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gif" ContentType="image/gif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slides/slide49.xml" ContentType="application/vnd.openxmlformats-officedocument.presentationml.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424" r:id="rId3"/>
    <p:sldId id="435" r:id="rId4"/>
    <p:sldId id="436" r:id="rId5"/>
    <p:sldId id="458" r:id="rId6"/>
    <p:sldId id="459" r:id="rId7"/>
    <p:sldId id="357" r:id="rId8"/>
    <p:sldId id="356" r:id="rId9"/>
    <p:sldId id="290" r:id="rId10"/>
    <p:sldId id="418" r:id="rId11"/>
    <p:sldId id="328" r:id="rId12"/>
    <p:sldId id="291" r:id="rId13"/>
    <p:sldId id="445" r:id="rId14"/>
    <p:sldId id="461" r:id="rId15"/>
    <p:sldId id="462" r:id="rId16"/>
    <p:sldId id="468" r:id="rId17"/>
    <p:sldId id="464" r:id="rId18"/>
    <p:sldId id="466" r:id="rId19"/>
    <p:sldId id="465" r:id="rId20"/>
    <p:sldId id="463" r:id="rId21"/>
    <p:sldId id="447" r:id="rId22"/>
    <p:sldId id="380" r:id="rId23"/>
    <p:sldId id="382" r:id="rId24"/>
    <p:sldId id="272" r:id="rId25"/>
    <p:sldId id="379" r:id="rId26"/>
    <p:sldId id="276" r:id="rId27"/>
    <p:sldId id="469" r:id="rId28"/>
    <p:sldId id="358" r:id="rId29"/>
    <p:sldId id="332" r:id="rId30"/>
    <p:sldId id="359" r:id="rId31"/>
    <p:sldId id="417" r:id="rId32"/>
    <p:sldId id="283" r:id="rId33"/>
    <p:sldId id="292" r:id="rId34"/>
    <p:sldId id="361" r:id="rId35"/>
    <p:sldId id="370" r:id="rId36"/>
    <p:sldId id="297" r:id="rId37"/>
    <p:sldId id="415" r:id="rId38"/>
    <p:sldId id="376" r:id="rId39"/>
    <p:sldId id="300" r:id="rId40"/>
    <p:sldId id="384" r:id="rId41"/>
    <p:sldId id="414" r:id="rId42"/>
    <p:sldId id="385" r:id="rId43"/>
    <p:sldId id="412" r:id="rId44"/>
    <p:sldId id="419" r:id="rId45"/>
    <p:sldId id="413" r:id="rId46"/>
    <p:sldId id="420" r:id="rId47"/>
    <p:sldId id="421" r:id="rId48"/>
    <p:sldId id="422" r:id="rId49"/>
    <p:sldId id="423" r:id="rId50"/>
    <p:sldId id="455" r:id="rId51"/>
    <p:sldId id="439" r:id="rId52"/>
    <p:sldId id="425" r:id="rId53"/>
    <p:sldId id="426" r:id="rId54"/>
    <p:sldId id="427" r:id="rId55"/>
    <p:sldId id="428" r:id="rId56"/>
    <p:sldId id="389" r:id="rId57"/>
    <p:sldId id="450" r:id="rId58"/>
    <p:sldId id="460" r:id="rId59"/>
    <p:sldId id="451" r:id="rId60"/>
    <p:sldId id="471" r:id="rId61"/>
    <p:sldId id="365" r:id="rId62"/>
    <p:sldId id="366" r:id="rId63"/>
    <p:sldId id="452" r:id="rId64"/>
    <p:sldId id="378" r:id="rId65"/>
    <p:sldId id="456" r:id="rId66"/>
    <p:sldId id="453" r:id="rId67"/>
    <p:sldId id="457" r:id="rId68"/>
    <p:sldId id="472" r:id="rId69"/>
  </p:sldIdLst>
  <p:sldSz cx="9144000" cy="6858000" type="screen4x3"/>
  <p:notesSz cx="7315200" cy="9601200"/>
  <p:custDataLst>
    <p:tags r:id="rId7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CC"/>
    <a:srgbClr val="800080"/>
    <a:srgbClr val="345E02"/>
    <a:srgbClr val="0000FF"/>
    <a:srgbClr val="6600FF"/>
    <a:srgbClr val="FF0000"/>
    <a:srgbClr val="009900"/>
    <a:srgbClr val="FF6699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3" autoAdjust="0"/>
    <p:restoredTop sz="94689" autoAdjust="0"/>
  </p:normalViewPr>
  <p:slideViewPr>
    <p:cSldViewPr>
      <p:cViewPr varScale="1">
        <p:scale>
          <a:sx n="51" d="100"/>
          <a:sy n="51" d="100"/>
        </p:scale>
        <p:origin x="-48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49"/>
    </p:cViewPr>
  </p:sorterViewPr>
  <p:notesViewPr>
    <p:cSldViewPr>
      <p:cViewPr varScale="1">
        <p:scale>
          <a:sx n="53" d="100"/>
          <a:sy n="53" d="100"/>
        </p:scale>
        <p:origin x="-1788" y="-84"/>
      </p:cViewPr>
      <p:guideLst>
        <p:guide orient="horz" pos="3024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11"/>
            <a:ext cx="3170238" cy="479425"/>
          </a:xfrm>
          <a:prstGeom prst="rect">
            <a:avLst/>
          </a:prstGeom>
        </p:spPr>
        <p:txBody>
          <a:bodyPr vert="horz" lIns="91688" tIns="45845" rIns="91688" bIns="4584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80" y="11"/>
            <a:ext cx="3170238" cy="479425"/>
          </a:xfrm>
          <a:prstGeom prst="rect">
            <a:avLst/>
          </a:prstGeom>
        </p:spPr>
        <p:txBody>
          <a:bodyPr vert="horz" lIns="91688" tIns="45845" rIns="91688" bIns="45845" rtlCol="0"/>
          <a:lstStyle>
            <a:lvl1pPr algn="r">
              <a:defRPr sz="1300"/>
            </a:lvl1pPr>
          </a:lstStyle>
          <a:p>
            <a:fld id="{06FB5A73-EB98-4026-AA16-10F9D09D9F16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8" tIns="45845" rIns="91688" bIns="458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6" y="4560888"/>
            <a:ext cx="5851525" cy="4319588"/>
          </a:xfrm>
          <a:prstGeom prst="rect">
            <a:avLst/>
          </a:prstGeom>
        </p:spPr>
        <p:txBody>
          <a:bodyPr vert="horz" lIns="91688" tIns="45845" rIns="91688" bIns="458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9120200"/>
            <a:ext cx="3170238" cy="479425"/>
          </a:xfrm>
          <a:prstGeom prst="rect">
            <a:avLst/>
          </a:prstGeom>
        </p:spPr>
        <p:txBody>
          <a:bodyPr vert="horz" lIns="91688" tIns="45845" rIns="91688" bIns="4584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80" y="9120200"/>
            <a:ext cx="3170238" cy="479425"/>
          </a:xfrm>
          <a:prstGeom prst="rect">
            <a:avLst/>
          </a:prstGeom>
        </p:spPr>
        <p:txBody>
          <a:bodyPr vert="horz" lIns="91688" tIns="45845" rIns="91688" bIns="45845" rtlCol="0" anchor="b"/>
          <a:lstStyle>
            <a:lvl1pPr algn="r">
              <a:defRPr sz="1300"/>
            </a:lvl1pPr>
          </a:lstStyle>
          <a:p>
            <a:fld id="{6209C2B8-7410-4AA7-90C9-987758641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AS AN ASIDE THAT A COROLLARY OF OUR WORK ARE EXACT RESULTS ON THESE</a:t>
            </a:r>
            <a:r>
              <a:rPr lang="en-US" baseline="0" dirty="0" smtClean="0"/>
              <a:t> SUSY LINE DEFECTS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2D15A-B6FA-40CD-AFCC-07E44C558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C4C8-9A27-4F0A-A5D8-F43106CC2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E645B-0E4C-4CC9-BA24-04714EC8D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BC2E-3F72-47AF-BE2C-88B0F7D11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B5C5B-52C2-4A2F-A590-3197A0EAF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BF60-7395-42FA-BB61-D55E5AA54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D828E-42D4-4D19-A87B-316337ED6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42C7B-68BA-4AAE-98A5-1BCCC3A03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0FEC6-6649-4B88-A16D-70C13A8CD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0EF86-3623-4669-B33C-96698BE90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25D6F-31D1-47B1-BA44-F03426ED8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747103-ED17-41C4-A632-0B52BE4FCC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4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5.gif"/><Relationship Id="rId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5.gif"/><Relationship Id="rId4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5.gif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5.gif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.utexas.edu/users/neitzke/movie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Progress in D=4, N=2 Field Theory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Gregory Moore, Rutgers University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219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Strings-Math, Bonn, July, 2012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76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P. </a:t>
            </a:r>
            <a:r>
              <a:rPr lang="en-US" sz="2400" dirty="0" err="1" smtClean="0">
                <a:solidFill>
                  <a:srgbClr val="FF0066"/>
                </a:solidFill>
              </a:rPr>
              <a:t>Aspinwall,W</a:t>
            </a:r>
            <a:r>
              <a:rPr lang="en-US" sz="2400" dirty="0" smtClean="0">
                <a:solidFill>
                  <a:srgbClr val="FF0066"/>
                </a:solidFill>
              </a:rPr>
              <a:t>.-y. </a:t>
            </a:r>
            <a:r>
              <a:rPr lang="en-US" sz="2400" dirty="0" err="1" smtClean="0">
                <a:solidFill>
                  <a:srgbClr val="FF0066"/>
                </a:solidFill>
              </a:rPr>
              <a:t>Chuang,E.Diaconescu,J</a:t>
            </a:r>
            <a:r>
              <a:rPr lang="en-US" sz="2400" dirty="0" smtClean="0">
                <a:solidFill>
                  <a:srgbClr val="FF0066"/>
                </a:solidFill>
              </a:rPr>
              <a:t>. </a:t>
            </a:r>
            <a:r>
              <a:rPr lang="en-US" sz="2400" dirty="0" err="1" smtClean="0">
                <a:solidFill>
                  <a:srgbClr val="FF0066"/>
                </a:solidFill>
              </a:rPr>
              <a:t>Manschot</a:t>
            </a:r>
            <a:r>
              <a:rPr lang="en-US" sz="2400" dirty="0" smtClean="0">
                <a:solidFill>
                  <a:srgbClr val="FF0066"/>
                </a:solidFill>
              </a:rPr>
              <a:t>, </a:t>
            </a:r>
            <a:endParaRPr lang="en-US" sz="2400" dirty="0" smtClean="0">
              <a:solidFill>
                <a:srgbClr val="FF0066"/>
              </a:solidFill>
            </a:endParaRPr>
          </a:p>
          <a:p>
            <a:r>
              <a:rPr lang="en-US" sz="2400" dirty="0" smtClean="0">
                <a:solidFill>
                  <a:srgbClr val="FF0066"/>
                </a:solidFill>
              </a:rPr>
              <a:t>Y</a:t>
            </a:r>
            <a:r>
              <a:rPr lang="en-US" sz="2400" dirty="0" smtClean="0">
                <a:solidFill>
                  <a:srgbClr val="FF0066"/>
                </a:solidFill>
              </a:rPr>
              <a:t>. </a:t>
            </a:r>
            <a:r>
              <a:rPr lang="en-US" sz="2400" dirty="0" err="1" smtClean="0">
                <a:solidFill>
                  <a:srgbClr val="FF0066"/>
                </a:solidFill>
              </a:rPr>
              <a:t>Soibelman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886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D. </a:t>
            </a:r>
            <a:r>
              <a:rPr lang="en-US" sz="3200" dirty="0" err="1" smtClean="0">
                <a:solidFill>
                  <a:srgbClr val="0033CC"/>
                </a:solidFill>
              </a:rPr>
              <a:t>Gaiotto</a:t>
            </a:r>
            <a:r>
              <a:rPr lang="en-US" sz="3200" dirty="0" smtClean="0">
                <a:solidFill>
                  <a:srgbClr val="0033CC"/>
                </a:solidFill>
              </a:rPr>
              <a:t> &amp; A. </a:t>
            </a:r>
            <a:r>
              <a:rPr lang="en-US" sz="3200" dirty="0" err="1" smtClean="0">
                <a:solidFill>
                  <a:srgbClr val="0033CC"/>
                </a:solidFill>
              </a:rPr>
              <a:t>Neitzke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5943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D. Van den </a:t>
            </a:r>
            <a:r>
              <a:rPr lang="en-US" sz="2800" dirty="0" err="1" smtClean="0">
                <a:solidFill>
                  <a:srgbClr val="800080"/>
                </a:solidFill>
              </a:rPr>
              <a:t>Bleeken</a:t>
            </a:r>
            <a:r>
              <a:rPr lang="en-US" sz="2800" dirty="0" smtClean="0">
                <a:solidFill>
                  <a:srgbClr val="800080"/>
                </a:solidFill>
              </a:rPr>
              <a:t>,  A. Royston</a:t>
            </a:r>
            <a:endParaRPr lang="en-US" sz="2800" dirty="0">
              <a:solidFill>
                <a:srgbClr val="8000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2895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Collaborators: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62200"/>
            <a:ext cx="914400" cy="763588"/>
            <a:chOff x="533400" y="1447800"/>
            <a:chExt cx="914400" cy="763588"/>
          </a:xfrm>
        </p:grpSpPr>
        <p:grpSp>
          <p:nvGrpSpPr>
            <p:cNvPr id="3" name="Group 59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62000" y="1447800"/>
              <a:ext cx="533400" cy="462012"/>
              <a:chOff x="678" y="1237"/>
              <a:chExt cx="1726" cy="1495"/>
            </a:xfrm>
          </p:grpSpPr>
          <p:sp>
            <p:nvSpPr>
              <p:cNvPr id="8" name="Freeform 61"/>
              <p:cNvSpPr>
                <a:spLocks/>
              </p:cNvSpPr>
              <p:nvPr/>
            </p:nvSpPr>
            <p:spPr bwMode="auto">
              <a:xfrm>
                <a:off x="678" y="1237"/>
                <a:ext cx="1212" cy="1495"/>
              </a:xfrm>
              <a:custGeom>
                <a:avLst/>
                <a:gdLst/>
                <a:ahLst/>
                <a:cxnLst>
                  <a:cxn ang="0">
                    <a:pos x="540" y="12"/>
                  </a:cxn>
                  <a:cxn ang="0">
                    <a:pos x="633" y="64"/>
                  </a:cxn>
                  <a:cxn ang="0">
                    <a:pos x="704" y="146"/>
                  </a:cxn>
                  <a:cxn ang="0">
                    <a:pos x="756" y="250"/>
                  </a:cxn>
                  <a:cxn ang="0">
                    <a:pos x="817" y="440"/>
                  </a:cxn>
                  <a:cxn ang="0">
                    <a:pos x="843" y="592"/>
                  </a:cxn>
                  <a:cxn ang="0">
                    <a:pos x="850" y="698"/>
                  </a:cxn>
                  <a:cxn ang="0">
                    <a:pos x="971" y="421"/>
                  </a:cxn>
                  <a:cxn ang="0">
                    <a:pos x="1154" y="40"/>
                  </a:cxn>
                  <a:cxn ang="0">
                    <a:pos x="1174" y="26"/>
                  </a:cxn>
                  <a:cxn ang="0">
                    <a:pos x="1194" y="27"/>
                  </a:cxn>
                  <a:cxn ang="0">
                    <a:pos x="1211" y="40"/>
                  </a:cxn>
                  <a:cxn ang="0">
                    <a:pos x="1205" y="66"/>
                  </a:cxn>
                  <a:cxn ang="0">
                    <a:pos x="1174" y="127"/>
                  </a:cxn>
                  <a:cxn ang="0">
                    <a:pos x="1111" y="252"/>
                  </a:cxn>
                  <a:cxn ang="0">
                    <a:pos x="1025" y="439"/>
                  </a:cxn>
                  <a:cxn ang="0">
                    <a:pos x="940" y="642"/>
                  </a:cxn>
                  <a:cxn ang="0">
                    <a:pos x="868" y="833"/>
                  </a:cxn>
                  <a:cxn ang="0">
                    <a:pos x="836" y="966"/>
                  </a:cxn>
                  <a:cxn ang="0">
                    <a:pos x="818" y="1068"/>
                  </a:cxn>
                  <a:cxn ang="0">
                    <a:pos x="786" y="1216"/>
                  </a:cxn>
                  <a:cxn ang="0">
                    <a:pos x="740" y="1387"/>
                  </a:cxn>
                  <a:cxn ang="0">
                    <a:pos x="710" y="1467"/>
                  </a:cxn>
                  <a:cxn ang="0">
                    <a:pos x="676" y="1495"/>
                  </a:cxn>
                  <a:cxn ang="0">
                    <a:pos x="650" y="1475"/>
                  </a:cxn>
                  <a:cxn ang="0">
                    <a:pos x="649" y="1428"/>
                  </a:cxn>
                  <a:cxn ang="0">
                    <a:pos x="664" y="1345"/>
                  </a:cxn>
                  <a:cxn ang="0">
                    <a:pos x="691" y="1234"/>
                  </a:cxn>
                  <a:cxn ang="0">
                    <a:pos x="733" y="1080"/>
                  </a:cxn>
                  <a:cxn ang="0">
                    <a:pos x="766" y="966"/>
                  </a:cxn>
                  <a:cxn ang="0">
                    <a:pos x="780" y="918"/>
                  </a:cxn>
                  <a:cxn ang="0">
                    <a:pos x="791" y="851"/>
                  </a:cxn>
                  <a:cxn ang="0">
                    <a:pos x="795" y="721"/>
                  </a:cxn>
                  <a:cxn ang="0">
                    <a:pos x="791" y="635"/>
                  </a:cxn>
                  <a:cxn ang="0">
                    <a:pos x="779" y="537"/>
                  </a:cxn>
                  <a:cxn ang="0">
                    <a:pos x="755" y="435"/>
                  </a:cxn>
                  <a:cxn ang="0">
                    <a:pos x="714" y="338"/>
                  </a:cxn>
                  <a:cxn ang="0">
                    <a:pos x="653" y="255"/>
                  </a:cxn>
                  <a:cxn ang="0">
                    <a:pos x="567" y="194"/>
                  </a:cxn>
                  <a:cxn ang="0">
                    <a:pos x="452" y="166"/>
                  </a:cxn>
                  <a:cxn ang="0">
                    <a:pos x="387" y="166"/>
                  </a:cxn>
                  <a:cxn ang="0">
                    <a:pos x="327" y="176"/>
                  </a:cxn>
                  <a:cxn ang="0">
                    <a:pos x="250" y="202"/>
                  </a:cxn>
                  <a:cxn ang="0">
                    <a:pos x="169" y="254"/>
                  </a:cxn>
                  <a:cxn ang="0">
                    <a:pos x="96" y="339"/>
                  </a:cxn>
                  <a:cxn ang="0">
                    <a:pos x="53" y="430"/>
                  </a:cxn>
                  <a:cxn ang="0">
                    <a:pos x="14" y="437"/>
                  </a:cxn>
                  <a:cxn ang="0">
                    <a:pos x="0" y="415"/>
                  </a:cxn>
                  <a:cxn ang="0">
                    <a:pos x="13" y="361"/>
                  </a:cxn>
                  <a:cxn ang="0">
                    <a:pos x="53" y="277"/>
                  </a:cxn>
                  <a:cxn ang="0">
                    <a:pos x="117" y="182"/>
                  </a:cxn>
                  <a:cxn ang="0">
                    <a:pos x="206" y="92"/>
                  </a:cxn>
                  <a:cxn ang="0">
                    <a:pos x="318" y="26"/>
                  </a:cxn>
                  <a:cxn ang="0">
                    <a:pos x="452" y="0"/>
                  </a:cxn>
                </a:cxnLst>
                <a:rect l="0" t="0" r="r" b="b"/>
                <a:pathLst>
                  <a:path w="1212" h="1495">
                    <a:moveTo>
                      <a:pt x="452" y="0"/>
                    </a:moveTo>
                    <a:lnTo>
                      <a:pt x="483" y="1"/>
                    </a:lnTo>
                    <a:lnTo>
                      <a:pt x="512" y="6"/>
                    </a:lnTo>
                    <a:lnTo>
                      <a:pt x="540" y="12"/>
                    </a:lnTo>
                    <a:lnTo>
                      <a:pt x="565" y="22"/>
                    </a:lnTo>
                    <a:lnTo>
                      <a:pt x="590" y="34"/>
                    </a:lnTo>
                    <a:lnTo>
                      <a:pt x="612" y="48"/>
                    </a:lnTo>
                    <a:lnTo>
                      <a:pt x="633" y="64"/>
                    </a:lnTo>
                    <a:lnTo>
                      <a:pt x="653" y="82"/>
                    </a:lnTo>
                    <a:lnTo>
                      <a:pt x="671" y="102"/>
                    </a:lnTo>
                    <a:lnTo>
                      <a:pt x="688" y="123"/>
                    </a:lnTo>
                    <a:lnTo>
                      <a:pt x="704" y="146"/>
                    </a:lnTo>
                    <a:lnTo>
                      <a:pt x="719" y="171"/>
                    </a:lnTo>
                    <a:lnTo>
                      <a:pt x="732" y="196"/>
                    </a:lnTo>
                    <a:lnTo>
                      <a:pt x="745" y="223"/>
                    </a:lnTo>
                    <a:lnTo>
                      <a:pt x="756" y="250"/>
                    </a:lnTo>
                    <a:lnTo>
                      <a:pt x="776" y="301"/>
                    </a:lnTo>
                    <a:lnTo>
                      <a:pt x="792" y="349"/>
                    </a:lnTo>
                    <a:lnTo>
                      <a:pt x="806" y="396"/>
                    </a:lnTo>
                    <a:lnTo>
                      <a:pt x="817" y="440"/>
                    </a:lnTo>
                    <a:lnTo>
                      <a:pt x="827" y="482"/>
                    </a:lnTo>
                    <a:lnTo>
                      <a:pt x="834" y="521"/>
                    </a:lnTo>
                    <a:lnTo>
                      <a:pt x="839" y="558"/>
                    </a:lnTo>
                    <a:lnTo>
                      <a:pt x="843" y="592"/>
                    </a:lnTo>
                    <a:lnTo>
                      <a:pt x="846" y="623"/>
                    </a:lnTo>
                    <a:lnTo>
                      <a:pt x="848" y="651"/>
                    </a:lnTo>
                    <a:lnTo>
                      <a:pt x="849" y="676"/>
                    </a:lnTo>
                    <a:lnTo>
                      <a:pt x="850" y="698"/>
                    </a:lnTo>
                    <a:lnTo>
                      <a:pt x="850" y="716"/>
                    </a:lnTo>
                    <a:lnTo>
                      <a:pt x="890" y="617"/>
                    </a:lnTo>
                    <a:lnTo>
                      <a:pt x="930" y="518"/>
                    </a:lnTo>
                    <a:lnTo>
                      <a:pt x="971" y="421"/>
                    </a:lnTo>
                    <a:lnTo>
                      <a:pt x="1014" y="324"/>
                    </a:lnTo>
                    <a:lnTo>
                      <a:pt x="1058" y="229"/>
                    </a:lnTo>
                    <a:lnTo>
                      <a:pt x="1105" y="134"/>
                    </a:lnTo>
                    <a:lnTo>
                      <a:pt x="1154" y="40"/>
                    </a:lnTo>
                    <a:lnTo>
                      <a:pt x="1158" y="34"/>
                    </a:lnTo>
                    <a:lnTo>
                      <a:pt x="1163" y="30"/>
                    </a:lnTo>
                    <a:lnTo>
                      <a:pt x="1168" y="27"/>
                    </a:lnTo>
                    <a:lnTo>
                      <a:pt x="1174" y="26"/>
                    </a:lnTo>
                    <a:lnTo>
                      <a:pt x="1179" y="26"/>
                    </a:lnTo>
                    <a:lnTo>
                      <a:pt x="1186" y="26"/>
                    </a:lnTo>
                    <a:lnTo>
                      <a:pt x="1189" y="26"/>
                    </a:lnTo>
                    <a:lnTo>
                      <a:pt x="1194" y="27"/>
                    </a:lnTo>
                    <a:lnTo>
                      <a:pt x="1199" y="28"/>
                    </a:lnTo>
                    <a:lnTo>
                      <a:pt x="1204" y="31"/>
                    </a:lnTo>
                    <a:lnTo>
                      <a:pt x="1208" y="34"/>
                    </a:lnTo>
                    <a:lnTo>
                      <a:pt x="1211" y="40"/>
                    </a:lnTo>
                    <a:lnTo>
                      <a:pt x="1212" y="47"/>
                    </a:lnTo>
                    <a:lnTo>
                      <a:pt x="1211" y="51"/>
                    </a:lnTo>
                    <a:lnTo>
                      <a:pt x="1209" y="57"/>
                    </a:lnTo>
                    <a:lnTo>
                      <a:pt x="1205" y="66"/>
                    </a:lnTo>
                    <a:lnTo>
                      <a:pt x="1201" y="74"/>
                    </a:lnTo>
                    <a:lnTo>
                      <a:pt x="1196" y="85"/>
                    </a:lnTo>
                    <a:lnTo>
                      <a:pt x="1179" y="117"/>
                    </a:lnTo>
                    <a:lnTo>
                      <a:pt x="1174" y="127"/>
                    </a:lnTo>
                    <a:lnTo>
                      <a:pt x="1168" y="136"/>
                    </a:lnTo>
                    <a:lnTo>
                      <a:pt x="1150" y="172"/>
                    </a:lnTo>
                    <a:lnTo>
                      <a:pt x="1131" y="211"/>
                    </a:lnTo>
                    <a:lnTo>
                      <a:pt x="1111" y="252"/>
                    </a:lnTo>
                    <a:lnTo>
                      <a:pt x="1090" y="296"/>
                    </a:lnTo>
                    <a:lnTo>
                      <a:pt x="1069" y="342"/>
                    </a:lnTo>
                    <a:lnTo>
                      <a:pt x="1047" y="390"/>
                    </a:lnTo>
                    <a:lnTo>
                      <a:pt x="1025" y="439"/>
                    </a:lnTo>
                    <a:lnTo>
                      <a:pt x="1003" y="489"/>
                    </a:lnTo>
                    <a:lnTo>
                      <a:pt x="981" y="540"/>
                    </a:lnTo>
                    <a:lnTo>
                      <a:pt x="961" y="591"/>
                    </a:lnTo>
                    <a:lnTo>
                      <a:pt x="940" y="642"/>
                    </a:lnTo>
                    <a:lnTo>
                      <a:pt x="920" y="692"/>
                    </a:lnTo>
                    <a:lnTo>
                      <a:pt x="902" y="740"/>
                    </a:lnTo>
                    <a:lnTo>
                      <a:pt x="884" y="788"/>
                    </a:lnTo>
                    <a:lnTo>
                      <a:pt x="868" y="833"/>
                    </a:lnTo>
                    <a:lnTo>
                      <a:pt x="854" y="877"/>
                    </a:lnTo>
                    <a:lnTo>
                      <a:pt x="846" y="908"/>
                    </a:lnTo>
                    <a:lnTo>
                      <a:pt x="841" y="938"/>
                    </a:lnTo>
                    <a:lnTo>
                      <a:pt x="836" y="966"/>
                    </a:lnTo>
                    <a:lnTo>
                      <a:pt x="832" y="987"/>
                    </a:lnTo>
                    <a:lnTo>
                      <a:pt x="828" y="1011"/>
                    </a:lnTo>
                    <a:lnTo>
                      <a:pt x="824" y="1038"/>
                    </a:lnTo>
                    <a:lnTo>
                      <a:pt x="818" y="1068"/>
                    </a:lnTo>
                    <a:lnTo>
                      <a:pt x="812" y="1100"/>
                    </a:lnTo>
                    <a:lnTo>
                      <a:pt x="804" y="1136"/>
                    </a:lnTo>
                    <a:lnTo>
                      <a:pt x="796" y="1174"/>
                    </a:lnTo>
                    <a:lnTo>
                      <a:pt x="786" y="1216"/>
                    </a:lnTo>
                    <a:lnTo>
                      <a:pt x="775" y="1261"/>
                    </a:lnTo>
                    <a:lnTo>
                      <a:pt x="762" y="1309"/>
                    </a:lnTo>
                    <a:lnTo>
                      <a:pt x="748" y="1360"/>
                    </a:lnTo>
                    <a:lnTo>
                      <a:pt x="740" y="1387"/>
                    </a:lnTo>
                    <a:lnTo>
                      <a:pt x="733" y="1412"/>
                    </a:lnTo>
                    <a:lnTo>
                      <a:pt x="725" y="1433"/>
                    </a:lnTo>
                    <a:lnTo>
                      <a:pt x="717" y="1452"/>
                    </a:lnTo>
                    <a:lnTo>
                      <a:pt x="710" y="1467"/>
                    </a:lnTo>
                    <a:lnTo>
                      <a:pt x="702" y="1479"/>
                    </a:lnTo>
                    <a:lnTo>
                      <a:pt x="693" y="1488"/>
                    </a:lnTo>
                    <a:lnTo>
                      <a:pt x="685" y="1494"/>
                    </a:lnTo>
                    <a:lnTo>
                      <a:pt x="676" y="1495"/>
                    </a:lnTo>
                    <a:lnTo>
                      <a:pt x="668" y="1494"/>
                    </a:lnTo>
                    <a:lnTo>
                      <a:pt x="660" y="1490"/>
                    </a:lnTo>
                    <a:lnTo>
                      <a:pt x="654" y="1484"/>
                    </a:lnTo>
                    <a:lnTo>
                      <a:pt x="650" y="1475"/>
                    </a:lnTo>
                    <a:lnTo>
                      <a:pt x="647" y="1464"/>
                    </a:lnTo>
                    <a:lnTo>
                      <a:pt x="647" y="1452"/>
                    </a:lnTo>
                    <a:lnTo>
                      <a:pt x="647" y="1442"/>
                    </a:lnTo>
                    <a:lnTo>
                      <a:pt x="649" y="1428"/>
                    </a:lnTo>
                    <a:lnTo>
                      <a:pt x="652" y="1411"/>
                    </a:lnTo>
                    <a:lnTo>
                      <a:pt x="655" y="1391"/>
                    </a:lnTo>
                    <a:lnTo>
                      <a:pt x="659" y="1370"/>
                    </a:lnTo>
                    <a:lnTo>
                      <a:pt x="664" y="1345"/>
                    </a:lnTo>
                    <a:lnTo>
                      <a:pt x="670" y="1320"/>
                    </a:lnTo>
                    <a:lnTo>
                      <a:pt x="677" y="1292"/>
                    </a:lnTo>
                    <a:lnTo>
                      <a:pt x="684" y="1264"/>
                    </a:lnTo>
                    <a:lnTo>
                      <a:pt x="691" y="1234"/>
                    </a:lnTo>
                    <a:lnTo>
                      <a:pt x="707" y="1173"/>
                    </a:lnTo>
                    <a:lnTo>
                      <a:pt x="716" y="1142"/>
                    </a:lnTo>
                    <a:lnTo>
                      <a:pt x="724" y="1111"/>
                    </a:lnTo>
                    <a:lnTo>
                      <a:pt x="733" y="1080"/>
                    </a:lnTo>
                    <a:lnTo>
                      <a:pt x="741" y="1050"/>
                    </a:lnTo>
                    <a:lnTo>
                      <a:pt x="750" y="1021"/>
                    </a:lnTo>
                    <a:lnTo>
                      <a:pt x="758" y="993"/>
                    </a:lnTo>
                    <a:lnTo>
                      <a:pt x="766" y="966"/>
                    </a:lnTo>
                    <a:lnTo>
                      <a:pt x="770" y="954"/>
                    </a:lnTo>
                    <a:lnTo>
                      <a:pt x="773" y="943"/>
                    </a:lnTo>
                    <a:lnTo>
                      <a:pt x="777" y="931"/>
                    </a:lnTo>
                    <a:lnTo>
                      <a:pt x="780" y="918"/>
                    </a:lnTo>
                    <a:lnTo>
                      <a:pt x="783" y="904"/>
                    </a:lnTo>
                    <a:lnTo>
                      <a:pt x="786" y="888"/>
                    </a:lnTo>
                    <a:lnTo>
                      <a:pt x="789" y="871"/>
                    </a:lnTo>
                    <a:lnTo>
                      <a:pt x="791" y="851"/>
                    </a:lnTo>
                    <a:lnTo>
                      <a:pt x="793" y="828"/>
                    </a:lnTo>
                    <a:lnTo>
                      <a:pt x="794" y="802"/>
                    </a:lnTo>
                    <a:lnTo>
                      <a:pt x="795" y="773"/>
                    </a:lnTo>
                    <a:lnTo>
                      <a:pt x="795" y="721"/>
                    </a:lnTo>
                    <a:lnTo>
                      <a:pt x="795" y="702"/>
                    </a:lnTo>
                    <a:lnTo>
                      <a:pt x="794" y="681"/>
                    </a:lnTo>
                    <a:lnTo>
                      <a:pt x="793" y="658"/>
                    </a:lnTo>
                    <a:lnTo>
                      <a:pt x="791" y="635"/>
                    </a:lnTo>
                    <a:lnTo>
                      <a:pt x="789" y="612"/>
                    </a:lnTo>
                    <a:lnTo>
                      <a:pt x="787" y="587"/>
                    </a:lnTo>
                    <a:lnTo>
                      <a:pt x="784" y="562"/>
                    </a:lnTo>
                    <a:lnTo>
                      <a:pt x="779" y="537"/>
                    </a:lnTo>
                    <a:lnTo>
                      <a:pt x="775" y="512"/>
                    </a:lnTo>
                    <a:lnTo>
                      <a:pt x="769" y="486"/>
                    </a:lnTo>
                    <a:lnTo>
                      <a:pt x="763" y="460"/>
                    </a:lnTo>
                    <a:lnTo>
                      <a:pt x="755" y="435"/>
                    </a:lnTo>
                    <a:lnTo>
                      <a:pt x="747" y="410"/>
                    </a:lnTo>
                    <a:lnTo>
                      <a:pt x="737" y="385"/>
                    </a:lnTo>
                    <a:lnTo>
                      <a:pt x="726" y="361"/>
                    </a:lnTo>
                    <a:lnTo>
                      <a:pt x="714" y="338"/>
                    </a:lnTo>
                    <a:lnTo>
                      <a:pt x="701" y="315"/>
                    </a:lnTo>
                    <a:lnTo>
                      <a:pt x="687" y="294"/>
                    </a:lnTo>
                    <a:lnTo>
                      <a:pt x="671" y="274"/>
                    </a:lnTo>
                    <a:lnTo>
                      <a:pt x="653" y="255"/>
                    </a:lnTo>
                    <a:lnTo>
                      <a:pt x="634" y="237"/>
                    </a:lnTo>
                    <a:lnTo>
                      <a:pt x="613" y="221"/>
                    </a:lnTo>
                    <a:lnTo>
                      <a:pt x="591" y="207"/>
                    </a:lnTo>
                    <a:lnTo>
                      <a:pt x="567" y="194"/>
                    </a:lnTo>
                    <a:lnTo>
                      <a:pt x="541" y="184"/>
                    </a:lnTo>
                    <a:lnTo>
                      <a:pt x="513" y="176"/>
                    </a:lnTo>
                    <a:lnTo>
                      <a:pt x="484" y="169"/>
                    </a:lnTo>
                    <a:lnTo>
                      <a:pt x="452" y="166"/>
                    </a:lnTo>
                    <a:lnTo>
                      <a:pt x="419" y="164"/>
                    </a:lnTo>
                    <a:lnTo>
                      <a:pt x="407" y="164"/>
                    </a:lnTo>
                    <a:lnTo>
                      <a:pt x="398" y="165"/>
                    </a:lnTo>
                    <a:lnTo>
                      <a:pt x="387" y="166"/>
                    </a:lnTo>
                    <a:lnTo>
                      <a:pt x="374" y="167"/>
                    </a:lnTo>
                    <a:lnTo>
                      <a:pt x="360" y="169"/>
                    </a:lnTo>
                    <a:lnTo>
                      <a:pt x="344" y="172"/>
                    </a:lnTo>
                    <a:lnTo>
                      <a:pt x="327" y="176"/>
                    </a:lnTo>
                    <a:lnTo>
                      <a:pt x="309" y="180"/>
                    </a:lnTo>
                    <a:lnTo>
                      <a:pt x="290" y="186"/>
                    </a:lnTo>
                    <a:lnTo>
                      <a:pt x="270" y="193"/>
                    </a:lnTo>
                    <a:lnTo>
                      <a:pt x="250" y="202"/>
                    </a:lnTo>
                    <a:lnTo>
                      <a:pt x="230" y="212"/>
                    </a:lnTo>
                    <a:lnTo>
                      <a:pt x="210" y="224"/>
                    </a:lnTo>
                    <a:lnTo>
                      <a:pt x="189" y="238"/>
                    </a:lnTo>
                    <a:lnTo>
                      <a:pt x="169" y="254"/>
                    </a:lnTo>
                    <a:lnTo>
                      <a:pt x="150" y="271"/>
                    </a:lnTo>
                    <a:lnTo>
                      <a:pt x="131" y="291"/>
                    </a:lnTo>
                    <a:lnTo>
                      <a:pt x="112" y="314"/>
                    </a:lnTo>
                    <a:lnTo>
                      <a:pt x="96" y="339"/>
                    </a:lnTo>
                    <a:lnTo>
                      <a:pt x="80" y="366"/>
                    </a:lnTo>
                    <a:lnTo>
                      <a:pt x="65" y="396"/>
                    </a:lnTo>
                    <a:lnTo>
                      <a:pt x="53" y="429"/>
                    </a:lnTo>
                    <a:lnTo>
                      <a:pt x="53" y="430"/>
                    </a:lnTo>
                    <a:lnTo>
                      <a:pt x="47" y="440"/>
                    </a:lnTo>
                    <a:lnTo>
                      <a:pt x="37" y="440"/>
                    </a:lnTo>
                    <a:lnTo>
                      <a:pt x="21" y="439"/>
                    </a:lnTo>
                    <a:lnTo>
                      <a:pt x="14" y="437"/>
                    </a:lnTo>
                    <a:lnTo>
                      <a:pt x="8" y="434"/>
                    </a:lnTo>
                    <a:lnTo>
                      <a:pt x="4" y="430"/>
                    </a:lnTo>
                    <a:lnTo>
                      <a:pt x="1" y="424"/>
                    </a:lnTo>
                    <a:lnTo>
                      <a:pt x="0" y="415"/>
                    </a:lnTo>
                    <a:lnTo>
                      <a:pt x="0" y="405"/>
                    </a:lnTo>
                    <a:lnTo>
                      <a:pt x="3" y="393"/>
                    </a:lnTo>
                    <a:lnTo>
                      <a:pt x="7" y="378"/>
                    </a:lnTo>
                    <a:lnTo>
                      <a:pt x="13" y="361"/>
                    </a:lnTo>
                    <a:lnTo>
                      <a:pt x="21" y="342"/>
                    </a:lnTo>
                    <a:lnTo>
                      <a:pt x="29" y="322"/>
                    </a:lnTo>
                    <a:lnTo>
                      <a:pt x="40" y="300"/>
                    </a:lnTo>
                    <a:lnTo>
                      <a:pt x="53" y="277"/>
                    </a:lnTo>
                    <a:lnTo>
                      <a:pt x="67" y="254"/>
                    </a:lnTo>
                    <a:lnTo>
                      <a:pt x="82" y="230"/>
                    </a:lnTo>
                    <a:lnTo>
                      <a:pt x="99" y="206"/>
                    </a:lnTo>
                    <a:lnTo>
                      <a:pt x="117" y="182"/>
                    </a:lnTo>
                    <a:lnTo>
                      <a:pt x="138" y="159"/>
                    </a:lnTo>
                    <a:lnTo>
                      <a:pt x="159" y="136"/>
                    </a:lnTo>
                    <a:lnTo>
                      <a:pt x="182" y="114"/>
                    </a:lnTo>
                    <a:lnTo>
                      <a:pt x="206" y="92"/>
                    </a:lnTo>
                    <a:lnTo>
                      <a:pt x="232" y="73"/>
                    </a:lnTo>
                    <a:lnTo>
                      <a:pt x="259" y="56"/>
                    </a:lnTo>
                    <a:lnTo>
                      <a:pt x="288" y="39"/>
                    </a:lnTo>
                    <a:lnTo>
                      <a:pt x="318" y="26"/>
                    </a:lnTo>
                    <a:lnTo>
                      <a:pt x="350" y="15"/>
                    </a:lnTo>
                    <a:lnTo>
                      <a:pt x="383" y="7"/>
                    </a:lnTo>
                    <a:lnTo>
                      <a:pt x="417" y="2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99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62"/>
              <p:cNvSpPr>
                <a:spLocks noEditPoints="1"/>
              </p:cNvSpPr>
              <p:nvPr/>
            </p:nvSpPr>
            <p:spPr bwMode="auto">
              <a:xfrm>
                <a:off x="1908" y="1505"/>
                <a:ext cx="496" cy="1081"/>
              </a:xfrm>
              <a:custGeom>
                <a:avLst/>
                <a:gdLst/>
                <a:ahLst/>
                <a:cxnLst>
                  <a:cxn ang="0">
                    <a:pos x="311" y="373"/>
                  </a:cxn>
                  <a:cxn ang="0">
                    <a:pos x="375" y="432"/>
                  </a:cxn>
                  <a:cxn ang="0">
                    <a:pos x="391" y="506"/>
                  </a:cxn>
                  <a:cxn ang="0">
                    <a:pos x="383" y="550"/>
                  </a:cxn>
                  <a:cxn ang="0">
                    <a:pos x="364" y="598"/>
                  </a:cxn>
                  <a:cxn ang="0">
                    <a:pos x="330" y="684"/>
                  </a:cxn>
                  <a:cxn ang="0">
                    <a:pos x="308" y="740"/>
                  </a:cxn>
                  <a:cxn ang="0">
                    <a:pos x="235" y="919"/>
                  </a:cxn>
                  <a:cxn ang="0">
                    <a:pos x="226" y="994"/>
                  </a:cxn>
                  <a:cxn ang="0">
                    <a:pos x="238" y="1029"/>
                  </a:cxn>
                  <a:cxn ang="0">
                    <a:pos x="283" y="1036"/>
                  </a:cxn>
                  <a:cxn ang="0">
                    <a:pos x="354" y="997"/>
                  </a:cxn>
                  <a:cxn ang="0">
                    <a:pos x="415" y="906"/>
                  </a:cxn>
                  <a:cxn ang="0">
                    <a:pos x="446" y="826"/>
                  </a:cxn>
                  <a:cxn ang="0">
                    <a:pos x="471" y="816"/>
                  </a:cxn>
                  <a:cxn ang="0">
                    <a:pos x="489" y="821"/>
                  </a:cxn>
                  <a:cxn ang="0">
                    <a:pos x="496" y="843"/>
                  </a:cxn>
                  <a:cxn ang="0">
                    <a:pos x="482" y="885"/>
                  </a:cxn>
                  <a:cxn ang="0">
                    <a:pos x="451" y="950"/>
                  </a:cxn>
                  <a:cxn ang="0">
                    <a:pos x="400" y="1018"/>
                  </a:cxn>
                  <a:cxn ang="0">
                    <a:pos x="328" y="1067"/>
                  </a:cxn>
                  <a:cxn ang="0">
                    <a:pos x="237" y="1080"/>
                  </a:cxn>
                  <a:cxn ang="0">
                    <a:pos x="157" y="1048"/>
                  </a:cxn>
                  <a:cxn ang="0">
                    <a:pos x="112" y="984"/>
                  </a:cxn>
                  <a:cxn ang="0">
                    <a:pos x="110" y="909"/>
                  </a:cxn>
                  <a:cxn ang="0">
                    <a:pos x="221" y="620"/>
                  </a:cxn>
                  <a:cxn ang="0">
                    <a:pos x="254" y="542"/>
                  </a:cxn>
                  <a:cxn ang="0">
                    <a:pos x="269" y="494"/>
                  </a:cxn>
                  <a:cxn ang="0">
                    <a:pos x="272" y="458"/>
                  </a:cxn>
                  <a:cxn ang="0">
                    <a:pos x="262" y="414"/>
                  </a:cxn>
                  <a:cxn ang="0">
                    <a:pos x="232" y="401"/>
                  </a:cxn>
                  <a:cxn ang="0">
                    <a:pos x="169" y="421"/>
                  </a:cxn>
                  <a:cxn ang="0">
                    <a:pos x="109" y="485"/>
                  </a:cxn>
                  <a:cxn ang="0">
                    <a:pos x="59" y="598"/>
                  </a:cxn>
                  <a:cxn ang="0">
                    <a:pos x="46" y="620"/>
                  </a:cxn>
                  <a:cxn ang="0">
                    <a:pos x="22" y="622"/>
                  </a:cxn>
                  <a:cxn ang="0">
                    <a:pos x="4" y="614"/>
                  </a:cxn>
                  <a:cxn ang="0">
                    <a:pos x="3" y="588"/>
                  </a:cxn>
                  <a:cxn ang="0">
                    <a:pos x="21" y="538"/>
                  </a:cxn>
                  <a:cxn ang="0">
                    <a:pos x="59" y="470"/>
                  </a:cxn>
                  <a:cxn ang="0">
                    <a:pos x="116" y="406"/>
                  </a:cxn>
                  <a:cxn ang="0">
                    <a:pos x="193" y="364"/>
                  </a:cxn>
                  <a:cxn ang="0">
                    <a:pos x="453" y="61"/>
                  </a:cxn>
                  <a:cxn ang="0">
                    <a:pos x="415" y="5"/>
                  </a:cxn>
                  <a:cxn ang="0">
                    <a:pos x="446" y="34"/>
                  </a:cxn>
                  <a:cxn ang="0">
                    <a:pos x="451" y="77"/>
                  </a:cxn>
                  <a:cxn ang="0">
                    <a:pos x="412" y="133"/>
                  </a:cxn>
                  <a:cxn ang="0">
                    <a:pos x="348" y="149"/>
                  </a:cxn>
                  <a:cxn ang="0">
                    <a:pos x="310" y="124"/>
                  </a:cxn>
                  <a:cxn ang="0">
                    <a:pos x="297" y="86"/>
                  </a:cxn>
                  <a:cxn ang="0">
                    <a:pos x="326" y="26"/>
                  </a:cxn>
                  <a:cxn ang="0">
                    <a:pos x="388" y="0"/>
                  </a:cxn>
                </a:cxnLst>
                <a:rect l="0" t="0" r="r" b="b"/>
                <a:pathLst>
                  <a:path w="496" h="1081">
                    <a:moveTo>
                      <a:pt x="239" y="358"/>
                    </a:moveTo>
                    <a:lnTo>
                      <a:pt x="264" y="360"/>
                    </a:lnTo>
                    <a:lnTo>
                      <a:pt x="288" y="365"/>
                    </a:lnTo>
                    <a:lnTo>
                      <a:pt x="311" y="373"/>
                    </a:lnTo>
                    <a:lnTo>
                      <a:pt x="330" y="384"/>
                    </a:lnTo>
                    <a:lnTo>
                      <a:pt x="348" y="398"/>
                    </a:lnTo>
                    <a:lnTo>
                      <a:pt x="363" y="414"/>
                    </a:lnTo>
                    <a:lnTo>
                      <a:pt x="375" y="432"/>
                    </a:lnTo>
                    <a:lnTo>
                      <a:pt x="384" y="451"/>
                    </a:lnTo>
                    <a:lnTo>
                      <a:pt x="390" y="472"/>
                    </a:lnTo>
                    <a:lnTo>
                      <a:pt x="391" y="494"/>
                    </a:lnTo>
                    <a:lnTo>
                      <a:pt x="391" y="506"/>
                    </a:lnTo>
                    <a:lnTo>
                      <a:pt x="390" y="519"/>
                    </a:lnTo>
                    <a:lnTo>
                      <a:pt x="387" y="532"/>
                    </a:lnTo>
                    <a:lnTo>
                      <a:pt x="384" y="544"/>
                    </a:lnTo>
                    <a:lnTo>
                      <a:pt x="383" y="550"/>
                    </a:lnTo>
                    <a:lnTo>
                      <a:pt x="379" y="559"/>
                    </a:lnTo>
                    <a:lnTo>
                      <a:pt x="375" y="570"/>
                    </a:lnTo>
                    <a:lnTo>
                      <a:pt x="370" y="583"/>
                    </a:lnTo>
                    <a:lnTo>
                      <a:pt x="364" y="598"/>
                    </a:lnTo>
                    <a:lnTo>
                      <a:pt x="358" y="615"/>
                    </a:lnTo>
                    <a:lnTo>
                      <a:pt x="351" y="632"/>
                    </a:lnTo>
                    <a:lnTo>
                      <a:pt x="337" y="667"/>
                    </a:lnTo>
                    <a:lnTo>
                      <a:pt x="330" y="684"/>
                    </a:lnTo>
                    <a:lnTo>
                      <a:pt x="324" y="700"/>
                    </a:lnTo>
                    <a:lnTo>
                      <a:pt x="318" y="715"/>
                    </a:lnTo>
                    <a:lnTo>
                      <a:pt x="313" y="728"/>
                    </a:lnTo>
                    <a:lnTo>
                      <a:pt x="308" y="740"/>
                    </a:lnTo>
                    <a:lnTo>
                      <a:pt x="305" y="748"/>
                    </a:lnTo>
                    <a:lnTo>
                      <a:pt x="251" y="877"/>
                    </a:lnTo>
                    <a:lnTo>
                      <a:pt x="242" y="898"/>
                    </a:lnTo>
                    <a:lnTo>
                      <a:pt x="235" y="919"/>
                    </a:lnTo>
                    <a:lnTo>
                      <a:pt x="230" y="939"/>
                    </a:lnTo>
                    <a:lnTo>
                      <a:pt x="227" y="959"/>
                    </a:lnTo>
                    <a:lnTo>
                      <a:pt x="225" y="981"/>
                    </a:lnTo>
                    <a:lnTo>
                      <a:pt x="226" y="994"/>
                    </a:lnTo>
                    <a:lnTo>
                      <a:pt x="227" y="1005"/>
                    </a:lnTo>
                    <a:lnTo>
                      <a:pt x="229" y="1015"/>
                    </a:lnTo>
                    <a:lnTo>
                      <a:pt x="233" y="1023"/>
                    </a:lnTo>
                    <a:lnTo>
                      <a:pt x="238" y="1029"/>
                    </a:lnTo>
                    <a:lnTo>
                      <a:pt x="245" y="1034"/>
                    </a:lnTo>
                    <a:lnTo>
                      <a:pt x="254" y="1037"/>
                    </a:lnTo>
                    <a:lnTo>
                      <a:pt x="265" y="1038"/>
                    </a:lnTo>
                    <a:lnTo>
                      <a:pt x="283" y="1036"/>
                    </a:lnTo>
                    <a:lnTo>
                      <a:pt x="301" y="1031"/>
                    </a:lnTo>
                    <a:lnTo>
                      <a:pt x="319" y="1023"/>
                    </a:lnTo>
                    <a:lnTo>
                      <a:pt x="337" y="1011"/>
                    </a:lnTo>
                    <a:lnTo>
                      <a:pt x="354" y="997"/>
                    </a:lnTo>
                    <a:lnTo>
                      <a:pt x="371" y="979"/>
                    </a:lnTo>
                    <a:lnTo>
                      <a:pt x="387" y="958"/>
                    </a:lnTo>
                    <a:lnTo>
                      <a:pt x="402" y="933"/>
                    </a:lnTo>
                    <a:lnTo>
                      <a:pt x="415" y="906"/>
                    </a:lnTo>
                    <a:lnTo>
                      <a:pt x="428" y="875"/>
                    </a:lnTo>
                    <a:lnTo>
                      <a:pt x="439" y="841"/>
                    </a:lnTo>
                    <a:lnTo>
                      <a:pt x="444" y="830"/>
                    </a:lnTo>
                    <a:lnTo>
                      <a:pt x="446" y="826"/>
                    </a:lnTo>
                    <a:lnTo>
                      <a:pt x="450" y="822"/>
                    </a:lnTo>
                    <a:lnTo>
                      <a:pt x="455" y="819"/>
                    </a:lnTo>
                    <a:lnTo>
                      <a:pt x="462" y="817"/>
                    </a:lnTo>
                    <a:lnTo>
                      <a:pt x="471" y="816"/>
                    </a:lnTo>
                    <a:lnTo>
                      <a:pt x="473" y="816"/>
                    </a:lnTo>
                    <a:lnTo>
                      <a:pt x="481" y="818"/>
                    </a:lnTo>
                    <a:lnTo>
                      <a:pt x="485" y="819"/>
                    </a:lnTo>
                    <a:lnTo>
                      <a:pt x="489" y="821"/>
                    </a:lnTo>
                    <a:lnTo>
                      <a:pt x="493" y="825"/>
                    </a:lnTo>
                    <a:lnTo>
                      <a:pt x="496" y="831"/>
                    </a:lnTo>
                    <a:lnTo>
                      <a:pt x="496" y="838"/>
                    </a:lnTo>
                    <a:lnTo>
                      <a:pt x="496" y="843"/>
                    </a:lnTo>
                    <a:lnTo>
                      <a:pt x="494" y="849"/>
                    </a:lnTo>
                    <a:lnTo>
                      <a:pt x="491" y="859"/>
                    </a:lnTo>
                    <a:lnTo>
                      <a:pt x="487" y="871"/>
                    </a:lnTo>
                    <a:lnTo>
                      <a:pt x="482" y="885"/>
                    </a:lnTo>
                    <a:lnTo>
                      <a:pt x="476" y="900"/>
                    </a:lnTo>
                    <a:lnTo>
                      <a:pt x="469" y="916"/>
                    </a:lnTo>
                    <a:lnTo>
                      <a:pt x="460" y="933"/>
                    </a:lnTo>
                    <a:lnTo>
                      <a:pt x="451" y="950"/>
                    </a:lnTo>
                    <a:lnTo>
                      <a:pt x="439" y="968"/>
                    </a:lnTo>
                    <a:lnTo>
                      <a:pt x="427" y="985"/>
                    </a:lnTo>
                    <a:lnTo>
                      <a:pt x="414" y="1002"/>
                    </a:lnTo>
                    <a:lnTo>
                      <a:pt x="400" y="1018"/>
                    </a:lnTo>
                    <a:lnTo>
                      <a:pt x="383" y="1033"/>
                    </a:lnTo>
                    <a:lnTo>
                      <a:pt x="366" y="1046"/>
                    </a:lnTo>
                    <a:lnTo>
                      <a:pt x="348" y="1058"/>
                    </a:lnTo>
                    <a:lnTo>
                      <a:pt x="328" y="1067"/>
                    </a:lnTo>
                    <a:lnTo>
                      <a:pt x="307" y="1075"/>
                    </a:lnTo>
                    <a:lnTo>
                      <a:pt x="285" y="1079"/>
                    </a:lnTo>
                    <a:lnTo>
                      <a:pt x="261" y="1081"/>
                    </a:lnTo>
                    <a:lnTo>
                      <a:pt x="237" y="1080"/>
                    </a:lnTo>
                    <a:lnTo>
                      <a:pt x="214" y="1076"/>
                    </a:lnTo>
                    <a:lnTo>
                      <a:pt x="193" y="1069"/>
                    </a:lnTo>
                    <a:lnTo>
                      <a:pt x="174" y="1059"/>
                    </a:lnTo>
                    <a:lnTo>
                      <a:pt x="157" y="1048"/>
                    </a:lnTo>
                    <a:lnTo>
                      <a:pt x="142" y="1034"/>
                    </a:lnTo>
                    <a:lnTo>
                      <a:pt x="129" y="1019"/>
                    </a:lnTo>
                    <a:lnTo>
                      <a:pt x="119" y="1003"/>
                    </a:lnTo>
                    <a:lnTo>
                      <a:pt x="112" y="984"/>
                    </a:lnTo>
                    <a:lnTo>
                      <a:pt x="107" y="965"/>
                    </a:lnTo>
                    <a:lnTo>
                      <a:pt x="105" y="945"/>
                    </a:lnTo>
                    <a:lnTo>
                      <a:pt x="107" y="927"/>
                    </a:lnTo>
                    <a:lnTo>
                      <a:pt x="110" y="909"/>
                    </a:lnTo>
                    <a:lnTo>
                      <a:pt x="114" y="893"/>
                    </a:lnTo>
                    <a:lnTo>
                      <a:pt x="120" y="877"/>
                    </a:lnTo>
                    <a:lnTo>
                      <a:pt x="120" y="877"/>
                    </a:lnTo>
                    <a:lnTo>
                      <a:pt x="221" y="620"/>
                    </a:lnTo>
                    <a:lnTo>
                      <a:pt x="232" y="596"/>
                    </a:lnTo>
                    <a:lnTo>
                      <a:pt x="240" y="575"/>
                    </a:lnTo>
                    <a:lnTo>
                      <a:pt x="248" y="557"/>
                    </a:lnTo>
                    <a:lnTo>
                      <a:pt x="254" y="542"/>
                    </a:lnTo>
                    <a:lnTo>
                      <a:pt x="259" y="527"/>
                    </a:lnTo>
                    <a:lnTo>
                      <a:pt x="263" y="515"/>
                    </a:lnTo>
                    <a:lnTo>
                      <a:pt x="266" y="504"/>
                    </a:lnTo>
                    <a:lnTo>
                      <a:pt x="269" y="494"/>
                    </a:lnTo>
                    <a:lnTo>
                      <a:pt x="270" y="485"/>
                    </a:lnTo>
                    <a:lnTo>
                      <a:pt x="271" y="476"/>
                    </a:lnTo>
                    <a:lnTo>
                      <a:pt x="272" y="467"/>
                    </a:lnTo>
                    <a:lnTo>
                      <a:pt x="272" y="458"/>
                    </a:lnTo>
                    <a:lnTo>
                      <a:pt x="271" y="444"/>
                    </a:lnTo>
                    <a:lnTo>
                      <a:pt x="270" y="432"/>
                    </a:lnTo>
                    <a:lnTo>
                      <a:pt x="266" y="422"/>
                    </a:lnTo>
                    <a:lnTo>
                      <a:pt x="262" y="414"/>
                    </a:lnTo>
                    <a:lnTo>
                      <a:pt x="256" y="408"/>
                    </a:lnTo>
                    <a:lnTo>
                      <a:pt x="249" y="404"/>
                    </a:lnTo>
                    <a:lnTo>
                      <a:pt x="241" y="402"/>
                    </a:lnTo>
                    <a:lnTo>
                      <a:pt x="232" y="401"/>
                    </a:lnTo>
                    <a:lnTo>
                      <a:pt x="216" y="402"/>
                    </a:lnTo>
                    <a:lnTo>
                      <a:pt x="201" y="406"/>
                    </a:lnTo>
                    <a:lnTo>
                      <a:pt x="185" y="412"/>
                    </a:lnTo>
                    <a:lnTo>
                      <a:pt x="169" y="421"/>
                    </a:lnTo>
                    <a:lnTo>
                      <a:pt x="154" y="433"/>
                    </a:lnTo>
                    <a:lnTo>
                      <a:pt x="139" y="447"/>
                    </a:lnTo>
                    <a:lnTo>
                      <a:pt x="124" y="465"/>
                    </a:lnTo>
                    <a:lnTo>
                      <a:pt x="109" y="485"/>
                    </a:lnTo>
                    <a:lnTo>
                      <a:pt x="95" y="508"/>
                    </a:lnTo>
                    <a:lnTo>
                      <a:pt x="83" y="535"/>
                    </a:lnTo>
                    <a:lnTo>
                      <a:pt x="70" y="565"/>
                    </a:lnTo>
                    <a:lnTo>
                      <a:pt x="59" y="598"/>
                    </a:lnTo>
                    <a:lnTo>
                      <a:pt x="57" y="606"/>
                    </a:lnTo>
                    <a:lnTo>
                      <a:pt x="54" y="612"/>
                    </a:lnTo>
                    <a:lnTo>
                      <a:pt x="51" y="617"/>
                    </a:lnTo>
                    <a:lnTo>
                      <a:pt x="46" y="620"/>
                    </a:lnTo>
                    <a:lnTo>
                      <a:pt x="39" y="622"/>
                    </a:lnTo>
                    <a:lnTo>
                      <a:pt x="29" y="623"/>
                    </a:lnTo>
                    <a:lnTo>
                      <a:pt x="26" y="623"/>
                    </a:lnTo>
                    <a:lnTo>
                      <a:pt x="22" y="622"/>
                    </a:lnTo>
                    <a:lnTo>
                      <a:pt x="17" y="621"/>
                    </a:lnTo>
                    <a:lnTo>
                      <a:pt x="12" y="620"/>
                    </a:lnTo>
                    <a:lnTo>
                      <a:pt x="7" y="618"/>
                    </a:lnTo>
                    <a:lnTo>
                      <a:pt x="4" y="614"/>
                    </a:lnTo>
                    <a:lnTo>
                      <a:pt x="1" y="608"/>
                    </a:lnTo>
                    <a:lnTo>
                      <a:pt x="0" y="601"/>
                    </a:lnTo>
                    <a:lnTo>
                      <a:pt x="1" y="596"/>
                    </a:lnTo>
                    <a:lnTo>
                      <a:pt x="3" y="588"/>
                    </a:lnTo>
                    <a:lnTo>
                      <a:pt x="5" y="578"/>
                    </a:lnTo>
                    <a:lnTo>
                      <a:pt x="10" y="567"/>
                    </a:lnTo>
                    <a:lnTo>
                      <a:pt x="15" y="553"/>
                    </a:lnTo>
                    <a:lnTo>
                      <a:pt x="21" y="538"/>
                    </a:lnTo>
                    <a:lnTo>
                      <a:pt x="29" y="522"/>
                    </a:lnTo>
                    <a:lnTo>
                      <a:pt x="38" y="505"/>
                    </a:lnTo>
                    <a:lnTo>
                      <a:pt x="48" y="488"/>
                    </a:lnTo>
                    <a:lnTo>
                      <a:pt x="59" y="470"/>
                    </a:lnTo>
                    <a:lnTo>
                      <a:pt x="71" y="453"/>
                    </a:lnTo>
                    <a:lnTo>
                      <a:pt x="84" y="437"/>
                    </a:lnTo>
                    <a:lnTo>
                      <a:pt x="100" y="420"/>
                    </a:lnTo>
                    <a:lnTo>
                      <a:pt x="116" y="406"/>
                    </a:lnTo>
                    <a:lnTo>
                      <a:pt x="133" y="392"/>
                    </a:lnTo>
                    <a:lnTo>
                      <a:pt x="152" y="381"/>
                    </a:lnTo>
                    <a:lnTo>
                      <a:pt x="172" y="371"/>
                    </a:lnTo>
                    <a:lnTo>
                      <a:pt x="193" y="364"/>
                    </a:lnTo>
                    <a:lnTo>
                      <a:pt x="215" y="360"/>
                    </a:lnTo>
                    <a:lnTo>
                      <a:pt x="239" y="358"/>
                    </a:lnTo>
                    <a:close/>
                    <a:moveTo>
                      <a:pt x="453" y="61"/>
                    </a:moveTo>
                    <a:lnTo>
                      <a:pt x="453" y="61"/>
                    </a:lnTo>
                    <a:lnTo>
                      <a:pt x="453" y="61"/>
                    </a:lnTo>
                    <a:close/>
                    <a:moveTo>
                      <a:pt x="388" y="0"/>
                    </a:moveTo>
                    <a:lnTo>
                      <a:pt x="402" y="1"/>
                    </a:lnTo>
                    <a:lnTo>
                      <a:pt x="415" y="5"/>
                    </a:lnTo>
                    <a:lnTo>
                      <a:pt x="426" y="11"/>
                    </a:lnTo>
                    <a:lnTo>
                      <a:pt x="434" y="17"/>
                    </a:lnTo>
                    <a:lnTo>
                      <a:pt x="441" y="26"/>
                    </a:lnTo>
                    <a:lnTo>
                      <a:pt x="446" y="34"/>
                    </a:lnTo>
                    <a:lnTo>
                      <a:pt x="450" y="44"/>
                    </a:lnTo>
                    <a:lnTo>
                      <a:pt x="452" y="52"/>
                    </a:lnTo>
                    <a:lnTo>
                      <a:pt x="453" y="61"/>
                    </a:lnTo>
                    <a:lnTo>
                      <a:pt x="451" y="77"/>
                    </a:lnTo>
                    <a:lnTo>
                      <a:pt x="445" y="92"/>
                    </a:lnTo>
                    <a:lnTo>
                      <a:pt x="437" y="108"/>
                    </a:lnTo>
                    <a:lnTo>
                      <a:pt x="426" y="121"/>
                    </a:lnTo>
                    <a:lnTo>
                      <a:pt x="412" y="133"/>
                    </a:lnTo>
                    <a:lnTo>
                      <a:pt x="396" y="142"/>
                    </a:lnTo>
                    <a:lnTo>
                      <a:pt x="380" y="148"/>
                    </a:lnTo>
                    <a:lnTo>
                      <a:pt x="362" y="150"/>
                    </a:lnTo>
                    <a:lnTo>
                      <a:pt x="348" y="149"/>
                    </a:lnTo>
                    <a:lnTo>
                      <a:pt x="336" y="145"/>
                    </a:lnTo>
                    <a:lnTo>
                      <a:pt x="326" y="140"/>
                    </a:lnTo>
                    <a:lnTo>
                      <a:pt x="318" y="132"/>
                    </a:lnTo>
                    <a:lnTo>
                      <a:pt x="310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8" y="96"/>
                    </a:lnTo>
                    <a:lnTo>
                      <a:pt x="297" y="86"/>
                    </a:lnTo>
                    <a:lnTo>
                      <a:pt x="299" y="69"/>
                    </a:lnTo>
                    <a:lnTo>
                      <a:pt x="306" y="52"/>
                    </a:lnTo>
                    <a:lnTo>
                      <a:pt x="314" y="38"/>
                    </a:lnTo>
                    <a:lnTo>
                      <a:pt x="326" y="26"/>
                    </a:lnTo>
                    <a:lnTo>
                      <a:pt x="340" y="15"/>
                    </a:lnTo>
                    <a:lnTo>
                      <a:pt x="355" y="7"/>
                    </a:lnTo>
                    <a:lnTo>
                      <a:pt x="371" y="2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99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 rot="10800000">
              <a:off x="533400" y="2057400"/>
              <a:ext cx="9144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0800000">
              <a:off x="533400" y="2133600"/>
              <a:ext cx="9144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0800000">
              <a:off x="533400" y="2209800"/>
              <a:ext cx="9144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2d/4d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Degeneracies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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an 10"/>
          <p:cNvSpPr/>
          <p:nvPr/>
        </p:nvSpPr>
        <p:spPr>
          <a:xfrm rot="5400000">
            <a:off x="4533900" y="-495300"/>
            <a:ext cx="152400" cy="70866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7600" y="2819400"/>
            <a:ext cx="17526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2"/>
          <p:cNvGrpSpPr/>
          <p:nvPr/>
        </p:nvGrpSpPr>
        <p:grpSpPr>
          <a:xfrm>
            <a:off x="2971800" y="1676400"/>
            <a:ext cx="2667000" cy="1143000"/>
            <a:chOff x="2667000" y="2743200"/>
            <a:chExt cx="2667000" cy="1143000"/>
          </a:xfrm>
        </p:grpSpPr>
        <p:cxnSp>
          <p:nvCxnSpPr>
            <p:cNvPr id="14" name="Straight Arrow Connector 13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8"/>
          <p:cNvGrpSpPr/>
          <p:nvPr/>
        </p:nvGrpSpPr>
        <p:grpSpPr>
          <a:xfrm flipV="1">
            <a:off x="3124200" y="3352800"/>
            <a:ext cx="2667000" cy="1143000"/>
            <a:chOff x="2667000" y="2743200"/>
            <a:chExt cx="2667000" cy="1143000"/>
          </a:xfrm>
        </p:grpSpPr>
        <p:cxnSp>
          <p:nvCxnSpPr>
            <p:cNvPr id="20" name="Straight Arrow Connector 19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6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1066800" y="2362200"/>
            <a:ext cx="212162" cy="508124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6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7543800" y="2362200"/>
            <a:ext cx="212162" cy="508124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962400" y="4572000"/>
            <a:ext cx="1523999" cy="509904"/>
            <a:chOff x="1329" y="2998"/>
            <a:chExt cx="6934" cy="2320"/>
          </a:xfrm>
          <a:solidFill>
            <a:srgbClr val="6600FF"/>
          </a:solidFill>
        </p:grpSpPr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1329" y="3715"/>
              <a:ext cx="1285" cy="1047"/>
            </a:xfrm>
            <a:custGeom>
              <a:avLst/>
              <a:gdLst/>
              <a:ahLst/>
              <a:cxnLst>
                <a:cxn ang="0">
                  <a:pos x="1241" y="18"/>
                </a:cxn>
                <a:cxn ang="0">
                  <a:pos x="1281" y="114"/>
                </a:cxn>
                <a:cxn ang="0">
                  <a:pos x="1283" y="207"/>
                </a:cxn>
                <a:cxn ang="0">
                  <a:pos x="1252" y="392"/>
                </a:cxn>
                <a:cxn ang="0">
                  <a:pos x="1202" y="588"/>
                </a:cxn>
                <a:cxn ang="0">
                  <a:pos x="1152" y="735"/>
                </a:cxn>
                <a:cxn ang="0">
                  <a:pos x="1062" y="891"/>
                </a:cxn>
                <a:cxn ang="0">
                  <a:pos x="949" y="1003"/>
                </a:cxn>
                <a:cxn ang="0">
                  <a:pos x="801" y="1047"/>
                </a:cxn>
                <a:cxn ang="0">
                  <a:pos x="670" y="1005"/>
                </a:cxn>
                <a:cxn ang="0">
                  <a:pos x="589" y="898"/>
                </a:cxn>
                <a:cxn ang="0">
                  <a:pos x="532" y="849"/>
                </a:cxn>
                <a:cxn ang="0">
                  <a:pos x="423" y="973"/>
                </a:cxn>
                <a:cxn ang="0">
                  <a:pos x="281" y="1043"/>
                </a:cxn>
                <a:cxn ang="0">
                  <a:pos x="133" y="1029"/>
                </a:cxn>
                <a:cxn ang="0">
                  <a:pos x="46" y="942"/>
                </a:cxn>
                <a:cxn ang="0">
                  <a:pos x="6" y="812"/>
                </a:cxn>
                <a:cxn ang="0">
                  <a:pos x="4" y="623"/>
                </a:cxn>
                <a:cxn ang="0">
                  <a:pos x="70" y="324"/>
                </a:cxn>
                <a:cxn ang="0">
                  <a:pos x="190" y="60"/>
                </a:cxn>
                <a:cxn ang="0">
                  <a:pos x="229" y="14"/>
                </a:cxn>
                <a:cxn ang="0">
                  <a:pos x="286" y="30"/>
                </a:cxn>
                <a:cxn ang="0">
                  <a:pos x="277" y="81"/>
                </a:cxn>
                <a:cxn ang="0">
                  <a:pos x="216" y="172"/>
                </a:cxn>
                <a:cxn ang="0">
                  <a:pos x="142" y="312"/>
                </a:cxn>
                <a:cxn ang="0">
                  <a:pos x="81" y="485"/>
                </a:cxn>
                <a:cxn ang="0">
                  <a:pos x="70" y="660"/>
                </a:cxn>
                <a:cxn ang="0">
                  <a:pos x="98" y="781"/>
                </a:cxn>
                <a:cxn ang="0">
                  <a:pos x="174" y="863"/>
                </a:cxn>
                <a:cxn ang="0">
                  <a:pos x="305" y="877"/>
                </a:cxn>
                <a:cxn ang="0">
                  <a:pos x="430" y="816"/>
                </a:cxn>
                <a:cxn ang="0">
                  <a:pos x="552" y="669"/>
                </a:cxn>
                <a:cxn ang="0">
                  <a:pos x="578" y="464"/>
                </a:cxn>
                <a:cxn ang="0">
                  <a:pos x="615" y="368"/>
                </a:cxn>
                <a:cxn ang="0">
                  <a:pos x="661" y="350"/>
                </a:cxn>
                <a:cxn ang="0">
                  <a:pos x="696" y="380"/>
                </a:cxn>
                <a:cxn ang="0">
                  <a:pos x="687" y="473"/>
                </a:cxn>
                <a:cxn ang="0">
                  <a:pos x="650" y="604"/>
                </a:cxn>
                <a:cxn ang="0">
                  <a:pos x="637" y="725"/>
                </a:cxn>
                <a:cxn ang="0">
                  <a:pos x="707" y="840"/>
                </a:cxn>
                <a:cxn ang="0">
                  <a:pos x="833" y="882"/>
                </a:cxn>
                <a:cxn ang="0">
                  <a:pos x="971" y="833"/>
                </a:cxn>
                <a:cxn ang="0">
                  <a:pos x="1082" y="704"/>
                </a:cxn>
                <a:cxn ang="0">
                  <a:pos x="1163" y="536"/>
                </a:cxn>
                <a:cxn ang="0">
                  <a:pos x="1191" y="373"/>
                </a:cxn>
                <a:cxn ang="0">
                  <a:pos x="1158" y="233"/>
                </a:cxn>
                <a:cxn ang="0">
                  <a:pos x="1097" y="156"/>
                </a:cxn>
                <a:cxn ang="0">
                  <a:pos x="1089" y="77"/>
                </a:cxn>
                <a:cxn ang="0">
                  <a:pos x="1163" y="7"/>
                </a:cxn>
              </a:cxnLst>
              <a:rect l="0" t="0" r="r" b="b"/>
              <a:pathLst>
                <a:path w="1285" h="1047">
                  <a:moveTo>
                    <a:pt x="1198" y="0"/>
                  </a:moveTo>
                  <a:lnTo>
                    <a:pt x="1222" y="4"/>
                  </a:lnTo>
                  <a:lnTo>
                    <a:pt x="1241" y="18"/>
                  </a:lnTo>
                  <a:lnTo>
                    <a:pt x="1259" y="42"/>
                  </a:lnTo>
                  <a:lnTo>
                    <a:pt x="1272" y="74"/>
                  </a:lnTo>
                  <a:lnTo>
                    <a:pt x="1281" y="114"/>
                  </a:lnTo>
                  <a:lnTo>
                    <a:pt x="1283" y="161"/>
                  </a:lnTo>
                  <a:lnTo>
                    <a:pt x="1285" y="158"/>
                  </a:lnTo>
                  <a:lnTo>
                    <a:pt x="1283" y="207"/>
                  </a:lnTo>
                  <a:lnTo>
                    <a:pt x="1276" y="263"/>
                  </a:lnTo>
                  <a:lnTo>
                    <a:pt x="1265" y="326"/>
                  </a:lnTo>
                  <a:lnTo>
                    <a:pt x="1252" y="392"/>
                  </a:lnTo>
                  <a:lnTo>
                    <a:pt x="1237" y="457"/>
                  </a:lnTo>
                  <a:lnTo>
                    <a:pt x="1220" y="525"/>
                  </a:lnTo>
                  <a:lnTo>
                    <a:pt x="1202" y="588"/>
                  </a:lnTo>
                  <a:lnTo>
                    <a:pt x="1185" y="644"/>
                  </a:lnTo>
                  <a:lnTo>
                    <a:pt x="1167" y="695"/>
                  </a:lnTo>
                  <a:lnTo>
                    <a:pt x="1152" y="735"/>
                  </a:lnTo>
                  <a:lnTo>
                    <a:pt x="1126" y="791"/>
                  </a:lnTo>
                  <a:lnTo>
                    <a:pt x="1095" y="842"/>
                  </a:lnTo>
                  <a:lnTo>
                    <a:pt x="1062" y="891"/>
                  </a:lnTo>
                  <a:lnTo>
                    <a:pt x="1028" y="935"/>
                  </a:lnTo>
                  <a:lnTo>
                    <a:pt x="990" y="973"/>
                  </a:lnTo>
                  <a:lnTo>
                    <a:pt x="949" y="1003"/>
                  </a:lnTo>
                  <a:lnTo>
                    <a:pt x="903" y="1029"/>
                  </a:lnTo>
                  <a:lnTo>
                    <a:pt x="855" y="1043"/>
                  </a:lnTo>
                  <a:lnTo>
                    <a:pt x="801" y="1047"/>
                  </a:lnTo>
                  <a:lnTo>
                    <a:pt x="753" y="1043"/>
                  </a:lnTo>
                  <a:lnTo>
                    <a:pt x="709" y="1029"/>
                  </a:lnTo>
                  <a:lnTo>
                    <a:pt x="670" y="1005"/>
                  </a:lnTo>
                  <a:lnTo>
                    <a:pt x="637" y="975"/>
                  </a:lnTo>
                  <a:lnTo>
                    <a:pt x="611" y="940"/>
                  </a:lnTo>
                  <a:lnTo>
                    <a:pt x="589" y="898"/>
                  </a:lnTo>
                  <a:lnTo>
                    <a:pt x="572" y="851"/>
                  </a:lnTo>
                  <a:lnTo>
                    <a:pt x="563" y="802"/>
                  </a:lnTo>
                  <a:lnTo>
                    <a:pt x="532" y="849"/>
                  </a:lnTo>
                  <a:lnTo>
                    <a:pt x="499" y="896"/>
                  </a:lnTo>
                  <a:lnTo>
                    <a:pt x="462" y="935"/>
                  </a:lnTo>
                  <a:lnTo>
                    <a:pt x="423" y="973"/>
                  </a:lnTo>
                  <a:lnTo>
                    <a:pt x="379" y="1003"/>
                  </a:lnTo>
                  <a:lnTo>
                    <a:pt x="334" y="1026"/>
                  </a:lnTo>
                  <a:lnTo>
                    <a:pt x="281" y="1043"/>
                  </a:lnTo>
                  <a:lnTo>
                    <a:pt x="225" y="1047"/>
                  </a:lnTo>
                  <a:lnTo>
                    <a:pt x="174" y="1043"/>
                  </a:lnTo>
                  <a:lnTo>
                    <a:pt x="133" y="1029"/>
                  </a:lnTo>
                  <a:lnTo>
                    <a:pt x="98" y="1005"/>
                  </a:lnTo>
                  <a:lnTo>
                    <a:pt x="70" y="977"/>
                  </a:lnTo>
                  <a:lnTo>
                    <a:pt x="46" y="942"/>
                  </a:lnTo>
                  <a:lnTo>
                    <a:pt x="28" y="903"/>
                  </a:lnTo>
                  <a:lnTo>
                    <a:pt x="15" y="858"/>
                  </a:lnTo>
                  <a:lnTo>
                    <a:pt x="6" y="812"/>
                  </a:lnTo>
                  <a:lnTo>
                    <a:pt x="2" y="765"/>
                  </a:lnTo>
                  <a:lnTo>
                    <a:pt x="0" y="716"/>
                  </a:lnTo>
                  <a:lnTo>
                    <a:pt x="4" y="623"/>
                  </a:lnTo>
                  <a:lnTo>
                    <a:pt x="19" y="525"/>
                  </a:lnTo>
                  <a:lnTo>
                    <a:pt x="39" y="424"/>
                  </a:lnTo>
                  <a:lnTo>
                    <a:pt x="70" y="324"/>
                  </a:lnTo>
                  <a:lnTo>
                    <a:pt x="105" y="228"/>
                  </a:lnTo>
                  <a:lnTo>
                    <a:pt x="144" y="140"/>
                  </a:lnTo>
                  <a:lnTo>
                    <a:pt x="190" y="60"/>
                  </a:lnTo>
                  <a:lnTo>
                    <a:pt x="201" y="44"/>
                  </a:lnTo>
                  <a:lnTo>
                    <a:pt x="214" y="28"/>
                  </a:lnTo>
                  <a:lnTo>
                    <a:pt x="229" y="14"/>
                  </a:lnTo>
                  <a:lnTo>
                    <a:pt x="249" y="9"/>
                  </a:lnTo>
                  <a:lnTo>
                    <a:pt x="270" y="14"/>
                  </a:lnTo>
                  <a:lnTo>
                    <a:pt x="286" y="30"/>
                  </a:lnTo>
                  <a:lnTo>
                    <a:pt x="290" y="53"/>
                  </a:lnTo>
                  <a:lnTo>
                    <a:pt x="286" y="65"/>
                  </a:lnTo>
                  <a:lnTo>
                    <a:pt x="277" y="81"/>
                  </a:lnTo>
                  <a:lnTo>
                    <a:pt x="259" y="107"/>
                  </a:lnTo>
                  <a:lnTo>
                    <a:pt x="240" y="137"/>
                  </a:lnTo>
                  <a:lnTo>
                    <a:pt x="216" y="172"/>
                  </a:lnTo>
                  <a:lnTo>
                    <a:pt x="192" y="214"/>
                  </a:lnTo>
                  <a:lnTo>
                    <a:pt x="166" y="261"/>
                  </a:lnTo>
                  <a:lnTo>
                    <a:pt x="142" y="312"/>
                  </a:lnTo>
                  <a:lnTo>
                    <a:pt x="118" y="366"/>
                  </a:lnTo>
                  <a:lnTo>
                    <a:pt x="98" y="424"/>
                  </a:lnTo>
                  <a:lnTo>
                    <a:pt x="81" y="485"/>
                  </a:lnTo>
                  <a:lnTo>
                    <a:pt x="72" y="550"/>
                  </a:lnTo>
                  <a:lnTo>
                    <a:pt x="67" y="616"/>
                  </a:lnTo>
                  <a:lnTo>
                    <a:pt x="70" y="660"/>
                  </a:lnTo>
                  <a:lnTo>
                    <a:pt x="74" y="702"/>
                  </a:lnTo>
                  <a:lnTo>
                    <a:pt x="85" y="742"/>
                  </a:lnTo>
                  <a:lnTo>
                    <a:pt x="98" y="781"/>
                  </a:lnTo>
                  <a:lnTo>
                    <a:pt x="118" y="814"/>
                  </a:lnTo>
                  <a:lnTo>
                    <a:pt x="142" y="842"/>
                  </a:lnTo>
                  <a:lnTo>
                    <a:pt x="174" y="863"/>
                  </a:lnTo>
                  <a:lnTo>
                    <a:pt x="211" y="877"/>
                  </a:lnTo>
                  <a:lnTo>
                    <a:pt x="255" y="882"/>
                  </a:lnTo>
                  <a:lnTo>
                    <a:pt x="305" y="877"/>
                  </a:lnTo>
                  <a:lnTo>
                    <a:pt x="351" y="863"/>
                  </a:lnTo>
                  <a:lnTo>
                    <a:pt x="390" y="844"/>
                  </a:lnTo>
                  <a:lnTo>
                    <a:pt x="430" y="816"/>
                  </a:lnTo>
                  <a:lnTo>
                    <a:pt x="462" y="784"/>
                  </a:lnTo>
                  <a:lnTo>
                    <a:pt x="495" y="749"/>
                  </a:lnTo>
                  <a:lnTo>
                    <a:pt x="552" y="669"/>
                  </a:lnTo>
                  <a:lnTo>
                    <a:pt x="554" y="623"/>
                  </a:lnTo>
                  <a:lnTo>
                    <a:pt x="567" y="515"/>
                  </a:lnTo>
                  <a:lnTo>
                    <a:pt x="578" y="464"/>
                  </a:lnTo>
                  <a:lnTo>
                    <a:pt x="589" y="420"/>
                  </a:lnTo>
                  <a:lnTo>
                    <a:pt x="602" y="389"/>
                  </a:lnTo>
                  <a:lnTo>
                    <a:pt x="615" y="368"/>
                  </a:lnTo>
                  <a:lnTo>
                    <a:pt x="630" y="357"/>
                  </a:lnTo>
                  <a:lnTo>
                    <a:pt x="648" y="352"/>
                  </a:lnTo>
                  <a:lnTo>
                    <a:pt x="661" y="350"/>
                  </a:lnTo>
                  <a:lnTo>
                    <a:pt x="678" y="354"/>
                  </a:lnTo>
                  <a:lnTo>
                    <a:pt x="689" y="364"/>
                  </a:lnTo>
                  <a:lnTo>
                    <a:pt x="696" y="380"/>
                  </a:lnTo>
                  <a:lnTo>
                    <a:pt x="698" y="401"/>
                  </a:lnTo>
                  <a:lnTo>
                    <a:pt x="696" y="434"/>
                  </a:lnTo>
                  <a:lnTo>
                    <a:pt x="687" y="473"/>
                  </a:lnTo>
                  <a:lnTo>
                    <a:pt x="676" y="515"/>
                  </a:lnTo>
                  <a:lnTo>
                    <a:pt x="665" y="560"/>
                  </a:lnTo>
                  <a:lnTo>
                    <a:pt x="650" y="604"/>
                  </a:lnTo>
                  <a:lnTo>
                    <a:pt x="637" y="641"/>
                  </a:lnTo>
                  <a:lnTo>
                    <a:pt x="626" y="674"/>
                  </a:lnTo>
                  <a:lnTo>
                    <a:pt x="637" y="725"/>
                  </a:lnTo>
                  <a:lnTo>
                    <a:pt x="654" y="770"/>
                  </a:lnTo>
                  <a:lnTo>
                    <a:pt x="676" y="807"/>
                  </a:lnTo>
                  <a:lnTo>
                    <a:pt x="707" y="840"/>
                  </a:lnTo>
                  <a:lnTo>
                    <a:pt x="742" y="863"/>
                  </a:lnTo>
                  <a:lnTo>
                    <a:pt x="785" y="877"/>
                  </a:lnTo>
                  <a:lnTo>
                    <a:pt x="833" y="882"/>
                  </a:lnTo>
                  <a:lnTo>
                    <a:pt x="884" y="875"/>
                  </a:lnTo>
                  <a:lnTo>
                    <a:pt x="929" y="858"/>
                  </a:lnTo>
                  <a:lnTo>
                    <a:pt x="971" y="833"/>
                  </a:lnTo>
                  <a:lnTo>
                    <a:pt x="1012" y="795"/>
                  </a:lnTo>
                  <a:lnTo>
                    <a:pt x="1047" y="753"/>
                  </a:lnTo>
                  <a:lnTo>
                    <a:pt x="1082" y="704"/>
                  </a:lnTo>
                  <a:lnTo>
                    <a:pt x="1113" y="651"/>
                  </a:lnTo>
                  <a:lnTo>
                    <a:pt x="1141" y="592"/>
                  </a:lnTo>
                  <a:lnTo>
                    <a:pt x="1163" y="536"/>
                  </a:lnTo>
                  <a:lnTo>
                    <a:pt x="1178" y="478"/>
                  </a:lnTo>
                  <a:lnTo>
                    <a:pt x="1187" y="424"/>
                  </a:lnTo>
                  <a:lnTo>
                    <a:pt x="1191" y="373"/>
                  </a:lnTo>
                  <a:lnTo>
                    <a:pt x="1187" y="319"/>
                  </a:lnTo>
                  <a:lnTo>
                    <a:pt x="1176" y="273"/>
                  </a:lnTo>
                  <a:lnTo>
                    <a:pt x="1158" y="233"/>
                  </a:lnTo>
                  <a:lnTo>
                    <a:pt x="1139" y="203"/>
                  </a:lnTo>
                  <a:lnTo>
                    <a:pt x="1117" y="179"/>
                  </a:lnTo>
                  <a:lnTo>
                    <a:pt x="1097" y="156"/>
                  </a:lnTo>
                  <a:lnTo>
                    <a:pt x="1086" y="133"/>
                  </a:lnTo>
                  <a:lnTo>
                    <a:pt x="1082" y="109"/>
                  </a:lnTo>
                  <a:lnTo>
                    <a:pt x="1089" y="77"/>
                  </a:lnTo>
                  <a:lnTo>
                    <a:pt x="1106" y="46"/>
                  </a:lnTo>
                  <a:lnTo>
                    <a:pt x="1132" y="23"/>
                  </a:lnTo>
                  <a:lnTo>
                    <a:pt x="1163" y="7"/>
                  </a:lnTo>
                  <a:lnTo>
                    <a:pt x="1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2954" y="2998"/>
              <a:ext cx="507" cy="2320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498" y="5"/>
                </a:cxn>
                <a:cxn ang="0">
                  <a:pos x="504" y="16"/>
                </a:cxn>
                <a:cxn ang="0">
                  <a:pos x="502" y="33"/>
                </a:cxn>
                <a:cxn ang="0">
                  <a:pos x="489" y="49"/>
                </a:cxn>
                <a:cxn ang="0">
                  <a:pos x="400" y="154"/>
                </a:cxn>
                <a:cxn ang="0">
                  <a:pos x="282" y="352"/>
                </a:cxn>
                <a:cxn ang="0">
                  <a:pos x="201" y="570"/>
                </a:cxn>
                <a:cxn ang="0">
                  <a:pos x="151" y="801"/>
                </a:cxn>
                <a:cxn ang="0">
                  <a:pos x="129" y="1039"/>
                </a:cxn>
                <a:cxn ang="0">
                  <a:pos x="129" y="1258"/>
                </a:cxn>
                <a:cxn ang="0">
                  <a:pos x="144" y="1463"/>
                </a:cxn>
                <a:cxn ang="0">
                  <a:pos x="181" y="1673"/>
                </a:cxn>
                <a:cxn ang="0">
                  <a:pos x="245" y="1879"/>
                </a:cxn>
                <a:cxn ang="0">
                  <a:pos x="339" y="2073"/>
                </a:cxn>
                <a:cxn ang="0">
                  <a:pos x="467" y="2248"/>
                </a:cxn>
                <a:cxn ang="0">
                  <a:pos x="496" y="2280"/>
                </a:cxn>
                <a:cxn ang="0">
                  <a:pos x="504" y="2294"/>
                </a:cxn>
                <a:cxn ang="0">
                  <a:pos x="507" y="2299"/>
                </a:cxn>
                <a:cxn ang="0">
                  <a:pos x="496" y="2318"/>
                </a:cxn>
                <a:cxn ang="0">
                  <a:pos x="483" y="2320"/>
                </a:cxn>
                <a:cxn ang="0">
                  <a:pos x="456" y="2306"/>
                </a:cxn>
                <a:cxn ang="0">
                  <a:pos x="404" y="2262"/>
                </a:cxn>
                <a:cxn ang="0">
                  <a:pos x="336" y="2187"/>
                </a:cxn>
                <a:cxn ang="0">
                  <a:pos x="258" y="2087"/>
                </a:cxn>
                <a:cxn ang="0">
                  <a:pos x="181" y="1956"/>
                </a:cxn>
                <a:cxn ang="0">
                  <a:pos x="99" y="1769"/>
                </a:cxn>
                <a:cxn ang="0">
                  <a:pos x="37" y="1547"/>
                </a:cxn>
                <a:cxn ang="0">
                  <a:pos x="7" y="1337"/>
                </a:cxn>
                <a:cxn ang="0">
                  <a:pos x="0" y="1160"/>
                </a:cxn>
                <a:cxn ang="0">
                  <a:pos x="11" y="948"/>
                </a:cxn>
                <a:cxn ang="0">
                  <a:pos x="53" y="707"/>
                </a:cxn>
                <a:cxn ang="0">
                  <a:pos x="136" y="453"/>
                </a:cxn>
                <a:cxn ang="0">
                  <a:pos x="212" y="306"/>
                </a:cxn>
                <a:cxn ang="0">
                  <a:pos x="291" y="187"/>
                </a:cxn>
                <a:cxn ang="0">
                  <a:pos x="367" y="96"/>
                </a:cxn>
                <a:cxn ang="0">
                  <a:pos x="430" y="35"/>
                </a:cxn>
                <a:cxn ang="0">
                  <a:pos x="472" y="5"/>
                </a:cxn>
              </a:cxnLst>
              <a:rect l="0" t="0" r="r" b="b"/>
              <a:pathLst>
                <a:path w="507" h="2320">
                  <a:moveTo>
                    <a:pt x="480" y="0"/>
                  </a:moveTo>
                  <a:lnTo>
                    <a:pt x="487" y="0"/>
                  </a:lnTo>
                  <a:lnTo>
                    <a:pt x="494" y="2"/>
                  </a:lnTo>
                  <a:lnTo>
                    <a:pt x="498" y="5"/>
                  </a:lnTo>
                  <a:lnTo>
                    <a:pt x="500" y="12"/>
                  </a:lnTo>
                  <a:lnTo>
                    <a:pt x="504" y="16"/>
                  </a:lnTo>
                  <a:lnTo>
                    <a:pt x="504" y="28"/>
                  </a:lnTo>
                  <a:lnTo>
                    <a:pt x="502" y="33"/>
                  </a:lnTo>
                  <a:lnTo>
                    <a:pt x="498" y="40"/>
                  </a:lnTo>
                  <a:lnTo>
                    <a:pt x="489" y="49"/>
                  </a:lnTo>
                  <a:lnTo>
                    <a:pt x="474" y="63"/>
                  </a:lnTo>
                  <a:lnTo>
                    <a:pt x="400" y="154"/>
                  </a:lnTo>
                  <a:lnTo>
                    <a:pt x="336" y="250"/>
                  </a:lnTo>
                  <a:lnTo>
                    <a:pt x="282" y="352"/>
                  </a:lnTo>
                  <a:lnTo>
                    <a:pt x="238" y="460"/>
                  </a:lnTo>
                  <a:lnTo>
                    <a:pt x="201" y="570"/>
                  </a:lnTo>
                  <a:lnTo>
                    <a:pt x="173" y="684"/>
                  </a:lnTo>
                  <a:lnTo>
                    <a:pt x="151" y="801"/>
                  </a:lnTo>
                  <a:lnTo>
                    <a:pt x="138" y="920"/>
                  </a:lnTo>
                  <a:lnTo>
                    <a:pt x="129" y="1039"/>
                  </a:lnTo>
                  <a:lnTo>
                    <a:pt x="127" y="1160"/>
                  </a:lnTo>
                  <a:lnTo>
                    <a:pt x="129" y="1258"/>
                  </a:lnTo>
                  <a:lnTo>
                    <a:pt x="133" y="1361"/>
                  </a:lnTo>
                  <a:lnTo>
                    <a:pt x="144" y="1463"/>
                  </a:lnTo>
                  <a:lnTo>
                    <a:pt x="160" y="1568"/>
                  </a:lnTo>
                  <a:lnTo>
                    <a:pt x="181" y="1673"/>
                  </a:lnTo>
                  <a:lnTo>
                    <a:pt x="210" y="1778"/>
                  </a:lnTo>
                  <a:lnTo>
                    <a:pt x="245" y="1879"/>
                  </a:lnTo>
                  <a:lnTo>
                    <a:pt x="286" y="1979"/>
                  </a:lnTo>
                  <a:lnTo>
                    <a:pt x="339" y="2073"/>
                  </a:lnTo>
                  <a:lnTo>
                    <a:pt x="397" y="2164"/>
                  </a:lnTo>
                  <a:lnTo>
                    <a:pt x="467" y="2248"/>
                  </a:lnTo>
                  <a:lnTo>
                    <a:pt x="485" y="2266"/>
                  </a:lnTo>
                  <a:lnTo>
                    <a:pt x="496" y="2280"/>
                  </a:lnTo>
                  <a:lnTo>
                    <a:pt x="502" y="2290"/>
                  </a:lnTo>
                  <a:lnTo>
                    <a:pt x="504" y="2294"/>
                  </a:lnTo>
                  <a:lnTo>
                    <a:pt x="504" y="2299"/>
                  </a:lnTo>
                  <a:lnTo>
                    <a:pt x="507" y="2299"/>
                  </a:lnTo>
                  <a:lnTo>
                    <a:pt x="502" y="2313"/>
                  </a:lnTo>
                  <a:lnTo>
                    <a:pt x="496" y="2318"/>
                  </a:lnTo>
                  <a:lnTo>
                    <a:pt x="489" y="2320"/>
                  </a:lnTo>
                  <a:lnTo>
                    <a:pt x="483" y="2320"/>
                  </a:lnTo>
                  <a:lnTo>
                    <a:pt x="472" y="2315"/>
                  </a:lnTo>
                  <a:lnTo>
                    <a:pt x="456" y="2306"/>
                  </a:lnTo>
                  <a:lnTo>
                    <a:pt x="432" y="2287"/>
                  </a:lnTo>
                  <a:lnTo>
                    <a:pt x="404" y="2262"/>
                  </a:lnTo>
                  <a:lnTo>
                    <a:pt x="371" y="2227"/>
                  </a:lnTo>
                  <a:lnTo>
                    <a:pt x="336" y="2187"/>
                  </a:lnTo>
                  <a:lnTo>
                    <a:pt x="297" y="2140"/>
                  </a:lnTo>
                  <a:lnTo>
                    <a:pt x="258" y="2087"/>
                  </a:lnTo>
                  <a:lnTo>
                    <a:pt x="219" y="2023"/>
                  </a:lnTo>
                  <a:lnTo>
                    <a:pt x="181" y="1956"/>
                  </a:lnTo>
                  <a:lnTo>
                    <a:pt x="144" y="1881"/>
                  </a:lnTo>
                  <a:lnTo>
                    <a:pt x="99" y="1769"/>
                  </a:lnTo>
                  <a:lnTo>
                    <a:pt x="64" y="1657"/>
                  </a:lnTo>
                  <a:lnTo>
                    <a:pt x="37" y="1547"/>
                  </a:lnTo>
                  <a:lnTo>
                    <a:pt x="20" y="1440"/>
                  </a:lnTo>
                  <a:lnTo>
                    <a:pt x="7" y="1337"/>
                  </a:lnTo>
                  <a:lnTo>
                    <a:pt x="3" y="1244"/>
                  </a:lnTo>
                  <a:lnTo>
                    <a:pt x="0" y="1160"/>
                  </a:lnTo>
                  <a:lnTo>
                    <a:pt x="3" y="1057"/>
                  </a:lnTo>
                  <a:lnTo>
                    <a:pt x="11" y="948"/>
                  </a:lnTo>
                  <a:lnTo>
                    <a:pt x="27" y="829"/>
                  </a:lnTo>
                  <a:lnTo>
                    <a:pt x="53" y="707"/>
                  </a:lnTo>
                  <a:lnTo>
                    <a:pt x="88" y="581"/>
                  </a:lnTo>
                  <a:lnTo>
                    <a:pt x="136" y="453"/>
                  </a:lnTo>
                  <a:lnTo>
                    <a:pt x="173" y="376"/>
                  </a:lnTo>
                  <a:lnTo>
                    <a:pt x="212" y="306"/>
                  </a:lnTo>
                  <a:lnTo>
                    <a:pt x="251" y="243"/>
                  </a:lnTo>
                  <a:lnTo>
                    <a:pt x="291" y="187"/>
                  </a:lnTo>
                  <a:lnTo>
                    <a:pt x="330" y="138"/>
                  </a:lnTo>
                  <a:lnTo>
                    <a:pt x="367" y="96"/>
                  </a:lnTo>
                  <a:lnTo>
                    <a:pt x="400" y="61"/>
                  </a:lnTo>
                  <a:lnTo>
                    <a:pt x="430" y="35"/>
                  </a:lnTo>
                  <a:lnTo>
                    <a:pt x="454" y="16"/>
                  </a:lnTo>
                  <a:lnTo>
                    <a:pt x="472" y="5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3609" y="3717"/>
              <a:ext cx="1141" cy="1522"/>
            </a:xfrm>
            <a:custGeom>
              <a:avLst/>
              <a:gdLst/>
              <a:ahLst/>
              <a:cxnLst>
                <a:cxn ang="0">
                  <a:pos x="478" y="5"/>
                </a:cxn>
                <a:cxn ang="0">
                  <a:pos x="567" y="42"/>
                </a:cxn>
                <a:cxn ang="0">
                  <a:pos x="637" y="112"/>
                </a:cxn>
                <a:cxn ang="0">
                  <a:pos x="689" y="203"/>
                </a:cxn>
                <a:cxn ang="0">
                  <a:pos x="744" y="348"/>
                </a:cxn>
                <a:cxn ang="0">
                  <a:pos x="783" y="513"/>
                </a:cxn>
                <a:cxn ang="0">
                  <a:pos x="799" y="642"/>
                </a:cxn>
                <a:cxn ang="0">
                  <a:pos x="801" y="728"/>
                </a:cxn>
                <a:cxn ang="0">
                  <a:pos x="934" y="378"/>
                </a:cxn>
                <a:cxn ang="0">
                  <a:pos x="1087" y="40"/>
                </a:cxn>
                <a:cxn ang="0">
                  <a:pos x="1104" y="26"/>
                </a:cxn>
                <a:cxn ang="0">
                  <a:pos x="1132" y="30"/>
                </a:cxn>
                <a:cxn ang="0">
                  <a:pos x="1141" y="47"/>
                </a:cxn>
                <a:cxn ang="0">
                  <a:pos x="1130" y="75"/>
                </a:cxn>
                <a:cxn ang="0">
                  <a:pos x="1111" y="119"/>
                </a:cxn>
                <a:cxn ang="0">
                  <a:pos x="1036" y="280"/>
                </a:cxn>
                <a:cxn ang="0">
                  <a:pos x="964" y="453"/>
                </a:cxn>
                <a:cxn ang="0">
                  <a:pos x="892" y="635"/>
                </a:cxn>
                <a:cxn ang="0">
                  <a:pos x="829" y="812"/>
                </a:cxn>
                <a:cxn ang="0">
                  <a:pos x="796" y="938"/>
                </a:cxn>
                <a:cxn ang="0">
                  <a:pos x="781" y="1024"/>
                </a:cxn>
                <a:cxn ang="0">
                  <a:pos x="764" y="1136"/>
                </a:cxn>
                <a:cxn ang="0">
                  <a:pos x="729" y="1290"/>
                </a:cxn>
                <a:cxn ang="0">
                  <a:pos x="694" y="1431"/>
                </a:cxn>
                <a:cxn ang="0">
                  <a:pos x="668" y="1498"/>
                </a:cxn>
                <a:cxn ang="0">
                  <a:pos x="639" y="1522"/>
                </a:cxn>
                <a:cxn ang="0">
                  <a:pos x="617" y="1501"/>
                </a:cxn>
                <a:cxn ang="0">
                  <a:pos x="615" y="1454"/>
                </a:cxn>
                <a:cxn ang="0">
                  <a:pos x="628" y="1377"/>
                </a:cxn>
                <a:cxn ang="0">
                  <a:pos x="652" y="1272"/>
                </a:cxn>
                <a:cxn ang="0">
                  <a:pos x="696" y="1092"/>
                </a:cxn>
                <a:cxn ang="0">
                  <a:pos x="727" y="982"/>
                </a:cxn>
                <a:cxn ang="0">
                  <a:pos x="744" y="915"/>
                </a:cxn>
                <a:cxn ang="0">
                  <a:pos x="753" y="852"/>
                </a:cxn>
                <a:cxn ang="0">
                  <a:pos x="755" y="714"/>
                </a:cxn>
                <a:cxn ang="0">
                  <a:pos x="751" y="630"/>
                </a:cxn>
                <a:cxn ang="0">
                  <a:pos x="740" y="534"/>
                </a:cxn>
                <a:cxn ang="0">
                  <a:pos x="718" y="439"/>
                </a:cxn>
                <a:cxn ang="0">
                  <a:pos x="681" y="345"/>
                </a:cxn>
                <a:cxn ang="0">
                  <a:pos x="628" y="266"/>
                </a:cxn>
                <a:cxn ang="0">
                  <a:pos x="556" y="203"/>
                </a:cxn>
                <a:cxn ang="0">
                  <a:pos x="460" y="170"/>
                </a:cxn>
                <a:cxn ang="0">
                  <a:pos x="391" y="166"/>
                </a:cxn>
                <a:cxn ang="0">
                  <a:pos x="349" y="170"/>
                </a:cxn>
                <a:cxn ang="0">
                  <a:pos x="288" y="184"/>
                </a:cxn>
                <a:cxn ang="0">
                  <a:pos x="216" y="219"/>
                </a:cxn>
                <a:cxn ang="0">
                  <a:pos x="144" y="280"/>
                </a:cxn>
                <a:cxn ang="0">
                  <a:pos x="81" y="373"/>
                </a:cxn>
                <a:cxn ang="0">
                  <a:pos x="50" y="436"/>
                </a:cxn>
                <a:cxn ang="0">
                  <a:pos x="26" y="448"/>
                </a:cxn>
                <a:cxn ang="0">
                  <a:pos x="4" y="436"/>
                </a:cxn>
                <a:cxn ang="0">
                  <a:pos x="2" y="401"/>
                </a:cxn>
                <a:cxn ang="0">
                  <a:pos x="24" y="338"/>
                </a:cxn>
                <a:cxn ang="0">
                  <a:pos x="65" y="254"/>
                </a:cxn>
                <a:cxn ang="0">
                  <a:pos x="129" y="163"/>
                </a:cxn>
                <a:cxn ang="0">
                  <a:pos x="209" y="82"/>
                </a:cxn>
                <a:cxn ang="0">
                  <a:pos x="308" y="23"/>
                </a:cxn>
                <a:cxn ang="0">
                  <a:pos x="425" y="0"/>
                </a:cxn>
              </a:cxnLst>
              <a:rect l="0" t="0" r="r" b="b"/>
              <a:pathLst>
                <a:path w="1141" h="1522">
                  <a:moveTo>
                    <a:pt x="425" y="0"/>
                  </a:moveTo>
                  <a:lnTo>
                    <a:pt x="478" y="5"/>
                  </a:lnTo>
                  <a:lnTo>
                    <a:pt x="526" y="19"/>
                  </a:lnTo>
                  <a:lnTo>
                    <a:pt x="567" y="42"/>
                  </a:lnTo>
                  <a:lnTo>
                    <a:pt x="604" y="75"/>
                  </a:lnTo>
                  <a:lnTo>
                    <a:pt x="637" y="112"/>
                  </a:lnTo>
                  <a:lnTo>
                    <a:pt x="665" y="154"/>
                  </a:lnTo>
                  <a:lnTo>
                    <a:pt x="689" y="203"/>
                  </a:lnTo>
                  <a:lnTo>
                    <a:pt x="711" y="254"/>
                  </a:lnTo>
                  <a:lnTo>
                    <a:pt x="744" y="348"/>
                  </a:lnTo>
                  <a:lnTo>
                    <a:pt x="766" y="434"/>
                  </a:lnTo>
                  <a:lnTo>
                    <a:pt x="783" y="513"/>
                  </a:lnTo>
                  <a:lnTo>
                    <a:pt x="792" y="583"/>
                  </a:lnTo>
                  <a:lnTo>
                    <a:pt x="799" y="642"/>
                  </a:lnTo>
                  <a:lnTo>
                    <a:pt x="801" y="691"/>
                  </a:lnTo>
                  <a:lnTo>
                    <a:pt x="801" y="728"/>
                  </a:lnTo>
                  <a:lnTo>
                    <a:pt x="866" y="553"/>
                  </a:lnTo>
                  <a:lnTo>
                    <a:pt x="934" y="378"/>
                  </a:lnTo>
                  <a:lnTo>
                    <a:pt x="1006" y="208"/>
                  </a:lnTo>
                  <a:lnTo>
                    <a:pt x="1087" y="40"/>
                  </a:lnTo>
                  <a:lnTo>
                    <a:pt x="1097" y="28"/>
                  </a:lnTo>
                  <a:lnTo>
                    <a:pt x="1104" y="26"/>
                  </a:lnTo>
                  <a:lnTo>
                    <a:pt x="1124" y="26"/>
                  </a:lnTo>
                  <a:lnTo>
                    <a:pt x="1132" y="30"/>
                  </a:lnTo>
                  <a:lnTo>
                    <a:pt x="1141" y="40"/>
                  </a:lnTo>
                  <a:lnTo>
                    <a:pt x="1141" y="47"/>
                  </a:lnTo>
                  <a:lnTo>
                    <a:pt x="1139" y="58"/>
                  </a:lnTo>
                  <a:lnTo>
                    <a:pt x="1130" y="75"/>
                  </a:lnTo>
                  <a:lnTo>
                    <a:pt x="1121" y="98"/>
                  </a:lnTo>
                  <a:lnTo>
                    <a:pt x="1111" y="119"/>
                  </a:lnTo>
                  <a:lnTo>
                    <a:pt x="1071" y="203"/>
                  </a:lnTo>
                  <a:lnTo>
                    <a:pt x="1036" y="280"/>
                  </a:lnTo>
                  <a:lnTo>
                    <a:pt x="999" y="364"/>
                  </a:lnTo>
                  <a:lnTo>
                    <a:pt x="964" y="453"/>
                  </a:lnTo>
                  <a:lnTo>
                    <a:pt x="927" y="544"/>
                  </a:lnTo>
                  <a:lnTo>
                    <a:pt x="892" y="635"/>
                  </a:lnTo>
                  <a:lnTo>
                    <a:pt x="860" y="726"/>
                  </a:lnTo>
                  <a:lnTo>
                    <a:pt x="829" y="812"/>
                  </a:lnTo>
                  <a:lnTo>
                    <a:pt x="805" y="891"/>
                  </a:lnTo>
                  <a:lnTo>
                    <a:pt x="796" y="938"/>
                  </a:lnTo>
                  <a:lnTo>
                    <a:pt x="788" y="982"/>
                  </a:lnTo>
                  <a:lnTo>
                    <a:pt x="781" y="1024"/>
                  </a:lnTo>
                  <a:lnTo>
                    <a:pt x="775" y="1076"/>
                  </a:lnTo>
                  <a:lnTo>
                    <a:pt x="764" y="1136"/>
                  </a:lnTo>
                  <a:lnTo>
                    <a:pt x="748" y="1209"/>
                  </a:lnTo>
                  <a:lnTo>
                    <a:pt x="729" y="1290"/>
                  </a:lnTo>
                  <a:lnTo>
                    <a:pt x="707" y="1384"/>
                  </a:lnTo>
                  <a:lnTo>
                    <a:pt x="694" y="1431"/>
                  </a:lnTo>
                  <a:lnTo>
                    <a:pt x="681" y="1470"/>
                  </a:lnTo>
                  <a:lnTo>
                    <a:pt x="668" y="1498"/>
                  </a:lnTo>
                  <a:lnTo>
                    <a:pt x="655" y="1515"/>
                  </a:lnTo>
                  <a:lnTo>
                    <a:pt x="639" y="1522"/>
                  </a:lnTo>
                  <a:lnTo>
                    <a:pt x="626" y="1517"/>
                  </a:lnTo>
                  <a:lnTo>
                    <a:pt x="617" y="1501"/>
                  </a:lnTo>
                  <a:lnTo>
                    <a:pt x="613" y="1477"/>
                  </a:lnTo>
                  <a:lnTo>
                    <a:pt x="615" y="1454"/>
                  </a:lnTo>
                  <a:lnTo>
                    <a:pt x="620" y="1419"/>
                  </a:lnTo>
                  <a:lnTo>
                    <a:pt x="628" y="1377"/>
                  </a:lnTo>
                  <a:lnTo>
                    <a:pt x="639" y="1325"/>
                  </a:lnTo>
                  <a:lnTo>
                    <a:pt x="652" y="1272"/>
                  </a:lnTo>
                  <a:lnTo>
                    <a:pt x="665" y="1213"/>
                  </a:lnTo>
                  <a:lnTo>
                    <a:pt x="696" y="1092"/>
                  </a:lnTo>
                  <a:lnTo>
                    <a:pt x="711" y="1036"/>
                  </a:lnTo>
                  <a:lnTo>
                    <a:pt x="727" y="982"/>
                  </a:lnTo>
                  <a:lnTo>
                    <a:pt x="740" y="940"/>
                  </a:lnTo>
                  <a:lnTo>
                    <a:pt x="744" y="915"/>
                  </a:lnTo>
                  <a:lnTo>
                    <a:pt x="748" y="887"/>
                  </a:lnTo>
                  <a:lnTo>
                    <a:pt x="753" y="852"/>
                  </a:lnTo>
                  <a:lnTo>
                    <a:pt x="755" y="807"/>
                  </a:lnTo>
                  <a:lnTo>
                    <a:pt x="755" y="714"/>
                  </a:lnTo>
                  <a:lnTo>
                    <a:pt x="753" y="674"/>
                  </a:lnTo>
                  <a:lnTo>
                    <a:pt x="751" y="630"/>
                  </a:lnTo>
                  <a:lnTo>
                    <a:pt x="746" y="583"/>
                  </a:lnTo>
                  <a:lnTo>
                    <a:pt x="740" y="534"/>
                  </a:lnTo>
                  <a:lnTo>
                    <a:pt x="729" y="485"/>
                  </a:lnTo>
                  <a:lnTo>
                    <a:pt x="718" y="439"/>
                  </a:lnTo>
                  <a:lnTo>
                    <a:pt x="700" y="390"/>
                  </a:lnTo>
                  <a:lnTo>
                    <a:pt x="681" y="345"/>
                  </a:lnTo>
                  <a:lnTo>
                    <a:pt x="657" y="303"/>
                  </a:lnTo>
                  <a:lnTo>
                    <a:pt x="628" y="266"/>
                  </a:lnTo>
                  <a:lnTo>
                    <a:pt x="596" y="231"/>
                  </a:lnTo>
                  <a:lnTo>
                    <a:pt x="556" y="203"/>
                  </a:lnTo>
                  <a:lnTo>
                    <a:pt x="511" y="184"/>
                  </a:lnTo>
                  <a:lnTo>
                    <a:pt x="460" y="170"/>
                  </a:lnTo>
                  <a:lnTo>
                    <a:pt x="401" y="166"/>
                  </a:lnTo>
                  <a:lnTo>
                    <a:pt x="391" y="166"/>
                  </a:lnTo>
                  <a:lnTo>
                    <a:pt x="373" y="168"/>
                  </a:lnTo>
                  <a:lnTo>
                    <a:pt x="349" y="170"/>
                  </a:lnTo>
                  <a:lnTo>
                    <a:pt x="321" y="175"/>
                  </a:lnTo>
                  <a:lnTo>
                    <a:pt x="288" y="184"/>
                  </a:lnTo>
                  <a:lnTo>
                    <a:pt x="251" y="198"/>
                  </a:lnTo>
                  <a:lnTo>
                    <a:pt x="216" y="219"/>
                  </a:lnTo>
                  <a:lnTo>
                    <a:pt x="179" y="245"/>
                  </a:lnTo>
                  <a:lnTo>
                    <a:pt x="144" y="280"/>
                  </a:lnTo>
                  <a:lnTo>
                    <a:pt x="109" y="322"/>
                  </a:lnTo>
                  <a:lnTo>
                    <a:pt x="81" y="373"/>
                  </a:lnTo>
                  <a:lnTo>
                    <a:pt x="57" y="436"/>
                  </a:lnTo>
                  <a:lnTo>
                    <a:pt x="50" y="436"/>
                  </a:lnTo>
                  <a:lnTo>
                    <a:pt x="44" y="448"/>
                  </a:lnTo>
                  <a:lnTo>
                    <a:pt x="26" y="448"/>
                  </a:lnTo>
                  <a:lnTo>
                    <a:pt x="13" y="446"/>
                  </a:lnTo>
                  <a:lnTo>
                    <a:pt x="4" y="436"/>
                  </a:lnTo>
                  <a:lnTo>
                    <a:pt x="0" y="422"/>
                  </a:lnTo>
                  <a:lnTo>
                    <a:pt x="2" y="401"/>
                  </a:lnTo>
                  <a:lnTo>
                    <a:pt x="11" y="373"/>
                  </a:lnTo>
                  <a:lnTo>
                    <a:pt x="24" y="338"/>
                  </a:lnTo>
                  <a:lnTo>
                    <a:pt x="41" y="296"/>
                  </a:lnTo>
                  <a:lnTo>
                    <a:pt x="65" y="254"/>
                  </a:lnTo>
                  <a:lnTo>
                    <a:pt x="94" y="208"/>
                  </a:lnTo>
                  <a:lnTo>
                    <a:pt x="129" y="163"/>
                  </a:lnTo>
                  <a:lnTo>
                    <a:pt x="166" y="121"/>
                  </a:lnTo>
                  <a:lnTo>
                    <a:pt x="209" y="82"/>
                  </a:lnTo>
                  <a:lnTo>
                    <a:pt x="255" y="49"/>
                  </a:lnTo>
                  <a:lnTo>
                    <a:pt x="308" y="23"/>
                  </a:lnTo>
                  <a:lnTo>
                    <a:pt x="364" y="7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5021" y="3740"/>
              <a:ext cx="235" cy="1447"/>
            </a:xfrm>
            <a:custGeom>
              <a:avLst/>
              <a:gdLst/>
              <a:ahLst/>
              <a:cxnLst>
                <a:cxn ang="0">
                  <a:pos x="146" y="759"/>
                </a:cxn>
                <a:cxn ang="0">
                  <a:pos x="192" y="794"/>
                </a:cxn>
                <a:cxn ang="0">
                  <a:pos x="218" y="850"/>
                </a:cxn>
                <a:cxn ang="0">
                  <a:pos x="231" y="913"/>
                </a:cxn>
                <a:cxn ang="0">
                  <a:pos x="235" y="969"/>
                </a:cxn>
                <a:cxn ang="0">
                  <a:pos x="231" y="1062"/>
                </a:cxn>
                <a:cxn ang="0">
                  <a:pos x="207" y="1190"/>
                </a:cxn>
                <a:cxn ang="0">
                  <a:pos x="165" y="1298"/>
                </a:cxn>
                <a:cxn ang="0">
                  <a:pos x="120" y="1377"/>
                </a:cxn>
                <a:cxn ang="0">
                  <a:pos x="78" y="1429"/>
                </a:cxn>
                <a:cxn ang="0">
                  <a:pos x="54" y="1447"/>
                </a:cxn>
                <a:cxn ang="0">
                  <a:pos x="43" y="1443"/>
                </a:cxn>
                <a:cxn ang="0">
                  <a:pos x="35" y="1422"/>
                </a:cxn>
                <a:cxn ang="0">
                  <a:pos x="39" y="1403"/>
                </a:cxn>
                <a:cxn ang="0">
                  <a:pos x="93" y="1326"/>
                </a:cxn>
                <a:cxn ang="0">
                  <a:pos x="152" y="1200"/>
                </a:cxn>
                <a:cxn ang="0">
                  <a:pos x="181" y="1088"/>
                </a:cxn>
                <a:cxn ang="0">
                  <a:pos x="187" y="1004"/>
                </a:cxn>
                <a:cxn ang="0">
                  <a:pos x="168" y="985"/>
                </a:cxn>
                <a:cxn ang="0">
                  <a:pos x="133" y="994"/>
                </a:cxn>
                <a:cxn ang="0">
                  <a:pos x="126" y="999"/>
                </a:cxn>
                <a:cxn ang="0">
                  <a:pos x="80" y="994"/>
                </a:cxn>
                <a:cxn ang="0">
                  <a:pos x="28" y="962"/>
                </a:cxn>
                <a:cxn ang="0">
                  <a:pos x="2" y="906"/>
                </a:cxn>
                <a:cxn ang="0">
                  <a:pos x="2" y="845"/>
                </a:cxn>
                <a:cxn ang="0">
                  <a:pos x="28" y="794"/>
                </a:cxn>
                <a:cxn ang="0">
                  <a:pos x="80" y="759"/>
                </a:cxn>
                <a:cxn ang="0">
                  <a:pos x="117" y="0"/>
                </a:cxn>
                <a:cxn ang="0">
                  <a:pos x="183" y="24"/>
                </a:cxn>
                <a:cxn ang="0">
                  <a:pos x="222" y="84"/>
                </a:cxn>
                <a:cxn ang="0">
                  <a:pos x="222" y="161"/>
                </a:cxn>
                <a:cxn ang="0">
                  <a:pos x="183" y="220"/>
                </a:cxn>
                <a:cxn ang="0">
                  <a:pos x="117" y="243"/>
                </a:cxn>
                <a:cxn ang="0">
                  <a:pos x="50" y="220"/>
                </a:cxn>
                <a:cxn ang="0">
                  <a:pos x="8" y="161"/>
                </a:cxn>
                <a:cxn ang="0">
                  <a:pos x="8" y="84"/>
                </a:cxn>
                <a:cxn ang="0">
                  <a:pos x="48" y="24"/>
                </a:cxn>
                <a:cxn ang="0">
                  <a:pos x="117" y="0"/>
                </a:cxn>
              </a:cxnLst>
              <a:rect l="0" t="0" r="r" b="b"/>
              <a:pathLst>
                <a:path w="235" h="1447">
                  <a:moveTo>
                    <a:pt x="115" y="754"/>
                  </a:moveTo>
                  <a:lnTo>
                    <a:pt x="146" y="759"/>
                  </a:lnTo>
                  <a:lnTo>
                    <a:pt x="172" y="773"/>
                  </a:lnTo>
                  <a:lnTo>
                    <a:pt x="192" y="794"/>
                  </a:lnTo>
                  <a:lnTo>
                    <a:pt x="207" y="819"/>
                  </a:lnTo>
                  <a:lnTo>
                    <a:pt x="218" y="850"/>
                  </a:lnTo>
                  <a:lnTo>
                    <a:pt x="227" y="880"/>
                  </a:lnTo>
                  <a:lnTo>
                    <a:pt x="231" y="913"/>
                  </a:lnTo>
                  <a:lnTo>
                    <a:pt x="233" y="943"/>
                  </a:lnTo>
                  <a:lnTo>
                    <a:pt x="235" y="969"/>
                  </a:lnTo>
                  <a:lnTo>
                    <a:pt x="235" y="992"/>
                  </a:lnTo>
                  <a:lnTo>
                    <a:pt x="231" y="1062"/>
                  </a:lnTo>
                  <a:lnTo>
                    <a:pt x="222" y="1130"/>
                  </a:lnTo>
                  <a:lnTo>
                    <a:pt x="207" y="1190"/>
                  </a:lnTo>
                  <a:lnTo>
                    <a:pt x="187" y="1246"/>
                  </a:lnTo>
                  <a:lnTo>
                    <a:pt x="165" y="1298"/>
                  </a:lnTo>
                  <a:lnTo>
                    <a:pt x="141" y="1342"/>
                  </a:lnTo>
                  <a:lnTo>
                    <a:pt x="120" y="1377"/>
                  </a:lnTo>
                  <a:lnTo>
                    <a:pt x="98" y="1408"/>
                  </a:lnTo>
                  <a:lnTo>
                    <a:pt x="78" y="1429"/>
                  </a:lnTo>
                  <a:lnTo>
                    <a:pt x="63" y="1443"/>
                  </a:lnTo>
                  <a:lnTo>
                    <a:pt x="54" y="1447"/>
                  </a:lnTo>
                  <a:lnTo>
                    <a:pt x="50" y="1445"/>
                  </a:lnTo>
                  <a:lnTo>
                    <a:pt x="43" y="1443"/>
                  </a:lnTo>
                  <a:lnTo>
                    <a:pt x="39" y="1436"/>
                  </a:lnTo>
                  <a:lnTo>
                    <a:pt x="35" y="1422"/>
                  </a:lnTo>
                  <a:lnTo>
                    <a:pt x="35" y="1412"/>
                  </a:lnTo>
                  <a:lnTo>
                    <a:pt x="39" y="1403"/>
                  </a:lnTo>
                  <a:lnTo>
                    <a:pt x="48" y="1389"/>
                  </a:lnTo>
                  <a:lnTo>
                    <a:pt x="93" y="1326"/>
                  </a:lnTo>
                  <a:lnTo>
                    <a:pt x="128" y="1260"/>
                  </a:lnTo>
                  <a:lnTo>
                    <a:pt x="152" y="1200"/>
                  </a:lnTo>
                  <a:lnTo>
                    <a:pt x="170" y="1141"/>
                  </a:lnTo>
                  <a:lnTo>
                    <a:pt x="181" y="1088"/>
                  </a:lnTo>
                  <a:lnTo>
                    <a:pt x="185" y="1041"/>
                  </a:lnTo>
                  <a:lnTo>
                    <a:pt x="187" y="1004"/>
                  </a:lnTo>
                  <a:lnTo>
                    <a:pt x="187" y="973"/>
                  </a:lnTo>
                  <a:lnTo>
                    <a:pt x="168" y="985"/>
                  </a:lnTo>
                  <a:lnTo>
                    <a:pt x="148" y="992"/>
                  </a:lnTo>
                  <a:lnTo>
                    <a:pt x="133" y="994"/>
                  </a:lnTo>
                  <a:lnTo>
                    <a:pt x="131" y="997"/>
                  </a:lnTo>
                  <a:lnTo>
                    <a:pt x="126" y="999"/>
                  </a:lnTo>
                  <a:lnTo>
                    <a:pt x="115" y="999"/>
                  </a:lnTo>
                  <a:lnTo>
                    <a:pt x="80" y="994"/>
                  </a:lnTo>
                  <a:lnTo>
                    <a:pt x="50" y="980"/>
                  </a:lnTo>
                  <a:lnTo>
                    <a:pt x="28" y="962"/>
                  </a:lnTo>
                  <a:lnTo>
                    <a:pt x="13" y="936"/>
                  </a:lnTo>
                  <a:lnTo>
                    <a:pt x="2" y="906"/>
                  </a:lnTo>
                  <a:lnTo>
                    <a:pt x="0" y="875"/>
                  </a:lnTo>
                  <a:lnTo>
                    <a:pt x="2" y="845"/>
                  </a:lnTo>
                  <a:lnTo>
                    <a:pt x="13" y="817"/>
                  </a:lnTo>
                  <a:lnTo>
                    <a:pt x="28" y="794"/>
                  </a:lnTo>
                  <a:lnTo>
                    <a:pt x="50" y="773"/>
                  </a:lnTo>
                  <a:lnTo>
                    <a:pt x="80" y="759"/>
                  </a:lnTo>
                  <a:lnTo>
                    <a:pt x="115" y="754"/>
                  </a:lnTo>
                  <a:close/>
                  <a:moveTo>
                    <a:pt x="117" y="0"/>
                  </a:moveTo>
                  <a:lnTo>
                    <a:pt x="152" y="7"/>
                  </a:lnTo>
                  <a:lnTo>
                    <a:pt x="183" y="24"/>
                  </a:lnTo>
                  <a:lnTo>
                    <a:pt x="207" y="49"/>
                  </a:lnTo>
                  <a:lnTo>
                    <a:pt x="222" y="84"/>
                  </a:lnTo>
                  <a:lnTo>
                    <a:pt x="229" y="124"/>
                  </a:lnTo>
                  <a:lnTo>
                    <a:pt x="222" y="161"/>
                  </a:lnTo>
                  <a:lnTo>
                    <a:pt x="207" y="194"/>
                  </a:lnTo>
                  <a:lnTo>
                    <a:pt x="183" y="220"/>
                  </a:lnTo>
                  <a:lnTo>
                    <a:pt x="152" y="236"/>
                  </a:lnTo>
                  <a:lnTo>
                    <a:pt x="117" y="243"/>
                  </a:lnTo>
                  <a:lnTo>
                    <a:pt x="80" y="236"/>
                  </a:lnTo>
                  <a:lnTo>
                    <a:pt x="50" y="220"/>
                  </a:lnTo>
                  <a:lnTo>
                    <a:pt x="24" y="194"/>
                  </a:lnTo>
                  <a:lnTo>
                    <a:pt x="8" y="161"/>
                  </a:lnTo>
                  <a:lnTo>
                    <a:pt x="2" y="124"/>
                  </a:lnTo>
                  <a:lnTo>
                    <a:pt x="8" y="84"/>
                  </a:lnTo>
                  <a:lnTo>
                    <a:pt x="24" y="49"/>
                  </a:lnTo>
                  <a:lnTo>
                    <a:pt x="48" y="24"/>
                  </a:lnTo>
                  <a:lnTo>
                    <a:pt x="80" y="7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5845" y="3717"/>
              <a:ext cx="1142" cy="1522"/>
            </a:xfrm>
            <a:custGeom>
              <a:avLst/>
              <a:gdLst/>
              <a:ahLst/>
              <a:cxnLst>
                <a:cxn ang="0">
                  <a:pos x="478" y="5"/>
                </a:cxn>
                <a:cxn ang="0">
                  <a:pos x="568" y="42"/>
                </a:cxn>
                <a:cxn ang="0">
                  <a:pos x="638" y="112"/>
                </a:cxn>
                <a:cxn ang="0">
                  <a:pos x="692" y="203"/>
                </a:cxn>
                <a:cxn ang="0">
                  <a:pos x="744" y="348"/>
                </a:cxn>
                <a:cxn ang="0">
                  <a:pos x="784" y="513"/>
                </a:cxn>
                <a:cxn ang="0">
                  <a:pos x="799" y="642"/>
                </a:cxn>
                <a:cxn ang="0">
                  <a:pos x="801" y="728"/>
                </a:cxn>
                <a:cxn ang="0">
                  <a:pos x="934" y="378"/>
                </a:cxn>
                <a:cxn ang="0">
                  <a:pos x="1087" y="40"/>
                </a:cxn>
                <a:cxn ang="0">
                  <a:pos x="1104" y="26"/>
                </a:cxn>
                <a:cxn ang="0">
                  <a:pos x="1133" y="30"/>
                </a:cxn>
                <a:cxn ang="0">
                  <a:pos x="1142" y="47"/>
                </a:cxn>
                <a:cxn ang="0">
                  <a:pos x="1131" y="75"/>
                </a:cxn>
                <a:cxn ang="0">
                  <a:pos x="1109" y="119"/>
                </a:cxn>
                <a:cxn ang="0">
                  <a:pos x="1035" y="280"/>
                </a:cxn>
                <a:cxn ang="0">
                  <a:pos x="963" y="453"/>
                </a:cxn>
                <a:cxn ang="0">
                  <a:pos x="891" y="635"/>
                </a:cxn>
                <a:cxn ang="0">
                  <a:pos x="827" y="812"/>
                </a:cxn>
                <a:cxn ang="0">
                  <a:pos x="795" y="938"/>
                </a:cxn>
                <a:cxn ang="0">
                  <a:pos x="779" y="1024"/>
                </a:cxn>
                <a:cxn ang="0">
                  <a:pos x="760" y="1136"/>
                </a:cxn>
                <a:cxn ang="0">
                  <a:pos x="725" y="1290"/>
                </a:cxn>
                <a:cxn ang="0">
                  <a:pos x="690" y="1431"/>
                </a:cxn>
                <a:cxn ang="0">
                  <a:pos x="664" y="1498"/>
                </a:cxn>
                <a:cxn ang="0">
                  <a:pos x="635" y="1522"/>
                </a:cxn>
                <a:cxn ang="0">
                  <a:pos x="611" y="1501"/>
                </a:cxn>
                <a:cxn ang="0">
                  <a:pos x="609" y="1454"/>
                </a:cxn>
                <a:cxn ang="0">
                  <a:pos x="622" y="1377"/>
                </a:cxn>
                <a:cxn ang="0">
                  <a:pos x="646" y="1272"/>
                </a:cxn>
                <a:cxn ang="0">
                  <a:pos x="690" y="1092"/>
                </a:cxn>
                <a:cxn ang="0">
                  <a:pos x="720" y="982"/>
                </a:cxn>
                <a:cxn ang="0">
                  <a:pos x="731" y="940"/>
                </a:cxn>
                <a:cxn ang="0">
                  <a:pos x="740" y="887"/>
                </a:cxn>
                <a:cxn ang="0">
                  <a:pos x="747" y="807"/>
                </a:cxn>
                <a:cxn ang="0">
                  <a:pos x="744" y="674"/>
                </a:cxn>
                <a:cxn ang="0">
                  <a:pos x="738" y="583"/>
                </a:cxn>
                <a:cxn ang="0">
                  <a:pos x="707" y="439"/>
                </a:cxn>
                <a:cxn ang="0">
                  <a:pos x="672" y="345"/>
                </a:cxn>
                <a:cxn ang="0">
                  <a:pos x="618" y="266"/>
                </a:cxn>
                <a:cxn ang="0">
                  <a:pos x="546" y="203"/>
                </a:cxn>
                <a:cxn ang="0">
                  <a:pos x="450" y="170"/>
                </a:cxn>
                <a:cxn ang="0">
                  <a:pos x="380" y="166"/>
                </a:cxn>
                <a:cxn ang="0">
                  <a:pos x="339" y="170"/>
                </a:cxn>
                <a:cxn ang="0">
                  <a:pos x="278" y="184"/>
                </a:cxn>
                <a:cxn ang="0">
                  <a:pos x="206" y="219"/>
                </a:cxn>
                <a:cxn ang="0">
                  <a:pos x="134" y="280"/>
                </a:cxn>
                <a:cxn ang="0">
                  <a:pos x="70" y="373"/>
                </a:cxn>
                <a:cxn ang="0">
                  <a:pos x="51" y="436"/>
                </a:cxn>
                <a:cxn ang="0">
                  <a:pos x="27" y="448"/>
                </a:cxn>
                <a:cxn ang="0">
                  <a:pos x="5" y="436"/>
                </a:cxn>
                <a:cxn ang="0">
                  <a:pos x="3" y="401"/>
                </a:cxn>
                <a:cxn ang="0">
                  <a:pos x="24" y="338"/>
                </a:cxn>
                <a:cxn ang="0">
                  <a:pos x="66" y="254"/>
                </a:cxn>
                <a:cxn ang="0">
                  <a:pos x="129" y="163"/>
                </a:cxn>
                <a:cxn ang="0">
                  <a:pos x="210" y="82"/>
                </a:cxn>
                <a:cxn ang="0">
                  <a:pos x="308" y="23"/>
                </a:cxn>
                <a:cxn ang="0">
                  <a:pos x="426" y="0"/>
                </a:cxn>
              </a:cxnLst>
              <a:rect l="0" t="0" r="r" b="b"/>
              <a:pathLst>
                <a:path w="1142" h="1522">
                  <a:moveTo>
                    <a:pt x="426" y="0"/>
                  </a:moveTo>
                  <a:lnTo>
                    <a:pt x="478" y="5"/>
                  </a:lnTo>
                  <a:lnTo>
                    <a:pt x="526" y="19"/>
                  </a:lnTo>
                  <a:lnTo>
                    <a:pt x="568" y="42"/>
                  </a:lnTo>
                  <a:lnTo>
                    <a:pt x="605" y="75"/>
                  </a:lnTo>
                  <a:lnTo>
                    <a:pt x="638" y="112"/>
                  </a:lnTo>
                  <a:lnTo>
                    <a:pt x="666" y="154"/>
                  </a:lnTo>
                  <a:lnTo>
                    <a:pt x="692" y="203"/>
                  </a:lnTo>
                  <a:lnTo>
                    <a:pt x="712" y="254"/>
                  </a:lnTo>
                  <a:lnTo>
                    <a:pt x="744" y="348"/>
                  </a:lnTo>
                  <a:lnTo>
                    <a:pt x="768" y="434"/>
                  </a:lnTo>
                  <a:lnTo>
                    <a:pt x="784" y="513"/>
                  </a:lnTo>
                  <a:lnTo>
                    <a:pt x="792" y="583"/>
                  </a:lnTo>
                  <a:lnTo>
                    <a:pt x="799" y="642"/>
                  </a:lnTo>
                  <a:lnTo>
                    <a:pt x="801" y="691"/>
                  </a:lnTo>
                  <a:lnTo>
                    <a:pt x="801" y="728"/>
                  </a:lnTo>
                  <a:lnTo>
                    <a:pt x="867" y="553"/>
                  </a:lnTo>
                  <a:lnTo>
                    <a:pt x="934" y="378"/>
                  </a:lnTo>
                  <a:lnTo>
                    <a:pt x="1006" y="208"/>
                  </a:lnTo>
                  <a:lnTo>
                    <a:pt x="1087" y="40"/>
                  </a:lnTo>
                  <a:lnTo>
                    <a:pt x="1098" y="28"/>
                  </a:lnTo>
                  <a:lnTo>
                    <a:pt x="1104" y="26"/>
                  </a:lnTo>
                  <a:lnTo>
                    <a:pt x="1124" y="26"/>
                  </a:lnTo>
                  <a:lnTo>
                    <a:pt x="1133" y="30"/>
                  </a:lnTo>
                  <a:lnTo>
                    <a:pt x="1142" y="40"/>
                  </a:lnTo>
                  <a:lnTo>
                    <a:pt x="1142" y="47"/>
                  </a:lnTo>
                  <a:lnTo>
                    <a:pt x="1139" y="58"/>
                  </a:lnTo>
                  <a:lnTo>
                    <a:pt x="1131" y="75"/>
                  </a:lnTo>
                  <a:lnTo>
                    <a:pt x="1120" y="98"/>
                  </a:lnTo>
                  <a:lnTo>
                    <a:pt x="1109" y="119"/>
                  </a:lnTo>
                  <a:lnTo>
                    <a:pt x="1070" y="203"/>
                  </a:lnTo>
                  <a:lnTo>
                    <a:pt x="1035" y="280"/>
                  </a:lnTo>
                  <a:lnTo>
                    <a:pt x="998" y="364"/>
                  </a:lnTo>
                  <a:lnTo>
                    <a:pt x="963" y="453"/>
                  </a:lnTo>
                  <a:lnTo>
                    <a:pt x="926" y="544"/>
                  </a:lnTo>
                  <a:lnTo>
                    <a:pt x="891" y="635"/>
                  </a:lnTo>
                  <a:lnTo>
                    <a:pt x="858" y="726"/>
                  </a:lnTo>
                  <a:lnTo>
                    <a:pt x="827" y="812"/>
                  </a:lnTo>
                  <a:lnTo>
                    <a:pt x="803" y="891"/>
                  </a:lnTo>
                  <a:lnTo>
                    <a:pt x="795" y="938"/>
                  </a:lnTo>
                  <a:lnTo>
                    <a:pt x="786" y="982"/>
                  </a:lnTo>
                  <a:lnTo>
                    <a:pt x="779" y="1024"/>
                  </a:lnTo>
                  <a:lnTo>
                    <a:pt x="771" y="1076"/>
                  </a:lnTo>
                  <a:lnTo>
                    <a:pt x="760" y="1136"/>
                  </a:lnTo>
                  <a:lnTo>
                    <a:pt x="744" y="1209"/>
                  </a:lnTo>
                  <a:lnTo>
                    <a:pt x="725" y="1290"/>
                  </a:lnTo>
                  <a:lnTo>
                    <a:pt x="703" y="1384"/>
                  </a:lnTo>
                  <a:lnTo>
                    <a:pt x="690" y="1431"/>
                  </a:lnTo>
                  <a:lnTo>
                    <a:pt x="677" y="1470"/>
                  </a:lnTo>
                  <a:lnTo>
                    <a:pt x="664" y="1498"/>
                  </a:lnTo>
                  <a:lnTo>
                    <a:pt x="651" y="1515"/>
                  </a:lnTo>
                  <a:lnTo>
                    <a:pt x="635" y="1522"/>
                  </a:lnTo>
                  <a:lnTo>
                    <a:pt x="620" y="1517"/>
                  </a:lnTo>
                  <a:lnTo>
                    <a:pt x="611" y="1501"/>
                  </a:lnTo>
                  <a:lnTo>
                    <a:pt x="607" y="1477"/>
                  </a:lnTo>
                  <a:lnTo>
                    <a:pt x="609" y="1454"/>
                  </a:lnTo>
                  <a:lnTo>
                    <a:pt x="614" y="1419"/>
                  </a:lnTo>
                  <a:lnTo>
                    <a:pt x="622" y="1377"/>
                  </a:lnTo>
                  <a:lnTo>
                    <a:pt x="633" y="1325"/>
                  </a:lnTo>
                  <a:lnTo>
                    <a:pt x="646" y="1272"/>
                  </a:lnTo>
                  <a:lnTo>
                    <a:pt x="659" y="1213"/>
                  </a:lnTo>
                  <a:lnTo>
                    <a:pt x="690" y="1092"/>
                  </a:lnTo>
                  <a:lnTo>
                    <a:pt x="705" y="1036"/>
                  </a:lnTo>
                  <a:lnTo>
                    <a:pt x="720" y="982"/>
                  </a:lnTo>
                  <a:lnTo>
                    <a:pt x="727" y="961"/>
                  </a:lnTo>
                  <a:lnTo>
                    <a:pt x="731" y="940"/>
                  </a:lnTo>
                  <a:lnTo>
                    <a:pt x="736" y="915"/>
                  </a:lnTo>
                  <a:lnTo>
                    <a:pt x="740" y="887"/>
                  </a:lnTo>
                  <a:lnTo>
                    <a:pt x="744" y="852"/>
                  </a:lnTo>
                  <a:lnTo>
                    <a:pt x="747" y="807"/>
                  </a:lnTo>
                  <a:lnTo>
                    <a:pt x="747" y="714"/>
                  </a:lnTo>
                  <a:lnTo>
                    <a:pt x="744" y="674"/>
                  </a:lnTo>
                  <a:lnTo>
                    <a:pt x="742" y="630"/>
                  </a:lnTo>
                  <a:lnTo>
                    <a:pt x="738" y="583"/>
                  </a:lnTo>
                  <a:lnTo>
                    <a:pt x="720" y="485"/>
                  </a:lnTo>
                  <a:lnTo>
                    <a:pt x="707" y="439"/>
                  </a:lnTo>
                  <a:lnTo>
                    <a:pt x="692" y="390"/>
                  </a:lnTo>
                  <a:lnTo>
                    <a:pt x="672" y="345"/>
                  </a:lnTo>
                  <a:lnTo>
                    <a:pt x="646" y="303"/>
                  </a:lnTo>
                  <a:lnTo>
                    <a:pt x="618" y="266"/>
                  </a:lnTo>
                  <a:lnTo>
                    <a:pt x="585" y="231"/>
                  </a:lnTo>
                  <a:lnTo>
                    <a:pt x="546" y="203"/>
                  </a:lnTo>
                  <a:lnTo>
                    <a:pt x="500" y="184"/>
                  </a:lnTo>
                  <a:lnTo>
                    <a:pt x="450" y="170"/>
                  </a:lnTo>
                  <a:lnTo>
                    <a:pt x="391" y="166"/>
                  </a:lnTo>
                  <a:lnTo>
                    <a:pt x="380" y="166"/>
                  </a:lnTo>
                  <a:lnTo>
                    <a:pt x="363" y="168"/>
                  </a:lnTo>
                  <a:lnTo>
                    <a:pt x="339" y="170"/>
                  </a:lnTo>
                  <a:lnTo>
                    <a:pt x="310" y="175"/>
                  </a:lnTo>
                  <a:lnTo>
                    <a:pt x="278" y="184"/>
                  </a:lnTo>
                  <a:lnTo>
                    <a:pt x="243" y="198"/>
                  </a:lnTo>
                  <a:lnTo>
                    <a:pt x="206" y="219"/>
                  </a:lnTo>
                  <a:lnTo>
                    <a:pt x="168" y="245"/>
                  </a:lnTo>
                  <a:lnTo>
                    <a:pt x="134" y="280"/>
                  </a:lnTo>
                  <a:lnTo>
                    <a:pt x="99" y="322"/>
                  </a:lnTo>
                  <a:lnTo>
                    <a:pt x="70" y="373"/>
                  </a:lnTo>
                  <a:lnTo>
                    <a:pt x="46" y="436"/>
                  </a:lnTo>
                  <a:lnTo>
                    <a:pt x="51" y="436"/>
                  </a:lnTo>
                  <a:lnTo>
                    <a:pt x="44" y="448"/>
                  </a:lnTo>
                  <a:lnTo>
                    <a:pt x="27" y="448"/>
                  </a:lnTo>
                  <a:lnTo>
                    <a:pt x="13" y="446"/>
                  </a:lnTo>
                  <a:lnTo>
                    <a:pt x="5" y="436"/>
                  </a:lnTo>
                  <a:lnTo>
                    <a:pt x="0" y="422"/>
                  </a:lnTo>
                  <a:lnTo>
                    <a:pt x="3" y="401"/>
                  </a:lnTo>
                  <a:lnTo>
                    <a:pt x="11" y="373"/>
                  </a:lnTo>
                  <a:lnTo>
                    <a:pt x="24" y="338"/>
                  </a:lnTo>
                  <a:lnTo>
                    <a:pt x="42" y="296"/>
                  </a:lnTo>
                  <a:lnTo>
                    <a:pt x="66" y="254"/>
                  </a:lnTo>
                  <a:lnTo>
                    <a:pt x="94" y="208"/>
                  </a:lnTo>
                  <a:lnTo>
                    <a:pt x="129" y="163"/>
                  </a:lnTo>
                  <a:lnTo>
                    <a:pt x="166" y="121"/>
                  </a:lnTo>
                  <a:lnTo>
                    <a:pt x="210" y="82"/>
                  </a:lnTo>
                  <a:lnTo>
                    <a:pt x="256" y="49"/>
                  </a:lnTo>
                  <a:lnTo>
                    <a:pt x="308" y="23"/>
                  </a:lnTo>
                  <a:lnTo>
                    <a:pt x="365" y="7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7000" y="3988"/>
              <a:ext cx="469" cy="1101"/>
            </a:xfrm>
            <a:custGeom>
              <a:avLst/>
              <a:gdLst/>
              <a:ahLst/>
              <a:cxnLst>
                <a:cxn ang="0">
                  <a:pos x="264" y="373"/>
                </a:cxn>
                <a:cxn ang="0">
                  <a:pos x="327" y="408"/>
                </a:cxn>
                <a:cxn ang="0">
                  <a:pos x="364" y="469"/>
                </a:cxn>
                <a:cxn ang="0">
                  <a:pos x="366" y="532"/>
                </a:cxn>
                <a:cxn ang="0">
                  <a:pos x="357" y="571"/>
                </a:cxn>
                <a:cxn ang="0">
                  <a:pos x="340" y="623"/>
                </a:cxn>
                <a:cxn ang="0">
                  <a:pos x="316" y="688"/>
                </a:cxn>
                <a:cxn ang="0">
                  <a:pos x="294" y="746"/>
                </a:cxn>
                <a:cxn ang="0">
                  <a:pos x="264" y="830"/>
                </a:cxn>
                <a:cxn ang="0">
                  <a:pos x="224" y="931"/>
                </a:cxn>
                <a:cxn ang="0">
                  <a:pos x="213" y="1001"/>
                </a:cxn>
                <a:cxn ang="0">
                  <a:pos x="220" y="1045"/>
                </a:cxn>
                <a:cxn ang="0">
                  <a:pos x="251" y="1059"/>
                </a:cxn>
                <a:cxn ang="0">
                  <a:pos x="312" y="1036"/>
                </a:cxn>
                <a:cxn ang="0">
                  <a:pos x="371" y="968"/>
                </a:cxn>
                <a:cxn ang="0">
                  <a:pos x="414" y="858"/>
                </a:cxn>
                <a:cxn ang="0">
                  <a:pos x="419" y="847"/>
                </a:cxn>
                <a:cxn ang="0">
                  <a:pos x="425" y="837"/>
                </a:cxn>
                <a:cxn ang="0">
                  <a:pos x="436" y="833"/>
                </a:cxn>
                <a:cxn ang="0">
                  <a:pos x="462" y="837"/>
                </a:cxn>
                <a:cxn ang="0">
                  <a:pos x="469" y="847"/>
                </a:cxn>
                <a:cxn ang="0">
                  <a:pos x="467" y="863"/>
                </a:cxn>
                <a:cxn ang="0">
                  <a:pos x="454" y="907"/>
                </a:cxn>
                <a:cxn ang="0">
                  <a:pos x="425" y="968"/>
                </a:cxn>
                <a:cxn ang="0">
                  <a:pos x="382" y="1031"/>
                </a:cxn>
                <a:cxn ang="0">
                  <a:pos x="320" y="1080"/>
                </a:cxn>
                <a:cxn ang="0">
                  <a:pos x="246" y="1101"/>
                </a:cxn>
                <a:cxn ang="0">
                  <a:pos x="170" y="1083"/>
                </a:cxn>
                <a:cxn ang="0">
                  <a:pos x="120" y="1033"/>
                </a:cxn>
                <a:cxn ang="0">
                  <a:pos x="100" y="963"/>
                </a:cxn>
                <a:cxn ang="0">
                  <a:pos x="113" y="893"/>
                </a:cxn>
                <a:cxn ang="0">
                  <a:pos x="209" y="632"/>
                </a:cxn>
                <a:cxn ang="0">
                  <a:pos x="237" y="562"/>
                </a:cxn>
                <a:cxn ang="0">
                  <a:pos x="255" y="499"/>
                </a:cxn>
                <a:cxn ang="0">
                  <a:pos x="257" y="469"/>
                </a:cxn>
                <a:cxn ang="0">
                  <a:pos x="248" y="422"/>
                </a:cxn>
                <a:cxn ang="0">
                  <a:pos x="220" y="410"/>
                </a:cxn>
                <a:cxn ang="0">
                  <a:pos x="161" y="431"/>
                </a:cxn>
                <a:cxn ang="0">
                  <a:pos x="104" y="497"/>
                </a:cxn>
                <a:cxn ang="0">
                  <a:pos x="56" y="611"/>
                </a:cxn>
                <a:cxn ang="0">
                  <a:pos x="52" y="625"/>
                </a:cxn>
                <a:cxn ang="0">
                  <a:pos x="43" y="634"/>
                </a:cxn>
                <a:cxn ang="0">
                  <a:pos x="15" y="637"/>
                </a:cxn>
                <a:cxn ang="0">
                  <a:pos x="2" y="627"/>
                </a:cxn>
                <a:cxn ang="0">
                  <a:pos x="0" y="616"/>
                </a:cxn>
                <a:cxn ang="0">
                  <a:pos x="8" y="581"/>
                </a:cxn>
                <a:cxn ang="0">
                  <a:pos x="35" y="518"/>
                </a:cxn>
                <a:cxn ang="0">
                  <a:pos x="80" y="448"/>
                </a:cxn>
                <a:cxn ang="0">
                  <a:pos x="141" y="392"/>
                </a:cxn>
                <a:cxn ang="0">
                  <a:pos x="224" y="368"/>
                </a:cxn>
                <a:cxn ang="0">
                  <a:pos x="427" y="63"/>
                </a:cxn>
                <a:cxn ang="0">
                  <a:pos x="366" y="0"/>
                </a:cxn>
                <a:cxn ang="0">
                  <a:pos x="406" y="14"/>
                </a:cxn>
                <a:cxn ang="0">
                  <a:pos x="425" y="46"/>
                </a:cxn>
                <a:cxn ang="0">
                  <a:pos x="421" y="93"/>
                </a:cxn>
                <a:cxn ang="0">
                  <a:pos x="375" y="144"/>
                </a:cxn>
                <a:cxn ang="0">
                  <a:pos x="320" y="147"/>
                </a:cxn>
                <a:cxn ang="0">
                  <a:pos x="290" y="121"/>
                </a:cxn>
                <a:cxn ang="0">
                  <a:pos x="281" y="86"/>
                </a:cxn>
                <a:cxn ang="0">
                  <a:pos x="299" y="35"/>
                </a:cxn>
                <a:cxn ang="0">
                  <a:pos x="342" y="4"/>
                </a:cxn>
              </a:cxnLst>
              <a:rect l="0" t="0" r="r" b="b"/>
              <a:pathLst>
                <a:path w="469" h="1101">
                  <a:moveTo>
                    <a:pt x="224" y="368"/>
                  </a:moveTo>
                  <a:lnTo>
                    <a:pt x="264" y="373"/>
                  </a:lnTo>
                  <a:lnTo>
                    <a:pt x="299" y="387"/>
                  </a:lnTo>
                  <a:lnTo>
                    <a:pt x="327" y="408"/>
                  </a:lnTo>
                  <a:lnTo>
                    <a:pt x="349" y="436"/>
                  </a:lnTo>
                  <a:lnTo>
                    <a:pt x="364" y="469"/>
                  </a:lnTo>
                  <a:lnTo>
                    <a:pt x="368" y="506"/>
                  </a:lnTo>
                  <a:lnTo>
                    <a:pt x="366" y="532"/>
                  </a:lnTo>
                  <a:lnTo>
                    <a:pt x="362" y="557"/>
                  </a:lnTo>
                  <a:lnTo>
                    <a:pt x="357" y="571"/>
                  </a:lnTo>
                  <a:lnTo>
                    <a:pt x="349" y="592"/>
                  </a:lnTo>
                  <a:lnTo>
                    <a:pt x="340" y="623"/>
                  </a:lnTo>
                  <a:lnTo>
                    <a:pt x="327" y="655"/>
                  </a:lnTo>
                  <a:lnTo>
                    <a:pt x="316" y="688"/>
                  </a:lnTo>
                  <a:lnTo>
                    <a:pt x="303" y="721"/>
                  </a:lnTo>
                  <a:lnTo>
                    <a:pt x="294" y="746"/>
                  </a:lnTo>
                  <a:lnTo>
                    <a:pt x="288" y="765"/>
                  </a:lnTo>
                  <a:lnTo>
                    <a:pt x="264" y="830"/>
                  </a:lnTo>
                  <a:lnTo>
                    <a:pt x="237" y="896"/>
                  </a:lnTo>
                  <a:lnTo>
                    <a:pt x="224" y="931"/>
                  </a:lnTo>
                  <a:lnTo>
                    <a:pt x="218" y="966"/>
                  </a:lnTo>
                  <a:lnTo>
                    <a:pt x="213" y="1001"/>
                  </a:lnTo>
                  <a:lnTo>
                    <a:pt x="216" y="1026"/>
                  </a:lnTo>
                  <a:lnTo>
                    <a:pt x="220" y="1045"/>
                  </a:lnTo>
                  <a:lnTo>
                    <a:pt x="231" y="1054"/>
                  </a:lnTo>
                  <a:lnTo>
                    <a:pt x="251" y="1059"/>
                  </a:lnTo>
                  <a:lnTo>
                    <a:pt x="281" y="1054"/>
                  </a:lnTo>
                  <a:lnTo>
                    <a:pt x="312" y="1036"/>
                  </a:lnTo>
                  <a:lnTo>
                    <a:pt x="342" y="1008"/>
                  </a:lnTo>
                  <a:lnTo>
                    <a:pt x="371" y="968"/>
                  </a:lnTo>
                  <a:lnTo>
                    <a:pt x="395" y="919"/>
                  </a:lnTo>
                  <a:lnTo>
                    <a:pt x="414" y="858"/>
                  </a:lnTo>
                  <a:lnTo>
                    <a:pt x="416" y="854"/>
                  </a:lnTo>
                  <a:lnTo>
                    <a:pt x="419" y="847"/>
                  </a:lnTo>
                  <a:lnTo>
                    <a:pt x="421" y="842"/>
                  </a:lnTo>
                  <a:lnTo>
                    <a:pt x="425" y="837"/>
                  </a:lnTo>
                  <a:lnTo>
                    <a:pt x="430" y="835"/>
                  </a:lnTo>
                  <a:lnTo>
                    <a:pt x="436" y="833"/>
                  </a:lnTo>
                  <a:lnTo>
                    <a:pt x="454" y="833"/>
                  </a:lnTo>
                  <a:lnTo>
                    <a:pt x="462" y="837"/>
                  </a:lnTo>
                  <a:lnTo>
                    <a:pt x="467" y="842"/>
                  </a:lnTo>
                  <a:lnTo>
                    <a:pt x="469" y="847"/>
                  </a:lnTo>
                  <a:lnTo>
                    <a:pt x="469" y="854"/>
                  </a:lnTo>
                  <a:lnTo>
                    <a:pt x="467" y="863"/>
                  </a:lnTo>
                  <a:lnTo>
                    <a:pt x="462" y="884"/>
                  </a:lnTo>
                  <a:lnTo>
                    <a:pt x="454" y="907"/>
                  </a:lnTo>
                  <a:lnTo>
                    <a:pt x="440" y="938"/>
                  </a:lnTo>
                  <a:lnTo>
                    <a:pt x="425" y="968"/>
                  </a:lnTo>
                  <a:lnTo>
                    <a:pt x="403" y="1001"/>
                  </a:lnTo>
                  <a:lnTo>
                    <a:pt x="382" y="1031"/>
                  </a:lnTo>
                  <a:lnTo>
                    <a:pt x="353" y="1059"/>
                  </a:lnTo>
                  <a:lnTo>
                    <a:pt x="320" y="1080"/>
                  </a:lnTo>
                  <a:lnTo>
                    <a:pt x="285" y="1097"/>
                  </a:lnTo>
                  <a:lnTo>
                    <a:pt x="246" y="1101"/>
                  </a:lnTo>
                  <a:lnTo>
                    <a:pt x="205" y="1097"/>
                  </a:lnTo>
                  <a:lnTo>
                    <a:pt x="170" y="1083"/>
                  </a:lnTo>
                  <a:lnTo>
                    <a:pt x="141" y="1061"/>
                  </a:lnTo>
                  <a:lnTo>
                    <a:pt x="120" y="1033"/>
                  </a:lnTo>
                  <a:lnTo>
                    <a:pt x="104" y="1001"/>
                  </a:lnTo>
                  <a:lnTo>
                    <a:pt x="100" y="963"/>
                  </a:lnTo>
                  <a:lnTo>
                    <a:pt x="104" y="926"/>
                  </a:lnTo>
                  <a:lnTo>
                    <a:pt x="113" y="893"/>
                  </a:lnTo>
                  <a:lnTo>
                    <a:pt x="113" y="896"/>
                  </a:lnTo>
                  <a:lnTo>
                    <a:pt x="209" y="632"/>
                  </a:lnTo>
                  <a:lnTo>
                    <a:pt x="224" y="592"/>
                  </a:lnTo>
                  <a:lnTo>
                    <a:pt x="237" y="562"/>
                  </a:lnTo>
                  <a:lnTo>
                    <a:pt x="246" y="536"/>
                  </a:lnTo>
                  <a:lnTo>
                    <a:pt x="255" y="499"/>
                  </a:lnTo>
                  <a:lnTo>
                    <a:pt x="257" y="485"/>
                  </a:lnTo>
                  <a:lnTo>
                    <a:pt x="257" y="469"/>
                  </a:lnTo>
                  <a:lnTo>
                    <a:pt x="255" y="441"/>
                  </a:lnTo>
                  <a:lnTo>
                    <a:pt x="248" y="422"/>
                  </a:lnTo>
                  <a:lnTo>
                    <a:pt x="235" y="413"/>
                  </a:lnTo>
                  <a:lnTo>
                    <a:pt x="220" y="410"/>
                  </a:lnTo>
                  <a:lnTo>
                    <a:pt x="189" y="415"/>
                  </a:lnTo>
                  <a:lnTo>
                    <a:pt x="161" y="431"/>
                  </a:lnTo>
                  <a:lnTo>
                    <a:pt x="133" y="457"/>
                  </a:lnTo>
                  <a:lnTo>
                    <a:pt x="104" y="497"/>
                  </a:lnTo>
                  <a:lnTo>
                    <a:pt x="78" y="546"/>
                  </a:lnTo>
                  <a:lnTo>
                    <a:pt x="56" y="611"/>
                  </a:lnTo>
                  <a:lnTo>
                    <a:pt x="54" y="620"/>
                  </a:lnTo>
                  <a:lnTo>
                    <a:pt x="52" y="625"/>
                  </a:lnTo>
                  <a:lnTo>
                    <a:pt x="48" y="632"/>
                  </a:lnTo>
                  <a:lnTo>
                    <a:pt x="43" y="634"/>
                  </a:lnTo>
                  <a:lnTo>
                    <a:pt x="37" y="637"/>
                  </a:lnTo>
                  <a:lnTo>
                    <a:pt x="15" y="637"/>
                  </a:lnTo>
                  <a:lnTo>
                    <a:pt x="6" y="632"/>
                  </a:lnTo>
                  <a:lnTo>
                    <a:pt x="2" y="627"/>
                  </a:lnTo>
                  <a:lnTo>
                    <a:pt x="0" y="623"/>
                  </a:lnTo>
                  <a:lnTo>
                    <a:pt x="0" y="616"/>
                  </a:lnTo>
                  <a:lnTo>
                    <a:pt x="2" y="602"/>
                  </a:lnTo>
                  <a:lnTo>
                    <a:pt x="8" y="581"/>
                  </a:lnTo>
                  <a:lnTo>
                    <a:pt x="19" y="550"/>
                  </a:lnTo>
                  <a:lnTo>
                    <a:pt x="35" y="518"/>
                  </a:lnTo>
                  <a:lnTo>
                    <a:pt x="54" y="483"/>
                  </a:lnTo>
                  <a:lnTo>
                    <a:pt x="80" y="448"/>
                  </a:lnTo>
                  <a:lnTo>
                    <a:pt x="109" y="417"/>
                  </a:lnTo>
                  <a:lnTo>
                    <a:pt x="141" y="392"/>
                  </a:lnTo>
                  <a:lnTo>
                    <a:pt x="181" y="375"/>
                  </a:lnTo>
                  <a:lnTo>
                    <a:pt x="224" y="368"/>
                  </a:lnTo>
                  <a:close/>
                  <a:moveTo>
                    <a:pt x="427" y="60"/>
                  </a:moveTo>
                  <a:lnTo>
                    <a:pt x="427" y="63"/>
                  </a:lnTo>
                  <a:lnTo>
                    <a:pt x="427" y="60"/>
                  </a:lnTo>
                  <a:close/>
                  <a:moveTo>
                    <a:pt x="366" y="0"/>
                  </a:moveTo>
                  <a:lnTo>
                    <a:pt x="390" y="4"/>
                  </a:lnTo>
                  <a:lnTo>
                    <a:pt x="406" y="14"/>
                  </a:lnTo>
                  <a:lnTo>
                    <a:pt x="419" y="30"/>
                  </a:lnTo>
                  <a:lnTo>
                    <a:pt x="425" y="46"/>
                  </a:lnTo>
                  <a:lnTo>
                    <a:pt x="427" y="60"/>
                  </a:lnTo>
                  <a:lnTo>
                    <a:pt x="421" y="93"/>
                  </a:lnTo>
                  <a:lnTo>
                    <a:pt x="401" y="123"/>
                  </a:lnTo>
                  <a:lnTo>
                    <a:pt x="375" y="144"/>
                  </a:lnTo>
                  <a:lnTo>
                    <a:pt x="342" y="151"/>
                  </a:lnTo>
                  <a:lnTo>
                    <a:pt x="320" y="147"/>
                  </a:lnTo>
                  <a:lnTo>
                    <a:pt x="303" y="137"/>
                  </a:lnTo>
                  <a:lnTo>
                    <a:pt x="290" y="121"/>
                  </a:lnTo>
                  <a:lnTo>
                    <a:pt x="283" y="105"/>
                  </a:lnTo>
                  <a:lnTo>
                    <a:pt x="281" y="86"/>
                  </a:lnTo>
                  <a:lnTo>
                    <a:pt x="285" y="58"/>
                  </a:lnTo>
                  <a:lnTo>
                    <a:pt x="299" y="35"/>
                  </a:lnTo>
                  <a:lnTo>
                    <a:pt x="318" y="16"/>
                  </a:lnTo>
                  <a:lnTo>
                    <a:pt x="342" y="4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7757" y="3000"/>
              <a:ext cx="506" cy="2318"/>
            </a:xfrm>
            <a:custGeom>
              <a:avLst/>
              <a:gdLst/>
              <a:ahLst/>
              <a:cxnLst>
                <a:cxn ang="0">
                  <a:pos x="506" y="1160"/>
                </a:cxn>
                <a:cxn ang="0">
                  <a:pos x="24" y="0"/>
                </a:cxn>
                <a:cxn ang="0">
                  <a:pos x="50" y="14"/>
                </a:cxn>
                <a:cxn ang="0">
                  <a:pos x="102" y="61"/>
                </a:cxn>
                <a:cxn ang="0">
                  <a:pos x="170" y="133"/>
                </a:cxn>
                <a:cxn ang="0">
                  <a:pos x="249" y="236"/>
                </a:cxn>
                <a:cxn ang="0">
                  <a:pos x="325" y="364"/>
                </a:cxn>
                <a:cxn ang="0">
                  <a:pos x="408" y="551"/>
                </a:cxn>
                <a:cxn ang="0">
                  <a:pos x="469" y="775"/>
                </a:cxn>
                <a:cxn ang="0">
                  <a:pos x="499" y="983"/>
                </a:cxn>
                <a:cxn ang="0">
                  <a:pos x="506" y="1160"/>
                </a:cxn>
                <a:cxn ang="0">
                  <a:pos x="495" y="1370"/>
                </a:cxn>
                <a:cxn ang="0">
                  <a:pos x="454" y="1611"/>
                </a:cxn>
                <a:cxn ang="0">
                  <a:pos x="371" y="1865"/>
                </a:cxn>
                <a:cxn ang="0">
                  <a:pos x="294" y="2012"/>
                </a:cxn>
                <a:cxn ang="0">
                  <a:pos x="214" y="2131"/>
                </a:cxn>
                <a:cxn ang="0">
                  <a:pos x="139" y="2222"/>
                </a:cxn>
                <a:cxn ang="0">
                  <a:pos x="76" y="2283"/>
                </a:cxn>
                <a:cxn ang="0">
                  <a:pos x="35" y="2313"/>
                </a:cxn>
                <a:cxn ang="0">
                  <a:pos x="19" y="2318"/>
                </a:cxn>
                <a:cxn ang="0">
                  <a:pos x="4" y="2304"/>
                </a:cxn>
                <a:cxn ang="0">
                  <a:pos x="2" y="2292"/>
                </a:cxn>
                <a:cxn ang="0">
                  <a:pos x="9" y="2281"/>
                </a:cxn>
                <a:cxn ang="0">
                  <a:pos x="33" y="2257"/>
                </a:cxn>
                <a:cxn ang="0">
                  <a:pos x="161" y="2087"/>
                </a:cxn>
                <a:cxn ang="0">
                  <a:pos x="255" y="1898"/>
                </a:cxn>
                <a:cxn ang="0">
                  <a:pos x="321" y="1697"/>
                </a:cxn>
                <a:cxn ang="0">
                  <a:pos x="360" y="1485"/>
                </a:cxn>
                <a:cxn ang="0">
                  <a:pos x="377" y="1268"/>
                </a:cxn>
                <a:cxn ang="0">
                  <a:pos x="375" y="1004"/>
                </a:cxn>
                <a:cxn ang="0">
                  <a:pos x="340" y="715"/>
                </a:cxn>
                <a:cxn ang="0">
                  <a:pos x="270" y="463"/>
                </a:cxn>
                <a:cxn ang="0">
                  <a:pos x="170" y="250"/>
                </a:cxn>
                <a:cxn ang="0">
                  <a:pos x="41" y="77"/>
                </a:cxn>
                <a:cxn ang="0">
                  <a:pos x="0" y="28"/>
                </a:cxn>
                <a:cxn ang="0">
                  <a:pos x="4" y="12"/>
                </a:cxn>
                <a:cxn ang="0">
                  <a:pos x="24" y="0"/>
                </a:cxn>
              </a:cxnLst>
              <a:rect l="0" t="0" r="r" b="b"/>
              <a:pathLst>
                <a:path w="506" h="2318">
                  <a:moveTo>
                    <a:pt x="506" y="1158"/>
                  </a:moveTo>
                  <a:lnTo>
                    <a:pt x="506" y="1160"/>
                  </a:lnTo>
                  <a:lnTo>
                    <a:pt x="506" y="1158"/>
                  </a:lnTo>
                  <a:close/>
                  <a:moveTo>
                    <a:pt x="24" y="0"/>
                  </a:moveTo>
                  <a:lnTo>
                    <a:pt x="35" y="5"/>
                  </a:lnTo>
                  <a:lnTo>
                    <a:pt x="50" y="14"/>
                  </a:lnTo>
                  <a:lnTo>
                    <a:pt x="74" y="35"/>
                  </a:lnTo>
                  <a:lnTo>
                    <a:pt x="102" y="61"/>
                  </a:lnTo>
                  <a:lnTo>
                    <a:pt x="135" y="94"/>
                  </a:lnTo>
                  <a:lnTo>
                    <a:pt x="170" y="133"/>
                  </a:lnTo>
                  <a:lnTo>
                    <a:pt x="209" y="182"/>
                  </a:lnTo>
                  <a:lnTo>
                    <a:pt x="249" y="236"/>
                  </a:lnTo>
                  <a:lnTo>
                    <a:pt x="288" y="297"/>
                  </a:lnTo>
                  <a:lnTo>
                    <a:pt x="325" y="364"/>
                  </a:lnTo>
                  <a:lnTo>
                    <a:pt x="362" y="439"/>
                  </a:lnTo>
                  <a:lnTo>
                    <a:pt x="408" y="551"/>
                  </a:lnTo>
                  <a:lnTo>
                    <a:pt x="443" y="666"/>
                  </a:lnTo>
                  <a:lnTo>
                    <a:pt x="469" y="775"/>
                  </a:lnTo>
                  <a:lnTo>
                    <a:pt x="486" y="883"/>
                  </a:lnTo>
                  <a:lnTo>
                    <a:pt x="499" y="983"/>
                  </a:lnTo>
                  <a:lnTo>
                    <a:pt x="504" y="1076"/>
                  </a:lnTo>
                  <a:lnTo>
                    <a:pt x="506" y="1160"/>
                  </a:lnTo>
                  <a:lnTo>
                    <a:pt x="504" y="1261"/>
                  </a:lnTo>
                  <a:lnTo>
                    <a:pt x="495" y="1370"/>
                  </a:lnTo>
                  <a:lnTo>
                    <a:pt x="480" y="1489"/>
                  </a:lnTo>
                  <a:lnTo>
                    <a:pt x="454" y="1611"/>
                  </a:lnTo>
                  <a:lnTo>
                    <a:pt x="419" y="1737"/>
                  </a:lnTo>
                  <a:lnTo>
                    <a:pt x="371" y="1865"/>
                  </a:lnTo>
                  <a:lnTo>
                    <a:pt x="334" y="1942"/>
                  </a:lnTo>
                  <a:lnTo>
                    <a:pt x="294" y="2012"/>
                  </a:lnTo>
                  <a:lnTo>
                    <a:pt x="255" y="2075"/>
                  </a:lnTo>
                  <a:lnTo>
                    <a:pt x="214" y="2131"/>
                  </a:lnTo>
                  <a:lnTo>
                    <a:pt x="174" y="2180"/>
                  </a:lnTo>
                  <a:lnTo>
                    <a:pt x="139" y="2222"/>
                  </a:lnTo>
                  <a:lnTo>
                    <a:pt x="105" y="2257"/>
                  </a:lnTo>
                  <a:lnTo>
                    <a:pt x="76" y="2283"/>
                  </a:lnTo>
                  <a:lnTo>
                    <a:pt x="52" y="2302"/>
                  </a:lnTo>
                  <a:lnTo>
                    <a:pt x="35" y="2313"/>
                  </a:lnTo>
                  <a:lnTo>
                    <a:pt x="26" y="2318"/>
                  </a:lnTo>
                  <a:lnTo>
                    <a:pt x="19" y="2318"/>
                  </a:lnTo>
                  <a:lnTo>
                    <a:pt x="6" y="2309"/>
                  </a:lnTo>
                  <a:lnTo>
                    <a:pt x="4" y="2304"/>
                  </a:lnTo>
                  <a:lnTo>
                    <a:pt x="2" y="2297"/>
                  </a:lnTo>
                  <a:lnTo>
                    <a:pt x="2" y="2292"/>
                  </a:lnTo>
                  <a:lnTo>
                    <a:pt x="4" y="2288"/>
                  </a:lnTo>
                  <a:lnTo>
                    <a:pt x="9" y="2281"/>
                  </a:lnTo>
                  <a:lnTo>
                    <a:pt x="17" y="2271"/>
                  </a:lnTo>
                  <a:lnTo>
                    <a:pt x="33" y="2257"/>
                  </a:lnTo>
                  <a:lnTo>
                    <a:pt x="100" y="2176"/>
                  </a:lnTo>
                  <a:lnTo>
                    <a:pt x="161" y="2087"/>
                  </a:lnTo>
                  <a:lnTo>
                    <a:pt x="211" y="1996"/>
                  </a:lnTo>
                  <a:lnTo>
                    <a:pt x="255" y="1898"/>
                  </a:lnTo>
                  <a:lnTo>
                    <a:pt x="292" y="1800"/>
                  </a:lnTo>
                  <a:lnTo>
                    <a:pt x="321" y="1697"/>
                  </a:lnTo>
                  <a:lnTo>
                    <a:pt x="342" y="1592"/>
                  </a:lnTo>
                  <a:lnTo>
                    <a:pt x="360" y="1485"/>
                  </a:lnTo>
                  <a:lnTo>
                    <a:pt x="371" y="1377"/>
                  </a:lnTo>
                  <a:lnTo>
                    <a:pt x="377" y="1268"/>
                  </a:lnTo>
                  <a:lnTo>
                    <a:pt x="379" y="1160"/>
                  </a:lnTo>
                  <a:lnTo>
                    <a:pt x="375" y="1004"/>
                  </a:lnTo>
                  <a:lnTo>
                    <a:pt x="362" y="855"/>
                  </a:lnTo>
                  <a:lnTo>
                    <a:pt x="340" y="715"/>
                  </a:lnTo>
                  <a:lnTo>
                    <a:pt x="310" y="584"/>
                  </a:lnTo>
                  <a:lnTo>
                    <a:pt x="270" y="463"/>
                  </a:lnTo>
                  <a:lnTo>
                    <a:pt x="225" y="353"/>
                  </a:lnTo>
                  <a:lnTo>
                    <a:pt x="170" y="250"/>
                  </a:lnTo>
                  <a:lnTo>
                    <a:pt x="109" y="159"/>
                  </a:lnTo>
                  <a:lnTo>
                    <a:pt x="41" y="77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12"/>
                  </a:lnTo>
                  <a:lnTo>
                    <a:pt x="11" y="5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09600" y="44958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One can define :</a:t>
            </a:r>
            <a:endParaRPr lang="en-US" sz="3200" dirty="0">
              <a:solidFill>
                <a:srgbClr val="6600FF"/>
              </a:solidFill>
            </a:endParaRPr>
          </a:p>
        </p:txBody>
      </p:sp>
      <p:grpSp>
        <p:nvGrpSpPr>
          <p:cNvPr id="27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62000" y="5410200"/>
            <a:ext cx="7357776" cy="509904"/>
            <a:chOff x="934" y="3645"/>
            <a:chExt cx="33881" cy="2348"/>
          </a:xfrm>
          <a:solidFill>
            <a:srgbClr val="0000FF"/>
          </a:solidFill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934" y="4387"/>
              <a:ext cx="1272" cy="1067"/>
            </a:xfrm>
            <a:custGeom>
              <a:avLst/>
              <a:gdLst/>
              <a:ahLst/>
              <a:cxnLst>
                <a:cxn ang="0">
                  <a:pos x="1210" y="11"/>
                </a:cxn>
                <a:cxn ang="0">
                  <a:pos x="1251" y="56"/>
                </a:cxn>
                <a:cxn ang="0">
                  <a:pos x="1272" y="157"/>
                </a:cxn>
                <a:cxn ang="0">
                  <a:pos x="1251" y="280"/>
                </a:cxn>
                <a:cxn ang="0">
                  <a:pos x="1199" y="539"/>
                </a:cxn>
                <a:cxn ang="0">
                  <a:pos x="1127" y="752"/>
                </a:cxn>
                <a:cxn ang="0">
                  <a:pos x="992" y="977"/>
                </a:cxn>
                <a:cxn ang="0">
                  <a:pos x="786" y="1067"/>
                </a:cxn>
                <a:cxn ang="0">
                  <a:pos x="620" y="999"/>
                </a:cxn>
                <a:cxn ang="0">
                  <a:pos x="548" y="820"/>
                </a:cxn>
                <a:cxn ang="0">
                  <a:pos x="413" y="999"/>
                </a:cxn>
                <a:cxn ang="0">
                  <a:pos x="217" y="1067"/>
                </a:cxn>
                <a:cxn ang="0">
                  <a:pos x="72" y="988"/>
                </a:cxn>
                <a:cxn ang="0">
                  <a:pos x="10" y="820"/>
                </a:cxn>
                <a:cxn ang="0">
                  <a:pos x="10" y="561"/>
                </a:cxn>
                <a:cxn ang="0">
                  <a:pos x="113" y="224"/>
                </a:cxn>
                <a:cxn ang="0">
                  <a:pos x="196" y="56"/>
                </a:cxn>
                <a:cxn ang="0">
                  <a:pos x="217" y="22"/>
                </a:cxn>
                <a:cxn ang="0">
                  <a:pos x="258" y="33"/>
                </a:cxn>
                <a:cxn ang="0">
                  <a:pos x="279" y="67"/>
                </a:cxn>
                <a:cxn ang="0">
                  <a:pos x="227" y="168"/>
                </a:cxn>
                <a:cxn ang="0">
                  <a:pos x="113" y="359"/>
                </a:cxn>
                <a:cxn ang="0">
                  <a:pos x="62" y="629"/>
                </a:cxn>
                <a:cxn ang="0">
                  <a:pos x="124" y="842"/>
                </a:cxn>
                <a:cxn ang="0">
                  <a:pos x="248" y="898"/>
                </a:cxn>
                <a:cxn ang="0">
                  <a:pos x="413" y="831"/>
                </a:cxn>
                <a:cxn ang="0">
                  <a:pos x="537" y="685"/>
                </a:cxn>
                <a:cxn ang="0">
                  <a:pos x="568" y="483"/>
                </a:cxn>
                <a:cxn ang="0">
                  <a:pos x="599" y="382"/>
                </a:cxn>
                <a:cxn ang="0">
                  <a:pos x="672" y="359"/>
                </a:cxn>
                <a:cxn ang="0">
                  <a:pos x="692" y="393"/>
                </a:cxn>
                <a:cxn ang="0">
                  <a:pos x="682" y="505"/>
                </a:cxn>
                <a:cxn ang="0">
                  <a:pos x="641" y="763"/>
                </a:cxn>
                <a:cxn ang="0">
                  <a:pos x="744" y="876"/>
                </a:cxn>
                <a:cxn ang="0">
                  <a:pos x="920" y="865"/>
                </a:cxn>
                <a:cxn ang="0">
                  <a:pos x="1075" y="707"/>
                </a:cxn>
                <a:cxn ang="0">
                  <a:pos x="1168" y="471"/>
                </a:cxn>
                <a:cxn ang="0">
                  <a:pos x="1168" y="292"/>
                </a:cxn>
                <a:cxn ang="0">
                  <a:pos x="1106" y="179"/>
                </a:cxn>
                <a:cxn ang="0">
                  <a:pos x="1075" y="112"/>
                </a:cxn>
                <a:cxn ang="0">
                  <a:pos x="1127" y="22"/>
                </a:cxn>
              </a:cxnLst>
              <a:rect l="0" t="0" r="r" b="b"/>
              <a:pathLst>
                <a:path w="1272" h="1067">
                  <a:moveTo>
                    <a:pt x="1189" y="0"/>
                  </a:moveTo>
                  <a:lnTo>
                    <a:pt x="1210" y="11"/>
                  </a:lnTo>
                  <a:lnTo>
                    <a:pt x="1241" y="22"/>
                  </a:lnTo>
                  <a:lnTo>
                    <a:pt x="1251" y="56"/>
                  </a:lnTo>
                  <a:lnTo>
                    <a:pt x="1272" y="101"/>
                  </a:lnTo>
                  <a:lnTo>
                    <a:pt x="1272" y="157"/>
                  </a:lnTo>
                  <a:lnTo>
                    <a:pt x="1261" y="179"/>
                  </a:lnTo>
                  <a:lnTo>
                    <a:pt x="1251" y="280"/>
                  </a:lnTo>
                  <a:lnTo>
                    <a:pt x="1230" y="415"/>
                  </a:lnTo>
                  <a:lnTo>
                    <a:pt x="1199" y="539"/>
                  </a:lnTo>
                  <a:lnTo>
                    <a:pt x="1158" y="662"/>
                  </a:lnTo>
                  <a:lnTo>
                    <a:pt x="1127" y="752"/>
                  </a:lnTo>
                  <a:lnTo>
                    <a:pt x="1065" y="876"/>
                  </a:lnTo>
                  <a:lnTo>
                    <a:pt x="992" y="977"/>
                  </a:lnTo>
                  <a:lnTo>
                    <a:pt x="899" y="1044"/>
                  </a:lnTo>
                  <a:lnTo>
                    <a:pt x="786" y="1067"/>
                  </a:lnTo>
                  <a:lnTo>
                    <a:pt x="692" y="1044"/>
                  </a:lnTo>
                  <a:lnTo>
                    <a:pt x="620" y="999"/>
                  </a:lnTo>
                  <a:lnTo>
                    <a:pt x="579" y="921"/>
                  </a:lnTo>
                  <a:lnTo>
                    <a:pt x="548" y="820"/>
                  </a:lnTo>
                  <a:lnTo>
                    <a:pt x="486" y="921"/>
                  </a:lnTo>
                  <a:lnTo>
                    <a:pt x="413" y="999"/>
                  </a:lnTo>
                  <a:lnTo>
                    <a:pt x="320" y="1044"/>
                  </a:lnTo>
                  <a:lnTo>
                    <a:pt x="217" y="1067"/>
                  </a:lnTo>
                  <a:lnTo>
                    <a:pt x="134" y="1044"/>
                  </a:lnTo>
                  <a:lnTo>
                    <a:pt x="72" y="988"/>
                  </a:lnTo>
                  <a:lnTo>
                    <a:pt x="31" y="921"/>
                  </a:lnTo>
                  <a:lnTo>
                    <a:pt x="10" y="820"/>
                  </a:lnTo>
                  <a:lnTo>
                    <a:pt x="0" y="730"/>
                  </a:lnTo>
                  <a:lnTo>
                    <a:pt x="10" y="561"/>
                  </a:lnTo>
                  <a:lnTo>
                    <a:pt x="51" y="393"/>
                  </a:lnTo>
                  <a:lnTo>
                    <a:pt x="113" y="224"/>
                  </a:lnTo>
                  <a:lnTo>
                    <a:pt x="186" y="78"/>
                  </a:lnTo>
                  <a:lnTo>
                    <a:pt x="196" y="56"/>
                  </a:lnTo>
                  <a:lnTo>
                    <a:pt x="206" y="44"/>
                  </a:lnTo>
                  <a:lnTo>
                    <a:pt x="217" y="22"/>
                  </a:lnTo>
                  <a:lnTo>
                    <a:pt x="237" y="22"/>
                  </a:lnTo>
                  <a:lnTo>
                    <a:pt x="258" y="33"/>
                  </a:lnTo>
                  <a:lnTo>
                    <a:pt x="268" y="44"/>
                  </a:lnTo>
                  <a:lnTo>
                    <a:pt x="279" y="67"/>
                  </a:lnTo>
                  <a:lnTo>
                    <a:pt x="258" y="101"/>
                  </a:lnTo>
                  <a:lnTo>
                    <a:pt x="227" y="168"/>
                  </a:lnTo>
                  <a:lnTo>
                    <a:pt x="165" y="247"/>
                  </a:lnTo>
                  <a:lnTo>
                    <a:pt x="113" y="359"/>
                  </a:lnTo>
                  <a:lnTo>
                    <a:pt x="82" y="483"/>
                  </a:lnTo>
                  <a:lnTo>
                    <a:pt x="62" y="629"/>
                  </a:lnTo>
                  <a:lnTo>
                    <a:pt x="82" y="786"/>
                  </a:lnTo>
                  <a:lnTo>
                    <a:pt x="124" y="842"/>
                  </a:lnTo>
                  <a:lnTo>
                    <a:pt x="175" y="887"/>
                  </a:lnTo>
                  <a:lnTo>
                    <a:pt x="248" y="898"/>
                  </a:lnTo>
                  <a:lnTo>
                    <a:pt x="341" y="876"/>
                  </a:lnTo>
                  <a:lnTo>
                    <a:pt x="413" y="831"/>
                  </a:lnTo>
                  <a:lnTo>
                    <a:pt x="475" y="763"/>
                  </a:lnTo>
                  <a:lnTo>
                    <a:pt x="537" y="685"/>
                  </a:lnTo>
                  <a:lnTo>
                    <a:pt x="548" y="584"/>
                  </a:lnTo>
                  <a:lnTo>
                    <a:pt x="568" y="483"/>
                  </a:lnTo>
                  <a:lnTo>
                    <a:pt x="589" y="404"/>
                  </a:lnTo>
                  <a:lnTo>
                    <a:pt x="599" y="382"/>
                  </a:lnTo>
                  <a:lnTo>
                    <a:pt x="620" y="359"/>
                  </a:lnTo>
                  <a:lnTo>
                    <a:pt x="672" y="359"/>
                  </a:lnTo>
                  <a:lnTo>
                    <a:pt x="682" y="370"/>
                  </a:lnTo>
                  <a:lnTo>
                    <a:pt x="692" y="393"/>
                  </a:lnTo>
                  <a:lnTo>
                    <a:pt x="692" y="415"/>
                  </a:lnTo>
                  <a:lnTo>
                    <a:pt x="682" y="505"/>
                  </a:lnTo>
                  <a:lnTo>
                    <a:pt x="620" y="685"/>
                  </a:lnTo>
                  <a:lnTo>
                    <a:pt x="641" y="763"/>
                  </a:lnTo>
                  <a:lnTo>
                    <a:pt x="682" y="831"/>
                  </a:lnTo>
                  <a:lnTo>
                    <a:pt x="744" y="876"/>
                  </a:lnTo>
                  <a:lnTo>
                    <a:pt x="827" y="887"/>
                  </a:lnTo>
                  <a:lnTo>
                    <a:pt x="920" y="865"/>
                  </a:lnTo>
                  <a:lnTo>
                    <a:pt x="1003" y="797"/>
                  </a:lnTo>
                  <a:lnTo>
                    <a:pt x="1075" y="707"/>
                  </a:lnTo>
                  <a:lnTo>
                    <a:pt x="1127" y="595"/>
                  </a:lnTo>
                  <a:lnTo>
                    <a:pt x="1168" y="471"/>
                  </a:lnTo>
                  <a:lnTo>
                    <a:pt x="1179" y="370"/>
                  </a:lnTo>
                  <a:lnTo>
                    <a:pt x="1168" y="292"/>
                  </a:lnTo>
                  <a:lnTo>
                    <a:pt x="1137" y="224"/>
                  </a:lnTo>
                  <a:lnTo>
                    <a:pt x="1106" y="179"/>
                  </a:lnTo>
                  <a:lnTo>
                    <a:pt x="1085" y="146"/>
                  </a:lnTo>
                  <a:lnTo>
                    <a:pt x="1075" y="112"/>
                  </a:lnTo>
                  <a:lnTo>
                    <a:pt x="1096" y="44"/>
                  </a:lnTo>
                  <a:lnTo>
                    <a:pt x="1127" y="22"/>
                  </a:lnTo>
                  <a:lnTo>
                    <a:pt x="1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2537" y="3667"/>
              <a:ext cx="496" cy="2315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6" y="0"/>
                </a:cxn>
                <a:cxn ang="0">
                  <a:pos x="496" y="12"/>
                </a:cxn>
                <a:cxn ang="0">
                  <a:pos x="496" y="34"/>
                </a:cxn>
                <a:cxn ang="0">
                  <a:pos x="486" y="45"/>
                </a:cxn>
                <a:cxn ang="0">
                  <a:pos x="465" y="57"/>
                </a:cxn>
                <a:cxn ang="0">
                  <a:pos x="331" y="248"/>
                </a:cxn>
                <a:cxn ang="0">
                  <a:pos x="237" y="450"/>
                </a:cxn>
                <a:cxn ang="0">
                  <a:pos x="165" y="675"/>
                </a:cxn>
                <a:cxn ang="0">
                  <a:pos x="134" y="911"/>
                </a:cxn>
                <a:cxn ang="0">
                  <a:pos x="124" y="1158"/>
                </a:cxn>
                <a:cxn ang="0">
                  <a:pos x="134" y="1382"/>
                </a:cxn>
                <a:cxn ang="0">
                  <a:pos x="165" y="1607"/>
                </a:cxn>
                <a:cxn ang="0">
                  <a:pos x="227" y="1843"/>
                </a:cxn>
                <a:cxn ang="0">
                  <a:pos x="320" y="2056"/>
                </a:cxn>
                <a:cxn ang="0">
                  <a:pos x="455" y="2247"/>
                </a:cxn>
                <a:cxn ang="0">
                  <a:pos x="496" y="2292"/>
                </a:cxn>
                <a:cxn ang="0">
                  <a:pos x="475" y="2315"/>
                </a:cxn>
                <a:cxn ang="0">
                  <a:pos x="382" y="2247"/>
                </a:cxn>
                <a:cxn ang="0">
                  <a:pos x="310" y="2158"/>
                </a:cxn>
                <a:cxn ang="0">
                  <a:pos x="227" y="2034"/>
                </a:cxn>
                <a:cxn ang="0">
                  <a:pos x="144" y="1877"/>
                </a:cxn>
                <a:cxn ang="0">
                  <a:pos x="72" y="1686"/>
                </a:cxn>
                <a:cxn ang="0">
                  <a:pos x="20" y="1483"/>
                </a:cxn>
                <a:cxn ang="0">
                  <a:pos x="0" y="1315"/>
                </a:cxn>
                <a:cxn ang="0">
                  <a:pos x="0" y="1158"/>
                </a:cxn>
                <a:cxn ang="0">
                  <a:pos x="10" y="944"/>
                </a:cxn>
                <a:cxn ang="0">
                  <a:pos x="51" y="708"/>
                </a:cxn>
                <a:cxn ang="0">
                  <a:pos x="134" y="450"/>
                </a:cxn>
                <a:cxn ang="0">
                  <a:pos x="217" y="293"/>
                </a:cxn>
                <a:cxn ang="0">
                  <a:pos x="310" y="169"/>
                </a:cxn>
                <a:cxn ang="0">
                  <a:pos x="382" y="79"/>
                </a:cxn>
                <a:cxn ang="0">
                  <a:pos x="444" y="23"/>
                </a:cxn>
                <a:cxn ang="0">
                  <a:pos x="475" y="0"/>
                </a:cxn>
              </a:cxnLst>
              <a:rect l="0" t="0" r="r" b="b"/>
              <a:pathLst>
                <a:path w="496" h="2315">
                  <a:moveTo>
                    <a:pt x="475" y="0"/>
                  </a:moveTo>
                  <a:lnTo>
                    <a:pt x="486" y="0"/>
                  </a:lnTo>
                  <a:lnTo>
                    <a:pt x="496" y="12"/>
                  </a:lnTo>
                  <a:lnTo>
                    <a:pt x="496" y="34"/>
                  </a:lnTo>
                  <a:lnTo>
                    <a:pt x="486" y="45"/>
                  </a:lnTo>
                  <a:lnTo>
                    <a:pt x="465" y="57"/>
                  </a:lnTo>
                  <a:lnTo>
                    <a:pt x="331" y="248"/>
                  </a:lnTo>
                  <a:lnTo>
                    <a:pt x="237" y="450"/>
                  </a:lnTo>
                  <a:lnTo>
                    <a:pt x="165" y="675"/>
                  </a:lnTo>
                  <a:lnTo>
                    <a:pt x="134" y="911"/>
                  </a:lnTo>
                  <a:lnTo>
                    <a:pt x="124" y="1158"/>
                  </a:lnTo>
                  <a:lnTo>
                    <a:pt x="134" y="1382"/>
                  </a:lnTo>
                  <a:lnTo>
                    <a:pt x="165" y="1607"/>
                  </a:lnTo>
                  <a:lnTo>
                    <a:pt x="227" y="1843"/>
                  </a:lnTo>
                  <a:lnTo>
                    <a:pt x="320" y="2056"/>
                  </a:lnTo>
                  <a:lnTo>
                    <a:pt x="455" y="2247"/>
                  </a:lnTo>
                  <a:lnTo>
                    <a:pt x="496" y="2292"/>
                  </a:lnTo>
                  <a:lnTo>
                    <a:pt x="475" y="2315"/>
                  </a:lnTo>
                  <a:lnTo>
                    <a:pt x="382" y="2247"/>
                  </a:lnTo>
                  <a:lnTo>
                    <a:pt x="310" y="2158"/>
                  </a:lnTo>
                  <a:lnTo>
                    <a:pt x="227" y="2034"/>
                  </a:lnTo>
                  <a:lnTo>
                    <a:pt x="144" y="1877"/>
                  </a:lnTo>
                  <a:lnTo>
                    <a:pt x="72" y="1686"/>
                  </a:lnTo>
                  <a:lnTo>
                    <a:pt x="20" y="1483"/>
                  </a:lnTo>
                  <a:lnTo>
                    <a:pt x="0" y="1315"/>
                  </a:lnTo>
                  <a:lnTo>
                    <a:pt x="0" y="1158"/>
                  </a:lnTo>
                  <a:lnTo>
                    <a:pt x="10" y="944"/>
                  </a:lnTo>
                  <a:lnTo>
                    <a:pt x="51" y="708"/>
                  </a:lnTo>
                  <a:lnTo>
                    <a:pt x="134" y="450"/>
                  </a:lnTo>
                  <a:lnTo>
                    <a:pt x="217" y="293"/>
                  </a:lnTo>
                  <a:lnTo>
                    <a:pt x="310" y="169"/>
                  </a:lnTo>
                  <a:lnTo>
                    <a:pt x="382" y="79"/>
                  </a:lnTo>
                  <a:lnTo>
                    <a:pt x="444" y="23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3188" y="4375"/>
              <a:ext cx="1127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76" y="34"/>
                </a:cxn>
                <a:cxn ang="0">
                  <a:pos x="1117" y="34"/>
                </a:cxn>
                <a:cxn ang="0">
                  <a:pos x="1127" y="45"/>
                </a:cxn>
                <a:cxn ang="0">
                  <a:pos x="1127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9" y="708"/>
                </a:cxn>
                <a:cxn ang="0">
                  <a:pos x="797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6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0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0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4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4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2" y="450"/>
                </a:cxn>
                <a:cxn ang="0">
                  <a:pos x="11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7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76" y="34"/>
                  </a:lnTo>
                  <a:lnTo>
                    <a:pt x="1117" y="34"/>
                  </a:lnTo>
                  <a:lnTo>
                    <a:pt x="1127" y="45"/>
                  </a:lnTo>
                  <a:lnTo>
                    <a:pt x="1127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9" y="708"/>
                  </a:lnTo>
                  <a:lnTo>
                    <a:pt x="797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6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0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0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4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4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2" y="450"/>
                  </a:lnTo>
                  <a:lnTo>
                    <a:pt x="11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1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4574" y="4409"/>
              <a:ext cx="238" cy="1449"/>
            </a:xfrm>
            <a:custGeom>
              <a:avLst/>
              <a:gdLst/>
              <a:ahLst/>
              <a:cxnLst>
                <a:cxn ang="0">
                  <a:pos x="124" y="753"/>
                </a:cxn>
                <a:cxn ang="0">
                  <a:pos x="176" y="775"/>
                </a:cxn>
                <a:cxn ang="0">
                  <a:pos x="217" y="820"/>
                </a:cxn>
                <a:cxn ang="0">
                  <a:pos x="228" y="876"/>
                </a:cxn>
                <a:cxn ang="0">
                  <a:pos x="238" y="944"/>
                </a:cxn>
                <a:cxn ang="0">
                  <a:pos x="238" y="989"/>
                </a:cxn>
                <a:cxn ang="0">
                  <a:pos x="217" y="1135"/>
                </a:cxn>
                <a:cxn ang="0">
                  <a:pos x="186" y="1270"/>
                </a:cxn>
                <a:cxn ang="0">
                  <a:pos x="135" y="1359"/>
                </a:cxn>
                <a:cxn ang="0">
                  <a:pos x="93" y="1427"/>
                </a:cxn>
                <a:cxn ang="0">
                  <a:pos x="62" y="1449"/>
                </a:cxn>
                <a:cxn ang="0">
                  <a:pos x="41" y="1427"/>
                </a:cxn>
                <a:cxn ang="0">
                  <a:pos x="41" y="1404"/>
                </a:cxn>
                <a:cxn ang="0">
                  <a:pos x="52" y="1393"/>
                </a:cxn>
                <a:cxn ang="0">
                  <a:pos x="135" y="1270"/>
                </a:cxn>
                <a:cxn ang="0">
                  <a:pos x="166" y="1146"/>
                </a:cxn>
                <a:cxn ang="0">
                  <a:pos x="186" y="1045"/>
                </a:cxn>
                <a:cxn ang="0">
                  <a:pos x="186" y="989"/>
                </a:cxn>
                <a:cxn ang="0">
                  <a:pos x="197" y="977"/>
                </a:cxn>
                <a:cxn ang="0">
                  <a:pos x="186" y="977"/>
                </a:cxn>
                <a:cxn ang="0">
                  <a:pos x="186" y="989"/>
                </a:cxn>
                <a:cxn ang="0">
                  <a:pos x="166" y="989"/>
                </a:cxn>
                <a:cxn ang="0">
                  <a:pos x="155" y="1000"/>
                </a:cxn>
                <a:cxn ang="0">
                  <a:pos x="124" y="1000"/>
                </a:cxn>
                <a:cxn ang="0">
                  <a:pos x="83" y="989"/>
                </a:cxn>
                <a:cxn ang="0">
                  <a:pos x="52" y="977"/>
                </a:cxn>
                <a:cxn ang="0">
                  <a:pos x="10" y="910"/>
                </a:cxn>
                <a:cxn ang="0">
                  <a:pos x="10" y="843"/>
                </a:cxn>
                <a:cxn ang="0">
                  <a:pos x="52" y="775"/>
                </a:cxn>
                <a:cxn ang="0">
                  <a:pos x="83" y="764"/>
                </a:cxn>
                <a:cxn ang="0">
                  <a:pos x="124" y="753"/>
                </a:cxn>
                <a:cxn ang="0">
                  <a:pos x="114" y="0"/>
                </a:cxn>
                <a:cxn ang="0">
                  <a:pos x="176" y="22"/>
                </a:cxn>
                <a:cxn ang="0">
                  <a:pos x="207" y="56"/>
                </a:cxn>
                <a:cxn ang="0">
                  <a:pos x="228" y="124"/>
                </a:cxn>
                <a:cxn ang="0">
                  <a:pos x="207" y="191"/>
                </a:cxn>
                <a:cxn ang="0">
                  <a:pos x="176" y="225"/>
                </a:cxn>
                <a:cxn ang="0">
                  <a:pos x="114" y="247"/>
                </a:cxn>
                <a:cxn ang="0">
                  <a:pos x="52" y="225"/>
                </a:cxn>
                <a:cxn ang="0">
                  <a:pos x="21" y="191"/>
                </a:cxn>
                <a:cxn ang="0">
                  <a:pos x="0" y="124"/>
                </a:cxn>
                <a:cxn ang="0">
                  <a:pos x="21" y="56"/>
                </a:cxn>
                <a:cxn ang="0">
                  <a:pos x="52" y="22"/>
                </a:cxn>
                <a:cxn ang="0">
                  <a:pos x="114" y="0"/>
                </a:cxn>
              </a:cxnLst>
              <a:rect l="0" t="0" r="r" b="b"/>
              <a:pathLst>
                <a:path w="238" h="1449">
                  <a:moveTo>
                    <a:pt x="124" y="753"/>
                  </a:moveTo>
                  <a:lnTo>
                    <a:pt x="176" y="775"/>
                  </a:lnTo>
                  <a:lnTo>
                    <a:pt x="217" y="820"/>
                  </a:lnTo>
                  <a:lnTo>
                    <a:pt x="228" y="876"/>
                  </a:lnTo>
                  <a:lnTo>
                    <a:pt x="238" y="944"/>
                  </a:lnTo>
                  <a:lnTo>
                    <a:pt x="238" y="989"/>
                  </a:lnTo>
                  <a:lnTo>
                    <a:pt x="217" y="1135"/>
                  </a:lnTo>
                  <a:lnTo>
                    <a:pt x="186" y="1270"/>
                  </a:lnTo>
                  <a:lnTo>
                    <a:pt x="135" y="1359"/>
                  </a:lnTo>
                  <a:lnTo>
                    <a:pt x="93" y="1427"/>
                  </a:lnTo>
                  <a:lnTo>
                    <a:pt x="62" y="1449"/>
                  </a:lnTo>
                  <a:lnTo>
                    <a:pt x="41" y="1427"/>
                  </a:lnTo>
                  <a:lnTo>
                    <a:pt x="41" y="1404"/>
                  </a:lnTo>
                  <a:lnTo>
                    <a:pt x="52" y="1393"/>
                  </a:lnTo>
                  <a:lnTo>
                    <a:pt x="135" y="1270"/>
                  </a:lnTo>
                  <a:lnTo>
                    <a:pt x="166" y="1146"/>
                  </a:lnTo>
                  <a:lnTo>
                    <a:pt x="186" y="1045"/>
                  </a:lnTo>
                  <a:lnTo>
                    <a:pt x="186" y="989"/>
                  </a:lnTo>
                  <a:lnTo>
                    <a:pt x="197" y="977"/>
                  </a:lnTo>
                  <a:lnTo>
                    <a:pt x="186" y="977"/>
                  </a:lnTo>
                  <a:lnTo>
                    <a:pt x="186" y="989"/>
                  </a:lnTo>
                  <a:lnTo>
                    <a:pt x="166" y="989"/>
                  </a:lnTo>
                  <a:lnTo>
                    <a:pt x="155" y="1000"/>
                  </a:lnTo>
                  <a:lnTo>
                    <a:pt x="124" y="1000"/>
                  </a:lnTo>
                  <a:lnTo>
                    <a:pt x="83" y="989"/>
                  </a:lnTo>
                  <a:lnTo>
                    <a:pt x="52" y="977"/>
                  </a:lnTo>
                  <a:lnTo>
                    <a:pt x="10" y="910"/>
                  </a:lnTo>
                  <a:lnTo>
                    <a:pt x="10" y="843"/>
                  </a:lnTo>
                  <a:lnTo>
                    <a:pt x="52" y="775"/>
                  </a:lnTo>
                  <a:lnTo>
                    <a:pt x="83" y="764"/>
                  </a:lnTo>
                  <a:lnTo>
                    <a:pt x="124" y="753"/>
                  </a:lnTo>
                  <a:close/>
                  <a:moveTo>
                    <a:pt x="114" y="0"/>
                  </a:moveTo>
                  <a:lnTo>
                    <a:pt x="176" y="22"/>
                  </a:lnTo>
                  <a:lnTo>
                    <a:pt x="207" y="56"/>
                  </a:lnTo>
                  <a:lnTo>
                    <a:pt x="228" y="124"/>
                  </a:lnTo>
                  <a:lnTo>
                    <a:pt x="207" y="191"/>
                  </a:lnTo>
                  <a:lnTo>
                    <a:pt x="176" y="225"/>
                  </a:lnTo>
                  <a:lnTo>
                    <a:pt x="114" y="247"/>
                  </a:lnTo>
                  <a:lnTo>
                    <a:pt x="52" y="225"/>
                  </a:lnTo>
                  <a:lnTo>
                    <a:pt x="21" y="191"/>
                  </a:lnTo>
                  <a:lnTo>
                    <a:pt x="0" y="124"/>
                  </a:lnTo>
                  <a:lnTo>
                    <a:pt x="21" y="56"/>
                  </a:lnTo>
                  <a:lnTo>
                    <a:pt x="52" y="2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5381" y="4375"/>
              <a:ext cx="1127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5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75" y="34"/>
                </a:cxn>
                <a:cxn ang="0">
                  <a:pos x="1117" y="34"/>
                </a:cxn>
                <a:cxn ang="0">
                  <a:pos x="1127" y="45"/>
                </a:cxn>
                <a:cxn ang="0">
                  <a:pos x="1127" y="68"/>
                </a:cxn>
                <a:cxn ang="0">
                  <a:pos x="1117" y="79"/>
                </a:cxn>
                <a:cxn ang="0">
                  <a:pos x="1013" y="304"/>
                </a:cxn>
                <a:cxn ang="0">
                  <a:pos x="931" y="506"/>
                </a:cxn>
                <a:cxn ang="0">
                  <a:pos x="858" y="708"/>
                </a:cxn>
                <a:cxn ang="0">
                  <a:pos x="796" y="899"/>
                </a:cxn>
                <a:cxn ang="0">
                  <a:pos x="786" y="933"/>
                </a:cxn>
                <a:cxn ang="0">
                  <a:pos x="775" y="955"/>
                </a:cxn>
                <a:cxn ang="0">
                  <a:pos x="775" y="989"/>
                </a:cxn>
                <a:cxn ang="0">
                  <a:pos x="765" y="1079"/>
                </a:cxn>
                <a:cxn ang="0">
                  <a:pos x="682" y="1438"/>
                </a:cxn>
                <a:cxn ang="0">
                  <a:pos x="662" y="1506"/>
                </a:cxn>
                <a:cxn ang="0">
                  <a:pos x="651" y="1517"/>
                </a:cxn>
                <a:cxn ang="0">
                  <a:pos x="631" y="1528"/>
                </a:cxn>
                <a:cxn ang="0">
                  <a:pos x="620" y="1528"/>
                </a:cxn>
                <a:cxn ang="0">
                  <a:pos x="610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0" y="1427"/>
                </a:cxn>
                <a:cxn ang="0">
                  <a:pos x="620" y="1337"/>
                </a:cxn>
                <a:cxn ang="0">
                  <a:pos x="651" y="1225"/>
                </a:cxn>
                <a:cxn ang="0">
                  <a:pos x="682" y="1101"/>
                </a:cxn>
                <a:cxn ang="0">
                  <a:pos x="713" y="989"/>
                </a:cxn>
                <a:cxn ang="0">
                  <a:pos x="734" y="944"/>
                </a:cxn>
                <a:cxn ang="0">
                  <a:pos x="744" y="877"/>
                </a:cxn>
                <a:cxn ang="0">
                  <a:pos x="744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8" y="214"/>
                </a:cxn>
                <a:cxn ang="0">
                  <a:pos x="165" y="259"/>
                </a:cxn>
                <a:cxn ang="0">
                  <a:pos x="103" y="337"/>
                </a:cxn>
                <a:cxn ang="0">
                  <a:pos x="51" y="450"/>
                </a:cxn>
                <a:cxn ang="0">
                  <a:pos x="51" y="438"/>
                </a:cxn>
                <a:cxn ang="0">
                  <a:pos x="41" y="450"/>
                </a:cxn>
                <a:cxn ang="0">
                  <a:pos x="10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0" y="371"/>
                </a:cxn>
                <a:cxn ang="0">
                  <a:pos x="51" y="281"/>
                </a:cxn>
                <a:cxn ang="0">
                  <a:pos x="114" y="180"/>
                </a:cxn>
                <a:cxn ang="0">
                  <a:pos x="196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7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5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75" y="34"/>
                  </a:lnTo>
                  <a:lnTo>
                    <a:pt x="1117" y="34"/>
                  </a:lnTo>
                  <a:lnTo>
                    <a:pt x="1127" y="45"/>
                  </a:lnTo>
                  <a:lnTo>
                    <a:pt x="1127" y="68"/>
                  </a:lnTo>
                  <a:lnTo>
                    <a:pt x="1117" y="79"/>
                  </a:lnTo>
                  <a:lnTo>
                    <a:pt x="1013" y="304"/>
                  </a:lnTo>
                  <a:lnTo>
                    <a:pt x="931" y="506"/>
                  </a:lnTo>
                  <a:lnTo>
                    <a:pt x="858" y="708"/>
                  </a:lnTo>
                  <a:lnTo>
                    <a:pt x="796" y="899"/>
                  </a:lnTo>
                  <a:lnTo>
                    <a:pt x="786" y="933"/>
                  </a:lnTo>
                  <a:lnTo>
                    <a:pt x="775" y="955"/>
                  </a:lnTo>
                  <a:lnTo>
                    <a:pt x="775" y="989"/>
                  </a:lnTo>
                  <a:lnTo>
                    <a:pt x="765" y="1079"/>
                  </a:lnTo>
                  <a:lnTo>
                    <a:pt x="682" y="1438"/>
                  </a:lnTo>
                  <a:lnTo>
                    <a:pt x="662" y="1506"/>
                  </a:lnTo>
                  <a:lnTo>
                    <a:pt x="651" y="1517"/>
                  </a:lnTo>
                  <a:lnTo>
                    <a:pt x="631" y="1528"/>
                  </a:lnTo>
                  <a:lnTo>
                    <a:pt x="620" y="1528"/>
                  </a:lnTo>
                  <a:lnTo>
                    <a:pt x="610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0" y="1427"/>
                  </a:lnTo>
                  <a:lnTo>
                    <a:pt x="620" y="1337"/>
                  </a:lnTo>
                  <a:lnTo>
                    <a:pt x="651" y="1225"/>
                  </a:lnTo>
                  <a:lnTo>
                    <a:pt x="682" y="1101"/>
                  </a:lnTo>
                  <a:lnTo>
                    <a:pt x="713" y="989"/>
                  </a:lnTo>
                  <a:lnTo>
                    <a:pt x="734" y="944"/>
                  </a:lnTo>
                  <a:lnTo>
                    <a:pt x="744" y="877"/>
                  </a:lnTo>
                  <a:lnTo>
                    <a:pt x="744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8" y="214"/>
                  </a:lnTo>
                  <a:lnTo>
                    <a:pt x="165" y="259"/>
                  </a:lnTo>
                  <a:lnTo>
                    <a:pt x="103" y="337"/>
                  </a:lnTo>
                  <a:lnTo>
                    <a:pt x="51" y="450"/>
                  </a:lnTo>
                  <a:lnTo>
                    <a:pt x="51" y="438"/>
                  </a:lnTo>
                  <a:lnTo>
                    <a:pt x="41" y="450"/>
                  </a:lnTo>
                  <a:lnTo>
                    <a:pt x="10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0" y="371"/>
                  </a:lnTo>
                  <a:lnTo>
                    <a:pt x="51" y="281"/>
                  </a:lnTo>
                  <a:lnTo>
                    <a:pt x="114" y="180"/>
                  </a:lnTo>
                  <a:lnTo>
                    <a:pt x="196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6518" y="4656"/>
              <a:ext cx="466" cy="1101"/>
            </a:xfrm>
            <a:custGeom>
              <a:avLst/>
              <a:gdLst/>
              <a:ahLst/>
              <a:cxnLst>
                <a:cxn ang="0">
                  <a:pos x="269" y="382"/>
                </a:cxn>
                <a:cxn ang="0">
                  <a:pos x="331" y="427"/>
                </a:cxn>
                <a:cxn ang="0">
                  <a:pos x="362" y="506"/>
                </a:cxn>
                <a:cxn ang="0">
                  <a:pos x="352" y="551"/>
                </a:cxn>
                <a:cxn ang="0">
                  <a:pos x="342" y="596"/>
                </a:cxn>
                <a:cxn ang="0">
                  <a:pos x="290" y="719"/>
                </a:cxn>
                <a:cxn ang="0">
                  <a:pos x="249" y="832"/>
                </a:cxn>
                <a:cxn ang="0">
                  <a:pos x="218" y="955"/>
                </a:cxn>
                <a:cxn ang="0">
                  <a:pos x="207" y="1023"/>
                </a:cxn>
                <a:cxn ang="0">
                  <a:pos x="228" y="1056"/>
                </a:cxn>
                <a:cxn ang="0">
                  <a:pos x="311" y="1034"/>
                </a:cxn>
                <a:cxn ang="0">
                  <a:pos x="414" y="854"/>
                </a:cxn>
                <a:cxn ang="0">
                  <a:pos x="456" y="832"/>
                </a:cxn>
                <a:cxn ang="0">
                  <a:pos x="466" y="854"/>
                </a:cxn>
                <a:cxn ang="0">
                  <a:pos x="393" y="1023"/>
                </a:cxn>
                <a:cxn ang="0">
                  <a:pos x="249" y="1101"/>
                </a:cxn>
                <a:cxn ang="0">
                  <a:pos x="166" y="1079"/>
                </a:cxn>
                <a:cxn ang="0">
                  <a:pos x="114" y="1011"/>
                </a:cxn>
                <a:cxn ang="0">
                  <a:pos x="104" y="933"/>
                </a:cxn>
                <a:cxn ang="0">
                  <a:pos x="125" y="899"/>
                </a:cxn>
                <a:cxn ang="0">
                  <a:pos x="238" y="596"/>
                </a:cxn>
                <a:cxn ang="0">
                  <a:pos x="269" y="506"/>
                </a:cxn>
                <a:cxn ang="0">
                  <a:pos x="259" y="427"/>
                </a:cxn>
                <a:cxn ang="0">
                  <a:pos x="228" y="416"/>
                </a:cxn>
                <a:cxn ang="0">
                  <a:pos x="114" y="506"/>
                </a:cxn>
                <a:cxn ang="0">
                  <a:pos x="42" y="641"/>
                </a:cxn>
                <a:cxn ang="0">
                  <a:pos x="0" y="629"/>
                </a:cxn>
                <a:cxn ang="0">
                  <a:pos x="31" y="517"/>
                </a:cxn>
                <a:cxn ang="0">
                  <a:pos x="135" y="393"/>
                </a:cxn>
                <a:cxn ang="0">
                  <a:pos x="362" y="0"/>
                </a:cxn>
                <a:cxn ang="0">
                  <a:pos x="414" y="34"/>
                </a:cxn>
                <a:cxn ang="0">
                  <a:pos x="424" y="68"/>
                </a:cxn>
                <a:cxn ang="0">
                  <a:pos x="373" y="146"/>
                </a:cxn>
                <a:cxn ang="0">
                  <a:pos x="311" y="146"/>
                </a:cxn>
                <a:cxn ang="0">
                  <a:pos x="280" y="113"/>
                </a:cxn>
                <a:cxn ang="0">
                  <a:pos x="300" y="23"/>
                </a:cxn>
              </a:cxnLst>
              <a:rect l="0" t="0" r="r" b="b"/>
              <a:pathLst>
                <a:path w="466" h="1101">
                  <a:moveTo>
                    <a:pt x="218" y="371"/>
                  </a:moveTo>
                  <a:lnTo>
                    <a:pt x="269" y="382"/>
                  </a:lnTo>
                  <a:lnTo>
                    <a:pt x="300" y="393"/>
                  </a:lnTo>
                  <a:lnTo>
                    <a:pt x="331" y="427"/>
                  </a:lnTo>
                  <a:lnTo>
                    <a:pt x="352" y="461"/>
                  </a:lnTo>
                  <a:lnTo>
                    <a:pt x="362" y="506"/>
                  </a:lnTo>
                  <a:lnTo>
                    <a:pt x="362" y="528"/>
                  </a:lnTo>
                  <a:lnTo>
                    <a:pt x="352" y="551"/>
                  </a:lnTo>
                  <a:lnTo>
                    <a:pt x="352" y="562"/>
                  </a:lnTo>
                  <a:lnTo>
                    <a:pt x="342" y="596"/>
                  </a:lnTo>
                  <a:lnTo>
                    <a:pt x="311" y="652"/>
                  </a:lnTo>
                  <a:lnTo>
                    <a:pt x="290" y="719"/>
                  </a:lnTo>
                  <a:lnTo>
                    <a:pt x="280" y="764"/>
                  </a:lnTo>
                  <a:lnTo>
                    <a:pt x="249" y="832"/>
                  </a:lnTo>
                  <a:lnTo>
                    <a:pt x="228" y="899"/>
                  </a:lnTo>
                  <a:lnTo>
                    <a:pt x="218" y="955"/>
                  </a:lnTo>
                  <a:lnTo>
                    <a:pt x="207" y="1000"/>
                  </a:lnTo>
                  <a:lnTo>
                    <a:pt x="207" y="1023"/>
                  </a:lnTo>
                  <a:lnTo>
                    <a:pt x="218" y="1045"/>
                  </a:lnTo>
                  <a:lnTo>
                    <a:pt x="228" y="1056"/>
                  </a:lnTo>
                  <a:lnTo>
                    <a:pt x="249" y="1056"/>
                  </a:lnTo>
                  <a:lnTo>
                    <a:pt x="311" y="1034"/>
                  </a:lnTo>
                  <a:lnTo>
                    <a:pt x="373" y="966"/>
                  </a:lnTo>
                  <a:lnTo>
                    <a:pt x="414" y="854"/>
                  </a:lnTo>
                  <a:lnTo>
                    <a:pt x="435" y="832"/>
                  </a:lnTo>
                  <a:lnTo>
                    <a:pt x="456" y="832"/>
                  </a:lnTo>
                  <a:lnTo>
                    <a:pt x="466" y="843"/>
                  </a:lnTo>
                  <a:lnTo>
                    <a:pt x="466" y="854"/>
                  </a:lnTo>
                  <a:lnTo>
                    <a:pt x="435" y="955"/>
                  </a:lnTo>
                  <a:lnTo>
                    <a:pt x="393" y="1023"/>
                  </a:lnTo>
                  <a:lnTo>
                    <a:pt x="331" y="1079"/>
                  </a:lnTo>
                  <a:lnTo>
                    <a:pt x="249" y="1101"/>
                  </a:lnTo>
                  <a:lnTo>
                    <a:pt x="197" y="1090"/>
                  </a:lnTo>
                  <a:lnTo>
                    <a:pt x="166" y="1079"/>
                  </a:lnTo>
                  <a:lnTo>
                    <a:pt x="135" y="1045"/>
                  </a:lnTo>
                  <a:lnTo>
                    <a:pt x="114" y="1011"/>
                  </a:lnTo>
                  <a:lnTo>
                    <a:pt x="104" y="966"/>
                  </a:lnTo>
                  <a:lnTo>
                    <a:pt x="104" y="933"/>
                  </a:lnTo>
                  <a:lnTo>
                    <a:pt x="114" y="899"/>
                  </a:lnTo>
                  <a:lnTo>
                    <a:pt x="125" y="899"/>
                  </a:lnTo>
                  <a:lnTo>
                    <a:pt x="218" y="641"/>
                  </a:lnTo>
                  <a:lnTo>
                    <a:pt x="238" y="596"/>
                  </a:lnTo>
                  <a:lnTo>
                    <a:pt x="259" y="528"/>
                  </a:lnTo>
                  <a:lnTo>
                    <a:pt x="269" y="506"/>
                  </a:lnTo>
                  <a:lnTo>
                    <a:pt x="269" y="450"/>
                  </a:lnTo>
                  <a:lnTo>
                    <a:pt x="259" y="427"/>
                  </a:lnTo>
                  <a:lnTo>
                    <a:pt x="238" y="416"/>
                  </a:lnTo>
                  <a:lnTo>
                    <a:pt x="228" y="416"/>
                  </a:lnTo>
                  <a:lnTo>
                    <a:pt x="166" y="438"/>
                  </a:lnTo>
                  <a:lnTo>
                    <a:pt x="114" y="506"/>
                  </a:lnTo>
                  <a:lnTo>
                    <a:pt x="62" y="618"/>
                  </a:lnTo>
                  <a:lnTo>
                    <a:pt x="42" y="641"/>
                  </a:lnTo>
                  <a:lnTo>
                    <a:pt x="11" y="641"/>
                  </a:lnTo>
                  <a:lnTo>
                    <a:pt x="0" y="629"/>
                  </a:lnTo>
                  <a:lnTo>
                    <a:pt x="0" y="618"/>
                  </a:lnTo>
                  <a:lnTo>
                    <a:pt x="31" y="517"/>
                  </a:lnTo>
                  <a:lnTo>
                    <a:pt x="73" y="450"/>
                  </a:lnTo>
                  <a:lnTo>
                    <a:pt x="135" y="393"/>
                  </a:lnTo>
                  <a:lnTo>
                    <a:pt x="218" y="371"/>
                  </a:lnTo>
                  <a:close/>
                  <a:moveTo>
                    <a:pt x="362" y="0"/>
                  </a:moveTo>
                  <a:lnTo>
                    <a:pt x="383" y="0"/>
                  </a:lnTo>
                  <a:lnTo>
                    <a:pt x="414" y="34"/>
                  </a:lnTo>
                  <a:lnTo>
                    <a:pt x="424" y="56"/>
                  </a:lnTo>
                  <a:lnTo>
                    <a:pt x="424" y="68"/>
                  </a:lnTo>
                  <a:lnTo>
                    <a:pt x="414" y="101"/>
                  </a:lnTo>
                  <a:lnTo>
                    <a:pt x="373" y="146"/>
                  </a:lnTo>
                  <a:lnTo>
                    <a:pt x="342" y="157"/>
                  </a:lnTo>
                  <a:lnTo>
                    <a:pt x="311" y="146"/>
                  </a:lnTo>
                  <a:lnTo>
                    <a:pt x="290" y="135"/>
                  </a:lnTo>
                  <a:lnTo>
                    <a:pt x="280" y="113"/>
                  </a:lnTo>
                  <a:lnTo>
                    <a:pt x="280" y="90"/>
                  </a:lnTo>
                  <a:lnTo>
                    <a:pt x="300" y="23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7749" y="4049"/>
              <a:ext cx="1427" cy="1551"/>
            </a:xfrm>
            <a:custGeom>
              <a:avLst/>
              <a:gdLst/>
              <a:ahLst/>
              <a:cxnLst>
                <a:cxn ang="0">
                  <a:pos x="693" y="0"/>
                </a:cxn>
                <a:cxn ang="0">
                  <a:pos x="734" y="0"/>
                </a:cxn>
                <a:cxn ang="0">
                  <a:pos x="745" y="23"/>
                </a:cxn>
                <a:cxn ang="0">
                  <a:pos x="755" y="34"/>
                </a:cxn>
                <a:cxn ang="0">
                  <a:pos x="755" y="731"/>
                </a:cxn>
                <a:cxn ang="0">
                  <a:pos x="1396" y="731"/>
                </a:cxn>
                <a:cxn ang="0">
                  <a:pos x="1407" y="742"/>
                </a:cxn>
                <a:cxn ang="0">
                  <a:pos x="1427" y="753"/>
                </a:cxn>
                <a:cxn ang="0">
                  <a:pos x="1427" y="798"/>
                </a:cxn>
                <a:cxn ang="0">
                  <a:pos x="1407" y="809"/>
                </a:cxn>
                <a:cxn ang="0">
                  <a:pos x="1396" y="821"/>
                </a:cxn>
                <a:cxn ang="0">
                  <a:pos x="755" y="821"/>
                </a:cxn>
                <a:cxn ang="0">
                  <a:pos x="755" y="1517"/>
                </a:cxn>
                <a:cxn ang="0">
                  <a:pos x="745" y="1528"/>
                </a:cxn>
                <a:cxn ang="0">
                  <a:pos x="734" y="1551"/>
                </a:cxn>
                <a:cxn ang="0">
                  <a:pos x="693" y="1551"/>
                </a:cxn>
                <a:cxn ang="0">
                  <a:pos x="683" y="1528"/>
                </a:cxn>
                <a:cxn ang="0">
                  <a:pos x="672" y="1517"/>
                </a:cxn>
                <a:cxn ang="0">
                  <a:pos x="672" y="821"/>
                </a:cxn>
                <a:cxn ang="0">
                  <a:pos x="31" y="821"/>
                </a:cxn>
                <a:cxn ang="0">
                  <a:pos x="21" y="809"/>
                </a:cxn>
                <a:cxn ang="0">
                  <a:pos x="0" y="798"/>
                </a:cxn>
                <a:cxn ang="0">
                  <a:pos x="0" y="753"/>
                </a:cxn>
                <a:cxn ang="0">
                  <a:pos x="21" y="742"/>
                </a:cxn>
                <a:cxn ang="0">
                  <a:pos x="31" y="731"/>
                </a:cxn>
                <a:cxn ang="0">
                  <a:pos x="672" y="731"/>
                </a:cxn>
                <a:cxn ang="0">
                  <a:pos x="672" y="34"/>
                </a:cxn>
                <a:cxn ang="0">
                  <a:pos x="683" y="23"/>
                </a:cxn>
                <a:cxn ang="0">
                  <a:pos x="693" y="0"/>
                </a:cxn>
              </a:cxnLst>
              <a:rect l="0" t="0" r="r" b="b"/>
              <a:pathLst>
                <a:path w="1427" h="1551">
                  <a:moveTo>
                    <a:pt x="693" y="0"/>
                  </a:moveTo>
                  <a:lnTo>
                    <a:pt x="734" y="0"/>
                  </a:lnTo>
                  <a:lnTo>
                    <a:pt x="745" y="23"/>
                  </a:lnTo>
                  <a:lnTo>
                    <a:pt x="755" y="34"/>
                  </a:lnTo>
                  <a:lnTo>
                    <a:pt x="755" y="731"/>
                  </a:lnTo>
                  <a:lnTo>
                    <a:pt x="1396" y="731"/>
                  </a:lnTo>
                  <a:lnTo>
                    <a:pt x="1407" y="742"/>
                  </a:lnTo>
                  <a:lnTo>
                    <a:pt x="1427" y="753"/>
                  </a:lnTo>
                  <a:lnTo>
                    <a:pt x="1427" y="798"/>
                  </a:lnTo>
                  <a:lnTo>
                    <a:pt x="1407" y="809"/>
                  </a:lnTo>
                  <a:lnTo>
                    <a:pt x="1396" y="821"/>
                  </a:lnTo>
                  <a:lnTo>
                    <a:pt x="755" y="821"/>
                  </a:lnTo>
                  <a:lnTo>
                    <a:pt x="755" y="1517"/>
                  </a:lnTo>
                  <a:lnTo>
                    <a:pt x="745" y="1528"/>
                  </a:lnTo>
                  <a:lnTo>
                    <a:pt x="734" y="1551"/>
                  </a:lnTo>
                  <a:lnTo>
                    <a:pt x="693" y="1551"/>
                  </a:lnTo>
                  <a:lnTo>
                    <a:pt x="683" y="1528"/>
                  </a:lnTo>
                  <a:lnTo>
                    <a:pt x="672" y="1517"/>
                  </a:lnTo>
                  <a:lnTo>
                    <a:pt x="672" y="821"/>
                  </a:lnTo>
                  <a:lnTo>
                    <a:pt x="31" y="821"/>
                  </a:lnTo>
                  <a:lnTo>
                    <a:pt x="21" y="809"/>
                  </a:lnTo>
                  <a:lnTo>
                    <a:pt x="0" y="798"/>
                  </a:lnTo>
                  <a:lnTo>
                    <a:pt x="0" y="753"/>
                  </a:lnTo>
                  <a:lnTo>
                    <a:pt x="21" y="742"/>
                  </a:lnTo>
                  <a:lnTo>
                    <a:pt x="31" y="731"/>
                  </a:lnTo>
                  <a:lnTo>
                    <a:pt x="672" y="731"/>
                  </a:lnTo>
                  <a:lnTo>
                    <a:pt x="672" y="34"/>
                  </a:lnTo>
                  <a:lnTo>
                    <a:pt x="683" y="23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9807" y="4375"/>
              <a:ext cx="1128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4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6" y="45"/>
                </a:cxn>
                <a:cxn ang="0">
                  <a:pos x="1076" y="34"/>
                </a:cxn>
                <a:cxn ang="0">
                  <a:pos x="1117" y="34"/>
                </a:cxn>
                <a:cxn ang="0">
                  <a:pos x="1128" y="45"/>
                </a:cxn>
                <a:cxn ang="0">
                  <a:pos x="1128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9" y="708"/>
                </a:cxn>
                <a:cxn ang="0">
                  <a:pos x="797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6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1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1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5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5" y="573"/>
                </a:cxn>
                <a:cxn ang="0">
                  <a:pos x="704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1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4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2" y="450"/>
                </a:cxn>
                <a:cxn ang="0">
                  <a:pos x="11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8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4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6" y="45"/>
                  </a:lnTo>
                  <a:lnTo>
                    <a:pt x="1076" y="34"/>
                  </a:lnTo>
                  <a:lnTo>
                    <a:pt x="1117" y="34"/>
                  </a:lnTo>
                  <a:lnTo>
                    <a:pt x="1128" y="45"/>
                  </a:lnTo>
                  <a:lnTo>
                    <a:pt x="1128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9" y="708"/>
                  </a:lnTo>
                  <a:lnTo>
                    <a:pt x="797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6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1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1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5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5" y="573"/>
                  </a:lnTo>
                  <a:lnTo>
                    <a:pt x="704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1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4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2" y="450"/>
                  </a:lnTo>
                  <a:lnTo>
                    <a:pt x="11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1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079" y="3645"/>
              <a:ext cx="383" cy="854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321" y="0"/>
                </a:cxn>
                <a:cxn ang="0">
                  <a:pos x="342" y="11"/>
                </a:cxn>
                <a:cxn ang="0">
                  <a:pos x="383" y="56"/>
                </a:cxn>
                <a:cxn ang="0">
                  <a:pos x="383" y="124"/>
                </a:cxn>
                <a:cxn ang="0">
                  <a:pos x="373" y="146"/>
                </a:cxn>
                <a:cxn ang="0">
                  <a:pos x="83" y="820"/>
                </a:cxn>
                <a:cxn ang="0">
                  <a:pos x="73" y="843"/>
                </a:cxn>
                <a:cxn ang="0">
                  <a:pos x="73" y="854"/>
                </a:cxn>
                <a:cxn ang="0">
                  <a:pos x="31" y="854"/>
                </a:cxn>
                <a:cxn ang="0">
                  <a:pos x="0" y="820"/>
                </a:cxn>
                <a:cxn ang="0">
                  <a:pos x="0" y="798"/>
                </a:cxn>
                <a:cxn ang="0">
                  <a:pos x="11" y="786"/>
                </a:cxn>
                <a:cxn ang="0">
                  <a:pos x="207" y="79"/>
                </a:cxn>
                <a:cxn ang="0">
                  <a:pos x="218" y="67"/>
                </a:cxn>
                <a:cxn ang="0">
                  <a:pos x="238" y="22"/>
                </a:cxn>
                <a:cxn ang="0">
                  <a:pos x="259" y="11"/>
                </a:cxn>
                <a:cxn ang="0">
                  <a:pos x="290" y="0"/>
                </a:cxn>
              </a:cxnLst>
              <a:rect l="0" t="0" r="r" b="b"/>
              <a:pathLst>
                <a:path w="383" h="854">
                  <a:moveTo>
                    <a:pt x="290" y="0"/>
                  </a:moveTo>
                  <a:lnTo>
                    <a:pt x="321" y="0"/>
                  </a:lnTo>
                  <a:lnTo>
                    <a:pt x="342" y="11"/>
                  </a:lnTo>
                  <a:lnTo>
                    <a:pt x="383" y="56"/>
                  </a:lnTo>
                  <a:lnTo>
                    <a:pt x="383" y="124"/>
                  </a:lnTo>
                  <a:lnTo>
                    <a:pt x="373" y="146"/>
                  </a:lnTo>
                  <a:lnTo>
                    <a:pt x="83" y="820"/>
                  </a:lnTo>
                  <a:lnTo>
                    <a:pt x="73" y="843"/>
                  </a:lnTo>
                  <a:lnTo>
                    <a:pt x="73" y="854"/>
                  </a:lnTo>
                  <a:lnTo>
                    <a:pt x="31" y="854"/>
                  </a:lnTo>
                  <a:lnTo>
                    <a:pt x="0" y="820"/>
                  </a:lnTo>
                  <a:lnTo>
                    <a:pt x="0" y="798"/>
                  </a:lnTo>
                  <a:lnTo>
                    <a:pt x="11" y="786"/>
                  </a:lnTo>
                  <a:lnTo>
                    <a:pt x="207" y="79"/>
                  </a:lnTo>
                  <a:lnTo>
                    <a:pt x="218" y="67"/>
                  </a:lnTo>
                  <a:lnTo>
                    <a:pt x="238" y="22"/>
                  </a:lnTo>
                  <a:lnTo>
                    <a:pt x="259" y="11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721" y="3667"/>
              <a:ext cx="496" cy="232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1" y="23"/>
                </a:cxn>
                <a:cxn ang="0">
                  <a:pos x="113" y="79"/>
                </a:cxn>
                <a:cxn ang="0">
                  <a:pos x="186" y="158"/>
                </a:cxn>
                <a:cxn ang="0">
                  <a:pos x="269" y="281"/>
                </a:cxn>
                <a:cxn ang="0">
                  <a:pos x="351" y="439"/>
                </a:cxn>
                <a:cxn ang="0">
                  <a:pos x="424" y="630"/>
                </a:cxn>
                <a:cxn ang="0">
                  <a:pos x="465" y="832"/>
                </a:cxn>
                <a:cxn ang="0">
                  <a:pos x="486" y="1000"/>
                </a:cxn>
                <a:cxn ang="0">
                  <a:pos x="496" y="1158"/>
                </a:cxn>
                <a:cxn ang="0">
                  <a:pos x="496" y="1169"/>
                </a:cxn>
                <a:cxn ang="0">
                  <a:pos x="486" y="1382"/>
                </a:cxn>
                <a:cxn ang="0">
                  <a:pos x="444" y="1618"/>
                </a:cxn>
                <a:cxn ang="0">
                  <a:pos x="362" y="1877"/>
                </a:cxn>
                <a:cxn ang="0">
                  <a:pos x="279" y="2034"/>
                </a:cxn>
                <a:cxn ang="0">
                  <a:pos x="186" y="2158"/>
                </a:cxn>
                <a:cxn ang="0">
                  <a:pos x="113" y="2247"/>
                </a:cxn>
                <a:cxn ang="0">
                  <a:pos x="51" y="2304"/>
                </a:cxn>
                <a:cxn ang="0">
                  <a:pos x="20" y="2326"/>
                </a:cxn>
                <a:cxn ang="0">
                  <a:pos x="0" y="2304"/>
                </a:cxn>
                <a:cxn ang="0">
                  <a:pos x="0" y="2281"/>
                </a:cxn>
                <a:cxn ang="0">
                  <a:pos x="10" y="2270"/>
                </a:cxn>
                <a:cxn ang="0">
                  <a:pos x="31" y="2259"/>
                </a:cxn>
                <a:cxn ang="0">
                  <a:pos x="165" y="2068"/>
                </a:cxn>
                <a:cxn ang="0">
                  <a:pos x="269" y="1854"/>
                </a:cxn>
                <a:cxn ang="0">
                  <a:pos x="331" y="1630"/>
                </a:cxn>
                <a:cxn ang="0">
                  <a:pos x="362" y="1394"/>
                </a:cxn>
                <a:cxn ang="0">
                  <a:pos x="372" y="1158"/>
                </a:cxn>
                <a:cxn ang="0">
                  <a:pos x="362" y="877"/>
                </a:cxn>
                <a:cxn ang="0">
                  <a:pos x="310" y="630"/>
                </a:cxn>
                <a:cxn ang="0">
                  <a:pos x="248" y="416"/>
                </a:cxn>
                <a:cxn ang="0">
                  <a:pos x="155" y="236"/>
                </a:cxn>
                <a:cxn ang="0">
                  <a:pos x="41" y="79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20" y="0"/>
                </a:cxn>
              </a:cxnLst>
              <a:rect l="0" t="0" r="r" b="b"/>
              <a:pathLst>
                <a:path w="496" h="2326">
                  <a:moveTo>
                    <a:pt x="20" y="0"/>
                  </a:moveTo>
                  <a:lnTo>
                    <a:pt x="51" y="23"/>
                  </a:lnTo>
                  <a:lnTo>
                    <a:pt x="113" y="79"/>
                  </a:lnTo>
                  <a:lnTo>
                    <a:pt x="186" y="158"/>
                  </a:lnTo>
                  <a:lnTo>
                    <a:pt x="269" y="281"/>
                  </a:lnTo>
                  <a:lnTo>
                    <a:pt x="351" y="439"/>
                  </a:lnTo>
                  <a:lnTo>
                    <a:pt x="424" y="630"/>
                  </a:lnTo>
                  <a:lnTo>
                    <a:pt x="465" y="832"/>
                  </a:lnTo>
                  <a:lnTo>
                    <a:pt x="486" y="1000"/>
                  </a:lnTo>
                  <a:lnTo>
                    <a:pt x="496" y="1158"/>
                  </a:lnTo>
                  <a:lnTo>
                    <a:pt x="496" y="1169"/>
                  </a:lnTo>
                  <a:lnTo>
                    <a:pt x="486" y="1382"/>
                  </a:lnTo>
                  <a:lnTo>
                    <a:pt x="444" y="1618"/>
                  </a:lnTo>
                  <a:lnTo>
                    <a:pt x="362" y="1877"/>
                  </a:lnTo>
                  <a:lnTo>
                    <a:pt x="279" y="2034"/>
                  </a:lnTo>
                  <a:lnTo>
                    <a:pt x="186" y="2158"/>
                  </a:lnTo>
                  <a:lnTo>
                    <a:pt x="113" y="2247"/>
                  </a:lnTo>
                  <a:lnTo>
                    <a:pt x="51" y="2304"/>
                  </a:lnTo>
                  <a:lnTo>
                    <a:pt x="20" y="2326"/>
                  </a:lnTo>
                  <a:lnTo>
                    <a:pt x="0" y="2304"/>
                  </a:lnTo>
                  <a:lnTo>
                    <a:pt x="0" y="2281"/>
                  </a:lnTo>
                  <a:lnTo>
                    <a:pt x="10" y="2270"/>
                  </a:lnTo>
                  <a:lnTo>
                    <a:pt x="31" y="2259"/>
                  </a:lnTo>
                  <a:lnTo>
                    <a:pt x="165" y="2068"/>
                  </a:lnTo>
                  <a:lnTo>
                    <a:pt x="269" y="1854"/>
                  </a:lnTo>
                  <a:lnTo>
                    <a:pt x="331" y="1630"/>
                  </a:lnTo>
                  <a:lnTo>
                    <a:pt x="362" y="1394"/>
                  </a:lnTo>
                  <a:lnTo>
                    <a:pt x="372" y="1158"/>
                  </a:lnTo>
                  <a:lnTo>
                    <a:pt x="362" y="877"/>
                  </a:lnTo>
                  <a:lnTo>
                    <a:pt x="310" y="630"/>
                  </a:lnTo>
                  <a:lnTo>
                    <a:pt x="248" y="416"/>
                  </a:lnTo>
                  <a:lnTo>
                    <a:pt x="155" y="236"/>
                  </a:lnTo>
                  <a:lnTo>
                    <a:pt x="41" y="7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13127" y="4555"/>
              <a:ext cx="1438" cy="539"/>
            </a:xfrm>
            <a:custGeom>
              <a:avLst/>
              <a:gdLst/>
              <a:ahLst/>
              <a:cxnLst>
                <a:cxn ang="0">
                  <a:pos x="52" y="449"/>
                </a:cxn>
                <a:cxn ang="0">
                  <a:pos x="1407" y="449"/>
                </a:cxn>
                <a:cxn ang="0">
                  <a:pos x="1417" y="461"/>
                </a:cxn>
                <a:cxn ang="0">
                  <a:pos x="1438" y="472"/>
                </a:cxn>
                <a:cxn ang="0">
                  <a:pos x="1438" y="517"/>
                </a:cxn>
                <a:cxn ang="0">
                  <a:pos x="1417" y="528"/>
                </a:cxn>
                <a:cxn ang="0">
                  <a:pos x="1407" y="539"/>
                </a:cxn>
                <a:cxn ang="0">
                  <a:pos x="52" y="539"/>
                </a:cxn>
                <a:cxn ang="0">
                  <a:pos x="42" y="528"/>
                </a:cxn>
                <a:cxn ang="0">
                  <a:pos x="21" y="517"/>
                </a:cxn>
                <a:cxn ang="0">
                  <a:pos x="21" y="472"/>
                </a:cxn>
                <a:cxn ang="0">
                  <a:pos x="42" y="461"/>
                </a:cxn>
                <a:cxn ang="0">
                  <a:pos x="52" y="449"/>
                </a:cxn>
                <a:cxn ang="0">
                  <a:pos x="31" y="0"/>
                </a:cxn>
                <a:cxn ang="0">
                  <a:pos x="1396" y="0"/>
                </a:cxn>
                <a:cxn ang="0">
                  <a:pos x="1407" y="11"/>
                </a:cxn>
                <a:cxn ang="0">
                  <a:pos x="1428" y="23"/>
                </a:cxn>
                <a:cxn ang="0">
                  <a:pos x="1428" y="67"/>
                </a:cxn>
                <a:cxn ang="0">
                  <a:pos x="1407" y="79"/>
                </a:cxn>
                <a:cxn ang="0">
                  <a:pos x="1396" y="90"/>
                </a:cxn>
                <a:cxn ang="0">
                  <a:pos x="31" y="90"/>
                </a:cxn>
                <a:cxn ang="0">
                  <a:pos x="21" y="79"/>
                </a:cxn>
                <a:cxn ang="0">
                  <a:pos x="0" y="67"/>
                </a:cxn>
                <a:cxn ang="0">
                  <a:pos x="0" y="23"/>
                </a:cxn>
                <a:cxn ang="0">
                  <a:pos x="21" y="11"/>
                </a:cxn>
                <a:cxn ang="0">
                  <a:pos x="31" y="0"/>
                </a:cxn>
              </a:cxnLst>
              <a:rect l="0" t="0" r="r" b="b"/>
              <a:pathLst>
                <a:path w="1438" h="539">
                  <a:moveTo>
                    <a:pt x="52" y="449"/>
                  </a:moveTo>
                  <a:lnTo>
                    <a:pt x="1407" y="449"/>
                  </a:lnTo>
                  <a:lnTo>
                    <a:pt x="1417" y="461"/>
                  </a:lnTo>
                  <a:lnTo>
                    <a:pt x="1438" y="472"/>
                  </a:lnTo>
                  <a:lnTo>
                    <a:pt x="1438" y="517"/>
                  </a:lnTo>
                  <a:lnTo>
                    <a:pt x="1417" y="528"/>
                  </a:lnTo>
                  <a:lnTo>
                    <a:pt x="1407" y="539"/>
                  </a:lnTo>
                  <a:lnTo>
                    <a:pt x="52" y="539"/>
                  </a:lnTo>
                  <a:lnTo>
                    <a:pt x="42" y="528"/>
                  </a:lnTo>
                  <a:lnTo>
                    <a:pt x="21" y="517"/>
                  </a:lnTo>
                  <a:lnTo>
                    <a:pt x="21" y="472"/>
                  </a:lnTo>
                  <a:lnTo>
                    <a:pt x="42" y="461"/>
                  </a:lnTo>
                  <a:lnTo>
                    <a:pt x="52" y="449"/>
                  </a:lnTo>
                  <a:close/>
                  <a:moveTo>
                    <a:pt x="31" y="0"/>
                  </a:moveTo>
                  <a:lnTo>
                    <a:pt x="1396" y="0"/>
                  </a:lnTo>
                  <a:lnTo>
                    <a:pt x="1407" y="11"/>
                  </a:lnTo>
                  <a:lnTo>
                    <a:pt x="1428" y="23"/>
                  </a:lnTo>
                  <a:lnTo>
                    <a:pt x="1428" y="67"/>
                  </a:lnTo>
                  <a:lnTo>
                    <a:pt x="1407" y="79"/>
                  </a:lnTo>
                  <a:lnTo>
                    <a:pt x="1396" y="90"/>
                  </a:lnTo>
                  <a:lnTo>
                    <a:pt x="31" y="90"/>
                  </a:lnTo>
                  <a:lnTo>
                    <a:pt x="21" y="79"/>
                  </a:lnTo>
                  <a:lnTo>
                    <a:pt x="0" y="67"/>
                  </a:lnTo>
                  <a:lnTo>
                    <a:pt x="0" y="23"/>
                  </a:lnTo>
                  <a:lnTo>
                    <a:pt x="21" y="1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15310" y="4387"/>
              <a:ext cx="1272" cy="1067"/>
            </a:xfrm>
            <a:custGeom>
              <a:avLst/>
              <a:gdLst/>
              <a:ahLst/>
              <a:cxnLst>
                <a:cxn ang="0">
                  <a:pos x="1210" y="11"/>
                </a:cxn>
                <a:cxn ang="0">
                  <a:pos x="1251" y="56"/>
                </a:cxn>
                <a:cxn ang="0">
                  <a:pos x="1272" y="157"/>
                </a:cxn>
                <a:cxn ang="0">
                  <a:pos x="1251" y="280"/>
                </a:cxn>
                <a:cxn ang="0">
                  <a:pos x="1199" y="539"/>
                </a:cxn>
                <a:cxn ang="0">
                  <a:pos x="1127" y="752"/>
                </a:cxn>
                <a:cxn ang="0">
                  <a:pos x="992" y="977"/>
                </a:cxn>
                <a:cxn ang="0">
                  <a:pos x="786" y="1067"/>
                </a:cxn>
                <a:cxn ang="0">
                  <a:pos x="620" y="999"/>
                </a:cxn>
                <a:cxn ang="0">
                  <a:pos x="548" y="820"/>
                </a:cxn>
                <a:cxn ang="0">
                  <a:pos x="413" y="999"/>
                </a:cxn>
                <a:cxn ang="0">
                  <a:pos x="217" y="1067"/>
                </a:cxn>
                <a:cxn ang="0">
                  <a:pos x="72" y="988"/>
                </a:cxn>
                <a:cxn ang="0">
                  <a:pos x="10" y="820"/>
                </a:cxn>
                <a:cxn ang="0">
                  <a:pos x="10" y="561"/>
                </a:cxn>
                <a:cxn ang="0">
                  <a:pos x="113" y="224"/>
                </a:cxn>
                <a:cxn ang="0">
                  <a:pos x="196" y="56"/>
                </a:cxn>
                <a:cxn ang="0">
                  <a:pos x="217" y="22"/>
                </a:cxn>
                <a:cxn ang="0">
                  <a:pos x="258" y="33"/>
                </a:cxn>
                <a:cxn ang="0">
                  <a:pos x="279" y="67"/>
                </a:cxn>
                <a:cxn ang="0">
                  <a:pos x="227" y="168"/>
                </a:cxn>
                <a:cxn ang="0">
                  <a:pos x="113" y="359"/>
                </a:cxn>
                <a:cxn ang="0">
                  <a:pos x="62" y="629"/>
                </a:cxn>
                <a:cxn ang="0">
                  <a:pos x="124" y="842"/>
                </a:cxn>
                <a:cxn ang="0">
                  <a:pos x="248" y="898"/>
                </a:cxn>
                <a:cxn ang="0">
                  <a:pos x="413" y="831"/>
                </a:cxn>
                <a:cxn ang="0">
                  <a:pos x="537" y="685"/>
                </a:cxn>
                <a:cxn ang="0">
                  <a:pos x="568" y="483"/>
                </a:cxn>
                <a:cxn ang="0">
                  <a:pos x="599" y="382"/>
                </a:cxn>
                <a:cxn ang="0">
                  <a:pos x="672" y="359"/>
                </a:cxn>
                <a:cxn ang="0">
                  <a:pos x="692" y="393"/>
                </a:cxn>
                <a:cxn ang="0">
                  <a:pos x="682" y="505"/>
                </a:cxn>
                <a:cxn ang="0">
                  <a:pos x="641" y="763"/>
                </a:cxn>
                <a:cxn ang="0">
                  <a:pos x="744" y="876"/>
                </a:cxn>
                <a:cxn ang="0">
                  <a:pos x="920" y="865"/>
                </a:cxn>
                <a:cxn ang="0">
                  <a:pos x="1075" y="707"/>
                </a:cxn>
                <a:cxn ang="0">
                  <a:pos x="1168" y="471"/>
                </a:cxn>
                <a:cxn ang="0">
                  <a:pos x="1168" y="292"/>
                </a:cxn>
                <a:cxn ang="0">
                  <a:pos x="1106" y="179"/>
                </a:cxn>
                <a:cxn ang="0">
                  <a:pos x="1075" y="112"/>
                </a:cxn>
                <a:cxn ang="0">
                  <a:pos x="1127" y="22"/>
                </a:cxn>
              </a:cxnLst>
              <a:rect l="0" t="0" r="r" b="b"/>
              <a:pathLst>
                <a:path w="1272" h="1067">
                  <a:moveTo>
                    <a:pt x="1189" y="0"/>
                  </a:moveTo>
                  <a:lnTo>
                    <a:pt x="1210" y="11"/>
                  </a:lnTo>
                  <a:lnTo>
                    <a:pt x="1241" y="22"/>
                  </a:lnTo>
                  <a:lnTo>
                    <a:pt x="1251" y="56"/>
                  </a:lnTo>
                  <a:lnTo>
                    <a:pt x="1272" y="101"/>
                  </a:lnTo>
                  <a:lnTo>
                    <a:pt x="1272" y="157"/>
                  </a:lnTo>
                  <a:lnTo>
                    <a:pt x="1261" y="179"/>
                  </a:lnTo>
                  <a:lnTo>
                    <a:pt x="1251" y="280"/>
                  </a:lnTo>
                  <a:lnTo>
                    <a:pt x="1230" y="415"/>
                  </a:lnTo>
                  <a:lnTo>
                    <a:pt x="1199" y="539"/>
                  </a:lnTo>
                  <a:lnTo>
                    <a:pt x="1158" y="662"/>
                  </a:lnTo>
                  <a:lnTo>
                    <a:pt x="1127" y="752"/>
                  </a:lnTo>
                  <a:lnTo>
                    <a:pt x="1065" y="876"/>
                  </a:lnTo>
                  <a:lnTo>
                    <a:pt x="992" y="977"/>
                  </a:lnTo>
                  <a:lnTo>
                    <a:pt x="899" y="1044"/>
                  </a:lnTo>
                  <a:lnTo>
                    <a:pt x="786" y="1067"/>
                  </a:lnTo>
                  <a:lnTo>
                    <a:pt x="692" y="1044"/>
                  </a:lnTo>
                  <a:lnTo>
                    <a:pt x="620" y="999"/>
                  </a:lnTo>
                  <a:lnTo>
                    <a:pt x="579" y="921"/>
                  </a:lnTo>
                  <a:lnTo>
                    <a:pt x="548" y="820"/>
                  </a:lnTo>
                  <a:lnTo>
                    <a:pt x="486" y="921"/>
                  </a:lnTo>
                  <a:lnTo>
                    <a:pt x="413" y="999"/>
                  </a:lnTo>
                  <a:lnTo>
                    <a:pt x="320" y="1044"/>
                  </a:lnTo>
                  <a:lnTo>
                    <a:pt x="217" y="1067"/>
                  </a:lnTo>
                  <a:lnTo>
                    <a:pt x="134" y="1044"/>
                  </a:lnTo>
                  <a:lnTo>
                    <a:pt x="72" y="988"/>
                  </a:lnTo>
                  <a:lnTo>
                    <a:pt x="31" y="921"/>
                  </a:lnTo>
                  <a:lnTo>
                    <a:pt x="10" y="820"/>
                  </a:lnTo>
                  <a:lnTo>
                    <a:pt x="0" y="730"/>
                  </a:lnTo>
                  <a:lnTo>
                    <a:pt x="10" y="561"/>
                  </a:lnTo>
                  <a:lnTo>
                    <a:pt x="51" y="393"/>
                  </a:lnTo>
                  <a:lnTo>
                    <a:pt x="113" y="224"/>
                  </a:lnTo>
                  <a:lnTo>
                    <a:pt x="186" y="78"/>
                  </a:lnTo>
                  <a:lnTo>
                    <a:pt x="196" y="56"/>
                  </a:lnTo>
                  <a:lnTo>
                    <a:pt x="206" y="44"/>
                  </a:lnTo>
                  <a:lnTo>
                    <a:pt x="217" y="22"/>
                  </a:lnTo>
                  <a:lnTo>
                    <a:pt x="237" y="22"/>
                  </a:lnTo>
                  <a:lnTo>
                    <a:pt x="258" y="33"/>
                  </a:lnTo>
                  <a:lnTo>
                    <a:pt x="268" y="44"/>
                  </a:lnTo>
                  <a:lnTo>
                    <a:pt x="279" y="67"/>
                  </a:lnTo>
                  <a:lnTo>
                    <a:pt x="258" y="101"/>
                  </a:lnTo>
                  <a:lnTo>
                    <a:pt x="227" y="168"/>
                  </a:lnTo>
                  <a:lnTo>
                    <a:pt x="165" y="247"/>
                  </a:lnTo>
                  <a:lnTo>
                    <a:pt x="113" y="359"/>
                  </a:lnTo>
                  <a:lnTo>
                    <a:pt x="82" y="483"/>
                  </a:lnTo>
                  <a:lnTo>
                    <a:pt x="62" y="629"/>
                  </a:lnTo>
                  <a:lnTo>
                    <a:pt x="82" y="786"/>
                  </a:lnTo>
                  <a:lnTo>
                    <a:pt x="124" y="842"/>
                  </a:lnTo>
                  <a:lnTo>
                    <a:pt x="175" y="887"/>
                  </a:lnTo>
                  <a:lnTo>
                    <a:pt x="248" y="898"/>
                  </a:lnTo>
                  <a:lnTo>
                    <a:pt x="341" y="876"/>
                  </a:lnTo>
                  <a:lnTo>
                    <a:pt x="413" y="831"/>
                  </a:lnTo>
                  <a:lnTo>
                    <a:pt x="475" y="763"/>
                  </a:lnTo>
                  <a:lnTo>
                    <a:pt x="537" y="685"/>
                  </a:lnTo>
                  <a:lnTo>
                    <a:pt x="548" y="584"/>
                  </a:lnTo>
                  <a:lnTo>
                    <a:pt x="568" y="483"/>
                  </a:lnTo>
                  <a:lnTo>
                    <a:pt x="589" y="404"/>
                  </a:lnTo>
                  <a:lnTo>
                    <a:pt x="599" y="382"/>
                  </a:lnTo>
                  <a:lnTo>
                    <a:pt x="620" y="359"/>
                  </a:lnTo>
                  <a:lnTo>
                    <a:pt x="672" y="359"/>
                  </a:lnTo>
                  <a:lnTo>
                    <a:pt x="682" y="370"/>
                  </a:lnTo>
                  <a:lnTo>
                    <a:pt x="692" y="393"/>
                  </a:lnTo>
                  <a:lnTo>
                    <a:pt x="692" y="415"/>
                  </a:lnTo>
                  <a:lnTo>
                    <a:pt x="682" y="505"/>
                  </a:lnTo>
                  <a:lnTo>
                    <a:pt x="620" y="685"/>
                  </a:lnTo>
                  <a:lnTo>
                    <a:pt x="641" y="763"/>
                  </a:lnTo>
                  <a:lnTo>
                    <a:pt x="682" y="831"/>
                  </a:lnTo>
                  <a:lnTo>
                    <a:pt x="744" y="876"/>
                  </a:lnTo>
                  <a:lnTo>
                    <a:pt x="827" y="887"/>
                  </a:lnTo>
                  <a:lnTo>
                    <a:pt x="920" y="865"/>
                  </a:lnTo>
                  <a:lnTo>
                    <a:pt x="1003" y="797"/>
                  </a:lnTo>
                  <a:lnTo>
                    <a:pt x="1075" y="707"/>
                  </a:lnTo>
                  <a:lnTo>
                    <a:pt x="1127" y="595"/>
                  </a:lnTo>
                  <a:lnTo>
                    <a:pt x="1168" y="471"/>
                  </a:lnTo>
                  <a:lnTo>
                    <a:pt x="1179" y="370"/>
                  </a:lnTo>
                  <a:lnTo>
                    <a:pt x="1168" y="292"/>
                  </a:lnTo>
                  <a:lnTo>
                    <a:pt x="1137" y="224"/>
                  </a:lnTo>
                  <a:lnTo>
                    <a:pt x="1106" y="179"/>
                  </a:lnTo>
                  <a:lnTo>
                    <a:pt x="1085" y="146"/>
                  </a:lnTo>
                  <a:lnTo>
                    <a:pt x="1075" y="112"/>
                  </a:lnTo>
                  <a:lnTo>
                    <a:pt x="1096" y="44"/>
                  </a:lnTo>
                  <a:lnTo>
                    <a:pt x="1127" y="22"/>
                  </a:lnTo>
                  <a:lnTo>
                    <a:pt x="1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16913" y="3667"/>
              <a:ext cx="496" cy="2315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6" y="0"/>
                </a:cxn>
                <a:cxn ang="0">
                  <a:pos x="496" y="12"/>
                </a:cxn>
                <a:cxn ang="0">
                  <a:pos x="496" y="34"/>
                </a:cxn>
                <a:cxn ang="0">
                  <a:pos x="486" y="45"/>
                </a:cxn>
                <a:cxn ang="0">
                  <a:pos x="465" y="57"/>
                </a:cxn>
                <a:cxn ang="0">
                  <a:pos x="331" y="248"/>
                </a:cxn>
                <a:cxn ang="0">
                  <a:pos x="237" y="450"/>
                </a:cxn>
                <a:cxn ang="0">
                  <a:pos x="165" y="675"/>
                </a:cxn>
                <a:cxn ang="0">
                  <a:pos x="134" y="911"/>
                </a:cxn>
                <a:cxn ang="0">
                  <a:pos x="124" y="1158"/>
                </a:cxn>
                <a:cxn ang="0">
                  <a:pos x="134" y="1382"/>
                </a:cxn>
                <a:cxn ang="0">
                  <a:pos x="165" y="1607"/>
                </a:cxn>
                <a:cxn ang="0">
                  <a:pos x="227" y="1843"/>
                </a:cxn>
                <a:cxn ang="0">
                  <a:pos x="320" y="2056"/>
                </a:cxn>
                <a:cxn ang="0">
                  <a:pos x="455" y="2247"/>
                </a:cxn>
                <a:cxn ang="0">
                  <a:pos x="496" y="2292"/>
                </a:cxn>
                <a:cxn ang="0">
                  <a:pos x="475" y="2315"/>
                </a:cxn>
                <a:cxn ang="0">
                  <a:pos x="382" y="2247"/>
                </a:cxn>
                <a:cxn ang="0">
                  <a:pos x="310" y="2158"/>
                </a:cxn>
                <a:cxn ang="0">
                  <a:pos x="227" y="2034"/>
                </a:cxn>
                <a:cxn ang="0">
                  <a:pos x="144" y="1877"/>
                </a:cxn>
                <a:cxn ang="0">
                  <a:pos x="72" y="1686"/>
                </a:cxn>
                <a:cxn ang="0">
                  <a:pos x="20" y="1483"/>
                </a:cxn>
                <a:cxn ang="0">
                  <a:pos x="0" y="1315"/>
                </a:cxn>
                <a:cxn ang="0">
                  <a:pos x="0" y="1158"/>
                </a:cxn>
                <a:cxn ang="0">
                  <a:pos x="10" y="944"/>
                </a:cxn>
                <a:cxn ang="0">
                  <a:pos x="51" y="708"/>
                </a:cxn>
                <a:cxn ang="0">
                  <a:pos x="134" y="450"/>
                </a:cxn>
                <a:cxn ang="0">
                  <a:pos x="217" y="293"/>
                </a:cxn>
                <a:cxn ang="0">
                  <a:pos x="310" y="169"/>
                </a:cxn>
                <a:cxn ang="0">
                  <a:pos x="382" y="79"/>
                </a:cxn>
                <a:cxn ang="0">
                  <a:pos x="444" y="23"/>
                </a:cxn>
                <a:cxn ang="0">
                  <a:pos x="475" y="0"/>
                </a:cxn>
              </a:cxnLst>
              <a:rect l="0" t="0" r="r" b="b"/>
              <a:pathLst>
                <a:path w="496" h="2315">
                  <a:moveTo>
                    <a:pt x="475" y="0"/>
                  </a:moveTo>
                  <a:lnTo>
                    <a:pt x="486" y="0"/>
                  </a:lnTo>
                  <a:lnTo>
                    <a:pt x="496" y="12"/>
                  </a:lnTo>
                  <a:lnTo>
                    <a:pt x="496" y="34"/>
                  </a:lnTo>
                  <a:lnTo>
                    <a:pt x="486" y="45"/>
                  </a:lnTo>
                  <a:lnTo>
                    <a:pt x="465" y="57"/>
                  </a:lnTo>
                  <a:lnTo>
                    <a:pt x="331" y="248"/>
                  </a:lnTo>
                  <a:lnTo>
                    <a:pt x="237" y="450"/>
                  </a:lnTo>
                  <a:lnTo>
                    <a:pt x="165" y="675"/>
                  </a:lnTo>
                  <a:lnTo>
                    <a:pt x="134" y="911"/>
                  </a:lnTo>
                  <a:lnTo>
                    <a:pt x="124" y="1158"/>
                  </a:lnTo>
                  <a:lnTo>
                    <a:pt x="134" y="1382"/>
                  </a:lnTo>
                  <a:lnTo>
                    <a:pt x="165" y="1607"/>
                  </a:lnTo>
                  <a:lnTo>
                    <a:pt x="227" y="1843"/>
                  </a:lnTo>
                  <a:lnTo>
                    <a:pt x="320" y="2056"/>
                  </a:lnTo>
                  <a:lnTo>
                    <a:pt x="455" y="2247"/>
                  </a:lnTo>
                  <a:lnTo>
                    <a:pt x="496" y="2292"/>
                  </a:lnTo>
                  <a:lnTo>
                    <a:pt x="475" y="2315"/>
                  </a:lnTo>
                  <a:lnTo>
                    <a:pt x="382" y="2247"/>
                  </a:lnTo>
                  <a:lnTo>
                    <a:pt x="310" y="2158"/>
                  </a:lnTo>
                  <a:lnTo>
                    <a:pt x="227" y="2034"/>
                  </a:lnTo>
                  <a:lnTo>
                    <a:pt x="144" y="1877"/>
                  </a:lnTo>
                  <a:lnTo>
                    <a:pt x="72" y="1686"/>
                  </a:lnTo>
                  <a:lnTo>
                    <a:pt x="20" y="1483"/>
                  </a:lnTo>
                  <a:lnTo>
                    <a:pt x="0" y="1315"/>
                  </a:lnTo>
                  <a:lnTo>
                    <a:pt x="0" y="1158"/>
                  </a:lnTo>
                  <a:lnTo>
                    <a:pt x="10" y="944"/>
                  </a:lnTo>
                  <a:lnTo>
                    <a:pt x="51" y="708"/>
                  </a:lnTo>
                  <a:lnTo>
                    <a:pt x="134" y="450"/>
                  </a:lnTo>
                  <a:lnTo>
                    <a:pt x="217" y="293"/>
                  </a:lnTo>
                  <a:lnTo>
                    <a:pt x="310" y="169"/>
                  </a:lnTo>
                  <a:lnTo>
                    <a:pt x="382" y="79"/>
                  </a:lnTo>
                  <a:lnTo>
                    <a:pt x="444" y="23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17564" y="4375"/>
              <a:ext cx="1127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86" y="34"/>
                </a:cxn>
                <a:cxn ang="0">
                  <a:pos x="1117" y="34"/>
                </a:cxn>
                <a:cxn ang="0">
                  <a:pos x="1127" y="45"/>
                </a:cxn>
                <a:cxn ang="0">
                  <a:pos x="1127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9" y="708"/>
                </a:cxn>
                <a:cxn ang="0">
                  <a:pos x="796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5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0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0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4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4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2" y="450"/>
                </a:cxn>
                <a:cxn ang="0">
                  <a:pos x="11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7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86" y="34"/>
                  </a:lnTo>
                  <a:lnTo>
                    <a:pt x="1117" y="34"/>
                  </a:lnTo>
                  <a:lnTo>
                    <a:pt x="1127" y="45"/>
                  </a:lnTo>
                  <a:lnTo>
                    <a:pt x="1127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9" y="708"/>
                  </a:lnTo>
                  <a:lnTo>
                    <a:pt x="796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5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0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0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4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4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2" y="450"/>
                  </a:lnTo>
                  <a:lnTo>
                    <a:pt x="11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1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"/>
            <p:cNvSpPr>
              <a:spLocks noEditPoints="1"/>
            </p:cNvSpPr>
            <p:nvPr/>
          </p:nvSpPr>
          <p:spPr bwMode="auto">
            <a:xfrm>
              <a:off x="18940" y="4409"/>
              <a:ext cx="248" cy="1449"/>
            </a:xfrm>
            <a:custGeom>
              <a:avLst/>
              <a:gdLst/>
              <a:ahLst/>
              <a:cxnLst>
                <a:cxn ang="0">
                  <a:pos x="134" y="753"/>
                </a:cxn>
                <a:cxn ang="0">
                  <a:pos x="186" y="775"/>
                </a:cxn>
                <a:cxn ang="0">
                  <a:pos x="227" y="820"/>
                </a:cxn>
                <a:cxn ang="0">
                  <a:pos x="238" y="876"/>
                </a:cxn>
                <a:cxn ang="0">
                  <a:pos x="248" y="944"/>
                </a:cxn>
                <a:cxn ang="0">
                  <a:pos x="248" y="989"/>
                </a:cxn>
                <a:cxn ang="0">
                  <a:pos x="227" y="1135"/>
                </a:cxn>
                <a:cxn ang="0">
                  <a:pos x="196" y="1270"/>
                </a:cxn>
                <a:cxn ang="0">
                  <a:pos x="144" y="1359"/>
                </a:cxn>
                <a:cxn ang="0">
                  <a:pos x="103" y="1427"/>
                </a:cxn>
                <a:cxn ang="0">
                  <a:pos x="72" y="1449"/>
                </a:cxn>
                <a:cxn ang="0">
                  <a:pos x="51" y="1427"/>
                </a:cxn>
                <a:cxn ang="0">
                  <a:pos x="51" y="1404"/>
                </a:cxn>
                <a:cxn ang="0">
                  <a:pos x="62" y="1393"/>
                </a:cxn>
                <a:cxn ang="0">
                  <a:pos x="144" y="1270"/>
                </a:cxn>
                <a:cxn ang="0">
                  <a:pos x="175" y="1146"/>
                </a:cxn>
                <a:cxn ang="0">
                  <a:pos x="196" y="1045"/>
                </a:cxn>
                <a:cxn ang="0">
                  <a:pos x="196" y="989"/>
                </a:cxn>
                <a:cxn ang="0">
                  <a:pos x="206" y="977"/>
                </a:cxn>
                <a:cxn ang="0">
                  <a:pos x="196" y="977"/>
                </a:cxn>
                <a:cxn ang="0">
                  <a:pos x="196" y="989"/>
                </a:cxn>
                <a:cxn ang="0">
                  <a:pos x="186" y="989"/>
                </a:cxn>
                <a:cxn ang="0">
                  <a:pos x="165" y="1000"/>
                </a:cxn>
                <a:cxn ang="0">
                  <a:pos x="134" y="1000"/>
                </a:cxn>
                <a:cxn ang="0">
                  <a:pos x="93" y="989"/>
                </a:cxn>
                <a:cxn ang="0">
                  <a:pos x="62" y="977"/>
                </a:cxn>
                <a:cxn ang="0">
                  <a:pos x="20" y="910"/>
                </a:cxn>
                <a:cxn ang="0">
                  <a:pos x="20" y="843"/>
                </a:cxn>
                <a:cxn ang="0">
                  <a:pos x="62" y="775"/>
                </a:cxn>
                <a:cxn ang="0">
                  <a:pos x="93" y="764"/>
                </a:cxn>
                <a:cxn ang="0">
                  <a:pos x="134" y="753"/>
                </a:cxn>
                <a:cxn ang="0">
                  <a:pos x="113" y="0"/>
                </a:cxn>
                <a:cxn ang="0">
                  <a:pos x="175" y="22"/>
                </a:cxn>
                <a:cxn ang="0">
                  <a:pos x="206" y="56"/>
                </a:cxn>
                <a:cxn ang="0">
                  <a:pos x="227" y="124"/>
                </a:cxn>
                <a:cxn ang="0">
                  <a:pos x="206" y="191"/>
                </a:cxn>
                <a:cxn ang="0">
                  <a:pos x="175" y="225"/>
                </a:cxn>
                <a:cxn ang="0">
                  <a:pos x="113" y="247"/>
                </a:cxn>
                <a:cxn ang="0">
                  <a:pos x="51" y="225"/>
                </a:cxn>
                <a:cxn ang="0">
                  <a:pos x="20" y="191"/>
                </a:cxn>
                <a:cxn ang="0">
                  <a:pos x="0" y="124"/>
                </a:cxn>
                <a:cxn ang="0">
                  <a:pos x="20" y="56"/>
                </a:cxn>
                <a:cxn ang="0">
                  <a:pos x="51" y="22"/>
                </a:cxn>
                <a:cxn ang="0">
                  <a:pos x="113" y="0"/>
                </a:cxn>
              </a:cxnLst>
              <a:rect l="0" t="0" r="r" b="b"/>
              <a:pathLst>
                <a:path w="248" h="1449">
                  <a:moveTo>
                    <a:pt x="134" y="753"/>
                  </a:moveTo>
                  <a:lnTo>
                    <a:pt x="186" y="775"/>
                  </a:lnTo>
                  <a:lnTo>
                    <a:pt x="227" y="820"/>
                  </a:lnTo>
                  <a:lnTo>
                    <a:pt x="238" y="876"/>
                  </a:lnTo>
                  <a:lnTo>
                    <a:pt x="248" y="944"/>
                  </a:lnTo>
                  <a:lnTo>
                    <a:pt x="248" y="989"/>
                  </a:lnTo>
                  <a:lnTo>
                    <a:pt x="227" y="1135"/>
                  </a:lnTo>
                  <a:lnTo>
                    <a:pt x="196" y="1270"/>
                  </a:lnTo>
                  <a:lnTo>
                    <a:pt x="144" y="1359"/>
                  </a:lnTo>
                  <a:lnTo>
                    <a:pt x="103" y="1427"/>
                  </a:lnTo>
                  <a:lnTo>
                    <a:pt x="72" y="1449"/>
                  </a:lnTo>
                  <a:lnTo>
                    <a:pt x="51" y="1427"/>
                  </a:lnTo>
                  <a:lnTo>
                    <a:pt x="51" y="1404"/>
                  </a:lnTo>
                  <a:lnTo>
                    <a:pt x="62" y="1393"/>
                  </a:lnTo>
                  <a:lnTo>
                    <a:pt x="144" y="1270"/>
                  </a:lnTo>
                  <a:lnTo>
                    <a:pt x="175" y="1146"/>
                  </a:lnTo>
                  <a:lnTo>
                    <a:pt x="196" y="1045"/>
                  </a:lnTo>
                  <a:lnTo>
                    <a:pt x="196" y="989"/>
                  </a:lnTo>
                  <a:lnTo>
                    <a:pt x="206" y="977"/>
                  </a:lnTo>
                  <a:lnTo>
                    <a:pt x="196" y="977"/>
                  </a:lnTo>
                  <a:lnTo>
                    <a:pt x="196" y="989"/>
                  </a:lnTo>
                  <a:lnTo>
                    <a:pt x="186" y="989"/>
                  </a:lnTo>
                  <a:lnTo>
                    <a:pt x="165" y="1000"/>
                  </a:lnTo>
                  <a:lnTo>
                    <a:pt x="134" y="1000"/>
                  </a:lnTo>
                  <a:lnTo>
                    <a:pt x="93" y="989"/>
                  </a:lnTo>
                  <a:lnTo>
                    <a:pt x="62" y="977"/>
                  </a:lnTo>
                  <a:lnTo>
                    <a:pt x="20" y="910"/>
                  </a:lnTo>
                  <a:lnTo>
                    <a:pt x="20" y="843"/>
                  </a:lnTo>
                  <a:lnTo>
                    <a:pt x="62" y="775"/>
                  </a:lnTo>
                  <a:lnTo>
                    <a:pt x="93" y="764"/>
                  </a:lnTo>
                  <a:lnTo>
                    <a:pt x="134" y="753"/>
                  </a:lnTo>
                  <a:close/>
                  <a:moveTo>
                    <a:pt x="113" y="0"/>
                  </a:moveTo>
                  <a:lnTo>
                    <a:pt x="175" y="22"/>
                  </a:lnTo>
                  <a:lnTo>
                    <a:pt x="206" y="56"/>
                  </a:lnTo>
                  <a:lnTo>
                    <a:pt x="227" y="124"/>
                  </a:lnTo>
                  <a:lnTo>
                    <a:pt x="206" y="191"/>
                  </a:lnTo>
                  <a:lnTo>
                    <a:pt x="175" y="225"/>
                  </a:lnTo>
                  <a:lnTo>
                    <a:pt x="113" y="247"/>
                  </a:lnTo>
                  <a:lnTo>
                    <a:pt x="51" y="225"/>
                  </a:lnTo>
                  <a:lnTo>
                    <a:pt x="20" y="191"/>
                  </a:lnTo>
                  <a:lnTo>
                    <a:pt x="0" y="124"/>
                  </a:lnTo>
                  <a:lnTo>
                    <a:pt x="20" y="56"/>
                  </a:lnTo>
                  <a:lnTo>
                    <a:pt x="51" y="22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19746" y="4375"/>
              <a:ext cx="1128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4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6" y="45"/>
                </a:cxn>
                <a:cxn ang="0">
                  <a:pos x="1086" y="34"/>
                </a:cxn>
                <a:cxn ang="0">
                  <a:pos x="1117" y="34"/>
                </a:cxn>
                <a:cxn ang="0">
                  <a:pos x="1128" y="45"/>
                </a:cxn>
                <a:cxn ang="0">
                  <a:pos x="1128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9" y="708"/>
                </a:cxn>
                <a:cxn ang="0">
                  <a:pos x="797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6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1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1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5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5" y="573"/>
                </a:cxn>
                <a:cxn ang="0">
                  <a:pos x="704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1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4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2" y="450"/>
                </a:cxn>
                <a:cxn ang="0">
                  <a:pos x="11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8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4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6" y="45"/>
                  </a:lnTo>
                  <a:lnTo>
                    <a:pt x="1086" y="34"/>
                  </a:lnTo>
                  <a:lnTo>
                    <a:pt x="1117" y="34"/>
                  </a:lnTo>
                  <a:lnTo>
                    <a:pt x="1128" y="45"/>
                  </a:lnTo>
                  <a:lnTo>
                    <a:pt x="1128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9" y="708"/>
                  </a:lnTo>
                  <a:lnTo>
                    <a:pt x="797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6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1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1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5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5" y="573"/>
                  </a:lnTo>
                  <a:lnTo>
                    <a:pt x="704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1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4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2" y="450"/>
                  </a:lnTo>
                  <a:lnTo>
                    <a:pt x="11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1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20894" y="4656"/>
              <a:ext cx="466" cy="1101"/>
            </a:xfrm>
            <a:custGeom>
              <a:avLst/>
              <a:gdLst/>
              <a:ahLst/>
              <a:cxnLst>
                <a:cxn ang="0">
                  <a:pos x="269" y="382"/>
                </a:cxn>
                <a:cxn ang="0">
                  <a:pos x="331" y="427"/>
                </a:cxn>
                <a:cxn ang="0">
                  <a:pos x="362" y="506"/>
                </a:cxn>
                <a:cxn ang="0">
                  <a:pos x="352" y="551"/>
                </a:cxn>
                <a:cxn ang="0">
                  <a:pos x="342" y="596"/>
                </a:cxn>
                <a:cxn ang="0">
                  <a:pos x="290" y="719"/>
                </a:cxn>
                <a:cxn ang="0">
                  <a:pos x="259" y="832"/>
                </a:cxn>
                <a:cxn ang="0">
                  <a:pos x="218" y="955"/>
                </a:cxn>
                <a:cxn ang="0">
                  <a:pos x="207" y="1023"/>
                </a:cxn>
                <a:cxn ang="0">
                  <a:pos x="228" y="1056"/>
                </a:cxn>
                <a:cxn ang="0">
                  <a:pos x="311" y="1034"/>
                </a:cxn>
                <a:cxn ang="0">
                  <a:pos x="414" y="854"/>
                </a:cxn>
                <a:cxn ang="0">
                  <a:pos x="455" y="832"/>
                </a:cxn>
                <a:cxn ang="0">
                  <a:pos x="466" y="854"/>
                </a:cxn>
                <a:cxn ang="0">
                  <a:pos x="393" y="1023"/>
                </a:cxn>
                <a:cxn ang="0">
                  <a:pos x="249" y="1101"/>
                </a:cxn>
                <a:cxn ang="0">
                  <a:pos x="166" y="1079"/>
                </a:cxn>
                <a:cxn ang="0">
                  <a:pos x="114" y="1011"/>
                </a:cxn>
                <a:cxn ang="0">
                  <a:pos x="104" y="933"/>
                </a:cxn>
                <a:cxn ang="0">
                  <a:pos x="124" y="899"/>
                </a:cxn>
                <a:cxn ang="0">
                  <a:pos x="238" y="596"/>
                </a:cxn>
                <a:cxn ang="0">
                  <a:pos x="269" y="506"/>
                </a:cxn>
                <a:cxn ang="0">
                  <a:pos x="259" y="427"/>
                </a:cxn>
                <a:cxn ang="0">
                  <a:pos x="228" y="416"/>
                </a:cxn>
                <a:cxn ang="0">
                  <a:pos x="114" y="506"/>
                </a:cxn>
                <a:cxn ang="0">
                  <a:pos x="42" y="641"/>
                </a:cxn>
                <a:cxn ang="0">
                  <a:pos x="0" y="629"/>
                </a:cxn>
                <a:cxn ang="0">
                  <a:pos x="31" y="517"/>
                </a:cxn>
                <a:cxn ang="0">
                  <a:pos x="135" y="393"/>
                </a:cxn>
                <a:cxn ang="0">
                  <a:pos x="362" y="0"/>
                </a:cxn>
                <a:cxn ang="0">
                  <a:pos x="414" y="34"/>
                </a:cxn>
                <a:cxn ang="0">
                  <a:pos x="424" y="68"/>
                </a:cxn>
                <a:cxn ang="0">
                  <a:pos x="404" y="124"/>
                </a:cxn>
                <a:cxn ang="0">
                  <a:pos x="342" y="157"/>
                </a:cxn>
                <a:cxn ang="0">
                  <a:pos x="280" y="113"/>
                </a:cxn>
                <a:cxn ang="0">
                  <a:pos x="290" y="56"/>
                </a:cxn>
                <a:cxn ang="0">
                  <a:pos x="331" y="11"/>
                </a:cxn>
              </a:cxnLst>
              <a:rect l="0" t="0" r="r" b="b"/>
              <a:pathLst>
                <a:path w="466" h="1101">
                  <a:moveTo>
                    <a:pt x="218" y="371"/>
                  </a:moveTo>
                  <a:lnTo>
                    <a:pt x="269" y="382"/>
                  </a:lnTo>
                  <a:lnTo>
                    <a:pt x="300" y="393"/>
                  </a:lnTo>
                  <a:lnTo>
                    <a:pt x="331" y="427"/>
                  </a:lnTo>
                  <a:lnTo>
                    <a:pt x="352" y="461"/>
                  </a:lnTo>
                  <a:lnTo>
                    <a:pt x="362" y="506"/>
                  </a:lnTo>
                  <a:lnTo>
                    <a:pt x="362" y="528"/>
                  </a:lnTo>
                  <a:lnTo>
                    <a:pt x="352" y="551"/>
                  </a:lnTo>
                  <a:lnTo>
                    <a:pt x="352" y="562"/>
                  </a:lnTo>
                  <a:lnTo>
                    <a:pt x="342" y="596"/>
                  </a:lnTo>
                  <a:lnTo>
                    <a:pt x="321" y="652"/>
                  </a:lnTo>
                  <a:lnTo>
                    <a:pt x="290" y="719"/>
                  </a:lnTo>
                  <a:lnTo>
                    <a:pt x="280" y="764"/>
                  </a:lnTo>
                  <a:lnTo>
                    <a:pt x="259" y="832"/>
                  </a:lnTo>
                  <a:lnTo>
                    <a:pt x="228" y="899"/>
                  </a:lnTo>
                  <a:lnTo>
                    <a:pt x="218" y="955"/>
                  </a:lnTo>
                  <a:lnTo>
                    <a:pt x="207" y="1000"/>
                  </a:lnTo>
                  <a:lnTo>
                    <a:pt x="207" y="1023"/>
                  </a:lnTo>
                  <a:lnTo>
                    <a:pt x="218" y="1045"/>
                  </a:lnTo>
                  <a:lnTo>
                    <a:pt x="228" y="1056"/>
                  </a:lnTo>
                  <a:lnTo>
                    <a:pt x="249" y="1056"/>
                  </a:lnTo>
                  <a:lnTo>
                    <a:pt x="311" y="1034"/>
                  </a:lnTo>
                  <a:lnTo>
                    <a:pt x="373" y="966"/>
                  </a:lnTo>
                  <a:lnTo>
                    <a:pt x="414" y="854"/>
                  </a:lnTo>
                  <a:lnTo>
                    <a:pt x="435" y="832"/>
                  </a:lnTo>
                  <a:lnTo>
                    <a:pt x="455" y="832"/>
                  </a:lnTo>
                  <a:lnTo>
                    <a:pt x="466" y="843"/>
                  </a:lnTo>
                  <a:lnTo>
                    <a:pt x="466" y="854"/>
                  </a:lnTo>
                  <a:lnTo>
                    <a:pt x="435" y="955"/>
                  </a:lnTo>
                  <a:lnTo>
                    <a:pt x="393" y="1023"/>
                  </a:lnTo>
                  <a:lnTo>
                    <a:pt x="331" y="1079"/>
                  </a:lnTo>
                  <a:lnTo>
                    <a:pt x="249" y="1101"/>
                  </a:lnTo>
                  <a:lnTo>
                    <a:pt x="197" y="1090"/>
                  </a:lnTo>
                  <a:lnTo>
                    <a:pt x="166" y="1079"/>
                  </a:lnTo>
                  <a:lnTo>
                    <a:pt x="135" y="1045"/>
                  </a:lnTo>
                  <a:lnTo>
                    <a:pt x="114" y="1011"/>
                  </a:lnTo>
                  <a:lnTo>
                    <a:pt x="104" y="966"/>
                  </a:lnTo>
                  <a:lnTo>
                    <a:pt x="104" y="933"/>
                  </a:lnTo>
                  <a:lnTo>
                    <a:pt x="114" y="899"/>
                  </a:lnTo>
                  <a:lnTo>
                    <a:pt x="124" y="899"/>
                  </a:lnTo>
                  <a:lnTo>
                    <a:pt x="218" y="641"/>
                  </a:lnTo>
                  <a:lnTo>
                    <a:pt x="238" y="596"/>
                  </a:lnTo>
                  <a:lnTo>
                    <a:pt x="259" y="528"/>
                  </a:lnTo>
                  <a:lnTo>
                    <a:pt x="269" y="506"/>
                  </a:lnTo>
                  <a:lnTo>
                    <a:pt x="269" y="450"/>
                  </a:lnTo>
                  <a:lnTo>
                    <a:pt x="259" y="427"/>
                  </a:lnTo>
                  <a:lnTo>
                    <a:pt x="238" y="416"/>
                  </a:lnTo>
                  <a:lnTo>
                    <a:pt x="228" y="416"/>
                  </a:lnTo>
                  <a:lnTo>
                    <a:pt x="166" y="438"/>
                  </a:lnTo>
                  <a:lnTo>
                    <a:pt x="114" y="506"/>
                  </a:lnTo>
                  <a:lnTo>
                    <a:pt x="62" y="618"/>
                  </a:lnTo>
                  <a:lnTo>
                    <a:pt x="42" y="641"/>
                  </a:lnTo>
                  <a:lnTo>
                    <a:pt x="11" y="641"/>
                  </a:lnTo>
                  <a:lnTo>
                    <a:pt x="0" y="629"/>
                  </a:lnTo>
                  <a:lnTo>
                    <a:pt x="0" y="618"/>
                  </a:lnTo>
                  <a:lnTo>
                    <a:pt x="31" y="517"/>
                  </a:lnTo>
                  <a:lnTo>
                    <a:pt x="73" y="450"/>
                  </a:lnTo>
                  <a:lnTo>
                    <a:pt x="135" y="393"/>
                  </a:lnTo>
                  <a:lnTo>
                    <a:pt x="218" y="371"/>
                  </a:lnTo>
                  <a:close/>
                  <a:moveTo>
                    <a:pt x="362" y="0"/>
                  </a:moveTo>
                  <a:lnTo>
                    <a:pt x="383" y="0"/>
                  </a:lnTo>
                  <a:lnTo>
                    <a:pt x="414" y="34"/>
                  </a:lnTo>
                  <a:lnTo>
                    <a:pt x="424" y="56"/>
                  </a:lnTo>
                  <a:lnTo>
                    <a:pt x="424" y="68"/>
                  </a:lnTo>
                  <a:lnTo>
                    <a:pt x="414" y="101"/>
                  </a:lnTo>
                  <a:lnTo>
                    <a:pt x="404" y="124"/>
                  </a:lnTo>
                  <a:lnTo>
                    <a:pt x="373" y="146"/>
                  </a:lnTo>
                  <a:lnTo>
                    <a:pt x="342" y="157"/>
                  </a:lnTo>
                  <a:lnTo>
                    <a:pt x="311" y="146"/>
                  </a:lnTo>
                  <a:lnTo>
                    <a:pt x="280" y="113"/>
                  </a:lnTo>
                  <a:lnTo>
                    <a:pt x="280" y="90"/>
                  </a:lnTo>
                  <a:lnTo>
                    <a:pt x="290" y="56"/>
                  </a:lnTo>
                  <a:lnTo>
                    <a:pt x="311" y="23"/>
                  </a:lnTo>
                  <a:lnTo>
                    <a:pt x="331" y="11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21639" y="3667"/>
              <a:ext cx="496" cy="232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23"/>
                </a:cxn>
                <a:cxn ang="0">
                  <a:pos x="114" y="79"/>
                </a:cxn>
                <a:cxn ang="0">
                  <a:pos x="186" y="158"/>
                </a:cxn>
                <a:cxn ang="0">
                  <a:pos x="269" y="281"/>
                </a:cxn>
                <a:cxn ang="0">
                  <a:pos x="352" y="439"/>
                </a:cxn>
                <a:cxn ang="0">
                  <a:pos x="424" y="630"/>
                </a:cxn>
                <a:cxn ang="0">
                  <a:pos x="476" y="832"/>
                </a:cxn>
                <a:cxn ang="0">
                  <a:pos x="496" y="1000"/>
                </a:cxn>
                <a:cxn ang="0">
                  <a:pos x="496" y="1169"/>
                </a:cxn>
                <a:cxn ang="0">
                  <a:pos x="486" y="1382"/>
                </a:cxn>
                <a:cxn ang="0">
                  <a:pos x="445" y="1618"/>
                </a:cxn>
                <a:cxn ang="0">
                  <a:pos x="362" y="1877"/>
                </a:cxn>
                <a:cxn ang="0">
                  <a:pos x="279" y="2034"/>
                </a:cxn>
                <a:cxn ang="0">
                  <a:pos x="186" y="2158"/>
                </a:cxn>
                <a:cxn ang="0">
                  <a:pos x="114" y="2247"/>
                </a:cxn>
                <a:cxn ang="0">
                  <a:pos x="52" y="2304"/>
                </a:cxn>
                <a:cxn ang="0">
                  <a:pos x="21" y="2326"/>
                </a:cxn>
                <a:cxn ang="0">
                  <a:pos x="0" y="2304"/>
                </a:cxn>
                <a:cxn ang="0">
                  <a:pos x="0" y="2281"/>
                </a:cxn>
                <a:cxn ang="0">
                  <a:pos x="10" y="2270"/>
                </a:cxn>
                <a:cxn ang="0">
                  <a:pos x="31" y="2259"/>
                </a:cxn>
                <a:cxn ang="0">
                  <a:pos x="165" y="2068"/>
                </a:cxn>
                <a:cxn ang="0">
                  <a:pos x="269" y="1854"/>
                </a:cxn>
                <a:cxn ang="0">
                  <a:pos x="331" y="1630"/>
                </a:cxn>
                <a:cxn ang="0">
                  <a:pos x="362" y="1394"/>
                </a:cxn>
                <a:cxn ang="0">
                  <a:pos x="372" y="1158"/>
                </a:cxn>
                <a:cxn ang="0">
                  <a:pos x="362" y="877"/>
                </a:cxn>
                <a:cxn ang="0">
                  <a:pos x="310" y="630"/>
                </a:cxn>
                <a:cxn ang="0">
                  <a:pos x="248" y="416"/>
                </a:cxn>
                <a:cxn ang="0">
                  <a:pos x="155" y="236"/>
                </a:cxn>
                <a:cxn ang="0">
                  <a:pos x="41" y="79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21" y="0"/>
                </a:cxn>
              </a:cxnLst>
              <a:rect l="0" t="0" r="r" b="b"/>
              <a:pathLst>
                <a:path w="496" h="2326">
                  <a:moveTo>
                    <a:pt x="21" y="0"/>
                  </a:moveTo>
                  <a:lnTo>
                    <a:pt x="52" y="23"/>
                  </a:lnTo>
                  <a:lnTo>
                    <a:pt x="114" y="79"/>
                  </a:lnTo>
                  <a:lnTo>
                    <a:pt x="186" y="158"/>
                  </a:lnTo>
                  <a:lnTo>
                    <a:pt x="269" y="281"/>
                  </a:lnTo>
                  <a:lnTo>
                    <a:pt x="352" y="439"/>
                  </a:lnTo>
                  <a:lnTo>
                    <a:pt x="424" y="630"/>
                  </a:lnTo>
                  <a:lnTo>
                    <a:pt x="476" y="832"/>
                  </a:lnTo>
                  <a:lnTo>
                    <a:pt x="496" y="1000"/>
                  </a:lnTo>
                  <a:lnTo>
                    <a:pt x="496" y="1169"/>
                  </a:lnTo>
                  <a:lnTo>
                    <a:pt x="486" y="1382"/>
                  </a:lnTo>
                  <a:lnTo>
                    <a:pt x="445" y="1618"/>
                  </a:lnTo>
                  <a:lnTo>
                    <a:pt x="362" y="1877"/>
                  </a:lnTo>
                  <a:lnTo>
                    <a:pt x="279" y="2034"/>
                  </a:lnTo>
                  <a:lnTo>
                    <a:pt x="186" y="2158"/>
                  </a:lnTo>
                  <a:lnTo>
                    <a:pt x="114" y="2247"/>
                  </a:lnTo>
                  <a:lnTo>
                    <a:pt x="52" y="2304"/>
                  </a:lnTo>
                  <a:lnTo>
                    <a:pt x="21" y="2326"/>
                  </a:lnTo>
                  <a:lnTo>
                    <a:pt x="0" y="2304"/>
                  </a:lnTo>
                  <a:lnTo>
                    <a:pt x="0" y="2281"/>
                  </a:lnTo>
                  <a:lnTo>
                    <a:pt x="10" y="2270"/>
                  </a:lnTo>
                  <a:lnTo>
                    <a:pt x="31" y="2259"/>
                  </a:lnTo>
                  <a:lnTo>
                    <a:pt x="165" y="2068"/>
                  </a:lnTo>
                  <a:lnTo>
                    <a:pt x="269" y="1854"/>
                  </a:lnTo>
                  <a:lnTo>
                    <a:pt x="331" y="1630"/>
                  </a:lnTo>
                  <a:lnTo>
                    <a:pt x="362" y="1394"/>
                  </a:lnTo>
                  <a:lnTo>
                    <a:pt x="372" y="1158"/>
                  </a:lnTo>
                  <a:lnTo>
                    <a:pt x="362" y="877"/>
                  </a:lnTo>
                  <a:lnTo>
                    <a:pt x="310" y="630"/>
                  </a:lnTo>
                  <a:lnTo>
                    <a:pt x="248" y="416"/>
                  </a:lnTo>
                  <a:lnTo>
                    <a:pt x="155" y="236"/>
                  </a:lnTo>
                  <a:lnTo>
                    <a:pt x="41" y="7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22921" y="4049"/>
              <a:ext cx="1428" cy="1551"/>
            </a:xfrm>
            <a:custGeom>
              <a:avLst/>
              <a:gdLst/>
              <a:ahLst/>
              <a:cxnLst>
                <a:cxn ang="0">
                  <a:pos x="693" y="0"/>
                </a:cxn>
                <a:cxn ang="0">
                  <a:pos x="735" y="0"/>
                </a:cxn>
                <a:cxn ang="0">
                  <a:pos x="745" y="23"/>
                </a:cxn>
                <a:cxn ang="0">
                  <a:pos x="755" y="34"/>
                </a:cxn>
                <a:cxn ang="0">
                  <a:pos x="755" y="731"/>
                </a:cxn>
                <a:cxn ang="0">
                  <a:pos x="1397" y="731"/>
                </a:cxn>
                <a:cxn ang="0">
                  <a:pos x="1407" y="742"/>
                </a:cxn>
                <a:cxn ang="0">
                  <a:pos x="1428" y="753"/>
                </a:cxn>
                <a:cxn ang="0">
                  <a:pos x="1428" y="798"/>
                </a:cxn>
                <a:cxn ang="0">
                  <a:pos x="1407" y="809"/>
                </a:cxn>
                <a:cxn ang="0">
                  <a:pos x="1397" y="821"/>
                </a:cxn>
                <a:cxn ang="0">
                  <a:pos x="755" y="821"/>
                </a:cxn>
                <a:cxn ang="0">
                  <a:pos x="755" y="1517"/>
                </a:cxn>
                <a:cxn ang="0">
                  <a:pos x="745" y="1528"/>
                </a:cxn>
                <a:cxn ang="0">
                  <a:pos x="735" y="1551"/>
                </a:cxn>
                <a:cxn ang="0">
                  <a:pos x="693" y="1551"/>
                </a:cxn>
                <a:cxn ang="0">
                  <a:pos x="683" y="1528"/>
                </a:cxn>
                <a:cxn ang="0">
                  <a:pos x="673" y="1517"/>
                </a:cxn>
                <a:cxn ang="0">
                  <a:pos x="673" y="821"/>
                </a:cxn>
                <a:cxn ang="0">
                  <a:pos x="32" y="821"/>
                </a:cxn>
                <a:cxn ang="0">
                  <a:pos x="21" y="809"/>
                </a:cxn>
                <a:cxn ang="0">
                  <a:pos x="0" y="798"/>
                </a:cxn>
                <a:cxn ang="0">
                  <a:pos x="0" y="753"/>
                </a:cxn>
                <a:cxn ang="0">
                  <a:pos x="21" y="742"/>
                </a:cxn>
                <a:cxn ang="0">
                  <a:pos x="32" y="731"/>
                </a:cxn>
                <a:cxn ang="0">
                  <a:pos x="673" y="731"/>
                </a:cxn>
                <a:cxn ang="0">
                  <a:pos x="673" y="34"/>
                </a:cxn>
                <a:cxn ang="0">
                  <a:pos x="683" y="23"/>
                </a:cxn>
                <a:cxn ang="0">
                  <a:pos x="693" y="0"/>
                </a:cxn>
              </a:cxnLst>
              <a:rect l="0" t="0" r="r" b="b"/>
              <a:pathLst>
                <a:path w="1428" h="1551">
                  <a:moveTo>
                    <a:pt x="693" y="0"/>
                  </a:moveTo>
                  <a:lnTo>
                    <a:pt x="735" y="0"/>
                  </a:lnTo>
                  <a:lnTo>
                    <a:pt x="745" y="23"/>
                  </a:lnTo>
                  <a:lnTo>
                    <a:pt x="755" y="34"/>
                  </a:lnTo>
                  <a:lnTo>
                    <a:pt x="755" y="731"/>
                  </a:lnTo>
                  <a:lnTo>
                    <a:pt x="1397" y="731"/>
                  </a:lnTo>
                  <a:lnTo>
                    <a:pt x="1407" y="742"/>
                  </a:lnTo>
                  <a:lnTo>
                    <a:pt x="1428" y="753"/>
                  </a:lnTo>
                  <a:lnTo>
                    <a:pt x="1428" y="798"/>
                  </a:lnTo>
                  <a:lnTo>
                    <a:pt x="1407" y="809"/>
                  </a:lnTo>
                  <a:lnTo>
                    <a:pt x="1397" y="821"/>
                  </a:lnTo>
                  <a:lnTo>
                    <a:pt x="755" y="821"/>
                  </a:lnTo>
                  <a:lnTo>
                    <a:pt x="755" y="1517"/>
                  </a:lnTo>
                  <a:lnTo>
                    <a:pt x="745" y="1528"/>
                  </a:lnTo>
                  <a:lnTo>
                    <a:pt x="735" y="1551"/>
                  </a:lnTo>
                  <a:lnTo>
                    <a:pt x="693" y="1551"/>
                  </a:lnTo>
                  <a:lnTo>
                    <a:pt x="683" y="1528"/>
                  </a:lnTo>
                  <a:lnTo>
                    <a:pt x="673" y="1517"/>
                  </a:lnTo>
                  <a:lnTo>
                    <a:pt x="673" y="821"/>
                  </a:lnTo>
                  <a:lnTo>
                    <a:pt x="32" y="821"/>
                  </a:lnTo>
                  <a:lnTo>
                    <a:pt x="21" y="809"/>
                  </a:lnTo>
                  <a:lnTo>
                    <a:pt x="0" y="798"/>
                  </a:lnTo>
                  <a:lnTo>
                    <a:pt x="0" y="753"/>
                  </a:lnTo>
                  <a:lnTo>
                    <a:pt x="21" y="742"/>
                  </a:lnTo>
                  <a:lnTo>
                    <a:pt x="32" y="731"/>
                  </a:lnTo>
                  <a:lnTo>
                    <a:pt x="673" y="731"/>
                  </a:lnTo>
                  <a:lnTo>
                    <a:pt x="673" y="34"/>
                  </a:lnTo>
                  <a:lnTo>
                    <a:pt x="683" y="23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25011" y="3780"/>
              <a:ext cx="1365" cy="1629"/>
            </a:xfrm>
            <a:custGeom>
              <a:avLst/>
              <a:gdLst/>
              <a:ahLst/>
              <a:cxnLst>
                <a:cxn ang="0">
                  <a:pos x="868" y="22"/>
                </a:cxn>
                <a:cxn ang="0">
                  <a:pos x="1158" y="168"/>
                </a:cxn>
                <a:cxn ang="0">
                  <a:pos x="1323" y="427"/>
                </a:cxn>
                <a:cxn ang="0">
                  <a:pos x="1323" y="753"/>
                </a:cxn>
                <a:cxn ang="0">
                  <a:pos x="1158" y="1090"/>
                </a:cxn>
                <a:cxn ang="0">
                  <a:pos x="1013" y="1359"/>
                </a:cxn>
                <a:cxn ang="0">
                  <a:pos x="1230" y="1483"/>
                </a:cxn>
                <a:cxn ang="0">
                  <a:pos x="1272" y="1472"/>
                </a:cxn>
                <a:cxn ang="0">
                  <a:pos x="1292" y="1427"/>
                </a:cxn>
                <a:cxn ang="0">
                  <a:pos x="1334" y="1258"/>
                </a:cxn>
                <a:cxn ang="0">
                  <a:pos x="1292" y="1629"/>
                </a:cxn>
                <a:cxn ang="0">
                  <a:pos x="889" y="1606"/>
                </a:cxn>
                <a:cxn ang="0">
                  <a:pos x="899" y="1449"/>
                </a:cxn>
                <a:cxn ang="0">
                  <a:pos x="993" y="1112"/>
                </a:cxn>
                <a:cxn ang="0">
                  <a:pos x="1096" y="741"/>
                </a:cxn>
                <a:cxn ang="0">
                  <a:pos x="1096" y="404"/>
                </a:cxn>
                <a:cxn ang="0">
                  <a:pos x="982" y="168"/>
                </a:cxn>
                <a:cxn ang="0">
                  <a:pos x="786" y="56"/>
                </a:cxn>
                <a:cxn ang="0">
                  <a:pos x="579" y="56"/>
                </a:cxn>
                <a:cxn ang="0">
                  <a:pos x="393" y="168"/>
                </a:cxn>
                <a:cxn ang="0">
                  <a:pos x="269" y="404"/>
                </a:cxn>
                <a:cxn ang="0">
                  <a:pos x="269" y="741"/>
                </a:cxn>
                <a:cxn ang="0">
                  <a:pos x="351" y="1067"/>
                </a:cxn>
                <a:cxn ang="0">
                  <a:pos x="444" y="1404"/>
                </a:cxn>
                <a:cxn ang="0">
                  <a:pos x="465" y="1606"/>
                </a:cxn>
                <a:cxn ang="0">
                  <a:pos x="72" y="1629"/>
                </a:cxn>
                <a:cxn ang="0">
                  <a:pos x="51" y="1258"/>
                </a:cxn>
                <a:cxn ang="0">
                  <a:pos x="93" y="1427"/>
                </a:cxn>
                <a:cxn ang="0">
                  <a:pos x="155" y="1483"/>
                </a:cxn>
                <a:cxn ang="0">
                  <a:pos x="372" y="1359"/>
                </a:cxn>
                <a:cxn ang="0">
                  <a:pos x="227" y="1090"/>
                </a:cxn>
                <a:cxn ang="0">
                  <a:pos x="93" y="842"/>
                </a:cxn>
                <a:cxn ang="0">
                  <a:pos x="41" y="584"/>
                </a:cxn>
                <a:cxn ang="0">
                  <a:pos x="165" y="236"/>
                </a:cxn>
                <a:cxn ang="0">
                  <a:pos x="486" y="34"/>
                </a:cxn>
              </a:cxnLst>
              <a:rect l="0" t="0" r="r" b="b"/>
              <a:pathLst>
                <a:path w="1365" h="1629">
                  <a:moveTo>
                    <a:pt x="693" y="0"/>
                  </a:moveTo>
                  <a:lnTo>
                    <a:pt x="868" y="22"/>
                  </a:lnTo>
                  <a:lnTo>
                    <a:pt x="1024" y="78"/>
                  </a:lnTo>
                  <a:lnTo>
                    <a:pt x="1158" y="168"/>
                  </a:lnTo>
                  <a:lnTo>
                    <a:pt x="1251" y="292"/>
                  </a:lnTo>
                  <a:lnTo>
                    <a:pt x="1323" y="427"/>
                  </a:lnTo>
                  <a:lnTo>
                    <a:pt x="1344" y="584"/>
                  </a:lnTo>
                  <a:lnTo>
                    <a:pt x="1323" y="753"/>
                  </a:lnTo>
                  <a:lnTo>
                    <a:pt x="1251" y="921"/>
                  </a:lnTo>
                  <a:lnTo>
                    <a:pt x="1158" y="1090"/>
                  </a:lnTo>
                  <a:lnTo>
                    <a:pt x="1075" y="1236"/>
                  </a:lnTo>
                  <a:lnTo>
                    <a:pt x="1013" y="1359"/>
                  </a:lnTo>
                  <a:lnTo>
                    <a:pt x="972" y="1483"/>
                  </a:lnTo>
                  <a:lnTo>
                    <a:pt x="1230" y="1483"/>
                  </a:lnTo>
                  <a:lnTo>
                    <a:pt x="1251" y="1472"/>
                  </a:lnTo>
                  <a:lnTo>
                    <a:pt x="1272" y="1472"/>
                  </a:lnTo>
                  <a:lnTo>
                    <a:pt x="1292" y="1449"/>
                  </a:lnTo>
                  <a:lnTo>
                    <a:pt x="1292" y="1427"/>
                  </a:lnTo>
                  <a:lnTo>
                    <a:pt x="1313" y="1370"/>
                  </a:lnTo>
                  <a:lnTo>
                    <a:pt x="1334" y="1258"/>
                  </a:lnTo>
                  <a:lnTo>
                    <a:pt x="1365" y="1258"/>
                  </a:lnTo>
                  <a:lnTo>
                    <a:pt x="1292" y="1629"/>
                  </a:lnTo>
                  <a:lnTo>
                    <a:pt x="899" y="1629"/>
                  </a:lnTo>
                  <a:lnTo>
                    <a:pt x="889" y="1606"/>
                  </a:lnTo>
                  <a:lnTo>
                    <a:pt x="889" y="1584"/>
                  </a:lnTo>
                  <a:lnTo>
                    <a:pt x="899" y="1449"/>
                  </a:lnTo>
                  <a:lnTo>
                    <a:pt x="961" y="1202"/>
                  </a:lnTo>
                  <a:lnTo>
                    <a:pt x="993" y="1112"/>
                  </a:lnTo>
                  <a:lnTo>
                    <a:pt x="1055" y="921"/>
                  </a:lnTo>
                  <a:lnTo>
                    <a:pt x="1096" y="741"/>
                  </a:lnTo>
                  <a:lnTo>
                    <a:pt x="1117" y="573"/>
                  </a:lnTo>
                  <a:lnTo>
                    <a:pt x="1096" y="404"/>
                  </a:lnTo>
                  <a:lnTo>
                    <a:pt x="1055" y="281"/>
                  </a:lnTo>
                  <a:lnTo>
                    <a:pt x="982" y="168"/>
                  </a:lnTo>
                  <a:lnTo>
                    <a:pt x="889" y="101"/>
                  </a:lnTo>
                  <a:lnTo>
                    <a:pt x="786" y="56"/>
                  </a:lnTo>
                  <a:lnTo>
                    <a:pt x="682" y="45"/>
                  </a:lnTo>
                  <a:lnTo>
                    <a:pt x="579" y="56"/>
                  </a:lnTo>
                  <a:lnTo>
                    <a:pt x="486" y="101"/>
                  </a:lnTo>
                  <a:lnTo>
                    <a:pt x="393" y="168"/>
                  </a:lnTo>
                  <a:lnTo>
                    <a:pt x="320" y="269"/>
                  </a:lnTo>
                  <a:lnTo>
                    <a:pt x="269" y="404"/>
                  </a:lnTo>
                  <a:lnTo>
                    <a:pt x="248" y="573"/>
                  </a:lnTo>
                  <a:lnTo>
                    <a:pt x="269" y="741"/>
                  </a:lnTo>
                  <a:lnTo>
                    <a:pt x="310" y="921"/>
                  </a:lnTo>
                  <a:lnTo>
                    <a:pt x="351" y="1067"/>
                  </a:lnTo>
                  <a:lnTo>
                    <a:pt x="403" y="1224"/>
                  </a:lnTo>
                  <a:lnTo>
                    <a:pt x="444" y="1404"/>
                  </a:lnTo>
                  <a:lnTo>
                    <a:pt x="465" y="1584"/>
                  </a:lnTo>
                  <a:lnTo>
                    <a:pt x="465" y="1606"/>
                  </a:lnTo>
                  <a:lnTo>
                    <a:pt x="455" y="1629"/>
                  </a:lnTo>
                  <a:lnTo>
                    <a:pt x="72" y="1629"/>
                  </a:lnTo>
                  <a:lnTo>
                    <a:pt x="0" y="1258"/>
                  </a:lnTo>
                  <a:lnTo>
                    <a:pt x="51" y="1258"/>
                  </a:lnTo>
                  <a:lnTo>
                    <a:pt x="72" y="1348"/>
                  </a:lnTo>
                  <a:lnTo>
                    <a:pt x="93" y="1427"/>
                  </a:lnTo>
                  <a:lnTo>
                    <a:pt x="134" y="1472"/>
                  </a:lnTo>
                  <a:lnTo>
                    <a:pt x="155" y="1483"/>
                  </a:lnTo>
                  <a:lnTo>
                    <a:pt x="413" y="1483"/>
                  </a:lnTo>
                  <a:lnTo>
                    <a:pt x="372" y="1359"/>
                  </a:lnTo>
                  <a:lnTo>
                    <a:pt x="310" y="1236"/>
                  </a:lnTo>
                  <a:lnTo>
                    <a:pt x="227" y="1090"/>
                  </a:lnTo>
                  <a:lnTo>
                    <a:pt x="155" y="966"/>
                  </a:lnTo>
                  <a:lnTo>
                    <a:pt x="93" y="842"/>
                  </a:lnTo>
                  <a:lnTo>
                    <a:pt x="51" y="719"/>
                  </a:lnTo>
                  <a:lnTo>
                    <a:pt x="41" y="584"/>
                  </a:lnTo>
                  <a:lnTo>
                    <a:pt x="72" y="393"/>
                  </a:lnTo>
                  <a:lnTo>
                    <a:pt x="165" y="236"/>
                  </a:lnTo>
                  <a:lnTo>
                    <a:pt x="300" y="112"/>
                  </a:lnTo>
                  <a:lnTo>
                    <a:pt x="486" y="3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26707" y="3667"/>
              <a:ext cx="496" cy="2315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86" y="0"/>
                </a:cxn>
                <a:cxn ang="0">
                  <a:pos x="496" y="12"/>
                </a:cxn>
                <a:cxn ang="0">
                  <a:pos x="496" y="34"/>
                </a:cxn>
                <a:cxn ang="0">
                  <a:pos x="486" y="45"/>
                </a:cxn>
                <a:cxn ang="0">
                  <a:pos x="465" y="57"/>
                </a:cxn>
                <a:cxn ang="0">
                  <a:pos x="331" y="248"/>
                </a:cxn>
                <a:cxn ang="0">
                  <a:pos x="238" y="450"/>
                </a:cxn>
                <a:cxn ang="0">
                  <a:pos x="165" y="675"/>
                </a:cxn>
                <a:cxn ang="0">
                  <a:pos x="134" y="911"/>
                </a:cxn>
                <a:cxn ang="0">
                  <a:pos x="124" y="1158"/>
                </a:cxn>
                <a:cxn ang="0">
                  <a:pos x="134" y="1382"/>
                </a:cxn>
                <a:cxn ang="0">
                  <a:pos x="165" y="1607"/>
                </a:cxn>
                <a:cxn ang="0">
                  <a:pos x="227" y="1843"/>
                </a:cxn>
                <a:cxn ang="0">
                  <a:pos x="320" y="2056"/>
                </a:cxn>
                <a:cxn ang="0">
                  <a:pos x="455" y="2247"/>
                </a:cxn>
                <a:cxn ang="0">
                  <a:pos x="496" y="2292"/>
                </a:cxn>
                <a:cxn ang="0">
                  <a:pos x="476" y="2315"/>
                </a:cxn>
                <a:cxn ang="0">
                  <a:pos x="382" y="2247"/>
                </a:cxn>
                <a:cxn ang="0">
                  <a:pos x="310" y="2158"/>
                </a:cxn>
                <a:cxn ang="0">
                  <a:pos x="227" y="2034"/>
                </a:cxn>
                <a:cxn ang="0">
                  <a:pos x="145" y="1877"/>
                </a:cxn>
                <a:cxn ang="0">
                  <a:pos x="72" y="1686"/>
                </a:cxn>
                <a:cxn ang="0">
                  <a:pos x="31" y="1483"/>
                </a:cxn>
                <a:cxn ang="0">
                  <a:pos x="10" y="1315"/>
                </a:cxn>
                <a:cxn ang="0">
                  <a:pos x="0" y="1158"/>
                </a:cxn>
                <a:cxn ang="0">
                  <a:pos x="10" y="944"/>
                </a:cxn>
                <a:cxn ang="0">
                  <a:pos x="52" y="708"/>
                </a:cxn>
                <a:cxn ang="0">
                  <a:pos x="134" y="450"/>
                </a:cxn>
                <a:cxn ang="0">
                  <a:pos x="217" y="293"/>
                </a:cxn>
                <a:cxn ang="0">
                  <a:pos x="310" y="169"/>
                </a:cxn>
                <a:cxn ang="0">
                  <a:pos x="382" y="79"/>
                </a:cxn>
                <a:cxn ang="0">
                  <a:pos x="445" y="23"/>
                </a:cxn>
                <a:cxn ang="0">
                  <a:pos x="476" y="0"/>
                </a:cxn>
              </a:cxnLst>
              <a:rect l="0" t="0" r="r" b="b"/>
              <a:pathLst>
                <a:path w="496" h="2315">
                  <a:moveTo>
                    <a:pt x="476" y="0"/>
                  </a:moveTo>
                  <a:lnTo>
                    <a:pt x="486" y="0"/>
                  </a:lnTo>
                  <a:lnTo>
                    <a:pt x="496" y="12"/>
                  </a:lnTo>
                  <a:lnTo>
                    <a:pt x="496" y="34"/>
                  </a:lnTo>
                  <a:lnTo>
                    <a:pt x="486" y="45"/>
                  </a:lnTo>
                  <a:lnTo>
                    <a:pt x="465" y="57"/>
                  </a:lnTo>
                  <a:lnTo>
                    <a:pt x="331" y="248"/>
                  </a:lnTo>
                  <a:lnTo>
                    <a:pt x="238" y="450"/>
                  </a:lnTo>
                  <a:lnTo>
                    <a:pt x="165" y="675"/>
                  </a:lnTo>
                  <a:lnTo>
                    <a:pt x="134" y="911"/>
                  </a:lnTo>
                  <a:lnTo>
                    <a:pt x="124" y="1158"/>
                  </a:lnTo>
                  <a:lnTo>
                    <a:pt x="134" y="1382"/>
                  </a:lnTo>
                  <a:lnTo>
                    <a:pt x="165" y="1607"/>
                  </a:lnTo>
                  <a:lnTo>
                    <a:pt x="227" y="1843"/>
                  </a:lnTo>
                  <a:lnTo>
                    <a:pt x="320" y="2056"/>
                  </a:lnTo>
                  <a:lnTo>
                    <a:pt x="455" y="2247"/>
                  </a:lnTo>
                  <a:lnTo>
                    <a:pt x="496" y="2292"/>
                  </a:lnTo>
                  <a:lnTo>
                    <a:pt x="476" y="2315"/>
                  </a:lnTo>
                  <a:lnTo>
                    <a:pt x="382" y="2247"/>
                  </a:lnTo>
                  <a:lnTo>
                    <a:pt x="310" y="2158"/>
                  </a:lnTo>
                  <a:lnTo>
                    <a:pt x="227" y="2034"/>
                  </a:lnTo>
                  <a:lnTo>
                    <a:pt x="145" y="1877"/>
                  </a:lnTo>
                  <a:lnTo>
                    <a:pt x="72" y="1686"/>
                  </a:lnTo>
                  <a:lnTo>
                    <a:pt x="31" y="1483"/>
                  </a:lnTo>
                  <a:lnTo>
                    <a:pt x="10" y="1315"/>
                  </a:lnTo>
                  <a:lnTo>
                    <a:pt x="0" y="1158"/>
                  </a:lnTo>
                  <a:lnTo>
                    <a:pt x="10" y="944"/>
                  </a:lnTo>
                  <a:lnTo>
                    <a:pt x="52" y="708"/>
                  </a:lnTo>
                  <a:lnTo>
                    <a:pt x="134" y="450"/>
                  </a:lnTo>
                  <a:lnTo>
                    <a:pt x="217" y="293"/>
                  </a:lnTo>
                  <a:lnTo>
                    <a:pt x="310" y="169"/>
                  </a:lnTo>
                  <a:lnTo>
                    <a:pt x="382" y="79"/>
                  </a:lnTo>
                  <a:lnTo>
                    <a:pt x="445" y="23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27348" y="4375"/>
              <a:ext cx="1127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86" y="34"/>
                </a:cxn>
                <a:cxn ang="0">
                  <a:pos x="1117" y="34"/>
                </a:cxn>
                <a:cxn ang="0">
                  <a:pos x="1127" y="45"/>
                </a:cxn>
                <a:cxn ang="0">
                  <a:pos x="1127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8" y="708"/>
                </a:cxn>
                <a:cxn ang="0">
                  <a:pos x="796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5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0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0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4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3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1" y="450"/>
                </a:cxn>
                <a:cxn ang="0">
                  <a:pos x="10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0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7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86" y="34"/>
                  </a:lnTo>
                  <a:lnTo>
                    <a:pt x="1117" y="34"/>
                  </a:lnTo>
                  <a:lnTo>
                    <a:pt x="1127" y="45"/>
                  </a:lnTo>
                  <a:lnTo>
                    <a:pt x="1127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8" y="708"/>
                  </a:lnTo>
                  <a:lnTo>
                    <a:pt x="796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5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0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0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4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3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1" y="450"/>
                  </a:lnTo>
                  <a:lnTo>
                    <a:pt x="10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0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8672" y="3667"/>
              <a:ext cx="496" cy="232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23"/>
                </a:cxn>
                <a:cxn ang="0">
                  <a:pos x="114" y="79"/>
                </a:cxn>
                <a:cxn ang="0">
                  <a:pos x="186" y="158"/>
                </a:cxn>
                <a:cxn ang="0">
                  <a:pos x="269" y="281"/>
                </a:cxn>
                <a:cxn ang="0">
                  <a:pos x="352" y="439"/>
                </a:cxn>
                <a:cxn ang="0">
                  <a:pos x="424" y="630"/>
                </a:cxn>
                <a:cxn ang="0">
                  <a:pos x="476" y="832"/>
                </a:cxn>
                <a:cxn ang="0">
                  <a:pos x="496" y="1000"/>
                </a:cxn>
                <a:cxn ang="0">
                  <a:pos x="496" y="1169"/>
                </a:cxn>
                <a:cxn ang="0">
                  <a:pos x="486" y="1382"/>
                </a:cxn>
                <a:cxn ang="0">
                  <a:pos x="445" y="1618"/>
                </a:cxn>
                <a:cxn ang="0">
                  <a:pos x="362" y="1877"/>
                </a:cxn>
                <a:cxn ang="0">
                  <a:pos x="279" y="2034"/>
                </a:cxn>
                <a:cxn ang="0">
                  <a:pos x="186" y="2158"/>
                </a:cxn>
                <a:cxn ang="0">
                  <a:pos x="114" y="2247"/>
                </a:cxn>
                <a:cxn ang="0">
                  <a:pos x="52" y="2304"/>
                </a:cxn>
                <a:cxn ang="0">
                  <a:pos x="21" y="2326"/>
                </a:cxn>
                <a:cxn ang="0">
                  <a:pos x="0" y="2304"/>
                </a:cxn>
                <a:cxn ang="0">
                  <a:pos x="0" y="2281"/>
                </a:cxn>
                <a:cxn ang="0">
                  <a:pos x="10" y="2270"/>
                </a:cxn>
                <a:cxn ang="0">
                  <a:pos x="31" y="2259"/>
                </a:cxn>
                <a:cxn ang="0">
                  <a:pos x="165" y="2068"/>
                </a:cxn>
                <a:cxn ang="0">
                  <a:pos x="269" y="1854"/>
                </a:cxn>
                <a:cxn ang="0">
                  <a:pos x="331" y="1630"/>
                </a:cxn>
                <a:cxn ang="0">
                  <a:pos x="362" y="1394"/>
                </a:cxn>
                <a:cxn ang="0">
                  <a:pos x="372" y="1158"/>
                </a:cxn>
                <a:cxn ang="0">
                  <a:pos x="362" y="877"/>
                </a:cxn>
                <a:cxn ang="0">
                  <a:pos x="310" y="630"/>
                </a:cxn>
                <a:cxn ang="0">
                  <a:pos x="248" y="416"/>
                </a:cxn>
                <a:cxn ang="0">
                  <a:pos x="155" y="236"/>
                </a:cxn>
                <a:cxn ang="0">
                  <a:pos x="41" y="79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21" y="0"/>
                </a:cxn>
              </a:cxnLst>
              <a:rect l="0" t="0" r="r" b="b"/>
              <a:pathLst>
                <a:path w="496" h="2326">
                  <a:moveTo>
                    <a:pt x="21" y="0"/>
                  </a:moveTo>
                  <a:lnTo>
                    <a:pt x="52" y="23"/>
                  </a:lnTo>
                  <a:lnTo>
                    <a:pt x="114" y="79"/>
                  </a:lnTo>
                  <a:lnTo>
                    <a:pt x="186" y="158"/>
                  </a:lnTo>
                  <a:lnTo>
                    <a:pt x="269" y="281"/>
                  </a:lnTo>
                  <a:lnTo>
                    <a:pt x="352" y="439"/>
                  </a:lnTo>
                  <a:lnTo>
                    <a:pt x="424" y="630"/>
                  </a:lnTo>
                  <a:lnTo>
                    <a:pt x="476" y="832"/>
                  </a:lnTo>
                  <a:lnTo>
                    <a:pt x="496" y="1000"/>
                  </a:lnTo>
                  <a:lnTo>
                    <a:pt x="496" y="1169"/>
                  </a:lnTo>
                  <a:lnTo>
                    <a:pt x="486" y="1382"/>
                  </a:lnTo>
                  <a:lnTo>
                    <a:pt x="445" y="1618"/>
                  </a:lnTo>
                  <a:lnTo>
                    <a:pt x="362" y="1877"/>
                  </a:lnTo>
                  <a:lnTo>
                    <a:pt x="279" y="2034"/>
                  </a:lnTo>
                  <a:lnTo>
                    <a:pt x="186" y="2158"/>
                  </a:lnTo>
                  <a:lnTo>
                    <a:pt x="114" y="2247"/>
                  </a:lnTo>
                  <a:lnTo>
                    <a:pt x="52" y="2304"/>
                  </a:lnTo>
                  <a:lnTo>
                    <a:pt x="21" y="2326"/>
                  </a:lnTo>
                  <a:lnTo>
                    <a:pt x="0" y="2304"/>
                  </a:lnTo>
                  <a:lnTo>
                    <a:pt x="0" y="2281"/>
                  </a:lnTo>
                  <a:lnTo>
                    <a:pt x="10" y="2270"/>
                  </a:lnTo>
                  <a:lnTo>
                    <a:pt x="31" y="2259"/>
                  </a:lnTo>
                  <a:lnTo>
                    <a:pt x="165" y="2068"/>
                  </a:lnTo>
                  <a:lnTo>
                    <a:pt x="269" y="1854"/>
                  </a:lnTo>
                  <a:lnTo>
                    <a:pt x="331" y="1630"/>
                  </a:lnTo>
                  <a:lnTo>
                    <a:pt x="362" y="1394"/>
                  </a:lnTo>
                  <a:lnTo>
                    <a:pt x="372" y="1158"/>
                  </a:lnTo>
                  <a:lnTo>
                    <a:pt x="362" y="877"/>
                  </a:lnTo>
                  <a:lnTo>
                    <a:pt x="310" y="630"/>
                  </a:lnTo>
                  <a:lnTo>
                    <a:pt x="248" y="416"/>
                  </a:lnTo>
                  <a:lnTo>
                    <a:pt x="155" y="236"/>
                  </a:lnTo>
                  <a:lnTo>
                    <a:pt x="41" y="7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29613" y="3667"/>
              <a:ext cx="476" cy="2326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434" y="0"/>
                </a:cxn>
                <a:cxn ang="0">
                  <a:pos x="455" y="12"/>
                </a:cxn>
                <a:cxn ang="0">
                  <a:pos x="465" y="23"/>
                </a:cxn>
                <a:cxn ang="0">
                  <a:pos x="476" y="45"/>
                </a:cxn>
                <a:cxn ang="0">
                  <a:pos x="476" y="68"/>
                </a:cxn>
                <a:cxn ang="0">
                  <a:pos x="465" y="90"/>
                </a:cxn>
                <a:cxn ang="0">
                  <a:pos x="465" y="102"/>
                </a:cxn>
                <a:cxn ang="0">
                  <a:pos x="83" y="1169"/>
                </a:cxn>
                <a:cxn ang="0">
                  <a:pos x="465" y="2247"/>
                </a:cxn>
                <a:cxn ang="0">
                  <a:pos x="476" y="2259"/>
                </a:cxn>
                <a:cxn ang="0">
                  <a:pos x="476" y="2281"/>
                </a:cxn>
                <a:cxn ang="0">
                  <a:pos x="465" y="2304"/>
                </a:cxn>
                <a:cxn ang="0">
                  <a:pos x="455" y="2315"/>
                </a:cxn>
                <a:cxn ang="0">
                  <a:pos x="434" y="2326"/>
                </a:cxn>
                <a:cxn ang="0">
                  <a:pos x="414" y="2326"/>
                </a:cxn>
                <a:cxn ang="0">
                  <a:pos x="403" y="2304"/>
                </a:cxn>
                <a:cxn ang="0">
                  <a:pos x="393" y="2292"/>
                </a:cxn>
                <a:cxn ang="0">
                  <a:pos x="383" y="2270"/>
                </a:cxn>
                <a:cxn ang="0">
                  <a:pos x="10" y="1203"/>
                </a:cxn>
                <a:cxn ang="0">
                  <a:pos x="0" y="1191"/>
                </a:cxn>
                <a:cxn ang="0">
                  <a:pos x="0" y="1146"/>
                </a:cxn>
                <a:cxn ang="0">
                  <a:pos x="10" y="1135"/>
                </a:cxn>
                <a:cxn ang="0">
                  <a:pos x="10" y="1124"/>
                </a:cxn>
                <a:cxn ang="0">
                  <a:pos x="383" y="57"/>
                </a:cxn>
                <a:cxn ang="0">
                  <a:pos x="393" y="34"/>
                </a:cxn>
                <a:cxn ang="0">
                  <a:pos x="424" y="0"/>
                </a:cxn>
              </a:cxnLst>
              <a:rect l="0" t="0" r="r" b="b"/>
              <a:pathLst>
                <a:path w="476" h="2326">
                  <a:moveTo>
                    <a:pt x="424" y="0"/>
                  </a:moveTo>
                  <a:lnTo>
                    <a:pt x="434" y="0"/>
                  </a:lnTo>
                  <a:lnTo>
                    <a:pt x="455" y="12"/>
                  </a:lnTo>
                  <a:lnTo>
                    <a:pt x="465" y="23"/>
                  </a:lnTo>
                  <a:lnTo>
                    <a:pt x="476" y="45"/>
                  </a:lnTo>
                  <a:lnTo>
                    <a:pt x="476" y="68"/>
                  </a:lnTo>
                  <a:lnTo>
                    <a:pt x="465" y="90"/>
                  </a:lnTo>
                  <a:lnTo>
                    <a:pt x="465" y="102"/>
                  </a:lnTo>
                  <a:lnTo>
                    <a:pt x="83" y="1169"/>
                  </a:lnTo>
                  <a:lnTo>
                    <a:pt x="465" y="2247"/>
                  </a:lnTo>
                  <a:lnTo>
                    <a:pt x="476" y="2259"/>
                  </a:lnTo>
                  <a:lnTo>
                    <a:pt x="476" y="2281"/>
                  </a:lnTo>
                  <a:lnTo>
                    <a:pt x="465" y="2304"/>
                  </a:lnTo>
                  <a:lnTo>
                    <a:pt x="455" y="2315"/>
                  </a:lnTo>
                  <a:lnTo>
                    <a:pt x="434" y="2326"/>
                  </a:lnTo>
                  <a:lnTo>
                    <a:pt x="414" y="2326"/>
                  </a:lnTo>
                  <a:lnTo>
                    <a:pt x="403" y="2304"/>
                  </a:lnTo>
                  <a:lnTo>
                    <a:pt x="393" y="2292"/>
                  </a:lnTo>
                  <a:lnTo>
                    <a:pt x="383" y="2270"/>
                  </a:lnTo>
                  <a:lnTo>
                    <a:pt x="10" y="1203"/>
                  </a:lnTo>
                  <a:lnTo>
                    <a:pt x="0" y="1191"/>
                  </a:lnTo>
                  <a:lnTo>
                    <a:pt x="0" y="1146"/>
                  </a:lnTo>
                  <a:lnTo>
                    <a:pt x="10" y="1135"/>
                  </a:lnTo>
                  <a:lnTo>
                    <a:pt x="10" y="1124"/>
                  </a:lnTo>
                  <a:lnTo>
                    <a:pt x="383" y="57"/>
                  </a:lnTo>
                  <a:lnTo>
                    <a:pt x="393" y="34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30234" y="4375"/>
              <a:ext cx="1127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599" y="79"/>
                </a:cxn>
                <a:cxn ang="0">
                  <a:pos x="661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5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86" y="34"/>
                </a:cxn>
                <a:cxn ang="0">
                  <a:pos x="1117" y="34"/>
                </a:cxn>
                <a:cxn ang="0">
                  <a:pos x="1127" y="45"/>
                </a:cxn>
                <a:cxn ang="0">
                  <a:pos x="1127" y="68"/>
                </a:cxn>
                <a:cxn ang="0">
                  <a:pos x="1117" y="79"/>
                </a:cxn>
                <a:cxn ang="0">
                  <a:pos x="1013" y="304"/>
                </a:cxn>
                <a:cxn ang="0">
                  <a:pos x="930" y="506"/>
                </a:cxn>
                <a:cxn ang="0">
                  <a:pos x="858" y="708"/>
                </a:cxn>
                <a:cxn ang="0">
                  <a:pos x="796" y="899"/>
                </a:cxn>
                <a:cxn ang="0">
                  <a:pos x="786" y="933"/>
                </a:cxn>
                <a:cxn ang="0">
                  <a:pos x="775" y="955"/>
                </a:cxn>
                <a:cxn ang="0">
                  <a:pos x="775" y="989"/>
                </a:cxn>
                <a:cxn ang="0">
                  <a:pos x="765" y="1079"/>
                </a:cxn>
                <a:cxn ang="0">
                  <a:pos x="682" y="1438"/>
                </a:cxn>
                <a:cxn ang="0">
                  <a:pos x="661" y="1506"/>
                </a:cxn>
                <a:cxn ang="0">
                  <a:pos x="651" y="1517"/>
                </a:cxn>
                <a:cxn ang="0">
                  <a:pos x="630" y="1528"/>
                </a:cxn>
                <a:cxn ang="0">
                  <a:pos x="620" y="1528"/>
                </a:cxn>
                <a:cxn ang="0">
                  <a:pos x="610" y="1517"/>
                </a:cxn>
                <a:cxn ang="0">
                  <a:pos x="599" y="1495"/>
                </a:cxn>
                <a:cxn ang="0">
                  <a:pos x="599" y="1483"/>
                </a:cxn>
                <a:cxn ang="0">
                  <a:pos x="610" y="1427"/>
                </a:cxn>
                <a:cxn ang="0">
                  <a:pos x="620" y="1337"/>
                </a:cxn>
                <a:cxn ang="0">
                  <a:pos x="651" y="1225"/>
                </a:cxn>
                <a:cxn ang="0">
                  <a:pos x="682" y="1101"/>
                </a:cxn>
                <a:cxn ang="0">
                  <a:pos x="713" y="989"/>
                </a:cxn>
                <a:cxn ang="0">
                  <a:pos x="734" y="944"/>
                </a:cxn>
                <a:cxn ang="0">
                  <a:pos x="744" y="877"/>
                </a:cxn>
                <a:cxn ang="0">
                  <a:pos x="744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1" y="349"/>
                </a:cxn>
                <a:cxn ang="0">
                  <a:pos x="599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7" y="214"/>
                </a:cxn>
                <a:cxn ang="0">
                  <a:pos x="165" y="259"/>
                </a:cxn>
                <a:cxn ang="0">
                  <a:pos x="103" y="337"/>
                </a:cxn>
                <a:cxn ang="0">
                  <a:pos x="51" y="450"/>
                </a:cxn>
                <a:cxn ang="0">
                  <a:pos x="51" y="438"/>
                </a:cxn>
                <a:cxn ang="0">
                  <a:pos x="41" y="450"/>
                </a:cxn>
                <a:cxn ang="0">
                  <a:pos x="10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0" y="371"/>
                </a:cxn>
                <a:cxn ang="0">
                  <a:pos x="51" y="281"/>
                </a:cxn>
                <a:cxn ang="0">
                  <a:pos x="113" y="180"/>
                </a:cxn>
                <a:cxn ang="0">
                  <a:pos x="196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7" h="1528">
                  <a:moveTo>
                    <a:pt x="424" y="0"/>
                  </a:moveTo>
                  <a:lnTo>
                    <a:pt x="517" y="23"/>
                  </a:lnTo>
                  <a:lnTo>
                    <a:pt x="599" y="79"/>
                  </a:lnTo>
                  <a:lnTo>
                    <a:pt x="661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5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86" y="34"/>
                  </a:lnTo>
                  <a:lnTo>
                    <a:pt x="1117" y="34"/>
                  </a:lnTo>
                  <a:lnTo>
                    <a:pt x="1127" y="45"/>
                  </a:lnTo>
                  <a:lnTo>
                    <a:pt x="1127" y="68"/>
                  </a:lnTo>
                  <a:lnTo>
                    <a:pt x="1117" y="79"/>
                  </a:lnTo>
                  <a:lnTo>
                    <a:pt x="1013" y="304"/>
                  </a:lnTo>
                  <a:lnTo>
                    <a:pt x="930" y="506"/>
                  </a:lnTo>
                  <a:lnTo>
                    <a:pt x="858" y="708"/>
                  </a:lnTo>
                  <a:lnTo>
                    <a:pt x="796" y="899"/>
                  </a:lnTo>
                  <a:lnTo>
                    <a:pt x="786" y="933"/>
                  </a:lnTo>
                  <a:lnTo>
                    <a:pt x="775" y="955"/>
                  </a:lnTo>
                  <a:lnTo>
                    <a:pt x="775" y="989"/>
                  </a:lnTo>
                  <a:lnTo>
                    <a:pt x="765" y="1079"/>
                  </a:lnTo>
                  <a:lnTo>
                    <a:pt x="682" y="1438"/>
                  </a:lnTo>
                  <a:lnTo>
                    <a:pt x="661" y="1506"/>
                  </a:lnTo>
                  <a:lnTo>
                    <a:pt x="651" y="1517"/>
                  </a:lnTo>
                  <a:lnTo>
                    <a:pt x="630" y="1528"/>
                  </a:lnTo>
                  <a:lnTo>
                    <a:pt x="620" y="1528"/>
                  </a:lnTo>
                  <a:lnTo>
                    <a:pt x="610" y="1517"/>
                  </a:lnTo>
                  <a:lnTo>
                    <a:pt x="599" y="1495"/>
                  </a:lnTo>
                  <a:lnTo>
                    <a:pt x="599" y="1483"/>
                  </a:lnTo>
                  <a:lnTo>
                    <a:pt x="610" y="1427"/>
                  </a:lnTo>
                  <a:lnTo>
                    <a:pt x="620" y="1337"/>
                  </a:lnTo>
                  <a:lnTo>
                    <a:pt x="651" y="1225"/>
                  </a:lnTo>
                  <a:lnTo>
                    <a:pt x="682" y="1101"/>
                  </a:lnTo>
                  <a:lnTo>
                    <a:pt x="713" y="989"/>
                  </a:lnTo>
                  <a:lnTo>
                    <a:pt x="734" y="944"/>
                  </a:lnTo>
                  <a:lnTo>
                    <a:pt x="744" y="877"/>
                  </a:lnTo>
                  <a:lnTo>
                    <a:pt x="744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1" y="349"/>
                  </a:lnTo>
                  <a:lnTo>
                    <a:pt x="599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7" y="214"/>
                  </a:lnTo>
                  <a:lnTo>
                    <a:pt x="165" y="259"/>
                  </a:lnTo>
                  <a:lnTo>
                    <a:pt x="103" y="337"/>
                  </a:lnTo>
                  <a:lnTo>
                    <a:pt x="51" y="450"/>
                  </a:lnTo>
                  <a:lnTo>
                    <a:pt x="51" y="438"/>
                  </a:lnTo>
                  <a:lnTo>
                    <a:pt x="41" y="450"/>
                  </a:lnTo>
                  <a:lnTo>
                    <a:pt x="10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0" y="371"/>
                  </a:lnTo>
                  <a:lnTo>
                    <a:pt x="51" y="281"/>
                  </a:lnTo>
                  <a:lnTo>
                    <a:pt x="113" y="180"/>
                  </a:lnTo>
                  <a:lnTo>
                    <a:pt x="196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31619" y="5173"/>
              <a:ext cx="249" cy="685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66" y="11"/>
                </a:cxn>
                <a:cxn ang="0">
                  <a:pos x="218" y="56"/>
                </a:cxn>
                <a:cxn ang="0">
                  <a:pos x="238" y="135"/>
                </a:cxn>
                <a:cxn ang="0">
                  <a:pos x="249" y="236"/>
                </a:cxn>
                <a:cxn ang="0">
                  <a:pos x="228" y="382"/>
                </a:cxn>
                <a:cxn ang="0">
                  <a:pos x="187" y="506"/>
                </a:cxn>
                <a:cxn ang="0">
                  <a:pos x="135" y="607"/>
                </a:cxn>
                <a:cxn ang="0">
                  <a:pos x="83" y="663"/>
                </a:cxn>
                <a:cxn ang="0">
                  <a:pos x="52" y="685"/>
                </a:cxn>
                <a:cxn ang="0">
                  <a:pos x="31" y="663"/>
                </a:cxn>
                <a:cxn ang="0">
                  <a:pos x="31" y="652"/>
                </a:cxn>
                <a:cxn ang="0">
                  <a:pos x="52" y="629"/>
                </a:cxn>
                <a:cxn ang="0">
                  <a:pos x="125" y="528"/>
                </a:cxn>
                <a:cxn ang="0">
                  <a:pos x="176" y="393"/>
                </a:cxn>
                <a:cxn ang="0">
                  <a:pos x="197" y="236"/>
                </a:cxn>
                <a:cxn ang="0">
                  <a:pos x="197" y="202"/>
                </a:cxn>
                <a:cxn ang="0">
                  <a:pos x="166" y="236"/>
                </a:cxn>
                <a:cxn ang="0">
                  <a:pos x="135" y="247"/>
                </a:cxn>
                <a:cxn ang="0">
                  <a:pos x="114" y="247"/>
                </a:cxn>
                <a:cxn ang="0">
                  <a:pos x="73" y="236"/>
                </a:cxn>
                <a:cxn ang="0">
                  <a:pos x="42" y="225"/>
                </a:cxn>
                <a:cxn ang="0">
                  <a:pos x="0" y="157"/>
                </a:cxn>
                <a:cxn ang="0">
                  <a:pos x="0" y="90"/>
                </a:cxn>
                <a:cxn ang="0">
                  <a:pos x="42" y="22"/>
                </a:cxn>
                <a:cxn ang="0">
                  <a:pos x="73" y="11"/>
                </a:cxn>
                <a:cxn ang="0">
                  <a:pos x="114" y="0"/>
                </a:cxn>
              </a:cxnLst>
              <a:rect l="0" t="0" r="r" b="b"/>
              <a:pathLst>
                <a:path w="249" h="685">
                  <a:moveTo>
                    <a:pt x="114" y="0"/>
                  </a:moveTo>
                  <a:lnTo>
                    <a:pt x="166" y="11"/>
                  </a:lnTo>
                  <a:lnTo>
                    <a:pt x="218" y="56"/>
                  </a:lnTo>
                  <a:lnTo>
                    <a:pt x="238" y="135"/>
                  </a:lnTo>
                  <a:lnTo>
                    <a:pt x="249" y="236"/>
                  </a:lnTo>
                  <a:lnTo>
                    <a:pt x="228" y="382"/>
                  </a:lnTo>
                  <a:lnTo>
                    <a:pt x="187" y="506"/>
                  </a:lnTo>
                  <a:lnTo>
                    <a:pt x="135" y="607"/>
                  </a:lnTo>
                  <a:lnTo>
                    <a:pt x="83" y="663"/>
                  </a:lnTo>
                  <a:lnTo>
                    <a:pt x="52" y="685"/>
                  </a:lnTo>
                  <a:lnTo>
                    <a:pt x="31" y="663"/>
                  </a:lnTo>
                  <a:lnTo>
                    <a:pt x="31" y="652"/>
                  </a:lnTo>
                  <a:lnTo>
                    <a:pt x="52" y="629"/>
                  </a:lnTo>
                  <a:lnTo>
                    <a:pt x="125" y="528"/>
                  </a:lnTo>
                  <a:lnTo>
                    <a:pt x="176" y="393"/>
                  </a:lnTo>
                  <a:lnTo>
                    <a:pt x="197" y="236"/>
                  </a:lnTo>
                  <a:lnTo>
                    <a:pt x="197" y="202"/>
                  </a:lnTo>
                  <a:lnTo>
                    <a:pt x="166" y="236"/>
                  </a:lnTo>
                  <a:lnTo>
                    <a:pt x="135" y="247"/>
                  </a:lnTo>
                  <a:lnTo>
                    <a:pt x="114" y="247"/>
                  </a:lnTo>
                  <a:lnTo>
                    <a:pt x="73" y="236"/>
                  </a:lnTo>
                  <a:lnTo>
                    <a:pt x="42" y="225"/>
                  </a:lnTo>
                  <a:lnTo>
                    <a:pt x="0" y="157"/>
                  </a:lnTo>
                  <a:lnTo>
                    <a:pt x="0" y="90"/>
                  </a:lnTo>
                  <a:lnTo>
                    <a:pt x="42" y="22"/>
                  </a:lnTo>
                  <a:lnTo>
                    <a:pt x="73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32426" y="4375"/>
              <a:ext cx="1128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86" y="34"/>
                </a:cxn>
                <a:cxn ang="0">
                  <a:pos x="1117" y="34"/>
                </a:cxn>
                <a:cxn ang="0">
                  <a:pos x="1128" y="45"/>
                </a:cxn>
                <a:cxn ang="0">
                  <a:pos x="1128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9" y="708"/>
                </a:cxn>
                <a:cxn ang="0">
                  <a:pos x="797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6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0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0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4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4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2" y="450"/>
                </a:cxn>
                <a:cxn ang="0">
                  <a:pos x="11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8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86" y="34"/>
                  </a:lnTo>
                  <a:lnTo>
                    <a:pt x="1117" y="34"/>
                  </a:lnTo>
                  <a:lnTo>
                    <a:pt x="1128" y="45"/>
                  </a:lnTo>
                  <a:lnTo>
                    <a:pt x="1128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9" y="708"/>
                  </a:lnTo>
                  <a:lnTo>
                    <a:pt x="797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6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0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0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4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4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2" y="450"/>
                  </a:lnTo>
                  <a:lnTo>
                    <a:pt x="11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1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33698" y="3645"/>
              <a:ext cx="383" cy="854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321" y="0"/>
                </a:cxn>
                <a:cxn ang="0">
                  <a:pos x="342" y="11"/>
                </a:cxn>
                <a:cxn ang="0">
                  <a:pos x="383" y="56"/>
                </a:cxn>
                <a:cxn ang="0">
                  <a:pos x="383" y="124"/>
                </a:cxn>
                <a:cxn ang="0">
                  <a:pos x="373" y="146"/>
                </a:cxn>
                <a:cxn ang="0">
                  <a:pos x="83" y="820"/>
                </a:cxn>
                <a:cxn ang="0">
                  <a:pos x="73" y="843"/>
                </a:cxn>
                <a:cxn ang="0">
                  <a:pos x="73" y="854"/>
                </a:cxn>
                <a:cxn ang="0">
                  <a:pos x="31" y="854"/>
                </a:cxn>
                <a:cxn ang="0">
                  <a:pos x="0" y="820"/>
                </a:cxn>
                <a:cxn ang="0">
                  <a:pos x="0" y="809"/>
                </a:cxn>
                <a:cxn ang="0">
                  <a:pos x="11" y="798"/>
                </a:cxn>
                <a:cxn ang="0">
                  <a:pos x="11" y="786"/>
                </a:cxn>
                <a:cxn ang="0">
                  <a:pos x="207" y="79"/>
                </a:cxn>
                <a:cxn ang="0">
                  <a:pos x="217" y="67"/>
                </a:cxn>
                <a:cxn ang="0">
                  <a:pos x="217" y="45"/>
                </a:cxn>
                <a:cxn ang="0">
                  <a:pos x="228" y="34"/>
                </a:cxn>
                <a:cxn ang="0">
                  <a:pos x="238" y="11"/>
                </a:cxn>
                <a:cxn ang="0">
                  <a:pos x="259" y="0"/>
                </a:cxn>
              </a:cxnLst>
              <a:rect l="0" t="0" r="r" b="b"/>
              <a:pathLst>
                <a:path w="383" h="854">
                  <a:moveTo>
                    <a:pt x="259" y="0"/>
                  </a:moveTo>
                  <a:lnTo>
                    <a:pt x="321" y="0"/>
                  </a:lnTo>
                  <a:lnTo>
                    <a:pt x="342" y="11"/>
                  </a:lnTo>
                  <a:lnTo>
                    <a:pt x="383" y="56"/>
                  </a:lnTo>
                  <a:lnTo>
                    <a:pt x="383" y="124"/>
                  </a:lnTo>
                  <a:lnTo>
                    <a:pt x="373" y="146"/>
                  </a:lnTo>
                  <a:lnTo>
                    <a:pt x="83" y="820"/>
                  </a:lnTo>
                  <a:lnTo>
                    <a:pt x="73" y="843"/>
                  </a:lnTo>
                  <a:lnTo>
                    <a:pt x="73" y="854"/>
                  </a:lnTo>
                  <a:lnTo>
                    <a:pt x="31" y="854"/>
                  </a:lnTo>
                  <a:lnTo>
                    <a:pt x="0" y="820"/>
                  </a:lnTo>
                  <a:lnTo>
                    <a:pt x="0" y="809"/>
                  </a:lnTo>
                  <a:lnTo>
                    <a:pt x="11" y="798"/>
                  </a:lnTo>
                  <a:lnTo>
                    <a:pt x="11" y="786"/>
                  </a:lnTo>
                  <a:lnTo>
                    <a:pt x="207" y="79"/>
                  </a:lnTo>
                  <a:lnTo>
                    <a:pt x="217" y="67"/>
                  </a:lnTo>
                  <a:lnTo>
                    <a:pt x="217" y="45"/>
                  </a:lnTo>
                  <a:lnTo>
                    <a:pt x="228" y="34"/>
                  </a:lnTo>
                  <a:lnTo>
                    <a:pt x="238" y="1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34340" y="3656"/>
              <a:ext cx="475" cy="231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2" y="0"/>
                </a:cxn>
                <a:cxn ang="0">
                  <a:pos x="72" y="11"/>
                </a:cxn>
                <a:cxn ang="0">
                  <a:pos x="93" y="56"/>
                </a:cxn>
                <a:cxn ang="0">
                  <a:pos x="465" y="1124"/>
                </a:cxn>
                <a:cxn ang="0">
                  <a:pos x="475" y="1146"/>
                </a:cxn>
                <a:cxn ang="0">
                  <a:pos x="475" y="1191"/>
                </a:cxn>
                <a:cxn ang="0">
                  <a:pos x="465" y="1214"/>
                </a:cxn>
                <a:cxn ang="0">
                  <a:pos x="465" y="1202"/>
                </a:cxn>
                <a:cxn ang="0">
                  <a:pos x="82" y="2270"/>
                </a:cxn>
                <a:cxn ang="0">
                  <a:pos x="82" y="2281"/>
                </a:cxn>
                <a:cxn ang="0">
                  <a:pos x="72" y="2303"/>
                </a:cxn>
                <a:cxn ang="0">
                  <a:pos x="62" y="2315"/>
                </a:cxn>
                <a:cxn ang="0">
                  <a:pos x="41" y="2315"/>
                </a:cxn>
                <a:cxn ang="0">
                  <a:pos x="20" y="2303"/>
                </a:cxn>
                <a:cxn ang="0">
                  <a:pos x="10" y="2292"/>
                </a:cxn>
                <a:cxn ang="0">
                  <a:pos x="0" y="2270"/>
                </a:cxn>
                <a:cxn ang="0">
                  <a:pos x="0" y="2247"/>
                </a:cxn>
                <a:cxn ang="0">
                  <a:pos x="10" y="2225"/>
                </a:cxn>
                <a:cxn ang="0">
                  <a:pos x="393" y="1157"/>
                </a:cxn>
                <a:cxn ang="0">
                  <a:pos x="10" y="79"/>
                </a:cxn>
                <a:cxn ang="0">
                  <a:pos x="0" y="68"/>
                </a:cxn>
                <a:cxn ang="0">
                  <a:pos x="0" y="45"/>
                </a:cxn>
                <a:cxn ang="0">
                  <a:pos x="10" y="23"/>
                </a:cxn>
                <a:cxn ang="0">
                  <a:pos x="20" y="11"/>
                </a:cxn>
                <a:cxn ang="0">
                  <a:pos x="41" y="0"/>
                </a:cxn>
              </a:cxnLst>
              <a:rect l="0" t="0" r="r" b="b"/>
              <a:pathLst>
                <a:path w="475" h="2315">
                  <a:moveTo>
                    <a:pt x="41" y="0"/>
                  </a:moveTo>
                  <a:lnTo>
                    <a:pt x="62" y="0"/>
                  </a:lnTo>
                  <a:lnTo>
                    <a:pt x="72" y="11"/>
                  </a:lnTo>
                  <a:lnTo>
                    <a:pt x="93" y="56"/>
                  </a:lnTo>
                  <a:lnTo>
                    <a:pt x="465" y="1124"/>
                  </a:lnTo>
                  <a:lnTo>
                    <a:pt x="475" y="1146"/>
                  </a:lnTo>
                  <a:lnTo>
                    <a:pt x="475" y="1191"/>
                  </a:lnTo>
                  <a:lnTo>
                    <a:pt x="465" y="1214"/>
                  </a:lnTo>
                  <a:lnTo>
                    <a:pt x="465" y="1202"/>
                  </a:lnTo>
                  <a:lnTo>
                    <a:pt x="82" y="2270"/>
                  </a:lnTo>
                  <a:lnTo>
                    <a:pt x="82" y="2281"/>
                  </a:lnTo>
                  <a:lnTo>
                    <a:pt x="72" y="2303"/>
                  </a:lnTo>
                  <a:lnTo>
                    <a:pt x="62" y="2315"/>
                  </a:lnTo>
                  <a:lnTo>
                    <a:pt x="41" y="2315"/>
                  </a:lnTo>
                  <a:lnTo>
                    <a:pt x="20" y="2303"/>
                  </a:lnTo>
                  <a:lnTo>
                    <a:pt x="10" y="2292"/>
                  </a:lnTo>
                  <a:lnTo>
                    <a:pt x="0" y="2270"/>
                  </a:lnTo>
                  <a:lnTo>
                    <a:pt x="0" y="2247"/>
                  </a:lnTo>
                  <a:lnTo>
                    <a:pt x="10" y="2225"/>
                  </a:lnTo>
                  <a:lnTo>
                    <a:pt x="393" y="1157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10" y="23"/>
                  </a:lnTo>
                  <a:lnTo>
                    <a:pt x="20" y="1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334000" y="1295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Flux:</a:t>
            </a:r>
            <a:endParaRPr lang="en-US" sz="3200" baseline="-25000" dirty="0">
              <a:solidFill>
                <a:srgbClr val="FF0066"/>
              </a:solidFill>
            </a:endParaRPr>
          </a:p>
        </p:txBody>
      </p:sp>
      <p:grpSp>
        <p:nvGrpSpPr>
          <p:cNvPr id="36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400800" y="1371600"/>
            <a:ext cx="1437378" cy="559682"/>
            <a:chOff x="4212" y="1092"/>
            <a:chExt cx="5121" cy="1994"/>
          </a:xfrm>
          <a:solidFill>
            <a:srgbClr val="FF0066"/>
          </a:solidFill>
        </p:grpSpPr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4212" y="1621"/>
              <a:ext cx="1141" cy="1465"/>
            </a:xfrm>
            <a:custGeom>
              <a:avLst/>
              <a:gdLst/>
              <a:ahLst/>
              <a:cxnLst>
                <a:cxn ang="0">
                  <a:pos x="516" y="15"/>
                </a:cxn>
                <a:cxn ang="0">
                  <a:pos x="620" y="86"/>
                </a:cxn>
                <a:cxn ang="0">
                  <a:pos x="693" y="200"/>
                </a:cxn>
                <a:cxn ang="0">
                  <a:pos x="760" y="398"/>
                </a:cxn>
                <a:cxn ang="0">
                  <a:pos x="795" y="583"/>
                </a:cxn>
                <a:cxn ang="0">
                  <a:pos x="800" y="700"/>
                </a:cxn>
                <a:cxn ang="0">
                  <a:pos x="1006" y="199"/>
                </a:cxn>
                <a:cxn ang="0">
                  <a:pos x="1105" y="24"/>
                </a:cxn>
                <a:cxn ang="0">
                  <a:pos x="1133" y="29"/>
                </a:cxn>
                <a:cxn ang="0">
                  <a:pos x="1139" y="52"/>
                </a:cxn>
                <a:cxn ang="0">
                  <a:pos x="1116" y="100"/>
                </a:cxn>
                <a:cxn ang="0">
                  <a:pos x="1072" y="188"/>
                </a:cxn>
                <a:cxn ang="0">
                  <a:pos x="978" y="399"/>
                </a:cxn>
                <a:cxn ang="0">
                  <a:pos x="882" y="637"/>
                </a:cxn>
                <a:cxn ang="0">
                  <a:pos x="805" y="858"/>
                </a:cxn>
                <a:cxn ang="0">
                  <a:pos x="783" y="981"/>
                </a:cxn>
                <a:cxn ang="0">
                  <a:pos x="757" y="1124"/>
                </a:cxn>
                <a:cxn ang="0">
                  <a:pos x="707" y="1333"/>
                </a:cxn>
                <a:cxn ang="0">
                  <a:pos x="674" y="1430"/>
                </a:cxn>
                <a:cxn ang="0">
                  <a:pos x="640" y="1465"/>
                </a:cxn>
                <a:cxn ang="0">
                  <a:pos x="615" y="1440"/>
                </a:cxn>
                <a:cxn ang="0">
                  <a:pos x="620" y="1374"/>
                </a:cxn>
                <a:cxn ang="0">
                  <a:pos x="646" y="1248"/>
                </a:cxn>
                <a:cxn ang="0">
                  <a:pos x="697" y="1042"/>
                </a:cxn>
                <a:cxn ang="0">
                  <a:pos x="735" y="911"/>
                </a:cxn>
                <a:cxn ang="0">
                  <a:pos x="749" y="843"/>
                </a:cxn>
                <a:cxn ang="0">
                  <a:pos x="754" y="693"/>
                </a:cxn>
                <a:cxn ang="0">
                  <a:pos x="742" y="542"/>
                </a:cxn>
                <a:cxn ang="0">
                  <a:pos x="714" y="416"/>
                </a:cxn>
                <a:cxn ang="0">
                  <a:pos x="661" y="301"/>
                </a:cxn>
                <a:cxn ang="0">
                  <a:pos x="575" y="211"/>
                </a:cxn>
                <a:cxn ang="0">
                  <a:pos x="450" y="163"/>
                </a:cxn>
                <a:cxn ang="0">
                  <a:pos x="359" y="163"/>
                </a:cxn>
                <a:cxn ang="0">
                  <a:pos x="282" y="180"/>
                </a:cxn>
                <a:cxn ang="0">
                  <a:pos x="188" y="229"/>
                </a:cxn>
                <a:cxn ang="0">
                  <a:pos x="100" y="323"/>
                </a:cxn>
                <a:cxn ang="0">
                  <a:pos x="51" y="420"/>
                </a:cxn>
                <a:cxn ang="0">
                  <a:pos x="18" y="428"/>
                </a:cxn>
                <a:cxn ang="0">
                  <a:pos x="0" y="406"/>
                </a:cxn>
                <a:cxn ang="0">
                  <a:pos x="18" y="338"/>
                </a:cxn>
                <a:cxn ang="0">
                  <a:pos x="71" y="234"/>
                </a:cxn>
                <a:cxn ang="0">
                  <a:pos x="158" y="124"/>
                </a:cxn>
                <a:cxn ang="0">
                  <a:pos x="277" y="35"/>
                </a:cxn>
                <a:cxn ang="0">
                  <a:pos x="425" y="0"/>
                </a:cxn>
              </a:cxnLst>
              <a:rect l="0" t="0" r="r" b="b"/>
              <a:pathLst>
                <a:path w="1141" h="1465">
                  <a:moveTo>
                    <a:pt x="425" y="0"/>
                  </a:moveTo>
                  <a:lnTo>
                    <a:pt x="473" y="3"/>
                  </a:lnTo>
                  <a:lnTo>
                    <a:pt x="516" y="15"/>
                  </a:lnTo>
                  <a:lnTo>
                    <a:pt x="554" y="32"/>
                  </a:lnTo>
                  <a:lnTo>
                    <a:pt x="589" y="56"/>
                  </a:lnTo>
                  <a:lnTo>
                    <a:pt x="620" y="86"/>
                  </a:lnTo>
                  <a:lnTo>
                    <a:pt x="646" y="120"/>
                  </a:lnTo>
                  <a:lnTo>
                    <a:pt x="671" y="158"/>
                  </a:lnTo>
                  <a:lnTo>
                    <a:pt x="693" y="200"/>
                  </a:lnTo>
                  <a:lnTo>
                    <a:pt x="711" y="245"/>
                  </a:lnTo>
                  <a:lnTo>
                    <a:pt x="739" y="325"/>
                  </a:lnTo>
                  <a:lnTo>
                    <a:pt x="760" y="398"/>
                  </a:lnTo>
                  <a:lnTo>
                    <a:pt x="777" y="466"/>
                  </a:lnTo>
                  <a:lnTo>
                    <a:pt x="787" y="528"/>
                  </a:lnTo>
                  <a:lnTo>
                    <a:pt x="795" y="583"/>
                  </a:lnTo>
                  <a:lnTo>
                    <a:pt x="798" y="631"/>
                  </a:lnTo>
                  <a:lnTo>
                    <a:pt x="800" y="670"/>
                  </a:lnTo>
                  <a:lnTo>
                    <a:pt x="800" y="700"/>
                  </a:lnTo>
                  <a:lnTo>
                    <a:pt x="866" y="530"/>
                  </a:lnTo>
                  <a:lnTo>
                    <a:pt x="933" y="364"/>
                  </a:lnTo>
                  <a:lnTo>
                    <a:pt x="1006" y="199"/>
                  </a:lnTo>
                  <a:lnTo>
                    <a:pt x="1085" y="37"/>
                  </a:lnTo>
                  <a:lnTo>
                    <a:pt x="1095" y="27"/>
                  </a:lnTo>
                  <a:lnTo>
                    <a:pt x="1105" y="24"/>
                  </a:lnTo>
                  <a:lnTo>
                    <a:pt x="1118" y="24"/>
                  </a:lnTo>
                  <a:lnTo>
                    <a:pt x="1125" y="25"/>
                  </a:lnTo>
                  <a:lnTo>
                    <a:pt x="1133" y="29"/>
                  </a:lnTo>
                  <a:lnTo>
                    <a:pt x="1139" y="34"/>
                  </a:lnTo>
                  <a:lnTo>
                    <a:pt x="1141" y="44"/>
                  </a:lnTo>
                  <a:lnTo>
                    <a:pt x="1139" y="52"/>
                  </a:lnTo>
                  <a:lnTo>
                    <a:pt x="1133" y="66"/>
                  </a:lnTo>
                  <a:lnTo>
                    <a:pt x="1125" y="81"/>
                  </a:lnTo>
                  <a:lnTo>
                    <a:pt x="1116" y="100"/>
                  </a:lnTo>
                  <a:lnTo>
                    <a:pt x="1108" y="117"/>
                  </a:lnTo>
                  <a:lnTo>
                    <a:pt x="1100" y="132"/>
                  </a:lnTo>
                  <a:lnTo>
                    <a:pt x="1072" y="188"/>
                  </a:lnTo>
                  <a:lnTo>
                    <a:pt x="1042" y="253"/>
                  </a:lnTo>
                  <a:lnTo>
                    <a:pt x="1011" y="325"/>
                  </a:lnTo>
                  <a:lnTo>
                    <a:pt x="978" y="399"/>
                  </a:lnTo>
                  <a:lnTo>
                    <a:pt x="945" y="477"/>
                  </a:lnTo>
                  <a:lnTo>
                    <a:pt x="912" y="557"/>
                  </a:lnTo>
                  <a:lnTo>
                    <a:pt x="882" y="637"/>
                  </a:lnTo>
                  <a:lnTo>
                    <a:pt x="853" y="716"/>
                  </a:lnTo>
                  <a:lnTo>
                    <a:pt x="828" y="789"/>
                  </a:lnTo>
                  <a:lnTo>
                    <a:pt x="805" y="858"/>
                  </a:lnTo>
                  <a:lnTo>
                    <a:pt x="795" y="904"/>
                  </a:lnTo>
                  <a:lnTo>
                    <a:pt x="788" y="947"/>
                  </a:lnTo>
                  <a:lnTo>
                    <a:pt x="783" y="981"/>
                  </a:lnTo>
                  <a:lnTo>
                    <a:pt x="777" y="1022"/>
                  </a:lnTo>
                  <a:lnTo>
                    <a:pt x="768" y="1069"/>
                  </a:lnTo>
                  <a:lnTo>
                    <a:pt x="757" y="1124"/>
                  </a:lnTo>
                  <a:lnTo>
                    <a:pt x="744" y="1187"/>
                  </a:lnTo>
                  <a:lnTo>
                    <a:pt x="727" y="1256"/>
                  </a:lnTo>
                  <a:lnTo>
                    <a:pt x="707" y="1333"/>
                  </a:lnTo>
                  <a:lnTo>
                    <a:pt x="696" y="1372"/>
                  </a:lnTo>
                  <a:lnTo>
                    <a:pt x="686" y="1404"/>
                  </a:lnTo>
                  <a:lnTo>
                    <a:pt x="674" y="1430"/>
                  </a:lnTo>
                  <a:lnTo>
                    <a:pt x="664" y="1450"/>
                  </a:lnTo>
                  <a:lnTo>
                    <a:pt x="653" y="1462"/>
                  </a:lnTo>
                  <a:lnTo>
                    <a:pt x="640" y="1465"/>
                  </a:lnTo>
                  <a:lnTo>
                    <a:pt x="628" y="1462"/>
                  </a:lnTo>
                  <a:lnTo>
                    <a:pt x="620" y="1454"/>
                  </a:lnTo>
                  <a:lnTo>
                    <a:pt x="615" y="1440"/>
                  </a:lnTo>
                  <a:lnTo>
                    <a:pt x="613" y="1423"/>
                  </a:lnTo>
                  <a:lnTo>
                    <a:pt x="615" y="1403"/>
                  </a:lnTo>
                  <a:lnTo>
                    <a:pt x="620" y="1374"/>
                  </a:lnTo>
                  <a:lnTo>
                    <a:pt x="627" y="1338"/>
                  </a:lnTo>
                  <a:lnTo>
                    <a:pt x="635" y="1295"/>
                  </a:lnTo>
                  <a:lnTo>
                    <a:pt x="646" y="1248"/>
                  </a:lnTo>
                  <a:lnTo>
                    <a:pt x="658" y="1198"/>
                  </a:lnTo>
                  <a:lnTo>
                    <a:pt x="684" y="1093"/>
                  </a:lnTo>
                  <a:lnTo>
                    <a:pt x="697" y="1042"/>
                  </a:lnTo>
                  <a:lnTo>
                    <a:pt x="712" y="991"/>
                  </a:lnTo>
                  <a:lnTo>
                    <a:pt x="726" y="945"/>
                  </a:lnTo>
                  <a:lnTo>
                    <a:pt x="735" y="911"/>
                  </a:lnTo>
                  <a:lnTo>
                    <a:pt x="740" y="891"/>
                  </a:lnTo>
                  <a:lnTo>
                    <a:pt x="745" y="869"/>
                  </a:lnTo>
                  <a:lnTo>
                    <a:pt x="749" y="843"/>
                  </a:lnTo>
                  <a:lnTo>
                    <a:pt x="752" y="811"/>
                  </a:lnTo>
                  <a:lnTo>
                    <a:pt x="754" y="772"/>
                  </a:lnTo>
                  <a:lnTo>
                    <a:pt x="754" y="693"/>
                  </a:lnTo>
                  <a:lnTo>
                    <a:pt x="750" y="622"/>
                  </a:lnTo>
                  <a:lnTo>
                    <a:pt x="747" y="583"/>
                  </a:lnTo>
                  <a:lnTo>
                    <a:pt x="742" y="542"/>
                  </a:lnTo>
                  <a:lnTo>
                    <a:pt x="734" y="500"/>
                  </a:lnTo>
                  <a:lnTo>
                    <a:pt x="726" y="459"/>
                  </a:lnTo>
                  <a:lnTo>
                    <a:pt x="714" y="416"/>
                  </a:lnTo>
                  <a:lnTo>
                    <a:pt x="699" y="375"/>
                  </a:lnTo>
                  <a:lnTo>
                    <a:pt x="681" y="338"/>
                  </a:lnTo>
                  <a:lnTo>
                    <a:pt x="661" y="301"/>
                  </a:lnTo>
                  <a:lnTo>
                    <a:pt x="636" y="267"/>
                  </a:lnTo>
                  <a:lnTo>
                    <a:pt x="608" y="236"/>
                  </a:lnTo>
                  <a:lnTo>
                    <a:pt x="575" y="211"/>
                  </a:lnTo>
                  <a:lnTo>
                    <a:pt x="539" y="188"/>
                  </a:lnTo>
                  <a:lnTo>
                    <a:pt x="498" y="173"/>
                  </a:lnTo>
                  <a:lnTo>
                    <a:pt x="450" y="163"/>
                  </a:lnTo>
                  <a:lnTo>
                    <a:pt x="399" y="160"/>
                  </a:lnTo>
                  <a:lnTo>
                    <a:pt x="378" y="160"/>
                  </a:lnTo>
                  <a:lnTo>
                    <a:pt x="359" y="163"/>
                  </a:lnTo>
                  <a:lnTo>
                    <a:pt x="336" y="166"/>
                  </a:lnTo>
                  <a:lnTo>
                    <a:pt x="310" y="171"/>
                  </a:lnTo>
                  <a:lnTo>
                    <a:pt x="282" y="180"/>
                  </a:lnTo>
                  <a:lnTo>
                    <a:pt x="251" y="192"/>
                  </a:lnTo>
                  <a:lnTo>
                    <a:pt x="219" y="209"/>
                  </a:lnTo>
                  <a:lnTo>
                    <a:pt x="188" y="229"/>
                  </a:lnTo>
                  <a:lnTo>
                    <a:pt x="158" y="255"/>
                  </a:lnTo>
                  <a:lnTo>
                    <a:pt x="128" y="285"/>
                  </a:lnTo>
                  <a:lnTo>
                    <a:pt x="100" y="323"/>
                  </a:lnTo>
                  <a:lnTo>
                    <a:pt x="76" y="369"/>
                  </a:lnTo>
                  <a:lnTo>
                    <a:pt x="56" y="420"/>
                  </a:lnTo>
                  <a:lnTo>
                    <a:pt x="51" y="420"/>
                  </a:lnTo>
                  <a:lnTo>
                    <a:pt x="44" y="430"/>
                  </a:lnTo>
                  <a:lnTo>
                    <a:pt x="30" y="430"/>
                  </a:lnTo>
                  <a:lnTo>
                    <a:pt x="18" y="428"/>
                  </a:lnTo>
                  <a:lnTo>
                    <a:pt x="8" y="425"/>
                  </a:lnTo>
                  <a:lnTo>
                    <a:pt x="2" y="418"/>
                  </a:lnTo>
                  <a:lnTo>
                    <a:pt x="0" y="406"/>
                  </a:lnTo>
                  <a:lnTo>
                    <a:pt x="2" y="389"/>
                  </a:lnTo>
                  <a:lnTo>
                    <a:pt x="8" y="367"/>
                  </a:lnTo>
                  <a:lnTo>
                    <a:pt x="18" y="338"/>
                  </a:lnTo>
                  <a:lnTo>
                    <a:pt x="31" y="306"/>
                  </a:lnTo>
                  <a:lnTo>
                    <a:pt x="49" y="272"/>
                  </a:lnTo>
                  <a:lnTo>
                    <a:pt x="71" y="234"/>
                  </a:lnTo>
                  <a:lnTo>
                    <a:pt x="97" y="197"/>
                  </a:lnTo>
                  <a:lnTo>
                    <a:pt x="125" y="160"/>
                  </a:lnTo>
                  <a:lnTo>
                    <a:pt x="158" y="124"/>
                  </a:lnTo>
                  <a:lnTo>
                    <a:pt x="194" y="90"/>
                  </a:lnTo>
                  <a:lnTo>
                    <a:pt x="234" y="61"/>
                  </a:lnTo>
                  <a:lnTo>
                    <a:pt x="277" y="35"/>
                  </a:lnTo>
                  <a:lnTo>
                    <a:pt x="323" y="17"/>
                  </a:lnTo>
                  <a:lnTo>
                    <a:pt x="373" y="5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6216" y="1401"/>
              <a:ext cx="1080" cy="1291"/>
            </a:xfrm>
            <a:custGeom>
              <a:avLst/>
              <a:gdLst/>
              <a:ahLst/>
              <a:cxnLst>
                <a:cxn ang="0">
                  <a:pos x="1020" y="0"/>
                </a:cxn>
                <a:cxn ang="0">
                  <a:pos x="1050" y="4"/>
                </a:cxn>
                <a:cxn ang="0">
                  <a:pos x="1072" y="16"/>
                </a:cxn>
                <a:cxn ang="0">
                  <a:pos x="1080" y="43"/>
                </a:cxn>
                <a:cxn ang="0">
                  <a:pos x="1072" y="72"/>
                </a:cxn>
                <a:cxn ang="0">
                  <a:pos x="1050" y="85"/>
                </a:cxn>
                <a:cxn ang="0">
                  <a:pos x="1022" y="89"/>
                </a:cxn>
                <a:cxn ang="0">
                  <a:pos x="593" y="94"/>
                </a:cxn>
                <a:cxn ang="0">
                  <a:pos x="453" y="126"/>
                </a:cxn>
                <a:cxn ang="0">
                  <a:pos x="328" y="191"/>
                </a:cxn>
                <a:cxn ang="0">
                  <a:pos x="226" y="281"/>
                </a:cxn>
                <a:cxn ang="0">
                  <a:pos x="146" y="395"/>
                </a:cxn>
                <a:cxn ang="0">
                  <a:pos x="99" y="527"/>
                </a:cxn>
                <a:cxn ang="0">
                  <a:pos x="1020" y="601"/>
                </a:cxn>
                <a:cxn ang="0">
                  <a:pos x="1050" y="604"/>
                </a:cxn>
                <a:cxn ang="0">
                  <a:pos x="1072" y="618"/>
                </a:cxn>
                <a:cxn ang="0">
                  <a:pos x="1080" y="646"/>
                </a:cxn>
                <a:cxn ang="0">
                  <a:pos x="1072" y="675"/>
                </a:cxn>
                <a:cxn ang="0">
                  <a:pos x="1050" y="689"/>
                </a:cxn>
                <a:cxn ang="0">
                  <a:pos x="1022" y="692"/>
                </a:cxn>
                <a:cxn ang="0">
                  <a:pos x="1006" y="691"/>
                </a:cxn>
                <a:cxn ang="0">
                  <a:pos x="99" y="764"/>
                </a:cxn>
                <a:cxn ang="0">
                  <a:pos x="146" y="896"/>
                </a:cxn>
                <a:cxn ang="0">
                  <a:pos x="226" y="1010"/>
                </a:cxn>
                <a:cxn ang="0">
                  <a:pos x="328" y="1100"/>
                </a:cxn>
                <a:cxn ang="0">
                  <a:pos x="453" y="1165"/>
                </a:cxn>
                <a:cxn ang="0">
                  <a:pos x="593" y="1197"/>
                </a:cxn>
                <a:cxn ang="0">
                  <a:pos x="1020" y="1202"/>
                </a:cxn>
                <a:cxn ang="0">
                  <a:pos x="1050" y="1206"/>
                </a:cxn>
                <a:cxn ang="0">
                  <a:pos x="1072" y="1220"/>
                </a:cxn>
                <a:cxn ang="0">
                  <a:pos x="1080" y="1248"/>
                </a:cxn>
                <a:cxn ang="0">
                  <a:pos x="1068" y="1279"/>
                </a:cxn>
                <a:cxn ang="0">
                  <a:pos x="1042" y="1289"/>
                </a:cxn>
                <a:cxn ang="0">
                  <a:pos x="663" y="1291"/>
                </a:cxn>
                <a:cxn ang="0">
                  <a:pos x="498" y="1271"/>
                </a:cxn>
                <a:cxn ang="0">
                  <a:pos x="349" y="1216"/>
                </a:cxn>
                <a:cxn ang="0">
                  <a:pos x="221" y="1129"/>
                </a:cxn>
                <a:cxn ang="0">
                  <a:pos x="117" y="1015"/>
                </a:cxn>
                <a:cxn ang="0">
                  <a:pos x="44" y="879"/>
                </a:cxn>
                <a:cxn ang="0">
                  <a:pos x="5" y="728"/>
                </a:cxn>
                <a:cxn ang="0">
                  <a:pos x="5" y="565"/>
                </a:cxn>
                <a:cxn ang="0">
                  <a:pos x="44" y="412"/>
                </a:cxn>
                <a:cxn ang="0">
                  <a:pos x="117" y="276"/>
                </a:cxn>
                <a:cxn ang="0">
                  <a:pos x="221" y="164"/>
                </a:cxn>
                <a:cxn ang="0">
                  <a:pos x="349" y="75"/>
                </a:cxn>
                <a:cxn ang="0">
                  <a:pos x="498" y="21"/>
                </a:cxn>
                <a:cxn ang="0">
                  <a:pos x="663" y="0"/>
                </a:cxn>
              </a:cxnLst>
              <a:rect l="0" t="0" r="r" b="b"/>
              <a:pathLst>
                <a:path w="1080" h="1291">
                  <a:moveTo>
                    <a:pt x="663" y="0"/>
                  </a:moveTo>
                  <a:lnTo>
                    <a:pt x="1020" y="0"/>
                  </a:lnTo>
                  <a:lnTo>
                    <a:pt x="1037" y="2"/>
                  </a:lnTo>
                  <a:lnTo>
                    <a:pt x="1050" y="4"/>
                  </a:lnTo>
                  <a:lnTo>
                    <a:pt x="1062" y="9"/>
                  </a:lnTo>
                  <a:lnTo>
                    <a:pt x="1072" y="16"/>
                  </a:lnTo>
                  <a:lnTo>
                    <a:pt x="1078" y="28"/>
                  </a:lnTo>
                  <a:lnTo>
                    <a:pt x="1080" y="43"/>
                  </a:lnTo>
                  <a:lnTo>
                    <a:pt x="1078" y="60"/>
                  </a:lnTo>
                  <a:lnTo>
                    <a:pt x="1072" y="72"/>
                  </a:lnTo>
                  <a:lnTo>
                    <a:pt x="1063" y="80"/>
                  </a:lnTo>
                  <a:lnTo>
                    <a:pt x="1050" y="85"/>
                  </a:lnTo>
                  <a:lnTo>
                    <a:pt x="1037" y="87"/>
                  </a:lnTo>
                  <a:lnTo>
                    <a:pt x="1022" y="89"/>
                  </a:lnTo>
                  <a:lnTo>
                    <a:pt x="669" y="89"/>
                  </a:lnTo>
                  <a:lnTo>
                    <a:pt x="593" y="94"/>
                  </a:lnTo>
                  <a:lnTo>
                    <a:pt x="521" y="106"/>
                  </a:lnTo>
                  <a:lnTo>
                    <a:pt x="453" y="126"/>
                  </a:lnTo>
                  <a:lnTo>
                    <a:pt x="389" y="155"/>
                  </a:lnTo>
                  <a:lnTo>
                    <a:pt x="328" y="191"/>
                  </a:lnTo>
                  <a:lnTo>
                    <a:pt x="273" y="233"/>
                  </a:lnTo>
                  <a:lnTo>
                    <a:pt x="226" y="281"/>
                  </a:lnTo>
                  <a:lnTo>
                    <a:pt x="183" y="335"/>
                  </a:lnTo>
                  <a:lnTo>
                    <a:pt x="146" y="395"/>
                  </a:lnTo>
                  <a:lnTo>
                    <a:pt x="118" y="459"/>
                  </a:lnTo>
                  <a:lnTo>
                    <a:pt x="99" y="527"/>
                  </a:lnTo>
                  <a:lnTo>
                    <a:pt x="87" y="601"/>
                  </a:lnTo>
                  <a:lnTo>
                    <a:pt x="1020" y="601"/>
                  </a:lnTo>
                  <a:lnTo>
                    <a:pt x="1037" y="602"/>
                  </a:lnTo>
                  <a:lnTo>
                    <a:pt x="1050" y="604"/>
                  </a:lnTo>
                  <a:lnTo>
                    <a:pt x="1062" y="609"/>
                  </a:lnTo>
                  <a:lnTo>
                    <a:pt x="1072" y="618"/>
                  </a:lnTo>
                  <a:lnTo>
                    <a:pt x="1078" y="629"/>
                  </a:lnTo>
                  <a:lnTo>
                    <a:pt x="1080" y="646"/>
                  </a:lnTo>
                  <a:lnTo>
                    <a:pt x="1078" y="663"/>
                  </a:lnTo>
                  <a:lnTo>
                    <a:pt x="1072" y="675"/>
                  </a:lnTo>
                  <a:lnTo>
                    <a:pt x="1063" y="684"/>
                  </a:lnTo>
                  <a:lnTo>
                    <a:pt x="1050" y="689"/>
                  </a:lnTo>
                  <a:lnTo>
                    <a:pt x="1037" y="691"/>
                  </a:lnTo>
                  <a:lnTo>
                    <a:pt x="1022" y="692"/>
                  </a:lnTo>
                  <a:lnTo>
                    <a:pt x="1006" y="692"/>
                  </a:lnTo>
                  <a:lnTo>
                    <a:pt x="1006" y="691"/>
                  </a:lnTo>
                  <a:lnTo>
                    <a:pt x="87" y="691"/>
                  </a:lnTo>
                  <a:lnTo>
                    <a:pt x="99" y="764"/>
                  </a:lnTo>
                  <a:lnTo>
                    <a:pt x="118" y="832"/>
                  </a:lnTo>
                  <a:lnTo>
                    <a:pt x="146" y="896"/>
                  </a:lnTo>
                  <a:lnTo>
                    <a:pt x="183" y="956"/>
                  </a:lnTo>
                  <a:lnTo>
                    <a:pt x="226" y="1010"/>
                  </a:lnTo>
                  <a:lnTo>
                    <a:pt x="273" y="1058"/>
                  </a:lnTo>
                  <a:lnTo>
                    <a:pt x="328" y="1100"/>
                  </a:lnTo>
                  <a:lnTo>
                    <a:pt x="389" y="1136"/>
                  </a:lnTo>
                  <a:lnTo>
                    <a:pt x="453" y="1165"/>
                  </a:lnTo>
                  <a:lnTo>
                    <a:pt x="521" y="1185"/>
                  </a:lnTo>
                  <a:lnTo>
                    <a:pt x="593" y="1197"/>
                  </a:lnTo>
                  <a:lnTo>
                    <a:pt x="669" y="1202"/>
                  </a:lnTo>
                  <a:lnTo>
                    <a:pt x="1020" y="1202"/>
                  </a:lnTo>
                  <a:lnTo>
                    <a:pt x="1037" y="1204"/>
                  </a:lnTo>
                  <a:lnTo>
                    <a:pt x="1050" y="1206"/>
                  </a:lnTo>
                  <a:lnTo>
                    <a:pt x="1062" y="1211"/>
                  </a:lnTo>
                  <a:lnTo>
                    <a:pt x="1072" y="1220"/>
                  </a:lnTo>
                  <a:lnTo>
                    <a:pt x="1078" y="1231"/>
                  </a:lnTo>
                  <a:lnTo>
                    <a:pt x="1080" y="1248"/>
                  </a:lnTo>
                  <a:lnTo>
                    <a:pt x="1077" y="1267"/>
                  </a:lnTo>
                  <a:lnTo>
                    <a:pt x="1068" y="1279"/>
                  </a:lnTo>
                  <a:lnTo>
                    <a:pt x="1057" y="1286"/>
                  </a:lnTo>
                  <a:lnTo>
                    <a:pt x="1042" y="1289"/>
                  </a:lnTo>
                  <a:lnTo>
                    <a:pt x="1024" y="1291"/>
                  </a:lnTo>
                  <a:lnTo>
                    <a:pt x="663" y="1291"/>
                  </a:lnTo>
                  <a:lnTo>
                    <a:pt x="578" y="1286"/>
                  </a:lnTo>
                  <a:lnTo>
                    <a:pt x="498" y="1271"/>
                  </a:lnTo>
                  <a:lnTo>
                    <a:pt x="420" y="1248"/>
                  </a:lnTo>
                  <a:lnTo>
                    <a:pt x="349" y="1216"/>
                  </a:lnTo>
                  <a:lnTo>
                    <a:pt x="282" y="1175"/>
                  </a:lnTo>
                  <a:lnTo>
                    <a:pt x="221" y="1129"/>
                  </a:lnTo>
                  <a:lnTo>
                    <a:pt x="165" y="1075"/>
                  </a:lnTo>
                  <a:lnTo>
                    <a:pt x="117" y="1015"/>
                  </a:lnTo>
                  <a:lnTo>
                    <a:pt x="77" y="949"/>
                  </a:lnTo>
                  <a:lnTo>
                    <a:pt x="44" y="879"/>
                  </a:lnTo>
                  <a:lnTo>
                    <a:pt x="19" y="806"/>
                  </a:lnTo>
                  <a:lnTo>
                    <a:pt x="5" y="728"/>
                  </a:lnTo>
                  <a:lnTo>
                    <a:pt x="0" y="646"/>
                  </a:lnTo>
                  <a:lnTo>
                    <a:pt x="5" y="565"/>
                  </a:lnTo>
                  <a:lnTo>
                    <a:pt x="19" y="487"/>
                  </a:lnTo>
                  <a:lnTo>
                    <a:pt x="44" y="412"/>
                  </a:lnTo>
                  <a:lnTo>
                    <a:pt x="77" y="342"/>
                  </a:lnTo>
                  <a:lnTo>
                    <a:pt x="117" y="276"/>
                  </a:lnTo>
                  <a:lnTo>
                    <a:pt x="165" y="216"/>
                  </a:lnTo>
                  <a:lnTo>
                    <a:pt x="221" y="164"/>
                  </a:lnTo>
                  <a:lnTo>
                    <a:pt x="282" y="116"/>
                  </a:lnTo>
                  <a:lnTo>
                    <a:pt x="349" y="75"/>
                  </a:lnTo>
                  <a:lnTo>
                    <a:pt x="420" y="43"/>
                  </a:lnTo>
                  <a:lnTo>
                    <a:pt x="498" y="21"/>
                  </a:lnTo>
                  <a:lnTo>
                    <a:pt x="578" y="5"/>
                  </a:lnTo>
                  <a:lnTo>
                    <a:pt x="6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8142" y="1092"/>
              <a:ext cx="1191" cy="1515"/>
            </a:xfrm>
            <a:custGeom>
              <a:avLst/>
              <a:gdLst/>
              <a:ahLst/>
              <a:cxnLst>
                <a:cxn ang="0">
                  <a:pos x="1130" y="0"/>
                </a:cxn>
                <a:cxn ang="0">
                  <a:pos x="1136" y="502"/>
                </a:cxn>
                <a:cxn ang="0">
                  <a:pos x="1118" y="382"/>
                </a:cxn>
                <a:cxn ang="0">
                  <a:pos x="1097" y="282"/>
                </a:cxn>
                <a:cxn ang="0">
                  <a:pos x="1064" y="204"/>
                </a:cxn>
                <a:cxn ang="0">
                  <a:pos x="1017" y="143"/>
                </a:cxn>
                <a:cxn ang="0">
                  <a:pos x="952" y="100"/>
                </a:cxn>
                <a:cxn ang="0">
                  <a:pos x="862" y="75"/>
                </a:cxn>
                <a:cxn ang="0">
                  <a:pos x="745" y="66"/>
                </a:cxn>
                <a:cxn ang="0">
                  <a:pos x="488" y="68"/>
                </a:cxn>
                <a:cxn ang="0">
                  <a:pos x="444" y="76"/>
                </a:cxn>
                <a:cxn ang="0">
                  <a:pos x="422" y="97"/>
                </a:cxn>
                <a:cxn ang="0">
                  <a:pos x="416" y="133"/>
                </a:cxn>
                <a:cxn ang="0">
                  <a:pos x="417" y="1377"/>
                </a:cxn>
                <a:cxn ang="0">
                  <a:pos x="425" y="1406"/>
                </a:cxn>
                <a:cxn ang="0">
                  <a:pos x="448" y="1426"/>
                </a:cxn>
                <a:cxn ang="0">
                  <a:pos x="495" y="1438"/>
                </a:cxn>
                <a:cxn ang="0">
                  <a:pos x="572" y="1445"/>
                </a:cxn>
                <a:cxn ang="0">
                  <a:pos x="694" y="1515"/>
                </a:cxn>
                <a:cxn ang="0">
                  <a:pos x="617" y="1511"/>
                </a:cxn>
                <a:cxn ang="0">
                  <a:pos x="516" y="1510"/>
                </a:cxn>
                <a:cxn ang="0">
                  <a:pos x="188" y="1508"/>
                </a:cxn>
                <a:cxn ang="0">
                  <a:pos x="82" y="1510"/>
                </a:cxn>
                <a:cxn ang="0">
                  <a:pos x="0" y="1515"/>
                </a:cxn>
                <a:cxn ang="0">
                  <a:pos x="96" y="1445"/>
                </a:cxn>
                <a:cxn ang="0">
                  <a:pos x="162" y="1438"/>
                </a:cxn>
                <a:cxn ang="0">
                  <a:pos x="199" y="1423"/>
                </a:cxn>
                <a:cxn ang="0">
                  <a:pos x="218" y="1399"/>
                </a:cxn>
                <a:cxn ang="0">
                  <a:pos x="224" y="1362"/>
                </a:cxn>
                <a:cxn ang="0">
                  <a:pos x="223" y="129"/>
                </a:cxn>
                <a:cxn ang="0">
                  <a:pos x="211" y="99"/>
                </a:cxn>
                <a:cxn ang="0">
                  <a:pos x="185" y="80"/>
                </a:cxn>
                <a:cxn ang="0">
                  <a:pos x="133" y="70"/>
                </a:cxn>
                <a:cxn ang="0">
                  <a:pos x="0" y="66"/>
                </a:cxn>
              </a:cxnLst>
              <a:rect l="0" t="0" r="r" b="b"/>
              <a:pathLst>
                <a:path w="1191" h="1515">
                  <a:moveTo>
                    <a:pt x="0" y="0"/>
                  </a:moveTo>
                  <a:lnTo>
                    <a:pt x="1130" y="0"/>
                  </a:lnTo>
                  <a:lnTo>
                    <a:pt x="1191" y="502"/>
                  </a:lnTo>
                  <a:lnTo>
                    <a:pt x="1136" y="502"/>
                  </a:lnTo>
                  <a:lnTo>
                    <a:pt x="1128" y="439"/>
                  </a:lnTo>
                  <a:lnTo>
                    <a:pt x="1118" y="382"/>
                  </a:lnTo>
                  <a:lnTo>
                    <a:pt x="1108" y="330"/>
                  </a:lnTo>
                  <a:lnTo>
                    <a:pt x="1097" y="282"/>
                  </a:lnTo>
                  <a:lnTo>
                    <a:pt x="1082" y="241"/>
                  </a:lnTo>
                  <a:lnTo>
                    <a:pt x="1064" y="204"/>
                  </a:lnTo>
                  <a:lnTo>
                    <a:pt x="1042" y="170"/>
                  </a:lnTo>
                  <a:lnTo>
                    <a:pt x="1017" y="143"/>
                  </a:lnTo>
                  <a:lnTo>
                    <a:pt x="988" y="119"/>
                  </a:lnTo>
                  <a:lnTo>
                    <a:pt x="952" y="100"/>
                  </a:lnTo>
                  <a:lnTo>
                    <a:pt x="910" y="85"/>
                  </a:lnTo>
                  <a:lnTo>
                    <a:pt x="862" y="75"/>
                  </a:lnTo>
                  <a:lnTo>
                    <a:pt x="808" y="68"/>
                  </a:lnTo>
                  <a:lnTo>
                    <a:pt x="745" y="66"/>
                  </a:lnTo>
                  <a:lnTo>
                    <a:pt x="521" y="66"/>
                  </a:lnTo>
                  <a:lnTo>
                    <a:pt x="488" y="68"/>
                  </a:lnTo>
                  <a:lnTo>
                    <a:pt x="463" y="70"/>
                  </a:lnTo>
                  <a:lnTo>
                    <a:pt x="444" y="76"/>
                  </a:lnTo>
                  <a:lnTo>
                    <a:pt x="432" y="85"/>
                  </a:lnTo>
                  <a:lnTo>
                    <a:pt x="422" y="97"/>
                  </a:lnTo>
                  <a:lnTo>
                    <a:pt x="419" y="112"/>
                  </a:lnTo>
                  <a:lnTo>
                    <a:pt x="416" y="133"/>
                  </a:lnTo>
                  <a:lnTo>
                    <a:pt x="416" y="1360"/>
                  </a:lnTo>
                  <a:lnTo>
                    <a:pt x="417" y="1377"/>
                  </a:lnTo>
                  <a:lnTo>
                    <a:pt x="420" y="1392"/>
                  </a:lnTo>
                  <a:lnTo>
                    <a:pt x="425" y="1406"/>
                  </a:lnTo>
                  <a:lnTo>
                    <a:pt x="435" y="1416"/>
                  </a:lnTo>
                  <a:lnTo>
                    <a:pt x="448" y="1426"/>
                  </a:lnTo>
                  <a:lnTo>
                    <a:pt x="468" y="1433"/>
                  </a:lnTo>
                  <a:lnTo>
                    <a:pt x="495" y="1438"/>
                  </a:lnTo>
                  <a:lnTo>
                    <a:pt x="529" y="1442"/>
                  </a:lnTo>
                  <a:lnTo>
                    <a:pt x="572" y="1445"/>
                  </a:lnTo>
                  <a:lnTo>
                    <a:pt x="694" y="1445"/>
                  </a:lnTo>
                  <a:lnTo>
                    <a:pt x="694" y="1515"/>
                  </a:lnTo>
                  <a:lnTo>
                    <a:pt x="660" y="1513"/>
                  </a:lnTo>
                  <a:lnTo>
                    <a:pt x="617" y="1511"/>
                  </a:lnTo>
                  <a:lnTo>
                    <a:pt x="567" y="1510"/>
                  </a:lnTo>
                  <a:lnTo>
                    <a:pt x="516" y="1510"/>
                  </a:lnTo>
                  <a:lnTo>
                    <a:pt x="463" y="1508"/>
                  </a:lnTo>
                  <a:lnTo>
                    <a:pt x="188" y="1508"/>
                  </a:lnTo>
                  <a:lnTo>
                    <a:pt x="133" y="1510"/>
                  </a:lnTo>
                  <a:lnTo>
                    <a:pt x="82" y="1510"/>
                  </a:lnTo>
                  <a:lnTo>
                    <a:pt x="38" y="1513"/>
                  </a:lnTo>
                  <a:lnTo>
                    <a:pt x="0" y="1515"/>
                  </a:lnTo>
                  <a:lnTo>
                    <a:pt x="0" y="1445"/>
                  </a:lnTo>
                  <a:lnTo>
                    <a:pt x="96" y="1445"/>
                  </a:lnTo>
                  <a:lnTo>
                    <a:pt x="133" y="1442"/>
                  </a:lnTo>
                  <a:lnTo>
                    <a:pt x="162" y="1438"/>
                  </a:lnTo>
                  <a:lnTo>
                    <a:pt x="185" y="1432"/>
                  </a:lnTo>
                  <a:lnTo>
                    <a:pt x="199" y="1423"/>
                  </a:lnTo>
                  <a:lnTo>
                    <a:pt x="211" y="1413"/>
                  </a:lnTo>
                  <a:lnTo>
                    <a:pt x="218" y="1399"/>
                  </a:lnTo>
                  <a:lnTo>
                    <a:pt x="223" y="1382"/>
                  </a:lnTo>
                  <a:lnTo>
                    <a:pt x="224" y="1362"/>
                  </a:lnTo>
                  <a:lnTo>
                    <a:pt x="224" y="150"/>
                  </a:lnTo>
                  <a:lnTo>
                    <a:pt x="223" y="129"/>
                  </a:lnTo>
                  <a:lnTo>
                    <a:pt x="218" y="112"/>
                  </a:lnTo>
                  <a:lnTo>
                    <a:pt x="211" y="99"/>
                  </a:lnTo>
                  <a:lnTo>
                    <a:pt x="199" y="88"/>
                  </a:lnTo>
                  <a:lnTo>
                    <a:pt x="185" y="80"/>
                  </a:lnTo>
                  <a:lnTo>
                    <a:pt x="162" y="73"/>
                  </a:lnTo>
                  <a:lnTo>
                    <a:pt x="133" y="70"/>
                  </a:lnTo>
                  <a:lnTo>
                    <a:pt x="96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752600" y="627322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Knowing 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 determines 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6" grpId="0" animBg="1"/>
      <p:bldP spid="35" grpId="0"/>
      <p:bldP spid="66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Supersymmetric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Interfaces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1905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UV: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53" name="Can 52"/>
          <p:cNvSpPr/>
          <p:nvPr/>
        </p:nvSpPr>
        <p:spPr>
          <a:xfrm rot="5400000">
            <a:off x="5372100" y="1943100"/>
            <a:ext cx="152400" cy="70866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3886200" y="4038600"/>
            <a:ext cx="2667000" cy="1143000"/>
            <a:chOff x="2667000" y="2743200"/>
            <a:chExt cx="2667000" cy="1143000"/>
          </a:xfrm>
        </p:grpSpPr>
        <p:cxnSp>
          <p:nvCxnSpPr>
            <p:cNvPr id="55" name="Straight Arrow Connector 54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 flipV="1">
            <a:off x="4038600" y="5715000"/>
            <a:ext cx="2667000" cy="1143000"/>
            <a:chOff x="2667000" y="2743200"/>
            <a:chExt cx="2667000" cy="1143000"/>
          </a:xfrm>
        </p:grpSpPr>
        <p:cxnSp>
          <p:nvCxnSpPr>
            <p:cNvPr id="61" name="Straight Arrow Connector 60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Freeform 6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1981200" y="4724400"/>
            <a:ext cx="212162" cy="508124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7" name="Group 1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458200" y="4724400"/>
            <a:ext cx="393157" cy="508124"/>
            <a:chOff x="4885" y="2546"/>
            <a:chExt cx="1662" cy="2148"/>
          </a:xfrm>
        </p:grpSpPr>
        <p:sp>
          <p:nvSpPr>
            <p:cNvPr id="68" name="Freeform 17"/>
            <p:cNvSpPr>
              <a:spLocks noEditPoints="1"/>
            </p:cNvSpPr>
            <p:nvPr/>
          </p:nvSpPr>
          <p:spPr bwMode="auto">
            <a:xfrm>
              <a:off x="4885" y="2765"/>
              <a:ext cx="981" cy="1929"/>
            </a:xfrm>
            <a:custGeom>
              <a:avLst/>
              <a:gdLst/>
              <a:ahLst/>
              <a:cxnLst>
                <a:cxn ang="0">
                  <a:pos x="750" y="499"/>
                </a:cxn>
                <a:cxn ang="0">
                  <a:pos x="834" y="549"/>
                </a:cxn>
                <a:cxn ang="0">
                  <a:pos x="884" y="636"/>
                </a:cxn>
                <a:cxn ang="0">
                  <a:pos x="890" y="705"/>
                </a:cxn>
                <a:cxn ang="0">
                  <a:pos x="879" y="774"/>
                </a:cxn>
                <a:cxn ang="0">
                  <a:pos x="617" y="1694"/>
                </a:cxn>
                <a:cxn ang="0">
                  <a:pos x="528" y="1801"/>
                </a:cxn>
                <a:cxn ang="0">
                  <a:pos x="418" y="1877"/>
                </a:cxn>
                <a:cxn ang="0">
                  <a:pos x="298" y="1919"/>
                </a:cxn>
                <a:cxn ang="0">
                  <a:pos x="182" y="1928"/>
                </a:cxn>
                <a:cxn ang="0">
                  <a:pos x="82" y="1904"/>
                </a:cxn>
                <a:cxn ang="0">
                  <a:pos x="17" y="1850"/>
                </a:cxn>
                <a:cxn ang="0">
                  <a:pos x="2" y="1771"/>
                </a:cxn>
                <a:cxn ang="0">
                  <a:pos x="35" y="1704"/>
                </a:cxn>
                <a:cxn ang="0">
                  <a:pos x="95" y="1670"/>
                </a:cxn>
                <a:cxn ang="0">
                  <a:pos x="162" y="1670"/>
                </a:cxn>
                <a:cxn ang="0">
                  <a:pos x="205" y="1701"/>
                </a:cxn>
                <a:cxn ang="0">
                  <a:pos x="218" y="1743"/>
                </a:cxn>
                <a:cxn ang="0">
                  <a:pos x="198" y="1805"/>
                </a:cxn>
                <a:cxn ang="0">
                  <a:pos x="135" y="1854"/>
                </a:cxn>
                <a:cxn ang="0">
                  <a:pos x="169" y="1878"/>
                </a:cxn>
                <a:cxn ang="0">
                  <a:pos x="233" y="1878"/>
                </a:cxn>
                <a:cxn ang="0">
                  <a:pos x="348" y="1829"/>
                </a:cxn>
                <a:cxn ang="0">
                  <a:pos x="440" y="1726"/>
                </a:cxn>
                <a:cxn ang="0">
                  <a:pos x="500" y="1585"/>
                </a:cxn>
                <a:cxn ang="0">
                  <a:pos x="732" y="722"/>
                </a:cxn>
                <a:cxn ang="0">
                  <a:pos x="740" y="658"/>
                </a:cxn>
                <a:cxn ang="0">
                  <a:pos x="734" y="583"/>
                </a:cxn>
                <a:cxn ang="0">
                  <a:pos x="708" y="547"/>
                </a:cxn>
                <a:cxn ang="0">
                  <a:pos x="674" y="536"/>
                </a:cxn>
                <a:cxn ang="0">
                  <a:pos x="584" y="553"/>
                </a:cxn>
                <a:cxn ang="0">
                  <a:pos x="487" y="621"/>
                </a:cxn>
                <a:cxn ang="0">
                  <a:pos x="408" y="723"/>
                </a:cxn>
                <a:cxn ang="0">
                  <a:pos x="358" y="821"/>
                </a:cxn>
                <a:cxn ang="0">
                  <a:pos x="340" y="848"/>
                </a:cxn>
                <a:cxn ang="0">
                  <a:pos x="313" y="851"/>
                </a:cxn>
                <a:cxn ang="0">
                  <a:pos x="294" y="842"/>
                </a:cxn>
                <a:cxn ang="0">
                  <a:pos x="293" y="817"/>
                </a:cxn>
                <a:cxn ang="0">
                  <a:pos x="320" y="759"/>
                </a:cxn>
                <a:cxn ang="0">
                  <a:pos x="373" y="674"/>
                </a:cxn>
                <a:cxn ang="0">
                  <a:pos x="450" y="585"/>
                </a:cxn>
                <a:cxn ang="0">
                  <a:pos x="550" y="515"/>
                </a:cxn>
                <a:cxn ang="0">
                  <a:pos x="673" y="487"/>
                </a:cxn>
                <a:cxn ang="0">
                  <a:pos x="890" y="0"/>
                </a:cxn>
                <a:cxn ang="0">
                  <a:pos x="951" y="19"/>
                </a:cxn>
                <a:cxn ang="0">
                  <a:pos x="979" y="67"/>
                </a:cxn>
                <a:cxn ang="0">
                  <a:pos x="962" y="136"/>
                </a:cxn>
                <a:cxn ang="0">
                  <a:pos x="893" y="188"/>
                </a:cxn>
                <a:cxn ang="0">
                  <a:pos x="813" y="189"/>
                </a:cxn>
                <a:cxn ang="0">
                  <a:pos x="769" y="147"/>
                </a:cxn>
                <a:cxn ang="0">
                  <a:pos x="771" y="78"/>
                </a:cxn>
                <a:cxn ang="0">
                  <a:pos x="821" y="21"/>
                </a:cxn>
                <a:cxn ang="0">
                  <a:pos x="890" y="0"/>
                </a:cxn>
              </a:cxnLst>
              <a:rect l="0" t="0" r="r" b="b"/>
              <a:pathLst>
                <a:path w="981" h="1929">
                  <a:moveTo>
                    <a:pt x="673" y="487"/>
                  </a:moveTo>
                  <a:lnTo>
                    <a:pt x="699" y="488"/>
                  </a:lnTo>
                  <a:lnTo>
                    <a:pt x="725" y="492"/>
                  </a:lnTo>
                  <a:lnTo>
                    <a:pt x="750" y="499"/>
                  </a:lnTo>
                  <a:lnTo>
                    <a:pt x="773" y="508"/>
                  </a:lnTo>
                  <a:lnTo>
                    <a:pt x="796" y="519"/>
                  </a:lnTo>
                  <a:lnTo>
                    <a:pt x="816" y="534"/>
                  </a:lnTo>
                  <a:lnTo>
                    <a:pt x="834" y="549"/>
                  </a:lnTo>
                  <a:lnTo>
                    <a:pt x="850" y="568"/>
                  </a:lnTo>
                  <a:lnTo>
                    <a:pt x="864" y="589"/>
                  </a:lnTo>
                  <a:lnTo>
                    <a:pt x="875" y="611"/>
                  </a:lnTo>
                  <a:lnTo>
                    <a:pt x="884" y="636"/>
                  </a:lnTo>
                  <a:lnTo>
                    <a:pt x="889" y="662"/>
                  </a:lnTo>
                  <a:lnTo>
                    <a:pt x="890" y="690"/>
                  </a:lnTo>
                  <a:lnTo>
                    <a:pt x="890" y="696"/>
                  </a:lnTo>
                  <a:lnTo>
                    <a:pt x="890" y="705"/>
                  </a:lnTo>
                  <a:lnTo>
                    <a:pt x="889" y="718"/>
                  </a:lnTo>
                  <a:lnTo>
                    <a:pt x="887" y="734"/>
                  </a:lnTo>
                  <a:lnTo>
                    <a:pt x="884" y="753"/>
                  </a:lnTo>
                  <a:lnTo>
                    <a:pt x="879" y="774"/>
                  </a:lnTo>
                  <a:lnTo>
                    <a:pt x="657" y="1592"/>
                  </a:lnTo>
                  <a:lnTo>
                    <a:pt x="646" y="1628"/>
                  </a:lnTo>
                  <a:lnTo>
                    <a:pt x="633" y="1662"/>
                  </a:lnTo>
                  <a:lnTo>
                    <a:pt x="617" y="1694"/>
                  </a:lnTo>
                  <a:lnTo>
                    <a:pt x="598" y="1724"/>
                  </a:lnTo>
                  <a:lnTo>
                    <a:pt x="576" y="1752"/>
                  </a:lnTo>
                  <a:lnTo>
                    <a:pt x="553" y="1778"/>
                  </a:lnTo>
                  <a:lnTo>
                    <a:pt x="528" y="1801"/>
                  </a:lnTo>
                  <a:lnTo>
                    <a:pt x="502" y="1823"/>
                  </a:lnTo>
                  <a:lnTo>
                    <a:pt x="475" y="1843"/>
                  </a:lnTo>
                  <a:lnTo>
                    <a:pt x="447" y="1861"/>
                  </a:lnTo>
                  <a:lnTo>
                    <a:pt x="418" y="1877"/>
                  </a:lnTo>
                  <a:lnTo>
                    <a:pt x="388" y="1891"/>
                  </a:lnTo>
                  <a:lnTo>
                    <a:pt x="357" y="1902"/>
                  </a:lnTo>
                  <a:lnTo>
                    <a:pt x="327" y="1912"/>
                  </a:lnTo>
                  <a:lnTo>
                    <a:pt x="298" y="1919"/>
                  </a:lnTo>
                  <a:lnTo>
                    <a:pt x="268" y="1925"/>
                  </a:lnTo>
                  <a:lnTo>
                    <a:pt x="239" y="1927"/>
                  </a:lnTo>
                  <a:lnTo>
                    <a:pt x="211" y="1929"/>
                  </a:lnTo>
                  <a:lnTo>
                    <a:pt x="182" y="1928"/>
                  </a:lnTo>
                  <a:lnTo>
                    <a:pt x="155" y="1925"/>
                  </a:lnTo>
                  <a:lnTo>
                    <a:pt x="129" y="1920"/>
                  </a:lnTo>
                  <a:lnTo>
                    <a:pt x="104" y="1913"/>
                  </a:lnTo>
                  <a:lnTo>
                    <a:pt x="82" y="1904"/>
                  </a:lnTo>
                  <a:lnTo>
                    <a:pt x="62" y="1893"/>
                  </a:lnTo>
                  <a:lnTo>
                    <a:pt x="44" y="1880"/>
                  </a:lnTo>
                  <a:lnTo>
                    <a:pt x="29" y="1866"/>
                  </a:lnTo>
                  <a:lnTo>
                    <a:pt x="17" y="1850"/>
                  </a:lnTo>
                  <a:lnTo>
                    <a:pt x="8" y="1833"/>
                  </a:lnTo>
                  <a:lnTo>
                    <a:pt x="3" y="1813"/>
                  </a:lnTo>
                  <a:lnTo>
                    <a:pt x="0" y="1792"/>
                  </a:lnTo>
                  <a:lnTo>
                    <a:pt x="2" y="1771"/>
                  </a:lnTo>
                  <a:lnTo>
                    <a:pt x="7" y="1751"/>
                  </a:lnTo>
                  <a:lnTo>
                    <a:pt x="14" y="1734"/>
                  </a:lnTo>
                  <a:lnTo>
                    <a:pt x="24" y="1718"/>
                  </a:lnTo>
                  <a:lnTo>
                    <a:pt x="35" y="1704"/>
                  </a:lnTo>
                  <a:lnTo>
                    <a:pt x="48" y="1693"/>
                  </a:lnTo>
                  <a:lnTo>
                    <a:pt x="63" y="1683"/>
                  </a:lnTo>
                  <a:lnTo>
                    <a:pt x="79" y="1676"/>
                  </a:lnTo>
                  <a:lnTo>
                    <a:pt x="95" y="1670"/>
                  </a:lnTo>
                  <a:lnTo>
                    <a:pt x="111" y="1667"/>
                  </a:lnTo>
                  <a:lnTo>
                    <a:pt x="128" y="1665"/>
                  </a:lnTo>
                  <a:lnTo>
                    <a:pt x="146" y="1667"/>
                  </a:lnTo>
                  <a:lnTo>
                    <a:pt x="162" y="1670"/>
                  </a:lnTo>
                  <a:lnTo>
                    <a:pt x="176" y="1676"/>
                  </a:lnTo>
                  <a:lnTo>
                    <a:pt x="188" y="1682"/>
                  </a:lnTo>
                  <a:lnTo>
                    <a:pt x="197" y="1691"/>
                  </a:lnTo>
                  <a:lnTo>
                    <a:pt x="205" y="1701"/>
                  </a:lnTo>
                  <a:lnTo>
                    <a:pt x="211" y="1711"/>
                  </a:lnTo>
                  <a:lnTo>
                    <a:pt x="215" y="1722"/>
                  </a:lnTo>
                  <a:lnTo>
                    <a:pt x="217" y="1732"/>
                  </a:lnTo>
                  <a:lnTo>
                    <a:pt x="218" y="1743"/>
                  </a:lnTo>
                  <a:lnTo>
                    <a:pt x="217" y="1759"/>
                  </a:lnTo>
                  <a:lnTo>
                    <a:pt x="213" y="1774"/>
                  </a:lnTo>
                  <a:lnTo>
                    <a:pt x="206" y="1790"/>
                  </a:lnTo>
                  <a:lnTo>
                    <a:pt x="198" y="1805"/>
                  </a:lnTo>
                  <a:lnTo>
                    <a:pt x="186" y="1820"/>
                  </a:lnTo>
                  <a:lnTo>
                    <a:pt x="171" y="1833"/>
                  </a:lnTo>
                  <a:lnTo>
                    <a:pt x="155" y="1845"/>
                  </a:lnTo>
                  <a:lnTo>
                    <a:pt x="135" y="1854"/>
                  </a:lnTo>
                  <a:lnTo>
                    <a:pt x="112" y="1862"/>
                  </a:lnTo>
                  <a:lnTo>
                    <a:pt x="133" y="1869"/>
                  </a:lnTo>
                  <a:lnTo>
                    <a:pt x="152" y="1874"/>
                  </a:lnTo>
                  <a:lnTo>
                    <a:pt x="169" y="1878"/>
                  </a:lnTo>
                  <a:lnTo>
                    <a:pt x="184" y="1879"/>
                  </a:lnTo>
                  <a:lnTo>
                    <a:pt x="196" y="1880"/>
                  </a:lnTo>
                  <a:lnTo>
                    <a:pt x="203" y="1880"/>
                  </a:lnTo>
                  <a:lnTo>
                    <a:pt x="233" y="1878"/>
                  </a:lnTo>
                  <a:lnTo>
                    <a:pt x="264" y="1871"/>
                  </a:lnTo>
                  <a:lnTo>
                    <a:pt x="293" y="1861"/>
                  </a:lnTo>
                  <a:lnTo>
                    <a:pt x="321" y="1846"/>
                  </a:lnTo>
                  <a:lnTo>
                    <a:pt x="348" y="1829"/>
                  </a:lnTo>
                  <a:lnTo>
                    <a:pt x="373" y="1807"/>
                  </a:lnTo>
                  <a:lnTo>
                    <a:pt x="397" y="1783"/>
                  </a:lnTo>
                  <a:lnTo>
                    <a:pt x="419" y="1756"/>
                  </a:lnTo>
                  <a:lnTo>
                    <a:pt x="440" y="1726"/>
                  </a:lnTo>
                  <a:lnTo>
                    <a:pt x="458" y="1694"/>
                  </a:lnTo>
                  <a:lnTo>
                    <a:pt x="475" y="1659"/>
                  </a:lnTo>
                  <a:lnTo>
                    <a:pt x="488" y="1623"/>
                  </a:lnTo>
                  <a:lnTo>
                    <a:pt x="500" y="1585"/>
                  </a:lnTo>
                  <a:lnTo>
                    <a:pt x="500" y="1584"/>
                  </a:lnTo>
                  <a:lnTo>
                    <a:pt x="725" y="753"/>
                  </a:lnTo>
                  <a:lnTo>
                    <a:pt x="729" y="737"/>
                  </a:lnTo>
                  <a:lnTo>
                    <a:pt x="732" y="722"/>
                  </a:lnTo>
                  <a:lnTo>
                    <a:pt x="735" y="708"/>
                  </a:lnTo>
                  <a:lnTo>
                    <a:pt x="737" y="693"/>
                  </a:lnTo>
                  <a:lnTo>
                    <a:pt x="739" y="676"/>
                  </a:lnTo>
                  <a:lnTo>
                    <a:pt x="740" y="658"/>
                  </a:lnTo>
                  <a:lnTo>
                    <a:pt x="740" y="637"/>
                  </a:lnTo>
                  <a:lnTo>
                    <a:pt x="740" y="616"/>
                  </a:lnTo>
                  <a:lnTo>
                    <a:pt x="737" y="598"/>
                  </a:lnTo>
                  <a:lnTo>
                    <a:pt x="734" y="583"/>
                  </a:lnTo>
                  <a:lnTo>
                    <a:pt x="729" y="570"/>
                  </a:lnTo>
                  <a:lnTo>
                    <a:pt x="723" y="560"/>
                  </a:lnTo>
                  <a:lnTo>
                    <a:pt x="716" y="553"/>
                  </a:lnTo>
                  <a:lnTo>
                    <a:pt x="708" y="547"/>
                  </a:lnTo>
                  <a:lnTo>
                    <a:pt x="700" y="542"/>
                  </a:lnTo>
                  <a:lnTo>
                    <a:pt x="692" y="539"/>
                  </a:lnTo>
                  <a:lnTo>
                    <a:pt x="683" y="537"/>
                  </a:lnTo>
                  <a:lnTo>
                    <a:pt x="674" y="536"/>
                  </a:lnTo>
                  <a:lnTo>
                    <a:pt x="665" y="536"/>
                  </a:lnTo>
                  <a:lnTo>
                    <a:pt x="638" y="538"/>
                  </a:lnTo>
                  <a:lnTo>
                    <a:pt x="610" y="544"/>
                  </a:lnTo>
                  <a:lnTo>
                    <a:pt x="584" y="553"/>
                  </a:lnTo>
                  <a:lnTo>
                    <a:pt x="558" y="566"/>
                  </a:lnTo>
                  <a:lnTo>
                    <a:pt x="534" y="582"/>
                  </a:lnTo>
                  <a:lnTo>
                    <a:pt x="509" y="600"/>
                  </a:lnTo>
                  <a:lnTo>
                    <a:pt x="487" y="621"/>
                  </a:lnTo>
                  <a:lnTo>
                    <a:pt x="465" y="644"/>
                  </a:lnTo>
                  <a:lnTo>
                    <a:pt x="445" y="669"/>
                  </a:lnTo>
                  <a:lnTo>
                    <a:pt x="426" y="695"/>
                  </a:lnTo>
                  <a:lnTo>
                    <a:pt x="408" y="723"/>
                  </a:lnTo>
                  <a:lnTo>
                    <a:pt x="392" y="751"/>
                  </a:lnTo>
                  <a:lnTo>
                    <a:pt x="378" y="780"/>
                  </a:lnTo>
                  <a:lnTo>
                    <a:pt x="365" y="809"/>
                  </a:lnTo>
                  <a:lnTo>
                    <a:pt x="358" y="821"/>
                  </a:lnTo>
                  <a:lnTo>
                    <a:pt x="352" y="832"/>
                  </a:lnTo>
                  <a:lnTo>
                    <a:pt x="348" y="839"/>
                  </a:lnTo>
                  <a:lnTo>
                    <a:pt x="344" y="844"/>
                  </a:lnTo>
                  <a:lnTo>
                    <a:pt x="340" y="848"/>
                  </a:lnTo>
                  <a:lnTo>
                    <a:pt x="336" y="850"/>
                  </a:lnTo>
                  <a:lnTo>
                    <a:pt x="332" y="851"/>
                  </a:lnTo>
                  <a:lnTo>
                    <a:pt x="326" y="851"/>
                  </a:lnTo>
                  <a:lnTo>
                    <a:pt x="313" y="851"/>
                  </a:lnTo>
                  <a:lnTo>
                    <a:pt x="308" y="850"/>
                  </a:lnTo>
                  <a:lnTo>
                    <a:pt x="303" y="849"/>
                  </a:lnTo>
                  <a:lnTo>
                    <a:pt x="298" y="846"/>
                  </a:lnTo>
                  <a:lnTo>
                    <a:pt x="294" y="842"/>
                  </a:lnTo>
                  <a:lnTo>
                    <a:pt x="291" y="837"/>
                  </a:lnTo>
                  <a:lnTo>
                    <a:pt x="289" y="830"/>
                  </a:lnTo>
                  <a:lnTo>
                    <a:pt x="290" y="825"/>
                  </a:lnTo>
                  <a:lnTo>
                    <a:pt x="293" y="817"/>
                  </a:lnTo>
                  <a:lnTo>
                    <a:pt x="298" y="806"/>
                  </a:lnTo>
                  <a:lnTo>
                    <a:pt x="303" y="793"/>
                  </a:lnTo>
                  <a:lnTo>
                    <a:pt x="311" y="776"/>
                  </a:lnTo>
                  <a:lnTo>
                    <a:pt x="320" y="759"/>
                  </a:lnTo>
                  <a:lnTo>
                    <a:pt x="330" y="739"/>
                  </a:lnTo>
                  <a:lnTo>
                    <a:pt x="343" y="718"/>
                  </a:lnTo>
                  <a:lnTo>
                    <a:pt x="357" y="696"/>
                  </a:lnTo>
                  <a:lnTo>
                    <a:pt x="373" y="674"/>
                  </a:lnTo>
                  <a:lnTo>
                    <a:pt x="389" y="651"/>
                  </a:lnTo>
                  <a:lnTo>
                    <a:pt x="408" y="628"/>
                  </a:lnTo>
                  <a:lnTo>
                    <a:pt x="428" y="606"/>
                  </a:lnTo>
                  <a:lnTo>
                    <a:pt x="450" y="585"/>
                  </a:lnTo>
                  <a:lnTo>
                    <a:pt x="472" y="565"/>
                  </a:lnTo>
                  <a:lnTo>
                    <a:pt x="497" y="546"/>
                  </a:lnTo>
                  <a:lnTo>
                    <a:pt x="523" y="530"/>
                  </a:lnTo>
                  <a:lnTo>
                    <a:pt x="550" y="515"/>
                  </a:lnTo>
                  <a:lnTo>
                    <a:pt x="579" y="503"/>
                  </a:lnTo>
                  <a:lnTo>
                    <a:pt x="609" y="494"/>
                  </a:lnTo>
                  <a:lnTo>
                    <a:pt x="640" y="489"/>
                  </a:lnTo>
                  <a:lnTo>
                    <a:pt x="673" y="487"/>
                  </a:lnTo>
                  <a:close/>
                  <a:moveTo>
                    <a:pt x="981" y="80"/>
                  </a:moveTo>
                  <a:lnTo>
                    <a:pt x="981" y="81"/>
                  </a:lnTo>
                  <a:lnTo>
                    <a:pt x="981" y="80"/>
                  </a:lnTo>
                  <a:close/>
                  <a:moveTo>
                    <a:pt x="890" y="0"/>
                  </a:moveTo>
                  <a:lnTo>
                    <a:pt x="909" y="1"/>
                  </a:lnTo>
                  <a:lnTo>
                    <a:pt x="925" y="5"/>
                  </a:lnTo>
                  <a:lnTo>
                    <a:pt x="938" y="11"/>
                  </a:lnTo>
                  <a:lnTo>
                    <a:pt x="951" y="19"/>
                  </a:lnTo>
                  <a:lnTo>
                    <a:pt x="962" y="30"/>
                  </a:lnTo>
                  <a:lnTo>
                    <a:pt x="970" y="41"/>
                  </a:lnTo>
                  <a:lnTo>
                    <a:pt x="976" y="53"/>
                  </a:lnTo>
                  <a:lnTo>
                    <a:pt x="979" y="67"/>
                  </a:lnTo>
                  <a:lnTo>
                    <a:pt x="981" y="80"/>
                  </a:lnTo>
                  <a:lnTo>
                    <a:pt x="978" y="100"/>
                  </a:lnTo>
                  <a:lnTo>
                    <a:pt x="972" y="119"/>
                  </a:lnTo>
                  <a:lnTo>
                    <a:pt x="962" y="136"/>
                  </a:lnTo>
                  <a:lnTo>
                    <a:pt x="948" y="153"/>
                  </a:lnTo>
                  <a:lnTo>
                    <a:pt x="932" y="167"/>
                  </a:lnTo>
                  <a:lnTo>
                    <a:pt x="913" y="179"/>
                  </a:lnTo>
                  <a:lnTo>
                    <a:pt x="893" y="188"/>
                  </a:lnTo>
                  <a:lnTo>
                    <a:pt x="871" y="194"/>
                  </a:lnTo>
                  <a:lnTo>
                    <a:pt x="849" y="196"/>
                  </a:lnTo>
                  <a:lnTo>
                    <a:pt x="830" y="194"/>
                  </a:lnTo>
                  <a:lnTo>
                    <a:pt x="813" y="189"/>
                  </a:lnTo>
                  <a:lnTo>
                    <a:pt x="799" y="182"/>
                  </a:lnTo>
                  <a:lnTo>
                    <a:pt x="786" y="172"/>
                  </a:lnTo>
                  <a:lnTo>
                    <a:pt x="776" y="161"/>
                  </a:lnTo>
                  <a:lnTo>
                    <a:pt x="769" y="147"/>
                  </a:lnTo>
                  <a:lnTo>
                    <a:pt x="764" y="132"/>
                  </a:lnTo>
                  <a:lnTo>
                    <a:pt x="763" y="115"/>
                  </a:lnTo>
                  <a:lnTo>
                    <a:pt x="765" y="96"/>
                  </a:lnTo>
                  <a:lnTo>
                    <a:pt x="771" y="78"/>
                  </a:lnTo>
                  <a:lnTo>
                    <a:pt x="780" y="61"/>
                  </a:lnTo>
                  <a:lnTo>
                    <a:pt x="791" y="46"/>
                  </a:lnTo>
                  <a:lnTo>
                    <a:pt x="805" y="32"/>
                  </a:lnTo>
                  <a:lnTo>
                    <a:pt x="821" y="21"/>
                  </a:lnTo>
                  <a:lnTo>
                    <a:pt x="838" y="12"/>
                  </a:lnTo>
                  <a:lnTo>
                    <a:pt x="855" y="5"/>
                  </a:lnTo>
                  <a:lnTo>
                    <a:pt x="873" y="1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6124" y="2546"/>
              <a:ext cx="423" cy="820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342" y="2"/>
                </a:cxn>
                <a:cxn ang="0">
                  <a:pos x="360" y="6"/>
                </a:cxn>
                <a:cxn ang="0">
                  <a:pos x="378" y="15"/>
                </a:cxn>
                <a:cxn ang="0">
                  <a:pos x="393" y="25"/>
                </a:cxn>
                <a:cxn ang="0">
                  <a:pos x="405" y="38"/>
                </a:cxn>
                <a:cxn ang="0">
                  <a:pos x="415" y="53"/>
                </a:cxn>
                <a:cxn ang="0">
                  <a:pos x="421" y="70"/>
                </a:cxn>
                <a:cxn ang="0">
                  <a:pos x="423" y="87"/>
                </a:cxn>
                <a:cxn ang="0">
                  <a:pos x="423" y="94"/>
                </a:cxn>
                <a:cxn ang="0">
                  <a:pos x="421" y="103"/>
                </a:cxn>
                <a:cxn ang="0">
                  <a:pos x="418" y="113"/>
                </a:cxn>
                <a:cxn ang="0">
                  <a:pos x="414" y="126"/>
                </a:cxn>
                <a:cxn ang="0">
                  <a:pos x="408" y="140"/>
                </a:cxn>
                <a:cxn ang="0">
                  <a:pos x="409" y="140"/>
                </a:cxn>
                <a:cxn ang="0">
                  <a:pos x="90" y="792"/>
                </a:cxn>
                <a:cxn ang="0">
                  <a:pos x="85" y="803"/>
                </a:cxn>
                <a:cxn ang="0">
                  <a:pos x="80" y="810"/>
                </a:cxn>
                <a:cxn ang="0">
                  <a:pos x="77" y="815"/>
                </a:cxn>
                <a:cxn ang="0">
                  <a:pos x="73" y="818"/>
                </a:cxn>
                <a:cxn ang="0">
                  <a:pos x="69" y="819"/>
                </a:cxn>
                <a:cxn ang="0">
                  <a:pos x="64" y="820"/>
                </a:cxn>
                <a:cxn ang="0">
                  <a:pos x="58" y="819"/>
                </a:cxn>
                <a:cxn ang="0">
                  <a:pos x="49" y="817"/>
                </a:cxn>
                <a:cxn ang="0">
                  <a:pos x="38" y="814"/>
                </a:cxn>
                <a:cxn ang="0">
                  <a:pos x="27" y="809"/>
                </a:cxn>
                <a:cxn ang="0">
                  <a:pos x="17" y="804"/>
                </a:cxn>
                <a:cxn ang="0">
                  <a:pos x="8" y="798"/>
                </a:cxn>
                <a:cxn ang="0">
                  <a:pos x="2" y="792"/>
                </a:cxn>
                <a:cxn ang="0">
                  <a:pos x="0" y="785"/>
                </a:cxn>
                <a:cxn ang="0">
                  <a:pos x="0" y="781"/>
                </a:cxn>
                <a:cxn ang="0">
                  <a:pos x="1" y="775"/>
                </a:cxn>
                <a:cxn ang="0">
                  <a:pos x="2" y="768"/>
                </a:cxn>
                <a:cxn ang="0">
                  <a:pos x="5" y="761"/>
                </a:cxn>
                <a:cxn ang="0">
                  <a:pos x="7" y="757"/>
                </a:cxn>
                <a:cxn ang="0">
                  <a:pos x="228" y="77"/>
                </a:cxn>
                <a:cxn ang="0">
                  <a:pos x="231" y="68"/>
                </a:cxn>
                <a:cxn ang="0">
                  <a:pos x="240" y="51"/>
                </a:cxn>
                <a:cxn ang="0">
                  <a:pos x="245" y="41"/>
                </a:cxn>
                <a:cxn ang="0">
                  <a:pos x="252" y="32"/>
                </a:cxn>
                <a:cxn ang="0">
                  <a:pos x="260" y="23"/>
                </a:cxn>
                <a:cxn ang="0">
                  <a:pos x="268" y="16"/>
                </a:cxn>
                <a:cxn ang="0">
                  <a:pos x="279" y="9"/>
                </a:cxn>
                <a:cxn ang="0">
                  <a:pos x="292" y="4"/>
                </a:cxn>
                <a:cxn ang="0">
                  <a:pos x="305" y="1"/>
                </a:cxn>
                <a:cxn ang="0">
                  <a:pos x="322" y="0"/>
                </a:cxn>
              </a:cxnLst>
              <a:rect l="0" t="0" r="r" b="b"/>
              <a:pathLst>
                <a:path w="423" h="820">
                  <a:moveTo>
                    <a:pt x="322" y="0"/>
                  </a:moveTo>
                  <a:lnTo>
                    <a:pt x="342" y="2"/>
                  </a:lnTo>
                  <a:lnTo>
                    <a:pt x="360" y="6"/>
                  </a:lnTo>
                  <a:lnTo>
                    <a:pt x="378" y="15"/>
                  </a:lnTo>
                  <a:lnTo>
                    <a:pt x="393" y="25"/>
                  </a:lnTo>
                  <a:lnTo>
                    <a:pt x="405" y="38"/>
                  </a:lnTo>
                  <a:lnTo>
                    <a:pt x="415" y="53"/>
                  </a:lnTo>
                  <a:lnTo>
                    <a:pt x="421" y="70"/>
                  </a:lnTo>
                  <a:lnTo>
                    <a:pt x="423" y="87"/>
                  </a:lnTo>
                  <a:lnTo>
                    <a:pt x="423" y="94"/>
                  </a:lnTo>
                  <a:lnTo>
                    <a:pt x="421" y="103"/>
                  </a:lnTo>
                  <a:lnTo>
                    <a:pt x="418" y="113"/>
                  </a:lnTo>
                  <a:lnTo>
                    <a:pt x="414" y="126"/>
                  </a:lnTo>
                  <a:lnTo>
                    <a:pt x="408" y="140"/>
                  </a:lnTo>
                  <a:lnTo>
                    <a:pt x="409" y="140"/>
                  </a:lnTo>
                  <a:lnTo>
                    <a:pt x="90" y="792"/>
                  </a:lnTo>
                  <a:lnTo>
                    <a:pt x="85" y="803"/>
                  </a:lnTo>
                  <a:lnTo>
                    <a:pt x="80" y="810"/>
                  </a:lnTo>
                  <a:lnTo>
                    <a:pt x="77" y="815"/>
                  </a:lnTo>
                  <a:lnTo>
                    <a:pt x="73" y="818"/>
                  </a:lnTo>
                  <a:lnTo>
                    <a:pt x="69" y="819"/>
                  </a:lnTo>
                  <a:lnTo>
                    <a:pt x="64" y="820"/>
                  </a:lnTo>
                  <a:lnTo>
                    <a:pt x="58" y="819"/>
                  </a:lnTo>
                  <a:lnTo>
                    <a:pt x="49" y="817"/>
                  </a:lnTo>
                  <a:lnTo>
                    <a:pt x="38" y="814"/>
                  </a:lnTo>
                  <a:lnTo>
                    <a:pt x="27" y="809"/>
                  </a:lnTo>
                  <a:lnTo>
                    <a:pt x="17" y="804"/>
                  </a:lnTo>
                  <a:lnTo>
                    <a:pt x="8" y="798"/>
                  </a:lnTo>
                  <a:lnTo>
                    <a:pt x="2" y="792"/>
                  </a:lnTo>
                  <a:lnTo>
                    <a:pt x="0" y="785"/>
                  </a:lnTo>
                  <a:lnTo>
                    <a:pt x="0" y="781"/>
                  </a:lnTo>
                  <a:lnTo>
                    <a:pt x="1" y="775"/>
                  </a:lnTo>
                  <a:lnTo>
                    <a:pt x="2" y="768"/>
                  </a:lnTo>
                  <a:lnTo>
                    <a:pt x="5" y="761"/>
                  </a:lnTo>
                  <a:lnTo>
                    <a:pt x="7" y="757"/>
                  </a:lnTo>
                  <a:lnTo>
                    <a:pt x="228" y="77"/>
                  </a:lnTo>
                  <a:lnTo>
                    <a:pt x="231" y="68"/>
                  </a:lnTo>
                  <a:lnTo>
                    <a:pt x="240" y="51"/>
                  </a:lnTo>
                  <a:lnTo>
                    <a:pt x="245" y="41"/>
                  </a:lnTo>
                  <a:lnTo>
                    <a:pt x="252" y="32"/>
                  </a:lnTo>
                  <a:lnTo>
                    <a:pt x="260" y="23"/>
                  </a:lnTo>
                  <a:lnTo>
                    <a:pt x="268" y="16"/>
                  </a:lnTo>
                  <a:lnTo>
                    <a:pt x="279" y="9"/>
                  </a:lnTo>
                  <a:lnTo>
                    <a:pt x="292" y="4"/>
                  </a:lnTo>
                  <a:lnTo>
                    <a:pt x="305" y="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5181600" y="5257800"/>
            <a:ext cx="457200" cy="457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191000" y="2514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Flux:</a:t>
            </a:r>
            <a:endParaRPr lang="en-US" sz="3200" baseline="-25000" dirty="0">
              <a:solidFill>
                <a:srgbClr val="FF0066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7200" y="5029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IR: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1068" name="Group 4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334000" y="2362200"/>
            <a:ext cx="3589298" cy="838200"/>
            <a:chOff x="3665" y="1613"/>
            <a:chExt cx="9956" cy="2325"/>
          </a:xfrm>
          <a:solidFill>
            <a:srgbClr val="FF0066"/>
          </a:solidFill>
        </p:grpSpPr>
        <p:sp>
          <p:nvSpPr>
            <p:cNvPr id="1070" name="Freeform 46"/>
            <p:cNvSpPr>
              <a:spLocks noEditPoints="1"/>
            </p:cNvSpPr>
            <p:nvPr/>
          </p:nvSpPr>
          <p:spPr bwMode="auto">
            <a:xfrm>
              <a:off x="3665" y="2194"/>
              <a:ext cx="871" cy="1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5" y="0"/>
                </a:cxn>
                <a:cxn ang="0">
                  <a:pos x="871" y="351"/>
                </a:cxn>
                <a:cxn ang="0">
                  <a:pos x="831" y="351"/>
                </a:cxn>
                <a:cxn ang="0">
                  <a:pos x="822" y="284"/>
                </a:cxn>
                <a:cxn ang="0">
                  <a:pos x="810" y="229"/>
                </a:cxn>
                <a:cxn ang="0">
                  <a:pos x="794" y="177"/>
                </a:cxn>
                <a:cxn ang="0">
                  <a:pos x="776" y="137"/>
                </a:cxn>
                <a:cxn ang="0">
                  <a:pos x="748" y="103"/>
                </a:cxn>
                <a:cxn ang="0">
                  <a:pos x="714" y="79"/>
                </a:cxn>
                <a:cxn ang="0">
                  <a:pos x="670" y="61"/>
                </a:cxn>
                <a:cxn ang="0">
                  <a:pos x="615" y="48"/>
                </a:cxn>
                <a:cxn ang="0">
                  <a:pos x="544" y="45"/>
                </a:cxn>
                <a:cxn ang="0">
                  <a:pos x="380" y="45"/>
                </a:cxn>
                <a:cxn ang="0">
                  <a:pos x="346" y="48"/>
                </a:cxn>
                <a:cxn ang="0">
                  <a:pos x="321" y="55"/>
                </a:cxn>
                <a:cxn ang="0">
                  <a:pos x="309" y="64"/>
                </a:cxn>
                <a:cxn ang="0">
                  <a:pos x="306" y="82"/>
                </a:cxn>
                <a:cxn ang="0">
                  <a:pos x="303" y="110"/>
                </a:cxn>
                <a:cxn ang="0">
                  <a:pos x="303" y="940"/>
                </a:cxn>
                <a:cxn ang="0">
                  <a:pos x="303" y="962"/>
                </a:cxn>
                <a:cxn ang="0">
                  <a:pos x="306" y="977"/>
                </a:cxn>
                <a:cxn ang="0">
                  <a:pos x="315" y="992"/>
                </a:cxn>
                <a:cxn ang="0">
                  <a:pos x="330" y="1001"/>
                </a:cxn>
                <a:cxn ang="0">
                  <a:pos x="358" y="1008"/>
                </a:cxn>
                <a:cxn ang="0">
                  <a:pos x="398" y="1011"/>
                </a:cxn>
                <a:cxn ang="0">
                  <a:pos x="454" y="1014"/>
                </a:cxn>
                <a:cxn ang="0">
                  <a:pos x="507" y="1014"/>
                </a:cxn>
                <a:cxn ang="0">
                  <a:pos x="507" y="1063"/>
                </a:cxn>
                <a:cxn ang="0">
                  <a:pos x="463" y="1060"/>
                </a:cxn>
                <a:cxn ang="0">
                  <a:pos x="408" y="1060"/>
                </a:cxn>
                <a:cxn ang="0">
                  <a:pos x="346" y="1056"/>
                </a:cxn>
                <a:cxn ang="0">
                  <a:pos x="287" y="1056"/>
                </a:cxn>
                <a:cxn ang="0">
                  <a:pos x="241" y="1056"/>
                </a:cxn>
                <a:cxn ang="0">
                  <a:pos x="198" y="1056"/>
                </a:cxn>
                <a:cxn ang="0">
                  <a:pos x="145" y="1056"/>
                </a:cxn>
                <a:cxn ang="0">
                  <a:pos x="89" y="1060"/>
                </a:cxn>
                <a:cxn ang="0">
                  <a:pos x="40" y="1060"/>
                </a:cxn>
                <a:cxn ang="0">
                  <a:pos x="0" y="1063"/>
                </a:cxn>
                <a:cxn ang="0">
                  <a:pos x="0" y="1014"/>
                </a:cxn>
                <a:cxn ang="0">
                  <a:pos x="37" y="1014"/>
                </a:cxn>
                <a:cxn ang="0">
                  <a:pos x="89" y="1011"/>
                </a:cxn>
                <a:cxn ang="0">
                  <a:pos x="123" y="1008"/>
                </a:cxn>
                <a:cxn ang="0">
                  <a:pos x="145" y="998"/>
                </a:cxn>
                <a:cxn ang="0">
                  <a:pos x="157" y="983"/>
                </a:cxn>
                <a:cxn ang="0">
                  <a:pos x="164" y="965"/>
                </a:cxn>
                <a:cxn ang="0">
                  <a:pos x="164" y="940"/>
                </a:cxn>
                <a:cxn ang="0">
                  <a:pos x="164" y="119"/>
                </a:cxn>
                <a:cxn ang="0">
                  <a:pos x="164" y="94"/>
                </a:cxn>
                <a:cxn ang="0">
                  <a:pos x="157" y="76"/>
                </a:cxn>
                <a:cxn ang="0">
                  <a:pos x="145" y="61"/>
                </a:cxn>
                <a:cxn ang="0">
                  <a:pos x="123" y="52"/>
                </a:cxn>
                <a:cxn ang="0">
                  <a:pos x="89" y="48"/>
                </a:cxn>
                <a:cxn ang="0">
                  <a:pos x="37" y="45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825" y="0"/>
                </a:cxn>
                <a:cxn ang="0">
                  <a:pos x="825" y="0"/>
                </a:cxn>
                <a:cxn ang="0">
                  <a:pos x="825" y="0"/>
                </a:cxn>
                <a:cxn ang="0">
                  <a:pos x="825" y="0"/>
                </a:cxn>
              </a:cxnLst>
              <a:rect l="0" t="0" r="r" b="b"/>
              <a:pathLst>
                <a:path w="871" h="1063">
                  <a:moveTo>
                    <a:pt x="0" y="0"/>
                  </a:moveTo>
                  <a:lnTo>
                    <a:pt x="825" y="0"/>
                  </a:lnTo>
                  <a:lnTo>
                    <a:pt x="871" y="351"/>
                  </a:lnTo>
                  <a:lnTo>
                    <a:pt x="831" y="351"/>
                  </a:lnTo>
                  <a:lnTo>
                    <a:pt x="822" y="284"/>
                  </a:lnTo>
                  <a:lnTo>
                    <a:pt x="810" y="229"/>
                  </a:lnTo>
                  <a:lnTo>
                    <a:pt x="794" y="177"/>
                  </a:lnTo>
                  <a:lnTo>
                    <a:pt x="776" y="137"/>
                  </a:lnTo>
                  <a:lnTo>
                    <a:pt x="748" y="103"/>
                  </a:lnTo>
                  <a:lnTo>
                    <a:pt x="714" y="79"/>
                  </a:lnTo>
                  <a:lnTo>
                    <a:pt x="670" y="61"/>
                  </a:lnTo>
                  <a:lnTo>
                    <a:pt x="615" y="48"/>
                  </a:lnTo>
                  <a:lnTo>
                    <a:pt x="544" y="45"/>
                  </a:lnTo>
                  <a:lnTo>
                    <a:pt x="380" y="45"/>
                  </a:lnTo>
                  <a:lnTo>
                    <a:pt x="346" y="48"/>
                  </a:lnTo>
                  <a:lnTo>
                    <a:pt x="321" y="55"/>
                  </a:lnTo>
                  <a:lnTo>
                    <a:pt x="309" y="64"/>
                  </a:lnTo>
                  <a:lnTo>
                    <a:pt x="306" y="82"/>
                  </a:lnTo>
                  <a:lnTo>
                    <a:pt x="303" y="110"/>
                  </a:lnTo>
                  <a:lnTo>
                    <a:pt x="303" y="940"/>
                  </a:lnTo>
                  <a:lnTo>
                    <a:pt x="303" y="962"/>
                  </a:lnTo>
                  <a:lnTo>
                    <a:pt x="306" y="977"/>
                  </a:lnTo>
                  <a:lnTo>
                    <a:pt x="315" y="992"/>
                  </a:lnTo>
                  <a:lnTo>
                    <a:pt x="330" y="1001"/>
                  </a:lnTo>
                  <a:lnTo>
                    <a:pt x="358" y="1008"/>
                  </a:lnTo>
                  <a:lnTo>
                    <a:pt x="398" y="1011"/>
                  </a:lnTo>
                  <a:lnTo>
                    <a:pt x="454" y="1014"/>
                  </a:lnTo>
                  <a:lnTo>
                    <a:pt x="507" y="1014"/>
                  </a:lnTo>
                  <a:lnTo>
                    <a:pt x="507" y="1063"/>
                  </a:lnTo>
                  <a:lnTo>
                    <a:pt x="463" y="1060"/>
                  </a:lnTo>
                  <a:lnTo>
                    <a:pt x="408" y="1060"/>
                  </a:lnTo>
                  <a:lnTo>
                    <a:pt x="346" y="1056"/>
                  </a:lnTo>
                  <a:lnTo>
                    <a:pt x="287" y="1056"/>
                  </a:lnTo>
                  <a:lnTo>
                    <a:pt x="241" y="1056"/>
                  </a:lnTo>
                  <a:lnTo>
                    <a:pt x="198" y="1056"/>
                  </a:lnTo>
                  <a:lnTo>
                    <a:pt x="145" y="1056"/>
                  </a:lnTo>
                  <a:lnTo>
                    <a:pt x="89" y="1060"/>
                  </a:lnTo>
                  <a:lnTo>
                    <a:pt x="40" y="1060"/>
                  </a:lnTo>
                  <a:lnTo>
                    <a:pt x="0" y="1063"/>
                  </a:lnTo>
                  <a:lnTo>
                    <a:pt x="0" y="1014"/>
                  </a:lnTo>
                  <a:lnTo>
                    <a:pt x="37" y="1014"/>
                  </a:lnTo>
                  <a:lnTo>
                    <a:pt x="89" y="1011"/>
                  </a:lnTo>
                  <a:lnTo>
                    <a:pt x="123" y="1008"/>
                  </a:lnTo>
                  <a:lnTo>
                    <a:pt x="145" y="998"/>
                  </a:lnTo>
                  <a:lnTo>
                    <a:pt x="157" y="983"/>
                  </a:lnTo>
                  <a:lnTo>
                    <a:pt x="164" y="965"/>
                  </a:lnTo>
                  <a:lnTo>
                    <a:pt x="164" y="940"/>
                  </a:lnTo>
                  <a:lnTo>
                    <a:pt x="164" y="119"/>
                  </a:lnTo>
                  <a:lnTo>
                    <a:pt x="164" y="94"/>
                  </a:lnTo>
                  <a:lnTo>
                    <a:pt x="157" y="76"/>
                  </a:lnTo>
                  <a:lnTo>
                    <a:pt x="145" y="61"/>
                  </a:lnTo>
                  <a:lnTo>
                    <a:pt x="123" y="52"/>
                  </a:lnTo>
                  <a:lnTo>
                    <a:pt x="89" y="48"/>
                  </a:lnTo>
                  <a:lnTo>
                    <a:pt x="37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825" y="0"/>
                  </a:moveTo>
                  <a:lnTo>
                    <a:pt x="825" y="0"/>
                  </a:lnTo>
                  <a:lnTo>
                    <a:pt x="825" y="0"/>
                  </a:lnTo>
                  <a:lnTo>
                    <a:pt x="8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 noEditPoints="1"/>
            </p:cNvSpPr>
            <p:nvPr/>
          </p:nvSpPr>
          <p:spPr bwMode="auto">
            <a:xfrm>
              <a:off x="4660" y="2750"/>
              <a:ext cx="340" cy="745"/>
            </a:xfrm>
            <a:custGeom>
              <a:avLst/>
              <a:gdLst/>
              <a:ahLst/>
              <a:cxnLst>
                <a:cxn ang="0">
                  <a:pos x="204" y="253"/>
                </a:cxn>
                <a:cxn ang="0">
                  <a:pos x="260" y="302"/>
                </a:cxn>
                <a:cxn ang="0">
                  <a:pos x="269" y="351"/>
                </a:cxn>
                <a:cxn ang="0">
                  <a:pos x="263" y="375"/>
                </a:cxn>
                <a:cxn ang="0">
                  <a:pos x="250" y="412"/>
                </a:cxn>
                <a:cxn ang="0">
                  <a:pos x="226" y="470"/>
                </a:cxn>
                <a:cxn ang="0">
                  <a:pos x="210" y="516"/>
                </a:cxn>
                <a:cxn ang="0">
                  <a:pos x="158" y="638"/>
                </a:cxn>
                <a:cxn ang="0">
                  <a:pos x="155" y="687"/>
                </a:cxn>
                <a:cxn ang="0">
                  <a:pos x="161" y="702"/>
                </a:cxn>
                <a:cxn ang="0">
                  <a:pos x="170" y="711"/>
                </a:cxn>
                <a:cxn ang="0">
                  <a:pos x="207" y="708"/>
                </a:cxn>
                <a:cxn ang="0">
                  <a:pos x="260" y="665"/>
                </a:cxn>
                <a:cxn ang="0">
                  <a:pos x="300" y="580"/>
                </a:cxn>
                <a:cxn ang="0">
                  <a:pos x="306" y="568"/>
                </a:cxn>
                <a:cxn ang="0">
                  <a:pos x="315" y="562"/>
                </a:cxn>
                <a:cxn ang="0">
                  <a:pos x="325" y="562"/>
                </a:cxn>
                <a:cxn ang="0">
                  <a:pos x="334" y="565"/>
                </a:cxn>
                <a:cxn ang="0">
                  <a:pos x="340" y="571"/>
                </a:cxn>
                <a:cxn ang="0">
                  <a:pos x="337" y="586"/>
                </a:cxn>
                <a:cxn ang="0">
                  <a:pos x="318" y="635"/>
                </a:cxn>
                <a:cxn ang="0">
                  <a:pos x="278" y="693"/>
                </a:cxn>
                <a:cxn ang="0">
                  <a:pos x="216" y="736"/>
                </a:cxn>
                <a:cxn ang="0">
                  <a:pos x="136" y="736"/>
                </a:cxn>
                <a:cxn ang="0">
                  <a:pos x="80" y="687"/>
                </a:cxn>
                <a:cxn ang="0">
                  <a:pos x="74" y="632"/>
                </a:cxn>
                <a:cxn ang="0">
                  <a:pos x="80" y="604"/>
                </a:cxn>
                <a:cxn ang="0">
                  <a:pos x="167" y="391"/>
                </a:cxn>
                <a:cxn ang="0">
                  <a:pos x="182" y="345"/>
                </a:cxn>
                <a:cxn ang="0">
                  <a:pos x="185" y="314"/>
                </a:cxn>
                <a:cxn ang="0">
                  <a:pos x="182" y="293"/>
                </a:cxn>
                <a:cxn ang="0">
                  <a:pos x="173" y="281"/>
                </a:cxn>
                <a:cxn ang="0">
                  <a:pos x="158" y="274"/>
                </a:cxn>
                <a:cxn ang="0">
                  <a:pos x="108" y="296"/>
                </a:cxn>
                <a:cxn ang="0">
                  <a:pos x="59" y="360"/>
                </a:cxn>
                <a:cxn ang="0">
                  <a:pos x="37" y="418"/>
                </a:cxn>
                <a:cxn ang="0">
                  <a:pos x="31" y="427"/>
                </a:cxn>
                <a:cxn ang="0">
                  <a:pos x="19" y="427"/>
                </a:cxn>
                <a:cxn ang="0">
                  <a:pos x="12" y="427"/>
                </a:cxn>
                <a:cxn ang="0">
                  <a:pos x="3" y="424"/>
                </a:cxn>
                <a:cxn ang="0">
                  <a:pos x="0" y="415"/>
                </a:cxn>
                <a:cxn ang="0">
                  <a:pos x="9" y="381"/>
                </a:cxn>
                <a:cxn ang="0">
                  <a:pos x="40" y="323"/>
                </a:cxn>
                <a:cxn ang="0">
                  <a:pos x="90" y="271"/>
                </a:cxn>
                <a:cxn ang="0">
                  <a:pos x="164" y="247"/>
                </a:cxn>
                <a:cxn ang="0">
                  <a:pos x="312" y="42"/>
                </a:cxn>
                <a:cxn ang="0">
                  <a:pos x="312" y="42"/>
                </a:cxn>
                <a:cxn ang="0">
                  <a:pos x="278" y="3"/>
                </a:cxn>
                <a:cxn ang="0">
                  <a:pos x="297" y="12"/>
                </a:cxn>
                <a:cxn ang="0">
                  <a:pos x="306" y="27"/>
                </a:cxn>
                <a:cxn ang="0">
                  <a:pos x="312" y="42"/>
                </a:cxn>
                <a:cxn ang="0">
                  <a:pos x="278" y="94"/>
                </a:cxn>
                <a:cxn ang="0">
                  <a:pos x="238" y="103"/>
                </a:cxn>
                <a:cxn ang="0">
                  <a:pos x="219" y="91"/>
                </a:cxn>
                <a:cxn ang="0">
                  <a:pos x="207" y="76"/>
                </a:cxn>
                <a:cxn ang="0">
                  <a:pos x="204" y="61"/>
                </a:cxn>
                <a:cxn ang="0">
                  <a:pos x="223" y="18"/>
                </a:cxn>
                <a:cxn ang="0">
                  <a:pos x="266" y="0"/>
                </a:cxn>
              </a:cxnLst>
              <a:rect l="0" t="0" r="r" b="b"/>
              <a:pathLst>
                <a:path w="340" h="745">
                  <a:moveTo>
                    <a:pt x="164" y="247"/>
                  </a:moveTo>
                  <a:lnTo>
                    <a:pt x="204" y="253"/>
                  </a:lnTo>
                  <a:lnTo>
                    <a:pt x="238" y="274"/>
                  </a:lnTo>
                  <a:lnTo>
                    <a:pt x="260" y="302"/>
                  </a:lnTo>
                  <a:lnTo>
                    <a:pt x="269" y="339"/>
                  </a:lnTo>
                  <a:lnTo>
                    <a:pt x="269" y="351"/>
                  </a:lnTo>
                  <a:lnTo>
                    <a:pt x="266" y="363"/>
                  </a:lnTo>
                  <a:lnTo>
                    <a:pt x="263" y="375"/>
                  </a:lnTo>
                  <a:lnTo>
                    <a:pt x="260" y="387"/>
                  </a:lnTo>
                  <a:lnTo>
                    <a:pt x="250" y="412"/>
                  </a:lnTo>
                  <a:lnTo>
                    <a:pt x="238" y="439"/>
                  </a:lnTo>
                  <a:lnTo>
                    <a:pt x="226" y="470"/>
                  </a:lnTo>
                  <a:lnTo>
                    <a:pt x="216" y="497"/>
                  </a:lnTo>
                  <a:lnTo>
                    <a:pt x="210" y="516"/>
                  </a:lnTo>
                  <a:lnTo>
                    <a:pt x="170" y="604"/>
                  </a:lnTo>
                  <a:lnTo>
                    <a:pt x="158" y="638"/>
                  </a:lnTo>
                  <a:lnTo>
                    <a:pt x="155" y="675"/>
                  </a:lnTo>
                  <a:lnTo>
                    <a:pt x="155" y="687"/>
                  </a:lnTo>
                  <a:lnTo>
                    <a:pt x="155" y="696"/>
                  </a:lnTo>
                  <a:lnTo>
                    <a:pt x="161" y="702"/>
                  </a:lnTo>
                  <a:lnTo>
                    <a:pt x="164" y="708"/>
                  </a:lnTo>
                  <a:lnTo>
                    <a:pt x="170" y="711"/>
                  </a:lnTo>
                  <a:lnTo>
                    <a:pt x="182" y="714"/>
                  </a:lnTo>
                  <a:lnTo>
                    <a:pt x="207" y="708"/>
                  </a:lnTo>
                  <a:lnTo>
                    <a:pt x="235" y="693"/>
                  </a:lnTo>
                  <a:lnTo>
                    <a:pt x="260" y="665"/>
                  </a:lnTo>
                  <a:lnTo>
                    <a:pt x="284" y="626"/>
                  </a:lnTo>
                  <a:lnTo>
                    <a:pt x="300" y="580"/>
                  </a:lnTo>
                  <a:lnTo>
                    <a:pt x="303" y="574"/>
                  </a:lnTo>
                  <a:lnTo>
                    <a:pt x="306" y="568"/>
                  </a:lnTo>
                  <a:lnTo>
                    <a:pt x="309" y="565"/>
                  </a:lnTo>
                  <a:lnTo>
                    <a:pt x="315" y="562"/>
                  </a:lnTo>
                  <a:lnTo>
                    <a:pt x="325" y="562"/>
                  </a:lnTo>
                  <a:lnTo>
                    <a:pt x="325" y="562"/>
                  </a:lnTo>
                  <a:lnTo>
                    <a:pt x="328" y="562"/>
                  </a:lnTo>
                  <a:lnTo>
                    <a:pt x="334" y="565"/>
                  </a:lnTo>
                  <a:lnTo>
                    <a:pt x="337" y="565"/>
                  </a:lnTo>
                  <a:lnTo>
                    <a:pt x="340" y="571"/>
                  </a:lnTo>
                  <a:lnTo>
                    <a:pt x="340" y="577"/>
                  </a:lnTo>
                  <a:lnTo>
                    <a:pt x="337" y="586"/>
                  </a:lnTo>
                  <a:lnTo>
                    <a:pt x="331" y="607"/>
                  </a:lnTo>
                  <a:lnTo>
                    <a:pt x="318" y="635"/>
                  </a:lnTo>
                  <a:lnTo>
                    <a:pt x="303" y="665"/>
                  </a:lnTo>
                  <a:lnTo>
                    <a:pt x="278" y="693"/>
                  </a:lnTo>
                  <a:lnTo>
                    <a:pt x="250" y="720"/>
                  </a:lnTo>
                  <a:lnTo>
                    <a:pt x="216" y="736"/>
                  </a:lnTo>
                  <a:lnTo>
                    <a:pt x="179" y="745"/>
                  </a:lnTo>
                  <a:lnTo>
                    <a:pt x="136" y="736"/>
                  </a:lnTo>
                  <a:lnTo>
                    <a:pt x="102" y="717"/>
                  </a:lnTo>
                  <a:lnTo>
                    <a:pt x="80" y="687"/>
                  </a:lnTo>
                  <a:lnTo>
                    <a:pt x="71" y="650"/>
                  </a:lnTo>
                  <a:lnTo>
                    <a:pt x="74" y="632"/>
                  </a:lnTo>
                  <a:lnTo>
                    <a:pt x="77" y="617"/>
                  </a:lnTo>
                  <a:lnTo>
                    <a:pt x="80" y="604"/>
                  </a:lnTo>
                  <a:lnTo>
                    <a:pt x="151" y="427"/>
                  </a:lnTo>
                  <a:lnTo>
                    <a:pt x="167" y="391"/>
                  </a:lnTo>
                  <a:lnTo>
                    <a:pt x="176" y="363"/>
                  </a:lnTo>
                  <a:lnTo>
                    <a:pt x="182" y="345"/>
                  </a:lnTo>
                  <a:lnTo>
                    <a:pt x="185" y="329"/>
                  </a:lnTo>
                  <a:lnTo>
                    <a:pt x="185" y="314"/>
                  </a:lnTo>
                  <a:lnTo>
                    <a:pt x="185" y="302"/>
                  </a:lnTo>
                  <a:lnTo>
                    <a:pt x="182" y="293"/>
                  </a:lnTo>
                  <a:lnTo>
                    <a:pt x="179" y="284"/>
                  </a:lnTo>
                  <a:lnTo>
                    <a:pt x="173" y="281"/>
                  </a:lnTo>
                  <a:lnTo>
                    <a:pt x="167" y="277"/>
                  </a:lnTo>
                  <a:lnTo>
                    <a:pt x="158" y="274"/>
                  </a:lnTo>
                  <a:lnTo>
                    <a:pt x="133" y="281"/>
                  </a:lnTo>
                  <a:lnTo>
                    <a:pt x="108" y="296"/>
                  </a:lnTo>
                  <a:lnTo>
                    <a:pt x="83" y="323"/>
                  </a:lnTo>
                  <a:lnTo>
                    <a:pt x="59" y="360"/>
                  </a:lnTo>
                  <a:lnTo>
                    <a:pt x="40" y="412"/>
                  </a:lnTo>
                  <a:lnTo>
                    <a:pt x="37" y="418"/>
                  </a:lnTo>
                  <a:lnTo>
                    <a:pt x="34" y="421"/>
                  </a:lnTo>
                  <a:lnTo>
                    <a:pt x="31" y="427"/>
                  </a:lnTo>
                  <a:lnTo>
                    <a:pt x="28" y="427"/>
                  </a:lnTo>
                  <a:lnTo>
                    <a:pt x="19" y="427"/>
                  </a:lnTo>
                  <a:lnTo>
                    <a:pt x="15" y="427"/>
                  </a:lnTo>
                  <a:lnTo>
                    <a:pt x="12" y="427"/>
                  </a:lnTo>
                  <a:lnTo>
                    <a:pt x="6" y="427"/>
                  </a:lnTo>
                  <a:lnTo>
                    <a:pt x="3" y="424"/>
                  </a:lnTo>
                  <a:lnTo>
                    <a:pt x="0" y="421"/>
                  </a:lnTo>
                  <a:lnTo>
                    <a:pt x="0" y="415"/>
                  </a:lnTo>
                  <a:lnTo>
                    <a:pt x="3" y="403"/>
                  </a:lnTo>
                  <a:lnTo>
                    <a:pt x="9" y="381"/>
                  </a:lnTo>
                  <a:lnTo>
                    <a:pt x="22" y="354"/>
                  </a:lnTo>
                  <a:lnTo>
                    <a:pt x="40" y="323"/>
                  </a:lnTo>
                  <a:lnTo>
                    <a:pt x="62" y="296"/>
                  </a:lnTo>
                  <a:lnTo>
                    <a:pt x="90" y="271"/>
                  </a:lnTo>
                  <a:lnTo>
                    <a:pt x="124" y="253"/>
                  </a:lnTo>
                  <a:lnTo>
                    <a:pt x="164" y="247"/>
                  </a:lnTo>
                  <a:close/>
                  <a:moveTo>
                    <a:pt x="312" y="42"/>
                  </a:move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close/>
                  <a:moveTo>
                    <a:pt x="266" y="0"/>
                  </a:moveTo>
                  <a:lnTo>
                    <a:pt x="278" y="3"/>
                  </a:lnTo>
                  <a:lnTo>
                    <a:pt x="287" y="6"/>
                  </a:lnTo>
                  <a:lnTo>
                    <a:pt x="297" y="12"/>
                  </a:lnTo>
                  <a:lnTo>
                    <a:pt x="303" y="18"/>
                  </a:lnTo>
                  <a:lnTo>
                    <a:pt x="306" y="27"/>
                  </a:lnTo>
                  <a:lnTo>
                    <a:pt x="309" y="33"/>
                  </a:lnTo>
                  <a:lnTo>
                    <a:pt x="312" y="42"/>
                  </a:lnTo>
                  <a:lnTo>
                    <a:pt x="303" y="70"/>
                  </a:lnTo>
                  <a:lnTo>
                    <a:pt x="278" y="94"/>
                  </a:lnTo>
                  <a:lnTo>
                    <a:pt x="247" y="103"/>
                  </a:lnTo>
                  <a:lnTo>
                    <a:pt x="238" y="103"/>
                  </a:lnTo>
                  <a:lnTo>
                    <a:pt x="226" y="97"/>
                  </a:lnTo>
                  <a:lnTo>
                    <a:pt x="219" y="91"/>
                  </a:lnTo>
                  <a:lnTo>
                    <a:pt x="213" y="85"/>
                  </a:lnTo>
                  <a:lnTo>
                    <a:pt x="207" y="76"/>
                  </a:lnTo>
                  <a:lnTo>
                    <a:pt x="204" y="67"/>
                  </a:lnTo>
                  <a:lnTo>
                    <a:pt x="204" y="61"/>
                  </a:lnTo>
                  <a:lnTo>
                    <a:pt x="210" y="36"/>
                  </a:lnTo>
                  <a:lnTo>
                    <a:pt x="223" y="18"/>
                  </a:lnTo>
                  <a:lnTo>
                    <a:pt x="244" y="6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 noEditPoints="1"/>
            </p:cNvSpPr>
            <p:nvPr/>
          </p:nvSpPr>
          <p:spPr bwMode="auto">
            <a:xfrm>
              <a:off x="5046" y="2750"/>
              <a:ext cx="495" cy="959"/>
            </a:xfrm>
            <a:custGeom>
              <a:avLst/>
              <a:gdLst/>
              <a:ahLst/>
              <a:cxnLst>
                <a:cxn ang="0">
                  <a:pos x="371" y="250"/>
                </a:cxn>
                <a:cxn ang="0">
                  <a:pos x="430" y="287"/>
                </a:cxn>
                <a:cxn ang="0">
                  <a:pos x="452" y="351"/>
                </a:cxn>
                <a:cxn ang="0">
                  <a:pos x="449" y="372"/>
                </a:cxn>
                <a:cxn ang="0">
                  <a:pos x="445" y="387"/>
                </a:cxn>
                <a:cxn ang="0">
                  <a:pos x="325" y="836"/>
                </a:cxn>
                <a:cxn ang="0">
                  <a:pos x="260" y="910"/>
                </a:cxn>
                <a:cxn ang="0">
                  <a:pos x="183" y="949"/>
                </a:cxn>
                <a:cxn ang="0">
                  <a:pos x="112" y="959"/>
                </a:cxn>
                <a:cxn ang="0">
                  <a:pos x="31" y="940"/>
                </a:cxn>
                <a:cxn ang="0">
                  <a:pos x="0" y="888"/>
                </a:cxn>
                <a:cxn ang="0">
                  <a:pos x="34" y="833"/>
                </a:cxn>
                <a:cxn ang="0">
                  <a:pos x="78" y="827"/>
                </a:cxn>
                <a:cxn ang="0">
                  <a:pos x="96" y="836"/>
                </a:cxn>
                <a:cxn ang="0">
                  <a:pos x="105" y="855"/>
                </a:cxn>
                <a:cxn ang="0">
                  <a:pos x="105" y="879"/>
                </a:cxn>
                <a:cxn ang="0">
                  <a:pos x="90" y="910"/>
                </a:cxn>
                <a:cxn ang="0">
                  <a:pos x="84" y="925"/>
                </a:cxn>
                <a:cxn ang="0">
                  <a:pos x="112" y="928"/>
                </a:cxn>
                <a:cxn ang="0">
                  <a:pos x="186" y="901"/>
                </a:cxn>
                <a:cxn ang="0">
                  <a:pos x="238" y="830"/>
                </a:cxn>
                <a:cxn ang="0">
                  <a:pos x="365" y="363"/>
                </a:cxn>
                <a:cxn ang="0">
                  <a:pos x="365" y="348"/>
                </a:cxn>
                <a:cxn ang="0">
                  <a:pos x="368" y="329"/>
                </a:cxn>
                <a:cxn ang="0">
                  <a:pos x="359" y="290"/>
                </a:cxn>
                <a:cxn ang="0">
                  <a:pos x="328" y="274"/>
                </a:cxn>
                <a:cxn ang="0">
                  <a:pos x="254" y="305"/>
                </a:cxn>
                <a:cxn ang="0">
                  <a:pos x="198" y="369"/>
                </a:cxn>
                <a:cxn ang="0">
                  <a:pos x="173" y="418"/>
                </a:cxn>
                <a:cxn ang="0">
                  <a:pos x="167" y="427"/>
                </a:cxn>
                <a:cxn ang="0">
                  <a:pos x="155" y="427"/>
                </a:cxn>
                <a:cxn ang="0">
                  <a:pos x="149" y="427"/>
                </a:cxn>
                <a:cxn ang="0">
                  <a:pos x="139" y="424"/>
                </a:cxn>
                <a:cxn ang="0">
                  <a:pos x="136" y="415"/>
                </a:cxn>
                <a:cxn ang="0">
                  <a:pos x="149" y="381"/>
                </a:cxn>
                <a:cxn ang="0">
                  <a:pos x="186" y="323"/>
                </a:cxn>
                <a:cxn ang="0">
                  <a:pos x="248" y="271"/>
                </a:cxn>
                <a:cxn ang="0">
                  <a:pos x="331" y="247"/>
                </a:cxn>
                <a:cxn ang="0">
                  <a:pos x="495" y="42"/>
                </a:cxn>
                <a:cxn ang="0">
                  <a:pos x="495" y="42"/>
                </a:cxn>
                <a:cxn ang="0">
                  <a:pos x="461" y="3"/>
                </a:cxn>
                <a:cxn ang="0">
                  <a:pos x="479" y="12"/>
                </a:cxn>
                <a:cxn ang="0">
                  <a:pos x="489" y="24"/>
                </a:cxn>
                <a:cxn ang="0">
                  <a:pos x="495" y="42"/>
                </a:cxn>
                <a:cxn ang="0">
                  <a:pos x="461" y="94"/>
                </a:cxn>
                <a:cxn ang="0">
                  <a:pos x="418" y="103"/>
                </a:cxn>
                <a:cxn ang="0">
                  <a:pos x="399" y="91"/>
                </a:cxn>
                <a:cxn ang="0">
                  <a:pos x="390" y="76"/>
                </a:cxn>
                <a:cxn ang="0">
                  <a:pos x="387" y="61"/>
                </a:cxn>
                <a:cxn ang="0">
                  <a:pos x="418" y="9"/>
                </a:cxn>
              </a:cxnLst>
              <a:rect l="0" t="0" r="r" b="b"/>
              <a:pathLst>
                <a:path w="495" h="959">
                  <a:moveTo>
                    <a:pt x="331" y="247"/>
                  </a:moveTo>
                  <a:lnTo>
                    <a:pt x="371" y="250"/>
                  </a:lnTo>
                  <a:lnTo>
                    <a:pt x="402" y="265"/>
                  </a:lnTo>
                  <a:lnTo>
                    <a:pt x="430" y="287"/>
                  </a:lnTo>
                  <a:lnTo>
                    <a:pt x="445" y="314"/>
                  </a:lnTo>
                  <a:lnTo>
                    <a:pt x="452" y="351"/>
                  </a:lnTo>
                  <a:lnTo>
                    <a:pt x="452" y="360"/>
                  </a:lnTo>
                  <a:lnTo>
                    <a:pt x="449" y="372"/>
                  </a:lnTo>
                  <a:lnTo>
                    <a:pt x="449" y="381"/>
                  </a:lnTo>
                  <a:lnTo>
                    <a:pt x="445" y="387"/>
                  </a:lnTo>
                  <a:lnTo>
                    <a:pt x="343" y="785"/>
                  </a:lnTo>
                  <a:lnTo>
                    <a:pt x="325" y="836"/>
                  </a:lnTo>
                  <a:lnTo>
                    <a:pt x="294" y="879"/>
                  </a:lnTo>
                  <a:lnTo>
                    <a:pt x="260" y="910"/>
                  </a:lnTo>
                  <a:lnTo>
                    <a:pt x="220" y="934"/>
                  </a:lnTo>
                  <a:lnTo>
                    <a:pt x="183" y="949"/>
                  </a:lnTo>
                  <a:lnTo>
                    <a:pt x="146" y="959"/>
                  </a:lnTo>
                  <a:lnTo>
                    <a:pt x="112" y="959"/>
                  </a:lnTo>
                  <a:lnTo>
                    <a:pt x="68" y="956"/>
                  </a:lnTo>
                  <a:lnTo>
                    <a:pt x="31" y="940"/>
                  </a:lnTo>
                  <a:lnTo>
                    <a:pt x="10" y="919"/>
                  </a:lnTo>
                  <a:lnTo>
                    <a:pt x="0" y="888"/>
                  </a:lnTo>
                  <a:lnTo>
                    <a:pt x="10" y="858"/>
                  </a:lnTo>
                  <a:lnTo>
                    <a:pt x="34" y="833"/>
                  </a:lnTo>
                  <a:lnTo>
                    <a:pt x="65" y="824"/>
                  </a:lnTo>
                  <a:lnTo>
                    <a:pt x="78" y="827"/>
                  </a:lnTo>
                  <a:lnTo>
                    <a:pt x="87" y="830"/>
                  </a:lnTo>
                  <a:lnTo>
                    <a:pt x="96" y="836"/>
                  </a:lnTo>
                  <a:lnTo>
                    <a:pt x="102" y="843"/>
                  </a:lnTo>
                  <a:lnTo>
                    <a:pt x="105" y="855"/>
                  </a:lnTo>
                  <a:lnTo>
                    <a:pt x="109" y="867"/>
                  </a:lnTo>
                  <a:lnTo>
                    <a:pt x="105" y="879"/>
                  </a:lnTo>
                  <a:lnTo>
                    <a:pt x="99" y="895"/>
                  </a:lnTo>
                  <a:lnTo>
                    <a:pt x="90" y="910"/>
                  </a:lnTo>
                  <a:lnTo>
                    <a:pt x="71" y="922"/>
                  </a:lnTo>
                  <a:lnTo>
                    <a:pt x="84" y="925"/>
                  </a:lnTo>
                  <a:lnTo>
                    <a:pt x="96" y="928"/>
                  </a:lnTo>
                  <a:lnTo>
                    <a:pt x="112" y="928"/>
                  </a:lnTo>
                  <a:lnTo>
                    <a:pt x="149" y="922"/>
                  </a:lnTo>
                  <a:lnTo>
                    <a:pt x="186" y="901"/>
                  </a:lnTo>
                  <a:lnTo>
                    <a:pt x="217" y="870"/>
                  </a:lnTo>
                  <a:lnTo>
                    <a:pt x="238" y="830"/>
                  </a:lnTo>
                  <a:lnTo>
                    <a:pt x="254" y="788"/>
                  </a:lnTo>
                  <a:lnTo>
                    <a:pt x="365" y="363"/>
                  </a:lnTo>
                  <a:lnTo>
                    <a:pt x="365" y="357"/>
                  </a:lnTo>
                  <a:lnTo>
                    <a:pt x="365" y="348"/>
                  </a:lnTo>
                  <a:lnTo>
                    <a:pt x="365" y="339"/>
                  </a:lnTo>
                  <a:lnTo>
                    <a:pt x="368" y="329"/>
                  </a:lnTo>
                  <a:lnTo>
                    <a:pt x="365" y="308"/>
                  </a:lnTo>
                  <a:lnTo>
                    <a:pt x="359" y="290"/>
                  </a:lnTo>
                  <a:lnTo>
                    <a:pt x="347" y="281"/>
                  </a:lnTo>
                  <a:lnTo>
                    <a:pt x="328" y="274"/>
                  </a:lnTo>
                  <a:lnTo>
                    <a:pt x="291" y="284"/>
                  </a:lnTo>
                  <a:lnTo>
                    <a:pt x="254" y="305"/>
                  </a:lnTo>
                  <a:lnTo>
                    <a:pt x="223" y="336"/>
                  </a:lnTo>
                  <a:lnTo>
                    <a:pt x="198" y="369"/>
                  </a:lnTo>
                  <a:lnTo>
                    <a:pt x="177" y="409"/>
                  </a:lnTo>
                  <a:lnTo>
                    <a:pt x="173" y="418"/>
                  </a:lnTo>
                  <a:lnTo>
                    <a:pt x="170" y="424"/>
                  </a:lnTo>
                  <a:lnTo>
                    <a:pt x="167" y="427"/>
                  </a:lnTo>
                  <a:lnTo>
                    <a:pt x="161" y="427"/>
                  </a:lnTo>
                  <a:lnTo>
                    <a:pt x="155" y="427"/>
                  </a:lnTo>
                  <a:lnTo>
                    <a:pt x="152" y="427"/>
                  </a:lnTo>
                  <a:lnTo>
                    <a:pt x="149" y="427"/>
                  </a:lnTo>
                  <a:lnTo>
                    <a:pt x="143" y="427"/>
                  </a:lnTo>
                  <a:lnTo>
                    <a:pt x="139" y="424"/>
                  </a:lnTo>
                  <a:lnTo>
                    <a:pt x="136" y="421"/>
                  </a:lnTo>
                  <a:lnTo>
                    <a:pt x="136" y="415"/>
                  </a:lnTo>
                  <a:lnTo>
                    <a:pt x="139" y="403"/>
                  </a:lnTo>
                  <a:lnTo>
                    <a:pt x="149" y="381"/>
                  </a:lnTo>
                  <a:lnTo>
                    <a:pt x="164" y="354"/>
                  </a:lnTo>
                  <a:lnTo>
                    <a:pt x="186" y="323"/>
                  </a:lnTo>
                  <a:lnTo>
                    <a:pt x="214" y="296"/>
                  </a:lnTo>
                  <a:lnTo>
                    <a:pt x="248" y="271"/>
                  </a:lnTo>
                  <a:lnTo>
                    <a:pt x="288" y="253"/>
                  </a:lnTo>
                  <a:lnTo>
                    <a:pt x="331" y="247"/>
                  </a:lnTo>
                  <a:close/>
                  <a:moveTo>
                    <a:pt x="495" y="42"/>
                  </a:moveTo>
                  <a:lnTo>
                    <a:pt x="495" y="42"/>
                  </a:lnTo>
                  <a:lnTo>
                    <a:pt x="495" y="42"/>
                  </a:lnTo>
                  <a:lnTo>
                    <a:pt x="495" y="42"/>
                  </a:lnTo>
                  <a:close/>
                  <a:moveTo>
                    <a:pt x="449" y="0"/>
                  </a:moveTo>
                  <a:lnTo>
                    <a:pt x="461" y="3"/>
                  </a:lnTo>
                  <a:lnTo>
                    <a:pt x="470" y="6"/>
                  </a:lnTo>
                  <a:lnTo>
                    <a:pt x="479" y="12"/>
                  </a:lnTo>
                  <a:lnTo>
                    <a:pt x="486" y="18"/>
                  </a:lnTo>
                  <a:lnTo>
                    <a:pt x="489" y="24"/>
                  </a:lnTo>
                  <a:lnTo>
                    <a:pt x="492" y="33"/>
                  </a:lnTo>
                  <a:lnTo>
                    <a:pt x="495" y="42"/>
                  </a:lnTo>
                  <a:lnTo>
                    <a:pt x="486" y="73"/>
                  </a:lnTo>
                  <a:lnTo>
                    <a:pt x="461" y="94"/>
                  </a:lnTo>
                  <a:lnTo>
                    <a:pt x="430" y="103"/>
                  </a:lnTo>
                  <a:lnTo>
                    <a:pt x="418" y="103"/>
                  </a:lnTo>
                  <a:lnTo>
                    <a:pt x="408" y="97"/>
                  </a:lnTo>
                  <a:lnTo>
                    <a:pt x="399" y="91"/>
                  </a:lnTo>
                  <a:lnTo>
                    <a:pt x="393" y="85"/>
                  </a:lnTo>
                  <a:lnTo>
                    <a:pt x="390" y="76"/>
                  </a:lnTo>
                  <a:lnTo>
                    <a:pt x="387" y="67"/>
                  </a:lnTo>
                  <a:lnTo>
                    <a:pt x="387" y="61"/>
                  </a:lnTo>
                  <a:lnTo>
                    <a:pt x="396" y="30"/>
                  </a:lnTo>
                  <a:lnTo>
                    <a:pt x="418" y="9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5692" y="2750"/>
              <a:ext cx="217" cy="403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80" y="3"/>
                </a:cxn>
                <a:cxn ang="0">
                  <a:pos x="189" y="6"/>
                </a:cxn>
                <a:cxn ang="0">
                  <a:pos x="198" y="9"/>
                </a:cxn>
                <a:cxn ang="0">
                  <a:pos x="207" y="18"/>
                </a:cxn>
                <a:cxn ang="0">
                  <a:pos x="214" y="24"/>
                </a:cxn>
                <a:cxn ang="0">
                  <a:pos x="217" y="36"/>
                </a:cxn>
                <a:cxn ang="0">
                  <a:pos x="217" y="48"/>
                </a:cxn>
                <a:cxn ang="0">
                  <a:pos x="217" y="55"/>
                </a:cxn>
                <a:cxn ang="0">
                  <a:pos x="214" y="61"/>
                </a:cxn>
                <a:cxn ang="0">
                  <a:pos x="214" y="67"/>
                </a:cxn>
                <a:cxn ang="0">
                  <a:pos x="211" y="70"/>
                </a:cxn>
                <a:cxn ang="0">
                  <a:pos x="211" y="73"/>
                </a:cxn>
                <a:cxn ang="0">
                  <a:pos x="211" y="73"/>
                </a:cxn>
                <a:cxn ang="0">
                  <a:pos x="47" y="391"/>
                </a:cxn>
                <a:cxn ang="0">
                  <a:pos x="44" y="397"/>
                </a:cxn>
                <a:cxn ang="0">
                  <a:pos x="41" y="400"/>
                </a:cxn>
                <a:cxn ang="0">
                  <a:pos x="41" y="403"/>
                </a:cxn>
                <a:cxn ang="0">
                  <a:pos x="34" y="403"/>
                </a:cxn>
                <a:cxn ang="0">
                  <a:pos x="34" y="403"/>
                </a:cxn>
                <a:cxn ang="0">
                  <a:pos x="28" y="400"/>
                </a:cxn>
                <a:cxn ang="0">
                  <a:pos x="22" y="397"/>
                </a:cxn>
                <a:cxn ang="0">
                  <a:pos x="13" y="394"/>
                </a:cxn>
                <a:cxn ang="0">
                  <a:pos x="7" y="391"/>
                </a:cxn>
                <a:cxn ang="0">
                  <a:pos x="3" y="387"/>
                </a:cxn>
                <a:cxn ang="0">
                  <a:pos x="0" y="381"/>
                </a:cxn>
                <a:cxn ang="0">
                  <a:pos x="0" y="381"/>
                </a:cxn>
                <a:cxn ang="0">
                  <a:pos x="0" y="378"/>
                </a:cxn>
                <a:cxn ang="0">
                  <a:pos x="3" y="375"/>
                </a:cxn>
                <a:cxn ang="0">
                  <a:pos x="3" y="369"/>
                </a:cxn>
                <a:cxn ang="0">
                  <a:pos x="124" y="36"/>
                </a:cxn>
                <a:cxn ang="0">
                  <a:pos x="127" y="30"/>
                </a:cxn>
                <a:cxn ang="0">
                  <a:pos x="130" y="24"/>
                </a:cxn>
                <a:cxn ang="0">
                  <a:pos x="133" y="18"/>
                </a:cxn>
                <a:cxn ang="0">
                  <a:pos x="139" y="12"/>
                </a:cxn>
                <a:cxn ang="0">
                  <a:pos x="149" y="6"/>
                </a:cxn>
                <a:cxn ang="0">
                  <a:pos x="158" y="3"/>
                </a:cxn>
                <a:cxn ang="0">
                  <a:pos x="170" y="0"/>
                </a:cxn>
              </a:cxnLst>
              <a:rect l="0" t="0" r="r" b="b"/>
              <a:pathLst>
                <a:path w="217" h="403">
                  <a:moveTo>
                    <a:pt x="170" y="0"/>
                  </a:moveTo>
                  <a:lnTo>
                    <a:pt x="180" y="3"/>
                  </a:lnTo>
                  <a:lnTo>
                    <a:pt x="189" y="6"/>
                  </a:lnTo>
                  <a:lnTo>
                    <a:pt x="198" y="9"/>
                  </a:lnTo>
                  <a:lnTo>
                    <a:pt x="207" y="18"/>
                  </a:lnTo>
                  <a:lnTo>
                    <a:pt x="214" y="24"/>
                  </a:lnTo>
                  <a:lnTo>
                    <a:pt x="217" y="36"/>
                  </a:lnTo>
                  <a:lnTo>
                    <a:pt x="217" y="48"/>
                  </a:lnTo>
                  <a:lnTo>
                    <a:pt x="217" y="55"/>
                  </a:lnTo>
                  <a:lnTo>
                    <a:pt x="214" y="61"/>
                  </a:lnTo>
                  <a:lnTo>
                    <a:pt x="214" y="67"/>
                  </a:lnTo>
                  <a:lnTo>
                    <a:pt x="211" y="70"/>
                  </a:lnTo>
                  <a:lnTo>
                    <a:pt x="211" y="73"/>
                  </a:lnTo>
                  <a:lnTo>
                    <a:pt x="211" y="73"/>
                  </a:lnTo>
                  <a:lnTo>
                    <a:pt x="47" y="391"/>
                  </a:lnTo>
                  <a:lnTo>
                    <a:pt x="44" y="397"/>
                  </a:lnTo>
                  <a:lnTo>
                    <a:pt x="41" y="400"/>
                  </a:lnTo>
                  <a:lnTo>
                    <a:pt x="41" y="403"/>
                  </a:lnTo>
                  <a:lnTo>
                    <a:pt x="34" y="403"/>
                  </a:lnTo>
                  <a:lnTo>
                    <a:pt x="34" y="403"/>
                  </a:lnTo>
                  <a:lnTo>
                    <a:pt x="28" y="400"/>
                  </a:lnTo>
                  <a:lnTo>
                    <a:pt x="22" y="397"/>
                  </a:lnTo>
                  <a:lnTo>
                    <a:pt x="13" y="394"/>
                  </a:lnTo>
                  <a:lnTo>
                    <a:pt x="7" y="391"/>
                  </a:lnTo>
                  <a:lnTo>
                    <a:pt x="3" y="387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78"/>
                  </a:lnTo>
                  <a:lnTo>
                    <a:pt x="3" y="375"/>
                  </a:lnTo>
                  <a:lnTo>
                    <a:pt x="3" y="369"/>
                  </a:lnTo>
                  <a:lnTo>
                    <a:pt x="124" y="36"/>
                  </a:lnTo>
                  <a:lnTo>
                    <a:pt x="127" y="30"/>
                  </a:lnTo>
                  <a:lnTo>
                    <a:pt x="130" y="24"/>
                  </a:lnTo>
                  <a:lnTo>
                    <a:pt x="133" y="18"/>
                  </a:lnTo>
                  <a:lnTo>
                    <a:pt x="139" y="12"/>
                  </a:lnTo>
                  <a:lnTo>
                    <a:pt x="149" y="6"/>
                  </a:lnTo>
                  <a:lnTo>
                    <a:pt x="158" y="3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 noEditPoints="1"/>
            </p:cNvSpPr>
            <p:nvPr/>
          </p:nvSpPr>
          <p:spPr bwMode="auto">
            <a:xfrm>
              <a:off x="6685" y="2682"/>
              <a:ext cx="1054" cy="364"/>
            </a:xfrm>
            <a:custGeom>
              <a:avLst/>
              <a:gdLst/>
              <a:ahLst/>
              <a:cxnLst>
                <a:cxn ang="0">
                  <a:pos x="52" y="303"/>
                </a:cxn>
                <a:cxn ang="0">
                  <a:pos x="998" y="303"/>
                </a:cxn>
                <a:cxn ang="0">
                  <a:pos x="1016" y="306"/>
                </a:cxn>
                <a:cxn ang="0">
                  <a:pos x="1035" y="309"/>
                </a:cxn>
                <a:cxn ang="0">
                  <a:pos x="1047" y="318"/>
                </a:cxn>
                <a:cxn ang="0">
                  <a:pos x="1054" y="336"/>
                </a:cxn>
                <a:cxn ang="0">
                  <a:pos x="1047" y="352"/>
                </a:cxn>
                <a:cxn ang="0">
                  <a:pos x="1035" y="361"/>
                </a:cxn>
                <a:cxn ang="0">
                  <a:pos x="1020" y="364"/>
                </a:cxn>
                <a:cxn ang="0">
                  <a:pos x="1001" y="364"/>
                </a:cxn>
                <a:cxn ang="0">
                  <a:pos x="52" y="364"/>
                </a:cxn>
                <a:cxn ang="0">
                  <a:pos x="34" y="364"/>
                </a:cxn>
                <a:cxn ang="0">
                  <a:pos x="18" y="361"/>
                </a:cxn>
                <a:cxn ang="0">
                  <a:pos x="6" y="352"/>
                </a:cxn>
                <a:cxn ang="0">
                  <a:pos x="0" y="336"/>
                </a:cxn>
                <a:cxn ang="0">
                  <a:pos x="6" y="318"/>
                </a:cxn>
                <a:cxn ang="0">
                  <a:pos x="18" y="309"/>
                </a:cxn>
                <a:cxn ang="0">
                  <a:pos x="34" y="306"/>
                </a:cxn>
                <a:cxn ang="0">
                  <a:pos x="52" y="303"/>
                </a:cxn>
                <a:cxn ang="0">
                  <a:pos x="52" y="0"/>
                </a:cxn>
                <a:cxn ang="0">
                  <a:pos x="1001" y="0"/>
                </a:cxn>
                <a:cxn ang="0">
                  <a:pos x="1020" y="0"/>
                </a:cxn>
                <a:cxn ang="0">
                  <a:pos x="1035" y="3"/>
                </a:cxn>
                <a:cxn ang="0">
                  <a:pos x="1047" y="13"/>
                </a:cxn>
                <a:cxn ang="0">
                  <a:pos x="1054" y="31"/>
                </a:cxn>
                <a:cxn ang="0">
                  <a:pos x="1047" y="49"/>
                </a:cxn>
                <a:cxn ang="0">
                  <a:pos x="1035" y="58"/>
                </a:cxn>
                <a:cxn ang="0">
                  <a:pos x="1016" y="61"/>
                </a:cxn>
                <a:cxn ang="0">
                  <a:pos x="998" y="61"/>
                </a:cxn>
                <a:cxn ang="0">
                  <a:pos x="52" y="61"/>
                </a:cxn>
                <a:cxn ang="0">
                  <a:pos x="34" y="61"/>
                </a:cxn>
                <a:cxn ang="0">
                  <a:pos x="18" y="58"/>
                </a:cxn>
                <a:cxn ang="0">
                  <a:pos x="6" y="49"/>
                </a:cxn>
                <a:cxn ang="0">
                  <a:pos x="0" y="31"/>
                </a:cxn>
                <a:cxn ang="0">
                  <a:pos x="6" y="13"/>
                </a:cxn>
                <a:cxn ang="0">
                  <a:pos x="18" y="3"/>
                </a:cxn>
                <a:cxn ang="0">
                  <a:pos x="34" y="0"/>
                </a:cxn>
                <a:cxn ang="0">
                  <a:pos x="52" y="0"/>
                </a:cxn>
              </a:cxnLst>
              <a:rect l="0" t="0" r="r" b="b"/>
              <a:pathLst>
                <a:path w="1054" h="364">
                  <a:moveTo>
                    <a:pt x="52" y="303"/>
                  </a:moveTo>
                  <a:lnTo>
                    <a:pt x="998" y="303"/>
                  </a:lnTo>
                  <a:lnTo>
                    <a:pt x="1016" y="306"/>
                  </a:lnTo>
                  <a:lnTo>
                    <a:pt x="1035" y="309"/>
                  </a:lnTo>
                  <a:lnTo>
                    <a:pt x="1047" y="318"/>
                  </a:lnTo>
                  <a:lnTo>
                    <a:pt x="1054" y="336"/>
                  </a:lnTo>
                  <a:lnTo>
                    <a:pt x="1047" y="352"/>
                  </a:lnTo>
                  <a:lnTo>
                    <a:pt x="1035" y="361"/>
                  </a:lnTo>
                  <a:lnTo>
                    <a:pt x="1020" y="364"/>
                  </a:lnTo>
                  <a:lnTo>
                    <a:pt x="1001" y="364"/>
                  </a:lnTo>
                  <a:lnTo>
                    <a:pt x="52" y="364"/>
                  </a:lnTo>
                  <a:lnTo>
                    <a:pt x="34" y="364"/>
                  </a:lnTo>
                  <a:lnTo>
                    <a:pt x="18" y="361"/>
                  </a:lnTo>
                  <a:lnTo>
                    <a:pt x="6" y="352"/>
                  </a:lnTo>
                  <a:lnTo>
                    <a:pt x="0" y="336"/>
                  </a:lnTo>
                  <a:lnTo>
                    <a:pt x="6" y="318"/>
                  </a:lnTo>
                  <a:lnTo>
                    <a:pt x="18" y="309"/>
                  </a:lnTo>
                  <a:lnTo>
                    <a:pt x="34" y="306"/>
                  </a:lnTo>
                  <a:lnTo>
                    <a:pt x="52" y="303"/>
                  </a:lnTo>
                  <a:close/>
                  <a:moveTo>
                    <a:pt x="52" y="0"/>
                  </a:moveTo>
                  <a:lnTo>
                    <a:pt x="1001" y="0"/>
                  </a:lnTo>
                  <a:lnTo>
                    <a:pt x="1020" y="0"/>
                  </a:lnTo>
                  <a:lnTo>
                    <a:pt x="1035" y="3"/>
                  </a:lnTo>
                  <a:lnTo>
                    <a:pt x="1047" y="13"/>
                  </a:lnTo>
                  <a:lnTo>
                    <a:pt x="1054" y="31"/>
                  </a:lnTo>
                  <a:lnTo>
                    <a:pt x="1047" y="49"/>
                  </a:lnTo>
                  <a:lnTo>
                    <a:pt x="1035" y="58"/>
                  </a:lnTo>
                  <a:lnTo>
                    <a:pt x="1016" y="61"/>
                  </a:lnTo>
                  <a:lnTo>
                    <a:pt x="998" y="61"/>
                  </a:lnTo>
                  <a:lnTo>
                    <a:pt x="52" y="61"/>
                  </a:lnTo>
                  <a:lnTo>
                    <a:pt x="34" y="61"/>
                  </a:lnTo>
                  <a:lnTo>
                    <a:pt x="18" y="58"/>
                  </a:lnTo>
                  <a:lnTo>
                    <a:pt x="6" y="49"/>
                  </a:lnTo>
                  <a:lnTo>
                    <a:pt x="0" y="31"/>
                  </a:lnTo>
                  <a:lnTo>
                    <a:pt x="6" y="13"/>
                  </a:lnTo>
                  <a:lnTo>
                    <a:pt x="18" y="3"/>
                  </a:lnTo>
                  <a:lnTo>
                    <a:pt x="34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 noEditPoints="1"/>
            </p:cNvSpPr>
            <p:nvPr/>
          </p:nvSpPr>
          <p:spPr bwMode="auto">
            <a:xfrm>
              <a:off x="8332" y="2194"/>
              <a:ext cx="872" cy="1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5" y="0"/>
                </a:cxn>
                <a:cxn ang="0">
                  <a:pos x="872" y="351"/>
                </a:cxn>
                <a:cxn ang="0">
                  <a:pos x="831" y="351"/>
                </a:cxn>
                <a:cxn ang="0">
                  <a:pos x="822" y="284"/>
                </a:cxn>
                <a:cxn ang="0">
                  <a:pos x="810" y="229"/>
                </a:cxn>
                <a:cxn ang="0">
                  <a:pos x="794" y="177"/>
                </a:cxn>
                <a:cxn ang="0">
                  <a:pos x="776" y="137"/>
                </a:cxn>
                <a:cxn ang="0">
                  <a:pos x="748" y="103"/>
                </a:cxn>
                <a:cxn ang="0">
                  <a:pos x="714" y="79"/>
                </a:cxn>
                <a:cxn ang="0">
                  <a:pos x="668" y="61"/>
                </a:cxn>
                <a:cxn ang="0">
                  <a:pos x="612" y="48"/>
                </a:cxn>
                <a:cxn ang="0">
                  <a:pos x="544" y="45"/>
                </a:cxn>
                <a:cxn ang="0">
                  <a:pos x="380" y="45"/>
                </a:cxn>
                <a:cxn ang="0">
                  <a:pos x="343" y="48"/>
                </a:cxn>
                <a:cxn ang="0">
                  <a:pos x="321" y="55"/>
                </a:cxn>
                <a:cxn ang="0">
                  <a:pos x="309" y="64"/>
                </a:cxn>
                <a:cxn ang="0">
                  <a:pos x="303" y="82"/>
                </a:cxn>
                <a:cxn ang="0">
                  <a:pos x="303" y="110"/>
                </a:cxn>
                <a:cxn ang="0">
                  <a:pos x="303" y="940"/>
                </a:cxn>
                <a:cxn ang="0">
                  <a:pos x="303" y="962"/>
                </a:cxn>
                <a:cxn ang="0">
                  <a:pos x="306" y="977"/>
                </a:cxn>
                <a:cxn ang="0">
                  <a:pos x="315" y="992"/>
                </a:cxn>
                <a:cxn ang="0">
                  <a:pos x="331" y="1001"/>
                </a:cxn>
                <a:cxn ang="0">
                  <a:pos x="359" y="1008"/>
                </a:cxn>
                <a:cxn ang="0">
                  <a:pos x="399" y="1011"/>
                </a:cxn>
                <a:cxn ang="0">
                  <a:pos x="454" y="1014"/>
                </a:cxn>
                <a:cxn ang="0">
                  <a:pos x="507" y="1014"/>
                </a:cxn>
                <a:cxn ang="0">
                  <a:pos x="507" y="1063"/>
                </a:cxn>
                <a:cxn ang="0">
                  <a:pos x="464" y="1060"/>
                </a:cxn>
                <a:cxn ang="0">
                  <a:pos x="408" y="1060"/>
                </a:cxn>
                <a:cxn ang="0">
                  <a:pos x="346" y="1056"/>
                </a:cxn>
                <a:cxn ang="0">
                  <a:pos x="287" y="1056"/>
                </a:cxn>
                <a:cxn ang="0">
                  <a:pos x="241" y="1056"/>
                </a:cxn>
                <a:cxn ang="0">
                  <a:pos x="198" y="1056"/>
                </a:cxn>
                <a:cxn ang="0">
                  <a:pos x="145" y="1056"/>
                </a:cxn>
                <a:cxn ang="0">
                  <a:pos x="90" y="1060"/>
                </a:cxn>
                <a:cxn ang="0">
                  <a:pos x="40" y="1060"/>
                </a:cxn>
                <a:cxn ang="0">
                  <a:pos x="0" y="1063"/>
                </a:cxn>
                <a:cxn ang="0">
                  <a:pos x="0" y="1014"/>
                </a:cxn>
                <a:cxn ang="0">
                  <a:pos x="37" y="1014"/>
                </a:cxn>
                <a:cxn ang="0">
                  <a:pos x="87" y="1011"/>
                </a:cxn>
                <a:cxn ang="0">
                  <a:pos x="124" y="1008"/>
                </a:cxn>
                <a:cxn ang="0">
                  <a:pos x="145" y="998"/>
                </a:cxn>
                <a:cxn ang="0">
                  <a:pos x="158" y="983"/>
                </a:cxn>
                <a:cxn ang="0">
                  <a:pos x="161" y="965"/>
                </a:cxn>
                <a:cxn ang="0">
                  <a:pos x="164" y="940"/>
                </a:cxn>
                <a:cxn ang="0">
                  <a:pos x="164" y="119"/>
                </a:cxn>
                <a:cxn ang="0">
                  <a:pos x="161" y="94"/>
                </a:cxn>
                <a:cxn ang="0">
                  <a:pos x="158" y="76"/>
                </a:cxn>
                <a:cxn ang="0">
                  <a:pos x="145" y="61"/>
                </a:cxn>
                <a:cxn ang="0">
                  <a:pos x="124" y="52"/>
                </a:cxn>
                <a:cxn ang="0">
                  <a:pos x="87" y="48"/>
                </a:cxn>
                <a:cxn ang="0">
                  <a:pos x="37" y="45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825" y="0"/>
                </a:cxn>
                <a:cxn ang="0">
                  <a:pos x="825" y="0"/>
                </a:cxn>
                <a:cxn ang="0">
                  <a:pos x="825" y="0"/>
                </a:cxn>
                <a:cxn ang="0">
                  <a:pos x="825" y="0"/>
                </a:cxn>
              </a:cxnLst>
              <a:rect l="0" t="0" r="r" b="b"/>
              <a:pathLst>
                <a:path w="872" h="1063">
                  <a:moveTo>
                    <a:pt x="0" y="0"/>
                  </a:moveTo>
                  <a:lnTo>
                    <a:pt x="825" y="0"/>
                  </a:lnTo>
                  <a:lnTo>
                    <a:pt x="872" y="351"/>
                  </a:lnTo>
                  <a:lnTo>
                    <a:pt x="831" y="351"/>
                  </a:lnTo>
                  <a:lnTo>
                    <a:pt x="822" y="284"/>
                  </a:lnTo>
                  <a:lnTo>
                    <a:pt x="810" y="229"/>
                  </a:lnTo>
                  <a:lnTo>
                    <a:pt x="794" y="177"/>
                  </a:lnTo>
                  <a:lnTo>
                    <a:pt x="776" y="137"/>
                  </a:lnTo>
                  <a:lnTo>
                    <a:pt x="748" y="103"/>
                  </a:lnTo>
                  <a:lnTo>
                    <a:pt x="714" y="79"/>
                  </a:lnTo>
                  <a:lnTo>
                    <a:pt x="668" y="61"/>
                  </a:lnTo>
                  <a:lnTo>
                    <a:pt x="612" y="48"/>
                  </a:lnTo>
                  <a:lnTo>
                    <a:pt x="544" y="45"/>
                  </a:lnTo>
                  <a:lnTo>
                    <a:pt x="380" y="45"/>
                  </a:lnTo>
                  <a:lnTo>
                    <a:pt x="343" y="48"/>
                  </a:lnTo>
                  <a:lnTo>
                    <a:pt x="321" y="55"/>
                  </a:lnTo>
                  <a:lnTo>
                    <a:pt x="309" y="64"/>
                  </a:lnTo>
                  <a:lnTo>
                    <a:pt x="303" y="82"/>
                  </a:lnTo>
                  <a:lnTo>
                    <a:pt x="303" y="110"/>
                  </a:lnTo>
                  <a:lnTo>
                    <a:pt x="303" y="940"/>
                  </a:lnTo>
                  <a:lnTo>
                    <a:pt x="303" y="962"/>
                  </a:lnTo>
                  <a:lnTo>
                    <a:pt x="306" y="977"/>
                  </a:lnTo>
                  <a:lnTo>
                    <a:pt x="315" y="992"/>
                  </a:lnTo>
                  <a:lnTo>
                    <a:pt x="331" y="1001"/>
                  </a:lnTo>
                  <a:lnTo>
                    <a:pt x="359" y="1008"/>
                  </a:lnTo>
                  <a:lnTo>
                    <a:pt x="399" y="1011"/>
                  </a:lnTo>
                  <a:lnTo>
                    <a:pt x="454" y="1014"/>
                  </a:lnTo>
                  <a:lnTo>
                    <a:pt x="507" y="1014"/>
                  </a:lnTo>
                  <a:lnTo>
                    <a:pt x="507" y="1063"/>
                  </a:lnTo>
                  <a:lnTo>
                    <a:pt x="464" y="1060"/>
                  </a:lnTo>
                  <a:lnTo>
                    <a:pt x="408" y="1060"/>
                  </a:lnTo>
                  <a:lnTo>
                    <a:pt x="346" y="1056"/>
                  </a:lnTo>
                  <a:lnTo>
                    <a:pt x="287" y="1056"/>
                  </a:lnTo>
                  <a:lnTo>
                    <a:pt x="241" y="1056"/>
                  </a:lnTo>
                  <a:lnTo>
                    <a:pt x="198" y="1056"/>
                  </a:lnTo>
                  <a:lnTo>
                    <a:pt x="145" y="1056"/>
                  </a:lnTo>
                  <a:lnTo>
                    <a:pt x="90" y="1060"/>
                  </a:lnTo>
                  <a:lnTo>
                    <a:pt x="40" y="1060"/>
                  </a:lnTo>
                  <a:lnTo>
                    <a:pt x="0" y="1063"/>
                  </a:lnTo>
                  <a:lnTo>
                    <a:pt x="0" y="1014"/>
                  </a:lnTo>
                  <a:lnTo>
                    <a:pt x="37" y="1014"/>
                  </a:lnTo>
                  <a:lnTo>
                    <a:pt x="87" y="1011"/>
                  </a:lnTo>
                  <a:lnTo>
                    <a:pt x="124" y="1008"/>
                  </a:lnTo>
                  <a:lnTo>
                    <a:pt x="145" y="998"/>
                  </a:lnTo>
                  <a:lnTo>
                    <a:pt x="158" y="983"/>
                  </a:lnTo>
                  <a:lnTo>
                    <a:pt x="161" y="965"/>
                  </a:lnTo>
                  <a:lnTo>
                    <a:pt x="164" y="940"/>
                  </a:lnTo>
                  <a:lnTo>
                    <a:pt x="164" y="119"/>
                  </a:lnTo>
                  <a:lnTo>
                    <a:pt x="161" y="94"/>
                  </a:lnTo>
                  <a:lnTo>
                    <a:pt x="158" y="76"/>
                  </a:lnTo>
                  <a:lnTo>
                    <a:pt x="145" y="61"/>
                  </a:lnTo>
                  <a:lnTo>
                    <a:pt x="124" y="52"/>
                  </a:lnTo>
                  <a:lnTo>
                    <a:pt x="87" y="48"/>
                  </a:lnTo>
                  <a:lnTo>
                    <a:pt x="37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825" y="0"/>
                  </a:moveTo>
                  <a:lnTo>
                    <a:pt x="825" y="0"/>
                  </a:lnTo>
                  <a:lnTo>
                    <a:pt x="825" y="0"/>
                  </a:lnTo>
                  <a:lnTo>
                    <a:pt x="8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9707" y="2343"/>
              <a:ext cx="1051" cy="1045"/>
            </a:xfrm>
            <a:custGeom>
              <a:avLst/>
              <a:gdLst/>
              <a:ahLst/>
              <a:cxnLst>
                <a:cxn ang="0">
                  <a:pos x="526" y="0"/>
                </a:cxn>
                <a:cxn ang="0">
                  <a:pos x="544" y="6"/>
                </a:cxn>
                <a:cxn ang="0">
                  <a:pos x="554" y="19"/>
                </a:cxn>
                <a:cxn ang="0">
                  <a:pos x="557" y="34"/>
                </a:cxn>
                <a:cxn ang="0">
                  <a:pos x="557" y="52"/>
                </a:cxn>
                <a:cxn ang="0">
                  <a:pos x="557" y="489"/>
                </a:cxn>
                <a:cxn ang="0">
                  <a:pos x="1002" y="489"/>
                </a:cxn>
                <a:cxn ang="0">
                  <a:pos x="1017" y="492"/>
                </a:cxn>
                <a:cxn ang="0">
                  <a:pos x="1036" y="495"/>
                </a:cxn>
                <a:cxn ang="0">
                  <a:pos x="1048" y="504"/>
                </a:cxn>
                <a:cxn ang="0">
                  <a:pos x="1051" y="523"/>
                </a:cxn>
                <a:cxn ang="0">
                  <a:pos x="1048" y="541"/>
                </a:cxn>
                <a:cxn ang="0">
                  <a:pos x="1036" y="550"/>
                </a:cxn>
                <a:cxn ang="0">
                  <a:pos x="1017" y="553"/>
                </a:cxn>
                <a:cxn ang="0">
                  <a:pos x="1002" y="553"/>
                </a:cxn>
                <a:cxn ang="0">
                  <a:pos x="557" y="553"/>
                </a:cxn>
                <a:cxn ang="0">
                  <a:pos x="557" y="993"/>
                </a:cxn>
                <a:cxn ang="0">
                  <a:pos x="557" y="1008"/>
                </a:cxn>
                <a:cxn ang="0">
                  <a:pos x="554" y="1027"/>
                </a:cxn>
                <a:cxn ang="0">
                  <a:pos x="544" y="1039"/>
                </a:cxn>
                <a:cxn ang="0">
                  <a:pos x="526" y="1045"/>
                </a:cxn>
                <a:cxn ang="0">
                  <a:pos x="507" y="1039"/>
                </a:cxn>
                <a:cxn ang="0">
                  <a:pos x="498" y="1027"/>
                </a:cxn>
                <a:cxn ang="0">
                  <a:pos x="495" y="1008"/>
                </a:cxn>
                <a:cxn ang="0">
                  <a:pos x="495" y="993"/>
                </a:cxn>
                <a:cxn ang="0">
                  <a:pos x="495" y="553"/>
                </a:cxn>
                <a:cxn ang="0">
                  <a:pos x="53" y="553"/>
                </a:cxn>
                <a:cxn ang="0">
                  <a:pos x="34" y="553"/>
                </a:cxn>
                <a:cxn ang="0">
                  <a:pos x="16" y="550"/>
                </a:cxn>
                <a:cxn ang="0">
                  <a:pos x="4" y="541"/>
                </a:cxn>
                <a:cxn ang="0">
                  <a:pos x="0" y="523"/>
                </a:cxn>
                <a:cxn ang="0">
                  <a:pos x="4" y="504"/>
                </a:cxn>
                <a:cxn ang="0">
                  <a:pos x="16" y="495"/>
                </a:cxn>
                <a:cxn ang="0">
                  <a:pos x="34" y="492"/>
                </a:cxn>
                <a:cxn ang="0">
                  <a:pos x="53" y="489"/>
                </a:cxn>
                <a:cxn ang="0">
                  <a:pos x="495" y="489"/>
                </a:cxn>
                <a:cxn ang="0">
                  <a:pos x="495" y="52"/>
                </a:cxn>
                <a:cxn ang="0">
                  <a:pos x="495" y="34"/>
                </a:cxn>
                <a:cxn ang="0">
                  <a:pos x="498" y="19"/>
                </a:cxn>
                <a:cxn ang="0">
                  <a:pos x="507" y="6"/>
                </a:cxn>
                <a:cxn ang="0">
                  <a:pos x="526" y="0"/>
                </a:cxn>
              </a:cxnLst>
              <a:rect l="0" t="0" r="r" b="b"/>
              <a:pathLst>
                <a:path w="1051" h="1045">
                  <a:moveTo>
                    <a:pt x="526" y="0"/>
                  </a:moveTo>
                  <a:lnTo>
                    <a:pt x="544" y="6"/>
                  </a:lnTo>
                  <a:lnTo>
                    <a:pt x="554" y="19"/>
                  </a:lnTo>
                  <a:lnTo>
                    <a:pt x="557" y="34"/>
                  </a:lnTo>
                  <a:lnTo>
                    <a:pt x="557" y="52"/>
                  </a:lnTo>
                  <a:lnTo>
                    <a:pt x="557" y="489"/>
                  </a:lnTo>
                  <a:lnTo>
                    <a:pt x="1002" y="489"/>
                  </a:lnTo>
                  <a:lnTo>
                    <a:pt x="1017" y="492"/>
                  </a:lnTo>
                  <a:lnTo>
                    <a:pt x="1036" y="495"/>
                  </a:lnTo>
                  <a:lnTo>
                    <a:pt x="1048" y="504"/>
                  </a:lnTo>
                  <a:lnTo>
                    <a:pt x="1051" y="523"/>
                  </a:lnTo>
                  <a:lnTo>
                    <a:pt x="1048" y="541"/>
                  </a:lnTo>
                  <a:lnTo>
                    <a:pt x="1036" y="550"/>
                  </a:lnTo>
                  <a:lnTo>
                    <a:pt x="1017" y="553"/>
                  </a:lnTo>
                  <a:lnTo>
                    <a:pt x="1002" y="553"/>
                  </a:lnTo>
                  <a:lnTo>
                    <a:pt x="557" y="553"/>
                  </a:lnTo>
                  <a:lnTo>
                    <a:pt x="557" y="993"/>
                  </a:lnTo>
                  <a:lnTo>
                    <a:pt x="557" y="1008"/>
                  </a:lnTo>
                  <a:lnTo>
                    <a:pt x="554" y="1027"/>
                  </a:lnTo>
                  <a:lnTo>
                    <a:pt x="544" y="1039"/>
                  </a:lnTo>
                  <a:lnTo>
                    <a:pt x="526" y="1045"/>
                  </a:lnTo>
                  <a:lnTo>
                    <a:pt x="507" y="1039"/>
                  </a:lnTo>
                  <a:lnTo>
                    <a:pt x="498" y="1027"/>
                  </a:lnTo>
                  <a:lnTo>
                    <a:pt x="495" y="1008"/>
                  </a:lnTo>
                  <a:lnTo>
                    <a:pt x="495" y="993"/>
                  </a:lnTo>
                  <a:lnTo>
                    <a:pt x="495" y="553"/>
                  </a:lnTo>
                  <a:lnTo>
                    <a:pt x="53" y="553"/>
                  </a:lnTo>
                  <a:lnTo>
                    <a:pt x="34" y="553"/>
                  </a:lnTo>
                  <a:lnTo>
                    <a:pt x="16" y="550"/>
                  </a:lnTo>
                  <a:lnTo>
                    <a:pt x="4" y="541"/>
                  </a:lnTo>
                  <a:lnTo>
                    <a:pt x="0" y="523"/>
                  </a:lnTo>
                  <a:lnTo>
                    <a:pt x="4" y="504"/>
                  </a:lnTo>
                  <a:lnTo>
                    <a:pt x="16" y="495"/>
                  </a:lnTo>
                  <a:lnTo>
                    <a:pt x="34" y="492"/>
                  </a:lnTo>
                  <a:lnTo>
                    <a:pt x="53" y="489"/>
                  </a:lnTo>
                  <a:lnTo>
                    <a:pt x="495" y="489"/>
                  </a:lnTo>
                  <a:lnTo>
                    <a:pt x="495" y="52"/>
                  </a:lnTo>
                  <a:lnTo>
                    <a:pt x="495" y="34"/>
                  </a:lnTo>
                  <a:lnTo>
                    <a:pt x="498" y="19"/>
                  </a:lnTo>
                  <a:lnTo>
                    <a:pt x="507" y="6"/>
                  </a:lnTo>
                  <a:lnTo>
                    <a:pt x="5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11231" y="2566"/>
              <a:ext cx="835" cy="1027"/>
            </a:xfrm>
            <a:custGeom>
              <a:avLst/>
              <a:gdLst/>
              <a:ahLst/>
              <a:cxnLst>
                <a:cxn ang="0">
                  <a:pos x="362" y="6"/>
                </a:cxn>
                <a:cxn ang="0">
                  <a:pos x="442" y="49"/>
                </a:cxn>
                <a:cxn ang="0">
                  <a:pos x="501" y="125"/>
                </a:cxn>
                <a:cxn ang="0">
                  <a:pos x="550" y="257"/>
                </a:cxn>
                <a:cxn ang="0">
                  <a:pos x="581" y="400"/>
                </a:cxn>
                <a:cxn ang="0">
                  <a:pos x="584" y="492"/>
                </a:cxn>
                <a:cxn ang="0">
                  <a:pos x="717" y="177"/>
                </a:cxn>
                <a:cxn ang="0">
                  <a:pos x="798" y="22"/>
                </a:cxn>
                <a:cxn ang="0">
                  <a:pos x="810" y="16"/>
                </a:cxn>
                <a:cxn ang="0">
                  <a:pos x="816" y="16"/>
                </a:cxn>
                <a:cxn ang="0">
                  <a:pos x="826" y="19"/>
                </a:cxn>
                <a:cxn ang="0">
                  <a:pos x="832" y="25"/>
                </a:cxn>
                <a:cxn ang="0">
                  <a:pos x="832" y="40"/>
                </a:cxn>
                <a:cxn ang="0">
                  <a:pos x="813" y="77"/>
                </a:cxn>
                <a:cxn ang="0">
                  <a:pos x="770" y="162"/>
                </a:cxn>
                <a:cxn ang="0">
                  <a:pos x="690" y="336"/>
                </a:cxn>
                <a:cxn ang="0">
                  <a:pos x="615" y="520"/>
                </a:cxn>
                <a:cxn ang="0">
                  <a:pos x="575" y="663"/>
                </a:cxn>
                <a:cxn ang="0">
                  <a:pos x="563" y="743"/>
                </a:cxn>
                <a:cxn ang="0">
                  <a:pos x="535" y="859"/>
                </a:cxn>
                <a:cxn ang="0">
                  <a:pos x="504" y="975"/>
                </a:cxn>
                <a:cxn ang="0">
                  <a:pos x="479" y="1020"/>
                </a:cxn>
                <a:cxn ang="0">
                  <a:pos x="458" y="1027"/>
                </a:cxn>
                <a:cxn ang="0">
                  <a:pos x="448" y="1017"/>
                </a:cxn>
                <a:cxn ang="0">
                  <a:pos x="445" y="999"/>
                </a:cxn>
                <a:cxn ang="0">
                  <a:pos x="455" y="935"/>
                </a:cxn>
                <a:cxn ang="0">
                  <a:pos x="482" y="831"/>
                </a:cxn>
                <a:cxn ang="0">
                  <a:pos x="513" y="715"/>
                </a:cxn>
                <a:cxn ang="0">
                  <a:pos x="535" y="645"/>
                </a:cxn>
                <a:cxn ang="0">
                  <a:pos x="544" y="596"/>
                </a:cxn>
                <a:cxn ang="0">
                  <a:pos x="547" y="507"/>
                </a:cxn>
                <a:cxn ang="0">
                  <a:pos x="544" y="428"/>
                </a:cxn>
                <a:cxn ang="0">
                  <a:pos x="532" y="336"/>
                </a:cxn>
                <a:cxn ang="0">
                  <a:pos x="498" y="242"/>
                </a:cxn>
                <a:cxn ang="0">
                  <a:pos x="439" y="165"/>
                </a:cxn>
                <a:cxn ang="0">
                  <a:pos x="350" y="119"/>
                </a:cxn>
                <a:cxn ang="0">
                  <a:pos x="278" y="113"/>
                </a:cxn>
                <a:cxn ang="0">
                  <a:pos x="229" y="119"/>
                </a:cxn>
                <a:cxn ang="0">
                  <a:pos x="161" y="144"/>
                </a:cxn>
                <a:cxn ang="0">
                  <a:pos x="93" y="199"/>
                </a:cxn>
                <a:cxn ang="0">
                  <a:pos x="37" y="293"/>
                </a:cxn>
                <a:cxn ang="0">
                  <a:pos x="25" y="303"/>
                </a:cxn>
                <a:cxn ang="0">
                  <a:pos x="10" y="300"/>
                </a:cxn>
                <a:cxn ang="0">
                  <a:pos x="0" y="290"/>
                </a:cxn>
                <a:cxn ang="0">
                  <a:pos x="3" y="263"/>
                </a:cxn>
                <a:cxn ang="0">
                  <a:pos x="37" y="190"/>
                </a:cxn>
                <a:cxn ang="0">
                  <a:pos x="99" y="104"/>
                </a:cxn>
                <a:cxn ang="0">
                  <a:pos x="192" y="31"/>
                </a:cxn>
                <a:cxn ang="0">
                  <a:pos x="312" y="0"/>
                </a:cxn>
              </a:cxnLst>
              <a:rect l="0" t="0" r="r" b="b"/>
              <a:pathLst>
                <a:path w="835" h="1027">
                  <a:moveTo>
                    <a:pt x="312" y="0"/>
                  </a:moveTo>
                  <a:lnTo>
                    <a:pt x="362" y="6"/>
                  </a:lnTo>
                  <a:lnTo>
                    <a:pt x="405" y="22"/>
                  </a:lnTo>
                  <a:lnTo>
                    <a:pt x="442" y="49"/>
                  </a:lnTo>
                  <a:lnTo>
                    <a:pt x="473" y="83"/>
                  </a:lnTo>
                  <a:lnTo>
                    <a:pt x="501" y="125"/>
                  </a:lnTo>
                  <a:lnTo>
                    <a:pt x="520" y="171"/>
                  </a:lnTo>
                  <a:lnTo>
                    <a:pt x="550" y="257"/>
                  </a:lnTo>
                  <a:lnTo>
                    <a:pt x="569" y="336"/>
                  </a:lnTo>
                  <a:lnTo>
                    <a:pt x="581" y="400"/>
                  </a:lnTo>
                  <a:lnTo>
                    <a:pt x="584" y="452"/>
                  </a:lnTo>
                  <a:lnTo>
                    <a:pt x="584" y="492"/>
                  </a:lnTo>
                  <a:lnTo>
                    <a:pt x="649" y="333"/>
                  </a:lnTo>
                  <a:lnTo>
                    <a:pt x="717" y="177"/>
                  </a:lnTo>
                  <a:lnTo>
                    <a:pt x="795" y="25"/>
                  </a:lnTo>
                  <a:lnTo>
                    <a:pt x="798" y="22"/>
                  </a:lnTo>
                  <a:lnTo>
                    <a:pt x="804" y="19"/>
                  </a:lnTo>
                  <a:lnTo>
                    <a:pt x="810" y="16"/>
                  </a:lnTo>
                  <a:lnTo>
                    <a:pt x="813" y="16"/>
                  </a:lnTo>
                  <a:lnTo>
                    <a:pt x="816" y="16"/>
                  </a:lnTo>
                  <a:lnTo>
                    <a:pt x="819" y="16"/>
                  </a:lnTo>
                  <a:lnTo>
                    <a:pt x="826" y="19"/>
                  </a:lnTo>
                  <a:lnTo>
                    <a:pt x="829" y="22"/>
                  </a:lnTo>
                  <a:lnTo>
                    <a:pt x="832" y="25"/>
                  </a:lnTo>
                  <a:lnTo>
                    <a:pt x="835" y="31"/>
                  </a:lnTo>
                  <a:lnTo>
                    <a:pt x="832" y="40"/>
                  </a:lnTo>
                  <a:lnTo>
                    <a:pt x="822" y="58"/>
                  </a:lnTo>
                  <a:lnTo>
                    <a:pt x="813" y="77"/>
                  </a:lnTo>
                  <a:lnTo>
                    <a:pt x="804" y="92"/>
                  </a:lnTo>
                  <a:lnTo>
                    <a:pt x="770" y="162"/>
                  </a:lnTo>
                  <a:lnTo>
                    <a:pt x="730" y="245"/>
                  </a:lnTo>
                  <a:lnTo>
                    <a:pt x="690" y="336"/>
                  </a:lnTo>
                  <a:lnTo>
                    <a:pt x="652" y="428"/>
                  </a:lnTo>
                  <a:lnTo>
                    <a:pt x="615" y="520"/>
                  </a:lnTo>
                  <a:lnTo>
                    <a:pt x="588" y="602"/>
                  </a:lnTo>
                  <a:lnTo>
                    <a:pt x="575" y="663"/>
                  </a:lnTo>
                  <a:lnTo>
                    <a:pt x="569" y="697"/>
                  </a:lnTo>
                  <a:lnTo>
                    <a:pt x="563" y="743"/>
                  </a:lnTo>
                  <a:lnTo>
                    <a:pt x="550" y="794"/>
                  </a:lnTo>
                  <a:lnTo>
                    <a:pt x="535" y="859"/>
                  </a:lnTo>
                  <a:lnTo>
                    <a:pt x="516" y="935"/>
                  </a:lnTo>
                  <a:lnTo>
                    <a:pt x="504" y="975"/>
                  </a:lnTo>
                  <a:lnTo>
                    <a:pt x="492" y="1002"/>
                  </a:lnTo>
                  <a:lnTo>
                    <a:pt x="479" y="1020"/>
                  </a:lnTo>
                  <a:lnTo>
                    <a:pt x="467" y="1027"/>
                  </a:lnTo>
                  <a:lnTo>
                    <a:pt x="458" y="1027"/>
                  </a:lnTo>
                  <a:lnTo>
                    <a:pt x="455" y="1024"/>
                  </a:lnTo>
                  <a:lnTo>
                    <a:pt x="448" y="1017"/>
                  </a:lnTo>
                  <a:lnTo>
                    <a:pt x="445" y="1008"/>
                  </a:lnTo>
                  <a:lnTo>
                    <a:pt x="445" y="999"/>
                  </a:lnTo>
                  <a:lnTo>
                    <a:pt x="448" y="972"/>
                  </a:lnTo>
                  <a:lnTo>
                    <a:pt x="455" y="935"/>
                  </a:lnTo>
                  <a:lnTo>
                    <a:pt x="467" y="886"/>
                  </a:lnTo>
                  <a:lnTo>
                    <a:pt x="482" y="831"/>
                  </a:lnTo>
                  <a:lnTo>
                    <a:pt x="498" y="773"/>
                  </a:lnTo>
                  <a:lnTo>
                    <a:pt x="513" y="715"/>
                  </a:lnTo>
                  <a:lnTo>
                    <a:pt x="529" y="663"/>
                  </a:lnTo>
                  <a:lnTo>
                    <a:pt x="535" y="645"/>
                  </a:lnTo>
                  <a:lnTo>
                    <a:pt x="538" y="623"/>
                  </a:lnTo>
                  <a:lnTo>
                    <a:pt x="544" y="596"/>
                  </a:lnTo>
                  <a:lnTo>
                    <a:pt x="547" y="559"/>
                  </a:lnTo>
                  <a:lnTo>
                    <a:pt x="547" y="507"/>
                  </a:lnTo>
                  <a:lnTo>
                    <a:pt x="547" y="471"/>
                  </a:lnTo>
                  <a:lnTo>
                    <a:pt x="544" y="428"/>
                  </a:lnTo>
                  <a:lnTo>
                    <a:pt x="538" y="382"/>
                  </a:lnTo>
                  <a:lnTo>
                    <a:pt x="532" y="336"/>
                  </a:lnTo>
                  <a:lnTo>
                    <a:pt x="516" y="287"/>
                  </a:lnTo>
                  <a:lnTo>
                    <a:pt x="498" y="242"/>
                  </a:lnTo>
                  <a:lnTo>
                    <a:pt x="473" y="199"/>
                  </a:lnTo>
                  <a:lnTo>
                    <a:pt x="439" y="165"/>
                  </a:lnTo>
                  <a:lnTo>
                    <a:pt x="399" y="138"/>
                  </a:lnTo>
                  <a:lnTo>
                    <a:pt x="350" y="119"/>
                  </a:lnTo>
                  <a:lnTo>
                    <a:pt x="288" y="113"/>
                  </a:lnTo>
                  <a:lnTo>
                    <a:pt x="278" y="113"/>
                  </a:lnTo>
                  <a:lnTo>
                    <a:pt x="257" y="113"/>
                  </a:lnTo>
                  <a:lnTo>
                    <a:pt x="229" y="119"/>
                  </a:lnTo>
                  <a:lnTo>
                    <a:pt x="198" y="129"/>
                  </a:lnTo>
                  <a:lnTo>
                    <a:pt x="161" y="144"/>
                  </a:lnTo>
                  <a:lnTo>
                    <a:pt x="127" y="165"/>
                  </a:lnTo>
                  <a:lnTo>
                    <a:pt x="93" y="199"/>
                  </a:lnTo>
                  <a:lnTo>
                    <a:pt x="62" y="242"/>
                  </a:lnTo>
                  <a:lnTo>
                    <a:pt x="37" y="293"/>
                  </a:lnTo>
                  <a:lnTo>
                    <a:pt x="31" y="303"/>
                  </a:lnTo>
                  <a:lnTo>
                    <a:pt x="25" y="303"/>
                  </a:lnTo>
                  <a:lnTo>
                    <a:pt x="16" y="300"/>
                  </a:lnTo>
                  <a:lnTo>
                    <a:pt x="10" y="300"/>
                  </a:lnTo>
                  <a:lnTo>
                    <a:pt x="3" y="297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3" y="263"/>
                  </a:lnTo>
                  <a:lnTo>
                    <a:pt x="16" y="229"/>
                  </a:lnTo>
                  <a:lnTo>
                    <a:pt x="37" y="190"/>
                  </a:lnTo>
                  <a:lnTo>
                    <a:pt x="65" y="147"/>
                  </a:lnTo>
                  <a:lnTo>
                    <a:pt x="99" y="104"/>
                  </a:lnTo>
                  <a:lnTo>
                    <a:pt x="142" y="61"/>
                  </a:lnTo>
                  <a:lnTo>
                    <a:pt x="192" y="31"/>
                  </a:lnTo>
                  <a:lnTo>
                    <a:pt x="248" y="6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12251" y="1613"/>
              <a:ext cx="294" cy="1106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69" y="0"/>
                </a:cxn>
                <a:cxn ang="0">
                  <a:pos x="275" y="0"/>
                </a:cxn>
                <a:cxn ang="0">
                  <a:pos x="282" y="3"/>
                </a:cxn>
                <a:cxn ang="0">
                  <a:pos x="288" y="3"/>
                </a:cxn>
                <a:cxn ang="0">
                  <a:pos x="291" y="6"/>
                </a:cxn>
                <a:cxn ang="0">
                  <a:pos x="294" y="12"/>
                </a:cxn>
                <a:cxn ang="0">
                  <a:pos x="291" y="19"/>
                </a:cxn>
                <a:cxn ang="0">
                  <a:pos x="288" y="22"/>
                </a:cxn>
                <a:cxn ang="0">
                  <a:pos x="285" y="25"/>
                </a:cxn>
                <a:cxn ang="0">
                  <a:pos x="254" y="55"/>
                </a:cxn>
                <a:cxn ang="0">
                  <a:pos x="223" y="92"/>
                </a:cxn>
                <a:cxn ang="0">
                  <a:pos x="189" y="135"/>
                </a:cxn>
                <a:cxn ang="0">
                  <a:pos x="161" y="184"/>
                </a:cxn>
                <a:cxn ang="0">
                  <a:pos x="133" y="238"/>
                </a:cxn>
                <a:cxn ang="0">
                  <a:pos x="108" y="303"/>
                </a:cxn>
                <a:cxn ang="0">
                  <a:pos x="93" y="376"/>
                </a:cxn>
                <a:cxn ang="0">
                  <a:pos x="81" y="461"/>
                </a:cxn>
                <a:cxn ang="0">
                  <a:pos x="74" y="556"/>
                </a:cxn>
                <a:cxn ang="0">
                  <a:pos x="81" y="654"/>
                </a:cxn>
                <a:cxn ang="0">
                  <a:pos x="96" y="749"/>
                </a:cxn>
                <a:cxn ang="0">
                  <a:pos x="124" y="840"/>
                </a:cxn>
                <a:cxn ang="0">
                  <a:pos x="161" y="926"/>
                </a:cxn>
                <a:cxn ang="0">
                  <a:pos x="214" y="1005"/>
                </a:cxn>
                <a:cxn ang="0">
                  <a:pos x="282" y="1075"/>
                </a:cxn>
                <a:cxn ang="0">
                  <a:pos x="288" y="1082"/>
                </a:cxn>
                <a:cxn ang="0">
                  <a:pos x="291" y="1085"/>
                </a:cxn>
                <a:cxn ang="0">
                  <a:pos x="291" y="1091"/>
                </a:cxn>
                <a:cxn ang="0">
                  <a:pos x="294" y="1094"/>
                </a:cxn>
                <a:cxn ang="0">
                  <a:pos x="291" y="1100"/>
                </a:cxn>
                <a:cxn ang="0">
                  <a:pos x="288" y="1103"/>
                </a:cxn>
                <a:cxn ang="0">
                  <a:pos x="282" y="1106"/>
                </a:cxn>
                <a:cxn ang="0">
                  <a:pos x="275" y="1106"/>
                </a:cxn>
                <a:cxn ang="0">
                  <a:pos x="269" y="1106"/>
                </a:cxn>
                <a:cxn ang="0">
                  <a:pos x="195" y="1045"/>
                </a:cxn>
                <a:cxn ang="0">
                  <a:pos x="133" y="978"/>
                </a:cxn>
                <a:cxn ang="0">
                  <a:pos x="87" y="904"/>
                </a:cxn>
                <a:cxn ang="0">
                  <a:pos x="53" y="831"/>
                </a:cxn>
                <a:cxn ang="0">
                  <a:pos x="28" y="755"/>
                </a:cxn>
                <a:cxn ang="0">
                  <a:pos x="13" y="684"/>
                </a:cxn>
                <a:cxn ang="0">
                  <a:pos x="3" y="614"/>
                </a:cxn>
                <a:cxn ang="0">
                  <a:pos x="0" y="553"/>
                </a:cxn>
                <a:cxn ang="0">
                  <a:pos x="3" y="486"/>
                </a:cxn>
                <a:cxn ang="0">
                  <a:pos x="13" y="416"/>
                </a:cxn>
                <a:cxn ang="0">
                  <a:pos x="31" y="342"/>
                </a:cxn>
                <a:cxn ang="0">
                  <a:pos x="56" y="269"/>
                </a:cxn>
                <a:cxn ang="0">
                  <a:pos x="90" y="196"/>
                </a:cxn>
                <a:cxn ang="0">
                  <a:pos x="136" y="125"/>
                </a:cxn>
                <a:cxn ang="0">
                  <a:pos x="198" y="61"/>
                </a:cxn>
                <a:cxn ang="0">
                  <a:pos x="269" y="0"/>
                </a:cxn>
              </a:cxnLst>
              <a:rect l="0" t="0" r="r" b="b"/>
              <a:pathLst>
                <a:path w="294" h="1106">
                  <a:moveTo>
                    <a:pt x="269" y="0"/>
                  </a:moveTo>
                  <a:lnTo>
                    <a:pt x="269" y="0"/>
                  </a:lnTo>
                  <a:lnTo>
                    <a:pt x="275" y="0"/>
                  </a:lnTo>
                  <a:lnTo>
                    <a:pt x="282" y="3"/>
                  </a:lnTo>
                  <a:lnTo>
                    <a:pt x="288" y="3"/>
                  </a:lnTo>
                  <a:lnTo>
                    <a:pt x="291" y="6"/>
                  </a:lnTo>
                  <a:lnTo>
                    <a:pt x="294" y="12"/>
                  </a:lnTo>
                  <a:lnTo>
                    <a:pt x="291" y="19"/>
                  </a:lnTo>
                  <a:lnTo>
                    <a:pt x="288" y="22"/>
                  </a:lnTo>
                  <a:lnTo>
                    <a:pt x="285" y="25"/>
                  </a:lnTo>
                  <a:lnTo>
                    <a:pt x="254" y="55"/>
                  </a:lnTo>
                  <a:lnTo>
                    <a:pt x="223" y="92"/>
                  </a:lnTo>
                  <a:lnTo>
                    <a:pt x="189" y="135"/>
                  </a:lnTo>
                  <a:lnTo>
                    <a:pt x="161" y="184"/>
                  </a:lnTo>
                  <a:lnTo>
                    <a:pt x="133" y="238"/>
                  </a:lnTo>
                  <a:lnTo>
                    <a:pt x="108" y="303"/>
                  </a:lnTo>
                  <a:lnTo>
                    <a:pt x="93" y="376"/>
                  </a:lnTo>
                  <a:lnTo>
                    <a:pt x="81" y="461"/>
                  </a:lnTo>
                  <a:lnTo>
                    <a:pt x="74" y="556"/>
                  </a:lnTo>
                  <a:lnTo>
                    <a:pt x="81" y="654"/>
                  </a:lnTo>
                  <a:lnTo>
                    <a:pt x="96" y="749"/>
                  </a:lnTo>
                  <a:lnTo>
                    <a:pt x="124" y="840"/>
                  </a:lnTo>
                  <a:lnTo>
                    <a:pt x="161" y="926"/>
                  </a:lnTo>
                  <a:lnTo>
                    <a:pt x="214" y="1005"/>
                  </a:lnTo>
                  <a:lnTo>
                    <a:pt x="282" y="1075"/>
                  </a:lnTo>
                  <a:lnTo>
                    <a:pt x="288" y="1082"/>
                  </a:lnTo>
                  <a:lnTo>
                    <a:pt x="291" y="1085"/>
                  </a:lnTo>
                  <a:lnTo>
                    <a:pt x="291" y="1091"/>
                  </a:lnTo>
                  <a:lnTo>
                    <a:pt x="294" y="1094"/>
                  </a:lnTo>
                  <a:lnTo>
                    <a:pt x="291" y="1100"/>
                  </a:lnTo>
                  <a:lnTo>
                    <a:pt x="288" y="1103"/>
                  </a:lnTo>
                  <a:lnTo>
                    <a:pt x="282" y="1106"/>
                  </a:lnTo>
                  <a:lnTo>
                    <a:pt x="275" y="1106"/>
                  </a:lnTo>
                  <a:lnTo>
                    <a:pt x="269" y="1106"/>
                  </a:lnTo>
                  <a:lnTo>
                    <a:pt x="195" y="1045"/>
                  </a:lnTo>
                  <a:lnTo>
                    <a:pt x="133" y="978"/>
                  </a:lnTo>
                  <a:lnTo>
                    <a:pt x="87" y="904"/>
                  </a:lnTo>
                  <a:lnTo>
                    <a:pt x="53" y="831"/>
                  </a:lnTo>
                  <a:lnTo>
                    <a:pt x="28" y="755"/>
                  </a:lnTo>
                  <a:lnTo>
                    <a:pt x="13" y="684"/>
                  </a:lnTo>
                  <a:lnTo>
                    <a:pt x="3" y="614"/>
                  </a:lnTo>
                  <a:lnTo>
                    <a:pt x="0" y="553"/>
                  </a:lnTo>
                  <a:lnTo>
                    <a:pt x="3" y="486"/>
                  </a:lnTo>
                  <a:lnTo>
                    <a:pt x="13" y="416"/>
                  </a:lnTo>
                  <a:lnTo>
                    <a:pt x="31" y="342"/>
                  </a:lnTo>
                  <a:lnTo>
                    <a:pt x="56" y="269"/>
                  </a:lnTo>
                  <a:lnTo>
                    <a:pt x="90" y="196"/>
                  </a:lnTo>
                  <a:lnTo>
                    <a:pt x="136" y="125"/>
                  </a:lnTo>
                  <a:lnTo>
                    <a:pt x="198" y="61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12678" y="1708"/>
              <a:ext cx="522" cy="757"/>
            </a:xfrm>
            <a:custGeom>
              <a:avLst/>
              <a:gdLst/>
              <a:ahLst/>
              <a:cxnLst>
                <a:cxn ang="0">
                  <a:pos x="235" y="34"/>
                </a:cxn>
                <a:cxn ang="0">
                  <a:pos x="182" y="55"/>
                </a:cxn>
                <a:cxn ang="0">
                  <a:pos x="136" y="104"/>
                </a:cxn>
                <a:cxn ang="0">
                  <a:pos x="108" y="192"/>
                </a:cxn>
                <a:cxn ang="0">
                  <a:pos x="102" y="308"/>
                </a:cxn>
                <a:cxn ang="0">
                  <a:pos x="102" y="431"/>
                </a:cxn>
                <a:cxn ang="0">
                  <a:pos x="108" y="553"/>
                </a:cxn>
                <a:cxn ang="0">
                  <a:pos x="133" y="644"/>
                </a:cxn>
                <a:cxn ang="0">
                  <a:pos x="179" y="699"/>
                </a:cxn>
                <a:cxn ang="0">
                  <a:pos x="232" y="724"/>
                </a:cxn>
                <a:cxn ang="0">
                  <a:pos x="284" y="724"/>
                </a:cxn>
                <a:cxn ang="0">
                  <a:pos x="340" y="702"/>
                </a:cxn>
                <a:cxn ang="0">
                  <a:pos x="389" y="647"/>
                </a:cxn>
                <a:cxn ang="0">
                  <a:pos x="414" y="528"/>
                </a:cxn>
                <a:cxn ang="0">
                  <a:pos x="420" y="370"/>
                </a:cxn>
                <a:cxn ang="0">
                  <a:pos x="414" y="198"/>
                </a:cxn>
                <a:cxn ang="0">
                  <a:pos x="383" y="98"/>
                </a:cxn>
                <a:cxn ang="0">
                  <a:pos x="331" y="49"/>
                </a:cxn>
                <a:cxn ang="0">
                  <a:pos x="259" y="30"/>
                </a:cxn>
                <a:cxn ang="0">
                  <a:pos x="324" y="9"/>
                </a:cxn>
                <a:cxn ang="0">
                  <a:pos x="423" y="58"/>
                </a:cxn>
                <a:cxn ang="0">
                  <a:pos x="488" y="156"/>
                </a:cxn>
                <a:cxn ang="0">
                  <a:pos x="519" y="296"/>
                </a:cxn>
                <a:cxn ang="0">
                  <a:pos x="522" y="406"/>
                </a:cxn>
                <a:cxn ang="0">
                  <a:pos x="519" y="473"/>
                </a:cxn>
                <a:cxn ang="0">
                  <a:pos x="504" y="559"/>
                </a:cxn>
                <a:cxn ang="0">
                  <a:pos x="470" y="641"/>
                </a:cxn>
                <a:cxn ang="0">
                  <a:pos x="411" y="712"/>
                </a:cxn>
                <a:cxn ang="0">
                  <a:pos x="321" y="751"/>
                </a:cxn>
                <a:cxn ang="0">
                  <a:pos x="201" y="751"/>
                </a:cxn>
                <a:cxn ang="0">
                  <a:pos x="108" y="712"/>
                </a:cxn>
                <a:cxn ang="0">
                  <a:pos x="49" y="641"/>
                </a:cxn>
                <a:cxn ang="0">
                  <a:pos x="18" y="559"/>
                </a:cxn>
                <a:cxn ang="0">
                  <a:pos x="3" y="473"/>
                </a:cxn>
                <a:cxn ang="0">
                  <a:pos x="0" y="406"/>
                </a:cxn>
                <a:cxn ang="0">
                  <a:pos x="0" y="357"/>
                </a:cxn>
                <a:cxn ang="0">
                  <a:pos x="3" y="287"/>
                </a:cxn>
                <a:cxn ang="0">
                  <a:pos x="18" y="205"/>
                </a:cxn>
                <a:cxn ang="0">
                  <a:pos x="49" y="119"/>
                </a:cxn>
                <a:cxn ang="0">
                  <a:pos x="108" y="49"/>
                </a:cxn>
                <a:cxn ang="0">
                  <a:pos x="201" y="6"/>
                </a:cxn>
              </a:cxnLst>
              <a:rect l="0" t="0" r="r" b="b"/>
              <a:pathLst>
                <a:path w="522" h="757">
                  <a:moveTo>
                    <a:pt x="259" y="30"/>
                  </a:moveTo>
                  <a:lnTo>
                    <a:pt x="235" y="34"/>
                  </a:lnTo>
                  <a:lnTo>
                    <a:pt x="210" y="40"/>
                  </a:lnTo>
                  <a:lnTo>
                    <a:pt x="182" y="55"/>
                  </a:lnTo>
                  <a:lnTo>
                    <a:pt x="157" y="73"/>
                  </a:lnTo>
                  <a:lnTo>
                    <a:pt x="136" y="104"/>
                  </a:lnTo>
                  <a:lnTo>
                    <a:pt x="117" y="143"/>
                  </a:lnTo>
                  <a:lnTo>
                    <a:pt x="108" y="192"/>
                  </a:lnTo>
                  <a:lnTo>
                    <a:pt x="102" y="247"/>
                  </a:lnTo>
                  <a:lnTo>
                    <a:pt x="102" y="308"/>
                  </a:lnTo>
                  <a:lnTo>
                    <a:pt x="102" y="370"/>
                  </a:lnTo>
                  <a:lnTo>
                    <a:pt x="102" y="431"/>
                  </a:lnTo>
                  <a:lnTo>
                    <a:pt x="102" y="495"/>
                  </a:lnTo>
                  <a:lnTo>
                    <a:pt x="108" y="553"/>
                  </a:lnTo>
                  <a:lnTo>
                    <a:pt x="117" y="605"/>
                  </a:lnTo>
                  <a:lnTo>
                    <a:pt x="133" y="644"/>
                  </a:lnTo>
                  <a:lnTo>
                    <a:pt x="154" y="678"/>
                  </a:lnTo>
                  <a:lnTo>
                    <a:pt x="179" y="699"/>
                  </a:lnTo>
                  <a:lnTo>
                    <a:pt x="204" y="715"/>
                  </a:lnTo>
                  <a:lnTo>
                    <a:pt x="232" y="724"/>
                  </a:lnTo>
                  <a:lnTo>
                    <a:pt x="259" y="727"/>
                  </a:lnTo>
                  <a:lnTo>
                    <a:pt x="284" y="724"/>
                  </a:lnTo>
                  <a:lnTo>
                    <a:pt x="312" y="718"/>
                  </a:lnTo>
                  <a:lnTo>
                    <a:pt x="340" y="702"/>
                  </a:lnTo>
                  <a:lnTo>
                    <a:pt x="368" y="681"/>
                  </a:lnTo>
                  <a:lnTo>
                    <a:pt x="389" y="647"/>
                  </a:lnTo>
                  <a:lnTo>
                    <a:pt x="405" y="602"/>
                  </a:lnTo>
                  <a:lnTo>
                    <a:pt x="414" y="528"/>
                  </a:lnTo>
                  <a:lnTo>
                    <a:pt x="420" y="449"/>
                  </a:lnTo>
                  <a:lnTo>
                    <a:pt x="420" y="370"/>
                  </a:lnTo>
                  <a:lnTo>
                    <a:pt x="417" y="278"/>
                  </a:lnTo>
                  <a:lnTo>
                    <a:pt x="414" y="198"/>
                  </a:lnTo>
                  <a:lnTo>
                    <a:pt x="399" y="134"/>
                  </a:lnTo>
                  <a:lnTo>
                    <a:pt x="383" y="98"/>
                  </a:lnTo>
                  <a:lnTo>
                    <a:pt x="358" y="70"/>
                  </a:lnTo>
                  <a:lnTo>
                    <a:pt x="331" y="49"/>
                  </a:lnTo>
                  <a:lnTo>
                    <a:pt x="297" y="37"/>
                  </a:lnTo>
                  <a:lnTo>
                    <a:pt x="259" y="30"/>
                  </a:lnTo>
                  <a:close/>
                  <a:moveTo>
                    <a:pt x="259" y="0"/>
                  </a:moveTo>
                  <a:lnTo>
                    <a:pt x="324" y="9"/>
                  </a:lnTo>
                  <a:lnTo>
                    <a:pt x="377" y="27"/>
                  </a:lnTo>
                  <a:lnTo>
                    <a:pt x="423" y="58"/>
                  </a:lnTo>
                  <a:lnTo>
                    <a:pt x="454" y="95"/>
                  </a:lnTo>
                  <a:lnTo>
                    <a:pt x="488" y="156"/>
                  </a:lnTo>
                  <a:lnTo>
                    <a:pt x="507" y="223"/>
                  </a:lnTo>
                  <a:lnTo>
                    <a:pt x="519" y="296"/>
                  </a:lnTo>
                  <a:lnTo>
                    <a:pt x="522" y="382"/>
                  </a:lnTo>
                  <a:lnTo>
                    <a:pt x="522" y="406"/>
                  </a:lnTo>
                  <a:lnTo>
                    <a:pt x="519" y="437"/>
                  </a:lnTo>
                  <a:lnTo>
                    <a:pt x="519" y="473"/>
                  </a:lnTo>
                  <a:lnTo>
                    <a:pt x="513" y="516"/>
                  </a:lnTo>
                  <a:lnTo>
                    <a:pt x="504" y="559"/>
                  </a:lnTo>
                  <a:lnTo>
                    <a:pt x="488" y="602"/>
                  </a:lnTo>
                  <a:lnTo>
                    <a:pt x="470" y="641"/>
                  </a:lnTo>
                  <a:lnTo>
                    <a:pt x="445" y="678"/>
                  </a:lnTo>
                  <a:lnTo>
                    <a:pt x="411" y="712"/>
                  </a:lnTo>
                  <a:lnTo>
                    <a:pt x="371" y="736"/>
                  </a:lnTo>
                  <a:lnTo>
                    <a:pt x="321" y="751"/>
                  </a:lnTo>
                  <a:lnTo>
                    <a:pt x="259" y="757"/>
                  </a:lnTo>
                  <a:lnTo>
                    <a:pt x="201" y="751"/>
                  </a:lnTo>
                  <a:lnTo>
                    <a:pt x="151" y="736"/>
                  </a:lnTo>
                  <a:lnTo>
                    <a:pt x="108" y="712"/>
                  </a:lnTo>
                  <a:lnTo>
                    <a:pt x="77" y="678"/>
                  </a:lnTo>
                  <a:lnTo>
                    <a:pt x="49" y="641"/>
                  </a:lnTo>
                  <a:lnTo>
                    <a:pt x="31" y="602"/>
                  </a:lnTo>
                  <a:lnTo>
                    <a:pt x="18" y="559"/>
                  </a:lnTo>
                  <a:lnTo>
                    <a:pt x="9" y="516"/>
                  </a:lnTo>
                  <a:lnTo>
                    <a:pt x="3" y="473"/>
                  </a:lnTo>
                  <a:lnTo>
                    <a:pt x="0" y="437"/>
                  </a:lnTo>
                  <a:lnTo>
                    <a:pt x="0" y="406"/>
                  </a:lnTo>
                  <a:lnTo>
                    <a:pt x="0" y="382"/>
                  </a:lnTo>
                  <a:lnTo>
                    <a:pt x="0" y="357"/>
                  </a:lnTo>
                  <a:lnTo>
                    <a:pt x="0" y="327"/>
                  </a:lnTo>
                  <a:lnTo>
                    <a:pt x="3" y="287"/>
                  </a:lnTo>
                  <a:lnTo>
                    <a:pt x="9" y="247"/>
                  </a:lnTo>
                  <a:lnTo>
                    <a:pt x="18" y="205"/>
                  </a:lnTo>
                  <a:lnTo>
                    <a:pt x="31" y="162"/>
                  </a:lnTo>
                  <a:lnTo>
                    <a:pt x="49" y="119"/>
                  </a:lnTo>
                  <a:lnTo>
                    <a:pt x="77" y="82"/>
                  </a:lnTo>
                  <a:lnTo>
                    <a:pt x="108" y="49"/>
                  </a:lnTo>
                  <a:lnTo>
                    <a:pt x="151" y="21"/>
                  </a:lnTo>
                  <a:lnTo>
                    <a:pt x="201" y="6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13330" y="1613"/>
              <a:ext cx="291" cy="110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99" y="64"/>
                </a:cxn>
                <a:cxn ang="0">
                  <a:pos x="158" y="132"/>
                </a:cxn>
                <a:cxn ang="0">
                  <a:pos x="204" y="202"/>
                </a:cxn>
                <a:cxn ang="0">
                  <a:pos x="241" y="278"/>
                </a:cxn>
                <a:cxn ang="0">
                  <a:pos x="266" y="352"/>
                </a:cxn>
                <a:cxn ang="0">
                  <a:pos x="281" y="425"/>
                </a:cxn>
                <a:cxn ang="0">
                  <a:pos x="287" y="492"/>
                </a:cxn>
                <a:cxn ang="0">
                  <a:pos x="291" y="556"/>
                </a:cxn>
                <a:cxn ang="0">
                  <a:pos x="284" y="651"/>
                </a:cxn>
                <a:cxn ang="0">
                  <a:pos x="269" y="739"/>
                </a:cxn>
                <a:cxn ang="0">
                  <a:pos x="244" y="822"/>
                </a:cxn>
                <a:cxn ang="0">
                  <a:pos x="210" y="895"/>
                </a:cxn>
                <a:cxn ang="0">
                  <a:pos x="176" y="950"/>
                </a:cxn>
                <a:cxn ang="0">
                  <a:pos x="139" y="996"/>
                </a:cxn>
                <a:cxn ang="0">
                  <a:pos x="105" y="1036"/>
                </a:cxn>
                <a:cxn ang="0">
                  <a:pos x="74" y="1066"/>
                </a:cxn>
                <a:cxn ang="0">
                  <a:pos x="46" y="1088"/>
                </a:cxn>
                <a:cxn ang="0">
                  <a:pos x="25" y="1103"/>
                </a:cxn>
                <a:cxn ang="0">
                  <a:pos x="15" y="1106"/>
                </a:cxn>
                <a:cxn ang="0">
                  <a:pos x="9" y="1106"/>
                </a:cxn>
                <a:cxn ang="0">
                  <a:pos x="3" y="1103"/>
                </a:cxn>
                <a:cxn ang="0">
                  <a:pos x="0" y="1100"/>
                </a:cxn>
                <a:cxn ang="0">
                  <a:pos x="0" y="1097"/>
                </a:cxn>
                <a:cxn ang="0">
                  <a:pos x="0" y="1094"/>
                </a:cxn>
                <a:cxn ang="0">
                  <a:pos x="0" y="1091"/>
                </a:cxn>
                <a:cxn ang="0">
                  <a:pos x="0" y="1088"/>
                </a:cxn>
                <a:cxn ang="0">
                  <a:pos x="0" y="1088"/>
                </a:cxn>
                <a:cxn ang="0">
                  <a:pos x="3" y="1085"/>
                </a:cxn>
                <a:cxn ang="0">
                  <a:pos x="6" y="1078"/>
                </a:cxn>
                <a:cxn ang="0">
                  <a:pos x="12" y="1075"/>
                </a:cxn>
                <a:cxn ang="0">
                  <a:pos x="19" y="1066"/>
                </a:cxn>
                <a:cxn ang="0">
                  <a:pos x="77" y="1008"/>
                </a:cxn>
                <a:cxn ang="0">
                  <a:pos x="124" y="938"/>
                </a:cxn>
                <a:cxn ang="0">
                  <a:pos x="164" y="856"/>
                </a:cxn>
                <a:cxn ang="0">
                  <a:pos x="192" y="764"/>
                </a:cxn>
                <a:cxn ang="0">
                  <a:pos x="207" y="663"/>
                </a:cxn>
                <a:cxn ang="0">
                  <a:pos x="213" y="553"/>
                </a:cxn>
                <a:cxn ang="0">
                  <a:pos x="210" y="452"/>
                </a:cxn>
                <a:cxn ang="0">
                  <a:pos x="195" y="364"/>
                </a:cxn>
                <a:cxn ang="0">
                  <a:pos x="176" y="284"/>
                </a:cxn>
                <a:cxn ang="0">
                  <a:pos x="148" y="217"/>
                </a:cxn>
                <a:cxn ang="0">
                  <a:pos x="117" y="159"/>
                </a:cxn>
                <a:cxn ang="0">
                  <a:pos x="83" y="110"/>
                </a:cxn>
                <a:cxn ang="0">
                  <a:pos x="46" y="67"/>
                </a:cxn>
                <a:cxn ang="0">
                  <a:pos x="9" y="31"/>
                </a:cxn>
                <a:cxn ang="0">
                  <a:pos x="3" y="25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91" h="1106">
                  <a:moveTo>
                    <a:pt x="22" y="0"/>
                  </a:moveTo>
                  <a:lnTo>
                    <a:pt x="99" y="64"/>
                  </a:lnTo>
                  <a:lnTo>
                    <a:pt x="158" y="132"/>
                  </a:lnTo>
                  <a:lnTo>
                    <a:pt x="204" y="202"/>
                  </a:lnTo>
                  <a:lnTo>
                    <a:pt x="241" y="278"/>
                  </a:lnTo>
                  <a:lnTo>
                    <a:pt x="266" y="352"/>
                  </a:lnTo>
                  <a:lnTo>
                    <a:pt x="281" y="425"/>
                  </a:lnTo>
                  <a:lnTo>
                    <a:pt x="287" y="492"/>
                  </a:lnTo>
                  <a:lnTo>
                    <a:pt x="291" y="556"/>
                  </a:lnTo>
                  <a:lnTo>
                    <a:pt x="284" y="651"/>
                  </a:lnTo>
                  <a:lnTo>
                    <a:pt x="269" y="739"/>
                  </a:lnTo>
                  <a:lnTo>
                    <a:pt x="244" y="822"/>
                  </a:lnTo>
                  <a:lnTo>
                    <a:pt x="210" y="895"/>
                  </a:lnTo>
                  <a:lnTo>
                    <a:pt x="176" y="950"/>
                  </a:lnTo>
                  <a:lnTo>
                    <a:pt x="139" y="996"/>
                  </a:lnTo>
                  <a:lnTo>
                    <a:pt x="105" y="1036"/>
                  </a:lnTo>
                  <a:lnTo>
                    <a:pt x="74" y="1066"/>
                  </a:lnTo>
                  <a:lnTo>
                    <a:pt x="46" y="1088"/>
                  </a:lnTo>
                  <a:lnTo>
                    <a:pt x="25" y="1103"/>
                  </a:lnTo>
                  <a:lnTo>
                    <a:pt x="15" y="1106"/>
                  </a:lnTo>
                  <a:lnTo>
                    <a:pt x="9" y="1106"/>
                  </a:lnTo>
                  <a:lnTo>
                    <a:pt x="3" y="1103"/>
                  </a:lnTo>
                  <a:lnTo>
                    <a:pt x="0" y="1100"/>
                  </a:lnTo>
                  <a:lnTo>
                    <a:pt x="0" y="1097"/>
                  </a:lnTo>
                  <a:lnTo>
                    <a:pt x="0" y="1094"/>
                  </a:lnTo>
                  <a:lnTo>
                    <a:pt x="0" y="1091"/>
                  </a:lnTo>
                  <a:lnTo>
                    <a:pt x="0" y="1088"/>
                  </a:lnTo>
                  <a:lnTo>
                    <a:pt x="0" y="1088"/>
                  </a:lnTo>
                  <a:lnTo>
                    <a:pt x="3" y="1085"/>
                  </a:lnTo>
                  <a:lnTo>
                    <a:pt x="6" y="1078"/>
                  </a:lnTo>
                  <a:lnTo>
                    <a:pt x="12" y="1075"/>
                  </a:lnTo>
                  <a:lnTo>
                    <a:pt x="19" y="1066"/>
                  </a:lnTo>
                  <a:lnTo>
                    <a:pt x="77" y="1008"/>
                  </a:lnTo>
                  <a:lnTo>
                    <a:pt x="124" y="938"/>
                  </a:lnTo>
                  <a:lnTo>
                    <a:pt x="164" y="856"/>
                  </a:lnTo>
                  <a:lnTo>
                    <a:pt x="192" y="764"/>
                  </a:lnTo>
                  <a:lnTo>
                    <a:pt x="207" y="663"/>
                  </a:lnTo>
                  <a:lnTo>
                    <a:pt x="213" y="553"/>
                  </a:lnTo>
                  <a:lnTo>
                    <a:pt x="210" y="452"/>
                  </a:lnTo>
                  <a:lnTo>
                    <a:pt x="195" y="364"/>
                  </a:lnTo>
                  <a:lnTo>
                    <a:pt x="176" y="284"/>
                  </a:lnTo>
                  <a:lnTo>
                    <a:pt x="148" y="217"/>
                  </a:lnTo>
                  <a:lnTo>
                    <a:pt x="117" y="159"/>
                  </a:lnTo>
                  <a:lnTo>
                    <a:pt x="83" y="110"/>
                  </a:lnTo>
                  <a:lnTo>
                    <a:pt x="46" y="67"/>
                  </a:lnTo>
                  <a:lnTo>
                    <a:pt x="9" y="31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3"/>
                  </a:lnTo>
                  <a:lnTo>
                    <a:pt x="9" y="3"/>
                  </a:lnTo>
                  <a:lnTo>
                    <a:pt x="15" y="0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12081" y="2979"/>
              <a:ext cx="340" cy="742"/>
            </a:xfrm>
            <a:custGeom>
              <a:avLst/>
              <a:gdLst/>
              <a:ahLst/>
              <a:cxnLst>
                <a:cxn ang="0">
                  <a:pos x="204" y="250"/>
                </a:cxn>
                <a:cxn ang="0">
                  <a:pos x="260" y="302"/>
                </a:cxn>
                <a:cxn ang="0">
                  <a:pos x="266" y="348"/>
                </a:cxn>
                <a:cxn ang="0">
                  <a:pos x="263" y="372"/>
                </a:cxn>
                <a:cxn ang="0">
                  <a:pos x="248" y="409"/>
                </a:cxn>
                <a:cxn ang="0">
                  <a:pos x="226" y="467"/>
                </a:cxn>
                <a:cxn ang="0">
                  <a:pos x="207" y="513"/>
                </a:cxn>
                <a:cxn ang="0">
                  <a:pos x="158" y="638"/>
                </a:cxn>
                <a:cxn ang="0">
                  <a:pos x="155" y="684"/>
                </a:cxn>
                <a:cxn ang="0">
                  <a:pos x="158" y="702"/>
                </a:cxn>
                <a:cxn ang="0">
                  <a:pos x="170" y="711"/>
                </a:cxn>
                <a:cxn ang="0">
                  <a:pos x="207" y="705"/>
                </a:cxn>
                <a:cxn ang="0">
                  <a:pos x="260" y="662"/>
                </a:cxn>
                <a:cxn ang="0">
                  <a:pos x="300" y="577"/>
                </a:cxn>
                <a:cxn ang="0">
                  <a:pos x="306" y="565"/>
                </a:cxn>
                <a:cxn ang="0">
                  <a:pos x="312" y="559"/>
                </a:cxn>
                <a:cxn ang="0">
                  <a:pos x="325" y="559"/>
                </a:cxn>
                <a:cxn ang="0">
                  <a:pos x="331" y="562"/>
                </a:cxn>
                <a:cxn ang="0">
                  <a:pos x="340" y="568"/>
                </a:cxn>
                <a:cxn ang="0">
                  <a:pos x="337" y="586"/>
                </a:cxn>
                <a:cxn ang="0">
                  <a:pos x="319" y="635"/>
                </a:cxn>
                <a:cxn ang="0">
                  <a:pos x="278" y="693"/>
                </a:cxn>
                <a:cxn ang="0">
                  <a:pos x="217" y="736"/>
                </a:cxn>
                <a:cxn ang="0">
                  <a:pos x="136" y="733"/>
                </a:cxn>
                <a:cxn ang="0">
                  <a:pos x="78" y="684"/>
                </a:cxn>
                <a:cxn ang="0">
                  <a:pos x="71" y="632"/>
                </a:cxn>
                <a:cxn ang="0">
                  <a:pos x="81" y="601"/>
                </a:cxn>
                <a:cxn ang="0">
                  <a:pos x="152" y="424"/>
                </a:cxn>
                <a:cxn ang="0">
                  <a:pos x="176" y="363"/>
                </a:cxn>
                <a:cxn ang="0">
                  <a:pos x="186" y="326"/>
                </a:cxn>
                <a:cxn ang="0">
                  <a:pos x="186" y="299"/>
                </a:cxn>
                <a:cxn ang="0">
                  <a:pos x="180" y="284"/>
                </a:cxn>
                <a:cxn ang="0">
                  <a:pos x="167" y="275"/>
                </a:cxn>
                <a:cxn ang="0">
                  <a:pos x="133" y="278"/>
                </a:cxn>
                <a:cxn ang="0">
                  <a:pos x="81" y="320"/>
                </a:cxn>
                <a:cxn ang="0">
                  <a:pos x="37" y="409"/>
                </a:cxn>
                <a:cxn ang="0">
                  <a:pos x="34" y="421"/>
                </a:cxn>
                <a:cxn ang="0">
                  <a:pos x="25" y="427"/>
                </a:cxn>
                <a:cxn ang="0">
                  <a:pos x="16" y="427"/>
                </a:cxn>
                <a:cxn ang="0">
                  <a:pos x="6" y="424"/>
                </a:cxn>
                <a:cxn ang="0">
                  <a:pos x="0" y="418"/>
                </a:cxn>
                <a:cxn ang="0">
                  <a:pos x="0" y="400"/>
                </a:cxn>
                <a:cxn ang="0">
                  <a:pos x="22" y="351"/>
                </a:cxn>
                <a:cxn ang="0">
                  <a:pos x="62" y="293"/>
                </a:cxn>
                <a:cxn ang="0">
                  <a:pos x="124" y="250"/>
                </a:cxn>
                <a:cxn ang="0">
                  <a:pos x="266" y="0"/>
                </a:cxn>
                <a:cxn ang="0">
                  <a:pos x="288" y="3"/>
                </a:cxn>
                <a:cxn ang="0">
                  <a:pos x="303" y="15"/>
                </a:cxn>
                <a:cxn ang="0">
                  <a:pos x="309" y="33"/>
                </a:cxn>
                <a:cxn ang="0">
                  <a:pos x="300" y="70"/>
                </a:cxn>
                <a:cxn ang="0">
                  <a:pos x="248" y="100"/>
                </a:cxn>
                <a:cxn ang="0">
                  <a:pos x="226" y="97"/>
                </a:cxn>
                <a:cxn ang="0">
                  <a:pos x="210" y="82"/>
                </a:cxn>
                <a:cxn ang="0">
                  <a:pos x="204" y="67"/>
                </a:cxn>
                <a:cxn ang="0">
                  <a:pos x="207" y="33"/>
                </a:cxn>
                <a:cxn ang="0">
                  <a:pos x="241" y="3"/>
                </a:cxn>
              </a:cxnLst>
              <a:rect l="0" t="0" r="r" b="b"/>
              <a:pathLst>
                <a:path w="340" h="742">
                  <a:moveTo>
                    <a:pt x="164" y="244"/>
                  </a:moveTo>
                  <a:lnTo>
                    <a:pt x="204" y="250"/>
                  </a:lnTo>
                  <a:lnTo>
                    <a:pt x="238" y="271"/>
                  </a:lnTo>
                  <a:lnTo>
                    <a:pt x="260" y="302"/>
                  </a:lnTo>
                  <a:lnTo>
                    <a:pt x="269" y="339"/>
                  </a:lnTo>
                  <a:lnTo>
                    <a:pt x="266" y="348"/>
                  </a:lnTo>
                  <a:lnTo>
                    <a:pt x="266" y="360"/>
                  </a:lnTo>
                  <a:lnTo>
                    <a:pt x="263" y="372"/>
                  </a:lnTo>
                  <a:lnTo>
                    <a:pt x="257" y="388"/>
                  </a:lnTo>
                  <a:lnTo>
                    <a:pt x="248" y="409"/>
                  </a:lnTo>
                  <a:lnTo>
                    <a:pt x="238" y="439"/>
                  </a:lnTo>
                  <a:lnTo>
                    <a:pt x="226" y="467"/>
                  </a:lnTo>
                  <a:lnTo>
                    <a:pt x="217" y="494"/>
                  </a:lnTo>
                  <a:lnTo>
                    <a:pt x="207" y="513"/>
                  </a:lnTo>
                  <a:lnTo>
                    <a:pt x="170" y="601"/>
                  </a:lnTo>
                  <a:lnTo>
                    <a:pt x="158" y="638"/>
                  </a:lnTo>
                  <a:lnTo>
                    <a:pt x="152" y="672"/>
                  </a:lnTo>
                  <a:lnTo>
                    <a:pt x="155" y="684"/>
                  </a:lnTo>
                  <a:lnTo>
                    <a:pt x="155" y="693"/>
                  </a:lnTo>
                  <a:lnTo>
                    <a:pt x="158" y="702"/>
                  </a:lnTo>
                  <a:lnTo>
                    <a:pt x="164" y="708"/>
                  </a:lnTo>
                  <a:lnTo>
                    <a:pt x="170" y="711"/>
                  </a:lnTo>
                  <a:lnTo>
                    <a:pt x="180" y="711"/>
                  </a:lnTo>
                  <a:lnTo>
                    <a:pt x="207" y="705"/>
                  </a:lnTo>
                  <a:lnTo>
                    <a:pt x="235" y="690"/>
                  </a:lnTo>
                  <a:lnTo>
                    <a:pt x="260" y="662"/>
                  </a:lnTo>
                  <a:lnTo>
                    <a:pt x="282" y="626"/>
                  </a:lnTo>
                  <a:lnTo>
                    <a:pt x="300" y="577"/>
                  </a:lnTo>
                  <a:lnTo>
                    <a:pt x="303" y="571"/>
                  </a:lnTo>
                  <a:lnTo>
                    <a:pt x="306" y="565"/>
                  </a:lnTo>
                  <a:lnTo>
                    <a:pt x="309" y="562"/>
                  </a:lnTo>
                  <a:lnTo>
                    <a:pt x="312" y="559"/>
                  </a:lnTo>
                  <a:lnTo>
                    <a:pt x="322" y="559"/>
                  </a:lnTo>
                  <a:lnTo>
                    <a:pt x="325" y="559"/>
                  </a:lnTo>
                  <a:lnTo>
                    <a:pt x="328" y="559"/>
                  </a:lnTo>
                  <a:lnTo>
                    <a:pt x="331" y="562"/>
                  </a:lnTo>
                  <a:lnTo>
                    <a:pt x="337" y="565"/>
                  </a:lnTo>
                  <a:lnTo>
                    <a:pt x="340" y="568"/>
                  </a:lnTo>
                  <a:lnTo>
                    <a:pt x="340" y="574"/>
                  </a:lnTo>
                  <a:lnTo>
                    <a:pt x="337" y="586"/>
                  </a:lnTo>
                  <a:lnTo>
                    <a:pt x="331" y="607"/>
                  </a:lnTo>
                  <a:lnTo>
                    <a:pt x="319" y="635"/>
                  </a:lnTo>
                  <a:lnTo>
                    <a:pt x="300" y="662"/>
                  </a:lnTo>
                  <a:lnTo>
                    <a:pt x="278" y="693"/>
                  </a:lnTo>
                  <a:lnTo>
                    <a:pt x="251" y="717"/>
                  </a:lnTo>
                  <a:lnTo>
                    <a:pt x="217" y="736"/>
                  </a:lnTo>
                  <a:lnTo>
                    <a:pt x="180" y="742"/>
                  </a:lnTo>
                  <a:lnTo>
                    <a:pt x="136" y="733"/>
                  </a:lnTo>
                  <a:lnTo>
                    <a:pt x="102" y="714"/>
                  </a:lnTo>
                  <a:lnTo>
                    <a:pt x="78" y="684"/>
                  </a:lnTo>
                  <a:lnTo>
                    <a:pt x="71" y="647"/>
                  </a:lnTo>
                  <a:lnTo>
                    <a:pt x="71" y="632"/>
                  </a:lnTo>
                  <a:lnTo>
                    <a:pt x="78" y="617"/>
                  </a:lnTo>
                  <a:lnTo>
                    <a:pt x="81" y="601"/>
                  </a:lnTo>
                  <a:lnTo>
                    <a:pt x="81" y="601"/>
                  </a:lnTo>
                  <a:lnTo>
                    <a:pt x="152" y="424"/>
                  </a:lnTo>
                  <a:lnTo>
                    <a:pt x="167" y="388"/>
                  </a:lnTo>
                  <a:lnTo>
                    <a:pt x="176" y="363"/>
                  </a:lnTo>
                  <a:lnTo>
                    <a:pt x="183" y="342"/>
                  </a:lnTo>
                  <a:lnTo>
                    <a:pt x="186" y="326"/>
                  </a:lnTo>
                  <a:lnTo>
                    <a:pt x="186" y="314"/>
                  </a:lnTo>
                  <a:lnTo>
                    <a:pt x="186" y="299"/>
                  </a:lnTo>
                  <a:lnTo>
                    <a:pt x="183" y="290"/>
                  </a:lnTo>
                  <a:lnTo>
                    <a:pt x="180" y="284"/>
                  </a:lnTo>
                  <a:lnTo>
                    <a:pt x="173" y="278"/>
                  </a:lnTo>
                  <a:lnTo>
                    <a:pt x="167" y="275"/>
                  </a:lnTo>
                  <a:lnTo>
                    <a:pt x="158" y="275"/>
                  </a:lnTo>
                  <a:lnTo>
                    <a:pt x="133" y="278"/>
                  </a:lnTo>
                  <a:lnTo>
                    <a:pt x="105" y="293"/>
                  </a:lnTo>
                  <a:lnTo>
                    <a:pt x="81" y="320"/>
                  </a:lnTo>
                  <a:lnTo>
                    <a:pt x="59" y="357"/>
                  </a:lnTo>
                  <a:lnTo>
                    <a:pt x="37" y="409"/>
                  </a:lnTo>
                  <a:lnTo>
                    <a:pt x="37" y="415"/>
                  </a:lnTo>
                  <a:lnTo>
                    <a:pt x="34" y="421"/>
                  </a:lnTo>
                  <a:lnTo>
                    <a:pt x="31" y="424"/>
                  </a:lnTo>
                  <a:lnTo>
                    <a:pt x="25" y="427"/>
                  </a:lnTo>
                  <a:lnTo>
                    <a:pt x="19" y="427"/>
                  </a:lnTo>
                  <a:lnTo>
                    <a:pt x="16" y="427"/>
                  </a:lnTo>
                  <a:lnTo>
                    <a:pt x="13" y="427"/>
                  </a:lnTo>
                  <a:lnTo>
                    <a:pt x="6" y="424"/>
                  </a:lnTo>
                  <a:lnTo>
                    <a:pt x="3" y="421"/>
                  </a:lnTo>
                  <a:lnTo>
                    <a:pt x="0" y="418"/>
                  </a:lnTo>
                  <a:lnTo>
                    <a:pt x="0" y="412"/>
                  </a:lnTo>
                  <a:lnTo>
                    <a:pt x="0" y="400"/>
                  </a:lnTo>
                  <a:lnTo>
                    <a:pt x="10" y="378"/>
                  </a:lnTo>
                  <a:lnTo>
                    <a:pt x="22" y="351"/>
                  </a:lnTo>
                  <a:lnTo>
                    <a:pt x="40" y="320"/>
                  </a:lnTo>
                  <a:lnTo>
                    <a:pt x="62" y="293"/>
                  </a:lnTo>
                  <a:lnTo>
                    <a:pt x="90" y="268"/>
                  </a:lnTo>
                  <a:lnTo>
                    <a:pt x="124" y="250"/>
                  </a:lnTo>
                  <a:lnTo>
                    <a:pt x="164" y="244"/>
                  </a:lnTo>
                  <a:close/>
                  <a:moveTo>
                    <a:pt x="266" y="0"/>
                  </a:moveTo>
                  <a:lnTo>
                    <a:pt x="278" y="0"/>
                  </a:lnTo>
                  <a:lnTo>
                    <a:pt x="288" y="3"/>
                  </a:lnTo>
                  <a:lnTo>
                    <a:pt x="297" y="9"/>
                  </a:lnTo>
                  <a:lnTo>
                    <a:pt x="303" y="15"/>
                  </a:lnTo>
                  <a:lnTo>
                    <a:pt x="306" y="24"/>
                  </a:lnTo>
                  <a:lnTo>
                    <a:pt x="309" y="33"/>
                  </a:lnTo>
                  <a:lnTo>
                    <a:pt x="309" y="39"/>
                  </a:lnTo>
                  <a:lnTo>
                    <a:pt x="300" y="70"/>
                  </a:lnTo>
                  <a:lnTo>
                    <a:pt x="278" y="91"/>
                  </a:lnTo>
                  <a:lnTo>
                    <a:pt x="248" y="100"/>
                  </a:lnTo>
                  <a:lnTo>
                    <a:pt x="235" y="100"/>
                  </a:lnTo>
                  <a:lnTo>
                    <a:pt x="226" y="97"/>
                  </a:lnTo>
                  <a:lnTo>
                    <a:pt x="217" y="91"/>
                  </a:lnTo>
                  <a:lnTo>
                    <a:pt x="210" y="82"/>
                  </a:lnTo>
                  <a:lnTo>
                    <a:pt x="207" y="76"/>
                  </a:lnTo>
                  <a:lnTo>
                    <a:pt x="204" y="67"/>
                  </a:lnTo>
                  <a:lnTo>
                    <a:pt x="204" y="58"/>
                  </a:lnTo>
                  <a:lnTo>
                    <a:pt x="207" y="33"/>
                  </a:lnTo>
                  <a:lnTo>
                    <a:pt x="223" y="15"/>
                  </a:lnTo>
                  <a:lnTo>
                    <a:pt x="241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 noEditPoints="1"/>
            </p:cNvSpPr>
            <p:nvPr/>
          </p:nvSpPr>
          <p:spPr bwMode="auto">
            <a:xfrm>
              <a:off x="12468" y="2979"/>
              <a:ext cx="491" cy="959"/>
            </a:xfrm>
            <a:custGeom>
              <a:avLst/>
              <a:gdLst/>
              <a:ahLst/>
              <a:cxnLst>
                <a:cxn ang="0">
                  <a:pos x="367" y="250"/>
                </a:cxn>
                <a:cxn ang="0">
                  <a:pos x="426" y="284"/>
                </a:cxn>
                <a:cxn ang="0">
                  <a:pos x="451" y="348"/>
                </a:cxn>
                <a:cxn ang="0">
                  <a:pos x="448" y="369"/>
                </a:cxn>
                <a:cxn ang="0">
                  <a:pos x="445" y="388"/>
                </a:cxn>
                <a:cxn ang="0">
                  <a:pos x="321" y="837"/>
                </a:cxn>
                <a:cxn ang="0">
                  <a:pos x="259" y="910"/>
                </a:cxn>
                <a:cxn ang="0">
                  <a:pos x="179" y="947"/>
                </a:cxn>
                <a:cxn ang="0">
                  <a:pos x="111" y="959"/>
                </a:cxn>
                <a:cxn ang="0">
                  <a:pos x="31" y="940"/>
                </a:cxn>
                <a:cxn ang="0">
                  <a:pos x="0" y="885"/>
                </a:cxn>
                <a:cxn ang="0">
                  <a:pos x="31" y="830"/>
                </a:cxn>
                <a:cxn ang="0">
                  <a:pos x="74" y="824"/>
                </a:cxn>
                <a:cxn ang="0">
                  <a:pos x="92" y="834"/>
                </a:cxn>
                <a:cxn ang="0">
                  <a:pos x="105" y="852"/>
                </a:cxn>
                <a:cxn ang="0">
                  <a:pos x="102" y="882"/>
                </a:cxn>
                <a:cxn ang="0">
                  <a:pos x="68" y="919"/>
                </a:cxn>
                <a:cxn ang="0">
                  <a:pos x="95" y="925"/>
                </a:cxn>
                <a:cxn ang="0">
                  <a:pos x="148" y="919"/>
                </a:cxn>
                <a:cxn ang="0">
                  <a:pos x="213" y="867"/>
                </a:cxn>
                <a:cxn ang="0">
                  <a:pos x="253" y="785"/>
                </a:cxn>
                <a:cxn ang="0">
                  <a:pos x="361" y="363"/>
                </a:cxn>
                <a:cxn ang="0">
                  <a:pos x="364" y="348"/>
                </a:cxn>
                <a:cxn ang="0">
                  <a:pos x="364" y="330"/>
                </a:cxn>
                <a:cxn ang="0">
                  <a:pos x="358" y="287"/>
                </a:cxn>
                <a:cxn ang="0">
                  <a:pos x="327" y="275"/>
                </a:cxn>
                <a:cxn ang="0">
                  <a:pos x="253" y="302"/>
                </a:cxn>
                <a:cxn ang="0">
                  <a:pos x="194" y="369"/>
                </a:cxn>
                <a:cxn ang="0">
                  <a:pos x="173" y="415"/>
                </a:cxn>
                <a:cxn ang="0">
                  <a:pos x="163" y="424"/>
                </a:cxn>
                <a:cxn ang="0">
                  <a:pos x="154" y="427"/>
                </a:cxn>
                <a:cxn ang="0">
                  <a:pos x="145" y="427"/>
                </a:cxn>
                <a:cxn ang="0">
                  <a:pos x="139" y="421"/>
                </a:cxn>
                <a:cxn ang="0">
                  <a:pos x="133" y="412"/>
                </a:cxn>
                <a:cxn ang="0">
                  <a:pos x="148" y="378"/>
                </a:cxn>
                <a:cxn ang="0">
                  <a:pos x="185" y="323"/>
                </a:cxn>
                <a:cxn ang="0">
                  <a:pos x="247" y="268"/>
                </a:cxn>
                <a:cxn ang="0">
                  <a:pos x="330" y="244"/>
                </a:cxn>
                <a:cxn ang="0">
                  <a:pos x="460" y="0"/>
                </a:cxn>
                <a:cxn ang="0">
                  <a:pos x="479" y="9"/>
                </a:cxn>
                <a:cxn ang="0">
                  <a:pos x="488" y="24"/>
                </a:cxn>
                <a:cxn ang="0">
                  <a:pos x="491" y="39"/>
                </a:cxn>
                <a:cxn ang="0">
                  <a:pos x="460" y="91"/>
                </a:cxn>
                <a:cxn ang="0">
                  <a:pos x="417" y="100"/>
                </a:cxn>
                <a:cxn ang="0">
                  <a:pos x="398" y="91"/>
                </a:cxn>
                <a:cxn ang="0">
                  <a:pos x="389" y="76"/>
                </a:cxn>
                <a:cxn ang="0">
                  <a:pos x="386" y="58"/>
                </a:cxn>
                <a:cxn ang="0">
                  <a:pos x="417" y="6"/>
                </a:cxn>
              </a:cxnLst>
              <a:rect l="0" t="0" r="r" b="b"/>
              <a:pathLst>
                <a:path w="491" h="959">
                  <a:moveTo>
                    <a:pt x="330" y="244"/>
                  </a:moveTo>
                  <a:lnTo>
                    <a:pt x="367" y="250"/>
                  </a:lnTo>
                  <a:lnTo>
                    <a:pt x="401" y="262"/>
                  </a:lnTo>
                  <a:lnTo>
                    <a:pt x="426" y="284"/>
                  </a:lnTo>
                  <a:lnTo>
                    <a:pt x="445" y="314"/>
                  </a:lnTo>
                  <a:lnTo>
                    <a:pt x="451" y="348"/>
                  </a:lnTo>
                  <a:lnTo>
                    <a:pt x="448" y="360"/>
                  </a:lnTo>
                  <a:lnTo>
                    <a:pt x="448" y="369"/>
                  </a:lnTo>
                  <a:lnTo>
                    <a:pt x="448" y="378"/>
                  </a:lnTo>
                  <a:lnTo>
                    <a:pt x="445" y="388"/>
                  </a:lnTo>
                  <a:lnTo>
                    <a:pt x="343" y="785"/>
                  </a:lnTo>
                  <a:lnTo>
                    <a:pt x="321" y="837"/>
                  </a:lnTo>
                  <a:lnTo>
                    <a:pt x="293" y="876"/>
                  </a:lnTo>
                  <a:lnTo>
                    <a:pt x="259" y="910"/>
                  </a:lnTo>
                  <a:lnTo>
                    <a:pt x="219" y="931"/>
                  </a:lnTo>
                  <a:lnTo>
                    <a:pt x="179" y="947"/>
                  </a:lnTo>
                  <a:lnTo>
                    <a:pt x="142" y="956"/>
                  </a:lnTo>
                  <a:lnTo>
                    <a:pt x="111" y="959"/>
                  </a:lnTo>
                  <a:lnTo>
                    <a:pt x="65" y="953"/>
                  </a:lnTo>
                  <a:lnTo>
                    <a:pt x="31" y="940"/>
                  </a:lnTo>
                  <a:lnTo>
                    <a:pt x="6" y="916"/>
                  </a:lnTo>
                  <a:lnTo>
                    <a:pt x="0" y="885"/>
                  </a:lnTo>
                  <a:lnTo>
                    <a:pt x="9" y="855"/>
                  </a:lnTo>
                  <a:lnTo>
                    <a:pt x="31" y="830"/>
                  </a:lnTo>
                  <a:lnTo>
                    <a:pt x="65" y="821"/>
                  </a:lnTo>
                  <a:lnTo>
                    <a:pt x="74" y="824"/>
                  </a:lnTo>
                  <a:lnTo>
                    <a:pt x="86" y="827"/>
                  </a:lnTo>
                  <a:lnTo>
                    <a:pt x="92" y="834"/>
                  </a:lnTo>
                  <a:lnTo>
                    <a:pt x="99" y="843"/>
                  </a:lnTo>
                  <a:lnTo>
                    <a:pt x="105" y="852"/>
                  </a:lnTo>
                  <a:lnTo>
                    <a:pt x="105" y="864"/>
                  </a:lnTo>
                  <a:lnTo>
                    <a:pt x="102" y="882"/>
                  </a:lnTo>
                  <a:lnTo>
                    <a:pt x="92" y="904"/>
                  </a:lnTo>
                  <a:lnTo>
                    <a:pt x="68" y="919"/>
                  </a:lnTo>
                  <a:lnTo>
                    <a:pt x="80" y="922"/>
                  </a:lnTo>
                  <a:lnTo>
                    <a:pt x="95" y="925"/>
                  </a:lnTo>
                  <a:lnTo>
                    <a:pt x="108" y="925"/>
                  </a:lnTo>
                  <a:lnTo>
                    <a:pt x="148" y="919"/>
                  </a:lnTo>
                  <a:lnTo>
                    <a:pt x="182" y="898"/>
                  </a:lnTo>
                  <a:lnTo>
                    <a:pt x="213" y="867"/>
                  </a:lnTo>
                  <a:lnTo>
                    <a:pt x="238" y="830"/>
                  </a:lnTo>
                  <a:lnTo>
                    <a:pt x="253" y="785"/>
                  </a:lnTo>
                  <a:lnTo>
                    <a:pt x="253" y="785"/>
                  </a:lnTo>
                  <a:lnTo>
                    <a:pt x="361" y="363"/>
                  </a:lnTo>
                  <a:lnTo>
                    <a:pt x="364" y="357"/>
                  </a:lnTo>
                  <a:lnTo>
                    <a:pt x="364" y="348"/>
                  </a:lnTo>
                  <a:lnTo>
                    <a:pt x="364" y="339"/>
                  </a:lnTo>
                  <a:lnTo>
                    <a:pt x="364" y="330"/>
                  </a:lnTo>
                  <a:lnTo>
                    <a:pt x="364" y="305"/>
                  </a:lnTo>
                  <a:lnTo>
                    <a:pt x="358" y="287"/>
                  </a:lnTo>
                  <a:lnTo>
                    <a:pt x="346" y="278"/>
                  </a:lnTo>
                  <a:lnTo>
                    <a:pt x="327" y="275"/>
                  </a:lnTo>
                  <a:lnTo>
                    <a:pt x="290" y="281"/>
                  </a:lnTo>
                  <a:lnTo>
                    <a:pt x="253" y="302"/>
                  </a:lnTo>
                  <a:lnTo>
                    <a:pt x="222" y="333"/>
                  </a:lnTo>
                  <a:lnTo>
                    <a:pt x="194" y="369"/>
                  </a:lnTo>
                  <a:lnTo>
                    <a:pt x="176" y="406"/>
                  </a:lnTo>
                  <a:lnTo>
                    <a:pt x="173" y="415"/>
                  </a:lnTo>
                  <a:lnTo>
                    <a:pt x="170" y="421"/>
                  </a:lnTo>
                  <a:lnTo>
                    <a:pt x="163" y="424"/>
                  </a:lnTo>
                  <a:lnTo>
                    <a:pt x="160" y="427"/>
                  </a:lnTo>
                  <a:lnTo>
                    <a:pt x="154" y="427"/>
                  </a:lnTo>
                  <a:lnTo>
                    <a:pt x="151" y="427"/>
                  </a:lnTo>
                  <a:lnTo>
                    <a:pt x="145" y="427"/>
                  </a:lnTo>
                  <a:lnTo>
                    <a:pt x="142" y="424"/>
                  </a:lnTo>
                  <a:lnTo>
                    <a:pt x="139" y="421"/>
                  </a:lnTo>
                  <a:lnTo>
                    <a:pt x="136" y="418"/>
                  </a:lnTo>
                  <a:lnTo>
                    <a:pt x="133" y="412"/>
                  </a:lnTo>
                  <a:lnTo>
                    <a:pt x="136" y="400"/>
                  </a:lnTo>
                  <a:lnTo>
                    <a:pt x="148" y="378"/>
                  </a:lnTo>
                  <a:lnTo>
                    <a:pt x="163" y="351"/>
                  </a:lnTo>
                  <a:lnTo>
                    <a:pt x="185" y="323"/>
                  </a:lnTo>
                  <a:lnTo>
                    <a:pt x="213" y="293"/>
                  </a:lnTo>
                  <a:lnTo>
                    <a:pt x="247" y="268"/>
                  </a:lnTo>
                  <a:lnTo>
                    <a:pt x="287" y="250"/>
                  </a:lnTo>
                  <a:lnTo>
                    <a:pt x="330" y="244"/>
                  </a:lnTo>
                  <a:close/>
                  <a:moveTo>
                    <a:pt x="448" y="0"/>
                  </a:moveTo>
                  <a:lnTo>
                    <a:pt x="460" y="0"/>
                  </a:lnTo>
                  <a:lnTo>
                    <a:pt x="469" y="3"/>
                  </a:lnTo>
                  <a:lnTo>
                    <a:pt x="479" y="9"/>
                  </a:lnTo>
                  <a:lnTo>
                    <a:pt x="485" y="15"/>
                  </a:lnTo>
                  <a:lnTo>
                    <a:pt x="488" y="24"/>
                  </a:lnTo>
                  <a:lnTo>
                    <a:pt x="491" y="30"/>
                  </a:lnTo>
                  <a:lnTo>
                    <a:pt x="491" y="39"/>
                  </a:lnTo>
                  <a:lnTo>
                    <a:pt x="482" y="70"/>
                  </a:lnTo>
                  <a:lnTo>
                    <a:pt x="460" y="91"/>
                  </a:lnTo>
                  <a:lnTo>
                    <a:pt x="429" y="100"/>
                  </a:lnTo>
                  <a:lnTo>
                    <a:pt x="417" y="100"/>
                  </a:lnTo>
                  <a:lnTo>
                    <a:pt x="408" y="97"/>
                  </a:lnTo>
                  <a:lnTo>
                    <a:pt x="398" y="91"/>
                  </a:lnTo>
                  <a:lnTo>
                    <a:pt x="392" y="82"/>
                  </a:lnTo>
                  <a:lnTo>
                    <a:pt x="389" y="76"/>
                  </a:lnTo>
                  <a:lnTo>
                    <a:pt x="386" y="67"/>
                  </a:lnTo>
                  <a:lnTo>
                    <a:pt x="386" y="58"/>
                  </a:lnTo>
                  <a:lnTo>
                    <a:pt x="395" y="30"/>
                  </a:lnTo>
                  <a:lnTo>
                    <a:pt x="417" y="6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13114" y="2957"/>
              <a:ext cx="216" cy="403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9" y="3"/>
                </a:cxn>
                <a:cxn ang="0">
                  <a:pos x="188" y="6"/>
                </a:cxn>
                <a:cxn ang="0">
                  <a:pos x="197" y="9"/>
                </a:cxn>
                <a:cxn ang="0">
                  <a:pos x="204" y="19"/>
                </a:cxn>
                <a:cxn ang="0">
                  <a:pos x="210" y="25"/>
                </a:cxn>
                <a:cxn ang="0">
                  <a:pos x="213" y="37"/>
                </a:cxn>
                <a:cxn ang="0">
                  <a:pos x="216" y="49"/>
                </a:cxn>
                <a:cxn ang="0">
                  <a:pos x="216" y="55"/>
                </a:cxn>
                <a:cxn ang="0">
                  <a:pos x="213" y="61"/>
                </a:cxn>
                <a:cxn ang="0">
                  <a:pos x="210" y="67"/>
                </a:cxn>
                <a:cxn ang="0">
                  <a:pos x="210" y="70"/>
                </a:cxn>
                <a:cxn ang="0">
                  <a:pos x="210" y="74"/>
                </a:cxn>
                <a:cxn ang="0">
                  <a:pos x="46" y="391"/>
                </a:cxn>
                <a:cxn ang="0">
                  <a:pos x="43" y="397"/>
                </a:cxn>
                <a:cxn ang="0">
                  <a:pos x="40" y="400"/>
                </a:cxn>
                <a:cxn ang="0">
                  <a:pos x="37" y="400"/>
                </a:cxn>
                <a:cxn ang="0">
                  <a:pos x="34" y="403"/>
                </a:cxn>
                <a:cxn ang="0">
                  <a:pos x="31" y="400"/>
                </a:cxn>
                <a:cxn ang="0">
                  <a:pos x="27" y="400"/>
                </a:cxn>
                <a:cxn ang="0">
                  <a:pos x="18" y="397"/>
                </a:cxn>
                <a:cxn ang="0">
                  <a:pos x="12" y="394"/>
                </a:cxn>
                <a:cxn ang="0">
                  <a:pos x="6" y="391"/>
                </a:cxn>
                <a:cxn ang="0">
                  <a:pos x="0" y="388"/>
                </a:cxn>
                <a:cxn ang="0">
                  <a:pos x="0" y="382"/>
                </a:cxn>
                <a:cxn ang="0">
                  <a:pos x="0" y="382"/>
                </a:cxn>
                <a:cxn ang="0">
                  <a:pos x="0" y="379"/>
                </a:cxn>
                <a:cxn ang="0">
                  <a:pos x="0" y="376"/>
                </a:cxn>
                <a:cxn ang="0">
                  <a:pos x="3" y="370"/>
                </a:cxn>
                <a:cxn ang="0">
                  <a:pos x="123" y="37"/>
                </a:cxn>
                <a:cxn ang="0">
                  <a:pos x="126" y="31"/>
                </a:cxn>
                <a:cxn ang="0">
                  <a:pos x="129" y="25"/>
                </a:cxn>
                <a:cxn ang="0">
                  <a:pos x="133" y="19"/>
                </a:cxn>
                <a:cxn ang="0">
                  <a:pos x="139" y="12"/>
                </a:cxn>
                <a:cxn ang="0">
                  <a:pos x="145" y="6"/>
                </a:cxn>
                <a:cxn ang="0">
                  <a:pos x="157" y="3"/>
                </a:cxn>
                <a:cxn ang="0">
                  <a:pos x="170" y="0"/>
                </a:cxn>
              </a:cxnLst>
              <a:rect l="0" t="0" r="r" b="b"/>
              <a:pathLst>
                <a:path w="216" h="403">
                  <a:moveTo>
                    <a:pt x="170" y="0"/>
                  </a:moveTo>
                  <a:lnTo>
                    <a:pt x="179" y="3"/>
                  </a:lnTo>
                  <a:lnTo>
                    <a:pt x="188" y="6"/>
                  </a:lnTo>
                  <a:lnTo>
                    <a:pt x="197" y="9"/>
                  </a:lnTo>
                  <a:lnTo>
                    <a:pt x="204" y="19"/>
                  </a:lnTo>
                  <a:lnTo>
                    <a:pt x="210" y="25"/>
                  </a:lnTo>
                  <a:lnTo>
                    <a:pt x="213" y="37"/>
                  </a:lnTo>
                  <a:lnTo>
                    <a:pt x="216" y="49"/>
                  </a:lnTo>
                  <a:lnTo>
                    <a:pt x="216" y="55"/>
                  </a:lnTo>
                  <a:lnTo>
                    <a:pt x="213" y="61"/>
                  </a:lnTo>
                  <a:lnTo>
                    <a:pt x="210" y="67"/>
                  </a:lnTo>
                  <a:lnTo>
                    <a:pt x="210" y="70"/>
                  </a:lnTo>
                  <a:lnTo>
                    <a:pt x="210" y="74"/>
                  </a:lnTo>
                  <a:lnTo>
                    <a:pt x="46" y="391"/>
                  </a:lnTo>
                  <a:lnTo>
                    <a:pt x="43" y="397"/>
                  </a:lnTo>
                  <a:lnTo>
                    <a:pt x="40" y="400"/>
                  </a:lnTo>
                  <a:lnTo>
                    <a:pt x="37" y="400"/>
                  </a:lnTo>
                  <a:lnTo>
                    <a:pt x="34" y="403"/>
                  </a:lnTo>
                  <a:lnTo>
                    <a:pt x="31" y="400"/>
                  </a:lnTo>
                  <a:lnTo>
                    <a:pt x="27" y="400"/>
                  </a:lnTo>
                  <a:lnTo>
                    <a:pt x="18" y="397"/>
                  </a:lnTo>
                  <a:lnTo>
                    <a:pt x="12" y="394"/>
                  </a:lnTo>
                  <a:lnTo>
                    <a:pt x="6" y="391"/>
                  </a:lnTo>
                  <a:lnTo>
                    <a:pt x="0" y="38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79"/>
                  </a:lnTo>
                  <a:lnTo>
                    <a:pt x="0" y="376"/>
                  </a:lnTo>
                  <a:lnTo>
                    <a:pt x="3" y="370"/>
                  </a:lnTo>
                  <a:lnTo>
                    <a:pt x="123" y="37"/>
                  </a:lnTo>
                  <a:lnTo>
                    <a:pt x="126" y="31"/>
                  </a:lnTo>
                  <a:lnTo>
                    <a:pt x="129" y="25"/>
                  </a:lnTo>
                  <a:lnTo>
                    <a:pt x="133" y="19"/>
                  </a:lnTo>
                  <a:lnTo>
                    <a:pt x="139" y="12"/>
                  </a:lnTo>
                  <a:lnTo>
                    <a:pt x="145" y="6"/>
                  </a:lnTo>
                  <a:lnTo>
                    <a:pt x="157" y="3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4" name="Group 7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514600" y="6172200"/>
            <a:ext cx="736748" cy="419100"/>
            <a:chOff x="424" y="4046"/>
            <a:chExt cx="2106" cy="1198"/>
          </a:xfrm>
          <a:solidFill>
            <a:srgbClr val="C00000"/>
          </a:solidFill>
        </p:grpSpPr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24" y="4046"/>
              <a:ext cx="838" cy="1077"/>
            </a:xfrm>
            <a:custGeom>
              <a:avLst/>
              <a:gdLst/>
              <a:ahLst/>
              <a:cxnLst>
                <a:cxn ang="0">
                  <a:pos x="727" y="12"/>
                </a:cxn>
                <a:cxn ang="0">
                  <a:pos x="854" y="74"/>
                </a:cxn>
                <a:cxn ang="0">
                  <a:pos x="953" y="177"/>
                </a:cxn>
                <a:cxn ang="0">
                  <a:pos x="1025" y="311"/>
                </a:cxn>
                <a:cxn ang="0">
                  <a:pos x="1107" y="543"/>
                </a:cxn>
                <a:cxn ang="0">
                  <a:pos x="1158" y="777"/>
                </a:cxn>
                <a:cxn ang="0">
                  <a:pos x="1174" y="953"/>
                </a:cxn>
                <a:cxn ang="0">
                  <a:pos x="1241" y="864"/>
                </a:cxn>
                <a:cxn ang="0">
                  <a:pos x="1441" y="374"/>
                </a:cxn>
                <a:cxn ang="0">
                  <a:pos x="1604" y="44"/>
                </a:cxn>
                <a:cxn ang="0">
                  <a:pos x="1635" y="36"/>
                </a:cxn>
                <a:cxn ang="0">
                  <a:pos x="1657" y="39"/>
                </a:cxn>
                <a:cxn ang="0">
                  <a:pos x="1676" y="66"/>
                </a:cxn>
                <a:cxn ang="0">
                  <a:pos x="1661" y="104"/>
                </a:cxn>
                <a:cxn ang="0">
                  <a:pos x="1633" y="161"/>
                </a:cxn>
                <a:cxn ang="0">
                  <a:pos x="1584" y="260"/>
                </a:cxn>
                <a:cxn ang="0">
                  <a:pos x="1479" y="486"/>
                </a:cxn>
                <a:cxn ang="0">
                  <a:pos x="1369" y="749"/>
                </a:cxn>
                <a:cxn ang="0">
                  <a:pos x="1264" y="1017"/>
                </a:cxn>
                <a:cxn ang="0">
                  <a:pos x="1181" y="1263"/>
                </a:cxn>
                <a:cxn ang="0">
                  <a:pos x="1151" y="1430"/>
                </a:cxn>
                <a:cxn ang="0">
                  <a:pos x="1124" y="1580"/>
                </a:cxn>
                <a:cxn ang="0">
                  <a:pos x="1079" y="1787"/>
                </a:cxn>
                <a:cxn ang="0">
                  <a:pos x="1021" y="2009"/>
                </a:cxn>
                <a:cxn ang="0">
                  <a:pos x="980" y="2117"/>
                </a:cxn>
                <a:cxn ang="0">
                  <a:pos x="935" y="2154"/>
                </a:cxn>
                <a:cxn ang="0">
                  <a:pos x="902" y="2130"/>
                </a:cxn>
                <a:cxn ang="0">
                  <a:pos x="896" y="2073"/>
                </a:cxn>
                <a:cxn ang="0">
                  <a:pos x="913" y="1971"/>
                </a:cxn>
                <a:cxn ang="0">
                  <a:pos x="945" y="1827"/>
                </a:cxn>
                <a:cxn ang="0">
                  <a:pos x="986" y="1661"/>
                </a:cxn>
                <a:cxn ang="0">
                  <a:pos x="1031" y="1493"/>
                </a:cxn>
                <a:cxn ang="0">
                  <a:pos x="1066" y="1371"/>
                </a:cxn>
                <a:cxn ang="0">
                  <a:pos x="1084" y="1307"/>
                </a:cxn>
                <a:cxn ang="0">
                  <a:pos x="1095" y="1214"/>
                </a:cxn>
                <a:cxn ang="0">
                  <a:pos x="1101" y="1067"/>
                </a:cxn>
                <a:cxn ang="0">
                  <a:pos x="1098" y="951"/>
                </a:cxn>
                <a:cxn ang="0">
                  <a:pos x="1085" y="816"/>
                </a:cxn>
                <a:cxn ang="0">
                  <a:pos x="1057" y="674"/>
                </a:cxn>
                <a:cxn ang="0">
                  <a:pos x="1011" y="533"/>
                </a:cxn>
                <a:cxn ang="0">
                  <a:pos x="938" y="407"/>
                </a:cxn>
                <a:cxn ang="0">
                  <a:pos x="835" y="309"/>
                </a:cxn>
                <a:cxn ang="0">
                  <a:pos x="695" y="249"/>
                </a:cxn>
                <a:cxn ang="0">
                  <a:pos x="572" y="237"/>
                </a:cxn>
                <a:cxn ang="0">
                  <a:pos x="518" y="242"/>
                </a:cxn>
                <a:cxn ang="0">
                  <a:pos x="431" y="260"/>
                </a:cxn>
                <a:cxn ang="0">
                  <a:pos x="326" y="302"/>
                </a:cxn>
                <a:cxn ang="0">
                  <a:pos x="220" y="381"/>
                </a:cxn>
                <a:cxn ang="0">
                  <a:pos x="125" y="504"/>
                </a:cxn>
                <a:cxn ang="0">
                  <a:pos x="76" y="618"/>
                </a:cxn>
                <a:cxn ang="0">
                  <a:pos x="33" y="633"/>
                </a:cxn>
                <a:cxn ang="0">
                  <a:pos x="3" y="614"/>
                </a:cxn>
                <a:cxn ang="0">
                  <a:pos x="9" y="555"/>
                </a:cxn>
                <a:cxn ang="0">
                  <a:pos x="47" y="453"/>
                </a:cxn>
                <a:cxn ang="0">
                  <a:pos x="116" y="327"/>
                </a:cxn>
                <a:cxn ang="0">
                  <a:pos x="217" y="198"/>
                </a:cxn>
                <a:cxn ang="0">
                  <a:pos x="348" y="87"/>
                </a:cxn>
                <a:cxn ang="0">
                  <a:pos x="505" y="15"/>
                </a:cxn>
              </a:cxnLst>
              <a:rect l="0" t="0" r="r" b="b"/>
              <a:pathLst>
                <a:path w="1676" h="2154">
                  <a:moveTo>
                    <a:pt x="625" y="0"/>
                  </a:moveTo>
                  <a:lnTo>
                    <a:pt x="679" y="3"/>
                  </a:lnTo>
                  <a:lnTo>
                    <a:pt x="727" y="12"/>
                  </a:lnTo>
                  <a:lnTo>
                    <a:pt x="774" y="27"/>
                  </a:lnTo>
                  <a:lnTo>
                    <a:pt x="816" y="48"/>
                  </a:lnTo>
                  <a:lnTo>
                    <a:pt x="854" y="74"/>
                  </a:lnTo>
                  <a:lnTo>
                    <a:pt x="890" y="105"/>
                  </a:lnTo>
                  <a:lnTo>
                    <a:pt x="922" y="140"/>
                  </a:lnTo>
                  <a:lnTo>
                    <a:pt x="953" y="177"/>
                  </a:lnTo>
                  <a:lnTo>
                    <a:pt x="979" y="219"/>
                  </a:lnTo>
                  <a:lnTo>
                    <a:pt x="1004" y="264"/>
                  </a:lnTo>
                  <a:lnTo>
                    <a:pt x="1025" y="311"/>
                  </a:lnTo>
                  <a:lnTo>
                    <a:pt x="1046" y="360"/>
                  </a:lnTo>
                  <a:lnTo>
                    <a:pt x="1079" y="455"/>
                  </a:lnTo>
                  <a:lnTo>
                    <a:pt x="1107" y="543"/>
                  </a:lnTo>
                  <a:lnTo>
                    <a:pt x="1129" y="627"/>
                  </a:lnTo>
                  <a:lnTo>
                    <a:pt x="1145" y="705"/>
                  </a:lnTo>
                  <a:lnTo>
                    <a:pt x="1158" y="777"/>
                  </a:lnTo>
                  <a:lnTo>
                    <a:pt x="1165" y="843"/>
                  </a:lnTo>
                  <a:lnTo>
                    <a:pt x="1171" y="902"/>
                  </a:lnTo>
                  <a:lnTo>
                    <a:pt x="1174" y="953"/>
                  </a:lnTo>
                  <a:lnTo>
                    <a:pt x="1175" y="996"/>
                  </a:lnTo>
                  <a:lnTo>
                    <a:pt x="1175" y="1031"/>
                  </a:lnTo>
                  <a:lnTo>
                    <a:pt x="1241" y="864"/>
                  </a:lnTo>
                  <a:lnTo>
                    <a:pt x="1306" y="699"/>
                  </a:lnTo>
                  <a:lnTo>
                    <a:pt x="1372" y="536"/>
                  </a:lnTo>
                  <a:lnTo>
                    <a:pt x="1441" y="374"/>
                  </a:lnTo>
                  <a:lnTo>
                    <a:pt x="1516" y="215"/>
                  </a:lnTo>
                  <a:lnTo>
                    <a:pt x="1596" y="56"/>
                  </a:lnTo>
                  <a:lnTo>
                    <a:pt x="1604" y="44"/>
                  </a:lnTo>
                  <a:lnTo>
                    <a:pt x="1616" y="38"/>
                  </a:lnTo>
                  <a:lnTo>
                    <a:pt x="1626" y="36"/>
                  </a:lnTo>
                  <a:lnTo>
                    <a:pt x="1635" y="36"/>
                  </a:lnTo>
                  <a:lnTo>
                    <a:pt x="1641" y="36"/>
                  </a:lnTo>
                  <a:lnTo>
                    <a:pt x="1648" y="36"/>
                  </a:lnTo>
                  <a:lnTo>
                    <a:pt x="1657" y="39"/>
                  </a:lnTo>
                  <a:lnTo>
                    <a:pt x="1667" y="45"/>
                  </a:lnTo>
                  <a:lnTo>
                    <a:pt x="1673" y="54"/>
                  </a:lnTo>
                  <a:lnTo>
                    <a:pt x="1676" y="66"/>
                  </a:lnTo>
                  <a:lnTo>
                    <a:pt x="1674" y="75"/>
                  </a:lnTo>
                  <a:lnTo>
                    <a:pt x="1668" y="87"/>
                  </a:lnTo>
                  <a:lnTo>
                    <a:pt x="1661" y="104"/>
                  </a:lnTo>
                  <a:lnTo>
                    <a:pt x="1652" y="122"/>
                  </a:lnTo>
                  <a:lnTo>
                    <a:pt x="1644" y="141"/>
                  </a:lnTo>
                  <a:lnTo>
                    <a:pt x="1633" y="161"/>
                  </a:lnTo>
                  <a:lnTo>
                    <a:pt x="1623" y="179"/>
                  </a:lnTo>
                  <a:lnTo>
                    <a:pt x="1616" y="195"/>
                  </a:lnTo>
                  <a:lnTo>
                    <a:pt x="1584" y="260"/>
                  </a:lnTo>
                  <a:lnTo>
                    <a:pt x="1551" y="329"/>
                  </a:lnTo>
                  <a:lnTo>
                    <a:pt x="1516" y="405"/>
                  </a:lnTo>
                  <a:lnTo>
                    <a:pt x="1479" y="486"/>
                  </a:lnTo>
                  <a:lnTo>
                    <a:pt x="1443" y="572"/>
                  </a:lnTo>
                  <a:lnTo>
                    <a:pt x="1405" y="660"/>
                  </a:lnTo>
                  <a:lnTo>
                    <a:pt x="1369" y="749"/>
                  </a:lnTo>
                  <a:lnTo>
                    <a:pt x="1332" y="839"/>
                  </a:lnTo>
                  <a:lnTo>
                    <a:pt x="1297" y="929"/>
                  </a:lnTo>
                  <a:lnTo>
                    <a:pt x="1264" y="1017"/>
                  </a:lnTo>
                  <a:lnTo>
                    <a:pt x="1233" y="1103"/>
                  </a:lnTo>
                  <a:lnTo>
                    <a:pt x="1206" y="1185"/>
                  </a:lnTo>
                  <a:lnTo>
                    <a:pt x="1181" y="1263"/>
                  </a:lnTo>
                  <a:lnTo>
                    <a:pt x="1167" y="1329"/>
                  </a:lnTo>
                  <a:lnTo>
                    <a:pt x="1155" y="1392"/>
                  </a:lnTo>
                  <a:lnTo>
                    <a:pt x="1151" y="1430"/>
                  </a:lnTo>
                  <a:lnTo>
                    <a:pt x="1143" y="1473"/>
                  </a:lnTo>
                  <a:lnTo>
                    <a:pt x="1135" y="1523"/>
                  </a:lnTo>
                  <a:lnTo>
                    <a:pt x="1124" y="1580"/>
                  </a:lnTo>
                  <a:lnTo>
                    <a:pt x="1111" y="1641"/>
                  </a:lnTo>
                  <a:lnTo>
                    <a:pt x="1097" y="1712"/>
                  </a:lnTo>
                  <a:lnTo>
                    <a:pt x="1079" y="1787"/>
                  </a:lnTo>
                  <a:lnTo>
                    <a:pt x="1059" y="1869"/>
                  </a:lnTo>
                  <a:lnTo>
                    <a:pt x="1036" y="1959"/>
                  </a:lnTo>
                  <a:lnTo>
                    <a:pt x="1021" y="2009"/>
                  </a:lnTo>
                  <a:lnTo>
                    <a:pt x="1008" y="2052"/>
                  </a:lnTo>
                  <a:lnTo>
                    <a:pt x="993" y="2088"/>
                  </a:lnTo>
                  <a:lnTo>
                    <a:pt x="980" y="2117"/>
                  </a:lnTo>
                  <a:lnTo>
                    <a:pt x="967" y="2138"/>
                  </a:lnTo>
                  <a:lnTo>
                    <a:pt x="951" y="2151"/>
                  </a:lnTo>
                  <a:lnTo>
                    <a:pt x="935" y="2154"/>
                  </a:lnTo>
                  <a:lnTo>
                    <a:pt x="922" y="2151"/>
                  </a:lnTo>
                  <a:lnTo>
                    <a:pt x="911" y="2144"/>
                  </a:lnTo>
                  <a:lnTo>
                    <a:pt x="902" y="2130"/>
                  </a:lnTo>
                  <a:lnTo>
                    <a:pt x="897" y="2114"/>
                  </a:lnTo>
                  <a:lnTo>
                    <a:pt x="896" y="2093"/>
                  </a:lnTo>
                  <a:lnTo>
                    <a:pt x="896" y="2073"/>
                  </a:lnTo>
                  <a:lnTo>
                    <a:pt x="900" y="2045"/>
                  </a:lnTo>
                  <a:lnTo>
                    <a:pt x="906" y="2012"/>
                  </a:lnTo>
                  <a:lnTo>
                    <a:pt x="913" y="1971"/>
                  </a:lnTo>
                  <a:lnTo>
                    <a:pt x="922" y="1928"/>
                  </a:lnTo>
                  <a:lnTo>
                    <a:pt x="934" y="1880"/>
                  </a:lnTo>
                  <a:lnTo>
                    <a:pt x="945" y="1827"/>
                  </a:lnTo>
                  <a:lnTo>
                    <a:pt x="959" y="1773"/>
                  </a:lnTo>
                  <a:lnTo>
                    <a:pt x="972" y="1718"/>
                  </a:lnTo>
                  <a:lnTo>
                    <a:pt x="986" y="1661"/>
                  </a:lnTo>
                  <a:lnTo>
                    <a:pt x="1001" y="1604"/>
                  </a:lnTo>
                  <a:lnTo>
                    <a:pt x="1017" y="1548"/>
                  </a:lnTo>
                  <a:lnTo>
                    <a:pt x="1031" y="1493"/>
                  </a:lnTo>
                  <a:lnTo>
                    <a:pt x="1046" y="1442"/>
                  </a:lnTo>
                  <a:lnTo>
                    <a:pt x="1060" y="1392"/>
                  </a:lnTo>
                  <a:lnTo>
                    <a:pt x="1066" y="1371"/>
                  </a:lnTo>
                  <a:lnTo>
                    <a:pt x="1072" y="1352"/>
                  </a:lnTo>
                  <a:lnTo>
                    <a:pt x="1078" y="1331"/>
                  </a:lnTo>
                  <a:lnTo>
                    <a:pt x="1084" y="1307"/>
                  </a:lnTo>
                  <a:lnTo>
                    <a:pt x="1088" y="1280"/>
                  </a:lnTo>
                  <a:lnTo>
                    <a:pt x="1092" y="1248"/>
                  </a:lnTo>
                  <a:lnTo>
                    <a:pt x="1095" y="1214"/>
                  </a:lnTo>
                  <a:lnTo>
                    <a:pt x="1098" y="1172"/>
                  </a:lnTo>
                  <a:lnTo>
                    <a:pt x="1100" y="1124"/>
                  </a:lnTo>
                  <a:lnTo>
                    <a:pt x="1101" y="1067"/>
                  </a:lnTo>
                  <a:lnTo>
                    <a:pt x="1100" y="1032"/>
                  </a:lnTo>
                  <a:lnTo>
                    <a:pt x="1100" y="993"/>
                  </a:lnTo>
                  <a:lnTo>
                    <a:pt x="1098" y="951"/>
                  </a:lnTo>
                  <a:lnTo>
                    <a:pt x="1095" y="909"/>
                  </a:lnTo>
                  <a:lnTo>
                    <a:pt x="1091" y="863"/>
                  </a:lnTo>
                  <a:lnTo>
                    <a:pt x="1085" y="816"/>
                  </a:lnTo>
                  <a:lnTo>
                    <a:pt x="1078" y="770"/>
                  </a:lnTo>
                  <a:lnTo>
                    <a:pt x="1069" y="722"/>
                  </a:lnTo>
                  <a:lnTo>
                    <a:pt x="1057" y="674"/>
                  </a:lnTo>
                  <a:lnTo>
                    <a:pt x="1044" y="626"/>
                  </a:lnTo>
                  <a:lnTo>
                    <a:pt x="1030" y="578"/>
                  </a:lnTo>
                  <a:lnTo>
                    <a:pt x="1011" y="533"/>
                  </a:lnTo>
                  <a:lnTo>
                    <a:pt x="991" y="489"/>
                  </a:lnTo>
                  <a:lnTo>
                    <a:pt x="966" y="447"/>
                  </a:lnTo>
                  <a:lnTo>
                    <a:pt x="938" y="407"/>
                  </a:lnTo>
                  <a:lnTo>
                    <a:pt x="908" y="371"/>
                  </a:lnTo>
                  <a:lnTo>
                    <a:pt x="873" y="338"/>
                  </a:lnTo>
                  <a:lnTo>
                    <a:pt x="835" y="309"/>
                  </a:lnTo>
                  <a:lnTo>
                    <a:pt x="793" y="284"/>
                  </a:lnTo>
                  <a:lnTo>
                    <a:pt x="746" y="264"/>
                  </a:lnTo>
                  <a:lnTo>
                    <a:pt x="695" y="249"/>
                  </a:lnTo>
                  <a:lnTo>
                    <a:pt x="640" y="240"/>
                  </a:lnTo>
                  <a:lnTo>
                    <a:pt x="580" y="237"/>
                  </a:lnTo>
                  <a:lnTo>
                    <a:pt x="572" y="237"/>
                  </a:lnTo>
                  <a:lnTo>
                    <a:pt x="559" y="237"/>
                  </a:lnTo>
                  <a:lnTo>
                    <a:pt x="540" y="239"/>
                  </a:lnTo>
                  <a:lnTo>
                    <a:pt x="518" y="242"/>
                  </a:lnTo>
                  <a:lnTo>
                    <a:pt x="492" y="245"/>
                  </a:lnTo>
                  <a:lnTo>
                    <a:pt x="463" y="251"/>
                  </a:lnTo>
                  <a:lnTo>
                    <a:pt x="431" y="260"/>
                  </a:lnTo>
                  <a:lnTo>
                    <a:pt x="397" y="270"/>
                  </a:lnTo>
                  <a:lnTo>
                    <a:pt x="362" y="285"/>
                  </a:lnTo>
                  <a:lnTo>
                    <a:pt x="326" y="302"/>
                  </a:lnTo>
                  <a:lnTo>
                    <a:pt x="289" y="324"/>
                  </a:lnTo>
                  <a:lnTo>
                    <a:pt x="255" y="350"/>
                  </a:lnTo>
                  <a:lnTo>
                    <a:pt x="220" y="381"/>
                  </a:lnTo>
                  <a:lnTo>
                    <a:pt x="186" y="416"/>
                  </a:lnTo>
                  <a:lnTo>
                    <a:pt x="154" y="458"/>
                  </a:lnTo>
                  <a:lnTo>
                    <a:pt x="125" y="504"/>
                  </a:lnTo>
                  <a:lnTo>
                    <a:pt x="99" y="558"/>
                  </a:lnTo>
                  <a:lnTo>
                    <a:pt x="76" y="618"/>
                  </a:lnTo>
                  <a:lnTo>
                    <a:pt x="76" y="618"/>
                  </a:lnTo>
                  <a:lnTo>
                    <a:pt x="65" y="633"/>
                  </a:lnTo>
                  <a:lnTo>
                    <a:pt x="48" y="633"/>
                  </a:lnTo>
                  <a:lnTo>
                    <a:pt x="33" y="633"/>
                  </a:lnTo>
                  <a:lnTo>
                    <a:pt x="20" y="629"/>
                  </a:lnTo>
                  <a:lnTo>
                    <a:pt x="10" y="623"/>
                  </a:lnTo>
                  <a:lnTo>
                    <a:pt x="3" y="614"/>
                  </a:lnTo>
                  <a:lnTo>
                    <a:pt x="0" y="597"/>
                  </a:lnTo>
                  <a:lnTo>
                    <a:pt x="3" y="579"/>
                  </a:lnTo>
                  <a:lnTo>
                    <a:pt x="9" y="555"/>
                  </a:lnTo>
                  <a:lnTo>
                    <a:pt x="17" y="525"/>
                  </a:lnTo>
                  <a:lnTo>
                    <a:pt x="31" y="491"/>
                  </a:lnTo>
                  <a:lnTo>
                    <a:pt x="47" y="453"/>
                  </a:lnTo>
                  <a:lnTo>
                    <a:pt x="67" y="413"/>
                  </a:lnTo>
                  <a:lnTo>
                    <a:pt x="90" y="371"/>
                  </a:lnTo>
                  <a:lnTo>
                    <a:pt x="116" y="327"/>
                  </a:lnTo>
                  <a:lnTo>
                    <a:pt x="147" y="284"/>
                  </a:lnTo>
                  <a:lnTo>
                    <a:pt x="180" y="240"/>
                  </a:lnTo>
                  <a:lnTo>
                    <a:pt x="217" y="198"/>
                  </a:lnTo>
                  <a:lnTo>
                    <a:pt x="257" y="158"/>
                  </a:lnTo>
                  <a:lnTo>
                    <a:pt x="301" y="120"/>
                  </a:lnTo>
                  <a:lnTo>
                    <a:pt x="348" y="87"/>
                  </a:lnTo>
                  <a:lnTo>
                    <a:pt x="397" y="57"/>
                  </a:lnTo>
                  <a:lnTo>
                    <a:pt x="449" y="33"/>
                  </a:lnTo>
                  <a:lnTo>
                    <a:pt x="505" y="15"/>
                  </a:lnTo>
                  <a:lnTo>
                    <a:pt x="564" y="3"/>
                  </a:lnTo>
                  <a:lnTo>
                    <a:pt x="6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 noEditPoints="1"/>
            </p:cNvSpPr>
            <p:nvPr/>
          </p:nvSpPr>
          <p:spPr bwMode="auto">
            <a:xfrm>
              <a:off x="1275" y="4238"/>
              <a:ext cx="342" cy="780"/>
            </a:xfrm>
            <a:custGeom>
              <a:avLst/>
              <a:gdLst/>
              <a:ahLst/>
              <a:cxnLst>
                <a:cxn ang="0">
                  <a:pos x="413" y="531"/>
                </a:cxn>
                <a:cxn ang="0">
                  <a:pos x="505" y="603"/>
                </a:cxn>
                <a:cxn ang="0">
                  <a:pos x="539" y="712"/>
                </a:cxn>
                <a:cxn ang="0">
                  <a:pos x="529" y="784"/>
                </a:cxn>
                <a:cxn ang="0">
                  <a:pos x="512" y="835"/>
                </a:cxn>
                <a:cxn ang="0">
                  <a:pos x="478" y="924"/>
                </a:cxn>
                <a:cxn ang="0">
                  <a:pos x="443" y="1015"/>
                </a:cxn>
                <a:cxn ang="0">
                  <a:pos x="420" y="1078"/>
                </a:cxn>
                <a:cxn ang="0">
                  <a:pos x="320" y="1338"/>
                </a:cxn>
                <a:cxn ang="0">
                  <a:pos x="311" y="1437"/>
                </a:cxn>
                <a:cxn ang="0">
                  <a:pos x="330" y="1486"/>
                </a:cxn>
                <a:cxn ang="0">
                  <a:pos x="395" y="1492"/>
                </a:cxn>
                <a:cxn ang="0">
                  <a:pos x="486" y="1438"/>
                </a:cxn>
                <a:cxn ang="0">
                  <a:pos x="564" y="1323"/>
                </a:cxn>
                <a:cxn ang="0">
                  <a:pos x="609" y="1203"/>
                </a:cxn>
                <a:cxn ang="0">
                  <a:pos x="625" y="1180"/>
                </a:cxn>
                <a:cxn ang="0">
                  <a:pos x="654" y="1176"/>
                </a:cxn>
                <a:cxn ang="0">
                  <a:pos x="676" y="1185"/>
                </a:cxn>
                <a:cxn ang="0">
                  <a:pos x="683" y="1216"/>
                </a:cxn>
                <a:cxn ang="0">
                  <a:pos x="663" y="1282"/>
                </a:cxn>
                <a:cxn ang="0">
                  <a:pos x="617" y="1377"/>
                </a:cxn>
                <a:cxn ang="0">
                  <a:pos x="544" y="1474"/>
                </a:cxn>
                <a:cxn ang="0">
                  <a:pos x="443" y="1542"/>
                </a:cxn>
                <a:cxn ang="0">
                  <a:pos x="314" y="1554"/>
                </a:cxn>
                <a:cxn ang="0">
                  <a:pos x="205" y="1500"/>
                </a:cxn>
                <a:cxn ang="0">
                  <a:pos x="148" y="1401"/>
                </a:cxn>
                <a:cxn ang="0">
                  <a:pos x="155" y="1294"/>
                </a:cxn>
                <a:cxn ang="0">
                  <a:pos x="305" y="892"/>
                </a:cxn>
                <a:cxn ang="0">
                  <a:pos x="349" y="780"/>
                </a:cxn>
                <a:cxn ang="0">
                  <a:pos x="369" y="711"/>
                </a:cxn>
                <a:cxn ang="0">
                  <a:pos x="375" y="660"/>
                </a:cxn>
                <a:cxn ang="0">
                  <a:pos x="361" y="595"/>
                </a:cxn>
                <a:cxn ang="0">
                  <a:pos x="320" y="577"/>
                </a:cxn>
                <a:cxn ang="0">
                  <a:pos x="233" y="607"/>
                </a:cxn>
                <a:cxn ang="0">
                  <a:pos x="150" y="699"/>
                </a:cxn>
                <a:cxn ang="0">
                  <a:pos x="80" y="861"/>
                </a:cxn>
                <a:cxn ang="0">
                  <a:pos x="65" y="892"/>
                </a:cxn>
                <a:cxn ang="0">
                  <a:pos x="33" y="898"/>
                </a:cxn>
                <a:cxn ang="0">
                  <a:pos x="9" y="889"/>
                </a:cxn>
                <a:cxn ang="0">
                  <a:pos x="1" y="856"/>
                </a:cxn>
                <a:cxn ang="0">
                  <a:pos x="23" y="790"/>
                </a:cxn>
                <a:cxn ang="0">
                  <a:pos x="70" y="694"/>
                </a:cxn>
                <a:cxn ang="0">
                  <a:pos x="144" y="598"/>
                </a:cxn>
                <a:cxn ang="0">
                  <a:pos x="246" y="531"/>
                </a:cxn>
                <a:cxn ang="0">
                  <a:pos x="535" y="0"/>
                </a:cxn>
                <a:cxn ang="0">
                  <a:pos x="598" y="24"/>
                </a:cxn>
                <a:cxn ang="0">
                  <a:pos x="624" y="72"/>
                </a:cxn>
                <a:cxn ang="0">
                  <a:pos x="611" y="141"/>
                </a:cxn>
                <a:cxn ang="0">
                  <a:pos x="553" y="202"/>
                </a:cxn>
                <a:cxn ang="0">
                  <a:pos x="475" y="214"/>
                </a:cxn>
                <a:cxn ang="0">
                  <a:pos x="426" y="178"/>
                </a:cxn>
                <a:cxn ang="0">
                  <a:pos x="410" y="124"/>
                </a:cxn>
                <a:cxn ang="0">
                  <a:pos x="441" y="48"/>
                </a:cxn>
                <a:cxn ang="0">
                  <a:pos x="509" y="4"/>
                </a:cxn>
              </a:cxnLst>
              <a:rect l="0" t="0" r="r" b="b"/>
              <a:pathLst>
                <a:path w="685" h="1558">
                  <a:moveTo>
                    <a:pt x="330" y="516"/>
                  </a:moveTo>
                  <a:lnTo>
                    <a:pt x="374" y="520"/>
                  </a:lnTo>
                  <a:lnTo>
                    <a:pt x="413" y="531"/>
                  </a:lnTo>
                  <a:lnTo>
                    <a:pt x="449" y="549"/>
                  </a:lnTo>
                  <a:lnTo>
                    <a:pt x="480" y="573"/>
                  </a:lnTo>
                  <a:lnTo>
                    <a:pt x="505" y="603"/>
                  </a:lnTo>
                  <a:lnTo>
                    <a:pt x="523" y="636"/>
                  </a:lnTo>
                  <a:lnTo>
                    <a:pt x="535" y="672"/>
                  </a:lnTo>
                  <a:lnTo>
                    <a:pt x="539" y="712"/>
                  </a:lnTo>
                  <a:lnTo>
                    <a:pt x="538" y="735"/>
                  </a:lnTo>
                  <a:lnTo>
                    <a:pt x="535" y="760"/>
                  </a:lnTo>
                  <a:lnTo>
                    <a:pt x="529" y="784"/>
                  </a:lnTo>
                  <a:lnTo>
                    <a:pt x="526" y="796"/>
                  </a:lnTo>
                  <a:lnTo>
                    <a:pt x="519" y="813"/>
                  </a:lnTo>
                  <a:lnTo>
                    <a:pt x="512" y="835"/>
                  </a:lnTo>
                  <a:lnTo>
                    <a:pt x="502" y="862"/>
                  </a:lnTo>
                  <a:lnTo>
                    <a:pt x="490" y="892"/>
                  </a:lnTo>
                  <a:lnTo>
                    <a:pt x="478" y="924"/>
                  </a:lnTo>
                  <a:lnTo>
                    <a:pt x="467" y="955"/>
                  </a:lnTo>
                  <a:lnTo>
                    <a:pt x="455" y="985"/>
                  </a:lnTo>
                  <a:lnTo>
                    <a:pt x="443" y="1015"/>
                  </a:lnTo>
                  <a:lnTo>
                    <a:pt x="435" y="1041"/>
                  </a:lnTo>
                  <a:lnTo>
                    <a:pt x="425" y="1062"/>
                  </a:lnTo>
                  <a:lnTo>
                    <a:pt x="420" y="1078"/>
                  </a:lnTo>
                  <a:lnTo>
                    <a:pt x="345" y="1264"/>
                  </a:lnTo>
                  <a:lnTo>
                    <a:pt x="331" y="1302"/>
                  </a:lnTo>
                  <a:lnTo>
                    <a:pt x="320" y="1338"/>
                  </a:lnTo>
                  <a:lnTo>
                    <a:pt x="313" y="1375"/>
                  </a:lnTo>
                  <a:lnTo>
                    <a:pt x="310" y="1413"/>
                  </a:lnTo>
                  <a:lnTo>
                    <a:pt x="311" y="1437"/>
                  </a:lnTo>
                  <a:lnTo>
                    <a:pt x="314" y="1458"/>
                  </a:lnTo>
                  <a:lnTo>
                    <a:pt x="320" y="1474"/>
                  </a:lnTo>
                  <a:lnTo>
                    <a:pt x="330" y="1486"/>
                  </a:lnTo>
                  <a:lnTo>
                    <a:pt x="345" y="1494"/>
                  </a:lnTo>
                  <a:lnTo>
                    <a:pt x="365" y="1495"/>
                  </a:lnTo>
                  <a:lnTo>
                    <a:pt x="395" y="1492"/>
                  </a:lnTo>
                  <a:lnTo>
                    <a:pt x="425" y="1482"/>
                  </a:lnTo>
                  <a:lnTo>
                    <a:pt x="457" y="1464"/>
                  </a:lnTo>
                  <a:lnTo>
                    <a:pt x="486" y="1438"/>
                  </a:lnTo>
                  <a:lnTo>
                    <a:pt x="513" y="1407"/>
                  </a:lnTo>
                  <a:lnTo>
                    <a:pt x="541" y="1368"/>
                  </a:lnTo>
                  <a:lnTo>
                    <a:pt x="564" y="1323"/>
                  </a:lnTo>
                  <a:lnTo>
                    <a:pt x="586" y="1270"/>
                  </a:lnTo>
                  <a:lnTo>
                    <a:pt x="605" y="1212"/>
                  </a:lnTo>
                  <a:lnTo>
                    <a:pt x="609" y="1203"/>
                  </a:lnTo>
                  <a:lnTo>
                    <a:pt x="614" y="1194"/>
                  </a:lnTo>
                  <a:lnTo>
                    <a:pt x="618" y="1186"/>
                  </a:lnTo>
                  <a:lnTo>
                    <a:pt x="625" y="1180"/>
                  </a:lnTo>
                  <a:lnTo>
                    <a:pt x="635" y="1177"/>
                  </a:lnTo>
                  <a:lnTo>
                    <a:pt x="650" y="1176"/>
                  </a:lnTo>
                  <a:lnTo>
                    <a:pt x="654" y="1176"/>
                  </a:lnTo>
                  <a:lnTo>
                    <a:pt x="662" y="1177"/>
                  </a:lnTo>
                  <a:lnTo>
                    <a:pt x="669" y="1180"/>
                  </a:lnTo>
                  <a:lnTo>
                    <a:pt x="676" y="1185"/>
                  </a:lnTo>
                  <a:lnTo>
                    <a:pt x="682" y="1194"/>
                  </a:lnTo>
                  <a:lnTo>
                    <a:pt x="685" y="1207"/>
                  </a:lnTo>
                  <a:lnTo>
                    <a:pt x="683" y="1216"/>
                  </a:lnTo>
                  <a:lnTo>
                    <a:pt x="679" y="1233"/>
                  </a:lnTo>
                  <a:lnTo>
                    <a:pt x="673" y="1255"/>
                  </a:lnTo>
                  <a:lnTo>
                    <a:pt x="663" y="1282"/>
                  </a:lnTo>
                  <a:lnTo>
                    <a:pt x="650" y="1312"/>
                  </a:lnTo>
                  <a:lnTo>
                    <a:pt x="635" y="1344"/>
                  </a:lnTo>
                  <a:lnTo>
                    <a:pt x="617" y="1377"/>
                  </a:lnTo>
                  <a:lnTo>
                    <a:pt x="596" y="1411"/>
                  </a:lnTo>
                  <a:lnTo>
                    <a:pt x="571" y="1443"/>
                  </a:lnTo>
                  <a:lnTo>
                    <a:pt x="544" y="1474"/>
                  </a:lnTo>
                  <a:lnTo>
                    <a:pt x="513" y="1501"/>
                  </a:lnTo>
                  <a:lnTo>
                    <a:pt x="480" y="1524"/>
                  </a:lnTo>
                  <a:lnTo>
                    <a:pt x="443" y="1542"/>
                  </a:lnTo>
                  <a:lnTo>
                    <a:pt x="403" y="1554"/>
                  </a:lnTo>
                  <a:lnTo>
                    <a:pt x="359" y="1558"/>
                  </a:lnTo>
                  <a:lnTo>
                    <a:pt x="314" y="1554"/>
                  </a:lnTo>
                  <a:lnTo>
                    <a:pt x="273" y="1542"/>
                  </a:lnTo>
                  <a:lnTo>
                    <a:pt x="237" y="1524"/>
                  </a:lnTo>
                  <a:lnTo>
                    <a:pt x="205" y="1500"/>
                  </a:lnTo>
                  <a:lnTo>
                    <a:pt x="180" y="1471"/>
                  </a:lnTo>
                  <a:lnTo>
                    <a:pt x="161" y="1438"/>
                  </a:lnTo>
                  <a:lnTo>
                    <a:pt x="148" y="1401"/>
                  </a:lnTo>
                  <a:lnTo>
                    <a:pt x="145" y="1362"/>
                  </a:lnTo>
                  <a:lnTo>
                    <a:pt x="148" y="1327"/>
                  </a:lnTo>
                  <a:lnTo>
                    <a:pt x="155" y="1294"/>
                  </a:lnTo>
                  <a:lnTo>
                    <a:pt x="164" y="1264"/>
                  </a:lnTo>
                  <a:lnTo>
                    <a:pt x="164" y="1264"/>
                  </a:lnTo>
                  <a:lnTo>
                    <a:pt x="305" y="892"/>
                  </a:lnTo>
                  <a:lnTo>
                    <a:pt x="323" y="849"/>
                  </a:lnTo>
                  <a:lnTo>
                    <a:pt x="337" y="810"/>
                  </a:lnTo>
                  <a:lnTo>
                    <a:pt x="349" y="780"/>
                  </a:lnTo>
                  <a:lnTo>
                    <a:pt x="359" y="753"/>
                  </a:lnTo>
                  <a:lnTo>
                    <a:pt x="365" y="730"/>
                  </a:lnTo>
                  <a:lnTo>
                    <a:pt x="369" y="711"/>
                  </a:lnTo>
                  <a:lnTo>
                    <a:pt x="372" y="694"/>
                  </a:lnTo>
                  <a:lnTo>
                    <a:pt x="375" y="678"/>
                  </a:lnTo>
                  <a:lnTo>
                    <a:pt x="375" y="660"/>
                  </a:lnTo>
                  <a:lnTo>
                    <a:pt x="374" y="633"/>
                  </a:lnTo>
                  <a:lnTo>
                    <a:pt x="368" y="612"/>
                  </a:lnTo>
                  <a:lnTo>
                    <a:pt x="361" y="595"/>
                  </a:lnTo>
                  <a:lnTo>
                    <a:pt x="349" y="586"/>
                  </a:lnTo>
                  <a:lnTo>
                    <a:pt x="336" y="580"/>
                  </a:lnTo>
                  <a:lnTo>
                    <a:pt x="320" y="577"/>
                  </a:lnTo>
                  <a:lnTo>
                    <a:pt x="291" y="582"/>
                  </a:lnTo>
                  <a:lnTo>
                    <a:pt x="262" y="591"/>
                  </a:lnTo>
                  <a:lnTo>
                    <a:pt x="233" y="607"/>
                  </a:lnTo>
                  <a:lnTo>
                    <a:pt x="205" y="630"/>
                  </a:lnTo>
                  <a:lnTo>
                    <a:pt x="176" y="661"/>
                  </a:lnTo>
                  <a:lnTo>
                    <a:pt x="150" y="699"/>
                  </a:lnTo>
                  <a:lnTo>
                    <a:pt x="125" y="745"/>
                  </a:lnTo>
                  <a:lnTo>
                    <a:pt x="102" y="799"/>
                  </a:lnTo>
                  <a:lnTo>
                    <a:pt x="80" y="861"/>
                  </a:lnTo>
                  <a:lnTo>
                    <a:pt x="77" y="876"/>
                  </a:lnTo>
                  <a:lnTo>
                    <a:pt x="73" y="885"/>
                  </a:lnTo>
                  <a:lnTo>
                    <a:pt x="65" y="892"/>
                  </a:lnTo>
                  <a:lnTo>
                    <a:pt x="55" y="897"/>
                  </a:lnTo>
                  <a:lnTo>
                    <a:pt x="39" y="898"/>
                  </a:lnTo>
                  <a:lnTo>
                    <a:pt x="33" y="898"/>
                  </a:lnTo>
                  <a:lnTo>
                    <a:pt x="25" y="897"/>
                  </a:lnTo>
                  <a:lnTo>
                    <a:pt x="16" y="894"/>
                  </a:lnTo>
                  <a:lnTo>
                    <a:pt x="9" y="889"/>
                  </a:lnTo>
                  <a:lnTo>
                    <a:pt x="3" y="880"/>
                  </a:lnTo>
                  <a:lnTo>
                    <a:pt x="0" y="867"/>
                  </a:lnTo>
                  <a:lnTo>
                    <a:pt x="1" y="856"/>
                  </a:lnTo>
                  <a:lnTo>
                    <a:pt x="6" y="838"/>
                  </a:lnTo>
                  <a:lnTo>
                    <a:pt x="13" y="816"/>
                  </a:lnTo>
                  <a:lnTo>
                    <a:pt x="23" y="790"/>
                  </a:lnTo>
                  <a:lnTo>
                    <a:pt x="35" y="760"/>
                  </a:lnTo>
                  <a:lnTo>
                    <a:pt x="51" y="727"/>
                  </a:lnTo>
                  <a:lnTo>
                    <a:pt x="70" y="694"/>
                  </a:lnTo>
                  <a:lnTo>
                    <a:pt x="91" y="661"/>
                  </a:lnTo>
                  <a:lnTo>
                    <a:pt x="116" y="630"/>
                  </a:lnTo>
                  <a:lnTo>
                    <a:pt x="144" y="598"/>
                  </a:lnTo>
                  <a:lnTo>
                    <a:pt x="174" y="571"/>
                  </a:lnTo>
                  <a:lnTo>
                    <a:pt x="209" y="549"/>
                  </a:lnTo>
                  <a:lnTo>
                    <a:pt x="246" y="531"/>
                  </a:lnTo>
                  <a:lnTo>
                    <a:pt x="286" y="520"/>
                  </a:lnTo>
                  <a:lnTo>
                    <a:pt x="330" y="516"/>
                  </a:lnTo>
                  <a:close/>
                  <a:moveTo>
                    <a:pt x="535" y="0"/>
                  </a:moveTo>
                  <a:lnTo>
                    <a:pt x="560" y="3"/>
                  </a:lnTo>
                  <a:lnTo>
                    <a:pt x="582" y="12"/>
                  </a:lnTo>
                  <a:lnTo>
                    <a:pt x="598" y="24"/>
                  </a:lnTo>
                  <a:lnTo>
                    <a:pt x="609" y="39"/>
                  </a:lnTo>
                  <a:lnTo>
                    <a:pt x="618" y="55"/>
                  </a:lnTo>
                  <a:lnTo>
                    <a:pt x="624" y="72"/>
                  </a:lnTo>
                  <a:lnTo>
                    <a:pt x="625" y="88"/>
                  </a:lnTo>
                  <a:lnTo>
                    <a:pt x="621" y="115"/>
                  </a:lnTo>
                  <a:lnTo>
                    <a:pt x="611" y="141"/>
                  </a:lnTo>
                  <a:lnTo>
                    <a:pt x="596" y="165"/>
                  </a:lnTo>
                  <a:lnTo>
                    <a:pt x="576" y="186"/>
                  </a:lnTo>
                  <a:lnTo>
                    <a:pt x="553" y="202"/>
                  </a:lnTo>
                  <a:lnTo>
                    <a:pt x="526" y="213"/>
                  </a:lnTo>
                  <a:lnTo>
                    <a:pt x="500" y="217"/>
                  </a:lnTo>
                  <a:lnTo>
                    <a:pt x="475" y="214"/>
                  </a:lnTo>
                  <a:lnTo>
                    <a:pt x="455" y="205"/>
                  </a:lnTo>
                  <a:lnTo>
                    <a:pt x="439" y="193"/>
                  </a:lnTo>
                  <a:lnTo>
                    <a:pt x="426" y="178"/>
                  </a:lnTo>
                  <a:lnTo>
                    <a:pt x="417" y="160"/>
                  </a:lnTo>
                  <a:lnTo>
                    <a:pt x="411" y="142"/>
                  </a:lnTo>
                  <a:lnTo>
                    <a:pt x="410" y="124"/>
                  </a:lnTo>
                  <a:lnTo>
                    <a:pt x="413" y="96"/>
                  </a:lnTo>
                  <a:lnTo>
                    <a:pt x="425" y="70"/>
                  </a:lnTo>
                  <a:lnTo>
                    <a:pt x="441" y="48"/>
                  </a:lnTo>
                  <a:lnTo>
                    <a:pt x="461" y="28"/>
                  </a:lnTo>
                  <a:lnTo>
                    <a:pt x="484" y="13"/>
                  </a:lnTo>
                  <a:lnTo>
                    <a:pt x="509" y="4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 noEditPoints="1"/>
            </p:cNvSpPr>
            <p:nvPr/>
          </p:nvSpPr>
          <p:spPr bwMode="auto">
            <a:xfrm>
              <a:off x="1664" y="4238"/>
              <a:ext cx="495" cy="1006"/>
            </a:xfrm>
            <a:custGeom>
              <a:avLst/>
              <a:gdLst/>
              <a:ahLst/>
              <a:cxnLst>
                <a:cxn ang="0">
                  <a:pos x="749" y="528"/>
                </a:cxn>
                <a:cxn ang="0">
                  <a:pos x="848" y="589"/>
                </a:cxn>
                <a:cxn ang="0">
                  <a:pos x="900" y="691"/>
                </a:cxn>
                <a:cxn ang="0">
                  <a:pos x="902" y="778"/>
                </a:cxn>
                <a:cxn ang="0">
                  <a:pos x="689" y="1645"/>
                </a:cxn>
                <a:cxn ang="0">
                  <a:pos x="627" y="1792"/>
                </a:cxn>
                <a:cxn ang="0">
                  <a:pos x="534" y="1897"/>
                </a:cxn>
                <a:cxn ang="0">
                  <a:pos x="426" y="1965"/>
                </a:cxn>
                <a:cxn ang="0">
                  <a:pos x="317" y="2001"/>
                </a:cxn>
                <a:cxn ang="0">
                  <a:pos x="224" y="2011"/>
                </a:cxn>
                <a:cxn ang="0">
                  <a:pos x="106" y="1993"/>
                </a:cxn>
                <a:cxn ang="0">
                  <a:pos x="28" y="1942"/>
                </a:cxn>
                <a:cxn ang="0">
                  <a:pos x="0" y="1861"/>
                </a:cxn>
                <a:cxn ang="0">
                  <a:pos x="29" y="1779"/>
                </a:cxn>
                <a:cxn ang="0">
                  <a:pos x="100" y="1731"/>
                </a:cxn>
                <a:cxn ang="0">
                  <a:pos x="172" y="1738"/>
                </a:cxn>
                <a:cxn ang="0">
                  <a:pos x="211" y="1789"/>
                </a:cxn>
                <a:cxn ang="0">
                  <a:pos x="209" y="1848"/>
                </a:cxn>
                <a:cxn ang="0">
                  <a:pos x="180" y="1900"/>
                </a:cxn>
                <a:cxn ang="0">
                  <a:pos x="164" y="1938"/>
                </a:cxn>
                <a:cxn ang="0">
                  <a:pos x="263" y="1939"/>
                </a:cxn>
                <a:cxn ang="0">
                  <a:pos x="384" y="1875"/>
                </a:cxn>
                <a:cxn ang="0">
                  <a:pos x="474" y="1752"/>
                </a:cxn>
                <a:cxn ang="0">
                  <a:pos x="509" y="1650"/>
                </a:cxn>
                <a:cxn ang="0">
                  <a:pos x="732" y="732"/>
                </a:cxn>
                <a:cxn ang="0">
                  <a:pos x="733" y="663"/>
                </a:cxn>
                <a:cxn ang="0">
                  <a:pos x="711" y="600"/>
                </a:cxn>
                <a:cxn ang="0">
                  <a:pos x="659" y="577"/>
                </a:cxn>
                <a:cxn ang="0">
                  <a:pos x="544" y="613"/>
                </a:cxn>
                <a:cxn ang="0">
                  <a:pos x="447" y="700"/>
                </a:cxn>
                <a:cxn ang="0">
                  <a:pos x="372" y="816"/>
                </a:cxn>
                <a:cxn ang="0">
                  <a:pos x="339" y="886"/>
                </a:cxn>
                <a:cxn ang="0">
                  <a:pos x="310" y="898"/>
                </a:cxn>
                <a:cxn ang="0">
                  <a:pos x="285" y="894"/>
                </a:cxn>
                <a:cxn ang="0">
                  <a:pos x="269" y="867"/>
                </a:cxn>
                <a:cxn ang="0">
                  <a:pos x="287" y="819"/>
                </a:cxn>
                <a:cxn ang="0">
                  <a:pos x="336" y="730"/>
                </a:cxn>
                <a:cxn ang="0">
                  <a:pos x="417" y="630"/>
                </a:cxn>
                <a:cxn ang="0">
                  <a:pos x="527" y="549"/>
                </a:cxn>
                <a:cxn ang="0">
                  <a:pos x="665" y="516"/>
                </a:cxn>
                <a:cxn ang="0">
                  <a:pos x="944" y="10"/>
                </a:cxn>
                <a:cxn ang="0">
                  <a:pos x="982" y="52"/>
                </a:cxn>
                <a:cxn ang="0">
                  <a:pos x="985" y="117"/>
                </a:cxn>
                <a:cxn ang="0">
                  <a:pos x="938" y="187"/>
                </a:cxn>
                <a:cxn ang="0">
                  <a:pos x="864" y="217"/>
                </a:cxn>
                <a:cxn ang="0">
                  <a:pos x="801" y="193"/>
                </a:cxn>
                <a:cxn ang="0">
                  <a:pos x="775" y="142"/>
                </a:cxn>
                <a:cxn ang="0">
                  <a:pos x="793" y="64"/>
                </a:cxn>
                <a:cxn ang="0">
                  <a:pos x="867" y="6"/>
                </a:cxn>
              </a:cxnLst>
              <a:rect l="0" t="0" r="r" b="b"/>
              <a:pathLst>
                <a:path w="989" h="2011">
                  <a:moveTo>
                    <a:pt x="665" y="516"/>
                  </a:moveTo>
                  <a:lnTo>
                    <a:pt x="708" y="519"/>
                  </a:lnTo>
                  <a:lnTo>
                    <a:pt x="749" y="528"/>
                  </a:lnTo>
                  <a:lnTo>
                    <a:pt x="787" y="543"/>
                  </a:lnTo>
                  <a:lnTo>
                    <a:pt x="820" y="564"/>
                  </a:lnTo>
                  <a:lnTo>
                    <a:pt x="848" y="589"/>
                  </a:lnTo>
                  <a:lnTo>
                    <a:pt x="873" y="619"/>
                  </a:lnTo>
                  <a:lnTo>
                    <a:pt x="890" y="654"/>
                  </a:lnTo>
                  <a:lnTo>
                    <a:pt x="900" y="691"/>
                  </a:lnTo>
                  <a:lnTo>
                    <a:pt x="905" y="733"/>
                  </a:lnTo>
                  <a:lnTo>
                    <a:pt x="903" y="757"/>
                  </a:lnTo>
                  <a:lnTo>
                    <a:pt x="902" y="778"/>
                  </a:lnTo>
                  <a:lnTo>
                    <a:pt x="897" y="796"/>
                  </a:lnTo>
                  <a:lnTo>
                    <a:pt x="895" y="816"/>
                  </a:lnTo>
                  <a:lnTo>
                    <a:pt x="689" y="1645"/>
                  </a:lnTo>
                  <a:lnTo>
                    <a:pt x="673" y="1699"/>
                  </a:lnTo>
                  <a:lnTo>
                    <a:pt x="652" y="1749"/>
                  </a:lnTo>
                  <a:lnTo>
                    <a:pt x="627" y="1792"/>
                  </a:lnTo>
                  <a:lnTo>
                    <a:pt x="599" y="1831"/>
                  </a:lnTo>
                  <a:lnTo>
                    <a:pt x="567" y="1866"/>
                  </a:lnTo>
                  <a:lnTo>
                    <a:pt x="534" y="1897"/>
                  </a:lnTo>
                  <a:lnTo>
                    <a:pt x="499" y="1923"/>
                  </a:lnTo>
                  <a:lnTo>
                    <a:pt x="463" y="1945"/>
                  </a:lnTo>
                  <a:lnTo>
                    <a:pt x="426" y="1965"/>
                  </a:lnTo>
                  <a:lnTo>
                    <a:pt x="390" y="1980"/>
                  </a:lnTo>
                  <a:lnTo>
                    <a:pt x="353" y="1992"/>
                  </a:lnTo>
                  <a:lnTo>
                    <a:pt x="317" y="2001"/>
                  </a:lnTo>
                  <a:lnTo>
                    <a:pt x="284" y="2007"/>
                  </a:lnTo>
                  <a:lnTo>
                    <a:pt x="253" y="2010"/>
                  </a:lnTo>
                  <a:lnTo>
                    <a:pt x="224" y="2011"/>
                  </a:lnTo>
                  <a:lnTo>
                    <a:pt x="180" y="2010"/>
                  </a:lnTo>
                  <a:lnTo>
                    <a:pt x="141" y="2004"/>
                  </a:lnTo>
                  <a:lnTo>
                    <a:pt x="106" y="1993"/>
                  </a:lnTo>
                  <a:lnTo>
                    <a:pt x="76" y="1980"/>
                  </a:lnTo>
                  <a:lnTo>
                    <a:pt x="48" y="1962"/>
                  </a:lnTo>
                  <a:lnTo>
                    <a:pt x="28" y="1942"/>
                  </a:lnTo>
                  <a:lnTo>
                    <a:pt x="12" y="1918"/>
                  </a:lnTo>
                  <a:lnTo>
                    <a:pt x="3" y="1891"/>
                  </a:lnTo>
                  <a:lnTo>
                    <a:pt x="0" y="1861"/>
                  </a:lnTo>
                  <a:lnTo>
                    <a:pt x="3" y="1831"/>
                  </a:lnTo>
                  <a:lnTo>
                    <a:pt x="13" y="1804"/>
                  </a:lnTo>
                  <a:lnTo>
                    <a:pt x="29" y="1779"/>
                  </a:lnTo>
                  <a:lnTo>
                    <a:pt x="48" y="1758"/>
                  </a:lnTo>
                  <a:lnTo>
                    <a:pt x="73" y="1741"/>
                  </a:lnTo>
                  <a:lnTo>
                    <a:pt x="100" y="1731"/>
                  </a:lnTo>
                  <a:lnTo>
                    <a:pt x="129" y="1728"/>
                  </a:lnTo>
                  <a:lnTo>
                    <a:pt x="151" y="1731"/>
                  </a:lnTo>
                  <a:lnTo>
                    <a:pt x="172" y="1738"/>
                  </a:lnTo>
                  <a:lnTo>
                    <a:pt x="189" y="1750"/>
                  </a:lnTo>
                  <a:lnTo>
                    <a:pt x="202" y="1767"/>
                  </a:lnTo>
                  <a:lnTo>
                    <a:pt x="211" y="1789"/>
                  </a:lnTo>
                  <a:lnTo>
                    <a:pt x="214" y="1815"/>
                  </a:lnTo>
                  <a:lnTo>
                    <a:pt x="214" y="1830"/>
                  </a:lnTo>
                  <a:lnTo>
                    <a:pt x="209" y="1848"/>
                  </a:lnTo>
                  <a:lnTo>
                    <a:pt x="204" y="1866"/>
                  </a:lnTo>
                  <a:lnTo>
                    <a:pt x="193" y="1884"/>
                  </a:lnTo>
                  <a:lnTo>
                    <a:pt x="180" y="1900"/>
                  </a:lnTo>
                  <a:lnTo>
                    <a:pt x="163" y="1917"/>
                  </a:lnTo>
                  <a:lnTo>
                    <a:pt x="140" y="1929"/>
                  </a:lnTo>
                  <a:lnTo>
                    <a:pt x="164" y="1938"/>
                  </a:lnTo>
                  <a:lnTo>
                    <a:pt x="191" y="1942"/>
                  </a:lnTo>
                  <a:lnTo>
                    <a:pt x="220" y="1944"/>
                  </a:lnTo>
                  <a:lnTo>
                    <a:pt x="263" y="1939"/>
                  </a:lnTo>
                  <a:lnTo>
                    <a:pt x="307" y="1926"/>
                  </a:lnTo>
                  <a:lnTo>
                    <a:pt x="346" y="1903"/>
                  </a:lnTo>
                  <a:lnTo>
                    <a:pt x="384" y="1875"/>
                  </a:lnTo>
                  <a:lnTo>
                    <a:pt x="419" y="1839"/>
                  </a:lnTo>
                  <a:lnTo>
                    <a:pt x="448" y="1798"/>
                  </a:lnTo>
                  <a:lnTo>
                    <a:pt x="474" y="1752"/>
                  </a:lnTo>
                  <a:lnTo>
                    <a:pt x="495" y="1702"/>
                  </a:lnTo>
                  <a:lnTo>
                    <a:pt x="509" y="1650"/>
                  </a:lnTo>
                  <a:lnTo>
                    <a:pt x="509" y="1650"/>
                  </a:lnTo>
                  <a:lnTo>
                    <a:pt x="729" y="763"/>
                  </a:lnTo>
                  <a:lnTo>
                    <a:pt x="730" y="750"/>
                  </a:lnTo>
                  <a:lnTo>
                    <a:pt x="732" y="732"/>
                  </a:lnTo>
                  <a:lnTo>
                    <a:pt x="733" y="711"/>
                  </a:lnTo>
                  <a:lnTo>
                    <a:pt x="735" y="691"/>
                  </a:lnTo>
                  <a:lnTo>
                    <a:pt x="733" y="663"/>
                  </a:lnTo>
                  <a:lnTo>
                    <a:pt x="729" y="637"/>
                  </a:lnTo>
                  <a:lnTo>
                    <a:pt x="721" y="616"/>
                  </a:lnTo>
                  <a:lnTo>
                    <a:pt x="711" y="600"/>
                  </a:lnTo>
                  <a:lnTo>
                    <a:pt x="698" y="588"/>
                  </a:lnTo>
                  <a:lnTo>
                    <a:pt x="681" y="580"/>
                  </a:lnTo>
                  <a:lnTo>
                    <a:pt x="659" y="577"/>
                  </a:lnTo>
                  <a:lnTo>
                    <a:pt x="620" y="582"/>
                  </a:lnTo>
                  <a:lnTo>
                    <a:pt x="580" y="594"/>
                  </a:lnTo>
                  <a:lnTo>
                    <a:pt x="544" y="613"/>
                  </a:lnTo>
                  <a:lnTo>
                    <a:pt x="509" y="637"/>
                  </a:lnTo>
                  <a:lnTo>
                    <a:pt x="477" y="667"/>
                  </a:lnTo>
                  <a:lnTo>
                    <a:pt x="447" y="700"/>
                  </a:lnTo>
                  <a:lnTo>
                    <a:pt x="419" y="738"/>
                  </a:lnTo>
                  <a:lnTo>
                    <a:pt x="394" y="775"/>
                  </a:lnTo>
                  <a:lnTo>
                    <a:pt x="372" y="816"/>
                  </a:lnTo>
                  <a:lnTo>
                    <a:pt x="355" y="856"/>
                  </a:lnTo>
                  <a:lnTo>
                    <a:pt x="346" y="874"/>
                  </a:lnTo>
                  <a:lnTo>
                    <a:pt x="339" y="886"/>
                  </a:lnTo>
                  <a:lnTo>
                    <a:pt x="332" y="894"/>
                  </a:lnTo>
                  <a:lnTo>
                    <a:pt x="321" y="897"/>
                  </a:lnTo>
                  <a:lnTo>
                    <a:pt x="310" y="898"/>
                  </a:lnTo>
                  <a:lnTo>
                    <a:pt x="303" y="898"/>
                  </a:lnTo>
                  <a:lnTo>
                    <a:pt x="294" y="897"/>
                  </a:lnTo>
                  <a:lnTo>
                    <a:pt x="285" y="894"/>
                  </a:lnTo>
                  <a:lnTo>
                    <a:pt x="278" y="889"/>
                  </a:lnTo>
                  <a:lnTo>
                    <a:pt x="272" y="880"/>
                  </a:lnTo>
                  <a:lnTo>
                    <a:pt x="269" y="867"/>
                  </a:lnTo>
                  <a:lnTo>
                    <a:pt x="271" y="856"/>
                  </a:lnTo>
                  <a:lnTo>
                    <a:pt x="276" y="840"/>
                  </a:lnTo>
                  <a:lnTo>
                    <a:pt x="287" y="819"/>
                  </a:lnTo>
                  <a:lnTo>
                    <a:pt x="300" y="792"/>
                  </a:lnTo>
                  <a:lnTo>
                    <a:pt x="316" y="762"/>
                  </a:lnTo>
                  <a:lnTo>
                    <a:pt x="336" y="730"/>
                  </a:lnTo>
                  <a:lnTo>
                    <a:pt x="359" y="696"/>
                  </a:lnTo>
                  <a:lnTo>
                    <a:pt x="387" y="663"/>
                  </a:lnTo>
                  <a:lnTo>
                    <a:pt x="417" y="630"/>
                  </a:lnTo>
                  <a:lnTo>
                    <a:pt x="451" y="600"/>
                  </a:lnTo>
                  <a:lnTo>
                    <a:pt x="487" y="573"/>
                  </a:lnTo>
                  <a:lnTo>
                    <a:pt x="527" y="549"/>
                  </a:lnTo>
                  <a:lnTo>
                    <a:pt x="570" y="532"/>
                  </a:lnTo>
                  <a:lnTo>
                    <a:pt x="615" y="520"/>
                  </a:lnTo>
                  <a:lnTo>
                    <a:pt x="665" y="516"/>
                  </a:lnTo>
                  <a:close/>
                  <a:moveTo>
                    <a:pt x="899" y="0"/>
                  </a:moveTo>
                  <a:lnTo>
                    <a:pt x="924" y="3"/>
                  </a:lnTo>
                  <a:lnTo>
                    <a:pt x="944" y="10"/>
                  </a:lnTo>
                  <a:lnTo>
                    <a:pt x="960" y="22"/>
                  </a:lnTo>
                  <a:lnTo>
                    <a:pt x="973" y="36"/>
                  </a:lnTo>
                  <a:lnTo>
                    <a:pt x="982" y="52"/>
                  </a:lnTo>
                  <a:lnTo>
                    <a:pt x="988" y="70"/>
                  </a:lnTo>
                  <a:lnTo>
                    <a:pt x="989" y="88"/>
                  </a:lnTo>
                  <a:lnTo>
                    <a:pt x="985" y="117"/>
                  </a:lnTo>
                  <a:lnTo>
                    <a:pt x="975" y="144"/>
                  </a:lnTo>
                  <a:lnTo>
                    <a:pt x="959" y="166"/>
                  </a:lnTo>
                  <a:lnTo>
                    <a:pt x="938" y="187"/>
                  </a:lnTo>
                  <a:lnTo>
                    <a:pt x="915" y="204"/>
                  </a:lnTo>
                  <a:lnTo>
                    <a:pt x="890" y="213"/>
                  </a:lnTo>
                  <a:lnTo>
                    <a:pt x="864" y="217"/>
                  </a:lnTo>
                  <a:lnTo>
                    <a:pt x="839" y="214"/>
                  </a:lnTo>
                  <a:lnTo>
                    <a:pt x="817" y="205"/>
                  </a:lnTo>
                  <a:lnTo>
                    <a:pt x="801" y="193"/>
                  </a:lnTo>
                  <a:lnTo>
                    <a:pt x="790" y="178"/>
                  </a:lnTo>
                  <a:lnTo>
                    <a:pt x="781" y="160"/>
                  </a:lnTo>
                  <a:lnTo>
                    <a:pt x="775" y="142"/>
                  </a:lnTo>
                  <a:lnTo>
                    <a:pt x="774" y="124"/>
                  </a:lnTo>
                  <a:lnTo>
                    <a:pt x="780" y="93"/>
                  </a:lnTo>
                  <a:lnTo>
                    <a:pt x="793" y="64"/>
                  </a:lnTo>
                  <a:lnTo>
                    <a:pt x="813" y="39"/>
                  </a:lnTo>
                  <a:lnTo>
                    <a:pt x="838" y="19"/>
                  </a:lnTo>
                  <a:lnTo>
                    <a:pt x="867" y="6"/>
                  </a:lnTo>
                  <a:lnTo>
                    <a:pt x="8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2312" y="4239"/>
              <a:ext cx="218" cy="421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61" y="3"/>
                </a:cxn>
                <a:cxn ang="0">
                  <a:pos x="380" y="9"/>
                </a:cxn>
                <a:cxn ang="0">
                  <a:pos x="397" y="20"/>
                </a:cxn>
                <a:cxn ang="0">
                  <a:pos x="413" y="35"/>
                </a:cxn>
                <a:cxn ang="0">
                  <a:pos x="425" y="53"/>
                </a:cxn>
                <a:cxn ang="0">
                  <a:pos x="433" y="74"/>
                </a:cxn>
                <a:cxn ang="0">
                  <a:pos x="436" y="99"/>
                </a:cxn>
                <a:cxn ang="0">
                  <a:pos x="435" y="111"/>
                </a:cxn>
                <a:cxn ang="0">
                  <a:pos x="431" y="126"/>
                </a:cxn>
                <a:cxn ang="0">
                  <a:pos x="426" y="138"/>
                </a:cxn>
                <a:cxn ang="0">
                  <a:pos x="422" y="147"/>
                </a:cxn>
                <a:cxn ang="0">
                  <a:pos x="420" y="150"/>
                </a:cxn>
                <a:cxn ang="0">
                  <a:pos x="420" y="150"/>
                </a:cxn>
                <a:cxn ang="0">
                  <a:pos x="96" y="816"/>
                </a:cxn>
                <a:cxn ang="0">
                  <a:pos x="89" y="828"/>
                </a:cxn>
                <a:cxn ang="0">
                  <a:pos x="83" y="836"/>
                </a:cxn>
                <a:cxn ang="0">
                  <a:pos x="77" y="840"/>
                </a:cxn>
                <a:cxn ang="0">
                  <a:pos x="71" y="842"/>
                </a:cxn>
                <a:cxn ang="0">
                  <a:pos x="65" y="840"/>
                </a:cxn>
                <a:cxn ang="0">
                  <a:pos x="55" y="837"/>
                </a:cxn>
                <a:cxn ang="0">
                  <a:pos x="41" y="833"/>
                </a:cxn>
                <a:cxn ang="0">
                  <a:pos x="26" y="827"/>
                </a:cxn>
                <a:cxn ang="0">
                  <a:pos x="13" y="819"/>
                </a:cxn>
                <a:cxn ang="0">
                  <a:pos x="4" y="810"/>
                </a:cxn>
                <a:cxn ang="0">
                  <a:pos x="0" y="800"/>
                </a:cxn>
                <a:cxn ang="0">
                  <a:pos x="0" y="798"/>
                </a:cxn>
                <a:cxn ang="0">
                  <a:pos x="1" y="795"/>
                </a:cxn>
                <a:cxn ang="0">
                  <a:pos x="3" y="786"/>
                </a:cxn>
                <a:cxn ang="0">
                  <a:pos x="6" y="774"/>
                </a:cxn>
                <a:cxn ang="0">
                  <a:pos x="250" y="74"/>
                </a:cxn>
                <a:cxn ang="0">
                  <a:pos x="255" y="62"/>
                </a:cxn>
                <a:cxn ang="0">
                  <a:pos x="259" y="50"/>
                </a:cxn>
                <a:cxn ang="0">
                  <a:pos x="268" y="36"/>
                </a:cxn>
                <a:cxn ang="0">
                  <a:pos x="279" y="23"/>
                </a:cxn>
                <a:cxn ang="0">
                  <a:pos x="295" y="11"/>
                </a:cxn>
                <a:cxn ang="0">
                  <a:pos x="316" y="3"/>
                </a:cxn>
                <a:cxn ang="0">
                  <a:pos x="340" y="0"/>
                </a:cxn>
              </a:cxnLst>
              <a:rect l="0" t="0" r="r" b="b"/>
              <a:pathLst>
                <a:path w="436" h="842">
                  <a:moveTo>
                    <a:pt x="340" y="0"/>
                  </a:moveTo>
                  <a:lnTo>
                    <a:pt x="361" y="3"/>
                  </a:lnTo>
                  <a:lnTo>
                    <a:pt x="380" y="9"/>
                  </a:lnTo>
                  <a:lnTo>
                    <a:pt x="397" y="20"/>
                  </a:lnTo>
                  <a:lnTo>
                    <a:pt x="413" y="35"/>
                  </a:lnTo>
                  <a:lnTo>
                    <a:pt x="425" y="53"/>
                  </a:lnTo>
                  <a:lnTo>
                    <a:pt x="433" y="74"/>
                  </a:lnTo>
                  <a:lnTo>
                    <a:pt x="436" y="99"/>
                  </a:lnTo>
                  <a:lnTo>
                    <a:pt x="435" y="111"/>
                  </a:lnTo>
                  <a:lnTo>
                    <a:pt x="431" y="126"/>
                  </a:lnTo>
                  <a:lnTo>
                    <a:pt x="426" y="138"/>
                  </a:lnTo>
                  <a:lnTo>
                    <a:pt x="422" y="147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96" y="816"/>
                  </a:lnTo>
                  <a:lnTo>
                    <a:pt x="89" y="828"/>
                  </a:lnTo>
                  <a:lnTo>
                    <a:pt x="83" y="836"/>
                  </a:lnTo>
                  <a:lnTo>
                    <a:pt x="77" y="840"/>
                  </a:lnTo>
                  <a:lnTo>
                    <a:pt x="71" y="842"/>
                  </a:lnTo>
                  <a:lnTo>
                    <a:pt x="65" y="840"/>
                  </a:lnTo>
                  <a:lnTo>
                    <a:pt x="55" y="837"/>
                  </a:lnTo>
                  <a:lnTo>
                    <a:pt x="41" y="833"/>
                  </a:lnTo>
                  <a:lnTo>
                    <a:pt x="26" y="827"/>
                  </a:lnTo>
                  <a:lnTo>
                    <a:pt x="13" y="819"/>
                  </a:lnTo>
                  <a:lnTo>
                    <a:pt x="4" y="810"/>
                  </a:lnTo>
                  <a:lnTo>
                    <a:pt x="0" y="800"/>
                  </a:lnTo>
                  <a:lnTo>
                    <a:pt x="0" y="798"/>
                  </a:lnTo>
                  <a:lnTo>
                    <a:pt x="1" y="795"/>
                  </a:lnTo>
                  <a:lnTo>
                    <a:pt x="3" y="786"/>
                  </a:lnTo>
                  <a:lnTo>
                    <a:pt x="6" y="774"/>
                  </a:lnTo>
                  <a:lnTo>
                    <a:pt x="250" y="74"/>
                  </a:lnTo>
                  <a:lnTo>
                    <a:pt x="255" y="62"/>
                  </a:lnTo>
                  <a:lnTo>
                    <a:pt x="259" y="50"/>
                  </a:lnTo>
                  <a:lnTo>
                    <a:pt x="268" y="36"/>
                  </a:lnTo>
                  <a:lnTo>
                    <a:pt x="279" y="23"/>
                  </a:lnTo>
                  <a:lnTo>
                    <a:pt x="295" y="11"/>
                  </a:lnTo>
                  <a:lnTo>
                    <a:pt x="316" y="3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36"/>
          <p:cNvGrpSpPr/>
          <p:nvPr/>
        </p:nvGrpSpPr>
        <p:grpSpPr>
          <a:xfrm>
            <a:off x="1447800" y="838200"/>
            <a:ext cx="1752600" cy="3505200"/>
            <a:chOff x="1676400" y="685800"/>
            <a:chExt cx="3657600" cy="5334000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2438400" y="2286000"/>
              <a:ext cx="0" cy="3276600"/>
            </a:xfrm>
            <a:prstGeom prst="line">
              <a:avLst/>
            </a:prstGeom>
            <a:ln w="38100">
              <a:solidFill>
                <a:srgbClr val="66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34000" y="1295400"/>
              <a:ext cx="0" cy="3276600"/>
            </a:xfrm>
            <a:prstGeom prst="line">
              <a:avLst/>
            </a:prstGeom>
            <a:ln w="38100">
              <a:solidFill>
                <a:srgbClr val="66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2438400" y="1295400"/>
              <a:ext cx="2895600" cy="990600"/>
            </a:xfrm>
            <a:prstGeom prst="line">
              <a:avLst/>
            </a:prstGeom>
            <a:ln w="38100">
              <a:solidFill>
                <a:srgbClr val="66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2438400" y="4572000"/>
              <a:ext cx="2895600" cy="990600"/>
            </a:xfrm>
            <a:prstGeom prst="line">
              <a:avLst/>
            </a:prstGeom>
            <a:ln w="38100">
              <a:solidFill>
                <a:srgbClr val="66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110" idx="0"/>
            </p:cNvCxnSpPr>
            <p:nvPr/>
          </p:nvCxnSpPr>
          <p:spPr>
            <a:xfrm flipV="1">
              <a:off x="3949974" y="762000"/>
              <a:ext cx="12426" cy="4889484"/>
            </a:xfrm>
            <a:prstGeom prst="line">
              <a:avLst/>
            </a:prstGeom>
            <a:ln w="762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2209800" y="4038600"/>
              <a:ext cx="0" cy="17526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209800" y="5257800"/>
              <a:ext cx="1676400" cy="5334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6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1676400" y="3962400"/>
              <a:ext cx="304800" cy="581025"/>
            </a:xfrm>
            <a:custGeom>
              <a:avLst/>
              <a:gdLst/>
              <a:ahLst/>
              <a:cxnLst>
                <a:cxn ang="0">
                  <a:pos x="1091" y="19"/>
                </a:cxn>
                <a:cxn ang="0">
                  <a:pos x="1150" y="101"/>
                </a:cxn>
                <a:cxn ang="0">
                  <a:pos x="1158" y="176"/>
                </a:cxn>
                <a:cxn ang="0">
                  <a:pos x="1151" y="220"/>
                </a:cxn>
                <a:cxn ang="0">
                  <a:pos x="1136" y="305"/>
                </a:cxn>
                <a:cxn ang="0">
                  <a:pos x="1107" y="451"/>
                </a:cxn>
                <a:cxn ang="0">
                  <a:pos x="1061" y="675"/>
                </a:cxn>
                <a:cxn ang="0">
                  <a:pos x="995" y="994"/>
                </a:cxn>
                <a:cxn ang="0">
                  <a:pos x="1424" y="1196"/>
                </a:cxn>
                <a:cxn ang="0">
                  <a:pos x="1508" y="1208"/>
                </a:cxn>
                <a:cxn ang="0">
                  <a:pos x="1536" y="1264"/>
                </a:cxn>
                <a:cxn ang="0">
                  <a:pos x="1517" y="1357"/>
                </a:cxn>
                <a:cxn ang="0">
                  <a:pos x="1458" y="1387"/>
                </a:cxn>
                <a:cxn ang="0">
                  <a:pos x="914" y="1390"/>
                </a:cxn>
                <a:cxn ang="0">
                  <a:pos x="528" y="3286"/>
                </a:cxn>
                <a:cxn ang="0">
                  <a:pos x="514" y="3408"/>
                </a:cxn>
                <a:cxn ang="0">
                  <a:pos x="517" y="3590"/>
                </a:cxn>
                <a:cxn ang="0">
                  <a:pos x="560" y="3719"/>
                </a:cxn>
                <a:cxn ang="0">
                  <a:pos x="642" y="3769"/>
                </a:cxn>
                <a:cxn ang="0">
                  <a:pos x="763" y="3758"/>
                </a:cxn>
                <a:cxn ang="0">
                  <a:pos x="903" y="3685"/>
                </a:cxn>
                <a:cxn ang="0">
                  <a:pos x="1056" y="3531"/>
                </a:cxn>
                <a:cxn ang="0">
                  <a:pos x="1210" y="3270"/>
                </a:cxn>
                <a:cxn ang="0">
                  <a:pos x="1333" y="2965"/>
                </a:cxn>
                <a:cxn ang="0">
                  <a:pos x="1367" y="2909"/>
                </a:cxn>
                <a:cxn ang="0">
                  <a:pos x="1414" y="2905"/>
                </a:cxn>
                <a:cxn ang="0">
                  <a:pos x="1451" y="2928"/>
                </a:cxn>
                <a:cxn ang="0">
                  <a:pos x="1453" y="2986"/>
                </a:cxn>
                <a:cxn ang="0">
                  <a:pos x="1415" y="3100"/>
                </a:cxn>
                <a:cxn ang="0">
                  <a:pos x="1344" y="3275"/>
                </a:cxn>
                <a:cxn ang="0">
                  <a:pos x="1236" y="3478"/>
                </a:cxn>
                <a:cxn ang="0">
                  <a:pos x="1096" y="3672"/>
                </a:cxn>
                <a:cxn ang="0">
                  <a:pos x="922" y="3825"/>
                </a:cxn>
                <a:cxn ang="0">
                  <a:pos x="718" y="3903"/>
                </a:cxn>
                <a:cxn ang="0">
                  <a:pos x="498" y="3876"/>
                </a:cxn>
                <a:cxn ang="0">
                  <a:pos x="326" y="3749"/>
                </a:cxn>
                <a:cxn ang="0">
                  <a:pos x="222" y="3544"/>
                </a:cxn>
                <a:cxn ang="0">
                  <a:pos x="198" y="3337"/>
                </a:cxn>
                <a:cxn ang="0">
                  <a:pos x="200" y="3294"/>
                </a:cxn>
                <a:cxn ang="0">
                  <a:pos x="207" y="3232"/>
                </a:cxn>
                <a:cxn ang="0">
                  <a:pos x="223" y="3138"/>
                </a:cxn>
                <a:cxn ang="0">
                  <a:pos x="250" y="2998"/>
                </a:cxn>
                <a:cxn ang="0">
                  <a:pos x="291" y="2795"/>
                </a:cxn>
                <a:cxn ang="0">
                  <a:pos x="348" y="2516"/>
                </a:cxn>
                <a:cxn ang="0">
                  <a:pos x="425" y="2146"/>
                </a:cxn>
                <a:cxn ang="0">
                  <a:pos x="524" y="1671"/>
                </a:cxn>
                <a:cxn ang="0">
                  <a:pos x="105" y="1390"/>
                </a:cxn>
                <a:cxn ang="0">
                  <a:pos x="24" y="1377"/>
                </a:cxn>
                <a:cxn ang="0">
                  <a:pos x="0" y="1312"/>
                </a:cxn>
                <a:cxn ang="0">
                  <a:pos x="23" y="1221"/>
                </a:cxn>
                <a:cxn ang="0">
                  <a:pos x="95" y="1197"/>
                </a:cxn>
                <a:cxn ang="0">
                  <a:pos x="811" y="222"/>
                </a:cxn>
                <a:cxn ang="0">
                  <a:pos x="870" y="85"/>
                </a:cxn>
                <a:cxn ang="0">
                  <a:pos x="944" y="21"/>
                </a:cxn>
                <a:cxn ang="0">
                  <a:pos x="1003" y="2"/>
                </a:cxn>
              </a:cxnLst>
              <a:rect l="0" t="0" r="r" b="b"/>
              <a:pathLst>
                <a:path w="1536" h="3906">
                  <a:moveTo>
                    <a:pt x="1017" y="0"/>
                  </a:moveTo>
                  <a:lnTo>
                    <a:pt x="1044" y="3"/>
                  </a:lnTo>
                  <a:lnTo>
                    <a:pt x="1069" y="8"/>
                  </a:lnTo>
                  <a:lnTo>
                    <a:pt x="1091" y="19"/>
                  </a:lnTo>
                  <a:lnTo>
                    <a:pt x="1111" y="34"/>
                  </a:lnTo>
                  <a:lnTo>
                    <a:pt x="1128" y="53"/>
                  </a:lnTo>
                  <a:lnTo>
                    <a:pt x="1141" y="75"/>
                  </a:lnTo>
                  <a:lnTo>
                    <a:pt x="1150" y="101"/>
                  </a:lnTo>
                  <a:lnTo>
                    <a:pt x="1155" y="131"/>
                  </a:lnTo>
                  <a:lnTo>
                    <a:pt x="1158" y="164"/>
                  </a:lnTo>
                  <a:lnTo>
                    <a:pt x="1158" y="169"/>
                  </a:lnTo>
                  <a:lnTo>
                    <a:pt x="1158" y="176"/>
                  </a:lnTo>
                  <a:lnTo>
                    <a:pt x="1157" y="184"/>
                  </a:lnTo>
                  <a:lnTo>
                    <a:pt x="1155" y="194"/>
                  </a:lnTo>
                  <a:lnTo>
                    <a:pt x="1153" y="206"/>
                  </a:lnTo>
                  <a:lnTo>
                    <a:pt x="1151" y="220"/>
                  </a:lnTo>
                  <a:lnTo>
                    <a:pt x="1148" y="236"/>
                  </a:lnTo>
                  <a:lnTo>
                    <a:pt x="1145" y="256"/>
                  </a:lnTo>
                  <a:lnTo>
                    <a:pt x="1141" y="279"/>
                  </a:lnTo>
                  <a:lnTo>
                    <a:pt x="1136" y="305"/>
                  </a:lnTo>
                  <a:lnTo>
                    <a:pt x="1130" y="335"/>
                  </a:lnTo>
                  <a:lnTo>
                    <a:pt x="1123" y="370"/>
                  </a:lnTo>
                  <a:lnTo>
                    <a:pt x="1116" y="407"/>
                  </a:lnTo>
                  <a:lnTo>
                    <a:pt x="1107" y="451"/>
                  </a:lnTo>
                  <a:lnTo>
                    <a:pt x="1098" y="498"/>
                  </a:lnTo>
                  <a:lnTo>
                    <a:pt x="1087" y="552"/>
                  </a:lnTo>
                  <a:lnTo>
                    <a:pt x="1074" y="609"/>
                  </a:lnTo>
                  <a:lnTo>
                    <a:pt x="1061" y="675"/>
                  </a:lnTo>
                  <a:lnTo>
                    <a:pt x="1048" y="744"/>
                  </a:lnTo>
                  <a:lnTo>
                    <a:pt x="1031" y="821"/>
                  </a:lnTo>
                  <a:lnTo>
                    <a:pt x="1014" y="904"/>
                  </a:lnTo>
                  <a:lnTo>
                    <a:pt x="995" y="994"/>
                  </a:lnTo>
                  <a:lnTo>
                    <a:pt x="975" y="1091"/>
                  </a:lnTo>
                  <a:lnTo>
                    <a:pt x="953" y="1196"/>
                  </a:lnTo>
                  <a:lnTo>
                    <a:pt x="1394" y="1196"/>
                  </a:lnTo>
                  <a:lnTo>
                    <a:pt x="1424" y="1196"/>
                  </a:lnTo>
                  <a:lnTo>
                    <a:pt x="1451" y="1197"/>
                  </a:lnTo>
                  <a:lnTo>
                    <a:pt x="1473" y="1198"/>
                  </a:lnTo>
                  <a:lnTo>
                    <a:pt x="1492" y="1202"/>
                  </a:lnTo>
                  <a:lnTo>
                    <a:pt x="1508" y="1208"/>
                  </a:lnTo>
                  <a:lnTo>
                    <a:pt x="1520" y="1217"/>
                  </a:lnTo>
                  <a:lnTo>
                    <a:pt x="1529" y="1229"/>
                  </a:lnTo>
                  <a:lnTo>
                    <a:pt x="1534" y="1244"/>
                  </a:lnTo>
                  <a:lnTo>
                    <a:pt x="1536" y="1264"/>
                  </a:lnTo>
                  <a:lnTo>
                    <a:pt x="1535" y="1295"/>
                  </a:lnTo>
                  <a:lnTo>
                    <a:pt x="1531" y="1320"/>
                  </a:lnTo>
                  <a:lnTo>
                    <a:pt x="1525" y="1341"/>
                  </a:lnTo>
                  <a:lnTo>
                    <a:pt x="1517" y="1357"/>
                  </a:lnTo>
                  <a:lnTo>
                    <a:pt x="1506" y="1369"/>
                  </a:lnTo>
                  <a:lnTo>
                    <a:pt x="1492" y="1378"/>
                  </a:lnTo>
                  <a:lnTo>
                    <a:pt x="1476" y="1383"/>
                  </a:lnTo>
                  <a:lnTo>
                    <a:pt x="1458" y="1387"/>
                  </a:lnTo>
                  <a:lnTo>
                    <a:pt x="1437" y="1388"/>
                  </a:lnTo>
                  <a:lnTo>
                    <a:pt x="1413" y="1390"/>
                  </a:lnTo>
                  <a:lnTo>
                    <a:pt x="1386" y="1390"/>
                  </a:lnTo>
                  <a:lnTo>
                    <a:pt x="914" y="1390"/>
                  </a:lnTo>
                  <a:lnTo>
                    <a:pt x="544" y="3193"/>
                  </a:lnTo>
                  <a:lnTo>
                    <a:pt x="539" y="3227"/>
                  </a:lnTo>
                  <a:lnTo>
                    <a:pt x="533" y="3257"/>
                  </a:lnTo>
                  <a:lnTo>
                    <a:pt x="528" y="3286"/>
                  </a:lnTo>
                  <a:lnTo>
                    <a:pt x="524" y="3313"/>
                  </a:lnTo>
                  <a:lnTo>
                    <a:pt x="520" y="3343"/>
                  </a:lnTo>
                  <a:lnTo>
                    <a:pt x="517" y="3373"/>
                  </a:lnTo>
                  <a:lnTo>
                    <a:pt x="514" y="3408"/>
                  </a:lnTo>
                  <a:lnTo>
                    <a:pt x="513" y="3447"/>
                  </a:lnTo>
                  <a:lnTo>
                    <a:pt x="512" y="3491"/>
                  </a:lnTo>
                  <a:lnTo>
                    <a:pt x="514" y="3544"/>
                  </a:lnTo>
                  <a:lnTo>
                    <a:pt x="517" y="3590"/>
                  </a:lnTo>
                  <a:lnTo>
                    <a:pt x="525" y="3630"/>
                  </a:lnTo>
                  <a:lnTo>
                    <a:pt x="533" y="3665"/>
                  </a:lnTo>
                  <a:lnTo>
                    <a:pt x="545" y="3694"/>
                  </a:lnTo>
                  <a:lnTo>
                    <a:pt x="560" y="3719"/>
                  </a:lnTo>
                  <a:lnTo>
                    <a:pt x="577" y="3739"/>
                  </a:lnTo>
                  <a:lnTo>
                    <a:pt x="596" y="3753"/>
                  </a:lnTo>
                  <a:lnTo>
                    <a:pt x="619" y="3764"/>
                  </a:lnTo>
                  <a:lnTo>
                    <a:pt x="642" y="3769"/>
                  </a:lnTo>
                  <a:lnTo>
                    <a:pt x="669" y="3772"/>
                  </a:lnTo>
                  <a:lnTo>
                    <a:pt x="699" y="3770"/>
                  </a:lnTo>
                  <a:lnTo>
                    <a:pt x="730" y="3765"/>
                  </a:lnTo>
                  <a:lnTo>
                    <a:pt x="763" y="3758"/>
                  </a:lnTo>
                  <a:lnTo>
                    <a:pt x="796" y="3747"/>
                  </a:lnTo>
                  <a:lnTo>
                    <a:pt x="832" y="3731"/>
                  </a:lnTo>
                  <a:lnTo>
                    <a:pt x="867" y="3710"/>
                  </a:lnTo>
                  <a:lnTo>
                    <a:pt x="903" y="3685"/>
                  </a:lnTo>
                  <a:lnTo>
                    <a:pt x="941" y="3655"/>
                  </a:lnTo>
                  <a:lnTo>
                    <a:pt x="979" y="3620"/>
                  </a:lnTo>
                  <a:lnTo>
                    <a:pt x="1017" y="3578"/>
                  </a:lnTo>
                  <a:lnTo>
                    <a:pt x="1056" y="3531"/>
                  </a:lnTo>
                  <a:lnTo>
                    <a:pt x="1095" y="3476"/>
                  </a:lnTo>
                  <a:lnTo>
                    <a:pt x="1133" y="3414"/>
                  </a:lnTo>
                  <a:lnTo>
                    <a:pt x="1172" y="3346"/>
                  </a:lnTo>
                  <a:lnTo>
                    <a:pt x="1210" y="3270"/>
                  </a:lnTo>
                  <a:lnTo>
                    <a:pt x="1249" y="3185"/>
                  </a:lnTo>
                  <a:lnTo>
                    <a:pt x="1286" y="3092"/>
                  </a:lnTo>
                  <a:lnTo>
                    <a:pt x="1323" y="2991"/>
                  </a:lnTo>
                  <a:lnTo>
                    <a:pt x="1333" y="2965"/>
                  </a:lnTo>
                  <a:lnTo>
                    <a:pt x="1340" y="2944"/>
                  </a:lnTo>
                  <a:lnTo>
                    <a:pt x="1349" y="2928"/>
                  </a:lnTo>
                  <a:lnTo>
                    <a:pt x="1358" y="2916"/>
                  </a:lnTo>
                  <a:lnTo>
                    <a:pt x="1367" y="2909"/>
                  </a:lnTo>
                  <a:lnTo>
                    <a:pt x="1379" y="2905"/>
                  </a:lnTo>
                  <a:lnTo>
                    <a:pt x="1394" y="2903"/>
                  </a:lnTo>
                  <a:lnTo>
                    <a:pt x="1404" y="2903"/>
                  </a:lnTo>
                  <a:lnTo>
                    <a:pt x="1414" y="2905"/>
                  </a:lnTo>
                  <a:lnTo>
                    <a:pt x="1425" y="2906"/>
                  </a:lnTo>
                  <a:lnTo>
                    <a:pt x="1435" y="2911"/>
                  </a:lnTo>
                  <a:lnTo>
                    <a:pt x="1443" y="2918"/>
                  </a:lnTo>
                  <a:lnTo>
                    <a:pt x="1451" y="2928"/>
                  </a:lnTo>
                  <a:lnTo>
                    <a:pt x="1456" y="2943"/>
                  </a:lnTo>
                  <a:lnTo>
                    <a:pt x="1457" y="2961"/>
                  </a:lnTo>
                  <a:lnTo>
                    <a:pt x="1456" y="2970"/>
                  </a:lnTo>
                  <a:lnTo>
                    <a:pt x="1453" y="2986"/>
                  </a:lnTo>
                  <a:lnTo>
                    <a:pt x="1446" y="3007"/>
                  </a:lnTo>
                  <a:lnTo>
                    <a:pt x="1439" y="3033"/>
                  </a:lnTo>
                  <a:lnTo>
                    <a:pt x="1428" y="3064"/>
                  </a:lnTo>
                  <a:lnTo>
                    <a:pt x="1415" y="3100"/>
                  </a:lnTo>
                  <a:lnTo>
                    <a:pt x="1401" y="3140"/>
                  </a:lnTo>
                  <a:lnTo>
                    <a:pt x="1384" y="3182"/>
                  </a:lnTo>
                  <a:lnTo>
                    <a:pt x="1365" y="3228"/>
                  </a:lnTo>
                  <a:lnTo>
                    <a:pt x="1344" y="3275"/>
                  </a:lnTo>
                  <a:lnTo>
                    <a:pt x="1320" y="3325"/>
                  </a:lnTo>
                  <a:lnTo>
                    <a:pt x="1294" y="3376"/>
                  </a:lnTo>
                  <a:lnTo>
                    <a:pt x="1266" y="3427"/>
                  </a:lnTo>
                  <a:lnTo>
                    <a:pt x="1236" y="3478"/>
                  </a:lnTo>
                  <a:lnTo>
                    <a:pt x="1204" y="3528"/>
                  </a:lnTo>
                  <a:lnTo>
                    <a:pt x="1169" y="3578"/>
                  </a:lnTo>
                  <a:lnTo>
                    <a:pt x="1134" y="3626"/>
                  </a:lnTo>
                  <a:lnTo>
                    <a:pt x="1096" y="3672"/>
                  </a:lnTo>
                  <a:lnTo>
                    <a:pt x="1055" y="3715"/>
                  </a:lnTo>
                  <a:lnTo>
                    <a:pt x="1013" y="3756"/>
                  </a:lnTo>
                  <a:lnTo>
                    <a:pt x="968" y="3793"/>
                  </a:lnTo>
                  <a:lnTo>
                    <a:pt x="922" y="3825"/>
                  </a:lnTo>
                  <a:lnTo>
                    <a:pt x="874" y="3853"/>
                  </a:lnTo>
                  <a:lnTo>
                    <a:pt x="824" y="3876"/>
                  </a:lnTo>
                  <a:lnTo>
                    <a:pt x="772" y="3892"/>
                  </a:lnTo>
                  <a:lnTo>
                    <a:pt x="718" y="3903"/>
                  </a:lnTo>
                  <a:lnTo>
                    <a:pt x="662" y="3906"/>
                  </a:lnTo>
                  <a:lnTo>
                    <a:pt x="604" y="3904"/>
                  </a:lnTo>
                  <a:lnTo>
                    <a:pt x="549" y="3893"/>
                  </a:lnTo>
                  <a:lnTo>
                    <a:pt x="498" y="3876"/>
                  </a:lnTo>
                  <a:lnTo>
                    <a:pt x="449" y="3853"/>
                  </a:lnTo>
                  <a:lnTo>
                    <a:pt x="404" y="3824"/>
                  </a:lnTo>
                  <a:lnTo>
                    <a:pt x="363" y="3790"/>
                  </a:lnTo>
                  <a:lnTo>
                    <a:pt x="326" y="3749"/>
                  </a:lnTo>
                  <a:lnTo>
                    <a:pt x="294" y="3705"/>
                  </a:lnTo>
                  <a:lnTo>
                    <a:pt x="265" y="3655"/>
                  </a:lnTo>
                  <a:lnTo>
                    <a:pt x="241" y="3601"/>
                  </a:lnTo>
                  <a:lnTo>
                    <a:pt x="222" y="3544"/>
                  </a:lnTo>
                  <a:lnTo>
                    <a:pt x="208" y="3482"/>
                  </a:lnTo>
                  <a:lnTo>
                    <a:pt x="200" y="3417"/>
                  </a:lnTo>
                  <a:lnTo>
                    <a:pt x="198" y="3347"/>
                  </a:lnTo>
                  <a:lnTo>
                    <a:pt x="198" y="3337"/>
                  </a:lnTo>
                  <a:lnTo>
                    <a:pt x="198" y="3328"/>
                  </a:lnTo>
                  <a:lnTo>
                    <a:pt x="198" y="3317"/>
                  </a:lnTo>
                  <a:lnTo>
                    <a:pt x="199" y="3305"/>
                  </a:lnTo>
                  <a:lnTo>
                    <a:pt x="200" y="3294"/>
                  </a:lnTo>
                  <a:lnTo>
                    <a:pt x="201" y="3280"/>
                  </a:lnTo>
                  <a:lnTo>
                    <a:pt x="203" y="3266"/>
                  </a:lnTo>
                  <a:lnTo>
                    <a:pt x="205" y="3250"/>
                  </a:lnTo>
                  <a:lnTo>
                    <a:pt x="207" y="3232"/>
                  </a:lnTo>
                  <a:lnTo>
                    <a:pt x="210" y="3212"/>
                  </a:lnTo>
                  <a:lnTo>
                    <a:pt x="214" y="3190"/>
                  </a:lnTo>
                  <a:lnTo>
                    <a:pt x="218" y="3165"/>
                  </a:lnTo>
                  <a:lnTo>
                    <a:pt x="223" y="3138"/>
                  </a:lnTo>
                  <a:lnTo>
                    <a:pt x="229" y="3108"/>
                  </a:lnTo>
                  <a:lnTo>
                    <a:pt x="235" y="3075"/>
                  </a:lnTo>
                  <a:lnTo>
                    <a:pt x="242" y="3038"/>
                  </a:lnTo>
                  <a:lnTo>
                    <a:pt x="250" y="2998"/>
                  </a:lnTo>
                  <a:lnTo>
                    <a:pt x="258" y="2953"/>
                  </a:lnTo>
                  <a:lnTo>
                    <a:pt x="268" y="2905"/>
                  </a:lnTo>
                  <a:lnTo>
                    <a:pt x="279" y="2852"/>
                  </a:lnTo>
                  <a:lnTo>
                    <a:pt x="291" y="2795"/>
                  </a:lnTo>
                  <a:lnTo>
                    <a:pt x="303" y="2733"/>
                  </a:lnTo>
                  <a:lnTo>
                    <a:pt x="317" y="2666"/>
                  </a:lnTo>
                  <a:lnTo>
                    <a:pt x="332" y="2594"/>
                  </a:lnTo>
                  <a:lnTo>
                    <a:pt x="348" y="2516"/>
                  </a:lnTo>
                  <a:lnTo>
                    <a:pt x="365" y="2433"/>
                  </a:lnTo>
                  <a:lnTo>
                    <a:pt x="384" y="2344"/>
                  </a:lnTo>
                  <a:lnTo>
                    <a:pt x="404" y="2249"/>
                  </a:lnTo>
                  <a:lnTo>
                    <a:pt x="425" y="2146"/>
                  </a:lnTo>
                  <a:lnTo>
                    <a:pt x="448" y="2038"/>
                  </a:lnTo>
                  <a:lnTo>
                    <a:pt x="471" y="1923"/>
                  </a:lnTo>
                  <a:lnTo>
                    <a:pt x="497" y="1801"/>
                  </a:lnTo>
                  <a:lnTo>
                    <a:pt x="524" y="1671"/>
                  </a:lnTo>
                  <a:lnTo>
                    <a:pt x="552" y="1534"/>
                  </a:lnTo>
                  <a:lnTo>
                    <a:pt x="582" y="1390"/>
                  </a:lnTo>
                  <a:lnTo>
                    <a:pt x="134" y="1390"/>
                  </a:lnTo>
                  <a:lnTo>
                    <a:pt x="105" y="1390"/>
                  </a:lnTo>
                  <a:lnTo>
                    <a:pt x="79" y="1388"/>
                  </a:lnTo>
                  <a:lnTo>
                    <a:pt x="57" y="1386"/>
                  </a:lnTo>
                  <a:lnTo>
                    <a:pt x="39" y="1383"/>
                  </a:lnTo>
                  <a:lnTo>
                    <a:pt x="24" y="1377"/>
                  </a:lnTo>
                  <a:lnTo>
                    <a:pt x="14" y="1366"/>
                  </a:lnTo>
                  <a:lnTo>
                    <a:pt x="6" y="1353"/>
                  </a:lnTo>
                  <a:lnTo>
                    <a:pt x="2" y="1335"/>
                  </a:lnTo>
                  <a:lnTo>
                    <a:pt x="0" y="1312"/>
                  </a:lnTo>
                  <a:lnTo>
                    <a:pt x="2" y="1281"/>
                  </a:lnTo>
                  <a:lnTo>
                    <a:pt x="6" y="1256"/>
                  </a:lnTo>
                  <a:lnTo>
                    <a:pt x="13" y="1236"/>
                  </a:lnTo>
                  <a:lnTo>
                    <a:pt x="23" y="1221"/>
                  </a:lnTo>
                  <a:lnTo>
                    <a:pt x="36" y="1210"/>
                  </a:lnTo>
                  <a:lnTo>
                    <a:pt x="53" y="1204"/>
                  </a:lnTo>
                  <a:lnTo>
                    <a:pt x="72" y="1200"/>
                  </a:lnTo>
                  <a:lnTo>
                    <a:pt x="95" y="1197"/>
                  </a:lnTo>
                  <a:lnTo>
                    <a:pt x="121" y="1196"/>
                  </a:lnTo>
                  <a:lnTo>
                    <a:pt x="149" y="1196"/>
                  </a:lnTo>
                  <a:lnTo>
                    <a:pt x="622" y="1196"/>
                  </a:lnTo>
                  <a:lnTo>
                    <a:pt x="811" y="222"/>
                  </a:lnTo>
                  <a:lnTo>
                    <a:pt x="823" y="180"/>
                  </a:lnTo>
                  <a:lnTo>
                    <a:pt x="837" y="143"/>
                  </a:lnTo>
                  <a:lnTo>
                    <a:pt x="852" y="112"/>
                  </a:lnTo>
                  <a:lnTo>
                    <a:pt x="870" y="85"/>
                  </a:lnTo>
                  <a:lnTo>
                    <a:pt x="888" y="63"/>
                  </a:lnTo>
                  <a:lnTo>
                    <a:pt x="906" y="46"/>
                  </a:lnTo>
                  <a:lnTo>
                    <a:pt x="926" y="32"/>
                  </a:lnTo>
                  <a:lnTo>
                    <a:pt x="944" y="21"/>
                  </a:lnTo>
                  <a:lnTo>
                    <a:pt x="961" y="13"/>
                  </a:lnTo>
                  <a:lnTo>
                    <a:pt x="977" y="7"/>
                  </a:lnTo>
                  <a:lnTo>
                    <a:pt x="991" y="3"/>
                  </a:lnTo>
                  <a:lnTo>
                    <a:pt x="1003" y="2"/>
                  </a:lnTo>
                  <a:lnTo>
                    <a:pt x="1011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2" name="Group 9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505200" y="5562600"/>
              <a:ext cx="695480" cy="457200"/>
              <a:chOff x="2358" y="393"/>
              <a:chExt cx="1401" cy="921"/>
            </a:xfrm>
          </p:grpSpPr>
          <p:sp>
            <p:nvSpPr>
              <p:cNvPr id="109" name="Freeform 11"/>
              <p:cNvSpPr>
                <a:spLocks/>
              </p:cNvSpPr>
              <p:nvPr/>
            </p:nvSpPr>
            <p:spPr bwMode="auto">
              <a:xfrm>
                <a:off x="2358" y="393"/>
                <a:ext cx="775" cy="694"/>
              </a:xfrm>
              <a:custGeom>
                <a:avLst/>
                <a:gdLst/>
                <a:ahLst/>
                <a:cxnLst>
                  <a:cxn ang="0">
                    <a:pos x="1062" y="24"/>
                  </a:cxn>
                  <a:cxn ang="0">
                    <a:pos x="1283" y="156"/>
                  </a:cxn>
                  <a:cxn ang="0">
                    <a:pos x="1428" y="296"/>
                  </a:cxn>
                  <a:cxn ang="0">
                    <a:pos x="1598" y="105"/>
                  </a:cxn>
                  <a:cxn ang="0">
                    <a:pos x="1886" y="0"/>
                  </a:cxn>
                  <a:cxn ang="0">
                    <a:pos x="2096" y="34"/>
                  </a:cxn>
                  <a:cxn ang="0">
                    <a:pos x="2279" y="156"/>
                  </a:cxn>
                  <a:cxn ang="0">
                    <a:pos x="2314" y="387"/>
                  </a:cxn>
                  <a:cxn ang="0">
                    <a:pos x="2181" y="543"/>
                  </a:cxn>
                  <a:cxn ang="0">
                    <a:pos x="2003" y="563"/>
                  </a:cxn>
                  <a:cxn ang="0">
                    <a:pos x="1900" y="457"/>
                  </a:cxn>
                  <a:cxn ang="0">
                    <a:pos x="1945" y="267"/>
                  </a:cxn>
                  <a:cxn ang="0">
                    <a:pos x="2076" y="139"/>
                  </a:cxn>
                  <a:cxn ang="0">
                    <a:pos x="1886" y="103"/>
                  </a:cxn>
                  <a:cxn ang="0">
                    <a:pos x="1636" y="205"/>
                  </a:cxn>
                  <a:cxn ang="0">
                    <a:pos x="1493" y="424"/>
                  </a:cxn>
                  <a:cxn ang="0">
                    <a:pos x="1431" y="623"/>
                  </a:cxn>
                  <a:cxn ang="0">
                    <a:pos x="1221" y="1446"/>
                  </a:cxn>
                  <a:cxn ang="0">
                    <a:pos x="1184" y="1679"/>
                  </a:cxn>
                  <a:cxn ang="0">
                    <a:pos x="1243" y="1889"/>
                  </a:cxn>
                  <a:cxn ang="0">
                    <a:pos x="1440" y="1982"/>
                  </a:cxn>
                  <a:cxn ang="0">
                    <a:pos x="1636" y="1936"/>
                  </a:cxn>
                  <a:cxn ang="0">
                    <a:pos x="1866" y="1756"/>
                  </a:cxn>
                  <a:cxn ang="0">
                    <a:pos x="2062" y="1382"/>
                  </a:cxn>
                  <a:cxn ang="0">
                    <a:pos x="2120" y="1331"/>
                  </a:cxn>
                  <a:cxn ang="0">
                    <a:pos x="2176" y="1359"/>
                  </a:cxn>
                  <a:cxn ang="0">
                    <a:pos x="2134" y="1525"/>
                  </a:cxn>
                  <a:cxn ang="0">
                    <a:pos x="1968" y="1795"/>
                  </a:cxn>
                  <a:cxn ang="0">
                    <a:pos x="1684" y="2027"/>
                  </a:cxn>
                  <a:cxn ang="0">
                    <a:pos x="1313" y="2072"/>
                  </a:cxn>
                  <a:cxn ang="0">
                    <a:pos x="1045" y="1923"/>
                  </a:cxn>
                  <a:cxn ang="0">
                    <a:pos x="924" y="1744"/>
                  </a:cxn>
                  <a:cxn ang="0">
                    <a:pos x="822" y="1887"/>
                  </a:cxn>
                  <a:cxn ang="0">
                    <a:pos x="597" y="2054"/>
                  </a:cxn>
                  <a:cxn ang="0">
                    <a:pos x="306" y="2070"/>
                  </a:cxn>
                  <a:cxn ang="0">
                    <a:pos x="78" y="1961"/>
                  </a:cxn>
                  <a:cxn ang="0">
                    <a:pos x="4" y="1732"/>
                  </a:cxn>
                  <a:cxn ang="0">
                    <a:pos x="167" y="1529"/>
                  </a:cxn>
                  <a:cxn ang="0">
                    <a:pos x="341" y="1529"/>
                  </a:cxn>
                  <a:cxn ang="0">
                    <a:pos x="429" y="1640"/>
                  </a:cxn>
                  <a:cxn ang="0">
                    <a:pos x="351" y="1853"/>
                  </a:cxn>
                  <a:cxn ang="0">
                    <a:pos x="295" y="1961"/>
                  </a:cxn>
                  <a:cxn ang="0">
                    <a:pos x="496" y="1978"/>
                  </a:cxn>
                  <a:cxn ang="0">
                    <a:pos x="751" y="1804"/>
                  </a:cxn>
                  <a:cxn ang="0">
                    <a:pos x="917" y="1389"/>
                  </a:cxn>
                  <a:cxn ang="0">
                    <a:pos x="1062" y="837"/>
                  </a:cxn>
                  <a:cxn ang="0">
                    <a:pos x="1131" y="509"/>
                  </a:cxn>
                  <a:cxn ang="0">
                    <a:pos x="1123" y="278"/>
                  </a:cxn>
                  <a:cxn ang="0">
                    <a:pos x="1016" y="135"/>
                  </a:cxn>
                  <a:cxn ang="0">
                    <a:pos x="885" y="103"/>
                  </a:cxn>
                  <a:cxn ang="0">
                    <a:pos x="677" y="156"/>
                  </a:cxn>
                  <a:cxn ang="0">
                    <a:pos x="435" y="365"/>
                  </a:cxn>
                  <a:cxn ang="0">
                    <a:pos x="258" y="724"/>
                  </a:cxn>
                  <a:cxn ang="0">
                    <a:pos x="192" y="752"/>
                  </a:cxn>
                  <a:cxn ang="0">
                    <a:pos x="146" y="710"/>
                  </a:cxn>
                  <a:cxn ang="0">
                    <a:pos x="209" y="518"/>
                  </a:cxn>
                  <a:cxn ang="0">
                    <a:pos x="397" y="243"/>
                  </a:cxn>
                  <a:cxn ang="0">
                    <a:pos x="703" y="34"/>
                  </a:cxn>
                </a:cxnLst>
                <a:rect l="0" t="0" r="r" b="b"/>
                <a:pathLst>
                  <a:path w="2325" h="2083">
                    <a:moveTo>
                      <a:pt x="899" y="0"/>
                    </a:moveTo>
                    <a:lnTo>
                      <a:pt x="927" y="2"/>
                    </a:lnTo>
                    <a:lnTo>
                      <a:pt x="958" y="3"/>
                    </a:lnTo>
                    <a:lnTo>
                      <a:pt x="991" y="7"/>
                    </a:lnTo>
                    <a:lnTo>
                      <a:pt x="1026" y="14"/>
                    </a:lnTo>
                    <a:lnTo>
                      <a:pt x="1062" y="24"/>
                    </a:lnTo>
                    <a:lnTo>
                      <a:pt x="1100" y="35"/>
                    </a:lnTo>
                    <a:lnTo>
                      <a:pt x="1137" y="51"/>
                    </a:lnTo>
                    <a:lnTo>
                      <a:pt x="1175" y="70"/>
                    </a:lnTo>
                    <a:lnTo>
                      <a:pt x="1212" y="94"/>
                    </a:lnTo>
                    <a:lnTo>
                      <a:pt x="1248" y="124"/>
                    </a:lnTo>
                    <a:lnTo>
                      <a:pt x="1283" y="156"/>
                    </a:lnTo>
                    <a:lnTo>
                      <a:pt x="1316" y="195"/>
                    </a:lnTo>
                    <a:lnTo>
                      <a:pt x="1345" y="240"/>
                    </a:lnTo>
                    <a:lnTo>
                      <a:pt x="1372" y="290"/>
                    </a:lnTo>
                    <a:lnTo>
                      <a:pt x="1396" y="348"/>
                    </a:lnTo>
                    <a:lnTo>
                      <a:pt x="1411" y="324"/>
                    </a:lnTo>
                    <a:lnTo>
                      <a:pt x="1428" y="296"/>
                    </a:lnTo>
                    <a:lnTo>
                      <a:pt x="1448" y="267"/>
                    </a:lnTo>
                    <a:lnTo>
                      <a:pt x="1472" y="234"/>
                    </a:lnTo>
                    <a:lnTo>
                      <a:pt x="1499" y="202"/>
                    </a:lnTo>
                    <a:lnTo>
                      <a:pt x="1528" y="168"/>
                    </a:lnTo>
                    <a:lnTo>
                      <a:pt x="1562" y="136"/>
                    </a:lnTo>
                    <a:lnTo>
                      <a:pt x="1598" y="105"/>
                    </a:lnTo>
                    <a:lnTo>
                      <a:pt x="1638" y="77"/>
                    </a:lnTo>
                    <a:lnTo>
                      <a:pt x="1682" y="52"/>
                    </a:lnTo>
                    <a:lnTo>
                      <a:pt x="1727" y="31"/>
                    </a:lnTo>
                    <a:lnTo>
                      <a:pt x="1777" y="14"/>
                    </a:lnTo>
                    <a:lnTo>
                      <a:pt x="1830" y="4"/>
                    </a:lnTo>
                    <a:lnTo>
                      <a:pt x="1886" y="0"/>
                    </a:lnTo>
                    <a:lnTo>
                      <a:pt x="1918" y="2"/>
                    </a:lnTo>
                    <a:lnTo>
                      <a:pt x="1951" y="4"/>
                    </a:lnTo>
                    <a:lnTo>
                      <a:pt x="1986" y="9"/>
                    </a:lnTo>
                    <a:lnTo>
                      <a:pt x="2023" y="14"/>
                    </a:lnTo>
                    <a:lnTo>
                      <a:pt x="2059" y="23"/>
                    </a:lnTo>
                    <a:lnTo>
                      <a:pt x="2096" y="34"/>
                    </a:lnTo>
                    <a:lnTo>
                      <a:pt x="2131" y="48"/>
                    </a:lnTo>
                    <a:lnTo>
                      <a:pt x="2167" y="63"/>
                    </a:lnTo>
                    <a:lnTo>
                      <a:pt x="2199" y="81"/>
                    </a:lnTo>
                    <a:lnTo>
                      <a:pt x="2229" y="104"/>
                    </a:lnTo>
                    <a:lnTo>
                      <a:pt x="2256" y="128"/>
                    </a:lnTo>
                    <a:lnTo>
                      <a:pt x="2279" y="156"/>
                    </a:lnTo>
                    <a:lnTo>
                      <a:pt x="2298" y="188"/>
                    </a:lnTo>
                    <a:lnTo>
                      <a:pt x="2313" y="223"/>
                    </a:lnTo>
                    <a:lnTo>
                      <a:pt x="2323" y="261"/>
                    </a:lnTo>
                    <a:lnTo>
                      <a:pt x="2325" y="304"/>
                    </a:lnTo>
                    <a:lnTo>
                      <a:pt x="2323" y="348"/>
                    </a:lnTo>
                    <a:lnTo>
                      <a:pt x="2314" y="387"/>
                    </a:lnTo>
                    <a:lnTo>
                      <a:pt x="2300" y="422"/>
                    </a:lnTo>
                    <a:lnTo>
                      <a:pt x="2281" y="455"/>
                    </a:lnTo>
                    <a:lnTo>
                      <a:pt x="2260" y="483"/>
                    </a:lnTo>
                    <a:lnTo>
                      <a:pt x="2236" y="506"/>
                    </a:lnTo>
                    <a:lnTo>
                      <a:pt x="2209" y="526"/>
                    </a:lnTo>
                    <a:lnTo>
                      <a:pt x="2181" y="543"/>
                    </a:lnTo>
                    <a:lnTo>
                      <a:pt x="2152" y="556"/>
                    </a:lnTo>
                    <a:lnTo>
                      <a:pt x="2124" y="564"/>
                    </a:lnTo>
                    <a:lnTo>
                      <a:pt x="2096" y="570"/>
                    </a:lnTo>
                    <a:lnTo>
                      <a:pt x="2069" y="572"/>
                    </a:lnTo>
                    <a:lnTo>
                      <a:pt x="2035" y="570"/>
                    </a:lnTo>
                    <a:lnTo>
                      <a:pt x="2003" y="563"/>
                    </a:lnTo>
                    <a:lnTo>
                      <a:pt x="1977" y="551"/>
                    </a:lnTo>
                    <a:lnTo>
                      <a:pt x="1954" y="537"/>
                    </a:lnTo>
                    <a:lnTo>
                      <a:pt x="1935" y="519"/>
                    </a:lnTo>
                    <a:lnTo>
                      <a:pt x="1920" y="501"/>
                    </a:lnTo>
                    <a:lnTo>
                      <a:pt x="1908" y="480"/>
                    </a:lnTo>
                    <a:lnTo>
                      <a:pt x="1900" y="457"/>
                    </a:lnTo>
                    <a:lnTo>
                      <a:pt x="1896" y="435"/>
                    </a:lnTo>
                    <a:lnTo>
                      <a:pt x="1894" y="412"/>
                    </a:lnTo>
                    <a:lnTo>
                      <a:pt x="1897" y="375"/>
                    </a:lnTo>
                    <a:lnTo>
                      <a:pt x="1907" y="337"/>
                    </a:lnTo>
                    <a:lnTo>
                      <a:pt x="1923" y="300"/>
                    </a:lnTo>
                    <a:lnTo>
                      <a:pt x="1945" y="267"/>
                    </a:lnTo>
                    <a:lnTo>
                      <a:pt x="1972" y="236"/>
                    </a:lnTo>
                    <a:lnTo>
                      <a:pt x="2003" y="209"/>
                    </a:lnTo>
                    <a:lnTo>
                      <a:pt x="2039" y="187"/>
                    </a:lnTo>
                    <a:lnTo>
                      <a:pt x="2077" y="171"/>
                    </a:lnTo>
                    <a:lnTo>
                      <a:pt x="2120" y="160"/>
                    </a:lnTo>
                    <a:lnTo>
                      <a:pt x="2076" y="139"/>
                    </a:lnTo>
                    <a:lnTo>
                      <a:pt x="2033" y="124"/>
                    </a:lnTo>
                    <a:lnTo>
                      <a:pt x="1992" y="112"/>
                    </a:lnTo>
                    <a:lnTo>
                      <a:pt x="1955" y="107"/>
                    </a:lnTo>
                    <a:lnTo>
                      <a:pt x="1924" y="104"/>
                    </a:lnTo>
                    <a:lnTo>
                      <a:pt x="1901" y="103"/>
                    </a:lnTo>
                    <a:lnTo>
                      <a:pt x="1886" y="103"/>
                    </a:lnTo>
                    <a:lnTo>
                      <a:pt x="1836" y="105"/>
                    </a:lnTo>
                    <a:lnTo>
                      <a:pt x="1789" y="115"/>
                    </a:lnTo>
                    <a:lnTo>
                      <a:pt x="1747" y="131"/>
                    </a:lnTo>
                    <a:lnTo>
                      <a:pt x="1707" y="152"/>
                    </a:lnTo>
                    <a:lnTo>
                      <a:pt x="1670" y="177"/>
                    </a:lnTo>
                    <a:lnTo>
                      <a:pt x="1636" y="205"/>
                    </a:lnTo>
                    <a:lnTo>
                      <a:pt x="1605" y="237"/>
                    </a:lnTo>
                    <a:lnTo>
                      <a:pt x="1578" y="272"/>
                    </a:lnTo>
                    <a:lnTo>
                      <a:pt x="1552" y="309"/>
                    </a:lnTo>
                    <a:lnTo>
                      <a:pt x="1530" y="347"/>
                    </a:lnTo>
                    <a:lnTo>
                      <a:pt x="1510" y="384"/>
                    </a:lnTo>
                    <a:lnTo>
                      <a:pt x="1493" y="424"/>
                    </a:lnTo>
                    <a:lnTo>
                      <a:pt x="1477" y="462"/>
                    </a:lnTo>
                    <a:lnTo>
                      <a:pt x="1463" y="499"/>
                    </a:lnTo>
                    <a:lnTo>
                      <a:pt x="1453" y="535"/>
                    </a:lnTo>
                    <a:lnTo>
                      <a:pt x="1443" y="567"/>
                    </a:lnTo>
                    <a:lnTo>
                      <a:pt x="1436" y="596"/>
                    </a:lnTo>
                    <a:lnTo>
                      <a:pt x="1431" y="623"/>
                    </a:lnTo>
                    <a:lnTo>
                      <a:pt x="1426" y="644"/>
                    </a:lnTo>
                    <a:lnTo>
                      <a:pt x="1426" y="644"/>
                    </a:lnTo>
                    <a:lnTo>
                      <a:pt x="1265" y="1274"/>
                    </a:lnTo>
                    <a:lnTo>
                      <a:pt x="1249" y="1338"/>
                    </a:lnTo>
                    <a:lnTo>
                      <a:pt x="1233" y="1394"/>
                    </a:lnTo>
                    <a:lnTo>
                      <a:pt x="1221" y="1446"/>
                    </a:lnTo>
                    <a:lnTo>
                      <a:pt x="1211" y="1492"/>
                    </a:lnTo>
                    <a:lnTo>
                      <a:pt x="1201" y="1535"/>
                    </a:lnTo>
                    <a:lnTo>
                      <a:pt x="1194" y="1574"/>
                    </a:lnTo>
                    <a:lnTo>
                      <a:pt x="1188" y="1610"/>
                    </a:lnTo>
                    <a:lnTo>
                      <a:pt x="1185" y="1645"/>
                    </a:lnTo>
                    <a:lnTo>
                      <a:pt x="1184" y="1679"/>
                    </a:lnTo>
                    <a:lnTo>
                      <a:pt x="1185" y="1718"/>
                    </a:lnTo>
                    <a:lnTo>
                      <a:pt x="1191" y="1756"/>
                    </a:lnTo>
                    <a:lnTo>
                      <a:pt x="1198" y="1793"/>
                    </a:lnTo>
                    <a:lnTo>
                      <a:pt x="1209" y="1828"/>
                    </a:lnTo>
                    <a:lnTo>
                      <a:pt x="1225" y="1860"/>
                    </a:lnTo>
                    <a:lnTo>
                      <a:pt x="1243" y="1889"/>
                    </a:lnTo>
                    <a:lnTo>
                      <a:pt x="1266" y="1916"/>
                    </a:lnTo>
                    <a:lnTo>
                      <a:pt x="1293" y="1939"/>
                    </a:lnTo>
                    <a:lnTo>
                      <a:pt x="1323" y="1957"/>
                    </a:lnTo>
                    <a:lnTo>
                      <a:pt x="1358" y="1971"/>
                    </a:lnTo>
                    <a:lnTo>
                      <a:pt x="1396" y="1979"/>
                    </a:lnTo>
                    <a:lnTo>
                      <a:pt x="1440" y="1982"/>
                    </a:lnTo>
                    <a:lnTo>
                      <a:pt x="1467" y="1981"/>
                    </a:lnTo>
                    <a:lnTo>
                      <a:pt x="1497" y="1978"/>
                    </a:lnTo>
                    <a:lnTo>
                      <a:pt x="1528" y="1972"/>
                    </a:lnTo>
                    <a:lnTo>
                      <a:pt x="1562" y="1964"/>
                    </a:lnTo>
                    <a:lnTo>
                      <a:pt x="1598" y="1951"/>
                    </a:lnTo>
                    <a:lnTo>
                      <a:pt x="1636" y="1936"/>
                    </a:lnTo>
                    <a:lnTo>
                      <a:pt x="1673" y="1917"/>
                    </a:lnTo>
                    <a:lnTo>
                      <a:pt x="1713" y="1894"/>
                    </a:lnTo>
                    <a:lnTo>
                      <a:pt x="1751" y="1867"/>
                    </a:lnTo>
                    <a:lnTo>
                      <a:pt x="1789" y="1835"/>
                    </a:lnTo>
                    <a:lnTo>
                      <a:pt x="1829" y="1798"/>
                    </a:lnTo>
                    <a:lnTo>
                      <a:pt x="1866" y="1756"/>
                    </a:lnTo>
                    <a:lnTo>
                      <a:pt x="1903" y="1708"/>
                    </a:lnTo>
                    <a:lnTo>
                      <a:pt x="1940" y="1657"/>
                    </a:lnTo>
                    <a:lnTo>
                      <a:pt x="1974" y="1598"/>
                    </a:lnTo>
                    <a:lnTo>
                      <a:pt x="2005" y="1532"/>
                    </a:lnTo>
                    <a:lnTo>
                      <a:pt x="2035" y="1460"/>
                    </a:lnTo>
                    <a:lnTo>
                      <a:pt x="2062" y="1382"/>
                    </a:lnTo>
                    <a:lnTo>
                      <a:pt x="2066" y="1366"/>
                    </a:lnTo>
                    <a:lnTo>
                      <a:pt x="2070" y="1352"/>
                    </a:lnTo>
                    <a:lnTo>
                      <a:pt x="2077" y="1344"/>
                    </a:lnTo>
                    <a:lnTo>
                      <a:pt x="2087" y="1337"/>
                    </a:lnTo>
                    <a:lnTo>
                      <a:pt x="2101" y="1333"/>
                    </a:lnTo>
                    <a:lnTo>
                      <a:pt x="2120" y="1331"/>
                    </a:lnTo>
                    <a:lnTo>
                      <a:pt x="2128" y="1331"/>
                    </a:lnTo>
                    <a:lnTo>
                      <a:pt x="2138" y="1333"/>
                    </a:lnTo>
                    <a:lnTo>
                      <a:pt x="2150" y="1335"/>
                    </a:lnTo>
                    <a:lnTo>
                      <a:pt x="2161" y="1340"/>
                    </a:lnTo>
                    <a:lnTo>
                      <a:pt x="2169" y="1347"/>
                    </a:lnTo>
                    <a:lnTo>
                      <a:pt x="2176" y="1359"/>
                    </a:lnTo>
                    <a:lnTo>
                      <a:pt x="2179" y="1375"/>
                    </a:lnTo>
                    <a:lnTo>
                      <a:pt x="2176" y="1394"/>
                    </a:lnTo>
                    <a:lnTo>
                      <a:pt x="2172" y="1420"/>
                    </a:lnTo>
                    <a:lnTo>
                      <a:pt x="2162" y="1450"/>
                    </a:lnTo>
                    <a:lnTo>
                      <a:pt x="2151" y="1485"/>
                    </a:lnTo>
                    <a:lnTo>
                      <a:pt x="2134" y="1525"/>
                    </a:lnTo>
                    <a:lnTo>
                      <a:pt x="2115" y="1565"/>
                    </a:lnTo>
                    <a:lnTo>
                      <a:pt x="2093" y="1610"/>
                    </a:lnTo>
                    <a:lnTo>
                      <a:pt x="2067" y="1655"/>
                    </a:lnTo>
                    <a:lnTo>
                      <a:pt x="2037" y="1703"/>
                    </a:lnTo>
                    <a:lnTo>
                      <a:pt x="2005" y="1749"/>
                    </a:lnTo>
                    <a:lnTo>
                      <a:pt x="1968" y="1795"/>
                    </a:lnTo>
                    <a:lnTo>
                      <a:pt x="1930" y="1842"/>
                    </a:lnTo>
                    <a:lnTo>
                      <a:pt x="1887" y="1885"/>
                    </a:lnTo>
                    <a:lnTo>
                      <a:pt x="1840" y="1926"/>
                    </a:lnTo>
                    <a:lnTo>
                      <a:pt x="1792" y="1964"/>
                    </a:lnTo>
                    <a:lnTo>
                      <a:pt x="1740" y="1997"/>
                    </a:lnTo>
                    <a:lnTo>
                      <a:pt x="1684" y="2027"/>
                    </a:lnTo>
                    <a:lnTo>
                      <a:pt x="1626" y="2051"/>
                    </a:lnTo>
                    <a:lnTo>
                      <a:pt x="1565" y="2069"/>
                    </a:lnTo>
                    <a:lnTo>
                      <a:pt x="1500" y="2080"/>
                    </a:lnTo>
                    <a:lnTo>
                      <a:pt x="1433" y="2083"/>
                    </a:lnTo>
                    <a:lnTo>
                      <a:pt x="1371" y="2080"/>
                    </a:lnTo>
                    <a:lnTo>
                      <a:pt x="1313" y="2072"/>
                    </a:lnTo>
                    <a:lnTo>
                      <a:pt x="1257" y="2058"/>
                    </a:lnTo>
                    <a:lnTo>
                      <a:pt x="1208" y="2038"/>
                    </a:lnTo>
                    <a:lnTo>
                      <a:pt x="1161" y="2014"/>
                    </a:lnTo>
                    <a:lnTo>
                      <a:pt x="1119" y="1988"/>
                    </a:lnTo>
                    <a:lnTo>
                      <a:pt x="1079" y="1957"/>
                    </a:lnTo>
                    <a:lnTo>
                      <a:pt x="1045" y="1923"/>
                    </a:lnTo>
                    <a:lnTo>
                      <a:pt x="1014" y="1888"/>
                    </a:lnTo>
                    <a:lnTo>
                      <a:pt x="987" y="1852"/>
                    </a:lnTo>
                    <a:lnTo>
                      <a:pt x="963" y="1814"/>
                    </a:lnTo>
                    <a:lnTo>
                      <a:pt x="944" y="1774"/>
                    </a:lnTo>
                    <a:lnTo>
                      <a:pt x="928" y="1737"/>
                    </a:lnTo>
                    <a:lnTo>
                      <a:pt x="924" y="1744"/>
                    </a:lnTo>
                    <a:lnTo>
                      <a:pt x="916" y="1758"/>
                    </a:lnTo>
                    <a:lnTo>
                      <a:pt x="904" y="1777"/>
                    </a:lnTo>
                    <a:lnTo>
                      <a:pt x="889" y="1800"/>
                    </a:lnTo>
                    <a:lnTo>
                      <a:pt x="870" y="1826"/>
                    </a:lnTo>
                    <a:lnTo>
                      <a:pt x="848" y="1856"/>
                    </a:lnTo>
                    <a:lnTo>
                      <a:pt x="822" y="1887"/>
                    </a:lnTo>
                    <a:lnTo>
                      <a:pt x="794" y="1917"/>
                    </a:lnTo>
                    <a:lnTo>
                      <a:pt x="761" y="1950"/>
                    </a:lnTo>
                    <a:lnTo>
                      <a:pt x="724" y="1979"/>
                    </a:lnTo>
                    <a:lnTo>
                      <a:pt x="685" y="2007"/>
                    </a:lnTo>
                    <a:lnTo>
                      <a:pt x="642" y="2032"/>
                    </a:lnTo>
                    <a:lnTo>
                      <a:pt x="597" y="2054"/>
                    </a:lnTo>
                    <a:lnTo>
                      <a:pt x="547" y="2069"/>
                    </a:lnTo>
                    <a:lnTo>
                      <a:pt x="495" y="2080"/>
                    </a:lnTo>
                    <a:lnTo>
                      <a:pt x="438" y="2083"/>
                    </a:lnTo>
                    <a:lnTo>
                      <a:pt x="394" y="2082"/>
                    </a:lnTo>
                    <a:lnTo>
                      <a:pt x="350" y="2077"/>
                    </a:lnTo>
                    <a:lnTo>
                      <a:pt x="306" y="2070"/>
                    </a:lnTo>
                    <a:lnTo>
                      <a:pt x="262" y="2061"/>
                    </a:lnTo>
                    <a:lnTo>
                      <a:pt x="219" y="2047"/>
                    </a:lnTo>
                    <a:lnTo>
                      <a:pt x="180" y="2030"/>
                    </a:lnTo>
                    <a:lnTo>
                      <a:pt x="143" y="2010"/>
                    </a:lnTo>
                    <a:lnTo>
                      <a:pt x="107" y="1988"/>
                    </a:lnTo>
                    <a:lnTo>
                      <a:pt x="78" y="1961"/>
                    </a:lnTo>
                    <a:lnTo>
                      <a:pt x="51" y="1931"/>
                    </a:lnTo>
                    <a:lnTo>
                      <a:pt x="29" y="1899"/>
                    </a:lnTo>
                    <a:lnTo>
                      <a:pt x="14" y="1863"/>
                    </a:lnTo>
                    <a:lnTo>
                      <a:pt x="4" y="1823"/>
                    </a:lnTo>
                    <a:lnTo>
                      <a:pt x="0" y="1780"/>
                    </a:lnTo>
                    <a:lnTo>
                      <a:pt x="4" y="1732"/>
                    </a:lnTo>
                    <a:lnTo>
                      <a:pt x="17" y="1687"/>
                    </a:lnTo>
                    <a:lnTo>
                      <a:pt x="35" y="1647"/>
                    </a:lnTo>
                    <a:lnTo>
                      <a:pt x="61" y="1609"/>
                    </a:lnTo>
                    <a:lnTo>
                      <a:pt x="92" y="1577"/>
                    </a:lnTo>
                    <a:lnTo>
                      <a:pt x="127" y="1550"/>
                    </a:lnTo>
                    <a:lnTo>
                      <a:pt x="167" y="1529"/>
                    </a:lnTo>
                    <a:lnTo>
                      <a:pt x="211" y="1516"/>
                    </a:lnTo>
                    <a:lnTo>
                      <a:pt x="256" y="1512"/>
                    </a:lnTo>
                    <a:lnTo>
                      <a:pt x="276" y="1514"/>
                    </a:lnTo>
                    <a:lnTo>
                      <a:pt x="297" y="1516"/>
                    </a:lnTo>
                    <a:lnTo>
                      <a:pt x="320" y="1522"/>
                    </a:lnTo>
                    <a:lnTo>
                      <a:pt x="341" y="1529"/>
                    </a:lnTo>
                    <a:lnTo>
                      <a:pt x="361" y="1540"/>
                    </a:lnTo>
                    <a:lnTo>
                      <a:pt x="380" y="1553"/>
                    </a:lnTo>
                    <a:lnTo>
                      <a:pt x="397" y="1570"/>
                    </a:lnTo>
                    <a:lnTo>
                      <a:pt x="411" y="1589"/>
                    </a:lnTo>
                    <a:lnTo>
                      <a:pt x="422" y="1613"/>
                    </a:lnTo>
                    <a:lnTo>
                      <a:pt x="429" y="1640"/>
                    </a:lnTo>
                    <a:lnTo>
                      <a:pt x="431" y="1671"/>
                    </a:lnTo>
                    <a:lnTo>
                      <a:pt x="428" y="1714"/>
                    </a:lnTo>
                    <a:lnTo>
                      <a:pt x="417" y="1753"/>
                    </a:lnTo>
                    <a:lnTo>
                      <a:pt x="401" y="1790"/>
                    </a:lnTo>
                    <a:lnTo>
                      <a:pt x="378" y="1823"/>
                    </a:lnTo>
                    <a:lnTo>
                      <a:pt x="351" y="1853"/>
                    </a:lnTo>
                    <a:lnTo>
                      <a:pt x="320" y="1878"/>
                    </a:lnTo>
                    <a:lnTo>
                      <a:pt x="286" y="1899"/>
                    </a:lnTo>
                    <a:lnTo>
                      <a:pt x="251" y="1915"/>
                    </a:lnTo>
                    <a:lnTo>
                      <a:pt x="212" y="1924"/>
                    </a:lnTo>
                    <a:lnTo>
                      <a:pt x="253" y="1946"/>
                    </a:lnTo>
                    <a:lnTo>
                      <a:pt x="295" y="1961"/>
                    </a:lnTo>
                    <a:lnTo>
                      <a:pt x="334" y="1971"/>
                    </a:lnTo>
                    <a:lnTo>
                      <a:pt x="371" y="1978"/>
                    </a:lnTo>
                    <a:lnTo>
                      <a:pt x="404" y="1981"/>
                    </a:lnTo>
                    <a:lnTo>
                      <a:pt x="429" y="1982"/>
                    </a:lnTo>
                    <a:lnTo>
                      <a:pt x="446" y="1982"/>
                    </a:lnTo>
                    <a:lnTo>
                      <a:pt x="496" y="1978"/>
                    </a:lnTo>
                    <a:lnTo>
                      <a:pt x="544" y="1967"/>
                    </a:lnTo>
                    <a:lnTo>
                      <a:pt x="591" y="1947"/>
                    </a:lnTo>
                    <a:lnTo>
                      <a:pt x="635" y="1922"/>
                    </a:lnTo>
                    <a:lnTo>
                      <a:pt x="676" y="1888"/>
                    </a:lnTo>
                    <a:lnTo>
                      <a:pt x="714" y="1849"/>
                    </a:lnTo>
                    <a:lnTo>
                      <a:pt x="751" y="1804"/>
                    </a:lnTo>
                    <a:lnTo>
                      <a:pt x="784" y="1753"/>
                    </a:lnTo>
                    <a:lnTo>
                      <a:pt x="814" y="1699"/>
                    </a:lnTo>
                    <a:lnTo>
                      <a:pt x="841" y="1638"/>
                    </a:lnTo>
                    <a:lnTo>
                      <a:pt x="865" y="1574"/>
                    </a:lnTo>
                    <a:lnTo>
                      <a:pt x="885" y="1505"/>
                    </a:lnTo>
                    <a:lnTo>
                      <a:pt x="917" y="1389"/>
                    </a:lnTo>
                    <a:lnTo>
                      <a:pt x="945" y="1279"/>
                    </a:lnTo>
                    <a:lnTo>
                      <a:pt x="974" y="1177"/>
                    </a:lnTo>
                    <a:lnTo>
                      <a:pt x="999" y="1082"/>
                    </a:lnTo>
                    <a:lnTo>
                      <a:pt x="1022" y="995"/>
                    </a:lnTo>
                    <a:lnTo>
                      <a:pt x="1043" y="913"/>
                    </a:lnTo>
                    <a:lnTo>
                      <a:pt x="1062" y="837"/>
                    </a:lnTo>
                    <a:lnTo>
                      <a:pt x="1079" y="769"/>
                    </a:lnTo>
                    <a:lnTo>
                      <a:pt x="1093" y="707"/>
                    </a:lnTo>
                    <a:lnTo>
                      <a:pt x="1106" y="650"/>
                    </a:lnTo>
                    <a:lnTo>
                      <a:pt x="1116" y="598"/>
                    </a:lnTo>
                    <a:lnTo>
                      <a:pt x="1126" y="551"/>
                    </a:lnTo>
                    <a:lnTo>
                      <a:pt x="1131" y="509"/>
                    </a:lnTo>
                    <a:lnTo>
                      <a:pt x="1137" y="473"/>
                    </a:lnTo>
                    <a:lnTo>
                      <a:pt x="1140" y="441"/>
                    </a:lnTo>
                    <a:lnTo>
                      <a:pt x="1140" y="412"/>
                    </a:lnTo>
                    <a:lnTo>
                      <a:pt x="1138" y="362"/>
                    </a:lnTo>
                    <a:lnTo>
                      <a:pt x="1133" y="317"/>
                    </a:lnTo>
                    <a:lnTo>
                      <a:pt x="1123" y="278"/>
                    </a:lnTo>
                    <a:lnTo>
                      <a:pt x="1110" y="244"/>
                    </a:lnTo>
                    <a:lnTo>
                      <a:pt x="1096" y="213"/>
                    </a:lnTo>
                    <a:lnTo>
                      <a:pt x="1077" y="188"/>
                    </a:lnTo>
                    <a:lnTo>
                      <a:pt x="1059" y="167"/>
                    </a:lnTo>
                    <a:lnTo>
                      <a:pt x="1038" y="149"/>
                    </a:lnTo>
                    <a:lnTo>
                      <a:pt x="1016" y="135"/>
                    </a:lnTo>
                    <a:lnTo>
                      <a:pt x="994" y="124"/>
                    </a:lnTo>
                    <a:lnTo>
                      <a:pt x="971" y="115"/>
                    </a:lnTo>
                    <a:lnTo>
                      <a:pt x="948" y="108"/>
                    </a:lnTo>
                    <a:lnTo>
                      <a:pt x="926" y="105"/>
                    </a:lnTo>
                    <a:lnTo>
                      <a:pt x="904" y="103"/>
                    </a:lnTo>
                    <a:lnTo>
                      <a:pt x="885" y="103"/>
                    </a:lnTo>
                    <a:lnTo>
                      <a:pt x="856" y="104"/>
                    </a:lnTo>
                    <a:lnTo>
                      <a:pt x="825" y="107"/>
                    </a:lnTo>
                    <a:lnTo>
                      <a:pt x="791" y="114"/>
                    </a:lnTo>
                    <a:lnTo>
                      <a:pt x="754" y="125"/>
                    </a:lnTo>
                    <a:lnTo>
                      <a:pt x="717" y="139"/>
                    </a:lnTo>
                    <a:lnTo>
                      <a:pt x="677" y="156"/>
                    </a:lnTo>
                    <a:lnTo>
                      <a:pt x="638" y="178"/>
                    </a:lnTo>
                    <a:lnTo>
                      <a:pt x="597" y="205"/>
                    </a:lnTo>
                    <a:lnTo>
                      <a:pt x="555" y="237"/>
                    </a:lnTo>
                    <a:lnTo>
                      <a:pt x="514" y="274"/>
                    </a:lnTo>
                    <a:lnTo>
                      <a:pt x="475" y="316"/>
                    </a:lnTo>
                    <a:lnTo>
                      <a:pt x="435" y="365"/>
                    </a:lnTo>
                    <a:lnTo>
                      <a:pt x="397" y="418"/>
                    </a:lnTo>
                    <a:lnTo>
                      <a:pt x="360" y="478"/>
                    </a:lnTo>
                    <a:lnTo>
                      <a:pt x="326" y="546"/>
                    </a:lnTo>
                    <a:lnTo>
                      <a:pt x="293" y="620"/>
                    </a:lnTo>
                    <a:lnTo>
                      <a:pt x="263" y="703"/>
                    </a:lnTo>
                    <a:lnTo>
                      <a:pt x="258" y="724"/>
                    </a:lnTo>
                    <a:lnTo>
                      <a:pt x="249" y="739"/>
                    </a:lnTo>
                    <a:lnTo>
                      <a:pt x="239" y="748"/>
                    </a:lnTo>
                    <a:lnTo>
                      <a:pt x="224" y="752"/>
                    </a:lnTo>
                    <a:lnTo>
                      <a:pt x="204" y="753"/>
                    </a:lnTo>
                    <a:lnTo>
                      <a:pt x="200" y="753"/>
                    </a:lnTo>
                    <a:lnTo>
                      <a:pt x="192" y="752"/>
                    </a:lnTo>
                    <a:lnTo>
                      <a:pt x="183" y="751"/>
                    </a:lnTo>
                    <a:lnTo>
                      <a:pt x="173" y="748"/>
                    </a:lnTo>
                    <a:lnTo>
                      <a:pt x="163" y="742"/>
                    </a:lnTo>
                    <a:lnTo>
                      <a:pt x="154" y="735"/>
                    </a:lnTo>
                    <a:lnTo>
                      <a:pt x="148" y="724"/>
                    </a:lnTo>
                    <a:lnTo>
                      <a:pt x="146" y="710"/>
                    </a:lnTo>
                    <a:lnTo>
                      <a:pt x="147" y="690"/>
                    </a:lnTo>
                    <a:lnTo>
                      <a:pt x="153" y="665"/>
                    </a:lnTo>
                    <a:lnTo>
                      <a:pt x="161" y="634"/>
                    </a:lnTo>
                    <a:lnTo>
                      <a:pt x="174" y="599"/>
                    </a:lnTo>
                    <a:lnTo>
                      <a:pt x="190" y="560"/>
                    </a:lnTo>
                    <a:lnTo>
                      <a:pt x="209" y="518"/>
                    </a:lnTo>
                    <a:lnTo>
                      <a:pt x="232" y="474"/>
                    </a:lnTo>
                    <a:lnTo>
                      <a:pt x="259" y="428"/>
                    </a:lnTo>
                    <a:lnTo>
                      <a:pt x="287" y="382"/>
                    </a:lnTo>
                    <a:lnTo>
                      <a:pt x="321" y="335"/>
                    </a:lnTo>
                    <a:lnTo>
                      <a:pt x="357" y="289"/>
                    </a:lnTo>
                    <a:lnTo>
                      <a:pt x="397" y="243"/>
                    </a:lnTo>
                    <a:lnTo>
                      <a:pt x="439" y="199"/>
                    </a:lnTo>
                    <a:lnTo>
                      <a:pt x="486" y="159"/>
                    </a:lnTo>
                    <a:lnTo>
                      <a:pt x="536" y="121"/>
                    </a:lnTo>
                    <a:lnTo>
                      <a:pt x="588" y="87"/>
                    </a:lnTo>
                    <a:lnTo>
                      <a:pt x="645" y="58"/>
                    </a:lnTo>
                    <a:lnTo>
                      <a:pt x="703" y="34"/>
                    </a:lnTo>
                    <a:lnTo>
                      <a:pt x="765" y="16"/>
                    </a:lnTo>
                    <a:lnTo>
                      <a:pt x="831" y="4"/>
                    </a:lnTo>
                    <a:lnTo>
                      <a:pt x="8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2"/>
              <p:cNvSpPr>
                <a:spLocks/>
              </p:cNvSpPr>
              <p:nvPr/>
            </p:nvSpPr>
            <p:spPr bwMode="auto">
              <a:xfrm>
                <a:off x="3252" y="572"/>
                <a:ext cx="507" cy="742"/>
              </a:xfrm>
              <a:custGeom>
                <a:avLst/>
                <a:gdLst/>
                <a:ahLst/>
                <a:cxnLst>
                  <a:cxn ang="0">
                    <a:pos x="977" y="25"/>
                  </a:cxn>
                  <a:cxn ang="0">
                    <a:pos x="1224" y="129"/>
                  </a:cxn>
                  <a:cxn ang="0">
                    <a:pos x="1380" y="294"/>
                  </a:cxn>
                  <a:cxn ang="0">
                    <a:pos x="1418" y="492"/>
                  </a:cxn>
                  <a:cxn ang="0">
                    <a:pos x="1367" y="675"/>
                  </a:cxn>
                  <a:cxn ang="0">
                    <a:pos x="1238" y="848"/>
                  </a:cxn>
                  <a:cxn ang="0">
                    <a:pos x="1015" y="992"/>
                  </a:cxn>
                  <a:cxn ang="0">
                    <a:pos x="1157" y="1090"/>
                  </a:cxn>
                  <a:cxn ang="0">
                    <a:pos x="1370" y="1241"/>
                  </a:cxn>
                  <a:cxn ang="0">
                    <a:pos x="1493" y="1438"/>
                  </a:cxn>
                  <a:cxn ang="0">
                    <a:pos x="1517" y="1659"/>
                  </a:cxn>
                  <a:cxn ang="0">
                    <a:pos x="1434" y="1888"/>
                  </a:cxn>
                  <a:cxn ang="0">
                    <a:pos x="1249" y="2077"/>
                  </a:cxn>
                  <a:cxn ang="0">
                    <a:pos x="987" y="2198"/>
                  </a:cxn>
                  <a:cxn ang="0">
                    <a:pos x="672" y="2226"/>
                  </a:cxn>
                  <a:cxn ang="0">
                    <a:pos x="395" y="2173"/>
                  </a:cxn>
                  <a:cxn ang="0">
                    <a:pos x="174" y="2056"/>
                  </a:cxn>
                  <a:cxn ang="0">
                    <a:pos x="35" y="1884"/>
                  </a:cxn>
                  <a:cxn ang="0">
                    <a:pos x="3" y="1684"/>
                  </a:cxn>
                  <a:cxn ang="0">
                    <a:pos x="59" y="1578"/>
                  </a:cxn>
                  <a:cxn ang="0">
                    <a:pos x="163" y="1534"/>
                  </a:cxn>
                  <a:cxn ang="0">
                    <a:pos x="290" y="1564"/>
                  </a:cxn>
                  <a:cxn ang="0">
                    <a:pos x="363" y="1677"/>
                  </a:cxn>
                  <a:cxn ang="0">
                    <a:pos x="356" y="1774"/>
                  </a:cxn>
                  <a:cxn ang="0">
                    <a:pos x="300" y="1854"/>
                  </a:cxn>
                  <a:cxn ang="0">
                    <a:pos x="176" y="1895"/>
                  </a:cxn>
                  <a:cxn ang="0">
                    <a:pos x="339" y="2034"/>
                  </a:cxn>
                  <a:cxn ang="0">
                    <a:pos x="533" y="2104"/>
                  </a:cxn>
                  <a:cxn ang="0">
                    <a:pos x="706" y="2125"/>
                  </a:cxn>
                  <a:cxn ang="0">
                    <a:pos x="842" y="2114"/>
                  </a:cxn>
                  <a:cxn ang="0">
                    <a:pos x="977" y="2052"/>
                  </a:cxn>
                  <a:cxn ang="0">
                    <a:pos x="1088" y="1928"/>
                  </a:cxn>
                  <a:cxn ang="0">
                    <a:pos x="1154" y="1729"/>
                  </a:cxn>
                  <a:cxn ang="0">
                    <a:pos x="1153" y="1460"/>
                  </a:cxn>
                  <a:cxn ang="0">
                    <a:pos x="1070" y="1247"/>
                  </a:cxn>
                  <a:cxn ang="0">
                    <a:pos x="923" y="1119"/>
                  </a:cxn>
                  <a:cxn ang="0">
                    <a:pos x="724" y="1077"/>
                  </a:cxn>
                  <a:cxn ang="0">
                    <a:pos x="490" y="1073"/>
                  </a:cxn>
                  <a:cxn ang="0">
                    <a:pos x="461" y="1027"/>
                  </a:cxn>
                  <a:cxn ang="0">
                    <a:pos x="483" y="992"/>
                  </a:cxn>
                  <a:cxn ang="0">
                    <a:pos x="507" y="986"/>
                  </a:cxn>
                  <a:cxn ang="0">
                    <a:pos x="570" y="979"/>
                  </a:cxn>
                  <a:cxn ang="0">
                    <a:pos x="741" y="965"/>
                  </a:cxn>
                  <a:cxn ang="0">
                    <a:pos x="893" y="905"/>
                  </a:cxn>
                  <a:cxn ang="0">
                    <a:pos x="1024" y="755"/>
                  </a:cxn>
                  <a:cxn ang="0">
                    <a:pos x="1089" y="553"/>
                  </a:cxn>
                  <a:cxn ang="0">
                    <a:pos x="1088" y="346"/>
                  </a:cxn>
                  <a:cxn ang="0">
                    <a:pos x="1015" y="202"/>
                  </a:cxn>
                  <a:cxn ang="0">
                    <a:pos x="900" y="123"/>
                  </a:cxn>
                  <a:cxn ang="0">
                    <a:pos x="770" y="95"/>
                  </a:cxn>
                  <a:cxn ang="0">
                    <a:pos x="622" y="104"/>
                  </a:cxn>
                  <a:cxn ang="0">
                    <a:pos x="439" y="157"/>
                  </a:cxn>
                  <a:cxn ang="0">
                    <a:pos x="278" y="275"/>
                  </a:cxn>
                  <a:cxn ang="0">
                    <a:pos x="401" y="325"/>
                  </a:cxn>
                  <a:cxn ang="0">
                    <a:pos x="446" y="440"/>
                  </a:cxn>
                  <a:cxn ang="0">
                    <a:pos x="401" y="560"/>
                  </a:cxn>
                  <a:cxn ang="0">
                    <a:pos x="278" y="607"/>
                  </a:cxn>
                  <a:cxn ang="0">
                    <a:pos x="163" y="574"/>
                  </a:cxn>
                  <a:cxn ang="0">
                    <a:pos x="105" y="475"/>
                  </a:cxn>
                  <a:cxn ang="0">
                    <a:pos x="140" y="286"/>
                  </a:cxn>
                  <a:cxn ang="0">
                    <a:pos x="290" y="123"/>
                  </a:cxn>
                  <a:cxn ang="0">
                    <a:pos x="532" y="24"/>
                  </a:cxn>
                </a:cxnLst>
                <a:rect l="0" t="0" r="r" b="b"/>
                <a:pathLst>
                  <a:path w="1521" h="2227">
                    <a:moveTo>
                      <a:pt x="754" y="0"/>
                    </a:moveTo>
                    <a:lnTo>
                      <a:pt x="831" y="3"/>
                    </a:lnTo>
                    <a:lnTo>
                      <a:pt x="906" y="11"/>
                    </a:lnTo>
                    <a:lnTo>
                      <a:pt x="977" y="25"/>
                    </a:lnTo>
                    <a:lnTo>
                      <a:pt x="1045" y="45"/>
                    </a:lnTo>
                    <a:lnTo>
                      <a:pt x="1110" y="69"/>
                    </a:lnTo>
                    <a:lnTo>
                      <a:pt x="1170" y="97"/>
                    </a:lnTo>
                    <a:lnTo>
                      <a:pt x="1224" y="129"/>
                    </a:lnTo>
                    <a:lnTo>
                      <a:pt x="1272" y="165"/>
                    </a:lnTo>
                    <a:lnTo>
                      <a:pt x="1316" y="206"/>
                    </a:lnTo>
                    <a:lnTo>
                      <a:pt x="1351" y="248"/>
                    </a:lnTo>
                    <a:lnTo>
                      <a:pt x="1380" y="294"/>
                    </a:lnTo>
                    <a:lnTo>
                      <a:pt x="1401" y="344"/>
                    </a:lnTo>
                    <a:lnTo>
                      <a:pt x="1415" y="395"/>
                    </a:lnTo>
                    <a:lnTo>
                      <a:pt x="1419" y="449"/>
                    </a:lnTo>
                    <a:lnTo>
                      <a:pt x="1418" y="492"/>
                    </a:lnTo>
                    <a:lnTo>
                      <a:pt x="1411" y="537"/>
                    </a:lnTo>
                    <a:lnTo>
                      <a:pt x="1401" y="583"/>
                    </a:lnTo>
                    <a:lnTo>
                      <a:pt x="1387" y="628"/>
                    </a:lnTo>
                    <a:lnTo>
                      <a:pt x="1367" y="675"/>
                    </a:lnTo>
                    <a:lnTo>
                      <a:pt x="1343" y="719"/>
                    </a:lnTo>
                    <a:lnTo>
                      <a:pt x="1313" y="764"/>
                    </a:lnTo>
                    <a:lnTo>
                      <a:pt x="1279" y="806"/>
                    </a:lnTo>
                    <a:lnTo>
                      <a:pt x="1238" y="848"/>
                    </a:lnTo>
                    <a:lnTo>
                      <a:pt x="1191" y="888"/>
                    </a:lnTo>
                    <a:lnTo>
                      <a:pt x="1139" y="926"/>
                    </a:lnTo>
                    <a:lnTo>
                      <a:pt x="1080" y="959"/>
                    </a:lnTo>
                    <a:lnTo>
                      <a:pt x="1015" y="992"/>
                    </a:lnTo>
                    <a:lnTo>
                      <a:pt x="944" y="1020"/>
                    </a:lnTo>
                    <a:lnTo>
                      <a:pt x="1019" y="1038"/>
                    </a:lnTo>
                    <a:lnTo>
                      <a:pt x="1090" y="1062"/>
                    </a:lnTo>
                    <a:lnTo>
                      <a:pt x="1157" y="1090"/>
                    </a:lnTo>
                    <a:lnTo>
                      <a:pt x="1218" y="1122"/>
                    </a:lnTo>
                    <a:lnTo>
                      <a:pt x="1273" y="1158"/>
                    </a:lnTo>
                    <a:lnTo>
                      <a:pt x="1324" y="1198"/>
                    </a:lnTo>
                    <a:lnTo>
                      <a:pt x="1370" y="1241"/>
                    </a:lnTo>
                    <a:lnTo>
                      <a:pt x="1409" y="1287"/>
                    </a:lnTo>
                    <a:lnTo>
                      <a:pt x="1443" y="1335"/>
                    </a:lnTo>
                    <a:lnTo>
                      <a:pt x="1470" y="1386"/>
                    </a:lnTo>
                    <a:lnTo>
                      <a:pt x="1493" y="1438"/>
                    </a:lnTo>
                    <a:lnTo>
                      <a:pt x="1509" y="1491"/>
                    </a:lnTo>
                    <a:lnTo>
                      <a:pt x="1519" y="1544"/>
                    </a:lnTo>
                    <a:lnTo>
                      <a:pt x="1521" y="1597"/>
                    </a:lnTo>
                    <a:lnTo>
                      <a:pt x="1517" y="1659"/>
                    </a:lnTo>
                    <a:lnTo>
                      <a:pt x="1506" y="1718"/>
                    </a:lnTo>
                    <a:lnTo>
                      <a:pt x="1489" y="1777"/>
                    </a:lnTo>
                    <a:lnTo>
                      <a:pt x="1463" y="1835"/>
                    </a:lnTo>
                    <a:lnTo>
                      <a:pt x="1434" y="1888"/>
                    </a:lnTo>
                    <a:lnTo>
                      <a:pt x="1395" y="1940"/>
                    </a:lnTo>
                    <a:lnTo>
                      <a:pt x="1353" y="1989"/>
                    </a:lnTo>
                    <a:lnTo>
                      <a:pt x="1304" y="2035"/>
                    </a:lnTo>
                    <a:lnTo>
                      <a:pt x="1249" y="2077"/>
                    </a:lnTo>
                    <a:lnTo>
                      <a:pt x="1191" y="2114"/>
                    </a:lnTo>
                    <a:lnTo>
                      <a:pt x="1127" y="2147"/>
                    </a:lnTo>
                    <a:lnTo>
                      <a:pt x="1059" y="2175"/>
                    </a:lnTo>
                    <a:lnTo>
                      <a:pt x="987" y="2198"/>
                    </a:lnTo>
                    <a:lnTo>
                      <a:pt x="910" y="2213"/>
                    </a:lnTo>
                    <a:lnTo>
                      <a:pt x="829" y="2224"/>
                    </a:lnTo>
                    <a:lnTo>
                      <a:pt x="746" y="2227"/>
                    </a:lnTo>
                    <a:lnTo>
                      <a:pt x="672" y="2226"/>
                    </a:lnTo>
                    <a:lnTo>
                      <a:pt x="598" y="2219"/>
                    </a:lnTo>
                    <a:lnTo>
                      <a:pt x="529" y="2208"/>
                    </a:lnTo>
                    <a:lnTo>
                      <a:pt x="461" y="2192"/>
                    </a:lnTo>
                    <a:lnTo>
                      <a:pt x="395" y="2173"/>
                    </a:lnTo>
                    <a:lnTo>
                      <a:pt x="333" y="2149"/>
                    </a:lnTo>
                    <a:lnTo>
                      <a:pt x="276" y="2122"/>
                    </a:lnTo>
                    <a:lnTo>
                      <a:pt x="222" y="2091"/>
                    </a:lnTo>
                    <a:lnTo>
                      <a:pt x="174" y="2056"/>
                    </a:lnTo>
                    <a:lnTo>
                      <a:pt x="130" y="2018"/>
                    </a:lnTo>
                    <a:lnTo>
                      <a:pt x="92" y="1976"/>
                    </a:lnTo>
                    <a:lnTo>
                      <a:pt x="61" y="1931"/>
                    </a:lnTo>
                    <a:lnTo>
                      <a:pt x="35" y="1884"/>
                    </a:lnTo>
                    <a:lnTo>
                      <a:pt x="15" y="1832"/>
                    </a:lnTo>
                    <a:lnTo>
                      <a:pt x="4" y="1778"/>
                    </a:lnTo>
                    <a:lnTo>
                      <a:pt x="0" y="1721"/>
                    </a:lnTo>
                    <a:lnTo>
                      <a:pt x="3" y="1684"/>
                    </a:lnTo>
                    <a:lnTo>
                      <a:pt x="11" y="1652"/>
                    </a:lnTo>
                    <a:lnTo>
                      <a:pt x="24" y="1623"/>
                    </a:lnTo>
                    <a:lnTo>
                      <a:pt x="39" y="1599"/>
                    </a:lnTo>
                    <a:lnTo>
                      <a:pt x="59" y="1578"/>
                    </a:lnTo>
                    <a:lnTo>
                      <a:pt x="82" y="1562"/>
                    </a:lnTo>
                    <a:lnTo>
                      <a:pt x="108" y="1550"/>
                    </a:lnTo>
                    <a:lnTo>
                      <a:pt x="134" y="1540"/>
                    </a:lnTo>
                    <a:lnTo>
                      <a:pt x="163" y="1534"/>
                    </a:lnTo>
                    <a:lnTo>
                      <a:pt x="191" y="1533"/>
                    </a:lnTo>
                    <a:lnTo>
                      <a:pt x="228" y="1537"/>
                    </a:lnTo>
                    <a:lnTo>
                      <a:pt x="261" y="1547"/>
                    </a:lnTo>
                    <a:lnTo>
                      <a:pt x="290" y="1564"/>
                    </a:lnTo>
                    <a:lnTo>
                      <a:pt x="317" y="1586"/>
                    </a:lnTo>
                    <a:lnTo>
                      <a:pt x="337" y="1613"/>
                    </a:lnTo>
                    <a:lnTo>
                      <a:pt x="353" y="1642"/>
                    </a:lnTo>
                    <a:lnTo>
                      <a:pt x="363" y="1677"/>
                    </a:lnTo>
                    <a:lnTo>
                      <a:pt x="366" y="1714"/>
                    </a:lnTo>
                    <a:lnTo>
                      <a:pt x="366" y="1732"/>
                    </a:lnTo>
                    <a:lnTo>
                      <a:pt x="361" y="1753"/>
                    </a:lnTo>
                    <a:lnTo>
                      <a:pt x="356" y="1774"/>
                    </a:lnTo>
                    <a:lnTo>
                      <a:pt x="347" y="1795"/>
                    </a:lnTo>
                    <a:lnTo>
                      <a:pt x="336" y="1816"/>
                    </a:lnTo>
                    <a:lnTo>
                      <a:pt x="320" y="1836"/>
                    </a:lnTo>
                    <a:lnTo>
                      <a:pt x="300" y="1854"/>
                    </a:lnTo>
                    <a:lnTo>
                      <a:pt x="276" y="1870"/>
                    </a:lnTo>
                    <a:lnTo>
                      <a:pt x="248" y="1882"/>
                    </a:lnTo>
                    <a:lnTo>
                      <a:pt x="215" y="1891"/>
                    </a:lnTo>
                    <a:lnTo>
                      <a:pt x="176" y="1895"/>
                    </a:lnTo>
                    <a:lnTo>
                      <a:pt x="211" y="1937"/>
                    </a:lnTo>
                    <a:lnTo>
                      <a:pt x="249" y="1973"/>
                    </a:lnTo>
                    <a:lnTo>
                      <a:pt x="293" y="2006"/>
                    </a:lnTo>
                    <a:lnTo>
                      <a:pt x="339" y="2034"/>
                    </a:lnTo>
                    <a:lnTo>
                      <a:pt x="387" y="2056"/>
                    </a:lnTo>
                    <a:lnTo>
                      <a:pt x="435" y="2076"/>
                    </a:lnTo>
                    <a:lnTo>
                      <a:pt x="485" y="2091"/>
                    </a:lnTo>
                    <a:lnTo>
                      <a:pt x="533" y="2104"/>
                    </a:lnTo>
                    <a:lnTo>
                      <a:pt x="581" y="2112"/>
                    </a:lnTo>
                    <a:lnTo>
                      <a:pt x="625" y="2119"/>
                    </a:lnTo>
                    <a:lnTo>
                      <a:pt x="668" y="2123"/>
                    </a:lnTo>
                    <a:lnTo>
                      <a:pt x="706" y="2125"/>
                    </a:lnTo>
                    <a:lnTo>
                      <a:pt x="739" y="2126"/>
                    </a:lnTo>
                    <a:lnTo>
                      <a:pt x="773" y="2125"/>
                    </a:lnTo>
                    <a:lnTo>
                      <a:pt x="807" y="2121"/>
                    </a:lnTo>
                    <a:lnTo>
                      <a:pt x="842" y="2114"/>
                    </a:lnTo>
                    <a:lnTo>
                      <a:pt x="876" y="2104"/>
                    </a:lnTo>
                    <a:lnTo>
                      <a:pt x="912" y="2090"/>
                    </a:lnTo>
                    <a:lnTo>
                      <a:pt x="944" y="2073"/>
                    </a:lnTo>
                    <a:lnTo>
                      <a:pt x="977" y="2052"/>
                    </a:lnTo>
                    <a:lnTo>
                      <a:pt x="1008" y="2028"/>
                    </a:lnTo>
                    <a:lnTo>
                      <a:pt x="1036" y="1999"/>
                    </a:lnTo>
                    <a:lnTo>
                      <a:pt x="1063" y="1966"/>
                    </a:lnTo>
                    <a:lnTo>
                      <a:pt x="1088" y="1928"/>
                    </a:lnTo>
                    <a:lnTo>
                      <a:pt x="1110" y="1886"/>
                    </a:lnTo>
                    <a:lnTo>
                      <a:pt x="1129" y="1839"/>
                    </a:lnTo>
                    <a:lnTo>
                      <a:pt x="1143" y="1787"/>
                    </a:lnTo>
                    <a:lnTo>
                      <a:pt x="1154" y="1729"/>
                    </a:lnTo>
                    <a:lnTo>
                      <a:pt x="1161" y="1666"/>
                    </a:lnTo>
                    <a:lnTo>
                      <a:pt x="1163" y="1597"/>
                    </a:lnTo>
                    <a:lnTo>
                      <a:pt x="1160" y="1526"/>
                    </a:lnTo>
                    <a:lnTo>
                      <a:pt x="1153" y="1460"/>
                    </a:lnTo>
                    <a:lnTo>
                      <a:pt x="1139" y="1398"/>
                    </a:lnTo>
                    <a:lnTo>
                      <a:pt x="1122" y="1344"/>
                    </a:lnTo>
                    <a:lnTo>
                      <a:pt x="1099" y="1293"/>
                    </a:lnTo>
                    <a:lnTo>
                      <a:pt x="1070" y="1247"/>
                    </a:lnTo>
                    <a:lnTo>
                      <a:pt x="1039" y="1208"/>
                    </a:lnTo>
                    <a:lnTo>
                      <a:pt x="1004" y="1172"/>
                    </a:lnTo>
                    <a:lnTo>
                      <a:pt x="966" y="1143"/>
                    </a:lnTo>
                    <a:lnTo>
                      <a:pt x="923" y="1119"/>
                    </a:lnTo>
                    <a:lnTo>
                      <a:pt x="878" y="1101"/>
                    </a:lnTo>
                    <a:lnTo>
                      <a:pt x="829" y="1088"/>
                    </a:lnTo>
                    <a:lnTo>
                      <a:pt x="778" y="1080"/>
                    </a:lnTo>
                    <a:lnTo>
                      <a:pt x="724" y="1077"/>
                    </a:lnTo>
                    <a:lnTo>
                      <a:pt x="549" y="1077"/>
                    </a:lnTo>
                    <a:lnTo>
                      <a:pt x="526" y="1077"/>
                    </a:lnTo>
                    <a:lnTo>
                      <a:pt x="506" y="1076"/>
                    </a:lnTo>
                    <a:lnTo>
                      <a:pt x="490" y="1073"/>
                    </a:lnTo>
                    <a:lnTo>
                      <a:pt x="478" y="1067"/>
                    </a:lnTo>
                    <a:lnTo>
                      <a:pt x="468" y="1059"/>
                    </a:lnTo>
                    <a:lnTo>
                      <a:pt x="464" y="1045"/>
                    </a:lnTo>
                    <a:lnTo>
                      <a:pt x="461" y="1027"/>
                    </a:lnTo>
                    <a:lnTo>
                      <a:pt x="464" y="1011"/>
                    </a:lnTo>
                    <a:lnTo>
                      <a:pt x="469" y="1001"/>
                    </a:lnTo>
                    <a:lnTo>
                      <a:pt x="476" y="996"/>
                    </a:lnTo>
                    <a:lnTo>
                      <a:pt x="483" y="992"/>
                    </a:lnTo>
                    <a:lnTo>
                      <a:pt x="488" y="992"/>
                    </a:lnTo>
                    <a:lnTo>
                      <a:pt x="490" y="990"/>
                    </a:lnTo>
                    <a:lnTo>
                      <a:pt x="499" y="987"/>
                    </a:lnTo>
                    <a:lnTo>
                      <a:pt x="507" y="986"/>
                    </a:lnTo>
                    <a:lnTo>
                      <a:pt x="517" y="985"/>
                    </a:lnTo>
                    <a:lnTo>
                      <a:pt x="530" y="983"/>
                    </a:lnTo>
                    <a:lnTo>
                      <a:pt x="547" y="980"/>
                    </a:lnTo>
                    <a:lnTo>
                      <a:pt x="570" y="979"/>
                    </a:lnTo>
                    <a:lnTo>
                      <a:pt x="600" y="976"/>
                    </a:lnTo>
                    <a:lnTo>
                      <a:pt x="652" y="973"/>
                    </a:lnTo>
                    <a:lnTo>
                      <a:pt x="699" y="971"/>
                    </a:lnTo>
                    <a:lnTo>
                      <a:pt x="741" y="965"/>
                    </a:lnTo>
                    <a:lnTo>
                      <a:pt x="783" y="956"/>
                    </a:lnTo>
                    <a:lnTo>
                      <a:pt x="821" y="944"/>
                    </a:lnTo>
                    <a:lnTo>
                      <a:pt x="858" y="927"/>
                    </a:lnTo>
                    <a:lnTo>
                      <a:pt x="893" y="905"/>
                    </a:lnTo>
                    <a:lnTo>
                      <a:pt x="930" y="875"/>
                    </a:lnTo>
                    <a:lnTo>
                      <a:pt x="966" y="839"/>
                    </a:lnTo>
                    <a:lnTo>
                      <a:pt x="997" y="799"/>
                    </a:lnTo>
                    <a:lnTo>
                      <a:pt x="1024" y="755"/>
                    </a:lnTo>
                    <a:lnTo>
                      <a:pt x="1046" y="707"/>
                    </a:lnTo>
                    <a:lnTo>
                      <a:pt x="1065" y="658"/>
                    </a:lnTo>
                    <a:lnTo>
                      <a:pt x="1079" y="606"/>
                    </a:lnTo>
                    <a:lnTo>
                      <a:pt x="1089" y="553"/>
                    </a:lnTo>
                    <a:lnTo>
                      <a:pt x="1095" y="501"/>
                    </a:lnTo>
                    <a:lnTo>
                      <a:pt x="1097" y="449"/>
                    </a:lnTo>
                    <a:lnTo>
                      <a:pt x="1095" y="394"/>
                    </a:lnTo>
                    <a:lnTo>
                      <a:pt x="1088" y="346"/>
                    </a:lnTo>
                    <a:lnTo>
                      <a:pt x="1075" y="303"/>
                    </a:lnTo>
                    <a:lnTo>
                      <a:pt x="1059" y="265"/>
                    </a:lnTo>
                    <a:lnTo>
                      <a:pt x="1038" y="231"/>
                    </a:lnTo>
                    <a:lnTo>
                      <a:pt x="1015" y="202"/>
                    </a:lnTo>
                    <a:lnTo>
                      <a:pt x="990" y="177"/>
                    </a:lnTo>
                    <a:lnTo>
                      <a:pt x="961" y="156"/>
                    </a:lnTo>
                    <a:lnTo>
                      <a:pt x="932" y="137"/>
                    </a:lnTo>
                    <a:lnTo>
                      <a:pt x="900" y="123"/>
                    </a:lnTo>
                    <a:lnTo>
                      <a:pt x="868" y="112"/>
                    </a:lnTo>
                    <a:lnTo>
                      <a:pt x="835" y="104"/>
                    </a:lnTo>
                    <a:lnTo>
                      <a:pt x="802" y="98"/>
                    </a:lnTo>
                    <a:lnTo>
                      <a:pt x="770" y="95"/>
                    </a:lnTo>
                    <a:lnTo>
                      <a:pt x="739" y="94"/>
                    </a:lnTo>
                    <a:lnTo>
                      <a:pt x="705" y="95"/>
                    </a:lnTo>
                    <a:lnTo>
                      <a:pt x="665" y="98"/>
                    </a:lnTo>
                    <a:lnTo>
                      <a:pt x="622" y="104"/>
                    </a:lnTo>
                    <a:lnTo>
                      <a:pt x="578" y="112"/>
                    </a:lnTo>
                    <a:lnTo>
                      <a:pt x="532" y="123"/>
                    </a:lnTo>
                    <a:lnTo>
                      <a:pt x="485" y="137"/>
                    </a:lnTo>
                    <a:lnTo>
                      <a:pt x="439" y="157"/>
                    </a:lnTo>
                    <a:lnTo>
                      <a:pt x="394" y="179"/>
                    </a:lnTo>
                    <a:lnTo>
                      <a:pt x="351" y="206"/>
                    </a:lnTo>
                    <a:lnTo>
                      <a:pt x="313" y="238"/>
                    </a:lnTo>
                    <a:lnTo>
                      <a:pt x="278" y="275"/>
                    </a:lnTo>
                    <a:lnTo>
                      <a:pt x="315" y="280"/>
                    </a:lnTo>
                    <a:lnTo>
                      <a:pt x="347" y="290"/>
                    </a:lnTo>
                    <a:lnTo>
                      <a:pt x="377" y="306"/>
                    </a:lnTo>
                    <a:lnTo>
                      <a:pt x="401" y="325"/>
                    </a:lnTo>
                    <a:lnTo>
                      <a:pt x="420" y="349"/>
                    </a:lnTo>
                    <a:lnTo>
                      <a:pt x="434" y="376"/>
                    </a:lnTo>
                    <a:lnTo>
                      <a:pt x="444" y="407"/>
                    </a:lnTo>
                    <a:lnTo>
                      <a:pt x="446" y="440"/>
                    </a:lnTo>
                    <a:lnTo>
                      <a:pt x="444" y="475"/>
                    </a:lnTo>
                    <a:lnTo>
                      <a:pt x="434" y="506"/>
                    </a:lnTo>
                    <a:lnTo>
                      <a:pt x="420" y="536"/>
                    </a:lnTo>
                    <a:lnTo>
                      <a:pt x="401" y="560"/>
                    </a:lnTo>
                    <a:lnTo>
                      <a:pt x="377" y="579"/>
                    </a:lnTo>
                    <a:lnTo>
                      <a:pt x="347" y="595"/>
                    </a:lnTo>
                    <a:lnTo>
                      <a:pt x="315" y="604"/>
                    </a:lnTo>
                    <a:lnTo>
                      <a:pt x="278" y="607"/>
                    </a:lnTo>
                    <a:lnTo>
                      <a:pt x="245" y="606"/>
                    </a:lnTo>
                    <a:lnTo>
                      <a:pt x="215" y="599"/>
                    </a:lnTo>
                    <a:lnTo>
                      <a:pt x="187" y="589"/>
                    </a:lnTo>
                    <a:lnTo>
                      <a:pt x="163" y="574"/>
                    </a:lnTo>
                    <a:lnTo>
                      <a:pt x="142" y="555"/>
                    </a:lnTo>
                    <a:lnTo>
                      <a:pt x="126" y="533"/>
                    </a:lnTo>
                    <a:lnTo>
                      <a:pt x="113" y="506"/>
                    </a:lnTo>
                    <a:lnTo>
                      <a:pt x="105" y="475"/>
                    </a:lnTo>
                    <a:lnTo>
                      <a:pt x="103" y="440"/>
                    </a:lnTo>
                    <a:lnTo>
                      <a:pt x="108" y="387"/>
                    </a:lnTo>
                    <a:lnTo>
                      <a:pt x="120" y="335"/>
                    </a:lnTo>
                    <a:lnTo>
                      <a:pt x="140" y="286"/>
                    </a:lnTo>
                    <a:lnTo>
                      <a:pt x="167" y="240"/>
                    </a:lnTo>
                    <a:lnTo>
                      <a:pt x="203" y="198"/>
                    </a:lnTo>
                    <a:lnTo>
                      <a:pt x="244" y="158"/>
                    </a:lnTo>
                    <a:lnTo>
                      <a:pt x="290" y="123"/>
                    </a:lnTo>
                    <a:lnTo>
                      <a:pt x="344" y="91"/>
                    </a:lnTo>
                    <a:lnTo>
                      <a:pt x="403" y="64"/>
                    </a:lnTo>
                    <a:lnTo>
                      <a:pt x="465" y="42"/>
                    </a:lnTo>
                    <a:lnTo>
                      <a:pt x="532" y="24"/>
                    </a:lnTo>
                    <a:lnTo>
                      <a:pt x="602" y="11"/>
                    </a:lnTo>
                    <a:lnTo>
                      <a:pt x="676" y="3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3" name="Freeform 6"/>
            <p:cNvSpPr>
              <a:spLocks noChangeAspect="1"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2819400" y="3886200"/>
              <a:ext cx="532597" cy="760536"/>
            </a:xfrm>
            <a:custGeom>
              <a:avLst/>
              <a:gdLst/>
              <a:ahLst/>
              <a:cxnLst>
                <a:cxn ang="0">
                  <a:pos x="220" y="1566"/>
                </a:cxn>
                <a:cxn ang="0">
                  <a:pos x="120" y="1453"/>
                </a:cxn>
                <a:cxn ang="0">
                  <a:pos x="182" y="210"/>
                </a:cxn>
                <a:cxn ang="0">
                  <a:pos x="97" y="389"/>
                </a:cxn>
                <a:cxn ang="0">
                  <a:pos x="111" y="598"/>
                </a:cxn>
                <a:cxn ang="0">
                  <a:pos x="259" y="767"/>
                </a:cxn>
                <a:cxn ang="0">
                  <a:pos x="493" y="887"/>
                </a:cxn>
                <a:cxn ang="0">
                  <a:pos x="713" y="994"/>
                </a:cxn>
                <a:cxn ang="0">
                  <a:pos x="896" y="1157"/>
                </a:cxn>
                <a:cxn ang="0">
                  <a:pos x="961" y="1383"/>
                </a:cxn>
                <a:cxn ang="0">
                  <a:pos x="928" y="1544"/>
                </a:cxn>
                <a:cxn ang="0">
                  <a:pos x="1029" y="1468"/>
                </a:cxn>
                <a:cxn ang="0">
                  <a:pos x="1115" y="1291"/>
                </a:cxn>
                <a:cxn ang="0">
                  <a:pos x="1076" y="1046"/>
                </a:cxn>
                <a:cxn ang="0">
                  <a:pos x="898" y="851"/>
                </a:cxn>
                <a:cxn ang="0">
                  <a:pos x="653" y="735"/>
                </a:cxn>
                <a:cxn ang="0">
                  <a:pos x="417" y="623"/>
                </a:cxn>
                <a:cxn ang="0">
                  <a:pos x="243" y="465"/>
                </a:cxn>
                <a:cxn ang="0">
                  <a:pos x="208" y="294"/>
                </a:cxn>
                <a:cxn ang="0">
                  <a:pos x="1006" y="129"/>
                </a:cxn>
                <a:cxn ang="0">
                  <a:pos x="901" y="152"/>
                </a:cxn>
                <a:cxn ang="0">
                  <a:pos x="989" y="250"/>
                </a:cxn>
                <a:cxn ang="0">
                  <a:pos x="632" y="7"/>
                </a:cxn>
                <a:cxn ang="0">
                  <a:pos x="820" y="60"/>
                </a:cxn>
                <a:cxn ang="0">
                  <a:pos x="971" y="49"/>
                </a:cxn>
                <a:cxn ang="0">
                  <a:pos x="1030" y="4"/>
                </a:cxn>
                <a:cxn ang="0">
                  <a:pos x="1084" y="30"/>
                </a:cxn>
                <a:cxn ang="0">
                  <a:pos x="1081" y="503"/>
                </a:cxn>
                <a:cxn ang="0">
                  <a:pos x="1021" y="516"/>
                </a:cxn>
                <a:cxn ang="0">
                  <a:pos x="980" y="400"/>
                </a:cxn>
                <a:cxn ang="0">
                  <a:pos x="795" y="178"/>
                </a:cxn>
                <a:cxn ang="0">
                  <a:pos x="550" y="87"/>
                </a:cxn>
                <a:cxn ang="0">
                  <a:pos x="355" y="159"/>
                </a:cxn>
                <a:cxn ang="0">
                  <a:pos x="287" y="331"/>
                </a:cxn>
                <a:cxn ang="0">
                  <a:pos x="384" y="500"/>
                </a:cxn>
                <a:cxn ang="0">
                  <a:pos x="609" y="624"/>
                </a:cxn>
                <a:cxn ang="0">
                  <a:pos x="955" y="790"/>
                </a:cxn>
                <a:cxn ang="0">
                  <a:pos x="1152" y="1014"/>
                </a:cxn>
                <a:cxn ang="0">
                  <a:pos x="1199" y="1265"/>
                </a:cxn>
                <a:cxn ang="0">
                  <a:pos x="1090" y="1518"/>
                </a:cxn>
                <a:cxn ang="0">
                  <a:pos x="845" y="1671"/>
                </a:cxn>
                <a:cxn ang="0">
                  <a:pos x="549" y="1715"/>
                </a:cxn>
                <a:cxn ang="0">
                  <a:pos x="387" y="1688"/>
                </a:cxn>
                <a:cxn ang="0">
                  <a:pos x="239" y="1648"/>
                </a:cxn>
                <a:cxn ang="0">
                  <a:pos x="103" y="1692"/>
                </a:cxn>
                <a:cxn ang="0">
                  <a:pos x="40" y="1707"/>
                </a:cxn>
                <a:cxn ang="0">
                  <a:pos x="24" y="1158"/>
                </a:cxn>
                <a:cxn ang="0">
                  <a:pos x="65" y="1110"/>
                </a:cxn>
                <a:cxn ang="0">
                  <a:pos x="107" y="1179"/>
                </a:cxn>
                <a:cxn ang="0">
                  <a:pos x="162" y="1361"/>
                </a:cxn>
                <a:cxn ang="0">
                  <a:pos x="353" y="1562"/>
                </a:cxn>
                <a:cxn ang="0">
                  <a:pos x="602" y="1629"/>
                </a:cxn>
                <a:cxn ang="0">
                  <a:pos x="803" y="1566"/>
                </a:cxn>
                <a:cxn ang="0">
                  <a:pos x="876" y="1413"/>
                </a:cxn>
                <a:cxn ang="0">
                  <a:pos x="828" y="1207"/>
                </a:cxn>
                <a:cxn ang="0">
                  <a:pos x="652" y="1058"/>
                </a:cxn>
                <a:cxn ang="0">
                  <a:pos x="438" y="953"/>
                </a:cxn>
                <a:cxn ang="0">
                  <a:pos x="150" y="787"/>
                </a:cxn>
                <a:cxn ang="0">
                  <a:pos x="17" y="598"/>
                </a:cxn>
                <a:cxn ang="0">
                  <a:pos x="12" y="360"/>
                </a:cxn>
                <a:cxn ang="0">
                  <a:pos x="150" y="121"/>
                </a:cxn>
                <a:cxn ang="0">
                  <a:pos x="418" y="9"/>
                </a:cxn>
              </a:cxnLst>
              <a:rect l="0" t="0" r="r" b="b"/>
              <a:pathLst>
                <a:path w="1201" h="1715">
                  <a:moveTo>
                    <a:pt x="107" y="1434"/>
                  </a:moveTo>
                  <a:lnTo>
                    <a:pt x="107" y="1589"/>
                  </a:lnTo>
                  <a:lnTo>
                    <a:pt x="125" y="1580"/>
                  </a:lnTo>
                  <a:lnTo>
                    <a:pt x="143" y="1575"/>
                  </a:lnTo>
                  <a:lnTo>
                    <a:pt x="162" y="1570"/>
                  </a:lnTo>
                  <a:lnTo>
                    <a:pt x="181" y="1568"/>
                  </a:lnTo>
                  <a:lnTo>
                    <a:pt x="201" y="1567"/>
                  </a:lnTo>
                  <a:lnTo>
                    <a:pt x="220" y="1566"/>
                  </a:lnTo>
                  <a:lnTo>
                    <a:pt x="202" y="1549"/>
                  </a:lnTo>
                  <a:lnTo>
                    <a:pt x="185" y="1532"/>
                  </a:lnTo>
                  <a:lnTo>
                    <a:pt x="171" y="1516"/>
                  </a:lnTo>
                  <a:lnTo>
                    <a:pt x="157" y="1500"/>
                  </a:lnTo>
                  <a:lnTo>
                    <a:pt x="146" y="1486"/>
                  </a:lnTo>
                  <a:lnTo>
                    <a:pt x="135" y="1474"/>
                  </a:lnTo>
                  <a:lnTo>
                    <a:pt x="127" y="1462"/>
                  </a:lnTo>
                  <a:lnTo>
                    <a:pt x="120" y="1453"/>
                  </a:lnTo>
                  <a:lnTo>
                    <a:pt x="114" y="1445"/>
                  </a:lnTo>
                  <a:lnTo>
                    <a:pt x="110" y="1439"/>
                  </a:lnTo>
                  <a:lnTo>
                    <a:pt x="108" y="1436"/>
                  </a:lnTo>
                  <a:lnTo>
                    <a:pt x="107" y="1434"/>
                  </a:lnTo>
                  <a:close/>
                  <a:moveTo>
                    <a:pt x="247" y="160"/>
                  </a:moveTo>
                  <a:lnTo>
                    <a:pt x="223" y="175"/>
                  </a:lnTo>
                  <a:lnTo>
                    <a:pt x="201" y="192"/>
                  </a:lnTo>
                  <a:lnTo>
                    <a:pt x="182" y="210"/>
                  </a:lnTo>
                  <a:lnTo>
                    <a:pt x="164" y="229"/>
                  </a:lnTo>
                  <a:lnTo>
                    <a:pt x="149" y="250"/>
                  </a:lnTo>
                  <a:lnTo>
                    <a:pt x="136" y="272"/>
                  </a:lnTo>
                  <a:lnTo>
                    <a:pt x="125" y="295"/>
                  </a:lnTo>
                  <a:lnTo>
                    <a:pt x="116" y="318"/>
                  </a:lnTo>
                  <a:lnTo>
                    <a:pt x="108" y="342"/>
                  </a:lnTo>
                  <a:lnTo>
                    <a:pt x="102" y="365"/>
                  </a:lnTo>
                  <a:lnTo>
                    <a:pt x="97" y="389"/>
                  </a:lnTo>
                  <a:lnTo>
                    <a:pt x="93" y="413"/>
                  </a:lnTo>
                  <a:lnTo>
                    <a:pt x="91" y="437"/>
                  </a:lnTo>
                  <a:lnTo>
                    <a:pt x="90" y="461"/>
                  </a:lnTo>
                  <a:lnTo>
                    <a:pt x="89" y="483"/>
                  </a:lnTo>
                  <a:lnTo>
                    <a:pt x="90" y="514"/>
                  </a:lnTo>
                  <a:lnTo>
                    <a:pt x="95" y="543"/>
                  </a:lnTo>
                  <a:lnTo>
                    <a:pt x="101" y="571"/>
                  </a:lnTo>
                  <a:lnTo>
                    <a:pt x="111" y="598"/>
                  </a:lnTo>
                  <a:lnTo>
                    <a:pt x="122" y="623"/>
                  </a:lnTo>
                  <a:lnTo>
                    <a:pt x="136" y="647"/>
                  </a:lnTo>
                  <a:lnTo>
                    <a:pt x="152" y="669"/>
                  </a:lnTo>
                  <a:lnTo>
                    <a:pt x="170" y="690"/>
                  </a:lnTo>
                  <a:lnTo>
                    <a:pt x="190" y="711"/>
                  </a:lnTo>
                  <a:lnTo>
                    <a:pt x="211" y="731"/>
                  </a:lnTo>
                  <a:lnTo>
                    <a:pt x="234" y="749"/>
                  </a:lnTo>
                  <a:lnTo>
                    <a:pt x="259" y="767"/>
                  </a:lnTo>
                  <a:lnTo>
                    <a:pt x="285" y="784"/>
                  </a:lnTo>
                  <a:lnTo>
                    <a:pt x="312" y="800"/>
                  </a:lnTo>
                  <a:lnTo>
                    <a:pt x="340" y="815"/>
                  </a:lnTo>
                  <a:lnTo>
                    <a:pt x="370" y="830"/>
                  </a:lnTo>
                  <a:lnTo>
                    <a:pt x="400" y="845"/>
                  </a:lnTo>
                  <a:lnTo>
                    <a:pt x="430" y="860"/>
                  </a:lnTo>
                  <a:lnTo>
                    <a:pt x="461" y="873"/>
                  </a:lnTo>
                  <a:lnTo>
                    <a:pt x="493" y="887"/>
                  </a:lnTo>
                  <a:lnTo>
                    <a:pt x="526" y="901"/>
                  </a:lnTo>
                  <a:lnTo>
                    <a:pt x="551" y="912"/>
                  </a:lnTo>
                  <a:lnTo>
                    <a:pt x="578" y="923"/>
                  </a:lnTo>
                  <a:lnTo>
                    <a:pt x="605" y="936"/>
                  </a:lnTo>
                  <a:lnTo>
                    <a:pt x="632" y="949"/>
                  </a:lnTo>
                  <a:lnTo>
                    <a:pt x="659" y="963"/>
                  </a:lnTo>
                  <a:lnTo>
                    <a:pt x="687" y="978"/>
                  </a:lnTo>
                  <a:lnTo>
                    <a:pt x="713" y="994"/>
                  </a:lnTo>
                  <a:lnTo>
                    <a:pt x="740" y="1011"/>
                  </a:lnTo>
                  <a:lnTo>
                    <a:pt x="765" y="1028"/>
                  </a:lnTo>
                  <a:lnTo>
                    <a:pt x="790" y="1047"/>
                  </a:lnTo>
                  <a:lnTo>
                    <a:pt x="814" y="1067"/>
                  </a:lnTo>
                  <a:lnTo>
                    <a:pt x="837" y="1088"/>
                  </a:lnTo>
                  <a:lnTo>
                    <a:pt x="858" y="1109"/>
                  </a:lnTo>
                  <a:lnTo>
                    <a:pt x="878" y="1133"/>
                  </a:lnTo>
                  <a:lnTo>
                    <a:pt x="896" y="1157"/>
                  </a:lnTo>
                  <a:lnTo>
                    <a:pt x="912" y="1182"/>
                  </a:lnTo>
                  <a:lnTo>
                    <a:pt x="926" y="1209"/>
                  </a:lnTo>
                  <a:lnTo>
                    <a:pt x="939" y="1237"/>
                  </a:lnTo>
                  <a:lnTo>
                    <a:pt x="949" y="1266"/>
                  </a:lnTo>
                  <a:lnTo>
                    <a:pt x="956" y="1297"/>
                  </a:lnTo>
                  <a:lnTo>
                    <a:pt x="960" y="1329"/>
                  </a:lnTo>
                  <a:lnTo>
                    <a:pt x="961" y="1363"/>
                  </a:lnTo>
                  <a:lnTo>
                    <a:pt x="961" y="1383"/>
                  </a:lnTo>
                  <a:lnTo>
                    <a:pt x="960" y="1398"/>
                  </a:lnTo>
                  <a:lnTo>
                    <a:pt x="959" y="1415"/>
                  </a:lnTo>
                  <a:lnTo>
                    <a:pt x="957" y="1435"/>
                  </a:lnTo>
                  <a:lnTo>
                    <a:pt x="954" y="1456"/>
                  </a:lnTo>
                  <a:lnTo>
                    <a:pt x="950" y="1478"/>
                  </a:lnTo>
                  <a:lnTo>
                    <a:pt x="944" y="1500"/>
                  </a:lnTo>
                  <a:lnTo>
                    <a:pt x="937" y="1523"/>
                  </a:lnTo>
                  <a:lnTo>
                    <a:pt x="928" y="1544"/>
                  </a:lnTo>
                  <a:lnTo>
                    <a:pt x="928" y="1545"/>
                  </a:lnTo>
                  <a:lnTo>
                    <a:pt x="941" y="1538"/>
                  </a:lnTo>
                  <a:lnTo>
                    <a:pt x="954" y="1529"/>
                  </a:lnTo>
                  <a:lnTo>
                    <a:pt x="969" y="1520"/>
                  </a:lnTo>
                  <a:lnTo>
                    <a:pt x="984" y="1509"/>
                  </a:lnTo>
                  <a:lnTo>
                    <a:pt x="999" y="1497"/>
                  </a:lnTo>
                  <a:lnTo>
                    <a:pt x="1015" y="1483"/>
                  </a:lnTo>
                  <a:lnTo>
                    <a:pt x="1029" y="1468"/>
                  </a:lnTo>
                  <a:lnTo>
                    <a:pt x="1044" y="1452"/>
                  </a:lnTo>
                  <a:lnTo>
                    <a:pt x="1057" y="1434"/>
                  </a:lnTo>
                  <a:lnTo>
                    <a:pt x="1070" y="1415"/>
                  </a:lnTo>
                  <a:lnTo>
                    <a:pt x="1082" y="1393"/>
                  </a:lnTo>
                  <a:lnTo>
                    <a:pt x="1093" y="1370"/>
                  </a:lnTo>
                  <a:lnTo>
                    <a:pt x="1102" y="1346"/>
                  </a:lnTo>
                  <a:lnTo>
                    <a:pt x="1109" y="1319"/>
                  </a:lnTo>
                  <a:lnTo>
                    <a:pt x="1115" y="1291"/>
                  </a:lnTo>
                  <a:lnTo>
                    <a:pt x="1118" y="1261"/>
                  </a:lnTo>
                  <a:lnTo>
                    <a:pt x="1120" y="1228"/>
                  </a:lnTo>
                  <a:lnTo>
                    <a:pt x="1118" y="1195"/>
                  </a:lnTo>
                  <a:lnTo>
                    <a:pt x="1114" y="1162"/>
                  </a:lnTo>
                  <a:lnTo>
                    <a:pt x="1109" y="1131"/>
                  </a:lnTo>
                  <a:lnTo>
                    <a:pt x="1100" y="1101"/>
                  </a:lnTo>
                  <a:lnTo>
                    <a:pt x="1089" y="1073"/>
                  </a:lnTo>
                  <a:lnTo>
                    <a:pt x="1076" y="1046"/>
                  </a:lnTo>
                  <a:lnTo>
                    <a:pt x="1062" y="1020"/>
                  </a:lnTo>
                  <a:lnTo>
                    <a:pt x="1046" y="994"/>
                  </a:lnTo>
                  <a:lnTo>
                    <a:pt x="1028" y="971"/>
                  </a:lnTo>
                  <a:lnTo>
                    <a:pt x="1009" y="947"/>
                  </a:lnTo>
                  <a:lnTo>
                    <a:pt x="988" y="924"/>
                  </a:lnTo>
                  <a:lnTo>
                    <a:pt x="959" y="897"/>
                  </a:lnTo>
                  <a:lnTo>
                    <a:pt x="929" y="872"/>
                  </a:lnTo>
                  <a:lnTo>
                    <a:pt x="898" y="851"/>
                  </a:lnTo>
                  <a:lnTo>
                    <a:pt x="866" y="830"/>
                  </a:lnTo>
                  <a:lnTo>
                    <a:pt x="834" y="813"/>
                  </a:lnTo>
                  <a:lnTo>
                    <a:pt x="802" y="797"/>
                  </a:lnTo>
                  <a:lnTo>
                    <a:pt x="771" y="783"/>
                  </a:lnTo>
                  <a:lnTo>
                    <a:pt x="740" y="769"/>
                  </a:lnTo>
                  <a:lnTo>
                    <a:pt x="711" y="758"/>
                  </a:lnTo>
                  <a:lnTo>
                    <a:pt x="683" y="747"/>
                  </a:lnTo>
                  <a:lnTo>
                    <a:pt x="653" y="735"/>
                  </a:lnTo>
                  <a:lnTo>
                    <a:pt x="624" y="723"/>
                  </a:lnTo>
                  <a:lnTo>
                    <a:pt x="594" y="710"/>
                  </a:lnTo>
                  <a:lnTo>
                    <a:pt x="563" y="697"/>
                  </a:lnTo>
                  <a:lnTo>
                    <a:pt x="533" y="683"/>
                  </a:lnTo>
                  <a:lnTo>
                    <a:pt x="503" y="669"/>
                  </a:lnTo>
                  <a:lnTo>
                    <a:pt x="474" y="654"/>
                  </a:lnTo>
                  <a:lnTo>
                    <a:pt x="445" y="639"/>
                  </a:lnTo>
                  <a:lnTo>
                    <a:pt x="417" y="623"/>
                  </a:lnTo>
                  <a:lnTo>
                    <a:pt x="390" y="606"/>
                  </a:lnTo>
                  <a:lnTo>
                    <a:pt x="364" y="588"/>
                  </a:lnTo>
                  <a:lnTo>
                    <a:pt x="339" y="570"/>
                  </a:lnTo>
                  <a:lnTo>
                    <a:pt x="317" y="550"/>
                  </a:lnTo>
                  <a:lnTo>
                    <a:pt x="295" y="531"/>
                  </a:lnTo>
                  <a:lnTo>
                    <a:pt x="276" y="510"/>
                  </a:lnTo>
                  <a:lnTo>
                    <a:pt x="258" y="487"/>
                  </a:lnTo>
                  <a:lnTo>
                    <a:pt x="243" y="465"/>
                  </a:lnTo>
                  <a:lnTo>
                    <a:pt x="230" y="441"/>
                  </a:lnTo>
                  <a:lnTo>
                    <a:pt x="220" y="416"/>
                  </a:lnTo>
                  <a:lnTo>
                    <a:pt x="212" y="389"/>
                  </a:lnTo>
                  <a:lnTo>
                    <a:pt x="208" y="362"/>
                  </a:lnTo>
                  <a:lnTo>
                    <a:pt x="206" y="333"/>
                  </a:lnTo>
                  <a:lnTo>
                    <a:pt x="206" y="324"/>
                  </a:lnTo>
                  <a:lnTo>
                    <a:pt x="207" y="311"/>
                  </a:lnTo>
                  <a:lnTo>
                    <a:pt x="208" y="294"/>
                  </a:lnTo>
                  <a:lnTo>
                    <a:pt x="211" y="276"/>
                  </a:lnTo>
                  <a:lnTo>
                    <a:pt x="215" y="255"/>
                  </a:lnTo>
                  <a:lnTo>
                    <a:pt x="220" y="232"/>
                  </a:lnTo>
                  <a:lnTo>
                    <a:pt x="229" y="208"/>
                  </a:lnTo>
                  <a:lnTo>
                    <a:pt x="239" y="184"/>
                  </a:lnTo>
                  <a:lnTo>
                    <a:pt x="251" y="160"/>
                  </a:lnTo>
                  <a:lnTo>
                    <a:pt x="247" y="160"/>
                  </a:lnTo>
                  <a:close/>
                  <a:moveTo>
                    <a:pt x="1006" y="129"/>
                  </a:moveTo>
                  <a:lnTo>
                    <a:pt x="1003" y="131"/>
                  </a:lnTo>
                  <a:lnTo>
                    <a:pt x="997" y="134"/>
                  </a:lnTo>
                  <a:lnTo>
                    <a:pt x="988" y="138"/>
                  </a:lnTo>
                  <a:lnTo>
                    <a:pt x="976" y="142"/>
                  </a:lnTo>
                  <a:lnTo>
                    <a:pt x="961" y="146"/>
                  </a:lnTo>
                  <a:lnTo>
                    <a:pt x="944" y="149"/>
                  </a:lnTo>
                  <a:lnTo>
                    <a:pt x="924" y="151"/>
                  </a:lnTo>
                  <a:lnTo>
                    <a:pt x="901" y="152"/>
                  </a:lnTo>
                  <a:lnTo>
                    <a:pt x="917" y="170"/>
                  </a:lnTo>
                  <a:lnTo>
                    <a:pt x="932" y="186"/>
                  </a:lnTo>
                  <a:lnTo>
                    <a:pt x="945" y="200"/>
                  </a:lnTo>
                  <a:lnTo>
                    <a:pt x="956" y="213"/>
                  </a:lnTo>
                  <a:lnTo>
                    <a:pt x="966" y="224"/>
                  </a:lnTo>
                  <a:lnTo>
                    <a:pt x="975" y="234"/>
                  </a:lnTo>
                  <a:lnTo>
                    <a:pt x="982" y="242"/>
                  </a:lnTo>
                  <a:lnTo>
                    <a:pt x="989" y="250"/>
                  </a:lnTo>
                  <a:lnTo>
                    <a:pt x="995" y="258"/>
                  </a:lnTo>
                  <a:lnTo>
                    <a:pt x="1001" y="265"/>
                  </a:lnTo>
                  <a:lnTo>
                    <a:pt x="1006" y="272"/>
                  </a:lnTo>
                  <a:lnTo>
                    <a:pt x="1006" y="129"/>
                  </a:lnTo>
                  <a:close/>
                  <a:moveTo>
                    <a:pt x="546" y="0"/>
                  </a:moveTo>
                  <a:lnTo>
                    <a:pt x="576" y="1"/>
                  </a:lnTo>
                  <a:lnTo>
                    <a:pt x="604" y="3"/>
                  </a:lnTo>
                  <a:lnTo>
                    <a:pt x="632" y="7"/>
                  </a:lnTo>
                  <a:lnTo>
                    <a:pt x="660" y="12"/>
                  </a:lnTo>
                  <a:lnTo>
                    <a:pt x="688" y="20"/>
                  </a:lnTo>
                  <a:lnTo>
                    <a:pt x="718" y="30"/>
                  </a:lnTo>
                  <a:lnTo>
                    <a:pt x="749" y="42"/>
                  </a:lnTo>
                  <a:lnTo>
                    <a:pt x="764" y="46"/>
                  </a:lnTo>
                  <a:lnTo>
                    <a:pt x="780" y="50"/>
                  </a:lnTo>
                  <a:lnTo>
                    <a:pt x="799" y="55"/>
                  </a:lnTo>
                  <a:lnTo>
                    <a:pt x="820" y="60"/>
                  </a:lnTo>
                  <a:lnTo>
                    <a:pt x="842" y="64"/>
                  </a:lnTo>
                  <a:lnTo>
                    <a:pt x="867" y="67"/>
                  </a:lnTo>
                  <a:lnTo>
                    <a:pt x="892" y="68"/>
                  </a:lnTo>
                  <a:lnTo>
                    <a:pt x="911" y="67"/>
                  </a:lnTo>
                  <a:lnTo>
                    <a:pt x="928" y="64"/>
                  </a:lnTo>
                  <a:lnTo>
                    <a:pt x="944" y="60"/>
                  </a:lnTo>
                  <a:lnTo>
                    <a:pt x="958" y="55"/>
                  </a:lnTo>
                  <a:lnTo>
                    <a:pt x="971" y="49"/>
                  </a:lnTo>
                  <a:lnTo>
                    <a:pt x="982" y="43"/>
                  </a:lnTo>
                  <a:lnTo>
                    <a:pt x="992" y="36"/>
                  </a:lnTo>
                  <a:lnTo>
                    <a:pt x="1001" y="29"/>
                  </a:lnTo>
                  <a:lnTo>
                    <a:pt x="1009" y="22"/>
                  </a:lnTo>
                  <a:lnTo>
                    <a:pt x="1013" y="18"/>
                  </a:lnTo>
                  <a:lnTo>
                    <a:pt x="1018" y="14"/>
                  </a:lnTo>
                  <a:lnTo>
                    <a:pt x="1023" y="8"/>
                  </a:lnTo>
                  <a:lnTo>
                    <a:pt x="1030" y="4"/>
                  </a:lnTo>
                  <a:lnTo>
                    <a:pt x="1038" y="1"/>
                  </a:lnTo>
                  <a:lnTo>
                    <a:pt x="1047" y="0"/>
                  </a:lnTo>
                  <a:lnTo>
                    <a:pt x="1057" y="1"/>
                  </a:lnTo>
                  <a:lnTo>
                    <a:pt x="1065" y="4"/>
                  </a:lnTo>
                  <a:lnTo>
                    <a:pt x="1072" y="8"/>
                  </a:lnTo>
                  <a:lnTo>
                    <a:pt x="1078" y="14"/>
                  </a:lnTo>
                  <a:lnTo>
                    <a:pt x="1081" y="22"/>
                  </a:lnTo>
                  <a:lnTo>
                    <a:pt x="1084" y="30"/>
                  </a:lnTo>
                  <a:lnTo>
                    <a:pt x="1086" y="39"/>
                  </a:lnTo>
                  <a:lnTo>
                    <a:pt x="1088" y="49"/>
                  </a:lnTo>
                  <a:lnTo>
                    <a:pt x="1088" y="59"/>
                  </a:lnTo>
                  <a:lnTo>
                    <a:pt x="1088" y="466"/>
                  </a:lnTo>
                  <a:lnTo>
                    <a:pt x="1088" y="476"/>
                  </a:lnTo>
                  <a:lnTo>
                    <a:pt x="1086" y="486"/>
                  </a:lnTo>
                  <a:lnTo>
                    <a:pt x="1084" y="495"/>
                  </a:lnTo>
                  <a:lnTo>
                    <a:pt x="1081" y="503"/>
                  </a:lnTo>
                  <a:lnTo>
                    <a:pt x="1078" y="510"/>
                  </a:lnTo>
                  <a:lnTo>
                    <a:pt x="1072" y="515"/>
                  </a:lnTo>
                  <a:lnTo>
                    <a:pt x="1065" y="520"/>
                  </a:lnTo>
                  <a:lnTo>
                    <a:pt x="1057" y="522"/>
                  </a:lnTo>
                  <a:lnTo>
                    <a:pt x="1047" y="523"/>
                  </a:lnTo>
                  <a:lnTo>
                    <a:pt x="1036" y="522"/>
                  </a:lnTo>
                  <a:lnTo>
                    <a:pt x="1028" y="520"/>
                  </a:lnTo>
                  <a:lnTo>
                    <a:pt x="1021" y="516"/>
                  </a:lnTo>
                  <a:lnTo>
                    <a:pt x="1016" y="511"/>
                  </a:lnTo>
                  <a:lnTo>
                    <a:pt x="1012" y="504"/>
                  </a:lnTo>
                  <a:lnTo>
                    <a:pt x="1009" y="496"/>
                  </a:lnTo>
                  <a:lnTo>
                    <a:pt x="1006" y="487"/>
                  </a:lnTo>
                  <a:lnTo>
                    <a:pt x="1003" y="477"/>
                  </a:lnTo>
                  <a:lnTo>
                    <a:pt x="1001" y="466"/>
                  </a:lnTo>
                  <a:lnTo>
                    <a:pt x="992" y="433"/>
                  </a:lnTo>
                  <a:lnTo>
                    <a:pt x="980" y="400"/>
                  </a:lnTo>
                  <a:lnTo>
                    <a:pt x="964" y="368"/>
                  </a:lnTo>
                  <a:lnTo>
                    <a:pt x="946" y="336"/>
                  </a:lnTo>
                  <a:lnTo>
                    <a:pt x="925" y="307"/>
                  </a:lnTo>
                  <a:lnTo>
                    <a:pt x="903" y="278"/>
                  </a:lnTo>
                  <a:lnTo>
                    <a:pt x="878" y="250"/>
                  </a:lnTo>
                  <a:lnTo>
                    <a:pt x="852" y="224"/>
                  </a:lnTo>
                  <a:lnTo>
                    <a:pt x="824" y="200"/>
                  </a:lnTo>
                  <a:lnTo>
                    <a:pt x="795" y="178"/>
                  </a:lnTo>
                  <a:lnTo>
                    <a:pt x="765" y="158"/>
                  </a:lnTo>
                  <a:lnTo>
                    <a:pt x="734" y="140"/>
                  </a:lnTo>
                  <a:lnTo>
                    <a:pt x="703" y="124"/>
                  </a:lnTo>
                  <a:lnTo>
                    <a:pt x="671" y="111"/>
                  </a:lnTo>
                  <a:lnTo>
                    <a:pt x="641" y="101"/>
                  </a:lnTo>
                  <a:lnTo>
                    <a:pt x="610" y="93"/>
                  </a:lnTo>
                  <a:lnTo>
                    <a:pt x="579" y="88"/>
                  </a:lnTo>
                  <a:lnTo>
                    <a:pt x="550" y="87"/>
                  </a:lnTo>
                  <a:lnTo>
                    <a:pt x="519" y="88"/>
                  </a:lnTo>
                  <a:lnTo>
                    <a:pt x="490" y="92"/>
                  </a:lnTo>
                  <a:lnTo>
                    <a:pt x="463" y="98"/>
                  </a:lnTo>
                  <a:lnTo>
                    <a:pt x="438" y="106"/>
                  </a:lnTo>
                  <a:lnTo>
                    <a:pt x="414" y="117"/>
                  </a:lnTo>
                  <a:lnTo>
                    <a:pt x="393" y="129"/>
                  </a:lnTo>
                  <a:lnTo>
                    <a:pt x="373" y="143"/>
                  </a:lnTo>
                  <a:lnTo>
                    <a:pt x="355" y="159"/>
                  </a:lnTo>
                  <a:lnTo>
                    <a:pt x="339" y="177"/>
                  </a:lnTo>
                  <a:lnTo>
                    <a:pt x="325" y="196"/>
                  </a:lnTo>
                  <a:lnTo>
                    <a:pt x="314" y="216"/>
                  </a:lnTo>
                  <a:lnTo>
                    <a:pt x="304" y="237"/>
                  </a:lnTo>
                  <a:lnTo>
                    <a:pt x="297" y="259"/>
                  </a:lnTo>
                  <a:lnTo>
                    <a:pt x="291" y="283"/>
                  </a:lnTo>
                  <a:lnTo>
                    <a:pt x="288" y="307"/>
                  </a:lnTo>
                  <a:lnTo>
                    <a:pt x="287" y="331"/>
                  </a:lnTo>
                  <a:lnTo>
                    <a:pt x="289" y="356"/>
                  </a:lnTo>
                  <a:lnTo>
                    <a:pt x="294" y="379"/>
                  </a:lnTo>
                  <a:lnTo>
                    <a:pt x="302" y="401"/>
                  </a:lnTo>
                  <a:lnTo>
                    <a:pt x="313" y="423"/>
                  </a:lnTo>
                  <a:lnTo>
                    <a:pt x="327" y="443"/>
                  </a:lnTo>
                  <a:lnTo>
                    <a:pt x="344" y="462"/>
                  </a:lnTo>
                  <a:lnTo>
                    <a:pt x="363" y="482"/>
                  </a:lnTo>
                  <a:lnTo>
                    <a:pt x="384" y="500"/>
                  </a:lnTo>
                  <a:lnTo>
                    <a:pt x="407" y="517"/>
                  </a:lnTo>
                  <a:lnTo>
                    <a:pt x="432" y="534"/>
                  </a:lnTo>
                  <a:lnTo>
                    <a:pt x="459" y="550"/>
                  </a:lnTo>
                  <a:lnTo>
                    <a:pt x="487" y="566"/>
                  </a:lnTo>
                  <a:lnTo>
                    <a:pt x="516" y="581"/>
                  </a:lnTo>
                  <a:lnTo>
                    <a:pt x="546" y="595"/>
                  </a:lnTo>
                  <a:lnTo>
                    <a:pt x="577" y="610"/>
                  </a:lnTo>
                  <a:lnTo>
                    <a:pt x="609" y="624"/>
                  </a:lnTo>
                  <a:lnTo>
                    <a:pt x="673" y="651"/>
                  </a:lnTo>
                  <a:lnTo>
                    <a:pt x="706" y="664"/>
                  </a:lnTo>
                  <a:lnTo>
                    <a:pt x="738" y="677"/>
                  </a:lnTo>
                  <a:lnTo>
                    <a:pt x="788" y="697"/>
                  </a:lnTo>
                  <a:lnTo>
                    <a:pt x="834" y="719"/>
                  </a:lnTo>
                  <a:lnTo>
                    <a:pt x="877" y="742"/>
                  </a:lnTo>
                  <a:lnTo>
                    <a:pt x="918" y="766"/>
                  </a:lnTo>
                  <a:lnTo>
                    <a:pt x="955" y="790"/>
                  </a:lnTo>
                  <a:lnTo>
                    <a:pt x="989" y="816"/>
                  </a:lnTo>
                  <a:lnTo>
                    <a:pt x="1020" y="843"/>
                  </a:lnTo>
                  <a:lnTo>
                    <a:pt x="1049" y="870"/>
                  </a:lnTo>
                  <a:lnTo>
                    <a:pt x="1075" y="898"/>
                  </a:lnTo>
                  <a:lnTo>
                    <a:pt x="1098" y="926"/>
                  </a:lnTo>
                  <a:lnTo>
                    <a:pt x="1118" y="955"/>
                  </a:lnTo>
                  <a:lnTo>
                    <a:pt x="1137" y="985"/>
                  </a:lnTo>
                  <a:lnTo>
                    <a:pt x="1152" y="1014"/>
                  </a:lnTo>
                  <a:lnTo>
                    <a:pt x="1166" y="1045"/>
                  </a:lnTo>
                  <a:lnTo>
                    <a:pt x="1177" y="1074"/>
                  </a:lnTo>
                  <a:lnTo>
                    <a:pt x="1186" y="1105"/>
                  </a:lnTo>
                  <a:lnTo>
                    <a:pt x="1193" y="1136"/>
                  </a:lnTo>
                  <a:lnTo>
                    <a:pt x="1197" y="1166"/>
                  </a:lnTo>
                  <a:lnTo>
                    <a:pt x="1200" y="1196"/>
                  </a:lnTo>
                  <a:lnTo>
                    <a:pt x="1201" y="1226"/>
                  </a:lnTo>
                  <a:lnTo>
                    <a:pt x="1199" y="1265"/>
                  </a:lnTo>
                  <a:lnTo>
                    <a:pt x="1195" y="1301"/>
                  </a:lnTo>
                  <a:lnTo>
                    <a:pt x="1187" y="1337"/>
                  </a:lnTo>
                  <a:lnTo>
                    <a:pt x="1177" y="1371"/>
                  </a:lnTo>
                  <a:lnTo>
                    <a:pt x="1165" y="1404"/>
                  </a:lnTo>
                  <a:lnTo>
                    <a:pt x="1149" y="1434"/>
                  </a:lnTo>
                  <a:lnTo>
                    <a:pt x="1132" y="1464"/>
                  </a:lnTo>
                  <a:lnTo>
                    <a:pt x="1112" y="1492"/>
                  </a:lnTo>
                  <a:lnTo>
                    <a:pt x="1090" y="1518"/>
                  </a:lnTo>
                  <a:lnTo>
                    <a:pt x="1065" y="1543"/>
                  </a:lnTo>
                  <a:lnTo>
                    <a:pt x="1039" y="1566"/>
                  </a:lnTo>
                  <a:lnTo>
                    <a:pt x="1010" y="1588"/>
                  </a:lnTo>
                  <a:lnTo>
                    <a:pt x="981" y="1608"/>
                  </a:lnTo>
                  <a:lnTo>
                    <a:pt x="949" y="1626"/>
                  </a:lnTo>
                  <a:lnTo>
                    <a:pt x="915" y="1643"/>
                  </a:lnTo>
                  <a:lnTo>
                    <a:pt x="881" y="1658"/>
                  </a:lnTo>
                  <a:lnTo>
                    <a:pt x="845" y="1671"/>
                  </a:lnTo>
                  <a:lnTo>
                    <a:pt x="807" y="1682"/>
                  </a:lnTo>
                  <a:lnTo>
                    <a:pt x="768" y="1692"/>
                  </a:lnTo>
                  <a:lnTo>
                    <a:pt x="729" y="1701"/>
                  </a:lnTo>
                  <a:lnTo>
                    <a:pt x="688" y="1707"/>
                  </a:lnTo>
                  <a:lnTo>
                    <a:pt x="646" y="1712"/>
                  </a:lnTo>
                  <a:lnTo>
                    <a:pt x="604" y="1714"/>
                  </a:lnTo>
                  <a:lnTo>
                    <a:pt x="561" y="1715"/>
                  </a:lnTo>
                  <a:lnTo>
                    <a:pt x="549" y="1715"/>
                  </a:lnTo>
                  <a:lnTo>
                    <a:pt x="535" y="1715"/>
                  </a:lnTo>
                  <a:lnTo>
                    <a:pt x="519" y="1714"/>
                  </a:lnTo>
                  <a:lnTo>
                    <a:pt x="502" y="1713"/>
                  </a:lnTo>
                  <a:lnTo>
                    <a:pt x="482" y="1710"/>
                  </a:lnTo>
                  <a:lnTo>
                    <a:pt x="461" y="1707"/>
                  </a:lnTo>
                  <a:lnTo>
                    <a:pt x="438" y="1702"/>
                  </a:lnTo>
                  <a:lnTo>
                    <a:pt x="414" y="1696"/>
                  </a:lnTo>
                  <a:lnTo>
                    <a:pt x="387" y="1688"/>
                  </a:lnTo>
                  <a:lnTo>
                    <a:pt x="358" y="1677"/>
                  </a:lnTo>
                  <a:lnTo>
                    <a:pt x="348" y="1674"/>
                  </a:lnTo>
                  <a:lnTo>
                    <a:pt x="335" y="1669"/>
                  </a:lnTo>
                  <a:lnTo>
                    <a:pt x="320" y="1664"/>
                  </a:lnTo>
                  <a:lnTo>
                    <a:pt x="302" y="1659"/>
                  </a:lnTo>
                  <a:lnTo>
                    <a:pt x="282" y="1654"/>
                  </a:lnTo>
                  <a:lnTo>
                    <a:pt x="261" y="1650"/>
                  </a:lnTo>
                  <a:lnTo>
                    <a:pt x="239" y="1648"/>
                  </a:lnTo>
                  <a:lnTo>
                    <a:pt x="215" y="1647"/>
                  </a:lnTo>
                  <a:lnTo>
                    <a:pt x="202" y="1647"/>
                  </a:lnTo>
                  <a:lnTo>
                    <a:pt x="187" y="1649"/>
                  </a:lnTo>
                  <a:lnTo>
                    <a:pt x="170" y="1653"/>
                  </a:lnTo>
                  <a:lnTo>
                    <a:pt x="153" y="1659"/>
                  </a:lnTo>
                  <a:lnTo>
                    <a:pt x="136" y="1667"/>
                  </a:lnTo>
                  <a:lnTo>
                    <a:pt x="119" y="1678"/>
                  </a:lnTo>
                  <a:lnTo>
                    <a:pt x="103" y="1692"/>
                  </a:lnTo>
                  <a:lnTo>
                    <a:pt x="94" y="1701"/>
                  </a:lnTo>
                  <a:lnTo>
                    <a:pt x="87" y="1707"/>
                  </a:lnTo>
                  <a:lnTo>
                    <a:pt x="80" y="1712"/>
                  </a:lnTo>
                  <a:lnTo>
                    <a:pt x="73" y="1714"/>
                  </a:lnTo>
                  <a:lnTo>
                    <a:pt x="65" y="1715"/>
                  </a:lnTo>
                  <a:lnTo>
                    <a:pt x="55" y="1714"/>
                  </a:lnTo>
                  <a:lnTo>
                    <a:pt x="47" y="1711"/>
                  </a:lnTo>
                  <a:lnTo>
                    <a:pt x="40" y="1707"/>
                  </a:lnTo>
                  <a:lnTo>
                    <a:pt x="34" y="1701"/>
                  </a:lnTo>
                  <a:lnTo>
                    <a:pt x="31" y="1694"/>
                  </a:lnTo>
                  <a:lnTo>
                    <a:pt x="28" y="1685"/>
                  </a:lnTo>
                  <a:lnTo>
                    <a:pt x="26" y="1677"/>
                  </a:lnTo>
                  <a:lnTo>
                    <a:pt x="24" y="1667"/>
                  </a:lnTo>
                  <a:lnTo>
                    <a:pt x="24" y="1657"/>
                  </a:lnTo>
                  <a:lnTo>
                    <a:pt x="24" y="1168"/>
                  </a:lnTo>
                  <a:lnTo>
                    <a:pt x="24" y="1158"/>
                  </a:lnTo>
                  <a:lnTo>
                    <a:pt x="26" y="1149"/>
                  </a:lnTo>
                  <a:lnTo>
                    <a:pt x="28" y="1140"/>
                  </a:lnTo>
                  <a:lnTo>
                    <a:pt x="31" y="1132"/>
                  </a:lnTo>
                  <a:lnTo>
                    <a:pt x="34" y="1124"/>
                  </a:lnTo>
                  <a:lnTo>
                    <a:pt x="40" y="1118"/>
                  </a:lnTo>
                  <a:lnTo>
                    <a:pt x="47" y="1114"/>
                  </a:lnTo>
                  <a:lnTo>
                    <a:pt x="55" y="1111"/>
                  </a:lnTo>
                  <a:lnTo>
                    <a:pt x="65" y="1110"/>
                  </a:lnTo>
                  <a:lnTo>
                    <a:pt x="76" y="1112"/>
                  </a:lnTo>
                  <a:lnTo>
                    <a:pt x="86" y="1116"/>
                  </a:lnTo>
                  <a:lnTo>
                    <a:pt x="94" y="1124"/>
                  </a:lnTo>
                  <a:lnTo>
                    <a:pt x="101" y="1132"/>
                  </a:lnTo>
                  <a:lnTo>
                    <a:pt x="105" y="1142"/>
                  </a:lnTo>
                  <a:lnTo>
                    <a:pt x="107" y="1151"/>
                  </a:lnTo>
                  <a:lnTo>
                    <a:pt x="107" y="1164"/>
                  </a:lnTo>
                  <a:lnTo>
                    <a:pt x="107" y="1179"/>
                  </a:lnTo>
                  <a:lnTo>
                    <a:pt x="108" y="1196"/>
                  </a:lnTo>
                  <a:lnTo>
                    <a:pt x="111" y="1214"/>
                  </a:lnTo>
                  <a:lnTo>
                    <a:pt x="114" y="1235"/>
                  </a:lnTo>
                  <a:lnTo>
                    <a:pt x="119" y="1258"/>
                  </a:lnTo>
                  <a:lnTo>
                    <a:pt x="126" y="1282"/>
                  </a:lnTo>
                  <a:lnTo>
                    <a:pt x="136" y="1307"/>
                  </a:lnTo>
                  <a:lnTo>
                    <a:pt x="147" y="1333"/>
                  </a:lnTo>
                  <a:lnTo>
                    <a:pt x="162" y="1361"/>
                  </a:lnTo>
                  <a:lnTo>
                    <a:pt x="180" y="1389"/>
                  </a:lnTo>
                  <a:lnTo>
                    <a:pt x="201" y="1419"/>
                  </a:lnTo>
                  <a:lnTo>
                    <a:pt x="225" y="1448"/>
                  </a:lnTo>
                  <a:lnTo>
                    <a:pt x="254" y="1479"/>
                  </a:lnTo>
                  <a:lnTo>
                    <a:pt x="277" y="1502"/>
                  </a:lnTo>
                  <a:lnTo>
                    <a:pt x="301" y="1524"/>
                  </a:lnTo>
                  <a:lnTo>
                    <a:pt x="327" y="1544"/>
                  </a:lnTo>
                  <a:lnTo>
                    <a:pt x="353" y="1562"/>
                  </a:lnTo>
                  <a:lnTo>
                    <a:pt x="380" y="1579"/>
                  </a:lnTo>
                  <a:lnTo>
                    <a:pt x="408" y="1594"/>
                  </a:lnTo>
                  <a:lnTo>
                    <a:pt x="438" y="1606"/>
                  </a:lnTo>
                  <a:lnTo>
                    <a:pt x="468" y="1616"/>
                  </a:lnTo>
                  <a:lnTo>
                    <a:pt x="500" y="1624"/>
                  </a:lnTo>
                  <a:lnTo>
                    <a:pt x="533" y="1628"/>
                  </a:lnTo>
                  <a:lnTo>
                    <a:pt x="566" y="1629"/>
                  </a:lnTo>
                  <a:lnTo>
                    <a:pt x="602" y="1629"/>
                  </a:lnTo>
                  <a:lnTo>
                    <a:pt x="635" y="1626"/>
                  </a:lnTo>
                  <a:lnTo>
                    <a:pt x="666" y="1622"/>
                  </a:lnTo>
                  <a:lnTo>
                    <a:pt x="695" y="1617"/>
                  </a:lnTo>
                  <a:lnTo>
                    <a:pt x="721" y="1610"/>
                  </a:lnTo>
                  <a:lnTo>
                    <a:pt x="744" y="1601"/>
                  </a:lnTo>
                  <a:lnTo>
                    <a:pt x="766" y="1591"/>
                  </a:lnTo>
                  <a:lnTo>
                    <a:pt x="786" y="1579"/>
                  </a:lnTo>
                  <a:lnTo>
                    <a:pt x="803" y="1566"/>
                  </a:lnTo>
                  <a:lnTo>
                    <a:pt x="818" y="1552"/>
                  </a:lnTo>
                  <a:lnTo>
                    <a:pt x="831" y="1537"/>
                  </a:lnTo>
                  <a:lnTo>
                    <a:pt x="843" y="1519"/>
                  </a:lnTo>
                  <a:lnTo>
                    <a:pt x="853" y="1501"/>
                  </a:lnTo>
                  <a:lnTo>
                    <a:pt x="861" y="1481"/>
                  </a:lnTo>
                  <a:lnTo>
                    <a:pt x="867" y="1460"/>
                  </a:lnTo>
                  <a:lnTo>
                    <a:pt x="872" y="1437"/>
                  </a:lnTo>
                  <a:lnTo>
                    <a:pt x="876" y="1413"/>
                  </a:lnTo>
                  <a:lnTo>
                    <a:pt x="877" y="1389"/>
                  </a:lnTo>
                  <a:lnTo>
                    <a:pt x="878" y="1363"/>
                  </a:lnTo>
                  <a:lnTo>
                    <a:pt x="876" y="1333"/>
                  </a:lnTo>
                  <a:lnTo>
                    <a:pt x="872" y="1306"/>
                  </a:lnTo>
                  <a:lnTo>
                    <a:pt x="865" y="1279"/>
                  </a:lnTo>
                  <a:lnTo>
                    <a:pt x="855" y="1254"/>
                  </a:lnTo>
                  <a:lnTo>
                    <a:pt x="842" y="1230"/>
                  </a:lnTo>
                  <a:lnTo>
                    <a:pt x="828" y="1207"/>
                  </a:lnTo>
                  <a:lnTo>
                    <a:pt x="811" y="1185"/>
                  </a:lnTo>
                  <a:lnTo>
                    <a:pt x="792" y="1164"/>
                  </a:lnTo>
                  <a:lnTo>
                    <a:pt x="772" y="1144"/>
                  </a:lnTo>
                  <a:lnTo>
                    <a:pt x="750" y="1125"/>
                  </a:lnTo>
                  <a:lnTo>
                    <a:pt x="727" y="1107"/>
                  </a:lnTo>
                  <a:lnTo>
                    <a:pt x="703" y="1090"/>
                  </a:lnTo>
                  <a:lnTo>
                    <a:pt x="678" y="1074"/>
                  </a:lnTo>
                  <a:lnTo>
                    <a:pt x="652" y="1058"/>
                  </a:lnTo>
                  <a:lnTo>
                    <a:pt x="625" y="1043"/>
                  </a:lnTo>
                  <a:lnTo>
                    <a:pt x="598" y="1028"/>
                  </a:lnTo>
                  <a:lnTo>
                    <a:pt x="571" y="1014"/>
                  </a:lnTo>
                  <a:lnTo>
                    <a:pt x="544" y="1001"/>
                  </a:lnTo>
                  <a:lnTo>
                    <a:pt x="517" y="989"/>
                  </a:lnTo>
                  <a:lnTo>
                    <a:pt x="490" y="976"/>
                  </a:lnTo>
                  <a:lnTo>
                    <a:pt x="464" y="965"/>
                  </a:lnTo>
                  <a:lnTo>
                    <a:pt x="438" y="953"/>
                  </a:lnTo>
                  <a:lnTo>
                    <a:pt x="436" y="952"/>
                  </a:lnTo>
                  <a:lnTo>
                    <a:pt x="383" y="929"/>
                  </a:lnTo>
                  <a:lnTo>
                    <a:pt x="335" y="905"/>
                  </a:lnTo>
                  <a:lnTo>
                    <a:pt x="290" y="882"/>
                  </a:lnTo>
                  <a:lnTo>
                    <a:pt x="250" y="858"/>
                  </a:lnTo>
                  <a:lnTo>
                    <a:pt x="213" y="835"/>
                  </a:lnTo>
                  <a:lnTo>
                    <a:pt x="180" y="811"/>
                  </a:lnTo>
                  <a:lnTo>
                    <a:pt x="150" y="787"/>
                  </a:lnTo>
                  <a:lnTo>
                    <a:pt x="124" y="764"/>
                  </a:lnTo>
                  <a:lnTo>
                    <a:pt x="101" y="740"/>
                  </a:lnTo>
                  <a:lnTo>
                    <a:pt x="80" y="717"/>
                  </a:lnTo>
                  <a:lnTo>
                    <a:pt x="63" y="693"/>
                  </a:lnTo>
                  <a:lnTo>
                    <a:pt x="48" y="669"/>
                  </a:lnTo>
                  <a:lnTo>
                    <a:pt x="35" y="646"/>
                  </a:lnTo>
                  <a:lnTo>
                    <a:pt x="25" y="622"/>
                  </a:lnTo>
                  <a:lnTo>
                    <a:pt x="17" y="598"/>
                  </a:lnTo>
                  <a:lnTo>
                    <a:pt x="10" y="575"/>
                  </a:lnTo>
                  <a:lnTo>
                    <a:pt x="6" y="552"/>
                  </a:lnTo>
                  <a:lnTo>
                    <a:pt x="3" y="528"/>
                  </a:lnTo>
                  <a:lnTo>
                    <a:pt x="1" y="505"/>
                  </a:lnTo>
                  <a:lnTo>
                    <a:pt x="0" y="482"/>
                  </a:lnTo>
                  <a:lnTo>
                    <a:pt x="2" y="439"/>
                  </a:lnTo>
                  <a:lnTo>
                    <a:pt x="6" y="398"/>
                  </a:lnTo>
                  <a:lnTo>
                    <a:pt x="12" y="360"/>
                  </a:lnTo>
                  <a:lnTo>
                    <a:pt x="21" y="323"/>
                  </a:lnTo>
                  <a:lnTo>
                    <a:pt x="33" y="288"/>
                  </a:lnTo>
                  <a:lnTo>
                    <a:pt x="47" y="255"/>
                  </a:lnTo>
                  <a:lnTo>
                    <a:pt x="63" y="224"/>
                  </a:lnTo>
                  <a:lnTo>
                    <a:pt x="82" y="196"/>
                  </a:lnTo>
                  <a:lnTo>
                    <a:pt x="103" y="169"/>
                  </a:lnTo>
                  <a:lnTo>
                    <a:pt x="125" y="144"/>
                  </a:lnTo>
                  <a:lnTo>
                    <a:pt x="150" y="121"/>
                  </a:lnTo>
                  <a:lnTo>
                    <a:pt x="177" y="100"/>
                  </a:lnTo>
                  <a:lnTo>
                    <a:pt x="206" y="81"/>
                  </a:lnTo>
                  <a:lnTo>
                    <a:pt x="237" y="64"/>
                  </a:lnTo>
                  <a:lnTo>
                    <a:pt x="270" y="49"/>
                  </a:lnTo>
                  <a:lnTo>
                    <a:pt x="305" y="36"/>
                  </a:lnTo>
                  <a:lnTo>
                    <a:pt x="341" y="25"/>
                  </a:lnTo>
                  <a:lnTo>
                    <a:pt x="379" y="16"/>
                  </a:lnTo>
                  <a:lnTo>
                    <a:pt x="418" y="9"/>
                  </a:lnTo>
                  <a:lnTo>
                    <a:pt x="460" y="4"/>
                  </a:lnTo>
                  <a:lnTo>
                    <a:pt x="502" y="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800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5" name="Group 9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4419600" y="3429000"/>
              <a:ext cx="701621" cy="760536"/>
              <a:chOff x="3965" y="1061"/>
              <a:chExt cx="1703" cy="1846"/>
            </a:xfrm>
            <a:solidFill>
              <a:srgbClr val="FF6699"/>
            </a:solidFill>
          </p:grpSpPr>
          <p:sp>
            <p:nvSpPr>
              <p:cNvPr id="107" name="Freeform 11"/>
              <p:cNvSpPr>
                <a:spLocks noEditPoints="1"/>
              </p:cNvSpPr>
              <p:nvPr/>
            </p:nvSpPr>
            <p:spPr bwMode="auto">
              <a:xfrm>
                <a:off x="3965" y="1191"/>
                <a:ext cx="1154" cy="1716"/>
              </a:xfrm>
              <a:custGeom>
                <a:avLst/>
                <a:gdLst/>
                <a:ahLst/>
                <a:cxnLst>
                  <a:cxn ang="0">
                    <a:pos x="192" y="1546"/>
                  </a:cxn>
                  <a:cxn ang="0">
                    <a:pos x="106" y="1439"/>
                  </a:cxn>
                  <a:cxn ang="0">
                    <a:pos x="137" y="256"/>
                  </a:cxn>
                  <a:cxn ang="0">
                    <a:pos x="85" y="457"/>
                  </a:cxn>
                  <a:cxn ang="0">
                    <a:pos x="151" y="675"/>
                  </a:cxn>
                  <a:cxn ang="0">
                    <a:pos x="347" y="825"/>
                  </a:cxn>
                  <a:cxn ang="0">
                    <a:pos x="585" y="936"/>
                  </a:cxn>
                  <a:cxn ang="0">
                    <a:pos x="794" y="1076"/>
                  </a:cxn>
                  <a:cxn ang="0">
                    <a:pos x="917" y="1293"/>
                  </a:cxn>
                  <a:cxn ang="0">
                    <a:pos x="913" y="1477"/>
                  </a:cxn>
                  <a:cxn ang="0">
                    <a:pos x="965" y="1491"/>
                  </a:cxn>
                  <a:cxn ang="0">
                    <a:pos x="1065" y="1322"/>
                  </a:cxn>
                  <a:cxn ang="0">
                    <a:pos x="1041" y="1057"/>
                  </a:cxn>
                  <a:cxn ang="0">
                    <a:pos x="862" y="848"/>
                  </a:cxn>
                  <a:cxn ang="0">
                    <a:pos x="626" y="732"/>
                  </a:cxn>
                  <a:cxn ang="0">
                    <a:pos x="336" y="576"/>
                  </a:cxn>
                  <a:cxn ang="0">
                    <a:pos x="204" y="390"/>
                  </a:cxn>
                  <a:cxn ang="0">
                    <a:pos x="211" y="229"/>
                  </a:cxn>
                  <a:cxn ang="0">
                    <a:pos x="950" y="137"/>
                  </a:cxn>
                  <a:cxn ang="0">
                    <a:pos x="908" y="199"/>
                  </a:cxn>
                  <a:cxn ang="0">
                    <a:pos x="967" y="128"/>
                  </a:cxn>
                  <a:cxn ang="0">
                    <a:pos x="720" y="42"/>
                  </a:cxn>
                  <a:cxn ang="0">
                    <a:pos x="878" y="67"/>
                  </a:cxn>
                  <a:cxn ang="0">
                    <a:pos x="978" y="13"/>
                  </a:cxn>
                  <a:cxn ang="0">
                    <a:pos x="1037" y="17"/>
                  </a:cxn>
                  <a:cxn ang="0">
                    <a:pos x="1043" y="490"/>
                  </a:cxn>
                  <a:cxn ang="0">
                    <a:pos x="986" y="520"/>
                  </a:cxn>
                  <a:cxn ang="0">
                    <a:pos x="940" y="397"/>
                  </a:cxn>
                  <a:cxn ang="0">
                    <a:pos x="747" y="166"/>
                  </a:cxn>
                  <a:cxn ang="0">
                    <a:pos x="497" y="88"/>
                  </a:cxn>
                  <a:cxn ang="0">
                    <a:pos x="317" y="189"/>
                  </a:cxn>
                  <a:cxn ang="0">
                    <a:pos x="283" y="382"/>
                  </a:cxn>
                  <a:cxn ang="0">
                    <a:pos x="428" y="543"/>
                  </a:cxn>
                  <a:cxn ang="0">
                    <a:pos x="709" y="678"/>
                  </a:cxn>
                  <a:cxn ang="0">
                    <a:pos x="1019" y="882"/>
                  </a:cxn>
                  <a:cxn ang="0">
                    <a:pos x="1145" y="1131"/>
                  </a:cxn>
                  <a:cxn ang="0">
                    <a:pos x="1116" y="1410"/>
                  </a:cxn>
                  <a:cxn ang="0">
                    <a:pos x="926" y="1619"/>
                  </a:cxn>
                  <a:cxn ang="0">
                    <a:pos x="624" y="1712"/>
                  </a:cxn>
                  <a:cxn ang="0">
                    <a:pos x="428" y="1705"/>
                  </a:cxn>
                  <a:cxn ang="0">
                    <a:pos x="271" y="1655"/>
                  </a:cxn>
                  <a:cxn ang="0">
                    <a:pos x="130" y="1667"/>
                  </a:cxn>
                  <a:cxn ang="0">
                    <a:pos x="51" y="1714"/>
                  </a:cxn>
                  <a:cxn ang="0">
                    <a:pos x="22" y="1177"/>
                  </a:cxn>
                  <a:cxn ang="0">
                    <a:pos x="62" y="1110"/>
                  </a:cxn>
                  <a:cxn ang="0">
                    <a:pos x="103" y="1178"/>
                  </a:cxn>
                  <a:cxn ang="0">
                    <a:pos x="155" y="1360"/>
                  </a:cxn>
                  <a:cxn ang="0">
                    <a:pos x="350" y="1569"/>
                  </a:cxn>
                  <a:cxn ang="0">
                    <a:pos x="614" y="1625"/>
                  </a:cxn>
                  <a:cxn ang="0">
                    <a:pos x="794" y="1542"/>
                  </a:cxn>
                  <a:cxn ang="0">
                    <a:pos x="845" y="1361"/>
                  </a:cxn>
                  <a:cxn ang="0">
                    <a:pos x="755" y="1155"/>
                  </a:cxn>
                  <a:cxn ang="0">
                    <a:pos x="555" y="1017"/>
                  </a:cxn>
                  <a:cxn ang="0">
                    <a:pos x="272" y="878"/>
                  </a:cxn>
                  <a:cxn ang="0">
                    <a:pos x="51" y="679"/>
                  </a:cxn>
                  <a:cxn ang="0">
                    <a:pos x="0" y="481"/>
                  </a:cxn>
                  <a:cxn ang="0">
                    <a:pos x="85" y="185"/>
                  </a:cxn>
                  <a:cxn ang="0">
                    <a:pos x="319" y="28"/>
                  </a:cxn>
                </a:cxnLst>
                <a:rect l="0" t="0" r="r" b="b"/>
                <a:pathLst>
                  <a:path w="1154" h="1716">
                    <a:moveTo>
                      <a:pt x="103" y="1433"/>
                    </a:moveTo>
                    <a:lnTo>
                      <a:pt x="103" y="1587"/>
                    </a:lnTo>
                    <a:lnTo>
                      <a:pt x="120" y="1579"/>
                    </a:lnTo>
                    <a:lnTo>
                      <a:pt x="137" y="1573"/>
                    </a:lnTo>
                    <a:lnTo>
                      <a:pt x="156" y="1569"/>
                    </a:lnTo>
                    <a:lnTo>
                      <a:pt x="175" y="1566"/>
                    </a:lnTo>
                    <a:lnTo>
                      <a:pt x="211" y="1565"/>
                    </a:lnTo>
                    <a:lnTo>
                      <a:pt x="192" y="1546"/>
                    </a:lnTo>
                    <a:lnTo>
                      <a:pt x="175" y="1527"/>
                    </a:lnTo>
                    <a:lnTo>
                      <a:pt x="160" y="1510"/>
                    </a:lnTo>
                    <a:lnTo>
                      <a:pt x="147" y="1493"/>
                    </a:lnTo>
                    <a:lnTo>
                      <a:pt x="135" y="1479"/>
                    </a:lnTo>
                    <a:lnTo>
                      <a:pt x="125" y="1466"/>
                    </a:lnTo>
                    <a:lnTo>
                      <a:pt x="117" y="1454"/>
                    </a:lnTo>
                    <a:lnTo>
                      <a:pt x="111" y="1445"/>
                    </a:lnTo>
                    <a:lnTo>
                      <a:pt x="106" y="1439"/>
                    </a:lnTo>
                    <a:lnTo>
                      <a:pt x="103" y="1434"/>
                    </a:lnTo>
                    <a:lnTo>
                      <a:pt x="103" y="1433"/>
                    </a:lnTo>
                    <a:close/>
                    <a:moveTo>
                      <a:pt x="236" y="158"/>
                    </a:moveTo>
                    <a:lnTo>
                      <a:pt x="211" y="174"/>
                    </a:lnTo>
                    <a:lnTo>
                      <a:pt x="189" y="193"/>
                    </a:lnTo>
                    <a:lnTo>
                      <a:pt x="169" y="212"/>
                    </a:lnTo>
                    <a:lnTo>
                      <a:pt x="152" y="233"/>
                    </a:lnTo>
                    <a:lnTo>
                      <a:pt x="137" y="256"/>
                    </a:lnTo>
                    <a:lnTo>
                      <a:pt x="125" y="280"/>
                    </a:lnTo>
                    <a:lnTo>
                      <a:pt x="114" y="304"/>
                    </a:lnTo>
                    <a:lnTo>
                      <a:pt x="105" y="329"/>
                    </a:lnTo>
                    <a:lnTo>
                      <a:pt x="98" y="355"/>
                    </a:lnTo>
                    <a:lnTo>
                      <a:pt x="93" y="380"/>
                    </a:lnTo>
                    <a:lnTo>
                      <a:pt x="89" y="406"/>
                    </a:lnTo>
                    <a:lnTo>
                      <a:pt x="86" y="432"/>
                    </a:lnTo>
                    <a:lnTo>
                      <a:pt x="85" y="457"/>
                    </a:lnTo>
                    <a:lnTo>
                      <a:pt x="84" y="481"/>
                    </a:lnTo>
                    <a:lnTo>
                      <a:pt x="85" y="514"/>
                    </a:lnTo>
                    <a:lnTo>
                      <a:pt x="90" y="545"/>
                    </a:lnTo>
                    <a:lnTo>
                      <a:pt x="97" y="573"/>
                    </a:lnTo>
                    <a:lnTo>
                      <a:pt x="107" y="601"/>
                    </a:lnTo>
                    <a:lnTo>
                      <a:pt x="120" y="627"/>
                    </a:lnTo>
                    <a:lnTo>
                      <a:pt x="134" y="652"/>
                    </a:lnTo>
                    <a:lnTo>
                      <a:pt x="151" y="675"/>
                    </a:lnTo>
                    <a:lnTo>
                      <a:pt x="169" y="697"/>
                    </a:lnTo>
                    <a:lnTo>
                      <a:pt x="190" y="719"/>
                    </a:lnTo>
                    <a:lnTo>
                      <a:pt x="212" y="738"/>
                    </a:lnTo>
                    <a:lnTo>
                      <a:pt x="237" y="757"/>
                    </a:lnTo>
                    <a:lnTo>
                      <a:pt x="262" y="776"/>
                    </a:lnTo>
                    <a:lnTo>
                      <a:pt x="290" y="793"/>
                    </a:lnTo>
                    <a:lnTo>
                      <a:pt x="318" y="809"/>
                    </a:lnTo>
                    <a:lnTo>
                      <a:pt x="347" y="825"/>
                    </a:lnTo>
                    <a:lnTo>
                      <a:pt x="377" y="841"/>
                    </a:lnTo>
                    <a:lnTo>
                      <a:pt x="408" y="856"/>
                    </a:lnTo>
                    <a:lnTo>
                      <a:pt x="440" y="871"/>
                    </a:lnTo>
                    <a:lnTo>
                      <a:pt x="472" y="885"/>
                    </a:lnTo>
                    <a:lnTo>
                      <a:pt x="504" y="899"/>
                    </a:lnTo>
                    <a:lnTo>
                      <a:pt x="530" y="911"/>
                    </a:lnTo>
                    <a:lnTo>
                      <a:pt x="557" y="923"/>
                    </a:lnTo>
                    <a:lnTo>
                      <a:pt x="585" y="936"/>
                    </a:lnTo>
                    <a:lnTo>
                      <a:pt x="612" y="950"/>
                    </a:lnTo>
                    <a:lnTo>
                      <a:pt x="639" y="965"/>
                    </a:lnTo>
                    <a:lnTo>
                      <a:pt x="667" y="982"/>
                    </a:lnTo>
                    <a:lnTo>
                      <a:pt x="693" y="998"/>
                    </a:lnTo>
                    <a:lnTo>
                      <a:pt x="720" y="1016"/>
                    </a:lnTo>
                    <a:lnTo>
                      <a:pt x="745" y="1035"/>
                    </a:lnTo>
                    <a:lnTo>
                      <a:pt x="770" y="1055"/>
                    </a:lnTo>
                    <a:lnTo>
                      <a:pt x="794" y="1076"/>
                    </a:lnTo>
                    <a:lnTo>
                      <a:pt x="816" y="1099"/>
                    </a:lnTo>
                    <a:lnTo>
                      <a:pt x="836" y="1122"/>
                    </a:lnTo>
                    <a:lnTo>
                      <a:pt x="855" y="1147"/>
                    </a:lnTo>
                    <a:lnTo>
                      <a:pt x="872" y="1173"/>
                    </a:lnTo>
                    <a:lnTo>
                      <a:pt x="887" y="1202"/>
                    </a:lnTo>
                    <a:lnTo>
                      <a:pt x="900" y="1231"/>
                    </a:lnTo>
                    <a:lnTo>
                      <a:pt x="910" y="1261"/>
                    </a:lnTo>
                    <a:lnTo>
                      <a:pt x="917" y="1293"/>
                    </a:lnTo>
                    <a:lnTo>
                      <a:pt x="922" y="1326"/>
                    </a:lnTo>
                    <a:lnTo>
                      <a:pt x="924" y="1362"/>
                    </a:lnTo>
                    <a:lnTo>
                      <a:pt x="924" y="1382"/>
                    </a:lnTo>
                    <a:lnTo>
                      <a:pt x="923" y="1397"/>
                    </a:lnTo>
                    <a:lnTo>
                      <a:pt x="922" y="1414"/>
                    </a:lnTo>
                    <a:lnTo>
                      <a:pt x="920" y="1434"/>
                    </a:lnTo>
                    <a:lnTo>
                      <a:pt x="917" y="1455"/>
                    </a:lnTo>
                    <a:lnTo>
                      <a:pt x="913" y="1477"/>
                    </a:lnTo>
                    <a:lnTo>
                      <a:pt x="907" y="1500"/>
                    </a:lnTo>
                    <a:lnTo>
                      <a:pt x="900" y="1521"/>
                    </a:lnTo>
                    <a:lnTo>
                      <a:pt x="892" y="1542"/>
                    </a:lnTo>
                    <a:lnTo>
                      <a:pt x="905" y="1535"/>
                    </a:lnTo>
                    <a:lnTo>
                      <a:pt x="919" y="1526"/>
                    </a:lnTo>
                    <a:lnTo>
                      <a:pt x="934" y="1516"/>
                    </a:lnTo>
                    <a:lnTo>
                      <a:pt x="950" y="1504"/>
                    </a:lnTo>
                    <a:lnTo>
                      <a:pt x="965" y="1491"/>
                    </a:lnTo>
                    <a:lnTo>
                      <a:pt x="980" y="1475"/>
                    </a:lnTo>
                    <a:lnTo>
                      <a:pt x="995" y="1459"/>
                    </a:lnTo>
                    <a:lnTo>
                      <a:pt x="1010" y="1441"/>
                    </a:lnTo>
                    <a:lnTo>
                      <a:pt x="1023" y="1421"/>
                    </a:lnTo>
                    <a:lnTo>
                      <a:pt x="1036" y="1399"/>
                    </a:lnTo>
                    <a:lnTo>
                      <a:pt x="1047" y="1376"/>
                    </a:lnTo>
                    <a:lnTo>
                      <a:pt x="1057" y="1350"/>
                    </a:lnTo>
                    <a:lnTo>
                      <a:pt x="1065" y="1322"/>
                    </a:lnTo>
                    <a:lnTo>
                      <a:pt x="1071" y="1293"/>
                    </a:lnTo>
                    <a:lnTo>
                      <a:pt x="1075" y="1261"/>
                    </a:lnTo>
                    <a:lnTo>
                      <a:pt x="1076" y="1227"/>
                    </a:lnTo>
                    <a:lnTo>
                      <a:pt x="1075" y="1189"/>
                    </a:lnTo>
                    <a:lnTo>
                      <a:pt x="1070" y="1154"/>
                    </a:lnTo>
                    <a:lnTo>
                      <a:pt x="1063" y="1120"/>
                    </a:lnTo>
                    <a:lnTo>
                      <a:pt x="1053" y="1088"/>
                    </a:lnTo>
                    <a:lnTo>
                      <a:pt x="1041" y="1057"/>
                    </a:lnTo>
                    <a:lnTo>
                      <a:pt x="1027" y="1028"/>
                    </a:lnTo>
                    <a:lnTo>
                      <a:pt x="1010" y="1000"/>
                    </a:lnTo>
                    <a:lnTo>
                      <a:pt x="991" y="973"/>
                    </a:lnTo>
                    <a:lnTo>
                      <a:pt x="971" y="947"/>
                    </a:lnTo>
                    <a:lnTo>
                      <a:pt x="949" y="922"/>
                    </a:lnTo>
                    <a:lnTo>
                      <a:pt x="921" y="895"/>
                    </a:lnTo>
                    <a:lnTo>
                      <a:pt x="892" y="871"/>
                    </a:lnTo>
                    <a:lnTo>
                      <a:pt x="862" y="848"/>
                    </a:lnTo>
                    <a:lnTo>
                      <a:pt x="832" y="829"/>
                    </a:lnTo>
                    <a:lnTo>
                      <a:pt x="801" y="811"/>
                    </a:lnTo>
                    <a:lnTo>
                      <a:pt x="771" y="795"/>
                    </a:lnTo>
                    <a:lnTo>
                      <a:pt x="741" y="780"/>
                    </a:lnTo>
                    <a:lnTo>
                      <a:pt x="712" y="767"/>
                    </a:lnTo>
                    <a:lnTo>
                      <a:pt x="683" y="755"/>
                    </a:lnTo>
                    <a:lnTo>
                      <a:pt x="656" y="745"/>
                    </a:lnTo>
                    <a:lnTo>
                      <a:pt x="626" y="732"/>
                    </a:lnTo>
                    <a:lnTo>
                      <a:pt x="566" y="706"/>
                    </a:lnTo>
                    <a:lnTo>
                      <a:pt x="505" y="677"/>
                    </a:lnTo>
                    <a:lnTo>
                      <a:pt x="475" y="662"/>
                    </a:lnTo>
                    <a:lnTo>
                      <a:pt x="446" y="646"/>
                    </a:lnTo>
                    <a:lnTo>
                      <a:pt x="416" y="630"/>
                    </a:lnTo>
                    <a:lnTo>
                      <a:pt x="389" y="613"/>
                    </a:lnTo>
                    <a:lnTo>
                      <a:pt x="362" y="595"/>
                    </a:lnTo>
                    <a:lnTo>
                      <a:pt x="336" y="576"/>
                    </a:lnTo>
                    <a:lnTo>
                      <a:pt x="312" y="556"/>
                    </a:lnTo>
                    <a:lnTo>
                      <a:pt x="290" y="536"/>
                    </a:lnTo>
                    <a:lnTo>
                      <a:pt x="270" y="514"/>
                    </a:lnTo>
                    <a:lnTo>
                      <a:pt x="252" y="491"/>
                    </a:lnTo>
                    <a:lnTo>
                      <a:pt x="236" y="468"/>
                    </a:lnTo>
                    <a:lnTo>
                      <a:pt x="222" y="443"/>
                    </a:lnTo>
                    <a:lnTo>
                      <a:pt x="211" y="417"/>
                    </a:lnTo>
                    <a:lnTo>
                      <a:pt x="204" y="390"/>
                    </a:lnTo>
                    <a:lnTo>
                      <a:pt x="199" y="361"/>
                    </a:lnTo>
                    <a:lnTo>
                      <a:pt x="197" y="331"/>
                    </a:lnTo>
                    <a:lnTo>
                      <a:pt x="197" y="321"/>
                    </a:lnTo>
                    <a:lnTo>
                      <a:pt x="197" y="308"/>
                    </a:lnTo>
                    <a:lnTo>
                      <a:pt x="199" y="292"/>
                    </a:lnTo>
                    <a:lnTo>
                      <a:pt x="202" y="273"/>
                    </a:lnTo>
                    <a:lnTo>
                      <a:pt x="205" y="252"/>
                    </a:lnTo>
                    <a:lnTo>
                      <a:pt x="211" y="229"/>
                    </a:lnTo>
                    <a:lnTo>
                      <a:pt x="219" y="206"/>
                    </a:lnTo>
                    <a:lnTo>
                      <a:pt x="228" y="182"/>
                    </a:lnTo>
                    <a:lnTo>
                      <a:pt x="240" y="158"/>
                    </a:lnTo>
                    <a:lnTo>
                      <a:pt x="236" y="158"/>
                    </a:lnTo>
                    <a:close/>
                    <a:moveTo>
                      <a:pt x="967" y="128"/>
                    </a:moveTo>
                    <a:lnTo>
                      <a:pt x="964" y="130"/>
                    </a:lnTo>
                    <a:lnTo>
                      <a:pt x="958" y="133"/>
                    </a:lnTo>
                    <a:lnTo>
                      <a:pt x="950" y="137"/>
                    </a:lnTo>
                    <a:lnTo>
                      <a:pt x="938" y="141"/>
                    </a:lnTo>
                    <a:lnTo>
                      <a:pt x="924" y="145"/>
                    </a:lnTo>
                    <a:lnTo>
                      <a:pt x="907" y="147"/>
                    </a:lnTo>
                    <a:lnTo>
                      <a:pt x="888" y="150"/>
                    </a:lnTo>
                    <a:lnTo>
                      <a:pt x="866" y="151"/>
                    </a:lnTo>
                    <a:lnTo>
                      <a:pt x="881" y="169"/>
                    </a:lnTo>
                    <a:lnTo>
                      <a:pt x="895" y="185"/>
                    </a:lnTo>
                    <a:lnTo>
                      <a:pt x="908" y="199"/>
                    </a:lnTo>
                    <a:lnTo>
                      <a:pt x="919" y="212"/>
                    </a:lnTo>
                    <a:lnTo>
                      <a:pt x="929" y="223"/>
                    </a:lnTo>
                    <a:lnTo>
                      <a:pt x="937" y="233"/>
                    </a:lnTo>
                    <a:lnTo>
                      <a:pt x="945" y="241"/>
                    </a:lnTo>
                    <a:lnTo>
                      <a:pt x="951" y="249"/>
                    </a:lnTo>
                    <a:lnTo>
                      <a:pt x="962" y="264"/>
                    </a:lnTo>
                    <a:lnTo>
                      <a:pt x="967" y="271"/>
                    </a:lnTo>
                    <a:lnTo>
                      <a:pt x="967" y="128"/>
                    </a:lnTo>
                    <a:close/>
                    <a:moveTo>
                      <a:pt x="525" y="0"/>
                    </a:moveTo>
                    <a:lnTo>
                      <a:pt x="553" y="1"/>
                    </a:lnTo>
                    <a:lnTo>
                      <a:pt x="581" y="3"/>
                    </a:lnTo>
                    <a:lnTo>
                      <a:pt x="607" y="7"/>
                    </a:lnTo>
                    <a:lnTo>
                      <a:pt x="634" y="13"/>
                    </a:lnTo>
                    <a:lnTo>
                      <a:pt x="662" y="20"/>
                    </a:lnTo>
                    <a:lnTo>
                      <a:pt x="690" y="30"/>
                    </a:lnTo>
                    <a:lnTo>
                      <a:pt x="720" y="42"/>
                    </a:lnTo>
                    <a:lnTo>
                      <a:pt x="734" y="46"/>
                    </a:lnTo>
                    <a:lnTo>
                      <a:pt x="749" y="50"/>
                    </a:lnTo>
                    <a:lnTo>
                      <a:pt x="768" y="55"/>
                    </a:lnTo>
                    <a:lnTo>
                      <a:pt x="788" y="60"/>
                    </a:lnTo>
                    <a:lnTo>
                      <a:pt x="810" y="64"/>
                    </a:lnTo>
                    <a:lnTo>
                      <a:pt x="833" y="67"/>
                    </a:lnTo>
                    <a:lnTo>
                      <a:pt x="857" y="68"/>
                    </a:lnTo>
                    <a:lnTo>
                      <a:pt x="878" y="67"/>
                    </a:lnTo>
                    <a:lnTo>
                      <a:pt x="896" y="63"/>
                    </a:lnTo>
                    <a:lnTo>
                      <a:pt x="912" y="59"/>
                    </a:lnTo>
                    <a:lnTo>
                      <a:pt x="927" y="52"/>
                    </a:lnTo>
                    <a:lnTo>
                      <a:pt x="940" y="46"/>
                    </a:lnTo>
                    <a:lnTo>
                      <a:pt x="951" y="38"/>
                    </a:lnTo>
                    <a:lnTo>
                      <a:pt x="960" y="30"/>
                    </a:lnTo>
                    <a:lnTo>
                      <a:pt x="969" y="23"/>
                    </a:lnTo>
                    <a:lnTo>
                      <a:pt x="978" y="13"/>
                    </a:lnTo>
                    <a:lnTo>
                      <a:pt x="984" y="9"/>
                    </a:lnTo>
                    <a:lnTo>
                      <a:pt x="990" y="4"/>
                    </a:lnTo>
                    <a:lnTo>
                      <a:pt x="997" y="2"/>
                    </a:lnTo>
                    <a:lnTo>
                      <a:pt x="1006" y="0"/>
                    </a:lnTo>
                    <a:lnTo>
                      <a:pt x="1017" y="2"/>
                    </a:lnTo>
                    <a:lnTo>
                      <a:pt x="1025" y="5"/>
                    </a:lnTo>
                    <a:lnTo>
                      <a:pt x="1032" y="10"/>
                    </a:lnTo>
                    <a:lnTo>
                      <a:pt x="1037" y="17"/>
                    </a:lnTo>
                    <a:lnTo>
                      <a:pt x="1041" y="26"/>
                    </a:lnTo>
                    <a:lnTo>
                      <a:pt x="1043" y="35"/>
                    </a:lnTo>
                    <a:lnTo>
                      <a:pt x="1044" y="46"/>
                    </a:lnTo>
                    <a:lnTo>
                      <a:pt x="1046" y="68"/>
                    </a:lnTo>
                    <a:lnTo>
                      <a:pt x="1046" y="457"/>
                    </a:lnTo>
                    <a:lnTo>
                      <a:pt x="1045" y="468"/>
                    </a:lnTo>
                    <a:lnTo>
                      <a:pt x="1044" y="480"/>
                    </a:lnTo>
                    <a:lnTo>
                      <a:pt x="1043" y="490"/>
                    </a:lnTo>
                    <a:lnTo>
                      <a:pt x="1041" y="499"/>
                    </a:lnTo>
                    <a:lnTo>
                      <a:pt x="1037" y="508"/>
                    </a:lnTo>
                    <a:lnTo>
                      <a:pt x="1032" y="514"/>
                    </a:lnTo>
                    <a:lnTo>
                      <a:pt x="1025" y="519"/>
                    </a:lnTo>
                    <a:lnTo>
                      <a:pt x="1017" y="522"/>
                    </a:lnTo>
                    <a:lnTo>
                      <a:pt x="1006" y="524"/>
                    </a:lnTo>
                    <a:lnTo>
                      <a:pt x="995" y="522"/>
                    </a:lnTo>
                    <a:lnTo>
                      <a:pt x="986" y="520"/>
                    </a:lnTo>
                    <a:lnTo>
                      <a:pt x="979" y="514"/>
                    </a:lnTo>
                    <a:lnTo>
                      <a:pt x="974" y="508"/>
                    </a:lnTo>
                    <a:lnTo>
                      <a:pt x="970" y="500"/>
                    </a:lnTo>
                    <a:lnTo>
                      <a:pt x="967" y="490"/>
                    </a:lnTo>
                    <a:lnTo>
                      <a:pt x="965" y="480"/>
                    </a:lnTo>
                    <a:lnTo>
                      <a:pt x="962" y="467"/>
                    </a:lnTo>
                    <a:lnTo>
                      <a:pt x="953" y="432"/>
                    </a:lnTo>
                    <a:lnTo>
                      <a:pt x="940" y="397"/>
                    </a:lnTo>
                    <a:lnTo>
                      <a:pt x="924" y="363"/>
                    </a:lnTo>
                    <a:lnTo>
                      <a:pt x="905" y="330"/>
                    </a:lnTo>
                    <a:lnTo>
                      <a:pt x="883" y="298"/>
                    </a:lnTo>
                    <a:lnTo>
                      <a:pt x="859" y="268"/>
                    </a:lnTo>
                    <a:lnTo>
                      <a:pt x="833" y="240"/>
                    </a:lnTo>
                    <a:lnTo>
                      <a:pt x="806" y="213"/>
                    </a:lnTo>
                    <a:lnTo>
                      <a:pt x="777" y="189"/>
                    </a:lnTo>
                    <a:lnTo>
                      <a:pt x="747" y="166"/>
                    </a:lnTo>
                    <a:lnTo>
                      <a:pt x="716" y="147"/>
                    </a:lnTo>
                    <a:lnTo>
                      <a:pt x="684" y="129"/>
                    </a:lnTo>
                    <a:lnTo>
                      <a:pt x="653" y="114"/>
                    </a:lnTo>
                    <a:lnTo>
                      <a:pt x="621" y="103"/>
                    </a:lnTo>
                    <a:lnTo>
                      <a:pt x="589" y="94"/>
                    </a:lnTo>
                    <a:lnTo>
                      <a:pt x="558" y="89"/>
                    </a:lnTo>
                    <a:lnTo>
                      <a:pt x="528" y="87"/>
                    </a:lnTo>
                    <a:lnTo>
                      <a:pt x="497" y="88"/>
                    </a:lnTo>
                    <a:lnTo>
                      <a:pt x="467" y="93"/>
                    </a:lnTo>
                    <a:lnTo>
                      <a:pt x="439" y="99"/>
                    </a:lnTo>
                    <a:lnTo>
                      <a:pt x="414" y="109"/>
                    </a:lnTo>
                    <a:lnTo>
                      <a:pt x="390" y="121"/>
                    </a:lnTo>
                    <a:lnTo>
                      <a:pt x="368" y="135"/>
                    </a:lnTo>
                    <a:lnTo>
                      <a:pt x="350" y="151"/>
                    </a:lnTo>
                    <a:lnTo>
                      <a:pt x="332" y="169"/>
                    </a:lnTo>
                    <a:lnTo>
                      <a:pt x="317" y="189"/>
                    </a:lnTo>
                    <a:lnTo>
                      <a:pt x="305" y="210"/>
                    </a:lnTo>
                    <a:lnTo>
                      <a:pt x="294" y="232"/>
                    </a:lnTo>
                    <a:lnTo>
                      <a:pt x="286" y="256"/>
                    </a:lnTo>
                    <a:lnTo>
                      <a:pt x="280" y="280"/>
                    </a:lnTo>
                    <a:lnTo>
                      <a:pt x="276" y="306"/>
                    </a:lnTo>
                    <a:lnTo>
                      <a:pt x="275" y="332"/>
                    </a:lnTo>
                    <a:lnTo>
                      <a:pt x="277" y="357"/>
                    </a:lnTo>
                    <a:lnTo>
                      <a:pt x="283" y="382"/>
                    </a:lnTo>
                    <a:lnTo>
                      <a:pt x="291" y="405"/>
                    </a:lnTo>
                    <a:lnTo>
                      <a:pt x="303" y="428"/>
                    </a:lnTo>
                    <a:lnTo>
                      <a:pt x="318" y="449"/>
                    </a:lnTo>
                    <a:lnTo>
                      <a:pt x="336" y="469"/>
                    </a:lnTo>
                    <a:lnTo>
                      <a:pt x="355" y="489"/>
                    </a:lnTo>
                    <a:lnTo>
                      <a:pt x="377" y="508"/>
                    </a:lnTo>
                    <a:lnTo>
                      <a:pt x="402" y="525"/>
                    </a:lnTo>
                    <a:lnTo>
                      <a:pt x="428" y="543"/>
                    </a:lnTo>
                    <a:lnTo>
                      <a:pt x="456" y="560"/>
                    </a:lnTo>
                    <a:lnTo>
                      <a:pt x="485" y="576"/>
                    </a:lnTo>
                    <a:lnTo>
                      <a:pt x="515" y="592"/>
                    </a:lnTo>
                    <a:lnTo>
                      <a:pt x="547" y="607"/>
                    </a:lnTo>
                    <a:lnTo>
                      <a:pt x="578" y="621"/>
                    </a:lnTo>
                    <a:lnTo>
                      <a:pt x="611" y="636"/>
                    </a:lnTo>
                    <a:lnTo>
                      <a:pt x="643" y="650"/>
                    </a:lnTo>
                    <a:lnTo>
                      <a:pt x="709" y="678"/>
                    </a:lnTo>
                    <a:lnTo>
                      <a:pt x="760" y="699"/>
                    </a:lnTo>
                    <a:lnTo>
                      <a:pt x="806" y="722"/>
                    </a:lnTo>
                    <a:lnTo>
                      <a:pt x="850" y="746"/>
                    </a:lnTo>
                    <a:lnTo>
                      <a:pt x="890" y="771"/>
                    </a:lnTo>
                    <a:lnTo>
                      <a:pt x="927" y="797"/>
                    </a:lnTo>
                    <a:lnTo>
                      <a:pt x="960" y="825"/>
                    </a:lnTo>
                    <a:lnTo>
                      <a:pt x="991" y="853"/>
                    </a:lnTo>
                    <a:lnTo>
                      <a:pt x="1019" y="882"/>
                    </a:lnTo>
                    <a:lnTo>
                      <a:pt x="1044" y="911"/>
                    </a:lnTo>
                    <a:lnTo>
                      <a:pt x="1066" y="942"/>
                    </a:lnTo>
                    <a:lnTo>
                      <a:pt x="1085" y="973"/>
                    </a:lnTo>
                    <a:lnTo>
                      <a:pt x="1103" y="1004"/>
                    </a:lnTo>
                    <a:lnTo>
                      <a:pt x="1116" y="1036"/>
                    </a:lnTo>
                    <a:lnTo>
                      <a:pt x="1128" y="1067"/>
                    </a:lnTo>
                    <a:lnTo>
                      <a:pt x="1138" y="1099"/>
                    </a:lnTo>
                    <a:lnTo>
                      <a:pt x="1145" y="1131"/>
                    </a:lnTo>
                    <a:lnTo>
                      <a:pt x="1151" y="1163"/>
                    </a:lnTo>
                    <a:lnTo>
                      <a:pt x="1153" y="1195"/>
                    </a:lnTo>
                    <a:lnTo>
                      <a:pt x="1154" y="1227"/>
                    </a:lnTo>
                    <a:lnTo>
                      <a:pt x="1152" y="1267"/>
                    </a:lnTo>
                    <a:lnTo>
                      <a:pt x="1148" y="1305"/>
                    </a:lnTo>
                    <a:lnTo>
                      <a:pt x="1140" y="1342"/>
                    </a:lnTo>
                    <a:lnTo>
                      <a:pt x="1130" y="1377"/>
                    </a:lnTo>
                    <a:lnTo>
                      <a:pt x="1116" y="1410"/>
                    </a:lnTo>
                    <a:lnTo>
                      <a:pt x="1101" y="1443"/>
                    </a:lnTo>
                    <a:lnTo>
                      <a:pt x="1082" y="1473"/>
                    </a:lnTo>
                    <a:lnTo>
                      <a:pt x="1061" y="1502"/>
                    </a:lnTo>
                    <a:lnTo>
                      <a:pt x="1039" y="1529"/>
                    </a:lnTo>
                    <a:lnTo>
                      <a:pt x="1013" y="1554"/>
                    </a:lnTo>
                    <a:lnTo>
                      <a:pt x="986" y="1577"/>
                    </a:lnTo>
                    <a:lnTo>
                      <a:pt x="957" y="1599"/>
                    </a:lnTo>
                    <a:lnTo>
                      <a:pt x="926" y="1619"/>
                    </a:lnTo>
                    <a:lnTo>
                      <a:pt x="893" y="1637"/>
                    </a:lnTo>
                    <a:lnTo>
                      <a:pt x="858" y="1653"/>
                    </a:lnTo>
                    <a:lnTo>
                      <a:pt x="823" y="1668"/>
                    </a:lnTo>
                    <a:lnTo>
                      <a:pt x="785" y="1680"/>
                    </a:lnTo>
                    <a:lnTo>
                      <a:pt x="747" y="1691"/>
                    </a:lnTo>
                    <a:lnTo>
                      <a:pt x="707" y="1700"/>
                    </a:lnTo>
                    <a:lnTo>
                      <a:pt x="666" y="1707"/>
                    </a:lnTo>
                    <a:lnTo>
                      <a:pt x="624" y="1712"/>
                    </a:lnTo>
                    <a:lnTo>
                      <a:pt x="582" y="1714"/>
                    </a:lnTo>
                    <a:lnTo>
                      <a:pt x="539" y="1716"/>
                    </a:lnTo>
                    <a:lnTo>
                      <a:pt x="526" y="1716"/>
                    </a:lnTo>
                    <a:lnTo>
                      <a:pt x="511" y="1715"/>
                    </a:lnTo>
                    <a:lnTo>
                      <a:pt x="494" y="1714"/>
                    </a:lnTo>
                    <a:lnTo>
                      <a:pt x="474" y="1712"/>
                    </a:lnTo>
                    <a:lnTo>
                      <a:pt x="452" y="1709"/>
                    </a:lnTo>
                    <a:lnTo>
                      <a:pt x="428" y="1705"/>
                    </a:lnTo>
                    <a:lnTo>
                      <a:pt x="403" y="1698"/>
                    </a:lnTo>
                    <a:lnTo>
                      <a:pt x="374" y="1689"/>
                    </a:lnTo>
                    <a:lnTo>
                      <a:pt x="344" y="1678"/>
                    </a:lnTo>
                    <a:lnTo>
                      <a:pt x="334" y="1674"/>
                    </a:lnTo>
                    <a:lnTo>
                      <a:pt x="322" y="1670"/>
                    </a:lnTo>
                    <a:lnTo>
                      <a:pt x="307" y="1665"/>
                    </a:lnTo>
                    <a:lnTo>
                      <a:pt x="290" y="1660"/>
                    </a:lnTo>
                    <a:lnTo>
                      <a:pt x="271" y="1655"/>
                    </a:lnTo>
                    <a:lnTo>
                      <a:pt x="251" y="1651"/>
                    </a:lnTo>
                    <a:lnTo>
                      <a:pt x="229" y="1648"/>
                    </a:lnTo>
                    <a:lnTo>
                      <a:pt x="207" y="1647"/>
                    </a:lnTo>
                    <a:lnTo>
                      <a:pt x="193" y="1648"/>
                    </a:lnTo>
                    <a:lnTo>
                      <a:pt x="179" y="1650"/>
                    </a:lnTo>
                    <a:lnTo>
                      <a:pt x="163" y="1653"/>
                    </a:lnTo>
                    <a:lnTo>
                      <a:pt x="147" y="1659"/>
                    </a:lnTo>
                    <a:lnTo>
                      <a:pt x="130" y="1667"/>
                    </a:lnTo>
                    <a:lnTo>
                      <a:pt x="114" y="1678"/>
                    </a:lnTo>
                    <a:lnTo>
                      <a:pt x="98" y="1693"/>
                    </a:lnTo>
                    <a:lnTo>
                      <a:pt x="90" y="1701"/>
                    </a:lnTo>
                    <a:lnTo>
                      <a:pt x="84" y="1707"/>
                    </a:lnTo>
                    <a:lnTo>
                      <a:pt x="77" y="1711"/>
                    </a:lnTo>
                    <a:lnTo>
                      <a:pt x="70" y="1714"/>
                    </a:lnTo>
                    <a:lnTo>
                      <a:pt x="62" y="1715"/>
                    </a:lnTo>
                    <a:lnTo>
                      <a:pt x="51" y="1714"/>
                    </a:lnTo>
                    <a:lnTo>
                      <a:pt x="42" y="1711"/>
                    </a:lnTo>
                    <a:lnTo>
                      <a:pt x="36" y="1705"/>
                    </a:lnTo>
                    <a:lnTo>
                      <a:pt x="31" y="1698"/>
                    </a:lnTo>
                    <a:lnTo>
                      <a:pt x="27" y="1690"/>
                    </a:lnTo>
                    <a:lnTo>
                      <a:pt x="25" y="1680"/>
                    </a:lnTo>
                    <a:lnTo>
                      <a:pt x="24" y="1670"/>
                    </a:lnTo>
                    <a:lnTo>
                      <a:pt x="22" y="1647"/>
                    </a:lnTo>
                    <a:lnTo>
                      <a:pt x="22" y="1177"/>
                    </a:lnTo>
                    <a:lnTo>
                      <a:pt x="24" y="1155"/>
                    </a:lnTo>
                    <a:lnTo>
                      <a:pt x="25" y="1145"/>
                    </a:lnTo>
                    <a:lnTo>
                      <a:pt x="27" y="1135"/>
                    </a:lnTo>
                    <a:lnTo>
                      <a:pt x="31" y="1127"/>
                    </a:lnTo>
                    <a:lnTo>
                      <a:pt x="36" y="1120"/>
                    </a:lnTo>
                    <a:lnTo>
                      <a:pt x="42" y="1114"/>
                    </a:lnTo>
                    <a:lnTo>
                      <a:pt x="51" y="1111"/>
                    </a:lnTo>
                    <a:lnTo>
                      <a:pt x="62" y="1110"/>
                    </a:lnTo>
                    <a:lnTo>
                      <a:pt x="72" y="1112"/>
                    </a:lnTo>
                    <a:lnTo>
                      <a:pt x="82" y="1116"/>
                    </a:lnTo>
                    <a:lnTo>
                      <a:pt x="90" y="1124"/>
                    </a:lnTo>
                    <a:lnTo>
                      <a:pt x="96" y="1132"/>
                    </a:lnTo>
                    <a:lnTo>
                      <a:pt x="101" y="1141"/>
                    </a:lnTo>
                    <a:lnTo>
                      <a:pt x="102" y="1151"/>
                    </a:lnTo>
                    <a:lnTo>
                      <a:pt x="102" y="1164"/>
                    </a:lnTo>
                    <a:lnTo>
                      <a:pt x="103" y="1178"/>
                    </a:lnTo>
                    <a:lnTo>
                      <a:pt x="104" y="1195"/>
                    </a:lnTo>
                    <a:lnTo>
                      <a:pt x="106" y="1214"/>
                    </a:lnTo>
                    <a:lnTo>
                      <a:pt x="109" y="1235"/>
                    </a:lnTo>
                    <a:lnTo>
                      <a:pt x="115" y="1257"/>
                    </a:lnTo>
                    <a:lnTo>
                      <a:pt x="121" y="1281"/>
                    </a:lnTo>
                    <a:lnTo>
                      <a:pt x="130" y="1306"/>
                    </a:lnTo>
                    <a:lnTo>
                      <a:pt x="141" y="1332"/>
                    </a:lnTo>
                    <a:lnTo>
                      <a:pt x="155" y="1360"/>
                    </a:lnTo>
                    <a:lnTo>
                      <a:pt x="172" y="1389"/>
                    </a:lnTo>
                    <a:lnTo>
                      <a:pt x="192" y="1418"/>
                    </a:lnTo>
                    <a:lnTo>
                      <a:pt x="216" y="1448"/>
                    </a:lnTo>
                    <a:lnTo>
                      <a:pt x="243" y="1478"/>
                    </a:lnTo>
                    <a:lnTo>
                      <a:pt x="268" y="1503"/>
                    </a:lnTo>
                    <a:lnTo>
                      <a:pt x="294" y="1527"/>
                    </a:lnTo>
                    <a:lnTo>
                      <a:pt x="321" y="1549"/>
                    </a:lnTo>
                    <a:lnTo>
                      <a:pt x="350" y="1569"/>
                    </a:lnTo>
                    <a:lnTo>
                      <a:pt x="379" y="1586"/>
                    </a:lnTo>
                    <a:lnTo>
                      <a:pt x="410" y="1600"/>
                    </a:lnTo>
                    <a:lnTo>
                      <a:pt x="442" y="1612"/>
                    </a:lnTo>
                    <a:lnTo>
                      <a:pt x="475" y="1621"/>
                    </a:lnTo>
                    <a:lnTo>
                      <a:pt x="509" y="1626"/>
                    </a:lnTo>
                    <a:lnTo>
                      <a:pt x="544" y="1628"/>
                    </a:lnTo>
                    <a:lnTo>
                      <a:pt x="581" y="1628"/>
                    </a:lnTo>
                    <a:lnTo>
                      <a:pt x="614" y="1625"/>
                    </a:lnTo>
                    <a:lnTo>
                      <a:pt x="646" y="1621"/>
                    </a:lnTo>
                    <a:lnTo>
                      <a:pt x="674" y="1614"/>
                    </a:lnTo>
                    <a:lnTo>
                      <a:pt x="700" y="1606"/>
                    </a:lnTo>
                    <a:lnTo>
                      <a:pt x="724" y="1597"/>
                    </a:lnTo>
                    <a:lnTo>
                      <a:pt x="744" y="1586"/>
                    </a:lnTo>
                    <a:lnTo>
                      <a:pt x="763" y="1573"/>
                    </a:lnTo>
                    <a:lnTo>
                      <a:pt x="780" y="1558"/>
                    </a:lnTo>
                    <a:lnTo>
                      <a:pt x="794" y="1542"/>
                    </a:lnTo>
                    <a:lnTo>
                      <a:pt x="807" y="1525"/>
                    </a:lnTo>
                    <a:lnTo>
                      <a:pt x="818" y="1506"/>
                    </a:lnTo>
                    <a:lnTo>
                      <a:pt x="826" y="1485"/>
                    </a:lnTo>
                    <a:lnTo>
                      <a:pt x="833" y="1463"/>
                    </a:lnTo>
                    <a:lnTo>
                      <a:pt x="838" y="1440"/>
                    </a:lnTo>
                    <a:lnTo>
                      <a:pt x="842" y="1415"/>
                    </a:lnTo>
                    <a:lnTo>
                      <a:pt x="844" y="1389"/>
                    </a:lnTo>
                    <a:lnTo>
                      <a:pt x="845" y="1361"/>
                    </a:lnTo>
                    <a:lnTo>
                      <a:pt x="843" y="1331"/>
                    </a:lnTo>
                    <a:lnTo>
                      <a:pt x="838" y="1302"/>
                    </a:lnTo>
                    <a:lnTo>
                      <a:pt x="831" y="1275"/>
                    </a:lnTo>
                    <a:lnTo>
                      <a:pt x="820" y="1248"/>
                    </a:lnTo>
                    <a:lnTo>
                      <a:pt x="807" y="1223"/>
                    </a:lnTo>
                    <a:lnTo>
                      <a:pt x="792" y="1199"/>
                    </a:lnTo>
                    <a:lnTo>
                      <a:pt x="774" y="1177"/>
                    </a:lnTo>
                    <a:lnTo>
                      <a:pt x="755" y="1155"/>
                    </a:lnTo>
                    <a:lnTo>
                      <a:pt x="734" y="1135"/>
                    </a:lnTo>
                    <a:lnTo>
                      <a:pt x="712" y="1115"/>
                    </a:lnTo>
                    <a:lnTo>
                      <a:pt x="688" y="1097"/>
                    </a:lnTo>
                    <a:lnTo>
                      <a:pt x="662" y="1079"/>
                    </a:lnTo>
                    <a:lnTo>
                      <a:pt x="636" y="1062"/>
                    </a:lnTo>
                    <a:lnTo>
                      <a:pt x="610" y="1046"/>
                    </a:lnTo>
                    <a:lnTo>
                      <a:pt x="583" y="1031"/>
                    </a:lnTo>
                    <a:lnTo>
                      <a:pt x="555" y="1017"/>
                    </a:lnTo>
                    <a:lnTo>
                      <a:pt x="528" y="1002"/>
                    </a:lnTo>
                    <a:lnTo>
                      <a:pt x="473" y="976"/>
                    </a:lnTo>
                    <a:lnTo>
                      <a:pt x="447" y="963"/>
                    </a:lnTo>
                    <a:lnTo>
                      <a:pt x="421" y="952"/>
                    </a:lnTo>
                    <a:lnTo>
                      <a:pt x="419" y="952"/>
                    </a:lnTo>
                    <a:lnTo>
                      <a:pt x="365" y="927"/>
                    </a:lnTo>
                    <a:lnTo>
                      <a:pt x="317" y="902"/>
                    </a:lnTo>
                    <a:lnTo>
                      <a:pt x="272" y="878"/>
                    </a:lnTo>
                    <a:lnTo>
                      <a:pt x="231" y="853"/>
                    </a:lnTo>
                    <a:lnTo>
                      <a:pt x="195" y="829"/>
                    </a:lnTo>
                    <a:lnTo>
                      <a:pt x="163" y="804"/>
                    </a:lnTo>
                    <a:lnTo>
                      <a:pt x="134" y="779"/>
                    </a:lnTo>
                    <a:lnTo>
                      <a:pt x="108" y="754"/>
                    </a:lnTo>
                    <a:lnTo>
                      <a:pt x="86" y="729"/>
                    </a:lnTo>
                    <a:lnTo>
                      <a:pt x="67" y="704"/>
                    </a:lnTo>
                    <a:lnTo>
                      <a:pt x="51" y="679"/>
                    </a:lnTo>
                    <a:lnTo>
                      <a:pt x="37" y="654"/>
                    </a:lnTo>
                    <a:lnTo>
                      <a:pt x="26" y="629"/>
                    </a:lnTo>
                    <a:lnTo>
                      <a:pt x="17" y="604"/>
                    </a:lnTo>
                    <a:lnTo>
                      <a:pt x="10" y="580"/>
                    </a:lnTo>
                    <a:lnTo>
                      <a:pt x="5" y="555"/>
                    </a:lnTo>
                    <a:lnTo>
                      <a:pt x="2" y="531"/>
                    </a:lnTo>
                    <a:lnTo>
                      <a:pt x="0" y="506"/>
                    </a:lnTo>
                    <a:lnTo>
                      <a:pt x="0" y="481"/>
                    </a:lnTo>
                    <a:lnTo>
                      <a:pt x="1" y="437"/>
                    </a:lnTo>
                    <a:lnTo>
                      <a:pt x="5" y="394"/>
                    </a:lnTo>
                    <a:lnTo>
                      <a:pt x="12" y="354"/>
                    </a:lnTo>
                    <a:lnTo>
                      <a:pt x="22" y="316"/>
                    </a:lnTo>
                    <a:lnTo>
                      <a:pt x="34" y="280"/>
                    </a:lnTo>
                    <a:lnTo>
                      <a:pt x="48" y="246"/>
                    </a:lnTo>
                    <a:lnTo>
                      <a:pt x="66" y="215"/>
                    </a:lnTo>
                    <a:lnTo>
                      <a:pt x="85" y="185"/>
                    </a:lnTo>
                    <a:lnTo>
                      <a:pt x="107" y="158"/>
                    </a:lnTo>
                    <a:lnTo>
                      <a:pt x="131" y="133"/>
                    </a:lnTo>
                    <a:lnTo>
                      <a:pt x="157" y="110"/>
                    </a:lnTo>
                    <a:lnTo>
                      <a:pt x="185" y="89"/>
                    </a:lnTo>
                    <a:lnTo>
                      <a:pt x="216" y="70"/>
                    </a:lnTo>
                    <a:lnTo>
                      <a:pt x="248" y="54"/>
                    </a:lnTo>
                    <a:lnTo>
                      <a:pt x="283" y="40"/>
                    </a:lnTo>
                    <a:lnTo>
                      <a:pt x="319" y="28"/>
                    </a:lnTo>
                    <a:lnTo>
                      <a:pt x="356" y="18"/>
                    </a:lnTo>
                    <a:lnTo>
                      <a:pt x="396" y="10"/>
                    </a:lnTo>
                    <a:lnTo>
                      <a:pt x="437" y="5"/>
                    </a:lnTo>
                    <a:lnTo>
                      <a:pt x="480" y="2"/>
                    </a:lnTo>
                    <a:lnTo>
                      <a:pt x="5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2"/>
              <p:cNvSpPr>
                <a:spLocks/>
              </p:cNvSpPr>
              <p:nvPr/>
            </p:nvSpPr>
            <p:spPr bwMode="auto">
              <a:xfrm>
                <a:off x="5260" y="1061"/>
                <a:ext cx="408" cy="881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327" y="2"/>
                  </a:cxn>
                  <a:cxn ang="0">
                    <a:pos x="343" y="6"/>
                  </a:cxn>
                  <a:cxn ang="0">
                    <a:pos x="358" y="13"/>
                  </a:cxn>
                  <a:cxn ang="0">
                    <a:pos x="372" y="22"/>
                  </a:cxn>
                  <a:cxn ang="0">
                    <a:pos x="384" y="33"/>
                  </a:cxn>
                  <a:cxn ang="0">
                    <a:pos x="394" y="46"/>
                  </a:cxn>
                  <a:cxn ang="0">
                    <a:pos x="402" y="61"/>
                  </a:cxn>
                  <a:cxn ang="0">
                    <a:pos x="406" y="77"/>
                  </a:cxn>
                  <a:cxn ang="0">
                    <a:pos x="408" y="94"/>
                  </a:cxn>
                  <a:cxn ang="0">
                    <a:pos x="408" y="100"/>
                  </a:cxn>
                  <a:cxn ang="0">
                    <a:pos x="407" y="107"/>
                  </a:cxn>
                  <a:cxn ang="0">
                    <a:pos x="405" y="115"/>
                  </a:cxn>
                  <a:cxn ang="0">
                    <a:pos x="403" y="125"/>
                  </a:cxn>
                  <a:cxn ang="0">
                    <a:pos x="399" y="137"/>
                  </a:cxn>
                  <a:cxn ang="0">
                    <a:pos x="394" y="151"/>
                  </a:cxn>
                  <a:cxn ang="0">
                    <a:pos x="394" y="151"/>
                  </a:cxn>
                  <a:cxn ang="0">
                    <a:pos x="87" y="850"/>
                  </a:cxn>
                  <a:cxn ang="0">
                    <a:pos x="82" y="862"/>
                  </a:cxn>
                  <a:cxn ang="0">
                    <a:pos x="78" y="870"/>
                  </a:cxn>
                  <a:cxn ang="0">
                    <a:pos x="74" y="875"/>
                  </a:cxn>
                  <a:cxn ang="0">
                    <a:pos x="70" y="879"/>
                  </a:cxn>
                  <a:cxn ang="0">
                    <a:pos x="67" y="880"/>
                  </a:cxn>
                  <a:cxn ang="0">
                    <a:pos x="61" y="881"/>
                  </a:cxn>
                  <a:cxn ang="0">
                    <a:pos x="56" y="880"/>
                  </a:cxn>
                  <a:cxn ang="0">
                    <a:pos x="49" y="878"/>
                  </a:cxn>
                  <a:cxn ang="0">
                    <a:pos x="41" y="875"/>
                  </a:cxn>
                  <a:cxn ang="0">
                    <a:pos x="31" y="871"/>
                  </a:cxn>
                  <a:cxn ang="0">
                    <a:pos x="22" y="867"/>
                  </a:cxn>
                  <a:cxn ang="0">
                    <a:pos x="13" y="862"/>
                  </a:cxn>
                  <a:cxn ang="0">
                    <a:pos x="6" y="856"/>
                  </a:cxn>
                  <a:cxn ang="0">
                    <a:pos x="1" y="850"/>
                  </a:cxn>
                  <a:cxn ang="0">
                    <a:pos x="0" y="843"/>
                  </a:cxn>
                  <a:cxn ang="0">
                    <a:pos x="0" y="840"/>
                  </a:cxn>
                  <a:cxn ang="0">
                    <a:pos x="1" y="835"/>
                  </a:cxn>
                  <a:cxn ang="0">
                    <a:pos x="1" y="828"/>
                  </a:cxn>
                  <a:cxn ang="0">
                    <a:pos x="3" y="822"/>
                  </a:cxn>
                  <a:cxn ang="0">
                    <a:pos x="5" y="816"/>
                  </a:cxn>
                  <a:cxn ang="0">
                    <a:pos x="7" y="813"/>
                  </a:cxn>
                  <a:cxn ang="0">
                    <a:pos x="220" y="83"/>
                  </a:cxn>
                  <a:cxn ang="0">
                    <a:pos x="223" y="74"/>
                  </a:cxn>
                  <a:cxn ang="0">
                    <a:pos x="227" y="65"/>
                  </a:cxn>
                  <a:cxn ang="0">
                    <a:pos x="231" y="55"/>
                  </a:cxn>
                  <a:cxn ang="0">
                    <a:pos x="236" y="45"/>
                  </a:cxn>
                  <a:cxn ang="0">
                    <a:pos x="243" y="35"/>
                  </a:cxn>
                  <a:cxn ang="0">
                    <a:pos x="250" y="26"/>
                  </a:cxn>
                  <a:cxn ang="0">
                    <a:pos x="259" y="17"/>
                  </a:cxn>
                  <a:cxn ang="0">
                    <a:pos x="269" y="11"/>
                  </a:cxn>
                  <a:cxn ang="0">
                    <a:pos x="281" y="5"/>
                  </a:cxn>
                  <a:cxn ang="0">
                    <a:pos x="295" y="2"/>
                  </a:cxn>
                  <a:cxn ang="0">
                    <a:pos x="310" y="0"/>
                  </a:cxn>
                </a:cxnLst>
                <a:rect l="0" t="0" r="r" b="b"/>
                <a:pathLst>
                  <a:path w="408" h="881">
                    <a:moveTo>
                      <a:pt x="310" y="0"/>
                    </a:moveTo>
                    <a:lnTo>
                      <a:pt x="327" y="2"/>
                    </a:lnTo>
                    <a:lnTo>
                      <a:pt x="343" y="6"/>
                    </a:lnTo>
                    <a:lnTo>
                      <a:pt x="358" y="13"/>
                    </a:lnTo>
                    <a:lnTo>
                      <a:pt x="372" y="22"/>
                    </a:lnTo>
                    <a:lnTo>
                      <a:pt x="384" y="33"/>
                    </a:lnTo>
                    <a:lnTo>
                      <a:pt x="394" y="46"/>
                    </a:lnTo>
                    <a:lnTo>
                      <a:pt x="402" y="61"/>
                    </a:lnTo>
                    <a:lnTo>
                      <a:pt x="406" y="77"/>
                    </a:lnTo>
                    <a:lnTo>
                      <a:pt x="408" y="94"/>
                    </a:lnTo>
                    <a:lnTo>
                      <a:pt x="408" y="100"/>
                    </a:lnTo>
                    <a:lnTo>
                      <a:pt x="407" y="107"/>
                    </a:lnTo>
                    <a:lnTo>
                      <a:pt x="405" y="115"/>
                    </a:lnTo>
                    <a:lnTo>
                      <a:pt x="403" y="125"/>
                    </a:lnTo>
                    <a:lnTo>
                      <a:pt x="399" y="137"/>
                    </a:lnTo>
                    <a:lnTo>
                      <a:pt x="394" y="151"/>
                    </a:lnTo>
                    <a:lnTo>
                      <a:pt x="394" y="151"/>
                    </a:lnTo>
                    <a:lnTo>
                      <a:pt x="87" y="850"/>
                    </a:lnTo>
                    <a:lnTo>
                      <a:pt x="82" y="862"/>
                    </a:lnTo>
                    <a:lnTo>
                      <a:pt x="78" y="870"/>
                    </a:lnTo>
                    <a:lnTo>
                      <a:pt x="74" y="875"/>
                    </a:lnTo>
                    <a:lnTo>
                      <a:pt x="70" y="879"/>
                    </a:lnTo>
                    <a:lnTo>
                      <a:pt x="67" y="880"/>
                    </a:lnTo>
                    <a:lnTo>
                      <a:pt x="61" y="881"/>
                    </a:lnTo>
                    <a:lnTo>
                      <a:pt x="56" y="880"/>
                    </a:lnTo>
                    <a:lnTo>
                      <a:pt x="49" y="878"/>
                    </a:lnTo>
                    <a:lnTo>
                      <a:pt x="41" y="875"/>
                    </a:lnTo>
                    <a:lnTo>
                      <a:pt x="31" y="871"/>
                    </a:lnTo>
                    <a:lnTo>
                      <a:pt x="22" y="867"/>
                    </a:lnTo>
                    <a:lnTo>
                      <a:pt x="13" y="862"/>
                    </a:lnTo>
                    <a:lnTo>
                      <a:pt x="6" y="856"/>
                    </a:lnTo>
                    <a:lnTo>
                      <a:pt x="1" y="850"/>
                    </a:lnTo>
                    <a:lnTo>
                      <a:pt x="0" y="843"/>
                    </a:lnTo>
                    <a:lnTo>
                      <a:pt x="0" y="840"/>
                    </a:lnTo>
                    <a:lnTo>
                      <a:pt x="1" y="835"/>
                    </a:lnTo>
                    <a:lnTo>
                      <a:pt x="1" y="828"/>
                    </a:lnTo>
                    <a:lnTo>
                      <a:pt x="3" y="822"/>
                    </a:lnTo>
                    <a:lnTo>
                      <a:pt x="5" y="816"/>
                    </a:lnTo>
                    <a:lnTo>
                      <a:pt x="7" y="813"/>
                    </a:lnTo>
                    <a:lnTo>
                      <a:pt x="220" y="83"/>
                    </a:lnTo>
                    <a:lnTo>
                      <a:pt x="223" y="74"/>
                    </a:lnTo>
                    <a:lnTo>
                      <a:pt x="227" y="65"/>
                    </a:lnTo>
                    <a:lnTo>
                      <a:pt x="231" y="55"/>
                    </a:lnTo>
                    <a:lnTo>
                      <a:pt x="236" y="45"/>
                    </a:lnTo>
                    <a:lnTo>
                      <a:pt x="243" y="35"/>
                    </a:lnTo>
                    <a:lnTo>
                      <a:pt x="250" y="26"/>
                    </a:lnTo>
                    <a:lnTo>
                      <a:pt x="259" y="17"/>
                    </a:lnTo>
                    <a:lnTo>
                      <a:pt x="269" y="11"/>
                    </a:lnTo>
                    <a:lnTo>
                      <a:pt x="281" y="5"/>
                    </a:lnTo>
                    <a:lnTo>
                      <a:pt x="295" y="2"/>
                    </a:lnTo>
                    <a:lnTo>
                      <a:pt x="3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" name="Group 30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4038600" y="685800"/>
              <a:ext cx="685799" cy="651060"/>
              <a:chOff x="2512" y="1284"/>
              <a:chExt cx="2369" cy="2249"/>
            </a:xfrm>
            <a:solidFill>
              <a:srgbClr val="C00000"/>
            </a:solidFill>
          </p:grpSpPr>
          <p:sp>
            <p:nvSpPr>
              <p:cNvPr id="105" name="Freeform 32"/>
              <p:cNvSpPr>
                <a:spLocks/>
              </p:cNvSpPr>
              <p:nvPr/>
            </p:nvSpPr>
            <p:spPr bwMode="auto">
              <a:xfrm>
                <a:off x="2512" y="1284"/>
                <a:ext cx="1400" cy="1580"/>
              </a:xfrm>
              <a:custGeom>
                <a:avLst/>
                <a:gdLst/>
                <a:ahLst/>
                <a:cxnLst>
                  <a:cxn ang="0">
                    <a:pos x="469" y="1"/>
                  </a:cxn>
                  <a:cxn ang="0">
                    <a:pos x="560" y="3"/>
                  </a:cxn>
                  <a:cxn ang="0">
                    <a:pos x="654" y="6"/>
                  </a:cxn>
                  <a:cxn ang="0">
                    <a:pos x="752" y="8"/>
                  </a:cxn>
                  <a:cxn ang="0">
                    <a:pos x="847" y="6"/>
                  </a:cxn>
                  <a:cxn ang="0">
                    <a:pos x="957" y="3"/>
                  </a:cxn>
                  <a:cxn ang="0">
                    <a:pos x="1052" y="0"/>
                  </a:cxn>
                  <a:cxn ang="0">
                    <a:pos x="1091" y="2"/>
                  </a:cxn>
                  <a:cxn ang="0">
                    <a:pos x="1108" y="11"/>
                  </a:cxn>
                  <a:cxn ang="0">
                    <a:pos x="1111" y="40"/>
                  </a:cxn>
                  <a:cxn ang="0">
                    <a:pos x="1094" y="64"/>
                  </a:cxn>
                  <a:cxn ang="0">
                    <a:pos x="1048" y="69"/>
                  </a:cxn>
                  <a:cxn ang="0">
                    <a:pos x="923" y="72"/>
                  </a:cxn>
                  <a:cxn ang="0">
                    <a:pos x="856" y="82"/>
                  </a:cxn>
                  <a:cxn ang="0">
                    <a:pos x="816" y="100"/>
                  </a:cxn>
                  <a:cxn ang="0">
                    <a:pos x="794" y="126"/>
                  </a:cxn>
                  <a:cxn ang="0">
                    <a:pos x="780" y="164"/>
                  </a:cxn>
                  <a:cxn ang="0">
                    <a:pos x="456" y="1456"/>
                  </a:cxn>
                  <a:cxn ang="0">
                    <a:pos x="452" y="1475"/>
                  </a:cxn>
                  <a:cxn ang="0">
                    <a:pos x="456" y="1498"/>
                  </a:cxn>
                  <a:cxn ang="0">
                    <a:pos x="481" y="1507"/>
                  </a:cxn>
                  <a:cxn ang="0">
                    <a:pos x="845" y="1501"/>
                  </a:cxn>
                  <a:cxn ang="0">
                    <a:pos x="966" y="1476"/>
                  </a:cxn>
                  <a:cxn ang="0">
                    <a:pos x="1063" y="1431"/>
                  </a:cxn>
                  <a:cxn ang="0">
                    <a:pos x="1140" y="1372"/>
                  </a:cxn>
                  <a:cxn ang="0">
                    <a:pos x="1203" y="1301"/>
                  </a:cxn>
                  <a:cxn ang="0">
                    <a:pos x="1252" y="1223"/>
                  </a:cxn>
                  <a:cxn ang="0">
                    <a:pos x="1291" y="1141"/>
                  </a:cxn>
                  <a:cxn ang="0">
                    <a:pos x="1334" y="1030"/>
                  </a:cxn>
                  <a:cxn ang="0">
                    <a:pos x="1352" y="993"/>
                  </a:cxn>
                  <a:cxn ang="0">
                    <a:pos x="1375" y="983"/>
                  </a:cxn>
                  <a:cxn ang="0">
                    <a:pos x="1396" y="992"/>
                  </a:cxn>
                  <a:cxn ang="0">
                    <a:pos x="1400" y="1013"/>
                  </a:cxn>
                  <a:cxn ang="0">
                    <a:pos x="1396" y="1030"/>
                  </a:cxn>
                  <a:cxn ang="0">
                    <a:pos x="1206" y="1553"/>
                  </a:cxn>
                  <a:cxn ang="0">
                    <a:pos x="1189" y="1575"/>
                  </a:cxn>
                  <a:cxn ang="0">
                    <a:pos x="1156" y="1580"/>
                  </a:cxn>
                  <a:cxn ang="0">
                    <a:pos x="21" y="1578"/>
                  </a:cxn>
                  <a:cxn ang="0">
                    <a:pos x="2" y="1564"/>
                  </a:cxn>
                  <a:cxn ang="0">
                    <a:pos x="4" y="1529"/>
                  </a:cxn>
                  <a:cxn ang="0">
                    <a:pos x="20" y="1511"/>
                  </a:cxn>
                  <a:cxn ang="0">
                    <a:pos x="50" y="1507"/>
                  </a:cxn>
                  <a:cxn ang="0">
                    <a:pos x="158" y="1504"/>
                  </a:cxn>
                  <a:cxn ang="0">
                    <a:pos x="216" y="1492"/>
                  </a:cxn>
                  <a:cxn ang="0">
                    <a:pos x="248" y="1470"/>
                  </a:cxn>
                  <a:cxn ang="0">
                    <a:pos x="265" y="1432"/>
                  </a:cxn>
                  <a:cxn ang="0">
                    <a:pos x="584" y="157"/>
                  </a:cxn>
                  <a:cxn ang="0">
                    <a:pos x="593" y="124"/>
                  </a:cxn>
                  <a:cxn ang="0">
                    <a:pos x="593" y="103"/>
                  </a:cxn>
                  <a:cxn ang="0">
                    <a:pos x="574" y="83"/>
                  </a:cxn>
                  <a:cxn ang="0">
                    <a:pos x="532" y="77"/>
                  </a:cxn>
                  <a:cxn ang="0">
                    <a:pos x="482" y="71"/>
                  </a:cxn>
                  <a:cxn ang="0">
                    <a:pos x="424" y="69"/>
                  </a:cxn>
                  <a:cxn ang="0">
                    <a:pos x="390" y="65"/>
                  </a:cxn>
                  <a:cxn ang="0">
                    <a:pos x="379" y="44"/>
                  </a:cxn>
                  <a:cxn ang="0">
                    <a:pos x="386" y="13"/>
                  </a:cxn>
                  <a:cxn ang="0">
                    <a:pos x="403" y="2"/>
                  </a:cxn>
                </a:cxnLst>
                <a:rect l="0" t="0" r="r" b="b"/>
                <a:pathLst>
                  <a:path w="1400" h="1580">
                    <a:moveTo>
                      <a:pt x="416" y="0"/>
                    </a:moveTo>
                    <a:lnTo>
                      <a:pt x="444" y="0"/>
                    </a:lnTo>
                    <a:lnTo>
                      <a:pt x="469" y="1"/>
                    </a:lnTo>
                    <a:lnTo>
                      <a:pt x="497" y="2"/>
                    </a:lnTo>
                    <a:lnTo>
                      <a:pt x="528" y="3"/>
                    </a:lnTo>
                    <a:lnTo>
                      <a:pt x="560" y="3"/>
                    </a:lnTo>
                    <a:lnTo>
                      <a:pt x="592" y="5"/>
                    </a:lnTo>
                    <a:lnTo>
                      <a:pt x="624" y="6"/>
                    </a:lnTo>
                    <a:lnTo>
                      <a:pt x="654" y="6"/>
                    </a:lnTo>
                    <a:lnTo>
                      <a:pt x="682" y="7"/>
                    </a:lnTo>
                    <a:lnTo>
                      <a:pt x="708" y="8"/>
                    </a:lnTo>
                    <a:lnTo>
                      <a:pt x="752" y="8"/>
                    </a:lnTo>
                    <a:lnTo>
                      <a:pt x="781" y="7"/>
                    </a:lnTo>
                    <a:lnTo>
                      <a:pt x="813" y="6"/>
                    </a:lnTo>
                    <a:lnTo>
                      <a:pt x="847" y="6"/>
                    </a:lnTo>
                    <a:lnTo>
                      <a:pt x="884" y="5"/>
                    </a:lnTo>
                    <a:lnTo>
                      <a:pt x="920" y="3"/>
                    </a:lnTo>
                    <a:lnTo>
                      <a:pt x="957" y="3"/>
                    </a:lnTo>
                    <a:lnTo>
                      <a:pt x="991" y="2"/>
                    </a:lnTo>
                    <a:lnTo>
                      <a:pt x="1023" y="1"/>
                    </a:lnTo>
                    <a:lnTo>
                      <a:pt x="1052" y="0"/>
                    </a:lnTo>
                    <a:lnTo>
                      <a:pt x="1080" y="0"/>
                    </a:lnTo>
                    <a:lnTo>
                      <a:pt x="1085" y="1"/>
                    </a:lnTo>
                    <a:lnTo>
                      <a:pt x="1091" y="2"/>
                    </a:lnTo>
                    <a:lnTo>
                      <a:pt x="1098" y="3"/>
                    </a:lnTo>
                    <a:lnTo>
                      <a:pt x="1103" y="6"/>
                    </a:lnTo>
                    <a:lnTo>
                      <a:pt x="1108" y="11"/>
                    </a:lnTo>
                    <a:lnTo>
                      <a:pt x="1111" y="17"/>
                    </a:lnTo>
                    <a:lnTo>
                      <a:pt x="1112" y="26"/>
                    </a:lnTo>
                    <a:lnTo>
                      <a:pt x="1111" y="40"/>
                    </a:lnTo>
                    <a:lnTo>
                      <a:pt x="1108" y="51"/>
                    </a:lnTo>
                    <a:lnTo>
                      <a:pt x="1102" y="58"/>
                    </a:lnTo>
                    <a:lnTo>
                      <a:pt x="1094" y="64"/>
                    </a:lnTo>
                    <a:lnTo>
                      <a:pt x="1083" y="67"/>
                    </a:lnTo>
                    <a:lnTo>
                      <a:pt x="1067" y="69"/>
                    </a:lnTo>
                    <a:lnTo>
                      <a:pt x="1048" y="69"/>
                    </a:lnTo>
                    <a:lnTo>
                      <a:pt x="986" y="69"/>
                    </a:lnTo>
                    <a:lnTo>
                      <a:pt x="952" y="71"/>
                    </a:lnTo>
                    <a:lnTo>
                      <a:pt x="923" y="72"/>
                    </a:lnTo>
                    <a:lnTo>
                      <a:pt x="897" y="75"/>
                    </a:lnTo>
                    <a:lnTo>
                      <a:pt x="875" y="78"/>
                    </a:lnTo>
                    <a:lnTo>
                      <a:pt x="856" y="82"/>
                    </a:lnTo>
                    <a:lnTo>
                      <a:pt x="840" y="86"/>
                    </a:lnTo>
                    <a:lnTo>
                      <a:pt x="827" y="93"/>
                    </a:lnTo>
                    <a:lnTo>
                      <a:pt x="816" y="100"/>
                    </a:lnTo>
                    <a:lnTo>
                      <a:pt x="807" y="107"/>
                    </a:lnTo>
                    <a:lnTo>
                      <a:pt x="800" y="116"/>
                    </a:lnTo>
                    <a:lnTo>
                      <a:pt x="794" y="126"/>
                    </a:lnTo>
                    <a:lnTo>
                      <a:pt x="789" y="138"/>
                    </a:lnTo>
                    <a:lnTo>
                      <a:pt x="784" y="150"/>
                    </a:lnTo>
                    <a:lnTo>
                      <a:pt x="780" y="164"/>
                    </a:lnTo>
                    <a:lnTo>
                      <a:pt x="777" y="179"/>
                    </a:lnTo>
                    <a:lnTo>
                      <a:pt x="459" y="1446"/>
                    </a:lnTo>
                    <a:lnTo>
                      <a:pt x="456" y="1456"/>
                    </a:lnTo>
                    <a:lnTo>
                      <a:pt x="455" y="1465"/>
                    </a:lnTo>
                    <a:lnTo>
                      <a:pt x="453" y="1471"/>
                    </a:lnTo>
                    <a:lnTo>
                      <a:pt x="452" y="1475"/>
                    </a:lnTo>
                    <a:lnTo>
                      <a:pt x="452" y="1481"/>
                    </a:lnTo>
                    <a:lnTo>
                      <a:pt x="453" y="1491"/>
                    </a:lnTo>
                    <a:lnTo>
                      <a:pt x="456" y="1498"/>
                    </a:lnTo>
                    <a:lnTo>
                      <a:pt x="462" y="1502"/>
                    </a:lnTo>
                    <a:lnTo>
                      <a:pt x="469" y="1505"/>
                    </a:lnTo>
                    <a:lnTo>
                      <a:pt x="481" y="1507"/>
                    </a:lnTo>
                    <a:lnTo>
                      <a:pt x="751" y="1507"/>
                    </a:lnTo>
                    <a:lnTo>
                      <a:pt x="800" y="1505"/>
                    </a:lnTo>
                    <a:lnTo>
                      <a:pt x="845" y="1501"/>
                    </a:lnTo>
                    <a:lnTo>
                      <a:pt x="888" y="1495"/>
                    </a:lnTo>
                    <a:lnTo>
                      <a:pt x="928" y="1487"/>
                    </a:lnTo>
                    <a:lnTo>
                      <a:pt x="966" y="1476"/>
                    </a:lnTo>
                    <a:lnTo>
                      <a:pt x="1000" y="1463"/>
                    </a:lnTo>
                    <a:lnTo>
                      <a:pt x="1032" y="1448"/>
                    </a:lnTo>
                    <a:lnTo>
                      <a:pt x="1063" y="1431"/>
                    </a:lnTo>
                    <a:lnTo>
                      <a:pt x="1091" y="1413"/>
                    </a:lnTo>
                    <a:lnTo>
                      <a:pt x="1116" y="1393"/>
                    </a:lnTo>
                    <a:lnTo>
                      <a:pt x="1140" y="1372"/>
                    </a:lnTo>
                    <a:lnTo>
                      <a:pt x="1163" y="1349"/>
                    </a:lnTo>
                    <a:lnTo>
                      <a:pt x="1183" y="1325"/>
                    </a:lnTo>
                    <a:lnTo>
                      <a:pt x="1203" y="1301"/>
                    </a:lnTo>
                    <a:lnTo>
                      <a:pt x="1220" y="1276"/>
                    </a:lnTo>
                    <a:lnTo>
                      <a:pt x="1236" y="1249"/>
                    </a:lnTo>
                    <a:lnTo>
                      <a:pt x="1252" y="1223"/>
                    </a:lnTo>
                    <a:lnTo>
                      <a:pt x="1266" y="1196"/>
                    </a:lnTo>
                    <a:lnTo>
                      <a:pt x="1279" y="1168"/>
                    </a:lnTo>
                    <a:lnTo>
                      <a:pt x="1291" y="1141"/>
                    </a:lnTo>
                    <a:lnTo>
                      <a:pt x="1313" y="1085"/>
                    </a:lnTo>
                    <a:lnTo>
                      <a:pt x="1324" y="1057"/>
                    </a:lnTo>
                    <a:lnTo>
                      <a:pt x="1334" y="1030"/>
                    </a:lnTo>
                    <a:lnTo>
                      <a:pt x="1341" y="1014"/>
                    </a:lnTo>
                    <a:lnTo>
                      <a:pt x="1347" y="1002"/>
                    </a:lnTo>
                    <a:lnTo>
                      <a:pt x="1352" y="993"/>
                    </a:lnTo>
                    <a:lnTo>
                      <a:pt x="1357" y="987"/>
                    </a:lnTo>
                    <a:lnTo>
                      <a:pt x="1365" y="984"/>
                    </a:lnTo>
                    <a:lnTo>
                      <a:pt x="1375" y="983"/>
                    </a:lnTo>
                    <a:lnTo>
                      <a:pt x="1384" y="984"/>
                    </a:lnTo>
                    <a:lnTo>
                      <a:pt x="1391" y="987"/>
                    </a:lnTo>
                    <a:lnTo>
                      <a:pt x="1396" y="992"/>
                    </a:lnTo>
                    <a:lnTo>
                      <a:pt x="1399" y="997"/>
                    </a:lnTo>
                    <a:lnTo>
                      <a:pt x="1400" y="1003"/>
                    </a:lnTo>
                    <a:lnTo>
                      <a:pt x="1400" y="1013"/>
                    </a:lnTo>
                    <a:lnTo>
                      <a:pt x="1399" y="1016"/>
                    </a:lnTo>
                    <a:lnTo>
                      <a:pt x="1398" y="1022"/>
                    </a:lnTo>
                    <a:lnTo>
                      <a:pt x="1396" y="1030"/>
                    </a:lnTo>
                    <a:lnTo>
                      <a:pt x="1393" y="1041"/>
                    </a:lnTo>
                    <a:lnTo>
                      <a:pt x="1211" y="1540"/>
                    </a:lnTo>
                    <a:lnTo>
                      <a:pt x="1206" y="1553"/>
                    </a:lnTo>
                    <a:lnTo>
                      <a:pt x="1201" y="1563"/>
                    </a:lnTo>
                    <a:lnTo>
                      <a:pt x="1196" y="1570"/>
                    </a:lnTo>
                    <a:lnTo>
                      <a:pt x="1189" y="1575"/>
                    </a:lnTo>
                    <a:lnTo>
                      <a:pt x="1181" y="1578"/>
                    </a:lnTo>
                    <a:lnTo>
                      <a:pt x="1171" y="1579"/>
                    </a:lnTo>
                    <a:lnTo>
                      <a:pt x="1156" y="1580"/>
                    </a:lnTo>
                    <a:lnTo>
                      <a:pt x="46" y="1580"/>
                    </a:lnTo>
                    <a:lnTo>
                      <a:pt x="32" y="1579"/>
                    </a:lnTo>
                    <a:lnTo>
                      <a:pt x="21" y="1578"/>
                    </a:lnTo>
                    <a:lnTo>
                      <a:pt x="12" y="1575"/>
                    </a:lnTo>
                    <a:lnTo>
                      <a:pt x="6" y="1571"/>
                    </a:lnTo>
                    <a:lnTo>
                      <a:pt x="2" y="1564"/>
                    </a:lnTo>
                    <a:lnTo>
                      <a:pt x="0" y="1554"/>
                    </a:lnTo>
                    <a:lnTo>
                      <a:pt x="1" y="1540"/>
                    </a:lnTo>
                    <a:lnTo>
                      <a:pt x="4" y="1529"/>
                    </a:lnTo>
                    <a:lnTo>
                      <a:pt x="7" y="1521"/>
                    </a:lnTo>
                    <a:lnTo>
                      <a:pt x="13" y="1515"/>
                    </a:lnTo>
                    <a:lnTo>
                      <a:pt x="20" y="1511"/>
                    </a:lnTo>
                    <a:lnTo>
                      <a:pt x="28" y="1508"/>
                    </a:lnTo>
                    <a:lnTo>
                      <a:pt x="39" y="1508"/>
                    </a:lnTo>
                    <a:lnTo>
                      <a:pt x="50" y="1507"/>
                    </a:lnTo>
                    <a:lnTo>
                      <a:pt x="99" y="1507"/>
                    </a:lnTo>
                    <a:lnTo>
                      <a:pt x="131" y="1505"/>
                    </a:lnTo>
                    <a:lnTo>
                      <a:pt x="158" y="1504"/>
                    </a:lnTo>
                    <a:lnTo>
                      <a:pt x="181" y="1501"/>
                    </a:lnTo>
                    <a:lnTo>
                      <a:pt x="200" y="1498"/>
                    </a:lnTo>
                    <a:lnTo>
                      <a:pt x="216" y="1492"/>
                    </a:lnTo>
                    <a:lnTo>
                      <a:pt x="229" y="1486"/>
                    </a:lnTo>
                    <a:lnTo>
                      <a:pt x="239" y="1479"/>
                    </a:lnTo>
                    <a:lnTo>
                      <a:pt x="248" y="1470"/>
                    </a:lnTo>
                    <a:lnTo>
                      <a:pt x="255" y="1459"/>
                    </a:lnTo>
                    <a:lnTo>
                      <a:pt x="260" y="1446"/>
                    </a:lnTo>
                    <a:lnTo>
                      <a:pt x="265" y="1432"/>
                    </a:lnTo>
                    <a:lnTo>
                      <a:pt x="269" y="1416"/>
                    </a:lnTo>
                    <a:lnTo>
                      <a:pt x="274" y="1397"/>
                    </a:lnTo>
                    <a:lnTo>
                      <a:pt x="584" y="157"/>
                    </a:lnTo>
                    <a:lnTo>
                      <a:pt x="588" y="142"/>
                    </a:lnTo>
                    <a:lnTo>
                      <a:pt x="591" y="131"/>
                    </a:lnTo>
                    <a:lnTo>
                      <a:pt x="593" y="124"/>
                    </a:lnTo>
                    <a:lnTo>
                      <a:pt x="594" y="118"/>
                    </a:lnTo>
                    <a:lnTo>
                      <a:pt x="595" y="114"/>
                    </a:lnTo>
                    <a:lnTo>
                      <a:pt x="593" y="103"/>
                    </a:lnTo>
                    <a:lnTo>
                      <a:pt x="589" y="94"/>
                    </a:lnTo>
                    <a:lnTo>
                      <a:pt x="583" y="88"/>
                    </a:lnTo>
                    <a:lnTo>
                      <a:pt x="574" y="83"/>
                    </a:lnTo>
                    <a:lnTo>
                      <a:pt x="562" y="80"/>
                    </a:lnTo>
                    <a:lnTo>
                      <a:pt x="548" y="79"/>
                    </a:lnTo>
                    <a:lnTo>
                      <a:pt x="532" y="77"/>
                    </a:lnTo>
                    <a:lnTo>
                      <a:pt x="515" y="74"/>
                    </a:lnTo>
                    <a:lnTo>
                      <a:pt x="498" y="72"/>
                    </a:lnTo>
                    <a:lnTo>
                      <a:pt x="482" y="71"/>
                    </a:lnTo>
                    <a:lnTo>
                      <a:pt x="468" y="70"/>
                    </a:lnTo>
                    <a:lnTo>
                      <a:pt x="455" y="69"/>
                    </a:lnTo>
                    <a:lnTo>
                      <a:pt x="424" y="69"/>
                    </a:lnTo>
                    <a:lnTo>
                      <a:pt x="409" y="69"/>
                    </a:lnTo>
                    <a:lnTo>
                      <a:pt x="399" y="67"/>
                    </a:lnTo>
                    <a:lnTo>
                      <a:pt x="390" y="65"/>
                    </a:lnTo>
                    <a:lnTo>
                      <a:pt x="384" y="60"/>
                    </a:lnTo>
                    <a:lnTo>
                      <a:pt x="380" y="53"/>
                    </a:lnTo>
                    <a:lnTo>
                      <a:pt x="379" y="44"/>
                    </a:lnTo>
                    <a:lnTo>
                      <a:pt x="380" y="31"/>
                    </a:lnTo>
                    <a:lnTo>
                      <a:pt x="382" y="20"/>
                    </a:lnTo>
                    <a:lnTo>
                      <a:pt x="386" y="13"/>
                    </a:lnTo>
                    <a:lnTo>
                      <a:pt x="392" y="8"/>
                    </a:lnTo>
                    <a:lnTo>
                      <a:pt x="397" y="4"/>
                    </a:lnTo>
                    <a:lnTo>
                      <a:pt x="403" y="2"/>
                    </a:lnTo>
                    <a:lnTo>
                      <a:pt x="410" y="1"/>
                    </a:lnTo>
                    <a:lnTo>
                      <a:pt x="4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3"/>
              <p:cNvSpPr>
                <a:spLocks noEditPoints="1"/>
              </p:cNvSpPr>
              <p:nvPr/>
            </p:nvSpPr>
            <p:spPr bwMode="auto">
              <a:xfrm>
                <a:off x="4122" y="2056"/>
                <a:ext cx="759" cy="1477"/>
              </a:xfrm>
              <a:custGeom>
                <a:avLst/>
                <a:gdLst/>
                <a:ahLst/>
                <a:cxnLst>
                  <a:cxn ang="0">
                    <a:pos x="537" y="189"/>
                  </a:cxn>
                  <a:cxn ang="0">
                    <a:pos x="562" y="199"/>
                  </a:cxn>
                  <a:cxn ang="0">
                    <a:pos x="663" y="195"/>
                  </a:cxn>
                  <a:cxn ang="0">
                    <a:pos x="682" y="185"/>
                  </a:cxn>
                  <a:cxn ang="0">
                    <a:pos x="642" y="178"/>
                  </a:cxn>
                  <a:cxn ang="0">
                    <a:pos x="488" y="1"/>
                  </a:cxn>
                  <a:cxn ang="0">
                    <a:pos x="503" y="30"/>
                  </a:cxn>
                  <a:cxn ang="0">
                    <a:pos x="498" y="48"/>
                  </a:cxn>
                  <a:cxn ang="0">
                    <a:pos x="492" y="91"/>
                  </a:cxn>
                  <a:cxn ang="0">
                    <a:pos x="500" y="139"/>
                  </a:cxn>
                  <a:cxn ang="0">
                    <a:pos x="552" y="137"/>
                  </a:cxn>
                  <a:cxn ang="0">
                    <a:pos x="678" y="136"/>
                  </a:cxn>
                  <a:cxn ang="0">
                    <a:pos x="735" y="150"/>
                  </a:cxn>
                  <a:cxn ang="0">
                    <a:pos x="759" y="185"/>
                  </a:cxn>
                  <a:cxn ang="0">
                    <a:pos x="732" y="224"/>
                  </a:cxn>
                  <a:cxn ang="0">
                    <a:pos x="671" y="241"/>
                  </a:cxn>
                  <a:cxn ang="0">
                    <a:pos x="581" y="244"/>
                  </a:cxn>
                  <a:cxn ang="0">
                    <a:pos x="517" y="232"/>
                  </a:cxn>
                  <a:cxn ang="0">
                    <a:pos x="415" y="258"/>
                  </a:cxn>
                  <a:cxn ang="0">
                    <a:pos x="278" y="393"/>
                  </a:cxn>
                  <a:cxn ang="0">
                    <a:pos x="168" y="567"/>
                  </a:cxn>
                  <a:cxn ang="0">
                    <a:pos x="112" y="760"/>
                  </a:cxn>
                  <a:cxn ang="0">
                    <a:pos x="123" y="902"/>
                  </a:cxn>
                  <a:cxn ang="0">
                    <a:pos x="181" y="996"/>
                  </a:cxn>
                  <a:cxn ang="0">
                    <a:pos x="244" y="1036"/>
                  </a:cxn>
                  <a:cxn ang="0">
                    <a:pos x="345" y="1071"/>
                  </a:cxn>
                  <a:cxn ang="0">
                    <a:pos x="452" y="1103"/>
                  </a:cxn>
                  <a:cxn ang="0">
                    <a:pos x="511" y="1121"/>
                  </a:cxn>
                  <a:cxn ang="0">
                    <a:pos x="577" y="1164"/>
                  </a:cxn>
                  <a:cxn ang="0">
                    <a:pos x="622" y="1249"/>
                  </a:cxn>
                  <a:cxn ang="0">
                    <a:pos x="613" y="1337"/>
                  </a:cxn>
                  <a:cxn ang="0">
                    <a:pos x="566" y="1417"/>
                  </a:cxn>
                  <a:cxn ang="0">
                    <a:pos x="487" y="1469"/>
                  </a:cxn>
                  <a:cxn ang="0">
                    <a:pos x="392" y="1472"/>
                  </a:cxn>
                  <a:cxn ang="0">
                    <a:pos x="308" y="1442"/>
                  </a:cxn>
                  <a:cxn ang="0">
                    <a:pos x="261" y="1405"/>
                  </a:cxn>
                  <a:cxn ang="0">
                    <a:pos x="263" y="1384"/>
                  </a:cxn>
                  <a:cxn ang="0">
                    <a:pos x="286" y="1376"/>
                  </a:cxn>
                  <a:cxn ang="0">
                    <a:pos x="330" y="1402"/>
                  </a:cxn>
                  <a:cxn ang="0">
                    <a:pos x="421" y="1429"/>
                  </a:cxn>
                  <a:cxn ang="0">
                    <a:pos x="482" y="1415"/>
                  </a:cxn>
                  <a:cxn ang="0">
                    <a:pos x="513" y="1364"/>
                  </a:cxn>
                  <a:cxn ang="0">
                    <a:pos x="512" y="1300"/>
                  </a:cxn>
                  <a:cxn ang="0">
                    <a:pos x="475" y="1255"/>
                  </a:cxn>
                  <a:cxn ang="0">
                    <a:pos x="414" y="1230"/>
                  </a:cxn>
                  <a:cxn ang="0">
                    <a:pos x="291" y="1193"/>
                  </a:cxn>
                  <a:cxn ang="0">
                    <a:pos x="197" y="1160"/>
                  </a:cxn>
                  <a:cxn ang="0">
                    <a:pos x="138" y="1131"/>
                  </a:cxn>
                  <a:cxn ang="0">
                    <a:pos x="95" y="1095"/>
                  </a:cxn>
                  <a:cxn ang="0">
                    <a:pos x="22" y="987"/>
                  </a:cxn>
                  <a:cxn ang="0">
                    <a:pos x="0" y="862"/>
                  </a:cxn>
                  <a:cxn ang="0">
                    <a:pos x="41" y="645"/>
                  </a:cxn>
                  <a:cxn ang="0">
                    <a:pos x="149" y="447"/>
                  </a:cxn>
                  <a:cxn ang="0">
                    <a:pos x="296" y="283"/>
                  </a:cxn>
                  <a:cxn ang="0">
                    <a:pos x="456" y="171"/>
                  </a:cxn>
                  <a:cxn ang="0">
                    <a:pos x="441" y="101"/>
                  </a:cxn>
                  <a:cxn ang="0">
                    <a:pos x="446" y="34"/>
                  </a:cxn>
                  <a:cxn ang="0">
                    <a:pos x="468" y="1"/>
                  </a:cxn>
                </a:cxnLst>
                <a:rect l="0" t="0" r="r" b="b"/>
                <a:pathLst>
                  <a:path w="759" h="1477">
                    <a:moveTo>
                      <a:pt x="593" y="178"/>
                    </a:moveTo>
                    <a:lnTo>
                      <a:pt x="575" y="179"/>
                    </a:lnTo>
                    <a:lnTo>
                      <a:pt x="556" y="182"/>
                    </a:lnTo>
                    <a:lnTo>
                      <a:pt x="537" y="189"/>
                    </a:lnTo>
                    <a:lnTo>
                      <a:pt x="544" y="192"/>
                    </a:lnTo>
                    <a:lnTo>
                      <a:pt x="550" y="195"/>
                    </a:lnTo>
                    <a:lnTo>
                      <a:pt x="555" y="197"/>
                    </a:lnTo>
                    <a:lnTo>
                      <a:pt x="562" y="199"/>
                    </a:lnTo>
                    <a:lnTo>
                      <a:pt x="572" y="199"/>
                    </a:lnTo>
                    <a:lnTo>
                      <a:pt x="623" y="199"/>
                    </a:lnTo>
                    <a:lnTo>
                      <a:pt x="645" y="198"/>
                    </a:lnTo>
                    <a:lnTo>
                      <a:pt x="663" y="195"/>
                    </a:lnTo>
                    <a:lnTo>
                      <a:pt x="679" y="192"/>
                    </a:lnTo>
                    <a:lnTo>
                      <a:pt x="693" y="189"/>
                    </a:lnTo>
                    <a:lnTo>
                      <a:pt x="694" y="189"/>
                    </a:lnTo>
                    <a:lnTo>
                      <a:pt x="682" y="185"/>
                    </a:lnTo>
                    <a:lnTo>
                      <a:pt x="673" y="183"/>
                    </a:lnTo>
                    <a:lnTo>
                      <a:pt x="664" y="182"/>
                    </a:lnTo>
                    <a:lnTo>
                      <a:pt x="653" y="180"/>
                    </a:lnTo>
                    <a:lnTo>
                      <a:pt x="642" y="178"/>
                    </a:lnTo>
                    <a:lnTo>
                      <a:pt x="628" y="178"/>
                    </a:lnTo>
                    <a:lnTo>
                      <a:pt x="593" y="178"/>
                    </a:lnTo>
                    <a:close/>
                    <a:moveTo>
                      <a:pt x="478" y="0"/>
                    </a:moveTo>
                    <a:lnTo>
                      <a:pt x="488" y="1"/>
                    </a:lnTo>
                    <a:lnTo>
                      <a:pt x="496" y="7"/>
                    </a:lnTo>
                    <a:lnTo>
                      <a:pt x="502" y="15"/>
                    </a:lnTo>
                    <a:lnTo>
                      <a:pt x="503" y="25"/>
                    </a:lnTo>
                    <a:lnTo>
                      <a:pt x="503" y="30"/>
                    </a:lnTo>
                    <a:lnTo>
                      <a:pt x="503" y="32"/>
                    </a:lnTo>
                    <a:lnTo>
                      <a:pt x="501" y="34"/>
                    </a:lnTo>
                    <a:lnTo>
                      <a:pt x="499" y="36"/>
                    </a:lnTo>
                    <a:lnTo>
                      <a:pt x="498" y="48"/>
                    </a:lnTo>
                    <a:lnTo>
                      <a:pt x="496" y="61"/>
                    </a:lnTo>
                    <a:lnTo>
                      <a:pt x="494" y="74"/>
                    </a:lnTo>
                    <a:lnTo>
                      <a:pt x="493" y="84"/>
                    </a:lnTo>
                    <a:lnTo>
                      <a:pt x="492" y="91"/>
                    </a:lnTo>
                    <a:lnTo>
                      <a:pt x="493" y="105"/>
                    </a:lnTo>
                    <a:lnTo>
                      <a:pt x="496" y="118"/>
                    </a:lnTo>
                    <a:lnTo>
                      <a:pt x="498" y="130"/>
                    </a:lnTo>
                    <a:lnTo>
                      <a:pt x="500" y="139"/>
                    </a:lnTo>
                    <a:lnTo>
                      <a:pt x="503" y="145"/>
                    </a:lnTo>
                    <a:lnTo>
                      <a:pt x="503" y="149"/>
                    </a:lnTo>
                    <a:lnTo>
                      <a:pt x="529" y="142"/>
                    </a:lnTo>
                    <a:lnTo>
                      <a:pt x="552" y="137"/>
                    </a:lnTo>
                    <a:lnTo>
                      <a:pt x="575" y="135"/>
                    </a:lnTo>
                    <a:lnTo>
                      <a:pt x="595" y="134"/>
                    </a:lnTo>
                    <a:lnTo>
                      <a:pt x="646" y="134"/>
                    </a:lnTo>
                    <a:lnTo>
                      <a:pt x="678" y="136"/>
                    </a:lnTo>
                    <a:lnTo>
                      <a:pt x="695" y="138"/>
                    </a:lnTo>
                    <a:lnTo>
                      <a:pt x="709" y="140"/>
                    </a:lnTo>
                    <a:lnTo>
                      <a:pt x="723" y="144"/>
                    </a:lnTo>
                    <a:lnTo>
                      <a:pt x="735" y="150"/>
                    </a:lnTo>
                    <a:lnTo>
                      <a:pt x="745" y="156"/>
                    </a:lnTo>
                    <a:lnTo>
                      <a:pt x="753" y="164"/>
                    </a:lnTo>
                    <a:lnTo>
                      <a:pt x="758" y="174"/>
                    </a:lnTo>
                    <a:lnTo>
                      <a:pt x="759" y="185"/>
                    </a:lnTo>
                    <a:lnTo>
                      <a:pt x="758" y="198"/>
                    </a:lnTo>
                    <a:lnTo>
                      <a:pt x="751" y="209"/>
                    </a:lnTo>
                    <a:lnTo>
                      <a:pt x="743" y="217"/>
                    </a:lnTo>
                    <a:lnTo>
                      <a:pt x="732" y="224"/>
                    </a:lnTo>
                    <a:lnTo>
                      <a:pt x="719" y="230"/>
                    </a:lnTo>
                    <a:lnTo>
                      <a:pt x="704" y="234"/>
                    </a:lnTo>
                    <a:lnTo>
                      <a:pt x="688" y="238"/>
                    </a:lnTo>
                    <a:lnTo>
                      <a:pt x="671" y="241"/>
                    </a:lnTo>
                    <a:lnTo>
                      <a:pt x="654" y="242"/>
                    </a:lnTo>
                    <a:lnTo>
                      <a:pt x="638" y="243"/>
                    </a:lnTo>
                    <a:lnTo>
                      <a:pt x="622" y="244"/>
                    </a:lnTo>
                    <a:lnTo>
                      <a:pt x="581" y="244"/>
                    </a:lnTo>
                    <a:lnTo>
                      <a:pt x="566" y="243"/>
                    </a:lnTo>
                    <a:lnTo>
                      <a:pt x="550" y="241"/>
                    </a:lnTo>
                    <a:lnTo>
                      <a:pt x="533" y="237"/>
                    </a:lnTo>
                    <a:lnTo>
                      <a:pt x="517" y="232"/>
                    </a:lnTo>
                    <a:lnTo>
                      <a:pt x="500" y="223"/>
                    </a:lnTo>
                    <a:lnTo>
                      <a:pt x="485" y="211"/>
                    </a:lnTo>
                    <a:lnTo>
                      <a:pt x="450" y="232"/>
                    </a:lnTo>
                    <a:lnTo>
                      <a:pt x="415" y="258"/>
                    </a:lnTo>
                    <a:lnTo>
                      <a:pt x="379" y="286"/>
                    </a:lnTo>
                    <a:lnTo>
                      <a:pt x="344" y="319"/>
                    </a:lnTo>
                    <a:lnTo>
                      <a:pt x="310" y="355"/>
                    </a:lnTo>
                    <a:lnTo>
                      <a:pt x="278" y="393"/>
                    </a:lnTo>
                    <a:lnTo>
                      <a:pt x="247" y="434"/>
                    </a:lnTo>
                    <a:lnTo>
                      <a:pt x="218" y="476"/>
                    </a:lnTo>
                    <a:lnTo>
                      <a:pt x="191" y="521"/>
                    </a:lnTo>
                    <a:lnTo>
                      <a:pt x="168" y="567"/>
                    </a:lnTo>
                    <a:lnTo>
                      <a:pt x="149" y="615"/>
                    </a:lnTo>
                    <a:lnTo>
                      <a:pt x="132" y="663"/>
                    </a:lnTo>
                    <a:lnTo>
                      <a:pt x="120" y="711"/>
                    </a:lnTo>
                    <a:lnTo>
                      <a:pt x="112" y="760"/>
                    </a:lnTo>
                    <a:lnTo>
                      <a:pt x="110" y="808"/>
                    </a:lnTo>
                    <a:lnTo>
                      <a:pt x="111" y="841"/>
                    </a:lnTo>
                    <a:lnTo>
                      <a:pt x="115" y="872"/>
                    </a:lnTo>
                    <a:lnTo>
                      <a:pt x="123" y="902"/>
                    </a:lnTo>
                    <a:lnTo>
                      <a:pt x="134" y="930"/>
                    </a:lnTo>
                    <a:lnTo>
                      <a:pt x="149" y="957"/>
                    </a:lnTo>
                    <a:lnTo>
                      <a:pt x="168" y="983"/>
                    </a:lnTo>
                    <a:lnTo>
                      <a:pt x="181" y="996"/>
                    </a:lnTo>
                    <a:lnTo>
                      <a:pt x="195" y="1007"/>
                    </a:lnTo>
                    <a:lnTo>
                      <a:pt x="209" y="1017"/>
                    </a:lnTo>
                    <a:lnTo>
                      <a:pt x="226" y="1028"/>
                    </a:lnTo>
                    <a:lnTo>
                      <a:pt x="244" y="1036"/>
                    </a:lnTo>
                    <a:lnTo>
                      <a:pt x="264" y="1045"/>
                    </a:lnTo>
                    <a:lnTo>
                      <a:pt x="287" y="1052"/>
                    </a:lnTo>
                    <a:lnTo>
                      <a:pt x="314" y="1062"/>
                    </a:lnTo>
                    <a:lnTo>
                      <a:pt x="345" y="1071"/>
                    </a:lnTo>
                    <a:lnTo>
                      <a:pt x="380" y="1081"/>
                    </a:lnTo>
                    <a:lnTo>
                      <a:pt x="397" y="1087"/>
                    </a:lnTo>
                    <a:lnTo>
                      <a:pt x="415" y="1092"/>
                    </a:lnTo>
                    <a:lnTo>
                      <a:pt x="452" y="1103"/>
                    </a:lnTo>
                    <a:lnTo>
                      <a:pt x="470" y="1108"/>
                    </a:lnTo>
                    <a:lnTo>
                      <a:pt x="486" y="1114"/>
                    </a:lnTo>
                    <a:lnTo>
                      <a:pt x="500" y="1118"/>
                    </a:lnTo>
                    <a:lnTo>
                      <a:pt x="511" y="1121"/>
                    </a:lnTo>
                    <a:lnTo>
                      <a:pt x="518" y="1125"/>
                    </a:lnTo>
                    <a:lnTo>
                      <a:pt x="539" y="1135"/>
                    </a:lnTo>
                    <a:lnTo>
                      <a:pt x="559" y="1149"/>
                    </a:lnTo>
                    <a:lnTo>
                      <a:pt x="577" y="1164"/>
                    </a:lnTo>
                    <a:lnTo>
                      <a:pt x="593" y="1183"/>
                    </a:lnTo>
                    <a:lnTo>
                      <a:pt x="606" y="1203"/>
                    </a:lnTo>
                    <a:lnTo>
                      <a:pt x="615" y="1225"/>
                    </a:lnTo>
                    <a:lnTo>
                      <a:pt x="622" y="1249"/>
                    </a:lnTo>
                    <a:lnTo>
                      <a:pt x="624" y="1274"/>
                    </a:lnTo>
                    <a:lnTo>
                      <a:pt x="622" y="1294"/>
                    </a:lnTo>
                    <a:lnTo>
                      <a:pt x="618" y="1316"/>
                    </a:lnTo>
                    <a:lnTo>
                      <a:pt x="613" y="1337"/>
                    </a:lnTo>
                    <a:lnTo>
                      <a:pt x="604" y="1358"/>
                    </a:lnTo>
                    <a:lnTo>
                      <a:pt x="594" y="1378"/>
                    </a:lnTo>
                    <a:lnTo>
                      <a:pt x="580" y="1399"/>
                    </a:lnTo>
                    <a:lnTo>
                      <a:pt x="566" y="1417"/>
                    </a:lnTo>
                    <a:lnTo>
                      <a:pt x="548" y="1434"/>
                    </a:lnTo>
                    <a:lnTo>
                      <a:pt x="530" y="1448"/>
                    </a:lnTo>
                    <a:lnTo>
                      <a:pt x="510" y="1460"/>
                    </a:lnTo>
                    <a:lnTo>
                      <a:pt x="487" y="1469"/>
                    </a:lnTo>
                    <a:lnTo>
                      <a:pt x="464" y="1475"/>
                    </a:lnTo>
                    <a:lnTo>
                      <a:pt x="438" y="1477"/>
                    </a:lnTo>
                    <a:lnTo>
                      <a:pt x="415" y="1475"/>
                    </a:lnTo>
                    <a:lnTo>
                      <a:pt x="392" y="1472"/>
                    </a:lnTo>
                    <a:lnTo>
                      <a:pt x="369" y="1467"/>
                    </a:lnTo>
                    <a:lnTo>
                      <a:pt x="347" y="1459"/>
                    </a:lnTo>
                    <a:lnTo>
                      <a:pt x="327" y="1451"/>
                    </a:lnTo>
                    <a:lnTo>
                      <a:pt x="308" y="1442"/>
                    </a:lnTo>
                    <a:lnTo>
                      <a:pt x="292" y="1433"/>
                    </a:lnTo>
                    <a:lnTo>
                      <a:pt x="278" y="1423"/>
                    </a:lnTo>
                    <a:lnTo>
                      <a:pt x="268" y="1413"/>
                    </a:lnTo>
                    <a:lnTo>
                      <a:pt x="261" y="1405"/>
                    </a:lnTo>
                    <a:lnTo>
                      <a:pt x="259" y="1397"/>
                    </a:lnTo>
                    <a:lnTo>
                      <a:pt x="259" y="1393"/>
                    </a:lnTo>
                    <a:lnTo>
                      <a:pt x="261" y="1389"/>
                    </a:lnTo>
                    <a:lnTo>
                      <a:pt x="263" y="1384"/>
                    </a:lnTo>
                    <a:lnTo>
                      <a:pt x="268" y="1379"/>
                    </a:lnTo>
                    <a:lnTo>
                      <a:pt x="273" y="1376"/>
                    </a:lnTo>
                    <a:lnTo>
                      <a:pt x="281" y="1375"/>
                    </a:lnTo>
                    <a:lnTo>
                      <a:pt x="286" y="1376"/>
                    </a:lnTo>
                    <a:lnTo>
                      <a:pt x="290" y="1378"/>
                    </a:lnTo>
                    <a:lnTo>
                      <a:pt x="296" y="1382"/>
                    </a:lnTo>
                    <a:lnTo>
                      <a:pt x="303" y="1386"/>
                    </a:lnTo>
                    <a:lnTo>
                      <a:pt x="330" y="1402"/>
                    </a:lnTo>
                    <a:lnTo>
                      <a:pt x="356" y="1413"/>
                    </a:lnTo>
                    <a:lnTo>
                      <a:pt x="380" y="1421"/>
                    </a:lnTo>
                    <a:lnTo>
                      <a:pt x="401" y="1427"/>
                    </a:lnTo>
                    <a:lnTo>
                      <a:pt x="421" y="1429"/>
                    </a:lnTo>
                    <a:lnTo>
                      <a:pt x="437" y="1430"/>
                    </a:lnTo>
                    <a:lnTo>
                      <a:pt x="454" y="1428"/>
                    </a:lnTo>
                    <a:lnTo>
                      <a:pt x="469" y="1423"/>
                    </a:lnTo>
                    <a:lnTo>
                      <a:pt x="482" y="1415"/>
                    </a:lnTo>
                    <a:lnTo>
                      <a:pt x="493" y="1405"/>
                    </a:lnTo>
                    <a:lnTo>
                      <a:pt x="502" y="1392"/>
                    </a:lnTo>
                    <a:lnTo>
                      <a:pt x="509" y="1379"/>
                    </a:lnTo>
                    <a:lnTo>
                      <a:pt x="513" y="1364"/>
                    </a:lnTo>
                    <a:lnTo>
                      <a:pt x="517" y="1350"/>
                    </a:lnTo>
                    <a:lnTo>
                      <a:pt x="517" y="1335"/>
                    </a:lnTo>
                    <a:lnTo>
                      <a:pt x="516" y="1316"/>
                    </a:lnTo>
                    <a:lnTo>
                      <a:pt x="512" y="1300"/>
                    </a:lnTo>
                    <a:lnTo>
                      <a:pt x="506" y="1286"/>
                    </a:lnTo>
                    <a:lnTo>
                      <a:pt x="497" y="1274"/>
                    </a:lnTo>
                    <a:lnTo>
                      <a:pt x="486" y="1264"/>
                    </a:lnTo>
                    <a:lnTo>
                      <a:pt x="475" y="1255"/>
                    </a:lnTo>
                    <a:lnTo>
                      <a:pt x="461" y="1247"/>
                    </a:lnTo>
                    <a:lnTo>
                      <a:pt x="446" y="1241"/>
                    </a:lnTo>
                    <a:lnTo>
                      <a:pt x="430" y="1236"/>
                    </a:lnTo>
                    <a:lnTo>
                      <a:pt x="414" y="1230"/>
                    </a:lnTo>
                    <a:lnTo>
                      <a:pt x="398" y="1226"/>
                    </a:lnTo>
                    <a:lnTo>
                      <a:pt x="358" y="1214"/>
                    </a:lnTo>
                    <a:lnTo>
                      <a:pt x="323" y="1202"/>
                    </a:lnTo>
                    <a:lnTo>
                      <a:pt x="291" y="1193"/>
                    </a:lnTo>
                    <a:lnTo>
                      <a:pt x="263" y="1184"/>
                    </a:lnTo>
                    <a:lnTo>
                      <a:pt x="238" y="1175"/>
                    </a:lnTo>
                    <a:lnTo>
                      <a:pt x="216" y="1167"/>
                    </a:lnTo>
                    <a:lnTo>
                      <a:pt x="197" y="1160"/>
                    </a:lnTo>
                    <a:lnTo>
                      <a:pt x="179" y="1153"/>
                    </a:lnTo>
                    <a:lnTo>
                      <a:pt x="164" y="1146"/>
                    </a:lnTo>
                    <a:lnTo>
                      <a:pt x="150" y="1139"/>
                    </a:lnTo>
                    <a:lnTo>
                      <a:pt x="138" y="1131"/>
                    </a:lnTo>
                    <a:lnTo>
                      <a:pt x="126" y="1123"/>
                    </a:lnTo>
                    <a:lnTo>
                      <a:pt x="115" y="1115"/>
                    </a:lnTo>
                    <a:lnTo>
                      <a:pt x="105" y="1105"/>
                    </a:lnTo>
                    <a:lnTo>
                      <a:pt x="95" y="1095"/>
                    </a:lnTo>
                    <a:lnTo>
                      <a:pt x="71" y="1070"/>
                    </a:lnTo>
                    <a:lnTo>
                      <a:pt x="51" y="1044"/>
                    </a:lnTo>
                    <a:lnTo>
                      <a:pt x="34" y="1016"/>
                    </a:lnTo>
                    <a:lnTo>
                      <a:pt x="22" y="987"/>
                    </a:lnTo>
                    <a:lnTo>
                      <a:pt x="12" y="957"/>
                    </a:lnTo>
                    <a:lnTo>
                      <a:pt x="6" y="927"/>
                    </a:lnTo>
                    <a:lnTo>
                      <a:pt x="2" y="895"/>
                    </a:lnTo>
                    <a:lnTo>
                      <a:pt x="0" y="862"/>
                    </a:lnTo>
                    <a:lnTo>
                      <a:pt x="3" y="807"/>
                    </a:lnTo>
                    <a:lnTo>
                      <a:pt x="11" y="752"/>
                    </a:lnTo>
                    <a:lnTo>
                      <a:pt x="24" y="698"/>
                    </a:lnTo>
                    <a:lnTo>
                      <a:pt x="41" y="645"/>
                    </a:lnTo>
                    <a:lnTo>
                      <a:pt x="63" y="593"/>
                    </a:lnTo>
                    <a:lnTo>
                      <a:pt x="89" y="542"/>
                    </a:lnTo>
                    <a:lnTo>
                      <a:pt x="117" y="494"/>
                    </a:lnTo>
                    <a:lnTo>
                      <a:pt x="149" y="447"/>
                    </a:lnTo>
                    <a:lnTo>
                      <a:pt x="183" y="402"/>
                    </a:lnTo>
                    <a:lnTo>
                      <a:pt x="219" y="360"/>
                    </a:lnTo>
                    <a:lnTo>
                      <a:pt x="257" y="320"/>
                    </a:lnTo>
                    <a:lnTo>
                      <a:pt x="296" y="283"/>
                    </a:lnTo>
                    <a:lnTo>
                      <a:pt x="335" y="250"/>
                    </a:lnTo>
                    <a:lnTo>
                      <a:pt x="376" y="220"/>
                    </a:lnTo>
                    <a:lnTo>
                      <a:pt x="416" y="193"/>
                    </a:lnTo>
                    <a:lnTo>
                      <a:pt x="456" y="171"/>
                    </a:lnTo>
                    <a:lnTo>
                      <a:pt x="449" y="151"/>
                    </a:lnTo>
                    <a:lnTo>
                      <a:pt x="444" y="133"/>
                    </a:lnTo>
                    <a:lnTo>
                      <a:pt x="442" y="116"/>
                    </a:lnTo>
                    <a:lnTo>
                      <a:pt x="441" y="101"/>
                    </a:lnTo>
                    <a:lnTo>
                      <a:pt x="441" y="68"/>
                    </a:lnTo>
                    <a:lnTo>
                      <a:pt x="442" y="57"/>
                    </a:lnTo>
                    <a:lnTo>
                      <a:pt x="443" y="46"/>
                    </a:lnTo>
                    <a:lnTo>
                      <a:pt x="446" y="34"/>
                    </a:lnTo>
                    <a:lnTo>
                      <a:pt x="449" y="23"/>
                    </a:lnTo>
                    <a:lnTo>
                      <a:pt x="454" y="14"/>
                    </a:lnTo>
                    <a:lnTo>
                      <a:pt x="460" y="7"/>
                    </a:lnTo>
                    <a:lnTo>
                      <a:pt x="468" y="1"/>
                    </a:lnTo>
                    <a:lnTo>
                      <a:pt x="4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86" name="Straight Arrow Connector 85"/>
          <p:cNvCxnSpPr/>
          <p:nvPr/>
        </p:nvCxnSpPr>
        <p:spPr>
          <a:xfrm>
            <a:off x="7467600" y="5943600"/>
            <a:ext cx="1295400" cy="0"/>
          </a:xfrm>
          <a:prstGeom prst="straightConnector1">
            <a:avLst/>
          </a:prstGeom>
          <a:ln w="57150">
            <a:solidFill>
              <a:srgbClr val="345E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7924800" y="6172200"/>
            <a:ext cx="521610" cy="342900"/>
            <a:chOff x="3990" y="825"/>
            <a:chExt cx="1401" cy="921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3990" y="825"/>
              <a:ext cx="775" cy="694"/>
            </a:xfrm>
            <a:custGeom>
              <a:avLst/>
              <a:gdLst/>
              <a:ahLst/>
              <a:cxnLst>
                <a:cxn ang="0">
                  <a:pos x="1062" y="24"/>
                </a:cxn>
                <a:cxn ang="0">
                  <a:pos x="1283" y="156"/>
                </a:cxn>
                <a:cxn ang="0">
                  <a:pos x="1428" y="296"/>
                </a:cxn>
                <a:cxn ang="0">
                  <a:pos x="1598" y="105"/>
                </a:cxn>
                <a:cxn ang="0">
                  <a:pos x="1886" y="0"/>
                </a:cxn>
                <a:cxn ang="0">
                  <a:pos x="2096" y="34"/>
                </a:cxn>
                <a:cxn ang="0">
                  <a:pos x="2279" y="156"/>
                </a:cxn>
                <a:cxn ang="0">
                  <a:pos x="2314" y="387"/>
                </a:cxn>
                <a:cxn ang="0">
                  <a:pos x="2181" y="543"/>
                </a:cxn>
                <a:cxn ang="0">
                  <a:pos x="2003" y="563"/>
                </a:cxn>
                <a:cxn ang="0">
                  <a:pos x="1900" y="457"/>
                </a:cxn>
                <a:cxn ang="0">
                  <a:pos x="1945" y="267"/>
                </a:cxn>
                <a:cxn ang="0">
                  <a:pos x="2076" y="139"/>
                </a:cxn>
                <a:cxn ang="0">
                  <a:pos x="1886" y="103"/>
                </a:cxn>
                <a:cxn ang="0">
                  <a:pos x="1636" y="205"/>
                </a:cxn>
                <a:cxn ang="0">
                  <a:pos x="1493" y="424"/>
                </a:cxn>
                <a:cxn ang="0">
                  <a:pos x="1431" y="623"/>
                </a:cxn>
                <a:cxn ang="0">
                  <a:pos x="1221" y="1446"/>
                </a:cxn>
                <a:cxn ang="0">
                  <a:pos x="1184" y="1679"/>
                </a:cxn>
                <a:cxn ang="0">
                  <a:pos x="1243" y="1889"/>
                </a:cxn>
                <a:cxn ang="0">
                  <a:pos x="1440" y="1982"/>
                </a:cxn>
                <a:cxn ang="0">
                  <a:pos x="1636" y="1936"/>
                </a:cxn>
                <a:cxn ang="0">
                  <a:pos x="1866" y="1756"/>
                </a:cxn>
                <a:cxn ang="0">
                  <a:pos x="2062" y="1382"/>
                </a:cxn>
                <a:cxn ang="0">
                  <a:pos x="2120" y="1331"/>
                </a:cxn>
                <a:cxn ang="0">
                  <a:pos x="2176" y="1359"/>
                </a:cxn>
                <a:cxn ang="0">
                  <a:pos x="2134" y="1525"/>
                </a:cxn>
                <a:cxn ang="0">
                  <a:pos x="1968" y="1795"/>
                </a:cxn>
                <a:cxn ang="0">
                  <a:pos x="1684" y="2027"/>
                </a:cxn>
                <a:cxn ang="0">
                  <a:pos x="1313" y="2072"/>
                </a:cxn>
                <a:cxn ang="0">
                  <a:pos x="1045" y="1923"/>
                </a:cxn>
                <a:cxn ang="0">
                  <a:pos x="924" y="1744"/>
                </a:cxn>
                <a:cxn ang="0">
                  <a:pos x="822" y="1887"/>
                </a:cxn>
                <a:cxn ang="0">
                  <a:pos x="597" y="2054"/>
                </a:cxn>
                <a:cxn ang="0">
                  <a:pos x="306" y="2070"/>
                </a:cxn>
                <a:cxn ang="0">
                  <a:pos x="78" y="1961"/>
                </a:cxn>
                <a:cxn ang="0">
                  <a:pos x="4" y="1732"/>
                </a:cxn>
                <a:cxn ang="0">
                  <a:pos x="167" y="1529"/>
                </a:cxn>
                <a:cxn ang="0">
                  <a:pos x="341" y="1529"/>
                </a:cxn>
                <a:cxn ang="0">
                  <a:pos x="429" y="1640"/>
                </a:cxn>
                <a:cxn ang="0">
                  <a:pos x="351" y="1853"/>
                </a:cxn>
                <a:cxn ang="0">
                  <a:pos x="295" y="1961"/>
                </a:cxn>
                <a:cxn ang="0">
                  <a:pos x="496" y="1978"/>
                </a:cxn>
                <a:cxn ang="0">
                  <a:pos x="751" y="1804"/>
                </a:cxn>
                <a:cxn ang="0">
                  <a:pos x="917" y="1389"/>
                </a:cxn>
                <a:cxn ang="0">
                  <a:pos x="1062" y="837"/>
                </a:cxn>
                <a:cxn ang="0">
                  <a:pos x="1131" y="509"/>
                </a:cxn>
                <a:cxn ang="0">
                  <a:pos x="1123" y="278"/>
                </a:cxn>
                <a:cxn ang="0">
                  <a:pos x="1016" y="135"/>
                </a:cxn>
                <a:cxn ang="0">
                  <a:pos x="885" y="103"/>
                </a:cxn>
                <a:cxn ang="0">
                  <a:pos x="677" y="156"/>
                </a:cxn>
                <a:cxn ang="0">
                  <a:pos x="435" y="365"/>
                </a:cxn>
                <a:cxn ang="0">
                  <a:pos x="258" y="724"/>
                </a:cxn>
                <a:cxn ang="0">
                  <a:pos x="192" y="752"/>
                </a:cxn>
                <a:cxn ang="0">
                  <a:pos x="146" y="710"/>
                </a:cxn>
                <a:cxn ang="0">
                  <a:pos x="209" y="518"/>
                </a:cxn>
                <a:cxn ang="0">
                  <a:pos x="397" y="243"/>
                </a:cxn>
                <a:cxn ang="0">
                  <a:pos x="703" y="34"/>
                </a:cxn>
              </a:cxnLst>
              <a:rect l="0" t="0" r="r" b="b"/>
              <a:pathLst>
                <a:path w="2325" h="2083">
                  <a:moveTo>
                    <a:pt x="899" y="0"/>
                  </a:moveTo>
                  <a:lnTo>
                    <a:pt x="927" y="2"/>
                  </a:lnTo>
                  <a:lnTo>
                    <a:pt x="958" y="3"/>
                  </a:lnTo>
                  <a:lnTo>
                    <a:pt x="991" y="7"/>
                  </a:lnTo>
                  <a:lnTo>
                    <a:pt x="1026" y="14"/>
                  </a:lnTo>
                  <a:lnTo>
                    <a:pt x="1062" y="24"/>
                  </a:lnTo>
                  <a:lnTo>
                    <a:pt x="1100" y="35"/>
                  </a:lnTo>
                  <a:lnTo>
                    <a:pt x="1137" y="51"/>
                  </a:lnTo>
                  <a:lnTo>
                    <a:pt x="1175" y="70"/>
                  </a:lnTo>
                  <a:lnTo>
                    <a:pt x="1212" y="94"/>
                  </a:lnTo>
                  <a:lnTo>
                    <a:pt x="1248" y="124"/>
                  </a:lnTo>
                  <a:lnTo>
                    <a:pt x="1283" y="156"/>
                  </a:lnTo>
                  <a:lnTo>
                    <a:pt x="1316" y="195"/>
                  </a:lnTo>
                  <a:lnTo>
                    <a:pt x="1345" y="240"/>
                  </a:lnTo>
                  <a:lnTo>
                    <a:pt x="1372" y="290"/>
                  </a:lnTo>
                  <a:lnTo>
                    <a:pt x="1396" y="348"/>
                  </a:lnTo>
                  <a:lnTo>
                    <a:pt x="1411" y="324"/>
                  </a:lnTo>
                  <a:lnTo>
                    <a:pt x="1428" y="296"/>
                  </a:lnTo>
                  <a:lnTo>
                    <a:pt x="1448" y="267"/>
                  </a:lnTo>
                  <a:lnTo>
                    <a:pt x="1472" y="234"/>
                  </a:lnTo>
                  <a:lnTo>
                    <a:pt x="1499" y="202"/>
                  </a:lnTo>
                  <a:lnTo>
                    <a:pt x="1528" y="168"/>
                  </a:lnTo>
                  <a:lnTo>
                    <a:pt x="1562" y="136"/>
                  </a:lnTo>
                  <a:lnTo>
                    <a:pt x="1598" y="105"/>
                  </a:lnTo>
                  <a:lnTo>
                    <a:pt x="1638" y="77"/>
                  </a:lnTo>
                  <a:lnTo>
                    <a:pt x="1682" y="52"/>
                  </a:lnTo>
                  <a:lnTo>
                    <a:pt x="1727" y="31"/>
                  </a:lnTo>
                  <a:lnTo>
                    <a:pt x="1777" y="14"/>
                  </a:lnTo>
                  <a:lnTo>
                    <a:pt x="1830" y="4"/>
                  </a:lnTo>
                  <a:lnTo>
                    <a:pt x="1886" y="0"/>
                  </a:lnTo>
                  <a:lnTo>
                    <a:pt x="1918" y="2"/>
                  </a:lnTo>
                  <a:lnTo>
                    <a:pt x="1951" y="4"/>
                  </a:lnTo>
                  <a:lnTo>
                    <a:pt x="1986" y="9"/>
                  </a:lnTo>
                  <a:lnTo>
                    <a:pt x="2023" y="14"/>
                  </a:lnTo>
                  <a:lnTo>
                    <a:pt x="2059" y="23"/>
                  </a:lnTo>
                  <a:lnTo>
                    <a:pt x="2096" y="34"/>
                  </a:lnTo>
                  <a:lnTo>
                    <a:pt x="2131" y="48"/>
                  </a:lnTo>
                  <a:lnTo>
                    <a:pt x="2167" y="63"/>
                  </a:lnTo>
                  <a:lnTo>
                    <a:pt x="2199" y="81"/>
                  </a:lnTo>
                  <a:lnTo>
                    <a:pt x="2229" y="104"/>
                  </a:lnTo>
                  <a:lnTo>
                    <a:pt x="2256" y="128"/>
                  </a:lnTo>
                  <a:lnTo>
                    <a:pt x="2279" y="156"/>
                  </a:lnTo>
                  <a:lnTo>
                    <a:pt x="2298" y="188"/>
                  </a:lnTo>
                  <a:lnTo>
                    <a:pt x="2313" y="223"/>
                  </a:lnTo>
                  <a:lnTo>
                    <a:pt x="2323" y="261"/>
                  </a:lnTo>
                  <a:lnTo>
                    <a:pt x="2325" y="304"/>
                  </a:lnTo>
                  <a:lnTo>
                    <a:pt x="2323" y="348"/>
                  </a:lnTo>
                  <a:lnTo>
                    <a:pt x="2314" y="387"/>
                  </a:lnTo>
                  <a:lnTo>
                    <a:pt x="2300" y="422"/>
                  </a:lnTo>
                  <a:lnTo>
                    <a:pt x="2281" y="455"/>
                  </a:lnTo>
                  <a:lnTo>
                    <a:pt x="2260" y="483"/>
                  </a:lnTo>
                  <a:lnTo>
                    <a:pt x="2236" y="506"/>
                  </a:lnTo>
                  <a:lnTo>
                    <a:pt x="2209" y="526"/>
                  </a:lnTo>
                  <a:lnTo>
                    <a:pt x="2181" y="543"/>
                  </a:lnTo>
                  <a:lnTo>
                    <a:pt x="2152" y="556"/>
                  </a:lnTo>
                  <a:lnTo>
                    <a:pt x="2124" y="564"/>
                  </a:lnTo>
                  <a:lnTo>
                    <a:pt x="2096" y="570"/>
                  </a:lnTo>
                  <a:lnTo>
                    <a:pt x="2069" y="572"/>
                  </a:lnTo>
                  <a:lnTo>
                    <a:pt x="2035" y="570"/>
                  </a:lnTo>
                  <a:lnTo>
                    <a:pt x="2003" y="563"/>
                  </a:lnTo>
                  <a:lnTo>
                    <a:pt x="1977" y="551"/>
                  </a:lnTo>
                  <a:lnTo>
                    <a:pt x="1954" y="537"/>
                  </a:lnTo>
                  <a:lnTo>
                    <a:pt x="1935" y="519"/>
                  </a:lnTo>
                  <a:lnTo>
                    <a:pt x="1920" y="501"/>
                  </a:lnTo>
                  <a:lnTo>
                    <a:pt x="1908" y="480"/>
                  </a:lnTo>
                  <a:lnTo>
                    <a:pt x="1900" y="457"/>
                  </a:lnTo>
                  <a:lnTo>
                    <a:pt x="1896" y="435"/>
                  </a:lnTo>
                  <a:lnTo>
                    <a:pt x="1894" y="412"/>
                  </a:lnTo>
                  <a:lnTo>
                    <a:pt x="1897" y="375"/>
                  </a:lnTo>
                  <a:lnTo>
                    <a:pt x="1907" y="337"/>
                  </a:lnTo>
                  <a:lnTo>
                    <a:pt x="1923" y="300"/>
                  </a:lnTo>
                  <a:lnTo>
                    <a:pt x="1945" y="267"/>
                  </a:lnTo>
                  <a:lnTo>
                    <a:pt x="1972" y="236"/>
                  </a:lnTo>
                  <a:lnTo>
                    <a:pt x="2003" y="209"/>
                  </a:lnTo>
                  <a:lnTo>
                    <a:pt x="2039" y="187"/>
                  </a:lnTo>
                  <a:lnTo>
                    <a:pt x="2077" y="171"/>
                  </a:lnTo>
                  <a:lnTo>
                    <a:pt x="2120" y="160"/>
                  </a:lnTo>
                  <a:lnTo>
                    <a:pt x="2076" y="139"/>
                  </a:lnTo>
                  <a:lnTo>
                    <a:pt x="2033" y="124"/>
                  </a:lnTo>
                  <a:lnTo>
                    <a:pt x="1992" y="112"/>
                  </a:lnTo>
                  <a:lnTo>
                    <a:pt x="1955" y="107"/>
                  </a:lnTo>
                  <a:lnTo>
                    <a:pt x="1924" y="104"/>
                  </a:lnTo>
                  <a:lnTo>
                    <a:pt x="1901" y="103"/>
                  </a:lnTo>
                  <a:lnTo>
                    <a:pt x="1886" y="103"/>
                  </a:lnTo>
                  <a:lnTo>
                    <a:pt x="1836" y="105"/>
                  </a:lnTo>
                  <a:lnTo>
                    <a:pt x="1789" y="115"/>
                  </a:lnTo>
                  <a:lnTo>
                    <a:pt x="1747" y="131"/>
                  </a:lnTo>
                  <a:lnTo>
                    <a:pt x="1707" y="152"/>
                  </a:lnTo>
                  <a:lnTo>
                    <a:pt x="1670" y="177"/>
                  </a:lnTo>
                  <a:lnTo>
                    <a:pt x="1636" y="205"/>
                  </a:lnTo>
                  <a:lnTo>
                    <a:pt x="1605" y="237"/>
                  </a:lnTo>
                  <a:lnTo>
                    <a:pt x="1578" y="272"/>
                  </a:lnTo>
                  <a:lnTo>
                    <a:pt x="1552" y="309"/>
                  </a:lnTo>
                  <a:lnTo>
                    <a:pt x="1530" y="347"/>
                  </a:lnTo>
                  <a:lnTo>
                    <a:pt x="1510" y="384"/>
                  </a:lnTo>
                  <a:lnTo>
                    <a:pt x="1493" y="424"/>
                  </a:lnTo>
                  <a:lnTo>
                    <a:pt x="1477" y="462"/>
                  </a:lnTo>
                  <a:lnTo>
                    <a:pt x="1463" y="499"/>
                  </a:lnTo>
                  <a:lnTo>
                    <a:pt x="1453" y="535"/>
                  </a:lnTo>
                  <a:lnTo>
                    <a:pt x="1443" y="567"/>
                  </a:lnTo>
                  <a:lnTo>
                    <a:pt x="1436" y="596"/>
                  </a:lnTo>
                  <a:lnTo>
                    <a:pt x="1431" y="623"/>
                  </a:lnTo>
                  <a:lnTo>
                    <a:pt x="1426" y="644"/>
                  </a:lnTo>
                  <a:lnTo>
                    <a:pt x="1426" y="644"/>
                  </a:lnTo>
                  <a:lnTo>
                    <a:pt x="1265" y="1274"/>
                  </a:lnTo>
                  <a:lnTo>
                    <a:pt x="1249" y="1338"/>
                  </a:lnTo>
                  <a:lnTo>
                    <a:pt x="1233" y="1394"/>
                  </a:lnTo>
                  <a:lnTo>
                    <a:pt x="1221" y="1446"/>
                  </a:lnTo>
                  <a:lnTo>
                    <a:pt x="1211" y="1492"/>
                  </a:lnTo>
                  <a:lnTo>
                    <a:pt x="1201" y="1535"/>
                  </a:lnTo>
                  <a:lnTo>
                    <a:pt x="1194" y="1574"/>
                  </a:lnTo>
                  <a:lnTo>
                    <a:pt x="1188" y="1610"/>
                  </a:lnTo>
                  <a:lnTo>
                    <a:pt x="1185" y="1645"/>
                  </a:lnTo>
                  <a:lnTo>
                    <a:pt x="1184" y="1679"/>
                  </a:lnTo>
                  <a:lnTo>
                    <a:pt x="1185" y="1718"/>
                  </a:lnTo>
                  <a:lnTo>
                    <a:pt x="1191" y="1756"/>
                  </a:lnTo>
                  <a:lnTo>
                    <a:pt x="1198" y="1793"/>
                  </a:lnTo>
                  <a:lnTo>
                    <a:pt x="1209" y="1828"/>
                  </a:lnTo>
                  <a:lnTo>
                    <a:pt x="1225" y="1860"/>
                  </a:lnTo>
                  <a:lnTo>
                    <a:pt x="1243" y="1889"/>
                  </a:lnTo>
                  <a:lnTo>
                    <a:pt x="1266" y="1916"/>
                  </a:lnTo>
                  <a:lnTo>
                    <a:pt x="1293" y="1939"/>
                  </a:lnTo>
                  <a:lnTo>
                    <a:pt x="1323" y="1957"/>
                  </a:lnTo>
                  <a:lnTo>
                    <a:pt x="1358" y="1971"/>
                  </a:lnTo>
                  <a:lnTo>
                    <a:pt x="1396" y="1979"/>
                  </a:lnTo>
                  <a:lnTo>
                    <a:pt x="1440" y="1982"/>
                  </a:lnTo>
                  <a:lnTo>
                    <a:pt x="1467" y="1981"/>
                  </a:lnTo>
                  <a:lnTo>
                    <a:pt x="1497" y="1978"/>
                  </a:lnTo>
                  <a:lnTo>
                    <a:pt x="1528" y="1972"/>
                  </a:lnTo>
                  <a:lnTo>
                    <a:pt x="1562" y="1964"/>
                  </a:lnTo>
                  <a:lnTo>
                    <a:pt x="1598" y="1951"/>
                  </a:lnTo>
                  <a:lnTo>
                    <a:pt x="1636" y="1936"/>
                  </a:lnTo>
                  <a:lnTo>
                    <a:pt x="1673" y="1917"/>
                  </a:lnTo>
                  <a:lnTo>
                    <a:pt x="1713" y="1894"/>
                  </a:lnTo>
                  <a:lnTo>
                    <a:pt x="1751" y="1867"/>
                  </a:lnTo>
                  <a:lnTo>
                    <a:pt x="1789" y="1835"/>
                  </a:lnTo>
                  <a:lnTo>
                    <a:pt x="1829" y="1798"/>
                  </a:lnTo>
                  <a:lnTo>
                    <a:pt x="1866" y="1756"/>
                  </a:lnTo>
                  <a:lnTo>
                    <a:pt x="1903" y="1708"/>
                  </a:lnTo>
                  <a:lnTo>
                    <a:pt x="1940" y="1657"/>
                  </a:lnTo>
                  <a:lnTo>
                    <a:pt x="1974" y="1598"/>
                  </a:lnTo>
                  <a:lnTo>
                    <a:pt x="2005" y="1532"/>
                  </a:lnTo>
                  <a:lnTo>
                    <a:pt x="2035" y="1460"/>
                  </a:lnTo>
                  <a:lnTo>
                    <a:pt x="2062" y="1382"/>
                  </a:lnTo>
                  <a:lnTo>
                    <a:pt x="2066" y="1366"/>
                  </a:lnTo>
                  <a:lnTo>
                    <a:pt x="2070" y="1352"/>
                  </a:lnTo>
                  <a:lnTo>
                    <a:pt x="2077" y="1344"/>
                  </a:lnTo>
                  <a:lnTo>
                    <a:pt x="2087" y="1337"/>
                  </a:lnTo>
                  <a:lnTo>
                    <a:pt x="2101" y="1333"/>
                  </a:lnTo>
                  <a:lnTo>
                    <a:pt x="2120" y="1331"/>
                  </a:lnTo>
                  <a:lnTo>
                    <a:pt x="2128" y="1331"/>
                  </a:lnTo>
                  <a:lnTo>
                    <a:pt x="2138" y="1333"/>
                  </a:lnTo>
                  <a:lnTo>
                    <a:pt x="2150" y="1335"/>
                  </a:lnTo>
                  <a:lnTo>
                    <a:pt x="2161" y="1340"/>
                  </a:lnTo>
                  <a:lnTo>
                    <a:pt x="2169" y="1347"/>
                  </a:lnTo>
                  <a:lnTo>
                    <a:pt x="2176" y="1359"/>
                  </a:lnTo>
                  <a:lnTo>
                    <a:pt x="2179" y="1375"/>
                  </a:lnTo>
                  <a:lnTo>
                    <a:pt x="2176" y="1394"/>
                  </a:lnTo>
                  <a:lnTo>
                    <a:pt x="2172" y="1420"/>
                  </a:lnTo>
                  <a:lnTo>
                    <a:pt x="2162" y="1450"/>
                  </a:lnTo>
                  <a:lnTo>
                    <a:pt x="2151" y="1485"/>
                  </a:lnTo>
                  <a:lnTo>
                    <a:pt x="2134" y="1525"/>
                  </a:lnTo>
                  <a:lnTo>
                    <a:pt x="2115" y="1565"/>
                  </a:lnTo>
                  <a:lnTo>
                    <a:pt x="2093" y="1610"/>
                  </a:lnTo>
                  <a:lnTo>
                    <a:pt x="2067" y="1655"/>
                  </a:lnTo>
                  <a:lnTo>
                    <a:pt x="2037" y="1703"/>
                  </a:lnTo>
                  <a:lnTo>
                    <a:pt x="2005" y="1749"/>
                  </a:lnTo>
                  <a:lnTo>
                    <a:pt x="1968" y="1795"/>
                  </a:lnTo>
                  <a:lnTo>
                    <a:pt x="1930" y="1842"/>
                  </a:lnTo>
                  <a:lnTo>
                    <a:pt x="1887" y="1885"/>
                  </a:lnTo>
                  <a:lnTo>
                    <a:pt x="1840" y="1926"/>
                  </a:lnTo>
                  <a:lnTo>
                    <a:pt x="1792" y="1964"/>
                  </a:lnTo>
                  <a:lnTo>
                    <a:pt x="1740" y="1997"/>
                  </a:lnTo>
                  <a:lnTo>
                    <a:pt x="1684" y="2027"/>
                  </a:lnTo>
                  <a:lnTo>
                    <a:pt x="1626" y="2051"/>
                  </a:lnTo>
                  <a:lnTo>
                    <a:pt x="1565" y="2069"/>
                  </a:lnTo>
                  <a:lnTo>
                    <a:pt x="1500" y="2080"/>
                  </a:lnTo>
                  <a:lnTo>
                    <a:pt x="1433" y="2083"/>
                  </a:lnTo>
                  <a:lnTo>
                    <a:pt x="1371" y="2080"/>
                  </a:lnTo>
                  <a:lnTo>
                    <a:pt x="1313" y="2072"/>
                  </a:lnTo>
                  <a:lnTo>
                    <a:pt x="1257" y="2058"/>
                  </a:lnTo>
                  <a:lnTo>
                    <a:pt x="1208" y="2038"/>
                  </a:lnTo>
                  <a:lnTo>
                    <a:pt x="1161" y="2014"/>
                  </a:lnTo>
                  <a:lnTo>
                    <a:pt x="1119" y="1988"/>
                  </a:lnTo>
                  <a:lnTo>
                    <a:pt x="1079" y="1957"/>
                  </a:lnTo>
                  <a:lnTo>
                    <a:pt x="1045" y="1923"/>
                  </a:lnTo>
                  <a:lnTo>
                    <a:pt x="1014" y="1888"/>
                  </a:lnTo>
                  <a:lnTo>
                    <a:pt x="987" y="1852"/>
                  </a:lnTo>
                  <a:lnTo>
                    <a:pt x="963" y="1814"/>
                  </a:lnTo>
                  <a:lnTo>
                    <a:pt x="944" y="1774"/>
                  </a:lnTo>
                  <a:lnTo>
                    <a:pt x="928" y="1737"/>
                  </a:lnTo>
                  <a:lnTo>
                    <a:pt x="924" y="1744"/>
                  </a:lnTo>
                  <a:lnTo>
                    <a:pt x="916" y="1758"/>
                  </a:lnTo>
                  <a:lnTo>
                    <a:pt x="904" y="1777"/>
                  </a:lnTo>
                  <a:lnTo>
                    <a:pt x="889" y="1800"/>
                  </a:lnTo>
                  <a:lnTo>
                    <a:pt x="870" y="1826"/>
                  </a:lnTo>
                  <a:lnTo>
                    <a:pt x="848" y="1856"/>
                  </a:lnTo>
                  <a:lnTo>
                    <a:pt x="822" y="1887"/>
                  </a:lnTo>
                  <a:lnTo>
                    <a:pt x="794" y="1917"/>
                  </a:lnTo>
                  <a:lnTo>
                    <a:pt x="761" y="1950"/>
                  </a:lnTo>
                  <a:lnTo>
                    <a:pt x="724" y="1979"/>
                  </a:lnTo>
                  <a:lnTo>
                    <a:pt x="685" y="2007"/>
                  </a:lnTo>
                  <a:lnTo>
                    <a:pt x="642" y="2032"/>
                  </a:lnTo>
                  <a:lnTo>
                    <a:pt x="597" y="2054"/>
                  </a:lnTo>
                  <a:lnTo>
                    <a:pt x="547" y="2069"/>
                  </a:lnTo>
                  <a:lnTo>
                    <a:pt x="495" y="2080"/>
                  </a:lnTo>
                  <a:lnTo>
                    <a:pt x="438" y="2083"/>
                  </a:lnTo>
                  <a:lnTo>
                    <a:pt x="394" y="2082"/>
                  </a:lnTo>
                  <a:lnTo>
                    <a:pt x="350" y="2077"/>
                  </a:lnTo>
                  <a:lnTo>
                    <a:pt x="306" y="2070"/>
                  </a:lnTo>
                  <a:lnTo>
                    <a:pt x="262" y="2061"/>
                  </a:lnTo>
                  <a:lnTo>
                    <a:pt x="219" y="2047"/>
                  </a:lnTo>
                  <a:lnTo>
                    <a:pt x="180" y="2030"/>
                  </a:lnTo>
                  <a:lnTo>
                    <a:pt x="143" y="2010"/>
                  </a:lnTo>
                  <a:lnTo>
                    <a:pt x="107" y="1988"/>
                  </a:lnTo>
                  <a:lnTo>
                    <a:pt x="78" y="1961"/>
                  </a:lnTo>
                  <a:lnTo>
                    <a:pt x="51" y="1931"/>
                  </a:lnTo>
                  <a:lnTo>
                    <a:pt x="29" y="1899"/>
                  </a:lnTo>
                  <a:lnTo>
                    <a:pt x="14" y="1863"/>
                  </a:lnTo>
                  <a:lnTo>
                    <a:pt x="4" y="1823"/>
                  </a:lnTo>
                  <a:lnTo>
                    <a:pt x="0" y="1780"/>
                  </a:lnTo>
                  <a:lnTo>
                    <a:pt x="4" y="1732"/>
                  </a:lnTo>
                  <a:lnTo>
                    <a:pt x="17" y="1687"/>
                  </a:lnTo>
                  <a:lnTo>
                    <a:pt x="35" y="1647"/>
                  </a:lnTo>
                  <a:lnTo>
                    <a:pt x="61" y="1609"/>
                  </a:lnTo>
                  <a:lnTo>
                    <a:pt x="92" y="1577"/>
                  </a:lnTo>
                  <a:lnTo>
                    <a:pt x="127" y="1550"/>
                  </a:lnTo>
                  <a:lnTo>
                    <a:pt x="167" y="1529"/>
                  </a:lnTo>
                  <a:lnTo>
                    <a:pt x="211" y="1516"/>
                  </a:lnTo>
                  <a:lnTo>
                    <a:pt x="256" y="1512"/>
                  </a:lnTo>
                  <a:lnTo>
                    <a:pt x="276" y="1514"/>
                  </a:lnTo>
                  <a:lnTo>
                    <a:pt x="297" y="1516"/>
                  </a:lnTo>
                  <a:lnTo>
                    <a:pt x="320" y="1522"/>
                  </a:lnTo>
                  <a:lnTo>
                    <a:pt x="341" y="1529"/>
                  </a:lnTo>
                  <a:lnTo>
                    <a:pt x="361" y="1540"/>
                  </a:lnTo>
                  <a:lnTo>
                    <a:pt x="380" y="1553"/>
                  </a:lnTo>
                  <a:lnTo>
                    <a:pt x="397" y="1570"/>
                  </a:lnTo>
                  <a:lnTo>
                    <a:pt x="411" y="1589"/>
                  </a:lnTo>
                  <a:lnTo>
                    <a:pt x="422" y="1613"/>
                  </a:lnTo>
                  <a:lnTo>
                    <a:pt x="429" y="1640"/>
                  </a:lnTo>
                  <a:lnTo>
                    <a:pt x="431" y="1671"/>
                  </a:lnTo>
                  <a:lnTo>
                    <a:pt x="428" y="1714"/>
                  </a:lnTo>
                  <a:lnTo>
                    <a:pt x="417" y="1753"/>
                  </a:lnTo>
                  <a:lnTo>
                    <a:pt x="401" y="1790"/>
                  </a:lnTo>
                  <a:lnTo>
                    <a:pt x="378" y="1823"/>
                  </a:lnTo>
                  <a:lnTo>
                    <a:pt x="351" y="1853"/>
                  </a:lnTo>
                  <a:lnTo>
                    <a:pt x="320" y="1878"/>
                  </a:lnTo>
                  <a:lnTo>
                    <a:pt x="286" y="1899"/>
                  </a:lnTo>
                  <a:lnTo>
                    <a:pt x="251" y="1915"/>
                  </a:lnTo>
                  <a:lnTo>
                    <a:pt x="212" y="1924"/>
                  </a:lnTo>
                  <a:lnTo>
                    <a:pt x="253" y="1946"/>
                  </a:lnTo>
                  <a:lnTo>
                    <a:pt x="295" y="1961"/>
                  </a:lnTo>
                  <a:lnTo>
                    <a:pt x="334" y="1971"/>
                  </a:lnTo>
                  <a:lnTo>
                    <a:pt x="371" y="1978"/>
                  </a:lnTo>
                  <a:lnTo>
                    <a:pt x="404" y="1981"/>
                  </a:lnTo>
                  <a:lnTo>
                    <a:pt x="429" y="1982"/>
                  </a:lnTo>
                  <a:lnTo>
                    <a:pt x="446" y="1982"/>
                  </a:lnTo>
                  <a:lnTo>
                    <a:pt x="496" y="1978"/>
                  </a:lnTo>
                  <a:lnTo>
                    <a:pt x="544" y="1967"/>
                  </a:lnTo>
                  <a:lnTo>
                    <a:pt x="591" y="1947"/>
                  </a:lnTo>
                  <a:lnTo>
                    <a:pt x="635" y="1922"/>
                  </a:lnTo>
                  <a:lnTo>
                    <a:pt x="676" y="1888"/>
                  </a:lnTo>
                  <a:lnTo>
                    <a:pt x="714" y="1849"/>
                  </a:lnTo>
                  <a:lnTo>
                    <a:pt x="751" y="1804"/>
                  </a:lnTo>
                  <a:lnTo>
                    <a:pt x="784" y="1753"/>
                  </a:lnTo>
                  <a:lnTo>
                    <a:pt x="814" y="1699"/>
                  </a:lnTo>
                  <a:lnTo>
                    <a:pt x="841" y="1638"/>
                  </a:lnTo>
                  <a:lnTo>
                    <a:pt x="865" y="1574"/>
                  </a:lnTo>
                  <a:lnTo>
                    <a:pt x="885" y="1505"/>
                  </a:lnTo>
                  <a:lnTo>
                    <a:pt x="917" y="1389"/>
                  </a:lnTo>
                  <a:lnTo>
                    <a:pt x="945" y="1279"/>
                  </a:lnTo>
                  <a:lnTo>
                    <a:pt x="974" y="1177"/>
                  </a:lnTo>
                  <a:lnTo>
                    <a:pt x="999" y="1082"/>
                  </a:lnTo>
                  <a:lnTo>
                    <a:pt x="1022" y="995"/>
                  </a:lnTo>
                  <a:lnTo>
                    <a:pt x="1043" y="913"/>
                  </a:lnTo>
                  <a:lnTo>
                    <a:pt x="1062" y="837"/>
                  </a:lnTo>
                  <a:lnTo>
                    <a:pt x="1079" y="769"/>
                  </a:lnTo>
                  <a:lnTo>
                    <a:pt x="1093" y="707"/>
                  </a:lnTo>
                  <a:lnTo>
                    <a:pt x="1106" y="650"/>
                  </a:lnTo>
                  <a:lnTo>
                    <a:pt x="1116" y="598"/>
                  </a:lnTo>
                  <a:lnTo>
                    <a:pt x="1126" y="551"/>
                  </a:lnTo>
                  <a:lnTo>
                    <a:pt x="1131" y="509"/>
                  </a:lnTo>
                  <a:lnTo>
                    <a:pt x="1137" y="473"/>
                  </a:lnTo>
                  <a:lnTo>
                    <a:pt x="1140" y="441"/>
                  </a:lnTo>
                  <a:lnTo>
                    <a:pt x="1140" y="412"/>
                  </a:lnTo>
                  <a:lnTo>
                    <a:pt x="1138" y="362"/>
                  </a:lnTo>
                  <a:lnTo>
                    <a:pt x="1133" y="317"/>
                  </a:lnTo>
                  <a:lnTo>
                    <a:pt x="1123" y="278"/>
                  </a:lnTo>
                  <a:lnTo>
                    <a:pt x="1110" y="244"/>
                  </a:lnTo>
                  <a:lnTo>
                    <a:pt x="1096" y="213"/>
                  </a:lnTo>
                  <a:lnTo>
                    <a:pt x="1077" y="188"/>
                  </a:lnTo>
                  <a:lnTo>
                    <a:pt x="1059" y="167"/>
                  </a:lnTo>
                  <a:lnTo>
                    <a:pt x="1038" y="149"/>
                  </a:lnTo>
                  <a:lnTo>
                    <a:pt x="1016" y="135"/>
                  </a:lnTo>
                  <a:lnTo>
                    <a:pt x="994" y="124"/>
                  </a:lnTo>
                  <a:lnTo>
                    <a:pt x="971" y="115"/>
                  </a:lnTo>
                  <a:lnTo>
                    <a:pt x="948" y="108"/>
                  </a:lnTo>
                  <a:lnTo>
                    <a:pt x="926" y="105"/>
                  </a:lnTo>
                  <a:lnTo>
                    <a:pt x="904" y="103"/>
                  </a:lnTo>
                  <a:lnTo>
                    <a:pt x="885" y="103"/>
                  </a:lnTo>
                  <a:lnTo>
                    <a:pt x="856" y="104"/>
                  </a:lnTo>
                  <a:lnTo>
                    <a:pt x="825" y="107"/>
                  </a:lnTo>
                  <a:lnTo>
                    <a:pt x="791" y="114"/>
                  </a:lnTo>
                  <a:lnTo>
                    <a:pt x="754" y="125"/>
                  </a:lnTo>
                  <a:lnTo>
                    <a:pt x="717" y="139"/>
                  </a:lnTo>
                  <a:lnTo>
                    <a:pt x="677" y="156"/>
                  </a:lnTo>
                  <a:lnTo>
                    <a:pt x="638" y="178"/>
                  </a:lnTo>
                  <a:lnTo>
                    <a:pt x="597" y="205"/>
                  </a:lnTo>
                  <a:lnTo>
                    <a:pt x="555" y="237"/>
                  </a:lnTo>
                  <a:lnTo>
                    <a:pt x="514" y="274"/>
                  </a:lnTo>
                  <a:lnTo>
                    <a:pt x="475" y="316"/>
                  </a:lnTo>
                  <a:lnTo>
                    <a:pt x="435" y="365"/>
                  </a:lnTo>
                  <a:lnTo>
                    <a:pt x="397" y="418"/>
                  </a:lnTo>
                  <a:lnTo>
                    <a:pt x="360" y="478"/>
                  </a:lnTo>
                  <a:lnTo>
                    <a:pt x="326" y="546"/>
                  </a:lnTo>
                  <a:lnTo>
                    <a:pt x="293" y="620"/>
                  </a:lnTo>
                  <a:lnTo>
                    <a:pt x="263" y="703"/>
                  </a:lnTo>
                  <a:lnTo>
                    <a:pt x="258" y="724"/>
                  </a:lnTo>
                  <a:lnTo>
                    <a:pt x="249" y="739"/>
                  </a:lnTo>
                  <a:lnTo>
                    <a:pt x="239" y="748"/>
                  </a:lnTo>
                  <a:lnTo>
                    <a:pt x="224" y="752"/>
                  </a:lnTo>
                  <a:lnTo>
                    <a:pt x="204" y="753"/>
                  </a:lnTo>
                  <a:lnTo>
                    <a:pt x="200" y="753"/>
                  </a:lnTo>
                  <a:lnTo>
                    <a:pt x="192" y="752"/>
                  </a:lnTo>
                  <a:lnTo>
                    <a:pt x="183" y="751"/>
                  </a:lnTo>
                  <a:lnTo>
                    <a:pt x="173" y="748"/>
                  </a:lnTo>
                  <a:lnTo>
                    <a:pt x="163" y="742"/>
                  </a:lnTo>
                  <a:lnTo>
                    <a:pt x="154" y="735"/>
                  </a:lnTo>
                  <a:lnTo>
                    <a:pt x="148" y="724"/>
                  </a:lnTo>
                  <a:lnTo>
                    <a:pt x="146" y="710"/>
                  </a:lnTo>
                  <a:lnTo>
                    <a:pt x="147" y="690"/>
                  </a:lnTo>
                  <a:lnTo>
                    <a:pt x="153" y="665"/>
                  </a:lnTo>
                  <a:lnTo>
                    <a:pt x="161" y="634"/>
                  </a:lnTo>
                  <a:lnTo>
                    <a:pt x="174" y="599"/>
                  </a:lnTo>
                  <a:lnTo>
                    <a:pt x="190" y="560"/>
                  </a:lnTo>
                  <a:lnTo>
                    <a:pt x="209" y="518"/>
                  </a:lnTo>
                  <a:lnTo>
                    <a:pt x="232" y="474"/>
                  </a:lnTo>
                  <a:lnTo>
                    <a:pt x="259" y="428"/>
                  </a:lnTo>
                  <a:lnTo>
                    <a:pt x="287" y="382"/>
                  </a:lnTo>
                  <a:lnTo>
                    <a:pt x="321" y="335"/>
                  </a:lnTo>
                  <a:lnTo>
                    <a:pt x="357" y="289"/>
                  </a:lnTo>
                  <a:lnTo>
                    <a:pt x="397" y="243"/>
                  </a:lnTo>
                  <a:lnTo>
                    <a:pt x="439" y="199"/>
                  </a:lnTo>
                  <a:lnTo>
                    <a:pt x="486" y="159"/>
                  </a:lnTo>
                  <a:lnTo>
                    <a:pt x="536" y="121"/>
                  </a:lnTo>
                  <a:lnTo>
                    <a:pt x="588" y="87"/>
                  </a:lnTo>
                  <a:lnTo>
                    <a:pt x="645" y="58"/>
                  </a:lnTo>
                  <a:lnTo>
                    <a:pt x="703" y="34"/>
                  </a:lnTo>
                  <a:lnTo>
                    <a:pt x="765" y="16"/>
                  </a:lnTo>
                  <a:lnTo>
                    <a:pt x="831" y="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884" y="1004"/>
              <a:ext cx="507" cy="742"/>
            </a:xfrm>
            <a:custGeom>
              <a:avLst/>
              <a:gdLst/>
              <a:ahLst/>
              <a:cxnLst>
                <a:cxn ang="0">
                  <a:pos x="977" y="25"/>
                </a:cxn>
                <a:cxn ang="0">
                  <a:pos x="1224" y="129"/>
                </a:cxn>
                <a:cxn ang="0">
                  <a:pos x="1380" y="294"/>
                </a:cxn>
                <a:cxn ang="0">
                  <a:pos x="1418" y="492"/>
                </a:cxn>
                <a:cxn ang="0">
                  <a:pos x="1367" y="675"/>
                </a:cxn>
                <a:cxn ang="0">
                  <a:pos x="1238" y="848"/>
                </a:cxn>
                <a:cxn ang="0">
                  <a:pos x="1015" y="992"/>
                </a:cxn>
                <a:cxn ang="0">
                  <a:pos x="1157" y="1090"/>
                </a:cxn>
                <a:cxn ang="0">
                  <a:pos x="1370" y="1241"/>
                </a:cxn>
                <a:cxn ang="0">
                  <a:pos x="1493" y="1438"/>
                </a:cxn>
                <a:cxn ang="0">
                  <a:pos x="1517" y="1659"/>
                </a:cxn>
                <a:cxn ang="0">
                  <a:pos x="1434" y="1888"/>
                </a:cxn>
                <a:cxn ang="0">
                  <a:pos x="1249" y="2077"/>
                </a:cxn>
                <a:cxn ang="0">
                  <a:pos x="987" y="2198"/>
                </a:cxn>
                <a:cxn ang="0">
                  <a:pos x="672" y="2226"/>
                </a:cxn>
                <a:cxn ang="0">
                  <a:pos x="395" y="2173"/>
                </a:cxn>
                <a:cxn ang="0">
                  <a:pos x="174" y="2056"/>
                </a:cxn>
                <a:cxn ang="0">
                  <a:pos x="35" y="1884"/>
                </a:cxn>
                <a:cxn ang="0">
                  <a:pos x="3" y="1684"/>
                </a:cxn>
                <a:cxn ang="0">
                  <a:pos x="59" y="1578"/>
                </a:cxn>
                <a:cxn ang="0">
                  <a:pos x="163" y="1534"/>
                </a:cxn>
                <a:cxn ang="0">
                  <a:pos x="290" y="1564"/>
                </a:cxn>
                <a:cxn ang="0">
                  <a:pos x="363" y="1677"/>
                </a:cxn>
                <a:cxn ang="0">
                  <a:pos x="356" y="1774"/>
                </a:cxn>
                <a:cxn ang="0">
                  <a:pos x="300" y="1854"/>
                </a:cxn>
                <a:cxn ang="0">
                  <a:pos x="176" y="1895"/>
                </a:cxn>
                <a:cxn ang="0">
                  <a:pos x="339" y="2034"/>
                </a:cxn>
                <a:cxn ang="0">
                  <a:pos x="533" y="2104"/>
                </a:cxn>
                <a:cxn ang="0">
                  <a:pos x="706" y="2125"/>
                </a:cxn>
                <a:cxn ang="0">
                  <a:pos x="842" y="2114"/>
                </a:cxn>
                <a:cxn ang="0">
                  <a:pos x="977" y="2052"/>
                </a:cxn>
                <a:cxn ang="0">
                  <a:pos x="1088" y="1928"/>
                </a:cxn>
                <a:cxn ang="0">
                  <a:pos x="1154" y="1729"/>
                </a:cxn>
                <a:cxn ang="0">
                  <a:pos x="1153" y="1460"/>
                </a:cxn>
                <a:cxn ang="0">
                  <a:pos x="1070" y="1247"/>
                </a:cxn>
                <a:cxn ang="0">
                  <a:pos x="923" y="1119"/>
                </a:cxn>
                <a:cxn ang="0">
                  <a:pos x="724" y="1077"/>
                </a:cxn>
                <a:cxn ang="0">
                  <a:pos x="490" y="1073"/>
                </a:cxn>
                <a:cxn ang="0">
                  <a:pos x="461" y="1027"/>
                </a:cxn>
                <a:cxn ang="0">
                  <a:pos x="483" y="992"/>
                </a:cxn>
                <a:cxn ang="0">
                  <a:pos x="507" y="986"/>
                </a:cxn>
                <a:cxn ang="0">
                  <a:pos x="570" y="979"/>
                </a:cxn>
                <a:cxn ang="0">
                  <a:pos x="741" y="965"/>
                </a:cxn>
                <a:cxn ang="0">
                  <a:pos x="893" y="905"/>
                </a:cxn>
                <a:cxn ang="0">
                  <a:pos x="1024" y="755"/>
                </a:cxn>
                <a:cxn ang="0">
                  <a:pos x="1089" y="553"/>
                </a:cxn>
                <a:cxn ang="0">
                  <a:pos x="1088" y="346"/>
                </a:cxn>
                <a:cxn ang="0">
                  <a:pos x="1015" y="202"/>
                </a:cxn>
                <a:cxn ang="0">
                  <a:pos x="900" y="123"/>
                </a:cxn>
                <a:cxn ang="0">
                  <a:pos x="770" y="95"/>
                </a:cxn>
                <a:cxn ang="0">
                  <a:pos x="622" y="104"/>
                </a:cxn>
                <a:cxn ang="0">
                  <a:pos x="439" y="157"/>
                </a:cxn>
                <a:cxn ang="0">
                  <a:pos x="278" y="275"/>
                </a:cxn>
                <a:cxn ang="0">
                  <a:pos x="401" y="325"/>
                </a:cxn>
                <a:cxn ang="0">
                  <a:pos x="446" y="440"/>
                </a:cxn>
                <a:cxn ang="0">
                  <a:pos x="401" y="560"/>
                </a:cxn>
                <a:cxn ang="0">
                  <a:pos x="278" y="607"/>
                </a:cxn>
                <a:cxn ang="0">
                  <a:pos x="163" y="574"/>
                </a:cxn>
                <a:cxn ang="0">
                  <a:pos x="105" y="475"/>
                </a:cxn>
                <a:cxn ang="0">
                  <a:pos x="140" y="286"/>
                </a:cxn>
                <a:cxn ang="0">
                  <a:pos x="290" y="123"/>
                </a:cxn>
                <a:cxn ang="0">
                  <a:pos x="532" y="24"/>
                </a:cxn>
              </a:cxnLst>
              <a:rect l="0" t="0" r="r" b="b"/>
              <a:pathLst>
                <a:path w="1521" h="2227">
                  <a:moveTo>
                    <a:pt x="754" y="0"/>
                  </a:moveTo>
                  <a:lnTo>
                    <a:pt x="831" y="3"/>
                  </a:lnTo>
                  <a:lnTo>
                    <a:pt x="906" y="11"/>
                  </a:lnTo>
                  <a:lnTo>
                    <a:pt x="977" y="25"/>
                  </a:lnTo>
                  <a:lnTo>
                    <a:pt x="1045" y="45"/>
                  </a:lnTo>
                  <a:lnTo>
                    <a:pt x="1110" y="69"/>
                  </a:lnTo>
                  <a:lnTo>
                    <a:pt x="1170" y="97"/>
                  </a:lnTo>
                  <a:lnTo>
                    <a:pt x="1224" y="129"/>
                  </a:lnTo>
                  <a:lnTo>
                    <a:pt x="1272" y="165"/>
                  </a:lnTo>
                  <a:lnTo>
                    <a:pt x="1316" y="206"/>
                  </a:lnTo>
                  <a:lnTo>
                    <a:pt x="1351" y="248"/>
                  </a:lnTo>
                  <a:lnTo>
                    <a:pt x="1380" y="294"/>
                  </a:lnTo>
                  <a:lnTo>
                    <a:pt x="1401" y="344"/>
                  </a:lnTo>
                  <a:lnTo>
                    <a:pt x="1415" y="395"/>
                  </a:lnTo>
                  <a:lnTo>
                    <a:pt x="1419" y="449"/>
                  </a:lnTo>
                  <a:lnTo>
                    <a:pt x="1418" y="492"/>
                  </a:lnTo>
                  <a:lnTo>
                    <a:pt x="1411" y="537"/>
                  </a:lnTo>
                  <a:lnTo>
                    <a:pt x="1401" y="583"/>
                  </a:lnTo>
                  <a:lnTo>
                    <a:pt x="1387" y="628"/>
                  </a:lnTo>
                  <a:lnTo>
                    <a:pt x="1367" y="675"/>
                  </a:lnTo>
                  <a:lnTo>
                    <a:pt x="1343" y="719"/>
                  </a:lnTo>
                  <a:lnTo>
                    <a:pt x="1313" y="764"/>
                  </a:lnTo>
                  <a:lnTo>
                    <a:pt x="1279" y="806"/>
                  </a:lnTo>
                  <a:lnTo>
                    <a:pt x="1238" y="848"/>
                  </a:lnTo>
                  <a:lnTo>
                    <a:pt x="1191" y="888"/>
                  </a:lnTo>
                  <a:lnTo>
                    <a:pt x="1139" y="926"/>
                  </a:lnTo>
                  <a:lnTo>
                    <a:pt x="1080" y="959"/>
                  </a:lnTo>
                  <a:lnTo>
                    <a:pt x="1015" y="992"/>
                  </a:lnTo>
                  <a:lnTo>
                    <a:pt x="944" y="1020"/>
                  </a:lnTo>
                  <a:lnTo>
                    <a:pt x="1019" y="1038"/>
                  </a:lnTo>
                  <a:lnTo>
                    <a:pt x="1090" y="1062"/>
                  </a:lnTo>
                  <a:lnTo>
                    <a:pt x="1157" y="1090"/>
                  </a:lnTo>
                  <a:lnTo>
                    <a:pt x="1218" y="1122"/>
                  </a:lnTo>
                  <a:lnTo>
                    <a:pt x="1273" y="1158"/>
                  </a:lnTo>
                  <a:lnTo>
                    <a:pt x="1324" y="1198"/>
                  </a:lnTo>
                  <a:lnTo>
                    <a:pt x="1370" y="1241"/>
                  </a:lnTo>
                  <a:lnTo>
                    <a:pt x="1409" y="1287"/>
                  </a:lnTo>
                  <a:lnTo>
                    <a:pt x="1443" y="1335"/>
                  </a:lnTo>
                  <a:lnTo>
                    <a:pt x="1470" y="1386"/>
                  </a:lnTo>
                  <a:lnTo>
                    <a:pt x="1493" y="1438"/>
                  </a:lnTo>
                  <a:lnTo>
                    <a:pt x="1509" y="1491"/>
                  </a:lnTo>
                  <a:lnTo>
                    <a:pt x="1519" y="1544"/>
                  </a:lnTo>
                  <a:lnTo>
                    <a:pt x="1521" y="1597"/>
                  </a:lnTo>
                  <a:lnTo>
                    <a:pt x="1517" y="1659"/>
                  </a:lnTo>
                  <a:lnTo>
                    <a:pt x="1506" y="1718"/>
                  </a:lnTo>
                  <a:lnTo>
                    <a:pt x="1489" y="1777"/>
                  </a:lnTo>
                  <a:lnTo>
                    <a:pt x="1463" y="1835"/>
                  </a:lnTo>
                  <a:lnTo>
                    <a:pt x="1434" y="1888"/>
                  </a:lnTo>
                  <a:lnTo>
                    <a:pt x="1395" y="1940"/>
                  </a:lnTo>
                  <a:lnTo>
                    <a:pt x="1353" y="1989"/>
                  </a:lnTo>
                  <a:lnTo>
                    <a:pt x="1304" y="2035"/>
                  </a:lnTo>
                  <a:lnTo>
                    <a:pt x="1249" y="2077"/>
                  </a:lnTo>
                  <a:lnTo>
                    <a:pt x="1191" y="2114"/>
                  </a:lnTo>
                  <a:lnTo>
                    <a:pt x="1127" y="2147"/>
                  </a:lnTo>
                  <a:lnTo>
                    <a:pt x="1059" y="2175"/>
                  </a:lnTo>
                  <a:lnTo>
                    <a:pt x="987" y="2198"/>
                  </a:lnTo>
                  <a:lnTo>
                    <a:pt x="910" y="2213"/>
                  </a:lnTo>
                  <a:lnTo>
                    <a:pt x="829" y="2224"/>
                  </a:lnTo>
                  <a:lnTo>
                    <a:pt x="746" y="2227"/>
                  </a:lnTo>
                  <a:lnTo>
                    <a:pt x="672" y="2226"/>
                  </a:lnTo>
                  <a:lnTo>
                    <a:pt x="598" y="2219"/>
                  </a:lnTo>
                  <a:lnTo>
                    <a:pt x="529" y="2208"/>
                  </a:lnTo>
                  <a:lnTo>
                    <a:pt x="461" y="2192"/>
                  </a:lnTo>
                  <a:lnTo>
                    <a:pt x="395" y="2173"/>
                  </a:lnTo>
                  <a:lnTo>
                    <a:pt x="333" y="2149"/>
                  </a:lnTo>
                  <a:lnTo>
                    <a:pt x="276" y="2122"/>
                  </a:lnTo>
                  <a:lnTo>
                    <a:pt x="222" y="2091"/>
                  </a:lnTo>
                  <a:lnTo>
                    <a:pt x="174" y="2056"/>
                  </a:lnTo>
                  <a:lnTo>
                    <a:pt x="130" y="2018"/>
                  </a:lnTo>
                  <a:lnTo>
                    <a:pt x="92" y="1976"/>
                  </a:lnTo>
                  <a:lnTo>
                    <a:pt x="61" y="1931"/>
                  </a:lnTo>
                  <a:lnTo>
                    <a:pt x="35" y="1884"/>
                  </a:lnTo>
                  <a:lnTo>
                    <a:pt x="15" y="1832"/>
                  </a:lnTo>
                  <a:lnTo>
                    <a:pt x="4" y="1778"/>
                  </a:lnTo>
                  <a:lnTo>
                    <a:pt x="0" y="1721"/>
                  </a:lnTo>
                  <a:lnTo>
                    <a:pt x="3" y="1684"/>
                  </a:lnTo>
                  <a:lnTo>
                    <a:pt x="11" y="1652"/>
                  </a:lnTo>
                  <a:lnTo>
                    <a:pt x="24" y="1623"/>
                  </a:lnTo>
                  <a:lnTo>
                    <a:pt x="39" y="1599"/>
                  </a:lnTo>
                  <a:lnTo>
                    <a:pt x="59" y="1578"/>
                  </a:lnTo>
                  <a:lnTo>
                    <a:pt x="82" y="1562"/>
                  </a:lnTo>
                  <a:lnTo>
                    <a:pt x="108" y="1550"/>
                  </a:lnTo>
                  <a:lnTo>
                    <a:pt x="134" y="1540"/>
                  </a:lnTo>
                  <a:lnTo>
                    <a:pt x="163" y="1534"/>
                  </a:lnTo>
                  <a:lnTo>
                    <a:pt x="191" y="1533"/>
                  </a:lnTo>
                  <a:lnTo>
                    <a:pt x="228" y="1537"/>
                  </a:lnTo>
                  <a:lnTo>
                    <a:pt x="261" y="1547"/>
                  </a:lnTo>
                  <a:lnTo>
                    <a:pt x="290" y="1564"/>
                  </a:lnTo>
                  <a:lnTo>
                    <a:pt x="317" y="1586"/>
                  </a:lnTo>
                  <a:lnTo>
                    <a:pt x="337" y="1613"/>
                  </a:lnTo>
                  <a:lnTo>
                    <a:pt x="353" y="1642"/>
                  </a:lnTo>
                  <a:lnTo>
                    <a:pt x="363" y="1677"/>
                  </a:lnTo>
                  <a:lnTo>
                    <a:pt x="366" y="1714"/>
                  </a:lnTo>
                  <a:lnTo>
                    <a:pt x="366" y="1732"/>
                  </a:lnTo>
                  <a:lnTo>
                    <a:pt x="361" y="1753"/>
                  </a:lnTo>
                  <a:lnTo>
                    <a:pt x="356" y="1774"/>
                  </a:lnTo>
                  <a:lnTo>
                    <a:pt x="347" y="1795"/>
                  </a:lnTo>
                  <a:lnTo>
                    <a:pt x="336" y="1816"/>
                  </a:lnTo>
                  <a:lnTo>
                    <a:pt x="320" y="1836"/>
                  </a:lnTo>
                  <a:lnTo>
                    <a:pt x="300" y="1854"/>
                  </a:lnTo>
                  <a:lnTo>
                    <a:pt x="276" y="1870"/>
                  </a:lnTo>
                  <a:lnTo>
                    <a:pt x="248" y="1882"/>
                  </a:lnTo>
                  <a:lnTo>
                    <a:pt x="215" y="1891"/>
                  </a:lnTo>
                  <a:lnTo>
                    <a:pt x="176" y="1895"/>
                  </a:lnTo>
                  <a:lnTo>
                    <a:pt x="211" y="1937"/>
                  </a:lnTo>
                  <a:lnTo>
                    <a:pt x="249" y="1973"/>
                  </a:lnTo>
                  <a:lnTo>
                    <a:pt x="293" y="2006"/>
                  </a:lnTo>
                  <a:lnTo>
                    <a:pt x="339" y="2034"/>
                  </a:lnTo>
                  <a:lnTo>
                    <a:pt x="387" y="2056"/>
                  </a:lnTo>
                  <a:lnTo>
                    <a:pt x="435" y="2076"/>
                  </a:lnTo>
                  <a:lnTo>
                    <a:pt x="485" y="2091"/>
                  </a:lnTo>
                  <a:lnTo>
                    <a:pt x="533" y="2104"/>
                  </a:lnTo>
                  <a:lnTo>
                    <a:pt x="581" y="2112"/>
                  </a:lnTo>
                  <a:lnTo>
                    <a:pt x="625" y="2119"/>
                  </a:lnTo>
                  <a:lnTo>
                    <a:pt x="668" y="2123"/>
                  </a:lnTo>
                  <a:lnTo>
                    <a:pt x="706" y="2125"/>
                  </a:lnTo>
                  <a:lnTo>
                    <a:pt x="739" y="2126"/>
                  </a:lnTo>
                  <a:lnTo>
                    <a:pt x="773" y="2125"/>
                  </a:lnTo>
                  <a:lnTo>
                    <a:pt x="807" y="2121"/>
                  </a:lnTo>
                  <a:lnTo>
                    <a:pt x="842" y="2114"/>
                  </a:lnTo>
                  <a:lnTo>
                    <a:pt x="876" y="2104"/>
                  </a:lnTo>
                  <a:lnTo>
                    <a:pt x="912" y="2090"/>
                  </a:lnTo>
                  <a:lnTo>
                    <a:pt x="944" y="2073"/>
                  </a:lnTo>
                  <a:lnTo>
                    <a:pt x="977" y="2052"/>
                  </a:lnTo>
                  <a:lnTo>
                    <a:pt x="1008" y="2028"/>
                  </a:lnTo>
                  <a:lnTo>
                    <a:pt x="1036" y="1999"/>
                  </a:lnTo>
                  <a:lnTo>
                    <a:pt x="1063" y="1966"/>
                  </a:lnTo>
                  <a:lnTo>
                    <a:pt x="1088" y="1928"/>
                  </a:lnTo>
                  <a:lnTo>
                    <a:pt x="1110" y="1886"/>
                  </a:lnTo>
                  <a:lnTo>
                    <a:pt x="1129" y="1839"/>
                  </a:lnTo>
                  <a:lnTo>
                    <a:pt x="1143" y="1787"/>
                  </a:lnTo>
                  <a:lnTo>
                    <a:pt x="1154" y="1729"/>
                  </a:lnTo>
                  <a:lnTo>
                    <a:pt x="1161" y="1666"/>
                  </a:lnTo>
                  <a:lnTo>
                    <a:pt x="1163" y="1597"/>
                  </a:lnTo>
                  <a:lnTo>
                    <a:pt x="1160" y="1526"/>
                  </a:lnTo>
                  <a:lnTo>
                    <a:pt x="1153" y="1460"/>
                  </a:lnTo>
                  <a:lnTo>
                    <a:pt x="1139" y="1398"/>
                  </a:lnTo>
                  <a:lnTo>
                    <a:pt x="1122" y="1344"/>
                  </a:lnTo>
                  <a:lnTo>
                    <a:pt x="1099" y="1293"/>
                  </a:lnTo>
                  <a:lnTo>
                    <a:pt x="1070" y="1247"/>
                  </a:lnTo>
                  <a:lnTo>
                    <a:pt x="1039" y="1208"/>
                  </a:lnTo>
                  <a:lnTo>
                    <a:pt x="1004" y="1172"/>
                  </a:lnTo>
                  <a:lnTo>
                    <a:pt x="966" y="1143"/>
                  </a:lnTo>
                  <a:lnTo>
                    <a:pt x="923" y="1119"/>
                  </a:lnTo>
                  <a:lnTo>
                    <a:pt x="878" y="1101"/>
                  </a:lnTo>
                  <a:lnTo>
                    <a:pt x="829" y="1088"/>
                  </a:lnTo>
                  <a:lnTo>
                    <a:pt x="778" y="1080"/>
                  </a:lnTo>
                  <a:lnTo>
                    <a:pt x="724" y="1077"/>
                  </a:lnTo>
                  <a:lnTo>
                    <a:pt x="549" y="1077"/>
                  </a:lnTo>
                  <a:lnTo>
                    <a:pt x="526" y="1077"/>
                  </a:lnTo>
                  <a:lnTo>
                    <a:pt x="506" y="1076"/>
                  </a:lnTo>
                  <a:lnTo>
                    <a:pt x="490" y="1073"/>
                  </a:lnTo>
                  <a:lnTo>
                    <a:pt x="478" y="1067"/>
                  </a:lnTo>
                  <a:lnTo>
                    <a:pt x="468" y="1059"/>
                  </a:lnTo>
                  <a:lnTo>
                    <a:pt x="464" y="1045"/>
                  </a:lnTo>
                  <a:lnTo>
                    <a:pt x="461" y="1027"/>
                  </a:lnTo>
                  <a:lnTo>
                    <a:pt x="464" y="1011"/>
                  </a:lnTo>
                  <a:lnTo>
                    <a:pt x="469" y="1001"/>
                  </a:lnTo>
                  <a:lnTo>
                    <a:pt x="476" y="996"/>
                  </a:lnTo>
                  <a:lnTo>
                    <a:pt x="483" y="992"/>
                  </a:lnTo>
                  <a:lnTo>
                    <a:pt x="488" y="992"/>
                  </a:lnTo>
                  <a:lnTo>
                    <a:pt x="490" y="990"/>
                  </a:lnTo>
                  <a:lnTo>
                    <a:pt x="499" y="987"/>
                  </a:lnTo>
                  <a:lnTo>
                    <a:pt x="507" y="986"/>
                  </a:lnTo>
                  <a:lnTo>
                    <a:pt x="517" y="985"/>
                  </a:lnTo>
                  <a:lnTo>
                    <a:pt x="530" y="983"/>
                  </a:lnTo>
                  <a:lnTo>
                    <a:pt x="547" y="980"/>
                  </a:lnTo>
                  <a:lnTo>
                    <a:pt x="570" y="979"/>
                  </a:lnTo>
                  <a:lnTo>
                    <a:pt x="600" y="976"/>
                  </a:lnTo>
                  <a:lnTo>
                    <a:pt x="652" y="973"/>
                  </a:lnTo>
                  <a:lnTo>
                    <a:pt x="699" y="971"/>
                  </a:lnTo>
                  <a:lnTo>
                    <a:pt x="741" y="965"/>
                  </a:lnTo>
                  <a:lnTo>
                    <a:pt x="783" y="956"/>
                  </a:lnTo>
                  <a:lnTo>
                    <a:pt x="821" y="944"/>
                  </a:lnTo>
                  <a:lnTo>
                    <a:pt x="858" y="927"/>
                  </a:lnTo>
                  <a:lnTo>
                    <a:pt x="893" y="905"/>
                  </a:lnTo>
                  <a:lnTo>
                    <a:pt x="930" y="875"/>
                  </a:lnTo>
                  <a:lnTo>
                    <a:pt x="966" y="839"/>
                  </a:lnTo>
                  <a:lnTo>
                    <a:pt x="997" y="799"/>
                  </a:lnTo>
                  <a:lnTo>
                    <a:pt x="1024" y="755"/>
                  </a:lnTo>
                  <a:lnTo>
                    <a:pt x="1046" y="707"/>
                  </a:lnTo>
                  <a:lnTo>
                    <a:pt x="1065" y="658"/>
                  </a:lnTo>
                  <a:lnTo>
                    <a:pt x="1079" y="606"/>
                  </a:lnTo>
                  <a:lnTo>
                    <a:pt x="1089" y="553"/>
                  </a:lnTo>
                  <a:lnTo>
                    <a:pt x="1095" y="501"/>
                  </a:lnTo>
                  <a:lnTo>
                    <a:pt x="1097" y="449"/>
                  </a:lnTo>
                  <a:lnTo>
                    <a:pt x="1095" y="394"/>
                  </a:lnTo>
                  <a:lnTo>
                    <a:pt x="1088" y="346"/>
                  </a:lnTo>
                  <a:lnTo>
                    <a:pt x="1075" y="303"/>
                  </a:lnTo>
                  <a:lnTo>
                    <a:pt x="1059" y="265"/>
                  </a:lnTo>
                  <a:lnTo>
                    <a:pt x="1038" y="231"/>
                  </a:lnTo>
                  <a:lnTo>
                    <a:pt x="1015" y="202"/>
                  </a:lnTo>
                  <a:lnTo>
                    <a:pt x="990" y="177"/>
                  </a:lnTo>
                  <a:lnTo>
                    <a:pt x="961" y="156"/>
                  </a:lnTo>
                  <a:lnTo>
                    <a:pt x="932" y="137"/>
                  </a:lnTo>
                  <a:lnTo>
                    <a:pt x="900" y="123"/>
                  </a:lnTo>
                  <a:lnTo>
                    <a:pt x="868" y="112"/>
                  </a:lnTo>
                  <a:lnTo>
                    <a:pt x="835" y="104"/>
                  </a:lnTo>
                  <a:lnTo>
                    <a:pt x="802" y="98"/>
                  </a:lnTo>
                  <a:lnTo>
                    <a:pt x="770" y="95"/>
                  </a:lnTo>
                  <a:lnTo>
                    <a:pt x="739" y="94"/>
                  </a:lnTo>
                  <a:lnTo>
                    <a:pt x="705" y="95"/>
                  </a:lnTo>
                  <a:lnTo>
                    <a:pt x="665" y="98"/>
                  </a:lnTo>
                  <a:lnTo>
                    <a:pt x="622" y="104"/>
                  </a:lnTo>
                  <a:lnTo>
                    <a:pt x="578" y="112"/>
                  </a:lnTo>
                  <a:lnTo>
                    <a:pt x="532" y="123"/>
                  </a:lnTo>
                  <a:lnTo>
                    <a:pt x="485" y="137"/>
                  </a:lnTo>
                  <a:lnTo>
                    <a:pt x="439" y="157"/>
                  </a:lnTo>
                  <a:lnTo>
                    <a:pt x="394" y="179"/>
                  </a:lnTo>
                  <a:lnTo>
                    <a:pt x="351" y="206"/>
                  </a:lnTo>
                  <a:lnTo>
                    <a:pt x="313" y="238"/>
                  </a:lnTo>
                  <a:lnTo>
                    <a:pt x="278" y="275"/>
                  </a:lnTo>
                  <a:lnTo>
                    <a:pt x="315" y="280"/>
                  </a:lnTo>
                  <a:lnTo>
                    <a:pt x="347" y="290"/>
                  </a:lnTo>
                  <a:lnTo>
                    <a:pt x="377" y="306"/>
                  </a:lnTo>
                  <a:lnTo>
                    <a:pt x="401" y="325"/>
                  </a:lnTo>
                  <a:lnTo>
                    <a:pt x="420" y="349"/>
                  </a:lnTo>
                  <a:lnTo>
                    <a:pt x="434" y="376"/>
                  </a:lnTo>
                  <a:lnTo>
                    <a:pt x="444" y="407"/>
                  </a:lnTo>
                  <a:lnTo>
                    <a:pt x="446" y="440"/>
                  </a:lnTo>
                  <a:lnTo>
                    <a:pt x="444" y="475"/>
                  </a:lnTo>
                  <a:lnTo>
                    <a:pt x="434" y="506"/>
                  </a:lnTo>
                  <a:lnTo>
                    <a:pt x="420" y="536"/>
                  </a:lnTo>
                  <a:lnTo>
                    <a:pt x="401" y="560"/>
                  </a:lnTo>
                  <a:lnTo>
                    <a:pt x="377" y="579"/>
                  </a:lnTo>
                  <a:lnTo>
                    <a:pt x="347" y="595"/>
                  </a:lnTo>
                  <a:lnTo>
                    <a:pt x="315" y="604"/>
                  </a:lnTo>
                  <a:lnTo>
                    <a:pt x="278" y="607"/>
                  </a:lnTo>
                  <a:lnTo>
                    <a:pt x="245" y="606"/>
                  </a:lnTo>
                  <a:lnTo>
                    <a:pt x="215" y="599"/>
                  </a:lnTo>
                  <a:lnTo>
                    <a:pt x="187" y="589"/>
                  </a:lnTo>
                  <a:lnTo>
                    <a:pt x="163" y="574"/>
                  </a:lnTo>
                  <a:lnTo>
                    <a:pt x="142" y="555"/>
                  </a:lnTo>
                  <a:lnTo>
                    <a:pt x="126" y="533"/>
                  </a:lnTo>
                  <a:lnTo>
                    <a:pt x="113" y="506"/>
                  </a:lnTo>
                  <a:lnTo>
                    <a:pt x="105" y="475"/>
                  </a:lnTo>
                  <a:lnTo>
                    <a:pt x="103" y="440"/>
                  </a:lnTo>
                  <a:lnTo>
                    <a:pt x="108" y="387"/>
                  </a:lnTo>
                  <a:lnTo>
                    <a:pt x="120" y="335"/>
                  </a:lnTo>
                  <a:lnTo>
                    <a:pt x="140" y="286"/>
                  </a:lnTo>
                  <a:lnTo>
                    <a:pt x="167" y="240"/>
                  </a:lnTo>
                  <a:lnTo>
                    <a:pt x="203" y="198"/>
                  </a:lnTo>
                  <a:lnTo>
                    <a:pt x="244" y="158"/>
                  </a:lnTo>
                  <a:lnTo>
                    <a:pt x="290" y="123"/>
                  </a:lnTo>
                  <a:lnTo>
                    <a:pt x="344" y="91"/>
                  </a:lnTo>
                  <a:lnTo>
                    <a:pt x="403" y="64"/>
                  </a:lnTo>
                  <a:lnTo>
                    <a:pt x="465" y="42"/>
                  </a:lnTo>
                  <a:lnTo>
                    <a:pt x="532" y="24"/>
                  </a:lnTo>
                  <a:lnTo>
                    <a:pt x="602" y="11"/>
                  </a:lnTo>
                  <a:lnTo>
                    <a:pt x="676" y="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6" grpId="0" animBg="1"/>
      <p:bldP spid="70" grpId="0" animBg="1"/>
      <p:bldP spid="71" grpId="0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Susy</a:t>
            </a:r>
            <a:r>
              <a:rPr lang="en-US" dirty="0" smtClean="0"/>
              <a:t> Interfaces: Framed </a:t>
            </a:r>
            <a:r>
              <a:rPr lang="en-US" dirty="0" err="1" smtClean="0"/>
              <a:t>Degeneracies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179" name="Group 13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838200" y="2133600"/>
            <a:ext cx="6824275" cy="673162"/>
            <a:chOff x="803" y="1448"/>
            <a:chExt cx="25263" cy="2492"/>
          </a:xfrm>
          <a:solidFill>
            <a:srgbClr val="0066FF"/>
          </a:solidFill>
        </p:grpSpPr>
        <p:sp>
          <p:nvSpPr>
            <p:cNvPr id="2181" name="Freeform 133"/>
            <p:cNvSpPr>
              <a:spLocks/>
            </p:cNvSpPr>
            <p:nvPr/>
          </p:nvSpPr>
          <p:spPr bwMode="auto">
            <a:xfrm>
              <a:off x="803" y="1448"/>
              <a:ext cx="1669" cy="1619"/>
            </a:xfrm>
            <a:custGeom>
              <a:avLst/>
              <a:gdLst/>
              <a:ahLst/>
              <a:cxnLst>
                <a:cxn ang="0">
                  <a:pos x="1631" y="0"/>
                </a:cxn>
                <a:cxn ang="0">
                  <a:pos x="1638" y="24"/>
                </a:cxn>
                <a:cxn ang="0">
                  <a:pos x="1530" y="329"/>
                </a:cxn>
                <a:cxn ang="0">
                  <a:pos x="1382" y="833"/>
                </a:cxn>
                <a:cxn ang="0">
                  <a:pos x="1304" y="1202"/>
                </a:cxn>
                <a:cxn ang="0">
                  <a:pos x="1289" y="1314"/>
                </a:cxn>
                <a:cxn ang="0">
                  <a:pos x="1281" y="1426"/>
                </a:cxn>
                <a:cxn ang="0">
                  <a:pos x="1304" y="1474"/>
                </a:cxn>
                <a:cxn ang="0">
                  <a:pos x="1413" y="1498"/>
                </a:cxn>
                <a:cxn ang="0">
                  <a:pos x="1452" y="1482"/>
                </a:cxn>
                <a:cxn ang="0">
                  <a:pos x="1475" y="1474"/>
                </a:cxn>
                <a:cxn ang="0">
                  <a:pos x="1522" y="1410"/>
                </a:cxn>
                <a:cxn ang="0">
                  <a:pos x="1615" y="1354"/>
                </a:cxn>
                <a:cxn ang="0">
                  <a:pos x="1662" y="1346"/>
                </a:cxn>
                <a:cxn ang="0">
                  <a:pos x="1669" y="1362"/>
                </a:cxn>
                <a:cxn ang="0">
                  <a:pos x="1615" y="1458"/>
                </a:cxn>
                <a:cxn ang="0">
                  <a:pos x="1467" y="1570"/>
                </a:cxn>
                <a:cxn ang="0">
                  <a:pos x="1227" y="1619"/>
                </a:cxn>
                <a:cxn ang="0">
                  <a:pos x="1134" y="1586"/>
                </a:cxn>
                <a:cxn ang="0">
                  <a:pos x="1102" y="1498"/>
                </a:cxn>
                <a:cxn ang="0">
                  <a:pos x="1126" y="1274"/>
                </a:cxn>
                <a:cxn ang="0">
                  <a:pos x="1211" y="874"/>
                </a:cxn>
                <a:cxn ang="0">
                  <a:pos x="1157" y="898"/>
                </a:cxn>
                <a:cxn ang="0">
                  <a:pos x="543" y="1202"/>
                </a:cxn>
                <a:cxn ang="0">
                  <a:pos x="427" y="1514"/>
                </a:cxn>
                <a:cxn ang="0">
                  <a:pos x="419" y="1530"/>
                </a:cxn>
                <a:cxn ang="0">
                  <a:pos x="365" y="1578"/>
                </a:cxn>
                <a:cxn ang="0">
                  <a:pos x="272" y="1611"/>
                </a:cxn>
                <a:cxn ang="0">
                  <a:pos x="248" y="1603"/>
                </a:cxn>
                <a:cxn ang="0">
                  <a:pos x="256" y="1578"/>
                </a:cxn>
                <a:cxn ang="0">
                  <a:pos x="272" y="1538"/>
                </a:cxn>
                <a:cxn ang="0">
                  <a:pos x="396" y="1178"/>
                </a:cxn>
                <a:cxn ang="0">
                  <a:pos x="473" y="906"/>
                </a:cxn>
                <a:cxn ang="0">
                  <a:pos x="272" y="898"/>
                </a:cxn>
                <a:cxn ang="0">
                  <a:pos x="287" y="858"/>
                </a:cxn>
                <a:cxn ang="0">
                  <a:pos x="372" y="793"/>
                </a:cxn>
                <a:cxn ang="0">
                  <a:pos x="504" y="785"/>
                </a:cxn>
                <a:cxn ang="0">
                  <a:pos x="551" y="577"/>
                </a:cxn>
                <a:cxn ang="0">
                  <a:pos x="582" y="393"/>
                </a:cxn>
                <a:cxn ang="0">
                  <a:pos x="598" y="257"/>
                </a:cxn>
                <a:cxn ang="0">
                  <a:pos x="582" y="177"/>
                </a:cxn>
                <a:cxn ang="0">
                  <a:pos x="551" y="153"/>
                </a:cxn>
                <a:cxn ang="0">
                  <a:pos x="497" y="145"/>
                </a:cxn>
                <a:cxn ang="0">
                  <a:pos x="326" y="177"/>
                </a:cxn>
                <a:cxn ang="0">
                  <a:pos x="225" y="273"/>
                </a:cxn>
                <a:cxn ang="0">
                  <a:pos x="139" y="393"/>
                </a:cxn>
                <a:cxn ang="0">
                  <a:pos x="23" y="449"/>
                </a:cxn>
                <a:cxn ang="0">
                  <a:pos x="0" y="441"/>
                </a:cxn>
                <a:cxn ang="0">
                  <a:pos x="7" y="409"/>
                </a:cxn>
                <a:cxn ang="0">
                  <a:pos x="77" y="297"/>
                </a:cxn>
                <a:cxn ang="0">
                  <a:pos x="233" y="153"/>
                </a:cxn>
                <a:cxn ang="0">
                  <a:pos x="481" y="40"/>
                </a:cxn>
                <a:cxn ang="0">
                  <a:pos x="668" y="24"/>
                </a:cxn>
                <a:cxn ang="0">
                  <a:pos x="737" y="48"/>
                </a:cxn>
                <a:cxn ang="0">
                  <a:pos x="784" y="145"/>
                </a:cxn>
                <a:cxn ang="0">
                  <a:pos x="776" y="257"/>
                </a:cxn>
                <a:cxn ang="0">
                  <a:pos x="668" y="769"/>
                </a:cxn>
                <a:cxn ang="0">
                  <a:pos x="668" y="769"/>
                </a:cxn>
                <a:cxn ang="0">
                  <a:pos x="1343" y="433"/>
                </a:cxn>
                <a:cxn ang="0">
                  <a:pos x="1467" y="88"/>
                </a:cxn>
                <a:cxn ang="0">
                  <a:pos x="1483" y="64"/>
                </a:cxn>
                <a:cxn ang="0">
                  <a:pos x="1576" y="8"/>
                </a:cxn>
              </a:cxnLst>
              <a:rect l="0" t="0" r="r" b="b"/>
              <a:pathLst>
                <a:path w="1669" h="1619">
                  <a:moveTo>
                    <a:pt x="1615" y="0"/>
                  </a:moveTo>
                  <a:lnTo>
                    <a:pt x="1631" y="0"/>
                  </a:lnTo>
                  <a:lnTo>
                    <a:pt x="1638" y="8"/>
                  </a:lnTo>
                  <a:lnTo>
                    <a:pt x="1638" y="24"/>
                  </a:lnTo>
                  <a:lnTo>
                    <a:pt x="1631" y="40"/>
                  </a:lnTo>
                  <a:lnTo>
                    <a:pt x="1530" y="329"/>
                  </a:lnTo>
                  <a:lnTo>
                    <a:pt x="1444" y="601"/>
                  </a:lnTo>
                  <a:lnTo>
                    <a:pt x="1382" y="833"/>
                  </a:lnTo>
                  <a:lnTo>
                    <a:pt x="1335" y="1034"/>
                  </a:lnTo>
                  <a:lnTo>
                    <a:pt x="1304" y="1202"/>
                  </a:lnTo>
                  <a:lnTo>
                    <a:pt x="1297" y="1250"/>
                  </a:lnTo>
                  <a:lnTo>
                    <a:pt x="1289" y="1314"/>
                  </a:lnTo>
                  <a:lnTo>
                    <a:pt x="1281" y="1370"/>
                  </a:lnTo>
                  <a:lnTo>
                    <a:pt x="1281" y="1426"/>
                  </a:lnTo>
                  <a:lnTo>
                    <a:pt x="1289" y="1450"/>
                  </a:lnTo>
                  <a:lnTo>
                    <a:pt x="1304" y="1474"/>
                  </a:lnTo>
                  <a:lnTo>
                    <a:pt x="1351" y="1498"/>
                  </a:lnTo>
                  <a:lnTo>
                    <a:pt x="1413" y="1498"/>
                  </a:lnTo>
                  <a:lnTo>
                    <a:pt x="1436" y="1490"/>
                  </a:lnTo>
                  <a:lnTo>
                    <a:pt x="1452" y="1482"/>
                  </a:lnTo>
                  <a:lnTo>
                    <a:pt x="1475" y="1482"/>
                  </a:lnTo>
                  <a:lnTo>
                    <a:pt x="1475" y="1474"/>
                  </a:lnTo>
                  <a:lnTo>
                    <a:pt x="1483" y="1466"/>
                  </a:lnTo>
                  <a:lnTo>
                    <a:pt x="1522" y="1410"/>
                  </a:lnTo>
                  <a:lnTo>
                    <a:pt x="1568" y="1370"/>
                  </a:lnTo>
                  <a:lnTo>
                    <a:pt x="1615" y="1354"/>
                  </a:lnTo>
                  <a:lnTo>
                    <a:pt x="1646" y="1346"/>
                  </a:lnTo>
                  <a:lnTo>
                    <a:pt x="1662" y="1346"/>
                  </a:lnTo>
                  <a:lnTo>
                    <a:pt x="1669" y="1354"/>
                  </a:lnTo>
                  <a:lnTo>
                    <a:pt x="1669" y="1362"/>
                  </a:lnTo>
                  <a:lnTo>
                    <a:pt x="1654" y="1402"/>
                  </a:lnTo>
                  <a:lnTo>
                    <a:pt x="1615" y="1458"/>
                  </a:lnTo>
                  <a:lnTo>
                    <a:pt x="1553" y="1514"/>
                  </a:lnTo>
                  <a:lnTo>
                    <a:pt x="1467" y="1570"/>
                  </a:lnTo>
                  <a:lnTo>
                    <a:pt x="1359" y="1603"/>
                  </a:lnTo>
                  <a:lnTo>
                    <a:pt x="1227" y="1619"/>
                  </a:lnTo>
                  <a:lnTo>
                    <a:pt x="1172" y="1611"/>
                  </a:lnTo>
                  <a:lnTo>
                    <a:pt x="1134" y="1586"/>
                  </a:lnTo>
                  <a:lnTo>
                    <a:pt x="1110" y="1546"/>
                  </a:lnTo>
                  <a:lnTo>
                    <a:pt x="1102" y="1498"/>
                  </a:lnTo>
                  <a:lnTo>
                    <a:pt x="1110" y="1394"/>
                  </a:lnTo>
                  <a:lnTo>
                    <a:pt x="1126" y="1274"/>
                  </a:lnTo>
                  <a:lnTo>
                    <a:pt x="1172" y="1034"/>
                  </a:lnTo>
                  <a:lnTo>
                    <a:pt x="1211" y="874"/>
                  </a:lnTo>
                  <a:lnTo>
                    <a:pt x="1180" y="890"/>
                  </a:lnTo>
                  <a:lnTo>
                    <a:pt x="1157" y="898"/>
                  </a:lnTo>
                  <a:lnTo>
                    <a:pt x="629" y="898"/>
                  </a:lnTo>
                  <a:lnTo>
                    <a:pt x="543" y="1202"/>
                  </a:lnTo>
                  <a:lnTo>
                    <a:pt x="435" y="1498"/>
                  </a:lnTo>
                  <a:lnTo>
                    <a:pt x="427" y="1514"/>
                  </a:lnTo>
                  <a:lnTo>
                    <a:pt x="419" y="1522"/>
                  </a:lnTo>
                  <a:lnTo>
                    <a:pt x="419" y="1530"/>
                  </a:lnTo>
                  <a:lnTo>
                    <a:pt x="411" y="1538"/>
                  </a:lnTo>
                  <a:lnTo>
                    <a:pt x="365" y="1578"/>
                  </a:lnTo>
                  <a:lnTo>
                    <a:pt x="310" y="1603"/>
                  </a:lnTo>
                  <a:lnTo>
                    <a:pt x="272" y="1611"/>
                  </a:lnTo>
                  <a:lnTo>
                    <a:pt x="256" y="1611"/>
                  </a:lnTo>
                  <a:lnTo>
                    <a:pt x="248" y="1603"/>
                  </a:lnTo>
                  <a:lnTo>
                    <a:pt x="248" y="1586"/>
                  </a:lnTo>
                  <a:lnTo>
                    <a:pt x="256" y="1578"/>
                  </a:lnTo>
                  <a:lnTo>
                    <a:pt x="264" y="1562"/>
                  </a:lnTo>
                  <a:lnTo>
                    <a:pt x="272" y="1538"/>
                  </a:lnTo>
                  <a:lnTo>
                    <a:pt x="341" y="1346"/>
                  </a:lnTo>
                  <a:lnTo>
                    <a:pt x="396" y="1178"/>
                  </a:lnTo>
                  <a:lnTo>
                    <a:pt x="435" y="1034"/>
                  </a:lnTo>
                  <a:lnTo>
                    <a:pt x="473" y="906"/>
                  </a:lnTo>
                  <a:lnTo>
                    <a:pt x="279" y="906"/>
                  </a:lnTo>
                  <a:lnTo>
                    <a:pt x="272" y="898"/>
                  </a:lnTo>
                  <a:lnTo>
                    <a:pt x="272" y="890"/>
                  </a:lnTo>
                  <a:lnTo>
                    <a:pt x="287" y="858"/>
                  </a:lnTo>
                  <a:lnTo>
                    <a:pt x="326" y="825"/>
                  </a:lnTo>
                  <a:lnTo>
                    <a:pt x="372" y="793"/>
                  </a:lnTo>
                  <a:lnTo>
                    <a:pt x="427" y="785"/>
                  </a:lnTo>
                  <a:lnTo>
                    <a:pt x="504" y="785"/>
                  </a:lnTo>
                  <a:lnTo>
                    <a:pt x="543" y="625"/>
                  </a:lnTo>
                  <a:lnTo>
                    <a:pt x="551" y="577"/>
                  </a:lnTo>
                  <a:lnTo>
                    <a:pt x="567" y="497"/>
                  </a:lnTo>
                  <a:lnTo>
                    <a:pt x="582" y="393"/>
                  </a:lnTo>
                  <a:lnTo>
                    <a:pt x="590" y="313"/>
                  </a:lnTo>
                  <a:lnTo>
                    <a:pt x="598" y="257"/>
                  </a:lnTo>
                  <a:lnTo>
                    <a:pt x="598" y="209"/>
                  </a:lnTo>
                  <a:lnTo>
                    <a:pt x="582" y="177"/>
                  </a:lnTo>
                  <a:lnTo>
                    <a:pt x="567" y="169"/>
                  </a:lnTo>
                  <a:lnTo>
                    <a:pt x="551" y="153"/>
                  </a:lnTo>
                  <a:lnTo>
                    <a:pt x="528" y="145"/>
                  </a:lnTo>
                  <a:lnTo>
                    <a:pt x="497" y="145"/>
                  </a:lnTo>
                  <a:lnTo>
                    <a:pt x="396" y="153"/>
                  </a:lnTo>
                  <a:lnTo>
                    <a:pt x="326" y="177"/>
                  </a:lnTo>
                  <a:lnTo>
                    <a:pt x="264" y="225"/>
                  </a:lnTo>
                  <a:lnTo>
                    <a:pt x="225" y="273"/>
                  </a:lnTo>
                  <a:lnTo>
                    <a:pt x="186" y="337"/>
                  </a:lnTo>
                  <a:lnTo>
                    <a:pt x="139" y="393"/>
                  </a:lnTo>
                  <a:lnTo>
                    <a:pt x="93" y="425"/>
                  </a:lnTo>
                  <a:lnTo>
                    <a:pt x="23" y="449"/>
                  </a:lnTo>
                  <a:lnTo>
                    <a:pt x="7" y="449"/>
                  </a:lnTo>
                  <a:lnTo>
                    <a:pt x="0" y="441"/>
                  </a:lnTo>
                  <a:lnTo>
                    <a:pt x="0" y="433"/>
                  </a:lnTo>
                  <a:lnTo>
                    <a:pt x="7" y="409"/>
                  </a:lnTo>
                  <a:lnTo>
                    <a:pt x="31" y="361"/>
                  </a:lnTo>
                  <a:lnTo>
                    <a:pt x="77" y="297"/>
                  </a:lnTo>
                  <a:lnTo>
                    <a:pt x="139" y="225"/>
                  </a:lnTo>
                  <a:lnTo>
                    <a:pt x="233" y="153"/>
                  </a:lnTo>
                  <a:lnTo>
                    <a:pt x="341" y="88"/>
                  </a:lnTo>
                  <a:lnTo>
                    <a:pt x="481" y="40"/>
                  </a:lnTo>
                  <a:lnTo>
                    <a:pt x="637" y="24"/>
                  </a:lnTo>
                  <a:lnTo>
                    <a:pt x="668" y="24"/>
                  </a:lnTo>
                  <a:lnTo>
                    <a:pt x="699" y="32"/>
                  </a:lnTo>
                  <a:lnTo>
                    <a:pt x="737" y="48"/>
                  </a:lnTo>
                  <a:lnTo>
                    <a:pt x="769" y="88"/>
                  </a:lnTo>
                  <a:lnTo>
                    <a:pt x="784" y="145"/>
                  </a:lnTo>
                  <a:lnTo>
                    <a:pt x="784" y="185"/>
                  </a:lnTo>
                  <a:lnTo>
                    <a:pt x="776" y="257"/>
                  </a:lnTo>
                  <a:lnTo>
                    <a:pt x="745" y="465"/>
                  </a:lnTo>
                  <a:lnTo>
                    <a:pt x="668" y="769"/>
                  </a:lnTo>
                  <a:lnTo>
                    <a:pt x="668" y="785"/>
                  </a:lnTo>
                  <a:lnTo>
                    <a:pt x="668" y="769"/>
                  </a:lnTo>
                  <a:lnTo>
                    <a:pt x="1242" y="769"/>
                  </a:lnTo>
                  <a:lnTo>
                    <a:pt x="1343" y="433"/>
                  </a:lnTo>
                  <a:lnTo>
                    <a:pt x="1460" y="104"/>
                  </a:lnTo>
                  <a:lnTo>
                    <a:pt x="1467" y="88"/>
                  </a:lnTo>
                  <a:lnTo>
                    <a:pt x="1483" y="72"/>
                  </a:lnTo>
                  <a:lnTo>
                    <a:pt x="1483" y="64"/>
                  </a:lnTo>
                  <a:lnTo>
                    <a:pt x="1530" y="32"/>
                  </a:lnTo>
                  <a:lnTo>
                    <a:pt x="1576" y="8"/>
                  </a:lnTo>
                  <a:lnTo>
                    <a:pt x="1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34"/>
            <p:cNvSpPr>
              <a:spLocks noEditPoints="1"/>
            </p:cNvSpPr>
            <p:nvPr/>
          </p:nvSpPr>
          <p:spPr bwMode="auto">
            <a:xfrm>
              <a:off x="2620" y="2201"/>
              <a:ext cx="761" cy="1122"/>
            </a:xfrm>
            <a:custGeom>
              <a:avLst/>
              <a:gdLst/>
              <a:ahLst/>
              <a:cxnLst>
                <a:cxn ang="0">
                  <a:pos x="54" y="1018"/>
                </a:cxn>
                <a:cxn ang="0">
                  <a:pos x="93" y="1002"/>
                </a:cxn>
                <a:cxn ang="0">
                  <a:pos x="140" y="89"/>
                </a:cxn>
                <a:cxn ang="0">
                  <a:pos x="47" y="241"/>
                </a:cxn>
                <a:cxn ang="0">
                  <a:pos x="93" y="433"/>
                </a:cxn>
                <a:cxn ang="0">
                  <a:pos x="396" y="609"/>
                </a:cxn>
                <a:cxn ang="0">
                  <a:pos x="582" y="785"/>
                </a:cxn>
                <a:cxn ang="0">
                  <a:pos x="590" y="954"/>
                </a:cxn>
                <a:cxn ang="0">
                  <a:pos x="652" y="930"/>
                </a:cxn>
                <a:cxn ang="0">
                  <a:pos x="683" y="705"/>
                </a:cxn>
                <a:cxn ang="0">
                  <a:pos x="575" y="553"/>
                </a:cxn>
                <a:cxn ang="0">
                  <a:pos x="388" y="457"/>
                </a:cxn>
                <a:cxn ang="0">
                  <a:pos x="116" y="201"/>
                </a:cxn>
                <a:cxn ang="0">
                  <a:pos x="140" y="89"/>
                </a:cxn>
                <a:cxn ang="0">
                  <a:pos x="590" y="89"/>
                </a:cxn>
                <a:cxn ang="0">
                  <a:pos x="606" y="137"/>
                </a:cxn>
                <a:cxn ang="0">
                  <a:pos x="629" y="169"/>
                </a:cxn>
                <a:cxn ang="0">
                  <a:pos x="342" y="0"/>
                </a:cxn>
                <a:cxn ang="0">
                  <a:pos x="489" y="32"/>
                </a:cxn>
                <a:cxn ang="0">
                  <a:pos x="613" y="40"/>
                </a:cxn>
                <a:cxn ang="0">
                  <a:pos x="637" y="8"/>
                </a:cxn>
                <a:cxn ang="0">
                  <a:pos x="676" y="8"/>
                </a:cxn>
                <a:cxn ang="0">
                  <a:pos x="676" y="321"/>
                </a:cxn>
                <a:cxn ang="0">
                  <a:pos x="629" y="313"/>
                </a:cxn>
                <a:cxn ang="0">
                  <a:pos x="513" y="121"/>
                </a:cxn>
                <a:cxn ang="0">
                  <a:pos x="272" y="64"/>
                </a:cxn>
                <a:cxn ang="0">
                  <a:pos x="179" y="209"/>
                </a:cxn>
                <a:cxn ang="0">
                  <a:pos x="303" y="361"/>
                </a:cxn>
                <a:cxn ang="0">
                  <a:pos x="466" y="449"/>
                </a:cxn>
                <a:cxn ang="0">
                  <a:pos x="722" y="649"/>
                </a:cxn>
                <a:cxn ang="0">
                  <a:pos x="746" y="906"/>
                </a:cxn>
                <a:cxn ang="0">
                  <a:pos x="559" y="1082"/>
                </a:cxn>
                <a:cxn ang="0">
                  <a:pos x="326" y="1122"/>
                </a:cxn>
                <a:cxn ang="0">
                  <a:pos x="210" y="1090"/>
                </a:cxn>
                <a:cxn ang="0">
                  <a:pos x="78" y="1082"/>
                </a:cxn>
                <a:cxn ang="0">
                  <a:pos x="23" y="1106"/>
                </a:cxn>
                <a:cxn ang="0">
                  <a:pos x="23" y="737"/>
                </a:cxn>
                <a:cxn ang="0">
                  <a:pos x="62" y="737"/>
                </a:cxn>
                <a:cxn ang="0">
                  <a:pos x="101" y="890"/>
                </a:cxn>
                <a:cxn ang="0">
                  <a:pos x="280" y="1050"/>
                </a:cxn>
                <a:cxn ang="0">
                  <a:pos x="497" y="1034"/>
                </a:cxn>
                <a:cxn ang="0">
                  <a:pos x="559" y="890"/>
                </a:cxn>
                <a:cxn ang="0">
                  <a:pos x="357" y="657"/>
                </a:cxn>
                <a:cxn ang="0">
                  <a:pos x="78" y="497"/>
                </a:cxn>
                <a:cxn ang="0">
                  <a:pos x="0" y="313"/>
                </a:cxn>
                <a:cxn ang="0">
                  <a:pos x="132" y="48"/>
                </a:cxn>
              </a:cxnLst>
              <a:rect l="0" t="0" r="r" b="b"/>
              <a:pathLst>
                <a:path w="761" h="1122">
                  <a:moveTo>
                    <a:pt x="62" y="930"/>
                  </a:moveTo>
                  <a:lnTo>
                    <a:pt x="62" y="1018"/>
                  </a:lnTo>
                  <a:lnTo>
                    <a:pt x="54" y="1018"/>
                  </a:lnTo>
                  <a:lnTo>
                    <a:pt x="62" y="1026"/>
                  </a:lnTo>
                  <a:lnTo>
                    <a:pt x="62" y="1018"/>
                  </a:lnTo>
                  <a:lnTo>
                    <a:pt x="93" y="1002"/>
                  </a:lnTo>
                  <a:lnTo>
                    <a:pt x="132" y="1002"/>
                  </a:lnTo>
                  <a:lnTo>
                    <a:pt x="62" y="930"/>
                  </a:lnTo>
                  <a:close/>
                  <a:moveTo>
                    <a:pt x="140" y="89"/>
                  </a:moveTo>
                  <a:lnTo>
                    <a:pt x="93" y="129"/>
                  </a:lnTo>
                  <a:lnTo>
                    <a:pt x="62" y="185"/>
                  </a:lnTo>
                  <a:lnTo>
                    <a:pt x="47" y="241"/>
                  </a:lnTo>
                  <a:lnTo>
                    <a:pt x="39" y="297"/>
                  </a:lnTo>
                  <a:lnTo>
                    <a:pt x="54" y="377"/>
                  </a:lnTo>
                  <a:lnTo>
                    <a:pt x="93" y="433"/>
                  </a:lnTo>
                  <a:lnTo>
                    <a:pt x="233" y="529"/>
                  </a:lnTo>
                  <a:lnTo>
                    <a:pt x="318" y="569"/>
                  </a:lnTo>
                  <a:lnTo>
                    <a:pt x="396" y="609"/>
                  </a:lnTo>
                  <a:lnTo>
                    <a:pt x="474" y="657"/>
                  </a:lnTo>
                  <a:lnTo>
                    <a:pt x="536" y="713"/>
                  </a:lnTo>
                  <a:lnTo>
                    <a:pt x="582" y="785"/>
                  </a:lnTo>
                  <a:lnTo>
                    <a:pt x="598" y="874"/>
                  </a:lnTo>
                  <a:lnTo>
                    <a:pt x="598" y="922"/>
                  </a:lnTo>
                  <a:lnTo>
                    <a:pt x="590" y="954"/>
                  </a:lnTo>
                  <a:lnTo>
                    <a:pt x="575" y="994"/>
                  </a:lnTo>
                  <a:lnTo>
                    <a:pt x="613" y="970"/>
                  </a:lnTo>
                  <a:lnTo>
                    <a:pt x="652" y="930"/>
                  </a:lnTo>
                  <a:lnTo>
                    <a:pt x="683" y="866"/>
                  </a:lnTo>
                  <a:lnTo>
                    <a:pt x="699" y="785"/>
                  </a:lnTo>
                  <a:lnTo>
                    <a:pt x="683" y="705"/>
                  </a:lnTo>
                  <a:lnTo>
                    <a:pt x="660" y="641"/>
                  </a:lnTo>
                  <a:lnTo>
                    <a:pt x="613" y="585"/>
                  </a:lnTo>
                  <a:lnTo>
                    <a:pt x="575" y="553"/>
                  </a:lnTo>
                  <a:lnTo>
                    <a:pt x="528" y="521"/>
                  </a:lnTo>
                  <a:lnTo>
                    <a:pt x="474" y="481"/>
                  </a:lnTo>
                  <a:lnTo>
                    <a:pt x="388" y="457"/>
                  </a:lnTo>
                  <a:lnTo>
                    <a:pt x="287" y="417"/>
                  </a:lnTo>
                  <a:lnTo>
                    <a:pt x="280" y="417"/>
                  </a:lnTo>
                  <a:lnTo>
                    <a:pt x="116" y="201"/>
                  </a:lnTo>
                  <a:lnTo>
                    <a:pt x="116" y="153"/>
                  </a:lnTo>
                  <a:lnTo>
                    <a:pt x="124" y="121"/>
                  </a:lnTo>
                  <a:lnTo>
                    <a:pt x="140" y="89"/>
                  </a:lnTo>
                  <a:close/>
                  <a:moveTo>
                    <a:pt x="621" y="72"/>
                  </a:moveTo>
                  <a:lnTo>
                    <a:pt x="613" y="80"/>
                  </a:lnTo>
                  <a:lnTo>
                    <a:pt x="590" y="89"/>
                  </a:lnTo>
                  <a:lnTo>
                    <a:pt x="567" y="89"/>
                  </a:lnTo>
                  <a:lnTo>
                    <a:pt x="590" y="113"/>
                  </a:lnTo>
                  <a:lnTo>
                    <a:pt x="606" y="137"/>
                  </a:lnTo>
                  <a:lnTo>
                    <a:pt x="613" y="145"/>
                  </a:lnTo>
                  <a:lnTo>
                    <a:pt x="621" y="161"/>
                  </a:lnTo>
                  <a:lnTo>
                    <a:pt x="629" y="169"/>
                  </a:lnTo>
                  <a:lnTo>
                    <a:pt x="629" y="72"/>
                  </a:lnTo>
                  <a:lnTo>
                    <a:pt x="621" y="72"/>
                  </a:lnTo>
                  <a:close/>
                  <a:moveTo>
                    <a:pt x="342" y="0"/>
                  </a:moveTo>
                  <a:lnTo>
                    <a:pt x="404" y="8"/>
                  </a:lnTo>
                  <a:lnTo>
                    <a:pt x="474" y="24"/>
                  </a:lnTo>
                  <a:lnTo>
                    <a:pt x="489" y="32"/>
                  </a:lnTo>
                  <a:lnTo>
                    <a:pt x="536" y="48"/>
                  </a:lnTo>
                  <a:lnTo>
                    <a:pt x="590" y="48"/>
                  </a:lnTo>
                  <a:lnTo>
                    <a:pt x="613" y="40"/>
                  </a:lnTo>
                  <a:lnTo>
                    <a:pt x="621" y="24"/>
                  </a:lnTo>
                  <a:lnTo>
                    <a:pt x="637" y="16"/>
                  </a:lnTo>
                  <a:lnTo>
                    <a:pt x="637" y="8"/>
                  </a:lnTo>
                  <a:lnTo>
                    <a:pt x="645" y="0"/>
                  </a:lnTo>
                  <a:lnTo>
                    <a:pt x="668" y="0"/>
                  </a:lnTo>
                  <a:lnTo>
                    <a:pt x="676" y="8"/>
                  </a:lnTo>
                  <a:lnTo>
                    <a:pt x="683" y="24"/>
                  </a:lnTo>
                  <a:lnTo>
                    <a:pt x="683" y="305"/>
                  </a:lnTo>
                  <a:lnTo>
                    <a:pt x="676" y="321"/>
                  </a:lnTo>
                  <a:lnTo>
                    <a:pt x="668" y="329"/>
                  </a:lnTo>
                  <a:lnTo>
                    <a:pt x="645" y="329"/>
                  </a:lnTo>
                  <a:lnTo>
                    <a:pt x="629" y="313"/>
                  </a:lnTo>
                  <a:lnTo>
                    <a:pt x="629" y="297"/>
                  </a:lnTo>
                  <a:lnTo>
                    <a:pt x="582" y="201"/>
                  </a:lnTo>
                  <a:lnTo>
                    <a:pt x="513" y="121"/>
                  </a:lnTo>
                  <a:lnTo>
                    <a:pt x="427" y="72"/>
                  </a:lnTo>
                  <a:lnTo>
                    <a:pt x="342" y="48"/>
                  </a:lnTo>
                  <a:lnTo>
                    <a:pt x="272" y="64"/>
                  </a:lnTo>
                  <a:lnTo>
                    <a:pt x="217" y="97"/>
                  </a:lnTo>
                  <a:lnTo>
                    <a:pt x="186" y="145"/>
                  </a:lnTo>
                  <a:lnTo>
                    <a:pt x="179" y="209"/>
                  </a:lnTo>
                  <a:lnTo>
                    <a:pt x="194" y="265"/>
                  </a:lnTo>
                  <a:lnTo>
                    <a:pt x="241" y="313"/>
                  </a:lnTo>
                  <a:lnTo>
                    <a:pt x="303" y="361"/>
                  </a:lnTo>
                  <a:lnTo>
                    <a:pt x="380" y="401"/>
                  </a:lnTo>
                  <a:lnTo>
                    <a:pt x="458" y="433"/>
                  </a:lnTo>
                  <a:lnTo>
                    <a:pt x="466" y="449"/>
                  </a:lnTo>
                  <a:lnTo>
                    <a:pt x="582" y="505"/>
                  </a:lnTo>
                  <a:lnTo>
                    <a:pt x="660" y="577"/>
                  </a:lnTo>
                  <a:lnTo>
                    <a:pt x="722" y="649"/>
                  </a:lnTo>
                  <a:lnTo>
                    <a:pt x="753" y="729"/>
                  </a:lnTo>
                  <a:lnTo>
                    <a:pt x="761" y="809"/>
                  </a:lnTo>
                  <a:lnTo>
                    <a:pt x="746" y="906"/>
                  </a:lnTo>
                  <a:lnTo>
                    <a:pt x="707" y="978"/>
                  </a:lnTo>
                  <a:lnTo>
                    <a:pt x="637" y="1042"/>
                  </a:lnTo>
                  <a:lnTo>
                    <a:pt x="559" y="1082"/>
                  </a:lnTo>
                  <a:lnTo>
                    <a:pt x="466" y="1114"/>
                  </a:lnTo>
                  <a:lnTo>
                    <a:pt x="357" y="1122"/>
                  </a:lnTo>
                  <a:lnTo>
                    <a:pt x="326" y="1122"/>
                  </a:lnTo>
                  <a:lnTo>
                    <a:pt x="280" y="1114"/>
                  </a:lnTo>
                  <a:lnTo>
                    <a:pt x="225" y="1098"/>
                  </a:lnTo>
                  <a:lnTo>
                    <a:pt x="210" y="1090"/>
                  </a:lnTo>
                  <a:lnTo>
                    <a:pt x="163" y="1074"/>
                  </a:lnTo>
                  <a:lnTo>
                    <a:pt x="101" y="1074"/>
                  </a:lnTo>
                  <a:lnTo>
                    <a:pt x="78" y="1082"/>
                  </a:lnTo>
                  <a:lnTo>
                    <a:pt x="47" y="1114"/>
                  </a:lnTo>
                  <a:lnTo>
                    <a:pt x="31" y="1114"/>
                  </a:lnTo>
                  <a:lnTo>
                    <a:pt x="23" y="1106"/>
                  </a:lnTo>
                  <a:lnTo>
                    <a:pt x="15" y="1090"/>
                  </a:lnTo>
                  <a:lnTo>
                    <a:pt x="15" y="753"/>
                  </a:lnTo>
                  <a:lnTo>
                    <a:pt x="23" y="737"/>
                  </a:lnTo>
                  <a:lnTo>
                    <a:pt x="31" y="729"/>
                  </a:lnTo>
                  <a:lnTo>
                    <a:pt x="54" y="729"/>
                  </a:lnTo>
                  <a:lnTo>
                    <a:pt x="62" y="737"/>
                  </a:lnTo>
                  <a:lnTo>
                    <a:pt x="62" y="785"/>
                  </a:lnTo>
                  <a:lnTo>
                    <a:pt x="70" y="833"/>
                  </a:lnTo>
                  <a:lnTo>
                    <a:pt x="101" y="890"/>
                  </a:lnTo>
                  <a:lnTo>
                    <a:pt x="155" y="962"/>
                  </a:lnTo>
                  <a:lnTo>
                    <a:pt x="217" y="1010"/>
                  </a:lnTo>
                  <a:lnTo>
                    <a:pt x="280" y="1050"/>
                  </a:lnTo>
                  <a:lnTo>
                    <a:pt x="357" y="1066"/>
                  </a:lnTo>
                  <a:lnTo>
                    <a:pt x="435" y="1058"/>
                  </a:lnTo>
                  <a:lnTo>
                    <a:pt x="497" y="1034"/>
                  </a:lnTo>
                  <a:lnTo>
                    <a:pt x="536" y="1002"/>
                  </a:lnTo>
                  <a:lnTo>
                    <a:pt x="551" y="954"/>
                  </a:lnTo>
                  <a:lnTo>
                    <a:pt x="559" y="890"/>
                  </a:lnTo>
                  <a:lnTo>
                    <a:pt x="544" y="817"/>
                  </a:lnTo>
                  <a:lnTo>
                    <a:pt x="497" y="753"/>
                  </a:lnTo>
                  <a:lnTo>
                    <a:pt x="357" y="657"/>
                  </a:lnTo>
                  <a:lnTo>
                    <a:pt x="280" y="625"/>
                  </a:lnTo>
                  <a:lnTo>
                    <a:pt x="155" y="561"/>
                  </a:lnTo>
                  <a:lnTo>
                    <a:pt x="78" y="497"/>
                  </a:lnTo>
                  <a:lnTo>
                    <a:pt x="31" y="441"/>
                  </a:lnTo>
                  <a:lnTo>
                    <a:pt x="8" y="377"/>
                  </a:lnTo>
                  <a:lnTo>
                    <a:pt x="0" y="313"/>
                  </a:lnTo>
                  <a:lnTo>
                    <a:pt x="15" y="201"/>
                  </a:lnTo>
                  <a:lnTo>
                    <a:pt x="62" y="113"/>
                  </a:lnTo>
                  <a:lnTo>
                    <a:pt x="132" y="48"/>
                  </a:lnTo>
                  <a:lnTo>
                    <a:pt x="225" y="16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3498" y="2225"/>
              <a:ext cx="986" cy="1066"/>
            </a:xfrm>
            <a:custGeom>
              <a:avLst/>
              <a:gdLst/>
              <a:ahLst/>
              <a:cxnLst>
                <a:cxn ang="0">
                  <a:pos x="271" y="0"/>
                </a:cxn>
                <a:cxn ang="0">
                  <a:pos x="730" y="0"/>
                </a:cxn>
                <a:cxn ang="0">
                  <a:pos x="745" y="16"/>
                </a:cxn>
                <a:cxn ang="0">
                  <a:pos x="745" y="40"/>
                </a:cxn>
                <a:cxn ang="0">
                  <a:pos x="737" y="48"/>
                </a:cxn>
                <a:cxn ang="0">
                  <a:pos x="722" y="56"/>
                </a:cxn>
                <a:cxn ang="0">
                  <a:pos x="605" y="56"/>
                </a:cxn>
                <a:cxn ang="0">
                  <a:pos x="559" y="73"/>
                </a:cxn>
                <a:cxn ang="0">
                  <a:pos x="535" y="97"/>
                </a:cxn>
                <a:cxn ang="0">
                  <a:pos x="528" y="129"/>
                </a:cxn>
                <a:cxn ang="0">
                  <a:pos x="520" y="121"/>
                </a:cxn>
                <a:cxn ang="0">
                  <a:pos x="318" y="954"/>
                </a:cxn>
                <a:cxn ang="0">
                  <a:pos x="310" y="970"/>
                </a:cxn>
                <a:cxn ang="0">
                  <a:pos x="310" y="1002"/>
                </a:cxn>
                <a:cxn ang="0">
                  <a:pos x="528" y="1002"/>
                </a:cxn>
                <a:cxn ang="0">
                  <a:pos x="636" y="994"/>
                </a:cxn>
                <a:cxn ang="0">
                  <a:pos x="722" y="962"/>
                </a:cxn>
                <a:cxn ang="0">
                  <a:pos x="784" y="922"/>
                </a:cxn>
                <a:cxn ang="0">
                  <a:pos x="838" y="874"/>
                </a:cxn>
                <a:cxn ang="0">
                  <a:pos x="877" y="809"/>
                </a:cxn>
                <a:cxn ang="0">
                  <a:pos x="908" y="745"/>
                </a:cxn>
                <a:cxn ang="0">
                  <a:pos x="931" y="681"/>
                </a:cxn>
                <a:cxn ang="0">
                  <a:pos x="947" y="649"/>
                </a:cxn>
                <a:cxn ang="0">
                  <a:pos x="970" y="649"/>
                </a:cxn>
                <a:cxn ang="0">
                  <a:pos x="986" y="665"/>
                </a:cxn>
                <a:cxn ang="0">
                  <a:pos x="986" y="673"/>
                </a:cxn>
                <a:cxn ang="0">
                  <a:pos x="963" y="745"/>
                </a:cxn>
                <a:cxn ang="0">
                  <a:pos x="939" y="809"/>
                </a:cxn>
                <a:cxn ang="0">
                  <a:pos x="916" y="882"/>
                </a:cxn>
                <a:cxn ang="0">
                  <a:pos x="893" y="946"/>
                </a:cxn>
                <a:cxn ang="0">
                  <a:pos x="877" y="1002"/>
                </a:cxn>
                <a:cxn ang="0">
                  <a:pos x="854" y="1050"/>
                </a:cxn>
                <a:cxn ang="0">
                  <a:pos x="838" y="1066"/>
                </a:cxn>
                <a:cxn ang="0">
                  <a:pos x="23" y="1066"/>
                </a:cxn>
                <a:cxn ang="0">
                  <a:pos x="7" y="1058"/>
                </a:cxn>
                <a:cxn ang="0">
                  <a:pos x="0" y="1050"/>
                </a:cxn>
                <a:cxn ang="0">
                  <a:pos x="0" y="1026"/>
                </a:cxn>
                <a:cxn ang="0">
                  <a:pos x="7" y="1018"/>
                </a:cxn>
                <a:cxn ang="0">
                  <a:pos x="23" y="1010"/>
                </a:cxn>
                <a:cxn ang="0">
                  <a:pos x="116" y="1010"/>
                </a:cxn>
                <a:cxn ang="0">
                  <a:pos x="147" y="1002"/>
                </a:cxn>
                <a:cxn ang="0">
                  <a:pos x="170" y="978"/>
                </a:cxn>
                <a:cxn ang="0">
                  <a:pos x="380" y="113"/>
                </a:cxn>
                <a:cxn ang="0">
                  <a:pos x="388" y="97"/>
                </a:cxn>
                <a:cxn ang="0">
                  <a:pos x="388" y="73"/>
                </a:cxn>
                <a:cxn ang="0">
                  <a:pos x="372" y="56"/>
                </a:cxn>
                <a:cxn ang="0">
                  <a:pos x="279" y="56"/>
                </a:cxn>
                <a:cxn ang="0">
                  <a:pos x="264" y="48"/>
                </a:cxn>
                <a:cxn ang="0">
                  <a:pos x="256" y="40"/>
                </a:cxn>
                <a:cxn ang="0">
                  <a:pos x="256" y="16"/>
                </a:cxn>
                <a:cxn ang="0">
                  <a:pos x="271" y="0"/>
                </a:cxn>
              </a:cxnLst>
              <a:rect l="0" t="0" r="r" b="b"/>
              <a:pathLst>
                <a:path w="986" h="1066">
                  <a:moveTo>
                    <a:pt x="271" y="0"/>
                  </a:moveTo>
                  <a:lnTo>
                    <a:pt x="730" y="0"/>
                  </a:lnTo>
                  <a:lnTo>
                    <a:pt x="745" y="16"/>
                  </a:lnTo>
                  <a:lnTo>
                    <a:pt x="745" y="40"/>
                  </a:lnTo>
                  <a:lnTo>
                    <a:pt x="737" y="48"/>
                  </a:lnTo>
                  <a:lnTo>
                    <a:pt x="722" y="56"/>
                  </a:lnTo>
                  <a:lnTo>
                    <a:pt x="605" y="56"/>
                  </a:lnTo>
                  <a:lnTo>
                    <a:pt x="559" y="73"/>
                  </a:lnTo>
                  <a:lnTo>
                    <a:pt x="535" y="97"/>
                  </a:lnTo>
                  <a:lnTo>
                    <a:pt x="528" y="129"/>
                  </a:lnTo>
                  <a:lnTo>
                    <a:pt x="520" y="121"/>
                  </a:lnTo>
                  <a:lnTo>
                    <a:pt x="318" y="954"/>
                  </a:lnTo>
                  <a:lnTo>
                    <a:pt x="310" y="970"/>
                  </a:lnTo>
                  <a:lnTo>
                    <a:pt x="310" y="1002"/>
                  </a:lnTo>
                  <a:lnTo>
                    <a:pt x="528" y="1002"/>
                  </a:lnTo>
                  <a:lnTo>
                    <a:pt x="636" y="994"/>
                  </a:lnTo>
                  <a:lnTo>
                    <a:pt x="722" y="962"/>
                  </a:lnTo>
                  <a:lnTo>
                    <a:pt x="784" y="922"/>
                  </a:lnTo>
                  <a:lnTo>
                    <a:pt x="838" y="874"/>
                  </a:lnTo>
                  <a:lnTo>
                    <a:pt x="877" y="809"/>
                  </a:lnTo>
                  <a:lnTo>
                    <a:pt x="908" y="745"/>
                  </a:lnTo>
                  <a:lnTo>
                    <a:pt x="931" y="681"/>
                  </a:lnTo>
                  <a:lnTo>
                    <a:pt x="947" y="649"/>
                  </a:lnTo>
                  <a:lnTo>
                    <a:pt x="970" y="649"/>
                  </a:lnTo>
                  <a:lnTo>
                    <a:pt x="986" y="665"/>
                  </a:lnTo>
                  <a:lnTo>
                    <a:pt x="986" y="673"/>
                  </a:lnTo>
                  <a:lnTo>
                    <a:pt x="963" y="745"/>
                  </a:lnTo>
                  <a:lnTo>
                    <a:pt x="939" y="809"/>
                  </a:lnTo>
                  <a:lnTo>
                    <a:pt x="916" y="882"/>
                  </a:lnTo>
                  <a:lnTo>
                    <a:pt x="893" y="946"/>
                  </a:lnTo>
                  <a:lnTo>
                    <a:pt x="877" y="1002"/>
                  </a:lnTo>
                  <a:lnTo>
                    <a:pt x="854" y="1050"/>
                  </a:lnTo>
                  <a:lnTo>
                    <a:pt x="838" y="1066"/>
                  </a:lnTo>
                  <a:lnTo>
                    <a:pt x="23" y="1066"/>
                  </a:lnTo>
                  <a:lnTo>
                    <a:pt x="7" y="1058"/>
                  </a:lnTo>
                  <a:lnTo>
                    <a:pt x="0" y="1050"/>
                  </a:lnTo>
                  <a:lnTo>
                    <a:pt x="0" y="1026"/>
                  </a:lnTo>
                  <a:lnTo>
                    <a:pt x="7" y="1018"/>
                  </a:lnTo>
                  <a:lnTo>
                    <a:pt x="23" y="1010"/>
                  </a:lnTo>
                  <a:lnTo>
                    <a:pt x="116" y="1010"/>
                  </a:lnTo>
                  <a:lnTo>
                    <a:pt x="147" y="1002"/>
                  </a:lnTo>
                  <a:lnTo>
                    <a:pt x="170" y="978"/>
                  </a:lnTo>
                  <a:lnTo>
                    <a:pt x="380" y="113"/>
                  </a:lnTo>
                  <a:lnTo>
                    <a:pt x="388" y="97"/>
                  </a:lnTo>
                  <a:lnTo>
                    <a:pt x="388" y="73"/>
                  </a:lnTo>
                  <a:lnTo>
                    <a:pt x="372" y="56"/>
                  </a:lnTo>
                  <a:lnTo>
                    <a:pt x="279" y="56"/>
                  </a:lnTo>
                  <a:lnTo>
                    <a:pt x="264" y="48"/>
                  </a:lnTo>
                  <a:lnTo>
                    <a:pt x="256" y="40"/>
                  </a:lnTo>
                  <a:lnTo>
                    <a:pt x="256" y="16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Freeform 136"/>
            <p:cNvSpPr>
              <a:spLocks noEditPoints="1"/>
            </p:cNvSpPr>
            <p:nvPr/>
          </p:nvSpPr>
          <p:spPr bwMode="auto">
            <a:xfrm>
              <a:off x="4639" y="2201"/>
              <a:ext cx="761" cy="1122"/>
            </a:xfrm>
            <a:custGeom>
              <a:avLst/>
              <a:gdLst/>
              <a:ahLst/>
              <a:cxnLst>
                <a:cxn ang="0">
                  <a:pos x="47" y="1018"/>
                </a:cxn>
                <a:cxn ang="0">
                  <a:pos x="86" y="1002"/>
                </a:cxn>
                <a:cxn ang="0">
                  <a:pos x="140" y="89"/>
                </a:cxn>
                <a:cxn ang="0">
                  <a:pos x="47" y="241"/>
                </a:cxn>
                <a:cxn ang="0">
                  <a:pos x="93" y="433"/>
                </a:cxn>
                <a:cxn ang="0">
                  <a:pos x="396" y="609"/>
                </a:cxn>
                <a:cxn ang="0">
                  <a:pos x="583" y="785"/>
                </a:cxn>
                <a:cxn ang="0">
                  <a:pos x="590" y="954"/>
                </a:cxn>
                <a:cxn ang="0">
                  <a:pos x="652" y="930"/>
                </a:cxn>
                <a:cxn ang="0">
                  <a:pos x="691" y="705"/>
                </a:cxn>
                <a:cxn ang="0">
                  <a:pos x="575" y="553"/>
                </a:cxn>
                <a:cxn ang="0">
                  <a:pos x="388" y="457"/>
                </a:cxn>
                <a:cxn ang="0">
                  <a:pos x="117" y="201"/>
                </a:cxn>
                <a:cxn ang="0">
                  <a:pos x="140" y="89"/>
                </a:cxn>
                <a:cxn ang="0">
                  <a:pos x="583" y="89"/>
                </a:cxn>
                <a:cxn ang="0">
                  <a:pos x="598" y="137"/>
                </a:cxn>
                <a:cxn ang="0">
                  <a:pos x="621" y="169"/>
                </a:cxn>
                <a:cxn ang="0">
                  <a:pos x="342" y="0"/>
                </a:cxn>
                <a:cxn ang="0">
                  <a:pos x="489" y="32"/>
                </a:cxn>
                <a:cxn ang="0">
                  <a:pos x="614" y="40"/>
                </a:cxn>
                <a:cxn ang="0">
                  <a:pos x="637" y="8"/>
                </a:cxn>
                <a:cxn ang="0">
                  <a:pos x="676" y="8"/>
                </a:cxn>
                <a:cxn ang="0">
                  <a:pos x="676" y="321"/>
                </a:cxn>
                <a:cxn ang="0">
                  <a:pos x="629" y="313"/>
                </a:cxn>
                <a:cxn ang="0">
                  <a:pos x="513" y="121"/>
                </a:cxn>
                <a:cxn ang="0">
                  <a:pos x="272" y="64"/>
                </a:cxn>
                <a:cxn ang="0">
                  <a:pos x="179" y="209"/>
                </a:cxn>
                <a:cxn ang="0">
                  <a:pos x="303" y="361"/>
                </a:cxn>
                <a:cxn ang="0">
                  <a:pos x="466" y="449"/>
                </a:cxn>
                <a:cxn ang="0">
                  <a:pos x="722" y="649"/>
                </a:cxn>
                <a:cxn ang="0">
                  <a:pos x="746" y="906"/>
                </a:cxn>
                <a:cxn ang="0">
                  <a:pos x="559" y="1082"/>
                </a:cxn>
                <a:cxn ang="0">
                  <a:pos x="326" y="1122"/>
                </a:cxn>
                <a:cxn ang="0">
                  <a:pos x="210" y="1090"/>
                </a:cxn>
                <a:cxn ang="0">
                  <a:pos x="78" y="1082"/>
                </a:cxn>
                <a:cxn ang="0">
                  <a:pos x="23" y="1106"/>
                </a:cxn>
                <a:cxn ang="0">
                  <a:pos x="23" y="737"/>
                </a:cxn>
                <a:cxn ang="0">
                  <a:pos x="62" y="737"/>
                </a:cxn>
                <a:cxn ang="0">
                  <a:pos x="101" y="890"/>
                </a:cxn>
                <a:cxn ang="0">
                  <a:pos x="280" y="1050"/>
                </a:cxn>
                <a:cxn ang="0">
                  <a:pos x="497" y="1034"/>
                </a:cxn>
                <a:cxn ang="0">
                  <a:pos x="559" y="890"/>
                </a:cxn>
                <a:cxn ang="0">
                  <a:pos x="357" y="657"/>
                </a:cxn>
                <a:cxn ang="0">
                  <a:pos x="78" y="497"/>
                </a:cxn>
                <a:cxn ang="0">
                  <a:pos x="0" y="313"/>
                </a:cxn>
                <a:cxn ang="0">
                  <a:pos x="132" y="48"/>
                </a:cxn>
              </a:cxnLst>
              <a:rect l="0" t="0" r="r" b="b"/>
              <a:pathLst>
                <a:path w="761" h="1122">
                  <a:moveTo>
                    <a:pt x="55" y="930"/>
                  </a:moveTo>
                  <a:lnTo>
                    <a:pt x="55" y="1018"/>
                  </a:lnTo>
                  <a:lnTo>
                    <a:pt x="47" y="1018"/>
                  </a:lnTo>
                  <a:lnTo>
                    <a:pt x="55" y="1026"/>
                  </a:lnTo>
                  <a:lnTo>
                    <a:pt x="55" y="1018"/>
                  </a:lnTo>
                  <a:lnTo>
                    <a:pt x="86" y="1002"/>
                  </a:lnTo>
                  <a:lnTo>
                    <a:pt x="124" y="1002"/>
                  </a:lnTo>
                  <a:lnTo>
                    <a:pt x="55" y="930"/>
                  </a:lnTo>
                  <a:close/>
                  <a:moveTo>
                    <a:pt x="140" y="89"/>
                  </a:moveTo>
                  <a:lnTo>
                    <a:pt x="93" y="129"/>
                  </a:lnTo>
                  <a:lnTo>
                    <a:pt x="62" y="185"/>
                  </a:lnTo>
                  <a:lnTo>
                    <a:pt x="47" y="241"/>
                  </a:lnTo>
                  <a:lnTo>
                    <a:pt x="39" y="297"/>
                  </a:lnTo>
                  <a:lnTo>
                    <a:pt x="55" y="377"/>
                  </a:lnTo>
                  <a:lnTo>
                    <a:pt x="93" y="433"/>
                  </a:lnTo>
                  <a:lnTo>
                    <a:pt x="233" y="529"/>
                  </a:lnTo>
                  <a:lnTo>
                    <a:pt x="319" y="569"/>
                  </a:lnTo>
                  <a:lnTo>
                    <a:pt x="396" y="609"/>
                  </a:lnTo>
                  <a:lnTo>
                    <a:pt x="474" y="657"/>
                  </a:lnTo>
                  <a:lnTo>
                    <a:pt x="536" y="713"/>
                  </a:lnTo>
                  <a:lnTo>
                    <a:pt x="583" y="785"/>
                  </a:lnTo>
                  <a:lnTo>
                    <a:pt x="598" y="874"/>
                  </a:lnTo>
                  <a:lnTo>
                    <a:pt x="598" y="922"/>
                  </a:lnTo>
                  <a:lnTo>
                    <a:pt x="590" y="954"/>
                  </a:lnTo>
                  <a:lnTo>
                    <a:pt x="575" y="994"/>
                  </a:lnTo>
                  <a:lnTo>
                    <a:pt x="614" y="970"/>
                  </a:lnTo>
                  <a:lnTo>
                    <a:pt x="652" y="930"/>
                  </a:lnTo>
                  <a:lnTo>
                    <a:pt x="684" y="866"/>
                  </a:lnTo>
                  <a:lnTo>
                    <a:pt x="699" y="785"/>
                  </a:lnTo>
                  <a:lnTo>
                    <a:pt x="691" y="705"/>
                  </a:lnTo>
                  <a:lnTo>
                    <a:pt x="660" y="641"/>
                  </a:lnTo>
                  <a:lnTo>
                    <a:pt x="614" y="585"/>
                  </a:lnTo>
                  <a:lnTo>
                    <a:pt x="575" y="553"/>
                  </a:lnTo>
                  <a:lnTo>
                    <a:pt x="528" y="521"/>
                  </a:lnTo>
                  <a:lnTo>
                    <a:pt x="474" y="481"/>
                  </a:lnTo>
                  <a:lnTo>
                    <a:pt x="388" y="457"/>
                  </a:lnTo>
                  <a:lnTo>
                    <a:pt x="287" y="417"/>
                  </a:lnTo>
                  <a:lnTo>
                    <a:pt x="280" y="417"/>
                  </a:lnTo>
                  <a:lnTo>
                    <a:pt x="117" y="201"/>
                  </a:lnTo>
                  <a:lnTo>
                    <a:pt x="117" y="153"/>
                  </a:lnTo>
                  <a:lnTo>
                    <a:pt x="124" y="121"/>
                  </a:lnTo>
                  <a:lnTo>
                    <a:pt x="140" y="89"/>
                  </a:lnTo>
                  <a:close/>
                  <a:moveTo>
                    <a:pt x="614" y="72"/>
                  </a:moveTo>
                  <a:lnTo>
                    <a:pt x="606" y="80"/>
                  </a:lnTo>
                  <a:lnTo>
                    <a:pt x="583" y="89"/>
                  </a:lnTo>
                  <a:lnTo>
                    <a:pt x="559" y="89"/>
                  </a:lnTo>
                  <a:lnTo>
                    <a:pt x="583" y="113"/>
                  </a:lnTo>
                  <a:lnTo>
                    <a:pt x="598" y="137"/>
                  </a:lnTo>
                  <a:lnTo>
                    <a:pt x="606" y="145"/>
                  </a:lnTo>
                  <a:lnTo>
                    <a:pt x="614" y="161"/>
                  </a:lnTo>
                  <a:lnTo>
                    <a:pt x="621" y="169"/>
                  </a:lnTo>
                  <a:lnTo>
                    <a:pt x="621" y="72"/>
                  </a:lnTo>
                  <a:lnTo>
                    <a:pt x="614" y="72"/>
                  </a:lnTo>
                  <a:close/>
                  <a:moveTo>
                    <a:pt x="342" y="0"/>
                  </a:moveTo>
                  <a:lnTo>
                    <a:pt x="404" y="8"/>
                  </a:lnTo>
                  <a:lnTo>
                    <a:pt x="474" y="24"/>
                  </a:lnTo>
                  <a:lnTo>
                    <a:pt x="489" y="32"/>
                  </a:lnTo>
                  <a:lnTo>
                    <a:pt x="536" y="48"/>
                  </a:lnTo>
                  <a:lnTo>
                    <a:pt x="590" y="48"/>
                  </a:lnTo>
                  <a:lnTo>
                    <a:pt x="614" y="40"/>
                  </a:lnTo>
                  <a:lnTo>
                    <a:pt x="621" y="24"/>
                  </a:lnTo>
                  <a:lnTo>
                    <a:pt x="637" y="16"/>
                  </a:lnTo>
                  <a:lnTo>
                    <a:pt x="637" y="8"/>
                  </a:lnTo>
                  <a:lnTo>
                    <a:pt x="645" y="0"/>
                  </a:lnTo>
                  <a:lnTo>
                    <a:pt x="668" y="0"/>
                  </a:lnTo>
                  <a:lnTo>
                    <a:pt x="676" y="8"/>
                  </a:lnTo>
                  <a:lnTo>
                    <a:pt x="684" y="24"/>
                  </a:lnTo>
                  <a:lnTo>
                    <a:pt x="684" y="305"/>
                  </a:lnTo>
                  <a:lnTo>
                    <a:pt x="676" y="321"/>
                  </a:lnTo>
                  <a:lnTo>
                    <a:pt x="668" y="329"/>
                  </a:lnTo>
                  <a:lnTo>
                    <a:pt x="645" y="329"/>
                  </a:lnTo>
                  <a:lnTo>
                    <a:pt x="629" y="313"/>
                  </a:lnTo>
                  <a:lnTo>
                    <a:pt x="629" y="297"/>
                  </a:lnTo>
                  <a:lnTo>
                    <a:pt x="583" y="201"/>
                  </a:lnTo>
                  <a:lnTo>
                    <a:pt x="513" y="121"/>
                  </a:lnTo>
                  <a:lnTo>
                    <a:pt x="427" y="72"/>
                  </a:lnTo>
                  <a:lnTo>
                    <a:pt x="342" y="48"/>
                  </a:lnTo>
                  <a:lnTo>
                    <a:pt x="272" y="64"/>
                  </a:lnTo>
                  <a:lnTo>
                    <a:pt x="218" y="97"/>
                  </a:lnTo>
                  <a:lnTo>
                    <a:pt x="187" y="145"/>
                  </a:lnTo>
                  <a:lnTo>
                    <a:pt x="179" y="209"/>
                  </a:lnTo>
                  <a:lnTo>
                    <a:pt x="194" y="265"/>
                  </a:lnTo>
                  <a:lnTo>
                    <a:pt x="241" y="313"/>
                  </a:lnTo>
                  <a:lnTo>
                    <a:pt x="303" y="361"/>
                  </a:lnTo>
                  <a:lnTo>
                    <a:pt x="381" y="401"/>
                  </a:lnTo>
                  <a:lnTo>
                    <a:pt x="458" y="433"/>
                  </a:lnTo>
                  <a:lnTo>
                    <a:pt x="466" y="449"/>
                  </a:lnTo>
                  <a:lnTo>
                    <a:pt x="583" y="505"/>
                  </a:lnTo>
                  <a:lnTo>
                    <a:pt x="660" y="577"/>
                  </a:lnTo>
                  <a:lnTo>
                    <a:pt x="722" y="649"/>
                  </a:lnTo>
                  <a:lnTo>
                    <a:pt x="753" y="729"/>
                  </a:lnTo>
                  <a:lnTo>
                    <a:pt x="761" y="809"/>
                  </a:lnTo>
                  <a:lnTo>
                    <a:pt x="746" y="906"/>
                  </a:lnTo>
                  <a:lnTo>
                    <a:pt x="707" y="978"/>
                  </a:lnTo>
                  <a:lnTo>
                    <a:pt x="637" y="1042"/>
                  </a:lnTo>
                  <a:lnTo>
                    <a:pt x="559" y="1082"/>
                  </a:lnTo>
                  <a:lnTo>
                    <a:pt x="466" y="1114"/>
                  </a:lnTo>
                  <a:lnTo>
                    <a:pt x="357" y="1122"/>
                  </a:lnTo>
                  <a:lnTo>
                    <a:pt x="326" y="1122"/>
                  </a:lnTo>
                  <a:lnTo>
                    <a:pt x="280" y="1114"/>
                  </a:lnTo>
                  <a:lnTo>
                    <a:pt x="225" y="1098"/>
                  </a:lnTo>
                  <a:lnTo>
                    <a:pt x="210" y="1090"/>
                  </a:lnTo>
                  <a:lnTo>
                    <a:pt x="163" y="1074"/>
                  </a:lnTo>
                  <a:lnTo>
                    <a:pt x="93" y="1074"/>
                  </a:lnTo>
                  <a:lnTo>
                    <a:pt x="78" y="1082"/>
                  </a:lnTo>
                  <a:lnTo>
                    <a:pt x="47" y="1114"/>
                  </a:lnTo>
                  <a:lnTo>
                    <a:pt x="31" y="1114"/>
                  </a:lnTo>
                  <a:lnTo>
                    <a:pt x="23" y="1106"/>
                  </a:lnTo>
                  <a:lnTo>
                    <a:pt x="16" y="1090"/>
                  </a:lnTo>
                  <a:lnTo>
                    <a:pt x="16" y="753"/>
                  </a:lnTo>
                  <a:lnTo>
                    <a:pt x="23" y="737"/>
                  </a:lnTo>
                  <a:lnTo>
                    <a:pt x="31" y="729"/>
                  </a:lnTo>
                  <a:lnTo>
                    <a:pt x="55" y="729"/>
                  </a:lnTo>
                  <a:lnTo>
                    <a:pt x="62" y="737"/>
                  </a:lnTo>
                  <a:lnTo>
                    <a:pt x="62" y="785"/>
                  </a:lnTo>
                  <a:lnTo>
                    <a:pt x="70" y="833"/>
                  </a:lnTo>
                  <a:lnTo>
                    <a:pt x="101" y="890"/>
                  </a:lnTo>
                  <a:lnTo>
                    <a:pt x="155" y="962"/>
                  </a:lnTo>
                  <a:lnTo>
                    <a:pt x="218" y="1010"/>
                  </a:lnTo>
                  <a:lnTo>
                    <a:pt x="280" y="1050"/>
                  </a:lnTo>
                  <a:lnTo>
                    <a:pt x="357" y="1066"/>
                  </a:lnTo>
                  <a:lnTo>
                    <a:pt x="435" y="1058"/>
                  </a:lnTo>
                  <a:lnTo>
                    <a:pt x="497" y="1034"/>
                  </a:lnTo>
                  <a:lnTo>
                    <a:pt x="536" y="1002"/>
                  </a:lnTo>
                  <a:lnTo>
                    <a:pt x="552" y="954"/>
                  </a:lnTo>
                  <a:lnTo>
                    <a:pt x="559" y="890"/>
                  </a:lnTo>
                  <a:lnTo>
                    <a:pt x="544" y="817"/>
                  </a:lnTo>
                  <a:lnTo>
                    <a:pt x="497" y="753"/>
                  </a:lnTo>
                  <a:lnTo>
                    <a:pt x="357" y="657"/>
                  </a:lnTo>
                  <a:lnTo>
                    <a:pt x="280" y="625"/>
                  </a:lnTo>
                  <a:lnTo>
                    <a:pt x="155" y="561"/>
                  </a:lnTo>
                  <a:lnTo>
                    <a:pt x="78" y="497"/>
                  </a:lnTo>
                  <a:lnTo>
                    <a:pt x="31" y="441"/>
                  </a:lnTo>
                  <a:lnTo>
                    <a:pt x="8" y="377"/>
                  </a:lnTo>
                  <a:lnTo>
                    <a:pt x="0" y="313"/>
                  </a:lnTo>
                  <a:lnTo>
                    <a:pt x="16" y="201"/>
                  </a:lnTo>
                  <a:lnTo>
                    <a:pt x="62" y="113"/>
                  </a:lnTo>
                  <a:lnTo>
                    <a:pt x="132" y="48"/>
                  </a:lnTo>
                  <a:lnTo>
                    <a:pt x="225" y="16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Freeform 137"/>
            <p:cNvSpPr>
              <a:spLocks/>
            </p:cNvSpPr>
            <p:nvPr/>
          </p:nvSpPr>
          <p:spPr bwMode="auto">
            <a:xfrm>
              <a:off x="5517" y="2257"/>
              <a:ext cx="287" cy="56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0" y="0"/>
                </a:cxn>
                <a:cxn ang="0">
                  <a:pos x="264" y="8"/>
                </a:cxn>
                <a:cxn ang="0">
                  <a:pos x="272" y="24"/>
                </a:cxn>
                <a:cxn ang="0">
                  <a:pos x="287" y="41"/>
                </a:cxn>
                <a:cxn ang="0">
                  <a:pos x="287" y="73"/>
                </a:cxn>
                <a:cxn ang="0">
                  <a:pos x="279" y="81"/>
                </a:cxn>
                <a:cxn ang="0">
                  <a:pos x="279" y="97"/>
                </a:cxn>
                <a:cxn ang="0">
                  <a:pos x="62" y="545"/>
                </a:cxn>
                <a:cxn ang="0">
                  <a:pos x="54" y="553"/>
                </a:cxn>
                <a:cxn ang="0">
                  <a:pos x="54" y="561"/>
                </a:cxn>
                <a:cxn ang="0">
                  <a:pos x="31" y="561"/>
                </a:cxn>
                <a:cxn ang="0">
                  <a:pos x="15" y="553"/>
                </a:cxn>
                <a:cxn ang="0">
                  <a:pos x="0" y="537"/>
                </a:cxn>
                <a:cxn ang="0">
                  <a:pos x="0" y="521"/>
                </a:cxn>
                <a:cxn ang="0">
                  <a:pos x="163" y="49"/>
                </a:cxn>
                <a:cxn ang="0">
                  <a:pos x="171" y="41"/>
                </a:cxn>
                <a:cxn ang="0">
                  <a:pos x="171" y="33"/>
                </a:cxn>
                <a:cxn ang="0">
                  <a:pos x="178" y="16"/>
                </a:cxn>
                <a:cxn ang="0">
                  <a:pos x="186" y="8"/>
                </a:cxn>
                <a:cxn ang="0">
                  <a:pos x="202" y="0"/>
                </a:cxn>
              </a:cxnLst>
              <a:rect l="0" t="0" r="r" b="b"/>
              <a:pathLst>
                <a:path w="287" h="561">
                  <a:moveTo>
                    <a:pt x="202" y="0"/>
                  </a:moveTo>
                  <a:lnTo>
                    <a:pt x="240" y="0"/>
                  </a:lnTo>
                  <a:lnTo>
                    <a:pt x="264" y="8"/>
                  </a:lnTo>
                  <a:lnTo>
                    <a:pt x="272" y="24"/>
                  </a:lnTo>
                  <a:lnTo>
                    <a:pt x="287" y="41"/>
                  </a:lnTo>
                  <a:lnTo>
                    <a:pt x="287" y="73"/>
                  </a:lnTo>
                  <a:lnTo>
                    <a:pt x="279" y="81"/>
                  </a:lnTo>
                  <a:lnTo>
                    <a:pt x="279" y="97"/>
                  </a:lnTo>
                  <a:lnTo>
                    <a:pt x="62" y="545"/>
                  </a:lnTo>
                  <a:lnTo>
                    <a:pt x="54" y="553"/>
                  </a:lnTo>
                  <a:lnTo>
                    <a:pt x="54" y="561"/>
                  </a:lnTo>
                  <a:lnTo>
                    <a:pt x="31" y="561"/>
                  </a:lnTo>
                  <a:lnTo>
                    <a:pt x="15" y="553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163" y="49"/>
                  </a:lnTo>
                  <a:lnTo>
                    <a:pt x="171" y="41"/>
                  </a:lnTo>
                  <a:lnTo>
                    <a:pt x="171" y="33"/>
                  </a:lnTo>
                  <a:lnTo>
                    <a:pt x="178" y="16"/>
                  </a:lnTo>
                  <a:lnTo>
                    <a:pt x="186" y="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38"/>
            <p:cNvSpPr>
              <a:spLocks noEditPoints="1"/>
            </p:cNvSpPr>
            <p:nvPr/>
          </p:nvSpPr>
          <p:spPr bwMode="auto">
            <a:xfrm>
              <a:off x="6821" y="2161"/>
              <a:ext cx="1437" cy="513"/>
            </a:xfrm>
            <a:custGeom>
              <a:avLst/>
              <a:gdLst/>
              <a:ahLst/>
              <a:cxnLst>
                <a:cxn ang="0">
                  <a:pos x="39" y="425"/>
                </a:cxn>
                <a:cxn ang="0">
                  <a:pos x="1391" y="425"/>
                </a:cxn>
                <a:cxn ang="0">
                  <a:pos x="1422" y="441"/>
                </a:cxn>
                <a:cxn ang="0">
                  <a:pos x="1429" y="449"/>
                </a:cxn>
                <a:cxn ang="0">
                  <a:pos x="1429" y="489"/>
                </a:cxn>
                <a:cxn ang="0">
                  <a:pos x="1422" y="505"/>
                </a:cxn>
                <a:cxn ang="0">
                  <a:pos x="1406" y="505"/>
                </a:cxn>
                <a:cxn ang="0">
                  <a:pos x="1391" y="513"/>
                </a:cxn>
                <a:cxn ang="0">
                  <a:pos x="39" y="513"/>
                </a:cxn>
                <a:cxn ang="0">
                  <a:pos x="24" y="505"/>
                </a:cxn>
                <a:cxn ang="0">
                  <a:pos x="8" y="505"/>
                </a:cxn>
                <a:cxn ang="0">
                  <a:pos x="0" y="489"/>
                </a:cxn>
                <a:cxn ang="0">
                  <a:pos x="0" y="449"/>
                </a:cxn>
                <a:cxn ang="0">
                  <a:pos x="8" y="441"/>
                </a:cxn>
                <a:cxn ang="0">
                  <a:pos x="39" y="425"/>
                </a:cxn>
                <a:cxn ang="0">
                  <a:pos x="55" y="0"/>
                </a:cxn>
                <a:cxn ang="0">
                  <a:pos x="1398" y="0"/>
                </a:cxn>
                <a:cxn ang="0">
                  <a:pos x="1414" y="8"/>
                </a:cxn>
                <a:cxn ang="0">
                  <a:pos x="1429" y="8"/>
                </a:cxn>
                <a:cxn ang="0">
                  <a:pos x="1437" y="24"/>
                </a:cxn>
                <a:cxn ang="0">
                  <a:pos x="1437" y="56"/>
                </a:cxn>
                <a:cxn ang="0">
                  <a:pos x="1429" y="72"/>
                </a:cxn>
                <a:cxn ang="0">
                  <a:pos x="1414" y="80"/>
                </a:cxn>
                <a:cxn ang="0">
                  <a:pos x="1406" y="88"/>
                </a:cxn>
                <a:cxn ang="0">
                  <a:pos x="55" y="88"/>
                </a:cxn>
                <a:cxn ang="0">
                  <a:pos x="24" y="72"/>
                </a:cxn>
                <a:cxn ang="0">
                  <a:pos x="16" y="64"/>
                </a:cxn>
                <a:cxn ang="0">
                  <a:pos x="16" y="24"/>
                </a:cxn>
                <a:cxn ang="0">
                  <a:pos x="24" y="8"/>
                </a:cxn>
                <a:cxn ang="0">
                  <a:pos x="39" y="8"/>
                </a:cxn>
                <a:cxn ang="0">
                  <a:pos x="55" y="0"/>
                </a:cxn>
              </a:cxnLst>
              <a:rect l="0" t="0" r="r" b="b"/>
              <a:pathLst>
                <a:path w="1437" h="513">
                  <a:moveTo>
                    <a:pt x="39" y="425"/>
                  </a:moveTo>
                  <a:lnTo>
                    <a:pt x="1391" y="425"/>
                  </a:lnTo>
                  <a:lnTo>
                    <a:pt x="1422" y="441"/>
                  </a:lnTo>
                  <a:lnTo>
                    <a:pt x="1429" y="449"/>
                  </a:lnTo>
                  <a:lnTo>
                    <a:pt x="1429" y="489"/>
                  </a:lnTo>
                  <a:lnTo>
                    <a:pt x="1422" y="505"/>
                  </a:lnTo>
                  <a:lnTo>
                    <a:pt x="1406" y="505"/>
                  </a:lnTo>
                  <a:lnTo>
                    <a:pt x="1391" y="513"/>
                  </a:lnTo>
                  <a:lnTo>
                    <a:pt x="39" y="513"/>
                  </a:lnTo>
                  <a:lnTo>
                    <a:pt x="24" y="505"/>
                  </a:lnTo>
                  <a:lnTo>
                    <a:pt x="8" y="505"/>
                  </a:lnTo>
                  <a:lnTo>
                    <a:pt x="0" y="489"/>
                  </a:lnTo>
                  <a:lnTo>
                    <a:pt x="0" y="449"/>
                  </a:lnTo>
                  <a:lnTo>
                    <a:pt x="8" y="441"/>
                  </a:lnTo>
                  <a:lnTo>
                    <a:pt x="39" y="425"/>
                  </a:lnTo>
                  <a:close/>
                  <a:moveTo>
                    <a:pt x="55" y="0"/>
                  </a:moveTo>
                  <a:lnTo>
                    <a:pt x="1398" y="0"/>
                  </a:lnTo>
                  <a:lnTo>
                    <a:pt x="1414" y="8"/>
                  </a:lnTo>
                  <a:lnTo>
                    <a:pt x="1429" y="8"/>
                  </a:lnTo>
                  <a:lnTo>
                    <a:pt x="1437" y="24"/>
                  </a:lnTo>
                  <a:lnTo>
                    <a:pt x="1437" y="56"/>
                  </a:lnTo>
                  <a:lnTo>
                    <a:pt x="1429" y="72"/>
                  </a:lnTo>
                  <a:lnTo>
                    <a:pt x="1414" y="80"/>
                  </a:lnTo>
                  <a:lnTo>
                    <a:pt x="1406" y="88"/>
                  </a:lnTo>
                  <a:lnTo>
                    <a:pt x="55" y="88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9" y="8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139"/>
            <p:cNvSpPr>
              <a:spLocks noEditPoints="1"/>
            </p:cNvSpPr>
            <p:nvPr/>
          </p:nvSpPr>
          <p:spPr bwMode="auto">
            <a:xfrm>
              <a:off x="9097" y="1681"/>
              <a:ext cx="1429" cy="1474"/>
            </a:xfrm>
            <a:custGeom>
              <a:avLst/>
              <a:gdLst/>
              <a:ahLst/>
              <a:cxnLst>
                <a:cxn ang="0">
                  <a:pos x="738" y="1418"/>
                </a:cxn>
                <a:cxn ang="0">
                  <a:pos x="1009" y="1345"/>
                </a:cxn>
                <a:cxn ang="0">
                  <a:pos x="1219" y="1177"/>
                </a:cxn>
                <a:cxn ang="0">
                  <a:pos x="1351" y="921"/>
                </a:cxn>
                <a:cxn ang="0">
                  <a:pos x="738" y="769"/>
                </a:cxn>
                <a:cxn ang="0">
                  <a:pos x="85" y="921"/>
                </a:cxn>
                <a:cxn ang="0">
                  <a:pos x="210" y="1177"/>
                </a:cxn>
                <a:cxn ang="0">
                  <a:pos x="427" y="1345"/>
                </a:cxn>
                <a:cxn ang="0">
                  <a:pos x="691" y="1418"/>
                </a:cxn>
                <a:cxn ang="0">
                  <a:pos x="62" y="769"/>
                </a:cxn>
                <a:cxn ang="0">
                  <a:pos x="528" y="88"/>
                </a:cxn>
                <a:cxn ang="0">
                  <a:pos x="256" y="256"/>
                </a:cxn>
                <a:cxn ang="0">
                  <a:pos x="85" y="536"/>
                </a:cxn>
                <a:cxn ang="0">
                  <a:pos x="683" y="713"/>
                </a:cxn>
                <a:cxn ang="0">
                  <a:pos x="738" y="56"/>
                </a:cxn>
                <a:cxn ang="0">
                  <a:pos x="1374" y="705"/>
                </a:cxn>
                <a:cxn ang="0">
                  <a:pos x="1274" y="376"/>
                </a:cxn>
                <a:cxn ang="0">
                  <a:pos x="1048" y="152"/>
                </a:cxn>
                <a:cxn ang="0">
                  <a:pos x="738" y="56"/>
                </a:cxn>
                <a:cxn ang="0">
                  <a:pos x="877" y="16"/>
                </a:cxn>
                <a:cxn ang="0">
                  <a:pos x="1157" y="160"/>
                </a:cxn>
                <a:cxn ang="0">
                  <a:pos x="1359" y="408"/>
                </a:cxn>
                <a:cxn ang="0">
                  <a:pos x="1429" y="737"/>
                </a:cxn>
                <a:cxn ang="0">
                  <a:pos x="1359" y="1057"/>
                </a:cxn>
                <a:cxn ang="0">
                  <a:pos x="1165" y="1313"/>
                </a:cxn>
                <a:cxn ang="0">
                  <a:pos x="877" y="1458"/>
                </a:cxn>
                <a:cxn ang="0">
                  <a:pos x="551" y="1458"/>
                </a:cxn>
                <a:cxn ang="0">
                  <a:pos x="272" y="1313"/>
                </a:cxn>
                <a:cxn ang="0">
                  <a:pos x="70" y="1065"/>
                </a:cxn>
                <a:cxn ang="0">
                  <a:pos x="0" y="737"/>
                </a:cxn>
                <a:cxn ang="0">
                  <a:pos x="70" y="416"/>
                </a:cxn>
                <a:cxn ang="0">
                  <a:pos x="264" y="160"/>
                </a:cxn>
                <a:cxn ang="0">
                  <a:pos x="551" y="16"/>
                </a:cxn>
              </a:cxnLst>
              <a:rect l="0" t="0" r="r" b="b"/>
              <a:pathLst>
                <a:path w="1429" h="1474">
                  <a:moveTo>
                    <a:pt x="738" y="769"/>
                  </a:moveTo>
                  <a:lnTo>
                    <a:pt x="738" y="1418"/>
                  </a:lnTo>
                  <a:lnTo>
                    <a:pt x="877" y="1394"/>
                  </a:lnTo>
                  <a:lnTo>
                    <a:pt x="1009" y="1345"/>
                  </a:lnTo>
                  <a:lnTo>
                    <a:pt x="1118" y="1273"/>
                  </a:lnTo>
                  <a:lnTo>
                    <a:pt x="1219" y="1177"/>
                  </a:lnTo>
                  <a:lnTo>
                    <a:pt x="1297" y="1057"/>
                  </a:lnTo>
                  <a:lnTo>
                    <a:pt x="1351" y="921"/>
                  </a:lnTo>
                  <a:lnTo>
                    <a:pt x="1374" y="769"/>
                  </a:lnTo>
                  <a:lnTo>
                    <a:pt x="738" y="769"/>
                  </a:lnTo>
                  <a:close/>
                  <a:moveTo>
                    <a:pt x="62" y="769"/>
                  </a:moveTo>
                  <a:lnTo>
                    <a:pt x="85" y="921"/>
                  </a:lnTo>
                  <a:lnTo>
                    <a:pt x="140" y="1057"/>
                  </a:lnTo>
                  <a:lnTo>
                    <a:pt x="210" y="1177"/>
                  </a:lnTo>
                  <a:lnTo>
                    <a:pt x="311" y="1273"/>
                  </a:lnTo>
                  <a:lnTo>
                    <a:pt x="427" y="1345"/>
                  </a:lnTo>
                  <a:lnTo>
                    <a:pt x="551" y="1394"/>
                  </a:lnTo>
                  <a:lnTo>
                    <a:pt x="691" y="1418"/>
                  </a:lnTo>
                  <a:lnTo>
                    <a:pt x="691" y="769"/>
                  </a:lnTo>
                  <a:lnTo>
                    <a:pt x="62" y="769"/>
                  </a:lnTo>
                  <a:close/>
                  <a:moveTo>
                    <a:pt x="683" y="64"/>
                  </a:moveTo>
                  <a:lnTo>
                    <a:pt x="528" y="88"/>
                  </a:lnTo>
                  <a:lnTo>
                    <a:pt x="380" y="160"/>
                  </a:lnTo>
                  <a:lnTo>
                    <a:pt x="256" y="256"/>
                  </a:lnTo>
                  <a:lnTo>
                    <a:pt x="155" y="384"/>
                  </a:lnTo>
                  <a:lnTo>
                    <a:pt x="85" y="536"/>
                  </a:lnTo>
                  <a:lnTo>
                    <a:pt x="54" y="713"/>
                  </a:lnTo>
                  <a:lnTo>
                    <a:pt x="683" y="713"/>
                  </a:lnTo>
                  <a:lnTo>
                    <a:pt x="683" y="64"/>
                  </a:lnTo>
                  <a:close/>
                  <a:moveTo>
                    <a:pt x="738" y="56"/>
                  </a:moveTo>
                  <a:lnTo>
                    <a:pt x="738" y="705"/>
                  </a:lnTo>
                  <a:lnTo>
                    <a:pt x="1374" y="705"/>
                  </a:lnTo>
                  <a:lnTo>
                    <a:pt x="1343" y="536"/>
                  </a:lnTo>
                  <a:lnTo>
                    <a:pt x="1274" y="376"/>
                  </a:lnTo>
                  <a:lnTo>
                    <a:pt x="1173" y="248"/>
                  </a:lnTo>
                  <a:lnTo>
                    <a:pt x="1048" y="152"/>
                  </a:lnTo>
                  <a:lnTo>
                    <a:pt x="901" y="88"/>
                  </a:lnTo>
                  <a:lnTo>
                    <a:pt x="738" y="56"/>
                  </a:lnTo>
                  <a:close/>
                  <a:moveTo>
                    <a:pt x="714" y="0"/>
                  </a:moveTo>
                  <a:lnTo>
                    <a:pt x="877" y="16"/>
                  </a:lnTo>
                  <a:lnTo>
                    <a:pt x="1025" y="72"/>
                  </a:lnTo>
                  <a:lnTo>
                    <a:pt x="1157" y="160"/>
                  </a:lnTo>
                  <a:lnTo>
                    <a:pt x="1274" y="272"/>
                  </a:lnTo>
                  <a:lnTo>
                    <a:pt x="1359" y="408"/>
                  </a:lnTo>
                  <a:lnTo>
                    <a:pt x="1413" y="568"/>
                  </a:lnTo>
                  <a:lnTo>
                    <a:pt x="1429" y="737"/>
                  </a:lnTo>
                  <a:lnTo>
                    <a:pt x="1413" y="905"/>
                  </a:lnTo>
                  <a:lnTo>
                    <a:pt x="1359" y="1057"/>
                  </a:lnTo>
                  <a:lnTo>
                    <a:pt x="1274" y="1193"/>
                  </a:lnTo>
                  <a:lnTo>
                    <a:pt x="1165" y="1313"/>
                  </a:lnTo>
                  <a:lnTo>
                    <a:pt x="1033" y="1402"/>
                  </a:lnTo>
                  <a:lnTo>
                    <a:pt x="877" y="1458"/>
                  </a:lnTo>
                  <a:lnTo>
                    <a:pt x="714" y="1474"/>
                  </a:lnTo>
                  <a:lnTo>
                    <a:pt x="551" y="1458"/>
                  </a:lnTo>
                  <a:lnTo>
                    <a:pt x="404" y="1402"/>
                  </a:lnTo>
                  <a:lnTo>
                    <a:pt x="272" y="1313"/>
                  </a:lnTo>
                  <a:lnTo>
                    <a:pt x="155" y="1201"/>
                  </a:lnTo>
                  <a:lnTo>
                    <a:pt x="70" y="1065"/>
                  </a:lnTo>
                  <a:lnTo>
                    <a:pt x="15" y="905"/>
                  </a:lnTo>
                  <a:lnTo>
                    <a:pt x="0" y="737"/>
                  </a:lnTo>
                  <a:lnTo>
                    <a:pt x="15" y="568"/>
                  </a:lnTo>
                  <a:lnTo>
                    <a:pt x="70" y="416"/>
                  </a:lnTo>
                  <a:lnTo>
                    <a:pt x="155" y="280"/>
                  </a:lnTo>
                  <a:lnTo>
                    <a:pt x="264" y="160"/>
                  </a:lnTo>
                  <a:lnTo>
                    <a:pt x="396" y="72"/>
                  </a:lnTo>
                  <a:lnTo>
                    <a:pt x="551" y="16"/>
                  </a:lnTo>
                  <a:lnTo>
                    <a:pt x="7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" name="Freeform 140"/>
            <p:cNvSpPr>
              <a:spLocks/>
            </p:cNvSpPr>
            <p:nvPr/>
          </p:nvSpPr>
          <p:spPr bwMode="auto">
            <a:xfrm>
              <a:off x="10712" y="2602"/>
              <a:ext cx="878" cy="1025"/>
            </a:xfrm>
            <a:custGeom>
              <a:avLst/>
              <a:gdLst/>
              <a:ahLst/>
              <a:cxnLst>
                <a:cxn ang="0">
                  <a:pos x="404" y="16"/>
                </a:cxn>
                <a:cxn ang="0">
                  <a:pos x="521" y="128"/>
                </a:cxn>
                <a:cxn ang="0">
                  <a:pos x="590" y="280"/>
                </a:cxn>
                <a:cxn ang="0">
                  <a:pos x="614" y="424"/>
                </a:cxn>
                <a:cxn ang="0">
                  <a:pos x="629" y="473"/>
                </a:cxn>
                <a:cxn ang="0">
                  <a:pos x="754" y="192"/>
                </a:cxn>
                <a:cxn ang="0">
                  <a:pos x="816" y="56"/>
                </a:cxn>
                <a:cxn ang="0">
                  <a:pos x="839" y="16"/>
                </a:cxn>
                <a:cxn ang="0">
                  <a:pos x="878" y="24"/>
                </a:cxn>
                <a:cxn ang="0">
                  <a:pos x="870" y="40"/>
                </a:cxn>
                <a:cxn ang="0">
                  <a:pos x="823" y="144"/>
                </a:cxn>
                <a:cxn ang="0">
                  <a:pos x="761" y="280"/>
                </a:cxn>
                <a:cxn ang="0">
                  <a:pos x="722" y="376"/>
                </a:cxn>
                <a:cxn ang="0">
                  <a:pos x="653" y="537"/>
                </a:cxn>
                <a:cxn ang="0">
                  <a:pos x="622" y="657"/>
                </a:cxn>
                <a:cxn ang="0">
                  <a:pos x="583" y="865"/>
                </a:cxn>
                <a:cxn ang="0">
                  <a:pos x="552" y="977"/>
                </a:cxn>
                <a:cxn ang="0">
                  <a:pos x="528" y="1017"/>
                </a:cxn>
                <a:cxn ang="0">
                  <a:pos x="505" y="1025"/>
                </a:cxn>
                <a:cxn ang="0">
                  <a:pos x="490" y="1001"/>
                </a:cxn>
                <a:cxn ang="0">
                  <a:pos x="497" y="929"/>
                </a:cxn>
                <a:cxn ang="0">
                  <a:pos x="544" y="745"/>
                </a:cxn>
                <a:cxn ang="0">
                  <a:pos x="567" y="641"/>
                </a:cxn>
                <a:cxn ang="0">
                  <a:pos x="575" y="465"/>
                </a:cxn>
                <a:cxn ang="0">
                  <a:pos x="544" y="312"/>
                </a:cxn>
                <a:cxn ang="0">
                  <a:pos x="458" y="184"/>
                </a:cxn>
                <a:cxn ang="0">
                  <a:pos x="295" y="128"/>
                </a:cxn>
                <a:cxn ang="0">
                  <a:pos x="148" y="168"/>
                </a:cxn>
                <a:cxn ang="0">
                  <a:pos x="47" y="272"/>
                </a:cxn>
                <a:cxn ang="0">
                  <a:pos x="39" y="296"/>
                </a:cxn>
                <a:cxn ang="0">
                  <a:pos x="0" y="288"/>
                </a:cxn>
                <a:cxn ang="0">
                  <a:pos x="16" y="208"/>
                </a:cxn>
                <a:cxn ang="0">
                  <a:pos x="109" y="80"/>
                </a:cxn>
                <a:cxn ang="0">
                  <a:pos x="233" y="16"/>
                </a:cxn>
              </a:cxnLst>
              <a:rect l="0" t="0" r="r" b="b"/>
              <a:pathLst>
                <a:path w="878" h="1025">
                  <a:moveTo>
                    <a:pt x="319" y="0"/>
                  </a:moveTo>
                  <a:lnTo>
                    <a:pt x="404" y="16"/>
                  </a:lnTo>
                  <a:lnTo>
                    <a:pt x="466" y="64"/>
                  </a:lnTo>
                  <a:lnTo>
                    <a:pt x="521" y="128"/>
                  </a:lnTo>
                  <a:lnTo>
                    <a:pt x="559" y="200"/>
                  </a:lnTo>
                  <a:lnTo>
                    <a:pt x="590" y="280"/>
                  </a:lnTo>
                  <a:lnTo>
                    <a:pt x="606" y="360"/>
                  </a:lnTo>
                  <a:lnTo>
                    <a:pt x="614" y="424"/>
                  </a:lnTo>
                  <a:lnTo>
                    <a:pt x="622" y="473"/>
                  </a:lnTo>
                  <a:lnTo>
                    <a:pt x="629" y="473"/>
                  </a:lnTo>
                  <a:lnTo>
                    <a:pt x="707" y="280"/>
                  </a:lnTo>
                  <a:lnTo>
                    <a:pt x="754" y="192"/>
                  </a:lnTo>
                  <a:lnTo>
                    <a:pt x="785" y="112"/>
                  </a:lnTo>
                  <a:lnTo>
                    <a:pt x="816" y="56"/>
                  </a:lnTo>
                  <a:lnTo>
                    <a:pt x="831" y="24"/>
                  </a:lnTo>
                  <a:lnTo>
                    <a:pt x="839" y="16"/>
                  </a:lnTo>
                  <a:lnTo>
                    <a:pt x="862" y="16"/>
                  </a:lnTo>
                  <a:lnTo>
                    <a:pt x="878" y="24"/>
                  </a:lnTo>
                  <a:lnTo>
                    <a:pt x="878" y="32"/>
                  </a:lnTo>
                  <a:lnTo>
                    <a:pt x="870" y="40"/>
                  </a:lnTo>
                  <a:lnTo>
                    <a:pt x="870" y="56"/>
                  </a:lnTo>
                  <a:lnTo>
                    <a:pt x="823" y="144"/>
                  </a:lnTo>
                  <a:lnTo>
                    <a:pt x="792" y="224"/>
                  </a:lnTo>
                  <a:lnTo>
                    <a:pt x="761" y="280"/>
                  </a:lnTo>
                  <a:lnTo>
                    <a:pt x="746" y="320"/>
                  </a:lnTo>
                  <a:lnTo>
                    <a:pt x="722" y="376"/>
                  </a:lnTo>
                  <a:lnTo>
                    <a:pt x="691" y="457"/>
                  </a:lnTo>
                  <a:lnTo>
                    <a:pt x="653" y="537"/>
                  </a:lnTo>
                  <a:lnTo>
                    <a:pt x="629" y="609"/>
                  </a:lnTo>
                  <a:lnTo>
                    <a:pt x="622" y="657"/>
                  </a:lnTo>
                  <a:lnTo>
                    <a:pt x="598" y="769"/>
                  </a:lnTo>
                  <a:lnTo>
                    <a:pt x="583" y="865"/>
                  </a:lnTo>
                  <a:lnTo>
                    <a:pt x="559" y="945"/>
                  </a:lnTo>
                  <a:lnTo>
                    <a:pt x="552" y="977"/>
                  </a:lnTo>
                  <a:lnTo>
                    <a:pt x="536" y="1001"/>
                  </a:lnTo>
                  <a:lnTo>
                    <a:pt x="528" y="1017"/>
                  </a:lnTo>
                  <a:lnTo>
                    <a:pt x="521" y="1025"/>
                  </a:lnTo>
                  <a:lnTo>
                    <a:pt x="505" y="1025"/>
                  </a:lnTo>
                  <a:lnTo>
                    <a:pt x="497" y="1009"/>
                  </a:lnTo>
                  <a:lnTo>
                    <a:pt x="490" y="1001"/>
                  </a:lnTo>
                  <a:lnTo>
                    <a:pt x="490" y="985"/>
                  </a:lnTo>
                  <a:lnTo>
                    <a:pt x="497" y="929"/>
                  </a:lnTo>
                  <a:lnTo>
                    <a:pt x="513" y="841"/>
                  </a:lnTo>
                  <a:lnTo>
                    <a:pt x="544" y="745"/>
                  </a:lnTo>
                  <a:lnTo>
                    <a:pt x="567" y="649"/>
                  </a:lnTo>
                  <a:lnTo>
                    <a:pt x="567" y="641"/>
                  </a:lnTo>
                  <a:lnTo>
                    <a:pt x="575" y="625"/>
                  </a:lnTo>
                  <a:lnTo>
                    <a:pt x="575" y="465"/>
                  </a:lnTo>
                  <a:lnTo>
                    <a:pt x="559" y="384"/>
                  </a:lnTo>
                  <a:lnTo>
                    <a:pt x="544" y="312"/>
                  </a:lnTo>
                  <a:lnTo>
                    <a:pt x="513" y="240"/>
                  </a:lnTo>
                  <a:lnTo>
                    <a:pt x="458" y="184"/>
                  </a:lnTo>
                  <a:lnTo>
                    <a:pt x="389" y="144"/>
                  </a:lnTo>
                  <a:lnTo>
                    <a:pt x="295" y="128"/>
                  </a:lnTo>
                  <a:lnTo>
                    <a:pt x="218" y="136"/>
                  </a:lnTo>
                  <a:lnTo>
                    <a:pt x="148" y="168"/>
                  </a:lnTo>
                  <a:lnTo>
                    <a:pt x="86" y="216"/>
                  </a:lnTo>
                  <a:lnTo>
                    <a:pt x="47" y="272"/>
                  </a:lnTo>
                  <a:lnTo>
                    <a:pt x="47" y="288"/>
                  </a:lnTo>
                  <a:lnTo>
                    <a:pt x="39" y="296"/>
                  </a:lnTo>
                  <a:lnTo>
                    <a:pt x="8" y="296"/>
                  </a:lnTo>
                  <a:lnTo>
                    <a:pt x="0" y="288"/>
                  </a:lnTo>
                  <a:lnTo>
                    <a:pt x="0" y="256"/>
                  </a:lnTo>
                  <a:lnTo>
                    <a:pt x="16" y="208"/>
                  </a:lnTo>
                  <a:lnTo>
                    <a:pt x="55" y="152"/>
                  </a:lnTo>
                  <a:lnTo>
                    <a:pt x="109" y="80"/>
                  </a:lnTo>
                  <a:lnTo>
                    <a:pt x="163" y="48"/>
                  </a:lnTo>
                  <a:lnTo>
                    <a:pt x="233" y="16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141"/>
            <p:cNvSpPr>
              <a:spLocks noEditPoints="1"/>
            </p:cNvSpPr>
            <p:nvPr/>
          </p:nvSpPr>
          <p:spPr bwMode="auto">
            <a:xfrm>
              <a:off x="11667" y="2994"/>
              <a:ext cx="373" cy="729"/>
            </a:xfrm>
            <a:custGeom>
              <a:avLst/>
              <a:gdLst/>
              <a:ahLst/>
              <a:cxnLst>
                <a:cxn ang="0">
                  <a:pos x="210" y="249"/>
                </a:cxn>
                <a:cxn ang="0">
                  <a:pos x="265" y="281"/>
                </a:cxn>
                <a:cxn ang="0">
                  <a:pos x="288" y="337"/>
                </a:cxn>
                <a:cxn ang="0">
                  <a:pos x="280" y="369"/>
                </a:cxn>
                <a:cxn ang="0">
                  <a:pos x="272" y="393"/>
                </a:cxn>
                <a:cxn ang="0">
                  <a:pos x="233" y="481"/>
                </a:cxn>
                <a:cxn ang="0">
                  <a:pos x="210" y="545"/>
                </a:cxn>
                <a:cxn ang="0">
                  <a:pos x="187" y="601"/>
                </a:cxn>
                <a:cxn ang="0">
                  <a:pos x="179" y="633"/>
                </a:cxn>
                <a:cxn ang="0">
                  <a:pos x="171" y="673"/>
                </a:cxn>
                <a:cxn ang="0">
                  <a:pos x="187" y="697"/>
                </a:cxn>
                <a:cxn ang="0">
                  <a:pos x="233" y="689"/>
                </a:cxn>
                <a:cxn ang="0">
                  <a:pos x="303" y="609"/>
                </a:cxn>
                <a:cxn ang="0">
                  <a:pos x="327" y="553"/>
                </a:cxn>
                <a:cxn ang="0">
                  <a:pos x="365" y="561"/>
                </a:cxn>
                <a:cxn ang="0">
                  <a:pos x="373" y="561"/>
                </a:cxn>
                <a:cxn ang="0">
                  <a:pos x="342" y="633"/>
                </a:cxn>
                <a:cxn ang="0">
                  <a:pos x="265" y="713"/>
                </a:cxn>
                <a:cxn ang="0">
                  <a:pos x="171" y="729"/>
                </a:cxn>
                <a:cxn ang="0">
                  <a:pos x="117" y="705"/>
                </a:cxn>
                <a:cxn ang="0">
                  <a:pos x="86" y="633"/>
                </a:cxn>
                <a:cxn ang="0">
                  <a:pos x="109" y="569"/>
                </a:cxn>
                <a:cxn ang="0">
                  <a:pos x="117" y="537"/>
                </a:cxn>
                <a:cxn ang="0">
                  <a:pos x="140" y="489"/>
                </a:cxn>
                <a:cxn ang="0">
                  <a:pos x="179" y="385"/>
                </a:cxn>
                <a:cxn ang="0">
                  <a:pos x="202" y="297"/>
                </a:cxn>
                <a:cxn ang="0">
                  <a:pos x="187" y="273"/>
                </a:cxn>
                <a:cxn ang="0">
                  <a:pos x="125" y="289"/>
                </a:cxn>
                <a:cxn ang="0">
                  <a:pos x="47" y="401"/>
                </a:cxn>
                <a:cxn ang="0">
                  <a:pos x="39" y="425"/>
                </a:cxn>
                <a:cxn ang="0">
                  <a:pos x="0" y="417"/>
                </a:cxn>
                <a:cxn ang="0">
                  <a:pos x="8" y="377"/>
                </a:cxn>
                <a:cxn ang="0">
                  <a:pos x="63" y="289"/>
                </a:cxn>
                <a:cxn ang="0">
                  <a:pos x="171" y="241"/>
                </a:cxn>
                <a:cxn ang="0">
                  <a:pos x="272" y="0"/>
                </a:cxn>
                <a:cxn ang="0">
                  <a:pos x="319" y="48"/>
                </a:cxn>
                <a:cxn ang="0">
                  <a:pos x="296" y="97"/>
                </a:cxn>
                <a:cxn ang="0">
                  <a:pos x="257" y="113"/>
                </a:cxn>
                <a:cxn ang="0">
                  <a:pos x="226" y="105"/>
                </a:cxn>
                <a:cxn ang="0">
                  <a:pos x="210" y="65"/>
                </a:cxn>
                <a:cxn ang="0">
                  <a:pos x="226" y="24"/>
                </a:cxn>
                <a:cxn ang="0">
                  <a:pos x="257" y="0"/>
                </a:cxn>
              </a:cxnLst>
              <a:rect l="0" t="0" r="r" b="b"/>
              <a:pathLst>
                <a:path w="373" h="729">
                  <a:moveTo>
                    <a:pt x="171" y="241"/>
                  </a:moveTo>
                  <a:lnTo>
                    <a:pt x="210" y="249"/>
                  </a:lnTo>
                  <a:lnTo>
                    <a:pt x="241" y="257"/>
                  </a:lnTo>
                  <a:lnTo>
                    <a:pt x="265" y="281"/>
                  </a:lnTo>
                  <a:lnTo>
                    <a:pt x="280" y="305"/>
                  </a:lnTo>
                  <a:lnTo>
                    <a:pt x="288" y="337"/>
                  </a:lnTo>
                  <a:lnTo>
                    <a:pt x="288" y="353"/>
                  </a:lnTo>
                  <a:lnTo>
                    <a:pt x="280" y="369"/>
                  </a:lnTo>
                  <a:lnTo>
                    <a:pt x="280" y="377"/>
                  </a:lnTo>
                  <a:lnTo>
                    <a:pt x="272" y="393"/>
                  </a:lnTo>
                  <a:lnTo>
                    <a:pt x="257" y="433"/>
                  </a:lnTo>
                  <a:lnTo>
                    <a:pt x="233" y="481"/>
                  </a:lnTo>
                  <a:lnTo>
                    <a:pt x="218" y="521"/>
                  </a:lnTo>
                  <a:lnTo>
                    <a:pt x="210" y="545"/>
                  </a:lnTo>
                  <a:lnTo>
                    <a:pt x="195" y="577"/>
                  </a:lnTo>
                  <a:lnTo>
                    <a:pt x="187" y="601"/>
                  </a:lnTo>
                  <a:lnTo>
                    <a:pt x="179" y="617"/>
                  </a:lnTo>
                  <a:lnTo>
                    <a:pt x="179" y="633"/>
                  </a:lnTo>
                  <a:lnTo>
                    <a:pt x="171" y="641"/>
                  </a:lnTo>
                  <a:lnTo>
                    <a:pt x="171" y="673"/>
                  </a:lnTo>
                  <a:lnTo>
                    <a:pt x="179" y="689"/>
                  </a:lnTo>
                  <a:lnTo>
                    <a:pt x="187" y="697"/>
                  </a:lnTo>
                  <a:lnTo>
                    <a:pt x="202" y="697"/>
                  </a:lnTo>
                  <a:lnTo>
                    <a:pt x="233" y="689"/>
                  </a:lnTo>
                  <a:lnTo>
                    <a:pt x="257" y="673"/>
                  </a:lnTo>
                  <a:lnTo>
                    <a:pt x="303" y="609"/>
                  </a:lnTo>
                  <a:lnTo>
                    <a:pt x="327" y="561"/>
                  </a:lnTo>
                  <a:lnTo>
                    <a:pt x="327" y="553"/>
                  </a:lnTo>
                  <a:lnTo>
                    <a:pt x="358" y="553"/>
                  </a:lnTo>
                  <a:lnTo>
                    <a:pt x="365" y="561"/>
                  </a:lnTo>
                  <a:lnTo>
                    <a:pt x="365" y="569"/>
                  </a:lnTo>
                  <a:lnTo>
                    <a:pt x="373" y="561"/>
                  </a:lnTo>
                  <a:lnTo>
                    <a:pt x="365" y="593"/>
                  </a:lnTo>
                  <a:lnTo>
                    <a:pt x="342" y="633"/>
                  </a:lnTo>
                  <a:lnTo>
                    <a:pt x="311" y="681"/>
                  </a:lnTo>
                  <a:lnTo>
                    <a:pt x="265" y="713"/>
                  </a:lnTo>
                  <a:lnTo>
                    <a:pt x="202" y="729"/>
                  </a:lnTo>
                  <a:lnTo>
                    <a:pt x="171" y="729"/>
                  </a:lnTo>
                  <a:lnTo>
                    <a:pt x="148" y="713"/>
                  </a:lnTo>
                  <a:lnTo>
                    <a:pt x="117" y="705"/>
                  </a:lnTo>
                  <a:lnTo>
                    <a:pt x="101" y="681"/>
                  </a:lnTo>
                  <a:lnTo>
                    <a:pt x="86" y="633"/>
                  </a:lnTo>
                  <a:lnTo>
                    <a:pt x="101" y="585"/>
                  </a:lnTo>
                  <a:lnTo>
                    <a:pt x="109" y="569"/>
                  </a:lnTo>
                  <a:lnTo>
                    <a:pt x="117" y="561"/>
                  </a:lnTo>
                  <a:lnTo>
                    <a:pt x="117" y="537"/>
                  </a:lnTo>
                  <a:lnTo>
                    <a:pt x="125" y="529"/>
                  </a:lnTo>
                  <a:lnTo>
                    <a:pt x="140" y="489"/>
                  </a:lnTo>
                  <a:lnTo>
                    <a:pt x="164" y="433"/>
                  </a:lnTo>
                  <a:lnTo>
                    <a:pt x="179" y="385"/>
                  </a:lnTo>
                  <a:lnTo>
                    <a:pt x="202" y="337"/>
                  </a:lnTo>
                  <a:lnTo>
                    <a:pt x="202" y="297"/>
                  </a:lnTo>
                  <a:lnTo>
                    <a:pt x="195" y="281"/>
                  </a:lnTo>
                  <a:lnTo>
                    <a:pt x="187" y="273"/>
                  </a:lnTo>
                  <a:lnTo>
                    <a:pt x="171" y="273"/>
                  </a:lnTo>
                  <a:lnTo>
                    <a:pt x="125" y="289"/>
                  </a:lnTo>
                  <a:lnTo>
                    <a:pt x="78" y="329"/>
                  </a:lnTo>
                  <a:lnTo>
                    <a:pt x="47" y="401"/>
                  </a:lnTo>
                  <a:lnTo>
                    <a:pt x="47" y="417"/>
                  </a:lnTo>
                  <a:lnTo>
                    <a:pt x="39" y="425"/>
                  </a:lnTo>
                  <a:lnTo>
                    <a:pt x="8" y="425"/>
                  </a:lnTo>
                  <a:lnTo>
                    <a:pt x="0" y="417"/>
                  </a:lnTo>
                  <a:lnTo>
                    <a:pt x="0" y="409"/>
                  </a:lnTo>
                  <a:lnTo>
                    <a:pt x="8" y="377"/>
                  </a:lnTo>
                  <a:lnTo>
                    <a:pt x="32" y="337"/>
                  </a:lnTo>
                  <a:lnTo>
                    <a:pt x="63" y="289"/>
                  </a:lnTo>
                  <a:lnTo>
                    <a:pt x="109" y="257"/>
                  </a:lnTo>
                  <a:lnTo>
                    <a:pt x="171" y="241"/>
                  </a:lnTo>
                  <a:close/>
                  <a:moveTo>
                    <a:pt x="257" y="0"/>
                  </a:moveTo>
                  <a:lnTo>
                    <a:pt x="272" y="0"/>
                  </a:lnTo>
                  <a:lnTo>
                    <a:pt x="303" y="16"/>
                  </a:lnTo>
                  <a:lnTo>
                    <a:pt x="319" y="48"/>
                  </a:lnTo>
                  <a:lnTo>
                    <a:pt x="311" y="73"/>
                  </a:lnTo>
                  <a:lnTo>
                    <a:pt x="296" y="97"/>
                  </a:lnTo>
                  <a:lnTo>
                    <a:pt x="280" y="105"/>
                  </a:lnTo>
                  <a:lnTo>
                    <a:pt x="257" y="113"/>
                  </a:lnTo>
                  <a:lnTo>
                    <a:pt x="241" y="113"/>
                  </a:lnTo>
                  <a:lnTo>
                    <a:pt x="226" y="105"/>
                  </a:lnTo>
                  <a:lnTo>
                    <a:pt x="218" y="89"/>
                  </a:lnTo>
                  <a:lnTo>
                    <a:pt x="210" y="65"/>
                  </a:lnTo>
                  <a:lnTo>
                    <a:pt x="218" y="48"/>
                  </a:lnTo>
                  <a:lnTo>
                    <a:pt x="226" y="24"/>
                  </a:lnTo>
                  <a:lnTo>
                    <a:pt x="241" y="1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142"/>
            <p:cNvSpPr>
              <a:spLocks noEditPoints="1"/>
            </p:cNvSpPr>
            <p:nvPr/>
          </p:nvSpPr>
          <p:spPr bwMode="auto">
            <a:xfrm>
              <a:off x="12180" y="2994"/>
              <a:ext cx="497" cy="946"/>
            </a:xfrm>
            <a:custGeom>
              <a:avLst/>
              <a:gdLst/>
              <a:ahLst/>
              <a:cxnLst>
                <a:cxn ang="0">
                  <a:pos x="396" y="257"/>
                </a:cxn>
                <a:cxn ang="0">
                  <a:pos x="458" y="345"/>
                </a:cxn>
                <a:cxn ang="0">
                  <a:pos x="450" y="369"/>
                </a:cxn>
                <a:cxn ang="0">
                  <a:pos x="357" y="769"/>
                </a:cxn>
                <a:cxn ang="0">
                  <a:pos x="280" y="890"/>
                </a:cxn>
                <a:cxn ang="0">
                  <a:pos x="163" y="938"/>
                </a:cxn>
                <a:cxn ang="0">
                  <a:pos x="85" y="946"/>
                </a:cxn>
                <a:cxn ang="0">
                  <a:pos x="31" y="930"/>
                </a:cxn>
                <a:cxn ang="0">
                  <a:pos x="0" y="850"/>
                </a:cxn>
                <a:cxn ang="0">
                  <a:pos x="39" y="802"/>
                </a:cxn>
                <a:cxn ang="0">
                  <a:pos x="85" y="810"/>
                </a:cxn>
                <a:cxn ang="0">
                  <a:pos x="109" y="826"/>
                </a:cxn>
                <a:cxn ang="0">
                  <a:pos x="93" y="882"/>
                </a:cxn>
                <a:cxn ang="0">
                  <a:pos x="85" y="906"/>
                </a:cxn>
                <a:cxn ang="0">
                  <a:pos x="179" y="890"/>
                </a:cxn>
                <a:cxn ang="0">
                  <a:pos x="264" y="769"/>
                </a:cxn>
                <a:cxn ang="0">
                  <a:pos x="373" y="361"/>
                </a:cxn>
                <a:cxn ang="0">
                  <a:pos x="365" y="305"/>
                </a:cxn>
                <a:cxn ang="0">
                  <a:pos x="342" y="281"/>
                </a:cxn>
                <a:cxn ang="0">
                  <a:pos x="295" y="289"/>
                </a:cxn>
                <a:cxn ang="0">
                  <a:pos x="217" y="345"/>
                </a:cxn>
                <a:cxn ang="0">
                  <a:pos x="171" y="417"/>
                </a:cxn>
                <a:cxn ang="0">
                  <a:pos x="132" y="425"/>
                </a:cxn>
                <a:cxn ang="0">
                  <a:pos x="124" y="409"/>
                </a:cxn>
                <a:cxn ang="0">
                  <a:pos x="163" y="337"/>
                </a:cxn>
                <a:cxn ang="0">
                  <a:pos x="256" y="257"/>
                </a:cxn>
                <a:cxn ang="0">
                  <a:pos x="443" y="0"/>
                </a:cxn>
                <a:cxn ang="0">
                  <a:pos x="489" y="32"/>
                </a:cxn>
                <a:cxn ang="0">
                  <a:pos x="497" y="48"/>
                </a:cxn>
                <a:cxn ang="0">
                  <a:pos x="474" y="97"/>
                </a:cxn>
                <a:cxn ang="0">
                  <a:pos x="427" y="113"/>
                </a:cxn>
                <a:cxn ang="0">
                  <a:pos x="381" y="65"/>
                </a:cxn>
                <a:cxn ang="0">
                  <a:pos x="396" y="24"/>
                </a:cxn>
                <a:cxn ang="0">
                  <a:pos x="443" y="0"/>
                </a:cxn>
              </a:cxnLst>
              <a:rect l="0" t="0" r="r" b="b"/>
              <a:pathLst>
                <a:path w="497" h="946">
                  <a:moveTo>
                    <a:pt x="326" y="241"/>
                  </a:moveTo>
                  <a:lnTo>
                    <a:pt x="396" y="257"/>
                  </a:lnTo>
                  <a:lnTo>
                    <a:pt x="443" y="289"/>
                  </a:lnTo>
                  <a:lnTo>
                    <a:pt x="458" y="345"/>
                  </a:lnTo>
                  <a:lnTo>
                    <a:pt x="458" y="353"/>
                  </a:lnTo>
                  <a:lnTo>
                    <a:pt x="450" y="369"/>
                  </a:lnTo>
                  <a:lnTo>
                    <a:pt x="450" y="377"/>
                  </a:lnTo>
                  <a:lnTo>
                    <a:pt x="357" y="769"/>
                  </a:lnTo>
                  <a:lnTo>
                    <a:pt x="326" y="842"/>
                  </a:lnTo>
                  <a:lnTo>
                    <a:pt x="280" y="890"/>
                  </a:lnTo>
                  <a:lnTo>
                    <a:pt x="225" y="922"/>
                  </a:lnTo>
                  <a:lnTo>
                    <a:pt x="163" y="938"/>
                  </a:lnTo>
                  <a:lnTo>
                    <a:pt x="117" y="946"/>
                  </a:lnTo>
                  <a:lnTo>
                    <a:pt x="85" y="946"/>
                  </a:lnTo>
                  <a:lnTo>
                    <a:pt x="54" y="938"/>
                  </a:lnTo>
                  <a:lnTo>
                    <a:pt x="31" y="930"/>
                  </a:lnTo>
                  <a:lnTo>
                    <a:pt x="0" y="898"/>
                  </a:lnTo>
                  <a:lnTo>
                    <a:pt x="0" y="850"/>
                  </a:lnTo>
                  <a:lnTo>
                    <a:pt x="8" y="834"/>
                  </a:lnTo>
                  <a:lnTo>
                    <a:pt x="39" y="802"/>
                  </a:lnTo>
                  <a:lnTo>
                    <a:pt x="62" y="802"/>
                  </a:lnTo>
                  <a:lnTo>
                    <a:pt x="85" y="810"/>
                  </a:lnTo>
                  <a:lnTo>
                    <a:pt x="93" y="818"/>
                  </a:lnTo>
                  <a:lnTo>
                    <a:pt x="109" y="826"/>
                  </a:lnTo>
                  <a:lnTo>
                    <a:pt x="109" y="850"/>
                  </a:lnTo>
                  <a:lnTo>
                    <a:pt x="93" y="882"/>
                  </a:lnTo>
                  <a:lnTo>
                    <a:pt x="78" y="898"/>
                  </a:lnTo>
                  <a:lnTo>
                    <a:pt x="85" y="906"/>
                  </a:lnTo>
                  <a:lnTo>
                    <a:pt x="117" y="906"/>
                  </a:lnTo>
                  <a:lnTo>
                    <a:pt x="179" y="890"/>
                  </a:lnTo>
                  <a:lnTo>
                    <a:pt x="233" y="842"/>
                  </a:lnTo>
                  <a:lnTo>
                    <a:pt x="264" y="769"/>
                  </a:lnTo>
                  <a:lnTo>
                    <a:pt x="272" y="769"/>
                  </a:lnTo>
                  <a:lnTo>
                    <a:pt x="373" y="361"/>
                  </a:lnTo>
                  <a:lnTo>
                    <a:pt x="373" y="313"/>
                  </a:lnTo>
                  <a:lnTo>
                    <a:pt x="365" y="305"/>
                  </a:lnTo>
                  <a:lnTo>
                    <a:pt x="357" y="289"/>
                  </a:lnTo>
                  <a:lnTo>
                    <a:pt x="342" y="281"/>
                  </a:lnTo>
                  <a:lnTo>
                    <a:pt x="326" y="281"/>
                  </a:lnTo>
                  <a:lnTo>
                    <a:pt x="295" y="289"/>
                  </a:lnTo>
                  <a:lnTo>
                    <a:pt x="256" y="305"/>
                  </a:lnTo>
                  <a:lnTo>
                    <a:pt x="217" y="345"/>
                  </a:lnTo>
                  <a:lnTo>
                    <a:pt x="171" y="409"/>
                  </a:lnTo>
                  <a:lnTo>
                    <a:pt x="171" y="417"/>
                  </a:lnTo>
                  <a:lnTo>
                    <a:pt x="163" y="425"/>
                  </a:lnTo>
                  <a:lnTo>
                    <a:pt x="132" y="425"/>
                  </a:lnTo>
                  <a:lnTo>
                    <a:pt x="124" y="417"/>
                  </a:lnTo>
                  <a:lnTo>
                    <a:pt x="124" y="409"/>
                  </a:lnTo>
                  <a:lnTo>
                    <a:pt x="132" y="385"/>
                  </a:lnTo>
                  <a:lnTo>
                    <a:pt x="163" y="337"/>
                  </a:lnTo>
                  <a:lnTo>
                    <a:pt x="202" y="297"/>
                  </a:lnTo>
                  <a:lnTo>
                    <a:pt x="256" y="257"/>
                  </a:lnTo>
                  <a:lnTo>
                    <a:pt x="326" y="241"/>
                  </a:lnTo>
                  <a:close/>
                  <a:moveTo>
                    <a:pt x="443" y="0"/>
                  </a:moveTo>
                  <a:lnTo>
                    <a:pt x="466" y="8"/>
                  </a:lnTo>
                  <a:lnTo>
                    <a:pt x="489" y="32"/>
                  </a:lnTo>
                  <a:lnTo>
                    <a:pt x="489" y="48"/>
                  </a:lnTo>
                  <a:lnTo>
                    <a:pt x="497" y="48"/>
                  </a:lnTo>
                  <a:lnTo>
                    <a:pt x="489" y="73"/>
                  </a:lnTo>
                  <a:lnTo>
                    <a:pt x="474" y="97"/>
                  </a:lnTo>
                  <a:lnTo>
                    <a:pt x="458" y="105"/>
                  </a:lnTo>
                  <a:lnTo>
                    <a:pt x="427" y="113"/>
                  </a:lnTo>
                  <a:lnTo>
                    <a:pt x="396" y="97"/>
                  </a:lnTo>
                  <a:lnTo>
                    <a:pt x="381" y="65"/>
                  </a:lnTo>
                  <a:lnTo>
                    <a:pt x="388" y="40"/>
                  </a:lnTo>
                  <a:lnTo>
                    <a:pt x="396" y="24"/>
                  </a:lnTo>
                  <a:lnTo>
                    <a:pt x="419" y="8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143"/>
            <p:cNvSpPr>
              <a:spLocks/>
            </p:cNvSpPr>
            <p:nvPr/>
          </p:nvSpPr>
          <p:spPr bwMode="auto">
            <a:xfrm>
              <a:off x="12910" y="2794"/>
              <a:ext cx="287" cy="56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1" y="0"/>
                </a:cxn>
                <a:cxn ang="0">
                  <a:pos x="264" y="8"/>
                </a:cxn>
                <a:cxn ang="0">
                  <a:pos x="272" y="24"/>
                </a:cxn>
                <a:cxn ang="0">
                  <a:pos x="287" y="40"/>
                </a:cxn>
                <a:cxn ang="0">
                  <a:pos x="287" y="72"/>
                </a:cxn>
                <a:cxn ang="0">
                  <a:pos x="280" y="80"/>
                </a:cxn>
                <a:cxn ang="0">
                  <a:pos x="280" y="96"/>
                </a:cxn>
                <a:cxn ang="0">
                  <a:pos x="62" y="545"/>
                </a:cxn>
                <a:cxn ang="0">
                  <a:pos x="54" y="553"/>
                </a:cxn>
                <a:cxn ang="0">
                  <a:pos x="54" y="561"/>
                </a:cxn>
                <a:cxn ang="0">
                  <a:pos x="31" y="561"/>
                </a:cxn>
                <a:cxn ang="0">
                  <a:pos x="16" y="553"/>
                </a:cxn>
                <a:cxn ang="0">
                  <a:pos x="0" y="537"/>
                </a:cxn>
                <a:cxn ang="0">
                  <a:pos x="0" y="521"/>
                </a:cxn>
                <a:cxn ang="0">
                  <a:pos x="163" y="48"/>
                </a:cxn>
                <a:cxn ang="0">
                  <a:pos x="171" y="40"/>
                </a:cxn>
                <a:cxn ang="0">
                  <a:pos x="171" y="32"/>
                </a:cxn>
                <a:cxn ang="0">
                  <a:pos x="179" y="16"/>
                </a:cxn>
                <a:cxn ang="0">
                  <a:pos x="186" y="8"/>
                </a:cxn>
                <a:cxn ang="0">
                  <a:pos x="202" y="0"/>
                </a:cxn>
              </a:cxnLst>
              <a:rect l="0" t="0" r="r" b="b"/>
              <a:pathLst>
                <a:path w="287" h="561">
                  <a:moveTo>
                    <a:pt x="202" y="0"/>
                  </a:moveTo>
                  <a:lnTo>
                    <a:pt x="241" y="0"/>
                  </a:lnTo>
                  <a:lnTo>
                    <a:pt x="264" y="8"/>
                  </a:lnTo>
                  <a:lnTo>
                    <a:pt x="272" y="24"/>
                  </a:lnTo>
                  <a:lnTo>
                    <a:pt x="287" y="40"/>
                  </a:lnTo>
                  <a:lnTo>
                    <a:pt x="287" y="72"/>
                  </a:lnTo>
                  <a:lnTo>
                    <a:pt x="280" y="80"/>
                  </a:lnTo>
                  <a:lnTo>
                    <a:pt x="280" y="96"/>
                  </a:lnTo>
                  <a:lnTo>
                    <a:pt x="62" y="545"/>
                  </a:lnTo>
                  <a:lnTo>
                    <a:pt x="54" y="553"/>
                  </a:lnTo>
                  <a:lnTo>
                    <a:pt x="54" y="561"/>
                  </a:lnTo>
                  <a:lnTo>
                    <a:pt x="31" y="561"/>
                  </a:lnTo>
                  <a:lnTo>
                    <a:pt x="16" y="553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163" y="48"/>
                  </a:lnTo>
                  <a:lnTo>
                    <a:pt x="171" y="40"/>
                  </a:lnTo>
                  <a:lnTo>
                    <a:pt x="171" y="32"/>
                  </a:lnTo>
                  <a:lnTo>
                    <a:pt x="179" y="16"/>
                  </a:lnTo>
                  <a:lnTo>
                    <a:pt x="186" y="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13663" y="2402"/>
              <a:ext cx="847" cy="1025"/>
            </a:xfrm>
            <a:custGeom>
              <a:avLst/>
              <a:gdLst/>
              <a:ahLst/>
              <a:cxnLst>
                <a:cxn ang="0">
                  <a:pos x="513" y="0"/>
                </a:cxn>
                <a:cxn ang="0">
                  <a:pos x="800" y="0"/>
                </a:cxn>
                <a:cxn ang="0">
                  <a:pos x="816" y="8"/>
                </a:cxn>
                <a:cxn ang="0">
                  <a:pos x="831" y="8"/>
                </a:cxn>
                <a:cxn ang="0">
                  <a:pos x="839" y="24"/>
                </a:cxn>
                <a:cxn ang="0">
                  <a:pos x="839" y="56"/>
                </a:cxn>
                <a:cxn ang="0">
                  <a:pos x="831" y="64"/>
                </a:cxn>
                <a:cxn ang="0">
                  <a:pos x="816" y="64"/>
                </a:cxn>
                <a:cxn ang="0">
                  <a:pos x="800" y="72"/>
                </a:cxn>
                <a:cxn ang="0">
                  <a:pos x="521" y="72"/>
                </a:cxn>
                <a:cxn ang="0">
                  <a:pos x="381" y="88"/>
                </a:cxn>
                <a:cxn ang="0">
                  <a:pos x="264" y="144"/>
                </a:cxn>
                <a:cxn ang="0">
                  <a:pos x="171" y="232"/>
                </a:cxn>
                <a:cxn ang="0">
                  <a:pos x="109" y="336"/>
                </a:cxn>
                <a:cxn ang="0">
                  <a:pos x="78" y="464"/>
                </a:cxn>
                <a:cxn ang="0">
                  <a:pos x="808" y="464"/>
                </a:cxn>
                <a:cxn ang="0">
                  <a:pos x="824" y="472"/>
                </a:cxn>
                <a:cxn ang="0">
                  <a:pos x="839" y="472"/>
                </a:cxn>
                <a:cxn ang="0">
                  <a:pos x="847" y="488"/>
                </a:cxn>
                <a:cxn ang="0">
                  <a:pos x="847" y="520"/>
                </a:cxn>
                <a:cxn ang="0">
                  <a:pos x="839" y="528"/>
                </a:cxn>
                <a:cxn ang="0">
                  <a:pos x="824" y="536"/>
                </a:cxn>
                <a:cxn ang="0">
                  <a:pos x="785" y="536"/>
                </a:cxn>
                <a:cxn ang="0">
                  <a:pos x="785" y="552"/>
                </a:cxn>
                <a:cxn ang="0">
                  <a:pos x="78" y="552"/>
                </a:cxn>
                <a:cxn ang="0">
                  <a:pos x="109" y="681"/>
                </a:cxn>
                <a:cxn ang="0">
                  <a:pos x="171" y="785"/>
                </a:cxn>
                <a:cxn ang="0">
                  <a:pos x="264" y="873"/>
                </a:cxn>
                <a:cxn ang="0">
                  <a:pos x="381" y="929"/>
                </a:cxn>
                <a:cxn ang="0">
                  <a:pos x="521" y="945"/>
                </a:cxn>
                <a:cxn ang="0">
                  <a:pos x="800" y="945"/>
                </a:cxn>
                <a:cxn ang="0">
                  <a:pos x="816" y="953"/>
                </a:cxn>
                <a:cxn ang="0">
                  <a:pos x="831" y="953"/>
                </a:cxn>
                <a:cxn ang="0">
                  <a:pos x="839" y="969"/>
                </a:cxn>
                <a:cxn ang="0">
                  <a:pos x="839" y="1001"/>
                </a:cxn>
                <a:cxn ang="0">
                  <a:pos x="831" y="1017"/>
                </a:cxn>
                <a:cxn ang="0">
                  <a:pos x="816" y="1017"/>
                </a:cxn>
                <a:cxn ang="0">
                  <a:pos x="800" y="1025"/>
                </a:cxn>
                <a:cxn ang="0">
                  <a:pos x="513" y="1025"/>
                </a:cxn>
                <a:cxn ang="0">
                  <a:pos x="381" y="1009"/>
                </a:cxn>
                <a:cxn ang="0">
                  <a:pos x="257" y="953"/>
                </a:cxn>
                <a:cxn ang="0">
                  <a:pos x="156" y="881"/>
                </a:cxn>
                <a:cxn ang="0">
                  <a:pos x="70" y="777"/>
                </a:cxn>
                <a:cxn ang="0">
                  <a:pos x="16" y="649"/>
                </a:cxn>
                <a:cxn ang="0">
                  <a:pos x="0" y="512"/>
                </a:cxn>
                <a:cxn ang="0">
                  <a:pos x="16" y="376"/>
                </a:cxn>
                <a:cxn ang="0">
                  <a:pos x="70" y="256"/>
                </a:cxn>
                <a:cxn ang="0">
                  <a:pos x="156" y="152"/>
                </a:cxn>
                <a:cxn ang="0">
                  <a:pos x="257" y="72"/>
                </a:cxn>
                <a:cxn ang="0">
                  <a:pos x="381" y="16"/>
                </a:cxn>
                <a:cxn ang="0">
                  <a:pos x="513" y="0"/>
                </a:cxn>
              </a:cxnLst>
              <a:rect l="0" t="0" r="r" b="b"/>
              <a:pathLst>
                <a:path w="847" h="1025">
                  <a:moveTo>
                    <a:pt x="513" y="0"/>
                  </a:moveTo>
                  <a:lnTo>
                    <a:pt x="800" y="0"/>
                  </a:lnTo>
                  <a:lnTo>
                    <a:pt x="816" y="8"/>
                  </a:lnTo>
                  <a:lnTo>
                    <a:pt x="831" y="8"/>
                  </a:lnTo>
                  <a:lnTo>
                    <a:pt x="839" y="24"/>
                  </a:lnTo>
                  <a:lnTo>
                    <a:pt x="839" y="56"/>
                  </a:lnTo>
                  <a:lnTo>
                    <a:pt x="831" y="64"/>
                  </a:lnTo>
                  <a:lnTo>
                    <a:pt x="816" y="64"/>
                  </a:lnTo>
                  <a:lnTo>
                    <a:pt x="800" y="72"/>
                  </a:lnTo>
                  <a:lnTo>
                    <a:pt x="521" y="72"/>
                  </a:lnTo>
                  <a:lnTo>
                    <a:pt x="381" y="88"/>
                  </a:lnTo>
                  <a:lnTo>
                    <a:pt x="264" y="144"/>
                  </a:lnTo>
                  <a:lnTo>
                    <a:pt x="171" y="232"/>
                  </a:lnTo>
                  <a:lnTo>
                    <a:pt x="109" y="336"/>
                  </a:lnTo>
                  <a:lnTo>
                    <a:pt x="78" y="464"/>
                  </a:lnTo>
                  <a:lnTo>
                    <a:pt x="808" y="464"/>
                  </a:lnTo>
                  <a:lnTo>
                    <a:pt x="824" y="472"/>
                  </a:lnTo>
                  <a:lnTo>
                    <a:pt x="839" y="472"/>
                  </a:lnTo>
                  <a:lnTo>
                    <a:pt x="847" y="488"/>
                  </a:lnTo>
                  <a:lnTo>
                    <a:pt x="847" y="520"/>
                  </a:lnTo>
                  <a:lnTo>
                    <a:pt x="839" y="528"/>
                  </a:lnTo>
                  <a:lnTo>
                    <a:pt x="824" y="536"/>
                  </a:lnTo>
                  <a:lnTo>
                    <a:pt x="785" y="536"/>
                  </a:lnTo>
                  <a:lnTo>
                    <a:pt x="785" y="552"/>
                  </a:lnTo>
                  <a:lnTo>
                    <a:pt x="78" y="552"/>
                  </a:lnTo>
                  <a:lnTo>
                    <a:pt x="109" y="681"/>
                  </a:lnTo>
                  <a:lnTo>
                    <a:pt x="171" y="785"/>
                  </a:lnTo>
                  <a:lnTo>
                    <a:pt x="264" y="873"/>
                  </a:lnTo>
                  <a:lnTo>
                    <a:pt x="381" y="929"/>
                  </a:lnTo>
                  <a:lnTo>
                    <a:pt x="521" y="945"/>
                  </a:lnTo>
                  <a:lnTo>
                    <a:pt x="800" y="945"/>
                  </a:lnTo>
                  <a:lnTo>
                    <a:pt x="816" y="953"/>
                  </a:lnTo>
                  <a:lnTo>
                    <a:pt x="831" y="953"/>
                  </a:lnTo>
                  <a:lnTo>
                    <a:pt x="839" y="969"/>
                  </a:lnTo>
                  <a:lnTo>
                    <a:pt x="839" y="1001"/>
                  </a:lnTo>
                  <a:lnTo>
                    <a:pt x="831" y="1017"/>
                  </a:lnTo>
                  <a:lnTo>
                    <a:pt x="816" y="1017"/>
                  </a:lnTo>
                  <a:lnTo>
                    <a:pt x="800" y="1025"/>
                  </a:lnTo>
                  <a:lnTo>
                    <a:pt x="513" y="1025"/>
                  </a:lnTo>
                  <a:lnTo>
                    <a:pt x="381" y="1009"/>
                  </a:lnTo>
                  <a:lnTo>
                    <a:pt x="257" y="953"/>
                  </a:lnTo>
                  <a:lnTo>
                    <a:pt x="156" y="881"/>
                  </a:lnTo>
                  <a:lnTo>
                    <a:pt x="70" y="777"/>
                  </a:lnTo>
                  <a:lnTo>
                    <a:pt x="16" y="649"/>
                  </a:lnTo>
                  <a:lnTo>
                    <a:pt x="0" y="512"/>
                  </a:lnTo>
                  <a:lnTo>
                    <a:pt x="16" y="376"/>
                  </a:lnTo>
                  <a:lnTo>
                    <a:pt x="70" y="256"/>
                  </a:lnTo>
                  <a:lnTo>
                    <a:pt x="156" y="152"/>
                  </a:lnTo>
                  <a:lnTo>
                    <a:pt x="257" y="72"/>
                  </a:lnTo>
                  <a:lnTo>
                    <a:pt x="381" y="16"/>
                  </a:lnTo>
                  <a:lnTo>
                    <a:pt x="5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14751" y="2233"/>
              <a:ext cx="900" cy="10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0"/>
                </a:cxn>
                <a:cxn ang="0">
                  <a:pos x="854" y="8"/>
                </a:cxn>
                <a:cxn ang="0">
                  <a:pos x="900" y="369"/>
                </a:cxn>
                <a:cxn ang="0">
                  <a:pos x="854" y="369"/>
                </a:cxn>
                <a:cxn ang="0">
                  <a:pos x="838" y="273"/>
                </a:cxn>
                <a:cxn ang="0">
                  <a:pos x="815" y="193"/>
                </a:cxn>
                <a:cxn ang="0">
                  <a:pos x="776" y="137"/>
                </a:cxn>
                <a:cxn ang="0">
                  <a:pos x="730" y="97"/>
                </a:cxn>
                <a:cxn ang="0">
                  <a:pos x="660" y="73"/>
                </a:cxn>
                <a:cxn ang="0">
                  <a:pos x="559" y="65"/>
                </a:cxn>
                <a:cxn ang="0">
                  <a:pos x="318" y="65"/>
                </a:cxn>
                <a:cxn ang="0">
                  <a:pos x="302" y="73"/>
                </a:cxn>
                <a:cxn ang="0">
                  <a:pos x="295" y="89"/>
                </a:cxn>
                <a:cxn ang="0">
                  <a:pos x="295" y="962"/>
                </a:cxn>
                <a:cxn ang="0">
                  <a:pos x="302" y="986"/>
                </a:cxn>
                <a:cxn ang="0">
                  <a:pos x="326" y="1002"/>
                </a:cxn>
                <a:cxn ang="0">
                  <a:pos x="372" y="1010"/>
                </a:cxn>
                <a:cxn ang="0">
                  <a:pos x="497" y="1010"/>
                </a:cxn>
                <a:cxn ang="0">
                  <a:pos x="497" y="1066"/>
                </a:cxn>
                <a:cxn ang="0">
                  <a:pos x="380" y="1066"/>
                </a:cxn>
                <a:cxn ang="0">
                  <a:pos x="295" y="1058"/>
                </a:cxn>
                <a:cxn ang="0">
                  <a:pos x="124" y="1058"/>
                </a:cxn>
                <a:cxn ang="0">
                  <a:pos x="69" y="1066"/>
                </a:cxn>
                <a:cxn ang="0">
                  <a:pos x="0" y="1066"/>
                </a:cxn>
                <a:cxn ang="0">
                  <a:pos x="0" y="1010"/>
                </a:cxn>
                <a:cxn ang="0">
                  <a:pos x="38" y="1010"/>
                </a:cxn>
                <a:cxn ang="0">
                  <a:pos x="108" y="1002"/>
                </a:cxn>
                <a:cxn ang="0">
                  <a:pos x="147" y="994"/>
                </a:cxn>
                <a:cxn ang="0">
                  <a:pos x="163" y="970"/>
                </a:cxn>
                <a:cxn ang="0">
                  <a:pos x="163" y="97"/>
                </a:cxn>
                <a:cxn ang="0">
                  <a:pos x="147" y="73"/>
                </a:cxn>
                <a:cxn ang="0">
                  <a:pos x="108" y="57"/>
                </a:cxn>
                <a:cxn ang="0">
                  <a:pos x="0" y="57"/>
                </a:cxn>
                <a:cxn ang="0">
                  <a:pos x="0" y="0"/>
                </a:cxn>
              </a:cxnLst>
              <a:rect l="0" t="0" r="r" b="b"/>
              <a:pathLst>
                <a:path w="900" h="1066">
                  <a:moveTo>
                    <a:pt x="0" y="0"/>
                  </a:moveTo>
                  <a:lnTo>
                    <a:pt x="854" y="0"/>
                  </a:lnTo>
                  <a:lnTo>
                    <a:pt x="854" y="8"/>
                  </a:lnTo>
                  <a:lnTo>
                    <a:pt x="900" y="369"/>
                  </a:lnTo>
                  <a:lnTo>
                    <a:pt x="854" y="369"/>
                  </a:lnTo>
                  <a:lnTo>
                    <a:pt x="838" y="273"/>
                  </a:lnTo>
                  <a:lnTo>
                    <a:pt x="815" y="193"/>
                  </a:lnTo>
                  <a:lnTo>
                    <a:pt x="776" y="137"/>
                  </a:lnTo>
                  <a:lnTo>
                    <a:pt x="730" y="97"/>
                  </a:lnTo>
                  <a:lnTo>
                    <a:pt x="660" y="73"/>
                  </a:lnTo>
                  <a:lnTo>
                    <a:pt x="559" y="65"/>
                  </a:lnTo>
                  <a:lnTo>
                    <a:pt x="318" y="65"/>
                  </a:lnTo>
                  <a:lnTo>
                    <a:pt x="302" y="73"/>
                  </a:lnTo>
                  <a:lnTo>
                    <a:pt x="295" y="89"/>
                  </a:lnTo>
                  <a:lnTo>
                    <a:pt x="295" y="962"/>
                  </a:lnTo>
                  <a:lnTo>
                    <a:pt x="302" y="986"/>
                  </a:lnTo>
                  <a:lnTo>
                    <a:pt x="326" y="1002"/>
                  </a:lnTo>
                  <a:lnTo>
                    <a:pt x="372" y="1010"/>
                  </a:lnTo>
                  <a:lnTo>
                    <a:pt x="497" y="1010"/>
                  </a:lnTo>
                  <a:lnTo>
                    <a:pt x="497" y="1066"/>
                  </a:lnTo>
                  <a:lnTo>
                    <a:pt x="380" y="1066"/>
                  </a:lnTo>
                  <a:lnTo>
                    <a:pt x="295" y="1058"/>
                  </a:lnTo>
                  <a:lnTo>
                    <a:pt x="124" y="1058"/>
                  </a:lnTo>
                  <a:lnTo>
                    <a:pt x="69" y="1066"/>
                  </a:lnTo>
                  <a:lnTo>
                    <a:pt x="0" y="1066"/>
                  </a:lnTo>
                  <a:lnTo>
                    <a:pt x="0" y="1010"/>
                  </a:lnTo>
                  <a:lnTo>
                    <a:pt x="38" y="1010"/>
                  </a:lnTo>
                  <a:lnTo>
                    <a:pt x="108" y="1002"/>
                  </a:lnTo>
                  <a:lnTo>
                    <a:pt x="147" y="994"/>
                  </a:lnTo>
                  <a:lnTo>
                    <a:pt x="163" y="970"/>
                  </a:lnTo>
                  <a:lnTo>
                    <a:pt x="163" y="97"/>
                  </a:lnTo>
                  <a:lnTo>
                    <a:pt x="147" y="73"/>
                  </a:lnTo>
                  <a:lnTo>
                    <a:pt x="108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" name="Freeform 146"/>
            <p:cNvSpPr>
              <a:spLocks noEditPoints="1"/>
            </p:cNvSpPr>
            <p:nvPr/>
          </p:nvSpPr>
          <p:spPr bwMode="auto">
            <a:xfrm>
              <a:off x="15830" y="2994"/>
              <a:ext cx="373" cy="729"/>
            </a:xfrm>
            <a:custGeom>
              <a:avLst/>
              <a:gdLst/>
              <a:ahLst/>
              <a:cxnLst>
                <a:cxn ang="0">
                  <a:pos x="210" y="249"/>
                </a:cxn>
                <a:cxn ang="0">
                  <a:pos x="264" y="281"/>
                </a:cxn>
                <a:cxn ang="0">
                  <a:pos x="287" y="337"/>
                </a:cxn>
                <a:cxn ang="0">
                  <a:pos x="280" y="369"/>
                </a:cxn>
                <a:cxn ang="0">
                  <a:pos x="272" y="393"/>
                </a:cxn>
                <a:cxn ang="0">
                  <a:pos x="233" y="481"/>
                </a:cxn>
                <a:cxn ang="0">
                  <a:pos x="210" y="545"/>
                </a:cxn>
                <a:cxn ang="0">
                  <a:pos x="186" y="601"/>
                </a:cxn>
                <a:cxn ang="0">
                  <a:pos x="179" y="633"/>
                </a:cxn>
                <a:cxn ang="0">
                  <a:pos x="171" y="673"/>
                </a:cxn>
                <a:cxn ang="0">
                  <a:pos x="186" y="697"/>
                </a:cxn>
                <a:cxn ang="0">
                  <a:pos x="233" y="689"/>
                </a:cxn>
                <a:cxn ang="0">
                  <a:pos x="303" y="609"/>
                </a:cxn>
                <a:cxn ang="0">
                  <a:pos x="326" y="553"/>
                </a:cxn>
                <a:cxn ang="0">
                  <a:pos x="365" y="561"/>
                </a:cxn>
                <a:cxn ang="0">
                  <a:pos x="373" y="561"/>
                </a:cxn>
                <a:cxn ang="0">
                  <a:pos x="342" y="633"/>
                </a:cxn>
                <a:cxn ang="0">
                  <a:pos x="264" y="713"/>
                </a:cxn>
                <a:cxn ang="0">
                  <a:pos x="171" y="729"/>
                </a:cxn>
                <a:cxn ang="0">
                  <a:pos x="124" y="705"/>
                </a:cxn>
                <a:cxn ang="0">
                  <a:pos x="85" y="633"/>
                </a:cxn>
                <a:cxn ang="0">
                  <a:pos x="109" y="569"/>
                </a:cxn>
                <a:cxn ang="0">
                  <a:pos x="117" y="537"/>
                </a:cxn>
                <a:cxn ang="0">
                  <a:pos x="140" y="489"/>
                </a:cxn>
                <a:cxn ang="0">
                  <a:pos x="179" y="385"/>
                </a:cxn>
                <a:cxn ang="0">
                  <a:pos x="202" y="297"/>
                </a:cxn>
                <a:cxn ang="0">
                  <a:pos x="186" y="273"/>
                </a:cxn>
                <a:cxn ang="0">
                  <a:pos x="124" y="289"/>
                </a:cxn>
                <a:cxn ang="0">
                  <a:pos x="47" y="401"/>
                </a:cxn>
                <a:cxn ang="0">
                  <a:pos x="39" y="425"/>
                </a:cxn>
                <a:cxn ang="0">
                  <a:pos x="0" y="417"/>
                </a:cxn>
                <a:cxn ang="0">
                  <a:pos x="8" y="377"/>
                </a:cxn>
                <a:cxn ang="0">
                  <a:pos x="62" y="289"/>
                </a:cxn>
                <a:cxn ang="0">
                  <a:pos x="171" y="241"/>
                </a:cxn>
                <a:cxn ang="0">
                  <a:pos x="264" y="0"/>
                </a:cxn>
                <a:cxn ang="0">
                  <a:pos x="311" y="48"/>
                </a:cxn>
                <a:cxn ang="0">
                  <a:pos x="249" y="113"/>
                </a:cxn>
                <a:cxn ang="0">
                  <a:pos x="217" y="105"/>
                </a:cxn>
                <a:cxn ang="0">
                  <a:pos x="202" y="65"/>
                </a:cxn>
                <a:cxn ang="0">
                  <a:pos x="217" y="24"/>
                </a:cxn>
                <a:cxn ang="0">
                  <a:pos x="249" y="0"/>
                </a:cxn>
              </a:cxnLst>
              <a:rect l="0" t="0" r="r" b="b"/>
              <a:pathLst>
                <a:path w="373" h="729">
                  <a:moveTo>
                    <a:pt x="171" y="241"/>
                  </a:moveTo>
                  <a:lnTo>
                    <a:pt x="210" y="249"/>
                  </a:lnTo>
                  <a:lnTo>
                    <a:pt x="241" y="257"/>
                  </a:lnTo>
                  <a:lnTo>
                    <a:pt x="264" y="281"/>
                  </a:lnTo>
                  <a:lnTo>
                    <a:pt x="280" y="305"/>
                  </a:lnTo>
                  <a:lnTo>
                    <a:pt x="287" y="337"/>
                  </a:lnTo>
                  <a:lnTo>
                    <a:pt x="287" y="353"/>
                  </a:lnTo>
                  <a:lnTo>
                    <a:pt x="280" y="369"/>
                  </a:lnTo>
                  <a:lnTo>
                    <a:pt x="280" y="377"/>
                  </a:lnTo>
                  <a:lnTo>
                    <a:pt x="272" y="393"/>
                  </a:lnTo>
                  <a:lnTo>
                    <a:pt x="256" y="433"/>
                  </a:lnTo>
                  <a:lnTo>
                    <a:pt x="233" y="481"/>
                  </a:lnTo>
                  <a:lnTo>
                    <a:pt x="217" y="521"/>
                  </a:lnTo>
                  <a:lnTo>
                    <a:pt x="210" y="545"/>
                  </a:lnTo>
                  <a:lnTo>
                    <a:pt x="194" y="577"/>
                  </a:lnTo>
                  <a:lnTo>
                    <a:pt x="186" y="601"/>
                  </a:lnTo>
                  <a:lnTo>
                    <a:pt x="179" y="617"/>
                  </a:lnTo>
                  <a:lnTo>
                    <a:pt x="179" y="633"/>
                  </a:lnTo>
                  <a:lnTo>
                    <a:pt x="171" y="641"/>
                  </a:lnTo>
                  <a:lnTo>
                    <a:pt x="171" y="673"/>
                  </a:lnTo>
                  <a:lnTo>
                    <a:pt x="179" y="689"/>
                  </a:lnTo>
                  <a:lnTo>
                    <a:pt x="186" y="697"/>
                  </a:lnTo>
                  <a:lnTo>
                    <a:pt x="202" y="697"/>
                  </a:lnTo>
                  <a:lnTo>
                    <a:pt x="233" y="689"/>
                  </a:lnTo>
                  <a:lnTo>
                    <a:pt x="256" y="673"/>
                  </a:lnTo>
                  <a:lnTo>
                    <a:pt x="303" y="609"/>
                  </a:lnTo>
                  <a:lnTo>
                    <a:pt x="326" y="561"/>
                  </a:lnTo>
                  <a:lnTo>
                    <a:pt x="326" y="553"/>
                  </a:lnTo>
                  <a:lnTo>
                    <a:pt x="357" y="553"/>
                  </a:lnTo>
                  <a:lnTo>
                    <a:pt x="365" y="561"/>
                  </a:lnTo>
                  <a:lnTo>
                    <a:pt x="365" y="569"/>
                  </a:lnTo>
                  <a:lnTo>
                    <a:pt x="373" y="561"/>
                  </a:lnTo>
                  <a:lnTo>
                    <a:pt x="365" y="593"/>
                  </a:lnTo>
                  <a:lnTo>
                    <a:pt x="342" y="633"/>
                  </a:lnTo>
                  <a:lnTo>
                    <a:pt x="311" y="681"/>
                  </a:lnTo>
                  <a:lnTo>
                    <a:pt x="264" y="713"/>
                  </a:lnTo>
                  <a:lnTo>
                    <a:pt x="202" y="729"/>
                  </a:lnTo>
                  <a:lnTo>
                    <a:pt x="171" y="729"/>
                  </a:lnTo>
                  <a:lnTo>
                    <a:pt x="148" y="713"/>
                  </a:lnTo>
                  <a:lnTo>
                    <a:pt x="124" y="705"/>
                  </a:lnTo>
                  <a:lnTo>
                    <a:pt x="101" y="681"/>
                  </a:lnTo>
                  <a:lnTo>
                    <a:pt x="85" y="633"/>
                  </a:lnTo>
                  <a:lnTo>
                    <a:pt x="101" y="585"/>
                  </a:lnTo>
                  <a:lnTo>
                    <a:pt x="109" y="569"/>
                  </a:lnTo>
                  <a:lnTo>
                    <a:pt x="117" y="561"/>
                  </a:lnTo>
                  <a:lnTo>
                    <a:pt x="117" y="537"/>
                  </a:lnTo>
                  <a:lnTo>
                    <a:pt x="124" y="529"/>
                  </a:lnTo>
                  <a:lnTo>
                    <a:pt x="140" y="489"/>
                  </a:lnTo>
                  <a:lnTo>
                    <a:pt x="163" y="433"/>
                  </a:lnTo>
                  <a:lnTo>
                    <a:pt x="179" y="385"/>
                  </a:lnTo>
                  <a:lnTo>
                    <a:pt x="202" y="337"/>
                  </a:lnTo>
                  <a:lnTo>
                    <a:pt x="202" y="297"/>
                  </a:lnTo>
                  <a:lnTo>
                    <a:pt x="194" y="281"/>
                  </a:lnTo>
                  <a:lnTo>
                    <a:pt x="186" y="273"/>
                  </a:lnTo>
                  <a:lnTo>
                    <a:pt x="171" y="273"/>
                  </a:lnTo>
                  <a:lnTo>
                    <a:pt x="124" y="289"/>
                  </a:lnTo>
                  <a:lnTo>
                    <a:pt x="78" y="329"/>
                  </a:lnTo>
                  <a:lnTo>
                    <a:pt x="47" y="401"/>
                  </a:lnTo>
                  <a:lnTo>
                    <a:pt x="47" y="417"/>
                  </a:lnTo>
                  <a:lnTo>
                    <a:pt x="39" y="425"/>
                  </a:lnTo>
                  <a:lnTo>
                    <a:pt x="8" y="425"/>
                  </a:lnTo>
                  <a:lnTo>
                    <a:pt x="0" y="417"/>
                  </a:lnTo>
                  <a:lnTo>
                    <a:pt x="0" y="409"/>
                  </a:lnTo>
                  <a:lnTo>
                    <a:pt x="8" y="377"/>
                  </a:lnTo>
                  <a:lnTo>
                    <a:pt x="31" y="337"/>
                  </a:lnTo>
                  <a:lnTo>
                    <a:pt x="62" y="289"/>
                  </a:lnTo>
                  <a:lnTo>
                    <a:pt x="109" y="257"/>
                  </a:lnTo>
                  <a:lnTo>
                    <a:pt x="171" y="241"/>
                  </a:lnTo>
                  <a:close/>
                  <a:moveTo>
                    <a:pt x="249" y="0"/>
                  </a:moveTo>
                  <a:lnTo>
                    <a:pt x="264" y="0"/>
                  </a:lnTo>
                  <a:lnTo>
                    <a:pt x="295" y="16"/>
                  </a:lnTo>
                  <a:lnTo>
                    <a:pt x="311" y="48"/>
                  </a:lnTo>
                  <a:lnTo>
                    <a:pt x="295" y="97"/>
                  </a:lnTo>
                  <a:lnTo>
                    <a:pt x="249" y="113"/>
                  </a:lnTo>
                  <a:lnTo>
                    <a:pt x="233" y="113"/>
                  </a:lnTo>
                  <a:lnTo>
                    <a:pt x="217" y="105"/>
                  </a:lnTo>
                  <a:lnTo>
                    <a:pt x="210" y="89"/>
                  </a:lnTo>
                  <a:lnTo>
                    <a:pt x="202" y="65"/>
                  </a:lnTo>
                  <a:lnTo>
                    <a:pt x="210" y="48"/>
                  </a:lnTo>
                  <a:lnTo>
                    <a:pt x="217" y="24"/>
                  </a:lnTo>
                  <a:lnTo>
                    <a:pt x="233" y="16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Freeform 147"/>
            <p:cNvSpPr>
              <a:spLocks noEditPoints="1"/>
            </p:cNvSpPr>
            <p:nvPr/>
          </p:nvSpPr>
          <p:spPr bwMode="auto">
            <a:xfrm>
              <a:off x="16343" y="2994"/>
              <a:ext cx="497" cy="946"/>
            </a:xfrm>
            <a:custGeom>
              <a:avLst/>
              <a:gdLst/>
              <a:ahLst/>
              <a:cxnLst>
                <a:cxn ang="0">
                  <a:pos x="396" y="257"/>
                </a:cxn>
                <a:cxn ang="0">
                  <a:pos x="458" y="345"/>
                </a:cxn>
                <a:cxn ang="0">
                  <a:pos x="450" y="369"/>
                </a:cxn>
                <a:cxn ang="0">
                  <a:pos x="357" y="769"/>
                </a:cxn>
                <a:cxn ang="0">
                  <a:pos x="279" y="890"/>
                </a:cxn>
                <a:cxn ang="0">
                  <a:pos x="163" y="938"/>
                </a:cxn>
                <a:cxn ang="0">
                  <a:pos x="85" y="946"/>
                </a:cxn>
                <a:cxn ang="0">
                  <a:pos x="31" y="930"/>
                </a:cxn>
                <a:cxn ang="0">
                  <a:pos x="0" y="850"/>
                </a:cxn>
                <a:cxn ang="0">
                  <a:pos x="38" y="802"/>
                </a:cxn>
                <a:cxn ang="0">
                  <a:pos x="85" y="810"/>
                </a:cxn>
                <a:cxn ang="0">
                  <a:pos x="108" y="826"/>
                </a:cxn>
                <a:cxn ang="0">
                  <a:pos x="93" y="882"/>
                </a:cxn>
                <a:cxn ang="0">
                  <a:pos x="85" y="906"/>
                </a:cxn>
                <a:cxn ang="0">
                  <a:pos x="178" y="890"/>
                </a:cxn>
                <a:cxn ang="0">
                  <a:pos x="264" y="769"/>
                </a:cxn>
                <a:cxn ang="0">
                  <a:pos x="372" y="361"/>
                </a:cxn>
                <a:cxn ang="0">
                  <a:pos x="365" y="305"/>
                </a:cxn>
                <a:cxn ang="0">
                  <a:pos x="341" y="281"/>
                </a:cxn>
                <a:cxn ang="0">
                  <a:pos x="295" y="289"/>
                </a:cxn>
                <a:cxn ang="0">
                  <a:pos x="209" y="345"/>
                </a:cxn>
                <a:cxn ang="0">
                  <a:pos x="170" y="417"/>
                </a:cxn>
                <a:cxn ang="0">
                  <a:pos x="132" y="425"/>
                </a:cxn>
                <a:cxn ang="0">
                  <a:pos x="124" y="409"/>
                </a:cxn>
                <a:cxn ang="0">
                  <a:pos x="163" y="337"/>
                </a:cxn>
                <a:cxn ang="0">
                  <a:pos x="256" y="257"/>
                </a:cxn>
                <a:cxn ang="0">
                  <a:pos x="442" y="0"/>
                </a:cxn>
                <a:cxn ang="0">
                  <a:pos x="481" y="16"/>
                </a:cxn>
                <a:cxn ang="0">
                  <a:pos x="489" y="48"/>
                </a:cxn>
                <a:cxn ang="0">
                  <a:pos x="489" y="73"/>
                </a:cxn>
                <a:cxn ang="0">
                  <a:pos x="458" y="105"/>
                </a:cxn>
                <a:cxn ang="0">
                  <a:pos x="396" y="97"/>
                </a:cxn>
                <a:cxn ang="0">
                  <a:pos x="388" y="40"/>
                </a:cxn>
                <a:cxn ang="0">
                  <a:pos x="442" y="0"/>
                </a:cxn>
              </a:cxnLst>
              <a:rect l="0" t="0" r="r" b="b"/>
              <a:pathLst>
                <a:path w="497" h="946">
                  <a:moveTo>
                    <a:pt x="326" y="241"/>
                  </a:moveTo>
                  <a:lnTo>
                    <a:pt x="396" y="257"/>
                  </a:lnTo>
                  <a:lnTo>
                    <a:pt x="442" y="289"/>
                  </a:lnTo>
                  <a:lnTo>
                    <a:pt x="458" y="345"/>
                  </a:lnTo>
                  <a:lnTo>
                    <a:pt x="458" y="353"/>
                  </a:lnTo>
                  <a:lnTo>
                    <a:pt x="450" y="369"/>
                  </a:lnTo>
                  <a:lnTo>
                    <a:pt x="450" y="377"/>
                  </a:lnTo>
                  <a:lnTo>
                    <a:pt x="357" y="769"/>
                  </a:lnTo>
                  <a:lnTo>
                    <a:pt x="326" y="842"/>
                  </a:lnTo>
                  <a:lnTo>
                    <a:pt x="279" y="890"/>
                  </a:lnTo>
                  <a:lnTo>
                    <a:pt x="225" y="922"/>
                  </a:lnTo>
                  <a:lnTo>
                    <a:pt x="163" y="938"/>
                  </a:lnTo>
                  <a:lnTo>
                    <a:pt x="116" y="946"/>
                  </a:lnTo>
                  <a:lnTo>
                    <a:pt x="85" y="946"/>
                  </a:lnTo>
                  <a:lnTo>
                    <a:pt x="54" y="938"/>
                  </a:lnTo>
                  <a:lnTo>
                    <a:pt x="31" y="930"/>
                  </a:lnTo>
                  <a:lnTo>
                    <a:pt x="0" y="898"/>
                  </a:lnTo>
                  <a:lnTo>
                    <a:pt x="0" y="850"/>
                  </a:lnTo>
                  <a:lnTo>
                    <a:pt x="7" y="834"/>
                  </a:lnTo>
                  <a:lnTo>
                    <a:pt x="38" y="802"/>
                  </a:lnTo>
                  <a:lnTo>
                    <a:pt x="62" y="802"/>
                  </a:lnTo>
                  <a:lnTo>
                    <a:pt x="85" y="810"/>
                  </a:lnTo>
                  <a:lnTo>
                    <a:pt x="101" y="818"/>
                  </a:lnTo>
                  <a:lnTo>
                    <a:pt x="108" y="826"/>
                  </a:lnTo>
                  <a:lnTo>
                    <a:pt x="108" y="850"/>
                  </a:lnTo>
                  <a:lnTo>
                    <a:pt x="93" y="882"/>
                  </a:lnTo>
                  <a:lnTo>
                    <a:pt x="77" y="898"/>
                  </a:lnTo>
                  <a:lnTo>
                    <a:pt x="85" y="906"/>
                  </a:lnTo>
                  <a:lnTo>
                    <a:pt x="116" y="906"/>
                  </a:lnTo>
                  <a:lnTo>
                    <a:pt x="178" y="890"/>
                  </a:lnTo>
                  <a:lnTo>
                    <a:pt x="233" y="842"/>
                  </a:lnTo>
                  <a:lnTo>
                    <a:pt x="264" y="769"/>
                  </a:lnTo>
                  <a:lnTo>
                    <a:pt x="271" y="769"/>
                  </a:lnTo>
                  <a:lnTo>
                    <a:pt x="372" y="361"/>
                  </a:lnTo>
                  <a:lnTo>
                    <a:pt x="372" y="313"/>
                  </a:lnTo>
                  <a:lnTo>
                    <a:pt x="365" y="305"/>
                  </a:lnTo>
                  <a:lnTo>
                    <a:pt x="357" y="289"/>
                  </a:lnTo>
                  <a:lnTo>
                    <a:pt x="341" y="281"/>
                  </a:lnTo>
                  <a:lnTo>
                    <a:pt x="326" y="281"/>
                  </a:lnTo>
                  <a:lnTo>
                    <a:pt x="295" y="289"/>
                  </a:lnTo>
                  <a:lnTo>
                    <a:pt x="256" y="305"/>
                  </a:lnTo>
                  <a:lnTo>
                    <a:pt x="209" y="345"/>
                  </a:lnTo>
                  <a:lnTo>
                    <a:pt x="170" y="409"/>
                  </a:lnTo>
                  <a:lnTo>
                    <a:pt x="170" y="417"/>
                  </a:lnTo>
                  <a:lnTo>
                    <a:pt x="163" y="425"/>
                  </a:lnTo>
                  <a:lnTo>
                    <a:pt x="132" y="425"/>
                  </a:lnTo>
                  <a:lnTo>
                    <a:pt x="124" y="417"/>
                  </a:lnTo>
                  <a:lnTo>
                    <a:pt x="124" y="409"/>
                  </a:lnTo>
                  <a:lnTo>
                    <a:pt x="132" y="385"/>
                  </a:lnTo>
                  <a:lnTo>
                    <a:pt x="163" y="337"/>
                  </a:lnTo>
                  <a:lnTo>
                    <a:pt x="202" y="297"/>
                  </a:lnTo>
                  <a:lnTo>
                    <a:pt x="256" y="257"/>
                  </a:lnTo>
                  <a:lnTo>
                    <a:pt x="326" y="241"/>
                  </a:lnTo>
                  <a:close/>
                  <a:moveTo>
                    <a:pt x="442" y="0"/>
                  </a:moveTo>
                  <a:lnTo>
                    <a:pt x="466" y="8"/>
                  </a:lnTo>
                  <a:lnTo>
                    <a:pt x="481" y="16"/>
                  </a:lnTo>
                  <a:lnTo>
                    <a:pt x="489" y="32"/>
                  </a:lnTo>
                  <a:lnTo>
                    <a:pt x="489" y="48"/>
                  </a:lnTo>
                  <a:lnTo>
                    <a:pt x="497" y="48"/>
                  </a:lnTo>
                  <a:lnTo>
                    <a:pt x="489" y="73"/>
                  </a:lnTo>
                  <a:lnTo>
                    <a:pt x="473" y="97"/>
                  </a:lnTo>
                  <a:lnTo>
                    <a:pt x="458" y="105"/>
                  </a:lnTo>
                  <a:lnTo>
                    <a:pt x="427" y="113"/>
                  </a:lnTo>
                  <a:lnTo>
                    <a:pt x="396" y="97"/>
                  </a:lnTo>
                  <a:lnTo>
                    <a:pt x="380" y="65"/>
                  </a:lnTo>
                  <a:lnTo>
                    <a:pt x="388" y="40"/>
                  </a:lnTo>
                  <a:lnTo>
                    <a:pt x="419" y="8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17065" y="2794"/>
              <a:ext cx="287" cy="56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1" y="0"/>
                </a:cxn>
                <a:cxn ang="0">
                  <a:pos x="264" y="8"/>
                </a:cxn>
                <a:cxn ang="0">
                  <a:pos x="272" y="24"/>
                </a:cxn>
                <a:cxn ang="0">
                  <a:pos x="287" y="40"/>
                </a:cxn>
                <a:cxn ang="0">
                  <a:pos x="287" y="80"/>
                </a:cxn>
                <a:cxn ang="0">
                  <a:pos x="62" y="545"/>
                </a:cxn>
                <a:cxn ang="0">
                  <a:pos x="54" y="553"/>
                </a:cxn>
                <a:cxn ang="0">
                  <a:pos x="54" y="561"/>
                </a:cxn>
                <a:cxn ang="0">
                  <a:pos x="31" y="561"/>
                </a:cxn>
                <a:cxn ang="0">
                  <a:pos x="15" y="553"/>
                </a:cxn>
                <a:cxn ang="0">
                  <a:pos x="0" y="537"/>
                </a:cxn>
                <a:cxn ang="0">
                  <a:pos x="0" y="521"/>
                </a:cxn>
                <a:cxn ang="0">
                  <a:pos x="163" y="48"/>
                </a:cxn>
                <a:cxn ang="0">
                  <a:pos x="171" y="40"/>
                </a:cxn>
                <a:cxn ang="0">
                  <a:pos x="171" y="32"/>
                </a:cxn>
                <a:cxn ang="0">
                  <a:pos x="178" y="16"/>
                </a:cxn>
                <a:cxn ang="0">
                  <a:pos x="186" y="8"/>
                </a:cxn>
                <a:cxn ang="0">
                  <a:pos x="202" y="0"/>
                </a:cxn>
              </a:cxnLst>
              <a:rect l="0" t="0" r="r" b="b"/>
              <a:pathLst>
                <a:path w="287" h="561">
                  <a:moveTo>
                    <a:pt x="202" y="0"/>
                  </a:moveTo>
                  <a:lnTo>
                    <a:pt x="241" y="0"/>
                  </a:lnTo>
                  <a:lnTo>
                    <a:pt x="264" y="8"/>
                  </a:lnTo>
                  <a:lnTo>
                    <a:pt x="272" y="24"/>
                  </a:lnTo>
                  <a:lnTo>
                    <a:pt x="287" y="40"/>
                  </a:lnTo>
                  <a:lnTo>
                    <a:pt x="287" y="80"/>
                  </a:lnTo>
                  <a:lnTo>
                    <a:pt x="62" y="545"/>
                  </a:lnTo>
                  <a:lnTo>
                    <a:pt x="54" y="553"/>
                  </a:lnTo>
                  <a:lnTo>
                    <a:pt x="54" y="561"/>
                  </a:lnTo>
                  <a:lnTo>
                    <a:pt x="31" y="561"/>
                  </a:lnTo>
                  <a:lnTo>
                    <a:pt x="15" y="553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163" y="48"/>
                  </a:lnTo>
                  <a:lnTo>
                    <a:pt x="171" y="40"/>
                  </a:lnTo>
                  <a:lnTo>
                    <a:pt x="171" y="32"/>
                  </a:lnTo>
                  <a:lnTo>
                    <a:pt x="178" y="16"/>
                  </a:lnTo>
                  <a:lnTo>
                    <a:pt x="186" y="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Freeform 149"/>
            <p:cNvSpPr>
              <a:spLocks/>
            </p:cNvSpPr>
            <p:nvPr/>
          </p:nvSpPr>
          <p:spPr bwMode="auto">
            <a:xfrm>
              <a:off x="17810" y="1448"/>
              <a:ext cx="1670" cy="1619"/>
            </a:xfrm>
            <a:custGeom>
              <a:avLst/>
              <a:gdLst/>
              <a:ahLst/>
              <a:cxnLst>
                <a:cxn ang="0">
                  <a:pos x="1631" y="0"/>
                </a:cxn>
                <a:cxn ang="0">
                  <a:pos x="1639" y="24"/>
                </a:cxn>
                <a:cxn ang="0">
                  <a:pos x="1530" y="329"/>
                </a:cxn>
                <a:cxn ang="0">
                  <a:pos x="1383" y="833"/>
                </a:cxn>
                <a:cxn ang="0">
                  <a:pos x="1305" y="1202"/>
                </a:cxn>
                <a:cxn ang="0">
                  <a:pos x="1290" y="1314"/>
                </a:cxn>
                <a:cxn ang="0">
                  <a:pos x="1282" y="1426"/>
                </a:cxn>
                <a:cxn ang="0">
                  <a:pos x="1305" y="1474"/>
                </a:cxn>
                <a:cxn ang="0">
                  <a:pos x="1414" y="1498"/>
                </a:cxn>
                <a:cxn ang="0">
                  <a:pos x="1453" y="1482"/>
                </a:cxn>
                <a:cxn ang="0">
                  <a:pos x="1476" y="1474"/>
                </a:cxn>
                <a:cxn ang="0">
                  <a:pos x="1523" y="1410"/>
                </a:cxn>
                <a:cxn ang="0">
                  <a:pos x="1616" y="1354"/>
                </a:cxn>
                <a:cxn ang="0">
                  <a:pos x="1662" y="1346"/>
                </a:cxn>
                <a:cxn ang="0">
                  <a:pos x="1670" y="1362"/>
                </a:cxn>
                <a:cxn ang="0">
                  <a:pos x="1616" y="1458"/>
                </a:cxn>
                <a:cxn ang="0">
                  <a:pos x="1468" y="1570"/>
                </a:cxn>
                <a:cxn ang="0">
                  <a:pos x="1227" y="1619"/>
                </a:cxn>
                <a:cxn ang="0">
                  <a:pos x="1134" y="1586"/>
                </a:cxn>
                <a:cxn ang="0">
                  <a:pos x="1103" y="1498"/>
                </a:cxn>
                <a:cxn ang="0">
                  <a:pos x="1126" y="1274"/>
                </a:cxn>
                <a:cxn ang="0">
                  <a:pos x="1212" y="874"/>
                </a:cxn>
                <a:cxn ang="0">
                  <a:pos x="1158" y="898"/>
                </a:cxn>
                <a:cxn ang="0">
                  <a:pos x="544" y="1202"/>
                </a:cxn>
                <a:cxn ang="0">
                  <a:pos x="428" y="1514"/>
                </a:cxn>
                <a:cxn ang="0">
                  <a:pos x="412" y="1538"/>
                </a:cxn>
                <a:cxn ang="0">
                  <a:pos x="311" y="1603"/>
                </a:cxn>
                <a:cxn ang="0">
                  <a:pos x="257" y="1611"/>
                </a:cxn>
                <a:cxn ang="0">
                  <a:pos x="249" y="1586"/>
                </a:cxn>
                <a:cxn ang="0">
                  <a:pos x="264" y="1562"/>
                </a:cxn>
                <a:cxn ang="0">
                  <a:pos x="342" y="1346"/>
                </a:cxn>
                <a:cxn ang="0">
                  <a:pos x="435" y="1034"/>
                </a:cxn>
                <a:cxn ang="0">
                  <a:pos x="280" y="906"/>
                </a:cxn>
                <a:cxn ang="0">
                  <a:pos x="272" y="890"/>
                </a:cxn>
                <a:cxn ang="0">
                  <a:pos x="327" y="825"/>
                </a:cxn>
                <a:cxn ang="0">
                  <a:pos x="428" y="785"/>
                </a:cxn>
                <a:cxn ang="0">
                  <a:pos x="544" y="625"/>
                </a:cxn>
                <a:cxn ang="0">
                  <a:pos x="567" y="497"/>
                </a:cxn>
                <a:cxn ang="0">
                  <a:pos x="591" y="313"/>
                </a:cxn>
                <a:cxn ang="0">
                  <a:pos x="598" y="209"/>
                </a:cxn>
                <a:cxn ang="0">
                  <a:pos x="567" y="169"/>
                </a:cxn>
                <a:cxn ang="0">
                  <a:pos x="528" y="145"/>
                </a:cxn>
                <a:cxn ang="0">
                  <a:pos x="396" y="153"/>
                </a:cxn>
                <a:cxn ang="0">
                  <a:pos x="264" y="225"/>
                </a:cxn>
                <a:cxn ang="0">
                  <a:pos x="187" y="337"/>
                </a:cxn>
                <a:cxn ang="0">
                  <a:pos x="94" y="425"/>
                </a:cxn>
                <a:cxn ang="0">
                  <a:pos x="8" y="449"/>
                </a:cxn>
                <a:cxn ang="0">
                  <a:pos x="0" y="433"/>
                </a:cxn>
                <a:cxn ang="0">
                  <a:pos x="31" y="361"/>
                </a:cxn>
                <a:cxn ang="0">
                  <a:pos x="140" y="225"/>
                </a:cxn>
                <a:cxn ang="0">
                  <a:pos x="342" y="88"/>
                </a:cxn>
                <a:cxn ang="0">
                  <a:pos x="637" y="24"/>
                </a:cxn>
                <a:cxn ang="0">
                  <a:pos x="699" y="32"/>
                </a:cxn>
                <a:cxn ang="0">
                  <a:pos x="769" y="88"/>
                </a:cxn>
                <a:cxn ang="0">
                  <a:pos x="785" y="185"/>
                </a:cxn>
                <a:cxn ang="0">
                  <a:pos x="746" y="465"/>
                </a:cxn>
                <a:cxn ang="0">
                  <a:pos x="668" y="769"/>
                </a:cxn>
                <a:cxn ang="0">
                  <a:pos x="676" y="769"/>
                </a:cxn>
                <a:cxn ang="0">
                  <a:pos x="1344" y="433"/>
                </a:cxn>
                <a:cxn ang="0">
                  <a:pos x="1468" y="88"/>
                </a:cxn>
                <a:cxn ang="0">
                  <a:pos x="1484" y="64"/>
                </a:cxn>
                <a:cxn ang="0">
                  <a:pos x="1577" y="8"/>
                </a:cxn>
              </a:cxnLst>
              <a:rect l="0" t="0" r="r" b="b"/>
              <a:pathLst>
                <a:path w="1670" h="1619">
                  <a:moveTo>
                    <a:pt x="1616" y="0"/>
                  </a:moveTo>
                  <a:lnTo>
                    <a:pt x="1631" y="0"/>
                  </a:lnTo>
                  <a:lnTo>
                    <a:pt x="1639" y="8"/>
                  </a:lnTo>
                  <a:lnTo>
                    <a:pt x="1639" y="24"/>
                  </a:lnTo>
                  <a:lnTo>
                    <a:pt x="1631" y="40"/>
                  </a:lnTo>
                  <a:lnTo>
                    <a:pt x="1530" y="329"/>
                  </a:lnTo>
                  <a:lnTo>
                    <a:pt x="1445" y="601"/>
                  </a:lnTo>
                  <a:lnTo>
                    <a:pt x="1383" y="833"/>
                  </a:lnTo>
                  <a:lnTo>
                    <a:pt x="1336" y="1034"/>
                  </a:lnTo>
                  <a:lnTo>
                    <a:pt x="1305" y="1202"/>
                  </a:lnTo>
                  <a:lnTo>
                    <a:pt x="1297" y="1250"/>
                  </a:lnTo>
                  <a:lnTo>
                    <a:pt x="1290" y="1314"/>
                  </a:lnTo>
                  <a:lnTo>
                    <a:pt x="1282" y="1370"/>
                  </a:lnTo>
                  <a:lnTo>
                    <a:pt x="1282" y="1426"/>
                  </a:lnTo>
                  <a:lnTo>
                    <a:pt x="1290" y="1450"/>
                  </a:lnTo>
                  <a:lnTo>
                    <a:pt x="1305" y="1474"/>
                  </a:lnTo>
                  <a:lnTo>
                    <a:pt x="1352" y="1498"/>
                  </a:lnTo>
                  <a:lnTo>
                    <a:pt x="1414" y="1498"/>
                  </a:lnTo>
                  <a:lnTo>
                    <a:pt x="1437" y="1490"/>
                  </a:lnTo>
                  <a:lnTo>
                    <a:pt x="1453" y="1482"/>
                  </a:lnTo>
                  <a:lnTo>
                    <a:pt x="1476" y="1482"/>
                  </a:lnTo>
                  <a:lnTo>
                    <a:pt x="1476" y="1474"/>
                  </a:lnTo>
                  <a:lnTo>
                    <a:pt x="1484" y="1466"/>
                  </a:lnTo>
                  <a:lnTo>
                    <a:pt x="1523" y="1410"/>
                  </a:lnTo>
                  <a:lnTo>
                    <a:pt x="1569" y="1370"/>
                  </a:lnTo>
                  <a:lnTo>
                    <a:pt x="1616" y="1354"/>
                  </a:lnTo>
                  <a:lnTo>
                    <a:pt x="1647" y="1346"/>
                  </a:lnTo>
                  <a:lnTo>
                    <a:pt x="1662" y="1346"/>
                  </a:lnTo>
                  <a:lnTo>
                    <a:pt x="1670" y="1354"/>
                  </a:lnTo>
                  <a:lnTo>
                    <a:pt x="1670" y="1362"/>
                  </a:lnTo>
                  <a:lnTo>
                    <a:pt x="1655" y="1402"/>
                  </a:lnTo>
                  <a:lnTo>
                    <a:pt x="1616" y="1458"/>
                  </a:lnTo>
                  <a:lnTo>
                    <a:pt x="1554" y="1514"/>
                  </a:lnTo>
                  <a:lnTo>
                    <a:pt x="1468" y="1570"/>
                  </a:lnTo>
                  <a:lnTo>
                    <a:pt x="1359" y="1603"/>
                  </a:lnTo>
                  <a:lnTo>
                    <a:pt x="1227" y="1619"/>
                  </a:lnTo>
                  <a:lnTo>
                    <a:pt x="1173" y="1611"/>
                  </a:lnTo>
                  <a:lnTo>
                    <a:pt x="1134" y="1586"/>
                  </a:lnTo>
                  <a:lnTo>
                    <a:pt x="1111" y="1546"/>
                  </a:lnTo>
                  <a:lnTo>
                    <a:pt x="1103" y="1498"/>
                  </a:lnTo>
                  <a:lnTo>
                    <a:pt x="1111" y="1394"/>
                  </a:lnTo>
                  <a:lnTo>
                    <a:pt x="1126" y="1274"/>
                  </a:lnTo>
                  <a:lnTo>
                    <a:pt x="1173" y="1034"/>
                  </a:lnTo>
                  <a:lnTo>
                    <a:pt x="1212" y="874"/>
                  </a:lnTo>
                  <a:lnTo>
                    <a:pt x="1181" y="890"/>
                  </a:lnTo>
                  <a:lnTo>
                    <a:pt x="1158" y="898"/>
                  </a:lnTo>
                  <a:lnTo>
                    <a:pt x="629" y="898"/>
                  </a:lnTo>
                  <a:lnTo>
                    <a:pt x="544" y="1202"/>
                  </a:lnTo>
                  <a:lnTo>
                    <a:pt x="435" y="1498"/>
                  </a:lnTo>
                  <a:lnTo>
                    <a:pt x="428" y="1514"/>
                  </a:lnTo>
                  <a:lnTo>
                    <a:pt x="428" y="1522"/>
                  </a:lnTo>
                  <a:lnTo>
                    <a:pt x="412" y="1538"/>
                  </a:lnTo>
                  <a:lnTo>
                    <a:pt x="365" y="1578"/>
                  </a:lnTo>
                  <a:lnTo>
                    <a:pt x="311" y="1603"/>
                  </a:lnTo>
                  <a:lnTo>
                    <a:pt x="272" y="1611"/>
                  </a:lnTo>
                  <a:lnTo>
                    <a:pt x="257" y="1611"/>
                  </a:lnTo>
                  <a:lnTo>
                    <a:pt x="249" y="1603"/>
                  </a:lnTo>
                  <a:lnTo>
                    <a:pt x="249" y="1586"/>
                  </a:lnTo>
                  <a:lnTo>
                    <a:pt x="257" y="1578"/>
                  </a:lnTo>
                  <a:lnTo>
                    <a:pt x="264" y="1562"/>
                  </a:lnTo>
                  <a:lnTo>
                    <a:pt x="272" y="1538"/>
                  </a:lnTo>
                  <a:lnTo>
                    <a:pt x="342" y="1346"/>
                  </a:lnTo>
                  <a:lnTo>
                    <a:pt x="396" y="1178"/>
                  </a:lnTo>
                  <a:lnTo>
                    <a:pt x="435" y="1034"/>
                  </a:lnTo>
                  <a:lnTo>
                    <a:pt x="474" y="906"/>
                  </a:lnTo>
                  <a:lnTo>
                    <a:pt x="280" y="906"/>
                  </a:lnTo>
                  <a:lnTo>
                    <a:pt x="272" y="898"/>
                  </a:lnTo>
                  <a:lnTo>
                    <a:pt x="272" y="890"/>
                  </a:lnTo>
                  <a:lnTo>
                    <a:pt x="288" y="858"/>
                  </a:lnTo>
                  <a:lnTo>
                    <a:pt x="327" y="825"/>
                  </a:lnTo>
                  <a:lnTo>
                    <a:pt x="381" y="793"/>
                  </a:lnTo>
                  <a:lnTo>
                    <a:pt x="428" y="785"/>
                  </a:lnTo>
                  <a:lnTo>
                    <a:pt x="505" y="785"/>
                  </a:lnTo>
                  <a:lnTo>
                    <a:pt x="544" y="625"/>
                  </a:lnTo>
                  <a:lnTo>
                    <a:pt x="552" y="577"/>
                  </a:lnTo>
                  <a:lnTo>
                    <a:pt x="567" y="497"/>
                  </a:lnTo>
                  <a:lnTo>
                    <a:pt x="583" y="393"/>
                  </a:lnTo>
                  <a:lnTo>
                    <a:pt x="591" y="313"/>
                  </a:lnTo>
                  <a:lnTo>
                    <a:pt x="598" y="257"/>
                  </a:lnTo>
                  <a:lnTo>
                    <a:pt x="598" y="209"/>
                  </a:lnTo>
                  <a:lnTo>
                    <a:pt x="583" y="177"/>
                  </a:lnTo>
                  <a:lnTo>
                    <a:pt x="567" y="169"/>
                  </a:lnTo>
                  <a:lnTo>
                    <a:pt x="552" y="153"/>
                  </a:lnTo>
                  <a:lnTo>
                    <a:pt x="528" y="145"/>
                  </a:lnTo>
                  <a:lnTo>
                    <a:pt x="497" y="145"/>
                  </a:lnTo>
                  <a:lnTo>
                    <a:pt x="396" y="153"/>
                  </a:lnTo>
                  <a:lnTo>
                    <a:pt x="327" y="177"/>
                  </a:lnTo>
                  <a:lnTo>
                    <a:pt x="264" y="225"/>
                  </a:lnTo>
                  <a:lnTo>
                    <a:pt x="226" y="273"/>
                  </a:lnTo>
                  <a:lnTo>
                    <a:pt x="187" y="337"/>
                  </a:lnTo>
                  <a:lnTo>
                    <a:pt x="140" y="393"/>
                  </a:lnTo>
                  <a:lnTo>
                    <a:pt x="94" y="425"/>
                  </a:lnTo>
                  <a:lnTo>
                    <a:pt x="24" y="449"/>
                  </a:lnTo>
                  <a:lnTo>
                    <a:pt x="8" y="449"/>
                  </a:lnTo>
                  <a:lnTo>
                    <a:pt x="0" y="441"/>
                  </a:lnTo>
                  <a:lnTo>
                    <a:pt x="0" y="433"/>
                  </a:lnTo>
                  <a:lnTo>
                    <a:pt x="8" y="409"/>
                  </a:lnTo>
                  <a:lnTo>
                    <a:pt x="31" y="361"/>
                  </a:lnTo>
                  <a:lnTo>
                    <a:pt x="78" y="297"/>
                  </a:lnTo>
                  <a:lnTo>
                    <a:pt x="140" y="225"/>
                  </a:lnTo>
                  <a:lnTo>
                    <a:pt x="233" y="153"/>
                  </a:lnTo>
                  <a:lnTo>
                    <a:pt x="342" y="88"/>
                  </a:lnTo>
                  <a:lnTo>
                    <a:pt x="482" y="40"/>
                  </a:lnTo>
                  <a:lnTo>
                    <a:pt x="637" y="24"/>
                  </a:lnTo>
                  <a:lnTo>
                    <a:pt x="668" y="24"/>
                  </a:lnTo>
                  <a:lnTo>
                    <a:pt x="699" y="32"/>
                  </a:lnTo>
                  <a:lnTo>
                    <a:pt x="738" y="48"/>
                  </a:lnTo>
                  <a:lnTo>
                    <a:pt x="769" y="88"/>
                  </a:lnTo>
                  <a:lnTo>
                    <a:pt x="785" y="145"/>
                  </a:lnTo>
                  <a:lnTo>
                    <a:pt x="785" y="185"/>
                  </a:lnTo>
                  <a:lnTo>
                    <a:pt x="777" y="257"/>
                  </a:lnTo>
                  <a:lnTo>
                    <a:pt x="746" y="465"/>
                  </a:lnTo>
                  <a:lnTo>
                    <a:pt x="676" y="769"/>
                  </a:lnTo>
                  <a:lnTo>
                    <a:pt x="668" y="769"/>
                  </a:lnTo>
                  <a:lnTo>
                    <a:pt x="668" y="785"/>
                  </a:lnTo>
                  <a:lnTo>
                    <a:pt x="676" y="769"/>
                  </a:lnTo>
                  <a:lnTo>
                    <a:pt x="1243" y="769"/>
                  </a:lnTo>
                  <a:lnTo>
                    <a:pt x="1344" y="433"/>
                  </a:lnTo>
                  <a:lnTo>
                    <a:pt x="1460" y="104"/>
                  </a:lnTo>
                  <a:lnTo>
                    <a:pt x="1468" y="88"/>
                  </a:lnTo>
                  <a:lnTo>
                    <a:pt x="1484" y="72"/>
                  </a:lnTo>
                  <a:lnTo>
                    <a:pt x="1484" y="64"/>
                  </a:lnTo>
                  <a:lnTo>
                    <a:pt x="1530" y="32"/>
                  </a:lnTo>
                  <a:lnTo>
                    <a:pt x="1577" y="8"/>
                  </a:lnTo>
                  <a:lnTo>
                    <a:pt x="16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" name="Freeform 150"/>
            <p:cNvSpPr>
              <a:spLocks noEditPoints="1"/>
            </p:cNvSpPr>
            <p:nvPr/>
          </p:nvSpPr>
          <p:spPr bwMode="auto">
            <a:xfrm>
              <a:off x="19628" y="2201"/>
              <a:ext cx="761" cy="1122"/>
            </a:xfrm>
            <a:custGeom>
              <a:avLst/>
              <a:gdLst/>
              <a:ahLst/>
              <a:cxnLst>
                <a:cxn ang="0">
                  <a:pos x="46" y="1018"/>
                </a:cxn>
                <a:cxn ang="0">
                  <a:pos x="62" y="1010"/>
                </a:cxn>
                <a:cxn ang="0">
                  <a:pos x="54" y="930"/>
                </a:cxn>
                <a:cxn ang="0">
                  <a:pos x="62" y="185"/>
                </a:cxn>
                <a:cxn ang="0">
                  <a:pos x="54" y="377"/>
                </a:cxn>
                <a:cxn ang="0">
                  <a:pos x="318" y="569"/>
                </a:cxn>
                <a:cxn ang="0">
                  <a:pos x="536" y="713"/>
                </a:cxn>
                <a:cxn ang="0">
                  <a:pos x="598" y="922"/>
                </a:cxn>
                <a:cxn ang="0">
                  <a:pos x="613" y="970"/>
                </a:cxn>
                <a:cxn ang="0">
                  <a:pos x="699" y="785"/>
                </a:cxn>
                <a:cxn ang="0">
                  <a:pos x="613" y="585"/>
                </a:cxn>
                <a:cxn ang="0">
                  <a:pos x="473" y="481"/>
                </a:cxn>
                <a:cxn ang="0">
                  <a:pos x="279" y="417"/>
                </a:cxn>
                <a:cxn ang="0">
                  <a:pos x="124" y="121"/>
                </a:cxn>
                <a:cxn ang="0">
                  <a:pos x="613" y="80"/>
                </a:cxn>
                <a:cxn ang="0">
                  <a:pos x="590" y="113"/>
                </a:cxn>
                <a:cxn ang="0">
                  <a:pos x="621" y="161"/>
                </a:cxn>
                <a:cxn ang="0">
                  <a:pos x="621" y="72"/>
                </a:cxn>
                <a:cxn ang="0">
                  <a:pos x="473" y="24"/>
                </a:cxn>
                <a:cxn ang="0">
                  <a:pos x="590" y="48"/>
                </a:cxn>
                <a:cxn ang="0">
                  <a:pos x="636" y="16"/>
                </a:cxn>
                <a:cxn ang="0">
                  <a:pos x="668" y="0"/>
                </a:cxn>
                <a:cxn ang="0">
                  <a:pos x="683" y="305"/>
                </a:cxn>
                <a:cxn ang="0">
                  <a:pos x="644" y="329"/>
                </a:cxn>
                <a:cxn ang="0">
                  <a:pos x="590" y="201"/>
                </a:cxn>
                <a:cxn ang="0">
                  <a:pos x="341" y="48"/>
                </a:cxn>
                <a:cxn ang="0">
                  <a:pos x="186" y="145"/>
                </a:cxn>
                <a:cxn ang="0">
                  <a:pos x="240" y="313"/>
                </a:cxn>
                <a:cxn ang="0">
                  <a:pos x="458" y="433"/>
                </a:cxn>
                <a:cxn ang="0">
                  <a:pos x="660" y="577"/>
                </a:cxn>
                <a:cxn ang="0">
                  <a:pos x="761" y="809"/>
                </a:cxn>
                <a:cxn ang="0">
                  <a:pos x="644" y="1042"/>
                </a:cxn>
                <a:cxn ang="0">
                  <a:pos x="357" y="1122"/>
                </a:cxn>
                <a:cxn ang="0">
                  <a:pos x="225" y="1098"/>
                </a:cxn>
                <a:cxn ang="0">
                  <a:pos x="101" y="1074"/>
                </a:cxn>
                <a:cxn ang="0">
                  <a:pos x="31" y="1114"/>
                </a:cxn>
                <a:cxn ang="0">
                  <a:pos x="15" y="753"/>
                </a:cxn>
                <a:cxn ang="0">
                  <a:pos x="54" y="729"/>
                </a:cxn>
                <a:cxn ang="0">
                  <a:pos x="77" y="833"/>
                </a:cxn>
                <a:cxn ang="0">
                  <a:pos x="217" y="1010"/>
                </a:cxn>
                <a:cxn ang="0">
                  <a:pos x="435" y="1058"/>
                </a:cxn>
                <a:cxn ang="0">
                  <a:pos x="551" y="954"/>
                </a:cxn>
                <a:cxn ang="0">
                  <a:pos x="497" y="753"/>
                </a:cxn>
                <a:cxn ang="0">
                  <a:pos x="155" y="561"/>
                </a:cxn>
                <a:cxn ang="0">
                  <a:pos x="7" y="377"/>
                </a:cxn>
                <a:cxn ang="0">
                  <a:pos x="62" y="113"/>
                </a:cxn>
                <a:cxn ang="0">
                  <a:pos x="341" y="0"/>
                </a:cxn>
              </a:cxnLst>
              <a:rect l="0" t="0" r="r" b="b"/>
              <a:pathLst>
                <a:path w="761" h="1122">
                  <a:moveTo>
                    <a:pt x="54" y="930"/>
                  </a:moveTo>
                  <a:lnTo>
                    <a:pt x="54" y="1010"/>
                  </a:lnTo>
                  <a:lnTo>
                    <a:pt x="46" y="1018"/>
                  </a:lnTo>
                  <a:lnTo>
                    <a:pt x="54" y="1026"/>
                  </a:lnTo>
                  <a:lnTo>
                    <a:pt x="54" y="1010"/>
                  </a:lnTo>
                  <a:lnTo>
                    <a:pt x="62" y="1010"/>
                  </a:lnTo>
                  <a:lnTo>
                    <a:pt x="85" y="1002"/>
                  </a:lnTo>
                  <a:lnTo>
                    <a:pt x="124" y="1002"/>
                  </a:lnTo>
                  <a:lnTo>
                    <a:pt x="54" y="930"/>
                  </a:lnTo>
                  <a:close/>
                  <a:moveTo>
                    <a:pt x="139" y="89"/>
                  </a:moveTo>
                  <a:lnTo>
                    <a:pt x="93" y="129"/>
                  </a:lnTo>
                  <a:lnTo>
                    <a:pt x="62" y="185"/>
                  </a:lnTo>
                  <a:lnTo>
                    <a:pt x="46" y="241"/>
                  </a:lnTo>
                  <a:lnTo>
                    <a:pt x="38" y="297"/>
                  </a:lnTo>
                  <a:lnTo>
                    <a:pt x="54" y="377"/>
                  </a:lnTo>
                  <a:lnTo>
                    <a:pt x="93" y="433"/>
                  </a:lnTo>
                  <a:lnTo>
                    <a:pt x="233" y="529"/>
                  </a:lnTo>
                  <a:lnTo>
                    <a:pt x="318" y="569"/>
                  </a:lnTo>
                  <a:lnTo>
                    <a:pt x="396" y="609"/>
                  </a:lnTo>
                  <a:lnTo>
                    <a:pt x="473" y="657"/>
                  </a:lnTo>
                  <a:lnTo>
                    <a:pt x="536" y="713"/>
                  </a:lnTo>
                  <a:lnTo>
                    <a:pt x="582" y="785"/>
                  </a:lnTo>
                  <a:lnTo>
                    <a:pt x="598" y="874"/>
                  </a:lnTo>
                  <a:lnTo>
                    <a:pt x="598" y="922"/>
                  </a:lnTo>
                  <a:lnTo>
                    <a:pt x="590" y="954"/>
                  </a:lnTo>
                  <a:lnTo>
                    <a:pt x="574" y="994"/>
                  </a:lnTo>
                  <a:lnTo>
                    <a:pt x="613" y="970"/>
                  </a:lnTo>
                  <a:lnTo>
                    <a:pt x="652" y="930"/>
                  </a:lnTo>
                  <a:lnTo>
                    <a:pt x="683" y="866"/>
                  </a:lnTo>
                  <a:lnTo>
                    <a:pt x="699" y="785"/>
                  </a:lnTo>
                  <a:lnTo>
                    <a:pt x="683" y="705"/>
                  </a:lnTo>
                  <a:lnTo>
                    <a:pt x="660" y="641"/>
                  </a:lnTo>
                  <a:lnTo>
                    <a:pt x="613" y="585"/>
                  </a:lnTo>
                  <a:lnTo>
                    <a:pt x="574" y="553"/>
                  </a:lnTo>
                  <a:lnTo>
                    <a:pt x="528" y="521"/>
                  </a:lnTo>
                  <a:lnTo>
                    <a:pt x="473" y="481"/>
                  </a:lnTo>
                  <a:lnTo>
                    <a:pt x="388" y="457"/>
                  </a:lnTo>
                  <a:lnTo>
                    <a:pt x="287" y="417"/>
                  </a:lnTo>
                  <a:lnTo>
                    <a:pt x="279" y="417"/>
                  </a:lnTo>
                  <a:lnTo>
                    <a:pt x="116" y="201"/>
                  </a:lnTo>
                  <a:lnTo>
                    <a:pt x="116" y="153"/>
                  </a:lnTo>
                  <a:lnTo>
                    <a:pt x="124" y="121"/>
                  </a:lnTo>
                  <a:lnTo>
                    <a:pt x="139" y="89"/>
                  </a:lnTo>
                  <a:close/>
                  <a:moveTo>
                    <a:pt x="621" y="72"/>
                  </a:moveTo>
                  <a:lnTo>
                    <a:pt x="613" y="80"/>
                  </a:lnTo>
                  <a:lnTo>
                    <a:pt x="590" y="89"/>
                  </a:lnTo>
                  <a:lnTo>
                    <a:pt x="567" y="89"/>
                  </a:lnTo>
                  <a:lnTo>
                    <a:pt x="590" y="113"/>
                  </a:lnTo>
                  <a:lnTo>
                    <a:pt x="605" y="137"/>
                  </a:lnTo>
                  <a:lnTo>
                    <a:pt x="613" y="145"/>
                  </a:lnTo>
                  <a:lnTo>
                    <a:pt x="621" y="161"/>
                  </a:lnTo>
                  <a:lnTo>
                    <a:pt x="629" y="169"/>
                  </a:lnTo>
                  <a:lnTo>
                    <a:pt x="629" y="72"/>
                  </a:lnTo>
                  <a:lnTo>
                    <a:pt x="621" y="72"/>
                  </a:lnTo>
                  <a:close/>
                  <a:moveTo>
                    <a:pt x="341" y="0"/>
                  </a:moveTo>
                  <a:lnTo>
                    <a:pt x="411" y="8"/>
                  </a:lnTo>
                  <a:lnTo>
                    <a:pt x="473" y="24"/>
                  </a:lnTo>
                  <a:lnTo>
                    <a:pt x="489" y="32"/>
                  </a:lnTo>
                  <a:lnTo>
                    <a:pt x="536" y="48"/>
                  </a:lnTo>
                  <a:lnTo>
                    <a:pt x="590" y="48"/>
                  </a:lnTo>
                  <a:lnTo>
                    <a:pt x="613" y="40"/>
                  </a:lnTo>
                  <a:lnTo>
                    <a:pt x="621" y="24"/>
                  </a:lnTo>
                  <a:lnTo>
                    <a:pt x="636" y="16"/>
                  </a:lnTo>
                  <a:lnTo>
                    <a:pt x="636" y="8"/>
                  </a:lnTo>
                  <a:lnTo>
                    <a:pt x="644" y="0"/>
                  </a:lnTo>
                  <a:lnTo>
                    <a:pt x="668" y="0"/>
                  </a:lnTo>
                  <a:lnTo>
                    <a:pt x="675" y="8"/>
                  </a:lnTo>
                  <a:lnTo>
                    <a:pt x="683" y="24"/>
                  </a:lnTo>
                  <a:lnTo>
                    <a:pt x="683" y="305"/>
                  </a:lnTo>
                  <a:lnTo>
                    <a:pt x="675" y="321"/>
                  </a:lnTo>
                  <a:lnTo>
                    <a:pt x="668" y="329"/>
                  </a:lnTo>
                  <a:lnTo>
                    <a:pt x="644" y="329"/>
                  </a:lnTo>
                  <a:lnTo>
                    <a:pt x="629" y="313"/>
                  </a:lnTo>
                  <a:lnTo>
                    <a:pt x="629" y="297"/>
                  </a:lnTo>
                  <a:lnTo>
                    <a:pt x="590" y="201"/>
                  </a:lnTo>
                  <a:lnTo>
                    <a:pt x="512" y="121"/>
                  </a:lnTo>
                  <a:lnTo>
                    <a:pt x="427" y="72"/>
                  </a:lnTo>
                  <a:lnTo>
                    <a:pt x="341" y="48"/>
                  </a:lnTo>
                  <a:lnTo>
                    <a:pt x="271" y="64"/>
                  </a:lnTo>
                  <a:lnTo>
                    <a:pt x="217" y="97"/>
                  </a:lnTo>
                  <a:lnTo>
                    <a:pt x="186" y="145"/>
                  </a:lnTo>
                  <a:lnTo>
                    <a:pt x="178" y="209"/>
                  </a:lnTo>
                  <a:lnTo>
                    <a:pt x="194" y="265"/>
                  </a:lnTo>
                  <a:lnTo>
                    <a:pt x="240" y="313"/>
                  </a:lnTo>
                  <a:lnTo>
                    <a:pt x="303" y="361"/>
                  </a:lnTo>
                  <a:lnTo>
                    <a:pt x="380" y="401"/>
                  </a:lnTo>
                  <a:lnTo>
                    <a:pt x="458" y="433"/>
                  </a:lnTo>
                  <a:lnTo>
                    <a:pt x="466" y="449"/>
                  </a:lnTo>
                  <a:lnTo>
                    <a:pt x="582" y="505"/>
                  </a:lnTo>
                  <a:lnTo>
                    <a:pt x="660" y="577"/>
                  </a:lnTo>
                  <a:lnTo>
                    <a:pt x="722" y="649"/>
                  </a:lnTo>
                  <a:lnTo>
                    <a:pt x="753" y="729"/>
                  </a:lnTo>
                  <a:lnTo>
                    <a:pt x="761" y="809"/>
                  </a:lnTo>
                  <a:lnTo>
                    <a:pt x="745" y="906"/>
                  </a:lnTo>
                  <a:lnTo>
                    <a:pt x="706" y="978"/>
                  </a:lnTo>
                  <a:lnTo>
                    <a:pt x="644" y="1042"/>
                  </a:lnTo>
                  <a:lnTo>
                    <a:pt x="559" y="1082"/>
                  </a:lnTo>
                  <a:lnTo>
                    <a:pt x="466" y="1114"/>
                  </a:lnTo>
                  <a:lnTo>
                    <a:pt x="357" y="1122"/>
                  </a:lnTo>
                  <a:lnTo>
                    <a:pt x="326" y="1122"/>
                  </a:lnTo>
                  <a:lnTo>
                    <a:pt x="279" y="1114"/>
                  </a:lnTo>
                  <a:lnTo>
                    <a:pt x="225" y="1098"/>
                  </a:lnTo>
                  <a:lnTo>
                    <a:pt x="209" y="1090"/>
                  </a:lnTo>
                  <a:lnTo>
                    <a:pt x="163" y="1074"/>
                  </a:lnTo>
                  <a:lnTo>
                    <a:pt x="101" y="1074"/>
                  </a:lnTo>
                  <a:lnTo>
                    <a:pt x="77" y="1082"/>
                  </a:lnTo>
                  <a:lnTo>
                    <a:pt x="46" y="1114"/>
                  </a:lnTo>
                  <a:lnTo>
                    <a:pt x="31" y="1114"/>
                  </a:lnTo>
                  <a:lnTo>
                    <a:pt x="23" y="1106"/>
                  </a:lnTo>
                  <a:lnTo>
                    <a:pt x="15" y="1090"/>
                  </a:lnTo>
                  <a:lnTo>
                    <a:pt x="15" y="753"/>
                  </a:lnTo>
                  <a:lnTo>
                    <a:pt x="23" y="737"/>
                  </a:lnTo>
                  <a:lnTo>
                    <a:pt x="31" y="729"/>
                  </a:lnTo>
                  <a:lnTo>
                    <a:pt x="54" y="729"/>
                  </a:lnTo>
                  <a:lnTo>
                    <a:pt x="62" y="737"/>
                  </a:lnTo>
                  <a:lnTo>
                    <a:pt x="62" y="785"/>
                  </a:lnTo>
                  <a:lnTo>
                    <a:pt x="77" y="833"/>
                  </a:lnTo>
                  <a:lnTo>
                    <a:pt x="101" y="890"/>
                  </a:lnTo>
                  <a:lnTo>
                    <a:pt x="155" y="962"/>
                  </a:lnTo>
                  <a:lnTo>
                    <a:pt x="217" y="1010"/>
                  </a:lnTo>
                  <a:lnTo>
                    <a:pt x="279" y="1050"/>
                  </a:lnTo>
                  <a:lnTo>
                    <a:pt x="357" y="1066"/>
                  </a:lnTo>
                  <a:lnTo>
                    <a:pt x="435" y="1058"/>
                  </a:lnTo>
                  <a:lnTo>
                    <a:pt x="497" y="1034"/>
                  </a:lnTo>
                  <a:lnTo>
                    <a:pt x="536" y="1002"/>
                  </a:lnTo>
                  <a:lnTo>
                    <a:pt x="551" y="954"/>
                  </a:lnTo>
                  <a:lnTo>
                    <a:pt x="559" y="890"/>
                  </a:lnTo>
                  <a:lnTo>
                    <a:pt x="543" y="817"/>
                  </a:lnTo>
                  <a:lnTo>
                    <a:pt x="497" y="753"/>
                  </a:lnTo>
                  <a:lnTo>
                    <a:pt x="357" y="657"/>
                  </a:lnTo>
                  <a:lnTo>
                    <a:pt x="279" y="625"/>
                  </a:lnTo>
                  <a:lnTo>
                    <a:pt x="155" y="561"/>
                  </a:lnTo>
                  <a:lnTo>
                    <a:pt x="77" y="497"/>
                  </a:lnTo>
                  <a:lnTo>
                    <a:pt x="31" y="441"/>
                  </a:lnTo>
                  <a:lnTo>
                    <a:pt x="7" y="377"/>
                  </a:lnTo>
                  <a:lnTo>
                    <a:pt x="0" y="313"/>
                  </a:lnTo>
                  <a:lnTo>
                    <a:pt x="15" y="201"/>
                  </a:lnTo>
                  <a:lnTo>
                    <a:pt x="62" y="113"/>
                  </a:lnTo>
                  <a:lnTo>
                    <a:pt x="132" y="48"/>
                  </a:lnTo>
                  <a:lnTo>
                    <a:pt x="225" y="16"/>
                  </a:lnTo>
                  <a:lnTo>
                    <a:pt x="3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" name="Freeform 151"/>
            <p:cNvSpPr>
              <a:spLocks/>
            </p:cNvSpPr>
            <p:nvPr/>
          </p:nvSpPr>
          <p:spPr bwMode="auto">
            <a:xfrm>
              <a:off x="20497" y="2225"/>
              <a:ext cx="987" cy="1066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730" y="0"/>
                </a:cxn>
                <a:cxn ang="0">
                  <a:pos x="746" y="16"/>
                </a:cxn>
                <a:cxn ang="0">
                  <a:pos x="746" y="40"/>
                </a:cxn>
                <a:cxn ang="0">
                  <a:pos x="738" y="48"/>
                </a:cxn>
                <a:cxn ang="0">
                  <a:pos x="723" y="56"/>
                </a:cxn>
                <a:cxn ang="0">
                  <a:pos x="606" y="56"/>
                </a:cxn>
                <a:cxn ang="0">
                  <a:pos x="560" y="73"/>
                </a:cxn>
                <a:cxn ang="0">
                  <a:pos x="536" y="97"/>
                </a:cxn>
                <a:cxn ang="0">
                  <a:pos x="529" y="129"/>
                </a:cxn>
                <a:cxn ang="0">
                  <a:pos x="521" y="121"/>
                </a:cxn>
                <a:cxn ang="0">
                  <a:pos x="319" y="954"/>
                </a:cxn>
                <a:cxn ang="0">
                  <a:pos x="311" y="970"/>
                </a:cxn>
                <a:cxn ang="0">
                  <a:pos x="311" y="1002"/>
                </a:cxn>
                <a:cxn ang="0">
                  <a:pos x="529" y="1002"/>
                </a:cxn>
                <a:cxn ang="0">
                  <a:pos x="637" y="994"/>
                </a:cxn>
                <a:cxn ang="0">
                  <a:pos x="723" y="962"/>
                </a:cxn>
                <a:cxn ang="0">
                  <a:pos x="785" y="922"/>
                </a:cxn>
                <a:cxn ang="0">
                  <a:pos x="839" y="874"/>
                </a:cxn>
                <a:cxn ang="0">
                  <a:pos x="878" y="809"/>
                </a:cxn>
                <a:cxn ang="0">
                  <a:pos x="909" y="745"/>
                </a:cxn>
                <a:cxn ang="0">
                  <a:pos x="932" y="681"/>
                </a:cxn>
                <a:cxn ang="0">
                  <a:pos x="948" y="649"/>
                </a:cxn>
                <a:cxn ang="0">
                  <a:pos x="971" y="649"/>
                </a:cxn>
                <a:cxn ang="0">
                  <a:pos x="987" y="665"/>
                </a:cxn>
                <a:cxn ang="0">
                  <a:pos x="987" y="673"/>
                </a:cxn>
                <a:cxn ang="0">
                  <a:pos x="963" y="745"/>
                </a:cxn>
                <a:cxn ang="0">
                  <a:pos x="940" y="809"/>
                </a:cxn>
                <a:cxn ang="0">
                  <a:pos x="917" y="882"/>
                </a:cxn>
                <a:cxn ang="0">
                  <a:pos x="894" y="946"/>
                </a:cxn>
                <a:cxn ang="0">
                  <a:pos x="878" y="1002"/>
                </a:cxn>
                <a:cxn ang="0">
                  <a:pos x="855" y="1050"/>
                </a:cxn>
                <a:cxn ang="0">
                  <a:pos x="839" y="1066"/>
                </a:cxn>
                <a:cxn ang="0">
                  <a:pos x="24" y="1066"/>
                </a:cxn>
                <a:cxn ang="0">
                  <a:pos x="8" y="1058"/>
                </a:cxn>
                <a:cxn ang="0">
                  <a:pos x="0" y="1050"/>
                </a:cxn>
                <a:cxn ang="0">
                  <a:pos x="0" y="1026"/>
                </a:cxn>
                <a:cxn ang="0">
                  <a:pos x="8" y="1018"/>
                </a:cxn>
                <a:cxn ang="0">
                  <a:pos x="24" y="1010"/>
                </a:cxn>
                <a:cxn ang="0">
                  <a:pos x="117" y="1010"/>
                </a:cxn>
                <a:cxn ang="0">
                  <a:pos x="148" y="1002"/>
                </a:cxn>
                <a:cxn ang="0">
                  <a:pos x="171" y="978"/>
                </a:cxn>
                <a:cxn ang="0">
                  <a:pos x="381" y="113"/>
                </a:cxn>
                <a:cxn ang="0">
                  <a:pos x="389" y="97"/>
                </a:cxn>
                <a:cxn ang="0">
                  <a:pos x="389" y="65"/>
                </a:cxn>
                <a:cxn ang="0">
                  <a:pos x="373" y="56"/>
                </a:cxn>
                <a:cxn ang="0">
                  <a:pos x="280" y="56"/>
                </a:cxn>
                <a:cxn ang="0">
                  <a:pos x="265" y="48"/>
                </a:cxn>
                <a:cxn ang="0">
                  <a:pos x="257" y="40"/>
                </a:cxn>
                <a:cxn ang="0">
                  <a:pos x="257" y="16"/>
                </a:cxn>
                <a:cxn ang="0">
                  <a:pos x="272" y="0"/>
                </a:cxn>
              </a:cxnLst>
              <a:rect l="0" t="0" r="r" b="b"/>
              <a:pathLst>
                <a:path w="987" h="1066">
                  <a:moveTo>
                    <a:pt x="272" y="0"/>
                  </a:moveTo>
                  <a:lnTo>
                    <a:pt x="730" y="0"/>
                  </a:lnTo>
                  <a:lnTo>
                    <a:pt x="746" y="16"/>
                  </a:lnTo>
                  <a:lnTo>
                    <a:pt x="746" y="40"/>
                  </a:lnTo>
                  <a:lnTo>
                    <a:pt x="738" y="48"/>
                  </a:lnTo>
                  <a:lnTo>
                    <a:pt x="723" y="56"/>
                  </a:lnTo>
                  <a:lnTo>
                    <a:pt x="606" y="56"/>
                  </a:lnTo>
                  <a:lnTo>
                    <a:pt x="560" y="73"/>
                  </a:lnTo>
                  <a:lnTo>
                    <a:pt x="536" y="97"/>
                  </a:lnTo>
                  <a:lnTo>
                    <a:pt x="529" y="129"/>
                  </a:lnTo>
                  <a:lnTo>
                    <a:pt x="521" y="121"/>
                  </a:lnTo>
                  <a:lnTo>
                    <a:pt x="319" y="954"/>
                  </a:lnTo>
                  <a:lnTo>
                    <a:pt x="311" y="970"/>
                  </a:lnTo>
                  <a:lnTo>
                    <a:pt x="311" y="1002"/>
                  </a:lnTo>
                  <a:lnTo>
                    <a:pt x="529" y="1002"/>
                  </a:lnTo>
                  <a:lnTo>
                    <a:pt x="637" y="994"/>
                  </a:lnTo>
                  <a:lnTo>
                    <a:pt x="723" y="962"/>
                  </a:lnTo>
                  <a:lnTo>
                    <a:pt x="785" y="922"/>
                  </a:lnTo>
                  <a:lnTo>
                    <a:pt x="839" y="874"/>
                  </a:lnTo>
                  <a:lnTo>
                    <a:pt x="878" y="809"/>
                  </a:lnTo>
                  <a:lnTo>
                    <a:pt x="909" y="745"/>
                  </a:lnTo>
                  <a:lnTo>
                    <a:pt x="932" y="681"/>
                  </a:lnTo>
                  <a:lnTo>
                    <a:pt x="948" y="649"/>
                  </a:lnTo>
                  <a:lnTo>
                    <a:pt x="971" y="649"/>
                  </a:lnTo>
                  <a:lnTo>
                    <a:pt x="987" y="665"/>
                  </a:lnTo>
                  <a:lnTo>
                    <a:pt x="987" y="673"/>
                  </a:lnTo>
                  <a:lnTo>
                    <a:pt x="963" y="745"/>
                  </a:lnTo>
                  <a:lnTo>
                    <a:pt x="940" y="809"/>
                  </a:lnTo>
                  <a:lnTo>
                    <a:pt x="917" y="882"/>
                  </a:lnTo>
                  <a:lnTo>
                    <a:pt x="894" y="946"/>
                  </a:lnTo>
                  <a:lnTo>
                    <a:pt x="878" y="1002"/>
                  </a:lnTo>
                  <a:lnTo>
                    <a:pt x="855" y="1050"/>
                  </a:lnTo>
                  <a:lnTo>
                    <a:pt x="839" y="1066"/>
                  </a:lnTo>
                  <a:lnTo>
                    <a:pt x="24" y="1066"/>
                  </a:lnTo>
                  <a:lnTo>
                    <a:pt x="8" y="1058"/>
                  </a:lnTo>
                  <a:lnTo>
                    <a:pt x="0" y="1050"/>
                  </a:lnTo>
                  <a:lnTo>
                    <a:pt x="0" y="1026"/>
                  </a:lnTo>
                  <a:lnTo>
                    <a:pt x="8" y="1018"/>
                  </a:lnTo>
                  <a:lnTo>
                    <a:pt x="24" y="1010"/>
                  </a:lnTo>
                  <a:lnTo>
                    <a:pt x="117" y="1010"/>
                  </a:lnTo>
                  <a:lnTo>
                    <a:pt x="148" y="1002"/>
                  </a:lnTo>
                  <a:lnTo>
                    <a:pt x="171" y="978"/>
                  </a:lnTo>
                  <a:lnTo>
                    <a:pt x="381" y="113"/>
                  </a:lnTo>
                  <a:lnTo>
                    <a:pt x="389" y="97"/>
                  </a:lnTo>
                  <a:lnTo>
                    <a:pt x="389" y="65"/>
                  </a:lnTo>
                  <a:lnTo>
                    <a:pt x="373" y="56"/>
                  </a:lnTo>
                  <a:lnTo>
                    <a:pt x="280" y="56"/>
                  </a:lnTo>
                  <a:lnTo>
                    <a:pt x="265" y="48"/>
                  </a:lnTo>
                  <a:lnTo>
                    <a:pt x="257" y="40"/>
                  </a:lnTo>
                  <a:lnTo>
                    <a:pt x="257" y="16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" name="Freeform 152"/>
            <p:cNvSpPr>
              <a:spLocks noEditPoints="1"/>
            </p:cNvSpPr>
            <p:nvPr/>
          </p:nvSpPr>
          <p:spPr bwMode="auto">
            <a:xfrm>
              <a:off x="21639" y="2201"/>
              <a:ext cx="761" cy="1122"/>
            </a:xfrm>
            <a:custGeom>
              <a:avLst/>
              <a:gdLst/>
              <a:ahLst/>
              <a:cxnLst>
                <a:cxn ang="0">
                  <a:pos x="54" y="1018"/>
                </a:cxn>
                <a:cxn ang="0">
                  <a:pos x="93" y="1002"/>
                </a:cxn>
                <a:cxn ang="0">
                  <a:pos x="140" y="89"/>
                </a:cxn>
                <a:cxn ang="0">
                  <a:pos x="47" y="241"/>
                </a:cxn>
                <a:cxn ang="0">
                  <a:pos x="93" y="433"/>
                </a:cxn>
                <a:cxn ang="0">
                  <a:pos x="396" y="609"/>
                </a:cxn>
                <a:cxn ang="0">
                  <a:pos x="583" y="785"/>
                </a:cxn>
                <a:cxn ang="0">
                  <a:pos x="590" y="954"/>
                </a:cxn>
                <a:cxn ang="0">
                  <a:pos x="652" y="930"/>
                </a:cxn>
                <a:cxn ang="0">
                  <a:pos x="691" y="705"/>
                </a:cxn>
                <a:cxn ang="0">
                  <a:pos x="575" y="553"/>
                </a:cxn>
                <a:cxn ang="0">
                  <a:pos x="388" y="457"/>
                </a:cxn>
                <a:cxn ang="0">
                  <a:pos x="117" y="201"/>
                </a:cxn>
                <a:cxn ang="0">
                  <a:pos x="140" y="89"/>
                </a:cxn>
                <a:cxn ang="0">
                  <a:pos x="590" y="89"/>
                </a:cxn>
                <a:cxn ang="0">
                  <a:pos x="606" y="137"/>
                </a:cxn>
                <a:cxn ang="0">
                  <a:pos x="629" y="169"/>
                </a:cxn>
                <a:cxn ang="0">
                  <a:pos x="342" y="0"/>
                </a:cxn>
                <a:cxn ang="0">
                  <a:pos x="489" y="32"/>
                </a:cxn>
                <a:cxn ang="0">
                  <a:pos x="614" y="40"/>
                </a:cxn>
                <a:cxn ang="0">
                  <a:pos x="637" y="8"/>
                </a:cxn>
                <a:cxn ang="0">
                  <a:pos x="676" y="8"/>
                </a:cxn>
                <a:cxn ang="0">
                  <a:pos x="676" y="321"/>
                </a:cxn>
                <a:cxn ang="0">
                  <a:pos x="629" y="313"/>
                </a:cxn>
                <a:cxn ang="0">
                  <a:pos x="513" y="121"/>
                </a:cxn>
                <a:cxn ang="0">
                  <a:pos x="272" y="64"/>
                </a:cxn>
                <a:cxn ang="0">
                  <a:pos x="179" y="209"/>
                </a:cxn>
                <a:cxn ang="0">
                  <a:pos x="303" y="361"/>
                </a:cxn>
                <a:cxn ang="0">
                  <a:pos x="466" y="449"/>
                </a:cxn>
                <a:cxn ang="0">
                  <a:pos x="722" y="649"/>
                </a:cxn>
                <a:cxn ang="0">
                  <a:pos x="746" y="906"/>
                </a:cxn>
                <a:cxn ang="0">
                  <a:pos x="559" y="1082"/>
                </a:cxn>
                <a:cxn ang="0">
                  <a:pos x="326" y="1122"/>
                </a:cxn>
                <a:cxn ang="0">
                  <a:pos x="210" y="1090"/>
                </a:cxn>
                <a:cxn ang="0">
                  <a:pos x="78" y="1082"/>
                </a:cxn>
                <a:cxn ang="0">
                  <a:pos x="23" y="1106"/>
                </a:cxn>
                <a:cxn ang="0">
                  <a:pos x="23" y="737"/>
                </a:cxn>
                <a:cxn ang="0">
                  <a:pos x="62" y="737"/>
                </a:cxn>
                <a:cxn ang="0">
                  <a:pos x="101" y="890"/>
                </a:cxn>
                <a:cxn ang="0">
                  <a:pos x="280" y="1050"/>
                </a:cxn>
                <a:cxn ang="0">
                  <a:pos x="497" y="1034"/>
                </a:cxn>
                <a:cxn ang="0">
                  <a:pos x="559" y="890"/>
                </a:cxn>
                <a:cxn ang="0">
                  <a:pos x="357" y="657"/>
                </a:cxn>
                <a:cxn ang="0">
                  <a:pos x="78" y="497"/>
                </a:cxn>
                <a:cxn ang="0">
                  <a:pos x="0" y="313"/>
                </a:cxn>
                <a:cxn ang="0">
                  <a:pos x="132" y="48"/>
                </a:cxn>
              </a:cxnLst>
              <a:rect l="0" t="0" r="r" b="b"/>
              <a:pathLst>
                <a:path w="761" h="1122">
                  <a:moveTo>
                    <a:pt x="62" y="930"/>
                  </a:moveTo>
                  <a:lnTo>
                    <a:pt x="62" y="1018"/>
                  </a:lnTo>
                  <a:lnTo>
                    <a:pt x="54" y="1018"/>
                  </a:lnTo>
                  <a:lnTo>
                    <a:pt x="62" y="1026"/>
                  </a:lnTo>
                  <a:lnTo>
                    <a:pt x="62" y="1018"/>
                  </a:lnTo>
                  <a:lnTo>
                    <a:pt x="93" y="1002"/>
                  </a:lnTo>
                  <a:lnTo>
                    <a:pt x="132" y="1002"/>
                  </a:lnTo>
                  <a:lnTo>
                    <a:pt x="62" y="930"/>
                  </a:lnTo>
                  <a:close/>
                  <a:moveTo>
                    <a:pt x="140" y="89"/>
                  </a:moveTo>
                  <a:lnTo>
                    <a:pt x="93" y="129"/>
                  </a:lnTo>
                  <a:lnTo>
                    <a:pt x="62" y="185"/>
                  </a:lnTo>
                  <a:lnTo>
                    <a:pt x="47" y="241"/>
                  </a:lnTo>
                  <a:lnTo>
                    <a:pt x="39" y="297"/>
                  </a:lnTo>
                  <a:lnTo>
                    <a:pt x="54" y="377"/>
                  </a:lnTo>
                  <a:lnTo>
                    <a:pt x="93" y="433"/>
                  </a:lnTo>
                  <a:lnTo>
                    <a:pt x="233" y="529"/>
                  </a:lnTo>
                  <a:lnTo>
                    <a:pt x="318" y="569"/>
                  </a:lnTo>
                  <a:lnTo>
                    <a:pt x="396" y="609"/>
                  </a:lnTo>
                  <a:lnTo>
                    <a:pt x="474" y="657"/>
                  </a:lnTo>
                  <a:lnTo>
                    <a:pt x="536" y="713"/>
                  </a:lnTo>
                  <a:lnTo>
                    <a:pt x="583" y="785"/>
                  </a:lnTo>
                  <a:lnTo>
                    <a:pt x="598" y="874"/>
                  </a:lnTo>
                  <a:lnTo>
                    <a:pt x="598" y="922"/>
                  </a:lnTo>
                  <a:lnTo>
                    <a:pt x="590" y="954"/>
                  </a:lnTo>
                  <a:lnTo>
                    <a:pt x="575" y="994"/>
                  </a:lnTo>
                  <a:lnTo>
                    <a:pt x="614" y="970"/>
                  </a:lnTo>
                  <a:lnTo>
                    <a:pt x="652" y="930"/>
                  </a:lnTo>
                  <a:lnTo>
                    <a:pt x="684" y="866"/>
                  </a:lnTo>
                  <a:lnTo>
                    <a:pt x="699" y="785"/>
                  </a:lnTo>
                  <a:lnTo>
                    <a:pt x="691" y="705"/>
                  </a:lnTo>
                  <a:lnTo>
                    <a:pt x="660" y="641"/>
                  </a:lnTo>
                  <a:lnTo>
                    <a:pt x="614" y="585"/>
                  </a:lnTo>
                  <a:lnTo>
                    <a:pt x="575" y="553"/>
                  </a:lnTo>
                  <a:lnTo>
                    <a:pt x="528" y="521"/>
                  </a:lnTo>
                  <a:lnTo>
                    <a:pt x="474" y="481"/>
                  </a:lnTo>
                  <a:lnTo>
                    <a:pt x="388" y="457"/>
                  </a:lnTo>
                  <a:lnTo>
                    <a:pt x="287" y="417"/>
                  </a:lnTo>
                  <a:lnTo>
                    <a:pt x="280" y="417"/>
                  </a:lnTo>
                  <a:lnTo>
                    <a:pt x="117" y="201"/>
                  </a:lnTo>
                  <a:lnTo>
                    <a:pt x="117" y="153"/>
                  </a:lnTo>
                  <a:lnTo>
                    <a:pt x="124" y="121"/>
                  </a:lnTo>
                  <a:lnTo>
                    <a:pt x="140" y="89"/>
                  </a:lnTo>
                  <a:close/>
                  <a:moveTo>
                    <a:pt x="621" y="72"/>
                  </a:moveTo>
                  <a:lnTo>
                    <a:pt x="614" y="80"/>
                  </a:lnTo>
                  <a:lnTo>
                    <a:pt x="590" y="89"/>
                  </a:lnTo>
                  <a:lnTo>
                    <a:pt x="567" y="89"/>
                  </a:lnTo>
                  <a:lnTo>
                    <a:pt x="590" y="113"/>
                  </a:lnTo>
                  <a:lnTo>
                    <a:pt x="606" y="137"/>
                  </a:lnTo>
                  <a:lnTo>
                    <a:pt x="614" y="145"/>
                  </a:lnTo>
                  <a:lnTo>
                    <a:pt x="621" y="161"/>
                  </a:lnTo>
                  <a:lnTo>
                    <a:pt x="629" y="169"/>
                  </a:lnTo>
                  <a:lnTo>
                    <a:pt x="629" y="72"/>
                  </a:lnTo>
                  <a:lnTo>
                    <a:pt x="621" y="72"/>
                  </a:lnTo>
                  <a:close/>
                  <a:moveTo>
                    <a:pt x="342" y="0"/>
                  </a:moveTo>
                  <a:lnTo>
                    <a:pt x="404" y="8"/>
                  </a:lnTo>
                  <a:lnTo>
                    <a:pt x="474" y="24"/>
                  </a:lnTo>
                  <a:lnTo>
                    <a:pt x="489" y="32"/>
                  </a:lnTo>
                  <a:lnTo>
                    <a:pt x="536" y="48"/>
                  </a:lnTo>
                  <a:lnTo>
                    <a:pt x="590" y="48"/>
                  </a:lnTo>
                  <a:lnTo>
                    <a:pt x="614" y="40"/>
                  </a:lnTo>
                  <a:lnTo>
                    <a:pt x="621" y="24"/>
                  </a:lnTo>
                  <a:lnTo>
                    <a:pt x="637" y="16"/>
                  </a:lnTo>
                  <a:lnTo>
                    <a:pt x="637" y="8"/>
                  </a:lnTo>
                  <a:lnTo>
                    <a:pt x="645" y="0"/>
                  </a:lnTo>
                  <a:lnTo>
                    <a:pt x="668" y="0"/>
                  </a:lnTo>
                  <a:lnTo>
                    <a:pt x="676" y="8"/>
                  </a:lnTo>
                  <a:lnTo>
                    <a:pt x="684" y="24"/>
                  </a:lnTo>
                  <a:lnTo>
                    <a:pt x="684" y="305"/>
                  </a:lnTo>
                  <a:lnTo>
                    <a:pt x="676" y="321"/>
                  </a:lnTo>
                  <a:lnTo>
                    <a:pt x="668" y="329"/>
                  </a:lnTo>
                  <a:lnTo>
                    <a:pt x="645" y="329"/>
                  </a:lnTo>
                  <a:lnTo>
                    <a:pt x="629" y="313"/>
                  </a:lnTo>
                  <a:lnTo>
                    <a:pt x="629" y="297"/>
                  </a:lnTo>
                  <a:lnTo>
                    <a:pt x="590" y="201"/>
                  </a:lnTo>
                  <a:lnTo>
                    <a:pt x="513" y="121"/>
                  </a:lnTo>
                  <a:lnTo>
                    <a:pt x="427" y="72"/>
                  </a:lnTo>
                  <a:lnTo>
                    <a:pt x="342" y="48"/>
                  </a:lnTo>
                  <a:lnTo>
                    <a:pt x="272" y="64"/>
                  </a:lnTo>
                  <a:lnTo>
                    <a:pt x="218" y="97"/>
                  </a:lnTo>
                  <a:lnTo>
                    <a:pt x="186" y="145"/>
                  </a:lnTo>
                  <a:lnTo>
                    <a:pt x="179" y="209"/>
                  </a:lnTo>
                  <a:lnTo>
                    <a:pt x="194" y="265"/>
                  </a:lnTo>
                  <a:lnTo>
                    <a:pt x="241" y="313"/>
                  </a:lnTo>
                  <a:lnTo>
                    <a:pt x="303" y="361"/>
                  </a:lnTo>
                  <a:lnTo>
                    <a:pt x="381" y="401"/>
                  </a:lnTo>
                  <a:lnTo>
                    <a:pt x="458" y="433"/>
                  </a:lnTo>
                  <a:lnTo>
                    <a:pt x="466" y="449"/>
                  </a:lnTo>
                  <a:lnTo>
                    <a:pt x="583" y="505"/>
                  </a:lnTo>
                  <a:lnTo>
                    <a:pt x="660" y="577"/>
                  </a:lnTo>
                  <a:lnTo>
                    <a:pt x="722" y="649"/>
                  </a:lnTo>
                  <a:lnTo>
                    <a:pt x="753" y="729"/>
                  </a:lnTo>
                  <a:lnTo>
                    <a:pt x="761" y="809"/>
                  </a:lnTo>
                  <a:lnTo>
                    <a:pt x="746" y="906"/>
                  </a:lnTo>
                  <a:lnTo>
                    <a:pt x="707" y="978"/>
                  </a:lnTo>
                  <a:lnTo>
                    <a:pt x="645" y="1042"/>
                  </a:lnTo>
                  <a:lnTo>
                    <a:pt x="559" y="1082"/>
                  </a:lnTo>
                  <a:lnTo>
                    <a:pt x="466" y="1114"/>
                  </a:lnTo>
                  <a:lnTo>
                    <a:pt x="357" y="1122"/>
                  </a:lnTo>
                  <a:lnTo>
                    <a:pt x="326" y="1122"/>
                  </a:lnTo>
                  <a:lnTo>
                    <a:pt x="280" y="1114"/>
                  </a:lnTo>
                  <a:lnTo>
                    <a:pt x="225" y="1098"/>
                  </a:lnTo>
                  <a:lnTo>
                    <a:pt x="210" y="1090"/>
                  </a:lnTo>
                  <a:lnTo>
                    <a:pt x="163" y="1074"/>
                  </a:lnTo>
                  <a:lnTo>
                    <a:pt x="101" y="1074"/>
                  </a:lnTo>
                  <a:lnTo>
                    <a:pt x="78" y="1082"/>
                  </a:lnTo>
                  <a:lnTo>
                    <a:pt x="47" y="1114"/>
                  </a:lnTo>
                  <a:lnTo>
                    <a:pt x="31" y="1114"/>
                  </a:lnTo>
                  <a:lnTo>
                    <a:pt x="23" y="1106"/>
                  </a:lnTo>
                  <a:lnTo>
                    <a:pt x="16" y="1090"/>
                  </a:lnTo>
                  <a:lnTo>
                    <a:pt x="16" y="753"/>
                  </a:lnTo>
                  <a:lnTo>
                    <a:pt x="23" y="737"/>
                  </a:lnTo>
                  <a:lnTo>
                    <a:pt x="31" y="729"/>
                  </a:lnTo>
                  <a:lnTo>
                    <a:pt x="54" y="729"/>
                  </a:lnTo>
                  <a:lnTo>
                    <a:pt x="62" y="737"/>
                  </a:lnTo>
                  <a:lnTo>
                    <a:pt x="62" y="785"/>
                  </a:lnTo>
                  <a:lnTo>
                    <a:pt x="78" y="833"/>
                  </a:lnTo>
                  <a:lnTo>
                    <a:pt x="101" y="890"/>
                  </a:lnTo>
                  <a:lnTo>
                    <a:pt x="155" y="962"/>
                  </a:lnTo>
                  <a:lnTo>
                    <a:pt x="218" y="1010"/>
                  </a:lnTo>
                  <a:lnTo>
                    <a:pt x="280" y="1050"/>
                  </a:lnTo>
                  <a:lnTo>
                    <a:pt x="357" y="1066"/>
                  </a:lnTo>
                  <a:lnTo>
                    <a:pt x="435" y="1058"/>
                  </a:lnTo>
                  <a:lnTo>
                    <a:pt x="497" y="1034"/>
                  </a:lnTo>
                  <a:lnTo>
                    <a:pt x="536" y="1002"/>
                  </a:lnTo>
                  <a:lnTo>
                    <a:pt x="551" y="954"/>
                  </a:lnTo>
                  <a:lnTo>
                    <a:pt x="559" y="890"/>
                  </a:lnTo>
                  <a:lnTo>
                    <a:pt x="544" y="817"/>
                  </a:lnTo>
                  <a:lnTo>
                    <a:pt x="497" y="753"/>
                  </a:lnTo>
                  <a:lnTo>
                    <a:pt x="357" y="657"/>
                  </a:lnTo>
                  <a:lnTo>
                    <a:pt x="280" y="625"/>
                  </a:lnTo>
                  <a:lnTo>
                    <a:pt x="155" y="561"/>
                  </a:lnTo>
                  <a:lnTo>
                    <a:pt x="78" y="497"/>
                  </a:lnTo>
                  <a:lnTo>
                    <a:pt x="31" y="441"/>
                  </a:lnTo>
                  <a:lnTo>
                    <a:pt x="8" y="377"/>
                  </a:lnTo>
                  <a:lnTo>
                    <a:pt x="0" y="313"/>
                  </a:lnTo>
                  <a:lnTo>
                    <a:pt x="16" y="201"/>
                  </a:lnTo>
                  <a:lnTo>
                    <a:pt x="62" y="113"/>
                  </a:lnTo>
                  <a:lnTo>
                    <a:pt x="132" y="48"/>
                  </a:lnTo>
                  <a:lnTo>
                    <a:pt x="225" y="16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22517" y="2257"/>
              <a:ext cx="287" cy="56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0" y="0"/>
                </a:cxn>
                <a:cxn ang="0">
                  <a:pos x="264" y="8"/>
                </a:cxn>
                <a:cxn ang="0">
                  <a:pos x="271" y="24"/>
                </a:cxn>
                <a:cxn ang="0">
                  <a:pos x="287" y="41"/>
                </a:cxn>
                <a:cxn ang="0">
                  <a:pos x="287" y="81"/>
                </a:cxn>
                <a:cxn ang="0">
                  <a:pos x="62" y="545"/>
                </a:cxn>
                <a:cxn ang="0">
                  <a:pos x="54" y="553"/>
                </a:cxn>
                <a:cxn ang="0">
                  <a:pos x="54" y="561"/>
                </a:cxn>
                <a:cxn ang="0">
                  <a:pos x="31" y="561"/>
                </a:cxn>
                <a:cxn ang="0">
                  <a:pos x="15" y="553"/>
                </a:cxn>
                <a:cxn ang="0">
                  <a:pos x="0" y="537"/>
                </a:cxn>
                <a:cxn ang="0">
                  <a:pos x="0" y="521"/>
                </a:cxn>
                <a:cxn ang="0">
                  <a:pos x="163" y="49"/>
                </a:cxn>
                <a:cxn ang="0">
                  <a:pos x="171" y="41"/>
                </a:cxn>
                <a:cxn ang="0">
                  <a:pos x="171" y="33"/>
                </a:cxn>
                <a:cxn ang="0">
                  <a:pos x="178" y="16"/>
                </a:cxn>
                <a:cxn ang="0">
                  <a:pos x="186" y="8"/>
                </a:cxn>
                <a:cxn ang="0">
                  <a:pos x="202" y="0"/>
                </a:cxn>
              </a:cxnLst>
              <a:rect l="0" t="0" r="r" b="b"/>
              <a:pathLst>
                <a:path w="287" h="561">
                  <a:moveTo>
                    <a:pt x="202" y="0"/>
                  </a:moveTo>
                  <a:lnTo>
                    <a:pt x="240" y="0"/>
                  </a:lnTo>
                  <a:lnTo>
                    <a:pt x="264" y="8"/>
                  </a:lnTo>
                  <a:lnTo>
                    <a:pt x="271" y="24"/>
                  </a:lnTo>
                  <a:lnTo>
                    <a:pt x="287" y="41"/>
                  </a:lnTo>
                  <a:lnTo>
                    <a:pt x="287" y="81"/>
                  </a:lnTo>
                  <a:lnTo>
                    <a:pt x="62" y="545"/>
                  </a:lnTo>
                  <a:lnTo>
                    <a:pt x="54" y="553"/>
                  </a:lnTo>
                  <a:lnTo>
                    <a:pt x="54" y="561"/>
                  </a:lnTo>
                  <a:lnTo>
                    <a:pt x="31" y="561"/>
                  </a:lnTo>
                  <a:lnTo>
                    <a:pt x="15" y="553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163" y="49"/>
                  </a:lnTo>
                  <a:lnTo>
                    <a:pt x="171" y="41"/>
                  </a:lnTo>
                  <a:lnTo>
                    <a:pt x="171" y="33"/>
                  </a:lnTo>
                  <a:lnTo>
                    <a:pt x="178" y="16"/>
                  </a:lnTo>
                  <a:lnTo>
                    <a:pt x="186" y="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" name="Freeform 154"/>
            <p:cNvSpPr>
              <a:spLocks/>
            </p:cNvSpPr>
            <p:nvPr/>
          </p:nvSpPr>
          <p:spPr bwMode="auto">
            <a:xfrm>
              <a:off x="23192" y="3123"/>
              <a:ext cx="194" cy="480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32" y="16"/>
                </a:cxn>
                <a:cxn ang="0">
                  <a:pos x="163" y="48"/>
                </a:cxn>
                <a:cxn ang="0">
                  <a:pos x="187" y="104"/>
                </a:cxn>
                <a:cxn ang="0">
                  <a:pos x="194" y="168"/>
                </a:cxn>
                <a:cxn ang="0">
                  <a:pos x="179" y="272"/>
                </a:cxn>
                <a:cxn ang="0">
                  <a:pos x="148" y="360"/>
                </a:cxn>
                <a:cxn ang="0">
                  <a:pos x="101" y="424"/>
                </a:cxn>
                <a:cxn ang="0">
                  <a:pos x="62" y="464"/>
                </a:cxn>
                <a:cxn ang="0">
                  <a:pos x="39" y="480"/>
                </a:cxn>
                <a:cxn ang="0">
                  <a:pos x="31" y="480"/>
                </a:cxn>
                <a:cxn ang="0">
                  <a:pos x="16" y="464"/>
                </a:cxn>
                <a:cxn ang="0">
                  <a:pos x="16" y="440"/>
                </a:cxn>
                <a:cxn ang="0">
                  <a:pos x="24" y="432"/>
                </a:cxn>
                <a:cxn ang="0">
                  <a:pos x="86" y="352"/>
                </a:cxn>
                <a:cxn ang="0">
                  <a:pos x="117" y="280"/>
                </a:cxn>
                <a:cxn ang="0">
                  <a:pos x="132" y="208"/>
                </a:cxn>
                <a:cxn ang="0">
                  <a:pos x="140" y="160"/>
                </a:cxn>
                <a:cxn ang="0">
                  <a:pos x="156" y="152"/>
                </a:cxn>
                <a:cxn ang="0">
                  <a:pos x="140" y="144"/>
                </a:cxn>
                <a:cxn ang="0">
                  <a:pos x="140" y="160"/>
                </a:cxn>
                <a:cxn ang="0">
                  <a:pos x="132" y="168"/>
                </a:cxn>
                <a:cxn ang="0">
                  <a:pos x="109" y="176"/>
                </a:cxn>
                <a:cxn ang="0">
                  <a:pos x="93" y="176"/>
                </a:cxn>
                <a:cxn ang="0">
                  <a:pos x="62" y="168"/>
                </a:cxn>
                <a:cxn ang="0">
                  <a:pos x="39" y="160"/>
                </a:cxn>
                <a:cxn ang="0">
                  <a:pos x="16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31" y="16"/>
                </a:cxn>
                <a:cxn ang="0">
                  <a:pos x="55" y="8"/>
                </a:cxn>
                <a:cxn ang="0">
                  <a:pos x="86" y="0"/>
                </a:cxn>
              </a:cxnLst>
              <a:rect l="0" t="0" r="r" b="b"/>
              <a:pathLst>
                <a:path w="194" h="480">
                  <a:moveTo>
                    <a:pt x="86" y="0"/>
                  </a:moveTo>
                  <a:lnTo>
                    <a:pt x="132" y="16"/>
                  </a:lnTo>
                  <a:lnTo>
                    <a:pt x="163" y="48"/>
                  </a:lnTo>
                  <a:lnTo>
                    <a:pt x="187" y="104"/>
                  </a:lnTo>
                  <a:lnTo>
                    <a:pt x="194" y="168"/>
                  </a:lnTo>
                  <a:lnTo>
                    <a:pt x="179" y="272"/>
                  </a:lnTo>
                  <a:lnTo>
                    <a:pt x="148" y="360"/>
                  </a:lnTo>
                  <a:lnTo>
                    <a:pt x="101" y="424"/>
                  </a:lnTo>
                  <a:lnTo>
                    <a:pt x="62" y="464"/>
                  </a:lnTo>
                  <a:lnTo>
                    <a:pt x="39" y="480"/>
                  </a:lnTo>
                  <a:lnTo>
                    <a:pt x="31" y="480"/>
                  </a:lnTo>
                  <a:lnTo>
                    <a:pt x="16" y="464"/>
                  </a:lnTo>
                  <a:lnTo>
                    <a:pt x="16" y="440"/>
                  </a:lnTo>
                  <a:lnTo>
                    <a:pt x="24" y="432"/>
                  </a:lnTo>
                  <a:lnTo>
                    <a:pt x="86" y="352"/>
                  </a:lnTo>
                  <a:lnTo>
                    <a:pt x="117" y="280"/>
                  </a:lnTo>
                  <a:lnTo>
                    <a:pt x="132" y="208"/>
                  </a:lnTo>
                  <a:lnTo>
                    <a:pt x="140" y="160"/>
                  </a:lnTo>
                  <a:lnTo>
                    <a:pt x="156" y="152"/>
                  </a:lnTo>
                  <a:lnTo>
                    <a:pt x="140" y="144"/>
                  </a:lnTo>
                  <a:lnTo>
                    <a:pt x="140" y="160"/>
                  </a:lnTo>
                  <a:lnTo>
                    <a:pt x="132" y="168"/>
                  </a:lnTo>
                  <a:lnTo>
                    <a:pt x="109" y="176"/>
                  </a:lnTo>
                  <a:lnTo>
                    <a:pt x="93" y="176"/>
                  </a:lnTo>
                  <a:lnTo>
                    <a:pt x="62" y="168"/>
                  </a:lnTo>
                  <a:lnTo>
                    <a:pt x="39" y="160"/>
                  </a:lnTo>
                  <a:lnTo>
                    <a:pt x="16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31" y="16"/>
                  </a:lnTo>
                  <a:lnTo>
                    <a:pt x="55" y="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23588" y="2602"/>
              <a:ext cx="878" cy="1025"/>
            </a:xfrm>
            <a:custGeom>
              <a:avLst/>
              <a:gdLst/>
              <a:ahLst/>
              <a:cxnLst>
                <a:cxn ang="0">
                  <a:pos x="404" y="16"/>
                </a:cxn>
                <a:cxn ang="0">
                  <a:pos x="521" y="128"/>
                </a:cxn>
                <a:cxn ang="0">
                  <a:pos x="591" y="280"/>
                </a:cxn>
                <a:cxn ang="0">
                  <a:pos x="614" y="424"/>
                </a:cxn>
                <a:cxn ang="0">
                  <a:pos x="629" y="473"/>
                </a:cxn>
                <a:cxn ang="0">
                  <a:pos x="754" y="192"/>
                </a:cxn>
                <a:cxn ang="0">
                  <a:pos x="816" y="56"/>
                </a:cxn>
                <a:cxn ang="0">
                  <a:pos x="839" y="16"/>
                </a:cxn>
                <a:cxn ang="0">
                  <a:pos x="878" y="24"/>
                </a:cxn>
                <a:cxn ang="0">
                  <a:pos x="870" y="56"/>
                </a:cxn>
                <a:cxn ang="0">
                  <a:pos x="793" y="224"/>
                </a:cxn>
                <a:cxn ang="0">
                  <a:pos x="746" y="320"/>
                </a:cxn>
                <a:cxn ang="0">
                  <a:pos x="692" y="457"/>
                </a:cxn>
                <a:cxn ang="0">
                  <a:pos x="629" y="609"/>
                </a:cxn>
                <a:cxn ang="0">
                  <a:pos x="598" y="769"/>
                </a:cxn>
                <a:cxn ang="0">
                  <a:pos x="560" y="945"/>
                </a:cxn>
                <a:cxn ang="0">
                  <a:pos x="536" y="1001"/>
                </a:cxn>
                <a:cxn ang="0">
                  <a:pos x="521" y="1025"/>
                </a:cxn>
                <a:cxn ang="0">
                  <a:pos x="497" y="1009"/>
                </a:cxn>
                <a:cxn ang="0">
                  <a:pos x="490" y="985"/>
                </a:cxn>
                <a:cxn ang="0">
                  <a:pos x="521" y="841"/>
                </a:cxn>
                <a:cxn ang="0">
                  <a:pos x="567" y="641"/>
                </a:cxn>
                <a:cxn ang="0">
                  <a:pos x="575" y="465"/>
                </a:cxn>
                <a:cxn ang="0">
                  <a:pos x="544" y="312"/>
                </a:cxn>
                <a:cxn ang="0">
                  <a:pos x="459" y="184"/>
                </a:cxn>
                <a:cxn ang="0">
                  <a:pos x="295" y="128"/>
                </a:cxn>
                <a:cxn ang="0">
                  <a:pos x="148" y="168"/>
                </a:cxn>
                <a:cxn ang="0">
                  <a:pos x="47" y="272"/>
                </a:cxn>
                <a:cxn ang="0">
                  <a:pos x="39" y="296"/>
                </a:cxn>
                <a:cxn ang="0">
                  <a:pos x="0" y="288"/>
                </a:cxn>
                <a:cxn ang="0">
                  <a:pos x="24" y="208"/>
                </a:cxn>
                <a:cxn ang="0">
                  <a:pos x="109" y="80"/>
                </a:cxn>
                <a:cxn ang="0">
                  <a:pos x="233" y="16"/>
                </a:cxn>
              </a:cxnLst>
              <a:rect l="0" t="0" r="r" b="b"/>
              <a:pathLst>
                <a:path w="878" h="1025">
                  <a:moveTo>
                    <a:pt x="319" y="0"/>
                  </a:moveTo>
                  <a:lnTo>
                    <a:pt x="404" y="16"/>
                  </a:lnTo>
                  <a:lnTo>
                    <a:pt x="466" y="64"/>
                  </a:lnTo>
                  <a:lnTo>
                    <a:pt x="521" y="128"/>
                  </a:lnTo>
                  <a:lnTo>
                    <a:pt x="560" y="200"/>
                  </a:lnTo>
                  <a:lnTo>
                    <a:pt x="591" y="280"/>
                  </a:lnTo>
                  <a:lnTo>
                    <a:pt x="606" y="360"/>
                  </a:lnTo>
                  <a:lnTo>
                    <a:pt x="614" y="424"/>
                  </a:lnTo>
                  <a:lnTo>
                    <a:pt x="622" y="473"/>
                  </a:lnTo>
                  <a:lnTo>
                    <a:pt x="629" y="473"/>
                  </a:lnTo>
                  <a:lnTo>
                    <a:pt x="707" y="280"/>
                  </a:lnTo>
                  <a:lnTo>
                    <a:pt x="754" y="192"/>
                  </a:lnTo>
                  <a:lnTo>
                    <a:pt x="785" y="112"/>
                  </a:lnTo>
                  <a:lnTo>
                    <a:pt x="816" y="56"/>
                  </a:lnTo>
                  <a:lnTo>
                    <a:pt x="831" y="24"/>
                  </a:lnTo>
                  <a:lnTo>
                    <a:pt x="839" y="16"/>
                  </a:lnTo>
                  <a:lnTo>
                    <a:pt x="870" y="16"/>
                  </a:lnTo>
                  <a:lnTo>
                    <a:pt x="878" y="24"/>
                  </a:lnTo>
                  <a:lnTo>
                    <a:pt x="878" y="40"/>
                  </a:lnTo>
                  <a:lnTo>
                    <a:pt x="870" y="56"/>
                  </a:lnTo>
                  <a:lnTo>
                    <a:pt x="824" y="144"/>
                  </a:lnTo>
                  <a:lnTo>
                    <a:pt x="793" y="224"/>
                  </a:lnTo>
                  <a:lnTo>
                    <a:pt x="769" y="280"/>
                  </a:lnTo>
                  <a:lnTo>
                    <a:pt x="746" y="320"/>
                  </a:lnTo>
                  <a:lnTo>
                    <a:pt x="723" y="376"/>
                  </a:lnTo>
                  <a:lnTo>
                    <a:pt x="692" y="457"/>
                  </a:lnTo>
                  <a:lnTo>
                    <a:pt x="653" y="537"/>
                  </a:lnTo>
                  <a:lnTo>
                    <a:pt x="629" y="609"/>
                  </a:lnTo>
                  <a:lnTo>
                    <a:pt x="622" y="657"/>
                  </a:lnTo>
                  <a:lnTo>
                    <a:pt x="598" y="769"/>
                  </a:lnTo>
                  <a:lnTo>
                    <a:pt x="583" y="865"/>
                  </a:lnTo>
                  <a:lnTo>
                    <a:pt x="560" y="945"/>
                  </a:lnTo>
                  <a:lnTo>
                    <a:pt x="552" y="977"/>
                  </a:lnTo>
                  <a:lnTo>
                    <a:pt x="536" y="1001"/>
                  </a:lnTo>
                  <a:lnTo>
                    <a:pt x="528" y="1017"/>
                  </a:lnTo>
                  <a:lnTo>
                    <a:pt x="521" y="1025"/>
                  </a:lnTo>
                  <a:lnTo>
                    <a:pt x="505" y="1025"/>
                  </a:lnTo>
                  <a:lnTo>
                    <a:pt x="497" y="1009"/>
                  </a:lnTo>
                  <a:lnTo>
                    <a:pt x="490" y="1001"/>
                  </a:lnTo>
                  <a:lnTo>
                    <a:pt x="490" y="985"/>
                  </a:lnTo>
                  <a:lnTo>
                    <a:pt x="497" y="929"/>
                  </a:lnTo>
                  <a:lnTo>
                    <a:pt x="521" y="841"/>
                  </a:lnTo>
                  <a:lnTo>
                    <a:pt x="567" y="649"/>
                  </a:lnTo>
                  <a:lnTo>
                    <a:pt x="567" y="641"/>
                  </a:lnTo>
                  <a:lnTo>
                    <a:pt x="575" y="625"/>
                  </a:lnTo>
                  <a:lnTo>
                    <a:pt x="575" y="465"/>
                  </a:lnTo>
                  <a:lnTo>
                    <a:pt x="560" y="384"/>
                  </a:lnTo>
                  <a:lnTo>
                    <a:pt x="544" y="312"/>
                  </a:lnTo>
                  <a:lnTo>
                    <a:pt x="513" y="240"/>
                  </a:lnTo>
                  <a:lnTo>
                    <a:pt x="459" y="184"/>
                  </a:lnTo>
                  <a:lnTo>
                    <a:pt x="389" y="144"/>
                  </a:lnTo>
                  <a:lnTo>
                    <a:pt x="295" y="128"/>
                  </a:lnTo>
                  <a:lnTo>
                    <a:pt x="218" y="136"/>
                  </a:lnTo>
                  <a:lnTo>
                    <a:pt x="148" y="168"/>
                  </a:lnTo>
                  <a:lnTo>
                    <a:pt x="86" y="216"/>
                  </a:lnTo>
                  <a:lnTo>
                    <a:pt x="47" y="272"/>
                  </a:lnTo>
                  <a:lnTo>
                    <a:pt x="47" y="288"/>
                  </a:lnTo>
                  <a:lnTo>
                    <a:pt x="39" y="296"/>
                  </a:lnTo>
                  <a:lnTo>
                    <a:pt x="16" y="296"/>
                  </a:lnTo>
                  <a:lnTo>
                    <a:pt x="0" y="288"/>
                  </a:lnTo>
                  <a:lnTo>
                    <a:pt x="0" y="280"/>
                  </a:lnTo>
                  <a:lnTo>
                    <a:pt x="24" y="208"/>
                  </a:lnTo>
                  <a:lnTo>
                    <a:pt x="55" y="152"/>
                  </a:lnTo>
                  <a:lnTo>
                    <a:pt x="109" y="80"/>
                  </a:lnTo>
                  <a:lnTo>
                    <a:pt x="163" y="48"/>
                  </a:lnTo>
                  <a:lnTo>
                    <a:pt x="233" y="16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" name="Freeform 156"/>
            <p:cNvSpPr>
              <a:spLocks noEditPoints="1"/>
            </p:cNvSpPr>
            <p:nvPr/>
          </p:nvSpPr>
          <p:spPr bwMode="auto">
            <a:xfrm>
              <a:off x="24536" y="2994"/>
              <a:ext cx="373" cy="729"/>
            </a:xfrm>
            <a:custGeom>
              <a:avLst/>
              <a:gdLst/>
              <a:ahLst/>
              <a:cxnLst>
                <a:cxn ang="0">
                  <a:pos x="210" y="249"/>
                </a:cxn>
                <a:cxn ang="0">
                  <a:pos x="264" y="281"/>
                </a:cxn>
                <a:cxn ang="0">
                  <a:pos x="287" y="337"/>
                </a:cxn>
                <a:cxn ang="0">
                  <a:pos x="279" y="369"/>
                </a:cxn>
                <a:cxn ang="0">
                  <a:pos x="272" y="393"/>
                </a:cxn>
                <a:cxn ang="0">
                  <a:pos x="233" y="481"/>
                </a:cxn>
                <a:cxn ang="0">
                  <a:pos x="210" y="545"/>
                </a:cxn>
                <a:cxn ang="0">
                  <a:pos x="186" y="601"/>
                </a:cxn>
                <a:cxn ang="0">
                  <a:pos x="178" y="633"/>
                </a:cxn>
                <a:cxn ang="0">
                  <a:pos x="171" y="673"/>
                </a:cxn>
                <a:cxn ang="0">
                  <a:pos x="186" y="697"/>
                </a:cxn>
                <a:cxn ang="0">
                  <a:pos x="233" y="689"/>
                </a:cxn>
                <a:cxn ang="0">
                  <a:pos x="303" y="609"/>
                </a:cxn>
                <a:cxn ang="0">
                  <a:pos x="326" y="553"/>
                </a:cxn>
                <a:cxn ang="0">
                  <a:pos x="365" y="561"/>
                </a:cxn>
                <a:cxn ang="0">
                  <a:pos x="373" y="561"/>
                </a:cxn>
                <a:cxn ang="0">
                  <a:pos x="342" y="633"/>
                </a:cxn>
                <a:cxn ang="0">
                  <a:pos x="264" y="713"/>
                </a:cxn>
                <a:cxn ang="0">
                  <a:pos x="171" y="729"/>
                </a:cxn>
                <a:cxn ang="0">
                  <a:pos x="124" y="705"/>
                </a:cxn>
                <a:cxn ang="0">
                  <a:pos x="85" y="633"/>
                </a:cxn>
                <a:cxn ang="0">
                  <a:pos x="109" y="569"/>
                </a:cxn>
                <a:cxn ang="0">
                  <a:pos x="116" y="537"/>
                </a:cxn>
                <a:cxn ang="0">
                  <a:pos x="140" y="489"/>
                </a:cxn>
                <a:cxn ang="0">
                  <a:pos x="178" y="385"/>
                </a:cxn>
                <a:cxn ang="0">
                  <a:pos x="202" y="297"/>
                </a:cxn>
                <a:cxn ang="0">
                  <a:pos x="186" y="273"/>
                </a:cxn>
                <a:cxn ang="0">
                  <a:pos x="124" y="289"/>
                </a:cxn>
                <a:cxn ang="0">
                  <a:pos x="46" y="401"/>
                </a:cxn>
                <a:cxn ang="0">
                  <a:pos x="39" y="425"/>
                </a:cxn>
                <a:cxn ang="0">
                  <a:pos x="0" y="417"/>
                </a:cxn>
                <a:cxn ang="0">
                  <a:pos x="8" y="377"/>
                </a:cxn>
                <a:cxn ang="0">
                  <a:pos x="62" y="289"/>
                </a:cxn>
                <a:cxn ang="0">
                  <a:pos x="171" y="241"/>
                </a:cxn>
                <a:cxn ang="0">
                  <a:pos x="272" y="0"/>
                </a:cxn>
                <a:cxn ang="0">
                  <a:pos x="318" y="48"/>
                </a:cxn>
                <a:cxn ang="0">
                  <a:pos x="256" y="113"/>
                </a:cxn>
                <a:cxn ang="0">
                  <a:pos x="225" y="105"/>
                </a:cxn>
                <a:cxn ang="0">
                  <a:pos x="210" y="65"/>
                </a:cxn>
                <a:cxn ang="0">
                  <a:pos x="225" y="24"/>
                </a:cxn>
                <a:cxn ang="0">
                  <a:pos x="256" y="0"/>
                </a:cxn>
              </a:cxnLst>
              <a:rect l="0" t="0" r="r" b="b"/>
              <a:pathLst>
                <a:path w="373" h="729">
                  <a:moveTo>
                    <a:pt x="171" y="241"/>
                  </a:moveTo>
                  <a:lnTo>
                    <a:pt x="210" y="249"/>
                  </a:lnTo>
                  <a:lnTo>
                    <a:pt x="241" y="257"/>
                  </a:lnTo>
                  <a:lnTo>
                    <a:pt x="264" y="281"/>
                  </a:lnTo>
                  <a:lnTo>
                    <a:pt x="279" y="305"/>
                  </a:lnTo>
                  <a:lnTo>
                    <a:pt x="287" y="337"/>
                  </a:lnTo>
                  <a:lnTo>
                    <a:pt x="287" y="353"/>
                  </a:lnTo>
                  <a:lnTo>
                    <a:pt x="279" y="369"/>
                  </a:lnTo>
                  <a:lnTo>
                    <a:pt x="279" y="377"/>
                  </a:lnTo>
                  <a:lnTo>
                    <a:pt x="272" y="393"/>
                  </a:lnTo>
                  <a:lnTo>
                    <a:pt x="256" y="433"/>
                  </a:lnTo>
                  <a:lnTo>
                    <a:pt x="233" y="481"/>
                  </a:lnTo>
                  <a:lnTo>
                    <a:pt x="217" y="521"/>
                  </a:lnTo>
                  <a:lnTo>
                    <a:pt x="210" y="545"/>
                  </a:lnTo>
                  <a:lnTo>
                    <a:pt x="194" y="577"/>
                  </a:lnTo>
                  <a:lnTo>
                    <a:pt x="186" y="601"/>
                  </a:lnTo>
                  <a:lnTo>
                    <a:pt x="178" y="617"/>
                  </a:lnTo>
                  <a:lnTo>
                    <a:pt x="178" y="633"/>
                  </a:lnTo>
                  <a:lnTo>
                    <a:pt x="171" y="641"/>
                  </a:lnTo>
                  <a:lnTo>
                    <a:pt x="171" y="673"/>
                  </a:lnTo>
                  <a:lnTo>
                    <a:pt x="178" y="689"/>
                  </a:lnTo>
                  <a:lnTo>
                    <a:pt x="186" y="697"/>
                  </a:lnTo>
                  <a:lnTo>
                    <a:pt x="202" y="697"/>
                  </a:lnTo>
                  <a:lnTo>
                    <a:pt x="233" y="689"/>
                  </a:lnTo>
                  <a:lnTo>
                    <a:pt x="256" y="673"/>
                  </a:lnTo>
                  <a:lnTo>
                    <a:pt x="303" y="609"/>
                  </a:lnTo>
                  <a:lnTo>
                    <a:pt x="326" y="561"/>
                  </a:lnTo>
                  <a:lnTo>
                    <a:pt x="326" y="553"/>
                  </a:lnTo>
                  <a:lnTo>
                    <a:pt x="357" y="553"/>
                  </a:lnTo>
                  <a:lnTo>
                    <a:pt x="365" y="561"/>
                  </a:lnTo>
                  <a:lnTo>
                    <a:pt x="365" y="569"/>
                  </a:lnTo>
                  <a:lnTo>
                    <a:pt x="373" y="561"/>
                  </a:lnTo>
                  <a:lnTo>
                    <a:pt x="365" y="593"/>
                  </a:lnTo>
                  <a:lnTo>
                    <a:pt x="342" y="633"/>
                  </a:lnTo>
                  <a:lnTo>
                    <a:pt x="310" y="681"/>
                  </a:lnTo>
                  <a:lnTo>
                    <a:pt x="264" y="713"/>
                  </a:lnTo>
                  <a:lnTo>
                    <a:pt x="202" y="729"/>
                  </a:lnTo>
                  <a:lnTo>
                    <a:pt x="171" y="729"/>
                  </a:lnTo>
                  <a:lnTo>
                    <a:pt x="147" y="713"/>
                  </a:lnTo>
                  <a:lnTo>
                    <a:pt x="124" y="705"/>
                  </a:lnTo>
                  <a:lnTo>
                    <a:pt x="101" y="681"/>
                  </a:lnTo>
                  <a:lnTo>
                    <a:pt x="85" y="633"/>
                  </a:lnTo>
                  <a:lnTo>
                    <a:pt x="101" y="585"/>
                  </a:lnTo>
                  <a:lnTo>
                    <a:pt x="109" y="569"/>
                  </a:lnTo>
                  <a:lnTo>
                    <a:pt x="116" y="561"/>
                  </a:lnTo>
                  <a:lnTo>
                    <a:pt x="116" y="537"/>
                  </a:lnTo>
                  <a:lnTo>
                    <a:pt x="124" y="529"/>
                  </a:lnTo>
                  <a:lnTo>
                    <a:pt x="140" y="489"/>
                  </a:lnTo>
                  <a:lnTo>
                    <a:pt x="163" y="433"/>
                  </a:lnTo>
                  <a:lnTo>
                    <a:pt x="178" y="385"/>
                  </a:lnTo>
                  <a:lnTo>
                    <a:pt x="202" y="337"/>
                  </a:lnTo>
                  <a:lnTo>
                    <a:pt x="202" y="297"/>
                  </a:lnTo>
                  <a:lnTo>
                    <a:pt x="194" y="281"/>
                  </a:lnTo>
                  <a:lnTo>
                    <a:pt x="186" y="273"/>
                  </a:lnTo>
                  <a:lnTo>
                    <a:pt x="171" y="273"/>
                  </a:lnTo>
                  <a:lnTo>
                    <a:pt x="124" y="289"/>
                  </a:lnTo>
                  <a:lnTo>
                    <a:pt x="78" y="329"/>
                  </a:lnTo>
                  <a:lnTo>
                    <a:pt x="46" y="401"/>
                  </a:lnTo>
                  <a:lnTo>
                    <a:pt x="46" y="417"/>
                  </a:lnTo>
                  <a:lnTo>
                    <a:pt x="39" y="425"/>
                  </a:lnTo>
                  <a:lnTo>
                    <a:pt x="8" y="425"/>
                  </a:lnTo>
                  <a:lnTo>
                    <a:pt x="0" y="417"/>
                  </a:lnTo>
                  <a:lnTo>
                    <a:pt x="0" y="409"/>
                  </a:lnTo>
                  <a:lnTo>
                    <a:pt x="8" y="377"/>
                  </a:lnTo>
                  <a:lnTo>
                    <a:pt x="31" y="337"/>
                  </a:lnTo>
                  <a:lnTo>
                    <a:pt x="62" y="289"/>
                  </a:lnTo>
                  <a:lnTo>
                    <a:pt x="109" y="257"/>
                  </a:lnTo>
                  <a:lnTo>
                    <a:pt x="171" y="241"/>
                  </a:lnTo>
                  <a:close/>
                  <a:moveTo>
                    <a:pt x="256" y="0"/>
                  </a:moveTo>
                  <a:lnTo>
                    <a:pt x="272" y="0"/>
                  </a:lnTo>
                  <a:lnTo>
                    <a:pt x="303" y="16"/>
                  </a:lnTo>
                  <a:lnTo>
                    <a:pt x="318" y="48"/>
                  </a:lnTo>
                  <a:lnTo>
                    <a:pt x="303" y="97"/>
                  </a:lnTo>
                  <a:lnTo>
                    <a:pt x="256" y="113"/>
                  </a:lnTo>
                  <a:lnTo>
                    <a:pt x="241" y="113"/>
                  </a:lnTo>
                  <a:lnTo>
                    <a:pt x="225" y="105"/>
                  </a:lnTo>
                  <a:lnTo>
                    <a:pt x="217" y="89"/>
                  </a:lnTo>
                  <a:lnTo>
                    <a:pt x="210" y="65"/>
                  </a:lnTo>
                  <a:lnTo>
                    <a:pt x="217" y="48"/>
                  </a:lnTo>
                  <a:lnTo>
                    <a:pt x="225" y="24"/>
                  </a:lnTo>
                  <a:lnTo>
                    <a:pt x="241" y="16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Freeform 157"/>
            <p:cNvSpPr>
              <a:spLocks noEditPoints="1"/>
            </p:cNvSpPr>
            <p:nvPr/>
          </p:nvSpPr>
          <p:spPr bwMode="auto">
            <a:xfrm>
              <a:off x="25048" y="2994"/>
              <a:ext cx="505" cy="946"/>
            </a:xfrm>
            <a:custGeom>
              <a:avLst/>
              <a:gdLst/>
              <a:ahLst/>
              <a:cxnLst>
                <a:cxn ang="0">
                  <a:pos x="396" y="257"/>
                </a:cxn>
                <a:cxn ang="0">
                  <a:pos x="459" y="345"/>
                </a:cxn>
                <a:cxn ang="0">
                  <a:pos x="451" y="369"/>
                </a:cxn>
                <a:cxn ang="0">
                  <a:pos x="358" y="769"/>
                </a:cxn>
                <a:cxn ang="0">
                  <a:pos x="280" y="890"/>
                </a:cxn>
                <a:cxn ang="0">
                  <a:pos x="163" y="938"/>
                </a:cxn>
                <a:cxn ang="0">
                  <a:pos x="86" y="946"/>
                </a:cxn>
                <a:cxn ang="0">
                  <a:pos x="31" y="930"/>
                </a:cxn>
                <a:cxn ang="0">
                  <a:pos x="0" y="850"/>
                </a:cxn>
                <a:cxn ang="0">
                  <a:pos x="39" y="802"/>
                </a:cxn>
                <a:cxn ang="0">
                  <a:pos x="86" y="810"/>
                </a:cxn>
                <a:cxn ang="0">
                  <a:pos x="109" y="826"/>
                </a:cxn>
                <a:cxn ang="0">
                  <a:pos x="94" y="882"/>
                </a:cxn>
                <a:cxn ang="0">
                  <a:pos x="86" y="906"/>
                </a:cxn>
                <a:cxn ang="0">
                  <a:pos x="179" y="890"/>
                </a:cxn>
                <a:cxn ang="0">
                  <a:pos x="264" y="769"/>
                </a:cxn>
                <a:cxn ang="0">
                  <a:pos x="373" y="361"/>
                </a:cxn>
                <a:cxn ang="0">
                  <a:pos x="365" y="305"/>
                </a:cxn>
                <a:cxn ang="0">
                  <a:pos x="342" y="281"/>
                </a:cxn>
                <a:cxn ang="0">
                  <a:pos x="296" y="289"/>
                </a:cxn>
                <a:cxn ang="0">
                  <a:pos x="210" y="345"/>
                </a:cxn>
                <a:cxn ang="0">
                  <a:pos x="171" y="417"/>
                </a:cxn>
                <a:cxn ang="0">
                  <a:pos x="132" y="425"/>
                </a:cxn>
                <a:cxn ang="0">
                  <a:pos x="125" y="409"/>
                </a:cxn>
                <a:cxn ang="0">
                  <a:pos x="163" y="337"/>
                </a:cxn>
                <a:cxn ang="0">
                  <a:pos x="257" y="257"/>
                </a:cxn>
                <a:cxn ang="0">
                  <a:pos x="451" y="0"/>
                </a:cxn>
                <a:cxn ang="0">
                  <a:pos x="490" y="16"/>
                </a:cxn>
                <a:cxn ang="0">
                  <a:pos x="497" y="48"/>
                </a:cxn>
                <a:cxn ang="0">
                  <a:pos x="497" y="73"/>
                </a:cxn>
                <a:cxn ang="0">
                  <a:pos x="466" y="105"/>
                </a:cxn>
                <a:cxn ang="0">
                  <a:pos x="404" y="97"/>
                </a:cxn>
                <a:cxn ang="0">
                  <a:pos x="396" y="40"/>
                </a:cxn>
                <a:cxn ang="0">
                  <a:pos x="451" y="0"/>
                </a:cxn>
              </a:cxnLst>
              <a:rect l="0" t="0" r="r" b="b"/>
              <a:pathLst>
                <a:path w="505" h="946">
                  <a:moveTo>
                    <a:pt x="327" y="241"/>
                  </a:moveTo>
                  <a:lnTo>
                    <a:pt x="396" y="257"/>
                  </a:lnTo>
                  <a:lnTo>
                    <a:pt x="443" y="289"/>
                  </a:lnTo>
                  <a:lnTo>
                    <a:pt x="459" y="345"/>
                  </a:lnTo>
                  <a:lnTo>
                    <a:pt x="459" y="353"/>
                  </a:lnTo>
                  <a:lnTo>
                    <a:pt x="451" y="369"/>
                  </a:lnTo>
                  <a:lnTo>
                    <a:pt x="451" y="377"/>
                  </a:lnTo>
                  <a:lnTo>
                    <a:pt x="358" y="769"/>
                  </a:lnTo>
                  <a:lnTo>
                    <a:pt x="327" y="842"/>
                  </a:lnTo>
                  <a:lnTo>
                    <a:pt x="280" y="890"/>
                  </a:lnTo>
                  <a:lnTo>
                    <a:pt x="226" y="922"/>
                  </a:lnTo>
                  <a:lnTo>
                    <a:pt x="163" y="938"/>
                  </a:lnTo>
                  <a:lnTo>
                    <a:pt x="117" y="946"/>
                  </a:lnTo>
                  <a:lnTo>
                    <a:pt x="86" y="946"/>
                  </a:lnTo>
                  <a:lnTo>
                    <a:pt x="55" y="938"/>
                  </a:lnTo>
                  <a:lnTo>
                    <a:pt x="31" y="930"/>
                  </a:lnTo>
                  <a:lnTo>
                    <a:pt x="0" y="898"/>
                  </a:lnTo>
                  <a:lnTo>
                    <a:pt x="0" y="850"/>
                  </a:lnTo>
                  <a:lnTo>
                    <a:pt x="8" y="834"/>
                  </a:lnTo>
                  <a:lnTo>
                    <a:pt x="39" y="802"/>
                  </a:lnTo>
                  <a:lnTo>
                    <a:pt x="63" y="802"/>
                  </a:lnTo>
                  <a:lnTo>
                    <a:pt x="86" y="810"/>
                  </a:lnTo>
                  <a:lnTo>
                    <a:pt x="101" y="818"/>
                  </a:lnTo>
                  <a:lnTo>
                    <a:pt x="109" y="826"/>
                  </a:lnTo>
                  <a:lnTo>
                    <a:pt x="109" y="850"/>
                  </a:lnTo>
                  <a:lnTo>
                    <a:pt x="94" y="882"/>
                  </a:lnTo>
                  <a:lnTo>
                    <a:pt x="78" y="898"/>
                  </a:lnTo>
                  <a:lnTo>
                    <a:pt x="86" y="906"/>
                  </a:lnTo>
                  <a:lnTo>
                    <a:pt x="117" y="906"/>
                  </a:lnTo>
                  <a:lnTo>
                    <a:pt x="179" y="890"/>
                  </a:lnTo>
                  <a:lnTo>
                    <a:pt x="233" y="842"/>
                  </a:lnTo>
                  <a:lnTo>
                    <a:pt x="264" y="769"/>
                  </a:lnTo>
                  <a:lnTo>
                    <a:pt x="272" y="769"/>
                  </a:lnTo>
                  <a:lnTo>
                    <a:pt x="373" y="361"/>
                  </a:lnTo>
                  <a:lnTo>
                    <a:pt x="373" y="313"/>
                  </a:lnTo>
                  <a:lnTo>
                    <a:pt x="365" y="305"/>
                  </a:lnTo>
                  <a:lnTo>
                    <a:pt x="358" y="289"/>
                  </a:lnTo>
                  <a:lnTo>
                    <a:pt x="342" y="281"/>
                  </a:lnTo>
                  <a:lnTo>
                    <a:pt x="327" y="281"/>
                  </a:lnTo>
                  <a:lnTo>
                    <a:pt x="296" y="289"/>
                  </a:lnTo>
                  <a:lnTo>
                    <a:pt x="257" y="305"/>
                  </a:lnTo>
                  <a:lnTo>
                    <a:pt x="210" y="345"/>
                  </a:lnTo>
                  <a:lnTo>
                    <a:pt x="171" y="409"/>
                  </a:lnTo>
                  <a:lnTo>
                    <a:pt x="171" y="417"/>
                  </a:lnTo>
                  <a:lnTo>
                    <a:pt x="163" y="425"/>
                  </a:lnTo>
                  <a:lnTo>
                    <a:pt x="132" y="425"/>
                  </a:lnTo>
                  <a:lnTo>
                    <a:pt x="125" y="417"/>
                  </a:lnTo>
                  <a:lnTo>
                    <a:pt x="125" y="409"/>
                  </a:lnTo>
                  <a:lnTo>
                    <a:pt x="132" y="385"/>
                  </a:lnTo>
                  <a:lnTo>
                    <a:pt x="163" y="337"/>
                  </a:lnTo>
                  <a:lnTo>
                    <a:pt x="202" y="297"/>
                  </a:lnTo>
                  <a:lnTo>
                    <a:pt x="257" y="257"/>
                  </a:lnTo>
                  <a:lnTo>
                    <a:pt x="327" y="241"/>
                  </a:lnTo>
                  <a:close/>
                  <a:moveTo>
                    <a:pt x="451" y="0"/>
                  </a:moveTo>
                  <a:lnTo>
                    <a:pt x="474" y="8"/>
                  </a:lnTo>
                  <a:lnTo>
                    <a:pt x="490" y="16"/>
                  </a:lnTo>
                  <a:lnTo>
                    <a:pt x="497" y="32"/>
                  </a:lnTo>
                  <a:lnTo>
                    <a:pt x="497" y="48"/>
                  </a:lnTo>
                  <a:lnTo>
                    <a:pt x="505" y="48"/>
                  </a:lnTo>
                  <a:lnTo>
                    <a:pt x="497" y="73"/>
                  </a:lnTo>
                  <a:lnTo>
                    <a:pt x="482" y="97"/>
                  </a:lnTo>
                  <a:lnTo>
                    <a:pt x="466" y="105"/>
                  </a:lnTo>
                  <a:lnTo>
                    <a:pt x="435" y="113"/>
                  </a:lnTo>
                  <a:lnTo>
                    <a:pt x="404" y="97"/>
                  </a:lnTo>
                  <a:lnTo>
                    <a:pt x="389" y="65"/>
                  </a:lnTo>
                  <a:lnTo>
                    <a:pt x="396" y="40"/>
                  </a:lnTo>
                  <a:lnTo>
                    <a:pt x="428" y="8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25778" y="2794"/>
              <a:ext cx="288" cy="56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1" y="0"/>
                </a:cxn>
                <a:cxn ang="0">
                  <a:pos x="264" y="8"/>
                </a:cxn>
                <a:cxn ang="0">
                  <a:pos x="272" y="24"/>
                </a:cxn>
                <a:cxn ang="0">
                  <a:pos x="288" y="40"/>
                </a:cxn>
                <a:cxn ang="0">
                  <a:pos x="288" y="80"/>
                </a:cxn>
                <a:cxn ang="0">
                  <a:pos x="63" y="545"/>
                </a:cxn>
                <a:cxn ang="0">
                  <a:pos x="55" y="553"/>
                </a:cxn>
                <a:cxn ang="0">
                  <a:pos x="55" y="561"/>
                </a:cxn>
                <a:cxn ang="0">
                  <a:pos x="31" y="561"/>
                </a:cxn>
                <a:cxn ang="0">
                  <a:pos x="16" y="553"/>
                </a:cxn>
                <a:cxn ang="0">
                  <a:pos x="0" y="537"/>
                </a:cxn>
                <a:cxn ang="0">
                  <a:pos x="0" y="521"/>
                </a:cxn>
                <a:cxn ang="0">
                  <a:pos x="164" y="48"/>
                </a:cxn>
                <a:cxn ang="0">
                  <a:pos x="171" y="40"/>
                </a:cxn>
                <a:cxn ang="0">
                  <a:pos x="171" y="32"/>
                </a:cxn>
                <a:cxn ang="0">
                  <a:pos x="179" y="16"/>
                </a:cxn>
                <a:cxn ang="0">
                  <a:pos x="187" y="8"/>
                </a:cxn>
                <a:cxn ang="0">
                  <a:pos x="202" y="0"/>
                </a:cxn>
              </a:cxnLst>
              <a:rect l="0" t="0" r="r" b="b"/>
              <a:pathLst>
                <a:path w="288" h="561">
                  <a:moveTo>
                    <a:pt x="202" y="0"/>
                  </a:moveTo>
                  <a:lnTo>
                    <a:pt x="241" y="0"/>
                  </a:lnTo>
                  <a:lnTo>
                    <a:pt x="264" y="8"/>
                  </a:lnTo>
                  <a:lnTo>
                    <a:pt x="272" y="24"/>
                  </a:lnTo>
                  <a:lnTo>
                    <a:pt x="288" y="40"/>
                  </a:lnTo>
                  <a:lnTo>
                    <a:pt x="288" y="80"/>
                  </a:lnTo>
                  <a:lnTo>
                    <a:pt x="63" y="545"/>
                  </a:lnTo>
                  <a:lnTo>
                    <a:pt x="55" y="553"/>
                  </a:lnTo>
                  <a:lnTo>
                    <a:pt x="55" y="561"/>
                  </a:lnTo>
                  <a:lnTo>
                    <a:pt x="31" y="561"/>
                  </a:lnTo>
                  <a:lnTo>
                    <a:pt x="16" y="553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164" y="48"/>
                  </a:lnTo>
                  <a:lnTo>
                    <a:pt x="171" y="40"/>
                  </a:lnTo>
                  <a:lnTo>
                    <a:pt x="171" y="32"/>
                  </a:lnTo>
                  <a:lnTo>
                    <a:pt x="179" y="16"/>
                  </a:lnTo>
                  <a:lnTo>
                    <a:pt x="187" y="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609600" y="3352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Our interfaces preserve two </a:t>
            </a:r>
            <a:r>
              <a:rPr lang="en-US" sz="2800" dirty="0" err="1" smtClean="0">
                <a:solidFill>
                  <a:srgbClr val="FF0000"/>
                </a:solidFill>
              </a:rPr>
              <a:t>susy’s</a:t>
            </a:r>
            <a:r>
              <a:rPr lang="en-US" sz="2800" dirty="0" smtClean="0">
                <a:solidFill>
                  <a:srgbClr val="FF0000"/>
                </a:solidFill>
              </a:rPr>
              <a:t> of type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  and hence we can define framed BPS states and form: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85800" y="5029200"/>
            <a:ext cx="7710400" cy="914400"/>
            <a:chOff x="450" y="3133"/>
            <a:chExt cx="20271" cy="2404"/>
          </a:xfrm>
          <a:solidFill>
            <a:srgbClr val="800080"/>
          </a:solidFill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450" y="3152"/>
              <a:ext cx="1150" cy="7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68" y="3347"/>
              <a:ext cx="1008" cy="1107"/>
            </a:xfrm>
            <a:custGeom>
              <a:avLst/>
              <a:gdLst/>
              <a:ahLst/>
              <a:cxnLst>
                <a:cxn ang="0">
                  <a:pos x="635" y="12"/>
                </a:cxn>
                <a:cxn ang="0">
                  <a:pos x="846" y="116"/>
                </a:cxn>
                <a:cxn ang="0">
                  <a:pos x="970" y="288"/>
                </a:cxn>
                <a:cxn ang="0">
                  <a:pos x="977" y="483"/>
                </a:cxn>
                <a:cxn ang="0">
                  <a:pos x="902" y="655"/>
                </a:cxn>
                <a:cxn ang="0">
                  <a:pos x="784" y="832"/>
                </a:cxn>
                <a:cxn ang="0">
                  <a:pos x="709" y="1003"/>
                </a:cxn>
                <a:cxn ang="0">
                  <a:pos x="890" y="1003"/>
                </a:cxn>
                <a:cxn ang="0">
                  <a:pos x="933" y="979"/>
                </a:cxn>
                <a:cxn ang="0">
                  <a:pos x="970" y="850"/>
                </a:cxn>
                <a:cxn ang="0">
                  <a:pos x="958" y="1107"/>
                </a:cxn>
                <a:cxn ang="0">
                  <a:pos x="684" y="1107"/>
                </a:cxn>
                <a:cxn ang="0">
                  <a:pos x="666" y="1101"/>
                </a:cxn>
                <a:cxn ang="0">
                  <a:pos x="659" y="1071"/>
                </a:cxn>
                <a:cxn ang="0">
                  <a:pos x="691" y="899"/>
                </a:cxn>
                <a:cxn ang="0">
                  <a:pos x="734" y="759"/>
                </a:cxn>
                <a:cxn ang="0">
                  <a:pos x="815" y="508"/>
                </a:cxn>
                <a:cxn ang="0">
                  <a:pos x="815" y="294"/>
                </a:cxn>
                <a:cxn ang="0">
                  <a:pos x="747" y="147"/>
                </a:cxn>
                <a:cxn ang="0">
                  <a:pos x="635" y="61"/>
                </a:cxn>
                <a:cxn ang="0">
                  <a:pos x="504" y="37"/>
                </a:cxn>
                <a:cxn ang="0">
                  <a:pos x="373" y="61"/>
                </a:cxn>
                <a:cxn ang="0">
                  <a:pos x="261" y="147"/>
                </a:cxn>
                <a:cxn ang="0">
                  <a:pos x="193" y="294"/>
                </a:cxn>
                <a:cxn ang="0">
                  <a:pos x="193" y="508"/>
                </a:cxn>
                <a:cxn ang="0">
                  <a:pos x="261" y="728"/>
                </a:cxn>
                <a:cxn ang="0">
                  <a:pos x="317" y="893"/>
                </a:cxn>
                <a:cxn ang="0">
                  <a:pos x="349" y="1071"/>
                </a:cxn>
                <a:cxn ang="0">
                  <a:pos x="342" y="1101"/>
                </a:cxn>
                <a:cxn ang="0">
                  <a:pos x="324" y="1107"/>
                </a:cxn>
                <a:cxn ang="0">
                  <a:pos x="50" y="1107"/>
                </a:cxn>
                <a:cxn ang="0">
                  <a:pos x="38" y="850"/>
                </a:cxn>
                <a:cxn ang="0">
                  <a:pos x="75" y="979"/>
                </a:cxn>
                <a:cxn ang="0">
                  <a:pos x="118" y="1003"/>
                </a:cxn>
                <a:cxn ang="0">
                  <a:pos x="299" y="1003"/>
                </a:cxn>
                <a:cxn ang="0">
                  <a:pos x="224" y="832"/>
                </a:cxn>
                <a:cxn ang="0">
                  <a:pos x="106" y="655"/>
                </a:cxn>
                <a:cxn ang="0">
                  <a:pos x="31" y="483"/>
                </a:cxn>
                <a:cxn ang="0">
                  <a:pos x="38" y="288"/>
                </a:cxn>
                <a:cxn ang="0">
                  <a:pos x="156" y="116"/>
                </a:cxn>
                <a:cxn ang="0">
                  <a:pos x="373" y="12"/>
                </a:cxn>
              </a:cxnLst>
              <a:rect l="0" t="0" r="r" b="b"/>
              <a:pathLst>
                <a:path w="1008" h="1107">
                  <a:moveTo>
                    <a:pt x="504" y="0"/>
                  </a:moveTo>
                  <a:lnTo>
                    <a:pt x="635" y="12"/>
                  </a:lnTo>
                  <a:lnTo>
                    <a:pt x="747" y="55"/>
                  </a:lnTo>
                  <a:lnTo>
                    <a:pt x="846" y="116"/>
                  </a:lnTo>
                  <a:lnTo>
                    <a:pt x="921" y="196"/>
                  </a:lnTo>
                  <a:lnTo>
                    <a:pt x="970" y="288"/>
                  </a:lnTo>
                  <a:lnTo>
                    <a:pt x="989" y="392"/>
                  </a:lnTo>
                  <a:lnTo>
                    <a:pt x="977" y="483"/>
                  </a:lnTo>
                  <a:lnTo>
                    <a:pt x="945" y="569"/>
                  </a:lnTo>
                  <a:lnTo>
                    <a:pt x="902" y="655"/>
                  </a:lnTo>
                  <a:lnTo>
                    <a:pt x="846" y="740"/>
                  </a:lnTo>
                  <a:lnTo>
                    <a:pt x="784" y="832"/>
                  </a:lnTo>
                  <a:lnTo>
                    <a:pt x="740" y="918"/>
                  </a:lnTo>
                  <a:lnTo>
                    <a:pt x="709" y="1003"/>
                  </a:lnTo>
                  <a:lnTo>
                    <a:pt x="834" y="1003"/>
                  </a:lnTo>
                  <a:lnTo>
                    <a:pt x="890" y="1003"/>
                  </a:lnTo>
                  <a:lnTo>
                    <a:pt x="921" y="997"/>
                  </a:lnTo>
                  <a:lnTo>
                    <a:pt x="933" y="979"/>
                  </a:lnTo>
                  <a:lnTo>
                    <a:pt x="939" y="967"/>
                  </a:lnTo>
                  <a:lnTo>
                    <a:pt x="970" y="850"/>
                  </a:lnTo>
                  <a:lnTo>
                    <a:pt x="1008" y="850"/>
                  </a:lnTo>
                  <a:lnTo>
                    <a:pt x="958" y="1107"/>
                  </a:lnTo>
                  <a:lnTo>
                    <a:pt x="703" y="1107"/>
                  </a:lnTo>
                  <a:lnTo>
                    <a:pt x="684" y="1107"/>
                  </a:lnTo>
                  <a:lnTo>
                    <a:pt x="672" y="1101"/>
                  </a:lnTo>
                  <a:lnTo>
                    <a:pt x="666" y="1101"/>
                  </a:lnTo>
                  <a:lnTo>
                    <a:pt x="659" y="1089"/>
                  </a:lnTo>
                  <a:lnTo>
                    <a:pt x="659" y="1071"/>
                  </a:lnTo>
                  <a:lnTo>
                    <a:pt x="672" y="985"/>
                  </a:lnTo>
                  <a:lnTo>
                    <a:pt x="691" y="899"/>
                  </a:lnTo>
                  <a:lnTo>
                    <a:pt x="715" y="820"/>
                  </a:lnTo>
                  <a:lnTo>
                    <a:pt x="734" y="759"/>
                  </a:lnTo>
                  <a:lnTo>
                    <a:pt x="778" y="630"/>
                  </a:lnTo>
                  <a:lnTo>
                    <a:pt x="815" y="508"/>
                  </a:lnTo>
                  <a:lnTo>
                    <a:pt x="827" y="392"/>
                  </a:lnTo>
                  <a:lnTo>
                    <a:pt x="815" y="294"/>
                  </a:lnTo>
                  <a:lnTo>
                    <a:pt x="790" y="214"/>
                  </a:lnTo>
                  <a:lnTo>
                    <a:pt x="747" y="147"/>
                  </a:lnTo>
                  <a:lnTo>
                    <a:pt x="697" y="98"/>
                  </a:lnTo>
                  <a:lnTo>
                    <a:pt x="635" y="61"/>
                  </a:lnTo>
                  <a:lnTo>
                    <a:pt x="566" y="43"/>
                  </a:lnTo>
                  <a:lnTo>
                    <a:pt x="504" y="37"/>
                  </a:lnTo>
                  <a:lnTo>
                    <a:pt x="442" y="43"/>
                  </a:lnTo>
                  <a:lnTo>
                    <a:pt x="373" y="61"/>
                  </a:lnTo>
                  <a:lnTo>
                    <a:pt x="317" y="98"/>
                  </a:lnTo>
                  <a:lnTo>
                    <a:pt x="261" y="147"/>
                  </a:lnTo>
                  <a:lnTo>
                    <a:pt x="218" y="214"/>
                  </a:lnTo>
                  <a:lnTo>
                    <a:pt x="193" y="294"/>
                  </a:lnTo>
                  <a:lnTo>
                    <a:pt x="181" y="392"/>
                  </a:lnTo>
                  <a:lnTo>
                    <a:pt x="193" y="508"/>
                  </a:lnTo>
                  <a:lnTo>
                    <a:pt x="224" y="624"/>
                  </a:lnTo>
                  <a:lnTo>
                    <a:pt x="261" y="728"/>
                  </a:lnTo>
                  <a:lnTo>
                    <a:pt x="286" y="808"/>
                  </a:lnTo>
                  <a:lnTo>
                    <a:pt x="317" y="893"/>
                  </a:lnTo>
                  <a:lnTo>
                    <a:pt x="336" y="985"/>
                  </a:lnTo>
                  <a:lnTo>
                    <a:pt x="349" y="1071"/>
                  </a:lnTo>
                  <a:lnTo>
                    <a:pt x="349" y="1089"/>
                  </a:lnTo>
                  <a:lnTo>
                    <a:pt x="342" y="1101"/>
                  </a:lnTo>
                  <a:lnTo>
                    <a:pt x="336" y="1101"/>
                  </a:lnTo>
                  <a:lnTo>
                    <a:pt x="324" y="1107"/>
                  </a:lnTo>
                  <a:lnTo>
                    <a:pt x="305" y="1107"/>
                  </a:lnTo>
                  <a:lnTo>
                    <a:pt x="50" y="1107"/>
                  </a:lnTo>
                  <a:lnTo>
                    <a:pt x="0" y="850"/>
                  </a:lnTo>
                  <a:lnTo>
                    <a:pt x="38" y="850"/>
                  </a:lnTo>
                  <a:lnTo>
                    <a:pt x="69" y="967"/>
                  </a:lnTo>
                  <a:lnTo>
                    <a:pt x="75" y="979"/>
                  </a:lnTo>
                  <a:lnTo>
                    <a:pt x="87" y="997"/>
                  </a:lnTo>
                  <a:lnTo>
                    <a:pt x="118" y="1003"/>
                  </a:lnTo>
                  <a:lnTo>
                    <a:pt x="174" y="1003"/>
                  </a:lnTo>
                  <a:lnTo>
                    <a:pt x="299" y="1003"/>
                  </a:lnTo>
                  <a:lnTo>
                    <a:pt x="268" y="918"/>
                  </a:lnTo>
                  <a:lnTo>
                    <a:pt x="224" y="832"/>
                  </a:lnTo>
                  <a:lnTo>
                    <a:pt x="162" y="740"/>
                  </a:lnTo>
                  <a:lnTo>
                    <a:pt x="106" y="655"/>
                  </a:lnTo>
                  <a:lnTo>
                    <a:pt x="63" y="569"/>
                  </a:lnTo>
                  <a:lnTo>
                    <a:pt x="31" y="483"/>
                  </a:lnTo>
                  <a:lnTo>
                    <a:pt x="19" y="392"/>
                  </a:lnTo>
                  <a:lnTo>
                    <a:pt x="38" y="288"/>
                  </a:lnTo>
                  <a:lnTo>
                    <a:pt x="81" y="196"/>
                  </a:lnTo>
                  <a:lnTo>
                    <a:pt x="156" y="116"/>
                  </a:lnTo>
                  <a:lnTo>
                    <a:pt x="255" y="55"/>
                  </a:lnTo>
                  <a:lnTo>
                    <a:pt x="373" y="12"/>
                  </a:lnTo>
                  <a:lnTo>
                    <a:pt x="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50" y="4571"/>
              <a:ext cx="1150" cy="7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706" y="3274"/>
              <a:ext cx="373" cy="1572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67" y="6"/>
                </a:cxn>
                <a:cxn ang="0">
                  <a:pos x="373" y="12"/>
                </a:cxn>
                <a:cxn ang="0">
                  <a:pos x="373" y="18"/>
                </a:cxn>
                <a:cxn ang="0">
                  <a:pos x="373" y="24"/>
                </a:cxn>
                <a:cxn ang="0">
                  <a:pos x="373" y="24"/>
                </a:cxn>
                <a:cxn ang="0">
                  <a:pos x="367" y="30"/>
                </a:cxn>
                <a:cxn ang="0">
                  <a:pos x="360" y="37"/>
                </a:cxn>
                <a:cxn ang="0">
                  <a:pos x="348" y="43"/>
                </a:cxn>
                <a:cxn ang="0">
                  <a:pos x="267" y="147"/>
                </a:cxn>
                <a:cxn ang="0">
                  <a:pos x="199" y="263"/>
                </a:cxn>
                <a:cxn ang="0">
                  <a:pos x="149" y="385"/>
                </a:cxn>
                <a:cxn ang="0">
                  <a:pos x="118" y="514"/>
                </a:cxn>
                <a:cxn ang="0">
                  <a:pos x="99" y="648"/>
                </a:cxn>
                <a:cxn ang="0">
                  <a:pos x="93" y="789"/>
                </a:cxn>
                <a:cxn ang="0">
                  <a:pos x="99" y="911"/>
                </a:cxn>
                <a:cxn ang="0">
                  <a:pos x="118" y="1040"/>
                </a:cxn>
                <a:cxn ang="0">
                  <a:pos x="143" y="1168"/>
                </a:cxn>
                <a:cxn ang="0">
                  <a:pos x="193" y="1297"/>
                </a:cxn>
                <a:cxn ang="0">
                  <a:pos x="261" y="1413"/>
                </a:cxn>
                <a:cxn ang="0">
                  <a:pos x="348" y="1523"/>
                </a:cxn>
                <a:cxn ang="0">
                  <a:pos x="360" y="1535"/>
                </a:cxn>
                <a:cxn ang="0">
                  <a:pos x="367" y="1541"/>
                </a:cxn>
                <a:cxn ang="0">
                  <a:pos x="373" y="1547"/>
                </a:cxn>
                <a:cxn ang="0">
                  <a:pos x="373" y="1553"/>
                </a:cxn>
                <a:cxn ang="0">
                  <a:pos x="373" y="1553"/>
                </a:cxn>
                <a:cxn ang="0">
                  <a:pos x="373" y="1553"/>
                </a:cxn>
                <a:cxn ang="0">
                  <a:pos x="373" y="1566"/>
                </a:cxn>
                <a:cxn ang="0">
                  <a:pos x="367" y="1566"/>
                </a:cxn>
                <a:cxn ang="0">
                  <a:pos x="354" y="1572"/>
                </a:cxn>
                <a:cxn ang="0">
                  <a:pos x="342" y="1560"/>
                </a:cxn>
                <a:cxn ang="0">
                  <a:pos x="304" y="1535"/>
                </a:cxn>
                <a:cxn ang="0">
                  <a:pos x="261" y="1492"/>
                </a:cxn>
                <a:cxn ang="0">
                  <a:pos x="211" y="1437"/>
                </a:cxn>
                <a:cxn ang="0">
                  <a:pos x="161" y="1364"/>
                </a:cxn>
                <a:cxn ang="0">
                  <a:pos x="105" y="1272"/>
                </a:cxn>
                <a:cxn ang="0">
                  <a:pos x="56" y="1144"/>
                </a:cxn>
                <a:cxn ang="0">
                  <a:pos x="25" y="1009"/>
                </a:cxn>
                <a:cxn ang="0">
                  <a:pos x="6" y="893"/>
                </a:cxn>
                <a:cxn ang="0">
                  <a:pos x="0" y="789"/>
                </a:cxn>
                <a:cxn ang="0">
                  <a:pos x="12" y="642"/>
                </a:cxn>
                <a:cxn ang="0">
                  <a:pos x="43" y="477"/>
                </a:cxn>
                <a:cxn ang="0">
                  <a:pos x="105" y="306"/>
                </a:cxn>
                <a:cxn ang="0">
                  <a:pos x="155" y="214"/>
                </a:cxn>
                <a:cxn ang="0">
                  <a:pos x="205" y="141"/>
                </a:cxn>
                <a:cxn ang="0">
                  <a:pos x="261" y="79"/>
                </a:cxn>
                <a:cxn ang="0">
                  <a:pos x="304" y="37"/>
                </a:cxn>
                <a:cxn ang="0">
                  <a:pos x="342" y="12"/>
                </a:cxn>
                <a:cxn ang="0">
                  <a:pos x="354" y="0"/>
                </a:cxn>
              </a:cxnLst>
              <a:rect l="0" t="0" r="r" b="b"/>
              <a:pathLst>
                <a:path w="373" h="1572">
                  <a:moveTo>
                    <a:pt x="354" y="0"/>
                  </a:moveTo>
                  <a:lnTo>
                    <a:pt x="367" y="6"/>
                  </a:lnTo>
                  <a:lnTo>
                    <a:pt x="373" y="12"/>
                  </a:lnTo>
                  <a:lnTo>
                    <a:pt x="373" y="18"/>
                  </a:lnTo>
                  <a:lnTo>
                    <a:pt x="373" y="24"/>
                  </a:lnTo>
                  <a:lnTo>
                    <a:pt x="373" y="24"/>
                  </a:lnTo>
                  <a:lnTo>
                    <a:pt x="367" y="30"/>
                  </a:lnTo>
                  <a:lnTo>
                    <a:pt x="360" y="37"/>
                  </a:lnTo>
                  <a:lnTo>
                    <a:pt x="348" y="43"/>
                  </a:lnTo>
                  <a:lnTo>
                    <a:pt x="267" y="147"/>
                  </a:lnTo>
                  <a:lnTo>
                    <a:pt x="199" y="263"/>
                  </a:lnTo>
                  <a:lnTo>
                    <a:pt x="149" y="385"/>
                  </a:lnTo>
                  <a:lnTo>
                    <a:pt x="118" y="514"/>
                  </a:lnTo>
                  <a:lnTo>
                    <a:pt x="99" y="648"/>
                  </a:lnTo>
                  <a:lnTo>
                    <a:pt x="93" y="789"/>
                  </a:lnTo>
                  <a:lnTo>
                    <a:pt x="99" y="911"/>
                  </a:lnTo>
                  <a:lnTo>
                    <a:pt x="118" y="1040"/>
                  </a:lnTo>
                  <a:lnTo>
                    <a:pt x="143" y="1168"/>
                  </a:lnTo>
                  <a:lnTo>
                    <a:pt x="193" y="1297"/>
                  </a:lnTo>
                  <a:lnTo>
                    <a:pt x="261" y="1413"/>
                  </a:lnTo>
                  <a:lnTo>
                    <a:pt x="348" y="1523"/>
                  </a:lnTo>
                  <a:lnTo>
                    <a:pt x="360" y="1535"/>
                  </a:lnTo>
                  <a:lnTo>
                    <a:pt x="367" y="1541"/>
                  </a:lnTo>
                  <a:lnTo>
                    <a:pt x="373" y="1547"/>
                  </a:lnTo>
                  <a:lnTo>
                    <a:pt x="373" y="1553"/>
                  </a:lnTo>
                  <a:lnTo>
                    <a:pt x="373" y="1553"/>
                  </a:lnTo>
                  <a:lnTo>
                    <a:pt x="373" y="1553"/>
                  </a:lnTo>
                  <a:lnTo>
                    <a:pt x="373" y="1566"/>
                  </a:lnTo>
                  <a:lnTo>
                    <a:pt x="367" y="1566"/>
                  </a:lnTo>
                  <a:lnTo>
                    <a:pt x="354" y="1572"/>
                  </a:lnTo>
                  <a:lnTo>
                    <a:pt x="342" y="1560"/>
                  </a:lnTo>
                  <a:lnTo>
                    <a:pt x="304" y="1535"/>
                  </a:lnTo>
                  <a:lnTo>
                    <a:pt x="261" y="1492"/>
                  </a:lnTo>
                  <a:lnTo>
                    <a:pt x="211" y="1437"/>
                  </a:lnTo>
                  <a:lnTo>
                    <a:pt x="161" y="1364"/>
                  </a:lnTo>
                  <a:lnTo>
                    <a:pt x="105" y="1272"/>
                  </a:lnTo>
                  <a:lnTo>
                    <a:pt x="56" y="1144"/>
                  </a:lnTo>
                  <a:lnTo>
                    <a:pt x="25" y="1009"/>
                  </a:lnTo>
                  <a:lnTo>
                    <a:pt x="6" y="893"/>
                  </a:lnTo>
                  <a:lnTo>
                    <a:pt x="0" y="789"/>
                  </a:lnTo>
                  <a:lnTo>
                    <a:pt x="12" y="642"/>
                  </a:lnTo>
                  <a:lnTo>
                    <a:pt x="43" y="477"/>
                  </a:lnTo>
                  <a:lnTo>
                    <a:pt x="105" y="306"/>
                  </a:lnTo>
                  <a:lnTo>
                    <a:pt x="155" y="214"/>
                  </a:lnTo>
                  <a:lnTo>
                    <a:pt x="205" y="141"/>
                  </a:lnTo>
                  <a:lnTo>
                    <a:pt x="261" y="79"/>
                  </a:lnTo>
                  <a:lnTo>
                    <a:pt x="304" y="37"/>
                  </a:lnTo>
                  <a:lnTo>
                    <a:pt x="342" y="12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228" y="3384"/>
              <a:ext cx="964" cy="1070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504" y="6"/>
                </a:cxn>
                <a:cxn ang="0">
                  <a:pos x="622" y="0"/>
                </a:cxn>
                <a:cxn ang="0">
                  <a:pos x="740" y="0"/>
                </a:cxn>
                <a:cxn ang="0">
                  <a:pos x="752" y="0"/>
                </a:cxn>
                <a:cxn ang="0">
                  <a:pos x="765" y="6"/>
                </a:cxn>
                <a:cxn ang="0">
                  <a:pos x="765" y="31"/>
                </a:cxn>
                <a:cxn ang="0">
                  <a:pos x="746" y="43"/>
                </a:cxn>
                <a:cxn ang="0">
                  <a:pos x="703" y="43"/>
                </a:cxn>
                <a:cxn ang="0">
                  <a:pos x="585" y="55"/>
                </a:cxn>
                <a:cxn ang="0">
                  <a:pos x="541" y="92"/>
                </a:cxn>
                <a:cxn ang="0">
                  <a:pos x="535" y="122"/>
                </a:cxn>
                <a:cxn ang="0">
                  <a:pos x="317" y="985"/>
                </a:cxn>
                <a:cxn ang="0">
                  <a:pos x="311" y="997"/>
                </a:cxn>
                <a:cxn ang="0">
                  <a:pos x="311" y="1009"/>
                </a:cxn>
                <a:cxn ang="0">
                  <a:pos x="330" y="1021"/>
                </a:cxn>
                <a:cxn ang="0">
                  <a:pos x="622" y="1009"/>
                </a:cxn>
                <a:cxn ang="0">
                  <a:pos x="771" y="936"/>
                </a:cxn>
                <a:cxn ang="0">
                  <a:pos x="864" y="826"/>
                </a:cxn>
                <a:cxn ang="0">
                  <a:pos x="920" y="697"/>
                </a:cxn>
                <a:cxn ang="0">
                  <a:pos x="933" y="673"/>
                </a:cxn>
                <a:cxn ang="0">
                  <a:pos x="945" y="667"/>
                </a:cxn>
                <a:cxn ang="0">
                  <a:pos x="958" y="673"/>
                </a:cxn>
                <a:cxn ang="0">
                  <a:pos x="964" y="679"/>
                </a:cxn>
                <a:cxn ang="0">
                  <a:pos x="964" y="685"/>
                </a:cxn>
                <a:cxn ang="0">
                  <a:pos x="958" y="703"/>
                </a:cxn>
                <a:cxn ang="0">
                  <a:pos x="827" y="1052"/>
                </a:cxn>
                <a:cxn ang="0">
                  <a:pos x="815" y="1064"/>
                </a:cxn>
                <a:cxn ang="0">
                  <a:pos x="784" y="1070"/>
                </a:cxn>
                <a:cxn ang="0">
                  <a:pos x="25" y="1070"/>
                </a:cxn>
                <a:cxn ang="0">
                  <a:pos x="6" y="1058"/>
                </a:cxn>
                <a:cxn ang="0">
                  <a:pos x="0" y="1034"/>
                </a:cxn>
                <a:cxn ang="0">
                  <a:pos x="19" y="1021"/>
                </a:cxn>
                <a:cxn ang="0">
                  <a:pos x="44" y="1021"/>
                </a:cxn>
                <a:cxn ang="0">
                  <a:pos x="156" y="1003"/>
                </a:cxn>
                <a:cxn ang="0">
                  <a:pos x="187" y="942"/>
                </a:cxn>
                <a:cxn ang="0">
                  <a:pos x="404" y="92"/>
                </a:cxn>
                <a:cxn ang="0">
                  <a:pos x="410" y="73"/>
                </a:cxn>
                <a:cxn ang="0">
                  <a:pos x="398" y="55"/>
                </a:cxn>
                <a:cxn ang="0">
                  <a:pos x="367" y="49"/>
                </a:cxn>
                <a:cxn ang="0">
                  <a:pos x="330" y="49"/>
                </a:cxn>
                <a:cxn ang="0">
                  <a:pos x="305" y="43"/>
                </a:cxn>
                <a:cxn ang="0">
                  <a:pos x="274" y="43"/>
                </a:cxn>
                <a:cxn ang="0">
                  <a:pos x="261" y="31"/>
                </a:cxn>
                <a:cxn ang="0">
                  <a:pos x="267" y="6"/>
                </a:cxn>
                <a:cxn ang="0">
                  <a:pos x="286" y="0"/>
                </a:cxn>
              </a:cxnLst>
              <a:rect l="0" t="0" r="r" b="b"/>
              <a:pathLst>
                <a:path w="964" h="1070">
                  <a:moveTo>
                    <a:pt x="292" y="0"/>
                  </a:moveTo>
                  <a:lnTo>
                    <a:pt x="355" y="0"/>
                  </a:lnTo>
                  <a:lnTo>
                    <a:pt x="435" y="0"/>
                  </a:lnTo>
                  <a:lnTo>
                    <a:pt x="504" y="6"/>
                  </a:lnTo>
                  <a:lnTo>
                    <a:pt x="553" y="0"/>
                  </a:lnTo>
                  <a:lnTo>
                    <a:pt x="622" y="0"/>
                  </a:lnTo>
                  <a:lnTo>
                    <a:pt x="690" y="0"/>
                  </a:lnTo>
                  <a:lnTo>
                    <a:pt x="740" y="0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5" y="6"/>
                  </a:lnTo>
                  <a:lnTo>
                    <a:pt x="765" y="18"/>
                  </a:lnTo>
                  <a:lnTo>
                    <a:pt x="765" y="31"/>
                  </a:lnTo>
                  <a:lnTo>
                    <a:pt x="759" y="37"/>
                  </a:lnTo>
                  <a:lnTo>
                    <a:pt x="746" y="43"/>
                  </a:lnTo>
                  <a:lnTo>
                    <a:pt x="728" y="43"/>
                  </a:lnTo>
                  <a:lnTo>
                    <a:pt x="703" y="43"/>
                  </a:lnTo>
                  <a:lnTo>
                    <a:pt x="628" y="49"/>
                  </a:lnTo>
                  <a:lnTo>
                    <a:pt x="585" y="55"/>
                  </a:lnTo>
                  <a:lnTo>
                    <a:pt x="560" y="67"/>
                  </a:lnTo>
                  <a:lnTo>
                    <a:pt x="541" y="92"/>
                  </a:lnTo>
                  <a:lnTo>
                    <a:pt x="535" y="122"/>
                  </a:lnTo>
                  <a:lnTo>
                    <a:pt x="535" y="122"/>
                  </a:lnTo>
                  <a:lnTo>
                    <a:pt x="317" y="966"/>
                  </a:lnTo>
                  <a:lnTo>
                    <a:pt x="317" y="985"/>
                  </a:lnTo>
                  <a:lnTo>
                    <a:pt x="311" y="991"/>
                  </a:lnTo>
                  <a:lnTo>
                    <a:pt x="311" y="997"/>
                  </a:lnTo>
                  <a:lnTo>
                    <a:pt x="311" y="1003"/>
                  </a:lnTo>
                  <a:lnTo>
                    <a:pt x="311" y="1009"/>
                  </a:lnTo>
                  <a:lnTo>
                    <a:pt x="317" y="1015"/>
                  </a:lnTo>
                  <a:lnTo>
                    <a:pt x="330" y="1021"/>
                  </a:lnTo>
                  <a:lnTo>
                    <a:pt x="516" y="1021"/>
                  </a:lnTo>
                  <a:lnTo>
                    <a:pt x="622" y="1009"/>
                  </a:lnTo>
                  <a:lnTo>
                    <a:pt x="709" y="979"/>
                  </a:lnTo>
                  <a:lnTo>
                    <a:pt x="771" y="936"/>
                  </a:lnTo>
                  <a:lnTo>
                    <a:pt x="821" y="887"/>
                  </a:lnTo>
                  <a:lnTo>
                    <a:pt x="864" y="826"/>
                  </a:lnTo>
                  <a:lnTo>
                    <a:pt x="895" y="758"/>
                  </a:lnTo>
                  <a:lnTo>
                    <a:pt x="920" y="697"/>
                  </a:lnTo>
                  <a:lnTo>
                    <a:pt x="927" y="679"/>
                  </a:lnTo>
                  <a:lnTo>
                    <a:pt x="933" y="673"/>
                  </a:lnTo>
                  <a:lnTo>
                    <a:pt x="939" y="667"/>
                  </a:lnTo>
                  <a:lnTo>
                    <a:pt x="945" y="667"/>
                  </a:lnTo>
                  <a:lnTo>
                    <a:pt x="958" y="667"/>
                  </a:lnTo>
                  <a:lnTo>
                    <a:pt x="958" y="673"/>
                  </a:lnTo>
                  <a:lnTo>
                    <a:pt x="964" y="673"/>
                  </a:lnTo>
                  <a:lnTo>
                    <a:pt x="964" y="679"/>
                  </a:lnTo>
                  <a:lnTo>
                    <a:pt x="964" y="685"/>
                  </a:lnTo>
                  <a:lnTo>
                    <a:pt x="964" y="685"/>
                  </a:lnTo>
                  <a:lnTo>
                    <a:pt x="964" y="691"/>
                  </a:lnTo>
                  <a:lnTo>
                    <a:pt x="958" y="703"/>
                  </a:lnTo>
                  <a:lnTo>
                    <a:pt x="833" y="1040"/>
                  </a:lnTo>
                  <a:lnTo>
                    <a:pt x="827" y="1052"/>
                  </a:lnTo>
                  <a:lnTo>
                    <a:pt x="821" y="1064"/>
                  </a:lnTo>
                  <a:lnTo>
                    <a:pt x="815" y="1064"/>
                  </a:lnTo>
                  <a:lnTo>
                    <a:pt x="802" y="1070"/>
                  </a:lnTo>
                  <a:lnTo>
                    <a:pt x="784" y="1070"/>
                  </a:lnTo>
                  <a:lnTo>
                    <a:pt x="44" y="1070"/>
                  </a:lnTo>
                  <a:lnTo>
                    <a:pt x="25" y="1070"/>
                  </a:lnTo>
                  <a:lnTo>
                    <a:pt x="13" y="1064"/>
                  </a:lnTo>
                  <a:lnTo>
                    <a:pt x="6" y="1058"/>
                  </a:lnTo>
                  <a:lnTo>
                    <a:pt x="0" y="1052"/>
                  </a:lnTo>
                  <a:lnTo>
                    <a:pt x="0" y="1034"/>
                  </a:lnTo>
                  <a:lnTo>
                    <a:pt x="6" y="1028"/>
                  </a:lnTo>
                  <a:lnTo>
                    <a:pt x="19" y="1021"/>
                  </a:lnTo>
                  <a:lnTo>
                    <a:pt x="31" y="1021"/>
                  </a:lnTo>
                  <a:lnTo>
                    <a:pt x="44" y="1021"/>
                  </a:lnTo>
                  <a:lnTo>
                    <a:pt x="118" y="1015"/>
                  </a:lnTo>
                  <a:lnTo>
                    <a:pt x="156" y="1003"/>
                  </a:lnTo>
                  <a:lnTo>
                    <a:pt x="180" y="985"/>
                  </a:lnTo>
                  <a:lnTo>
                    <a:pt x="187" y="942"/>
                  </a:lnTo>
                  <a:lnTo>
                    <a:pt x="404" y="104"/>
                  </a:lnTo>
                  <a:lnTo>
                    <a:pt x="404" y="92"/>
                  </a:lnTo>
                  <a:lnTo>
                    <a:pt x="410" y="79"/>
                  </a:lnTo>
                  <a:lnTo>
                    <a:pt x="410" y="73"/>
                  </a:lnTo>
                  <a:lnTo>
                    <a:pt x="404" y="61"/>
                  </a:lnTo>
                  <a:lnTo>
                    <a:pt x="398" y="55"/>
                  </a:lnTo>
                  <a:lnTo>
                    <a:pt x="386" y="55"/>
                  </a:lnTo>
                  <a:lnTo>
                    <a:pt x="367" y="49"/>
                  </a:lnTo>
                  <a:lnTo>
                    <a:pt x="348" y="49"/>
                  </a:lnTo>
                  <a:lnTo>
                    <a:pt x="330" y="49"/>
                  </a:lnTo>
                  <a:lnTo>
                    <a:pt x="311" y="43"/>
                  </a:lnTo>
                  <a:lnTo>
                    <a:pt x="305" y="43"/>
                  </a:lnTo>
                  <a:lnTo>
                    <a:pt x="286" y="43"/>
                  </a:lnTo>
                  <a:lnTo>
                    <a:pt x="274" y="43"/>
                  </a:lnTo>
                  <a:lnTo>
                    <a:pt x="261" y="37"/>
                  </a:lnTo>
                  <a:lnTo>
                    <a:pt x="261" y="31"/>
                  </a:lnTo>
                  <a:lnTo>
                    <a:pt x="261" y="12"/>
                  </a:lnTo>
                  <a:lnTo>
                    <a:pt x="267" y="6"/>
                  </a:lnTo>
                  <a:lnTo>
                    <a:pt x="274" y="0"/>
                  </a:lnTo>
                  <a:lnTo>
                    <a:pt x="286" y="0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3403" y="4289"/>
              <a:ext cx="181" cy="46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25" y="6"/>
                </a:cxn>
                <a:cxn ang="0">
                  <a:pos x="156" y="37"/>
                </a:cxn>
                <a:cxn ang="0">
                  <a:pos x="174" y="92"/>
                </a:cxn>
                <a:cxn ang="0">
                  <a:pos x="181" y="159"/>
                </a:cxn>
                <a:cxn ang="0">
                  <a:pos x="181" y="159"/>
                </a:cxn>
                <a:cxn ang="0">
                  <a:pos x="174" y="245"/>
                </a:cxn>
                <a:cxn ang="0">
                  <a:pos x="150" y="324"/>
                </a:cxn>
                <a:cxn ang="0">
                  <a:pos x="118" y="386"/>
                </a:cxn>
                <a:cxn ang="0">
                  <a:pos x="81" y="428"/>
                </a:cxn>
                <a:cxn ang="0">
                  <a:pos x="56" y="459"/>
                </a:cxn>
                <a:cxn ang="0">
                  <a:pos x="38" y="465"/>
                </a:cxn>
                <a:cxn ang="0">
                  <a:pos x="31" y="465"/>
                </a:cxn>
                <a:cxn ang="0">
                  <a:pos x="25" y="459"/>
                </a:cxn>
                <a:cxn ang="0">
                  <a:pos x="25" y="447"/>
                </a:cxn>
                <a:cxn ang="0">
                  <a:pos x="25" y="447"/>
                </a:cxn>
                <a:cxn ang="0">
                  <a:pos x="25" y="441"/>
                </a:cxn>
                <a:cxn ang="0">
                  <a:pos x="31" y="434"/>
                </a:cxn>
                <a:cxn ang="0">
                  <a:pos x="38" y="422"/>
                </a:cxn>
                <a:cxn ang="0">
                  <a:pos x="81" y="379"/>
                </a:cxn>
                <a:cxn ang="0">
                  <a:pos x="112" y="318"/>
                </a:cxn>
                <a:cxn ang="0">
                  <a:pos x="137" y="245"/>
                </a:cxn>
                <a:cxn ang="0">
                  <a:pos x="150" y="159"/>
                </a:cxn>
                <a:cxn ang="0">
                  <a:pos x="150" y="147"/>
                </a:cxn>
                <a:cxn ang="0">
                  <a:pos x="150" y="141"/>
                </a:cxn>
                <a:cxn ang="0">
                  <a:pos x="150" y="141"/>
                </a:cxn>
                <a:cxn ang="0">
                  <a:pos x="143" y="141"/>
                </a:cxn>
                <a:cxn ang="0">
                  <a:pos x="143" y="141"/>
                </a:cxn>
                <a:cxn ang="0">
                  <a:pos x="143" y="141"/>
                </a:cxn>
                <a:cxn ang="0">
                  <a:pos x="137" y="141"/>
                </a:cxn>
                <a:cxn ang="0">
                  <a:pos x="118" y="153"/>
                </a:cxn>
                <a:cxn ang="0">
                  <a:pos x="100" y="159"/>
                </a:cxn>
                <a:cxn ang="0">
                  <a:pos x="81" y="165"/>
                </a:cxn>
                <a:cxn ang="0">
                  <a:pos x="56" y="159"/>
                </a:cxn>
                <a:cxn ang="0">
                  <a:pos x="38" y="153"/>
                </a:cxn>
                <a:cxn ang="0">
                  <a:pos x="19" y="135"/>
                </a:cxn>
                <a:cxn ang="0">
                  <a:pos x="7" y="123"/>
                </a:cxn>
                <a:cxn ang="0">
                  <a:pos x="0" y="98"/>
                </a:cxn>
                <a:cxn ang="0">
                  <a:pos x="0" y="80"/>
                </a:cxn>
                <a:cxn ang="0">
                  <a:pos x="0" y="61"/>
                </a:cxn>
                <a:cxn ang="0">
                  <a:pos x="7" y="37"/>
                </a:cxn>
                <a:cxn ang="0">
                  <a:pos x="19" y="25"/>
                </a:cxn>
                <a:cxn ang="0">
                  <a:pos x="38" y="12"/>
                </a:cxn>
                <a:cxn ang="0">
                  <a:pos x="56" y="0"/>
                </a:cxn>
                <a:cxn ang="0">
                  <a:pos x="81" y="0"/>
                </a:cxn>
              </a:cxnLst>
              <a:rect l="0" t="0" r="r" b="b"/>
              <a:pathLst>
                <a:path w="181" h="465">
                  <a:moveTo>
                    <a:pt x="81" y="0"/>
                  </a:moveTo>
                  <a:lnTo>
                    <a:pt x="125" y="6"/>
                  </a:lnTo>
                  <a:lnTo>
                    <a:pt x="156" y="37"/>
                  </a:lnTo>
                  <a:lnTo>
                    <a:pt x="174" y="92"/>
                  </a:lnTo>
                  <a:lnTo>
                    <a:pt x="181" y="159"/>
                  </a:lnTo>
                  <a:lnTo>
                    <a:pt x="181" y="159"/>
                  </a:lnTo>
                  <a:lnTo>
                    <a:pt x="174" y="245"/>
                  </a:lnTo>
                  <a:lnTo>
                    <a:pt x="150" y="324"/>
                  </a:lnTo>
                  <a:lnTo>
                    <a:pt x="118" y="386"/>
                  </a:lnTo>
                  <a:lnTo>
                    <a:pt x="81" y="428"/>
                  </a:lnTo>
                  <a:lnTo>
                    <a:pt x="56" y="459"/>
                  </a:lnTo>
                  <a:lnTo>
                    <a:pt x="38" y="465"/>
                  </a:lnTo>
                  <a:lnTo>
                    <a:pt x="31" y="465"/>
                  </a:lnTo>
                  <a:lnTo>
                    <a:pt x="25" y="459"/>
                  </a:lnTo>
                  <a:lnTo>
                    <a:pt x="25" y="447"/>
                  </a:lnTo>
                  <a:lnTo>
                    <a:pt x="25" y="447"/>
                  </a:lnTo>
                  <a:lnTo>
                    <a:pt x="25" y="441"/>
                  </a:lnTo>
                  <a:lnTo>
                    <a:pt x="31" y="434"/>
                  </a:lnTo>
                  <a:lnTo>
                    <a:pt x="38" y="422"/>
                  </a:lnTo>
                  <a:lnTo>
                    <a:pt x="81" y="379"/>
                  </a:lnTo>
                  <a:lnTo>
                    <a:pt x="112" y="318"/>
                  </a:lnTo>
                  <a:lnTo>
                    <a:pt x="137" y="245"/>
                  </a:lnTo>
                  <a:lnTo>
                    <a:pt x="150" y="159"/>
                  </a:lnTo>
                  <a:lnTo>
                    <a:pt x="150" y="147"/>
                  </a:lnTo>
                  <a:lnTo>
                    <a:pt x="150" y="141"/>
                  </a:lnTo>
                  <a:lnTo>
                    <a:pt x="150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37" y="141"/>
                  </a:lnTo>
                  <a:lnTo>
                    <a:pt x="118" y="153"/>
                  </a:lnTo>
                  <a:lnTo>
                    <a:pt x="100" y="159"/>
                  </a:lnTo>
                  <a:lnTo>
                    <a:pt x="81" y="165"/>
                  </a:lnTo>
                  <a:lnTo>
                    <a:pt x="56" y="159"/>
                  </a:lnTo>
                  <a:lnTo>
                    <a:pt x="38" y="153"/>
                  </a:lnTo>
                  <a:lnTo>
                    <a:pt x="19" y="135"/>
                  </a:lnTo>
                  <a:lnTo>
                    <a:pt x="7" y="123"/>
                  </a:lnTo>
                  <a:lnTo>
                    <a:pt x="0" y="98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7" y="37"/>
                  </a:lnTo>
                  <a:lnTo>
                    <a:pt x="19" y="25"/>
                  </a:lnTo>
                  <a:lnTo>
                    <a:pt x="38" y="12"/>
                  </a:lnTo>
                  <a:lnTo>
                    <a:pt x="56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000" y="3757"/>
              <a:ext cx="840" cy="1034"/>
            </a:xfrm>
            <a:custGeom>
              <a:avLst/>
              <a:gdLst/>
              <a:ahLst/>
              <a:cxnLst>
                <a:cxn ang="0">
                  <a:pos x="392" y="18"/>
                </a:cxn>
                <a:cxn ang="0">
                  <a:pos x="491" y="110"/>
                </a:cxn>
                <a:cxn ang="0">
                  <a:pos x="560" y="281"/>
                </a:cxn>
                <a:cxn ang="0">
                  <a:pos x="591" y="447"/>
                </a:cxn>
                <a:cxn ang="0">
                  <a:pos x="690" y="257"/>
                </a:cxn>
                <a:cxn ang="0">
                  <a:pos x="809" y="25"/>
                </a:cxn>
                <a:cxn ang="0">
                  <a:pos x="821" y="18"/>
                </a:cxn>
                <a:cxn ang="0">
                  <a:pos x="833" y="25"/>
                </a:cxn>
                <a:cxn ang="0">
                  <a:pos x="840" y="37"/>
                </a:cxn>
                <a:cxn ang="0">
                  <a:pos x="833" y="55"/>
                </a:cxn>
                <a:cxn ang="0">
                  <a:pos x="821" y="86"/>
                </a:cxn>
                <a:cxn ang="0">
                  <a:pos x="771" y="184"/>
                </a:cxn>
                <a:cxn ang="0">
                  <a:pos x="672" y="398"/>
                </a:cxn>
                <a:cxn ang="0">
                  <a:pos x="591" y="606"/>
                </a:cxn>
                <a:cxn ang="0">
                  <a:pos x="579" y="667"/>
                </a:cxn>
                <a:cxn ang="0">
                  <a:pos x="554" y="820"/>
                </a:cxn>
                <a:cxn ang="0">
                  <a:pos x="510" y="973"/>
                </a:cxn>
                <a:cxn ang="0">
                  <a:pos x="491" y="1015"/>
                </a:cxn>
                <a:cxn ang="0">
                  <a:pos x="473" y="1034"/>
                </a:cxn>
                <a:cxn ang="0">
                  <a:pos x="454" y="1015"/>
                </a:cxn>
                <a:cxn ang="0">
                  <a:pos x="454" y="966"/>
                </a:cxn>
                <a:cxn ang="0">
                  <a:pos x="491" y="826"/>
                </a:cxn>
                <a:cxn ang="0">
                  <a:pos x="535" y="667"/>
                </a:cxn>
                <a:cxn ang="0">
                  <a:pos x="547" y="612"/>
                </a:cxn>
                <a:cxn ang="0">
                  <a:pos x="554" y="514"/>
                </a:cxn>
                <a:cxn ang="0">
                  <a:pos x="547" y="398"/>
                </a:cxn>
                <a:cxn ang="0">
                  <a:pos x="510" y="269"/>
                </a:cxn>
                <a:cxn ang="0">
                  <a:pos x="436" y="159"/>
                </a:cxn>
                <a:cxn ang="0">
                  <a:pos x="293" y="116"/>
                </a:cxn>
                <a:cxn ang="0">
                  <a:pos x="230" y="122"/>
                </a:cxn>
                <a:cxn ang="0">
                  <a:pos x="131" y="171"/>
                </a:cxn>
                <a:cxn ang="0">
                  <a:pos x="38" y="300"/>
                </a:cxn>
                <a:cxn ang="0">
                  <a:pos x="38" y="306"/>
                </a:cxn>
                <a:cxn ang="0">
                  <a:pos x="13" y="306"/>
                </a:cxn>
                <a:cxn ang="0">
                  <a:pos x="0" y="288"/>
                </a:cxn>
                <a:cxn ang="0">
                  <a:pos x="31" y="214"/>
                </a:cxn>
                <a:cxn ang="0">
                  <a:pos x="106" y="98"/>
                </a:cxn>
                <a:cxn ang="0">
                  <a:pos x="237" y="18"/>
                </a:cxn>
              </a:cxnLst>
              <a:rect l="0" t="0" r="r" b="b"/>
              <a:pathLst>
                <a:path w="840" h="1034">
                  <a:moveTo>
                    <a:pt x="317" y="0"/>
                  </a:moveTo>
                  <a:lnTo>
                    <a:pt x="392" y="18"/>
                  </a:lnTo>
                  <a:lnTo>
                    <a:pt x="448" y="55"/>
                  </a:lnTo>
                  <a:lnTo>
                    <a:pt x="491" y="110"/>
                  </a:lnTo>
                  <a:lnTo>
                    <a:pt x="529" y="177"/>
                  </a:lnTo>
                  <a:lnTo>
                    <a:pt x="560" y="281"/>
                  </a:lnTo>
                  <a:lnTo>
                    <a:pt x="585" y="373"/>
                  </a:lnTo>
                  <a:lnTo>
                    <a:pt x="591" y="447"/>
                  </a:lnTo>
                  <a:lnTo>
                    <a:pt x="591" y="495"/>
                  </a:lnTo>
                  <a:lnTo>
                    <a:pt x="690" y="257"/>
                  </a:lnTo>
                  <a:lnTo>
                    <a:pt x="802" y="31"/>
                  </a:lnTo>
                  <a:lnTo>
                    <a:pt x="809" y="25"/>
                  </a:lnTo>
                  <a:lnTo>
                    <a:pt x="815" y="18"/>
                  </a:lnTo>
                  <a:lnTo>
                    <a:pt x="821" y="18"/>
                  </a:lnTo>
                  <a:lnTo>
                    <a:pt x="827" y="18"/>
                  </a:lnTo>
                  <a:lnTo>
                    <a:pt x="833" y="25"/>
                  </a:lnTo>
                  <a:lnTo>
                    <a:pt x="840" y="25"/>
                  </a:lnTo>
                  <a:lnTo>
                    <a:pt x="840" y="37"/>
                  </a:lnTo>
                  <a:lnTo>
                    <a:pt x="840" y="43"/>
                  </a:lnTo>
                  <a:lnTo>
                    <a:pt x="833" y="55"/>
                  </a:lnTo>
                  <a:lnTo>
                    <a:pt x="827" y="67"/>
                  </a:lnTo>
                  <a:lnTo>
                    <a:pt x="821" y="86"/>
                  </a:lnTo>
                  <a:lnTo>
                    <a:pt x="809" y="98"/>
                  </a:lnTo>
                  <a:lnTo>
                    <a:pt x="771" y="184"/>
                  </a:lnTo>
                  <a:lnTo>
                    <a:pt x="722" y="281"/>
                  </a:lnTo>
                  <a:lnTo>
                    <a:pt x="672" y="398"/>
                  </a:lnTo>
                  <a:lnTo>
                    <a:pt x="628" y="508"/>
                  </a:lnTo>
                  <a:lnTo>
                    <a:pt x="591" y="606"/>
                  </a:lnTo>
                  <a:lnTo>
                    <a:pt x="585" y="636"/>
                  </a:lnTo>
                  <a:lnTo>
                    <a:pt x="579" y="667"/>
                  </a:lnTo>
                  <a:lnTo>
                    <a:pt x="572" y="728"/>
                  </a:lnTo>
                  <a:lnTo>
                    <a:pt x="554" y="820"/>
                  </a:lnTo>
                  <a:lnTo>
                    <a:pt x="523" y="942"/>
                  </a:lnTo>
                  <a:lnTo>
                    <a:pt x="510" y="973"/>
                  </a:lnTo>
                  <a:lnTo>
                    <a:pt x="504" y="997"/>
                  </a:lnTo>
                  <a:lnTo>
                    <a:pt x="491" y="1015"/>
                  </a:lnTo>
                  <a:lnTo>
                    <a:pt x="479" y="1028"/>
                  </a:lnTo>
                  <a:lnTo>
                    <a:pt x="473" y="1034"/>
                  </a:lnTo>
                  <a:lnTo>
                    <a:pt x="460" y="1028"/>
                  </a:lnTo>
                  <a:lnTo>
                    <a:pt x="454" y="1015"/>
                  </a:lnTo>
                  <a:lnTo>
                    <a:pt x="448" y="1003"/>
                  </a:lnTo>
                  <a:lnTo>
                    <a:pt x="454" y="966"/>
                  </a:lnTo>
                  <a:lnTo>
                    <a:pt x="467" y="899"/>
                  </a:lnTo>
                  <a:lnTo>
                    <a:pt x="491" y="826"/>
                  </a:lnTo>
                  <a:lnTo>
                    <a:pt x="510" y="740"/>
                  </a:lnTo>
                  <a:lnTo>
                    <a:pt x="535" y="667"/>
                  </a:lnTo>
                  <a:lnTo>
                    <a:pt x="541" y="642"/>
                  </a:lnTo>
                  <a:lnTo>
                    <a:pt x="547" y="612"/>
                  </a:lnTo>
                  <a:lnTo>
                    <a:pt x="554" y="569"/>
                  </a:lnTo>
                  <a:lnTo>
                    <a:pt x="554" y="514"/>
                  </a:lnTo>
                  <a:lnTo>
                    <a:pt x="554" y="459"/>
                  </a:lnTo>
                  <a:lnTo>
                    <a:pt x="547" y="398"/>
                  </a:lnTo>
                  <a:lnTo>
                    <a:pt x="535" y="330"/>
                  </a:lnTo>
                  <a:lnTo>
                    <a:pt x="510" y="269"/>
                  </a:lnTo>
                  <a:lnTo>
                    <a:pt x="479" y="208"/>
                  </a:lnTo>
                  <a:lnTo>
                    <a:pt x="436" y="159"/>
                  </a:lnTo>
                  <a:lnTo>
                    <a:pt x="373" y="128"/>
                  </a:lnTo>
                  <a:lnTo>
                    <a:pt x="293" y="116"/>
                  </a:lnTo>
                  <a:lnTo>
                    <a:pt x="274" y="116"/>
                  </a:lnTo>
                  <a:lnTo>
                    <a:pt x="230" y="122"/>
                  </a:lnTo>
                  <a:lnTo>
                    <a:pt x="181" y="141"/>
                  </a:lnTo>
                  <a:lnTo>
                    <a:pt x="131" y="171"/>
                  </a:lnTo>
                  <a:lnTo>
                    <a:pt x="81" y="22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306"/>
                  </a:lnTo>
                  <a:lnTo>
                    <a:pt x="25" y="306"/>
                  </a:lnTo>
                  <a:lnTo>
                    <a:pt x="13" y="306"/>
                  </a:lnTo>
                  <a:lnTo>
                    <a:pt x="6" y="300"/>
                  </a:lnTo>
                  <a:lnTo>
                    <a:pt x="0" y="288"/>
                  </a:lnTo>
                  <a:lnTo>
                    <a:pt x="6" y="257"/>
                  </a:lnTo>
                  <a:lnTo>
                    <a:pt x="31" y="214"/>
                  </a:lnTo>
                  <a:lnTo>
                    <a:pt x="62" y="159"/>
                  </a:lnTo>
                  <a:lnTo>
                    <a:pt x="106" y="98"/>
                  </a:lnTo>
                  <a:lnTo>
                    <a:pt x="168" y="49"/>
                  </a:lnTo>
                  <a:lnTo>
                    <a:pt x="237" y="18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4852" y="3947"/>
              <a:ext cx="348" cy="740"/>
            </a:xfrm>
            <a:custGeom>
              <a:avLst/>
              <a:gdLst/>
              <a:ahLst/>
              <a:cxnLst>
                <a:cxn ang="0">
                  <a:pos x="224" y="257"/>
                </a:cxn>
                <a:cxn ang="0">
                  <a:pos x="274" y="336"/>
                </a:cxn>
                <a:cxn ang="0">
                  <a:pos x="268" y="373"/>
                </a:cxn>
                <a:cxn ang="0">
                  <a:pos x="243" y="440"/>
                </a:cxn>
                <a:cxn ang="0">
                  <a:pos x="212" y="513"/>
                </a:cxn>
                <a:cxn ang="0">
                  <a:pos x="168" y="624"/>
                </a:cxn>
                <a:cxn ang="0">
                  <a:pos x="156" y="672"/>
                </a:cxn>
                <a:cxn ang="0">
                  <a:pos x="162" y="703"/>
                </a:cxn>
                <a:cxn ang="0">
                  <a:pos x="187" y="709"/>
                </a:cxn>
                <a:cxn ang="0">
                  <a:pos x="274" y="654"/>
                </a:cxn>
                <a:cxn ang="0">
                  <a:pos x="311" y="568"/>
                </a:cxn>
                <a:cxn ang="0">
                  <a:pos x="317" y="562"/>
                </a:cxn>
                <a:cxn ang="0">
                  <a:pos x="330" y="562"/>
                </a:cxn>
                <a:cxn ang="0">
                  <a:pos x="342" y="568"/>
                </a:cxn>
                <a:cxn ang="0">
                  <a:pos x="342" y="593"/>
                </a:cxn>
                <a:cxn ang="0">
                  <a:pos x="305" y="666"/>
                </a:cxn>
                <a:cxn ang="0">
                  <a:pos x="236" y="728"/>
                </a:cxn>
                <a:cxn ang="0">
                  <a:pos x="125" y="728"/>
                </a:cxn>
                <a:cxn ang="0">
                  <a:pos x="75" y="648"/>
                </a:cxn>
                <a:cxn ang="0">
                  <a:pos x="87" y="599"/>
                </a:cxn>
                <a:cxn ang="0">
                  <a:pos x="174" y="379"/>
                </a:cxn>
                <a:cxn ang="0">
                  <a:pos x="187" y="330"/>
                </a:cxn>
                <a:cxn ang="0">
                  <a:pos x="187" y="293"/>
                </a:cxn>
                <a:cxn ang="0">
                  <a:pos x="174" y="275"/>
                </a:cxn>
                <a:cxn ang="0">
                  <a:pos x="131" y="281"/>
                </a:cxn>
                <a:cxn ang="0">
                  <a:pos x="69" y="348"/>
                </a:cxn>
                <a:cxn ang="0">
                  <a:pos x="37" y="422"/>
                </a:cxn>
                <a:cxn ang="0">
                  <a:pos x="25" y="428"/>
                </a:cxn>
                <a:cxn ang="0">
                  <a:pos x="13" y="422"/>
                </a:cxn>
                <a:cxn ang="0">
                  <a:pos x="0" y="409"/>
                </a:cxn>
                <a:cxn ang="0">
                  <a:pos x="19" y="361"/>
                </a:cxn>
                <a:cxn ang="0">
                  <a:pos x="75" y="281"/>
                </a:cxn>
                <a:cxn ang="0">
                  <a:pos x="168" y="244"/>
                </a:cxn>
                <a:cxn ang="0">
                  <a:pos x="286" y="0"/>
                </a:cxn>
                <a:cxn ang="0">
                  <a:pos x="311" y="18"/>
                </a:cxn>
                <a:cxn ang="0">
                  <a:pos x="317" y="42"/>
                </a:cxn>
                <a:cxn ang="0">
                  <a:pos x="305" y="73"/>
                </a:cxn>
                <a:cxn ang="0">
                  <a:pos x="274" y="98"/>
                </a:cxn>
                <a:cxn ang="0">
                  <a:pos x="236" y="98"/>
                </a:cxn>
                <a:cxn ang="0">
                  <a:pos x="218" y="79"/>
                </a:cxn>
                <a:cxn ang="0">
                  <a:pos x="212" y="55"/>
                </a:cxn>
                <a:cxn ang="0">
                  <a:pos x="224" y="24"/>
                </a:cxn>
                <a:cxn ang="0">
                  <a:pos x="255" y="0"/>
                </a:cxn>
              </a:cxnLst>
              <a:rect l="0" t="0" r="r" b="b"/>
              <a:pathLst>
                <a:path w="348" h="740">
                  <a:moveTo>
                    <a:pt x="168" y="244"/>
                  </a:moveTo>
                  <a:lnTo>
                    <a:pt x="224" y="257"/>
                  </a:lnTo>
                  <a:lnTo>
                    <a:pt x="261" y="293"/>
                  </a:lnTo>
                  <a:lnTo>
                    <a:pt x="274" y="336"/>
                  </a:lnTo>
                  <a:lnTo>
                    <a:pt x="274" y="354"/>
                  </a:lnTo>
                  <a:lnTo>
                    <a:pt x="268" y="373"/>
                  </a:lnTo>
                  <a:lnTo>
                    <a:pt x="261" y="397"/>
                  </a:lnTo>
                  <a:lnTo>
                    <a:pt x="243" y="440"/>
                  </a:lnTo>
                  <a:lnTo>
                    <a:pt x="224" y="483"/>
                  </a:lnTo>
                  <a:lnTo>
                    <a:pt x="212" y="513"/>
                  </a:lnTo>
                  <a:lnTo>
                    <a:pt x="174" y="599"/>
                  </a:lnTo>
                  <a:lnTo>
                    <a:pt x="168" y="624"/>
                  </a:lnTo>
                  <a:lnTo>
                    <a:pt x="162" y="648"/>
                  </a:lnTo>
                  <a:lnTo>
                    <a:pt x="156" y="672"/>
                  </a:lnTo>
                  <a:lnTo>
                    <a:pt x="162" y="691"/>
                  </a:lnTo>
                  <a:lnTo>
                    <a:pt x="162" y="703"/>
                  </a:lnTo>
                  <a:lnTo>
                    <a:pt x="174" y="709"/>
                  </a:lnTo>
                  <a:lnTo>
                    <a:pt x="187" y="709"/>
                  </a:lnTo>
                  <a:lnTo>
                    <a:pt x="230" y="697"/>
                  </a:lnTo>
                  <a:lnTo>
                    <a:pt x="274" y="654"/>
                  </a:lnTo>
                  <a:lnTo>
                    <a:pt x="305" y="575"/>
                  </a:lnTo>
                  <a:lnTo>
                    <a:pt x="311" y="568"/>
                  </a:lnTo>
                  <a:lnTo>
                    <a:pt x="311" y="562"/>
                  </a:lnTo>
                  <a:lnTo>
                    <a:pt x="317" y="562"/>
                  </a:lnTo>
                  <a:lnTo>
                    <a:pt x="330" y="556"/>
                  </a:lnTo>
                  <a:lnTo>
                    <a:pt x="330" y="562"/>
                  </a:lnTo>
                  <a:lnTo>
                    <a:pt x="336" y="562"/>
                  </a:lnTo>
                  <a:lnTo>
                    <a:pt x="342" y="568"/>
                  </a:lnTo>
                  <a:lnTo>
                    <a:pt x="348" y="575"/>
                  </a:lnTo>
                  <a:lnTo>
                    <a:pt x="342" y="593"/>
                  </a:lnTo>
                  <a:lnTo>
                    <a:pt x="330" y="624"/>
                  </a:lnTo>
                  <a:lnTo>
                    <a:pt x="305" y="666"/>
                  </a:lnTo>
                  <a:lnTo>
                    <a:pt x="274" y="703"/>
                  </a:lnTo>
                  <a:lnTo>
                    <a:pt x="236" y="728"/>
                  </a:lnTo>
                  <a:lnTo>
                    <a:pt x="180" y="740"/>
                  </a:lnTo>
                  <a:lnTo>
                    <a:pt x="125" y="728"/>
                  </a:lnTo>
                  <a:lnTo>
                    <a:pt x="87" y="697"/>
                  </a:lnTo>
                  <a:lnTo>
                    <a:pt x="75" y="648"/>
                  </a:lnTo>
                  <a:lnTo>
                    <a:pt x="81" y="624"/>
                  </a:lnTo>
                  <a:lnTo>
                    <a:pt x="87" y="599"/>
                  </a:lnTo>
                  <a:lnTo>
                    <a:pt x="156" y="422"/>
                  </a:lnTo>
                  <a:lnTo>
                    <a:pt x="174" y="379"/>
                  </a:lnTo>
                  <a:lnTo>
                    <a:pt x="187" y="354"/>
                  </a:lnTo>
                  <a:lnTo>
                    <a:pt x="187" y="330"/>
                  </a:lnTo>
                  <a:lnTo>
                    <a:pt x="193" y="312"/>
                  </a:lnTo>
                  <a:lnTo>
                    <a:pt x="187" y="293"/>
                  </a:lnTo>
                  <a:lnTo>
                    <a:pt x="187" y="281"/>
                  </a:lnTo>
                  <a:lnTo>
                    <a:pt x="174" y="275"/>
                  </a:lnTo>
                  <a:lnTo>
                    <a:pt x="162" y="275"/>
                  </a:lnTo>
                  <a:lnTo>
                    <a:pt x="131" y="281"/>
                  </a:lnTo>
                  <a:lnTo>
                    <a:pt x="100" y="305"/>
                  </a:lnTo>
                  <a:lnTo>
                    <a:pt x="69" y="348"/>
                  </a:lnTo>
                  <a:lnTo>
                    <a:pt x="44" y="409"/>
                  </a:lnTo>
                  <a:lnTo>
                    <a:pt x="37" y="422"/>
                  </a:lnTo>
                  <a:lnTo>
                    <a:pt x="37" y="422"/>
                  </a:lnTo>
                  <a:lnTo>
                    <a:pt x="25" y="428"/>
                  </a:lnTo>
                  <a:lnTo>
                    <a:pt x="19" y="428"/>
                  </a:lnTo>
                  <a:lnTo>
                    <a:pt x="13" y="422"/>
                  </a:lnTo>
                  <a:lnTo>
                    <a:pt x="6" y="422"/>
                  </a:lnTo>
                  <a:lnTo>
                    <a:pt x="0" y="409"/>
                  </a:lnTo>
                  <a:lnTo>
                    <a:pt x="6" y="391"/>
                  </a:lnTo>
                  <a:lnTo>
                    <a:pt x="19" y="361"/>
                  </a:lnTo>
                  <a:lnTo>
                    <a:pt x="44" y="324"/>
                  </a:lnTo>
                  <a:lnTo>
                    <a:pt x="75" y="281"/>
                  </a:lnTo>
                  <a:lnTo>
                    <a:pt x="118" y="257"/>
                  </a:lnTo>
                  <a:lnTo>
                    <a:pt x="168" y="244"/>
                  </a:lnTo>
                  <a:close/>
                  <a:moveTo>
                    <a:pt x="274" y="0"/>
                  </a:moveTo>
                  <a:lnTo>
                    <a:pt x="286" y="0"/>
                  </a:lnTo>
                  <a:lnTo>
                    <a:pt x="299" y="6"/>
                  </a:lnTo>
                  <a:lnTo>
                    <a:pt x="311" y="18"/>
                  </a:lnTo>
                  <a:lnTo>
                    <a:pt x="317" y="30"/>
                  </a:lnTo>
                  <a:lnTo>
                    <a:pt x="317" y="42"/>
                  </a:lnTo>
                  <a:lnTo>
                    <a:pt x="311" y="55"/>
                  </a:lnTo>
                  <a:lnTo>
                    <a:pt x="305" y="73"/>
                  </a:lnTo>
                  <a:lnTo>
                    <a:pt x="292" y="85"/>
                  </a:lnTo>
                  <a:lnTo>
                    <a:pt x="274" y="98"/>
                  </a:lnTo>
                  <a:lnTo>
                    <a:pt x="255" y="104"/>
                  </a:lnTo>
                  <a:lnTo>
                    <a:pt x="236" y="98"/>
                  </a:lnTo>
                  <a:lnTo>
                    <a:pt x="224" y="91"/>
                  </a:lnTo>
                  <a:lnTo>
                    <a:pt x="218" y="79"/>
                  </a:lnTo>
                  <a:lnTo>
                    <a:pt x="212" y="67"/>
                  </a:lnTo>
                  <a:lnTo>
                    <a:pt x="212" y="55"/>
                  </a:lnTo>
                  <a:lnTo>
                    <a:pt x="212" y="36"/>
                  </a:lnTo>
                  <a:lnTo>
                    <a:pt x="224" y="24"/>
                  </a:lnTo>
                  <a:lnTo>
                    <a:pt x="236" y="12"/>
                  </a:lnTo>
                  <a:lnTo>
                    <a:pt x="255" y="0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/>
          </p:nvSpPr>
          <p:spPr bwMode="auto">
            <a:xfrm>
              <a:off x="5244" y="3947"/>
              <a:ext cx="497" cy="960"/>
            </a:xfrm>
            <a:custGeom>
              <a:avLst/>
              <a:gdLst/>
              <a:ahLst/>
              <a:cxnLst>
                <a:cxn ang="0">
                  <a:pos x="398" y="257"/>
                </a:cxn>
                <a:cxn ang="0">
                  <a:pos x="454" y="348"/>
                </a:cxn>
                <a:cxn ang="0">
                  <a:pos x="454" y="373"/>
                </a:cxn>
                <a:cxn ang="0">
                  <a:pos x="348" y="783"/>
                </a:cxn>
                <a:cxn ang="0">
                  <a:pos x="267" y="905"/>
                </a:cxn>
                <a:cxn ang="0">
                  <a:pos x="162" y="954"/>
                </a:cxn>
                <a:cxn ang="0">
                  <a:pos x="56" y="948"/>
                </a:cxn>
                <a:cxn ang="0">
                  <a:pos x="0" y="887"/>
                </a:cxn>
                <a:cxn ang="0">
                  <a:pos x="12" y="850"/>
                </a:cxn>
                <a:cxn ang="0">
                  <a:pos x="43" y="825"/>
                </a:cxn>
                <a:cxn ang="0">
                  <a:pos x="81" y="825"/>
                </a:cxn>
                <a:cxn ang="0">
                  <a:pos x="106" y="850"/>
                </a:cxn>
                <a:cxn ang="0">
                  <a:pos x="106" y="874"/>
                </a:cxn>
                <a:cxn ang="0">
                  <a:pos x="99" y="899"/>
                </a:cxn>
                <a:cxn ang="0">
                  <a:pos x="68" y="917"/>
                </a:cxn>
                <a:cxn ang="0">
                  <a:pos x="112" y="929"/>
                </a:cxn>
                <a:cxn ang="0">
                  <a:pos x="224" y="856"/>
                </a:cxn>
                <a:cxn ang="0">
                  <a:pos x="255" y="789"/>
                </a:cxn>
                <a:cxn ang="0">
                  <a:pos x="367" y="354"/>
                </a:cxn>
                <a:cxn ang="0">
                  <a:pos x="367" y="330"/>
                </a:cxn>
                <a:cxn ang="0">
                  <a:pos x="361" y="293"/>
                </a:cxn>
                <a:cxn ang="0">
                  <a:pos x="348" y="275"/>
                </a:cxn>
                <a:cxn ang="0">
                  <a:pos x="280" y="287"/>
                </a:cxn>
                <a:cxn ang="0">
                  <a:pos x="205" y="361"/>
                </a:cxn>
                <a:cxn ang="0">
                  <a:pos x="174" y="416"/>
                </a:cxn>
                <a:cxn ang="0">
                  <a:pos x="162" y="428"/>
                </a:cxn>
                <a:cxn ang="0">
                  <a:pos x="149" y="428"/>
                </a:cxn>
                <a:cxn ang="0">
                  <a:pos x="137" y="422"/>
                </a:cxn>
                <a:cxn ang="0">
                  <a:pos x="143" y="391"/>
                </a:cxn>
                <a:cxn ang="0">
                  <a:pos x="186" y="324"/>
                </a:cxn>
                <a:cxn ang="0">
                  <a:pos x="273" y="257"/>
                </a:cxn>
                <a:cxn ang="0">
                  <a:pos x="454" y="0"/>
                </a:cxn>
                <a:cxn ang="0">
                  <a:pos x="479" y="6"/>
                </a:cxn>
                <a:cxn ang="0">
                  <a:pos x="497" y="30"/>
                </a:cxn>
                <a:cxn ang="0">
                  <a:pos x="497" y="42"/>
                </a:cxn>
                <a:cxn ang="0">
                  <a:pos x="485" y="73"/>
                </a:cxn>
                <a:cxn ang="0">
                  <a:pos x="454" y="98"/>
                </a:cxn>
                <a:cxn ang="0">
                  <a:pos x="417" y="98"/>
                </a:cxn>
                <a:cxn ang="0">
                  <a:pos x="398" y="79"/>
                </a:cxn>
                <a:cxn ang="0">
                  <a:pos x="392" y="55"/>
                </a:cxn>
                <a:cxn ang="0">
                  <a:pos x="410" y="18"/>
                </a:cxn>
                <a:cxn ang="0">
                  <a:pos x="454" y="0"/>
                </a:cxn>
              </a:cxnLst>
              <a:rect l="0" t="0" r="r" b="b"/>
              <a:pathLst>
                <a:path w="497" h="960">
                  <a:moveTo>
                    <a:pt x="336" y="244"/>
                  </a:moveTo>
                  <a:lnTo>
                    <a:pt x="398" y="257"/>
                  </a:lnTo>
                  <a:lnTo>
                    <a:pt x="435" y="293"/>
                  </a:lnTo>
                  <a:lnTo>
                    <a:pt x="454" y="348"/>
                  </a:lnTo>
                  <a:lnTo>
                    <a:pt x="454" y="361"/>
                  </a:lnTo>
                  <a:lnTo>
                    <a:pt x="454" y="373"/>
                  </a:lnTo>
                  <a:lnTo>
                    <a:pt x="448" y="385"/>
                  </a:lnTo>
                  <a:lnTo>
                    <a:pt x="348" y="783"/>
                  </a:lnTo>
                  <a:lnTo>
                    <a:pt x="317" y="856"/>
                  </a:lnTo>
                  <a:lnTo>
                    <a:pt x="267" y="905"/>
                  </a:lnTo>
                  <a:lnTo>
                    <a:pt x="211" y="935"/>
                  </a:lnTo>
                  <a:lnTo>
                    <a:pt x="162" y="954"/>
                  </a:lnTo>
                  <a:lnTo>
                    <a:pt x="112" y="960"/>
                  </a:lnTo>
                  <a:lnTo>
                    <a:pt x="56" y="948"/>
                  </a:lnTo>
                  <a:lnTo>
                    <a:pt x="12" y="923"/>
                  </a:lnTo>
                  <a:lnTo>
                    <a:pt x="0" y="887"/>
                  </a:lnTo>
                  <a:lnTo>
                    <a:pt x="6" y="868"/>
                  </a:lnTo>
                  <a:lnTo>
                    <a:pt x="12" y="850"/>
                  </a:lnTo>
                  <a:lnTo>
                    <a:pt x="25" y="838"/>
                  </a:lnTo>
                  <a:lnTo>
                    <a:pt x="43" y="825"/>
                  </a:lnTo>
                  <a:lnTo>
                    <a:pt x="68" y="825"/>
                  </a:lnTo>
                  <a:lnTo>
                    <a:pt x="81" y="825"/>
                  </a:lnTo>
                  <a:lnTo>
                    <a:pt x="93" y="832"/>
                  </a:lnTo>
                  <a:lnTo>
                    <a:pt x="106" y="850"/>
                  </a:lnTo>
                  <a:lnTo>
                    <a:pt x="106" y="862"/>
                  </a:lnTo>
                  <a:lnTo>
                    <a:pt x="106" y="874"/>
                  </a:lnTo>
                  <a:lnTo>
                    <a:pt x="106" y="887"/>
                  </a:lnTo>
                  <a:lnTo>
                    <a:pt x="99" y="899"/>
                  </a:lnTo>
                  <a:lnTo>
                    <a:pt x="87" y="911"/>
                  </a:lnTo>
                  <a:lnTo>
                    <a:pt x="68" y="917"/>
                  </a:lnTo>
                  <a:lnTo>
                    <a:pt x="87" y="923"/>
                  </a:lnTo>
                  <a:lnTo>
                    <a:pt x="112" y="929"/>
                  </a:lnTo>
                  <a:lnTo>
                    <a:pt x="174" y="905"/>
                  </a:lnTo>
                  <a:lnTo>
                    <a:pt x="224" y="856"/>
                  </a:lnTo>
                  <a:lnTo>
                    <a:pt x="255" y="789"/>
                  </a:lnTo>
                  <a:lnTo>
                    <a:pt x="255" y="789"/>
                  </a:lnTo>
                  <a:lnTo>
                    <a:pt x="367" y="361"/>
                  </a:lnTo>
                  <a:lnTo>
                    <a:pt x="367" y="354"/>
                  </a:lnTo>
                  <a:lnTo>
                    <a:pt x="367" y="342"/>
                  </a:lnTo>
                  <a:lnTo>
                    <a:pt x="367" y="330"/>
                  </a:lnTo>
                  <a:lnTo>
                    <a:pt x="367" y="312"/>
                  </a:lnTo>
                  <a:lnTo>
                    <a:pt x="361" y="293"/>
                  </a:lnTo>
                  <a:lnTo>
                    <a:pt x="354" y="281"/>
                  </a:lnTo>
                  <a:lnTo>
                    <a:pt x="348" y="275"/>
                  </a:lnTo>
                  <a:lnTo>
                    <a:pt x="329" y="275"/>
                  </a:lnTo>
                  <a:lnTo>
                    <a:pt x="280" y="287"/>
                  </a:lnTo>
                  <a:lnTo>
                    <a:pt x="242" y="318"/>
                  </a:lnTo>
                  <a:lnTo>
                    <a:pt x="205" y="361"/>
                  </a:lnTo>
                  <a:lnTo>
                    <a:pt x="180" y="409"/>
                  </a:lnTo>
                  <a:lnTo>
                    <a:pt x="174" y="416"/>
                  </a:lnTo>
                  <a:lnTo>
                    <a:pt x="168" y="422"/>
                  </a:lnTo>
                  <a:lnTo>
                    <a:pt x="162" y="428"/>
                  </a:lnTo>
                  <a:lnTo>
                    <a:pt x="155" y="428"/>
                  </a:lnTo>
                  <a:lnTo>
                    <a:pt x="149" y="428"/>
                  </a:lnTo>
                  <a:lnTo>
                    <a:pt x="143" y="422"/>
                  </a:lnTo>
                  <a:lnTo>
                    <a:pt x="137" y="422"/>
                  </a:lnTo>
                  <a:lnTo>
                    <a:pt x="137" y="409"/>
                  </a:lnTo>
                  <a:lnTo>
                    <a:pt x="143" y="391"/>
                  </a:lnTo>
                  <a:lnTo>
                    <a:pt x="162" y="361"/>
                  </a:lnTo>
                  <a:lnTo>
                    <a:pt x="186" y="324"/>
                  </a:lnTo>
                  <a:lnTo>
                    <a:pt x="224" y="281"/>
                  </a:lnTo>
                  <a:lnTo>
                    <a:pt x="273" y="257"/>
                  </a:lnTo>
                  <a:lnTo>
                    <a:pt x="336" y="244"/>
                  </a:lnTo>
                  <a:close/>
                  <a:moveTo>
                    <a:pt x="454" y="0"/>
                  </a:moveTo>
                  <a:lnTo>
                    <a:pt x="466" y="0"/>
                  </a:lnTo>
                  <a:lnTo>
                    <a:pt x="479" y="6"/>
                  </a:lnTo>
                  <a:lnTo>
                    <a:pt x="491" y="18"/>
                  </a:lnTo>
                  <a:lnTo>
                    <a:pt x="497" y="30"/>
                  </a:lnTo>
                  <a:lnTo>
                    <a:pt x="497" y="42"/>
                  </a:lnTo>
                  <a:lnTo>
                    <a:pt x="497" y="42"/>
                  </a:lnTo>
                  <a:lnTo>
                    <a:pt x="491" y="61"/>
                  </a:lnTo>
                  <a:lnTo>
                    <a:pt x="485" y="73"/>
                  </a:lnTo>
                  <a:lnTo>
                    <a:pt x="466" y="91"/>
                  </a:lnTo>
                  <a:lnTo>
                    <a:pt x="454" y="98"/>
                  </a:lnTo>
                  <a:lnTo>
                    <a:pt x="435" y="104"/>
                  </a:lnTo>
                  <a:lnTo>
                    <a:pt x="417" y="98"/>
                  </a:lnTo>
                  <a:lnTo>
                    <a:pt x="404" y="91"/>
                  </a:lnTo>
                  <a:lnTo>
                    <a:pt x="398" y="79"/>
                  </a:lnTo>
                  <a:lnTo>
                    <a:pt x="392" y="67"/>
                  </a:lnTo>
                  <a:lnTo>
                    <a:pt x="392" y="55"/>
                  </a:lnTo>
                  <a:lnTo>
                    <a:pt x="392" y="36"/>
                  </a:lnTo>
                  <a:lnTo>
                    <a:pt x="410" y="18"/>
                  </a:lnTo>
                  <a:lnTo>
                    <a:pt x="429" y="0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5897" y="3947"/>
              <a:ext cx="217" cy="397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80" y="0"/>
                </a:cxn>
                <a:cxn ang="0">
                  <a:pos x="193" y="6"/>
                </a:cxn>
                <a:cxn ang="0">
                  <a:pos x="205" y="18"/>
                </a:cxn>
                <a:cxn ang="0">
                  <a:pos x="211" y="30"/>
                </a:cxn>
                <a:cxn ang="0">
                  <a:pos x="217" y="42"/>
                </a:cxn>
                <a:cxn ang="0">
                  <a:pos x="211" y="55"/>
                </a:cxn>
                <a:cxn ang="0">
                  <a:pos x="211" y="61"/>
                </a:cxn>
                <a:cxn ang="0">
                  <a:pos x="211" y="67"/>
                </a:cxn>
                <a:cxn ang="0">
                  <a:pos x="205" y="67"/>
                </a:cxn>
                <a:cxn ang="0">
                  <a:pos x="205" y="67"/>
                </a:cxn>
                <a:cxn ang="0">
                  <a:pos x="43" y="385"/>
                </a:cxn>
                <a:cxn ang="0">
                  <a:pos x="43" y="397"/>
                </a:cxn>
                <a:cxn ang="0">
                  <a:pos x="37" y="397"/>
                </a:cxn>
                <a:cxn ang="0">
                  <a:pos x="31" y="397"/>
                </a:cxn>
                <a:cxn ang="0">
                  <a:pos x="31" y="397"/>
                </a:cxn>
                <a:cxn ang="0">
                  <a:pos x="18" y="397"/>
                </a:cxn>
                <a:cxn ang="0">
                  <a:pos x="12" y="391"/>
                </a:cxn>
                <a:cxn ang="0">
                  <a:pos x="0" y="38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373"/>
                </a:cxn>
                <a:cxn ang="0">
                  <a:pos x="0" y="367"/>
                </a:cxn>
                <a:cxn ang="0">
                  <a:pos x="124" y="30"/>
                </a:cxn>
                <a:cxn ang="0">
                  <a:pos x="124" y="24"/>
                </a:cxn>
                <a:cxn ang="0">
                  <a:pos x="130" y="18"/>
                </a:cxn>
                <a:cxn ang="0">
                  <a:pos x="137" y="6"/>
                </a:cxn>
                <a:cxn ang="0">
                  <a:pos x="149" y="0"/>
                </a:cxn>
                <a:cxn ang="0">
                  <a:pos x="168" y="0"/>
                </a:cxn>
              </a:cxnLst>
              <a:rect l="0" t="0" r="r" b="b"/>
              <a:pathLst>
                <a:path w="217" h="397">
                  <a:moveTo>
                    <a:pt x="168" y="0"/>
                  </a:moveTo>
                  <a:lnTo>
                    <a:pt x="180" y="0"/>
                  </a:lnTo>
                  <a:lnTo>
                    <a:pt x="193" y="6"/>
                  </a:lnTo>
                  <a:lnTo>
                    <a:pt x="205" y="18"/>
                  </a:lnTo>
                  <a:lnTo>
                    <a:pt x="211" y="30"/>
                  </a:lnTo>
                  <a:lnTo>
                    <a:pt x="217" y="42"/>
                  </a:lnTo>
                  <a:lnTo>
                    <a:pt x="211" y="55"/>
                  </a:lnTo>
                  <a:lnTo>
                    <a:pt x="211" y="61"/>
                  </a:lnTo>
                  <a:lnTo>
                    <a:pt x="211" y="67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43" y="385"/>
                  </a:lnTo>
                  <a:lnTo>
                    <a:pt x="43" y="397"/>
                  </a:lnTo>
                  <a:lnTo>
                    <a:pt x="37" y="397"/>
                  </a:lnTo>
                  <a:lnTo>
                    <a:pt x="31" y="397"/>
                  </a:lnTo>
                  <a:lnTo>
                    <a:pt x="31" y="397"/>
                  </a:lnTo>
                  <a:lnTo>
                    <a:pt x="18" y="397"/>
                  </a:lnTo>
                  <a:lnTo>
                    <a:pt x="12" y="391"/>
                  </a:lnTo>
                  <a:lnTo>
                    <a:pt x="0" y="385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3"/>
                  </a:lnTo>
                  <a:lnTo>
                    <a:pt x="0" y="367"/>
                  </a:lnTo>
                  <a:lnTo>
                    <a:pt x="124" y="30"/>
                  </a:lnTo>
                  <a:lnTo>
                    <a:pt x="124" y="24"/>
                  </a:lnTo>
                  <a:lnTo>
                    <a:pt x="130" y="18"/>
                  </a:lnTo>
                  <a:lnTo>
                    <a:pt x="137" y="6"/>
                  </a:lnTo>
                  <a:lnTo>
                    <a:pt x="149" y="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6450" y="3274"/>
              <a:ext cx="373" cy="1572"/>
            </a:xfrm>
            <a:custGeom>
              <a:avLst/>
              <a:gdLst/>
              <a:ahLst/>
              <a:cxnLst>
                <a:cxn ang="0">
                  <a:pos x="373" y="789"/>
                </a:cxn>
                <a:cxn ang="0">
                  <a:pos x="373" y="789"/>
                </a:cxn>
                <a:cxn ang="0">
                  <a:pos x="373" y="789"/>
                </a:cxn>
                <a:cxn ang="0">
                  <a:pos x="373" y="789"/>
                </a:cxn>
                <a:cxn ang="0">
                  <a:pos x="19" y="0"/>
                </a:cxn>
                <a:cxn ang="0">
                  <a:pos x="38" y="12"/>
                </a:cxn>
                <a:cxn ang="0">
                  <a:pos x="69" y="37"/>
                </a:cxn>
                <a:cxn ang="0">
                  <a:pos x="112" y="79"/>
                </a:cxn>
                <a:cxn ang="0">
                  <a:pos x="162" y="134"/>
                </a:cxn>
                <a:cxn ang="0">
                  <a:pos x="218" y="208"/>
                </a:cxn>
                <a:cxn ang="0">
                  <a:pos x="268" y="300"/>
                </a:cxn>
                <a:cxn ang="0">
                  <a:pos x="317" y="434"/>
                </a:cxn>
                <a:cxn ang="0">
                  <a:pos x="355" y="563"/>
                </a:cxn>
                <a:cxn ang="0">
                  <a:pos x="367" y="685"/>
                </a:cxn>
                <a:cxn ang="0">
                  <a:pos x="373" y="789"/>
                </a:cxn>
                <a:cxn ang="0">
                  <a:pos x="361" y="930"/>
                </a:cxn>
                <a:cxn ang="0">
                  <a:pos x="330" y="1095"/>
                </a:cxn>
                <a:cxn ang="0">
                  <a:pos x="274" y="1266"/>
                </a:cxn>
                <a:cxn ang="0">
                  <a:pos x="218" y="1358"/>
                </a:cxn>
                <a:cxn ang="0">
                  <a:pos x="168" y="1431"/>
                </a:cxn>
                <a:cxn ang="0">
                  <a:pos x="112" y="1492"/>
                </a:cxn>
                <a:cxn ang="0">
                  <a:pos x="69" y="1535"/>
                </a:cxn>
                <a:cxn ang="0">
                  <a:pos x="38" y="1560"/>
                </a:cxn>
                <a:cxn ang="0">
                  <a:pos x="19" y="1572"/>
                </a:cxn>
                <a:cxn ang="0">
                  <a:pos x="6" y="1566"/>
                </a:cxn>
                <a:cxn ang="0">
                  <a:pos x="0" y="1560"/>
                </a:cxn>
                <a:cxn ang="0">
                  <a:pos x="0" y="1553"/>
                </a:cxn>
                <a:cxn ang="0">
                  <a:pos x="0" y="1553"/>
                </a:cxn>
                <a:cxn ang="0">
                  <a:pos x="0" y="1547"/>
                </a:cxn>
                <a:cxn ang="0">
                  <a:pos x="6" y="1541"/>
                </a:cxn>
                <a:cxn ang="0">
                  <a:pos x="13" y="1535"/>
                </a:cxn>
                <a:cxn ang="0">
                  <a:pos x="25" y="1529"/>
                </a:cxn>
                <a:cxn ang="0">
                  <a:pos x="112" y="1425"/>
                </a:cxn>
                <a:cxn ang="0">
                  <a:pos x="174" y="1309"/>
                </a:cxn>
                <a:cxn ang="0">
                  <a:pos x="224" y="1186"/>
                </a:cxn>
                <a:cxn ang="0">
                  <a:pos x="255" y="1052"/>
                </a:cxn>
                <a:cxn ang="0">
                  <a:pos x="274" y="923"/>
                </a:cxn>
                <a:cxn ang="0">
                  <a:pos x="280" y="789"/>
                </a:cxn>
                <a:cxn ang="0">
                  <a:pos x="268" y="599"/>
                </a:cxn>
                <a:cxn ang="0">
                  <a:pos x="237" y="434"/>
                </a:cxn>
                <a:cxn ang="0">
                  <a:pos x="187" y="287"/>
                </a:cxn>
                <a:cxn ang="0">
                  <a:pos x="118" y="159"/>
                </a:cxn>
                <a:cxn ang="0">
                  <a:pos x="31" y="55"/>
                </a:cxn>
                <a:cxn ang="0">
                  <a:pos x="19" y="43"/>
                </a:cxn>
                <a:cxn ang="0">
                  <a:pos x="6" y="37"/>
                </a:cxn>
                <a:cxn ang="0">
                  <a:pos x="6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9" y="0"/>
                </a:cxn>
              </a:cxnLst>
              <a:rect l="0" t="0" r="r" b="b"/>
              <a:pathLst>
                <a:path w="373" h="1572">
                  <a:moveTo>
                    <a:pt x="373" y="789"/>
                  </a:moveTo>
                  <a:lnTo>
                    <a:pt x="373" y="789"/>
                  </a:lnTo>
                  <a:lnTo>
                    <a:pt x="373" y="789"/>
                  </a:lnTo>
                  <a:lnTo>
                    <a:pt x="373" y="789"/>
                  </a:lnTo>
                  <a:close/>
                  <a:moveTo>
                    <a:pt x="19" y="0"/>
                  </a:moveTo>
                  <a:lnTo>
                    <a:pt x="38" y="12"/>
                  </a:lnTo>
                  <a:lnTo>
                    <a:pt x="69" y="37"/>
                  </a:lnTo>
                  <a:lnTo>
                    <a:pt x="112" y="79"/>
                  </a:lnTo>
                  <a:lnTo>
                    <a:pt x="162" y="134"/>
                  </a:lnTo>
                  <a:lnTo>
                    <a:pt x="218" y="208"/>
                  </a:lnTo>
                  <a:lnTo>
                    <a:pt x="268" y="300"/>
                  </a:lnTo>
                  <a:lnTo>
                    <a:pt x="317" y="434"/>
                  </a:lnTo>
                  <a:lnTo>
                    <a:pt x="355" y="563"/>
                  </a:lnTo>
                  <a:lnTo>
                    <a:pt x="367" y="685"/>
                  </a:lnTo>
                  <a:lnTo>
                    <a:pt x="373" y="789"/>
                  </a:lnTo>
                  <a:lnTo>
                    <a:pt x="361" y="930"/>
                  </a:lnTo>
                  <a:lnTo>
                    <a:pt x="330" y="1095"/>
                  </a:lnTo>
                  <a:lnTo>
                    <a:pt x="274" y="1266"/>
                  </a:lnTo>
                  <a:lnTo>
                    <a:pt x="218" y="1358"/>
                  </a:lnTo>
                  <a:lnTo>
                    <a:pt x="168" y="1431"/>
                  </a:lnTo>
                  <a:lnTo>
                    <a:pt x="112" y="1492"/>
                  </a:lnTo>
                  <a:lnTo>
                    <a:pt x="69" y="1535"/>
                  </a:lnTo>
                  <a:lnTo>
                    <a:pt x="38" y="1560"/>
                  </a:lnTo>
                  <a:lnTo>
                    <a:pt x="19" y="1572"/>
                  </a:lnTo>
                  <a:lnTo>
                    <a:pt x="6" y="1566"/>
                  </a:lnTo>
                  <a:lnTo>
                    <a:pt x="0" y="1560"/>
                  </a:lnTo>
                  <a:lnTo>
                    <a:pt x="0" y="1553"/>
                  </a:lnTo>
                  <a:lnTo>
                    <a:pt x="0" y="1553"/>
                  </a:lnTo>
                  <a:lnTo>
                    <a:pt x="0" y="1547"/>
                  </a:lnTo>
                  <a:lnTo>
                    <a:pt x="6" y="1541"/>
                  </a:lnTo>
                  <a:lnTo>
                    <a:pt x="13" y="1535"/>
                  </a:lnTo>
                  <a:lnTo>
                    <a:pt x="25" y="1529"/>
                  </a:lnTo>
                  <a:lnTo>
                    <a:pt x="112" y="1425"/>
                  </a:lnTo>
                  <a:lnTo>
                    <a:pt x="174" y="1309"/>
                  </a:lnTo>
                  <a:lnTo>
                    <a:pt x="224" y="1186"/>
                  </a:lnTo>
                  <a:lnTo>
                    <a:pt x="255" y="1052"/>
                  </a:lnTo>
                  <a:lnTo>
                    <a:pt x="274" y="923"/>
                  </a:lnTo>
                  <a:lnTo>
                    <a:pt x="280" y="789"/>
                  </a:lnTo>
                  <a:lnTo>
                    <a:pt x="268" y="599"/>
                  </a:lnTo>
                  <a:lnTo>
                    <a:pt x="237" y="434"/>
                  </a:lnTo>
                  <a:lnTo>
                    <a:pt x="187" y="287"/>
                  </a:lnTo>
                  <a:lnTo>
                    <a:pt x="118" y="159"/>
                  </a:lnTo>
                  <a:lnTo>
                    <a:pt x="31" y="55"/>
                  </a:lnTo>
                  <a:lnTo>
                    <a:pt x="19" y="43"/>
                  </a:lnTo>
                  <a:lnTo>
                    <a:pt x="6" y="37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7507" y="3879"/>
              <a:ext cx="1064" cy="361"/>
            </a:xfrm>
            <a:custGeom>
              <a:avLst/>
              <a:gdLst/>
              <a:ahLst/>
              <a:cxnLst>
                <a:cxn ang="0">
                  <a:pos x="56" y="300"/>
                </a:cxn>
                <a:cxn ang="0">
                  <a:pos x="1008" y="300"/>
                </a:cxn>
                <a:cxn ang="0">
                  <a:pos x="1020" y="300"/>
                </a:cxn>
                <a:cxn ang="0">
                  <a:pos x="1033" y="306"/>
                </a:cxn>
                <a:cxn ang="0">
                  <a:pos x="1045" y="306"/>
                </a:cxn>
                <a:cxn ang="0">
                  <a:pos x="1051" y="312"/>
                </a:cxn>
                <a:cxn ang="0">
                  <a:pos x="1057" y="318"/>
                </a:cxn>
                <a:cxn ang="0">
                  <a:pos x="1064" y="337"/>
                </a:cxn>
                <a:cxn ang="0">
                  <a:pos x="1057" y="349"/>
                </a:cxn>
                <a:cxn ang="0">
                  <a:pos x="1051" y="355"/>
                </a:cxn>
                <a:cxn ang="0">
                  <a:pos x="1045" y="361"/>
                </a:cxn>
                <a:cxn ang="0">
                  <a:pos x="1033" y="361"/>
                </a:cxn>
                <a:cxn ang="0">
                  <a:pos x="1020" y="361"/>
                </a:cxn>
                <a:cxn ang="0">
                  <a:pos x="1008" y="361"/>
                </a:cxn>
                <a:cxn ang="0">
                  <a:pos x="56" y="361"/>
                </a:cxn>
                <a:cxn ang="0">
                  <a:pos x="44" y="361"/>
                </a:cxn>
                <a:cxn ang="0">
                  <a:pos x="31" y="361"/>
                </a:cxn>
                <a:cxn ang="0">
                  <a:pos x="19" y="361"/>
                </a:cxn>
                <a:cxn ang="0">
                  <a:pos x="13" y="355"/>
                </a:cxn>
                <a:cxn ang="0">
                  <a:pos x="7" y="349"/>
                </a:cxn>
                <a:cxn ang="0">
                  <a:pos x="0" y="337"/>
                </a:cxn>
                <a:cxn ang="0">
                  <a:pos x="7" y="318"/>
                </a:cxn>
                <a:cxn ang="0">
                  <a:pos x="13" y="312"/>
                </a:cxn>
                <a:cxn ang="0">
                  <a:pos x="19" y="306"/>
                </a:cxn>
                <a:cxn ang="0">
                  <a:pos x="31" y="306"/>
                </a:cxn>
                <a:cxn ang="0">
                  <a:pos x="44" y="300"/>
                </a:cxn>
                <a:cxn ang="0">
                  <a:pos x="56" y="300"/>
                </a:cxn>
                <a:cxn ang="0">
                  <a:pos x="5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3" y="0"/>
                </a:cxn>
                <a:cxn ang="0">
                  <a:pos x="1045" y="0"/>
                </a:cxn>
                <a:cxn ang="0">
                  <a:pos x="1051" y="6"/>
                </a:cxn>
                <a:cxn ang="0">
                  <a:pos x="1057" y="19"/>
                </a:cxn>
                <a:cxn ang="0">
                  <a:pos x="1064" y="31"/>
                </a:cxn>
                <a:cxn ang="0">
                  <a:pos x="1057" y="43"/>
                </a:cxn>
                <a:cxn ang="0">
                  <a:pos x="1051" y="49"/>
                </a:cxn>
                <a:cxn ang="0">
                  <a:pos x="1045" y="55"/>
                </a:cxn>
                <a:cxn ang="0">
                  <a:pos x="1033" y="62"/>
                </a:cxn>
                <a:cxn ang="0">
                  <a:pos x="1020" y="62"/>
                </a:cxn>
                <a:cxn ang="0">
                  <a:pos x="1008" y="62"/>
                </a:cxn>
                <a:cxn ang="0">
                  <a:pos x="56" y="62"/>
                </a:cxn>
                <a:cxn ang="0">
                  <a:pos x="44" y="62"/>
                </a:cxn>
                <a:cxn ang="0">
                  <a:pos x="31" y="62"/>
                </a:cxn>
                <a:cxn ang="0">
                  <a:pos x="19" y="55"/>
                </a:cxn>
                <a:cxn ang="0">
                  <a:pos x="13" y="49"/>
                </a:cxn>
                <a:cxn ang="0">
                  <a:pos x="7" y="43"/>
                </a:cxn>
                <a:cxn ang="0">
                  <a:pos x="0" y="31"/>
                </a:cxn>
                <a:cxn ang="0">
                  <a:pos x="7" y="19"/>
                </a:cxn>
                <a:cxn ang="0">
                  <a:pos x="13" y="6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44" y="0"/>
                </a:cxn>
                <a:cxn ang="0">
                  <a:pos x="56" y="0"/>
                </a:cxn>
              </a:cxnLst>
              <a:rect l="0" t="0" r="r" b="b"/>
              <a:pathLst>
                <a:path w="1064" h="361">
                  <a:moveTo>
                    <a:pt x="56" y="300"/>
                  </a:moveTo>
                  <a:lnTo>
                    <a:pt x="1008" y="300"/>
                  </a:lnTo>
                  <a:lnTo>
                    <a:pt x="1020" y="300"/>
                  </a:lnTo>
                  <a:lnTo>
                    <a:pt x="1033" y="306"/>
                  </a:lnTo>
                  <a:lnTo>
                    <a:pt x="1045" y="306"/>
                  </a:lnTo>
                  <a:lnTo>
                    <a:pt x="1051" y="312"/>
                  </a:lnTo>
                  <a:lnTo>
                    <a:pt x="1057" y="318"/>
                  </a:lnTo>
                  <a:lnTo>
                    <a:pt x="1064" y="337"/>
                  </a:lnTo>
                  <a:lnTo>
                    <a:pt x="1057" y="349"/>
                  </a:lnTo>
                  <a:lnTo>
                    <a:pt x="1051" y="355"/>
                  </a:lnTo>
                  <a:lnTo>
                    <a:pt x="1045" y="361"/>
                  </a:lnTo>
                  <a:lnTo>
                    <a:pt x="1033" y="361"/>
                  </a:lnTo>
                  <a:lnTo>
                    <a:pt x="1020" y="361"/>
                  </a:lnTo>
                  <a:lnTo>
                    <a:pt x="1008" y="361"/>
                  </a:lnTo>
                  <a:lnTo>
                    <a:pt x="56" y="361"/>
                  </a:lnTo>
                  <a:lnTo>
                    <a:pt x="44" y="361"/>
                  </a:lnTo>
                  <a:lnTo>
                    <a:pt x="31" y="361"/>
                  </a:lnTo>
                  <a:lnTo>
                    <a:pt x="19" y="361"/>
                  </a:lnTo>
                  <a:lnTo>
                    <a:pt x="13" y="355"/>
                  </a:lnTo>
                  <a:lnTo>
                    <a:pt x="7" y="349"/>
                  </a:lnTo>
                  <a:lnTo>
                    <a:pt x="0" y="337"/>
                  </a:lnTo>
                  <a:lnTo>
                    <a:pt x="7" y="318"/>
                  </a:lnTo>
                  <a:lnTo>
                    <a:pt x="13" y="312"/>
                  </a:lnTo>
                  <a:lnTo>
                    <a:pt x="19" y="306"/>
                  </a:lnTo>
                  <a:lnTo>
                    <a:pt x="31" y="306"/>
                  </a:lnTo>
                  <a:lnTo>
                    <a:pt x="44" y="300"/>
                  </a:lnTo>
                  <a:lnTo>
                    <a:pt x="56" y="300"/>
                  </a:lnTo>
                  <a:close/>
                  <a:moveTo>
                    <a:pt x="56" y="0"/>
                  </a:moveTo>
                  <a:lnTo>
                    <a:pt x="1008" y="0"/>
                  </a:lnTo>
                  <a:lnTo>
                    <a:pt x="1020" y="0"/>
                  </a:lnTo>
                  <a:lnTo>
                    <a:pt x="1033" y="0"/>
                  </a:lnTo>
                  <a:lnTo>
                    <a:pt x="1045" y="0"/>
                  </a:lnTo>
                  <a:lnTo>
                    <a:pt x="1051" y="6"/>
                  </a:lnTo>
                  <a:lnTo>
                    <a:pt x="1057" y="19"/>
                  </a:lnTo>
                  <a:lnTo>
                    <a:pt x="1064" y="31"/>
                  </a:lnTo>
                  <a:lnTo>
                    <a:pt x="1057" y="43"/>
                  </a:lnTo>
                  <a:lnTo>
                    <a:pt x="1051" y="49"/>
                  </a:lnTo>
                  <a:lnTo>
                    <a:pt x="1045" y="55"/>
                  </a:lnTo>
                  <a:lnTo>
                    <a:pt x="1033" y="62"/>
                  </a:lnTo>
                  <a:lnTo>
                    <a:pt x="1020" y="62"/>
                  </a:lnTo>
                  <a:lnTo>
                    <a:pt x="1008" y="62"/>
                  </a:lnTo>
                  <a:lnTo>
                    <a:pt x="56" y="62"/>
                  </a:lnTo>
                  <a:lnTo>
                    <a:pt x="44" y="62"/>
                  </a:lnTo>
                  <a:lnTo>
                    <a:pt x="31" y="62"/>
                  </a:lnTo>
                  <a:lnTo>
                    <a:pt x="19" y="55"/>
                  </a:lnTo>
                  <a:lnTo>
                    <a:pt x="13" y="49"/>
                  </a:lnTo>
                  <a:lnTo>
                    <a:pt x="7" y="43"/>
                  </a:lnTo>
                  <a:lnTo>
                    <a:pt x="0" y="31"/>
                  </a:lnTo>
                  <a:lnTo>
                    <a:pt x="7" y="19"/>
                  </a:lnTo>
                  <a:lnTo>
                    <a:pt x="13" y="6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4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9168" y="3390"/>
              <a:ext cx="1038" cy="10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07" y="0"/>
                </a:cxn>
                <a:cxn ang="0">
                  <a:pos x="1038" y="355"/>
                </a:cxn>
                <a:cxn ang="0">
                  <a:pos x="994" y="355"/>
                </a:cxn>
                <a:cxn ang="0">
                  <a:pos x="982" y="245"/>
                </a:cxn>
                <a:cxn ang="0">
                  <a:pos x="963" y="165"/>
                </a:cxn>
                <a:cxn ang="0">
                  <a:pos x="932" y="104"/>
                </a:cxn>
                <a:cxn ang="0">
                  <a:pos x="883" y="73"/>
                </a:cxn>
                <a:cxn ang="0">
                  <a:pos x="814" y="55"/>
                </a:cxn>
                <a:cxn ang="0">
                  <a:pos x="708" y="49"/>
                </a:cxn>
                <a:cxn ang="0">
                  <a:pos x="684" y="49"/>
                </a:cxn>
                <a:cxn ang="0">
                  <a:pos x="659" y="49"/>
                </a:cxn>
                <a:cxn ang="0">
                  <a:pos x="634" y="49"/>
                </a:cxn>
                <a:cxn ang="0">
                  <a:pos x="615" y="55"/>
                </a:cxn>
                <a:cxn ang="0">
                  <a:pos x="603" y="61"/>
                </a:cxn>
                <a:cxn ang="0">
                  <a:pos x="597" y="67"/>
                </a:cxn>
                <a:cxn ang="0">
                  <a:pos x="590" y="80"/>
                </a:cxn>
                <a:cxn ang="0">
                  <a:pos x="590" y="98"/>
                </a:cxn>
                <a:cxn ang="0">
                  <a:pos x="590" y="116"/>
                </a:cxn>
                <a:cxn ang="0">
                  <a:pos x="590" y="936"/>
                </a:cxn>
                <a:cxn ang="0">
                  <a:pos x="590" y="966"/>
                </a:cxn>
                <a:cxn ang="0">
                  <a:pos x="603" y="985"/>
                </a:cxn>
                <a:cxn ang="0">
                  <a:pos x="628" y="1003"/>
                </a:cxn>
                <a:cxn ang="0">
                  <a:pos x="677" y="1009"/>
                </a:cxn>
                <a:cxn ang="0">
                  <a:pos x="758" y="1015"/>
                </a:cxn>
                <a:cxn ang="0">
                  <a:pos x="820" y="1015"/>
                </a:cxn>
                <a:cxn ang="0">
                  <a:pos x="820" y="1064"/>
                </a:cxn>
                <a:cxn ang="0">
                  <a:pos x="758" y="1058"/>
                </a:cxn>
                <a:cxn ang="0">
                  <a:pos x="671" y="1058"/>
                </a:cxn>
                <a:cxn ang="0">
                  <a:pos x="584" y="1058"/>
                </a:cxn>
                <a:cxn ang="0">
                  <a:pos x="516" y="1058"/>
                </a:cxn>
                <a:cxn ang="0">
                  <a:pos x="447" y="1058"/>
                </a:cxn>
                <a:cxn ang="0">
                  <a:pos x="366" y="1058"/>
                </a:cxn>
                <a:cxn ang="0">
                  <a:pos x="279" y="1058"/>
                </a:cxn>
                <a:cxn ang="0">
                  <a:pos x="217" y="1064"/>
                </a:cxn>
                <a:cxn ang="0">
                  <a:pos x="217" y="1015"/>
                </a:cxn>
                <a:cxn ang="0">
                  <a:pos x="279" y="1015"/>
                </a:cxn>
                <a:cxn ang="0">
                  <a:pos x="360" y="1009"/>
                </a:cxn>
                <a:cxn ang="0">
                  <a:pos x="410" y="1003"/>
                </a:cxn>
                <a:cxn ang="0">
                  <a:pos x="435" y="985"/>
                </a:cxn>
                <a:cxn ang="0">
                  <a:pos x="447" y="966"/>
                </a:cxn>
                <a:cxn ang="0">
                  <a:pos x="447" y="936"/>
                </a:cxn>
                <a:cxn ang="0">
                  <a:pos x="447" y="116"/>
                </a:cxn>
                <a:cxn ang="0">
                  <a:pos x="447" y="92"/>
                </a:cxn>
                <a:cxn ang="0">
                  <a:pos x="447" y="80"/>
                </a:cxn>
                <a:cxn ang="0">
                  <a:pos x="441" y="67"/>
                </a:cxn>
                <a:cxn ang="0">
                  <a:pos x="429" y="61"/>
                </a:cxn>
                <a:cxn ang="0">
                  <a:pos x="416" y="55"/>
                </a:cxn>
                <a:cxn ang="0">
                  <a:pos x="398" y="49"/>
                </a:cxn>
                <a:cxn ang="0">
                  <a:pos x="373" y="49"/>
                </a:cxn>
                <a:cxn ang="0">
                  <a:pos x="348" y="49"/>
                </a:cxn>
                <a:cxn ang="0">
                  <a:pos x="329" y="49"/>
                </a:cxn>
                <a:cxn ang="0">
                  <a:pos x="223" y="55"/>
                </a:cxn>
                <a:cxn ang="0">
                  <a:pos x="149" y="73"/>
                </a:cxn>
                <a:cxn ang="0">
                  <a:pos x="99" y="104"/>
                </a:cxn>
                <a:cxn ang="0">
                  <a:pos x="74" y="165"/>
                </a:cxn>
                <a:cxn ang="0">
                  <a:pos x="56" y="245"/>
                </a:cxn>
                <a:cxn ang="0">
                  <a:pos x="43" y="355"/>
                </a:cxn>
                <a:cxn ang="0">
                  <a:pos x="0" y="355"/>
                </a:cxn>
                <a:cxn ang="0">
                  <a:pos x="31" y="0"/>
                </a:cxn>
              </a:cxnLst>
              <a:rect l="0" t="0" r="r" b="b"/>
              <a:pathLst>
                <a:path w="1038" h="1064">
                  <a:moveTo>
                    <a:pt x="31" y="0"/>
                  </a:moveTo>
                  <a:lnTo>
                    <a:pt x="1007" y="0"/>
                  </a:lnTo>
                  <a:lnTo>
                    <a:pt x="1038" y="355"/>
                  </a:lnTo>
                  <a:lnTo>
                    <a:pt x="994" y="355"/>
                  </a:lnTo>
                  <a:lnTo>
                    <a:pt x="982" y="245"/>
                  </a:lnTo>
                  <a:lnTo>
                    <a:pt x="963" y="165"/>
                  </a:lnTo>
                  <a:lnTo>
                    <a:pt x="932" y="104"/>
                  </a:lnTo>
                  <a:lnTo>
                    <a:pt x="883" y="73"/>
                  </a:lnTo>
                  <a:lnTo>
                    <a:pt x="814" y="55"/>
                  </a:lnTo>
                  <a:lnTo>
                    <a:pt x="708" y="49"/>
                  </a:lnTo>
                  <a:lnTo>
                    <a:pt x="684" y="49"/>
                  </a:lnTo>
                  <a:lnTo>
                    <a:pt x="659" y="49"/>
                  </a:lnTo>
                  <a:lnTo>
                    <a:pt x="634" y="49"/>
                  </a:lnTo>
                  <a:lnTo>
                    <a:pt x="615" y="55"/>
                  </a:lnTo>
                  <a:lnTo>
                    <a:pt x="603" y="61"/>
                  </a:lnTo>
                  <a:lnTo>
                    <a:pt x="597" y="67"/>
                  </a:lnTo>
                  <a:lnTo>
                    <a:pt x="590" y="80"/>
                  </a:lnTo>
                  <a:lnTo>
                    <a:pt x="590" y="98"/>
                  </a:lnTo>
                  <a:lnTo>
                    <a:pt x="590" y="116"/>
                  </a:lnTo>
                  <a:lnTo>
                    <a:pt x="590" y="936"/>
                  </a:lnTo>
                  <a:lnTo>
                    <a:pt x="590" y="966"/>
                  </a:lnTo>
                  <a:lnTo>
                    <a:pt x="603" y="985"/>
                  </a:lnTo>
                  <a:lnTo>
                    <a:pt x="628" y="1003"/>
                  </a:lnTo>
                  <a:lnTo>
                    <a:pt x="677" y="1009"/>
                  </a:lnTo>
                  <a:lnTo>
                    <a:pt x="758" y="1015"/>
                  </a:lnTo>
                  <a:lnTo>
                    <a:pt x="820" y="1015"/>
                  </a:lnTo>
                  <a:lnTo>
                    <a:pt x="820" y="1064"/>
                  </a:lnTo>
                  <a:lnTo>
                    <a:pt x="758" y="1058"/>
                  </a:lnTo>
                  <a:lnTo>
                    <a:pt x="671" y="1058"/>
                  </a:lnTo>
                  <a:lnTo>
                    <a:pt x="584" y="1058"/>
                  </a:lnTo>
                  <a:lnTo>
                    <a:pt x="516" y="1058"/>
                  </a:lnTo>
                  <a:lnTo>
                    <a:pt x="447" y="1058"/>
                  </a:lnTo>
                  <a:lnTo>
                    <a:pt x="366" y="1058"/>
                  </a:lnTo>
                  <a:lnTo>
                    <a:pt x="279" y="1058"/>
                  </a:lnTo>
                  <a:lnTo>
                    <a:pt x="217" y="1064"/>
                  </a:lnTo>
                  <a:lnTo>
                    <a:pt x="217" y="1015"/>
                  </a:lnTo>
                  <a:lnTo>
                    <a:pt x="279" y="1015"/>
                  </a:lnTo>
                  <a:lnTo>
                    <a:pt x="360" y="1009"/>
                  </a:lnTo>
                  <a:lnTo>
                    <a:pt x="410" y="1003"/>
                  </a:lnTo>
                  <a:lnTo>
                    <a:pt x="435" y="985"/>
                  </a:lnTo>
                  <a:lnTo>
                    <a:pt x="447" y="966"/>
                  </a:lnTo>
                  <a:lnTo>
                    <a:pt x="447" y="936"/>
                  </a:lnTo>
                  <a:lnTo>
                    <a:pt x="447" y="116"/>
                  </a:lnTo>
                  <a:lnTo>
                    <a:pt x="447" y="92"/>
                  </a:lnTo>
                  <a:lnTo>
                    <a:pt x="447" y="80"/>
                  </a:lnTo>
                  <a:lnTo>
                    <a:pt x="441" y="67"/>
                  </a:lnTo>
                  <a:lnTo>
                    <a:pt x="429" y="61"/>
                  </a:lnTo>
                  <a:lnTo>
                    <a:pt x="416" y="55"/>
                  </a:lnTo>
                  <a:lnTo>
                    <a:pt x="398" y="49"/>
                  </a:lnTo>
                  <a:lnTo>
                    <a:pt x="373" y="49"/>
                  </a:lnTo>
                  <a:lnTo>
                    <a:pt x="348" y="49"/>
                  </a:lnTo>
                  <a:lnTo>
                    <a:pt x="329" y="49"/>
                  </a:lnTo>
                  <a:lnTo>
                    <a:pt x="223" y="55"/>
                  </a:lnTo>
                  <a:lnTo>
                    <a:pt x="149" y="73"/>
                  </a:lnTo>
                  <a:lnTo>
                    <a:pt x="99" y="104"/>
                  </a:lnTo>
                  <a:lnTo>
                    <a:pt x="74" y="165"/>
                  </a:lnTo>
                  <a:lnTo>
                    <a:pt x="56" y="245"/>
                  </a:lnTo>
                  <a:lnTo>
                    <a:pt x="43" y="355"/>
                  </a:lnTo>
                  <a:lnTo>
                    <a:pt x="0" y="35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0175" y="3757"/>
              <a:ext cx="535" cy="697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24" y="177"/>
                </a:cxn>
                <a:cxn ang="0">
                  <a:pos x="224" y="177"/>
                </a:cxn>
                <a:cxn ang="0">
                  <a:pos x="224" y="177"/>
                </a:cxn>
                <a:cxn ang="0">
                  <a:pos x="224" y="177"/>
                </a:cxn>
                <a:cxn ang="0">
                  <a:pos x="236" y="135"/>
                </a:cxn>
                <a:cxn ang="0">
                  <a:pos x="267" y="86"/>
                </a:cxn>
                <a:cxn ang="0">
                  <a:pos x="305" y="43"/>
                </a:cxn>
                <a:cxn ang="0">
                  <a:pos x="354" y="12"/>
                </a:cxn>
                <a:cxn ang="0">
                  <a:pos x="417" y="0"/>
                </a:cxn>
                <a:cxn ang="0">
                  <a:pos x="479" y="18"/>
                </a:cxn>
                <a:cxn ang="0">
                  <a:pos x="522" y="49"/>
                </a:cxn>
                <a:cxn ang="0">
                  <a:pos x="535" y="98"/>
                </a:cxn>
                <a:cxn ang="0">
                  <a:pos x="535" y="122"/>
                </a:cxn>
                <a:cxn ang="0">
                  <a:pos x="522" y="141"/>
                </a:cxn>
                <a:cxn ang="0">
                  <a:pos x="510" y="153"/>
                </a:cxn>
                <a:cxn ang="0">
                  <a:pos x="497" y="159"/>
                </a:cxn>
                <a:cxn ang="0">
                  <a:pos x="485" y="165"/>
                </a:cxn>
                <a:cxn ang="0">
                  <a:pos x="466" y="165"/>
                </a:cxn>
                <a:cxn ang="0">
                  <a:pos x="448" y="165"/>
                </a:cxn>
                <a:cxn ang="0">
                  <a:pos x="435" y="159"/>
                </a:cxn>
                <a:cxn ang="0">
                  <a:pos x="417" y="153"/>
                </a:cxn>
                <a:cxn ang="0">
                  <a:pos x="410" y="135"/>
                </a:cxn>
                <a:cxn ang="0">
                  <a:pos x="404" y="122"/>
                </a:cxn>
                <a:cxn ang="0">
                  <a:pos x="398" y="98"/>
                </a:cxn>
                <a:cxn ang="0">
                  <a:pos x="404" y="80"/>
                </a:cxn>
                <a:cxn ang="0">
                  <a:pos x="410" y="67"/>
                </a:cxn>
                <a:cxn ang="0">
                  <a:pos x="417" y="55"/>
                </a:cxn>
                <a:cxn ang="0">
                  <a:pos x="423" y="49"/>
                </a:cxn>
                <a:cxn ang="0">
                  <a:pos x="429" y="43"/>
                </a:cxn>
                <a:cxn ang="0">
                  <a:pos x="435" y="37"/>
                </a:cxn>
                <a:cxn ang="0">
                  <a:pos x="429" y="37"/>
                </a:cxn>
                <a:cxn ang="0">
                  <a:pos x="417" y="37"/>
                </a:cxn>
                <a:cxn ang="0">
                  <a:pos x="354" y="55"/>
                </a:cxn>
                <a:cxn ang="0">
                  <a:pos x="298" y="98"/>
                </a:cxn>
                <a:cxn ang="0">
                  <a:pos x="261" y="159"/>
                </a:cxn>
                <a:cxn ang="0">
                  <a:pos x="236" y="245"/>
                </a:cxn>
                <a:cxn ang="0">
                  <a:pos x="230" y="330"/>
                </a:cxn>
                <a:cxn ang="0">
                  <a:pos x="230" y="569"/>
                </a:cxn>
                <a:cxn ang="0">
                  <a:pos x="230" y="606"/>
                </a:cxn>
                <a:cxn ang="0">
                  <a:pos x="249" y="630"/>
                </a:cxn>
                <a:cxn ang="0">
                  <a:pos x="280" y="642"/>
                </a:cxn>
                <a:cxn ang="0">
                  <a:pos x="348" y="648"/>
                </a:cxn>
                <a:cxn ang="0">
                  <a:pos x="385" y="648"/>
                </a:cxn>
                <a:cxn ang="0">
                  <a:pos x="385" y="697"/>
                </a:cxn>
                <a:cxn ang="0">
                  <a:pos x="286" y="691"/>
                </a:cxn>
                <a:cxn ang="0">
                  <a:pos x="180" y="691"/>
                </a:cxn>
                <a:cxn ang="0">
                  <a:pos x="130" y="691"/>
                </a:cxn>
                <a:cxn ang="0">
                  <a:pos x="68" y="691"/>
                </a:cxn>
                <a:cxn ang="0">
                  <a:pos x="0" y="697"/>
                </a:cxn>
                <a:cxn ang="0">
                  <a:pos x="0" y="648"/>
                </a:cxn>
                <a:cxn ang="0">
                  <a:pos x="62" y="642"/>
                </a:cxn>
                <a:cxn ang="0">
                  <a:pos x="99" y="636"/>
                </a:cxn>
                <a:cxn ang="0">
                  <a:pos x="118" y="618"/>
                </a:cxn>
                <a:cxn ang="0">
                  <a:pos x="124" y="575"/>
                </a:cxn>
                <a:cxn ang="0">
                  <a:pos x="124" y="153"/>
                </a:cxn>
                <a:cxn ang="0">
                  <a:pos x="118" y="110"/>
                </a:cxn>
                <a:cxn ang="0">
                  <a:pos x="106" y="86"/>
                </a:cxn>
                <a:cxn ang="0">
                  <a:pos x="68" y="73"/>
                </a:cxn>
                <a:cxn ang="0">
                  <a:pos x="0" y="67"/>
                </a:cxn>
                <a:cxn ang="0">
                  <a:pos x="0" y="18"/>
                </a:cxn>
                <a:cxn ang="0">
                  <a:pos x="224" y="0"/>
                </a:cxn>
              </a:cxnLst>
              <a:rect l="0" t="0" r="r" b="b"/>
              <a:pathLst>
                <a:path w="535" h="697">
                  <a:moveTo>
                    <a:pt x="224" y="0"/>
                  </a:moveTo>
                  <a:lnTo>
                    <a:pt x="224" y="177"/>
                  </a:lnTo>
                  <a:lnTo>
                    <a:pt x="224" y="177"/>
                  </a:lnTo>
                  <a:lnTo>
                    <a:pt x="224" y="177"/>
                  </a:lnTo>
                  <a:lnTo>
                    <a:pt x="224" y="177"/>
                  </a:lnTo>
                  <a:lnTo>
                    <a:pt x="236" y="135"/>
                  </a:lnTo>
                  <a:lnTo>
                    <a:pt x="267" y="86"/>
                  </a:lnTo>
                  <a:lnTo>
                    <a:pt x="305" y="43"/>
                  </a:lnTo>
                  <a:lnTo>
                    <a:pt x="354" y="12"/>
                  </a:lnTo>
                  <a:lnTo>
                    <a:pt x="417" y="0"/>
                  </a:lnTo>
                  <a:lnTo>
                    <a:pt x="479" y="18"/>
                  </a:lnTo>
                  <a:lnTo>
                    <a:pt x="522" y="49"/>
                  </a:lnTo>
                  <a:lnTo>
                    <a:pt x="535" y="98"/>
                  </a:lnTo>
                  <a:lnTo>
                    <a:pt x="535" y="122"/>
                  </a:lnTo>
                  <a:lnTo>
                    <a:pt x="522" y="141"/>
                  </a:lnTo>
                  <a:lnTo>
                    <a:pt x="510" y="153"/>
                  </a:lnTo>
                  <a:lnTo>
                    <a:pt x="497" y="159"/>
                  </a:lnTo>
                  <a:lnTo>
                    <a:pt x="485" y="165"/>
                  </a:lnTo>
                  <a:lnTo>
                    <a:pt x="466" y="165"/>
                  </a:lnTo>
                  <a:lnTo>
                    <a:pt x="448" y="165"/>
                  </a:lnTo>
                  <a:lnTo>
                    <a:pt x="435" y="159"/>
                  </a:lnTo>
                  <a:lnTo>
                    <a:pt x="417" y="153"/>
                  </a:lnTo>
                  <a:lnTo>
                    <a:pt x="410" y="135"/>
                  </a:lnTo>
                  <a:lnTo>
                    <a:pt x="404" y="122"/>
                  </a:lnTo>
                  <a:lnTo>
                    <a:pt x="398" y="98"/>
                  </a:lnTo>
                  <a:lnTo>
                    <a:pt x="404" y="80"/>
                  </a:lnTo>
                  <a:lnTo>
                    <a:pt x="410" y="67"/>
                  </a:lnTo>
                  <a:lnTo>
                    <a:pt x="417" y="55"/>
                  </a:lnTo>
                  <a:lnTo>
                    <a:pt x="423" y="49"/>
                  </a:lnTo>
                  <a:lnTo>
                    <a:pt x="429" y="43"/>
                  </a:lnTo>
                  <a:lnTo>
                    <a:pt x="435" y="37"/>
                  </a:lnTo>
                  <a:lnTo>
                    <a:pt x="429" y="37"/>
                  </a:lnTo>
                  <a:lnTo>
                    <a:pt x="417" y="37"/>
                  </a:lnTo>
                  <a:lnTo>
                    <a:pt x="354" y="55"/>
                  </a:lnTo>
                  <a:lnTo>
                    <a:pt x="298" y="98"/>
                  </a:lnTo>
                  <a:lnTo>
                    <a:pt x="261" y="159"/>
                  </a:lnTo>
                  <a:lnTo>
                    <a:pt x="236" y="245"/>
                  </a:lnTo>
                  <a:lnTo>
                    <a:pt x="230" y="330"/>
                  </a:lnTo>
                  <a:lnTo>
                    <a:pt x="230" y="569"/>
                  </a:lnTo>
                  <a:lnTo>
                    <a:pt x="230" y="606"/>
                  </a:lnTo>
                  <a:lnTo>
                    <a:pt x="249" y="630"/>
                  </a:lnTo>
                  <a:lnTo>
                    <a:pt x="280" y="642"/>
                  </a:lnTo>
                  <a:lnTo>
                    <a:pt x="348" y="648"/>
                  </a:lnTo>
                  <a:lnTo>
                    <a:pt x="385" y="648"/>
                  </a:lnTo>
                  <a:lnTo>
                    <a:pt x="385" y="697"/>
                  </a:lnTo>
                  <a:lnTo>
                    <a:pt x="286" y="691"/>
                  </a:lnTo>
                  <a:lnTo>
                    <a:pt x="180" y="691"/>
                  </a:lnTo>
                  <a:lnTo>
                    <a:pt x="130" y="691"/>
                  </a:lnTo>
                  <a:lnTo>
                    <a:pt x="68" y="691"/>
                  </a:lnTo>
                  <a:lnTo>
                    <a:pt x="0" y="697"/>
                  </a:lnTo>
                  <a:lnTo>
                    <a:pt x="0" y="648"/>
                  </a:lnTo>
                  <a:lnTo>
                    <a:pt x="62" y="642"/>
                  </a:lnTo>
                  <a:lnTo>
                    <a:pt x="99" y="636"/>
                  </a:lnTo>
                  <a:lnTo>
                    <a:pt x="118" y="618"/>
                  </a:lnTo>
                  <a:lnTo>
                    <a:pt x="124" y="575"/>
                  </a:lnTo>
                  <a:lnTo>
                    <a:pt x="124" y="153"/>
                  </a:lnTo>
                  <a:lnTo>
                    <a:pt x="118" y="110"/>
                  </a:lnTo>
                  <a:lnTo>
                    <a:pt x="106" y="86"/>
                  </a:lnTo>
                  <a:lnTo>
                    <a:pt x="68" y="73"/>
                  </a:lnTo>
                  <a:lnTo>
                    <a:pt x="0" y="67"/>
                  </a:lnTo>
                  <a:lnTo>
                    <a:pt x="0" y="18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0791" y="3922"/>
              <a:ext cx="988" cy="814"/>
            </a:xfrm>
            <a:custGeom>
              <a:avLst/>
              <a:gdLst/>
              <a:ahLst/>
              <a:cxnLst>
                <a:cxn ang="0">
                  <a:pos x="410" y="6"/>
                </a:cxn>
                <a:cxn ang="0">
                  <a:pos x="447" y="37"/>
                </a:cxn>
                <a:cxn ang="0">
                  <a:pos x="453" y="74"/>
                </a:cxn>
                <a:cxn ang="0">
                  <a:pos x="435" y="208"/>
                </a:cxn>
                <a:cxn ang="0">
                  <a:pos x="391" y="379"/>
                </a:cxn>
                <a:cxn ang="0">
                  <a:pos x="795" y="184"/>
                </a:cxn>
                <a:cxn ang="0">
                  <a:pos x="851" y="49"/>
                </a:cxn>
                <a:cxn ang="0">
                  <a:pos x="882" y="19"/>
                </a:cxn>
                <a:cxn ang="0">
                  <a:pos x="932" y="0"/>
                </a:cxn>
                <a:cxn ang="0">
                  <a:pos x="951" y="12"/>
                </a:cxn>
                <a:cxn ang="0">
                  <a:pos x="945" y="25"/>
                </a:cxn>
                <a:cxn ang="0">
                  <a:pos x="802" y="465"/>
                </a:cxn>
                <a:cxn ang="0">
                  <a:pos x="764" y="673"/>
                </a:cxn>
                <a:cxn ang="0">
                  <a:pos x="771" y="722"/>
                </a:cxn>
                <a:cxn ang="0">
                  <a:pos x="814" y="746"/>
                </a:cxn>
                <a:cxn ang="0">
                  <a:pos x="845" y="746"/>
                </a:cxn>
                <a:cxn ang="0">
                  <a:pos x="882" y="734"/>
                </a:cxn>
                <a:cxn ang="0">
                  <a:pos x="895" y="710"/>
                </a:cxn>
                <a:cxn ang="0">
                  <a:pos x="945" y="679"/>
                </a:cxn>
                <a:cxn ang="0">
                  <a:pos x="988" y="673"/>
                </a:cxn>
                <a:cxn ang="0">
                  <a:pos x="951" y="740"/>
                </a:cxn>
                <a:cxn ang="0">
                  <a:pos x="739" y="814"/>
                </a:cxn>
                <a:cxn ang="0">
                  <a:pos x="677" y="795"/>
                </a:cxn>
                <a:cxn ang="0">
                  <a:pos x="659" y="753"/>
                </a:cxn>
                <a:cxn ang="0">
                  <a:pos x="665" y="667"/>
                </a:cxn>
                <a:cxn ang="0">
                  <a:pos x="696" y="514"/>
                </a:cxn>
                <a:cxn ang="0">
                  <a:pos x="684" y="447"/>
                </a:cxn>
                <a:cxn ang="0">
                  <a:pos x="373" y="447"/>
                </a:cxn>
                <a:cxn ang="0">
                  <a:pos x="298" y="673"/>
                </a:cxn>
                <a:cxn ang="0">
                  <a:pos x="261" y="759"/>
                </a:cxn>
                <a:cxn ang="0">
                  <a:pos x="205" y="795"/>
                </a:cxn>
                <a:cxn ang="0">
                  <a:pos x="167" y="801"/>
                </a:cxn>
                <a:cxn ang="0">
                  <a:pos x="161" y="789"/>
                </a:cxn>
                <a:cxn ang="0">
                  <a:pos x="174" y="771"/>
                </a:cxn>
                <a:cxn ang="0">
                  <a:pos x="286" y="447"/>
                </a:cxn>
                <a:cxn ang="0">
                  <a:pos x="167" y="447"/>
                </a:cxn>
                <a:cxn ang="0">
                  <a:pos x="180" y="422"/>
                </a:cxn>
                <a:cxn ang="0">
                  <a:pos x="223" y="392"/>
                </a:cxn>
                <a:cxn ang="0">
                  <a:pos x="304" y="379"/>
                </a:cxn>
                <a:cxn ang="0">
                  <a:pos x="342" y="190"/>
                </a:cxn>
                <a:cxn ang="0">
                  <a:pos x="348" y="110"/>
                </a:cxn>
                <a:cxn ang="0">
                  <a:pos x="323" y="74"/>
                </a:cxn>
                <a:cxn ang="0">
                  <a:pos x="217" y="74"/>
                </a:cxn>
                <a:cxn ang="0">
                  <a:pos x="105" y="165"/>
                </a:cxn>
                <a:cxn ang="0">
                  <a:pos x="49" y="214"/>
                </a:cxn>
                <a:cxn ang="0">
                  <a:pos x="12" y="220"/>
                </a:cxn>
                <a:cxn ang="0">
                  <a:pos x="0" y="214"/>
                </a:cxn>
                <a:cxn ang="0">
                  <a:pos x="31" y="159"/>
                </a:cxn>
                <a:cxn ang="0">
                  <a:pos x="186" y="37"/>
                </a:cxn>
              </a:cxnLst>
              <a:rect l="0" t="0" r="r" b="b"/>
              <a:pathLst>
                <a:path w="988" h="814">
                  <a:moveTo>
                    <a:pt x="366" y="0"/>
                  </a:moveTo>
                  <a:lnTo>
                    <a:pt x="391" y="0"/>
                  </a:lnTo>
                  <a:lnTo>
                    <a:pt x="410" y="6"/>
                  </a:lnTo>
                  <a:lnTo>
                    <a:pt x="429" y="19"/>
                  </a:lnTo>
                  <a:lnTo>
                    <a:pt x="435" y="31"/>
                  </a:lnTo>
                  <a:lnTo>
                    <a:pt x="447" y="37"/>
                  </a:lnTo>
                  <a:lnTo>
                    <a:pt x="447" y="49"/>
                  </a:lnTo>
                  <a:lnTo>
                    <a:pt x="453" y="61"/>
                  </a:lnTo>
                  <a:lnTo>
                    <a:pt x="453" y="74"/>
                  </a:lnTo>
                  <a:lnTo>
                    <a:pt x="453" y="92"/>
                  </a:lnTo>
                  <a:lnTo>
                    <a:pt x="447" y="141"/>
                  </a:lnTo>
                  <a:lnTo>
                    <a:pt x="435" y="208"/>
                  </a:lnTo>
                  <a:lnTo>
                    <a:pt x="416" y="282"/>
                  </a:lnTo>
                  <a:lnTo>
                    <a:pt x="391" y="379"/>
                  </a:lnTo>
                  <a:lnTo>
                    <a:pt x="391" y="379"/>
                  </a:lnTo>
                  <a:lnTo>
                    <a:pt x="733" y="379"/>
                  </a:lnTo>
                  <a:lnTo>
                    <a:pt x="764" y="275"/>
                  </a:lnTo>
                  <a:lnTo>
                    <a:pt x="795" y="184"/>
                  </a:lnTo>
                  <a:lnTo>
                    <a:pt x="827" y="110"/>
                  </a:lnTo>
                  <a:lnTo>
                    <a:pt x="839" y="67"/>
                  </a:lnTo>
                  <a:lnTo>
                    <a:pt x="851" y="49"/>
                  </a:lnTo>
                  <a:lnTo>
                    <a:pt x="858" y="43"/>
                  </a:lnTo>
                  <a:lnTo>
                    <a:pt x="864" y="37"/>
                  </a:lnTo>
                  <a:lnTo>
                    <a:pt x="882" y="19"/>
                  </a:lnTo>
                  <a:lnTo>
                    <a:pt x="901" y="6"/>
                  </a:lnTo>
                  <a:lnTo>
                    <a:pt x="920" y="0"/>
                  </a:lnTo>
                  <a:lnTo>
                    <a:pt x="932" y="0"/>
                  </a:lnTo>
                  <a:lnTo>
                    <a:pt x="945" y="0"/>
                  </a:lnTo>
                  <a:lnTo>
                    <a:pt x="945" y="6"/>
                  </a:lnTo>
                  <a:lnTo>
                    <a:pt x="951" y="12"/>
                  </a:lnTo>
                  <a:lnTo>
                    <a:pt x="951" y="12"/>
                  </a:lnTo>
                  <a:lnTo>
                    <a:pt x="945" y="19"/>
                  </a:lnTo>
                  <a:lnTo>
                    <a:pt x="945" y="25"/>
                  </a:lnTo>
                  <a:lnTo>
                    <a:pt x="876" y="202"/>
                  </a:lnTo>
                  <a:lnTo>
                    <a:pt x="833" y="349"/>
                  </a:lnTo>
                  <a:lnTo>
                    <a:pt x="802" y="465"/>
                  </a:lnTo>
                  <a:lnTo>
                    <a:pt x="783" y="557"/>
                  </a:lnTo>
                  <a:lnTo>
                    <a:pt x="771" y="630"/>
                  </a:lnTo>
                  <a:lnTo>
                    <a:pt x="764" y="673"/>
                  </a:lnTo>
                  <a:lnTo>
                    <a:pt x="764" y="691"/>
                  </a:lnTo>
                  <a:lnTo>
                    <a:pt x="764" y="710"/>
                  </a:lnTo>
                  <a:lnTo>
                    <a:pt x="771" y="722"/>
                  </a:lnTo>
                  <a:lnTo>
                    <a:pt x="783" y="734"/>
                  </a:lnTo>
                  <a:lnTo>
                    <a:pt x="795" y="740"/>
                  </a:lnTo>
                  <a:lnTo>
                    <a:pt x="814" y="746"/>
                  </a:lnTo>
                  <a:lnTo>
                    <a:pt x="827" y="746"/>
                  </a:lnTo>
                  <a:lnTo>
                    <a:pt x="833" y="746"/>
                  </a:lnTo>
                  <a:lnTo>
                    <a:pt x="845" y="746"/>
                  </a:lnTo>
                  <a:lnTo>
                    <a:pt x="858" y="740"/>
                  </a:lnTo>
                  <a:lnTo>
                    <a:pt x="870" y="740"/>
                  </a:lnTo>
                  <a:lnTo>
                    <a:pt x="882" y="734"/>
                  </a:lnTo>
                  <a:lnTo>
                    <a:pt x="882" y="734"/>
                  </a:lnTo>
                  <a:lnTo>
                    <a:pt x="882" y="728"/>
                  </a:lnTo>
                  <a:lnTo>
                    <a:pt x="895" y="710"/>
                  </a:lnTo>
                  <a:lnTo>
                    <a:pt x="907" y="697"/>
                  </a:lnTo>
                  <a:lnTo>
                    <a:pt x="926" y="685"/>
                  </a:lnTo>
                  <a:lnTo>
                    <a:pt x="945" y="679"/>
                  </a:lnTo>
                  <a:lnTo>
                    <a:pt x="963" y="673"/>
                  </a:lnTo>
                  <a:lnTo>
                    <a:pt x="976" y="667"/>
                  </a:lnTo>
                  <a:lnTo>
                    <a:pt x="988" y="673"/>
                  </a:lnTo>
                  <a:lnTo>
                    <a:pt x="988" y="679"/>
                  </a:lnTo>
                  <a:lnTo>
                    <a:pt x="982" y="710"/>
                  </a:lnTo>
                  <a:lnTo>
                    <a:pt x="951" y="740"/>
                  </a:lnTo>
                  <a:lnTo>
                    <a:pt x="901" y="777"/>
                  </a:lnTo>
                  <a:lnTo>
                    <a:pt x="827" y="801"/>
                  </a:lnTo>
                  <a:lnTo>
                    <a:pt x="739" y="814"/>
                  </a:lnTo>
                  <a:lnTo>
                    <a:pt x="715" y="808"/>
                  </a:lnTo>
                  <a:lnTo>
                    <a:pt x="696" y="801"/>
                  </a:lnTo>
                  <a:lnTo>
                    <a:pt x="677" y="795"/>
                  </a:lnTo>
                  <a:lnTo>
                    <a:pt x="671" y="783"/>
                  </a:lnTo>
                  <a:lnTo>
                    <a:pt x="665" y="765"/>
                  </a:lnTo>
                  <a:lnTo>
                    <a:pt x="659" y="753"/>
                  </a:lnTo>
                  <a:lnTo>
                    <a:pt x="659" y="740"/>
                  </a:lnTo>
                  <a:lnTo>
                    <a:pt x="659" y="722"/>
                  </a:lnTo>
                  <a:lnTo>
                    <a:pt x="665" y="667"/>
                  </a:lnTo>
                  <a:lnTo>
                    <a:pt x="677" y="600"/>
                  </a:lnTo>
                  <a:lnTo>
                    <a:pt x="684" y="569"/>
                  </a:lnTo>
                  <a:lnTo>
                    <a:pt x="696" y="514"/>
                  </a:lnTo>
                  <a:lnTo>
                    <a:pt x="715" y="441"/>
                  </a:lnTo>
                  <a:lnTo>
                    <a:pt x="702" y="447"/>
                  </a:lnTo>
                  <a:lnTo>
                    <a:pt x="684" y="447"/>
                  </a:lnTo>
                  <a:lnTo>
                    <a:pt x="671" y="447"/>
                  </a:lnTo>
                  <a:lnTo>
                    <a:pt x="659" y="447"/>
                  </a:lnTo>
                  <a:lnTo>
                    <a:pt x="373" y="447"/>
                  </a:lnTo>
                  <a:lnTo>
                    <a:pt x="348" y="532"/>
                  </a:lnTo>
                  <a:lnTo>
                    <a:pt x="323" y="612"/>
                  </a:lnTo>
                  <a:lnTo>
                    <a:pt x="298" y="673"/>
                  </a:lnTo>
                  <a:lnTo>
                    <a:pt x="279" y="722"/>
                  </a:lnTo>
                  <a:lnTo>
                    <a:pt x="267" y="740"/>
                  </a:lnTo>
                  <a:lnTo>
                    <a:pt x="261" y="759"/>
                  </a:lnTo>
                  <a:lnTo>
                    <a:pt x="242" y="777"/>
                  </a:lnTo>
                  <a:lnTo>
                    <a:pt x="223" y="789"/>
                  </a:lnTo>
                  <a:lnTo>
                    <a:pt x="205" y="795"/>
                  </a:lnTo>
                  <a:lnTo>
                    <a:pt x="192" y="801"/>
                  </a:lnTo>
                  <a:lnTo>
                    <a:pt x="180" y="801"/>
                  </a:lnTo>
                  <a:lnTo>
                    <a:pt x="167" y="801"/>
                  </a:lnTo>
                  <a:lnTo>
                    <a:pt x="167" y="795"/>
                  </a:lnTo>
                  <a:lnTo>
                    <a:pt x="161" y="795"/>
                  </a:lnTo>
                  <a:lnTo>
                    <a:pt x="161" y="789"/>
                  </a:lnTo>
                  <a:lnTo>
                    <a:pt x="167" y="789"/>
                  </a:lnTo>
                  <a:lnTo>
                    <a:pt x="167" y="783"/>
                  </a:lnTo>
                  <a:lnTo>
                    <a:pt x="174" y="771"/>
                  </a:lnTo>
                  <a:lnTo>
                    <a:pt x="217" y="655"/>
                  </a:lnTo>
                  <a:lnTo>
                    <a:pt x="254" y="545"/>
                  </a:lnTo>
                  <a:lnTo>
                    <a:pt x="286" y="447"/>
                  </a:lnTo>
                  <a:lnTo>
                    <a:pt x="198" y="447"/>
                  </a:lnTo>
                  <a:lnTo>
                    <a:pt x="180" y="447"/>
                  </a:lnTo>
                  <a:lnTo>
                    <a:pt x="167" y="447"/>
                  </a:lnTo>
                  <a:lnTo>
                    <a:pt x="167" y="441"/>
                  </a:lnTo>
                  <a:lnTo>
                    <a:pt x="167" y="434"/>
                  </a:lnTo>
                  <a:lnTo>
                    <a:pt x="180" y="422"/>
                  </a:lnTo>
                  <a:lnTo>
                    <a:pt x="192" y="404"/>
                  </a:lnTo>
                  <a:lnTo>
                    <a:pt x="205" y="398"/>
                  </a:lnTo>
                  <a:lnTo>
                    <a:pt x="223" y="392"/>
                  </a:lnTo>
                  <a:lnTo>
                    <a:pt x="236" y="386"/>
                  </a:lnTo>
                  <a:lnTo>
                    <a:pt x="254" y="379"/>
                  </a:lnTo>
                  <a:lnTo>
                    <a:pt x="304" y="379"/>
                  </a:lnTo>
                  <a:lnTo>
                    <a:pt x="317" y="324"/>
                  </a:lnTo>
                  <a:lnTo>
                    <a:pt x="335" y="245"/>
                  </a:lnTo>
                  <a:lnTo>
                    <a:pt x="342" y="190"/>
                  </a:lnTo>
                  <a:lnTo>
                    <a:pt x="348" y="147"/>
                  </a:lnTo>
                  <a:lnTo>
                    <a:pt x="348" y="123"/>
                  </a:lnTo>
                  <a:lnTo>
                    <a:pt x="348" y="110"/>
                  </a:lnTo>
                  <a:lnTo>
                    <a:pt x="342" y="98"/>
                  </a:lnTo>
                  <a:lnTo>
                    <a:pt x="335" y="86"/>
                  </a:lnTo>
                  <a:lnTo>
                    <a:pt x="323" y="74"/>
                  </a:lnTo>
                  <a:lnTo>
                    <a:pt x="304" y="67"/>
                  </a:lnTo>
                  <a:lnTo>
                    <a:pt x="286" y="67"/>
                  </a:lnTo>
                  <a:lnTo>
                    <a:pt x="217" y="74"/>
                  </a:lnTo>
                  <a:lnTo>
                    <a:pt x="167" y="98"/>
                  </a:lnTo>
                  <a:lnTo>
                    <a:pt x="130" y="129"/>
                  </a:lnTo>
                  <a:lnTo>
                    <a:pt x="105" y="165"/>
                  </a:lnTo>
                  <a:lnTo>
                    <a:pt x="87" y="184"/>
                  </a:lnTo>
                  <a:lnTo>
                    <a:pt x="68" y="202"/>
                  </a:lnTo>
                  <a:lnTo>
                    <a:pt x="49" y="214"/>
                  </a:lnTo>
                  <a:lnTo>
                    <a:pt x="31" y="220"/>
                  </a:lnTo>
                  <a:lnTo>
                    <a:pt x="18" y="220"/>
                  </a:lnTo>
                  <a:lnTo>
                    <a:pt x="12" y="220"/>
                  </a:lnTo>
                  <a:lnTo>
                    <a:pt x="6" y="220"/>
                  </a:lnTo>
                  <a:lnTo>
                    <a:pt x="0" y="22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6" y="196"/>
                  </a:lnTo>
                  <a:lnTo>
                    <a:pt x="31" y="159"/>
                  </a:lnTo>
                  <a:lnTo>
                    <a:pt x="68" y="123"/>
                  </a:lnTo>
                  <a:lnTo>
                    <a:pt x="124" y="80"/>
                  </a:lnTo>
                  <a:lnTo>
                    <a:pt x="186" y="37"/>
                  </a:lnTo>
                  <a:lnTo>
                    <a:pt x="273" y="12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11866" y="4442"/>
              <a:ext cx="392" cy="551"/>
            </a:xfrm>
            <a:custGeom>
              <a:avLst/>
              <a:gdLst/>
              <a:ahLst/>
              <a:cxnLst>
                <a:cxn ang="0">
                  <a:pos x="50" y="502"/>
                </a:cxn>
                <a:cxn ang="0">
                  <a:pos x="44" y="471"/>
                </a:cxn>
                <a:cxn ang="0">
                  <a:pos x="81" y="49"/>
                </a:cxn>
                <a:cxn ang="0">
                  <a:pos x="25" y="153"/>
                </a:cxn>
                <a:cxn ang="0">
                  <a:pos x="118" y="263"/>
                </a:cxn>
                <a:cxn ang="0">
                  <a:pos x="268" y="343"/>
                </a:cxn>
                <a:cxn ang="0">
                  <a:pos x="311" y="447"/>
                </a:cxn>
                <a:cxn ang="0">
                  <a:pos x="305" y="496"/>
                </a:cxn>
                <a:cxn ang="0">
                  <a:pos x="367" y="392"/>
                </a:cxn>
                <a:cxn ang="0">
                  <a:pos x="299" y="275"/>
                </a:cxn>
                <a:cxn ang="0">
                  <a:pos x="149" y="208"/>
                </a:cxn>
                <a:cxn ang="0">
                  <a:pos x="62" y="92"/>
                </a:cxn>
                <a:cxn ang="0">
                  <a:pos x="81" y="49"/>
                </a:cxn>
                <a:cxn ang="0">
                  <a:pos x="311" y="43"/>
                </a:cxn>
                <a:cxn ang="0">
                  <a:pos x="317" y="67"/>
                </a:cxn>
                <a:cxn ang="0">
                  <a:pos x="330" y="37"/>
                </a:cxn>
                <a:cxn ang="0">
                  <a:pos x="224" y="0"/>
                </a:cxn>
                <a:cxn ang="0">
                  <a:pos x="274" y="18"/>
                </a:cxn>
                <a:cxn ang="0">
                  <a:pos x="324" y="12"/>
                </a:cxn>
                <a:cxn ang="0">
                  <a:pos x="342" y="0"/>
                </a:cxn>
                <a:cxn ang="0">
                  <a:pos x="355" y="12"/>
                </a:cxn>
                <a:cxn ang="0">
                  <a:pos x="355" y="147"/>
                </a:cxn>
                <a:cxn ang="0">
                  <a:pos x="342" y="165"/>
                </a:cxn>
                <a:cxn ang="0">
                  <a:pos x="330" y="153"/>
                </a:cxn>
                <a:cxn ang="0">
                  <a:pos x="268" y="61"/>
                </a:cxn>
                <a:cxn ang="0">
                  <a:pos x="156" y="25"/>
                </a:cxn>
                <a:cxn ang="0">
                  <a:pos x="100" y="61"/>
                </a:cxn>
                <a:cxn ang="0">
                  <a:pos x="106" y="141"/>
                </a:cxn>
                <a:cxn ang="0">
                  <a:pos x="243" y="214"/>
                </a:cxn>
                <a:cxn ang="0">
                  <a:pos x="361" y="294"/>
                </a:cxn>
                <a:cxn ang="0">
                  <a:pos x="380" y="447"/>
                </a:cxn>
                <a:cxn ang="0">
                  <a:pos x="249" y="544"/>
                </a:cxn>
                <a:cxn ang="0">
                  <a:pos x="156" y="551"/>
                </a:cxn>
                <a:cxn ang="0">
                  <a:pos x="106" y="532"/>
                </a:cxn>
                <a:cxn ang="0">
                  <a:pos x="69" y="526"/>
                </a:cxn>
                <a:cxn ang="0">
                  <a:pos x="31" y="544"/>
                </a:cxn>
                <a:cxn ang="0">
                  <a:pos x="13" y="551"/>
                </a:cxn>
                <a:cxn ang="0">
                  <a:pos x="6" y="520"/>
                </a:cxn>
                <a:cxn ang="0">
                  <a:pos x="6" y="361"/>
                </a:cxn>
                <a:cxn ang="0">
                  <a:pos x="25" y="355"/>
                </a:cxn>
                <a:cxn ang="0">
                  <a:pos x="38" y="392"/>
                </a:cxn>
                <a:cxn ang="0">
                  <a:pos x="131" y="508"/>
                </a:cxn>
                <a:cxn ang="0">
                  <a:pos x="268" y="502"/>
                </a:cxn>
                <a:cxn ang="0">
                  <a:pos x="274" y="392"/>
                </a:cxn>
                <a:cxn ang="0">
                  <a:pos x="143" y="306"/>
                </a:cxn>
                <a:cxn ang="0">
                  <a:pos x="6" y="190"/>
                </a:cxn>
                <a:cxn ang="0">
                  <a:pos x="50" y="37"/>
                </a:cxn>
              </a:cxnLst>
              <a:rect l="0" t="0" r="r" b="b"/>
              <a:pathLst>
                <a:path w="392" h="551">
                  <a:moveTo>
                    <a:pt x="38" y="459"/>
                  </a:moveTo>
                  <a:lnTo>
                    <a:pt x="38" y="508"/>
                  </a:lnTo>
                  <a:lnTo>
                    <a:pt x="50" y="502"/>
                  </a:lnTo>
                  <a:lnTo>
                    <a:pt x="69" y="502"/>
                  </a:lnTo>
                  <a:lnTo>
                    <a:pt x="56" y="483"/>
                  </a:lnTo>
                  <a:lnTo>
                    <a:pt x="44" y="471"/>
                  </a:lnTo>
                  <a:lnTo>
                    <a:pt x="38" y="465"/>
                  </a:lnTo>
                  <a:lnTo>
                    <a:pt x="38" y="459"/>
                  </a:lnTo>
                  <a:close/>
                  <a:moveTo>
                    <a:pt x="81" y="49"/>
                  </a:moveTo>
                  <a:lnTo>
                    <a:pt x="50" y="80"/>
                  </a:lnTo>
                  <a:lnTo>
                    <a:pt x="31" y="116"/>
                  </a:lnTo>
                  <a:lnTo>
                    <a:pt x="25" y="153"/>
                  </a:lnTo>
                  <a:lnTo>
                    <a:pt x="38" y="196"/>
                  </a:lnTo>
                  <a:lnTo>
                    <a:pt x="69" y="233"/>
                  </a:lnTo>
                  <a:lnTo>
                    <a:pt x="118" y="263"/>
                  </a:lnTo>
                  <a:lnTo>
                    <a:pt x="168" y="288"/>
                  </a:lnTo>
                  <a:lnTo>
                    <a:pt x="218" y="312"/>
                  </a:lnTo>
                  <a:lnTo>
                    <a:pt x="268" y="343"/>
                  </a:lnTo>
                  <a:lnTo>
                    <a:pt x="299" y="385"/>
                  </a:lnTo>
                  <a:lnTo>
                    <a:pt x="311" y="434"/>
                  </a:lnTo>
                  <a:lnTo>
                    <a:pt x="311" y="447"/>
                  </a:lnTo>
                  <a:lnTo>
                    <a:pt x="311" y="459"/>
                  </a:lnTo>
                  <a:lnTo>
                    <a:pt x="311" y="477"/>
                  </a:lnTo>
                  <a:lnTo>
                    <a:pt x="305" y="496"/>
                  </a:lnTo>
                  <a:lnTo>
                    <a:pt x="330" y="477"/>
                  </a:lnTo>
                  <a:lnTo>
                    <a:pt x="355" y="440"/>
                  </a:lnTo>
                  <a:lnTo>
                    <a:pt x="367" y="392"/>
                  </a:lnTo>
                  <a:lnTo>
                    <a:pt x="355" y="337"/>
                  </a:lnTo>
                  <a:lnTo>
                    <a:pt x="324" y="294"/>
                  </a:lnTo>
                  <a:lnTo>
                    <a:pt x="299" y="275"/>
                  </a:lnTo>
                  <a:lnTo>
                    <a:pt x="261" y="257"/>
                  </a:lnTo>
                  <a:lnTo>
                    <a:pt x="218" y="233"/>
                  </a:lnTo>
                  <a:lnTo>
                    <a:pt x="149" y="208"/>
                  </a:lnTo>
                  <a:lnTo>
                    <a:pt x="149" y="208"/>
                  </a:lnTo>
                  <a:lnTo>
                    <a:pt x="62" y="104"/>
                  </a:lnTo>
                  <a:lnTo>
                    <a:pt x="62" y="92"/>
                  </a:lnTo>
                  <a:lnTo>
                    <a:pt x="69" y="80"/>
                  </a:lnTo>
                  <a:lnTo>
                    <a:pt x="75" y="61"/>
                  </a:lnTo>
                  <a:lnTo>
                    <a:pt x="81" y="49"/>
                  </a:lnTo>
                  <a:close/>
                  <a:moveTo>
                    <a:pt x="330" y="37"/>
                  </a:moveTo>
                  <a:lnTo>
                    <a:pt x="324" y="43"/>
                  </a:lnTo>
                  <a:lnTo>
                    <a:pt x="311" y="43"/>
                  </a:lnTo>
                  <a:lnTo>
                    <a:pt x="293" y="43"/>
                  </a:lnTo>
                  <a:lnTo>
                    <a:pt x="305" y="61"/>
                  </a:lnTo>
                  <a:lnTo>
                    <a:pt x="317" y="67"/>
                  </a:lnTo>
                  <a:lnTo>
                    <a:pt x="324" y="80"/>
                  </a:lnTo>
                  <a:lnTo>
                    <a:pt x="330" y="86"/>
                  </a:lnTo>
                  <a:lnTo>
                    <a:pt x="330" y="37"/>
                  </a:lnTo>
                  <a:close/>
                  <a:moveTo>
                    <a:pt x="174" y="0"/>
                  </a:moveTo>
                  <a:lnTo>
                    <a:pt x="199" y="0"/>
                  </a:lnTo>
                  <a:lnTo>
                    <a:pt x="224" y="0"/>
                  </a:lnTo>
                  <a:lnTo>
                    <a:pt x="243" y="12"/>
                  </a:lnTo>
                  <a:lnTo>
                    <a:pt x="255" y="12"/>
                  </a:lnTo>
                  <a:lnTo>
                    <a:pt x="274" y="18"/>
                  </a:lnTo>
                  <a:lnTo>
                    <a:pt x="293" y="18"/>
                  </a:lnTo>
                  <a:lnTo>
                    <a:pt x="311" y="12"/>
                  </a:lnTo>
                  <a:lnTo>
                    <a:pt x="324" y="12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5" y="6"/>
                  </a:lnTo>
                  <a:lnTo>
                    <a:pt x="355" y="12"/>
                  </a:lnTo>
                  <a:lnTo>
                    <a:pt x="355" y="25"/>
                  </a:lnTo>
                  <a:lnTo>
                    <a:pt x="355" y="141"/>
                  </a:lnTo>
                  <a:lnTo>
                    <a:pt x="355" y="147"/>
                  </a:lnTo>
                  <a:lnTo>
                    <a:pt x="355" y="159"/>
                  </a:lnTo>
                  <a:lnTo>
                    <a:pt x="348" y="165"/>
                  </a:lnTo>
                  <a:lnTo>
                    <a:pt x="342" y="165"/>
                  </a:lnTo>
                  <a:lnTo>
                    <a:pt x="336" y="165"/>
                  </a:lnTo>
                  <a:lnTo>
                    <a:pt x="330" y="159"/>
                  </a:lnTo>
                  <a:lnTo>
                    <a:pt x="330" y="153"/>
                  </a:lnTo>
                  <a:lnTo>
                    <a:pt x="330" y="147"/>
                  </a:lnTo>
                  <a:lnTo>
                    <a:pt x="305" y="98"/>
                  </a:lnTo>
                  <a:lnTo>
                    <a:pt x="268" y="61"/>
                  </a:lnTo>
                  <a:lnTo>
                    <a:pt x="224" y="37"/>
                  </a:lnTo>
                  <a:lnTo>
                    <a:pt x="181" y="25"/>
                  </a:lnTo>
                  <a:lnTo>
                    <a:pt x="156" y="25"/>
                  </a:lnTo>
                  <a:lnTo>
                    <a:pt x="131" y="37"/>
                  </a:lnTo>
                  <a:lnTo>
                    <a:pt x="118" y="49"/>
                  </a:lnTo>
                  <a:lnTo>
                    <a:pt x="100" y="61"/>
                  </a:lnTo>
                  <a:lnTo>
                    <a:pt x="94" y="80"/>
                  </a:lnTo>
                  <a:lnTo>
                    <a:pt x="94" y="104"/>
                  </a:lnTo>
                  <a:lnTo>
                    <a:pt x="106" y="141"/>
                  </a:lnTo>
                  <a:lnTo>
                    <a:pt x="137" y="171"/>
                  </a:lnTo>
                  <a:lnTo>
                    <a:pt x="187" y="196"/>
                  </a:lnTo>
                  <a:lnTo>
                    <a:pt x="243" y="214"/>
                  </a:lnTo>
                  <a:lnTo>
                    <a:pt x="243" y="214"/>
                  </a:lnTo>
                  <a:lnTo>
                    <a:pt x="311" y="251"/>
                  </a:lnTo>
                  <a:lnTo>
                    <a:pt x="361" y="294"/>
                  </a:lnTo>
                  <a:lnTo>
                    <a:pt x="386" y="343"/>
                  </a:lnTo>
                  <a:lnTo>
                    <a:pt x="392" y="392"/>
                  </a:lnTo>
                  <a:lnTo>
                    <a:pt x="380" y="447"/>
                  </a:lnTo>
                  <a:lnTo>
                    <a:pt x="355" y="489"/>
                  </a:lnTo>
                  <a:lnTo>
                    <a:pt x="305" y="526"/>
                  </a:lnTo>
                  <a:lnTo>
                    <a:pt x="249" y="544"/>
                  </a:lnTo>
                  <a:lnTo>
                    <a:pt x="181" y="551"/>
                  </a:lnTo>
                  <a:lnTo>
                    <a:pt x="168" y="551"/>
                  </a:lnTo>
                  <a:lnTo>
                    <a:pt x="156" y="551"/>
                  </a:lnTo>
                  <a:lnTo>
                    <a:pt x="137" y="544"/>
                  </a:lnTo>
                  <a:lnTo>
                    <a:pt x="112" y="538"/>
                  </a:lnTo>
                  <a:lnTo>
                    <a:pt x="106" y="532"/>
                  </a:lnTo>
                  <a:lnTo>
                    <a:pt x="100" y="532"/>
                  </a:lnTo>
                  <a:lnTo>
                    <a:pt x="87" y="526"/>
                  </a:lnTo>
                  <a:lnTo>
                    <a:pt x="69" y="526"/>
                  </a:lnTo>
                  <a:lnTo>
                    <a:pt x="56" y="526"/>
                  </a:lnTo>
                  <a:lnTo>
                    <a:pt x="44" y="532"/>
                  </a:lnTo>
                  <a:lnTo>
                    <a:pt x="31" y="544"/>
                  </a:lnTo>
                  <a:lnTo>
                    <a:pt x="25" y="551"/>
                  </a:lnTo>
                  <a:lnTo>
                    <a:pt x="19" y="551"/>
                  </a:lnTo>
                  <a:lnTo>
                    <a:pt x="13" y="551"/>
                  </a:lnTo>
                  <a:lnTo>
                    <a:pt x="6" y="544"/>
                  </a:lnTo>
                  <a:lnTo>
                    <a:pt x="6" y="532"/>
                  </a:lnTo>
                  <a:lnTo>
                    <a:pt x="6" y="520"/>
                  </a:lnTo>
                  <a:lnTo>
                    <a:pt x="6" y="379"/>
                  </a:lnTo>
                  <a:lnTo>
                    <a:pt x="6" y="373"/>
                  </a:lnTo>
                  <a:lnTo>
                    <a:pt x="6" y="361"/>
                  </a:lnTo>
                  <a:lnTo>
                    <a:pt x="13" y="355"/>
                  </a:lnTo>
                  <a:lnTo>
                    <a:pt x="19" y="355"/>
                  </a:lnTo>
                  <a:lnTo>
                    <a:pt x="25" y="355"/>
                  </a:lnTo>
                  <a:lnTo>
                    <a:pt x="31" y="361"/>
                  </a:lnTo>
                  <a:lnTo>
                    <a:pt x="38" y="367"/>
                  </a:lnTo>
                  <a:lnTo>
                    <a:pt x="38" y="392"/>
                  </a:lnTo>
                  <a:lnTo>
                    <a:pt x="50" y="428"/>
                  </a:lnTo>
                  <a:lnTo>
                    <a:pt x="81" y="471"/>
                  </a:lnTo>
                  <a:lnTo>
                    <a:pt x="131" y="508"/>
                  </a:lnTo>
                  <a:lnTo>
                    <a:pt x="187" y="520"/>
                  </a:lnTo>
                  <a:lnTo>
                    <a:pt x="237" y="514"/>
                  </a:lnTo>
                  <a:lnTo>
                    <a:pt x="268" y="502"/>
                  </a:lnTo>
                  <a:lnTo>
                    <a:pt x="280" y="471"/>
                  </a:lnTo>
                  <a:lnTo>
                    <a:pt x="286" y="434"/>
                  </a:lnTo>
                  <a:lnTo>
                    <a:pt x="274" y="392"/>
                  </a:lnTo>
                  <a:lnTo>
                    <a:pt x="237" y="355"/>
                  </a:lnTo>
                  <a:lnTo>
                    <a:pt x="193" y="324"/>
                  </a:lnTo>
                  <a:lnTo>
                    <a:pt x="143" y="306"/>
                  </a:lnTo>
                  <a:lnTo>
                    <a:pt x="69" y="263"/>
                  </a:lnTo>
                  <a:lnTo>
                    <a:pt x="25" y="226"/>
                  </a:lnTo>
                  <a:lnTo>
                    <a:pt x="6" y="190"/>
                  </a:lnTo>
                  <a:lnTo>
                    <a:pt x="0" y="153"/>
                  </a:lnTo>
                  <a:lnTo>
                    <a:pt x="13" y="86"/>
                  </a:lnTo>
                  <a:lnTo>
                    <a:pt x="50" y="37"/>
                  </a:lnTo>
                  <a:lnTo>
                    <a:pt x="106" y="6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2376" y="4454"/>
              <a:ext cx="572" cy="526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330" y="0"/>
                </a:cxn>
                <a:cxn ang="0">
                  <a:pos x="398" y="0"/>
                </a:cxn>
                <a:cxn ang="0">
                  <a:pos x="404" y="13"/>
                </a:cxn>
                <a:cxn ang="0">
                  <a:pos x="398" y="31"/>
                </a:cxn>
                <a:cxn ang="0">
                  <a:pos x="373" y="37"/>
                </a:cxn>
                <a:cxn ang="0">
                  <a:pos x="336" y="37"/>
                </a:cxn>
                <a:cxn ang="0">
                  <a:pos x="299" y="43"/>
                </a:cxn>
                <a:cxn ang="0">
                  <a:pos x="286" y="68"/>
                </a:cxn>
                <a:cxn ang="0">
                  <a:pos x="180" y="477"/>
                </a:cxn>
                <a:cxn ang="0">
                  <a:pos x="174" y="490"/>
                </a:cxn>
                <a:cxn ang="0">
                  <a:pos x="199" y="496"/>
                </a:cxn>
                <a:cxn ang="0">
                  <a:pos x="392" y="484"/>
                </a:cxn>
                <a:cxn ang="0">
                  <a:pos x="498" y="404"/>
                </a:cxn>
                <a:cxn ang="0">
                  <a:pos x="535" y="331"/>
                </a:cxn>
                <a:cxn ang="0">
                  <a:pos x="547" y="318"/>
                </a:cxn>
                <a:cxn ang="0">
                  <a:pos x="566" y="318"/>
                </a:cxn>
                <a:cxn ang="0">
                  <a:pos x="572" y="331"/>
                </a:cxn>
                <a:cxn ang="0">
                  <a:pos x="554" y="373"/>
                </a:cxn>
                <a:cxn ang="0">
                  <a:pos x="522" y="459"/>
                </a:cxn>
                <a:cxn ang="0">
                  <a:pos x="498" y="508"/>
                </a:cxn>
                <a:cxn ang="0">
                  <a:pos x="491" y="526"/>
                </a:cxn>
                <a:cxn ang="0">
                  <a:pos x="473" y="526"/>
                </a:cxn>
                <a:cxn ang="0">
                  <a:pos x="19" y="526"/>
                </a:cxn>
                <a:cxn ang="0">
                  <a:pos x="6" y="520"/>
                </a:cxn>
                <a:cxn ang="0">
                  <a:pos x="6" y="502"/>
                </a:cxn>
                <a:cxn ang="0">
                  <a:pos x="13" y="496"/>
                </a:cxn>
                <a:cxn ang="0">
                  <a:pos x="37" y="496"/>
                </a:cxn>
                <a:cxn ang="0">
                  <a:pos x="75" y="490"/>
                </a:cxn>
                <a:cxn ang="0">
                  <a:pos x="93" y="484"/>
                </a:cxn>
                <a:cxn ang="0">
                  <a:pos x="100" y="465"/>
                </a:cxn>
                <a:cxn ang="0">
                  <a:pos x="205" y="37"/>
                </a:cxn>
                <a:cxn ang="0">
                  <a:pos x="168" y="37"/>
                </a:cxn>
                <a:cxn ang="0">
                  <a:pos x="143" y="37"/>
                </a:cxn>
                <a:cxn ang="0">
                  <a:pos x="131" y="31"/>
                </a:cxn>
                <a:cxn ang="0">
                  <a:pos x="131" y="13"/>
                </a:cxn>
                <a:cxn ang="0">
                  <a:pos x="137" y="0"/>
                </a:cxn>
                <a:cxn ang="0">
                  <a:pos x="149" y="0"/>
                </a:cxn>
              </a:cxnLst>
              <a:rect l="0" t="0" r="r" b="b"/>
              <a:pathLst>
                <a:path w="572" h="526">
                  <a:moveTo>
                    <a:pt x="149" y="0"/>
                  </a:moveTo>
                  <a:lnTo>
                    <a:pt x="174" y="0"/>
                  </a:lnTo>
                  <a:lnTo>
                    <a:pt x="199" y="0"/>
                  </a:lnTo>
                  <a:lnTo>
                    <a:pt x="330" y="0"/>
                  </a:lnTo>
                  <a:lnTo>
                    <a:pt x="392" y="0"/>
                  </a:lnTo>
                  <a:lnTo>
                    <a:pt x="398" y="0"/>
                  </a:lnTo>
                  <a:lnTo>
                    <a:pt x="404" y="6"/>
                  </a:lnTo>
                  <a:lnTo>
                    <a:pt x="404" y="13"/>
                  </a:lnTo>
                  <a:lnTo>
                    <a:pt x="404" y="25"/>
                  </a:lnTo>
                  <a:lnTo>
                    <a:pt x="398" y="31"/>
                  </a:lnTo>
                  <a:lnTo>
                    <a:pt x="386" y="37"/>
                  </a:lnTo>
                  <a:lnTo>
                    <a:pt x="373" y="37"/>
                  </a:lnTo>
                  <a:lnTo>
                    <a:pt x="355" y="37"/>
                  </a:lnTo>
                  <a:lnTo>
                    <a:pt x="336" y="37"/>
                  </a:lnTo>
                  <a:lnTo>
                    <a:pt x="311" y="37"/>
                  </a:lnTo>
                  <a:lnTo>
                    <a:pt x="299" y="43"/>
                  </a:lnTo>
                  <a:lnTo>
                    <a:pt x="286" y="49"/>
                  </a:lnTo>
                  <a:lnTo>
                    <a:pt x="286" y="68"/>
                  </a:lnTo>
                  <a:lnTo>
                    <a:pt x="286" y="68"/>
                  </a:lnTo>
                  <a:lnTo>
                    <a:pt x="180" y="477"/>
                  </a:lnTo>
                  <a:lnTo>
                    <a:pt x="180" y="484"/>
                  </a:lnTo>
                  <a:lnTo>
                    <a:pt x="174" y="490"/>
                  </a:lnTo>
                  <a:lnTo>
                    <a:pt x="187" y="496"/>
                  </a:lnTo>
                  <a:lnTo>
                    <a:pt x="199" y="496"/>
                  </a:lnTo>
                  <a:lnTo>
                    <a:pt x="311" y="496"/>
                  </a:lnTo>
                  <a:lnTo>
                    <a:pt x="392" y="484"/>
                  </a:lnTo>
                  <a:lnTo>
                    <a:pt x="454" y="453"/>
                  </a:lnTo>
                  <a:lnTo>
                    <a:pt x="498" y="404"/>
                  </a:lnTo>
                  <a:lnTo>
                    <a:pt x="535" y="343"/>
                  </a:lnTo>
                  <a:lnTo>
                    <a:pt x="535" y="331"/>
                  </a:lnTo>
                  <a:lnTo>
                    <a:pt x="541" y="325"/>
                  </a:lnTo>
                  <a:lnTo>
                    <a:pt x="547" y="318"/>
                  </a:lnTo>
                  <a:lnTo>
                    <a:pt x="554" y="318"/>
                  </a:lnTo>
                  <a:lnTo>
                    <a:pt x="566" y="318"/>
                  </a:lnTo>
                  <a:lnTo>
                    <a:pt x="566" y="325"/>
                  </a:lnTo>
                  <a:lnTo>
                    <a:pt x="572" y="331"/>
                  </a:lnTo>
                  <a:lnTo>
                    <a:pt x="566" y="343"/>
                  </a:lnTo>
                  <a:lnTo>
                    <a:pt x="554" y="373"/>
                  </a:lnTo>
                  <a:lnTo>
                    <a:pt x="541" y="416"/>
                  </a:lnTo>
                  <a:lnTo>
                    <a:pt x="522" y="459"/>
                  </a:lnTo>
                  <a:lnTo>
                    <a:pt x="510" y="490"/>
                  </a:lnTo>
                  <a:lnTo>
                    <a:pt x="498" y="508"/>
                  </a:lnTo>
                  <a:lnTo>
                    <a:pt x="498" y="520"/>
                  </a:lnTo>
                  <a:lnTo>
                    <a:pt x="491" y="526"/>
                  </a:lnTo>
                  <a:lnTo>
                    <a:pt x="485" y="526"/>
                  </a:lnTo>
                  <a:lnTo>
                    <a:pt x="473" y="526"/>
                  </a:lnTo>
                  <a:lnTo>
                    <a:pt x="25" y="526"/>
                  </a:lnTo>
                  <a:lnTo>
                    <a:pt x="19" y="526"/>
                  </a:lnTo>
                  <a:lnTo>
                    <a:pt x="13" y="526"/>
                  </a:lnTo>
                  <a:lnTo>
                    <a:pt x="6" y="520"/>
                  </a:lnTo>
                  <a:lnTo>
                    <a:pt x="0" y="514"/>
                  </a:lnTo>
                  <a:lnTo>
                    <a:pt x="6" y="502"/>
                  </a:lnTo>
                  <a:lnTo>
                    <a:pt x="6" y="496"/>
                  </a:lnTo>
                  <a:lnTo>
                    <a:pt x="13" y="496"/>
                  </a:lnTo>
                  <a:lnTo>
                    <a:pt x="25" y="496"/>
                  </a:lnTo>
                  <a:lnTo>
                    <a:pt x="37" y="496"/>
                  </a:lnTo>
                  <a:lnTo>
                    <a:pt x="62" y="490"/>
                  </a:lnTo>
                  <a:lnTo>
                    <a:pt x="75" y="490"/>
                  </a:lnTo>
                  <a:lnTo>
                    <a:pt x="87" y="490"/>
                  </a:lnTo>
                  <a:lnTo>
                    <a:pt x="93" y="484"/>
                  </a:lnTo>
                  <a:lnTo>
                    <a:pt x="100" y="471"/>
                  </a:lnTo>
                  <a:lnTo>
                    <a:pt x="100" y="465"/>
                  </a:lnTo>
                  <a:lnTo>
                    <a:pt x="205" y="61"/>
                  </a:lnTo>
                  <a:lnTo>
                    <a:pt x="205" y="37"/>
                  </a:lnTo>
                  <a:lnTo>
                    <a:pt x="187" y="37"/>
                  </a:lnTo>
                  <a:lnTo>
                    <a:pt x="168" y="37"/>
                  </a:lnTo>
                  <a:lnTo>
                    <a:pt x="156" y="37"/>
                  </a:lnTo>
                  <a:lnTo>
                    <a:pt x="143" y="37"/>
                  </a:lnTo>
                  <a:lnTo>
                    <a:pt x="137" y="31"/>
                  </a:lnTo>
                  <a:lnTo>
                    <a:pt x="131" y="31"/>
                  </a:lnTo>
                  <a:lnTo>
                    <a:pt x="125" y="25"/>
                  </a:lnTo>
                  <a:lnTo>
                    <a:pt x="131" y="13"/>
                  </a:lnTo>
                  <a:lnTo>
                    <a:pt x="131" y="6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 noEditPoints="1"/>
            </p:cNvSpPr>
            <p:nvPr/>
          </p:nvSpPr>
          <p:spPr bwMode="auto">
            <a:xfrm>
              <a:off x="13079" y="4442"/>
              <a:ext cx="392" cy="551"/>
            </a:xfrm>
            <a:custGeom>
              <a:avLst/>
              <a:gdLst/>
              <a:ahLst/>
              <a:cxnLst>
                <a:cxn ang="0">
                  <a:pos x="50" y="502"/>
                </a:cxn>
                <a:cxn ang="0">
                  <a:pos x="43" y="471"/>
                </a:cxn>
                <a:cxn ang="0">
                  <a:pos x="81" y="49"/>
                </a:cxn>
                <a:cxn ang="0">
                  <a:pos x="25" y="153"/>
                </a:cxn>
                <a:cxn ang="0">
                  <a:pos x="118" y="263"/>
                </a:cxn>
                <a:cxn ang="0">
                  <a:pos x="261" y="343"/>
                </a:cxn>
                <a:cxn ang="0">
                  <a:pos x="311" y="447"/>
                </a:cxn>
                <a:cxn ang="0">
                  <a:pos x="298" y="496"/>
                </a:cxn>
                <a:cxn ang="0">
                  <a:pos x="360" y="392"/>
                </a:cxn>
                <a:cxn ang="0">
                  <a:pos x="298" y="275"/>
                </a:cxn>
                <a:cxn ang="0">
                  <a:pos x="149" y="208"/>
                </a:cxn>
                <a:cxn ang="0">
                  <a:pos x="68" y="80"/>
                </a:cxn>
                <a:cxn ang="0">
                  <a:pos x="323" y="37"/>
                </a:cxn>
                <a:cxn ang="0">
                  <a:pos x="292" y="43"/>
                </a:cxn>
                <a:cxn ang="0">
                  <a:pos x="323" y="80"/>
                </a:cxn>
                <a:cxn ang="0">
                  <a:pos x="174" y="0"/>
                </a:cxn>
                <a:cxn ang="0">
                  <a:pos x="242" y="12"/>
                </a:cxn>
                <a:cxn ang="0">
                  <a:pos x="292" y="18"/>
                </a:cxn>
                <a:cxn ang="0">
                  <a:pos x="329" y="0"/>
                </a:cxn>
                <a:cxn ang="0">
                  <a:pos x="348" y="0"/>
                </a:cxn>
                <a:cxn ang="0">
                  <a:pos x="354" y="25"/>
                </a:cxn>
                <a:cxn ang="0">
                  <a:pos x="354" y="159"/>
                </a:cxn>
                <a:cxn ang="0">
                  <a:pos x="336" y="165"/>
                </a:cxn>
                <a:cxn ang="0">
                  <a:pos x="323" y="147"/>
                </a:cxn>
                <a:cxn ang="0">
                  <a:pos x="224" y="37"/>
                </a:cxn>
                <a:cxn ang="0">
                  <a:pos x="130" y="37"/>
                </a:cxn>
                <a:cxn ang="0">
                  <a:pos x="93" y="80"/>
                </a:cxn>
                <a:cxn ang="0">
                  <a:pos x="137" y="171"/>
                </a:cxn>
                <a:cxn ang="0">
                  <a:pos x="236" y="214"/>
                </a:cxn>
                <a:cxn ang="0">
                  <a:pos x="385" y="343"/>
                </a:cxn>
                <a:cxn ang="0">
                  <a:pos x="348" y="489"/>
                </a:cxn>
                <a:cxn ang="0">
                  <a:pos x="180" y="551"/>
                </a:cxn>
                <a:cxn ang="0">
                  <a:pos x="137" y="544"/>
                </a:cxn>
                <a:cxn ang="0">
                  <a:pos x="93" y="532"/>
                </a:cxn>
                <a:cxn ang="0">
                  <a:pos x="56" y="526"/>
                </a:cxn>
                <a:cxn ang="0">
                  <a:pos x="25" y="551"/>
                </a:cxn>
                <a:cxn ang="0">
                  <a:pos x="6" y="544"/>
                </a:cxn>
                <a:cxn ang="0">
                  <a:pos x="6" y="379"/>
                </a:cxn>
                <a:cxn ang="0">
                  <a:pos x="12" y="355"/>
                </a:cxn>
                <a:cxn ang="0">
                  <a:pos x="31" y="361"/>
                </a:cxn>
                <a:cxn ang="0">
                  <a:pos x="50" y="428"/>
                </a:cxn>
                <a:cxn ang="0">
                  <a:pos x="180" y="520"/>
                </a:cxn>
                <a:cxn ang="0">
                  <a:pos x="280" y="471"/>
                </a:cxn>
                <a:cxn ang="0">
                  <a:pos x="236" y="355"/>
                </a:cxn>
                <a:cxn ang="0">
                  <a:pos x="68" y="263"/>
                </a:cxn>
                <a:cxn ang="0">
                  <a:pos x="0" y="153"/>
                </a:cxn>
                <a:cxn ang="0">
                  <a:pos x="106" y="6"/>
                </a:cxn>
              </a:cxnLst>
              <a:rect l="0" t="0" r="r" b="b"/>
              <a:pathLst>
                <a:path w="392" h="551">
                  <a:moveTo>
                    <a:pt x="31" y="459"/>
                  </a:moveTo>
                  <a:lnTo>
                    <a:pt x="31" y="508"/>
                  </a:lnTo>
                  <a:lnTo>
                    <a:pt x="50" y="502"/>
                  </a:lnTo>
                  <a:lnTo>
                    <a:pt x="68" y="502"/>
                  </a:lnTo>
                  <a:lnTo>
                    <a:pt x="56" y="483"/>
                  </a:lnTo>
                  <a:lnTo>
                    <a:pt x="43" y="471"/>
                  </a:lnTo>
                  <a:lnTo>
                    <a:pt x="37" y="465"/>
                  </a:lnTo>
                  <a:lnTo>
                    <a:pt x="31" y="459"/>
                  </a:lnTo>
                  <a:close/>
                  <a:moveTo>
                    <a:pt x="81" y="49"/>
                  </a:moveTo>
                  <a:lnTo>
                    <a:pt x="43" y="80"/>
                  </a:lnTo>
                  <a:lnTo>
                    <a:pt x="31" y="116"/>
                  </a:lnTo>
                  <a:lnTo>
                    <a:pt x="25" y="153"/>
                  </a:lnTo>
                  <a:lnTo>
                    <a:pt x="37" y="196"/>
                  </a:lnTo>
                  <a:lnTo>
                    <a:pt x="68" y="233"/>
                  </a:lnTo>
                  <a:lnTo>
                    <a:pt x="118" y="263"/>
                  </a:lnTo>
                  <a:lnTo>
                    <a:pt x="168" y="288"/>
                  </a:lnTo>
                  <a:lnTo>
                    <a:pt x="217" y="312"/>
                  </a:lnTo>
                  <a:lnTo>
                    <a:pt x="261" y="343"/>
                  </a:lnTo>
                  <a:lnTo>
                    <a:pt x="298" y="385"/>
                  </a:lnTo>
                  <a:lnTo>
                    <a:pt x="311" y="434"/>
                  </a:lnTo>
                  <a:lnTo>
                    <a:pt x="311" y="447"/>
                  </a:lnTo>
                  <a:lnTo>
                    <a:pt x="311" y="459"/>
                  </a:lnTo>
                  <a:lnTo>
                    <a:pt x="304" y="477"/>
                  </a:lnTo>
                  <a:lnTo>
                    <a:pt x="298" y="496"/>
                  </a:lnTo>
                  <a:lnTo>
                    <a:pt x="329" y="477"/>
                  </a:lnTo>
                  <a:lnTo>
                    <a:pt x="354" y="440"/>
                  </a:lnTo>
                  <a:lnTo>
                    <a:pt x="360" y="392"/>
                  </a:lnTo>
                  <a:lnTo>
                    <a:pt x="354" y="337"/>
                  </a:lnTo>
                  <a:lnTo>
                    <a:pt x="323" y="294"/>
                  </a:lnTo>
                  <a:lnTo>
                    <a:pt x="298" y="275"/>
                  </a:lnTo>
                  <a:lnTo>
                    <a:pt x="261" y="257"/>
                  </a:lnTo>
                  <a:lnTo>
                    <a:pt x="217" y="233"/>
                  </a:lnTo>
                  <a:lnTo>
                    <a:pt x="149" y="208"/>
                  </a:lnTo>
                  <a:lnTo>
                    <a:pt x="62" y="104"/>
                  </a:lnTo>
                  <a:lnTo>
                    <a:pt x="62" y="92"/>
                  </a:lnTo>
                  <a:lnTo>
                    <a:pt x="68" y="80"/>
                  </a:lnTo>
                  <a:lnTo>
                    <a:pt x="68" y="61"/>
                  </a:lnTo>
                  <a:lnTo>
                    <a:pt x="81" y="49"/>
                  </a:lnTo>
                  <a:close/>
                  <a:moveTo>
                    <a:pt x="323" y="37"/>
                  </a:moveTo>
                  <a:lnTo>
                    <a:pt x="323" y="43"/>
                  </a:lnTo>
                  <a:lnTo>
                    <a:pt x="311" y="43"/>
                  </a:lnTo>
                  <a:lnTo>
                    <a:pt x="292" y="43"/>
                  </a:lnTo>
                  <a:lnTo>
                    <a:pt x="304" y="61"/>
                  </a:lnTo>
                  <a:lnTo>
                    <a:pt x="317" y="67"/>
                  </a:lnTo>
                  <a:lnTo>
                    <a:pt x="323" y="80"/>
                  </a:lnTo>
                  <a:lnTo>
                    <a:pt x="323" y="86"/>
                  </a:lnTo>
                  <a:lnTo>
                    <a:pt x="323" y="37"/>
                  </a:lnTo>
                  <a:close/>
                  <a:moveTo>
                    <a:pt x="174" y="0"/>
                  </a:moveTo>
                  <a:lnTo>
                    <a:pt x="199" y="0"/>
                  </a:lnTo>
                  <a:lnTo>
                    <a:pt x="217" y="0"/>
                  </a:lnTo>
                  <a:lnTo>
                    <a:pt x="242" y="12"/>
                  </a:lnTo>
                  <a:lnTo>
                    <a:pt x="255" y="12"/>
                  </a:lnTo>
                  <a:lnTo>
                    <a:pt x="273" y="18"/>
                  </a:lnTo>
                  <a:lnTo>
                    <a:pt x="292" y="18"/>
                  </a:lnTo>
                  <a:lnTo>
                    <a:pt x="311" y="12"/>
                  </a:lnTo>
                  <a:lnTo>
                    <a:pt x="317" y="12"/>
                  </a:lnTo>
                  <a:lnTo>
                    <a:pt x="329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6"/>
                  </a:lnTo>
                  <a:lnTo>
                    <a:pt x="354" y="12"/>
                  </a:lnTo>
                  <a:lnTo>
                    <a:pt x="354" y="25"/>
                  </a:lnTo>
                  <a:lnTo>
                    <a:pt x="354" y="141"/>
                  </a:lnTo>
                  <a:lnTo>
                    <a:pt x="354" y="147"/>
                  </a:lnTo>
                  <a:lnTo>
                    <a:pt x="354" y="159"/>
                  </a:lnTo>
                  <a:lnTo>
                    <a:pt x="348" y="165"/>
                  </a:lnTo>
                  <a:lnTo>
                    <a:pt x="342" y="165"/>
                  </a:lnTo>
                  <a:lnTo>
                    <a:pt x="336" y="165"/>
                  </a:lnTo>
                  <a:lnTo>
                    <a:pt x="329" y="159"/>
                  </a:lnTo>
                  <a:lnTo>
                    <a:pt x="329" y="153"/>
                  </a:lnTo>
                  <a:lnTo>
                    <a:pt x="323" y="147"/>
                  </a:lnTo>
                  <a:lnTo>
                    <a:pt x="304" y="98"/>
                  </a:lnTo>
                  <a:lnTo>
                    <a:pt x="267" y="61"/>
                  </a:lnTo>
                  <a:lnTo>
                    <a:pt x="224" y="37"/>
                  </a:lnTo>
                  <a:lnTo>
                    <a:pt x="180" y="25"/>
                  </a:lnTo>
                  <a:lnTo>
                    <a:pt x="155" y="25"/>
                  </a:lnTo>
                  <a:lnTo>
                    <a:pt x="130" y="37"/>
                  </a:lnTo>
                  <a:lnTo>
                    <a:pt x="112" y="49"/>
                  </a:lnTo>
                  <a:lnTo>
                    <a:pt x="99" y="61"/>
                  </a:lnTo>
                  <a:lnTo>
                    <a:pt x="93" y="80"/>
                  </a:lnTo>
                  <a:lnTo>
                    <a:pt x="93" y="104"/>
                  </a:lnTo>
                  <a:lnTo>
                    <a:pt x="106" y="141"/>
                  </a:lnTo>
                  <a:lnTo>
                    <a:pt x="137" y="171"/>
                  </a:lnTo>
                  <a:lnTo>
                    <a:pt x="186" y="196"/>
                  </a:lnTo>
                  <a:lnTo>
                    <a:pt x="236" y="214"/>
                  </a:lnTo>
                  <a:lnTo>
                    <a:pt x="236" y="214"/>
                  </a:lnTo>
                  <a:lnTo>
                    <a:pt x="311" y="251"/>
                  </a:lnTo>
                  <a:lnTo>
                    <a:pt x="354" y="294"/>
                  </a:lnTo>
                  <a:lnTo>
                    <a:pt x="385" y="343"/>
                  </a:lnTo>
                  <a:lnTo>
                    <a:pt x="392" y="392"/>
                  </a:lnTo>
                  <a:lnTo>
                    <a:pt x="379" y="447"/>
                  </a:lnTo>
                  <a:lnTo>
                    <a:pt x="348" y="489"/>
                  </a:lnTo>
                  <a:lnTo>
                    <a:pt x="304" y="526"/>
                  </a:lnTo>
                  <a:lnTo>
                    <a:pt x="249" y="544"/>
                  </a:lnTo>
                  <a:lnTo>
                    <a:pt x="180" y="551"/>
                  </a:lnTo>
                  <a:lnTo>
                    <a:pt x="168" y="551"/>
                  </a:lnTo>
                  <a:lnTo>
                    <a:pt x="155" y="551"/>
                  </a:lnTo>
                  <a:lnTo>
                    <a:pt x="137" y="544"/>
                  </a:lnTo>
                  <a:lnTo>
                    <a:pt x="112" y="538"/>
                  </a:lnTo>
                  <a:lnTo>
                    <a:pt x="106" y="532"/>
                  </a:lnTo>
                  <a:lnTo>
                    <a:pt x="93" y="532"/>
                  </a:lnTo>
                  <a:lnTo>
                    <a:pt x="81" y="526"/>
                  </a:lnTo>
                  <a:lnTo>
                    <a:pt x="68" y="526"/>
                  </a:lnTo>
                  <a:lnTo>
                    <a:pt x="56" y="526"/>
                  </a:lnTo>
                  <a:lnTo>
                    <a:pt x="43" y="532"/>
                  </a:lnTo>
                  <a:lnTo>
                    <a:pt x="31" y="544"/>
                  </a:lnTo>
                  <a:lnTo>
                    <a:pt x="25" y="551"/>
                  </a:lnTo>
                  <a:lnTo>
                    <a:pt x="18" y="551"/>
                  </a:lnTo>
                  <a:lnTo>
                    <a:pt x="12" y="551"/>
                  </a:lnTo>
                  <a:lnTo>
                    <a:pt x="6" y="544"/>
                  </a:lnTo>
                  <a:lnTo>
                    <a:pt x="6" y="532"/>
                  </a:lnTo>
                  <a:lnTo>
                    <a:pt x="6" y="520"/>
                  </a:lnTo>
                  <a:lnTo>
                    <a:pt x="6" y="379"/>
                  </a:lnTo>
                  <a:lnTo>
                    <a:pt x="6" y="373"/>
                  </a:lnTo>
                  <a:lnTo>
                    <a:pt x="6" y="361"/>
                  </a:lnTo>
                  <a:lnTo>
                    <a:pt x="12" y="355"/>
                  </a:lnTo>
                  <a:lnTo>
                    <a:pt x="18" y="355"/>
                  </a:lnTo>
                  <a:lnTo>
                    <a:pt x="25" y="355"/>
                  </a:lnTo>
                  <a:lnTo>
                    <a:pt x="31" y="361"/>
                  </a:lnTo>
                  <a:lnTo>
                    <a:pt x="31" y="367"/>
                  </a:lnTo>
                  <a:lnTo>
                    <a:pt x="37" y="392"/>
                  </a:lnTo>
                  <a:lnTo>
                    <a:pt x="50" y="428"/>
                  </a:lnTo>
                  <a:lnTo>
                    <a:pt x="81" y="471"/>
                  </a:lnTo>
                  <a:lnTo>
                    <a:pt x="124" y="508"/>
                  </a:lnTo>
                  <a:lnTo>
                    <a:pt x="180" y="520"/>
                  </a:lnTo>
                  <a:lnTo>
                    <a:pt x="230" y="514"/>
                  </a:lnTo>
                  <a:lnTo>
                    <a:pt x="261" y="502"/>
                  </a:lnTo>
                  <a:lnTo>
                    <a:pt x="280" y="471"/>
                  </a:lnTo>
                  <a:lnTo>
                    <a:pt x="286" y="434"/>
                  </a:lnTo>
                  <a:lnTo>
                    <a:pt x="273" y="392"/>
                  </a:lnTo>
                  <a:lnTo>
                    <a:pt x="236" y="355"/>
                  </a:lnTo>
                  <a:lnTo>
                    <a:pt x="186" y="324"/>
                  </a:lnTo>
                  <a:lnTo>
                    <a:pt x="143" y="306"/>
                  </a:lnTo>
                  <a:lnTo>
                    <a:pt x="68" y="263"/>
                  </a:lnTo>
                  <a:lnTo>
                    <a:pt x="25" y="226"/>
                  </a:lnTo>
                  <a:lnTo>
                    <a:pt x="6" y="190"/>
                  </a:lnTo>
                  <a:lnTo>
                    <a:pt x="0" y="153"/>
                  </a:lnTo>
                  <a:lnTo>
                    <a:pt x="12" y="86"/>
                  </a:lnTo>
                  <a:lnTo>
                    <a:pt x="50" y="37"/>
                  </a:lnTo>
                  <a:lnTo>
                    <a:pt x="106" y="6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3570" y="4326"/>
              <a:ext cx="218" cy="397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87" y="0"/>
                </a:cxn>
                <a:cxn ang="0">
                  <a:pos x="199" y="0"/>
                </a:cxn>
                <a:cxn ang="0">
                  <a:pos x="205" y="12"/>
                </a:cxn>
                <a:cxn ang="0">
                  <a:pos x="218" y="30"/>
                </a:cxn>
                <a:cxn ang="0">
                  <a:pos x="218" y="43"/>
                </a:cxn>
                <a:cxn ang="0">
                  <a:pos x="218" y="55"/>
                </a:cxn>
                <a:cxn ang="0">
                  <a:pos x="211" y="61"/>
                </a:cxn>
                <a:cxn ang="0">
                  <a:pos x="211" y="67"/>
                </a:cxn>
                <a:cxn ang="0">
                  <a:pos x="211" y="67"/>
                </a:cxn>
                <a:cxn ang="0">
                  <a:pos x="211" y="67"/>
                </a:cxn>
                <a:cxn ang="0">
                  <a:pos x="50" y="385"/>
                </a:cxn>
                <a:cxn ang="0">
                  <a:pos x="44" y="391"/>
                </a:cxn>
                <a:cxn ang="0">
                  <a:pos x="37" y="397"/>
                </a:cxn>
                <a:cxn ang="0">
                  <a:pos x="37" y="397"/>
                </a:cxn>
                <a:cxn ang="0">
                  <a:pos x="31" y="397"/>
                </a:cxn>
                <a:cxn ang="0">
                  <a:pos x="25" y="397"/>
                </a:cxn>
                <a:cxn ang="0">
                  <a:pos x="12" y="391"/>
                </a:cxn>
                <a:cxn ang="0">
                  <a:pos x="6" y="385"/>
                </a:cxn>
                <a:cxn ang="0">
                  <a:pos x="0" y="379"/>
                </a:cxn>
                <a:cxn ang="0">
                  <a:pos x="0" y="379"/>
                </a:cxn>
                <a:cxn ang="0">
                  <a:pos x="0" y="373"/>
                </a:cxn>
                <a:cxn ang="0">
                  <a:pos x="0" y="367"/>
                </a:cxn>
                <a:cxn ang="0">
                  <a:pos x="124" y="30"/>
                </a:cxn>
                <a:cxn ang="0">
                  <a:pos x="131" y="24"/>
                </a:cxn>
                <a:cxn ang="0">
                  <a:pos x="131" y="18"/>
                </a:cxn>
                <a:cxn ang="0">
                  <a:pos x="143" y="6"/>
                </a:cxn>
                <a:cxn ang="0">
                  <a:pos x="155" y="0"/>
                </a:cxn>
                <a:cxn ang="0">
                  <a:pos x="168" y="0"/>
                </a:cxn>
              </a:cxnLst>
              <a:rect l="0" t="0" r="r" b="b"/>
              <a:pathLst>
                <a:path w="218" h="397">
                  <a:moveTo>
                    <a:pt x="168" y="0"/>
                  </a:moveTo>
                  <a:lnTo>
                    <a:pt x="187" y="0"/>
                  </a:lnTo>
                  <a:lnTo>
                    <a:pt x="199" y="0"/>
                  </a:lnTo>
                  <a:lnTo>
                    <a:pt x="205" y="12"/>
                  </a:lnTo>
                  <a:lnTo>
                    <a:pt x="218" y="30"/>
                  </a:lnTo>
                  <a:lnTo>
                    <a:pt x="218" y="43"/>
                  </a:lnTo>
                  <a:lnTo>
                    <a:pt x="218" y="55"/>
                  </a:lnTo>
                  <a:lnTo>
                    <a:pt x="211" y="61"/>
                  </a:lnTo>
                  <a:lnTo>
                    <a:pt x="211" y="67"/>
                  </a:lnTo>
                  <a:lnTo>
                    <a:pt x="211" y="67"/>
                  </a:lnTo>
                  <a:lnTo>
                    <a:pt x="211" y="67"/>
                  </a:lnTo>
                  <a:lnTo>
                    <a:pt x="50" y="385"/>
                  </a:lnTo>
                  <a:lnTo>
                    <a:pt x="44" y="391"/>
                  </a:lnTo>
                  <a:lnTo>
                    <a:pt x="37" y="397"/>
                  </a:lnTo>
                  <a:lnTo>
                    <a:pt x="37" y="397"/>
                  </a:lnTo>
                  <a:lnTo>
                    <a:pt x="31" y="397"/>
                  </a:lnTo>
                  <a:lnTo>
                    <a:pt x="25" y="397"/>
                  </a:lnTo>
                  <a:lnTo>
                    <a:pt x="12" y="391"/>
                  </a:lnTo>
                  <a:lnTo>
                    <a:pt x="6" y="385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3"/>
                  </a:lnTo>
                  <a:lnTo>
                    <a:pt x="0" y="367"/>
                  </a:lnTo>
                  <a:lnTo>
                    <a:pt x="124" y="30"/>
                  </a:lnTo>
                  <a:lnTo>
                    <a:pt x="131" y="24"/>
                  </a:lnTo>
                  <a:lnTo>
                    <a:pt x="131" y="18"/>
                  </a:lnTo>
                  <a:lnTo>
                    <a:pt x="143" y="6"/>
                  </a:lnTo>
                  <a:lnTo>
                    <a:pt x="155" y="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055" y="4889"/>
              <a:ext cx="106" cy="24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8" y="6"/>
                </a:cxn>
                <a:cxn ang="0">
                  <a:pos x="81" y="12"/>
                </a:cxn>
                <a:cxn ang="0">
                  <a:pos x="93" y="30"/>
                </a:cxn>
                <a:cxn ang="0">
                  <a:pos x="100" y="55"/>
                </a:cxn>
                <a:cxn ang="0">
                  <a:pos x="106" y="85"/>
                </a:cxn>
                <a:cxn ang="0">
                  <a:pos x="93" y="153"/>
                </a:cxn>
                <a:cxn ang="0">
                  <a:pos x="68" y="201"/>
                </a:cxn>
                <a:cxn ang="0">
                  <a:pos x="37" y="232"/>
                </a:cxn>
                <a:cxn ang="0">
                  <a:pos x="19" y="244"/>
                </a:cxn>
                <a:cxn ang="0">
                  <a:pos x="12" y="238"/>
                </a:cxn>
                <a:cxn ang="0">
                  <a:pos x="6" y="232"/>
                </a:cxn>
                <a:cxn ang="0">
                  <a:pos x="6" y="226"/>
                </a:cxn>
                <a:cxn ang="0">
                  <a:pos x="6" y="220"/>
                </a:cxn>
                <a:cxn ang="0">
                  <a:pos x="19" y="214"/>
                </a:cxn>
                <a:cxn ang="0">
                  <a:pos x="37" y="195"/>
                </a:cxn>
                <a:cxn ang="0">
                  <a:pos x="56" y="171"/>
                </a:cxn>
                <a:cxn ang="0">
                  <a:pos x="75" y="134"/>
                </a:cxn>
                <a:cxn ang="0">
                  <a:pos x="81" y="85"/>
                </a:cxn>
                <a:cxn ang="0">
                  <a:pos x="62" y="91"/>
                </a:cxn>
                <a:cxn ang="0">
                  <a:pos x="44" y="91"/>
                </a:cxn>
                <a:cxn ang="0">
                  <a:pos x="31" y="91"/>
                </a:cxn>
                <a:cxn ang="0">
                  <a:pos x="19" y="85"/>
                </a:cxn>
                <a:cxn ang="0">
                  <a:pos x="6" y="73"/>
                </a:cxn>
                <a:cxn ang="0">
                  <a:pos x="0" y="61"/>
                </a:cxn>
                <a:cxn ang="0">
                  <a:pos x="0" y="49"/>
                </a:cxn>
                <a:cxn ang="0">
                  <a:pos x="0" y="30"/>
                </a:cxn>
                <a:cxn ang="0">
                  <a:pos x="6" y="18"/>
                </a:cxn>
                <a:cxn ang="0">
                  <a:pos x="19" y="6"/>
                </a:cxn>
                <a:cxn ang="0">
                  <a:pos x="31" y="0"/>
                </a:cxn>
                <a:cxn ang="0">
                  <a:pos x="44" y="0"/>
                </a:cxn>
              </a:cxnLst>
              <a:rect l="0" t="0" r="r" b="b"/>
              <a:pathLst>
                <a:path w="106" h="244">
                  <a:moveTo>
                    <a:pt x="44" y="0"/>
                  </a:moveTo>
                  <a:lnTo>
                    <a:pt x="68" y="6"/>
                  </a:lnTo>
                  <a:lnTo>
                    <a:pt x="81" y="12"/>
                  </a:lnTo>
                  <a:lnTo>
                    <a:pt x="93" y="30"/>
                  </a:lnTo>
                  <a:lnTo>
                    <a:pt x="100" y="55"/>
                  </a:lnTo>
                  <a:lnTo>
                    <a:pt x="106" y="85"/>
                  </a:lnTo>
                  <a:lnTo>
                    <a:pt x="93" y="153"/>
                  </a:lnTo>
                  <a:lnTo>
                    <a:pt x="68" y="201"/>
                  </a:lnTo>
                  <a:lnTo>
                    <a:pt x="37" y="232"/>
                  </a:lnTo>
                  <a:lnTo>
                    <a:pt x="19" y="244"/>
                  </a:lnTo>
                  <a:lnTo>
                    <a:pt x="12" y="238"/>
                  </a:lnTo>
                  <a:lnTo>
                    <a:pt x="6" y="232"/>
                  </a:lnTo>
                  <a:lnTo>
                    <a:pt x="6" y="226"/>
                  </a:lnTo>
                  <a:lnTo>
                    <a:pt x="6" y="220"/>
                  </a:lnTo>
                  <a:lnTo>
                    <a:pt x="19" y="214"/>
                  </a:lnTo>
                  <a:lnTo>
                    <a:pt x="37" y="195"/>
                  </a:lnTo>
                  <a:lnTo>
                    <a:pt x="56" y="171"/>
                  </a:lnTo>
                  <a:lnTo>
                    <a:pt x="75" y="134"/>
                  </a:lnTo>
                  <a:lnTo>
                    <a:pt x="81" y="85"/>
                  </a:lnTo>
                  <a:lnTo>
                    <a:pt x="62" y="91"/>
                  </a:lnTo>
                  <a:lnTo>
                    <a:pt x="44" y="91"/>
                  </a:lnTo>
                  <a:lnTo>
                    <a:pt x="31" y="91"/>
                  </a:lnTo>
                  <a:lnTo>
                    <a:pt x="19" y="85"/>
                  </a:lnTo>
                  <a:lnTo>
                    <a:pt x="6" y="73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9" y="6"/>
                  </a:lnTo>
                  <a:lnTo>
                    <a:pt x="31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4341" y="4644"/>
              <a:ext cx="516" cy="508"/>
            </a:xfrm>
            <a:custGeom>
              <a:avLst/>
              <a:gdLst/>
              <a:ahLst/>
              <a:cxnLst>
                <a:cxn ang="0">
                  <a:pos x="243" y="6"/>
                </a:cxn>
                <a:cxn ang="0">
                  <a:pos x="323" y="79"/>
                </a:cxn>
                <a:cxn ang="0">
                  <a:pos x="361" y="177"/>
                </a:cxn>
                <a:cxn ang="0">
                  <a:pos x="398" y="165"/>
                </a:cxn>
                <a:cxn ang="0">
                  <a:pos x="454" y="61"/>
                </a:cxn>
                <a:cxn ang="0">
                  <a:pos x="485" y="12"/>
                </a:cxn>
                <a:cxn ang="0">
                  <a:pos x="498" y="6"/>
                </a:cxn>
                <a:cxn ang="0">
                  <a:pos x="504" y="6"/>
                </a:cxn>
                <a:cxn ang="0">
                  <a:pos x="516" y="12"/>
                </a:cxn>
                <a:cxn ang="0">
                  <a:pos x="510" y="24"/>
                </a:cxn>
                <a:cxn ang="0">
                  <a:pos x="473" y="92"/>
                </a:cxn>
                <a:cxn ang="0">
                  <a:pos x="435" y="165"/>
                </a:cxn>
                <a:cxn ang="0">
                  <a:pos x="410" y="220"/>
                </a:cxn>
                <a:cxn ang="0">
                  <a:pos x="379" y="300"/>
                </a:cxn>
                <a:cxn ang="0">
                  <a:pos x="361" y="385"/>
                </a:cxn>
                <a:cxn ang="0">
                  <a:pos x="342" y="465"/>
                </a:cxn>
                <a:cxn ang="0">
                  <a:pos x="330" y="495"/>
                </a:cxn>
                <a:cxn ang="0">
                  <a:pos x="311" y="508"/>
                </a:cxn>
                <a:cxn ang="0">
                  <a:pos x="299" y="495"/>
                </a:cxn>
                <a:cxn ang="0">
                  <a:pos x="299" y="489"/>
                </a:cxn>
                <a:cxn ang="0">
                  <a:pos x="305" y="446"/>
                </a:cxn>
                <a:cxn ang="0">
                  <a:pos x="336" y="330"/>
                </a:cxn>
                <a:cxn ang="0">
                  <a:pos x="342" y="306"/>
                </a:cxn>
                <a:cxn ang="0">
                  <a:pos x="342" y="281"/>
                </a:cxn>
                <a:cxn ang="0">
                  <a:pos x="330" y="183"/>
                </a:cxn>
                <a:cxn ang="0">
                  <a:pos x="280" y="98"/>
                </a:cxn>
                <a:cxn ang="0">
                  <a:pos x="174" y="67"/>
                </a:cxn>
                <a:cxn ang="0">
                  <a:pos x="100" y="79"/>
                </a:cxn>
                <a:cxn ang="0">
                  <a:pos x="37" y="135"/>
                </a:cxn>
                <a:cxn ang="0">
                  <a:pos x="31" y="147"/>
                </a:cxn>
                <a:cxn ang="0">
                  <a:pos x="13" y="147"/>
                </a:cxn>
                <a:cxn ang="0">
                  <a:pos x="6" y="141"/>
                </a:cxn>
                <a:cxn ang="0">
                  <a:pos x="6" y="128"/>
                </a:cxn>
                <a:cxn ang="0">
                  <a:pos x="19" y="92"/>
                </a:cxn>
                <a:cxn ang="0">
                  <a:pos x="62" y="43"/>
                </a:cxn>
                <a:cxn ang="0">
                  <a:pos x="187" y="0"/>
                </a:cxn>
              </a:cxnLst>
              <a:rect l="0" t="0" r="r" b="b"/>
              <a:pathLst>
                <a:path w="516" h="508">
                  <a:moveTo>
                    <a:pt x="187" y="0"/>
                  </a:moveTo>
                  <a:lnTo>
                    <a:pt x="243" y="6"/>
                  </a:lnTo>
                  <a:lnTo>
                    <a:pt x="286" y="37"/>
                  </a:lnTo>
                  <a:lnTo>
                    <a:pt x="323" y="79"/>
                  </a:lnTo>
                  <a:lnTo>
                    <a:pt x="348" y="128"/>
                  </a:lnTo>
                  <a:lnTo>
                    <a:pt x="361" y="177"/>
                  </a:lnTo>
                  <a:lnTo>
                    <a:pt x="373" y="226"/>
                  </a:lnTo>
                  <a:lnTo>
                    <a:pt x="398" y="165"/>
                  </a:lnTo>
                  <a:lnTo>
                    <a:pt x="429" y="110"/>
                  </a:lnTo>
                  <a:lnTo>
                    <a:pt x="454" y="61"/>
                  </a:lnTo>
                  <a:lnTo>
                    <a:pt x="473" y="24"/>
                  </a:lnTo>
                  <a:lnTo>
                    <a:pt x="485" y="12"/>
                  </a:lnTo>
                  <a:lnTo>
                    <a:pt x="491" y="6"/>
                  </a:lnTo>
                  <a:lnTo>
                    <a:pt x="498" y="6"/>
                  </a:lnTo>
                  <a:lnTo>
                    <a:pt x="504" y="6"/>
                  </a:lnTo>
                  <a:lnTo>
                    <a:pt x="504" y="6"/>
                  </a:lnTo>
                  <a:lnTo>
                    <a:pt x="510" y="12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10" y="24"/>
                  </a:lnTo>
                  <a:lnTo>
                    <a:pt x="504" y="31"/>
                  </a:lnTo>
                  <a:lnTo>
                    <a:pt x="473" y="92"/>
                  </a:lnTo>
                  <a:lnTo>
                    <a:pt x="448" y="141"/>
                  </a:lnTo>
                  <a:lnTo>
                    <a:pt x="435" y="165"/>
                  </a:lnTo>
                  <a:lnTo>
                    <a:pt x="429" y="183"/>
                  </a:lnTo>
                  <a:lnTo>
                    <a:pt x="410" y="220"/>
                  </a:lnTo>
                  <a:lnTo>
                    <a:pt x="392" y="263"/>
                  </a:lnTo>
                  <a:lnTo>
                    <a:pt x="379" y="300"/>
                  </a:lnTo>
                  <a:lnTo>
                    <a:pt x="373" y="330"/>
                  </a:lnTo>
                  <a:lnTo>
                    <a:pt x="361" y="385"/>
                  </a:lnTo>
                  <a:lnTo>
                    <a:pt x="355" y="428"/>
                  </a:lnTo>
                  <a:lnTo>
                    <a:pt x="342" y="465"/>
                  </a:lnTo>
                  <a:lnTo>
                    <a:pt x="336" y="483"/>
                  </a:lnTo>
                  <a:lnTo>
                    <a:pt x="330" y="495"/>
                  </a:lnTo>
                  <a:lnTo>
                    <a:pt x="323" y="501"/>
                  </a:lnTo>
                  <a:lnTo>
                    <a:pt x="311" y="508"/>
                  </a:lnTo>
                  <a:lnTo>
                    <a:pt x="305" y="501"/>
                  </a:lnTo>
                  <a:lnTo>
                    <a:pt x="299" y="495"/>
                  </a:lnTo>
                  <a:lnTo>
                    <a:pt x="299" y="489"/>
                  </a:lnTo>
                  <a:lnTo>
                    <a:pt x="299" y="489"/>
                  </a:lnTo>
                  <a:lnTo>
                    <a:pt x="299" y="483"/>
                  </a:lnTo>
                  <a:lnTo>
                    <a:pt x="305" y="446"/>
                  </a:lnTo>
                  <a:lnTo>
                    <a:pt x="317" y="385"/>
                  </a:lnTo>
                  <a:lnTo>
                    <a:pt x="336" y="330"/>
                  </a:lnTo>
                  <a:lnTo>
                    <a:pt x="336" y="318"/>
                  </a:lnTo>
                  <a:lnTo>
                    <a:pt x="342" y="306"/>
                  </a:lnTo>
                  <a:lnTo>
                    <a:pt x="342" y="294"/>
                  </a:lnTo>
                  <a:lnTo>
                    <a:pt x="342" y="281"/>
                  </a:lnTo>
                  <a:lnTo>
                    <a:pt x="342" y="232"/>
                  </a:lnTo>
                  <a:lnTo>
                    <a:pt x="330" y="183"/>
                  </a:lnTo>
                  <a:lnTo>
                    <a:pt x="311" y="135"/>
                  </a:lnTo>
                  <a:lnTo>
                    <a:pt x="280" y="98"/>
                  </a:lnTo>
                  <a:lnTo>
                    <a:pt x="236" y="73"/>
                  </a:lnTo>
                  <a:lnTo>
                    <a:pt x="174" y="67"/>
                  </a:lnTo>
                  <a:lnTo>
                    <a:pt x="137" y="67"/>
                  </a:lnTo>
                  <a:lnTo>
                    <a:pt x="100" y="79"/>
                  </a:lnTo>
                  <a:lnTo>
                    <a:pt x="62" y="98"/>
                  </a:lnTo>
                  <a:lnTo>
                    <a:pt x="37" y="135"/>
                  </a:lnTo>
                  <a:lnTo>
                    <a:pt x="31" y="141"/>
                  </a:lnTo>
                  <a:lnTo>
                    <a:pt x="31" y="147"/>
                  </a:lnTo>
                  <a:lnTo>
                    <a:pt x="19" y="147"/>
                  </a:lnTo>
                  <a:lnTo>
                    <a:pt x="13" y="147"/>
                  </a:lnTo>
                  <a:lnTo>
                    <a:pt x="6" y="147"/>
                  </a:lnTo>
                  <a:lnTo>
                    <a:pt x="6" y="141"/>
                  </a:lnTo>
                  <a:lnTo>
                    <a:pt x="0" y="135"/>
                  </a:lnTo>
                  <a:lnTo>
                    <a:pt x="6" y="128"/>
                  </a:lnTo>
                  <a:lnTo>
                    <a:pt x="13" y="110"/>
                  </a:lnTo>
                  <a:lnTo>
                    <a:pt x="19" y="92"/>
                  </a:lnTo>
                  <a:lnTo>
                    <a:pt x="37" y="67"/>
                  </a:lnTo>
                  <a:lnTo>
                    <a:pt x="62" y="43"/>
                  </a:lnTo>
                  <a:lnTo>
                    <a:pt x="118" y="12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 noEditPoints="1"/>
            </p:cNvSpPr>
            <p:nvPr/>
          </p:nvSpPr>
          <p:spPr bwMode="auto">
            <a:xfrm>
              <a:off x="14957" y="4864"/>
              <a:ext cx="273" cy="520"/>
            </a:xfrm>
            <a:custGeom>
              <a:avLst/>
              <a:gdLst/>
              <a:ahLst/>
              <a:cxnLst>
                <a:cxn ang="0">
                  <a:pos x="149" y="178"/>
                </a:cxn>
                <a:cxn ang="0">
                  <a:pos x="192" y="202"/>
                </a:cxn>
                <a:cxn ang="0">
                  <a:pos x="211" y="239"/>
                </a:cxn>
                <a:cxn ang="0">
                  <a:pos x="205" y="269"/>
                </a:cxn>
                <a:cxn ang="0">
                  <a:pos x="186" y="306"/>
                </a:cxn>
                <a:cxn ang="0">
                  <a:pos x="161" y="373"/>
                </a:cxn>
                <a:cxn ang="0">
                  <a:pos x="143" y="404"/>
                </a:cxn>
                <a:cxn ang="0">
                  <a:pos x="130" y="441"/>
                </a:cxn>
                <a:cxn ang="0">
                  <a:pos x="124" y="471"/>
                </a:cxn>
                <a:cxn ang="0">
                  <a:pos x="130" y="489"/>
                </a:cxn>
                <a:cxn ang="0">
                  <a:pos x="149" y="496"/>
                </a:cxn>
                <a:cxn ang="0">
                  <a:pos x="192" y="477"/>
                </a:cxn>
                <a:cxn ang="0">
                  <a:pos x="230" y="434"/>
                </a:cxn>
                <a:cxn ang="0">
                  <a:pos x="242" y="398"/>
                </a:cxn>
                <a:cxn ang="0">
                  <a:pos x="255" y="392"/>
                </a:cxn>
                <a:cxn ang="0">
                  <a:pos x="267" y="398"/>
                </a:cxn>
                <a:cxn ang="0">
                  <a:pos x="273" y="404"/>
                </a:cxn>
                <a:cxn ang="0">
                  <a:pos x="267" y="422"/>
                </a:cxn>
                <a:cxn ang="0">
                  <a:pos x="230" y="489"/>
                </a:cxn>
                <a:cxn ang="0">
                  <a:pos x="149" y="520"/>
                </a:cxn>
                <a:cxn ang="0">
                  <a:pos x="105" y="514"/>
                </a:cxn>
                <a:cxn ang="0">
                  <a:pos x="74" y="489"/>
                </a:cxn>
                <a:cxn ang="0">
                  <a:pos x="62" y="459"/>
                </a:cxn>
                <a:cxn ang="0">
                  <a:pos x="68" y="422"/>
                </a:cxn>
                <a:cxn ang="0">
                  <a:pos x="81" y="398"/>
                </a:cxn>
                <a:cxn ang="0">
                  <a:pos x="87" y="385"/>
                </a:cxn>
                <a:cxn ang="0">
                  <a:pos x="99" y="355"/>
                </a:cxn>
                <a:cxn ang="0">
                  <a:pos x="130" y="281"/>
                </a:cxn>
                <a:cxn ang="0">
                  <a:pos x="143" y="245"/>
                </a:cxn>
                <a:cxn ang="0">
                  <a:pos x="143" y="226"/>
                </a:cxn>
                <a:cxn ang="0">
                  <a:pos x="136" y="202"/>
                </a:cxn>
                <a:cxn ang="0">
                  <a:pos x="99" y="202"/>
                </a:cxn>
                <a:cxn ang="0">
                  <a:pos x="62" y="233"/>
                </a:cxn>
                <a:cxn ang="0">
                  <a:pos x="31" y="288"/>
                </a:cxn>
                <a:cxn ang="0">
                  <a:pos x="25" y="306"/>
                </a:cxn>
                <a:cxn ang="0">
                  <a:pos x="12" y="306"/>
                </a:cxn>
                <a:cxn ang="0">
                  <a:pos x="0" y="300"/>
                </a:cxn>
                <a:cxn ang="0">
                  <a:pos x="6" y="275"/>
                </a:cxn>
                <a:cxn ang="0">
                  <a:pos x="43" y="208"/>
                </a:cxn>
                <a:cxn ang="0">
                  <a:pos x="124" y="178"/>
                </a:cxn>
                <a:cxn ang="0">
                  <a:pos x="217" y="0"/>
                </a:cxn>
                <a:cxn ang="0">
                  <a:pos x="236" y="18"/>
                </a:cxn>
                <a:cxn ang="0">
                  <a:pos x="230" y="49"/>
                </a:cxn>
                <a:cxn ang="0">
                  <a:pos x="205" y="74"/>
                </a:cxn>
                <a:cxn ang="0">
                  <a:pos x="174" y="80"/>
                </a:cxn>
                <a:cxn ang="0">
                  <a:pos x="155" y="61"/>
                </a:cxn>
                <a:cxn ang="0">
                  <a:pos x="161" y="31"/>
                </a:cxn>
                <a:cxn ang="0">
                  <a:pos x="186" y="6"/>
                </a:cxn>
              </a:cxnLst>
              <a:rect l="0" t="0" r="r" b="b"/>
              <a:pathLst>
                <a:path w="273" h="520">
                  <a:moveTo>
                    <a:pt x="124" y="178"/>
                  </a:moveTo>
                  <a:lnTo>
                    <a:pt x="149" y="178"/>
                  </a:lnTo>
                  <a:lnTo>
                    <a:pt x="174" y="190"/>
                  </a:lnTo>
                  <a:lnTo>
                    <a:pt x="192" y="202"/>
                  </a:lnTo>
                  <a:lnTo>
                    <a:pt x="205" y="220"/>
                  </a:lnTo>
                  <a:lnTo>
                    <a:pt x="211" y="239"/>
                  </a:lnTo>
                  <a:lnTo>
                    <a:pt x="205" y="257"/>
                  </a:lnTo>
                  <a:lnTo>
                    <a:pt x="205" y="269"/>
                  </a:lnTo>
                  <a:lnTo>
                    <a:pt x="199" y="281"/>
                  </a:lnTo>
                  <a:lnTo>
                    <a:pt x="186" y="306"/>
                  </a:lnTo>
                  <a:lnTo>
                    <a:pt x="174" y="343"/>
                  </a:lnTo>
                  <a:lnTo>
                    <a:pt x="161" y="373"/>
                  </a:lnTo>
                  <a:lnTo>
                    <a:pt x="155" y="385"/>
                  </a:lnTo>
                  <a:lnTo>
                    <a:pt x="143" y="404"/>
                  </a:lnTo>
                  <a:lnTo>
                    <a:pt x="136" y="428"/>
                  </a:lnTo>
                  <a:lnTo>
                    <a:pt x="130" y="441"/>
                  </a:lnTo>
                  <a:lnTo>
                    <a:pt x="130" y="453"/>
                  </a:lnTo>
                  <a:lnTo>
                    <a:pt x="124" y="471"/>
                  </a:lnTo>
                  <a:lnTo>
                    <a:pt x="130" y="477"/>
                  </a:lnTo>
                  <a:lnTo>
                    <a:pt x="130" y="489"/>
                  </a:lnTo>
                  <a:lnTo>
                    <a:pt x="136" y="496"/>
                  </a:lnTo>
                  <a:lnTo>
                    <a:pt x="149" y="496"/>
                  </a:lnTo>
                  <a:lnTo>
                    <a:pt x="174" y="496"/>
                  </a:lnTo>
                  <a:lnTo>
                    <a:pt x="192" y="477"/>
                  </a:lnTo>
                  <a:lnTo>
                    <a:pt x="211" y="459"/>
                  </a:lnTo>
                  <a:lnTo>
                    <a:pt x="230" y="434"/>
                  </a:lnTo>
                  <a:lnTo>
                    <a:pt x="236" y="410"/>
                  </a:lnTo>
                  <a:lnTo>
                    <a:pt x="242" y="398"/>
                  </a:lnTo>
                  <a:lnTo>
                    <a:pt x="248" y="398"/>
                  </a:lnTo>
                  <a:lnTo>
                    <a:pt x="255" y="392"/>
                  </a:lnTo>
                  <a:lnTo>
                    <a:pt x="261" y="392"/>
                  </a:lnTo>
                  <a:lnTo>
                    <a:pt x="267" y="398"/>
                  </a:lnTo>
                  <a:lnTo>
                    <a:pt x="273" y="398"/>
                  </a:lnTo>
                  <a:lnTo>
                    <a:pt x="273" y="404"/>
                  </a:lnTo>
                  <a:lnTo>
                    <a:pt x="273" y="404"/>
                  </a:lnTo>
                  <a:lnTo>
                    <a:pt x="267" y="422"/>
                  </a:lnTo>
                  <a:lnTo>
                    <a:pt x="255" y="453"/>
                  </a:lnTo>
                  <a:lnTo>
                    <a:pt x="230" y="489"/>
                  </a:lnTo>
                  <a:lnTo>
                    <a:pt x="192" y="514"/>
                  </a:lnTo>
                  <a:lnTo>
                    <a:pt x="149" y="520"/>
                  </a:lnTo>
                  <a:lnTo>
                    <a:pt x="124" y="520"/>
                  </a:lnTo>
                  <a:lnTo>
                    <a:pt x="105" y="514"/>
                  </a:lnTo>
                  <a:lnTo>
                    <a:pt x="87" y="502"/>
                  </a:lnTo>
                  <a:lnTo>
                    <a:pt x="74" y="489"/>
                  </a:lnTo>
                  <a:lnTo>
                    <a:pt x="62" y="477"/>
                  </a:lnTo>
                  <a:lnTo>
                    <a:pt x="62" y="459"/>
                  </a:lnTo>
                  <a:lnTo>
                    <a:pt x="62" y="441"/>
                  </a:lnTo>
                  <a:lnTo>
                    <a:pt x="68" y="422"/>
                  </a:lnTo>
                  <a:lnTo>
                    <a:pt x="74" y="410"/>
                  </a:lnTo>
                  <a:lnTo>
                    <a:pt x="81" y="398"/>
                  </a:lnTo>
                  <a:lnTo>
                    <a:pt x="81" y="392"/>
                  </a:lnTo>
                  <a:lnTo>
                    <a:pt x="87" y="385"/>
                  </a:lnTo>
                  <a:lnTo>
                    <a:pt x="87" y="379"/>
                  </a:lnTo>
                  <a:lnTo>
                    <a:pt x="99" y="355"/>
                  </a:lnTo>
                  <a:lnTo>
                    <a:pt x="118" y="312"/>
                  </a:lnTo>
                  <a:lnTo>
                    <a:pt x="130" y="281"/>
                  </a:lnTo>
                  <a:lnTo>
                    <a:pt x="136" y="257"/>
                  </a:lnTo>
                  <a:lnTo>
                    <a:pt x="143" y="245"/>
                  </a:lnTo>
                  <a:lnTo>
                    <a:pt x="143" y="233"/>
                  </a:lnTo>
                  <a:lnTo>
                    <a:pt x="143" y="226"/>
                  </a:lnTo>
                  <a:lnTo>
                    <a:pt x="143" y="214"/>
                  </a:lnTo>
                  <a:lnTo>
                    <a:pt x="136" y="202"/>
                  </a:lnTo>
                  <a:lnTo>
                    <a:pt x="124" y="202"/>
                  </a:lnTo>
                  <a:lnTo>
                    <a:pt x="99" y="202"/>
                  </a:lnTo>
                  <a:lnTo>
                    <a:pt x="81" y="214"/>
                  </a:lnTo>
                  <a:lnTo>
                    <a:pt x="62" y="233"/>
                  </a:lnTo>
                  <a:lnTo>
                    <a:pt x="43" y="257"/>
                  </a:lnTo>
                  <a:lnTo>
                    <a:pt x="31" y="288"/>
                  </a:lnTo>
                  <a:lnTo>
                    <a:pt x="31" y="300"/>
                  </a:lnTo>
                  <a:lnTo>
                    <a:pt x="25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6" y="306"/>
                  </a:lnTo>
                  <a:lnTo>
                    <a:pt x="0" y="300"/>
                  </a:lnTo>
                  <a:lnTo>
                    <a:pt x="0" y="294"/>
                  </a:lnTo>
                  <a:lnTo>
                    <a:pt x="6" y="275"/>
                  </a:lnTo>
                  <a:lnTo>
                    <a:pt x="18" y="245"/>
                  </a:lnTo>
                  <a:lnTo>
                    <a:pt x="43" y="208"/>
                  </a:lnTo>
                  <a:lnTo>
                    <a:pt x="81" y="184"/>
                  </a:lnTo>
                  <a:lnTo>
                    <a:pt x="124" y="178"/>
                  </a:lnTo>
                  <a:close/>
                  <a:moveTo>
                    <a:pt x="199" y="0"/>
                  </a:moveTo>
                  <a:lnTo>
                    <a:pt x="217" y="0"/>
                  </a:lnTo>
                  <a:lnTo>
                    <a:pt x="224" y="12"/>
                  </a:lnTo>
                  <a:lnTo>
                    <a:pt x="236" y="18"/>
                  </a:lnTo>
                  <a:lnTo>
                    <a:pt x="236" y="37"/>
                  </a:lnTo>
                  <a:lnTo>
                    <a:pt x="230" y="49"/>
                  </a:lnTo>
                  <a:lnTo>
                    <a:pt x="224" y="67"/>
                  </a:lnTo>
                  <a:lnTo>
                    <a:pt x="205" y="74"/>
                  </a:lnTo>
                  <a:lnTo>
                    <a:pt x="186" y="80"/>
                  </a:lnTo>
                  <a:lnTo>
                    <a:pt x="174" y="80"/>
                  </a:lnTo>
                  <a:lnTo>
                    <a:pt x="168" y="74"/>
                  </a:lnTo>
                  <a:lnTo>
                    <a:pt x="155" y="61"/>
                  </a:lnTo>
                  <a:lnTo>
                    <a:pt x="155" y="49"/>
                  </a:lnTo>
                  <a:lnTo>
                    <a:pt x="161" y="31"/>
                  </a:lnTo>
                  <a:lnTo>
                    <a:pt x="168" y="12"/>
                  </a:lnTo>
                  <a:lnTo>
                    <a:pt x="186" y="6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" name="Freeform 28"/>
            <p:cNvSpPr>
              <a:spLocks noEditPoints="1"/>
            </p:cNvSpPr>
            <p:nvPr/>
          </p:nvSpPr>
          <p:spPr bwMode="auto">
            <a:xfrm>
              <a:off x="15336" y="4864"/>
              <a:ext cx="373" cy="673"/>
            </a:xfrm>
            <a:custGeom>
              <a:avLst/>
              <a:gdLst/>
              <a:ahLst/>
              <a:cxnLst>
                <a:cxn ang="0">
                  <a:pos x="274" y="178"/>
                </a:cxn>
                <a:cxn ang="0">
                  <a:pos x="317" y="196"/>
                </a:cxn>
                <a:cxn ang="0">
                  <a:pos x="342" y="226"/>
                </a:cxn>
                <a:cxn ang="0">
                  <a:pos x="342" y="263"/>
                </a:cxn>
                <a:cxn ang="0">
                  <a:pos x="267" y="551"/>
                </a:cxn>
                <a:cxn ang="0">
                  <a:pos x="205" y="636"/>
                </a:cxn>
                <a:cxn ang="0">
                  <a:pos x="124" y="667"/>
                </a:cxn>
                <a:cxn ang="0">
                  <a:pos x="56" y="673"/>
                </a:cxn>
                <a:cxn ang="0">
                  <a:pos x="12" y="655"/>
                </a:cxn>
                <a:cxn ang="0">
                  <a:pos x="0" y="624"/>
                </a:cxn>
                <a:cxn ang="0">
                  <a:pos x="12" y="587"/>
                </a:cxn>
                <a:cxn ang="0">
                  <a:pos x="50" y="569"/>
                </a:cxn>
                <a:cxn ang="0">
                  <a:pos x="75" y="581"/>
                </a:cxn>
                <a:cxn ang="0">
                  <a:pos x="81" y="600"/>
                </a:cxn>
                <a:cxn ang="0">
                  <a:pos x="75" y="624"/>
                </a:cxn>
                <a:cxn ang="0">
                  <a:pos x="56" y="642"/>
                </a:cxn>
                <a:cxn ang="0">
                  <a:pos x="75" y="648"/>
                </a:cxn>
                <a:cxn ang="0">
                  <a:pos x="137" y="636"/>
                </a:cxn>
                <a:cxn ang="0">
                  <a:pos x="199" y="551"/>
                </a:cxn>
                <a:cxn ang="0">
                  <a:pos x="274" y="263"/>
                </a:cxn>
                <a:cxn ang="0">
                  <a:pos x="274" y="239"/>
                </a:cxn>
                <a:cxn ang="0">
                  <a:pos x="274" y="226"/>
                </a:cxn>
                <a:cxn ang="0">
                  <a:pos x="261" y="208"/>
                </a:cxn>
                <a:cxn ang="0">
                  <a:pos x="243" y="202"/>
                </a:cxn>
                <a:cxn ang="0">
                  <a:pos x="187" y="220"/>
                </a:cxn>
                <a:cxn ang="0">
                  <a:pos x="124" y="294"/>
                </a:cxn>
                <a:cxn ang="0">
                  <a:pos x="118" y="306"/>
                </a:cxn>
                <a:cxn ang="0">
                  <a:pos x="106" y="306"/>
                </a:cxn>
                <a:cxn ang="0">
                  <a:pos x="93" y="300"/>
                </a:cxn>
                <a:cxn ang="0">
                  <a:pos x="99" y="275"/>
                </a:cxn>
                <a:cxn ang="0">
                  <a:pos x="149" y="214"/>
                </a:cxn>
                <a:cxn ang="0">
                  <a:pos x="243" y="178"/>
                </a:cxn>
                <a:cxn ang="0">
                  <a:pos x="348" y="0"/>
                </a:cxn>
                <a:cxn ang="0">
                  <a:pos x="367" y="18"/>
                </a:cxn>
                <a:cxn ang="0">
                  <a:pos x="367" y="49"/>
                </a:cxn>
                <a:cxn ang="0">
                  <a:pos x="342" y="74"/>
                </a:cxn>
                <a:cxn ang="0">
                  <a:pos x="305" y="80"/>
                </a:cxn>
                <a:cxn ang="0">
                  <a:pos x="292" y="61"/>
                </a:cxn>
                <a:cxn ang="0">
                  <a:pos x="292" y="31"/>
                </a:cxn>
                <a:cxn ang="0">
                  <a:pos x="317" y="6"/>
                </a:cxn>
              </a:cxnLst>
              <a:rect l="0" t="0" r="r" b="b"/>
              <a:pathLst>
                <a:path w="373" h="673">
                  <a:moveTo>
                    <a:pt x="243" y="178"/>
                  </a:moveTo>
                  <a:lnTo>
                    <a:pt x="274" y="178"/>
                  </a:lnTo>
                  <a:lnTo>
                    <a:pt x="292" y="184"/>
                  </a:lnTo>
                  <a:lnTo>
                    <a:pt x="317" y="196"/>
                  </a:lnTo>
                  <a:lnTo>
                    <a:pt x="330" y="208"/>
                  </a:lnTo>
                  <a:lnTo>
                    <a:pt x="342" y="226"/>
                  </a:lnTo>
                  <a:lnTo>
                    <a:pt x="342" y="251"/>
                  </a:lnTo>
                  <a:lnTo>
                    <a:pt x="342" y="263"/>
                  </a:lnTo>
                  <a:lnTo>
                    <a:pt x="336" y="275"/>
                  </a:lnTo>
                  <a:lnTo>
                    <a:pt x="267" y="551"/>
                  </a:lnTo>
                  <a:lnTo>
                    <a:pt x="243" y="600"/>
                  </a:lnTo>
                  <a:lnTo>
                    <a:pt x="205" y="636"/>
                  </a:lnTo>
                  <a:lnTo>
                    <a:pt x="168" y="655"/>
                  </a:lnTo>
                  <a:lnTo>
                    <a:pt x="124" y="667"/>
                  </a:lnTo>
                  <a:lnTo>
                    <a:pt x="87" y="673"/>
                  </a:lnTo>
                  <a:lnTo>
                    <a:pt x="56" y="673"/>
                  </a:lnTo>
                  <a:lnTo>
                    <a:pt x="31" y="667"/>
                  </a:lnTo>
                  <a:lnTo>
                    <a:pt x="12" y="655"/>
                  </a:lnTo>
                  <a:lnTo>
                    <a:pt x="6" y="636"/>
                  </a:lnTo>
                  <a:lnTo>
                    <a:pt x="0" y="624"/>
                  </a:lnTo>
                  <a:lnTo>
                    <a:pt x="0" y="600"/>
                  </a:lnTo>
                  <a:lnTo>
                    <a:pt x="12" y="587"/>
                  </a:lnTo>
                  <a:lnTo>
                    <a:pt x="25" y="575"/>
                  </a:lnTo>
                  <a:lnTo>
                    <a:pt x="50" y="569"/>
                  </a:lnTo>
                  <a:lnTo>
                    <a:pt x="62" y="575"/>
                  </a:lnTo>
                  <a:lnTo>
                    <a:pt x="75" y="581"/>
                  </a:lnTo>
                  <a:lnTo>
                    <a:pt x="81" y="593"/>
                  </a:lnTo>
                  <a:lnTo>
                    <a:pt x="81" y="600"/>
                  </a:lnTo>
                  <a:lnTo>
                    <a:pt x="81" y="612"/>
                  </a:lnTo>
                  <a:lnTo>
                    <a:pt x="75" y="624"/>
                  </a:lnTo>
                  <a:lnTo>
                    <a:pt x="68" y="636"/>
                  </a:lnTo>
                  <a:lnTo>
                    <a:pt x="56" y="642"/>
                  </a:lnTo>
                  <a:lnTo>
                    <a:pt x="62" y="648"/>
                  </a:lnTo>
                  <a:lnTo>
                    <a:pt x="75" y="648"/>
                  </a:lnTo>
                  <a:lnTo>
                    <a:pt x="87" y="648"/>
                  </a:lnTo>
                  <a:lnTo>
                    <a:pt x="137" y="636"/>
                  </a:lnTo>
                  <a:lnTo>
                    <a:pt x="174" y="600"/>
                  </a:lnTo>
                  <a:lnTo>
                    <a:pt x="199" y="551"/>
                  </a:lnTo>
                  <a:lnTo>
                    <a:pt x="199" y="551"/>
                  </a:lnTo>
                  <a:lnTo>
                    <a:pt x="274" y="263"/>
                  </a:lnTo>
                  <a:lnTo>
                    <a:pt x="274" y="251"/>
                  </a:lnTo>
                  <a:lnTo>
                    <a:pt x="274" y="239"/>
                  </a:lnTo>
                  <a:lnTo>
                    <a:pt x="274" y="233"/>
                  </a:lnTo>
                  <a:lnTo>
                    <a:pt x="274" y="226"/>
                  </a:lnTo>
                  <a:lnTo>
                    <a:pt x="267" y="214"/>
                  </a:lnTo>
                  <a:lnTo>
                    <a:pt x="261" y="208"/>
                  </a:lnTo>
                  <a:lnTo>
                    <a:pt x="255" y="202"/>
                  </a:lnTo>
                  <a:lnTo>
                    <a:pt x="243" y="202"/>
                  </a:lnTo>
                  <a:lnTo>
                    <a:pt x="218" y="202"/>
                  </a:lnTo>
                  <a:lnTo>
                    <a:pt x="187" y="220"/>
                  </a:lnTo>
                  <a:lnTo>
                    <a:pt x="155" y="245"/>
                  </a:lnTo>
                  <a:lnTo>
                    <a:pt x="124" y="294"/>
                  </a:lnTo>
                  <a:lnTo>
                    <a:pt x="124" y="300"/>
                  </a:lnTo>
                  <a:lnTo>
                    <a:pt x="118" y="306"/>
                  </a:lnTo>
                  <a:lnTo>
                    <a:pt x="106" y="306"/>
                  </a:lnTo>
                  <a:lnTo>
                    <a:pt x="106" y="306"/>
                  </a:lnTo>
                  <a:lnTo>
                    <a:pt x="99" y="306"/>
                  </a:lnTo>
                  <a:lnTo>
                    <a:pt x="93" y="300"/>
                  </a:lnTo>
                  <a:lnTo>
                    <a:pt x="93" y="294"/>
                  </a:lnTo>
                  <a:lnTo>
                    <a:pt x="99" y="275"/>
                  </a:lnTo>
                  <a:lnTo>
                    <a:pt x="118" y="245"/>
                  </a:lnTo>
                  <a:lnTo>
                    <a:pt x="149" y="214"/>
                  </a:lnTo>
                  <a:lnTo>
                    <a:pt x="193" y="184"/>
                  </a:lnTo>
                  <a:lnTo>
                    <a:pt x="243" y="178"/>
                  </a:lnTo>
                  <a:close/>
                  <a:moveTo>
                    <a:pt x="336" y="0"/>
                  </a:moveTo>
                  <a:lnTo>
                    <a:pt x="348" y="0"/>
                  </a:lnTo>
                  <a:lnTo>
                    <a:pt x="361" y="12"/>
                  </a:lnTo>
                  <a:lnTo>
                    <a:pt x="367" y="18"/>
                  </a:lnTo>
                  <a:lnTo>
                    <a:pt x="373" y="37"/>
                  </a:lnTo>
                  <a:lnTo>
                    <a:pt x="367" y="49"/>
                  </a:lnTo>
                  <a:lnTo>
                    <a:pt x="354" y="61"/>
                  </a:lnTo>
                  <a:lnTo>
                    <a:pt x="342" y="74"/>
                  </a:lnTo>
                  <a:lnTo>
                    <a:pt x="317" y="80"/>
                  </a:lnTo>
                  <a:lnTo>
                    <a:pt x="305" y="80"/>
                  </a:lnTo>
                  <a:lnTo>
                    <a:pt x="298" y="67"/>
                  </a:lnTo>
                  <a:lnTo>
                    <a:pt x="292" y="61"/>
                  </a:lnTo>
                  <a:lnTo>
                    <a:pt x="286" y="49"/>
                  </a:lnTo>
                  <a:lnTo>
                    <a:pt x="292" y="31"/>
                  </a:lnTo>
                  <a:lnTo>
                    <a:pt x="305" y="12"/>
                  </a:lnTo>
                  <a:lnTo>
                    <a:pt x="317" y="6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5877" y="4723"/>
              <a:ext cx="218" cy="398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187" y="0"/>
                </a:cxn>
                <a:cxn ang="0">
                  <a:pos x="199" y="7"/>
                </a:cxn>
                <a:cxn ang="0">
                  <a:pos x="211" y="13"/>
                </a:cxn>
                <a:cxn ang="0">
                  <a:pos x="218" y="31"/>
                </a:cxn>
                <a:cxn ang="0">
                  <a:pos x="218" y="43"/>
                </a:cxn>
                <a:cxn ang="0">
                  <a:pos x="218" y="56"/>
                </a:cxn>
                <a:cxn ang="0">
                  <a:pos x="218" y="62"/>
                </a:cxn>
                <a:cxn ang="0">
                  <a:pos x="211" y="68"/>
                </a:cxn>
                <a:cxn ang="0">
                  <a:pos x="211" y="68"/>
                </a:cxn>
                <a:cxn ang="0">
                  <a:pos x="211" y="68"/>
                </a:cxn>
                <a:cxn ang="0">
                  <a:pos x="50" y="386"/>
                </a:cxn>
                <a:cxn ang="0">
                  <a:pos x="44" y="392"/>
                </a:cxn>
                <a:cxn ang="0">
                  <a:pos x="44" y="398"/>
                </a:cxn>
                <a:cxn ang="0">
                  <a:pos x="37" y="398"/>
                </a:cxn>
                <a:cxn ang="0">
                  <a:pos x="31" y="398"/>
                </a:cxn>
                <a:cxn ang="0">
                  <a:pos x="25" y="398"/>
                </a:cxn>
                <a:cxn ang="0">
                  <a:pos x="12" y="392"/>
                </a:cxn>
                <a:cxn ang="0">
                  <a:pos x="6" y="386"/>
                </a:cxn>
                <a:cxn ang="0">
                  <a:pos x="0" y="380"/>
                </a:cxn>
                <a:cxn ang="0">
                  <a:pos x="0" y="380"/>
                </a:cxn>
                <a:cxn ang="0">
                  <a:pos x="0" y="374"/>
                </a:cxn>
                <a:cxn ang="0">
                  <a:pos x="6" y="367"/>
                </a:cxn>
                <a:cxn ang="0">
                  <a:pos x="124" y="31"/>
                </a:cxn>
                <a:cxn ang="0">
                  <a:pos x="131" y="25"/>
                </a:cxn>
                <a:cxn ang="0">
                  <a:pos x="137" y="19"/>
                </a:cxn>
                <a:cxn ang="0">
                  <a:pos x="143" y="7"/>
                </a:cxn>
                <a:cxn ang="0">
                  <a:pos x="155" y="0"/>
                </a:cxn>
                <a:cxn ang="0">
                  <a:pos x="174" y="0"/>
                </a:cxn>
              </a:cxnLst>
              <a:rect l="0" t="0" r="r" b="b"/>
              <a:pathLst>
                <a:path w="218" h="398">
                  <a:moveTo>
                    <a:pt x="174" y="0"/>
                  </a:moveTo>
                  <a:lnTo>
                    <a:pt x="187" y="0"/>
                  </a:lnTo>
                  <a:lnTo>
                    <a:pt x="199" y="7"/>
                  </a:lnTo>
                  <a:lnTo>
                    <a:pt x="211" y="13"/>
                  </a:lnTo>
                  <a:lnTo>
                    <a:pt x="218" y="31"/>
                  </a:lnTo>
                  <a:lnTo>
                    <a:pt x="218" y="43"/>
                  </a:lnTo>
                  <a:lnTo>
                    <a:pt x="218" y="56"/>
                  </a:lnTo>
                  <a:lnTo>
                    <a:pt x="218" y="62"/>
                  </a:lnTo>
                  <a:lnTo>
                    <a:pt x="211" y="68"/>
                  </a:lnTo>
                  <a:lnTo>
                    <a:pt x="211" y="68"/>
                  </a:lnTo>
                  <a:lnTo>
                    <a:pt x="211" y="68"/>
                  </a:lnTo>
                  <a:lnTo>
                    <a:pt x="50" y="386"/>
                  </a:lnTo>
                  <a:lnTo>
                    <a:pt x="44" y="392"/>
                  </a:lnTo>
                  <a:lnTo>
                    <a:pt x="44" y="398"/>
                  </a:lnTo>
                  <a:lnTo>
                    <a:pt x="37" y="398"/>
                  </a:lnTo>
                  <a:lnTo>
                    <a:pt x="31" y="398"/>
                  </a:lnTo>
                  <a:lnTo>
                    <a:pt x="25" y="398"/>
                  </a:lnTo>
                  <a:lnTo>
                    <a:pt x="12" y="392"/>
                  </a:lnTo>
                  <a:lnTo>
                    <a:pt x="6" y="386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0" y="374"/>
                  </a:lnTo>
                  <a:lnTo>
                    <a:pt x="6" y="367"/>
                  </a:lnTo>
                  <a:lnTo>
                    <a:pt x="124" y="31"/>
                  </a:lnTo>
                  <a:lnTo>
                    <a:pt x="131" y="25"/>
                  </a:lnTo>
                  <a:lnTo>
                    <a:pt x="137" y="19"/>
                  </a:lnTo>
                  <a:lnTo>
                    <a:pt x="143" y="7"/>
                  </a:lnTo>
                  <a:lnTo>
                    <a:pt x="155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30"/>
            <p:cNvSpPr>
              <a:spLocks/>
            </p:cNvSpPr>
            <p:nvPr/>
          </p:nvSpPr>
          <p:spPr bwMode="auto">
            <a:xfrm>
              <a:off x="16654" y="3274"/>
              <a:ext cx="373" cy="1572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7" y="6"/>
                </a:cxn>
                <a:cxn ang="0">
                  <a:pos x="373" y="12"/>
                </a:cxn>
                <a:cxn ang="0">
                  <a:pos x="373" y="18"/>
                </a:cxn>
                <a:cxn ang="0">
                  <a:pos x="373" y="24"/>
                </a:cxn>
                <a:cxn ang="0">
                  <a:pos x="373" y="24"/>
                </a:cxn>
                <a:cxn ang="0">
                  <a:pos x="367" y="30"/>
                </a:cxn>
                <a:cxn ang="0">
                  <a:pos x="361" y="37"/>
                </a:cxn>
                <a:cxn ang="0">
                  <a:pos x="348" y="43"/>
                </a:cxn>
                <a:cxn ang="0">
                  <a:pos x="261" y="147"/>
                </a:cxn>
                <a:cxn ang="0">
                  <a:pos x="199" y="263"/>
                </a:cxn>
                <a:cxn ang="0">
                  <a:pos x="149" y="385"/>
                </a:cxn>
                <a:cxn ang="0">
                  <a:pos x="118" y="514"/>
                </a:cxn>
                <a:cxn ang="0">
                  <a:pos x="100" y="648"/>
                </a:cxn>
                <a:cxn ang="0">
                  <a:pos x="94" y="789"/>
                </a:cxn>
                <a:cxn ang="0">
                  <a:pos x="100" y="911"/>
                </a:cxn>
                <a:cxn ang="0">
                  <a:pos x="118" y="1040"/>
                </a:cxn>
                <a:cxn ang="0">
                  <a:pos x="143" y="1168"/>
                </a:cxn>
                <a:cxn ang="0">
                  <a:pos x="193" y="1297"/>
                </a:cxn>
                <a:cxn ang="0">
                  <a:pos x="255" y="1413"/>
                </a:cxn>
                <a:cxn ang="0">
                  <a:pos x="348" y="1523"/>
                </a:cxn>
                <a:cxn ang="0">
                  <a:pos x="361" y="1535"/>
                </a:cxn>
                <a:cxn ang="0">
                  <a:pos x="367" y="1541"/>
                </a:cxn>
                <a:cxn ang="0">
                  <a:pos x="373" y="1547"/>
                </a:cxn>
                <a:cxn ang="0">
                  <a:pos x="373" y="1553"/>
                </a:cxn>
                <a:cxn ang="0">
                  <a:pos x="373" y="1553"/>
                </a:cxn>
                <a:cxn ang="0">
                  <a:pos x="373" y="1553"/>
                </a:cxn>
                <a:cxn ang="0">
                  <a:pos x="373" y="1566"/>
                </a:cxn>
                <a:cxn ang="0">
                  <a:pos x="367" y="1566"/>
                </a:cxn>
                <a:cxn ang="0">
                  <a:pos x="355" y="1572"/>
                </a:cxn>
                <a:cxn ang="0">
                  <a:pos x="336" y="1560"/>
                </a:cxn>
                <a:cxn ang="0">
                  <a:pos x="305" y="1535"/>
                </a:cxn>
                <a:cxn ang="0">
                  <a:pos x="261" y="1492"/>
                </a:cxn>
                <a:cxn ang="0">
                  <a:pos x="212" y="1437"/>
                </a:cxn>
                <a:cxn ang="0">
                  <a:pos x="156" y="1364"/>
                </a:cxn>
                <a:cxn ang="0">
                  <a:pos x="106" y="1272"/>
                </a:cxn>
                <a:cxn ang="0">
                  <a:pos x="56" y="1144"/>
                </a:cxn>
                <a:cxn ang="0">
                  <a:pos x="25" y="1009"/>
                </a:cxn>
                <a:cxn ang="0">
                  <a:pos x="6" y="893"/>
                </a:cxn>
                <a:cxn ang="0">
                  <a:pos x="0" y="789"/>
                </a:cxn>
                <a:cxn ang="0">
                  <a:pos x="13" y="642"/>
                </a:cxn>
                <a:cxn ang="0">
                  <a:pos x="44" y="477"/>
                </a:cxn>
                <a:cxn ang="0">
                  <a:pos x="106" y="306"/>
                </a:cxn>
                <a:cxn ang="0">
                  <a:pos x="156" y="214"/>
                </a:cxn>
                <a:cxn ang="0">
                  <a:pos x="205" y="141"/>
                </a:cxn>
                <a:cxn ang="0">
                  <a:pos x="261" y="79"/>
                </a:cxn>
                <a:cxn ang="0">
                  <a:pos x="305" y="37"/>
                </a:cxn>
                <a:cxn ang="0">
                  <a:pos x="336" y="12"/>
                </a:cxn>
                <a:cxn ang="0">
                  <a:pos x="355" y="0"/>
                </a:cxn>
              </a:cxnLst>
              <a:rect l="0" t="0" r="r" b="b"/>
              <a:pathLst>
                <a:path w="373" h="1572">
                  <a:moveTo>
                    <a:pt x="355" y="0"/>
                  </a:moveTo>
                  <a:lnTo>
                    <a:pt x="367" y="6"/>
                  </a:lnTo>
                  <a:lnTo>
                    <a:pt x="373" y="12"/>
                  </a:lnTo>
                  <a:lnTo>
                    <a:pt x="373" y="18"/>
                  </a:lnTo>
                  <a:lnTo>
                    <a:pt x="373" y="24"/>
                  </a:lnTo>
                  <a:lnTo>
                    <a:pt x="373" y="24"/>
                  </a:lnTo>
                  <a:lnTo>
                    <a:pt x="367" y="30"/>
                  </a:lnTo>
                  <a:lnTo>
                    <a:pt x="361" y="37"/>
                  </a:lnTo>
                  <a:lnTo>
                    <a:pt x="348" y="43"/>
                  </a:lnTo>
                  <a:lnTo>
                    <a:pt x="261" y="147"/>
                  </a:lnTo>
                  <a:lnTo>
                    <a:pt x="199" y="263"/>
                  </a:lnTo>
                  <a:lnTo>
                    <a:pt x="149" y="385"/>
                  </a:lnTo>
                  <a:lnTo>
                    <a:pt x="118" y="514"/>
                  </a:lnTo>
                  <a:lnTo>
                    <a:pt x="100" y="648"/>
                  </a:lnTo>
                  <a:lnTo>
                    <a:pt x="94" y="789"/>
                  </a:lnTo>
                  <a:lnTo>
                    <a:pt x="100" y="911"/>
                  </a:lnTo>
                  <a:lnTo>
                    <a:pt x="118" y="1040"/>
                  </a:lnTo>
                  <a:lnTo>
                    <a:pt x="143" y="1168"/>
                  </a:lnTo>
                  <a:lnTo>
                    <a:pt x="193" y="1297"/>
                  </a:lnTo>
                  <a:lnTo>
                    <a:pt x="255" y="1413"/>
                  </a:lnTo>
                  <a:lnTo>
                    <a:pt x="348" y="1523"/>
                  </a:lnTo>
                  <a:lnTo>
                    <a:pt x="361" y="1535"/>
                  </a:lnTo>
                  <a:lnTo>
                    <a:pt x="367" y="1541"/>
                  </a:lnTo>
                  <a:lnTo>
                    <a:pt x="373" y="1547"/>
                  </a:lnTo>
                  <a:lnTo>
                    <a:pt x="373" y="1553"/>
                  </a:lnTo>
                  <a:lnTo>
                    <a:pt x="373" y="1553"/>
                  </a:lnTo>
                  <a:lnTo>
                    <a:pt x="373" y="1553"/>
                  </a:lnTo>
                  <a:lnTo>
                    <a:pt x="373" y="1566"/>
                  </a:lnTo>
                  <a:lnTo>
                    <a:pt x="367" y="1566"/>
                  </a:lnTo>
                  <a:lnTo>
                    <a:pt x="355" y="1572"/>
                  </a:lnTo>
                  <a:lnTo>
                    <a:pt x="336" y="1560"/>
                  </a:lnTo>
                  <a:lnTo>
                    <a:pt x="305" y="1535"/>
                  </a:lnTo>
                  <a:lnTo>
                    <a:pt x="261" y="1492"/>
                  </a:lnTo>
                  <a:lnTo>
                    <a:pt x="212" y="1437"/>
                  </a:lnTo>
                  <a:lnTo>
                    <a:pt x="156" y="1364"/>
                  </a:lnTo>
                  <a:lnTo>
                    <a:pt x="106" y="1272"/>
                  </a:lnTo>
                  <a:lnTo>
                    <a:pt x="56" y="1144"/>
                  </a:lnTo>
                  <a:lnTo>
                    <a:pt x="25" y="1009"/>
                  </a:lnTo>
                  <a:lnTo>
                    <a:pt x="6" y="893"/>
                  </a:lnTo>
                  <a:lnTo>
                    <a:pt x="0" y="789"/>
                  </a:lnTo>
                  <a:lnTo>
                    <a:pt x="13" y="642"/>
                  </a:lnTo>
                  <a:lnTo>
                    <a:pt x="44" y="477"/>
                  </a:lnTo>
                  <a:lnTo>
                    <a:pt x="106" y="306"/>
                  </a:lnTo>
                  <a:lnTo>
                    <a:pt x="156" y="214"/>
                  </a:lnTo>
                  <a:lnTo>
                    <a:pt x="205" y="141"/>
                  </a:lnTo>
                  <a:lnTo>
                    <a:pt x="261" y="79"/>
                  </a:lnTo>
                  <a:lnTo>
                    <a:pt x="305" y="37"/>
                  </a:lnTo>
                  <a:lnTo>
                    <a:pt x="336" y="12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31"/>
            <p:cNvSpPr>
              <a:spLocks/>
            </p:cNvSpPr>
            <p:nvPr/>
          </p:nvSpPr>
          <p:spPr bwMode="auto">
            <a:xfrm>
              <a:off x="17245" y="4026"/>
              <a:ext cx="976" cy="6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920" y="0"/>
                </a:cxn>
                <a:cxn ang="0">
                  <a:pos x="933" y="0"/>
                </a:cxn>
                <a:cxn ang="0">
                  <a:pos x="945" y="6"/>
                </a:cxn>
                <a:cxn ang="0">
                  <a:pos x="958" y="6"/>
                </a:cxn>
                <a:cxn ang="0">
                  <a:pos x="970" y="12"/>
                </a:cxn>
                <a:cxn ang="0">
                  <a:pos x="976" y="19"/>
                </a:cxn>
                <a:cxn ang="0">
                  <a:pos x="976" y="37"/>
                </a:cxn>
                <a:cxn ang="0">
                  <a:pos x="976" y="49"/>
                </a:cxn>
                <a:cxn ang="0">
                  <a:pos x="970" y="55"/>
                </a:cxn>
                <a:cxn ang="0">
                  <a:pos x="958" y="61"/>
                </a:cxn>
                <a:cxn ang="0">
                  <a:pos x="945" y="67"/>
                </a:cxn>
                <a:cxn ang="0">
                  <a:pos x="933" y="67"/>
                </a:cxn>
                <a:cxn ang="0">
                  <a:pos x="920" y="67"/>
                </a:cxn>
                <a:cxn ang="0">
                  <a:pos x="56" y="67"/>
                </a:cxn>
                <a:cxn ang="0">
                  <a:pos x="44" y="67"/>
                </a:cxn>
                <a:cxn ang="0">
                  <a:pos x="31" y="67"/>
                </a:cxn>
                <a:cxn ang="0">
                  <a:pos x="19" y="61"/>
                </a:cxn>
                <a:cxn ang="0">
                  <a:pos x="12" y="55"/>
                </a:cxn>
                <a:cxn ang="0">
                  <a:pos x="6" y="49"/>
                </a:cxn>
                <a:cxn ang="0">
                  <a:pos x="0" y="37"/>
                </a:cxn>
                <a:cxn ang="0">
                  <a:pos x="6" y="19"/>
                </a:cxn>
                <a:cxn ang="0">
                  <a:pos x="12" y="12"/>
                </a:cxn>
                <a:cxn ang="0">
                  <a:pos x="19" y="6"/>
                </a:cxn>
                <a:cxn ang="0">
                  <a:pos x="31" y="6"/>
                </a:cxn>
                <a:cxn ang="0">
                  <a:pos x="44" y="0"/>
                </a:cxn>
                <a:cxn ang="0">
                  <a:pos x="56" y="0"/>
                </a:cxn>
              </a:cxnLst>
              <a:rect l="0" t="0" r="r" b="b"/>
              <a:pathLst>
                <a:path w="976" h="67">
                  <a:moveTo>
                    <a:pt x="56" y="0"/>
                  </a:moveTo>
                  <a:lnTo>
                    <a:pt x="920" y="0"/>
                  </a:lnTo>
                  <a:lnTo>
                    <a:pt x="933" y="0"/>
                  </a:lnTo>
                  <a:lnTo>
                    <a:pt x="945" y="6"/>
                  </a:lnTo>
                  <a:lnTo>
                    <a:pt x="958" y="6"/>
                  </a:lnTo>
                  <a:lnTo>
                    <a:pt x="970" y="12"/>
                  </a:lnTo>
                  <a:lnTo>
                    <a:pt x="976" y="19"/>
                  </a:lnTo>
                  <a:lnTo>
                    <a:pt x="976" y="37"/>
                  </a:lnTo>
                  <a:lnTo>
                    <a:pt x="976" y="49"/>
                  </a:lnTo>
                  <a:lnTo>
                    <a:pt x="970" y="55"/>
                  </a:lnTo>
                  <a:lnTo>
                    <a:pt x="958" y="61"/>
                  </a:lnTo>
                  <a:lnTo>
                    <a:pt x="945" y="67"/>
                  </a:lnTo>
                  <a:lnTo>
                    <a:pt x="933" y="67"/>
                  </a:lnTo>
                  <a:lnTo>
                    <a:pt x="920" y="67"/>
                  </a:lnTo>
                  <a:lnTo>
                    <a:pt x="56" y="67"/>
                  </a:lnTo>
                  <a:lnTo>
                    <a:pt x="44" y="67"/>
                  </a:lnTo>
                  <a:lnTo>
                    <a:pt x="31" y="67"/>
                  </a:lnTo>
                  <a:lnTo>
                    <a:pt x="19" y="61"/>
                  </a:lnTo>
                  <a:lnTo>
                    <a:pt x="12" y="55"/>
                  </a:lnTo>
                  <a:lnTo>
                    <a:pt x="6" y="49"/>
                  </a:lnTo>
                  <a:lnTo>
                    <a:pt x="0" y="37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6"/>
                  </a:lnTo>
                  <a:lnTo>
                    <a:pt x="31" y="6"/>
                  </a:lnTo>
                  <a:lnTo>
                    <a:pt x="44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2"/>
            <p:cNvSpPr>
              <a:spLocks/>
            </p:cNvSpPr>
            <p:nvPr/>
          </p:nvSpPr>
          <p:spPr bwMode="auto">
            <a:xfrm>
              <a:off x="18507" y="3408"/>
              <a:ext cx="529" cy="1046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05" y="0"/>
                </a:cxn>
                <a:cxn ang="0">
                  <a:pos x="317" y="7"/>
                </a:cxn>
                <a:cxn ang="0">
                  <a:pos x="324" y="13"/>
                </a:cxn>
                <a:cxn ang="0">
                  <a:pos x="324" y="25"/>
                </a:cxn>
                <a:cxn ang="0">
                  <a:pos x="324" y="43"/>
                </a:cxn>
                <a:cxn ang="0">
                  <a:pos x="324" y="43"/>
                </a:cxn>
                <a:cxn ang="0">
                  <a:pos x="324" y="918"/>
                </a:cxn>
                <a:cxn ang="0">
                  <a:pos x="330" y="948"/>
                </a:cxn>
                <a:cxn ang="0">
                  <a:pos x="336" y="973"/>
                </a:cxn>
                <a:cxn ang="0">
                  <a:pos x="361" y="985"/>
                </a:cxn>
                <a:cxn ang="0">
                  <a:pos x="404" y="991"/>
                </a:cxn>
                <a:cxn ang="0">
                  <a:pos x="473" y="997"/>
                </a:cxn>
                <a:cxn ang="0">
                  <a:pos x="529" y="997"/>
                </a:cxn>
                <a:cxn ang="0">
                  <a:pos x="529" y="1046"/>
                </a:cxn>
                <a:cxn ang="0">
                  <a:pos x="473" y="1040"/>
                </a:cxn>
                <a:cxn ang="0">
                  <a:pos x="398" y="1040"/>
                </a:cxn>
                <a:cxn ang="0">
                  <a:pos x="330" y="1040"/>
                </a:cxn>
                <a:cxn ang="0">
                  <a:pos x="268" y="1040"/>
                </a:cxn>
                <a:cxn ang="0">
                  <a:pos x="205" y="1040"/>
                </a:cxn>
                <a:cxn ang="0">
                  <a:pos x="137" y="1040"/>
                </a:cxn>
                <a:cxn ang="0">
                  <a:pos x="62" y="1040"/>
                </a:cxn>
                <a:cxn ang="0">
                  <a:pos x="6" y="1046"/>
                </a:cxn>
                <a:cxn ang="0">
                  <a:pos x="6" y="997"/>
                </a:cxn>
                <a:cxn ang="0">
                  <a:pos x="62" y="997"/>
                </a:cxn>
                <a:cxn ang="0">
                  <a:pos x="131" y="991"/>
                </a:cxn>
                <a:cxn ang="0">
                  <a:pos x="174" y="985"/>
                </a:cxn>
                <a:cxn ang="0">
                  <a:pos x="199" y="973"/>
                </a:cxn>
                <a:cxn ang="0">
                  <a:pos x="205" y="948"/>
                </a:cxn>
                <a:cxn ang="0">
                  <a:pos x="205" y="918"/>
                </a:cxn>
                <a:cxn ang="0">
                  <a:pos x="205" y="111"/>
                </a:cxn>
                <a:cxn ang="0">
                  <a:pos x="125" y="135"/>
                </a:cxn>
                <a:cxn ang="0">
                  <a:pos x="50" y="147"/>
                </a:cxn>
                <a:cxn ang="0">
                  <a:pos x="0" y="147"/>
                </a:cxn>
                <a:cxn ang="0">
                  <a:pos x="0" y="98"/>
                </a:cxn>
                <a:cxn ang="0">
                  <a:pos x="38" y="98"/>
                </a:cxn>
                <a:cxn ang="0">
                  <a:pos x="94" y="92"/>
                </a:cxn>
                <a:cxn ang="0">
                  <a:pos x="162" y="80"/>
                </a:cxn>
                <a:cxn ang="0">
                  <a:pos x="224" y="49"/>
                </a:cxn>
                <a:cxn ang="0">
                  <a:pos x="293" y="0"/>
                </a:cxn>
              </a:cxnLst>
              <a:rect l="0" t="0" r="r" b="b"/>
              <a:pathLst>
                <a:path w="529" h="1046">
                  <a:moveTo>
                    <a:pt x="293" y="0"/>
                  </a:moveTo>
                  <a:lnTo>
                    <a:pt x="305" y="0"/>
                  </a:lnTo>
                  <a:lnTo>
                    <a:pt x="317" y="7"/>
                  </a:lnTo>
                  <a:lnTo>
                    <a:pt x="324" y="13"/>
                  </a:lnTo>
                  <a:lnTo>
                    <a:pt x="324" y="25"/>
                  </a:lnTo>
                  <a:lnTo>
                    <a:pt x="324" y="43"/>
                  </a:lnTo>
                  <a:lnTo>
                    <a:pt x="324" y="43"/>
                  </a:lnTo>
                  <a:lnTo>
                    <a:pt x="324" y="918"/>
                  </a:lnTo>
                  <a:lnTo>
                    <a:pt x="330" y="948"/>
                  </a:lnTo>
                  <a:lnTo>
                    <a:pt x="336" y="973"/>
                  </a:lnTo>
                  <a:lnTo>
                    <a:pt x="361" y="985"/>
                  </a:lnTo>
                  <a:lnTo>
                    <a:pt x="404" y="991"/>
                  </a:lnTo>
                  <a:lnTo>
                    <a:pt x="473" y="997"/>
                  </a:lnTo>
                  <a:lnTo>
                    <a:pt x="529" y="997"/>
                  </a:lnTo>
                  <a:lnTo>
                    <a:pt x="529" y="1046"/>
                  </a:lnTo>
                  <a:lnTo>
                    <a:pt x="473" y="1040"/>
                  </a:lnTo>
                  <a:lnTo>
                    <a:pt x="398" y="1040"/>
                  </a:lnTo>
                  <a:lnTo>
                    <a:pt x="330" y="1040"/>
                  </a:lnTo>
                  <a:lnTo>
                    <a:pt x="268" y="1040"/>
                  </a:lnTo>
                  <a:lnTo>
                    <a:pt x="205" y="1040"/>
                  </a:lnTo>
                  <a:lnTo>
                    <a:pt x="137" y="1040"/>
                  </a:lnTo>
                  <a:lnTo>
                    <a:pt x="62" y="1040"/>
                  </a:lnTo>
                  <a:lnTo>
                    <a:pt x="6" y="1046"/>
                  </a:lnTo>
                  <a:lnTo>
                    <a:pt x="6" y="997"/>
                  </a:lnTo>
                  <a:lnTo>
                    <a:pt x="62" y="997"/>
                  </a:lnTo>
                  <a:lnTo>
                    <a:pt x="131" y="991"/>
                  </a:lnTo>
                  <a:lnTo>
                    <a:pt x="174" y="985"/>
                  </a:lnTo>
                  <a:lnTo>
                    <a:pt x="199" y="973"/>
                  </a:lnTo>
                  <a:lnTo>
                    <a:pt x="205" y="948"/>
                  </a:lnTo>
                  <a:lnTo>
                    <a:pt x="205" y="918"/>
                  </a:lnTo>
                  <a:lnTo>
                    <a:pt x="205" y="111"/>
                  </a:lnTo>
                  <a:lnTo>
                    <a:pt x="125" y="135"/>
                  </a:lnTo>
                  <a:lnTo>
                    <a:pt x="50" y="147"/>
                  </a:lnTo>
                  <a:lnTo>
                    <a:pt x="0" y="147"/>
                  </a:lnTo>
                  <a:lnTo>
                    <a:pt x="0" y="98"/>
                  </a:lnTo>
                  <a:lnTo>
                    <a:pt x="38" y="98"/>
                  </a:lnTo>
                  <a:lnTo>
                    <a:pt x="94" y="92"/>
                  </a:lnTo>
                  <a:lnTo>
                    <a:pt x="162" y="80"/>
                  </a:lnTo>
                  <a:lnTo>
                    <a:pt x="224" y="49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33"/>
            <p:cNvSpPr>
              <a:spLocks noEditPoints="1"/>
            </p:cNvSpPr>
            <p:nvPr/>
          </p:nvSpPr>
          <p:spPr bwMode="auto">
            <a:xfrm>
              <a:off x="19260" y="3274"/>
              <a:ext cx="373" cy="1572"/>
            </a:xfrm>
            <a:custGeom>
              <a:avLst/>
              <a:gdLst/>
              <a:ahLst/>
              <a:cxnLst>
                <a:cxn ang="0">
                  <a:pos x="373" y="789"/>
                </a:cxn>
                <a:cxn ang="0">
                  <a:pos x="373" y="789"/>
                </a:cxn>
                <a:cxn ang="0">
                  <a:pos x="373" y="789"/>
                </a:cxn>
                <a:cxn ang="0">
                  <a:pos x="18" y="0"/>
                </a:cxn>
                <a:cxn ang="0">
                  <a:pos x="37" y="12"/>
                </a:cxn>
                <a:cxn ang="0">
                  <a:pos x="68" y="37"/>
                </a:cxn>
                <a:cxn ang="0">
                  <a:pos x="112" y="79"/>
                </a:cxn>
                <a:cxn ang="0">
                  <a:pos x="168" y="134"/>
                </a:cxn>
                <a:cxn ang="0">
                  <a:pos x="217" y="208"/>
                </a:cxn>
                <a:cxn ang="0">
                  <a:pos x="267" y="300"/>
                </a:cxn>
                <a:cxn ang="0">
                  <a:pos x="323" y="434"/>
                </a:cxn>
                <a:cxn ang="0">
                  <a:pos x="354" y="563"/>
                </a:cxn>
                <a:cxn ang="0">
                  <a:pos x="367" y="685"/>
                </a:cxn>
                <a:cxn ang="0">
                  <a:pos x="373" y="789"/>
                </a:cxn>
                <a:cxn ang="0">
                  <a:pos x="367" y="930"/>
                </a:cxn>
                <a:cxn ang="0">
                  <a:pos x="335" y="1095"/>
                </a:cxn>
                <a:cxn ang="0">
                  <a:pos x="273" y="1266"/>
                </a:cxn>
                <a:cxn ang="0">
                  <a:pos x="224" y="1358"/>
                </a:cxn>
                <a:cxn ang="0">
                  <a:pos x="168" y="1431"/>
                </a:cxn>
                <a:cxn ang="0">
                  <a:pos x="118" y="1492"/>
                </a:cxn>
                <a:cxn ang="0">
                  <a:pos x="74" y="1535"/>
                </a:cxn>
                <a:cxn ang="0">
                  <a:pos x="37" y="1560"/>
                </a:cxn>
                <a:cxn ang="0">
                  <a:pos x="18" y="1572"/>
                </a:cxn>
                <a:cxn ang="0">
                  <a:pos x="12" y="1566"/>
                </a:cxn>
                <a:cxn ang="0">
                  <a:pos x="6" y="1560"/>
                </a:cxn>
                <a:cxn ang="0">
                  <a:pos x="0" y="1553"/>
                </a:cxn>
                <a:cxn ang="0">
                  <a:pos x="0" y="1553"/>
                </a:cxn>
                <a:cxn ang="0">
                  <a:pos x="6" y="1547"/>
                </a:cxn>
                <a:cxn ang="0">
                  <a:pos x="6" y="1541"/>
                </a:cxn>
                <a:cxn ang="0">
                  <a:pos x="12" y="1535"/>
                </a:cxn>
                <a:cxn ang="0">
                  <a:pos x="25" y="1529"/>
                </a:cxn>
                <a:cxn ang="0">
                  <a:pos x="112" y="1425"/>
                </a:cxn>
                <a:cxn ang="0">
                  <a:pos x="180" y="1309"/>
                </a:cxn>
                <a:cxn ang="0">
                  <a:pos x="230" y="1186"/>
                </a:cxn>
                <a:cxn ang="0">
                  <a:pos x="261" y="1052"/>
                </a:cxn>
                <a:cxn ang="0">
                  <a:pos x="273" y="923"/>
                </a:cxn>
                <a:cxn ang="0">
                  <a:pos x="279" y="789"/>
                </a:cxn>
                <a:cxn ang="0">
                  <a:pos x="267" y="599"/>
                </a:cxn>
                <a:cxn ang="0">
                  <a:pos x="236" y="434"/>
                </a:cxn>
                <a:cxn ang="0">
                  <a:pos x="186" y="287"/>
                </a:cxn>
                <a:cxn ang="0">
                  <a:pos x="118" y="159"/>
                </a:cxn>
                <a:cxn ang="0">
                  <a:pos x="31" y="55"/>
                </a:cxn>
                <a:cxn ang="0">
                  <a:pos x="18" y="43"/>
                </a:cxn>
                <a:cxn ang="0">
                  <a:pos x="12" y="37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12" y="6"/>
                </a:cxn>
                <a:cxn ang="0">
                  <a:pos x="18" y="0"/>
                </a:cxn>
              </a:cxnLst>
              <a:rect l="0" t="0" r="r" b="b"/>
              <a:pathLst>
                <a:path w="373" h="1572">
                  <a:moveTo>
                    <a:pt x="373" y="789"/>
                  </a:moveTo>
                  <a:lnTo>
                    <a:pt x="373" y="789"/>
                  </a:lnTo>
                  <a:lnTo>
                    <a:pt x="373" y="789"/>
                  </a:lnTo>
                  <a:close/>
                  <a:moveTo>
                    <a:pt x="18" y="0"/>
                  </a:moveTo>
                  <a:lnTo>
                    <a:pt x="37" y="12"/>
                  </a:lnTo>
                  <a:lnTo>
                    <a:pt x="68" y="37"/>
                  </a:lnTo>
                  <a:lnTo>
                    <a:pt x="112" y="79"/>
                  </a:lnTo>
                  <a:lnTo>
                    <a:pt x="168" y="134"/>
                  </a:lnTo>
                  <a:lnTo>
                    <a:pt x="217" y="208"/>
                  </a:lnTo>
                  <a:lnTo>
                    <a:pt x="267" y="300"/>
                  </a:lnTo>
                  <a:lnTo>
                    <a:pt x="323" y="434"/>
                  </a:lnTo>
                  <a:lnTo>
                    <a:pt x="354" y="563"/>
                  </a:lnTo>
                  <a:lnTo>
                    <a:pt x="367" y="685"/>
                  </a:lnTo>
                  <a:lnTo>
                    <a:pt x="373" y="789"/>
                  </a:lnTo>
                  <a:lnTo>
                    <a:pt x="367" y="930"/>
                  </a:lnTo>
                  <a:lnTo>
                    <a:pt x="335" y="1095"/>
                  </a:lnTo>
                  <a:lnTo>
                    <a:pt x="273" y="1266"/>
                  </a:lnTo>
                  <a:lnTo>
                    <a:pt x="224" y="1358"/>
                  </a:lnTo>
                  <a:lnTo>
                    <a:pt x="168" y="1431"/>
                  </a:lnTo>
                  <a:lnTo>
                    <a:pt x="118" y="1492"/>
                  </a:lnTo>
                  <a:lnTo>
                    <a:pt x="74" y="1535"/>
                  </a:lnTo>
                  <a:lnTo>
                    <a:pt x="37" y="1560"/>
                  </a:lnTo>
                  <a:lnTo>
                    <a:pt x="18" y="1572"/>
                  </a:lnTo>
                  <a:lnTo>
                    <a:pt x="12" y="1566"/>
                  </a:lnTo>
                  <a:lnTo>
                    <a:pt x="6" y="1560"/>
                  </a:lnTo>
                  <a:lnTo>
                    <a:pt x="0" y="1553"/>
                  </a:lnTo>
                  <a:lnTo>
                    <a:pt x="0" y="1553"/>
                  </a:lnTo>
                  <a:lnTo>
                    <a:pt x="6" y="1547"/>
                  </a:lnTo>
                  <a:lnTo>
                    <a:pt x="6" y="1541"/>
                  </a:lnTo>
                  <a:lnTo>
                    <a:pt x="12" y="1535"/>
                  </a:lnTo>
                  <a:lnTo>
                    <a:pt x="25" y="1529"/>
                  </a:lnTo>
                  <a:lnTo>
                    <a:pt x="112" y="1425"/>
                  </a:lnTo>
                  <a:lnTo>
                    <a:pt x="180" y="1309"/>
                  </a:lnTo>
                  <a:lnTo>
                    <a:pt x="230" y="1186"/>
                  </a:lnTo>
                  <a:lnTo>
                    <a:pt x="261" y="1052"/>
                  </a:lnTo>
                  <a:lnTo>
                    <a:pt x="273" y="923"/>
                  </a:lnTo>
                  <a:lnTo>
                    <a:pt x="279" y="789"/>
                  </a:lnTo>
                  <a:lnTo>
                    <a:pt x="267" y="599"/>
                  </a:lnTo>
                  <a:lnTo>
                    <a:pt x="236" y="434"/>
                  </a:lnTo>
                  <a:lnTo>
                    <a:pt x="186" y="287"/>
                  </a:lnTo>
                  <a:lnTo>
                    <a:pt x="118" y="159"/>
                  </a:lnTo>
                  <a:lnTo>
                    <a:pt x="31" y="55"/>
                  </a:lnTo>
                  <a:lnTo>
                    <a:pt x="18" y="43"/>
                  </a:lnTo>
                  <a:lnTo>
                    <a:pt x="12" y="37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4"/>
            <p:cNvSpPr>
              <a:spLocks/>
            </p:cNvSpPr>
            <p:nvPr/>
          </p:nvSpPr>
          <p:spPr bwMode="auto">
            <a:xfrm>
              <a:off x="19869" y="3133"/>
              <a:ext cx="852" cy="752"/>
            </a:xfrm>
            <a:custGeom>
              <a:avLst/>
              <a:gdLst/>
              <a:ahLst/>
              <a:cxnLst>
                <a:cxn ang="0">
                  <a:pos x="821" y="0"/>
                </a:cxn>
                <a:cxn ang="0">
                  <a:pos x="846" y="0"/>
                </a:cxn>
                <a:cxn ang="0">
                  <a:pos x="852" y="19"/>
                </a:cxn>
                <a:cxn ang="0">
                  <a:pos x="833" y="226"/>
                </a:cxn>
                <a:cxn ang="0">
                  <a:pos x="827" y="245"/>
                </a:cxn>
                <a:cxn ang="0">
                  <a:pos x="808" y="251"/>
                </a:cxn>
                <a:cxn ang="0">
                  <a:pos x="796" y="245"/>
                </a:cxn>
                <a:cxn ang="0">
                  <a:pos x="790" y="233"/>
                </a:cxn>
                <a:cxn ang="0">
                  <a:pos x="796" y="208"/>
                </a:cxn>
                <a:cxn ang="0">
                  <a:pos x="796" y="165"/>
                </a:cxn>
                <a:cxn ang="0">
                  <a:pos x="777" y="80"/>
                </a:cxn>
                <a:cxn ang="0">
                  <a:pos x="690" y="43"/>
                </a:cxn>
                <a:cxn ang="0">
                  <a:pos x="448" y="37"/>
                </a:cxn>
                <a:cxn ang="0">
                  <a:pos x="404" y="43"/>
                </a:cxn>
                <a:cxn ang="0">
                  <a:pos x="392" y="61"/>
                </a:cxn>
                <a:cxn ang="0">
                  <a:pos x="317" y="355"/>
                </a:cxn>
                <a:cxn ang="0">
                  <a:pos x="491" y="349"/>
                </a:cxn>
                <a:cxn ang="0">
                  <a:pos x="560" y="306"/>
                </a:cxn>
                <a:cxn ang="0">
                  <a:pos x="585" y="239"/>
                </a:cxn>
                <a:cxn ang="0">
                  <a:pos x="591" y="226"/>
                </a:cxn>
                <a:cxn ang="0">
                  <a:pos x="609" y="226"/>
                </a:cxn>
                <a:cxn ang="0">
                  <a:pos x="622" y="239"/>
                </a:cxn>
                <a:cxn ang="0">
                  <a:pos x="616" y="257"/>
                </a:cxn>
                <a:cxn ang="0">
                  <a:pos x="553" y="496"/>
                </a:cxn>
                <a:cxn ang="0">
                  <a:pos x="547" y="520"/>
                </a:cxn>
                <a:cxn ang="0">
                  <a:pos x="535" y="526"/>
                </a:cxn>
                <a:cxn ang="0">
                  <a:pos x="516" y="520"/>
                </a:cxn>
                <a:cxn ang="0">
                  <a:pos x="516" y="502"/>
                </a:cxn>
                <a:cxn ang="0">
                  <a:pos x="522" y="477"/>
                </a:cxn>
                <a:cxn ang="0">
                  <a:pos x="522" y="459"/>
                </a:cxn>
                <a:cxn ang="0">
                  <a:pos x="529" y="441"/>
                </a:cxn>
                <a:cxn ang="0">
                  <a:pos x="510" y="404"/>
                </a:cxn>
                <a:cxn ang="0">
                  <a:pos x="423" y="392"/>
                </a:cxn>
                <a:cxn ang="0">
                  <a:pos x="305" y="392"/>
                </a:cxn>
                <a:cxn ang="0">
                  <a:pos x="236" y="679"/>
                </a:cxn>
                <a:cxn ang="0">
                  <a:pos x="230" y="691"/>
                </a:cxn>
                <a:cxn ang="0">
                  <a:pos x="243" y="704"/>
                </a:cxn>
                <a:cxn ang="0">
                  <a:pos x="267" y="710"/>
                </a:cxn>
                <a:cxn ang="0">
                  <a:pos x="305" y="710"/>
                </a:cxn>
                <a:cxn ang="0">
                  <a:pos x="323" y="710"/>
                </a:cxn>
                <a:cxn ang="0">
                  <a:pos x="354" y="716"/>
                </a:cxn>
                <a:cxn ang="0">
                  <a:pos x="367" y="728"/>
                </a:cxn>
                <a:cxn ang="0">
                  <a:pos x="361" y="746"/>
                </a:cxn>
                <a:cxn ang="0">
                  <a:pos x="348" y="752"/>
                </a:cxn>
                <a:cxn ang="0">
                  <a:pos x="299" y="752"/>
                </a:cxn>
                <a:cxn ang="0">
                  <a:pos x="168" y="746"/>
                </a:cxn>
                <a:cxn ang="0">
                  <a:pos x="62" y="752"/>
                </a:cxn>
                <a:cxn ang="0">
                  <a:pos x="6" y="746"/>
                </a:cxn>
                <a:cxn ang="0">
                  <a:pos x="0" y="734"/>
                </a:cxn>
                <a:cxn ang="0">
                  <a:pos x="6" y="716"/>
                </a:cxn>
                <a:cxn ang="0">
                  <a:pos x="19" y="710"/>
                </a:cxn>
                <a:cxn ang="0">
                  <a:pos x="81" y="710"/>
                </a:cxn>
                <a:cxn ang="0">
                  <a:pos x="124" y="685"/>
                </a:cxn>
                <a:cxn ang="0">
                  <a:pos x="280" y="80"/>
                </a:cxn>
                <a:cxn ang="0">
                  <a:pos x="286" y="67"/>
                </a:cxn>
                <a:cxn ang="0">
                  <a:pos x="286" y="49"/>
                </a:cxn>
                <a:cxn ang="0">
                  <a:pos x="274" y="43"/>
                </a:cxn>
                <a:cxn ang="0">
                  <a:pos x="236" y="37"/>
                </a:cxn>
                <a:cxn ang="0">
                  <a:pos x="218" y="37"/>
                </a:cxn>
                <a:cxn ang="0">
                  <a:pos x="187" y="37"/>
                </a:cxn>
                <a:cxn ang="0">
                  <a:pos x="180" y="25"/>
                </a:cxn>
                <a:cxn ang="0">
                  <a:pos x="187" y="6"/>
                </a:cxn>
                <a:cxn ang="0">
                  <a:pos x="205" y="0"/>
                </a:cxn>
              </a:cxnLst>
              <a:rect l="0" t="0" r="r" b="b"/>
              <a:pathLst>
                <a:path w="852" h="752">
                  <a:moveTo>
                    <a:pt x="218" y="0"/>
                  </a:moveTo>
                  <a:lnTo>
                    <a:pt x="821" y="0"/>
                  </a:lnTo>
                  <a:lnTo>
                    <a:pt x="833" y="0"/>
                  </a:lnTo>
                  <a:lnTo>
                    <a:pt x="846" y="0"/>
                  </a:lnTo>
                  <a:lnTo>
                    <a:pt x="852" y="6"/>
                  </a:lnTo>
                  <a:lnTo>
                    <a:pt x="852" y="19"/>
                  </a:lnTo>
                  <a:lnTo>
                    <a:pt x="852" y="31"/>
                  </a:lnTo>
                  <a:lnTo>
                    <a:pt x="833" y="226"/>
                  </a:lnTo>
                  <a:lnTo>
                    <a:pt x="827" y="239"/>
                  </a:lnTo>
                  <a:lnTo>
                    <a:pt x="827" y="245"/>
                  </a:lnTo>
                  <a:lnTo>
                    <a:pt x="821" y="251"/>
                  </a:lnTo>
                  <a:lnTo>
                    <a:pt x="808" y="251"/>
                  </a:lnTo>
                  <a:lnTo>
                    <a:pt x="802" y="251"/>
                  </a:lnTo>
                  <a:lnTo>
                    <a:pt x="796" y="245"/>
                  </a:lnTo>
                  <a:lnTo>
                    <a:pt x="790" y="239"/>
                  </a:lnTo>
                  <a:lnTo>
                    <a:pt x="790" y="233"/>
                  </a:lnTo>
                  <a:lnTo>
                    <a:pt x="790" y="226"/>
                  </a:lnTo>
                  <a:lnTo>
                    <a:pt x="796" y="208"/>
                  </a:lnTo>
                  <a:lnTo>
                    <a:pt x="796" y="190"/>
                  </a:lnTo>
                  <a:lnTo>
                    <a:pt x="796" y="165"/>
                  </a:lnTo>
                  <a:lnTo>
                    <a:pt x="790" y="116"/>
                  </a:lnTo>
                  <a:lnTo>
                    <a:pt x="777" y="80"/>
                  </a:lnTo>
                  <a:lnTo>
                    <a:pt x="746" y="55"/>
                  </a:lnTo>
                  <a:lnTo>
                    <a:pt x="690" y="43"/>
                  </a:lnTo>
                  <a:lnTo>
                    <a:pt x="616" y="37"/>
                  </a:lnTo>
                  <a:lnTo>
                    <a:pt x="448" y="37"/>
                  </a:lnTo>
                  <a:lnTo>
                    <a:pt x="423" y="37"/>
                  </a:lnTo>
                  <a:lnTo>
                    <a:pt x="404" y="43"/>
                  </a:lnTo>
                  <a:lnTo>
                    <a:pt x="398" y="49"/>
                  </a:lnTo>
                  <a:lnTo>
                    <a:pt x="392" y="61"/>
                  </a:lnTo>
                  <a:lnTo>
                    <a:pt x="386" y="74"/>
                  </a:lnTo>
                  <a:lnTo>
                    <a:pt x="317" y="355"/>
                  </a:lnTo>
                  <a:lnTo>
                    <a:pt x="429" y="355"/>
                  </a:lnTo>
                  <a:lnTo>
                    <a:pt x="491" y="349"/>
                  </a:lnTo>
                  <a:lnTo>
                    <a:pt x="535" y="337"/>
                  </a:lnTo>
                  <a:lnTo>
                    <a:pt x="560" y="306"/>
                  </a:lnTo>
                  <a:lnTo>
                    <a:pt x="578" y="251"/>
                  </a:lnTo>
                  <a:lnTo>
                    <a:pt x="585" y="239"/>
                  </a:lnTo>
                  <a:lnTo>
                    <a:pt x="585" y="233"/>
                  </a:lnTo>
                  <a:lnTo>
                    <a:pt x="591" y="226"/>
                  </a:lnTo>
                  <a:lnTo>
                    <a:pt x="603" y="226"/>
                  </a:lnTo>
                  <a:lnTo>
                    <a:pt x="609" y="226"/>
                  </a:lnTo>
                  <a:lnTo>
                    <a:pt x="616" y="233"/>
                  </a:lnTo>
                  <a:lnTo>
                    <a:pt x="622" y="239"/>
                  </a:lnTo>
                  <a:lnTo>
                    <a:pt x="622" y="245"/>
                  </a:lnTo>
                  <a:lnTo>
                    <a:pt x="616" y="257"/>
                  </a:lnTo>
                  <a:lnTo>
                    <a:pt x="616" y="263"/>
                  </a:lnTo>
                  <a:lnTo>
                    <a:pt x="553" y="496"/>
                  </a:lnTo>
                  <a:lnTo>
                    <a:pt x="553" y="514"/>
                  </a:lnTo>
                  <a:lnTo>
                    <a:pt x="547" y="520"/>
                  </a:lnTo>
                  <a:lnTo>
                    <a:pt x="541" y="526"/>
                  </a:lnTo>
                  <a:lnTo>
                    <a:pt x="535" y="526"/>
                  </a:lnTo>
                  <a:lnTo>
                    <a:pt x="522" y="520"/>
                  </a:lnTo>
                  <a:lnTo>
                    <a:pt x="516" y="520"/>
                  </a:lnTo>
                  <a:lnTo>
                    <a:pt x="516" y="508"/>
                  </a:lnTo>
                  <a:lnTo>
                    <a:pt x="516" y="502"/>
                  </a:lnTo>
                  <a:lnTo>
                    <a:pt x="516" y="496"/>
                  </a:lnTo>
                  <a:lnTo>
                    <a:pt x="522" y="477"/>
                  </a:lnTo>
                  <a:lnTo>
                    <a:pt x="522" y="465"/>
                  </a:lnTo>
                  <a:lnTo>
                    <a:pt x="522" y="459"/>
                  </a:lnTo>
                  <a:lnTo>
                    <a:pt x="529" y="453"/>
                  </a:lnTo>
                  <a:lnTo>
                    <a:pt x="529" y="441"/>
                  </a:lnTo>
                  <a:lnTo>
                    <a:pt x="522" y="422"/>
                  </a:lnTo>
                  <a:lnTo>
                    <a:pt x="510" y="404"/>
                  </a:lnTo>
                  <a:lnTo>
                    <a:pt x="479" y="398"/>
                  </a:lnTo>
                  <a:lnTo>
                    <a:pt x="423" y="392"/>
                  </a:lnTo>
                  <a:lnTo>
                    <a:pt x="305" y="392"/>
                  </a:lnTo>
                  <a:lnTo>
                    <a:pt x="305" y="392"/>
                  </a:lnTo>
                  <a:lnTo>
                    <a:pt x="236" y="673"/>
                  </a:lnTo>
                  <a:lnTo>
                    <a:pt x="236" y="679"/>
                  </a:lnTo>
                  <a:lnTo>
                    <a:pt x="230" y="685"/>
                  </a:lnTo>
                  <a:lnTo>
                    <a:pt x="230" y="691"/>
                  </a:lnTo>
                  <a:lnTo>
                    <a:pt x="236" y="697"/>
                  </a:lnTo>
                  <a:lnTo>
                    <a:pt x="243" y="704"/>
                  </a:lnTo>
                  <a:lnTo>
                    <a:pt x="249" y="710"/>
                  </a:lnTo>
                  <a:lnTo>
                    <a:pt x="267" y="710"/>
                  </a:lnTo>
                  <a:lnTo>
                    <a:pt x="286" y="710"/>
                  </a:lnTo>
                  <a:lnTo>
                    <a:pt x="305" y="710"/>
                  </a:lnTo>
                  <a:lnTo>
                    <a:pt x="317" y="710"/>
                  </a:lnTo>
                  <a:lnTo>
                    <a:pt x="323" y="710"/>
                  </a:lnTo>
                  <a:lnTo>
                    <a:pt x="342" y="710"/>
                  </a:lnTo>
                  <a:lnTo>
                    <a:pt x="354" y="716"/>
                  </a:lnTo>
                  <a:lnTo>
                    <a:pt x="361" y="716"/>
                  </a:lnTo>
                  <a:lnTo>
                    <a:pt x="367" y="728"/>
                  </a:lnTo>
                  <a:lnTo>
                    <a:pt x="361" y="740"/>
                  </a:lnTo>
                  <a:lnTo>
                    <a:pt x="361" y="746"/>
                  </a:lnTo>
                  <a:lnTo>
                    <a:pt x="354" y="752"/>
                  </a:lnTo>
                  <a:lnTo>
                    <a:pt x="348" y="752"/>
                  </a:lnTo>
                  <a:lnTo>
                    <a:pt x="342" y="752"/>
                  </a:lnTo>
                  <a:lnTo>
                    <a:pt x="299" y="752"/>
                  </a:lnTo>
                  <a:lnTo>
                    <a:pt x="249" y="746"/>
                  </a:lnTo>
                  <a:lnTo>
                    <a:pt x="168" y="746"/>
                  </a:lnTo>
                  <a:lnTo>
                    <a:pt x="118" y="746"/>
                  </a:lnTo>
                  <a:lnTo>
                    <a:pt x="62" y="752"/>
                  </a:lnTo>
                  <a:lnTo>
                    <a:pt x="12" y="752"/>
                  </a:lnTo>
                  <a:lnTo>
                    <a:pt x="6" y="746"/>
                  </a:lnTo>
                  <a:lnTo>
                    <a:pt x="0" y="746"/>
                  </a:lnTo>
                  <a:lnTo>
                    <a:pt x="0" y="734"/>
                  </a:lnTo>
                  <a:lnTo>
                    <a:pt x="0" y="722"/>
                  </a:lnTo>
                  <a:lnTo>
                    <a:pt x="6" y="716"/>
                  </a:lnTo>
                  <a:lnTo>
                    <a:pt x="12" y="716"/>
                  </a:lnTo>
                  <a:lnTo>
                    <a:pt x="19" y="710"/>
                  </a:lnTo>
                  <a:lnTo>
                    <a:pt x="31" y="710"/>
                  </a:lnTo>
                  <a:lnTo>
                    <a:pt x="81" y="710"/>
                  </a:lnTo>
                  <a:lnTo>
                    <a:pt x="112" y="704"/>
                  </a:lnTo>
                  <a:lnTo>
                    <a:pt x="124" y="685"/>
                  </a:lnTo>
                  <a:lnTo>
                    <a:pt x="131" y="661"/>
                  </a:lnTo>
                  <a:lnTo>
                    <a:pt x="280" y="80"/>
                  </a:lnTo>
                  <a:lnTo>
                    <a:pt x="280" y="74"/>
                  </a:lnTo>
                  <a:lnTo>
                    <a:pt x="286" y="67"/>
                  </a:lnTo>
                  <a:lnTo>
                    <a:pt x="286" y="55"/>
                  </a:lnTo>
                  <a:lnTo>
                    <a:pt x="286" y="49"/>
                  </a:lnTo>
                  <a:lnTo>
                    <a:pt x="280" y="43"/>
                  </a:lnTo>
                  <a:lnTo>
                    <a:pt x="274" y="43"/>
                  </a:lnTo>
                  <a:lnTo>
                    <a:pt x="255" y="43"/>
                  </a:lnTo>
                  <a:lnTo>
                    <a:pt x="236" y="37"/>
                  </a:lnTo>
                  <a:lnTo>
                    <a:pt x="224" y="37"/>
                  </a:lnTo>
                  <a:lnTo>
                    <a:pt x="218" y="37"/>
                  </a:lnTo>
                  <a:lnTo>
                    <a:pt x="199" y="37"/>
                  </a:lnTo>
                  <a:lnTo>
                    <a:pt x="187" y="37"/>
                  </a:lnTo>
                  <a:lnTo>
                    <a:pt x="180" y="31"/>
                  </a:lnTo>
                  <a:lnTo>
                    <a:pt x="180" y="25"/>
                  </a:lnTo>
                  <a:lnTo>
                    <a:pt x="180" y="12"/>
                  </a:lnTo>
                  <a:lnTo>
                    <a:pt x="187" y="6"/>
                  </a:lnTo>
                  <a:lnTo>
                    <a:pt x="193" y="0"/>
                  </a:lnTo>
                  <a:lnTo>
                    <a:pt x="205" y="0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228600" y="4648200"/>
            <a:ext cx="8610600" cy="1981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19812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Basic Definitions and the No-Exotics Conjecture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Spectral Networks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Applications of spectral networks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Spin lifts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85800" y="1981200"/>
            <a:ext cx="785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Old techniques give new results on BPS spectra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/>
                </a:solidFill>
              </a:rPr>
              <a:t>Categorification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     Old Techniques – New Results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066800" cy="1015663"/>
            <a:chOff x="0" y="0"/>
            <a:chExt cx="1066800" cy="1015663"/>
          </a:xfrm>
        </p:grpSpPr>
        <p:sp>
          <p:nvSpPr>
            <p:cNvPr id="5" name="Oval 4"/>
            <p:cNvSpPr/>
            <p:nvPr/>
          </p:nvSpPr>
          <p:spPr>
            <a:xfrm>
              <a:off x="76200" y="762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2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1828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1. </a:t>
            </a:r>
            <a:r>
              <a:rPr lang="en-US" sz="3600" dirty="0" err="1" smtClean="0">
                <a:solidFill>
                  <a:srgbClr val="FF0000"/>
                </a:solidFill>
              </a:rPr>
              <a:t>Semiclassical</a:t>
            </a:r>
            <a:r>
              <a:rPr lang="en-US" sz="3600" dirty="0" smtClean="0">
                <a:solidFill>
                  <a:srgbClr val="FF0000"/>
                </a:solidFill>
              </a:rPr>
              <a:t> field theory of monopoles and </a:t>
            </a:r>
            <a:r>
              <a:rPr lang="en-US" sz="3600" dirty="0" err="1" smtClean="0">
                <a:solidFill>
                  <a:srgbClr val="FF0000"/>
                </a:solidFill>
              </a:rPr>
              <a:t>dyons</a:t>
            </a:r>
            <a:r>
              <a:rPr lang="en-US" sz="3600" dirty="0" smtClean="0">
                <a:solidFill>
                  <a:srgbClr val="FF0000"/>
                </a:solidFill>
              </a:rPr>
              <a:t>. (See A. Royston’s talk.)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33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2. Quivers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</a:rPr>
              <a:t>3. Exceptional collections</a:t>
            </a:r>
            <a:endParaRPr lang="en-US" sz="36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Engineering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Recall geometric engineering of pure SU(K) gauge theory 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Aspinwall</a:t>
            </a:r>
            <a:r>
              <a:rPr lang="en-US" dirty="0" smtClean="0">
                <a:solidFill>
                  <a:srgbClr val="0000FF"/>
                </a:solidFill>
              </a:rPr>
              <a:t>; </a:t>
            </a:r>
            <a:r>
              <a:rPr lang="en-US" dirty="0" err="1" smtClean="0">
                <a:solidFill>
                  <a:srgbClr val="0000FF"/>
                </a:solidFill>
              </a:rPr>
              <a:t>Katz,Morrison,Plesser</a:t>
            </a:r>
            <a:r>
              <a:rPr lang="en-US" dirty="0" smtClean="0">
                <a:solidFill>
                  <a:srgbClr val="0000FF"/>
                </a:solidFill>
              </a:rPr>
              <a:t>; Katz, </a:t>
            </a:r>
            <a:r>
              <a:rPr lang="en-US" dirty="0" err="1" smtClean="0">
                <a:solidFill>
                  <a:srgbClr val="0000FF"/>
                </a:solidFill>
              </a:rPr>
              <a:t>Klemm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Vafa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276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Family of resolved A</a:t>
            </a:r>
            <a:r>
              <a:rPr lang="en-US" sz="2800" baseline="-25000" dirty="0" smtClean="0">
                <a:solidFill>
                  <a:srgbClr val="FF0066"/>
                </a:solidFill>
                <a:latin typeface="+mj-lt"/>
              </a:rPr>
              <a:t>K-1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 singularities  X</a:t>
            </a:r>
            <a:r>
              <a:rPr lang="en-US" sz="2800" baseline="-25000" dirty="0" smtClean="0">
                <a:solidFill>
                  <a:srgbClr val="FF0066"/>
                </a:solidFill>
                <a:latin typeface="+mj-lt"/>
              </a:rPr>
              <a:t>K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FF0066"/>
                </a:solidFill>
                <a:latin typeface="+mj-lt"/>
                <a:sym typeface="Mathematica1"/>
              </a:rPr>
              <a:t> </a:t>
            </a:r>
            <a:r>
              <a:rPr lang="en-US" sz="2800" dirty="0" smtClean="0">
                <a:solidFill>
                  <a:srgbClr val="FF0066"/>
                </a:solidFill>
                <a:latin typeface="Mathematica7"/>
                <a:ea typeface="Mathematica7"/>
                <a:sym typeface="Mathematica1"/>
              </a:rPr>
              <a:t>P</a:t>
            </a:r>
            <a:r>
              <a:rPr lang="en-US" sz="2800" baseline="30000" dirty="0" smtClean="0">
                <a:solidFill>
                  <a:srgbClr val="FF0066"/>
                </a:solidFill>
                <a:latin typeface="+mj-lt"/>
                <a:ea typeface="Mathematica7"/>
                <a:sym typeface="Mathematica1"/>
              </a:rPr>
              <a:t>1</a:t>
            </a:r>
            <a:r>
              <a:rPr lang="en-US" sz="2800" dirty="0" smtClean="0">
                <a:solidFill>
                  <a:srgbClr val="FF0066"/>
                </a:solidFill>
                <a:latin typeface="+mj-lt"/>
                <a:ea typeface="Mathematica7"/>
                <a:sym typeface="Mathematica1"/>
              </a:rPr>
              <a:t> </a:t>
            </a:r>
            <a:endParaRPr lang="en-US" sz="2800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26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Take a scaling limit of Type IIA on X</a:t>
            </a:r>
            <a:r>
              <a:rPr lang="en-US" sz="2800" baseline="-25000" dirty="0" smtClean="0">
                <a:solidFill>
                  <a:srgbClr val="6600FF"/>
                </a:solidFill>
              </a:rPr>
              <a:t>K</a:t>
            </a:r>
            <a:r>
              <a:rPr lang="en-US" sz="2800" dirty="0" smtClean="0">
                <a:solidFill>
                  <a:srgbClr val="6600FF"/>
                </a:solidFill>
              </a:rPr>
              <a:t> x </a:t>
            </a:r>
            <a:r>
              <a:rPr lang="en-US" sz="2800" dirty="0" smtClean="0">
                <a:solidFill>
                  <a:srgbClr val="6600FF"/>
                </a:solidFill>
                <a:latin typeface="Mathematica7Mono" pitchFamily="2" charset="0"/>
                <a:ea typeface="Mathematica7Mono" pitchFamily="2" charset="0"/>
              </a:rPr>
              <a:t>R</a:t>
            </a:r>
            <a:r>
              <a:rPr lang="en-US" sz="2800" baseline="30000" dirty="0" smtClean="0">
                <a:solidFill>
                  <a:srgbClr val="6600FF"/>
                </a:solidFill>
              </a:rPr>
              <a:t>1,3</a:t>
            </a:r>
            <a:r>
              <a:rPr lang="en-US" sz="2800" dirty="0" smtClean="0">
                <a:solidFill>
                  <a:srgbClr val="6600FF"/>
                </a:solidFill>
              </a:rPr>
              <a:t>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9600" y="5410200"/>
            <a:ext cx="12192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5334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Recover N=2 SU(K) SYM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Exceptional Collections &amp; Quivers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99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Aspinwall</a:t>
            </a:r>
            <a:r>
              <a:rPr lang="en-US" dirty="0" smtClean="0"/>
              <a:t>, Chuang, </a:t>
            </a:r>
            <a:r>
              <a:rPr lang="en-US" dirty="0" err="1" smtClean="0"/>
              <a:t>Diaconescu</a:t>
            </a:r>
            <a:r>
              <a:rPr lang="en-US" dirty="0" smtClean="0"/>
              <a:t>, </a:t>
            </a:r>
            <a:r>
              <a:rPr lang="en-US" dirty="0" err="1" smtClean="0"/>
              <a:t>Manschot</a:t>
            </a:r>
            <a:r>
              <a:rPr lang="en-US" dirty="0" smtClean="0"/>
              <a:t>, Moore, </a:t>
            </a:r>
            <a:r>
              <a:rPr lang="en-US" dirty="0" err="1" smtClean="0"/>
              <a:t>Soibelman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We exhibit a strong exceptional collection of line bundles </a:t>
            </a:r>
            <a:r>
              <a:rPr lang="en-US" sz="3200" dirty="0" smtClean="0">
                <a:solidFill>
                  <a:srgbClr val="FF0000"/>
                </a:solidFill>
                <a:latin typeface="Monotype Corsiva" pitchFamily="66" charset="0"/>
              </a:rPr>
              <a:t>L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/>
              </a:rPr>
              <a:t>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on X</a:t>
            </a:r>
            <a:r>
              <a:rPr lang="en-US" sz="3200" baseline="-25000" dirty="0" smtClean="0">
                <a:solidFill>
                  <a:srgbClr val="FF0000"/>
                </a:solidFill>
              </a:rPr>
              <a:t>K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971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45E02"/>
                </a:solidFill>
              </a:rPr>
              <a:t>Compute Ext</a:t>
            </a:r>
            <a:r>
              <a:rPr lang="en-US" sz="3200" baseline="30000" dirty="0" smtClean="0">
                <a:solidFill>
                  <a:srgbClr val="345E02"/>
                </a:solidFill>
              </a:rPr>
              <a:t>0</a:t>
            </a:r>
            <a:r>
              <a:rPr lang="en-US" sz="3200" dirty="0" smtClean="0">
                <a:solidFill>
                  <a:srgbClr val="345E02"/>
                </a:solidFill>
              </a:rPr>
              <a:t> (</a:t>
            </a:r>
            <a:r>
              <a:rPr lang="en-US" sz="3200" dirty="0" smtClean="0">
                <a:solidFill>
                  <a:srgbClr val="345E02"/>
                </a:solidFill>
                <a:sym typeface="Mathematica1"/>
              </a:rPr>
              <a:t></a:t>
            </a:r>
            <a:r>
              <a:rPr lang="en-US" sz="3200" dirty="0" smtClean="0">
                <a:solidFill>
                  <a:srgbClr val="345E02"/>
                </a:solidFill>
                <a:latin typeface="Monotype Corsiva" pitchFamily="66" charset="0"/>
                <a:sym typeface="Mathematica1"/>
              </a:rPr>
              <a:t>L</a:t>
            </a:r>
            <a:r>
              <a:rPr lang="en-US" sz="3200" baseline="-25000" dirty="0" smtClean="0">
                <a:solidFill>
                  <a:srgbClr val="345E02"/>
                </a:solidFill>
                <a:sym typeface="Mathematica1"/>
              </a:rPr>
              <a:t> </a:t>
            </a:r>
            <a:r>
              <a:rPr lang="en-US" sz="3200" dirty="0" smtClean="0">
                <a:solidFill>
                  <a:srgbClr val="345E02"/>
                </a:solidFill>
                <a:sym typeface="Mathematica1"/>
              </a:rPr>
              <a:t>) q</a:t>
            </a:r>
            <a:r>
              <a:rPr lang="en-US" sz="3200" dirty="0" smtClean="0">
                <a:solidFill>
                  <a:srgbClr val="345E02"/>
                </a:solidFill>
              </a:rPr>
              <a:t>uiver: </a:t>
            </a:r>
            <a:endParaRPr lang="en-US" sz="3200" dirty="0">
              <a:solidFill>
                <a:srgbClr val="345E0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3657600"/>
            <a:ext cx="8077200" cy="3048000"/>
            <a:chOff x="228600" y="914400"/>
            <a:chExt cx="8745925" cy="4305300"/>
          </a:xfrm>
        </p:grpSpPr>
        <p:sp>
          <p:nvSpPr>
            <p:cNvPr id="8" name="Oval 7"/>
            <p:cNvSpPr/>
            <p:nvPr/>
          </p:nvSpPr>
          <p:spPr>
            <a:xfrm>
              <a:off x="457200" y="16002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33400" y="41148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38400" y="16002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14600" y="41148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62000" y="1752600"/>
              <a:ext cx="1524000" cy="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838200" y="4267200"/>
              <a:ext cx="1524000" cy="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33400" y="1981200"/>
              <a:ext cx="0" cy="205740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85800" y="1981200"/>
              <a:ext cx="0" cy="205740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514600" y="1981200"/>
              <a:ext cx="0" cy="205740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667000" y="1981200"/>
              <a:ext cx="0" cy="205740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914400" y="2133600"/>
              <a:ext cx="1295400" cy="182880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990600" y="1981200"/>
              <a:ext cx="1295400" cy="182880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29"/>
            <p:cNvGrpSpPr/>
            <p:nvPr/>
          </p:nvGrpSpPr>
          <p:grpSpPr>
            <a:xfrm>
              <a:off x="6553200" y="1600200"/>
              <a:ext cx="2286000" cy="2743200"/>
              <a:chOff x="457200" y="1600200"/>
              <a:chExt cx="2286000" cy="27432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57200" y="16002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3400" y="41148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438400" y="16002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514600" y="41148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762000" y="1752600"/>
                <a:ext cx="1524000" cy="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838200" y="4267200"/>
                <a:ext cx="1524000" cy="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533400" y="1981200"/>
                <a:ext cx="0" cy="20574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685800" y="1981200"/>
                <a:ext cx="0" cy="20574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2514600" y="1981200"/>
                <a:ext cx="0" cy="20574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2667000" y="1981200"/>
                <a:ext cx="0" cy="20574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H="1" flipV="1">
                <a:off x="914400" y="2133600"/>
                <a:ext cx="1295400" cy="18288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H="1" flipV="1">
                <a:off x="990600" y="1981200"/>
                <a:ext cx="1295400" cy="18288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>
              <a:off x="2819400" y="1752600"/>
              <a:ext cx="914400" cy="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895600" y="4267200"/>
              <a:ext cx="914400" cy="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562600" y="4267200"/>
              <a:ext cx="914400" cy="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562600" y="1752600"/>
              <a:ext cx="914400" cy="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50"/>
            <p:cNvGrpSpPr/>
            <p:nvPr/>
          </p:nvGrpSpPr>
          <p:grpSpPr>
            <a:xfrm>
              <a:off x="4495800" y="2895600"/>
              <a:ext cx="457200" cy="152400"/>
              <a:chOff x="3962400" y="2819400"/>
              <a:chExt cx="838200" cy="2286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962400" y="28194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67200" y="28194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572000" y="28194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4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228600" y="990600"/>
              <a:ext cx="526981" cy="495300"/>
              <a:chOff x="1287" y="537"/>
              <a:chExt cx="1364" cy="1282"/>
            </a:xfrm>
          </p:grpSpPr>
          <p:sp>
            <p:nvSpPr>
              <p:cNvPr id="52" name="Freeform 6"/>
              <p:cNvSpPr>
                <a:spLocks/>
              </p:cNvSpPr>
              <p:nvPr/>
            </p:nvSpPr>
            <p:spPr bwMode="auto">
              <a:xfrm>
                <a:off x="1287" y="537"/>
                <a:ext cx="1135" cy="1092"/>
              </a:xfrm>
              <a:custGeom>
                <a:avLst/>
                <a:gdLst/>
                <a:ahLst/>
                <a:cxnLst>
                  <a:cxn ang="0">
                    <a:pos x="261" y="6"/>
                  </a:cxn>
                  <a:cxn ang="0">
                    <a:pos x="523" y="14"/>
                  </a:cxn>
                  <a:cxn ang="0">
                    <a:pos x="847" y="10"/>
                  </a:cxn>
                  <a:cxn ang="0">
                    <a:pos x="1200" y="0"/>
                  </a:cxn>
                  <a:cxn ang="0">
                    <a:pos x="1240" y="7"/>
                  </a:cxn>
                  <a:cxn ang="0">
                    <a:pos x="1266" y="36"/>
                  </a:cxn>
                  <a:cxn ang="0">
                    <a:pos x="1260" y="98"/>
                  </a:cxn>
                  <a:cxn ang="0">
                    <a:pos x="1225" y="132"/>
                  </a:cxn>
                  <a:cxn ang="0">
                    <a:pos x="1170" y="139"/>
                  </a:cxn>
                  <a:cxn ang="0">
                    <a:pos x="1030" y="148"/>
                  </a:cxn>
                  <a:cxn ang="0">
                    <a:pos x="901" y="183"/>
                  </a:cxn>
                  <a:cxn ang="0">
                    <a:pos x="831" y="240"/>
                  </a:cxn>
                  <a:cxn ang="0">
                    <a:pos x="1141" y="2743"/>
                  </a:cxn>
                  <a:cxn ang="0">
                    <a:pos x="2619" y="461"/>
                  </a:cxn>
                  <a:cxn ang="0">
                    <a:pos x="2648" y="410"/>
                  </a:cxn>
                  <a:cxn ang="0">
                    <a:pos x="2678" y="339"/>
                  </a:cxn>
                  <a:cxn ang="0">
                    <a:pos x="2681" y="264"/>
                  </a:cxn>
                  <a:cxn ang="0">
                    <a:pos x="2633" y="194"/>
                  </a:cxn>
                  <a:cxn ang="0">
                    <a:pos x="2540" y="155"/>
                  </a:cxn>
                  <a:cxn ang="0">
                    <a:pos x="2448" y="139"/>
                  </a:cxn>
                  <a:cxn ang="0">
                    <a:pos x="2412" y="133"/>
                  </a:cxn>
                  <a:cxn ang="0">
                    <a:pos x="2387" y="105"/>
                  </a:cxn>
                  <a:cxn ang="0">
                    <a:pos x="2393" y="43"/>
                  </a:cxn>
                  <a:cxn ang="0">
                    <a:pos x="2425" y="9"/>
                  </a:cxn>
                  <a:cxn ang="0">
                    <a:pos x="2464" y="0"/>
                  </a:cxn>
                  <a:cxn ang="0">
                    <a:pos x="2790" y="11"/>
                  </a:cxn>
                  <a:cxn ang="0">
                    <a:pos x="3106" y="10"/>
                  </a:cxn>
                  <a:cxn ang="0">
                    <a:pos x="3337" y="0"/>
                  </a:cxn>
                  <a:cxn ang="0">
                    <a:pos x="3385" y="13"/>
                  </a:cxn>
                  <a:cxn ang="0">
                    <a:pos x="3405" y="53"/>
                  </a:cxn>
                  <a:cxn ang="0">
                    <a:pos x="3401" y="78"/>
                  </a:cxn>
                  <a:cxn ang="0">
                    <a:pos x="3382" y="119"/>
                  </a:cxn>
                  <a:cxn ang="0">
                    <a:pos x="3337" y="139"/>
                  </a:cxn>
                  <a:cxn ang="0">
                    <a:pos x="3231" y="152"/>
                  </a:cxn>
                  <a:cxn ang="0">
                    <a:pos x="3116" y="179"/>
                  </a:cxn>
                  <a:cxn ang="0">
                    <a:pos x="2995" y="240"/>
                  </a:cxn>
                  <a:cxn ang="0">
                    <a:pos x="2866" y="350"/>
                  </a:cxn>
                  <a:cxn ang="0">
                    <a:pos x="2731" y="528"/>
                  </a:cxn>
                  <a:cxn ang="0">
                    <a:pos x="998" y="3219"/>
                  </a:cxn>
                  <a:cxn ang="0">
                    <a:pos x="950" y="3263"/>
                  </a:cxn>
                  <a:cxn ang="0">
                    <a:pos x="877" y="3276"/>
                  </a:cxn>
                  <a:cxn ang="0">
                    <a:pos x="819" y="3263"/>
                  </a:cxn>
                  <a:cxn ang="0">
                    <a:pos x="787" y="3202"/>
                  </a:cxn>
                  <a:cxn ang="0">
                    <a:pos x="402" y="275"/>
                  </a:cxn>
                  <a:cxn ang="0">
                    <a:pos x="386" y="213"/>
                  </a:cxn>
                  <a:cxn ang="0">
                    <a:pos x="347" y="170"/>
                  </a:cxn>
                  <a:cxn ang="0">
                    <a:pos x="265" y="148"/>
                  </a:cxn>
                  <a:cxn ang="0">
                    <a:pos x="120" y="139"/>
                  </a:cxn>
                  <a:cxn ang="0">
                    <a:pos x="38" y="136"/>
                  </a:cxn>
                  <a:cxn ang="0">
                    <a:pos x="2" y="108"/>
                  </a:cxn>
                  <a:cxn ang="0">
                    <a:pos x="8" y="43"/>
                  </a:cxn>
                  <a:cxn ang="0">
                    <a:pos x="37" y="9"/>
                  </a:cxn>
                  <a:cxn ang="0">
                    <a:pos x="77" y="0"/>
                  </a:cxn>
                </a:cxnLst>
                <a:rect l="0" t="0" r="r" b="b"/>
                <a:pathLst>
                  <a:path w="3405" h="3276">
                    <a:moveTo>
                      <a:pt x="91" y="0"/>
                    </a:moveTo>
                    <a:lnTo>
                      <a:pt x="175" y="3"/>
                    </a:lnTo>
                    <a:lnTo>
                      <a:pt x="261" y="6"/>
                    </a:lnTo>
                    <a:lnTo>
                      <a:pt x="345" y="9"/>
                    </a:lnTo>
                    <a:lnTo>
                      <a:pt x="435" y="10"/>
                    </a:lnTo>
                    <a:lnTo>
                      <a:pt x="523" y="14"/>
                    </a:lnTo>
                    <a:lnTo>
                      <a:pt x="608" y="16"/>
                    </a:lnTo>
                    <a:lnTo>
                      <a:pt x="726" y="14"/>
                    </a:lnTo>
                    <a:lnTo>
                      <a:pt x="847" y="10"/>
                    </a:lnTo>
                    <a:lnTo>
                      <a:pt x="968" y="6"/>
                    </a:lnTo>
                    <a:lnTo>
                      <a:pt x="1085" y="1"/>
                    </a:lnTo>
                    <a:lnTo>
                      <a:pt x="1200" y="0"/>
                    </a:lnTo>
                    <a:lnTo>
                      <a:pt x="1213" y="1"/>
                    </a:lnTo>
                    <a:lnTo>
                      <a:pt x="1227" y="3"/>
                    </a:lnTo>
                    <a:lnTo>
                      <a:pt x="1240" y="7"/>
                    </a:lnTo>
                    <a:lnTo>
                      <a:pt x="1251" y="13"/>
                    </a:lnTo>
                    <a:lnTo>
                      <a:pt x="1260" y="23"/>
                    </a:lnTo>
                    <a:lnTo>
                      <a:pt x="1266" y="36"/>
                    </a:lnTo>
                    <a:lnTo>
                      <a:pt x="1267" y="53"/>
                    </a:lnTo>
                    <a:lnTo>
                      <a:pt x="1266" y="78"/>
                    </a:lnTo>
                    <a:lnTo>
                      <a:pt x="1260" y="98"/>
                    </a:lnTo>
                    <a:lnTo>
                      <a:pt x="1251" y="114"/>
                    </a:lnTo>
                    <a:lnTo>
                      <a:pt x="1240" y="125"/>
                    </a:lnTo>
                    <a:lnTo>
                      <a:pt x="1225" y="132"/>
                    </a:lnTo>
                    <a:lnTo>
                      <a:pt x="1209" y="136"/>
                    </a:lnTo>
                    <a:lnTo>
                      <a:pt x="1190" y="139"/>
                    </a:lnTo>
                    <a:lnTo>
                      <a:pt x="1170" y="139"/>
                    </a:lnTo>
                    <a:lnTo>
                      <a:pt x="1148" y="139"/>
                    </a:lnTo>
                    <a:lnTo>
                      <a:pt x="1085" y="142"/>
                    </a:lnTo>
                    <a:lnTo>
                      <a:pt x="1030" y="148"/>
                    </a:lnTo>
                    <a:lnTo>
                      <a:pt x="981" y="156"/>
                    </a:lnTo>
                    <a:lnTo>
                      <a:pt x="937" y="167"/>
                    </a:lnTo>
                    <a:lnTo>
                      <a:pt x="901" y="183"/>
                    </a:lnTo>
                    <a:lnTo>
                      <a:pt x="872" y="200"/>
                    </a:lnTo>
                    <a:lnTo>
                      <a:pt x="848" y="218"/>
                    </a:lnTo>
                    <a:lnTo>
                      <a:pt x="831" y="240"/>
                    </a:lnTo>
                    <a:lnTo>
                      <a:pt x="821" y="262"/>
                    </a:lnTo>
                    <a:lnTo>
                      <a:pt x="818" y="287"/>
                    </a:lnTo>
                    <a:lnTo>
                      <a:pt x="1141" y="2743"/>
                    </a:lnTo>
                    <a:lnTo>
                      <a:pt x="2610" y="477"/>
                    </a:lnTo>
                    <a:lnTo>
                      <a:pt x="2613" y="471"/>
                    </a:lnTo>
                    <a:lnTo>
                      <a:pt x="2619" y="461"/>
                    </a:lnTo>
                    <a:lnTo>
                      <a:pt x="2627" y="447"/>
                    </a:lnTo>
                    <a:lnTo>
                      <a:pt x="2637" y="430"/>
                    </a:lnTo>
                    <a:lnTo>
                      <a:pt x="2648" y="410"/>
                    </a:lnTo>
                    <a:lnTo>
                      <a:pt x="2659" y="387"/>
                    </a:lnTo>
                    <a:lnTo>
                      <a:pt x="2669" y="363"/>
                    </a:lnTo>
                    <a:lnTo>
                      <a:pt x="2678" y="339"/>
                    </a:lnTo>
                    <a:lnTo>
                      <a:pt x="2683" y="316"/>
                    </a:lnTo>
                    <a:lnTo>
                      <a:pt x="2685" y="294"/>
                    </a:lnTo>
                    <a:lnTo>
                      <a:pt x="2681" y="264"/>
                    </a:lnTo>
                    <a:lnTo>
                      <a:pt x="2671" y="237"/>
                    </a:lnTo>
                    <a:lnTo>
                      <a:pt x="2655" y="214"/>
                    </a:lnTo>
                    <a:lnTo>
                      <a:pt x="2633" y="194"/>
                    </a:lnTo>
                    <a:lnTo>
                      <a:pt x="2607" y="179"/>
                    </a:lnTo>
                    <a:lnTo>
                      <a:pt x="2575" y="165"/>
                    </a:lnTo>
                    <a:lnTo>
                      <a:pt x="2540" y="155"/>
                    </a:lnTo>
                    <a:lnTo>
                      <a:pt x="2502" y="146"/>
                    </a:lnTo>
                    <a:lnTo>
                      <a:pt x="2460" y="139"/>
                    </a:lnTo>
                    <a:lnTo>
                      <a:pt x="2448" y="139"/>
                    </a:lnTo>
                    <a:lnTo>
                      <a:pt x="2435" y="139"/>
                    </a:lnTo>
                    <a:lnTo>
                      <a:pt x="2424" y="136"/>
                    </a:lnTo>
                    <a:lnTo>
                      <a:pt x="2412" y="133"/>
                    </a:lnTo>
                    <a:lnTo>
                      <a:pt x="2402" y="128"/>
                    </a:lnTo>
                    <a:lnTo>
                      <a:pt x="2393" y="118"/>
                    </a:lnTo>
                    <a:lnTo>
                      <a:pt x="2387" y="105"/>
                    </a:lnTo>
                    <a:lnTo>
                      <a:pt x="2386" y="88"/>
                    </a:lnTo>
                    <a:lnTo>
                      <a:pt x="2387" y="62"/>
                    </a:lnTo>
                    <a:lnTo>
                      <a:pt x="2393" y="43"/>
                    </a:lnTo>
                    <a:lnTo>
                      <a:pt x="2402" y="27"/>
                    </a:lnTo>
                    <a:lnTo>
                      <a:pt x="2413" y="16"/>
                    </a:lnTo>
                    <a:lnTo>
                      <a:pt x="2425" y="9"/>
                    </a:lnTo>
                    <a:lnTo>
                      <a:pt x="2438" y="4"/>
                    </a:lnTo>
                    <a:lnTo>
                      <a:pt x="2451" y="1"/>
                    </a:lnTo>
                    <a:lnTo>
                      <a:pt x="2464" y="0"/>
                    </a:lnTo>
                    <a:lnTo>
                      <a:pt x="2475" y="0"/>
                    </a:lnTo>
                    <a:lnTo>
                      <a:pt x="2633" y="4"/>
                    </a:lnTo>
                    <a:lnTo>
                      <a:pt x="2790" y="11"/>
                    </a:lnTo>
                    <a:lnTo>
                      <a:pt x="2947" y="16"/>
                    </a:lnTo>
                    <a:lnTo>
                      <a:pt x="3026" y="14"/>
                    </a:lnTo>
                    <a:lnTo>
                      <a:pt x="3106" y="10"/>
                    </a:lnTo>
                    <a:lnTo>
                      <a:pt x="3186" y="6"/>
                    </a:lnTo>
                    <a:lnTo>
                      <a:pt x="3263" y="1"/>
                    </a:lnTo>
                    <a:lnTo>
                      <a:pt x="3337" y="0"/>
                    </a:lnTo>
                    <a:lnTo>
                      <a:pt x="3356" y="1"/>
                    </a:lnTo>
                    <a:lnTo>
                      <a:pt x="3372" y="6"/>
                    </a:lnTo>
                    <a:lnTo>
                      <a:pt x="3385" y="13"/>
                    </a:lnTo>
                    <a:lnTo>
                      <a:pt x="3397" y="23"/>
                    </a:lnTo>
                    <a:lnTo>
                      <a:pt x="3403" y="36"/>
                    </a:lnTo>
                    <a:lnTo>
                      <a:pt x="3405" y="53"/>
                    </a:lnTo>
                    <a:lnTo>
                      <a:pt x="3405" y="57"/>
                    </a:lnTo>
                    <a:lnTo>
                      <a:pt x="3404" y="65"/>
                    </a:lnTo>
                    <a:lnTo>
                      <a:pt x="3401" y="78"/>
                    </a:lnTo>
                    <a:lnTo>
                      <a:pt x="3397" y="91"/>
                    </a:lnTo>
                    <a:lnTo>
                      <a:pt x="3391" y="105"/>
                    </a:lnTo>
                    <a:lnTo>
                      <a:pt x="3382" y="119"/>
                    </a:lnTo>
                    <a:lnTo>
                      <a:pt x="3371" y="129"/>
                    </a:lnTo>
                    <a:lnTo>
                      <a:pt x="3356" y="136"/>
                    </a:lnTo>
                    <a:lnTo>
                      <a:pt x="3337" y="139"/>
                    </a:lnTo>
                    <a:lnTo>
                      <a:pt x="3302" y="143"/>
                    </a:lnTo>
                    <a:lnTo>
                      <a:pt x="3267" y="146"/>
                    </a:lnTo>
                    <a:lnTo>
                      <a:pt x="3231" y="152"/>
                    </a:lnTo>
                    <a:lnTo>
                      <a:pt x="3193" y="157"/>
                    </a:lnTo>
                    <a:lnTo>
                      <a:pt x="3155" y="167"/>
                    </a:lnTo>
                    <a:lnTo>
                      <a:pt x="3116" y="179"/>
                    </a:lnTo>
                    <a:lnTo>
                      <a:pt x="3077" y="196"/>
                    </a:lnTo>
                    <a:lnTo>
                      <a:pt x="3036" y="216"/>
                    </a:lnTo>
                    <a:lnTo>
                      <a:pt x="2995" y="240"/>
                    </a:lnTo>
                    <a:lnTo>
                      <a:pt x="2953" y="271"/>
                    </a:lnTo>
                    <a:lnTo>
                      <a:pt x="2909" y="308"/>
                    </a:lnTo>
                    <a:lnTo>
                      <a:pt x="2866" y="350"/>
                    </a:lnTo>
                    <a:lnTo>
                      <a:pt x="2822" y="401"/>
                    </a:lnTo>
                    <a:lnTo>
                      <a:pt x="2777" y="460"/>
                    </a:lnTo>
                    <a:lnTo>
                      <a:pt x="2731" y="528"/>
                    </a:lnTo>
                    <a:lnTo>
                      <a:pt x="2731" y="528"/>
                    </a:lnTo>
                    <a:lnTo>
                      <a:pt x="1013" y="3197"/>
                    </a:lnTo>
                    <a:lnTo>
                      <a:pt x="998" y="3219"/>
                    </a:lnTo>
                    <a:lnTo>
                      <a:pt x="982" y="3238"/>
                    </a:lnTo>
                    <a:lnTo>
                      <a:pt x="968" y="3252"/>
                    </a:lnTo>
                    <a:lnTo>
                      <a:pt x="950" y="3263"/>
                    </a:lnTo>
                    <a:lnTo>
                      <a:pt x="931" y="3270"/>
                    </a:lnTo>
                    <a:lnTo>
                      <a:pt x="907" y="3275"/>
                    </a:lnTo>
                    <a:lnTo>
                      <a:pt x="877" y="3276"/>
                    </a:lnTo>
                    <a:lnTo>
                      <a:pt x="854" y="3276"/>
                    </a:lnTo>
                    <a:lnTo>
                      <a:pt x="835" y="3272"/>
                    </a:lnTo>
                    <a:lnTo>
                      <a:pt x="819" y="3263"/>
                    </a:lnTo>
                    <a:lnTo>
                      <a:pt x="806" y="3251"/>
                    </a:lnTo>
                    <a:lnTo>
                      <a:pt x="796" y="3231"/>
                    </a:lnTo>
                    <a:lnTo>
                      <a:pt x="787" y="3202"/>
                    </a:lnTo>
                    <a:lnTo>
                      <a:pt x="780" y="3167"/>
                    </a:lnTo>
                    <a:lnTo>
                      <a:pt x="405" y="301"/>
                    </a:lnTo>
                    <a:lnTo>
                      <a:pt x="402" y="275"/>
                    </a:lnTo>
                    <a:lnTo>
                      <a:pt x="397" y="251"/>
                    </a:lnTo>
                    <a:lnTo>
                      <a:pt x="393" y="231"/>
                    </a:lnTo>
                    <a:lnTo>
                      <a:pt x="386" y="213"/>
                    </a:lnTo>
                    <a:lnTo>
                      <a:pt x="377" y="196"/>
                    </a:lnTo>
                    <a:lnTo>
                      <a:pt x="364" y="183"/>
                    </a:lnTo>
                    <a:lnTo>
                      <a:pt x="347" y="170"/>
                    </a:lnTo>
                    <a:lnTo>
                      <a:pt x="325" y="160"/>
                    </a:lnTo>
                    <a:lnTo>
                      <a:pt x="297" y="153"/>
                    </a:lnTo>
                    <a:lnTo>
                      <a:pt x="265" y="148"/>
                    </a:lnTo>
                    <a:lnTo>
                      <a:pt x="224" y="143"/>
                    </a:lnTo>
                    <a:lnTo>
                      <a:pt x="176" y="140"/>
                    </a:lnTo>
                    <a:lnTo>
                      <a:pt x="120" y="139"/>
                    </a:lnTo>
                    <a:lnTo>
                      <a:pt x="88" y="139"/>
                    </a:lnTo>
                    <a:lnTo>
                      <a:pt x="60" y="139"/>
                    </a:lnTo>
                    <a:lnTo>
                      <a:pt x="38" y="136"/>
                    </a:lnTo>
                    <a:lnTo>
                      <a:pt x="21" y="131"/>
                    </a:lnTo>
                    <a:lnTo>
                      <a:pt x="9" y="121"/>
                    </a:lnTo>
                    <a:lnTo>
                      <a:pt x="2" y="108"/>
                    </a:lnTo>
                    <a:lnTo>
                      <a:pt x="0" y="88"/>
                    </a:lnTo>
                    <a:lnTo>
                      <a:pt x="2" y="62"/>
                    </a:lnTo>
                    <a:lnTo>
                      <a:pt x="8" y="43"/>
                    </a:lnTo>
                    <a:lnTo>
                      <a:pt x="15" y="27"/>
                    </a:lnTo>
                    <a:lnTo>
                      <a:pt x="25" y="16"/>
                    </a:lnTo>
                    <a:lnTo>
                      <a:pt x="37" y="9"/>
                    </a:lnTo>
                    <a:lnTo>
                      <a:pt x="50" y="4"/>
                    </a:lnTo>
                    <a:lnTo>
                      <a:pt x="64" y="1"/>
                    </a:lnTo>
                    <a:lnTo>
                      <a:pt x="77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"/>
              <p:cNvSpPr>
                <a:spLocks/>
              </p:cNvSpPr>
              <p:nvPr/>
            </p:nvSpPr>
            <p:spPr bwMode="auto">
              <a:xfrm>
                <a:off x="2241" y="1090"/>
                <a:ext cx="410" cy="729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736" y="7"/>
                  </a:cxn>
                  <a:cxn ang="0">
                    <a:pos x="758" y="27"/>
                  </a:cxn>
                  <a:cxn ang="0">
                    <a:pos x="765" y="65"/>
                  </a:cxn>
                  <a:cxn ang="0">
                    <a:pos x="765" y="1916"/>
                  </a:cxn>
                  <a:cxn ang="0">
                    <a:pos x="766" y="1955"/>
                  </a:cxn>
                  <a:cxn ang="0">
                    <a:pos x="772" y="1989"/>
                  </a:cxn>
                  <a:cxn ang="0">
                    <a:pos x="787" y="2016"/>
                  </a:cxn>
                  <a:cxn ang="0">
                    <a:pos x="817" y="2038"/>
                  </a:cxn>
                  <a:cxn ang="0">
                    <a:pos x="865" y="2053"/>
                  </a:cxn>
                  <a:cxn ang="0">
                    <a:pos x="938" y="2063"/>
                  </a:cxn>
                  <a:cxn ang="0">
                    <a:pos x="1040" y="2069"/>
                  </a:cxn>
                  <a:cxn ang="0">
                    <a:pos x="1230" y="2069"/>
                  </a:cxn>
                  <a:cxn ang="0">
                    <a:pos x="1209" y="2185"/>
                  </a:cxn>
                  <a:cxn ang="0">
                    <a:pos x="1140" y="2184"/>
                  </a:cxn>
                  <a:cxn ang="0">
                    <a:pos x="1046" y="2182"/>
                  </a:cxn>
                  <a:cxn ang="0">
                    <a:pos x="938" y="2180"/>
                  </a:cxn>
                  <a:cxn ang="0">
                    <a:pos x="828" y="2175"/>
                  </a:cxn>
                  <a:cxn ang="0">
                    <a:pos x="729" y="2174"/>
                  </a:cxn>
                  <a:cxn ang="0">
                    <a:pos x="650" y="2172"/>
                  </a:cxn>
                  <a:cxn ang="0">
                    <a:pos x="593" y="2172"/>
                  </a:cxn>
                  <a:cxn ang="0">
                    <a:pos x="510" y="2174"/>
                  </a:cxn>
                  <a:cxn ang="0">
                    <a:pos x="410" y="2175"/>
                  </a:cxn>
                  <a:cxn ang="0">
                    <a:pos x="301" y="2180"/>
                  </a:cxn>
                  <a:cxn ang="0">
                    <a:pos x="195" y="2182"/>
                  </a:cxn>
                  <a:cxn ang="0">
                    <a:pos x="105" y="2184"/>
                  </a:cxn>
                  <a:cxn ang="0">
                    <a:pos x="41" y="2185"/>
                  </a:cxn>
                  <a:cxn ang="0">
                    <a:pos x="23" y="2069"/>
                  </a:cxn>
                  <a:cxn ang="0">
                    <a:pos x="214" y="2069"/>
                  </a:cxn>
                  <a:cxn ang="0">
                    <a:pos x="316" y="2063"/>
                  </a:cxn>
                  <a:cxn ang="0">
                    <a:pos x="388" y="2053"/>
                  </a:cxn>
                  <a:cxn ang="0">
                    <a:pos x="436" y="2038"/>
                  </a:cxn>
                  <a:cxn ang="0">
                    <a:pos x="467" y="2016"/>
                  </a:cxn>
                  <a:cxn ang="0">
                    <a:pos x="481" y="1989"/>
                  </a:cxn>
                  <a:cxn ang="0">
                    <a:pos x="487" y="1955"/>
                  </a:cxn>
                  <a:cxn ang="0">
                    <a:pos x="489" y="1916"/>
                  </a:cxn>
                  <a:cxn ang="0">
                    <a:pos x="426" y="268"/>
                  </a:cxn>
                  <a:cxn ang="0">
                    <a:pos x="300" y="303"/>
                  </a:cxn>
                  <a:cxn ang="0">
                    <a:pos x="179" y="320"/>
                  </a:cxn>
                  <a:cxn ang="0">
                    <a:pos x="74" y="327"/>
                  </a:cxn>
                  <a:cxn ang="0">
                    <a:pos x="0" y="329"/>
                  </a:cxn>
                  <a:cxn ang="0">
                    <a:pos x="36" y="211"/>
                  </a:cxn>
                  <a:cxn ang="0">
                    <a:pos x="122" y="210"/>
                  </a:cxn>
                  <a:cxn ang="0">
                    <a:pos x="222" y="200"/>
                  </a:cxn>
                  <a:cxn ang="0">
                    <a:pos x="333" y="178"/>
                  </a:cxn>
                  <a:cxn ang="0">
                    <a:pos x="446" y="142"/>
                  </a:cxn>
                  <a:cxn ang="0">
                    <a:pos x="557" y="83"/>
                  </a:cxn>
                  <a:cxn ang="0">
                    <a:pos x="660" y="0"/>
                  </a:cxn>
                </a:cxnLst>
                <a:rect l="0" t="0" r="r" b="b"/>
                <a:pathLst>
                  <a:path w="1230" h="2187">
                    <a:moveTo>
                      <a:pt x="660" y="0"/>
                    </a:moveTo>
                    <a:lnTo>
                      <a:pt x="692" y="0"/>
                    </a:lnTo>
                    <a:lnTo>
                      <a:pt x="718" y="3"/>
                    </a:lnTo>
                    <a:lnTo>
                      <a:pt x="736" y="7"/>
                    </a:lnTo>
                    <a:lnTo>
                      <a:pt x="749" y="14"/>
                    </a:lnTo>
                    <a:lnTo>
                      <a:pt x="758" y="27"/>
                    </a:lnTo>
                    <a:lnTo>
                      <a:pt x="762" y="42"/>
                    </a:lnTo>
                    <a:lnTo>
                      <a:pt x="765" y="65"/>
                    </a:lnTo>
                    <a:lnTo>
                      <a:pt x="765" y="95"/>
                    </a:lnTo>
                    <a:lnTo>
                      <a:pt x="765" y="1916"/>
                    </a:lnTo>
                    <a:lnTo>
                      <a:pt x="765" y="1937"/>
                    </a:lnTo>
                    <a:lnTo>
                      <a:pt x="766" y="1955"/>
                    </a:lnTo>
                    <a:lnTo>
                      <a:pt x="768" y="1974"/>
                    </a:lnTo>
                    <a:lnTo>
                      <a:pt x="772" y="1989"/>
                    </a:lnTo>
                    <a:lnTo>
                      <a:pt x="778" y="2004"/>
                    </a:lnTo>
                    <a:lnTo>
                      <a:pt x="787" y="2016"/>
                    </a:lnTo>
                    <a:lnTo>
                      <a:pt x="800" y="2028"/>
                    </a:lnTo>
                    <a:lnTo>
                      <a:pt x="817" y="2038"/>
                    </a:lnTo>
                    <a:lnTo>
                      <a:pt x="838" y="2046"/>
                    </a:lnTo>
                    <a:lnTo>
                      <a:pt x="865" y="2053"/>
                    </a:lnTo>
                    <a:lnTo>
                      <a:pt x="899" y="2059"/>
                    </a:lnTo>
                    <a:lnTo>
                      <a:pt x="938" y="2063"/>
                    </a:lnTo>
                    <a:lnTo>
                      <a:pt x="985" y="2066"/>
                    </a:lnTo>
                    <a:lnTo>
                      <a:pt x="1040" y="2069"/>
                    </a:lnTo>
                    <a:lnTo>
                      <a:pt x="1102" y="2069"/>
                    </a:lnTo>
                    <a:lnTo>
                      <a:pt x="1230" y="2069"/>
                    </a:lnTo>
                    <a:lnTo>
                      <a:pt x="1230" y="2187"/>
                    </a:lnTo>
                    <a:lnTo>
                      <a:pt x="1209" y="2185"/>
                    </a:lnTo>
                    <a:lnTo>
                      <a:pt x="1178" y="2185"/>
                    </a:lnTo>
                    <a:lnTo>
                      <a:pt x="1140" y="2184"/>
                    </a:lnTo>
                    <a:lnTo>
                      <a:pt x="1095" y="2184"/>
                    </a:lnTo>
                    <a:lnTo>
                      <a:pt x="1046" y="2182"/>
                    </a:lnTo>
                    <a:lnTo>
                      <a:pt x="993" y="2181"/>
                    </a:lnTo>
                    <a:lnTo>
                      <a:pt x="938" y="2180"/>
                    </a:lnTo>
                    <a:lnTo>
                      <a:pt x="883" y="2177"/>
                    </a:lnTo>
                    <a:lnTo>
                      <a:pt x="828" y="2175"/>
                    </a:lnTo>
                    <a:lnTo>
                      <a:pt x="777" y="2174"/>
                    </a:lnTo>
                    <a:lnTo>
                      <a:pt x="729" y="2174"/>
                    </a:lnTo>
                    <a:lnTo>
                      <a:pt x="686" y="2172"/>
                    </a:lnTo>
                    <a:lnTo>
                      <a:pt x="650" y="2172"/>
                    </a:lnTo>
                    <a:lnTo>
                      <a:pt x="622" y="2171"/>
                    </a:lnTo>
                    <a:lnTo>
                      <a:pt x="593" y="2172"/>
                    </a:lnTo>
                    <a:lnTo>
                      <a:pt x="556" y="2172"/>
                    </a:lnTo>
                    <a:lnTo>
                      <a:pt x="510" y="2174"/>
                    </a:lnTo>
                    <a:lnTo>
                      <a:pt x="462" y="2174"/>
                    </a:lnTo>
                    <a:lnTo>
                      <a:pt x="410" y="2175"/>
                    </a:lnTo>
                    <a:lnTo>
                      <a:pt x="355" y="2177"/>
                    </a:lnTo>
                    <a:lnTo>
                      <a:pt x="301" y="2180"/>
                    </a:lnTo>
                    <a:lnTo>
                      <a:pt x="247" y="2181"/>
                    </a:lnTo>
                    <a:lnTo>
                      <a:pt x="195" y="2182"/>
                    </a:lnTo>
                    <a:lnTo>
                      <a:pt x="147" y="2184"/>
                    </a:lnTo>
                    <a:lnTo>
                      <a:pt x="105" y="2184"/>
                    </a:lnTo>
                    <a:lnTo>
                      <a:pt x="68" y="2185"/>
                    </a:lnTo>
                    <a:lnTo>
                      <a:pt x="41" y="2185"/>
                    </a:lnTo>
                    <a:lnTo>
                      <a:pt x="23" y="2187"/>
                    </a:lnTo>
                    <a:lnTo>
                      <a:pt x="23" y="2069"/>
                    </a:lnTo>
                    <a:lnTo>
                      <a:pt x="151" y="2069"/>
                    </a:lnTo>
                    <a:lnTo>
                      <a:pt x="214" y="2069"/>
                    </a:lnTo>
                    <a:lnTo>
                      <a:pt x="269" y="2066"/>
                    </a:lnTo>
                    <a:lnTo>
                      <a:pt x="316" y="2063"/>
                    </a:lnTo>
                    <a:lnTo>
                      <a:pt x="355" y="2059"/>
                    </a:lnTo>
                    <a:lnTo>
                      <a:pt x="388" y="2053"/>
                    </a:lnTo>
                    <a:lnTo>
                      <a:pt x="414" y="2046"/>
                    </a:lnTo>
                    <a:lnTo>
                      <a:pt x="436" y="2038"/>
                    </a:lnTo>
                    <a:lnTo>
                      <a:pt x="454" y="2028"/>
                    </a:lnTo>
                    <a:lnTo>
                      <a:pt x="467" y="2016"/>
                    </a:lnTo>
                    <a:lnTo>
                      <a:pt x="476" y="2004"/>
                    </a:lnTo>
                    <a:lnTo>
                      <a:pt x="481" y="1989"/>
                    </a:lnTo>
                    <a:lnTo>
                      <a:pt x="486" y="1974"/>
                    </a:lnTo>
                    <a:lnTo>
                      <a:pt x="487" y="1955"/>
                    </a:lnTo>
                    <a:lnTo>
                      <a:pt x="489" y="1937"/>
                    </a:lnTo>
                    <a:lnTo>
                      <a:pt x="489" y="1916"/>
                    </a:lnTo>
                    <a:lnTo>
                      <a:pt x="489" y="241"/>
                    </a:lnTo>
                    <a:lnTo>
                      <a:pt x="426" y="268"/>
                    </a:lnTo>
                    <a:lnTo>
                      <a:pt x="364" y="288"/>
                    </a:lnTo>
                    <a:lnTo>
                      <a:pt x="300" y="303"/>
                    </a:lnTo>
                    <a:lnTo>
                      <a:pt x="238" y="313"/>
                    </a:lnTo>
                    <a:lnTo>
                      <a:pt x="179" y="320"/>
                    </a:lnTo>
                    <a:lnTo>
                      <a:pt x="124" y="326"/>
                    </a:lnTo>
                    <a:lnTo>
                      <a:pt x="74" y="327"/>
                    </a:lnTo>
                    <a:lnTo>
                      <a:pt x="33" y="329"/>
                    </a:lnTo>
                    <a:lnTo>
                      <a:pt x="0" y="329"/>
                    </a:lnTo>
                    <a:lnTo>
                      <a:pt x="0" y="211"/>
                    </a:lnTo>
                    <a:lnTo>
                      <a:pt x="36" y="211"/>
                    </a:lnTo>
                    <a:lnTo>
                      <a:pt x="77" y="211"/>
                    </a:lnTo>
                    <a:lnTo>
                      <a:pt x="122" y="210"/>
                    </a:lnTo>
                    <a:lnTo>
                      <a:pt x="172" y="205"/>
                    </a:lnTo>
                    <a:lnTo>
                      <a:pt x="222" y="200"/>
                    </a:lnTo>
                    <a:lnTo>
                      <a:pt x="278" y="191"/>
                    </a:lnTo>
                    <a:lnTo>
                      <a:pt x="333" y="178"/>
                    </a:lnTo>
                    <a:lnTo>
                      <a:pt x="390" y="163"/>
                    </a:lnTo>
                    <a:lnTo>
                      <a:pt x="446" y="142"/>
                    </a:lnTo>
                    <a:lnTo>
                      <a:pt x="503" y="115"/>
                    </a:lnTo>
                    <a:lnTo>
                      <a:pt x="557" y="83"/>
                    </a:lnTo>
                    <a:lnTo>
                      <a:pt x="611" y="45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10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362200" y="1066800"/>
              <a:ext cx="527753" cy="495300"/>
              <a:chOff x="2390" y="441"/>
              <a:chExt cx="1366" cy="1282"/>
            </a:xfrm>
          </p:grpSpPr>
          <p:sp>
            <p:nvSpPr>
              <p:cNvPr id="50" name="Freeform 12"/>
              <p:cNvSpPr>
                <a:spLocks/>
              </p:cNvSpPr>
              <p:nvPr/>
            </p:nvSpPr>
            <p:spPr bwMode="auto">
              <a:xfrm>
                <a:off x="2390" y="441"/>
                <a:ext cx="1106" cy="1092"/>
              </a:xfrm>
              <a:custGeom>
                <a:avLst/>
                <a:gdLst/>
                <a:ahLst/>
                <a:cxnLst>
                  <a:cxn ang="0">
                    <a:pos x="254" y="6"/>
                  </a:cxn>
                  <a:cxn ang="0">
                    <a:pos x="510" y="14"/>
                  </a:cxn>
                  <a:cxn ang="0">
                    <a:pos x="826" y="10"/>
                  </a:cxn>
                  <a:cxn ang="0">
                    <a:pos x="1170" y="0"/>
                  </a:cxn>
                  <a:cxn ang="0">
                    <a:pos x="1209" y="7"/>
                  </a:cxn>
                  <a:cxn ang="0">
                    <a:pos x="1234" y="36"/>
                  </a:cxn>
                  <a:cxn ang="0">
                    <a:pos x="1229" y="98"/>
                  </a:cxn>
                  <a:cxn ang="0">
                    <a:pos x="1195" y="132"/>
                  </a:cxn>
                  <a:cxn ang="0">
                    <a:pos x="1141" y="139"/>
                  </a:cxn>
                  <a:cxn ang="0">
                    <a:pos x="1005" y="148"/>
                  </a:cxn>
                  <a:cxn ang="0">
                    <a:pos x="878" y="183"/>
                  </a:cxn>
                  <a:cxn ang="0">
                    <a:pos x="810" y="240"/>
                  </a:cxn>
                  <a:cxn ang="0">
                    <a:pos x="1112" y="2743"/>
                  </a:cxn>
                  <a:cxn ang="0">
                    <a:pos x="2553" y="461"/>
                  </a:cxn>
                  <a:cxn ang="0">
                    <a:pos x="2582" y="410"/>
                  </a:cxn>
                  <a:cxn ang="0">
                    <a:pos x="2611" y="339"/>
                  </a:cxn>
                  <a:cxn ang="0">
                    <a:pos x="2614" y="264"/>
                  </a:cxn>
                  <a:cxn ang="0">
                    <a:pos x="2567" y="194"/>
                  </a:cxn>
                  <a:cxn ang="0">
                    <a:pos x="2477" y="155"/>
                  </a:cxn>
                  <a:cxn ang="0">
                    <a:pos x="2387" y="139"/>
                  </a:cxn>
                  <a:cxn ang="0">
                    <a:pos x="2352" y="133"/>
                  </a:cxn>
                  <a:cxn ang="0">
                    <a:pos x="2328" y="105"/>
                  </a:cxn>
                  <a:cxn ang="0">
                    <a:pos x="2333" y="43"/>
                  </a:cxn>
                  <a:cxn ang="0">
                    <a:pos x="2365" y="9"/>
                  </a:cxn>
                  <a:cxn ang="0">
                    <a:pos x="2403" y="0"/>
                  </a:cxn>
                  <a:cxn ang="0">
                    <a:pos x="2721" y="11"/>
                  </a:cxn>
                  <a:cxn ang="0">
                    <a:pos x="3028" y="10"/>
                  </a:cxn>
                  <a:cxn ang="0">
                    <a:pos x="3254" y="0"/>
                  </a:cxn>
                  <a:cxn ang="0">
                    <a:pos x="3301" y="13"/>
                  </a:cxn>
                  <a:cxn ang="0">
                    <a:pos x="3320" y="53"/>
                  </a:cxn>
                  <a:cxn ang="0">
                    <a:pos x="3316" y="78"/>
                  </a:cxn>
                  <a:cxn ang="0">
                    <a:pos x="3298" y="119"/>
                  </a:cxn>
                  <a:cxn ang="0">
                    <a:pos x="3254" y="139"/>
                  </a:cxn>
                  <a:cxn ang="0">
                    <a:pos x="3150" y="152"/>
                  </a:cxn>
                  <a:cxn ang="0">
                    <a:pos x="3038" y="179"/>
                  </a:cxn>
                  <a:cxn ang="0">
                    <a:pos x="2920" y="240"/>
                  </a:cxn>
                  <a:cxn ang="0">
                    <a:pos x="2794" y="350"/>
                  </a:cxn>
                  <a:cxn ang="0">
                    <a:pos x="2662" y="528"/>
                  </a:cxn>
                  <a:cxn ang="0">
                    <a:pos x="973" y="3219"/>
                  </a:cxn>
                  <a:cxn ang="0">
                    <a:pos x="927" y="3263"/>
                  </a:cxn>
                  <a:cxn ang="0">
                    <a:pos x="856" y="3276"/>
                  </a:cxn>
                  <a:cxn ang="0">
                    <a:pos x="799" y="3263"/>
                  </a:cxn>
                  <a:cxn ang="0">
                    <a:pos x="768" y="3202"/>
                  </a:cxn>
                  <a:cxn ang="0">
                    <a:pos x="392" y="275"/>
                  </a:cxn>
                  <a:cxn ang="0">
                    <a:pos x="376" y="213"/>
                  </a:cxn>
                  <a:cxn ang="0">
                    <a:pos x="338" y="170"/>
                  </a:cxn>
                  <a:cxn ang="0">
                    <a:pos x="259" y="148"/>
                  </a:cxn>
                  <a:cxn ang="0">
                    <a:pos x="117" y="139"/>
                  </a:cxn>
                  <a:cxn ang="0">
                    <a:pos x="37" y="136"/>
                  </a:cxn>
                  <a:cxn ang="0">
                    <a:pos x="2" y="108"/>
                  </a:cxn>
                  <a:cxn ang="0">
                    <a:pos x="8" y="43"/>
                  </a:cxn>
                  <a:cxn ang="0">
                    <a:pos x="36" y="9"/>
                  </a:cxn>
                  <a:cxn ang="0">
                    <a:pos x="76" y="0"/>
                  </a:cxn>
                </a:cxnLst>
                <a:rect l="0" t="0" r="r" b="b"/>
                <a:pathLst>
                  <a:path w="3320" h="3276">
                    <a:moveTo>
                      <a:pt x="88" y="0"/>
                    </a:moveTo>
                    <a:lnTo>
                      <a:pt x="171" y="3"/>
                    </a:lnTo>
                    <a:lnTo>
                      <a:pt x="254" y="6"/>
                    </a:lnTo>
                    <a:lnTo>
                      <a:pt x="337" y="9"/>
                    </a:lnTo>
                    <a:lnTo>
                      <a:pt x="424" y="10"/>
                    </a:lnTo>
                    <a:lnTo>
                      <a:pt x="510" y="14"/>
                    </a:lnTo>
                    <a:lnTo>
                      <a:pt x="593" y="16"/>
                    </a:lnTo>
                    <a:lnTo>
                      <a:pt x="708" y="14"/>
                    </a:lnTo>
                    <a:lnTo>
                      <a:pt x="826" y="10"/>
                    </a:lnTo>
                    <a:lnTo>
                      <a:pt x="944" y="6"/>
                    </a:lnTo>
                    <a:lnTo>
                      <a:pt x="1058" y="1"/>
                    </a:lnTo>
                    <a:lnTo>
                      <a:pt x="1170" y="0"/>
                    </a:lnTo>
                    <a:lnTo>
                      <a:pt x="1183" y="1"/>
                    </a:lnTo>
                    <a:lnTo>
                      <a:pt x="1196" y="3"/>
                    </a:lnTo>
                    <a:lnTo>
                      <a:pt x="1209" y="7"/>
                    </a:lnTo>
                    <a:lnTo>
                      <a:pt x="1220" y="13"/>
                    </a:lnTo>
                    <a:lnTo>
                      <a:pt x="1229" y="23"/>
                    </a:lnTo>
                    <a:lnTo>
                      <a:pt x="1234" y="36"/>
                    </a:lnTo>
                    <a:lnTo>
                      <a:pt x="1236" y="53"/>
                    </a:lnTo>
                    <a:lnTo>
                      <a:pt x="1234" y="78"/>
                    </a:lnTo>
                    <a:lnTo>
                      <a:pt x="1229" y="98"/>
                    </a:lnTo>
                    <a:lnTo>
                      <a:pt x="1220" y="114"/>
                    </a:lnTo>
                    <a:lnTo>
                      <a:pt x="1209" y="125"/>
                    </a:lnTo>
                    <a:lnTo>
                      <a:pt x="1195" y="132"/>
                    </a:lnTo>
                    <a:lnTo>
                      <a:pt x="1179" y="136"/>
                    </a:lnTo>
                    <a:lnTo>
                      <a:pt x="1161" y="139"/>
                    </a:lnTo>
                    <a:lnTo>
                      <a:pt x="1141" y="139"/>
                    </a:lnTo>
                    <a:lnTo>
                      <a:pt x="1119" y="139"/>
                    </a:lnTo>
                    <a:lnTo>
                      <a:pt x="1058" y="142"/>
                    </a:lnTo>
                    <a:lnTo>
                      <a:pt x="1005" y="148"/>
                    </a:lnTo>
                    <a:lnTo>
                      <a:pt x="956" y="156"/>
                    </a:lnTo>
                    <a:lnTo>
                      <a:pt x="914" y="167"/>
                    </a:lnTo>
                    <a:lnTo>
                      <a:pt x="878" y="183"/>
                    </a:lnTo>
                    <a:lnTo>
                      <a:pt x="850" y="200"/>
                    </a:lnTo>
                    <a:lnTo>
                      <a:pt x="827" y="218"/>
                    </a:lnTo>
                    <a:lnTo>
                      <a:pt x="810" y="240"/>
                    </a:lnTo>
                    <a:lnTo>
                      <a:pt x="800" y="262"/>
                    </a:lnTo>
                    <a:lnTo>
                      <a:pt x="797" y="287"/>
                    </a:lnTo>
                    <a:lnTo>
                      <a:pt x="1112" y="2743"/>
                    </a:lnTo>
                    <a:lnTo>
                      <a:pt x="2545" y="477"/>
                    </a:lnTo>
                    <a:lnTo>
                      <a:pt x="2548" y="471"/>
                    </a:lnTo>
                    <a:lnTo>
                      <a:pt x="2553" y="461"/>
                    </a:lnTo>
                    <a:lnTo>
                      <a:pt x="2562" y="447"/>
                    </a:lnTo>
                    <a:lnTo>
                      <a:pt x="2572" y="430"/>
                    </a:lnTo>
                    <a:lnTo>
                      <a:pt x="2582" y="410"/>
                    </a:lnTo>
                    <a:lnTo>
                      <a:pt x="2593" y="387"/>
                    </a:lnTo>
                    <a:lnTo>
                      <a:pt x="2603" y="363"/>
                    </a:lnTo>
                    <a:lnTo>
                      <a:pt x="2611" y="339"/>
                    </a:lnTo>
                    <a:lnTo>
                      <a:pt x="2616" y="316"/>
                    </a:lnTo>
                    <a:lnTo>
                      <a:pt x="2618" y="294"/>
                    </a:lnTo>
                    <a:lnTo>
                      <a:pt x="2614" y="264"/>
                    </a:lnTo>
                    <a:lnTo>
                      <a:pt x="2604" y="237"/>
                    </a:lnTo>
                    <a:lnTo>
                      <a:pt x="2589" y="214"/>
                    </a:lnTo>
                    <a:lnTo>
                      <a:pt x="2567" y="194"/>
                    </a:lnTo>
                    <a:lnTo>
                      <a:pt x="2542" y="179"/>
                    </a:lnTo>
                    <a:lnTo>
                      <a:pt x="2511" y="165"/>
                    </a:lnTo>
                    <a:lnTo>
                      <a:pt x="2477" y="155"/>
                    </a:lnTo>
                    <a:lnTo>
                      <a:pt x="2440" y="146"/>
                    </a:lnTo>
                    <a:lnTo>
                      <a:pt x="2399" y="139"/>
                    </a:lnTo>
                    <a:lnTo>
                      <a:pt x="2387" y="139"/>
                    </a:lnTo>
                    <a:lnTo>
                      <a:pt x="2374" y="139"/>
                    </a:lnTo>
                    <a:lnTo>
                      <a:pt x="2363" y="136"/>
                    </a:lnTo>
                    <a:lnTo>
                      <a:pt x="2352" y="133"/>
                    </a:lnTo>
                    <a:lnTo>
                      <a:pt x="2342" y="128"/>
                    </a:lnTo>
                    <a:lnTo>
                      <a:pt x="2333" y="118"/>
                    </a:lnTo>
                    <a:lnTo>
                      <a:pt x="2328" y="105"/>
                    </a:lnTo>
                    <a:lnTo>
                      <a:pt x="2326" y="88"/>
                    </a:lnTo>
                    <a:lnTo>
                      <a:pt x="2328" y="62"/>
                    </a:lnTo>
                    <a:lnTo>
                      <a:pt x="2333" y="43"/>
                    </a:lnTo>
                    <a:lnTo>
                      <a:pt x="2342" y="27"/>
                    </a:lnTo>
                    <a:lnTo>
                      <a:pt x="2353" y="16"/>
                    </a:lnTo>
                    <a:lnTo>
                      <a:pt x="2365" y="9"/>
                    </a:lnTo>
                    <a:lnTo>
                      <a:pt x="2377" y="4"/>
                    </a:lnTo>
                    <a:lnTo>
                      <a:pt x="2390" y="1"/>
                    </a:lnTo>
                    <a:lnTo>
                      <a:pt x="2403" y="0"/>
                    </a:lnTo>
                    <a:lnTo>
                      <a:pt x="2413" y="0"/>
                    </a:lnTo>
                    <a:lnTo>
                      <a:pt x="2567" y="4"/>
                    </a:lnTo>
                    <a:lnTo>
                      <a:pt x="2721" y="11"/>
                    </a:lnTo>
                    <a:lnTo>
                      <a:pt x="2874" y="16"/>
                    </a:lnTo>
                    <a:lnTo>
                      <a:pt x="2950" y="14"/>
                    </a:lnTo>
                    <a:lnTo>
                      <a:pt x="3028" y="10"/>
                    </a:lnTo>
                    <a:lnTo>
                      <a:pt x="3106" y="6"/>
                    </a:lnTo>
                    <a:lnTo>
                      <a:pt x="3181" y="1"/>
                    </a:lnTo>
                    <a:lnTo>
                      <a:pt x="3254" y="0"/>
                    </a:lnTo>
                    <a:lnTo>
                      <a:pt x="3272" y="1"/>
                    </a:lnTo>
                    <a:lnTo>
                      <a:pt x="3288" y="6"/>
                    </a:lnTo>
                    <a:lnTo>
                      <a:pt x="3301" y="13"/>
                    </a:lnTo>
                    <a:lnTo>
                      <a:pt x="3312" y="23"/>
                    </a:lnTo>
                    <a:lnTo>
                      <a:pt x="3318" y="36"/>
                    </a:lnTo>
                    <a:lnTo>
                      <a:pt x="3320" y="53"/>
                    </a:lnTo>
                    <a:lnTo>
                      <a:pt x="3320" y="57"/>
                    </a:lnTo>
                    <a:lnTo>
                      <a:pt x="3319" y="65"/>
                    </a:lnTo>
                    <a:lnTo>
                      <a:pt x="3316" y="78"/>
                    </a:lnTo>
                    <a:lnTo>
                      <a:pt x="3312" y="91"/>
                    </a:lnTo>
                    <a:lnTo>
                      <a:pt x="3306" y="105"/>
                    </a:lnTo>
                    <a:lnTo>
                      <a:pt x="3298" y="119"/>
                    </a:lnTo>
                    <a:lnTo>
                      <a:pt x="3286" y="129"/>
                    </a:lnTo>
                    <a:lnTo>
                      <a:pt x="3272" y="136"/>
                    </a:lnTo>
                    <a:lnTo>
                      <a:pt x="3254" y="139"/>
                    </a:lnTo>
                    <a:lnTo>
                      <a:pt x="3220" y="143"/>
                    </a:lnTo>
                    <a:lnTo>
                      <a:pt x="3186" y="146"/>
                    </a:lnTo>
                    <a:lnTo>
                      <a:pt x="3150" y="152"/>
                    </a:lnTo>
                    <a:lnTo>
                      <a:pt x="3113" y="157"/>
                    </a:lnTo>
                    <a:lnTo>
                      <a:pt x="3076" y="167"/>
                    </a:lnTo>
                    <a:lnTo>
                      <a:pt x="3038" y="179"/>
                    </a:lnTo>
                    <a:lnTo>
                      <a:pt x="3000" y="196"/>
                    </a:lnTo>
                    <a:lnTo>
                      <a:pt x="2960" y="216"/>
                    </a:lnTo>
                    <a:lnTo>
                      <a:pt x="2920" y="240"/>
                    </a:lnTo>
                    <a:lnTo>
                      <a:pt x="2879" y="271"/>
                    </a:lnTo>
                    <a:lnTo>
                      <a:pt x="2837" y="308"/>
                    </a:lnTo>
                    <a:lnTo>
                      <a:pt x="2794" y="350"/>
                    </a:lnTo>
                    <a:lnTo>
                      <a:pt x="2752" y="401"/>
                    </a:lnTo>
                    <a:lnTo>
                      <a:pt x="2708" y="460"/>
                    </a:lnTo>
                    <a:lnTo>
                      <a:pt x="2662" y="528"/>
                    </a:lnTo>
                    <a:lnTo>
                      <a:pt x="2662" y="528"/>
                    </a:lnTo>
                    <a:lnTo>
                      <a:pt x="988" y="3197"/>
                    </a:lnTo>
                    <a:lnTo>
                      <a:pt x="973" y="3219"/>
                    </a:lnTo>
                    <a:lnTo>
                      <a:pt x="958" y="3238"/>
                    </a:lnTo>
                    <a:lnTo>
                      <a:pt x="944" y="3252"/>
                    </a:lnTo>
                    <a:lnTo>
                      <a:pt x="927" y="3263"/>
                    </a:lnTo>
                    <a:lnTo>
                      <a:pt x="908" y="3270"/>
                    </a:lnTo>
                    <a:lnTo>
                      <a:pt x="884" y="3275"/>
                    </a:lnTo>
                    <a:lnTo>
                      <a:pt x="856" y="3276"/>
                    </a:lnTo>
                    <a:lnTo>
                      <a:pt x="833" y="3276"/>
                    </a:lnTo>
                    <a:lnTo>
                      <a:pt x="814" y="3272"/>
                    </a:lnTo>
                    <a:lnTo>
                      <a:pt x="799" y="3263"/>
                    </a:lnTo>
                    <a:lnTo>
                      <a:pt x="786" y="3251"/>
                    </a:lnTo>
                    <a:lnTo>
                      <a:pt x="776" y="3231"/>
                    </a:lnTo>
                    <a:lnTo>
                      <a:pt x="768" y="3202"/>
                    </a:lnTo>
                    <a:lnTo>
                      <a:pt x="761" y="3167"/>
                    </a:lnTo>
                    <a:lnTo>
                      <a:pt x="395" y="301"/>
                    </a:lnTo>
                    <a:lnTo>
                      <a:pt x="392" y="275"/>
                    </a:lnTo>
                    <a:lnTo>
                      <a:pt x="388" y="251"/>
                    </a:lnTo>
                    <a:lnTo>
                      <a:pt x="383" y="231"/>
                    </a:lnTo>
                    <a:lnTo>
                      <a:pt x="376" y="213"/>
                    </a:lnTo>
                    <a:lnTo>
                      <a:pt x="368" y="196"/>
                    </a:lnTo>
                    <a:lnTo>
                      <a:pt x="355" y="183"/>
                    </a:lnTo>
                    <a:lnTo>
                      <a:pt x="338" y="170"/>
                    </a:lnTo>
                    <a:lnTo>
                      <a:pt x="317" y="160"/>
                    </a:lnTo>
                    <a:lnTo>
                      <a:pt x="290" y="153"/>
                    </a:lnTo>
                    <a:lnTo>
                      <a:pt x="259" y="148"/>
                    </a:lnTo>
                    <a:lnTo>
                      <a:pt x="219" y="143"/>
                    </a:lnTo>
                    <a:lnTo>
                      <a:pt x="172" y="140"/>
                    </a:lnTo>
                    <a:lnTo>
                      <a:pt x="117" y="139"/>
                    </a:lnTo>
                    <a:lnTo>
                      <a:pt x="86" y="139"/>
                    </a:lnTo>
                    <a:lnTo>
                      <a:pt x="59" y="139"/>
                    </a:lnTo>
                    <a:lnTo>
                      <a:pt x="37" y="136"/>
                    </a:lnTo>
                    <a:lnTo>
                      <a:pt x="20" y="131"/>
                    </a:lnTo>
                    <a:lnTo>
                      <a:pt x="9" y="121"/>
                    </a:lnTo>
                    <a:lnTo>
                      <a:pt x="2" y="108"/>
                    </a:lnTo>
                    <a:lnTo>
                      <a:pt x="0" y="88"/>
                    </a:lnTo>
                    <a:lnTo>
                      <a:pt x="2" y="62"/>
                    </a:lnTo>
                    <a:lnTo>
                      <a:pt x="8" y="43"/>
                    </a:lnTo>
                    <a:lnTo>
                      <a:pt x="15" y="27"/>
                    </a:lnTo>
                    <a:lnTo>
                      <a:pt x="25" y="16"/>
                    </a:lnTo>
                    <a:lnTo>
                      <a:pt x="36" y="9"/>
                    </a:lnTo>
                    <a:lnTo>
                      <a:pt x="49" y="4"/>
                    </a:lnTo>
                    <a:lnTo>
                      <a:pt x="63" y="1"/>
                    </a:lnTo>
                    <a:lnTo>
                      <a:pt x="76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>
                <a:off x="3269" y="994"/>
                <a:ext cx="487" cy="729"/>
              </a:xfrm>
              <a:custGeom>
                <a:avLst/>
                <a:gdLst/>
                <a:ahLst/>
                <a:cxnLst>
                  <a:cxn ang="0">
                    <a:pos x="834" y="10"/>
                  </a:cxn>
                  <a:cxn ang="0">
                    <a:pos x="1036" y="62"/>
                  </a:cxn>
                  <a:cxn ang="0">
                    <a:pos x="1209" y="154"/>
                  </a:cxn>
                  <a:cxn ang="0">
                    <a:pos x="1343" y="285"/>
                  </a:cxn>
                  <a:cxn ang="0">
                    <a:pos x="1431" y="448"/>
                  </a:cxn>
                  <a:cxn ang="0">
                    <a:pos x="1462" y="644"/>
                  </a:cxn>
                  <a:cxn ang="0">
                    <a:pos x="1433" y="831"/>
                  </a:cxn>
                  <a:cxn ang="0">
                    <a:pos x="1352" y="994"/>
                  </a:cxn>
                  <a:cxn ang="0">
                    <a:pos x="1233" y="1139"/>
                  </a:cxn>
                  <a:cxn ang="0">
                    <a:pos x="1089" y="1270"/>
                  </a:cxn>
                  <a:cxn ang="0">
                    <a:pos x="952" y="1381"/>
                  </a:cxn>
                  <a:cxn ang="0">
                    <a:pos x="850" y="1460"/>
                  </a:cxn>
                  <a:cxn ang="0">
                    <a:pos x="749" y="1543"/>
                  </a:cxn>
                  <a:cxn ang="0">
                    <a:pos x="637" y="1638"/>
                  </a:cxn>
                  <a:cxn ang="0">
                    <a:pos x="501" y="1755"/>
                  </a:cxn>
                  <a:cxn ang="0">
                    <a:pos x="329" y="1909"/>
                  </a:cxn>
                  <a:cxn ang="0">
                    <a:pos x="975" y="1909"/>
                  </a:cxn>
                  <a:cxn ang="0">
                    <a:pos x="1070" y="1907"/>
                  </a:cxn>
                  <a:cxn ang="0">
                    <a:pos x="1177" y="1902"/>
                  </a:cxn>
                  <a:cxn ang="0">
                    <a:pos x="1254" y="1892"/>
                  </a:cxn>
                  <a:cxn ang="0">
                    <a:pos x="1287" y="1850"/>
                  </a:cxn>
                  <a:cxn ang="0">
                    <a:pos x="1316" y="1753"/>
                  </a:cxn>
                  <a:cxn ang="0">
                    <a:pos x="1338" y="1643"/>
                  </a:cxn>
                  <a:cxn ang="0">
                    <a:pos x="1462" y="1587"/>
                  </a:cxn>
                  <a:cxn ang="0">
                    <a:pos x="0" y="2187"/>
                  </a:cxn>
                  <a:cxn ang="0">
                    <a:pos x="2" y="2113"/>
                  </a:cxn>
                  <a:cxn ang="0">
                    <a:pos x="16" y="2077"/>
                  </a:cxn>
                  <a:cxn ang="0">
                    <a:pos x="827" y="1272"/>
                  </a:cxn>
                  <a:cxn ang="0">
                    <a:pos x="922" y="1164"/>
                  </a:cxn>
                  <a:cxn ang="0">
                    <a:pos x="1026" y="1021"/>
                  </a:cxn>
                  <a:cxn ang="0">
                    <a:pos x="1108" y="845"/>
                  </a:cxn>
                  <a:cxn ang="0">
                    <a:pos x="1140" y="644"/>
                  </a:cxn>
                  <a:cxn ang="0">
                    <a:pos x="1121" y="488"/>
                  </a:cxn>
                  <a:cxn ang="0">
                    <a:pos x="1058" y="344"/>
                  </a:cxn>
                  <a:cxn ang="0">
                    <a:pos x="956" y="227"/>
                  </a:cxn>
                  <a:cxn ang="0">
                    <a:pos x="816" y="146"/>
                  </a:cxn>
                  <a:cxn ang="0">
                    <a:pos x="637" y="116"/>
                  </a:cxn>
                  <a:cxn ang="0">
                    <a:pos x="522" y="129"/>
                  </a:cxn>
                  <a:cxn ang="0">
                    <a:pos x="400" y="173"/>
                  </a:cxn>
                  <a:cxn ang="0">
                    <a:pos x="284" y="251"/>
                  </a:cxn>
                  <a:cxn ang="0">
                    <a:pos x="187" y="373"/>
                  </a:cxn>
                  <a:cxn ang="0">
                    <a:pos x="234" y="434"/>
                  </a:cxn>
                  <a:cxn ang="0">
                    <a:pos x="304" y="472"/>
                  </a:cxn>
                  <a:cxn ang="0">
                    <a:pos x="339" y="529"/>
                  </a:cxn>
                  <a:cxn ang="0">
                    <a:pos x="351" y="584"/>
                  </a:cxn>
                  <a:cxn ang="0">
                    <a:pos x="341" y="663"/>
                  </a:cxn>
                  <a:cxn ang="0">
                    <a:pos x="294" y="732"/>
                  </a:cxn>
                  <a:cxn ang="0">
                    <a:pos x="224" y="768"/>
                  </a:cxn>
                  <a:cxn ang="0">
                    <a:pos x="168" y="774"/>
                  </a:cxn>
                  <a:cxn ang="0">
                    <a:pos x="124" y="767"/>
                  </a:cxn>
                  <a:cxn ang="0">
                    <a:pos x="68" y="740"/>
                  </a:cxn>
                  <a:cxn ang="0">
                    <a:pos x="20" y="686"/>
                  </a:cxn>
                  <a:cxn ang="0">
                    <a:pos x="0" y="593"/>
                  </a:cxn>
                  <a:cxn ang="0">
                    <a:pos x="33" y="412"/>
                  </a:cxn>
                  <a:cxn ang="0">
                    <a:pos x="125" y="251"/>
                  </a:cxn>
                  <a:cxn ang="0">
                    <a:pos x="268" y="120"/>
                  </a:cxn>
                  <a:cxn ang="0">
                    <a:pos x="460" y="32"/>
                  </a:cxn>
                  <a:cxn ang="0">
                    <a:pos x="688" y="0"/>
                  </a:cxn>
                </a:cxnLst>
                <a:rect l="0" t="0" r="r" b="b"/>
                <a:pathLst>
                  <a:path w="1462" h="2187">
                    <a:moveTo>
                      <a:pt x="688" y="0"/>
                    </a:moveTo>
                    <a:lnTo>
                      <a:pt x="762" y="3"/>
                    </a:lnTo>
                    <a:lnTo>
                      <a:pt x="834" y="10"/>
                    </a:lnTo>
                    <a:lnTo>
                      <a:pt x="904" y="22"/>
                    </a:lnTo>
                    <a:lnTo>
                      <a:pt x="972" y="39"/>
                    </a:lnTo>
                    <a:lnTo>
                      <a:pt x="1036" y="62"/>
                    </a:lnTo>
                    <a:lnTo>
                      <a:pt x="1098" y="88"/>
                    </a:lnTo>
                    <a:lnTo>
                      <a:pt x="1155" y="119"/>
                    </a:lnTo>
                    <a:lnTo>
                      <a:pt x="1209" y="154"/>
                    </a:lnTo>
                    <a:lnTo>
                      <a:pt x="1258" y="194"/>
                    </a:lnTo>
                    <a:lnTo>
                      <a:pt x="1304" y="237"/>
                    </a:lnTo>
                    <a:lnTo>
                      <a:pt x="1343" y="285"/>
                    </a:lnTo>
                    <a:lnTo>
                      <a:pt x="1379" y="336"/>
                    </a:lnTo>
                    <a:lnTo>
                      <a:pt x="1409" y="390"/>
                    </a:lnTo>
                    <a:lnTo>
                      <a:pt x="1431" y="448"/>
                    </a:lnTo>
                    <a:lnTo>
                      <a:pt x="1448" y="510"/>
                    </a:lnTo>
                    <a:lnTo>
                      <a:pt x="1460" y="576"/>
                    </a:lnTo>
                    <a:lnTo>
                      <a:pt x="1462" y="644"/>
                    </a:lnTo>
                    <a:lnTo>
                      <a:pt x="1460" y="709"/>
                    </a:lnTo>
                    <a:lnTo>
                      <a:pt x="1450" y="771"/>
                    </a:lnTo>
                    <a:lnTo>
                      <a:pt x="1433" y="831"/>
                    </a:lnTo>
                    <a:lnTo>
                      <a:pt x="1411" y="888"/>
                    </a:lnTo>
                    <a:lnTo>
                      <a:pt x="1383" y="943"/>
                    </a:lnTo>
                    <a:lnTo>
                      <a:pt x="1352" y="994"/>
                    </a:lnTo>
                    <a:lnTo>
                      <a:pt x="1316" y="1045"/>
                    </a:lnTo>
                    <a:lnTo>
                      <a:pt x="1275" y="1093"/>
                    </a:lnTo>
                    <a:lnTo>
                      <a:pt x="1233" y="1139"/>
                    </a:lnTo>
                    <a:lnTo>
                      <a:pt x="1187" y="1184"/>
                    </a:lnTo>
                    <a:lnTo>
                      <a:pt x="1139" y="1228"/>
                    </a:lnTo>
                    <a:lnTo>
                      <a:pt x="1089" y="1270"/>
                    </a:lnTo>
                    <a:lnTo>
                      <a:pt x="1038" y="1312"/>
                    </a:lnTo>
                    <a:lnTo>
                      <a:pt x="987" y="1353"/>
                    </a:lnTo>
                    <a:lnTo>
                      <a:pt x="952" y="1381"/>
                    </a:lnTo>
                    <a:lnTo>
                      <a:pt x="916" y="1408"/>
                    </a:lnTo>
                    <a:lnTo>
                      <a:pt x="882" y="1435"/>
                    </a:lnTo>
                    <a:lnTo>
                      <a:pt x="850" y="1460"/>
                    </a:lnTo>
                    <a:lnTo>
                      <a:pt x="817" y="1487"/>
                    </a:lnTo>
                    <a:lnTo>
                      <a:pt x="783" y="1514"/>
                    </a:lnTo>
                    <a:lnTo>
                      <a:pt x="749" y="1543"/>
                    </a:lnTo>
                    <a:lnTo>
                      <a:pt x="714" y="1573"/>
                    </a:lnTo>
                    <a:lnTo>
                      <a:pt x="675" y="1604"/>
                    </a:lnTo>
                    <a:lnTo>
                      <a:pt x="637" y="1638"/>
                    </a:lnTo>
                    <a:lnTo>
                      <a:pt x="594" y="1675"/>
                    </a:lnTo>
                    <a:lnTo>
                      <a:pt x="549" y="1713"/>
                    </a:lnTo>
                    <a:lnTo>
                      <a:pt x="501" y="1755"/>
                    </a:lnTo>
                    <a:lnTo>
                      <a:pt x="448" y="1802"/>
                    </a:lnTo>
                    <a:lnTo>
                      <a:pt x="392" y="1853"/>
                    </a:lnTo>
                    <a:lnTo>
                      <a:pt x="329" y="1909"/>
                    </a:lnTo>
                    <a:lnTo>
                      <a:pt x="936" y="1909"/>
                    </a:lnTo>
                    <a:lnTo>
                      <a:pt x="952" y="1909"/>
                    </a:lnTo>
                    <a:lnTo>
                      <a:pt x="975" y="1909"/>
                    </a:lnTo>
                    <a:lnTo>
                      <a:pt x="1003" y="1907"/>
                    </a:lnTo>
                    <a:lnTo>
                      <a:pt x="1034" y="1907"/>
                    </a:lnTo>
                    <a:lnTo>
                      <a:pt x="1070" y="1907"/>
                    </a:lnTo>
                    <a:lnTo>
                      <a:pt x="1106" y="1906"/>
                    </a:lnTo>
                    <a:lnTo>
                      <a:pt x="1143" y="1904"/>
                    </a:lnTo>
                    <a:lnTo>
                      <a:pt x="1177" y="1902"/>
                    </a:lnTo>
                    <a:lnTo>
                      <a:pt x="1209" y="1899"/>
                    </a:lnTo>
                    <a:lnTo>
                      <a:pt x="1234" y="1896"/>
                    </a:lnTo>
                    <a:lnTo>
                      <a:pt x="1254" y="1892"/>
                    </a:lnTo>
                    <a:lnTo>
                      <a:pt x="1265" y="1886"/>
                    </a:lnTo>
                    <a:lnTo>
                      <a:pt x="1277" y="1873"/>
                    </a:lnTo>
                    <a:lnTo>
                      <a:pt x="1287" y="1850"/>
                    </a:lnTo>
                    <a:lnTo>
                      <a:pt x="1298" y="1822"/>
                    </a:lnTo>
                    <a:lnTo>
                      <a:pt x="1308" y="1790"/>
                    </a:lnTo>
                    <a:lnTo>
                      <a:pt x="1316" y="1753"/>
                    </a:lnTo>
                    <a:lnTo>
                      <a:pt x="1325" y="1716"/>
                    </a:lnTo>
                    <a:lnTo>
                      <a:pt x="1332" y="1677"/>
                    </a:lnTo>
                    <a:lnTo>
                      <a:pt x="1338" y="1643"/>
                    </a:lnTo>
                    <a:lnTo>
                      <a:pt x="1343" y="1612"/>
                    </a:lnTo>
                    <a:lnTo>
                      <a:pt x="1346" y="1587"/>
                    </a:lnTo>
                    <a:lnTo>
                      <a:pt x="1462" y="1587"/>
                    </a:lnTo>
                    <a:lnTo>
                      <a:pt x="1462" y="1587"/>
                    </a:lnTo>
                    <a:lnTo>
                      <a:pt x="1360" y="2187"/>
                    </a:lnTo>
                    <a:lnTo>
                      <a:pt x="0" y="2187"/>
                    </a:lnTo>
                    <a:lnTo>
                      <a:pt x="0" y="2155"/>
                    </a:lnTo>
                    <a:lnTo>
                      <a:pt x="0" y="2131"/>
                    </a:lnTo>
                    <a:lnTo>
                      <a:pt x="2" y="2113"/>
                    </a:lnTo>
                    <a:lnTo>
                      <a:pt x="5" y="2099"/>
                    </a:lnTo>
                    <a:lnTo>
                      <a:pt x="9" y="2087"/>
                    </a:lnTo>
                    <a:lnTo>
                      <a:pt x="16" y="2077"/>
                    </a:lnTo>
                    <a:lnTo>
                      <a:pt x="24" y="2067"/>
                    </a:lnTo>
                    <a:lnTo>
                      <a:pt x="37" y="2055"/>
                    </a:lnTo>
                    <a:lnTo>
                      <a:pt x="827" y="1272"/>
                    </a:lnTo>
                    <a:lnTo>
                      <a:pt x="855" y="1241"/>
                    </a:lnTo>
                    <a:lnTo>
                      <a:pt x="888" y="1205"/>
                    </a:lnTo>
                    <a:lnTo>
                      <a:pt x="922" y="1164"/>
                    </a:lnTo>
                    <a:lnTo>
                      <a:pt x="958" y="1120"/>
                    </a:lnTo>
                    <a:lnTo>
                      <a:pt x="992" y="1072"/>
                    </a:lnTo>
                    <a:lnTo>
                      <a:pt x="1026" y="1021"/>
                    </a:lnTo>
                    <a:lnTo>
                      <a:pt x="1055" y="966"/>
                    </a:lnTo>
                    <a:lnTo>
                      <a:pt x="1084" y="907"/>
                    </a:lnTo>
                    <a:lnTo>
                      <a:pt x="1108" y="845"/>
                    </a:lnTo>
                    <a:lnTo>
                      <a:pt x="1125" y="781"/>
                    </a:lnTo>
                    <a:lnTo>
                      <a:pt x="1136" y="713"/>
                    </a:lnTo>
                    <a:lnTo>
                      <a:pt x="1140" y="644"/>
                    </a:lnTo>
                    <a:lnTo>
                      <a:pt x="1139" y="591"/>
                    </a:lnTo>
                    <a:lnTo>
                      <a:pt x="1132" y="539"/>
                    </a:lnTo>
                    <a:lnTo>
                      <a:pt x="1121" y="488"/>
                    </a:lnTo>
                    <a:lnTo>
                      <a:pt x="1104" y="438"/>
                    </a:lnTo>
                    <a:lnTo>
                      <a:pt x="1084" y="390"/>
                    </a:lnTo>
                    <a:lnTo>
                      <a:pt x="1058" y="344"/>
                    </a:lnTo>
                    <a:lnTo>
                      <a:pt x="1028" y="302"/>
                    </a:lnTo>
                    <a:lnTo>
                      <a:pt x="994" y="262"/>
                    </a:lnTo>
                    <a:lnTo>
                      <a:pt x="956" y="227"/>
                    </a:lnTo>
                    <a:lnTo>
                      <a:pt x="914" y="194"/>
                    </a:lnTo>
                    <a:lnTo>
                      <a:pt x="867" y="169"/>
                    </a:lnTo>
                    <a:lnTo>
                      <a:pt x="816" y="146"/>
                    </a:lnTo>
                    <a:lnTo>
                      <a:pt x="760" y="130"/>
                    </a:lnTo>
                    <a:lnTo>
                      <a:pt x="699" y="120"/>
                    </a:lnTo>
                    <a:lnTo>
                      <a:pt x="637" y="116"/>
                    </a:lnTo>
                    <a:lnTo>
                      <a:pt x="600" y="117"/>
                    </a:lnTo>
                    <a:lnTo>
                      <a:pt x="562" y="122"/>
                    </a:lnTo>
                    <a:lnTo>
                      <a:pt x="522" y="129"/>
                    </a:lnTo>
                    <a:lnTo>
                      <a:pt x="481" y="140"/>
                    </a:lnTo>
                    <a:lnTo>
                      <a:pt x="440" y="154"/>
                    </a:lnTo>
                    <a:lnTo>
                      <a:pt x="400" y="173"/>
                    </a:lnTo>
                    <a:lnTo>
                      <a:pt x="359" y="194"/>
                    </a:lnTo>
                    <a:lnTo>
                      <a:pt x="321" y="220"/>
                    </a:lnTo>
                    <a:lnTo>
                      <a:pt x="284" y="251"/>
                    </a:lnTo>
                    <a:lnTo>
                      <a:pt x="248" y="286"/>
                    </a:lnTo>
                    <a:lnTo>
                      <a:pt x="216" y="327"/>
                    </a:lnTo>
                    <a:lnTo>
                      <a:pt x="187" y="373"/>
                    </a:lnTo>
                    <a:lnTo>
                      <a:pt x="162" y="424"/>
                    </a:lnTo>
                    <a:lnTo>
                      <a:pt x="200" y="427"/>
                    </a:lnTo>
                    <a:lnTo>
                      <a:pt x="234" y="434"/>
                    </a:lnTo>
                    <a:lnTo>
                      <a:pt x="263" y="444"/>
                    </a:lnTo>
                    <a:lnTo>
                      <a:pt x="285" y="456"/>
                    </a:lnTo>
                    <a:lnTo>
                      <a:pt x="304" y="472"/>
                    </a:lnTo>
                    <a:lnTo>
                      <a:pt x="319" y="490"/>
                    </a:lnTo>
                    <a:lnTo>
                      <a:pt x="331" y="509"/>
                    </a:lnTo>
                    <a:lnTo>
                      <a:pt x="339" y="529"/>
                    </a:lnTo>
                    <a:lnTo>
                      <a:pt x="345" y="547"/>
                    </a:lnTo>
                    <a:lnTo>
                      <a:pt x="349" y="566"/>
                    </a:lnTo>
                    <a:lnTo>
                      <a:pt x="351" y="584"/>
                    </a:lnTo>
                    <a:lnTo>
                      <a:pt x="352" y="600"/>
                    </a:lnTo>
                    <a:lnTo>
                      <a:pt x="349" y="632"/>
                    </a:lnTo>
                    <a:lnTo>
                      <a:pt x="341" y="663"/>
                    </a:lnTo>
                    <a:lnTo>
                      <a:pt x="329" y="689"/>
                    </a:lnTo>
                    <a:lnTo>
                      <a:pt x="312" y="712"/>
                    </a:lnTo>
                    <a:lnTo>
                      <a:pt x="294" y="732"/>
                    </a:lnTo>
                    <a:lnTo>
                      <a:pt x="273" y="747"/>
                    </a:lnTo>
                    <a:lnTo>
                      <a:pt x="250" y="760"/>
                    </a:lnTo>
                    <a:lnTo>
                      <a:pt x="224" y="768"/>
                    </a:lnTo>
                    <a:lnTo>
                      <a:pt x="200" y="773"/>
                    </a:lnTo>
                    <a:lnTo>
                      <a:pt x="176" y="776"/>
                    </a:lnTo>
                    <a:lnTo>
                      <a:pt x="168" y="774"/>
                    </a:lnTo>
                    <a:lnTo>
                      <a:pt x="155" y="774"/>
                    </a:lnTo>
                    <a:lnTo>
                      <a:pt x="141" y="771"/>
                    </a:lnTo>
                    <a:lnTo>
                      <a:pt x="124" y="767"/>
                    </a:lnTo>
                    <a:lnTo>
                      <a:pt x="105" y="761"/>
                    </a:lnTo>
                    <a:lnTo>
                      <a:pt x="87" y="751"/>
                    </a:lnTo>
                    <a:lnTo>
                      <a:pt x="68" y="740"/>
                    </a:lnTo>
                    <a:lnTo>
                      <a:pt x="50" y="726"/>
                    </a:lnTo>
                    <a:lnTo>
                      <a:pt x="34" y="707"/>
                    </a:lnTo>
                    <a:lnTo>
                      <a:pt x="20" y="686"/>
                    </a:lnTo>
                    <a:lnTo>
                      <a:pt x="10" y="659"/>
                    </a:lnTo>
                    <a:lnTo>
                      <a:pt x="3" y="628"/>
                    </a:lnTo>
                    <a:lnTo>
                      <a:pt x="0" y="593"/>
                    </a:lnTo>
                    <a:lnTo>
                      <a:pt x="5" y="532"/>
                    </a:lnTo>
                    <a:lnTo>
                      <a:pt x="14" y="471"/>
                    </a:lnTo>
                    <a:lnTo>
                      <a:pt x="33" y="412"/>
                    </a:lnTo>
                    <a:lnTo>
                      <a:pt x="57" y="356"/>
                    </a:lnTo>
                    <a:lnTo>
                      <a:pt x="88" y="302"/>
                    </a:lnTo>
                    <a:lnTo>
                      <a:pt x="125" y="251"/>
                    </a:lnTo>
                    <a:lnTo>
                      <a:pt x="168" y="203"/>
                    </a:lnTo>
                    <a:lnTo>
                      <a:pt x="216" y="160"/>
                    </a:lnTo>
                    <a:lnTo>
                      <a:pt x="268" y="120"/>
                    </a:lnTo>
                    <a:lnTo>
                      <a:pt x="328" y="85"/>
                    </a:lnTo>
                    <a:lnTo>
                      <a:pt x="392" y="55"/>
                    </a:lnTo>
                    <a:lnTo>
                      <a:pt x="460" y="32"/>
                    </a:lnTo>
                    <a:lnTo>
                      <a:pt x="532" y="14"/>
                    </a:lnTo>
                    <a:lnTo>
                      <a:pt x="607" y="4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6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5486400" y="990600"/>
              <a:ext cx="1371629" cy="495300"/>
              <a:chOff x="3878" y="584"/>
              <a:chExt cx="3553" cy="1283"/>
            </a:xfrm>
          </p:grpSpPr>
          <p:sp>
            <p:nvSpPr>
              <p:cNvPr id="46" name="Freeform 18"/>
              <p:cNvSpPr>
                <a:spLocks/>
              </p:cNvSpPr>
              <p:nvPr/>
            </p:nvSpPr>
            <p:spPr bwMode="auto">
              <a:xfrm>
                <a:off x="3878" y="584"/>
                <a:ext cx="1148" cy="1094"/>
              </a:xfrm>
              <a:custGeom>
                <a:avLst/>
                <a:gdLst/>
                <a:ahLst/>
                <a:cxnLst>
                  <a:cxn ang="0">
                    <a:pos x="74" y="1"/>
                  </a:cxn>
                  <a:cxn ang="0">
                    <a:pos x="162" y="5"/>
                  </a:cxn>
                  <a:cxn ang="0">
                    <a:pos x="272" y="5"/>
                  </a:cxn>
                  <a:cxn ang="0">
                    <a:pos x="404" y="0"/>
                  </a:cxn>
                  <a:cxn ang="0">
                    <a:pos x="416" y="2"/>
                  </a:cxn>
                  <a:cxn ang="0">
                    <a:pos x="425" y="10"/>
                  </a:cxn>
                  <a:cxn ang="0">
                    <a:pos x="425" y="30"/>
                  </a:cxn>
                  <a:cxn ang="0">
                    <a:pos x="415" y="43"/>
                  </a:cxn>
                  <a:cxn ang="0">
                    <a:pos x="397" y="47"/>
                  </a:cxn>
                  <a:cxn ang="0">
                    <a:pos x="358" y="48"/>
                  </a:cxn>
                  <a:cxn ang="0">
                    <a:pos x="313" y="58"/>
                  </a:cxn>
                  <a:cxn ang="0">
                    <a:pos x="284" y="74"/>
                  </a:cxn>
                  <a:cxn ang="0">
                    <a:pos x="275" y="96"/>
                  </a:cxn>
                  <a:cxn ang="0">
                    <a:pos x="880" y="159"/>
                  </a:cxn>
                  <a:cxn ang="0">
                    <a:pos x="884" y="150"/>
                  </a:cxn>
                  <a:cxn ang="0">
                    <a:pos x="896" y="132"/>
                  </a:cxn>
                  <a:cxn ang="0">
                    <a:pos x="904" y="109"/>
                  </a:cxn>
                  <a:cxn ang="0">
                    <a:pos x="902" y="84"/>
                  </a:cxn>
                  <a:cxn ang="0">
                    <a:pos x="883" y="62"/>
                  </a:cxn>
                  <a:cxn ang="0">
                    <a:pos x="849" y="50"/>
                  </a:cxn>
                  <a:cxn ang="0">
                    <a:pos x="822" y="47"/>
                  </a:cxn>
                  <a:cxn ang="0">
                    <a:pos x="810" y="43"/>
                  </a:cxn>
                  <a:cxn ang="0">
                    <a:pos x="804" y="30"/>
                  </a:cxn>
                  <a:cxn ang="0">
                    <a:pos x="810" y="9"/>
                  </a:cxn>
                  <a:cxn ang="0">
                    <a:pos x="822" y="1"/>
                  </a:cxn>
                  <a:cxn ang="0">
                    <a:pos x="834" y="0"/>
                  </a:cxn>
                  <a:cxn ang="0">
                    <a:pos x="994" y="6"/>
                  </a:cxn>
                  <a:cxn ang="0">
                    <a:pos x="1083" y="1"/>
                  </a:cxn>
                  <a:cxn ang="0">
                    <a:pos x="1134" y="1"/>
                  </a:cxn>
                  <a:cxn ang="0">
                    <a:pos x="1146" y="10"/>
                  </a:cxn>
                  <a:cxn ang="0">
                    <a:pos x="1147" y="21"/>
                  </a:cxn>
                  <a:cxn ang="0">
                    <a:pos x="1144" y="33"/>
                  </a:cxn>
                  <a:cxn ang="0">
                    <a:pos x="1134" y="45"/>
                  </a:cxn>
                  <a:cxn ang="0">
                    <a:pos x="1108" y="48"/>
                  </a:cxn>
                  <a:cxn ang="0">
                    <a:pos x="1070" y="55"/>
                  </a:cxn>
                  <a:cxn ang="0">
                    <a:pos x="1030" y="69"/>
                  </a:cxn>
                  <a:cxn ang="0">
                    <a:pos x="988" y="96"/>
                  </a:cxn>
                  <a:cxn ang="0">
                    <a:pos x="943" y="144"/>
                  </a:cxn>
                  <a:cxn ang="0">
                    <a:pos x="920" y="177"/>
                  </a:cxn>
                  <a:cxn ang="0">
                    <a:pos x="334" y="1076"/>
                  </a:cxn>
                  <a:cxn ang="0">
                    <a:pos x="319" y="1089"/>
                  </a:cxn>
                  <a:cxn ang="0">
                    <a:pos x="296" y="1094"/>
                  </a:cxn>
                  <a:cxn ang="0">
                    <a:pos x="277" y="1089"/>
                  </a:cxn>
                  <a:cxn ang="0">
                    <a:pos x="266" y="1073"/>
                  </a:cxn>
                  <a:cxn ang="0">
                    <a:pos x="137" y="100"/>
                  </a:cxn>
                  <a:cxn ang="0">
                    <a:pos x="132" y="78"/>
                  </a:cxn>
                  <a:cxn ang="0">
                    <a:pos x="123" y="62"/>
                  </a:cxn>
                  <a:cxn ang="0">
                    <a:pos x="104" y="53"/>
                  </a:cxn>
                  <a:cxn ang="0">
                    <a:pos x="67" y="47"/>
                  </a:cxn>
                  <a:cxn ang="0">
                    <a:pos x="25" y="47"/>
                  </a:cxn>
                  <a:cxn ang="0">
                    <a:pos x="6" y="43"/>
                  </a:cxn>
                  <a:cxn ang="0">
                    <a:pos x="0" y="30"/>
                  </a:cxn>
                  <a:cxn ang="0">
                    <a:pos x="5" y="9"/>
                  </a:cxn>
                  <a:cxn ang="0">
                    <a:pos x="17" y="1"/>
                  </a:cxn>
                  <a:cxn ang="0">
                    <a:pos x="31" y="0"/>
                  </a:cxn>
                </a:cxnLst>
                <a:rect l="0" t="0" r="r" b="b"/>
                <a:pathLst>
                  <a:path w="1148" h="1094">
                    <a:moveTo>
                      <a:pt x="31" y="0"/>
                    </a:moveTo>
                    <a:lnTo>
                      <a:pt x="74" y="1"/>
                    </a:lnTo>
                    <a:lnTo>
                      <a:pt x="116" y="2"/>
                    </a:lnTo>
                    <a:lnTo>
                      <a:pt x="162" y="5"/>
                    </a:lnTo>
                    <a:lnTo>
                      <a:pt x="204" y="6"/>
                    </a:lnTo>
                    <a:lnTo>
                      <a:pt x="272" y="5"/>
                    </a:lnTo>
                    <a:lnTo>
                      <a:pt x="340" y="1"/>
                    </a:lnTo>
                    <a:lnTo>
                      <a:pt x="404" y="0"/>
                    </a:lnTo>
                    <a:lnTo>
                      <a:pt x="411" y="1"/>
                    </a:lnTo>
                    <a:lnTo>
                      <a:pt x="416" y="2"/>
                    </a:lnTo>
                    <a:lnTo>
                      <a:pt x="422" y="6"/>
                    </a:lnTo>
                    <a:lnTo>
                      <a:pt x="425" y="10"/>
                    </a:lnTo>
                    <a:lnTo>
                      <a:pt x="428" y="18"/>
                    </a:lnTo>
                    <a:lnTo>
                      <a:pt x="425" y="30"/>
                    </a:lnTo>
                    <a:lnTo>
                      <a:pt x="422" y="38"/>
                    </a:lnTo>
                    <a:lnTo>
                      <a:pt x="415" y="43"/>
                    </a:lnTo>
                    <a:lnTo>
                      <a:pt x="407" y="46"/>
                    </a:lnTo>
                    <a:lnTo>
                      <a:pt x="397" y="47"/>
                    </a:lnTo>
                    <a:lnTo>
                      <a:pt x="387" y="47"/>
                    </a:lnTo>
                    <a:lnTo>
                      <a:pt x="358" y="48"/>
                    </a:lnTo>
                    <a:lnTo>
                      <a:pt x="333" y="51"/>
                    </a:lnTo>
                    <a:lnTo>
                      <a:pt x="313" y="58"/>
                    </a:lnTo>
                    <a:lnTo>
                      <a:pt x="296" y="66"/>
                    </a:lnTo>
                    <a:lnTo>
                      <a:pt x="284" y="74"/>
                    </a:lnTo>
                    <a:lnTo>
                      <a:pt x="278" y="84"/>
                    </a:lnTo>
                    <a:lnTo>
                      <a:pt x="275" y="96"/>
                    </a:lnTo>
                    <a:lnTo>
                      <a:pt x="384" y="915"/>
                    </a:lnTo>
                    <a:lnTo>
                      <a:pt x="880" y="159"/>
                    </a:lnTo>
                    <a:lnTo>
                      <a:pt x="881" y="156"/>
                    </a:lnTo>
                    <a:lnTo>
                      <a:pt x="884" y="150"/>
                    </a:lnTo>
                    <a:lnTo>
                      <a:pt x="890" y="142"/>
                    </a:lnTo>
                    <a:lnTo>
                      <a:pt x="896" y="132"/>
                    </a:lnTo>
                    <a:lnTo>
                      <a:pt x="900" y="120"/>
                    </a:lnTo>
                    <a:lnTo>
                      <a:pt x="904" y="109"/>
                    </a:lnTo>
                    <a:lnTo>
                      <a:pt x="905" y="98"/>
                    </a:lnTo>
                    <a:lnTo>
                      <a:pt x="902" y="84"/>
                    </a:lnTo>
                    <a:lnTo>
                      <a:pt x="895" y="72"/>
                    </a:lnTo>
                    <a:lnTo>
                      <a:pt x="883" y="62"/>
                    </a:lnTo>
                    <a:lnTo>
                      <a:pt x="867" y="56"/>
                    </a:lnTo>
                    <a:lnTo>
                      <a:pt x="849" y="50"/>
                    </a:lnTo>
                    <a:lnTo>
                      <a:pt x="829" y="47"/>
                    </a:lnTo>
                    <a:lnTo>
                      <a:pt x="822" y="47"/>
                    </a:lnTo>
                    <a:lnTo>
                      <a:pt x="816" y="46"/>
                    </a:lnTo>
                    <a:lnTo>
                      <a:pt x="810" y="43"/>
                    </a:lnTo>
                    <a:lnTo>
                      <a:pt x="805" y="38"/>
                    </a:lnTo>
                    <a:lnTo>
                      <a:pt x="804" y="30"/>
                    </a:lnTo>
                    <a:lnTo>
                      <a:pt x="805" y="18"/>
                    </a:lnTo>
                    <a:lnTo>
                      <a:pt x="810" y="9"/>
                    </a:lnTo>
                    <a:lnTo>
                      <a:pt x="816" y="5"/>
                    </a:lnTo>
                    <a:lnTo>
                      <a:pt x="822" y="1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914" y="4"/>
                    </a:lnTo>
                    <a:lnTo>
                      <a:pt x="994" y="6"/>
                    </a:lnTo>
                    <a:lnTo>
                      <a:pt x="1038" y="5"/>
                    </a:lnTo>
                    <a:lnTo>
                      <a:pt x="1083" y="1"/>
                    </a:lnTo>
                    <a:lnTo>
                      <a:pt x="1125" y="0"/>
                    </a:lnTo>
                    <a:lnTo>
                      <a:pt x="1134" y="1"/>
                    </a:lnTo>
                    <a:lnTo>
                      <a:pt x="1141" y="5"/>
                    </a:lnTo>
                    <a:lnTo>
                      <a:pt x="1146" y="10"/>
                    </a:lnTo>
                    <a:lnTo>
                      <a:pt x="1148" y="18"/>
                    </a:lnTo>
                    <a:lnTo>
                      <a:pt x="1147" y="21"/>
                    </a:lnTo>
                    <a:lnTo>
                      <a:pt x="1146" y="26"/>
                    </a:lnTo>
                    <a:lnTo>
                      <a:pt x="1144" y="33"/>
                    </a:lnTo>
                    <a:lnTo>
                      <a:pt x="1140" y="39"/>
                    </a:lnTo>
                    <a:lnTo>
                      <a:pt x="1134" y="45"/>
                    </a:lnTo>
                    <a:lnTo>
                      <a:pt x="1125" y="47"/>
                    </a:lnTo>
                    <a:lnTo>
                      <a:pt x="1108" y="48"/>
                    </a:lnTo>
                    <a:lnTo>
                      <a:pt x="1088" y="50"/>
                    </a:lnTo>
                    <a:lnTo>
                      <a:pt x="1070" y="55"/>
                    </a:lnTo>
                    <a:lnTo>
                      <a:pt x="1050" y="60"/>
                    </a:lnTo>
                    <a:lnTo>
                      <a:pt x="1030" y="69"/>
                    </a:lnTo>
                    <a:lnTo>
                      <a:pt x="1010" y="81"/>
                    </a:lnTo>
                    <a:lnTo>
                      <a:pt x="988" y="96"/>
                    </a:lnTo>
                    <a:lnTo>
                      <a:pt x="966" y="118"/>
                    </a:lnTo>
                    <a:lnTo>
                      <a:pt x="943" y="144"/>
                    </a:lnTo>
                    <a:lnTo>
                      <a:pt x="920" y="177"/>
                    </a:lnTo>
                    <a:lnTo>
                      <a:pt x="920" y="177"/>
                    </a:lnTo>
                    <a:lnTo>
                      <a:pt x="341" y="1066"/>
                    </a:lnTo>
                    <a:lnTo>
                      <a:pt x="334" y="1076"/>
                    </a:lnTo>
                    <a:lnTo>
                      <a:pt x="327" y="1084"/>
                    </a:lnTo>
                    <a:lnTo>
                      <a:pt x="319" y="1089"/>
                    </a:lnTo>
                    <a:lnTo>
                      <a:pt x="309" y="1093"/>
                    </a:lnTo>
                    <a:lnTo>
                      <a:pt x="296" y="1094"/>
                    </a:lnTo>
                    <a:lnTo>
                      <a:pt x="286" y="1093"/>
                    </a:lnTo>
                    <a:lnTo>
                      <a:pt x="277" y="1089"/>
                    </a:lnTo>
                    <a:lnTo>
                      <a:pt x="271" y="1083"/>
                    </a:lnTo>
                    <a:lnTo>
                      <a:pt x="266" y="1073"/>
                    </a:lnTo>
                    <a:lnTo>
                      <a:pt x="263" y="1057"/>
                    </a:lnTo>
                    <a:lnTo>
                      <a:pt x="137" y="100"/>
                    </a:lnTo>
                    <a:lnTo>
                      <a:pt x="135" y="88"/>
                    </a:lnTo>
                    <a:lnTo>
                      <a:pt x="132" y="78"/>
                    </a:lnTo>
                    <a:lnTo>
                      <a:pt x="129" y="69"/>
                    </a:lnTo>
                    <a:lnTo>
                      <a:pt x="123" y="62"/>
                    </a:lnTo>
                    <a:lnTo>
                      <a:pt x="115" y="57"/>
                    </a:lnTo>
                    <a:lnTo>
                      <a:pt x="104" y="53"/>
                    </a:lnTo>
                    <a:lnTo>
                      <a:pt x="87" y="49"/>
                    </a:lnTo>
                    <a:lnTo>
                      <a:pt x="67" y="47"/>
                    </a:lnTo>
                    <a:lnTo>
                      <a:pt x="41" y="47"/>
                    </a:lnTo>
                    <a:lnTo>
                      <a:pt x="25" y="47"/>
                    </a:lnTo>
                    <a:lnTo>
                      <a:pt x="14" y="46"/>
                    </a:lnTo>
                    <a:lnTo>
                      <a:pt x="6" y="43"/>
                    </a:lnTo>
                    <a:lnTo>
                      <a:pt x="1" y="38"/>
                    </a:lnTo>
                    <a:lnTo>
                      <a:pt x="0" y="30"/>
                    </a:lnTo>
                    <a:lnTo>
                      <a:pt x="1" y="18"/>
                    </a:lnTo>
                    <a:lnTo>
                      <a:pt x="5" y="9"/>
                    </a:lnTo>
                    <a:lnTo>
                      <a:pt x="10" y="5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4797" y="1118"/>
                <a:ext cx="1037" cy="749"/>
              </a:xfrm>
              <a:custGeom>
                <a:avLst/>
                <a:gdLst/>
                <a:ahLst/>
                <a:cxnLst>
                  <a:cxn ang="0">
                    <a:pos x="281" y="3"/>
                  </a:cxn>
                  <a:cxn ang="0">
                    <a:pos x="360" y="6"/>
                  </a:cxn>
                  <a:cxn ang="0">
                    <a:pos x="447" y="3"/>
                  </a:cxn>
                  <a:cxn ang="0">
                    <a:pos x="515" y="2"/>
                  </a:cxn>
                  <a:cxn ang="0">
                    <a:pos x="526" y="11"/>
                  </a:cxn>
                  <a:cxn ang="0">
                    <a:pos x="517" y="36"/>
                  </a:cxn>
                  <a:cxn ang="0">
                    <a:pos x="464" y="41"/>
                  </a:cxn>
                  <a:cxn ang="0">
                    <a:pos x="405" y="55"/>
                  </a:cxn>
                  <a:cxn ang="0">
                    <a:pos x="304" y="432"/>
                  </a:cxn>
                  <a:cxn ang="0">
                    <a:pos x="808" y="85"/>
                  </a:cxn>
                  <a:cxn ang="0">
                    <a:pos x="826" y="48"/>
                  </a:cxn>
                  <a:cxn ang="0">
                    <a:pos x="800" y="40"/>
                  </a:cxn>
                  <a:cxn ang="0">
                    <a:pos x="785" y="33"/>
                  </a:cxn>
                  <a:cxn ang="0">
                    <a:pos x="782" y="25"/>
                  </a:cxn>
                  <a:cxn ang="0">
                    <a:pos x="792" y="4"/>
                  </a:cxn>
                  <a:cxn ang="0">
                    <a:pos x="826" y="2"/>
                  </a:cxn>
                  <a:cxn ang="0">
                    <a:pos x="925" y="5"/>
                  </a:cxn>
                  <a:cxn ang="0">
                    <a:pos x="1022" y="0"/>
                  </a:cxn>
                  <a:cxn ang="0">
                    <a:pos x="1034" y="7"/>
                  </a:cxn>
                  <a:cxn ang="0">
                    <a:pos x="1032" y="33"/>
                  </a:cxn>
                  <a:cxn ang="0">
                    <a:pos x="988" y="43"/>
                  </a:cxn>
                  <a:cxn ang="0">
                    <a:pos x="887" y="82"/>
                  </a:cxn>
                  <a:cxn ang="0">
                    <a:pos x="751" y="167"/>
                  </a:cxn>
                  <a:cxn ang="0">
                    <a:pos x="577" y="287"/>
                  </a:cxn>
                  <a:cxn ang="0">
                    <a:pos x="566" y="296"/>
                  </a:cxn>
                  <a:cxn ang="0">
                    <a:pos x="572" y="304"/>
                  </a:cxn>
                  <a:cxn ang="0">
                    <a:pos x="780" y="688"/>
                  </a:cxn>
                  <a:cxn ang="0">
                    <a:pos x="833" y="710"/>
                  </a:cxn>
                  <a:cxn ang="0">
                    <a:pos x="864" y="714"/>
                  </a:cxn>
                  <a:cxn ang="0">
                    <a:pos x="864" y="743"/>
                  </a:cxn>
                  <a:cxn ang="0">
                    <a:pos x="792" y="747"/>
                  </a:cxn>
                  <a:cxn ang="0">
                    <a:pos x="690" y="746"/>
                  </a:cxn>
                  <a:cxn ang="0">
                    <a:pos x="590" y="749"/>
                  </a:cxn>
                  <a:cxn ang="0">
                    <a:pos x="570" y="736"/>
                  </a:cxn>
                  <a:cxn ang="0">
                    <a:pos x="580" y="713"/>
                  </a:cxn>
                  <a:cxn ang="0">
                    <a:pos x="610" y="710"/>
                  </a:cxn>
                  <a:cxn ang="0">
                    <a:pos x="650" y="692"/>
                  </a:cxn>
                  <a:cxn ang="0">
                    <a:pos x="650" y="669"/>
                  </a:cxn>
                  <a:cxn ang="0">
                    <a:pos x="280" y="523"/>
                  </a:cxn>
                  <a:cxn ang="0">
                    <a:pos x="250" y="635"/>
                  </a:cxn>
                  <a:cxn ang="0">
                    <a:pos x="237" y="683"/>
                  </a:cxn>
                  <a:cxn ang="0">
                    <a:pos x="237" y="701"/>
                  </a:cxn>
                  <a:cxn ang="0">
                    <a:pos x="279" y="710"/>
                  </a:cxn>
                  <a:cxn ang="0">
                    <a:pos x="318" y="711"/>
                  </a:cxn>
                  <a:cxn ang="0">
                    <a:pos x="342" y="725"/>
                  </a:cxn>
                  <a:cxn ang="0">
                    <a:pos x="328" y="749"/>
                  </a:cxn>
                  <a:cxn ang="0">
                    <a:pos x="270" y="748"/>
                  </a:cxn>
                  <a:cxn ang="0">
                    <a:pos x="185" y="745"/>
                  </a:cxn>
                  <a:cxn ang="0">
                    <a:pos x="105" y="747"/>
                  </a:cxn>
                  <a:cxn ang="0">
                    <a:pos x="18" y="749"/>
                  </a:cxn>
                  <a:cxn ang="0">
                    <a:pos x="5" y="745"/>
                  </a:cxn>
                  <a:cxn ang="0">
                    <a:pos x="0" y="736"/>
                  </a:cxn>
                  <a:cxn ang="0">
                    <a:pos x="5" y="717"/>
                  </a:cxn>
                  <a:cxn ang="0">
                    <a:pos x="36" y="711"/>
                  </a:cxn>
                  <a:cxn ang="0">
                    <a:pos x="115" y="701"/>
                  </a:cxn>
                  <a:cxn ang="0">
                    <a:pos x="135" y="664"/>
                  </a:cxn>
                  <a:cxn ang="0">
                    <a:pos x="291" y="59"/>
                  </a:cxn>
                  <a:cxn ang="0">
                    <a:pos x="280" y="44"/>
                  </a:cxn>
                  <a:cxn ang="0">
                    <a:pos x="235" y="40"/>
                  </a:cxn>
                  <a:cxn ang="0">
                    <a:pos x="191" y="36"/>
                  </a:cxn>
                  <a:cxn ang="0">
                    <a:pos x="190" y="8"/>
                  </a:cxn>
                  <a:cxn ang="0">
                    <a:pos x="210" y="0"/>
                  </a:cxn>
                </a:cxnLst>
                <a:rect l="0" t="0" r="r" b="b"/>
                <a:pathLst>
                  <a:path w="1037" h="749">
                    <a:moveTo>
                      <a:pt x="210" y="0"/>
                    </a:moveTo>
                    <a:lnTo>
                      <a:pt x="233" y="2"/>
                    </a:lnTo>
                    <a:lnTo>
                      <a:pt x="257" y="3"/>
                    </a:lnTo>
                    <a:lnTo>
                      <a:pt x="281" y="3"/>
                    </a:lnTo>
                    <a:lnTo>
                      <a:pt x="299" y="5"/>
                    </a:lnTo>
                    <a:lnTo>
                      <a:pt x="321" y="5"/>
                    </a:lnTo>
                    <a:lnTo>
                      <a:pt x="342" y="6"/>
                    </a:lnTo>
                    <a:lnTo>
                      <a:pt x="360" y="6"/>
                    </a:lnTo>
                    <a:lnTo>
                      <a:pt x="377" y="6"/>
                    </a:lnTo>
                    <a:lnTo>
                      <a:pt x="397" y="5"/>
                    </a:lnTo>
                    <a:lnTo>
                      <a:pt x="422" y="4"/>
                    </a:lnTo>
                    <a:lnTo>
                      <a:pt x="447" y="3"/>
                    </a:lnTo>
                    <a:lnTo>
                      <a:pt x="471" y="2"/>
                    </a:lnTo>
                    <a:lnTo>
                      <a:pt x="492" y="0"/>
                    </a:lnTo>
                    <a:lnTo>
                      <a:pt x="509" y="0"/>
                    </a:lnTo>
                    <a:lnTo>
                      <a:pt x="515" y="2"/>
                    </a:lnTo>
                    <a:lnTo>
                      <a:pt x="519" y="3"/>
                    </a:lnTo>
                    <a:lnTo>
                      <a:pt x="522" y="5"/>
                    </a:lnTo>
                    <a:lnTo>
                      <a:pt x="525" y="7"/>
                    </a:lnTo>
                    <a:lnTo>
                      <a:pt x="526" y="11"/>
                    </a:lnTo>
                    <a:lnTo>
                      <a:pt x="527" y="16"/>
                    </a:lnTo>
                    <a:lnTo>
                      <a:pt x="525" y="25"/>
                    </a:lnTo>
                    <a:lnTo>
                      <a:pt x="521" y="32"/>
                    </a:lnTo>
                    <a:lnTo>
                      <a:pt x="517" y="36"/>
                    </a:lnTo>
                    <a:lnTo>
                      <a:pt x="510" y="39"/>
                    </a:lnTo>
                    <a:lnTo>
                      <a:pt x="502" y="40"/>
                    </a:lnTo>
                    <a:lnTo>
                      <a:pt x="493" y="40"/>
                    </a:lnTo>
                    <a:lnTo>
                      <a:pt x="464" y="41"/>
                    </a:lnTo>
                    <a:lnTo>
                      <a:pt x="442" y="42"/>
                    </a:lnTo>
                    <a:lnTo>
                      <a:pt x="425" y="45"/>
                    </a:lnTo>
                    <a:lnTo>
                      <a:pt x="414" y="49"/>
                    </a:lnTo>
                    <a:lnTo>
                      <a:pt x="405" y="55"/>
                    </a:lnTo>
                    <a:lnTo>
                      <a:pt x="400" y="64"/>
                    </a:lnTo>
                    <a:lnTo>
                      <a:pt x="396" y="73"/>
                    </a:lnTo>
                    <a:lnTo>
                      <a:pt x="393" y="86"/>
                    </a:lnTo>
                    <a:lnTo>
                      <a:pt x="304" y="432"/>
                    </a:lnTo>
                    <a:lnTo>
                      <a:pt x="777" y="108"/>
                    </a:lnTo>
                    <a:lnTo>
                      <a:pt x="785" y="102"/>
                    </a:lnTo>
                    <a:lnTo>
                      <a:pt x="796" y="94"/>
                    </a:lnTo>
                    <a:lnTo>
                      <a:pt x="808" y="85"/>
                    </a:lnTo>
                    <a:lnTo>
                      <a:pt x="818" y="74"/>
                    </a:lnTo>
                    <a:lnTo>
                      <a:pt x="825" y="65"/>
                    </a:lnTo>
                    <a:lnTo>
                      <a:pt x="827" y="55"/>
                    </a:lnTo>
                    <a:lnTo>
                      <a:pt x="826" y="48"/>
                    </a:lnTo>
                    <a:lnTo>
                      <a:pt x="821" y="44"/>
                    </a:lnTo>
                    <a:lnTo>
                      <a:pt x="814" y="42"/>
                    </a:lnTo>
                    <a:lnTo>
                      <a:pt x="807" y="40"/>
                    </a:lnTo>
                    <a:lnTo>
                      <a:pt x="800" y="40"/>
                    </a:lnTo>
                    <a:lnTo>
                      <a:pt x="794" y="39"/>
                    </a:lnTo>
                    <a:lnTo>
                      <a:pt x="790" y="37"/>
                    </a:lnTo>
                    <a:lnTo>
                      <a:pt x="787" y="35"/>
                    </a:lnTo>
                    <a:lnTo>
                      <a:pt x="785" y="33"/>
                    </a:lnTo>
                    <a:lnTo>
                      <a:pt x="783" y="31"/>
                    </a:lnTo>
                    <a:lnTo>
                      <a:pt x="783" y="29"/>
                    </a:lnTo>
                    <a:lnTo>
                      <a:pt x="782" y="27"/>
                    </a:lnTo>
                    <a:lnTo>
                      <a:pt x="782" y="25"/>
                    </a:lnTo>
                    <a:lnTo>
                      <a:pt x="782" y="25"/>
                    </a:lnTo>
                    <a:lnTo>
                      <a:pt x="783" y="15"/>
                    </a:lnTo>
                    <a:lnTo>
                      <a:pt x="786" y="8"/>
                    </a:lnTo>
                    <a:lnTo>
                      <a:pt x="792" y="4"/>
                    </a:lnTo>
                    <a:lnTo>
                      <a:pt x="798" y="2"/>
                    </a:lnTo>
                    <a:lnTo>
                      <a:pt x="802" y="0"/>
                    </a:lnTo>
                    <a:lnTo>
                      <a:pt x="807" y="0"/>
                    </a:lnTo>
                    <a:lnTo>
                      <a:pt x="826" y="2"/>
                    </a:lnTo>
                    <a:lnTo>
                      <a:pt x="849" y="2"/>
                    </a:lnTo>
                    <a:lnTo>
                      <a:pt x="875" y="3"/>
                    </a:lnTo>
                    <a:lnTo>
                      <a:pt x="901" y="5"/>
                    </a:lnTo>
                    <a:lnTo>
                      <a:pt x="925" y="5"/>
                    </a:lnTo>
                    <a:lnTo>
                      <a:pt x="943" y="6"/>
                    </a:lnTo>
                    <a:lnTo>
                      <a:pt x="970" y="5"/>
                    </a:lnTo>
                    <a:lnTo>
                      <a:pt x="997" y="2"/>
                    </a:lnTo>
                    <a:lnTo>
                      <a:pt x="1022" y="0"/>
                    </a:lnTo>
                    <a:lnTo>
                      <a:pt x="1025" y="2"/>
                    </a:lnTo>
                    <a:lnTo>
                      <a:pt x="1029" y="3"/>
                    </a:lnTo>
                    <a:lnTo>
                      <a:pt x="1032" y="5"/>
                    </a:lnTo>
                    <a:lnTo>
                      <a:pt x="1034" y="7"/>
                    </a:lnTo>
                    <a:lnTo>
                      <a:pt x="1037" y="11"/>
                    </a:lnTo>
                    <a:lnTo>
                      <a:pt x="1037" y="16"/>
                    </a:lnTo>
                    <a:lnTo>
                      <a:pt x="1035" y="27"/>
                    </a:lnTo>
                    <a:lnTo>
                      <a:pt x="1032" y="33"/>
                    </a:lnTo>
                    <a:lnTo>
                      <a:pt x="1026" y="36"/>
                    </a:lnTo>
                    <a:lnTo>
                      <a:pt x="1020" y="39"/>
                    </a:lnTo>
                    <a:lnTo>
                      <a:pt x="1012" y="40"/>
                    </a:lnTo>
                    <a:lnTo>
                      <a:pt x="988" y="43"/>
                    </a:lnTo>
                    <a:lnTo>
                      <a:pt x="963" y="49"/>
                    </a:lnTo>
                    <a:lnTo>
                      <a:pt x="940" y="57"/>
                    </a:lnTo>
                    <a:lnTo>
                      <a:pt x="914" y="68"/>
                    </a:lnTo>
                    <a:lnTo>
                      <a:pt x="887" y="82"/>
                    </a:lnTo>
                    <a:lnTo>
                      <a:pt x="857" y="98"/>
                    </a:lnTo>
                    <a:lnTo>
                      <a:pt x="826" y="118"/>
                    </a:lnTo>
                    <a:lnTo>
                      <a:pt x="791" y="141"/>
                    </a:lnTo>
                    <a:lnTo>
                      <a:pt x="751" y="167"/>
                    </a:lnTo>
                    <a:lnTo>
                      <a:pt x="708" y="196"/>
                    </a:lnTo>
                    <a:lnTo>
                      <a:pt x="595" y="273"/>
                    </a:lnTo>
                    <a:lnTo>
                      <a:pt x="583" y="281"/>
                    </a:lnTo>
                    <a:lnTo>
                      <a:pt x="577" y="287"/>
                    </a:lnTo>
                    <a:lnTo>
                      <a:pt x="571" y="290"/>
                    </a:lnTo>
                    <a:lnTo>
                      <a:pt x="569" y="293"/>
                    </a:lnTo>
                    <a:lnTo>
                      <a:pt x="568" y="294"/>
                    </a:lnTo>
                    <a:lnTo>
                      <a:pt x="566" y="296"/>
                    </a:lnTo>
                    <a:lnTo>
                      <a:pt x="568" y="296"/>
                    </a:lnTo>
                    <a:lnTo>
                      <a:pt x="568" y="299"/>
                    </a:lnTo>
                    <a:lnTo>
                      <a:pt x="570" y="301"/>
                    </a:lnTo>
                    <a:lnTo>
                      <a:pt x="572" y="304"/>
                    </a:lnTo>
                    <a:lnTo>
                      <a:pt x="574" y="308"/>
                    </a:lnTo>
                    <a:lnTo>
                      <a:pt x="574" y="308"/>
                    </a:lnTo>
                    <a:lnTo>
                      <a:pt x="769" y="674"/>
                    </a:lnTo>
                    <a:lnTo>
                      <a:pt x="780" y="688"/>
                    </a:lnTo>
                    <a:lnTo>
                      <a:pt x="792" y="699"/>
                    </a:lnTo>
                    <a:lnTo>
                      <a:pt x="805" y="705"/>
                    </a:lnTo>
                    <a:lnTo>
                      <a:pt x="819" y="709"/>
                    </a:lnTo>
                    <a:lnTo>
                      <a:pt x="833" y="710"/>
                    </a:lnTo>
                    <a:lnTo>
                      <a:pt x="845" y="711"/>
                    </a:lnTo>
                    <a:lnTo>
                      <a:pt x="852" y="711"/>
                    </a:lnTo>
                    <a:lnTo>
                      <a:pt x="858" y="712"/>
                    </a:lnTo>
                    <a:lnTo>
                      <a:pt x="864" y="714"/>
                    </a:lnTo>
                    <a:lnTo>
                      <a:pt x="869" y="720"/>
                    </a:lnTo>
                    <a:lnTo>
                      <a:pt x="870" y="727"/>
                    </a:lnTo>
                    <a:lnTo>
                      <a:pt x="869" y="737"/>
                    </a:lnTo>
                    <a:lnTo>
                      <a:pt x="864" y="743"/>
                    </a:lnTo>
                    <a:lnTo>
                      <a:pt x="857" y="748"/>
                    </a:lnTo>
                    <a:lnTo>
                      <a:pt x="847" y="749"/>
                    </a:lnTo>
                    <a:lnTo>
                      <a:pt x="821" y="749"/>
                    </a:lnTo>
                    <a:lnTo>
                      <a:pt x="792" y="747"/>
                    </a:lnTo>
                    <a:lnTo>
                      <a:pt x="763" y="746"/>
                    </a:lnTo>
                    <a:lnTo>
                      <a:pt x="737" y="745"/>
                    </a:lnTo>
                    <a:lnTo>
                      <a:pt x="716" y="745"/>
                    </a:lnTo>
                    <a:lnTo>
                      <a:pt x="690" y="746"/>
                    </a:lnTo>
                    <a:lnTo>
                      <a:pt x="663" y="747"/>
                    </a:lnTo>
                    <a:lnTo>
                      <a:pt x="635" y="748"/>
                    </a:lnTo>
                    <a:lnTo>
                      <a:pt x="609" y="749"/>
                    </a:lnTo>
                    <a:lnTo>
                      <a:pt x="590" y="749"/>
                    </a:lnTo>
                    <a:lnTo>
                      <a:pt x="581" y="748"/>
                    </a:lnTo>
                    <a:lnTo>
                      <a:pt x="574" y="745"/>
                    </a:lnTo>
                    <a:lnTo>
                      <a:pt x="571" y="740"/>
                    </a:lnTo>
                    <a:lnTo>
                      <a:pt x="570" y="736"/>
                    </a:lnTo>
                    <a:lnTo>
                      <a:pt x="570" y="735"/>
                    </a:lnTo>
                    <a:lnTo>
                      <a:pt x="571" y="725"/>
                    </a:lnTo>
                    <a:lnTo>
                      <a:pt x="574" y="717"/>
                    </a:lnTo>
                    <a:lnTo>
                      <a:pt x="580" y="713"/>
                    </a:lnTo>
                    <a:lnTo>
                      <a:pt x="587" y="711"/>
                    </a:lnTo>
                    <a:lnTo>
                      <a:pt x="593" y="711"/>
                    </a:lnTo>
                    <a:lnTo>
                      <a:pt x="600" y="711"/>
                    </a:lnTo>
                    <a:lnTo>
                      <a:pt x="610" y="710"/>
                    </a:lnTo>
                    <a:lnTo>
                      <a:pt x="623" y="709"/>
                    </a:lnTo>
                    <a:lnTo>
                      <a:pt x="634" y="705"/>
                    </a:lnTo>
                    <a:lnTo>
                      <a:pt x="643" y="700"/>
                    </a:lnTo>
                    <a:lnTo>
                      <a:pt x="650" y="692"/>
                    </a:lnTo>
                    <a:lnTo>
                      <a:pt x="653" y="681"/>
                    </a:lnTo>
                    <a:lnTo>
                      <a:pt x="653" y="678"/>
                    </a:lnTo>
                    <a:lnTo>
                      <a:pt x="652" y="674"/>
                    </a:lnTo>
                    <a:lnTo>
                      <a:pt x="650" y="669"/>
                    </a:lnTo>
                    <a:lnTo>
                      <a:pt x="645" y="662"/>
                    </a:lnTo>
                    <a:lnTo>
                      <a:pt x="478" y="352"/>
                    </a:lnTo>
                    <a:lnTo>
                      <a:pt x="291" y="481"/>
                    </a:lnTo>
                    <a:lnTo>
                      <a:pt x="280" y="523"/>
                    </a:lnTo>
                    <a:lnTo>
                      <a:pt x="271" y="557"/>
                    </a:lnTo>
                    <a:lnTo>
                      <a:pt x="263" y="588"/>
                    </a:lnTo>
                    <a:lnTo>
                      <a:pt x="255" y="613"/>
                    </a:lnTo>
                    <a:lnTo>
                      <a:pt x="250" y="635"/>
                    </a:lnTo>
                    <a:lnTo>
                      <a:pt x="245" y="652"/>
                    </a:lnTo>
                    <a:lnTo>
                      <a:pt x="242" y="665"/>
                    </a:lnTo>
                    <a:lnTo>
                      <a:pt x="239" y="676"/>
                    </a:lnTo>
                    <a:lnTo>
                      <a:pt x="237" y="683"/>
                    </a:lnTo>
                    <a:lnTo>
                      <a:pt x="236" y="688"/>
                    </a:lnTo>
                    <a:lnTo>
                      <a:pt x="236" y="691"/>
                    </a:lnTo>
                    <a:lnTo>
                      <a:pt x="236" y="697"/>
                    </a:lnTo>
                    <a:lnTo>
                      <a:pt x="237" y="701"/>
                    </a:lnTo>
                    <a:lnTo>
                      <a:pt x="242" y="704"/>
                    </a:lnTo>
                    <a:lnTo>
                      <a:pt x="250" y="706"/>
                    </a:lnTo>
                    <a:lnTo>
                      <a:pt x="263" y="708"/>
                    </a:lnTo>
                    <a:lnTo>
                      <a:pt x="279" y="710"/>
                    </a:lnTo>
                    <a:lnTo>
                      <a:pt x="291" y="710"/>
                    </a:lnTo>
                    <a:lnTo>
                      <a:pt x="301" y="711"/>
                    </a:lnTo>
                    <a:lnTo>
                      <a:pt x="306" y="711"/>
                    </a:lnTo>
                    <a:lnTo>
                      <a:pt x="318" y="711"/>
                    </a:lnTo>
                    <a:lnTo>
                      <a:pt x="328" y="711"/>
                    </a:lnTo>
                    <a:lnTo>
                      <a:pt x="336" y="713"/>
                    </a:lnTo>
                    <a:lnTo>
                      <a:pt x="341" y="717"/>
                    </a:lnTo>
                    <a:lnTo>
                      <a:pt x="342" y="725"/>
                    </a:lnTo>
                    <a:lnTo>
                      <a:pt x="341" y="735"/>
                    </a:lnTo>
                    <a:lnTo>
                      <a:pt x="338" y="742"/>
                    </a:lnTo>
                    <a:lnTo>
                      <a:pt x="333" y="747"/>
                    </a:lnTo>
                    <a:lnTo>
                      <a:pt x="328" y="749"/>
                    </a:lnTo>
                    <a:lnTo>
                      <a:pt x="324" y="749"/>
                    </a:lnTo>
                    <a:lnTo>
                      <a:pt x="319" y="749"/>
                    </a:lnTo>
                    <a:lnTo>
                      <a:pt x="295" y="749"/>
                    </a:lnTo>
                    <a:lnTo>
                      <a:pt x="270" y="748"/>
                    </a:lnTo>
                    <a:lnTo>
                      <a:pt x="246" y="747"/>
                    </a:lnTo>
                    <a:lnTo>
                      <a:pt x="228" y="746"/>
                    </a:lnTo>
                    <a:lnTo>
                      <a:pt x="207" y="745"/>
                    </a:lnTo>
                    <a:lnTo>
                      <a:pt x="185" y="745"/>
                    </a:lnTo>
                    <a:lnTo>
                      <a:pt x="167" y="745"/>
                    </a:lnTo>
                    <a:lnTo>
                      <a:pt x="150" y="745"/>
                    </a:lnTo>
                    <a:lnTo>
                      <a:pt x="129" y="746"/>
                    </a:lnTo>
                    <a:lnTo>
                      <a:pt x="105" y="747"/>
                    </a:lnTo>
                    <a:lnTo>
                      <a:pt x="80" y="748"/>
                    </a:lnTo>
                    <a:lnTo>
                      <a:pt x="57" y="749"/>
                    </a:lnTo>
                    <a:lnTo>
                      <a:pt x="35" y="749"/>
                    </a:lnTo>
                    <a:lnTo>
                      <a:pt x="18" y="749"/>
                    </a:lnTo>
                    <a:lnTo>
                      <a:pt x="14" y="749"/>
                    </a:lnTo>
                    <a:lnTo>
                      <a:pt x="9" y="748"/>
                    </a:lnTo>
                    <a:lnTo>
                      <a:pt x="7" y="747"/>
                    </a:lnTo>
                    <a:lnTo>
                      <a:pt x="5" y="745"/>
                    </a:lnTo>
                    <a:lnTo>
                      <a:pt x="3" y="742"/>
                    </a:lnTo>
                    <a:lnTo>
                      <a:pt x="1" y="740"/>
                    </a:lnTo>
                    <a:lnTo>
                      <a:pt x="1" y="738"/>
                    </a:lnTo>
                    <a:lnTo>
                      <a:pt x="0" y="736"/>
                    </a:lnTo>
                    <a:lnTo>
                      <a:pt x="0" y="735"/>
                    </a:lnTo>
                    <a:lnTo>
                      <a:pt x="0" y="735"/>
                    </a:lnTo>
                    <a:lnTo>
                      <a:pt x="1" y="725"/>
                    </a:lnTo>
                    <a:lnTo>
                      <a:pt x="5" y="717"/>
                    </a:lnTo>
                    <a:lnTo>
                      <a:pt x="10" y="713"/>
                    </a:lnTo>
                    <a:lnTo>
                      <a:pt x="18" y="711"/>
                    </a:lnTo>
                    <a:lnTo>
                      <a:pt x="26" y="711"/>
                    </a:lnTo>
                    <a:lnTo>
                      <a:pt x="36" y="711"/>
                    </a:lnTo>
                    <a:lnTo>
                      <a:pt x="66" y="710"/>
                    </a:lnTo>
                    <a:lnTo>
                      <a:pt x="87" y="709"/>
                    </a:lnTo>
                    <a:lnTo>
                      <a:pt x="104" y="705"/>
                    </a:lnTo>
                    <a:lnTo>
                      <a:pt x="115" y="701"/>
                    </a:lnTo>
                    <a:lnTo>
                      <a:pt x="123" y="695"/>
                    </a:lnTo>
                    <a:lnTo>
                      <a:pt x="129" y="687"/>
                    </a:lnTo>
                    <a:lnTo>
                      <a:pt x="132" y="676"/>
                    </a:lnTo>
                    <a:lnTo>
                      <a:pt x="135" y="664"/>
                    </a:lnTo>
                    <a:lnTo>
                      <a:pt x="286" y="81"/>
                    </a:lnTo>
                    <a:lnTo>
                      <a:pt x="289" y="70"/>
                    </a:lnTo>
                    <a:lnTo>
                      <a:pt x="291" y="64"/>
                    </a:lnTo>
                    <a:lnTo>
                      <a:pt x="291" y="59"/>
                    </a:lnTo>
                    <a:lnTo>
                      <a:pt x="291" y="57"/>
                    </a:lnTo>
                    <a:lnTo>
                      <a:pt x="290" y="50"/>
                    </a:lnTo>
                    <a:lnTo>
                      <a:pt x="287" y="47"/>
                    </a:lnTo>
                    <a:lnTo>
                      <a:pt x="280" y="44"/>
                    </a:lnTo>
                    <a:lnTo>
                      <a:pt x="266" y="42"/>
                    </a:lnTo>
                    <a:lnTo>
                      <a:pt x="253" y="41"/>
                    </a:lnTo>
                    <a:lnTo>
                      <a:pt x="244" y="40"/>
                    </a:lnTo>
                    <a:lnTo>
                      <a:pt x="235" y="40"/>
                    </a:lnTo>
                    <a:lnTo>
                      <a:pt x="224" y="40"/>
                    </a:lnTo>
                    <a:lnTo>
                      <a:pt x="209" y="40"/>
                    </a:lnTo>
                    <a:lnTo>
                      <a:pt x="199" y="39"/>
                    </a:lnTo>
                    <a:lnTo>
                      <a:pt x="191" y="36"/>
                    </a:lnTo>
                    <a:lnTo>
                      <a:pt x="186" y="32"/>
                    </a:lnTo>
                    <a:lnTo>
                      <a:pt x="185" y="25"/>
                    </a:lnTo>
                    <a:lnTo>
                      <a:pt x="186" y="15"/>
                    </a:lnTo>
                    <a:lnTo>
                      <a:pt x="190" y="8"/>
                    </a:lnTo>
                    <a:lnTo>
                      <a:pt x="195" y="4"/>
                    </a:lnTo>
                    <a:lnTo>
                      <a:pt x="201" y="2"/>
                    </a:lnTo>
                    <a:lnTo>
                      <a:pt x="206" y="0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6007" y="1566"/>
                <a:ext cx="769" cy="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724" y="0"/>
                  </a:cxn>
                  <a:cxn ang="0">
                    <a:pos x="733" y="0"/>
                  </a:cxn>
                  <a:cxn ang="0">
                    <a:pos x="742" y="0"/>
                  </a:cxn>
                  <a:cxn ang="0">
                    <a:pos x="750" y="2"/>
                  </a:cxn>
                  <a:cxn ang="0">
                    <a:pos x="758" y="5"/>
                  </a:cxn>
                  <a:cxn ang="0">
                    <a:pos x="764" y="9"/>
                  </a:cxn>
                  <a:cxn ang="0">
                    <a:pos x="768" y="17"/>
                  </a:cxn>
                  <a:cxn ang="0">
                    <a:pos x="769" y="28"/>
                  </a:cxn>
                  <a:cxn ang="0">
                    <a:pos x="767" y="39"/>
                  </a:cxn>
                  <a:cxn ang="0">
                    <a:pos x="761" y="45"/>
                  </a:cxn>
                  <a:cxn ang="0">
                    <a:pos x="754" y="50"/>
                  </a:cxn>
                  <a:cxn ang="0">
                    <a:pos x="743" y="52"/>
                  </a:cxn>
                  <a:cxn ang="0">
                    <a:pos x="733" y="53"/>
                  </a:cxn>
                  <a:cxn ang="0">
                    <a:pos x="724" y="53"/>
                  </a:cxn>
                  <a:cxn ang="0">
                    <a:pos x="47" y="53"/>
                  </a:cxn>
                  <a:cxn ang="0">
                    <a:pos x="36" y="53"/>
                  </a:cxn>
                  <a:cxn ang="0">
                    <a:pos x="25" y="52"/>
                  </a:cxn>
                  <a:cxn ang="0">
                    <a:pos x="16" y="50"/>
                  </a:cxn>
                  <a:cxn ang="0">
                    <a:pos x="8" y="44"/>
                  </a:cxn>
                  <a:cxn ang="0">
                    <a:pos x="3" y="38"/>
                  </a:cxn>
                  <a:cxn ang="0">
                    <a:pos x="0" y="26"/>
                  </a:cxn>
                  <a:cxn ang="0">
                    <a:pos x="3" y="15"/>
                  </a:cxn>
                  <a:cxn ang="0">
                    <a:pos x="8" y="7"/>
                  </a:cxn>
                  <a:cxn ang="0">
                    <a:pos x="16" y="3"/>
                  </a:cxn>
                  <a:cxn ang="0">
                    <a:pos x="25" y="0"/>
                  </a:cxn>
                  <a:cxn ang="0">
                    <a:pos x="36" y="0"/>
                  </a:cxn>
                  <a:cxn ang="0">
                    <a:pos x="47" y="0"/>
                  </a:cxn>
                </a:cxnLst>
                <a:rect l="0" t="0" r="r" b="b"/>
                <a:pathLst>
                  <a:path w="769" h="53">
                    <a:moveTo>
                      <a:pt x="47" y="0"/>
                    </a:moveTo>
                    <a:lnTo>
                      <a:pt x="724" y="0"/>
                    </a:lnTo>
                    <a:lnTo>
                      <a:pt x="733" y="0"/>
                    </a:lnTo>
                    <a:lnTo>
                      <a:pt x="742" y="0"/>
                    </a:lnTo>
                    <a:lnTo>
                      <a:pt x="750" y="2"/>
                    </a:lnTo>
                    <a:lnTo>
                      <a:pt x="758" y="5"/>
                    </a:lnTo>
                    <a:lnTo>
                      <a:pt x="764" y="9"/>
                    </a:lnTo>
                    <a:lnTo>
                      <a:pt x="768" y="17"/>
                    </a:lnTo>
                    <a:lnTo>
                      <a:pt x="769" y="28"/>
                    </a:lnTo>
                    <a:lnTo>
                      <a:pt x="767" y="39"/>
                    </a:lnTo>
                    <a:lnTo>
                      <a:pt x="761" y="45"/>
                    </a:lnTo>
                    <a:lnTo>
                      <a:pt x="754" y="50"/>
                    </a:lnTo>
                    <a:lnTo>
                      <a:pt x="743" y="52"/>
                    </a:lnTo>
                    <a:lnTo>
                      <a:pt x="733" y="53"/>
                    </a:lnTo>
                    <a:lnTo>
                      <a:pt x="724" y="53"/>
                    </a:lnTo>
                    <a:lnTo>
                      <a:pt x="47" y="53"/>
                    </a:lnTo>
                    <a:lnTo>
                      <a:pt x="36" y="53"/>
                    </a:lnTo>
                    <a:lnTo>
                      <a:pt x="25" y="52"/>
                    </a:lnTo>
                    <a:lnTo>
                      <a:pt x="16" y="50"/>
                    </a:lnTo>
                    <a:lnTo>
                      <a:pt x="8" y="44"/>
                    </a:lnTo>
                    <a:lnTo>
                      <a:pt x="3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1"/>
              <p:cNvSpPr>
                <a:spLocks/>
              </p:cNvSpPr>
              <p:nvPr/>
            </p:nvSpPr>
            <p:spPr bwMode="auto">
              <a:xfrm>
                <a:off x="7018" y="1138"/>
                <a:ext cx="413" cy="729"/>
              </a:xfrm>
              <a:custGeom>
                <a:avLst/>
                <a:gdLst/>
                <a:ahLst/>
                <a:cxnLst>
                  <a:cxn ang="0">
                    <a:pos x="238" y="1"/>
                  </a:cxn>
                  <a:cxn ang="0">
                    <a:pos x="254" y="8"/>
                  </a:cxn>
                  <a:cxn ang="0">
                    <a:pos x="257" y="32"/>
                  </a:cxn>
                  <a:cxn ang="0">
                    <a:pos x="257" y="640"/>
                  </a:cxn>
                  <a:cxn ang="0">
                    <a:pos x="258" y="658"/>
                  </a:cxn>
                  <a:cxn ang="0">
                    <a:pos x="265" y="673"/>
                  </a:cxn>
                  <a:cxn ang="0">
                    <a:pos x="282" y="683"/>
                  </a:cxn>
                  <a:cxn ang="0">
                    <a:pos x="315" y="689"/>
                  </a:cxn>
                  <a:cxn ang="0">
                    <a:pos x="371" y="691"/>
                  </a:cxn>
                  <a:cxn ang="0">
                    <a:pos x="413" y="729"/>
                  </a:cxn>
                  <a:cxn ang="0">
                    <a:pos x="386" y="729"/>
                  </a:cxn>
                  <a:cxn ang="0">
                    <a:pos x="341" y="728"/>
                  </a:cxn>
                  <a:cxn ang="0">
                    <a:pos x="289" y="727"/>
                  </a:cxn>
                  <a:cxn ang="0">
                    <a:pos x="241" y="725"/>
                  </a:cxn>
                  <a:cxn ang="0">
                    <a:pos x="209" y="725"/>
                  </a:cxn>
                  <a:cxn ang="0">
                    <a:pos x="174" y="725"/>
                  </a:cxn>
                  <a:cxn ang="0">
                    <a:pos x="126" y="727"/>
                  </a:cxn>
                  <a:cxn ang="0">
                    <a:pos x="75" y="728"/>
                  </a:cxn>
                  <a:cxn ang="0">
                    <a:pos x="31" y="729"/>
                  </a:cxn>
                  <a:cxn ang="0">
                    <a:pos x="6" y="729"/>
                  </a:cxn>
                  <a:cxn ang="0">
                    <a:pos x="49" y="691"/>
                  </a:cxn>
                  <a:cxn ang="0">
                    <a:pos x="106" y="689"/>
                  </a:cxn>
                  <a:cxn ang="0">
                    <a:pos x="138" y="683"/>
                  </a:cxn>
                  <a:cxn ang="0">
                    <a:pos x="156" y="673"/>
                  </a:cxn>
                  <a:cxn ang="0">
                    <a:pos x="162" y="658"/>
                  </a:cxn>
                  <a:cxn ang="0">
                    <a:pos x="163" y="640"/>
                  </a:cxn>
                  <a:cxn ang="0">
                    <a:pos x="132" y="92"/>
                  </a:cxn>
                  <a:cxn ang="0">
                    <a:pos x="68" y="107"/>
                  </a:cxn>
                  <a:cxn ang="0">
                    <a:pos x="17" y="110"/>
                  </a:cxn>
                  <a:cxn ang="0">
                    <a:pos x="0" y="71"/>
                  </a:cxn>
                  <a:cxn ang="0">
                    <a:pos x="38" y="70"/>
                  </a:cxn>
                  <a:cxn ang="0">
                    <a:pos x="89" y="64"/>
                  </a:cxn>
                  <a:cxn ang="0">
                    <a:pos x="143" y="50"/>
                  </a:cxn>
                  <a:cxn ang="0">
                    <a:pos x="197" y="21"/>
                  </a:cxn>
                </a:cxnLst>
                <a:rect l="0" t="0" r="r" b="b"/>
                <a:pathLst>
                  <a:path w="413" h="729">
                    <a:moveTo>
                      <a:pt x="222" y="0"/>
                    </a:moveTo>
                    <a:lnTo>
                      <a:pt x="238" y="1"/>
                    </a:lnTo>
                    <a:lnTo>
                      <a:pt x="249" y="3"/>
                    </a:lnTo>
                    <a:lnTo>
                      <a:pt x="254" y="8"/>
                    </a:lnTo>
                    <a:lnTo>
                      <a:pt x="257" y="17"/>
                    </a:lnTo>
                    <a:lnTo>
                      <a:pt x="257" y="32"/>
                    </a:lnTo>
                    <a:lnTo>
                      <a:pt x="257" y="32"/>
                    </a:lnTo>
                    <a:lnTo>
                      <a:pt x="257" y="640"/>
                    </a:lnTo>
                    <a:lnTo>
                      <a:pt x="257" y="649"/>
                    </a:lnTo>
                    <a:lnTo>
                      <a:pt x="258" y="658"/>
                    </a:lnTo>
                    <a:lnTo>
                      <a:pt x="260" y="666"/>
                    </a:lnTo>
                    <a:lnTo>
                      <a:pt x="265" y="673"/>
                    </a:lnTo>
                    <a:lnTo>
                      <a:pt x="271" y="679"/>
                    </a:lnTo>
                    <a:lnTo>
                      <a:pt x="282" y="683"/>
                    </a:lnTo>
                    <a:lnTo>
                      <a:pt x="296" y="686"/>
                    </a:lnTo>
                    <a:lnTo>
                      <a:pt x="315" y="689"/>
                    </a:lnTo>
                    <a:lnTo>
                      <a:pt x="340" y="690"/>
                    </a:lnTo>
                    <a:lnTo>
                      <a:pt x="371" y="691"/>
                    </a:lnTo>
                    <a:lnTo>
                      <a:pt x="413" y="691"/>
                    </a:lnTo>
                    <a:lnTo>
                      <a:pt x="413" y="729"/>
                    </a:lnTo>
                    <a:lnTo>
                      <a:pt x="403" y="729"/>
                    </a:lnTo>
                    <a:lnTo>
                      <a:pt x="386" y="729"/>
                    </a:lnTo>
                    <a:lnTo>
                      <a:pt x="365" y="728"/>
                    </a:lnTo>
                    <a:lnTo>
                      <a:pt x="341" y="728"/>
                    </a:lnTo>
                    <a:lnTo>
                      <a:pt x="315" y="727"/>
                    </a:lnTo>
                    <a:lnTo>
                      <a:pt x="289" y="727"/>
                    </a:lnTo>
                    <a:lnTo>
                      <a:pt x="263" y="726"/>
                    </a:lnTo>
                    <a:lnTo>
                      <a:pt x="241" y="725"/>
                    </a:lnTo>
                    <a:lnTo>
                      <a:pt x="223" y="725"/>
                    </a:lnTo>
                    <a:lnTo>
                      <a:pt x="209" y="725"/>
                    </a:lnTo>
                    <a:lnTo>
                      <a:pt x="194" y="725"/>
                    </a:lnTo>
                    <a:lnTo>
                      <a:pt x="174" y="725"/>
                    </a:lnTo>
                    <a:lnTo>
                      <a:pt x="151" y="726"/>
                    </a:lnTo>
                    <a:lnTo>
                      <a:pt x="126" y="727"/>
                    </a:lnTo>
                    <a:lnTo>
                      <a:pt x="100" y="727"/>
                    </a:lnTo>
                    <a:lnTo>
                      <a:pt x="75" y="728"/>
                    </a:lnTo>
                    <a:lnTo>
                      <a:pt x="51" y="728"/>
                    </a:lnTo>
                    <a:lnTo>
                      <a:pt x="31" y="729"/>
                    </a:lnTo>
                    <a:lnTo>
                      <a:pt x="17" y="729"/>
                    </a:lnTo>
                    <a:lnTo>
                      <a:pt x="6" y="729"/>
                    </a:lnTo>
                    <a:lnTo>
                      <a:pt x="6" y="691"/>
                    </a:lnTo>
                    <a:lnTo>
                      <a:pt x="49" y="691"/>
                    </a:lnTo>
                    <a:lnTo>
                      <a:pt x="81" y="690"/>
                    </a:lnTo>
                    <a:lnTo>
                      <a:pt x="106" y="689"/>
                    </a:lnTo>
                    <a:lnTo>
                      <a:pt x="125" y="686"/>
                    </a:lnTo>
                    <a:lnTo>
                      <a:pt x="138" y="683"/>
                    </a:lnTo>
                    <a:lnTo>
                      <a:pt x="150" y="679"/>
                    </a:lnTo>
                    <a:lnTo>
                      <a:pt x="156" y="673"/>
                    </a:lnTo>
                    <a:lnTo>
                      <a:pt x="161" y="666"/>
                    </a:lnTo>
                    <a:lnTo>
                      <a:pt x="162" y="658"/>
                    </a:lnTo>
                    <a:lnTo>
                      <a:pt x="163" y="649"/>
                    </a:lnTo>
                    <a:lnTo>
                      <a:pt x="163" y="640"/>
                    </a:lnTo>
                    <a:lnTo>
                      <a:pt x="163" y="81"/>
                    </a:lnTo>
                    <a:lnTo>
                      <a:pt x="132" y="92"/>
                    </a:lnTo>
                    <a:lnTo>
                      <a:pt x="100" y="101"/>
                    </a:lnTo>
                    <a:lnTo>
                      <a:pt x="68" y="107"/>
                    </a:lnTo>
                    <a:lnTo>
                      <a:pt x="40" y="109"/>
                    </a:lnTo>
                    <a:lnTo>
                      <a:pt x="17" y="110"/>
                    </a:lnTo>
                    <a:lnTo>
                      <a:pt x="0" y="110"/>
                    </a:lnTo>
                    <a:lnTo>
                      <a:pt x="0" y="71"/>
                    </a:lnTo>
                    <a:lnTo>
                      <a:pt x="18" y="71"/>
                    </a:lnTo>
                    <a:lnTo>
                      <a:pt x="38" y="70"/>
                    </a:lnTo>
                    <a:lnTo>
                      <a:pt x="63" y="69"/>
                    </a:lnTo>
                    <a:lnTo>
                      <a:pt x="89" y="64"/>
                    </a:lnTo>
                    <a:lnTo>
                      <a:pt x="116" y="59"/>
                    </a:lnTo>
                    <a:lnTo>
                      <a:pt x="143" y="50"/>
                    </a:lnTo>
                    <a:lnTo>
                      <a:pt x="171" y="38"/>
                    </a:lnTo>
                    <a:lnTo>
                      <a:pt x="197" y="21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2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8077200" y="914400"/>
              <a:ext cx="732905" cy="495300"/>
              <a:chOff x="4646" y="345"/>
              <a:chExt cx="1897" cy="1282"/>
            </a:xfrm>
          </p:grpSpPr>
          <p:sp>
            <p:nvSpPr>
              <p:cNvPr id="44" name="Freeform 26"/>
              <p:cNvSpPr>
                <a:spLocks/>
              </p:cNvSpPr>
              <p:nvPr/>
            </p:nvSpPr>
            <p:spPr bwMode="auto">
              <a:xfrm>
                <a:off x="4646" y="345"/>
                <a:ext cx="1113" cy="1092"/>
              </a:xfrm>
              <a:custGeom>
                <a:avLst/>
                <a:gdLst/>
                <a:ahLst/>
                <a:cxnLst>
                  <a:cxn ang="0">
                    <a:pos x="171" y="4"/>
                  </a:cxn>
                  <a:cxn ang="0">
                    <a:pos x="343" y="9"/>
                  </a:cxn>
                  <a:cxn ang="0">
                    <a:pos x="594" y="5"/>
                  </a:cxn>
                  <a:cxn ang="0">
                    <a:pos x="795" y="0"/>
                  </a:cxn>
                  <a:cxn ang="0">
                    <a:pos x="823" y="12"/>
                  </a:cxn>
                  <a:cxn ang="0">
                    <a:pos x="829" y="53"/>
                  </a:cxn>
                  <a:cxn ang="0">
                    <a:pos x="807" y="85"/>
                  </a:cxn>
                  <a:cxn ang="0">
                    <a:pos x="767" y="92"/>
                  </a:cxn>
                  <a:cxn ang="0">
                    <a:pos x="667" y="98"/>
                  </a:cxn>
                  <a:cxn ang="0">
                    <a:pos x="579" y="127"/>
                  </a:cxn>
                  <a:cxn ang="0">
                    <a:pos x="538" y="172"/>
                  </a:cxn>
                  <a:cxn ang="0">
                    <a:pos x="1708" y="316"/>
                  </a:cxn>
                  <a:cxn ang="0">
                    <a:pos x="1720" y="294"/>
                  </a:cxn>
                  <a:cxn ang="0">
                    <a:pos x="1744" y="247"/>
                  </a:cxn>
                  <a:cxn ang="0">
                    <a:pos x="1756" y="194"/>
                  </a:cxn>
                  <a:cxn ang="0">
                    <a:pos x="1733" y="137"/>
                  </a:cxn>
                  <a:cxn ang="0">
                    <a:pos x="1667" y="103"/>
                  </a:cxn>
                  <a:cxn ang="0">
                    <a:pos x="1600" y="92"/>
                  </a:cxn>
                  <a:cxn ang="0">
                    <a:pos x="1573" y="86"/>
                  </a:cxn>
                  <a:cxn ang="0">
                    <a:pos x="1561" y="58"/>
                  </a:cxn>
                  <a:cxn ang="0">
                    <a:pos x="1574" y="14"/>
                  </a:cxn>
                  <a:cxn ang="0">
                    <a:pos x="1602" y="0"/>
                  </a:cxn>
                  <a:cxn ang="0">
                    <a:pos x="1723" y="3"/>
                  </a:cxn>
                  <a:cxn ang="0">
                    <a:pos x="1992" y="7"/>
                  </a:cxn>
                  <a:cxn ang="0">
                    <a:pos x="2183" y="0"/>
                  </a:cxn>
                  <a:cxn ang="0">
                    <a:pos x="2218" y="11"/>
                  </a:cxn>
                  <a:cxn ang="0">
                    <a:pos x="2227" y="38"/>
                  </a:cxn>
                  <a:cxn ang="0">
                    <a:pos x="2220" y="65"/>
                  </a:cxn>
                  <a:cxn ang="0">
                    <a:pos x="2196" y="90"/>
                  </a:cxn>
                  <a:cxn ang="0">
                    <a:pos x="2129" y="97"/>
                  </a:cxn>
                  <a:cxn ang="0">
                    <a:pos x="2044" y="117"/>
                  </a:cxn>
                  <a:cxn ang="0">
                    <a:pos x="1953" y="164"/>
                  </a:cxn>
                  <a:cxn ang="0">
                    <a:pos x="1855" y="256"/>
                  </a:cxn>
                  <a:cxn ang="0">
                    <a:pos x="1786" y="350"/>
                  </a:cxn>
                  <a:cxn ang="0">
                    <a:pos x="640" y="2161"/>
                  </a:cxn>
                  <a:cxn ang="0">
                    <a:pos x="596" y="2182"/>
                  </a:cxn>
                  <a:cxn ang="0">
                    <a:pos x="543" y="2178"/>
                  </a:cxn>
                  <a:cxn ang="0">
                    <a:pos x="516" y="2138"/>
                  </a:cxn>
                  <a:cxn ang="0">
                    <a:pos x="264" y="180"/>
                  </a:cxn>
                  <a:cxn ang="0">
                    <a:pos x="249" y="133"/>
                  </a:cxn>
                  <a:cxn ang="0">
                    <a:pos x="209" y="105"/>
                  </a:cxn>
                  <a:cxn ang="0">
                    <a:pos x="123" y="92"/>
                  </a:cxn>
                  <a:cxn ang="0">
                    <a:pos x="35" y="91"/>
                  </a:cxn>
                  <a:cxn ang="0">
                    <a:pos x="3" y="73"/>
                  </a:cxn>
                  <a:cxn ang="0">
                    <a:pos x="7" y="25"/>
                  </a:cxn>
                  <a:cxn ang="0">
                    <a:pos x="30" y="3"/>
                  </a:cxn>
                  <a:cxn ang="0">
                    <a:pos x="60" y="0"/>
                  </a:cxn>
                </a:cxnLst>
                <a:rect l="0" t="0" r="r" b="b"/>
                <a:pathLst>
                  <a:path w="2227" h="2183">
                    <a:moveTo>
                      <a:pt x="60" y="0"/>
                    </a:moveTo>
                    <a:lnTo>
                      <a:pt x="115" y="1"/>
                    </a:lnTo>
                    <a:lnTo>
                      <a:pt x="171" y="4"/>
                    </a:lnTo>
                    <a:lnTo>
                      <a:pt x="227" y="5"/>
                    </a:lnTo>
                    <a:lnTo>
                      <a:pt x="285" y="6"/>
                    </a:lnTo>
                    <a:lnTo>
                      <a:pt x="343" y="9"/>
                    </a:lnTo>
                    <a:lnTo>
                      <a:pt x="399" y="10"/>
                    </a:lnTo>
                    <a:lnTo>
                      <a:pt x="495" y="7"/>
                    </a:lnTo>
                    <a:lnTo>
                      <a:pt x="594" y="5"/>
                    </a:lnTo>
                    <a:lnTo>
                      <a:pt x="692" y="1"/>
                    </a:lnTo>
                    <a:lnTo>
                      <a:pt x="786" y="0"/>
                    </a:lnTo>
                    <a:lnTo>
                      <a:pt x="795" y="0"/>
                    </a:lnTo>
                    <a:lnTo>
                      <a:pt x="805" y="1"/>
                    </a:lnTo>
                    <a:lnTo>
                      <a:pt x="815" y="6"/>
                    </a:lnTo>
                    <a:lnTo>
                      <a:pt x="823" y="12"/>
                    </a:lnTo>
                    <a:lnTo>
                      <a:pt x="828" y="21"/>
                    </a:lnTo>
                    <a:lnTo>
                      <a:pt x="830" y="33"/>
                    </a:lnTo>
                    <a:lnTo>
                      <a:pt x="829" y="53"/>
                    </a:lnTo>
                    <a:lnTo>
                      <a:pt x="824" y="68"/>
                    </a:lnTo>
                    <a:lnTo>
                      <a:pt x="816" y="78"/>
                    </a:lnTo>
                    <a:lnTo>
                      <a:pt x="807" y="85"/>
                    </a:lnTo>
                    <a:lnTo>
                      <a:pt x="795" y="89"/>
                    </a:lnTo>
                    <a:lnTo>
                      <a:pt x="782" y="91"/>
                    </a:lnTo>
                    <a:lnTo>
                      <a:pt x="767" y="92"/>
                    </a:lnTo>
                    <a:lnTo>
                      <a:pt x="751" y="92"/>
                    </a:lnTo>
                    <a:lnTo>
                      <a:pt x="706" y="94"/>
                    </a:lnTo>
                    <a:lnTo>
                      <a:pt x="667" y="98"/>
                    </a:lnTo>
                    <a:lnTo>
                      <a:pt x="632" y="106"/>
                    </a:lnTo>
                    <a:lnTo>
                      <a:pt x="603" y="116"/>
                    </a:lnTo>
                    <a:lnTo>
                      <a:pt x="579" y="127"/>
                    </a:lnTo>
                    <a:lnTo>
                      <a:pt x="559" y="140"/>
                    </a:lnTo>
                    <a:lnTo>
                      <a:pt x="547" y="156"/>
                    </a:lnTo>
                    <a:lnTo>
                      <a:pt x="538" y="172"/>
                    </a:lnTo>
                    <a:lnTo>
                      <a:pt x="536" y="189"/>
                    </a:lnTo>
                    <a:lnTo>
                      <a:pt x="746" y="1828"/>
                    </a:lnTo>
                    <a:lnTo>
                      <a:pt x="1708" y="316"/>
                    </a:lnTo>
                    <a:lnTo>
                      <a:pt x="1709" y="312"/>
                    </a:lnTo>
                    <a:lnTo>
                      <a:pt x="1714" y="305"/>
                    </a:lnTo>
                    <a:lnTo>
                      <a:pt x="1720" y="294"/>
                    </a:lnTo>
                    <a:lnTo>
                      <a:pt x="1728" y="279"/>
                    </a:lnTo>
                    <a:lnTo>
                      <a:pt x="1736" y="264"/>
                    </a:lnTo>
                    <a:lnTo>
                      <a:pt x="1744" y="247"/>
                    </a:lnTo>
                    <a:lnTo>
                      <a:pt x="1750" y="229"/>
                    </a:lnTo>
                    <a:lnTo>
                      <a:pt x="1755" y="212"/>
                    </a:lnTo>
                    <a:lnTo>
                      <a:pt x="1756" y="194"/>
                    </a:lnTo>
                    <a:lnTo>
                      <a:pt x="1754" y="172"/>
                    </a:lnTo>
                    <a:lnTo>
                      <a:pt x="1745" y="154"/>
                    </a:lnTo>
                    <a:lnTo>
                      <a:pt x="1733" y="137"/>
                    </a:lnTo>
                    <a:lnTo>
                      <a:pt x="1714" y="123"/>
                    </a:lnTo>
                    <a:lnTo>
                      <a:pt x="1693" y="112"/>
                    </a:lnTo>
                    <a:lnTo>
                      <a:pt x="1667" y="103"/>
                    </a:lnTo>
                    <a:lnTo>
                      <a:pt x="1640" y="97"/>
                    </a:lnTo>
                    <a:lnTo>
                      <a:pt x="1609" y="92"/>
                    </a:lnTo>
                    <a:lnTo>
                      <a:pt x="1600" y="92"/>
                    </a:lnTo>
                    <a:lnTo>
                      <a:pt x="1592" y="91"/>
                    </a:lnTo>
                    <a:lnTo>
                      <a:pt x="1582" y="90"/>
                    </a:lnTo>
                    <a:lnTo>
                      <a:pt x="1573" y="86"/>
                    </a:lnTo>
                    <a:lnTo>
                      <a:pt x="1567" y="80"/>
                    </a:lnTo>
                    <a:lnTo>
                      <a:pt x="1562" y="70"/>
                    </a:lnTo>
                    <a:lnTo>
                      <a:pt x="1561" y="58"/>
                    </a:lnTo>
                    <a:lnTo>
                      <a:pt x="1562" y="38"/>
                    </a:lnTo>
                    <a:lnTo>
                      <a:pt x="1567" y="25"/>
                    </a:lnTo>
                    <a:lnTo>
                      <a:pt x="1574" y="14"/>
                    </a:lnTo>
                    <a:lnTo>
                      <a:pt x="1583" y="6"/>
                    </a:lnTo>
                    <a:lnTo>
                      <a:pt x="1592" y="3"/>
                    </a:lnTo>
                    <a:lnTo>
                      <a:pt x="1602" y="0"/>
                    </a:lnTo>
                    <a:lnTo>
                      <a:pt x="1611" y="0"/>
                    </a:lnTo>
                    <a:lnTo>
                      <a:pt x="1619" y="0"/>
                    </a:lnTo>
                    <a:lnTo>
                      <a:pt x="1723" y="3"/>
                    </a:lnTo>
                    <a:lnTo>
                      <a:pt x="1825" y="7"/>
                    </a:lnTo>
                    <a:lnTo>
                      <a:pt x="1928" y="10"/>
                    </a:lnTo>
                    <a:lnTo>
                      <a:pt x="1992" y="7"/>
                    </a:lnTo>
                    <a:lnTo>
                      <a:pt x="2058" y="5"/>
                    </a:lnTo>
                    <a:lnTo>
                      <a:pt x="2122" y="1"/>
                    </a:lnTo>
                    <a:lnTo>
                      <a:pt x="2183" y="0"/>
                    </a:lnTo>
                    <a:lnTo>
                      <a:pt x="2197" y="1"/>
                    </a:lnTo>
                    <a:lnTo>
                      <a:pt x="2210" y="5"/>
                    </a:lnTo>
                    <a:lnTo>
                      <a:pt x="2218" y="11"/>
                    </a:lnTo>
                    <a:lnTo>
                      <a:pt x="2225" y="21"/>
                    </a:lnTo>
                    <a:lnTo>
                      <a:pt x="2227" y="33"/>
                    </a:lnTo>
                    <a:lnTo>
                      <a:pt x="2227" y="38"/>
                    </a:lnTo>
                    <a:lnTo>
                      <a:pt x="2226" y="44"/>
                    </a:lnTo>
                    <a:lnTo>
                      <a:pt x="2223" y="54"/>
                    </a:lnTo>
                    <a:lnTo>
                      <a:pt x="2220" y="65"/>
                    </a:lnTo>
                    <a:lnTo>
                      <a:pt x="2215" y="75"/>
                    </a:lnTo>
                    <a:lnTo>
                      <a:pt x="2206" y="84"/>
                    </a:lnTo>
                    <a:lnTo>
                      <a:pt x="2196" y="90"/>
                    </a:lnTo>
                    <a:lnTo>
                      <a:pt x="2183" y="92"/>
                    </a:lnTo>
                    <a:lnTo>
                      <a:pt x="2157" y="95"/>
                    </a:lnTo>
                    <a:lnTo>
                      <a:pt x="2129" y="97"/>
                    </a:lnTo>
                    <a:lnTo>
                      <a:pt x="2102" y="102"/>
                    </a:lnTo>
                    <a:lnTo>
                      <a:pt x="2074" y="108"/>
                    </a:lnTo>
                    <a:lnTo>
                      <a:pt x="2044" y="117"/>
                    </a:lnTo>
                    <a:lnTo>
                      <a:pt x="2014" y="128"/>
                    </a:lnTo>
                    <a:lnTo>
                      <a:pt x="1984" y="144"/>
                    </a:lnTo>
                    <a:lnTo>
                      <a:pt x="1953" y="164"/>
                    </a:lnTo>
                    <a:lnTo>
                      <a:pt x="1920" y="188"/>
                    </a:lnTo>
                    <a:lnTo>
                      <a:pt x="1888" y="219"/>
                    </a:lnTo>
                    <a:lnTo>
                      <a:pt x="1855" y="256"/>
                    </a:lnTo>
                    <a:lnTo>
                      <a:pt x="1820" y="300"/>
                    </a:lnTo>
                    <a:lnTo>
                      <a:pt x="1786" y="350"/>
                    </a:lnTo>
                    <a:lnTo>
                      <a:pt x="1786" y="350"/>
                    </a:lnTo>
                    <a:lnTo>
                      <a:pt x="663" y="2131"/>
                    </a:lnTo>
                    <a:lnTo>
                      <a:pt x="652" y="2148"/>
                    </a:lnTo>
                    <a:lnTo>
                      <a:pt x="640" y="2161"/>
                    </a:lnTo>
                    <a:lnTo>
                      <a:pt x="628" y="2172"/>
                    </a:lnTo>
                    <a:lnTo>
                      <a:pt x="614" y="2178"/>
                    </a:lnTo>
                    <a:lnTo>
                      <a:pt x="596" y="2182"/>
                    </a:lnTo>
                    <a:lnTo>
                      <a:pt x="574" y="2183"/>
                    </a:lnTo>
                    <a:lnTo>
                      <a:pt x="557" y="2183"/>
                    </a:lnTo>
                    <a:lnTo>
                      <a:pt x="543" y="2178"/>
                    </a:lnTo>
                    <a:lnTo>
                      <a:pt x="532" y="2171"/>
                    </a:lnTo>
                    <a:lnTo>
                      <a:pt x="523" y="2158"/>
                    </a:lnTo>
                    <a:lnTo>
                      <a:pt x="516" y="2138"/>
                    </a:lnTo>
                    <a:lnTo>
                      <a:pt x="511" y="2111"/>
                    </a:lnTo>
                    <a:lnTo>
                      <a:pt x="266" y="199"/>
                    </a:lnTo>
                    <a:lnTo>
                      <a:pt x="264" y="180"/>
                    </a:lnTo>
                    <a:lnTo>
                      <a:pt x="260" y="161"/>
                    </a:lnTo>
                    <a:lnTo>
                      <a:pt x="255" y="146"/>
                    </a:lnTo>
                    <a:lnTo>
                      <a:pt x="249" y="133"/>
                    </a:lnTo>
                    <a:lnTo>
                      <a:pt x="239" y="122"/>
                    </a:lnTo>
                    <a:lnTo>
                      <a:pt x="227" y="112"/>
                    </a:lnTo>
                    <a:lnTo>
                      <a:pt x="209" y="105"/>
                    </a:lnTo>
                    <a:lnTo>
                      <a:pt x="186" y="100"/>
                    </a:lnTo>
                    <a:lnTo>
                      <a:pt x="157" y="95"/>
                    </a:lnTo>
                    <a:lnTo>
                      <a:pt x="123" y="92"/>
                    </a:lnTo>
                    <a:lnTo>
                      <a:pt x="80" y="92"/>
                    </a:lnTo>
                    <a:lnTo>
                      <a:pt x="55" y="92"/>
                    </a:lnTo>
                    <a:lnTo>
                      <a:pt x="35" y="91"/>
                    </a:lnTo>
                    <a:lnTo>
                      <a:pt x="20" y="87"/>
                    </a:lnTo>
                    <a:lnTo>
                      <a:pt x="9" y="82"/>
                    </a:lnTo>
                    <a:lnTo>
                      <a:pt x="3" y="73"/>
                    </a:lnTo>
                    <a:lnTo>
                      <a:pt x="0" y="58"/>
                    </a:lnTo>
                    <a:lnTo>
                      <a:pt x="3" y="38"/>
                    </a:lnTo>
                    <a:lnTo>
                      <a:pt x="7" y="25"/>
                    </a:lnTo>
                    <a:lnTo>
                      <a:pt x="13" y="14"/>
                    </a:lnTo>
                    <a:lnTo>
                      <a:pt x="21" y="6"/>
                    </a:lnTo>
                    <a:lnTo>
                      <a:pt x="30" y="3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7"/>
              <p:cNvSpPr>
                <a:spLocks/>
              </p:cNvSpPr>
              <p:nvPr/>
            </p:nvSpPr>
            <p:spPr bwMode="auto">
              <a:xfrm>
                <a:off x="5538" y="879"/>
                <a:ext cx="1005" cy="748"/>
              </a:xfrm>
              <a:custGeom>
                <a:avLst/>
                <a:gdLst/>
                <a:ahLst/>
                <a:cxnLst>
                  <a:cxn ang="0">
                    <a:pos x="544" y="5"/>
                  </a:cxn>
                  <a:cxn ang="0">
                    <a:pos x="698" y="10"/>
                  </a:cxn>
                  <a:cxn ang="0">
                    <a:pos x="861" y="5"/>
                  </a:cxn>
                  <a:cxn ang="0">
                    <a:pos x="1002" y="3"/>
                  </a:cxn>
                  <a:cxn ang="0">
                    <a:pos x="1014" y="60"/>
                  </a:cxn>
                  <a:cxn ang="0">
                    <a:pos x="957" y="79"/>
                  </a:cxn>
                  <a:cxn ang="0">
                    <a:pos x="809" y="94"/>
                  </a:cxn>
                  <a:cxn ang="0">
                    <a:pos x="766" y="153"/>
                  </a:cxn>
                  <a:cxn ang="0">
                    <a:pos x="1539" y="192"/>
                  </a:cxn>
                  <a:cxn ang="0">
                    <a:pos x="1604" y="108"/>
                  </a:cxn>
                  <a:cxn ang="0">
                    <a:pos x="1563" y="79"/>
                  </a:cxn>
                  <a:cxn ang="0">
                    <a:pos x="1518" y="55"/>
                  </a:cxn>
                  <a:cxn ang="0">
                    <a:pos x="1527" y="12"/>
                  </a:cxn>
                  <a:cxn ang="0">
                    <a:pos x="1564" y="0"/>
                  </a:cxn>
                  <a:cxn ang="0">
                    <a:pos x="1772" y="9"/>
                  </a:cxn>
                  <a:cxn ang="0">
                    <a:pos x="1947" y="1"/>
                  </a:cxn>
                  <a:cxn ang="0">
                    <a:pos x="2011" y="30"/>
                  </a:cxn>
                  <a:cxn ang="0">
                    <a:pos x="1982" y="74"/>
                  </a:cxn>
                  <a:cxn ang="0">
                    <a:pos x="1855" y="101"/>
                  </a:cxn>
                  <a:cxn ang="0">
                    <a:pos x="1654" y="202"/>
                  </a:cxn>
                  <a:cxn ang="0">
                    <a:pos x="1374" y="391"/>
                  </a:cxn>
                  <a:cxn ang="0">
                    <a:pos x="1105" y="582"/>
                  </a:cxn>
                  <a:cxn ang="0">
                    <a:pos x="1106" y="603"/>
                  </a:cxn>
                  <a:cxn ang="0">
                    <a:pos x="1522" y="1387"/>
                  </a:cxn>
                  <a:cxn ang="0">
                    <a:pos x="1621" y="1419"/>
                  </a:cxn>
                  <a:cxn ang="0">
                    <a:pos x="1675" y="1426"/>
                  </a:cxn>
                  <a:cxn ang="0">
                    <a:pos x="1681" y="1481"/>
                  </a:cxn>
                  <a:cxn ang="0">
                    <a:pos x="1558" y="1494"/>
                  </a:cxn>
                  <a:cxn ang="0">
                    <a:pos x="1365" y="1489"/>
                  </a:cxn>
                  <a:cxn ang="0">
                    <a:pos x="1171" y="1497"/>
                  </a:cxn>
                  <a:cxn ang="0">
                    <a:pos x="1107" y="1475"/>
                  </a:cxn>
                  <a:cxn ang="0">
                    <a:pos x="1116" y="1431"/>
                  </a:cxn>
                  <a:cxn ang="0">
                    <a:pos x="1163" y="1419"/>
                  </a:cxn>
                  <a:cxn ang="0">
                    <a:pos x="1244" y="1400"/>
                  </a:cxn>
                  <a:cxn ang="0">
                    <a:pos x="1265" y="1350"/>
                  </a:cxn>
                  <a:cxn ang="0">
                    <a:pos x="564" y="961"/>
                  </a:cxn>
                  <a:cxn ang="0">
                    <a:pos x="496" y="1222"/>
                  </a:cxn>
                  <a:cxn ang="0">
                    <a:pos x="464" y="1347"/>
                  </a:cxn>
                  <a:cxn ang="0">
                    <a:pos x="457" y="1390"/>
                  </a:cxn>
                  <a:cxn ang="0">
                    <a:pos x="511" y="1415"/>
                  </a:cxn>
                  <a:cxn ang="0">
                    <a:pos x="594" y="1419"/>
                  </a:cxn>
                  <a:cxn ang="0">
                    <a:pos x="661" y="1436"/>
                  </a:cxn>
                  <a:cxn ang="0">
                    <a:pos x="642" y="1494"/>
                  </a:cxn>
                  <a:cxn ang="0">
                    <a:pos x="523" y="1494"/>
                  </a:cxn>
                  <a:cxn ang="0">
                    <a:pos x="352" y="1488"/>
                  </a:cxn>
                  <a:cxn ang="0">
                    <a:pos x="198" y="1491"/>
                  </a:cxn>
                  <a:cxn ang="0">
                    <a:pos x="35" y="1497"/>
                  </a:cxn>
                  <a:cxn ang="0">
                    <a:pos x="2" y="1474"/>
                  </a:cxn>
                  <a:cxn ang="0">
                    <a:pos x="15" y="1429"/>
                  </a:cxn>
                  <a:cxn ang="0">
                    <a:pos x="112" y="1419"/>
                  </a:cxn>
                  <a:cxn ang="0">
                    <a:pos x="230" y="1397"/>
                  </a:cxn>
                  <a:cxn ang="0">
                    <a:pos x="260" y="1327"/>
                  </a:cxn>
                  <a:cxn ang="0">
                    <a:pos x="564" y="116"/>
                  </a:cxn>
                  <a:cxn ang="0">
                    <a:pos x="537" y="86"/>
                  </a:cxn>
                  <a:cxn ang="0">
                    <a:pos x="451" y="79"/>
                  </a:cxn>
                  <a:cxn ang="0">
                    <a:pos x="366" y="70"/>
                  </a:cxn>
                  <a:cxn ang="0">
                    <a:pos x="370" y="12"/>
                  </a:cxn>
                  <a:cxn ang="0">
                    <a:pos x="408" y="0"/>
                  </a:cxn>
                </a:cxnLst>
                <a:rect l="0" t="0" r="r" b="b"/>
                <a:pathLst>
                  <a:path w="2011" h="1497">
                    <a:moveTo>
                      <a:pt x="408" y="0"/>
                    </a:moveTo>
                    <a:lnTo>
                      <a:pt x="439" y="1"/>
                    </a:lnTo>
                    <a:lnTo>
                      <a:pt x="475" y="3"/>
                    </a:lnTo>
                    <a:lnTo>
                      <a:pt x="511" y="5"/>
                    </a:lnTo>
                    <a:lnTo>
                      <a:pt x="544" y="5"/>
                    </a:lnTo>
                    <a:lnTo>
                      <a:pt x="572" y="8"/>
                    </a:lnTo>
                    <a:lnTo>
                      <a:pt x="604" y="9"/>
                    </a:lnTo>
                    <a:lnTo>
                      <a:pt x="638" y="10"/>
                    </a:lnTo>
                    <a:lnTo>
                      <a:pt x="671" y="10"/>
                    </a:lnTo>
                    <a:lnTo>
                      <a:pt x="698" y="10"/>
                    </a:lnTo>
                    <a:lnTo>
                      <a:pt x="721" y="10"/>
                    </a:lnTo>
                    <a:lnTo>
                      <a:pt x="752" y="9"/>
                    </a:lnTo>
                    <a:lnTo>
                      <a:pt x="787" y="8"/>
                    </a:lnTo>
                    <a:lnTo>
                      <a:pt x="823" y="6"/>
                    </a:lnTo>
                    <a:lnTo>
                      <a:pt x="861" y="5"/>
                    </a:lnTo>
                    <a:lnTo>
                      <a:pt x="897" y="3"/>
                    </a:lnTo>
                    <a:lnTo>
                      <a:pt x="931" y="1"/>
                    </a:lnTo>
                    <a:lnTo>
                      <a:pt x="961" y="0"/>
                    </a:lnTo>
                    <a:lnTo>
                      <a:pt x="986" y="0"/>
                    </a:lnTo>
                    <a:lnTo>
                      <a:pt x="1002" y="3"/>
                    </a:lnTo>
                    <a:lnTo>
                      <a:pt x="1013" y="8"/>
                    </a:lnTo>
                    <a:lnTo>
                      <a:pt x="1019" y="17"/>
                    </a:lnTo>
                    <a:lnTo>
                      <a:pt x="1020" y="30"/>
                    </a:lnTo>
                    <a:lnTo>
                      <a:pt x="1019" y="48"/>
                    </a:lnTo>
                    <a:lnTo>
                      <a:pt x="1014" y="60"/>
                    </a:lnTo>
                    <a:lnTo>
                      <a:pt x="1007" y="69"/>
                    </a:lnTo>
                    <a:lnTo>
                      <a:pt x="997" y="75"/>
                    </a:lnTo>
                    <a:lnTo>
                      <a:pt x="985" y="78"/>
                    </a:lnTo>
                    <a:lnTo>
                      <a:pt x="971" y="79"/>
                    </a:lnTo>
                    <a:lnTo>
                      <a:pt x="957" y="79"/>
                    </a:lnTo>
                    <a:lnTo>
                      <a:pt x="914" y="79"/>
                    </a:lnTo>
                    <a:lnTo>
                      <a:pt x="880" y="80"/>
                    </a:lnTo>
                    <a:lnTo>
                      <a:pt x="850" y="84"/>
                    </a:lnTo>
                    <a:lnTo>
                      <a:pt x="828" y="87"/>
                    </a:lnTo>
                    <a:lnTo>
                      <a:pt x="809" y="94"/>
                    </a:lnTo>
                    <a:lnTo>
                      <a:pt x="795" y="101"/>
                    </a:lnTo>
                    <a:lnTo>
                      <a:pt x="786" y="111"/>
                    </a:lnTo>
                    <a:lnTo>
                      <a:pt x="777" y="123"/>
                    </a:lnTo>
                    <a:lnTo>
                      <a:pt x="771" y="137"/>
                    </a:lnTo>
                    <a:lnTo>
                      <a:pt x="766" y="153"/>
                    </a:lnTo>
                    <a:lnTo>
                      <a:pt x="761" y="171"/>
                    </a:lnTo>
                    <a:lnTo>
                      <a:pt x="589" y="863"/>
                    </a:lnTo>
                    <a:lnTo>
                      <a:pt x="1506" y="215"/>
                    </a:lnTo>
                    <a:lnTo>
                      <a:pt x="1521" y="205"/>
                    </a:lnTo>
                    <a:lnTo>
                      <a:pt x="1539" y="192"/>
                    </a:lnTo>
                    <a:lnTo>
                      <a:pt x="1557" y="177"/>
                    </a:lnTo>
                    <a:lnTo>
                      <a:pt x="1574" y="160"/>
                    </a:lnTo>
                    <a:lnTo>
                      <a:pt x="1590" y="143"/>
                    </a:lnTo>
                    <a:lnTo>
                      <a:pt x="1600" y="126"/>
                    </a:lnTo>
                    <a:lnTo>
                      <a:pt x="1604" y="108"/>
                    </a:lnTo>
                    <a:lnTo>
                      <a:pt x="1602" y="97"/>
                    </a:lnTo>
                    <a:lnTo>
                      <a:pt x="1595" y="90"/>
                    </a:lnTo>
                    <a:lnTo>
                      <a:pt x="1587" y="84"/>
                    </a:lnTo>
                    <a:lnTo>
                      <a:pt x="1576" y="80"/>
                    </a:lnTo>
                    <a:lnTo>
                      <a:pt x="1563" y="79"/>
                    </a:lnTo>
                    <a:lnTo>
                      <a:pt x="1551" y="79"/>
                    </a:lnTo>
                    <a:lnTo>
                      <a:pt x="1536" y="75"/>
                    </a:lnTo>
                    <a:lnTo>
                      <a:pt x="1526" y="69"/>
                    </a:lnTo>
                    <a:lnTo>
                      <a:pt x="1520" y="62"/>
                    </a:lnTo>
                    <a:lnTo>
                      <a:pt x="1518" y="55"/>
                    </a:lnTo>
                    <a:lnTo>
                      <a:pt x="1516" y="52"/>
                    </a:lnTo>
                    <a:lnTo>
                      <a:pt x="1516" y="49"/>
                    </a:lnTo>
                    <a:lnTo>
                      <a:pt x="1518" y="33"/>
                    </a:lnTo>
                    <a:lnTo>
                      <a:pt x="1521" y="21"/>
                    </a:lnTo>
                    <a:lnTo>
                      <a:pt x="1527" y="12"/>
                    </a:lnTo>
                    <a:lnTo>
                      <a:pt x="1535" y="6"/>
                    </a:lnTo>
                    <a:lnTo>
                      <a:pt x="1543" y="3"/>
                    </a:lnTo>
                    <a:lnTo>
                      <a:pt x="1551" y="1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90" y="1"/>
                    </a:lnTo>
                    <a:lnTo>
                      <a:pt x="1623" y="1"/>
                    </a:lnTo>
                    <a:lnTo>
                      <a:pt x="1660" y="4"/>
                    </a:lnTo>
                    <a:lnTo>
                      <a:pt x="1736" y="8"/>
                    </a:lnTo>
                    <a:lnTo>
                      <a:pt x="1772" y="9"/>
                    </a:lnTo>
                    <a:lnTo>
                      <a:pt x="1804" y="10"/>
                    </a:lnTo>
                    <a:lnTo>
                      <a:pt x="1830" y="10"/>
                    </a:lnTo>
                    <a:lnTo>
                      <a:pt x="1869" y="9"/>
                    </a:lnTo>
                    <a:lnTo>
                      <a:pt x="1908" y="5"/>
                    </a:lnTo>
                    <a:lnTo>
                      <a:pt x="1947" y="1"/>
                    </a:lnTo>
                    <a:lnTo>
                      <a:pt x="1982" y="0"/>
                    </a:lnTo>
                    <a:lnTo>
                      <a:pt x="1992" y="3"/>
                    </a:lnTo>
                    <a:lnTo>
                      <a:pt x="2002" y="8"/>
                    </a:lnTo>
                    <a:lnTo>
                      <a:pt x="2008" y="17"/>
                    </a:lnTo>
                    <a:lnTo>
                      <a:pt x="2011" y="30"/>
                    </a:lnTo>
                    <a:lnTo>
                      <a:pt x="2010" y="46"/>
                    </a:lnTo>
                    <a:lnTo>
                      <a:pt x="2006" y="58"/>
                    </a:lnTo>
                    <a:lnTo>
                      <a:pt x="2000" y="65"/>
                    </a:lnTo>
                    <a:lnTo>
                      <a:pt x="1992" y="71"/>
                    </a:lnTo>
                    <a:lnTo>
                      <a:pt x="1982" y="74"/>
                    </a:lnTo>
                    <a:lnTo>
                      <a:pt x="1972" y="76"/>
                    </a:lnTo>
                    <a:lnTo>
                      <a:pt x="1963" y="79"/>
                    </a:lnTo>
                    <a:lnTo>
                      <a:pt x="1927" y="84"/>
                    </a:lnTo>
                    <a:lnTo>
                      <a:pt x="1891" y="91"/>
                    </a:lnTo>
                    <a:lnTo>
                      <a:pt x="1855" y="101"/>
                    </a:lnTo>
                    <a:lnTo>
                      <a:pt x="1818" y="116"/>
                    </a:lnTo>
                    <a:lnTo>
                      <a:pt x="1780" y="132"/>
                    </a:lnTo>
                    <a:lnTo>
                      <a:pt x="1740" y="151"/>
                    </a:lnTo>
                    <a:lnTo>
                      <a:pt x="1698" y="175"/>
                    </a:lnTo>
                    <a:lnTo>
                      <a:pt x="1654" y="202"/>
                    </a:lnTo>
                    <a:lnTo>
                      <a:pt x="1607" y="232"/>
                    </a:lnTo>
                    <a:lnTo>
                      <a:pt x="1555" y="266"/>
                    </a:lnTo>
                    <a:lnTo>
                      <a:pt x="1499" y="304"/>
                    </a:lnTo>
                    <a:lnTo>
                      <a:pt x="1440" y="346"/>
                    </a:lnTo>
                    <a:lnTo>
                      <a:pt x="1374" y="391"/>
                    </a:lnTo>
                    <a:lnTo>
                      <a:pt x="1153" y="546"/>
                    </a:lnTo>
                    <a:lnTo>
                      <a:pt x="1134" y="559"/>
                    </a:lnTo>
                    <a:lnTo>
                      <a:pt x="1121" y="569"/>
                    </a:lnTo>
                    <a:lnTo>
                      <a:pt x="1112" y="577"/>
                    </a:lnTo>
                    <a:lnTo>
                      <a:pt x="1105" y="582"/>
                    </a:lnTo>
                    <a:lnTo>
                      <a:pt x="1101" y="585"/>
                    </a:lnTo>
                    <a:lnTo>
                      <a:pt x="1100" y="588"/>
                    </a:lnTo>
                    <a:lnTo>
                      <a:pt x="1100" y="590"/>
                    </a:lnTo>
                    <a:lnTo>
                      <a:pt x="1101" y="594"/>
                    </a:lnTo>
                    <a:lnTo>
                      <a:pt x="1106" y="603"/>
                    </a:lnTo>
                    <a:lnTo>
                      <a:pt x="1114" y="615"/>
                    </a:lnTo>
                    <a:lnTo>
                      <a:pt x="1114" y="615"/>
                    </a:lnTo>
                    <a:lnTo>
                      <a:pt x="1492" y="1346"/>
                    </a:lnTo>
                    <a:lnTo>
                      <a:pt x="1506" y="1370"/>
                    </a:lnTo>
                    <a:lnTo>
                      <a:pt x="1522" y="1387"/>
                    </a:lnTo>
                    <a:lnTo>
                      <a:pt x="1541" y="1399"/>
                    </a:lnTo>
                    <a:lnTo>
                      <a:pt x="1562" y="1409"/>
                    </a:lnTo>
                    <a:lnTo>
                      <a:pt x="1582" y="1414"/>
                    </a:lnTo>
                    <a:lnTo>
                      <a:pt x="1602" y="1418"/>
                    </a:lnTo>
                    <a:lnTo>
                      <a:pt x="1621" y="1419"/>
                    </a:lnTo>
                    <a:lnTo>
                      <a:pt x="1639" y="1419"/>
                    </a:lnTo>
                    <a:lnTo>
                      <a:pt x="1647" y="1420"/>
                    </a:lnTo>
                    <a:lnTo>
                      <a:pt x="1657" y="1420"/>
                    </a:lnTo>
                    <a:lnTo>
                      <a:pt x="1666" y="1422"/>
                    </a:lnTo>
                    <a:lnTo>
                      <a:pt x="1675" y="1426"/>
                    </a:lnTo>
                    <a:lnTo>
                      <a:pt x="1682" y="1432"/>
                    </a:lnTo>
                    <a:lnTo>
                      <a:pt x="1686" y="1441"/>
                    </a:lnTo>
                    <a:lnTo>
                      <a:pt x="1688" y="1453"/>
                    </a:lnTo>
                    <a:lnTo>
                      <a:pt x="1686" y="1469"/>
                    </a:lnTo>
                    <a:lnTo>
                      <a:pt x="1681" y="1481"/>
                    </a:lnTo>
                    <a:lnTo>
                      <a:pt x="1672" y="1490"/>
                    </a:lnTo>
                    <a:lnTo>
                      <a:pt x="1660" y="1495"/>
                    </a:lnTo>
                    <a:lnTo>
                      <a:pt x="1644" y="1497"/>
                    </a:lnTo>
                    <a:lnTo>
                      <a:pt x="1603" y="1496"/>
                    </a:lnTo>
                    <a:lnTo>
                      <a:pt x="1558" y="1494"/>
                    </a:lnTo>
                    <a:lnTo>
                      <a:pt x="1513" y="1491"/>
                    </a:lnTo>
                    <a:lnTo>
                      <a:pt x="1469" y="1489"/>
                    </a:lnTo>
                    <a:lnTo>
                      <a:pt x="1428" y="1488"/>
                    </a:lnTo>
                    <a:lnTo>
                      <a:pt x="1400" y="1488"/>
                    </a:lnTo>
                    <a:lnTo>
                      <a:pt x="1365" y="1489"/>
                    </a:lnTo>
                    <a:lnTo>
                      <a:pt x="1327" y="1491"/>
                    </a:lnTo>
                    <a:lnTo>
                      <a:pt x="1286" y="1493"/>
                    </a:lnTo>
                    <a:lnTo>
                      <a:pt x="1244" y="1494"/>
                    </a:lnTo>
                    <a:lnTo>
                      <a:pt x="1206" y="1496"/>
                    </a:lnTo>
                    <a:lnTo>
                      <a:pt x="1171" y="1497"/>
                    </a:lnTo>
                    <a:lnTo>
                      <a:pt x="1143" y="1497"/>
                    </a:lnTo>
                    <a:lnTo>
                      <a:pt x="1128" y="1495"/>
                    </a:lnTo>
                    <a:lnTo>
                      <a:pt x="1118" y="1490"/>
                    </a:lnTo>
                    <a:lnTo>
                      <a:pt x="1111" y="1483"/>
                    </a:lnTo>
                    <a:lnTo>
                      <a:pt x="1107" y="1475"/>
                    </a:lnTo>
                    <a:lnTo>
                      <a:pt x="1105" y="1470"/>
                    </a:lnTo>
                    <a:lnTo>
                      <a:pt x="1105" y="1468"/>
                    </a:lnTo>
                    <a:lnTo>
                      <a:pt x="1106" y="1452"/>
                    </a:lnTo>
                    <a:lnTo>
                      <a:pt x="1110" y="1440"/>
                    </a:lnTo>
                    <a:lnTo>
                      <a:pt x="1116" y="1431"/>
                    </a:lnTo>
                    <a:lnTo>
                      <a:pt x="1124" y="1425"/>
                    </a:lnTo>
                    <a:lnTo>
                      <a:pt x="1133" y="1422"/>
                    </a:lnTo>
                    <a:lnTo>
                      <a:pt x="1143" y="1420"/>
                    </a:lnTo>
                    <a:lnTo>
                      <a:pt x="1154" y="1420"/>
                    </a:lnTo>
                    <a:lnTo>
                      <a:pt x="1163" y="1419"/>
                    </a:lnTo>
                    <a:lnTo>
                      <a:pt x="1179" y="1419"/>
                    </a:lnTo>
                    <a:lnTo>
                      <a:pt x="1196" y="1418"/>
                    </a:lnTo>
                    <a:lnTo>
                      <a:pt x="1213" y="1414"/>
                    </a:lnTo>
                    <a:lnTo>
                      <a:pt x="1229" y="1409"/>
                    </a:lnTo>
                    <a:lnTo>
                      <a:pt x="1244" y="1400"/>
                    </a:lnTo>
                    <a:lnTo>
                      <a:pt x="1255" y="1390"/>
                    </a:lnTo>
                    <a:lnTo>
                      <a:pt x="1263" y="1377"/>
                    </a:lnTo>
                    <a:lnTo>
                      <a:pt x="1267" y="1361"/>
                    </a:lnTo>
                    <a:lnTo>
                      <a:pt x="1265" y="1355"/>
                    </a:lnTo>
                    <a:lnTo>
                      <a:pt x="1265" y="1350"/>
                    </a:lnTo>
                    <a:lnTo>
                      <a:pt x="1263" y="1344"/>
                    </a:lnTo>
                    <a:lnTo>
                      <a:pt x="1258" y="1334"/>
                    </a:lnTo>
                    <a:lnTo>
                      <a:pt x="1252" y="1322"/>
                    </a:lnTo>
                    <a:lnTo>
                      <a:pt x="928" y="702"/>
                    </a:lnTo>
                    <a:lnTo>
                      <a:pt x="564" y="961"/>
                    </a:lnTo>
                    <a:lnTo>
                      <a:pt x="548" y="1027"/>
                    </a:lnTo>
                    <a:lnTo>
                      <a:pt x="532" y="1084"/>
                    </a:lnTo>
                    <a:lnTo>
                      <a:pt x="519" y="1136"/>
                    </a:lnTo>
                    <a:lnTo>
                      <a:pt x="507" y="1183"/>
                    </a:lnTo>
                    <a:lnTo>
                      <a:pt x="496" y="1222"/>
                    </a:lnTo>
                    <a:lnTo>
                      <a:pt x="488" y="1257"/>
                    </a:lnTo>
                    <a:lnTo>
                      <a:pt x="479" y="1286"/>
                    </a:lnTo>
                    <a:lnTo>
                      <a:pt x="473" y="1311"/>
                    </a:lnTo>
                    <a:lnTo>
                      <a:pt x="468" y="1330"/>
                    </a:lnTo>
                    <a:lnTo>
                      <a:pt x="464" y="1347"/>
                    </a:lnTo>
                    <a:lnTo>
                      <a:pt x="460" y="1360"/>
                    </a:lnTo>
                    <a:lnTo>
                      <a:pt x="458" y="1370"/>
                    </a:lnTo>
                    <a:lnTo>
                      <a:pt x="457" y="1376"/>
                    </a:lnTo>
                    <a:lnTo>
                      <a:pt x="457" y="1381"/>
                    </a:lnTo>
                    <a:lnTo>
                      <a:pt x="457" y="1390"/>
                    </a:lnTo>
                    <a:lnTo>
                      <a:pt x="459" y="1399"/>
                    </a:lnTo>
                    <a:lnTo>
                      <a:pt x="464" y="1405"/>
                    </a:lnTo>
                    <a:lnTo>
                      <a:pt x="473" y="1409"/>
                    </a:lnTo>
                    <a:lnTo>
                      <a:pt x="488" y="1413"/>
                    </a:lnTo>
                    <a:lnTo>
                      <a:pt x="511" y="1415"/>
                    </a:lnTo>
                    <a:lnTo>
                      <a:pt x="535" y="1416"/>
                    </a:lnTo>
                    <a:lnTo>
                      <a:pt x="556" y="1419"/>
                    </a:lnTo>
                    <a:lnTo>
                      <a:pt x="574" y="1419"/>
                    </a:lnTo>
                    <a:lnTo>
                      <a:pt x="588" y="1419"/>
                    </a:lnTo>
                    <a:lnTo>
                      <a:pt x="594" y="1419"/>
                    </a:lnTo>
                    <a:lnTo>
                      <a:pt x="615" y="1420"/>
                    </a:lnTo>
                    <a:lnTo>
                      <a:pt x="631" y="1420"/>
                    </a:lnTo>
                    <a:lnTo>
                      <a:pt x="645" y="1422"/>
                    </a:lnTo>
                    <a:lnTo>
                      <a:pt x="655" y="1427"/>
                    </a:lnTo>
                    <a:lnTo>
                      <a:pt x="661" y="1436"/>
                    </a:lnTo>
                    <a:lnTo>
                      <a:pt x="663" y="1448"/>
                    </a:lnTo>
                    <a:lnTo>
                      <a:pt x="661" y="1467"/>
                    </a:lnTo>
                    <a:lnTo>
                      <a:pt x="657" y="1479"/>
                    </a:lnTo>
                    <a:lnTo>
                      <a:pt x="650" y="1488"/>
                    </a:lnTo>
                    <a:lnTo>
                      <a:pt x="642" y="1494"/>
                    </a:lnTo>
                    <a:lnTo>
                      <a:pt x="634" y="1496"/>
                    </a:lnTo>
                    <a:lnTo>
                      <a:pt x="626" y="1497"/>
                    </a:lnTo>
                    <a:lnTo>
                      <a:pt x="619" y="1497"/>
                    </a:lnTo>
                    <a:lnTo>
                      <a:pt x="572" y="1496"/>
                    </a:lnTo>
                    <a:lnTo>
                      <a:pt x="523" y="1494"/>
                    </a:lnTo>
                    <a:lnTo>
                      <a:pt x="476" y="1493"/>
                    </a:lnTo>
                    <a:lnTo>
                      <a:pt x="449" y="1490"/>
                    </a:lnTo>
                    <a:lnTo>
                      <a:pt x="417" y="1489"/>
                    </a:lnTo>
                    <a:lnTo>
                      <a:pt x="384" y="1488"/>
                    </a:lnTo>
                    <a:lnTo>
                      <a:pt x="352" y="1488"/>
                    </a:lnTo>
                    <a:lnTo>
                      <a:pt x="324" y="1488"/>
                    </a:lnTo>
                    <a:lnTo>
                      <a:pt x="300" y="1488"/>
                    </a:lnTo>
                    <a:lnTo>
                      <a:pt x="270" y="1489"/>
                    </a:lnTo>
                    <a:lnTo>
                      <a:pt x="235" y="1490"/>
                    </a:lnTo>
                    <a:lnTo>
                      <a:pt x="198" y="1491"/>
                    </a:lnTo>
                    <a:lnTo>
                      <a:pt x="161" y="1494"/>
                    </a:lnTo>
                    <a:lnTo>
                      <a:pt x="124" y="1495"/>
                    </a:lnTo>
                    <a:lnTo>
                      <a:pt x="90" y="1496"/>
                    </a:lnTo>
                    <a:lnTo>
                      <a:pt x="60" y="1497"/>
                    </a:lnTo>
                    <a:lnTo>
                      <a:pt x="35" y="1497"/>
                    </a:lnTo>
                    <a:lnTo>
                      <a:pt x="23" y="1496"/>
                    </a:lnTo>
                    <a:lnTo>
                      <a:pt x="13" y="1491"/>
                    </a:lnTo>
                    <a:lnTo>
                      <a:pt x="7" y="1485"/>
                    </a:lnTo>
                    <a:lnTo>
                      <a:pt x="3" y="1479"/>
                    </a:lnTo>
                    <a:lnTo>
                      <a:pt x="2" y="1474"/>
                    </a:lnTo>
                    <a:lnTo>
                      <a:pt x="0" y="1469"/>
                    </a:lnTo>
                    <a:lnTo>
                      <a:pt x="0" y="1468"/>
                    </a:lnTo>
                    <a:lnTo>
                      <a:pt x="3" y="1450"/>
                    </a:lnTo>
                    <a:lnTo>
                      <a:pt x="8" y="1437"/>
                    </a:lnTo>
                    <a:lnTo>
                      <a:pt x="15" y="1429"/>
                    </a:lnTo>
                    <a:lnTo>
                      <a:pt x="26" y="1424"/>
                    </a:lnTo>
                    <a:lnTo>
                      <a:pt x="39" y="1420"/>
                    </a:lnTo>
                    <a:lnTo>
                      <a:pt x="54" y="1420"/>
                    </a:lnTo>
                    <a:lnTo>
                      <a:pt x="70" y="1419"/>
                    </a:lnTo>
                    <a:lnTo>
                      <a:pt x="112" y="1419"/>
                    </a:lnTo>
                    <a:lnTo>
                      <a:pt x="148" y="1418"/>
                    </a:lnTo>
                    <a:lnTo>
                      <a:pt x="176" y="1414"/>
                    </a:lnTo>
                    <a:lnTo>
                      <a:pt x="200" y="1410"/>
                    </a:lnTo>
                    <a:lnTo>
                      <a:pt x="217" y="1404"/>
                    </a:lnTo>
                    <a:lnTo>
                      <a:pt x="230" y="1397"/>
                    </a:lnTo>
                    <a:lnTo>
                      <a:pt x="240" y="1387"/>
                    </a:lnTo>
                    <a:lnTo>
                      <a:pt x="248" y="1376"/>
                    </a:lnTo>
                    <a:lnTo>
                      <a:pt x="253" y="1361"/>
                    </a:lnTo>
                    <a:lnTo>
                      <a:pt x="256" y="1345"/>
                    </a:lnTo>
                    <a:lnTo>
                      <a:pt x="260" y="1327"/>
                    </a:lnTo>
                    <a:lnTo>
                      <a:pt x="554" y="161"/>
                    </a:lnTo>
                    <a:lnTo>
                      <a:pt x="559" y="144"/>
                    </a:lnTo>
                    <a:lnTo>
                      <a:pt x="563" y="130"/>
                    </a:lnTo>
                    <a:lnTo>
                      <a:pt x="564" y="122"/>
                    </a:lnTo>
                    <a:lnTo>
                      <a:pt x="564" y="116"/>
                    </a:lnTo>
                    <a:lnTo>
                      <a:pt x="564" y="113"/>
                    </a:lnTo>
                    <a:lnTo>
                      <a:pt x="564" y="102"/>
                    </a:lnTo>
                    <a:lnTo>
                      <a:pt x="561" y="95"/>
                    </a:lnTo>
                    <a:lnTo>
                      <a:pt x="552" y="90"/>
                    </a:lnTo>
                    <a:lnTo>
                      <a:pt x="537" y="86"/>
                    </a:lnTo>
                    <a:lnTo>
                      <a:pt x="516" y="84"/>
                    </a:lnTo>
                    <a:lnTo>
                      <a:pt x="495" y="81"/>
                    </a:lnTo>
                    <a:lnTo>
                      <a:pt x="479" y="80"/>
                    </a:lnTo>
                    <a:lnTo>
                      <a:pt x="465" y="79"/>
                    </a:lnTo>
                    <a:lnTo>
                      <a:pt x="451" y="79"/>
                    </a:lnTo>
                    <a:lnTo>
                      <a:pt x="432" y="79"/>
                    </a:lnTo>
                    <a:lnTo>
                      <a:pt x="410" y="79"/>
                    </a:lnTo>
                    <a:lnTo>
                      <a:pt x="391" y="78"/>
                    </a:lnTo>
                    <a:lnTo>
                      <a:pt x="378" y="75"/>
                    </a:lnTo>
                    <a:lnTo>
                      <a:pt x="366" y="70"/>
                    </a:lnTo>
                    <a:lnTo>
                      <a:pt x="360" y="62"/>
                    </a:lnTo>
                    <a:lnTo>
                      <a:pt x="359" y="49"/>
                    </a:lnTo>
                    <a:lnTo>
                      <a:pt x="360" y="33"/>
                    </a:lnTo>
                    <a:lnTo>
                      <a:pt x="364" y="21"/>
                    </a:lnTo>
                    <a:lnTo>
                      <a:pt x="370" y="12"/>
                    </a:lnTo>
                    <a:lnTo>
                      <a:pt x="378" y="6"/>
                    </a:lnTo>
                    <a:lnTo>
                      <a:pt x="386" y="3"/>
                    </a:lnTo>
                    <a:lnTo>
                      <a:pt x="394" y="1"/>
                    </a:lnTo>
                    <a:lnTo>
                      <a:pt x="401" y="0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30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81000" y="4648200"/>
              <a:ext cx="572184" cy="495300"/>
              <a:chOff x="295" y="3081"/>
              <a:chExt cx="1481" cy="1282"/>
            </a:xfrm>
          </p:grpSpPr>
          <p:sp>
            <p:nvSpPr>
              <p:cNvPr id="42" name="Freeform 32"/>
              <p:cNvSpPr>
                <a:spLocks/>
              </p:cNvSpPr>
              <p:nvPr/>
            </p:nvSpPr>
            <p:spPr bwMode="auto">
              <a:xfrm>
                <a:off x="295" y="3081"/>
                <a:ext cx="1075" cy="1092"/>
              </a:xfrm>
              <a:custGeom>
                <a:avLst/>
                <a:gdLst/>
                <a:ahLst/>
                <a:cxnLst>
                  <a:cxn ang="0">
                    <a:pos x="357" y="6"/>
                  </a:cxn>
                  <a:cxn ang="0">
                    <a:pos x="660" y="14"/>
                  </a:cxn>
                  <a:cxn ang="0">
                    <a:pos x="896" y="13"/>
                  </a:cxn>
                  <a:cxn ang="0">
                    <a:pos x="1201" y="3"/>
                  </a:cxn>
                  <a:cxn ang="0">
                    <a:pos x="1361" y="1"/>
                  </a:cxn>
                  <a:cxn ang="0">
                    <a:pos x="1409" y="36"/>
                  </a:cxn>
                  <a:cxn ang="0">
                    <a:pos x="1385" y="125"/>
                  </a:cxn>
                  <a:cxn ang="0">
                    <a:pos x="1257" y="139"/>
                  </a:cxn>
                  <a:cxn ang="0">
                    <a:pos x="1012" y="159"/>
                  </a:cxn>
                  <a:cxn ang="0">
                    <a:pos x="909" y="227"/>
                  </a:cxn>
                  <a:cxn ang="0">
                    <a:pos x="862" y="359"/>
                  </a:cxn>
                  <a:cxn ang="0">
                    <a:pos x="367" y="2397"/>
                  </a:cxn>
                  <a:cxn ang="0">
                    <a:pos x="358" y="2532"/>
                  </a:cxn>
                  <a:cxn ang="0">
                    <a:pos x="426" y="2845"/>
                  </a:cxn>
                  <a:cxn ang="0">
                    <a:pos x="609" y="3045"/>
                  </a:cxn>
                  <a:cxn ang="0">
                    <a:pos x="870" y="3129"/>
                  </a:cxn>
                  <a:cxn ang="0">
                    <a:pos x="1245" y="3073"/>
                  </a:cxn>
                  <a:cxn ang="0">
                    <a:pos x="1625" y="2852"/>
                  </a:cxn>
                  <a:cxn ang="0">
                    <a:pos x="1934" y="2486"/>
                  </a:cxn>
                  <a:cxn ang="0">
                    <a:pos x="2508" y="447"/>
                  </a:cxn>
                  <a:cxn ang="0">
                    <a:pos x="2521" y="356"/>
                  </a:cxn>
                  <a:cxn ang="0">
                    <a:pos x="2503" y="254"/>
                  </a:cxn>
                  <a:cxn ang="0">
                    <a:pos x="2393" y="169"/>
                  </a:cxn>
                  <a:cxn ang="0">
                    <a:pos x="2186" y="139"/>
                  </a:cxn>
                  <a:cxn ang="0">
                    <a:pos x="2128" y="118"/>
                  </a:cxn>
                  <a:cxn ang="0">
                    <a:pos x="2137" y="27"/>
                  </a:cxn>
                  <a:cxn ang="0">
                    <a:pos x="2192" y="0"/>
                  </a:cxn>
                  <a:cxn ang="0">
                    <a:pos x="2593" y="14"/>
                  </a:cxn>
                  <a:cxn ang="0">
                    <a:pos x="3166" y="0"/>
                  </a:cxn>
                  <a:cxn ang="0">
                    <a:pos x="3222" y="33"/>
                  </a:cxn>
                  <a:cxn ang="0">
                    <a:pos x="3216" y="98"/>
                  </a:cxn>
                  <a:cxn ang="0">
                    <a:pos x="3163" y="139"/>
                  </a:cxn>
                  <a:cxn ang="0">
                    <a:pos x="2954" y="163"/>
                  </a:cxn>
                  <a:cxn ang="0">
                    <a:pos x="2756" y="260"/>
                  </a:cxn>
                  <a:cxn ang="0">
                    <a:pos x="2661" y="416"/>
                  </a:cxn>
                  <a:cxn ang="0">
                    <a:pos x="2198" y="2244"/>
                  </a:cxn>
                  <a:cxn ang="0">
                    <a:pos x="1927" y="2734"/>
                  </a:cxn>
                  <a:cxn ang="0">
                    <a:pos x="1510" y="3099"/>
                  </a:cxn>
                  <a:cxn ang="0">
                    <a:pos x="1011" y="3272"/>
                  </a:cxn>
                  <a:cxn ang="0">
                    <a:pos x="612" y="3234"/>
                  </a:cxn>
                  <a:cxn ang="0">
                    <a:pos x="299" y="3065"/>
                  </a:cxn>
                  <a:cxn ang="0">
                    <a:pos x="82" y="2778"/>
                  </a:cxn>
                  <a:cxn ang="0">
                    <a:pos x="0" y="2384"/>
                  </a:cxn>
                  <a:cxn ang="0">
                    <a:pos x="7" y="2238"/>
                  </a:cxn>
                  <a:cxn ang="0">
                    <a:pos x="39" y="2075"/>
                  </a:cxn>
                  <a:cxn ang="0">
                    <a:pos x="93" y="1856"/>
                  </a:cxn>
                  <a:cxn ang="0">
                    <a:pos x="171" y="1543"/>
                  </a:cxn>
                  <a:cxn ang="0">
                    <a:pos x="251" y="1225"/>
                  </a:cxn>
                  <a:cxn ang="0">
                    <a:pos x="307" y="994"/>
                  </a:cxn>
                  <a:cxn ang="0">
                    <a:pos x="443" y="454"/>
                  </a:cxn>
                  <a:cxn ang="0">
                    <a:pos x="487" y="282"/>
                  </a:cxn>
                  <a:cxn ang="0">
                    <a:pos x="489" y="193"/>
                  </a:cxn>
                  <a:cxn ang="0">
                    <a:pos x="401" y="157"/>
                  </a:cxn>
                  <a:cxn ang="0">
                    <a:pos x="242" y="140"/>
                  </a:cxn>
                  <a:cxn ang="0">
                    <a:pos x="127" y="139"/>
                  </a:cxn>
                  <a:cxn ang="0">
                    <a:pos x="65" y="88"/>
                  </a:cxn>
                  <a:cxn ang="0">
                    <a:pos x="102" y="9"/>
                  </a:cxn>
                </a:cxnLst>
                <a:rect l="0" t="0" r="r" b="b"/>
                <a:pathLst>
                  <a:path w="3224" h="3276">
                    <a:moveTo>
                      <a:pt x="153" y="0"/>
                    </a:moveTo>
                    <a:lnTo>
                      <a:pt x="194" y="1"/>
                    </a:lnTo>
                    <a:lnTo>
                      <a:pt x="242" y="1"/>
                    </a:lnTo>
                    <a:lnTo>
                      <a:pt x="297" y="3"/>
                    </a:lnTo>
                    <a:lnTo>
                      <a:pt x="357" y="6"/>
                    </a:lnTo>
                    <a:lnTo>
                      <a:pt x="419" y="7"/>
                    </a:lnTo>
                    <a:lnTo>
                      <a:pt x="482" y="9"/>
                    </a:lnTo>
                    <a:lnTo>
                      <a:pt x="544" y="11"/>
                    </a:lnTo>
                    <a:lnTo>
                      <a:pt x="605" y="13"/>
                    </a:lnTo>
                    <a:lnTo>
                      <a:pt x="660" y="14"/>
                    </a:lnTo>
                    <a:lnTo>
                      <a:pt x="710" y="16"/>
                    </a:lnTo>
                    <a:lnTo>
                      <a:pt x="753" y="16"/>
                    </a:lnTo>
                    <a:lnTo>
                      <a:pt x="794" y="16"/>
                    </a:lnTo>
                    <a:lnTo>
                      <a:pt x="842" y="14"/>
                    </a:lnTo>
                    <a:lnTo>
                      <a:pt x="896" y="13"/>
                    </a:lnTo>
                    <a:lnTo>
                      <a:pt x="955" y="11"/>
                    </a:lnTo>
                    <a:lnTo>
                      <a:pt x="1018" y="9"/>
                    </a:lnTo>
                    <a:lnTo>
                      <a:pt x="1080" y="7"/>
                    </a:lnTo>
                    <a:lnTo>
                      <a:pt x="1143" y="6"/>
                    </a:lnTo>
                    <a:lnTo>
                      <a:pt x="1201" y="3"/>
                    </a:lnTo>
                    <a:lnTo>
                      <a:pt x="1256" y="1"/>
                    </a:lnTo>
                    <a:lnTo>
                      <a:pt x="1304" y="1"/>
                    </a:lnTo>
                    <a:lnTo>
                      <a:pt x="1345" y="0"/>
                    </a:lnTo>
                    <a:lnTo>
                      <a:pt x="1352" y="0"/>
                    </a:lnTo>
                    <a:lnTo>
                      <a:pt x="1361" y="1"/>
                    </a:lnTo>
                    <a:lnTo>
                      <a:pt x="1372" y="3"/>
                    </a:lnTo>
                    <a:lnTo>
                      <a:pt x="1384" y="7"/>
                    </a:lnTo>
                    <a:lnTo>
                      <a:pt x="1394" y="13"/>
                    </a:lnTo>
                    <a:lnTo>
                      <a:pt x="1402" y="23"/>
                    </a:lnTo>
                    <a:lnTo>
                      <a:pt x="1409" y="36"/>
                    </a:lnTo>
                    <a:lnTo>
                      <a:pt x="1411" y="53"/>
                    </a:lnTo>
                    <a:lnTo>
                      <a:pt x="1409" y="78"/>
                    </a:lnTo>
                    <a:lnTo>
                      <a:pt x="1405" y="98"/>
                    </a:lnTo>
                    <a:lnTo>
                      <a:pt x="1396" y="114"/>
                    </a:lnTo>
                    <a:lnTo>
                      <a:pt x="1385" y="125"/>
                    </a:lnTo>
                    <a:lnTo>
                      <a:pt x="1369" y="132"/>
                    </a:lnTo>
                    <a:lnTo>
                      <a:pt x="1350" y="136"/>
                    </a:lnTo>
                    <a:lnTo>
                      <a:pt x="1324" y="139"/>
                    </a:lnTo>
                    <a:lnTo>
                      <a:pt x="1293" y="139"/>
                    </a:lnTo>
                    <a:lnTo>
                      <a:pt x="1257" y="139"/>
                    </a:lnTo>
                    <a:lnTo>
                      <a:pt x="1194" y="140"/>
                    </a:lnTo>
                    <a:lnTo>
                      <a:pt x="1137" y="142"/>
                    </a:lnTo>
                    <a:lnTo>
                      <a:pt x="1089" y="146"/>
                    </a:lnTo>
                    <a:lnTo>
                      <a:pt x="1048" y="152"/>
                    </a:lnTo>
                    <a:lnTo>
                      <a:pt x="1012" y="159"/>
                    </a:lnTo>
                    <a:lnTo>
                      <a:pt x="982" y="169"/>
                    </a:lnTo>
                    <a:lnTo>
                      <a:pt x="958" y="180"/>
                    </a:lnTo>
                    <a:lnTo>
                      <a:pt x="938" y="193"/>
                    </a:lnTo>
                    <a:lnTo>
                      <a:pt x="921" y="210"/>
                    </a:lnTo>
                    <a:lnTo>
                      <a:pt x="909" y="227"/>
                    </a:lnTo>
                    <a:lnTo>
                      <a:pt x="897" y="248"/>
                    </a:lnTo>
                    <a:lnTo>
                      <a:pt x="887" y="272"/>
                    </a:lnTo>
                    <a:lnTo>
                      <a:pt x="879" y="298"/>
                    </a:lnTo>
                    <a:lnTo>
                      <a:pt x="870" y="328"/>
                    </a:lnTo>
                    <a:lnTo>
                      <a:pt x="862" y="359"/>
                    </a:lnTo>
                    <a:lnTo>
                      <a:pt x="409" y="2166"/>
                    </a:lnTo>
                    <a:lnTo>
                      <a:pt x="394" y="2231"/>
                    </a:lnTo>
                    <a:lnTo>
                      <a:pt x="382" y="2292"/>
                    </a:lnTo>
                    <a:lnTo>
                      <a:pt x="372" y="2347"/>
                    </a:lnTo>
                    <a:lnTo>
                      <a:pt x="367" y="2397"/>
                    </a:lnTo>
                    <a:lnTo>
                      <a:pt x="363" y="2439"/>
                    </a:lnTo>
                    <a:lnTo>
                      <a:pt x="360" y="2475"/>
                    </a:lnTo>
                    <a:lnTo>
                      <a:pt x="358" y="2503"/>
                    </a:lnTo>
                    <a:lnTo>
                      <a:pt x="358" y="2522"/>
                    </a:lnTo>
                    <a:lnTo>
                      <a:pt x="358" y="2532"/>
                    </a:lnTo>
                    <a:lnTo>
                      <a:pt x="361" y="2602"/>
                    </a:lnTo>
                    <a:lnTo>
                      <a:pt x="370" y="2671"/>
                    </a:lnTo>
                    <a:lnTo>
                      <a:pt x="384" y="2733"/>
                    </a:lnTo>
                    <a:lnTo>
                      <a:pt x="402" y="2791"/>
                    </a:lnTo>
                    <a:lnTo>
                      <a:pt x="426" y="2845"/>
                    </a:lnTo>
                    <a:lnTo>
                      <a:pt x="455" y="2895"/>
                    </a:lnTo>
                    <a:lnTo>
                      <a:pt x="489" y="2939"/>
                    </a:lnTo>
                    <a:lnTo>
                      <a:pt x="526" y="2978"/>
                    </a:lnTo>
                    <a:lnTo>
                      <a:pt x="565" y="3014"/>
                    </a:lnTo>
                    <a:lnTo>
                      <a:pt x="609" y="3045"/>
                    </a:lnTo>
                    <a:lnTo>
                      <a:pt x="656" y="3070"/>
                    </a:lnTo>
                    <a:lnTo>
                      <a:pt x="706" y="3092"/>
                    </a:lnTo>
                    <a:lnTo>
                      <a:pt x="758" y="3109"/>
                    </a:lnTo>
                    <a:lnTo>
                      <a:pt x="814" y="3121"/>
                    </a:lnTo>
                    <a:lnTo>
                      <a:pt x="870" y="3129"/>
                    </a:lnTo>
                    <a:lnTo>
                      <a:pt x="928" y="3130"/>
                    </a:lnTo>
                    <a:lnTo>
                      <a:pt x="1006" y="3127"/>
                    </a:lnTo>
                    <a:lnTo>
                      <a:pt x="1086" y="3116"/>
                    </a:lnTo>
                    <a:lnTo>
                      <a:pt x="1165" y="3097"/>
                    </a:lnTo>
                    <a:lnTo>
                      <a:pt x="1245" y="3073"/>
                    </a:lnTo>
                    <a:lnTo>
                      <a:pt x="1324" y="3042"/>
                    </a:lnTo>
                    <a:lnTo>
                      <a:pt x="1402" y="3004"/>
                    </a:lnTo>
                    <a:lnTo>
                      <a:pt x="1479" y="2958"/>
                    </a:lnTo>
                    <a:lnTo>
                      <a:pt x="1552" y="2909"/>
                    </a:lnTo>
                    <a:lnTo>
                      <a:pt x="1625" y="2852"/>
                    </a:lnTo>
                    <a:lnTo>
                      <a:pt x="1694" y="2790"/>
                    </a:lnTo>
                    <a:lnTo>
                      <a:pt x="1759" y="2722"/>
                    </a:lnTo>
                    <a:lnTo>
                      <a:pt x="1822" y="2648"/>
                    </a:lnTo>
                    <a:lnTo>
                      <a:pt x="1880" y="2570"/>
                    </a:lnTo>
                    <a:lnTo>
                      <a:pt x="1934" y="2486"/>
                    </a:lnTo>
                    <a:lnTo>
                      <a:pt x="1981" y="2398"/>
                    </a:lnTo>
                    <a:lnTo>
                      <a:pt x="2025" y="2306"/>
                    </a:lnTo>
                    <a:lnTo>
                      <a:pt x="2060" y="2208"/>
                    </a:lnTo>
                    <a:lnTo>
                      <a:pt x="2091" y="2106"/>
                    </a:lnTo>
                    <a:lnTo>
                      <a:pt x="2508" y="447"/>
                    </a:lnTo>
                    <a:lnTo>
                      <a:pt x="2511" y="435"/>
                    </a:lnTo>
                    <a:lnTo>
                      <a:pt x="2515" y="417"/>
                    </a:lnTo>
                    <a:lnTo>
                      <a:pt x="2518" y="396"/>
                    </a:lnTo>
                    <a:lnTo>
                      <a:pt x="2520" y="374"/>
                    </a:lnTo>
                    <a:lnTo>
                      <a:pt x="2521" y="356"/>
                    </a:lnTo>
                    <a:lnTo>
                      <a:pt x="2522" y="345"/>
                    </a:lnTo>
                    <a:lnTo>
                      <a:pt x="2521" y="321"/>
                    </a:lnTo>
                    <a:lnTo>
                      <a:pt x="2518" y="298"/>
                    </a:lnTo>
                    <a:lnTo>
                      <a:pt x="2513" y="275"/>
                    </a:lnTo>
                    <a:lnTo>
                      <a:pt x="2503" y="254"/>
                    </a:lnTo>
                    <a:lnTo>
                      <a:pt x="2490" y="234"/>
                    </a:lnTo>
                    <a:lnTo>
                      <a:pt x="2473" y="216"/>
                    </a:lnTo>
                    <a:lnTo>
                      <a:pt x="2452" y="199"/>
                    </a:lnTo>
                    <a:lnTo>
                      <a:pt x="2425" y="183"/>
                    </a:lnTo>
                    <a:lnTo>
                      <a:pt x="2393" y="169"/>
                    </a:lnTo>
                    <a:lnTo>
                      <a:pt x="2355" y="157"/>
                    </a:lnTo>
                    <a:lnTo>
                      <a:pt x="2311" y="149"/>
                    </a:lnTo>
                    <a:lnTo>
                      <a:pt x="2259" y="143"/>
                    </a:lnTo>
                    <a:lnTo>
                      <a:pt x="2201" y="139"/>
                    </a:lnTo>
                    <a:lnTo>
                      <a:pt x="2186" y="139"/>
                    </a:lnTo>
                    <a:lnTo>
                      <a:pt x="2172" y="139"/>
                    </a:lnTo>
                    <a:lnTo>
                      <a:pt x="2159" y="136"/>
                    </a:lnTo>
                    <a:lnTo>
                      <a:pt x="2147" y="133"/>
                    </a:lnTo>
                    <a:lnTo>
                      <a:pt x="2137" y="128"/>
                    </a:lnTo>
                    <a:lnTo>
                      <a:pt x="2128" y="118"/>
                    </a:lnTo>
                    <a:lnTo>
                      <a:pt x="2123" y="105"/>
                    </a:lnTo>
                    <a:lnTo>
                      <a:pt x="2120" y="88"/>
                    </a:lnTo>
                    <a:lnTo>
                      <a:pt x="2123" y="62"/>
                    </a:lnTo>
                    <a:lnTo>
                      <a:pt x="2128" y="43"/>
                    </a:lnTo>
                    <a:lnTo>
                      <a:pt x="2137" y="27"/>
                    </a:lnTo>
                    <a:lnTo>
                      <a:pt x="2147" y="16"/>
                    </a:lnTo>
                    <a:lnTo>
                      <a:pt x="2158" y="9"/>
                    </a:lnTo>
                    <a:lnTo>
                      <a:pt x="2171" y="4"/>
                    </a:lnTo>
                    <a:lnTo>
                      <a:pt x="2182" y="1"/>
                    </a:lnTo>
                    <a:lnTo>
                      <a:pt x="2192" y="0"/>
                    </a:lnTo>
                    <a:lnTo>
                      <a:pt x="2201" y="0"/>
                    </a:lnTo>
                    <a:lnTo>
                      <a:pt x="2296" y="1"/>
                    </a:lnTo>
                    <a:lnTo>
                      <a:pt x="2393" y="6"/>
                    </a:lnTo>
                    <a:lnTo>
                      <a:pt x="2493" y="10"/>
                    </a:lnTo>
                    <a:lnTo>
                      <a:pt x="2593" y="14"/>
                    </a:lnTo>
                    <a:lnTo>
                      <a:pt x="2691" y="16"/>
                    </a:lnTo>
                    <a:lnTo>
                      <a:pt x="2808" y="13"/>
                    </a:lnTo>
                    <a:lnTo>
                      <a:pt x="2928" y="9"/>
                    </a:lnTo>
                    <a:lnTo>
                      <a:pt x="3049" y="3"/>
                    </a:lnTo>
                    <a:lnTo>
                      <a:pt x="3166" y="0"/>
                    </a:lnTo>
                    <a:lnTo>
                      <a:pt x="3185" y="3"/>
                    </a:lnTo>
                    <a:lnTo>
                      <a:pt x="3199" y="7"/>
                    </a:lnTo>
                    <a:lnTo>
                      <a:pt x="3210" y="14"/>
                    </a:lnTo>
                    <a:lnTo>
                      <a:pt x="3217" y="24"/>
                    </a:lnTo>
                    <a:lnTo>
                      <a:pt x="3222" y="33"/>
                    </a:lnTo>
                    <a:lnTo>
                      <a:pt x="3223" y="41"/>
                    </a:lnTo>
                    <a:lnTo>
                      <a:pt x="3224" y="48"/>
                    </a:lnTo>
                    <a:lnTo>
                      <a:pt x="3224" y="53"/>
                    </a:lnTo>
                    <a:lnTo>
                      <a:pt x="3222" y="78"/>
                    </a:lnTo>
                    <a:lnTo>
                      <a:pt x="3216" y="98"/>
                    </a:lnTo>
                    <a:lnTo>
                      <a:pt x="3209" y="114"/>
                    </a:lnTo>
                    <a:lnTo>
                      <a:pt x="3198" y="125"/>
                    </a:lnTo>
                    <a:lnTo>
                      <a:pt x="3186" y="132"/>
                    </a:lnTo>
                    <a:lnTo>
                      <a:pt x="3175" y="136"/>
                    </a:lnTo>
                    <a:lnTo>
                      <a:pt x="3163" y="139"/>
                    </a:lnTo>
                    <a:lnTo>
                      <a:pt x="3152" y="139"/>
                    </a:lnTo>
                    <a:lnTo>
                      <a:pt x="3144" y="139"/>
                    </a:lnTo>
                    <a:lnTo>
                      <a:pt x="3073" y="145"/>
                    </a:lnTo>
                    <a:lnTo>
                      <a:pt x="3009" y="152"/>
                    </a:lnTo>
                    <a:lnTo>
                      <a:pt x="2954" y="163"/>
                    </a:lnTo>
                    <a:lnTo>
                      <a:pt x="2903" y="177"/>
                    </a:lnTo>
                    <a:lnTo>
                      <a:pt x="2859" y="193"/>
                    </a:lnTo>
                    <a:lnTo>
                      <a:pt x="2820" y="213"/>
                    </a:lnTo>
                    <a:lnTo>
                      <a:pt x="2786" y="234"/>
                    </a:lnTo>
                    <a:lnTo>
                      <a:pt x="2756" y="260"/>
                    </a:lnTo>
                    <a:lnTo>
                      <a:pt x="2732" y="287"/>
                    </a:lnTo>
                    <a:lnTo>
                      <a:pt x="2710" y="315"/>
                    </a:lnTo>
                    <a:lnTo>
                      <a:pt x="2691" y="346"/>
                    </a:lnTo>
                    <a:lnTo>
                      <a:pt x="2676" y="380"/>
                    </a:lnTo>
                    <a:lnTo>
                      <a:pt x="2661" y="416"/>
                    </a:lnTo>
                    <a:lnTo>
                      <a:pt x="2650" y="452"/>
                    </a:lnTo>
                    <a:lnTo>
                      <a:pt x="2639" y="491"/>
                    </a:lnTo>
                    <a:lnTo>
                      <a:pt x="2639" y="491"/>
                    </a:lnTo>
                    <a:lnTo>
                      <a:pt x="2230" y="2136"/>
                    </a:lnTo>
                    <a:lnTo>
                      <a:pt x="2198" y="2244"/>
                    </a:lnTo>
                    <a:lnTo>
                      <a:pt x="2158" y="2349"/>
                    </a:lnTo>
                    <a:lnTo>
                      <a:pt x="2111" y="2451"/>
                    </a:lnTo>
                    <a:lnTo>
                      <a:pt x="2056" y="2549"/>
                    </a:lnTo>
                    <a:lnTo>
                      <a:pt x="1995" y="2644"/>
                    </a:lnTo>
                    <a:lnTo>
                      <a:pt x="1927" y="2734"/>
                    </a:lnTo>
                    <a:lnTo>
                      <a:pt x="1853" y="2819"/>
                    </a:lnTo>
                    <a:lnTo>
                      <a:pt x="1774" y="2899"/>
                    </a:lnTo>
                    <a:lnTo>
                      <a:pt x="1690" y="2973"/>
                    </a:lnTo>
                    <a:lnTo>
                      <a:pt x="1602" y="3039"/>
                    </a:lnTo>
                    <a:lnTo>
                      <a:pt x="1510" y="3099"/>
                    </a:lnTo>
                    <a:lnTo>
                      <a:pt x="1415" y="3151"/>
                    </a:lnTo>
                    <a:lnTo>
                      <a:pt x="1317" y="3195"/>
                    </a:lnTo>
                    <a:lnTo>
                      <a:pt x="1216" y="3229"/>
                    </a:lnTo>
                    <a:lnTo>
                      <a:pt x="1114" y="3255"/>
                    </a:lnTo>
                    <a:lnTo>
                      <a:pt x="1011" y="3272"/>
                    </a:lnTo>
                    <a:lnTo>
                      <a:pt x="906" y="3276"/>
                    </a:lnTo>
                    <a:lnTo>
                      <a:pt x="831" y="3273"/>
                    </a:lnTo>
                    <a:lnTo>
                      <a:pt x="757" y="3266"/>
                    </a:lnTo>
                    <a:lnTo>
                      <a:pt x="683" y="3252"/>
                    </a:lnTo>
                    <a:lnTo>
                      <a:pt x="612" y="3234"/>
                    </a:lnTo>
                    <a:lnTo>
                      <a:pt x="544" y="3209"/>
                    </a:lnTo>
                    <a:lnTo>
                      <a:pt x="479" y="3181"/>
                    </a:lnTo>
                    <a:lnTo>
                      <a:pt x="415" y="3147"/>
                    </a:lnTo>
                    <a:lnTo>
                      <a:pt x="355" y="3109"/>
                    </a:lnTo>
                    <a:lnTo>
                      <a:pt x="299" y="3065"/>
                    </a:lnTo>
                    <a:lnTo>
                      <a:pt x="246" y="3017"/>
                    </a:lnTo>
                    <a:lnTo>
                      <a:pt x="198" y="2964"/>
                    </a:lnTo>
                    <a:lnTo>
                      <a:pt x="154" y="2907"/>
                    </a:lnTo>
                    <a:lnTo>
                      <a:pt x="114" y="2845"/>
                    </a:lnTo>
                    <a:lnTo>
                      <a:pt x="82" y="2778"/>
                    </a:lnTo>
                    <a:lnTo>
                      <a:pt x="53" y="2709"/>
                    </a:lnTo>
                    <a:lnTo>
                      <a:pt x="31" y="2634"/>
                    </a:lnTo>
                    <a:lnTo>
                      <a:pt x="14" y="2554"/>
                    </a:lnTo>
                    <a:lnTo>
                      <a:pt x="4" y="2472"/>
                    </a:lnTo>
                    <a:lnTo>
                      <a:pt x="0" y="2384"/>
                    </a:lnTo>
                    <a:lnTo>
                      <a:pt x="0" y="2357"/>
                    </a:lnTo>
                    <a:lnTo>
                      <a:pt x="0" y="2330"/>
                    </a:lnTo>
                    <a:lnTo>
                      <a:pt x="1" y="2302"/>
                    </a:lnTo>
                    <a:lnTo>
                      <a:pt x="4" y="2271"/>
                    </a:lnTo>
                    <a:lnTo>
                      <a:pt x="7" y="2238"/>
                    </a:lnTo>
                    <a:lnTo>
                      <a:pt x="12" y="2201"/>
                    </a:lnTo>
                    <a:lnTo>
                      <a:pt x="19" y="2160"/>
                    </a:lnTo>
                    <a:lnTo>
                      <a:pt x="29" y="2115"/>
                    </a:lnTo>
                    <a:lnTo>
                      <a:pt x="32" y="2099"/>
                    </a:lnTo>
                    <a:lnTo>
                      <a:pt x="39" y="2075"/>
                    </a:lnTo>
                    <a:lnTo>
                      <a:pt x="46" y="2042"/>
                    </a:lnTo>
                    <a:lnTo>
                      <a:pt x="56" y="2004"/>
                    </a:lnTo>
                    <a:lnTo>
                      <a:pt x="68" y="1960"/>
                    </a:lnTo>
                    <a:lnTo>
                      <a:pt x="80" y="1910"/>
                    </a:lnTo>
                    <a:lnTo>
                      <a:pt x="93" y="1856"/>
                    </a:lnTo>
                    <a:lnTo>
                      <a:pt x="107" y="1798"/>
                    </a:lnTo>
                    <a:lnTo>
                      <a:pt x="123" y="1737"/>
                    </a:lnTo>
                    <a:lnTo>
                      <a:pt x="138" y="1674"/>
                    </a:lnTo>
                    <a:lnTo>
                      <a:pt x="156" y="1608"/>
                    </a:lnTo>
                    <a:lnTo>
                      <a:pt x="171" y="1543"/>
                    </a:lnTo>
                    <a:lnTo>
                      <a:pt x="188" y="1476"/>
                    </a:lnTo>
                    <a:lnTo>
                      <a:pt x="204" y="1411"/>
                    </a:lnTo>
                    <a:lnTo>
                      <a:pt x="221" y="1346"/>
                    </a:lnTo>
                    <a:lnTo>
                      <a:pt x="236" y="1285"/>
                    </a:lnTo>
                    <a:lnTo>
                      <a:pt x="251" y="1225"/>
                    </a:lnTo>
                    <a:lnTo>
                      <a:pt x="265" y="1169"/>
                    </a:lnTo>
                    <a:lnTo>
                      <a:pt x="277" y="1116"/>
                    </a:lnTo>
                    <a:lnTo>
                      <a:pt x="289" y="1069"/>
                    </a:lnTo>
                    <a:lnTo>
                      <a:pt x="299" y="1028"/>
                    </a:lnTo>
                    <a:lnTo>
                      <a:pt x="307" y="994"/>
                    </a:lnTo>
                    <a:lnTo>
                      <a:pt x="314" y="966"/>
                    </a:lnTo>
                    <a:lnTo>
                      <a:pt x="416" y="556"/>
                    </a:lnTo>
                    <a:lnTo>
                      <a:pt x="425" y="525"/>
                    </a:lnTo>
                    <a:lnTo>
                      <a:pt x="433" y="491"/>
                    </a:lnTo>
                    <a:lnTo>
                      <a:pt x="443" y="454"/>
                    </a:lnTo>
                    <a:lnTo>
                      <a:pt x="453" y="417"/>
                    </a:lnTo>
                    <a:lnTo>
                      <a:pt x="463" y="380"/>
                    </a:lnTo>
                    <a:lnTo>
                      <a:pt x="472" y="345"/>
                    </a:lnTo>
                    <a:lnTo>
                      <a:pt x="480" y="312"/>
                    </a:lnTo>
                    <a:lnTo>
                      <a:pt x="487" y="282"/>
                    </a:lnTo>
                    <a:lnTo>
                      <a:pt x="492" y="258"/>
                    </a:lnTo>
                    <a:lnTo>
                      <a:pt x="496" y="240"/>
                    </a:lnTo>
                    <a:lnTo>
                      <a:pt x="497" y="227"/>
                    </a:lnTo>
                    <a:lnTo>
                      <a:pt x="494" y="209"/>
                    </a:lnTo>
                    <a:lnTo>
                      <a:pt x="489" y="193"/>
                    </a:lnTo>
                    <a:lnTo>
                      <a:pt x="479" y="180"/>
                    </a:lnTo>
                    <a:lnTo>
                      <a:pt x="465" y="172"/>
                    </a:lnTo>
                    <a:lnTo>
                      <a:pt x="448" y="166"/>
                    </a:lnTo>
                    <a:lnTo>
                      <a:pt x="426" y="160"/>
                    </a:lnTo>
                    <a:lnTo>
                      <a:pt x="401" y="157"/>
                    </a:lnTo>
                    <a:lnTo>
                      <a:pt x="372" y="155"/>
                    </a:lnTo>
                    <a:lnTo>
                      <a:pt x="337" y="149"/>
                    </a:lnTo>
                    <a:lnTo>
                      <a:pt x="303" y="145"/>
                    </a:lnTo>
                    <a:lnTo>
                      <a:pt x="272" y="142"/>
                    </a:lnTo>
                    <a:lnTo>
                      <a:pt x="242" y="140"/>
                    </a:lnTo>
                    <a:lnTo>
                      <a:pt x="218" y="140"/>
                    </a:lnTo>
                    <a:lnTo>
                      <a:pt x="201" y="139"/>
                    </a:lnTo>
                    <a:lnTo>
                      <a:pt x="190" y="139"/>
                    </a:lnTo>
                    <a:lnTo>
                      <a:pt x="156" y="139"/>
                    </a:lnTo>
                    <a:lnTo>
                      <a:pt x="127" y="139"/>
                    </a:lnTo>
                    <a:lnTo>
                      <a:pt x="104" y="136"/>
                    </a:lnTo>
                    <a:lnTo>
                      <a:pt x="86" y="131"/>
                    </a:lnTo>
                    <a:lnTo>
                      <a:pt x="75" y="121"/>
                    </a:lnTo>
                    <a:lnTo>
                      <a:pt x="68" y="108"/>
                    </a:lnTo>
                    <a:lnTo>
                      <a:pt x="65" y="88"/>
                    </a:lnTo>
                    <a:lnTo>
                      <a:pt x="68" y="62"/>
                    </a:lnTo>
                    <a:lnTo>
                      <a:pt x="72" y="43"/>
                    </a:lnTo>
                    <a:lnTo>
                      <a:pt x="80" y="27"/>
                    </a:lnTo>
                    <a:lnTo>
                      <a:pt x="90" y="16"/>
                    </a:lnTo>
                    <a:lnTo>
                      <a:pt x="102" y="9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1376" y="3634"/>
                <a:ext cx="400" cy="729"/>
              </a:xfrm>
              <a:custGeom>
                <a:avLst/>
                <a:gdLst/>
                <a:ahLst/>
                <a:cxnLst>
                  <a:cxn ang="0">
                    <a:pos x="675" y="0"/>
                  </a:cxn>
                  <a:cxn ang="0">
                    <a:pos x="718" y="7"/>
                  </a:cxn>
                  <a:cxn ang="0">
                    <a:pos x="739" y="27"/>
                  </a:cxn>
                  <a:cxn ang="0">
                    <a:pos x="746" y="65"/>
                  </a:cxn>
                  <a:cxn ang="0">
                    <a:pos x="746" y="1916"/>
                  </a:cxn>
                  <a:cxn ang="0">
                    <a:pos x="748" y="1955"/>
                  </a:cxn>
                  <a:cxn ang="0">
                    <a:pos x="752" y="1989"/>
                  </a:cxn>
                  <a:cxn ang="0">
                    <a:pos x="768" y="2016"/>
                  </a:cxn>
                  <a:cxn ang="0">
                    <a:pos x="796" y="2038"/>
                  </a:cxn>
                  <a:cxn ang="0">
                    <a:pos x="844" y="2053"/>
                  </a:cxn>
                  <a:cxn ang="0">
                    <a:pos x="915" y="2063"/>
                  </a:cxn>
                  <a:cxn ang="0">
                    <a:pos x="1014" y="2069"/>
                  </a:cxn>
                  <a:cxn ang="0">
                    <a:pos x="1200" y="2069"/>
                  </a:cxn>
                  <a:cxn ang="0">
                    <a:pos x="1179" y="2185"/>
                  </a:cxn>
                  <a:cxn ang="0">
                    <a:pos x="1112" y="2184"/>
                  </a:cxn>
                  <a:cxn ang="0">
                    <a:pos x="1020" y="2182"/>
                  </a:cxn>
                  <a:cxn ang="0">
                    <a:pos x="915" y="2180"/>
                  </a:cxn>
                  <a:cxn ang="0">
                    <a:pos x="807" y="2175"/>
                  </a:cxn>
                  <a:cxn ang="0">
                    <a:pos x="709" y="2174"/>
                  </a:cxn>
                  <a:cxn ang="0">
                    <a:pos x="634" y="2172"/>
                  </a:cxn>
                  <a:cxn ang="0">
                    <a:pos x="578" y="2172"/>
                  </a:cxn>
                  <a:cxn ang="0">
                    <a:pos x="498" y="2174"/>
                  </a:cxn>
                  <a:cxn ang="0">
                    <a:pos x="399" y="2175"/>
                  </a:cxn>
                  <a:cxn ang="0">
                    <a:pos x="292" y="2180"/>
                  </a:cxn>
                  <a:cxn ang="0">
                    <a:pos x="190" y="2182"/>
                  </a:cxn>
                  <a:cxn ang="0">
                    <a:pos x="102" y="2184"/>
                  </a:cxn>
                  <a:cxn ang="0">
                    <a:pos x="40" y="2185"/>
                  </a:cxn>
                  <a:cxn ang="0">
                    <a:pos x="23" y="2069"/>
                  </a:cxn>
                  <a:cxn ang="0">
                    <a:pos x="209" y="2069"/>
                  </a:cxn>
                  <a:cxn ang="0">
                    <a:pos x="308" y="2063"/>
                  </a:cxn>
                  <a:cxn ang="0">
                    <a:pos x="379" y="2053"/>
                  </a:cxn>
                  <a:cxn ang="0">
                    <a:pos x="426" y="2038"/>
                  </a:cxn>
                  <a:cxn ang="0">
                    <a:pos x="454" y="2016"/>
                  </a:cxn>
                  <a:cxn ang="0">
                    <a:pos x="470" y="1989"/>
                  </a:cxn>
                  <a:cxn ang="0">
                    <a:pos x="475" y="1955"/>
                  </a:cxn>
                  <a:cxn ang="0">
                    <a:pos x="475" y="1916"/>
                  </a:cxn>
                  <a:cxn ang="0">
                    <a:pos x="416" y="268"/>
                  </a:cxn>
                  <a:cxn ang="0">
                    <a:pos x="292" y="303"/>
                  </a:cxn>
                  <a:cxn ang="0">
                    <a:pos x="173" y="320"/>
                  </a:cxn>
                  <a:cxn ang="0">
                    <a:pos x="73" y="327"/>
                  </a:cxn>
                  <a:cxn ang="0">
                    <a:pos x="0" y="329"/>
                  </a:cxn>
                  <a:cxn ang="0">
                    <a:pos x="36" y="211"/>
                  </a:cxn>
                  <a:cxn ang="0">
                    <a:pos x="119" y="210"/>
                  </a:cxn>
                  <a:cxn ang="0">
                    <a:pos x="217" y="200"/>
                  </a:cxn>
                  <a:cxn ang="0">
                    <a:pos x="325" y="178"/>
                  </a:cxn>
                  <a:cxn ang="0">
                    <a:pos x="436" y="142"/>
                  </a:cxn>
                  <a:cxn ang="0">
                    <a:pos x="543" y="83"/>
                  </a:cxn>
                  <a:cxn ang="0">
                    <a:pos x="644" y="0"/>
                  </a:cxn>
                </a:cxnLst>
                <a:rect l="0" t="0" r="r" b="b"/>
                <a:pathLst>
                  <a:path w="1200" h="2187">
                    <a:moveTo>
                      <a:pt x="644" y="0"/>
                    </a:moveTo>
                    <a:lnTo>
                      <a:pt x="675" y="0"/>
                    </a:lnTo>
                    <a:lnTo>
                      <a:pt x="699" y="3"/>
                    </a:lnTo>
                    <a:lnTo>
                      <a:pt x="718" y="7"/>
                    </a:lnTo>
                    <a:lnTo>
                      <a:pt x="731" y="14"/>
                    </a:lnTo>
                    <a:lnTo>
                      <a:pt x="739" y="27"/>
                    </a:lnTo>
                    <a:lnTo>
                      <a:pt x="743" y="42"/>
                    </a:lnTo>
                    <a:lnTo>
                      <a:pt x="746" y="65"/>
                    </a:lnTo>
                    <a:lnTo>
                      <a:pt x="746" y="95"/>
                    </a:lnTo>
                    <a:lnTo>
                      <a:pt x="746" y="1916"/>
                    </a:lnTo>
                    <a:lnTo>
                      <a:pt x="746" y="1937"/>
                    </a:lnTo>
                    <a:lnTo>
                      <a:pt x="748" y="1955"/>
                    </a:lnTo>
                    <a:lnTo>
                      <a:pt x="749" y="1974"/>
                    </a:lnTo>
                    <a:lnTo>
                      <a:pt x="752" y="1989"/>
                    </a:lnTo>
                    <a:lnTo>
                      <a:pt x="759" y="2004"/>
                    </a:lnTo>
                    <a:lnTo>
                      <a:pt x="768" y="2016"/>
                    </a:lnTo>
                    <a:lnTo>
                      <a:pt x="780" y="2028"/>
                    </a:lnTo>
                    <a:lnTo>
                      <a:pt x="796" y="2038"/>
                    </a:lnTo>
                    <a:lnTo>
                      <a:pt x="817" y="2046"/>
                    </a:lnTo>
                    <a:lnTo>
                      <a:pt x="844" y="2053"/>
                    </a:lnTo>
                    <a:lnTo>
                      <a:pt x="877" y="2059"/>
                    </a:lnTo>
                    <a:lnTo>
                      <a:pt x="915" y="2063"/>
                    </a:lnTo>
                    <a:lnTo>
                      <a:pt x="960" y="2066"/>
                    </a:lnTo>
                    <a:lnTo>
                      <a:pt x="1014" y="2069"/>
                    </a:lnTo>
                    <a:lnTo>
                      <a:pt x="1075" y="2069"/>
                    </a:lnTo>
                    <a:lnTo>
                      <a:pt x="1200" y="2069"/>
                    </a:lnTo>
                    <a:lnTo>
                      <a:pt x="1200" y="2187"/>
                    </a:lnTo>
                    <a:lnTo>
                      <a:pt x="1179" y="2185"/>
                    </a:lnTo>
                    <a:lnTo>
                      <a:pt x="1149" y="2185"/>
                    </a:lnTo>
                    <a:lnTo>
                      <a:pt x="1112" y="2184"/>
                    </a:lnTo>
                    <a:lnTo>
                      <a:pt x="1068" y="2184"/>
                    </a:lnTo>
                    <a:lnTo>
                      <a:pt x="1020" y="2182"/>
                    </a:lnTo>
                    <a:lnTo>
                      <a:pt x="968" y="2181"/>
                    </a:lnTo>
                    <a:lnTo>
                      <a:pt x="915" y="2180"/>
                    </a:lnTo>
                    <a:lnTo>
                      <a:pt x="861" y="2177"/>
                    </a:lnTo>
                    <a:lnTo>
                      <a:pt x="807" y="2175"/>
                    </a:lnTo>
                    <a:lnTo>
                      <a:pt x="756" y="2174"/>
                    </a:lnTo>
                    <a:lnTo>
                      <a:pt x="709" y="2174"/>
                    </a:lnTo>
                    <a:lnTo>
                      <a:pt x="668" y="2172"/>
                    </a:lnTo>
                    <a:lnTo>
                      <a:pt x="634" y="2172"/>
                    </a:lnTo>
                    <a:lnTo>
                      <a:pt x="607" y="2171"/>
                    </a:lnTo>
                    <a:lnTo>
                      <a:pt x="578" y="2172"/>
                    </a:lnTo>
                    <a:lnTo>
                      <a:pt x="541" y="2172"/>
                    </a:lnTo>
                    <a:lnTo>
                      <a:pt x="498" y="2174"/>
                    </a:lnTo>
                    <a:lnTo>
                      <a:pt x="450" y="2174"/>
                    </a:lnTo>
                    <a:lnTo>
                      <a:pt x="399" y="2175"/>
                    </a:lnTo>
                    <a:lnTo>
                      <a:pt x="346" y="2177"/>
                    </a:lnTo>
                    <a:lnTo>
                      <a:pt x="292" y="2180"/>
                    </a:lnTo>
                    <a:lnTo>
                      <a:pt x="240" y="2181"/>
                    </a:lnTo>
                    <a:lnTo>
                      <a:pt x="190" y="2182"/>
                    </a:lnTo>
                    <a:lnTo>
                      <a:pt x="144" y="2184"/>
                    </a:lnTo>
                    <a:lnTo>
                      <a:pt x="102" y="2184"/>
                    </a:lnTo>
                    <a:lnTo>
                      <a:pt x="67" y="2185"/>
                    </a:lnTo>
                    <a:lnTo>
                      <a:pt x="40" y="2185"/>
                    </a:lnTo>
                    <a:lnTo>
                      <a:pt x="23" y="2187"/>
                    </a:lnTo>
                    <a:lnTo>
                      <a:pt x="23" y="2069"/>
                    </a:lnTo>
                    <a:lnTo>
                      <a:pt x="146" y="2069"/>
                    </a:lnTo>
                    <a:lnTo>
                      <a:pt x="209" y="2069"/>
                    </a:lnTo>
                    <a:lnTo>
                      <a:pt x="261" y="2066"/>
                    </a:lnTo>
                    <a:lnTo>
                      <a:pt x="308" y="2063"/>
                    </a:lnTo>
                    <a:lnTo>
                      <a:pt x="346" y="2059"/>
                    </a:lnTo>
                    <a:lnTo>
                      <a:pt x="379" y="2053"/>
                    </a:lnTo>
                    <a:lnTo>
                      <a:pt x="404" y="2046"/>
                    </a:lnTo>
                    <a:lnTo>
                      <a:pt x="426" y="2038"/>
                    </a:lnTo>
                    <a:lnTo>
                      <a:pt x="443" y="2028"/>
                    </a:lnTo>
                    <a:lnTo>
                      <a:pt x="454" y="2016"/>
                    </a:lnTo>
                    <a:lnTo>
                      <a:pt x="464" y="2004"/>
                    </a:lnTo>
                    <a:lnTo>
                      <a:pt x="470" y="1989"/>
                    </a:lnTo>
                    <a:lnTo>
                      <a:pt x="473" y="1974"/>
                    </a:lnTo>
                    <a:lnTo>
                      <a:pt x="475" y="1955"/>
                    </a:lnTo>
                    <a:lnTo>
                      <a:pt x="475" y="1937"/>
                    </a:lnTo>
                    <a:lnTo>
                      <a:pt x="475" y="1916"/>
                    </a:lnTo>
                    <a:lnTo>
                      <a:pt x="475" y="241"/>
                    </a:lnTo>
                    <a:lnTo>
                      <a:pt x="416" y="268"/>
                    </a:lnTo>
                    <a:lnTo>
                      <a:pt x="355" y="288"/>
                    </a:lnTo>
                    <a:lnTo>
                      <a:pt x="292" y="303"/>
                    </a:lnTo>
                    <a:lnTo>
                      <a:pt x="231" y="313"/>
                    </a:lnTo>
                    <a:lnTo>
                      <a:pt x="173" y="320"/>
                    </a:lnTo>
                    <a:lnTo>
                      <a:pt x="121" y="326"/>
                    </a:lnTo>
                    <a:lnTo>
                      <a:pt x="73" y="327"/>
                    </a:lnTo>
                    <a:lnTo>
                      <a:pt x="32" y="329"/>
                    </a:lnTo>
                    <a:lnTo>
                      <a:pt x="0" y="329"/>
                    </a:lnTo>
                    <a:lnTo>
                      <a:pt x="0" y="211"/>
                    </a:lnTo>
                    <a:lnTo>
                      <a:pt x="36" y="211"/>
                    </a:lnTo>
                    <a:lnTo>
                      <a:pt x="75" y="211"/>
                    </a:lnTo>
                    <a:lnTo>
                      <a:pt x="119" y="210"/>
                    </a:lnTo>
                    <a:lnTo>
                      <a:pt x="166" y="205"/>
                    </a:lnTo>
                    <a:lnTo>
                      <a:pt x="217" y="200"/>
                    </a:lnTo>
                    <a:lnTo>
                      <a:pt x="271" y="191"/>
                    </a:lnTo>
                    <a:lnTo>
                      <a:pt x="325" y="178"/>
                    </a:lnTo>
                    <a:lnTo>
                      <a:pt x="380" y="163"/>
                    </a:lnTo>
                    <a:lnTo>
                      <a:pt x="436" y="142"/>
                    </a:lnTo>
                    <a:lnTo>
                      <a:pt x="490" y="115"/>
                    </a:lnTo>
                    <a:lnTo>
                      <a:pt x="543" y="83"/>
                    </a:lnTo>
                    <a:lnTo>
                      <a:pt x="595" y="45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36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2362200" y="4724400"/>
              <a:ext cx="615068" cy="495300"/>
              <a:chOff x="1546" y="3129"/>
              <a:chExt cx="1592" cy="1282"/>
            </a:xfrm>
          </p:grpSpPr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1546" y="3129"/>
                <a:ext cx="1127" cy="1092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461" y="9"/>
                  </a:cxn>
                  <a:cxn ang="0">
                    <a:pos x="626" y="8"/>
                  </a:cxn>
                  <a:cxn ang="0">
                    <a:pos x="840" y="2"/>
                  </a:cxn>
                  <a:cxn ang="0">
                    <a:pos x="952" y="0"/>
                  </a:cxn>
                  <a:cxn ang="0">
                    <a:pos x="985" y="23"/>
                  </a:cxn>
                  <a:cxn ang="0">
                    <a:pos x="963" y="85"/>
                  </a:cxn>
                  <a:cxn ang="0">
                    <a:pos x="831" y="93"/>
                  </a:cxn>
                  <a:cxn ang="0">
                    <a:pos x="678" y="115"/>
                  </a:cxn>
                  <a:cxn ang="0">
                    <a:pos x="621" y="177"/>
                  </a:cxn>
                  <a:cxn ang="0">
                    <a:pos x="273" y="1492"/>
                  </a:cxn>
                  <a:cxn ang="0">
                    <a:pos x="251" y="1664"/>
                  </a:cxn>
                  <a:cxn ang="0">
                    <a:pos x="270" y="1829"/>
                  </a:cxn>
                  <a:cxn ang="0">
                    <a:pos x="381" y="1999"/>
                  </a:cxn>
                  <a:cxn ang="0">
                    <a:pos x="563" y="2079"/>
                  </a:cxn>
                  <a:cxn ang="0">
                    <a:pos x="824" y="2062"/>
                  </a:cxn>
                  <a:cxn ang="0">
                    <a:pos x="1109" y="1921"/>
                  </a:cxn>
                  <a:cxn ang="0">
                    <a:pos x="1343" y="1670"/>
                  </a:cxn>
                  <a:cxn ang="0">
                    <a:pos x="1753" y="297"/>
                  </a:cxn>
                  <a:cxn ang="0">
                    <a:pos x="1763" y="237"/>
                  </a:cxn>
                  <a:cxn ang="0">
                    <a:pos x="1749" y="169"/>
                  </a:cxn>
                  <a:cxn ang="0">
                    <a:pos x="1673" y="112"/>
                  </a:cxn>
                  <a:cxn ang="0">
                    <a:pos x="1527" y="92"/>
                  </a:cxn>
                  <a:cxn ang="0">
                    <a:pos x="1484" y="70"/>
                  </a:cxn>
                  <a:cxn ang="0">
                    <a:pos x="1501" y="10"/>
                  </a:cxn>
                  <a:cxn ang="0">
                    <a:pos x="1539" y="0"/>
                  </a:cxn>
                  <a:cxn ang="0">
                    <a:pos x="1881" y="10"/>
                  </a:cxn>
                  <a:cxn ang="0">
                    <a:pos x="2237" y="4"/>
                  </a:cxn>
                  <a:cxn ang="0">
                    <a:pos x="2255" y="31"/>
                  </a:cxn>
                  <a:cxn ang="0">
                    <a:pos x="2236" y="82"/>
                  </a:cxn>
                  <a:cxn ang="0">
                    <a:pos x="2198" y="92"/>
                  </a:cxn>
                  <a:cxn ang="0">
                    <a:pos x="1998" y="129"/>
                  </a:cxn>
                  <a:cxn ang="0">
                    <a:pos x="1895" y="210"/>
                  </a:cxn>
                  <a:cxn ang="0">
                    <a:pos x="1845" y="326"/>
                  </a:cxn>
                  <a:cxn ang="0">
                    <a:pos x="1476" y="1633"/>
                  </a:cxn>
                  <a:cxn ang="0">
                    <a:pos x="1240" y="1932"/>
                  </a:cxn>
                  <a:cxn ang="0">
                    <a:pos x="920" y="2130"/>
                  </a:cxn>
                  <a:cxn ang="0">
                    <a:pos x="578" y="2182"/>
                  </a:cxn>
                  <a:cxn ang="0">
                    <a:pos x="319" y="2113"/>
                  </a:cxn>
                  <a:cxn ang="0">
                    <a:pos x="119" y="1953"/>
                  </a:cxn>
                  <a:cxn ang="0">
                    <a:pos x="9" y="1708"/>
                  </a:cxn>
                  <a:cxn ang="0">
                    <a:pos x="1" y="1525"/>
                  </a:cxn>
                  <a:cxn ang="0">
                    <a:pos x="23" y="1398"/>
                  </a:cxn>
                  <a:cxn ang="0">
                    <a:pos x="57" y="1263"/>
                  </a:cxn>
                  <a:cxn ang="0">
                    <a:pos x="113" y="1050"/>
                  </a:cxn>
                  <a:cxn ang="0">
                    <a:pos x="172" y="827"/>
                  </a:cxn>
                  <a:cxn ang="0">
                    <a:pos x="213" y="663"/>
                  </a:cxn>
                  <a:cxn ang="0">
                    <a:pos x="309" y="301"/>
                  </a:cxn>
                  <a:cxn ang="0">
                    <a:pos x="340" y="188"/>
                  </a:cxn>
                  <a:cxn ang="0">
                    <a:pos x="339" y="126"/>
                  </a:cxn>
                  <a:cxn ang="0">
                    <a:pos x="259" y="103"/>
                  </a:cxn>
                  <a:cxn ang="0">
                    <a:pos x="141" y="92"/>
                  </a:cxn>
                  <a:cxn ang="0">
                    <a:pos x="60" y="86"/>
                  </a:cxn>
                  <a:cxn ang="0">
                    <a:pos x="50" y="28"/>
                  </a:cxn>
                  <a:cxn ang="0">
                    <a:pos x="88" y="1"/>
                  </a:cxn>
                </a:cxnLst>
                <a:rect l="0" t="0" r="r" b="b"/>
                <a:pathLst>
                  <a:path w="2255" h="2184">
                    <a:moveTo>
                      <a:pt x="107" y="0"/>
                    </a:moveTo>
                    <a:lnTo>
                      <a:pt x="135" y="0"/>
                    </a:lnTo>
                    <a:lnTo>
                      <a:pt x="169" y="1"/>
                    </a:lnTo>
                    <a:lnTo>
                      <a:pt x="207" y="2"/>
                    </a:lnTo>
                    <a:lnTo>
                      <a:pt x="248" y="3"/>
                    </a:lnTo>
                    <a:lnTo>
                      <a:pt x="292" y="4"/>
                    </a:lnTo>
                    <a:lnTo>
                      <a:pt x="337" y="5"/>
                    </a:lnTo>
                    <a:lnTo>
                      <a:pt x="380" y="7"/>
                    </a:lnTo>
                    <a:lnTo>
                      <a:pt x="422" y="8"/>
                    </a:lnTo>
                    <a:lnTo>
                      <a:pt x="461" y="9"/>
                    </a:lnTo>
                    <a:lnTo>
                      <a:pt x="496" y="9"/>
                    </a:lnTo>
                    <a:lnTo>
                      <a:pt x="525" y="10"/>
                    </a:lnTo>
                    <a:lnTo>
                      <a:pt x="554" y="9"/>
                    </a:lnTo>
                    <a:lnTo>
                      <a:pt x="588" y="9"/>
                    </a:lnTo>
                    <a:lnTo>
                      <a:pt x="626" y="8"/>
                    </a:lnTo>
                    <a:lnTo>
                      <a:pt x="667" y="7"/>
                    </a:lnTo>
                    <a:lnTo>
                      <a:pt x="711" y="5"/>
                    </a:lnTo>
                    <a:lnTo>
                      <a:pt x="755" y="4"/>
                    </a:lnTo>
                    <a:lnTo>
                      <a:pt x="798" y="3"/>
                    </a:lnTo>
                    <a:lnTo>
                      <a:pt x="840" y="2"/>
                    </a:lnTo>
                    <a:lnTo>
                      <a:pt x="878" y="1"/>
                    </a:lnTo>
                    <a:lnTo>
                      <a:pt x="912" y="0"/>
                    </a:lnTo>
                    <a:lnTo>
                      <a:pt x="940" y="0"/>
                    </a:lnTo>
                    <a:lnTo>
                      <a:pt x="945" y="0"/>
                    </a:lnTo>
                    <a:lnTo>
                      <a:pt x="952" y="0"/>
                    </a:lnTo>
                    <a:lnTo>
                      <a:pt x="959" y="2"/>
                    </a:lnTo>
                    <a:lnTo>
                      <a:pt x="967" y="4"/>
                    </a:lnTo>
                    <a:lnTo>
                      <a:pt x="974" y="8"/>
                    </a:lnTo>
                    <a:lnTo>
                      <a:pt x="980" y="14"/>
                    </a:lnTo>
                    <a:lnTo>
                      <a:pt x="985" y="23"/>
                    </a:lnTo>
                    <a:lnTo>
                      <a:pt x="986" y="34"/>
                    </a:lnTo>
                    <a:lnTo>
                      <a:pt x="985" y="54"/>
                    </a:lnTo>
                    <a:lnTo>
                      <a:pt x="980" y="67"/>
                    </a:lnTo>
                    <a:lnTo>
                      <a:pt x="974" y="78"/>
                    </a:lnTo>
                    <a:lnTo>
                      <a:pt x="963" y="85"/>
                    </a:lnTo>
                    <a:lnTo>
                      <a:pt x="949" y="89"/>
                    </a:lnTo>
                    <a:lnTo>
                      <a:pt x="930" y="91"/>
                    </a:lnTo>
                    <a:lnTo>
                      <a:pt x="906" y="92"/>
                    </a:lnTo>
                    <a:lnTo>
                      <a:pt x="879" y="92"/>
                    </a:lnTo>
                    <a:lnTo>
                      <a:pt x="831" y="93"/>
                    </a:lnTo>
                    <a:lnTo>
                      <a:pt x="789" y="94"/>
                    </a:lnTo>
                    <a:lnTo>
                      <a:pt x="753" y="98"/>
                    </a:lnTo>
                    <a:lnTo>
                      <a:pt x="724" y="102"/>
                    </a:lnTo>
                    <a:lnTo>
                      <a:pt x="699" y="108"/>
                    </a:lnTo>
                    <a:lnTo>
                      <a:pt x="678" y="115"/>
                    </a:lnTo>
                    <a:lnTo>
                      <a:pt x="662" y="124"/>
                    </a:lnTo>
                    <a:lnTo>
                      <a:pt x="649" y="134"/>
                    </a:lnTo>
                    <a:lnTo>
                      <a:pt x="638" y="146"/>
                    </a:lnTo>
                    <a:lnTo>
                      <a:pt x="629" y="161"/>
                    </a:lnTo>
                    <a:lnTo>
                      <a:pt x="621" y="177"/>
                    </a:lnTo>
                    <a:lnTo>
                      <a:pt x="615" y="195"/>
                    </a:lnTo>
                    <a:lnTo>
                      <a:pt x="608" y="216"/>
                    </a:lnTo>
                    <a:lnTo>
                      <a:pt x="603" y="239"/>
                    </a:lnTo>
                    <a:lnTo>
                      <a:pt x="285" y="1442"/>
                    </a:lnTo>
                    <a:lnTo>
                      <a:pt x="273" y="1492"/>
                    </a:lnTo>
                    <a:lnTo>
                      <a:pt x="265" y="1537"/>
                    </a:lnTo>
                    <a:lnTo>
                      <a:pt x="258" y="1577"/>
                    </a:lnTo>
                    <a:lnTo>
                      <a:pt x="254" y="1612"/>
                    </a:lnTo>
                    <a:lnTo>
                      <a:pt x="252" y="1641"/>
                    </a:lnTo>
                    <a:lnTo>
                      <a:pt x="251" y="1664"/>
                    </a:lnTo>
                    <a:lnTo>
                      <a:pt x="249" y="1679"/>
                    </a:lnTo>
                    <a:lnTo>
                      <a:pt x="249" y="1687"/>
                    </a:lnTo>
                    <a:lnTo>
                      <a:pt x="252" y="1738"/>
                    </a:lnTo>
                    <a:lnTo>
                      <a:pt x="259" y="1785"/>
                    </a:lnTo>
                    <a:lnTo>
                      <a:pt x="270" y="1829"/>
                    </a:lnTo>
                    <a:lnTo>
                      <a:pt x="285" y="1870"/>
                    </a:lnTo>
                    <a:lnTo>
                      <a:pt x="304" y="1907"/>
                    </a:lnTo>
                    <a:lnTo>
                      <a:pt x="327" y="1941"/>
                    </a:lnTo>
                    <a:lnTo>
                      <a:pt x="352" y="1972"/>
                    </a:lnTo>
                    <a:lnTo>
                      <a:pt x="381" y="1999"/>
                    </a:lnTo>
                    <a:lnTo>
                      <a:pt x="413" y="2022"/>
                    </a:lnTo>
                    <a:lnTo>
                      <a:pt x="447" y="2041"/>
                    </a:lnTo>
                    <a:lnTo>
                      <a:pt x="484" y="2058"/>
                    </a:lnTo>
                    <a:lnTo>
                      <a:pt x="522" y="2070"/>
                    </a:lnTo>
                    <a:lnTo>
                      <a:pt x="563" y="2079"/>
                    </a:lnTo>
                    <a:lnTo>
                      <a:pt x="605" y="2085"/>
                    </a:lnTo>
                    <a:lnTo>
                      <a:pt x="649" y="2086"/>
                    </a:lnTo>
                    <a:lnTo>
                      <a:pt x="707" y="2084"/>
                    </a:lnTo>
                    <a:lnTo>
                      <a:pt x="765" y="2076"/>
                    </a:lnTo>
                    <a:lnTo>
                      <a:pt x="824" y="2062"/>
                    </a:lnTo>
                    <a:lnTo>
                      <a:pt x="883" y="2043"/>
                    </a:lnTo>
                    <a:lnTo>
                      <a:pt x="941" y="2019"/>
                    </a:lnTo>
                    <a:lnTo>
                      <a:pt x="999" y="1991"/>
                    </a:lnTo>
                    <a:lnTo>
                      <a:pt x="1055" y="1958"/>
                    </a:lnTo>
                    <a:lnTo>
                      <a:pt x="1109" y="1921"/>
                    </a:lnTo>
                    <a:lnTo>
                      <a:pt x="1161" y="1879"/>
                    </a:lnTo>
                    <a:lnTo>
                      <a:pt x="1212" y="1833"/>
                    </a:lnTo>
                    <a:lnTo>
                      <a:pt x="1259" y="1782"/>
                    </a:lnTo>
                    <a:lnTo>
                      <a:pt x="1302" y="1728"/>
                    </a:lnTo>
                    <a:lnTo>
                      <a:pt x="1343" y="1670"/>
                    </a:lnTo>
                    <a:lnTo>
                      <a:pt x="1380" y="1609"/>
                    </a:lnTo>
                    <a:lnTo>
                      <a:pt x="1411" y="1544"/>
                    </a:lnTo>
                    <a:lnTo>
                      <a:pt x="1439" y="1476"/>
                    </a:lnTo>
                    <a:lnTo>
                      <a:pt x="1461" y="1404"/>
                    </a:lnTo>
                    <a:lnTo>
                      <a:pt x="1753" y="297"/>
                    </a:lnTo>
                    <a:lnTo>
                      <a:pt x="1756" y="290"/>
                    </a:lnTo>
                    <a:lnTo>
                      <a:pt x="1758" y="277"/>
                    </a:lnTo>
                    <a:lnTo>
                      <a:pt x="1760" y="263"/>
                    </a:lnTo>
                    <a:lnTo>
                      <a:pt x="1761" y="249"/>
                    </a:lnTo>
                    <a:lnTo>
                      <a:pt x="1763" y="237"/>
                    </a:lnTo>
                    <a:lnTo>
                      <a:pt x="1764" y="229"/>
                    </a:lnTo>
                    <a:lnTo>
                      <a:pt x="1763" y="213"/>
                    </a:lnTo>
                    <a:lnTo>
                      <a:pt x="1760" y="198"/>
                    </a:lnTo>
                    <a:lnTo>
                      <a:pt x="1756" y="183"/>
                    </a:lnTo>
                    <a:lnTo>
                      <a:pt x="1749" y="169"/>
                    </a:lnTo>
                    <a:lnTo>
                      <a:pt x="1741" y="156"/>
                    </a:lnTo>
                    <a:lnTo>
                      <a:pt x="1729" y="143"/>
                    </a:lnTo>
                    <a:lnTo>
                      <a:pt x="1713" y="132"/>
                    </a:lnTo>
                    <a:lnTo>
                      <a:pt x="1695" y="121"/>
                    </a:lnTo>
                    <a:lnTo>
                      <a:pt x="1673" y="112"/>
                    </a:lnTo>
                    <a:lnTo>
                      <a:pt x="1646" y="105"/>
                    </a:lnTo>
                    <a:lnTo>
                      <a:pt x="1615" y="99"/>
                    </a:lnTo>
                    <a:lnTo>
                      <a:pt x="1579" y="94"/>
                    </a:lnTo>
                    <a:lnTo>
                      <a:pt x="1539" y="92"/>
                    </a:lnTo>
                    <a:lnTo>
                      <a:pt x="1527" y="92"/>
                    </a:lnTo>
                    <a:lnTo>
                      <a:pt x="1516" y="91"/>
                    </a:lnTo>
                    <a:lnTo>
                      <a:pt x="1505" y="90"/>
                    </a:lnTo>
                    <a:lnTo>
                      <a:pt x="1496" y="86"/>
                    </a:lnTo>
                    <a:lnTo>
                      <a:pt x="1489" y="80"/>
                    </a:lnTo>
                    <a:lnTo>
                      <a:pt x="1484" y="70"/>
                    </a:lnTo>
                    <a:lnTo>
                      <a:pt x="1482" y="58"/>
                    </a:lnTo>
                    <a:lnTo>
                      <a:pt x="1483" y="41"/>
                    </a:lnTo>
                    <a:lnTo>
                      <a:pt x="1488" y="28"/>
                    </a:lnTo>
                    <a:lnTo>
                      <a:pt x="1493" y="17"/>
                    </a:lnTo>
                    <a:lnTo>
                      <a:pt x="1501" y="10"/>
                    </a:lnTo>
                    <a:lnTo>
                      <a:pt x="1508" y="5"/>
                    </a:lnTo>
                    <a:lnTo>
                      <a:pt x="1517" y="2"/>
                    </a:lnTo>
                    <a:lnTo>
                      <a:pt x="1525" y="1"/>
                    </a:lnTo>
                    <a:lnTo>
                      <a:pt x="1532" y="0"/>
                    </a:lnTo>
                    <a:lnTo>
                      <a:pt x="1539" y="0"/>
                    </a:lnTo>
                    <a:lnTo>
                      <a:pt x="1604" y="1"/>
                    </a:lnTo>
                    <a:lnTo>
                      <a:pt x="1673" y="3"/>
                    </a:lnTo>
                    <a:lnTo>
                      <a:pt x="1743" y="6"/>
                    </a:lnTo>
                    <a:lnTo>
                      <a:pt x="1813" y="9"/>
                    </a:lnTo>
                    <a:lnTo>
                      <a:pt x="1881" y="10"/>
                    </a:lnTo>
                    <a:lnTo>
                      <a:pt x="1963" y="8"/>
                    </a:lnTo>
                    <a:lnTo>
                      <a:pt x="2131" y="1"/>
                    </a:lnTo>
                    <a:lnTo>
                      <a:pt x="2213" y="0"/>
                    </a:lnTo>
                    <a:lnTo>
                      <a:pt x="2226" y="1"/>
                    </a:lnTo>
                    <a:lnTo>
                      <a:pt x="2237" y="4"/>
                    </a:lnTo>
                    <a:lnTo>
                      <a:pt x="2244" y="9"/>
                    </a:lnTo>
                    <a:lnTo>
                      <a:pt x="2249" y="15"/>
                    </a:lnTo>
                    <a:lnTo>
                      <a:pt x="2252" y="21"/>
                    </a:lnTo>
                    <a:lnTo>
                      <a:pt x="2253" y="27"/>
                    </a:lnTo>
                    <a:lnTo>
                      <a:pt x="2255" y="31"/>
                    </a:lnTo>
                    <a:lnTo>
                      <a:pt x="2255" y="34"/>
                    </a:lnTo>
                    <a:lnTo>
                      <a:pt x="2252" y="52"/>
                    </a:lnTo>
                    <a:lnTo>
                      <a:pt x="2249" y="65"/>
                    </a:lnTo>
                    <a:lnTo>
                      <a:pt x="2243" y="75"/>
                    </a:lnTo>
                    <a:lnTo>
                      <a:pt x="2236" y="82"/>
                    </a:lnTo>
                    <a:lnTo>
                      <a:pt x="2227" y="87"/>
                    </a:lnTo>
                    <a:lnTo>
                      <a:pt x="2220" y="90"/>
                    </a:lnTo>
                    <a:lnTo>
                      <a:pt x="2211" y="91"/>
                    </a:lnTo>
                    <a:lnTo>
                      <a:pt x="2203" y="92"/>
                    </a:lnTo>
                    <a:lnTo>
                      <a:pt x="2198" y="92"/>
                    </a:lnTo>
                    <a:lnTo>
                      <a:pt x="2149" y="95"/>
                    </a:lnTo>
                    <a:lnTo>
                      <a:pt x="2104" y="101"/>
                    </a:lnTo>
                    <a:lnTo>
                      <a:pt x="2065" y="108"/>
                    </a:lnTo>
                    <a:lnTo>
                      <a:pt x="2030" y="117"/>
                    </a:lnTo>
                    <a:lnTo>
                      <a:pt x="1998" y="129"/>
                    </a:lnTo>
                    <a:lnTo>
                      <a:pt x="1971" y="141"/>
                    </a:lnTo>
                    <a:lnTo>
                      <a:pt x="1948" y="156"/>
                    </a:lnTo>
                    <a:lnTo>
                      <a:pt x="1927" y="172"/>
                    </a:lnTo>
                    <a:lnTo>
                      <a:pt x="1910" y="190"/>
                    </a:lnTo>
                    <a:lnTo>
                      <a:pt x="1895" y="210"/>
                    </a:lnTo>
                    <a:lnTo>
                      <a:pt x="1881" y="231"/>
                    </a:lnTo>
                    <a:lnTo>
                      <a:pt x="1871" y="252"/>
                    </a:lnTo>
                    <a:lnTo>
                      <a:pt x="1861" y="276"/>
                    </a:lnTo>
                    <a:lnTo>
                      <a:pt x="1852" y="300"/>
                    </a:lnTo>
                    <a:lnTo>
                      <a:pt x="1845" y="326"/>
                    </a:lnTo>
                    <a:lnTo>
                      <a:pt x="1845" y="326"/>
                    </a:lnTo>
                    <a:lnTo>
                      <a:pt x="1559" y="1424"/>
                    </a:lnTo>
                    <a:lnTo>
                      <a:pt x="1537" y="1495"/>
                    </a:lnTo>
                    <a:lnTo>
                      <a:pt x="1509" y="1565"/>
                    </a:lnTo>
                    <a:lnTo>
                      <a:pt x="1476" y="1633"/>
                    </a:lnTo>
                    <a:lnTo>
                      <a:pt x="1437" y="1699"/>
                    </a:lnTo>
                    <a:lnTo>
                      <a:pt x="1394" y="1762"/>
                    </a:lnTo>
                    <a:lnTo>
                      <a:pt x="1347" y="1822"/>
                    </a:lnTo>
                    <a:lnTo>
                      <a:pt x="1296" y="1879"/>
                    </a:lnTo>
                    <a:lnTo>
                      <a:pt x="1240" y="1932"/>
                    </a:lnTo>
                    <a:lnTo>
                      <a:pt x="1181" y="1981"/>
                    </a:lnTo>
                    <a:lnTo>
                      <a:pt x="1120" y="2026"/>
                    </a:lnTo>
                    <a:lnTo>
                      <a:pt x="1056" y="2065"/>
                    </a:lnTo>
                    <a:lnTo>
                      <a:pt x="989" y="2101"/>
                    </a:lnTo>
                    <a:lnTo>
                      <a:pt x="920" y="2130"/>
                    </a:lnTo>
                    <a:lnTo>
                      <a:pt x="849" y="2153"/>
                    </a:lnTo>
                    <a:lnTo>
                      <a:pt x="779" y="2169"/>
                    </a:lnTo>
                    <a:lnTo>
                      <a:pt x="707" y="2181"/>
                    </a:lnTo>
                    <a:lnTo>
                      <a:pt x="633" y="2184"/>
                    </a:lnTo>
                    <a:lnTo>
                      <a:pt x="578" y="2182"/>
                    </a:lnTo>
                    <a:lnTo>
                      <a:pt x="522" y="2175"/>
                    </a:lnTo>
                    <a:lnTo>
                      <a:pt x="469" y="2166"/>
                    </a:lnTo>
                    <a:lnTo>
                      <a:pt x="417" y="2152"/>
                    </a:lnTo>
                    <a:lnTo>
                      <a:pt x="367" y="2134"/>
                    </a:lnTo>
                    <a:lnTo>
                      <a:pt x="319" y="2113"/>
                    </a:lnTo>
                    <a:lnTo>
                      <a:pt x="273" y="2088"/>
                    </a:lnTo>
                    <a:lnTo>
                      <a:pt x="230" y="2059"/>
                    </a:lnTo>
                    <a:lnTo>
                      <a:pt x="189" y="2027"/>
                    </a:lnTo>
                    <a:lnTo>
                      <a:pt x="152" y="1991"/>
                    </a:lnTo>
                    <a:lnTo>
                      <a:pt x="119" y="1953"/>
                    </a:lnTo>
                    <a:lnTo>
                      <a:pt x="89" y="1910"/>
                    </a:lnTo>
                    <a:lnTo>
                      <a:pt x="62" y="1864"/>
                    </a:lnTo>
                    <a:lnTo>
                      <a:pt x="40" y="1816"/>
                    </a:lnTo>
                    <a:lnTo>
                      <a:pt x="23" y="1764"/>
                    </a:lnTo>
                    <a:lnTo>
                      <a:pt x="9" y="1708"/>
                    </a:lnTo>
                    <a:lnTo>
                      <a:pt x="2" y="1650"/>
                    </a:lnTo>
                    <a:lnTo>
                      <a:pt x="0" y="1589"/>
                    </a:lnTo>
                    <a:lnTo>
                      <a:pt x="0" y="1568"/>
                    </a:lnTo>
                    <a:lnTo>
                      <a:pt x="0" y="1547"/>
                    </a:lnTo>
                    <a:lnTo>
                      <a:pt x="1" y="1525"/>
                    </a:lnTo>
                    <a:lnTo>
                      <a:pt x="3" y="1502"/>
                    </a:lnTo>
                    <a:lnTo>
                      <a:pt x="6" y="1474"/>
                    </a:lnTo>
                    <a:lnTo>
                      <a:pt x="12" y="1443"/>
                    </a:lnTo>
                    <a:lnTo>
                      <a:pt x="19" y="1409"/>
                    </a:lnTo>
                    <a:lnTo>
                      <a:pt x="23" y="1398"/>
                    </a:lnTo>
                    <a:lnTo>
                      <a:pt x="27" y="1381"/>
                    </a:lnTo>
                    <a:lnTo>
                      <a:pt x="32" y="1358"/>
                    </a:lnTo>
                    <a:lnTo>
                      <a:pt x="40" y="1331"/>
                    </a:lnTo>
                    <a:lnTo>
                      <a:pt x="49" y="1299"/>
                    </a:lnTo>
                    <a:lnTo>
                      <a:pt x="57" y="1263"/>
                    </a:lnTo>
                    <a:lnTo>
                      <a:pt x="67" y="1225"/>
                    </a:lnTo>
                    <a:lnTo>
                      <a:pt x="78" y="1183"/>
                    </a:lnTo>
                    <a:lnTo>
                      <a:pt x="90" y="1141"/>
                    </a:lnTo>
                    <a:lnTo>
                      <a:pt x="101" y="1096"/>
                    </a:lnTo>
                    <a:lnTo>
                      <a:pt x="113" y="1050"/>
                    </a:lnTo>
                    <a:lnTo>
                      <a:pt x="125" y="1003"/>
                    </a:lnTo>
                    <a:lnTo>
                      <a:pt x="137" y="958"/>
                    </a:lnTo>
                    <a:lnTo>
                      <a:pt x="149" y="913"/>
                    </a:lnTo>
                    <a:lnTo>
                      <a:pt x="161" y="868"/>
                    </a:lnTo>
                    <a:lnTo>
                      <a:pt x="172" y="827"/>
                    </a:lnTo>
                    <a:lnTo>
                      <a:pt x="182" y="787"/>
                    </a:lnTo>
                    <a:lnTo>
                      <a:pt x="192" y="750"/>
                    </a:lnTo>
                    <a:lnTo>
                      <a:pt x="200" y="716"/>
                    </a:lnTo>
                    <a:lnTo>
                      <a:pt x="208" y="687"/>
                    </a:lnTo>
                    <a:lnTo>
                      <a:pt x="213" y="663"/>
                    </a:lnTo>
                    <a:lnTo>
                      <a:pt x="219" y="644"/>
                    </a:lnTo>
                    <a:lnTo>
                      <a:pt x="291" y="370"/>
                    </a:lnTo>
                    <a:lnTo>
                      <a:pt x="296" y="349"/>
                    </a:lnTo>
                    <a:lnTo>
                      <a:pt x="303" y="326"/>
                    </a:lnTo>
                    <a:lnTo>
                      <a:pt x="309" y="301"/>
                    </a:lnTo>
                    <a:lnTo>
                      <a:pt x="316" y="277"/>
                    </a:lnTo>
                    <a:lnTo>
                      <a:pt x="324" y="252"/>
                    </a:lnTo>
                    <a:lnTo>
                      <a:pt x="329" y="229"/>
                    </a:lnTo>
                    <a:lnTo>
                      <a:pt x="335" y="207"/>
                    </a:lnTo>
                    <a:lnTo>
                      <a:pt x="340" y="188"/>
                    </a:lnTo>
                    <a:lnTo>
                      <a:pt x="343" y="171"/>
                    </a:lnTo>
                    <a:lnTo>
                      <a:pt x="345" y="159"/>
                    </a:lnTo>
                    <a:lnTo>
                      <a:pt x="347" y="151"/>
                    </a:lnTo>
                    <a:lnTo>
                      <a:pt x="344" y="136"/>
                    </a:lnTo>
                    <a:lnTo>
                      <a:pt x="339" y="126"/>
                    </a:lnTo>
                    <a:lnTo>
                      <a:pt x="330" y="117"/>
                    </a:lnTo>
                    <a:lnTo>
                      <a:pt x="317" y="111"/>
                    </a:lnTo>
                    <a:lnTo>
                      <a:pt x="302" y="107"/>
                    </a:lnTo>
                    <a:lnTo>
                      <a:pt x="282" y="105"/>
                    </a:lnTo>
                    <a:lnTo>
                      <a:pt x="259" y="103"/>
                    </a:lnTo>
                    <a:lnTo>
                      <a:pt x="232" y="99"/>
                    </a:lnTo>
                    <a:lnTo>
                      <a:pt x="204" y="95"/>
                    </a:lnTo>
                    <a:lnTo>
                      <a:pt x="179" y="93"/>
                    </a:lnTo>
                    <a:lnTo>
                      <a:pt x="157" y="92"/>
                    </a:lnTo>
                    <a:lnTo>
                      <a:pt x="141" y="92"/>
                    </a:lnTo>
                    <a:lnTo>
                      <a:pt x="132" y="92"/>
                    </a:lnTo>
                    <a:lnTo>
                      <a:pt x="108" y="92"/>
                    </a:lnTo>
                    <a:lnTo>
                      <a:pt x="88" y="91"/>
                    </a:lnTo>
                    <a:lnTo>
                      <a:pt x="72" y="89"/>
                    </a:lnTo>
                    <a:lnTo>
                      <a:pt x="60" y="86"/>
                    </a:lnTo>
                    <a:lnTo>
                      <a:pt x="52" y="80"/>
                    </a:lnTo>
                    <a:lnTo>
                      <a:pt x="47" y="70"/>
                    </a:lnTo>
                    <a:lnTo>
                      <a:pt x="45" y="58"/>
                    </a:lnTo>
                    <a:lnTo>
                      <a:pt x="47" y="41"/>
                    </a:lnTo>
                    <a:lnTo>
                      <a:pt x="50" y="28"/>
                    </a:lnTo>
                    <a:lnTo>
                      <a:pt x="55" y="17"/>
                    </a:lnTo>
                    <a:lnTo>
                      <a:pt x="62" y="10"/>
                    </a:lnTo>
                    <a:lnTo>
                      <a:pt x="71" y="5"/>
                    </a:lnTo>
                    <a:lnTo>
                      <a:pt x="79" y="2"/>
                    </a:lnTo>
                    <a:lnTo>
                      <a:pt x="88" y="1"/>
                    </a:lnTo>
                    <a:lnTo>
                      <a:pt x="98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2626" y="3682"/>
                <a:ext cx="512" cy="729"/>
              </a:xfrm>
              <a:custGeom>
                <a:avLst/>
                <a:gdLst/>
                <a:ahLst/>
                <a:cxnLst>
                  <a:cxn ang="0">
                    <a:pos x="589" y="8"/>
                  </a:cxn>
                  <a:cxn ang="0">
                    <a:pos x="737" y="47"/>
                  </a:cxn>
                  <a:cxn ang="0">
                    <a:pos x="863" y="117"/>
                  </a:cxn>
                  <a:cxn ang="0">
                    <a:pos x="956" y="214"/>
                  </a:cxn>
                  <a:cxn ang="0">
                    <a:pos x="1011" y="335"/>
                  </a:cxn>
                  <a:cxn ang="0">
                    <a:pos x="1020" y="477"/>
                  </a:cxn>
                  <a:cxn ang="0">
                    <a:pos x="980" y="605"/>
                  </a:cxn>
                  <a:cxn ang="0">
                    <a:pos x="905" y="715"/>
                  </a:cxn>
                  <a:cxn ang="0">
                    <a:pos x="804" y="813"/>
                  </a:cxn>
                  <a:cxn ang="0">
                    <a:pos x="690" y="902"/>
                  </a:cxn>
                  <a:cxn ang="0">
                    <a:pos x="613" y="960"/>
                  </a:cxn>
                  <a:cxn ang="0">
                    <a:pos x="538" y="1018"/>
                  </a:cxn>
                  <a:cxn ang="0">
                    <a:pos x="456" y="1083"/>
                  </a:cxn>
                  <a:cxn ang="0">
                    <a:pos x="356" y="1165"/>
                  </a:cxn>
                  <a:cxn ang="0">
                    <a:pos x="230" y="1273"/>
                  </a:cxn>
                  <a:cxn ang="0">
                    <a:pos x="684" y="1272"/>
                  </a:cxn>
                  <a:cxn ang="0">
                    <a:pos x="759" y="1271"/>
                  </a:cxn>
                  <a:cxn ang="0">
                    <a:pos x="839" y="1267"/>
                  </a:cxn>
                  <a:cxn ang="0">
                    <a:pos x="884" y="1259"/>
                  </a:cxn>
                  <a:cxn ang="0">
                    <a:pos x="910" y="1209"/>
                  </a:cxn>
                  <a:cxn ang="0">
                    <a:pos x="929" y="1128"/>
                  </a:cxn>
                  <a:cxn ang="0">
                    <a:pos x="941" y="1058"/>
                  </a:cxn>
                  <a:cxn ang="0">
                    <a:pos x="951" y="1458"/>
                  </a:cxn>
                  <a:cxn ang="0">
                    <a:pos x="1" y="1417"/>
                  </a:cxn>
                  <a:cxn ang="0">
                    <a:pos x="10" y="1388"/>
                  </a:cxn>
                  <a:cxn ang="0">
                    <a:pos x="578" y="849"/>
                  </a:cxn>
                  <a:cxn ang="0">
                    <a:pos x="644" y="777"/>
                  </a:cxn>
                  <a:cxn ang="0">
                    <a:pos x="716" y="682"/>
                  </a:cxn>
                  <a:cxn ang="0">
                    <a:pos x="774" y="564"/>
                  </a:cxn>
                  <a:cxn ang="0">
                    <a:pos x="798" y="430"/>
                  </a:cxn>
                  <a:cxn ang="0">
                    <a:pos x="783" y="326"/>
                  </a:cxn>
                  <a:cxn ang="0">
                    <a:pos x="739" y="230"/>
                  </a:cxn>
                  <a:cxn ang="0">
                    <a:pos x="668" y="151"/>
                  </a:cxn>
                  <a:cxn ang="0">
                    <a:pos x="570" y="98"/>
                  </a:cxn>
                  <a:cxn ang="0">
                    <a:pos x="445" y="78"/>
                  </a:cxn>
                  <a:cxn ang="0">
                    <a:pos x="358" y="89"/>
                  </a:cxn>
                  <a:cxn ang="0">
                    <a:pos x="265" y="122"/>
                  </a:cxn>
                  <a:cxn ang="0">
                    <a:pos x="180" y="185"/>
                  </a:cxn>
                  <a:cxn ang="0">
                    <a:pos x="112" y="283"/>
                  </a:cxn>
                  <a:cxn ang="0">
                    <a:pos x="183" y="297"/>
                  </a:cxn>
                  <a:cxn ang="0">
                    <a:pos x="223" y="327"/>
                  </a:cxn>
                  <a:cxn ang="0">
                    <a:pos x="241" y="365"/>
                  </a:cxn>
                  <a:cxn ang="0">
                    <a:pos x="245" y="401"/>
                  </a:cxn>
                  <a:cxn ang="0">
                    <a:pos x="226" y="465"/>
                  </a:cxn>
                  <a:cxn ang="0">
                    <a:pos x="180" y="505"/>
                  </a:cxn>
                  <a:cxn ang="0">
                    <a:pos x="123" y="517"/>
                  </a:cxn>
                  <a:cxn ang="0">
                    <a:pos x="95" y="514"/>
                  </a:cxn>
                  <a:cxn ang="0">
                    <a:pos x="53" y="498"/>
                  </a:cxn>
                  <a:cxn ang="0">
                    <a:pos x="16" y="462"/>
                  </a:cxn>
                  <a:cxn ang="0">
                    <a:pos x="0" y="396"/>
                  </a:cxn>
                  <a:cxn ang="0">
                    <a:pos x="23" y="276"/>
                  </a:cxn>
                  <a:cxn ang="0">
                    <a:pos x="87" y="168"/>
                  </a:cxn>
                  <a:cxn ang="0">
                    <a:pos x="187" y="80"/>
                  </a:cxn>
                  <a:cxn ang="0">
                    <a:pos x="320" y="22"/>
                  </a:cxn>
                  <a:cxn ang="0">
                    <a:pos x="481" y="0"/>
                  </a:cxn>
                </a:cxnLst>
                <a:rect l="0" t="0" r="r" b="b"/>
                <a:pathLst>
                  <a:path w="1023" h="1458">
                    <a:moveTo>
                      <a:pt x="481" y="0"/>
                    </a:moveTo>
                    <a:lnTo>
                      <a:pt x="535" y="2"/>
                    </a:lnTo>
                    <a:lnTo>
                      <a:pt x="589" y="8"/>
                    </a:lnTo>
                    <a:lnTo>
                      <a:pt x="641" y="17"/>
                    </a:lnTo>
                    <a:lnTo>
                      <a:pt x="690" y="30"/>
                    </a:lnTo>
                    <a:lnTo>
                      <a:pt x="737" y="47"/>
                    </a:lnTo>
                    <a:lnTo>
                      <a:pt x="782" y="67"/>
                    </a:lnTo>
                    <a:lnTo>
                      <a:pt x="824" y="90"/>
                    </a:lnTo>
                    <a:lnTo>
                      <a:pt x="863" y="117"/>
                    </a:lnTo>
                    <a:lnTo>
                      <a:pt x="898" y="146"/>
                    </a:lnTo>
                    <a:lnTo>
                      <a:pt x="929" y="178"/>
                    </a:lnTo>
                    <a:lnTo>
                      <a:pt x="956" y="214"/>
                    </a:lnTo>
                    <a:lnTo>
                      <a:pt x="979" y="251"/>
                    </a:lnTo>
                    <a:lnTo>
                      <a:pt x="998" y="293"/>
                    </a:lnTo>
                    <a:lnTo>
                      <a:pt x="1011" y="335"/>
                    </a:lnTo>
                    <a:lnTo>
                      <a:pt x="1020" y="381"/>
                    </a:lnTo>
                    <a:lnTo>
                      <a:pt x="1023" y="430"/>
                    </a:lnTo>
                    <a:lnTo>
                      <a:pt x="1020" y="477"/>
                    </a:lnTo>
                    <a:lnTo>
                      <a:pt x="1011" y="521"/>
                    </a:lnTo>
                    <a:lnTo>
                      <a:pt x="998" y="564"/>
                    </a:lnTo>
                    <a:lnTo>
                      <a:pt x="980" y="605"/>
                    </a:lnTo>
                    <a:lnTo>
                      <a:pt x="959" y="643"/>
                    </a:lnTo>
                    <a:lnTo>
                      <a:pt x="934" y="679"/>
                    </a:lnTo>
                    <a:lnTo>
                      <a:pt x="905" y="715"/>
                    </a:lnTo>
                    <a:lnTo>
                      <a:pt x="874" y="748"/>
                    </a:lnTo>
                    <a:lnTo>
                      <a:pt x="840" y="780"/>
                    </a:lnTo>
                    <a:lnTo>
                      <a:pt x="804" y="813"/>
                    </a:lnTo>
                    <a:lnTo>
                      <a:pt x="767" y="843"/>
                    </a:lnTo>
                    <a:lnTo>
                      <a:pt x="728" y="873"/>
                    </a:lnTo>
                    <a:lnTo>
                      <a:pt x="690" y="902"/>
                    </a:lnTo>
                    <a:lnTo>
                      <a:pt x="663" y="923"/>
                    </a:lnTo>
                    <a:lnTo>
                      <a:pt x="638" y="942"/>
                    </a:lnTo>
                    <a:lnTo>
                      <a:pt x="613" y="960"/>
                    </a:lnTo>
                    <a:lnTo>
                      <a:pt x="588" y="979"/>
                    </a:lnTo>
                    <a:lnTo>
                      <a:pt x="563" y="999"/>
                    </a:lnTo>
                    <a:lnTo>
                      <a:pt x="538" y="1018"/>
                    </a:lnTo>
                    <a:lnTo>
                      <a:pt x="511" y="1038"/>
                    </a:lnTo>
                    <a:lnTo>
                      <a:pt x="485" y="1060"/>
                    </a:lnTo>
                    <a:lnTo>
                      <a:pt x="456" y="1083"/>
                    </a:lnTo>
                    <a:lnTo>
                      <a:pt x="425" y="1109"/>
                    </a:lnTo>
                    <a:lnTo>
                      <a:pt x="392" y="1136"/>
                    </a:lnTo>
                    <a:lnTo>
                      <a:pt x="356" y="1165"/>
                    </a:lnTo>
                    <a:lnTo>
                      <a:pt x="318" y="1198"/>
                    </a:lnTo>
                    <a:lnTo>
                      <a:pt x="276" y="1234"/>
                    </a:lnTo>
                    <a:lnTo>
                      <a:pt x="230" y="1273"/>
                    </a:lnTo>
                    <a:lnTo>
                      <a:pt x="654" y="1273"/>
                    </a:lnTo>
                    <a:lnTo>
                      <a:pt x="666" y="1272"/>
                    </a:lnTo>
                    <a:lnTo>
                      <a:pt x="684" y="1272"/>
                    </a:lnTo>
                    <a:lnTo>
                      <a:pt x="707" y="1272"/>
                    </a:lnTo>
                    <a:lnTo>
                      <a:pt x="732" y="1272"/>
                    </a:lnTo>
                    <a:lnTo>
                      <a:pt x="759" y="1271"/>
                    </a:lnTo>
                    <a:lnTo>
                      <a:pt x="787" y="1270"/>
                    </a:lnTo>
                    <a:lnTo>
                      <a:pt x="815" y="1269"/>
                    </a:lnTo>
                    <a:lnTo>
                      <a:pt x="839" y="1267"/>
                    </a:lnTo>
                    <a:lnTo>
                      <a:pt x="859" y="1265"/>
                    </a:lnTo>
                    <a:lnTo>
                      <a:pt x="876" y="1262"/>
                    </a:lnTo>
                    <a:lnTo>
                      <a:pt x="884" y="1259"/>
                    </a:lnTo>
                    <a:lnTo>
                      <a:pt x="893" y="1248"/>
                    </a:lnTo>
                    <a:lnTo>
                      <a:pt x="901" y="1231"/>
                    </a:lnTo>
                    <a:lnTo>
                      <a:pt x="910" y="1209"/>
                    </a:lnTo>
                    <a:lnTo>
                      <a:pt x="917" y="1183"/>
                    </a:lnTo>
                    <a:lnTo>
                      <a:pt x="924" y="1156"/>
                    </a:lnTo>
                    <a:lnTo>
                      <a:pt x="929" y="1128"/>
                    </a:lnTo>
                    <a:lnTo>
                      <a:pt x="935" y="1101"/>
                    </a:lnTo>
                    <a:lnTo>
                      <a:pt x="938" y="1078"/>
                    </a:lnTo>
                    <a:lnTo>
                      <a:pt x="941" y="1058"/>
                    </a:lnTo>
                    <a:lnTo>
                      <a:pt x="1023" y="1058"/>
                    </a:lnTo>
                    <a:lnTo>
                      <a:pt x="1023" y="1058"/>
                    </a:lnTo>
                    <a:lnTo>
                      <a:pt x="951" y="1458"/>
                    </a:lnTo>
                    <a:lnTo>
                      <a:pt x="0" y="1458"/>
                    </a:lnTo>
                    <a:lnTo>
                      <a:pt x="0" y="1434"/>
                    </a:lnTo>
                    <a:lnTo>
                      <a:pt x="1" y="1417"/>
                    </a:lnTo>
                    <a:lnTo>
                      <a:pt x="2" y="1404"/>
                    </a:lnTo>
                    <a:lnTo>
                      <a:pt x="4" y="1395"/>
                    </a:lnTo>
                    <a:lnTo>
                      <a:pt x="10" y="1388"/>
                    </a:lnTo>
                    <a:lnTo>
                      <a:pt x="16" y="1379"/>
                    </a:lnTo>
                    <a:lnTo>
                      <a:pt x="26" y="1370"/>
                    </a:lnTo>
                    <a:lnTo>
                      <a:pt x="578" y="849"/>
                    </a:lnTo>
                    <a:lnTo>
                      <a:pt x="599" y="828"/>
                    </a:lnTo>
                    <a:lnTo>
                      <a:pt x="620" y="804"/>
                    </a:lnTo>
                    <a:lnTo>
                      <a:pt x="644" y="777"/>
                    </a:lnTo>
                    <a:lnTo>
                      <a:pt x="668" y="748"/>
                    </a:lnTo>
                    <a:lnTo>
                      <a:pt x="694" y="716"/>
                    </a:lnTo>
                    <a:lnTo>
                      <a:pt x="716" y="682"/>
                    </a:lnTo>
                    <a:lnTo>
                      <a:pt x="738" y="644"/>
                    </a:lnTo>
                    <a:lnTo>
                      <a:pt x="758" y="606"/>
                    </a:lnTo>
                    <a:lnTo>
                      <a:pt x="774" y="564"/>
                    </a:lnTo>
                    <a:lnTo>
                      <a:pt x="786" y="521"/>
                    </a:lnTo>
                    <a:lnTo>
                      <a:pt x="795" y="477"/>
                    </a:lnTo>
                    <a:lnTo>
                      <a:pt x="798" y="430"/>
                    </a:lnTo>
                    <a:lnTo>
                      <a:pt x="796" y="394"/>
                    </a:lnTo>
                    <a:lnTo>
                      <a:pt x="792" y="360"/>
                    </a:lnTo>
                    <a:lnTo>
                      <a:pt x="783" y="326"/>
                    </a:lnTo>
                    <a:lnTo>
                      <a:pt x="772" y="293"/>
                    </a:lnTo>
                    <a:lnTo>
                      <a:pt x="758" y="260"/>
                    </a:lnTo>
                    <a:lnTo>
                      <a:pt x="739" y="230"/>
                    </a:lnTo>
                    <a:lnTo>
                      <a:pt x="719" y="202"/>
                    </a:lnTo>
                    <a:lnTo>
                      <a:pt x="696" y="175"/>
                    </a:lnTo>
                    <a:lnTo>
                      <a:pt x="668" y="151"/>
                    </a:lnTo>
                    <a:lnTo>
                      <a:pt x="639" y="130"/>
                    </a:lnTo>
                    <a:lnTo>
                      <a:pt x="605" y="113"/>
                    </a:lnTo>
                    <a:lnTo>
                      <a:pt x="570" y="98"/>
                    </a:lnTo>
                    <a:lnTo>
                      <a:pt x="531" y="88"/>
                    </a:lnTo>
                    <a:lnTo>
                      <a:pt x="490" y="80"/>
                    </a:lnTo>
                    <a:lnTo>
                      <a:pt x="445" y="78"/>
                    </a:lnTo>
                    <a:lnTo>
                      <a:pt x="416" y="79"/>
                    </a:lnTo>
                    <a:lnTo>
                      <a:pt x="388" y="82"/>
                    </a:lnTo>
                    <a:lnTo>
                      <a:pt x="358" y="89"/>
                    </a:lnTo>
                    <a:lnTo>
                      <a:pt x="327" y="97"/>
                    </a:lnTo>
                    <a:lnTo>
                      <a:pt x="295" y="108"/>
                    </a:lnTo>
                    <a:lnTo>
                      <a:pt x="265" y="122"/>
                    </a:lnTo>
                    <a:lnTo>
                      <a:pt x="235" y="140"/>
                    </a:lnTo>
                    <a:lnTo>
                      <a:pt x="207" y="160"/>
                    </a:lnTo>
                    <a:lnTo>
                      <a:pt x="180" y="185"/>
                    </a:lnTo>
                    <a:lnTo>
                      <a:pt x="155" y="215"/>
                    </a:lnTo>
                    <a:lnTo>
                      <a:pt x="132" y="247"/>
                    </a:lnTo>
                    <a:lnTo>
                      <a:pt x="112" y="283"/>
                    </a:lnTo>
                    <a:lnTo>
                      <a:pt x="139" y="285"/>
                    </a:lnTo>
                    <a:lnTo>
                      <a:pt x="163" y="289"/>
                    </a:lnTo>
                    <a:lnTo>
                      <a:pt x="183" y="297"/>
                    </a:lnTo>
                    <a:lnTo>
                      <a:pt x="199" y="305"/>
                    </a:lnTo>
                    <a:lnTo>
                      <a:pt x="212" y="315"/>
                    </a:lnTo>
                    <a:lnTo>
                      <a:pt x="223" y="327"/>
                    </a:lnTo>
                    <a:lnTo>
                      <a:pt x="231" y="339"/>
                    </a:lnTo>
                    <a:lnTo>
                      <a:pt x="236" y="353"/>
                    </a:lnTo>
                    <a:lnTo>
                      <a:pt x="241" y="365"/>
                    </a:lnTo>
                    <a:lnTo>
                      <a:pt x="244" y="378"/>
                    </a:lnTo>
                    <a:lnTo>
                      <a:pt x="245" y="390"/>
                    </a:lnTo>
                    <a:lnTo>
                      <a:pt x="245" y="401"/>
                    </a:lnTo>
                    <a:lnTo>
                      <a:pt x="243" y="425"/>
                    </a:lnTo>
                    <a:lnTo>
                      <a:pt x="236" y="446"/>
                    </a:lnTo>
                    <a:lnTo>
                      <a:pt x="226" y="465"/>
                    </a:lnTo>
                    <a:lnTo>
                      <a:pt x="212" y="481"/>
                    </a:lnTo>
                    <a:lnTo>
                      <a:pt x="197" y="494"/>
                    </a:lnTo>
                    <a:lnTo>
                      <a:pt x="180" y="505"/>
                    </a:lnTo>
                    <a:lnTo>
                      <a:pt x="161" y="512"/>
                    </a:lnTo>
                    <a:lnTo>
                      <a:pt x="142" y="516"/>
                    </a:lnTo>
                    <a:lnTo>
                      <a:pt x="123" y="517"/>
                    </a:lnTo>
                    <a:lnTo>
                      <a:pt x="115" y="517"/>
                    </a:lnTo>
                    <a:lnTo>
                      <a:pt x="107" y="516"/>
                    </a:lnTo>
                    <a:lnTo>
                      <a:pt x="95" y="514"/>
                    </a:lnTo>
                    <a:lnTo>
                      <a:pt x="82" y="511"/>
                    </a:lnTo>
                    <a:lnTo>
                      <a:pt x="67" y="506"/>
                    </a:lnTo>
                    <a:lnTo>
                      <a:pt x="53" y="498"/>
                    </a:lnTo>
                    <a:lnTo>
                      <a:pt x="40" y="489"/>
                    </a:lnTo>
                    <a:lnTo>
                      <a:pt x="27" y="477"/>
                    </a:lnTo>
                    <a:lnTo>
                      <a:pt x="16" y="462"/>
                    </a:lnTo>
                    <a:lnTo>
                      <a:pt x="7" y="443"/>
                    </a:lnTo>
                    <a:lnTo>
                      <a:pt x="2" y="422"/>
                    </a:lnTo>
                    <a:lnTo>
                      <a:pt x="0" y="396"/>
                    </a:lnTo>
                    <a:lnTo>
                      <a:pt x="2" y="355"/>
                    </a:lnTo>
                    <a:lnTo>
                      <a:pt x="10" y="314"/>
                    </a:lnTo>
                    <a:lnTo>
                      <a:pt x="23" y="276"/>
                    </a:lnTo>
                    <a:lnTo>
                      <a:pt x="39" y="238"/>
                    </a:lnTo>
                    <a:lnTo>
                      <a:pt x="61" y="202"/>
                    </a:lnTo>
                    <a:lnTo>
                      <a:pt x="87" y="168"/>
                    </a:lnTo>
                    <a:lnTo>
                      <a:pt x="116" y="137"/>
                    </a:lnTo>
                    <a:lnTo>
                      <a:pt x="150" y="106"/>
                    </a:lnTo>
                    <a:lnTo>
                      <a:pt x="187" y="80"/>
                    </a:lnTo>
                    <a:lnTo>
                      <a:pt x="229" y="58"/>
                    </a:lnTo>
                    <a:lnTo>
                      <a:pt x="274" y="38"/>
                    </a:lnTo>
                    <a:lnTo>
                      <a:pt x="320" y="22"/>
                    </a:lnTo>
                    <a:lnTo>
                      <a:pt x="372" y="10"/>
                    </a:lnTo>
                    <a:lnTo>
                      <a:pt x="424" y="2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Group 4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5791200" y="4572000"/>
              <a:ext cx="1417902" cy="495300"/>
              <a:chOff x="4040" y="3128"/>
              <a:chExt cx="3670" cy="1282"/>
            </a:xfrm>
          </p:grpSpPr>
          <p:sp>
            <p:nvSpPr>
              <p:cNvPr id="36" name="Freeform 44"/>
              <p:cNvSpPr>
                <a:spLocks/>
              </p:cNvSpPr>
              <p:nvPr/>
            </p:nvSpPr>
            <p:spPr bwMode="auto">
              <a:xfrm>
                <a:off x="4040" y="3128"/>
                <a:ext cx="1103" cy="1093"/>
              </a:xfrm>
              <a:custGeom>
                <a:avLst/>
                <a:gdLst/>
                <a:ahLst/>
                <a:cxnLst>
                  <a:cxn ang="0">
                    <a:pos x="137" y="2"/>
                  </a:cxn>
                  <a:cxn ang="0">
                    <a:pos x="258" y="6"/>
                  </a:cxn>
                  <a:cxn ang="0">
                    <a:pos x="376" y="2"/>
                  </a:cxn>
                  <a:cxn ang="0">
                    <a:pos x="464" y="0"/>
                  </a:cxn>
                  <a:cxn ang="0">
                    <a:pos x="483" y="17"/>
                  </a:cxn>
                  <a:cxn ang="0">
                    <a:pos x="462" y="45"/>
                  </a:cxn>
                  <a:cxn ang="0">
                    <a:pos x="372" y="49"/>
                  </a:cxn>
                  <a:cxn ang="0">
                    <a:pos x="315" y="70"/>
                  </a:cxn>
                  <a:cxn ang="0">
                    <a:pos x="295" y="120"/>
                  </a:cxn>
                  <a:cxn ang="0">
                    <a:pos x="124" y="807"/>
                  </a:cxn>
                  <a:cxn ang="0">
                    <a:pos x="126" y="882"/>
                  </a:cxn>
                  <a:cxn ang="0">
                    <a:pos x="180" y="993"/>
                  </a:cxn>
                  <a:cxn ang="0">
                    <a:pos x="286" y="1042"/>
                  </a:cxn>
                  <a:cxn ang="0">
                    <a:pos x="440" y="1020"/>
                  </a:cxn>
                  <a:cxn ang="0">
                    <a:pos x="591" y="919"/>
                  </a:cxn>
                  <a:cxn ang="0">
                    <a:pos x="699" y="752"/>
                  </a:cxn>
                  <a:cxn ang="0">
                    <a:pos x="861" y="132"/>
                  </a:cxn>
                  <a:cxn ang="0">
                    <a:pos x="860" y="93"/>
                  </a:cxn>
                  <a:cxn ang="0">
                    <a:pos x="823" y="58"/>
                  </a:cxn>
                  <a:cxn ang="0">
                    <a:pos x="745" y="47"/>
                  </a:cxn>
                  <a:cxn ang="0">
                    <a:pos x="725" y="30"/>
                  </a:cxn>
                  <a:cxn ang="0">
                    <a:pos x="742" y="1"/>
                  </a:cxn>
                  <a:cxn ang="0">
                    <a:pos x="864" y="5"/>
                  </a:cxn>
                  <a:cxn ang="0">
                    <a:pos x="1083" y="0"/>
                  </a:cxn>
                  <a:cxn ang="0">
                    <a:pos x="1103" y="15"/>
                  </a:cxn>
                  <a:cxn ang="0">
                    <a:pos x="1091" y="43"/>
                  </a:cxn>
                  <a:cxn ang="0">
                    <a:pos x="1040" y="49"/>
                  </a:cxn>
                  <a:cxn ang="0">
                    <a:pos x="948" y="83"/>
                  </a:cxn>
                  <a:cxn ang="0">
                    <a:pos x="909" y="144"/>
                  </a:cxn>
                  <a:cxn ang="0">
                    <a:pos x="745" y="767"/>
                  </a:cxn>
                  <a:cxn ang="0">
                    <a:pos x="614" y="960"/>
                  </a:cxn>
                  <a:cxn ang="0">
                    <a:pos x="420" y="1076"/>
                  </a:cxn>
                  <a:cxn ang="0">
                    <a:pos x="236" y="1085"/>
                  </a:cxn>
                  <a:cxn ang="0">
                    <a:pos x="107" y="1026"/>
                  </a:cxn>
                  <a:cxn ang="0">
                    <a:pos x="22" y="912"/>
                  </a:cxn>
                  <a:cxn ang="0">
                    <a:pos x="0" y="781"/>
                  </a:cxn>
                  <a:cxn ang="0">
                    <a:pos x="10" y="705"/>
                  </a:cxn>
                  <a:cxn ang="0">
                    <a:pos x="28" y="634"/>
                  </a:cxn>
                  <a:cxn ang="0">
                    <a:pos x="60" y="508"/>
                  </a:cxn>
                  <a:cxn ang="0">
                    <a:pos x="93" y="382"/>
                  </a:cxn>
                  <a:cxn ang="0">
                    <a:pos x="143" y="186"/>
                  </a:cxn>
                  <a:cxn ang="0">
                    <a:pos x="163" y="111"/>
                  </a:cxn>
                  <a:cxn ang="0">
                    <a:pos x="169" y="66"/>
                  </a:cxn>
                  <a:cxn ang="0">
                    <a:pos x="128" y="51"/>
                  </a:cxn>
                  <a:cxn ang="0">
                    <a:pos x="71" y="47"/>
                  </a:cxn>
                  <a:cxn ang="0">
                    <a:pos x="29" y="43"/>
                  </a:cxn>
                  <a:cxn ang="0">
                    <a:pos x="28" y="9"/>
                  </a:cxn>
                  <a:cxn ang="0">
                    <a:pos x="52" y="0"/>
                  </a:cxn>
                </a:cxnLst>
                <a:rect l="0" t="0" r="r" b="b"/>
                <a:pathLst>
                  <a:path w="1103" h="1093">
                    <a:moveTo>
                      <a:pt x="52" y="0"/>
                    </a:moveTo>
                    <a:lnTo>
                      <a:pt x="75" y="0"/>
                    </a:lnTo>
                    <a:lnTo>
                      <a:pt x="105" y="1"/>
                    </a:lnTo>
                    <a:lnTo>
                      <a:pt x="137" y="2"/>
                    </a:lnTo>
                    <a:lnTo>
                      <a:pt x="171" y="3"/>
                    </a:lnTo>
                    <a:lnTo>
                      <a:pt x="205" y="5"/>
                    </a:lnTo>
                    <a:lnTo>
                      <a:pt x="234" y="5"/>
                    </a:lnTo>
                    <a:lnTo>
                      <a:pt x="258" y="6"/>
                    </a:lnTo>
                    <a:lnTo>
                      <a:pt x="280" y="5"/>
                    </a:lnTo>
                    <a:lnTo>
                      <a:pt x="309" y="5"/>
                    </a:lnTo>
                    <a:lnTo>
                      <a:pt x="342" y="3"/>
                    </a:lnTo>
                    <a:lnTo>
                      <a:pt x="376" y="2"/>
                    </a:lnTo>
                    <a:lnTo>
                      <a:pt x="408" y="1"/>
                    </a:lnTo>
                    <a:lnTo>
                      <a:pt x="437" y="0"/>
                    </a:lnTo>
                    <a:lnTo>
                      <a:pt x="461" y="0"/>
                    </a:lnTo>
                    <a:lnTo>
                      <a:pt x="464" y="0"/>
                    </a:lnTo>
                    <a:lnTo>
                      <a:pt x="470" y="1"/>
                    </a:lnTo>
                    <a:lnTo>
                      <a:pt x="476" y="5"/>
                    </a:lnTo>
                    <a:lnTo>
                      <a:pt x="480" y="9"/>
                    </a:lnTo>
                    <a:lnTo>
                      <a:pt x="483" y="17"/>
                    </a:lnTo>
                    <a:lnTo>
                      <a:pt x="482" y="30"/>
                    </a:lnTo>
                    <a:lnTo>
                      <a:pt x="478" y="37"/>
                    </a:lnTo>
                    <a:lnTo>
                      <a:pt x="471" y="43"/>
                    </a:lnTo>
                    <a:lnTo>
                      <a:pt x="462" y="45"/>
                    </a:lnTo>
                    <a:lnTo>
                      <a:pt x="448" y="47"/>
                    </a:lnTo>
                    <a:lnTo>
                      <a:pt x="430" y="47"/>
                    </a:lnTo>
                    <a:lnTo>
                      <a:pt x="398" y="48"/>
                    </a:lnTo>
                    <a:lnTo>
                      <a:pt x="372" y="49"/>
                    </a:lnTo>
                    <a:lnTo>
                      <a:pt x="352" y="52"/>
                    </a:lnTo>
                    <a:lnTo>
                      <a:pt x="336" y="57"/>
                    </a:lnTo>
                    <a:lnTo>
                      <a:pt x="325" y="62"/>
                    </a:lnTo>
                    <a:lnTo>
                      <a:pt x="315" y="70"/>
                    </a:lnTo>
                    <a:lnTo>
                      <a:pt x="309" y="79"/>
                    </a:lnTo>
                    <a:lnTo>
                      <a:pt x="304" y="91"/>
                    </a:lnTo>
                    <a:lnTo>
                      <a:pt x="299" y="104"/>
                    </a:lnTo>
                    <a:lnTo>
                      <a:pt x="295" y="120"/>
                    </a:lnTo>
                    <a:lnTo>
                      <a:pt x="141" y="722"/>
                    </a:lnTo>
                    <a:lnTo>
                      <a:pt x="133" y="755"/>
                    </a:lnTo>
                    <a:lnTo>
                      <a:pt x="128" y="783"/>
                    </a:lnTo>
                    <a:lnTo>
                      <a:pt x="124" y="807"/>
                    </a:lnTo>
                    <a:lnTo>
                      <a:pt x="123" y="825"/>
                    </a:lnTo>
                    <a:lnTo>
                      <a:pt x="123" y="837"/>
                    </a:lnTo>
                    <a:lnTo>
                      <a:pt x="123" y="844"/>
                    </a:lnTo>
                    <a:lnTo>
                      <a:pt x="126" y="882"/>
                    </a:lnTo>
                    <a:lnTo>
                      <a:pt x="133" y="916"/>
                    </a:lnTo>
                    <a:lnTo>
                      <a:pt x="144" y="945"/>
                    </a:lnTo>
                    <a:lnTo>
                      <a:pt x="160" y="971"/>
                    </a:lnTo>
                    <a:lnTo>
                      <a:pt x="180" y="993"/>
                    </a:lnTo>
                    <a:lnTo>
                      <a:pt x="202" y="1011"/>
                    </a:lnTo>
                    <a:lnTo>
                      <a:pt x="228" y="1026"/>
                    </a:lnTo>
                    <a:lnTo>
                      <a:pt x="256" y="1036"/>
                    </a:lnTo>
                    <a:lnTo>
                      <a:pt x="286" y="1042"/>
                    </a:lnTo>
                    <a:lnTo>
                      <a:pt x="318" y="1044"/>
                    </a:lnTo>
                    <a:lnTo>
                      <a:pt x="358" y="1040"/>
                    </a:lnTo>
                    <a:lnTo>
                      <a:pt x="399" y="1032"/>
                    </a:lnTo>
                    <a:lnTo>
                      <a:pt x="440" y="1020"/>
                    </a:lnTo>
                    <a:lnTo>
                      <a:pt x="479" y="1001"/>
                    </a:lnTo>
                    <a:lnTo>
                      <a:pt x="519" y="978"/>
                    </a:lnTo>
                    <a:lnTo>
                      <a:pt x="556" y="951"/>
                    </a:lnTo>
                    <a:lnTo>
                      <a:pt x="591" y="919"/>
                    </a:lnTo>
                    <a:lnTo>
                      <a:pt x="624" y="883"/>
                    </a:lnTo>
                    <a:lnTo>
                      <a:pt x="653" y="843"/>
                    </a:lnTo>
                    <a:lnTo>
                      <a:pt x="678" y="800"/>
                    </a:lnTo>
                    <a:lnTo>
                      <a:pt x="699" y="752"/>
                    </a:lnTo>
                    <a:lnTo>
                      <a:pt x="715" y="702"/>
                    </a:lnTo>
                    <a:lnTo>
                      <a:pt x="857" y="149"/>
                    </a:lnTo>
                    <a:lnTo>
                      <a:pt x="860" y="142"/>
                    </a:lnTo>
                    <a:lnTo>
                      <a:pt x="861" y="132"/>
                    </a:lnTo>
                    <a:lnTo>
                      <a:pt x="862" y="121"/>
                    </a:lnTo>
                    <a:lnTo>
                      <a:pt x="863" y="115"/>
                    </a:lnTo>
                    <a:lnTo>
                      <a:pt x="862" y="103"/>
                    </a:lnTo>
                    <a:lnTo>
                      <a:pt x="860" y="93"/>
                    </a:lnTo>
                    <a:lnTo>
                      <a:pt x="855" y="83"/>
                    </a:lnTo>
                    <a:lnTo>
                      <a:pt x="847" y="74"/>
                    </a:lnTo>
                    <a:lnTo>
                      <a:pt x="837" y="65"/>
                    </a:lnTo>
                    <a:lnTo>
                      <a:pt x="823" y="58"/>
                    </a:lnTo>
                    <a:lnTo>
                      <a:pt x="804" y="52"/>
                    </a:lnTo>
                    <a:lnTo>
                      <a:pt x="781" y="49"/>
                    </a:lnTo>
                    <a:lnTo>
                      <a:pt x="753" y="47"/>
                    </a:lnTo>
                    <a:lnTo>
                      <a:pt x="745" y="47"/>
                    </a:lnTo>
                    <a:lnTo>
                      <a:pt x="738" y="45"/>
                    </a:lnTo>
                    <a:lnTo>
                      <a:pt x="732" y="43"/>
                    </a:lnTo>
                    <a:lnTo>
                      <a:pt x="727" y="37"/>
                    </a:lnTo>
                    <a:lnTo>
                      <a:pt x="725" y="30"/>
                    </a:lnTo>
                    <a:lnTo>
                      <a:pt x="727" y="17"/>
                    </a:lnTo>
                    <a:lnTo>
                      <a:pt x="731" y="9"/>
                    </a:lnTo>
                    <a:lnTo>
                      <a:pt x="736" y="3"/>
                    </a:lnTo>
                    <a:lnTo>
                      <a:pt x="742" y="1"/>
                    </a:lnTo>
                    <a:lnTo>
                      <a:pt x="748" y="0"/>
                    </a:lnTo>
                    <a:lnTo>
                      <a:pt x="753" y="0"/>
                    </a:lnTo>
                    <a:lnTo>
                      <a:pt x="807" y="1"/>
                    </a:lnTo>
                    <a:lnTo>
                      <a:pt x="864" y="5"/>
                    </a:lnTo>
                    <a:lnTo>
                      <a:pt x="920" y="6"/>
                    </a:lnTo>
                    <a:lnTo>
                      <a:pt x="974" y="5"/>
                    </a:lnTo>
                    <a:lnTo>
                      <a:pt x="1029" y="1"/>
                    </a:lnTo>
                    <a:lnTo>
                      <a:pt x="1083" y="0"/>
                    </a:lnTo>
                    <a:lnTo>
                      <a:pt x="1093" y="2"/>
                    </a:lnTo>
                    <a:lnTo>
                      <a:pt x="1098" y="6"/>
                    </a:lnTo>
                    <a:lnTo>
                      <a:pt x="1102" y="10"/>
                    </a:lnTo>
                    <a:lnTo>
                      <a:pt x="1103" y="15"/>
                    </a:lnTo>
                    <a:lnTo>
                      <a:pt x="1103" y="17"/>
                    </a:lnTo>
                    <a:lnTo>
                      <a:pt x="1101" y="30"/>
                    </a:lnTo>
                    <a:lnTo>
                      <a:pt x="1097" y="37"/>
                    </a:lnTo>
                    <a:lnTo>
                      <a:pt x="1091" y="43"/>
                    </a:lnTo>
                    <a:lnTo>
                      <a:pt x="1086" y="45"/>
                    </a:lnTo>
                    <a:lnTo>
                      <a:pt x="1080" y="47"/>
                    </a:lnTo>
                    <a:lnTo>
                      <a:pt x="1075" y="47"/>
                    </a:lnTo>
                    <a:lnTo>
                      <a:pt x="1040" y="49"/>
                    </a:lnTo>
                    <a:lnTo>
                      <a:pt x="1010" y="54"/>
                    </a:lnTo>
                    <a:lnTo>
                      <a:pt x="985" y="61"/>
                    </a:lnTo>
                    <a:lnTo>
                      <a:pt x="965" y="72"/>
                    </a:lnTo>
                    <a:lnTo>
                      <a:pt x="948" y="83"/>
                    </a:lnTo>
                    <a:lnTo>
                      <a:pt x="934" y="95"/>
                    </a:lnTo>
                    <a:lnTo>
                      <a:pt x="924" y="110"/>
                    </a:lnTo>
                    <a:lnTo>
                      <a:pt x="916" y="127"/>
                    </a:lnTo>
                    <a:lnTo>
                      <a:pt x="909" y="144"/>
                    </a:lnTo>
                    <a:lnTo>
                      <a:pt x="903" y="163"/>
                    </a:lnTo>
                    <a:lnTo>
                      <a:pt x="903" y="163"/>
                    </a:lnTo>
                    <a:lnTo>
                      <a:pt x="763" y="713"/>
                    </a:lnTo>
                    <a:lnTo>
                      <a:pt x="745" y="767"/>
                    </a:lnTo>
                    <a:lnTo>
                      <a:pt x="720" y="820"/>
                    </a:lnTo>
                    <a:lnTo>
                      <a:pt x="690" y="870"/>
                    </a:lnTo>
                    <a:lnTo>
                      <a:pt x="655" y="917"/>
                    </a:lnTo>
                    <a:lnTo>
                      <a:pt x="614" y="960"/>
                    </a:lnTo>
                    <a:lnTo>
                      <a:pt x="570" y="997"/>
                    </a:lnTo>
                    <a:lnTo>
                      <a:pt x="522" y="1030"/>
                    </a:lnTo>
                    <a:lnTo>
                      <a:pt x="472" y="1056"/>
                    </a:lnTo>
                    <a:lnTo>
                      <a:pt x="420" y="1076"/>
                    </a:lnTo>
                    <a:lnTo>
                      <a:pt x="365" y="1088"/>
                    </a:lnTo>
                    <a:lnTo>
                      <a:pt x="311" y="1093"/>
                    </a:lnTo>
                    <a:lnTo>
                      <a:pt x="272" y="1090"/>
                    </a:lnTo>
                    <a:lnTo>
                      <a:pt x="236" y="1085"/>
                    </a:lnTo>
                    <a:lnTo>
                      <a:pt x="201" y="1076"/>
                    </a:lnTo>
                    <a:lnTo>
                      <a:pt x="167" y="1062"/>
                    </a:lnTo>
                    <a:lnTo>
                      <a:pt x="136" y="1045"/>
                    </a:lnTo>
                    <a:lnTo>
                      <a:pt x="107" y="1026"/>
                    </a:lnTo>
                    <a:lnTo>
                      <a:pt x="80" y="1002"/>
                    </a:lnTo>
                    <a:lnTo>
                      <a:pt x="58" y="975"/>
                    </a:lnTo>
                    <a:lnTo>
                      <a:pt x="38" y="945"/>
                    </a:lnTo>
                    <a:lnTo>
                      <a:pt x="22" y="912"/>
                    </a:lnTo>
                    <a:lnTo>
                      <a:pt x="10" y="876"/>
                    </a:lnTo>
                    <a:lnTo>
                      <a:pt x="3" y="837"/>
                    </a:lnTo>
                    <a:lnTo>
                      <a:pt x="0" y="795"/>
                    </a:lnTo>
                    <a:lnTo>
                      <a:pt x="0" y="781"/>
                    </a:lnTo>
                    <a:lnTo>
                      <a:pt x="1" y="766"/>
                    </a:lnTo>
                    <a:lnTo>
                      <a:pt x="2" y="749"/>
                    </a:lnTo>
                    <a:lnTo>
                      <a:pt x="6" y="728"/>
                    </a:lnTo>
                    <a:lnTo>
                      <a:pt x="10" y="705"/>
                    </a:lnTo>
                    <a:lnTo>
                      <a:pt x="13" y="696"/>
                    </a:lnTo>
                    <a:lnTo>
                      <a:pt x="16" y="681"/>
                    </a:lnTo>
                    <a:lnTo>
                      <a:pt x="22" y="659"/>
                    </a:lnTo>
                    <a:lnTo>
                      <a:pt x="28" y="634"/>
                    </a:lnTo>
                    <a:lnTo>
                      <a:pt x="36" y="606"/>
                    </a:lnTo>
                    <a:lnTo>
                      <a:pt x="44" y="575"/>
                    </a:lnTo>
                    <a:lnTo>
                      <a:pt x="52" y="542"/>
                    </a:lnTo>
                    <a:lnTo>
                      <a:pt x="60" y="508"/>
                    </a:lnTo>
                    <a:lnTo>
                      <a:pt x="70" y="474"/>
                    </a:lnTo>
                    <a:lnTo>
                      <a:pt x="78" y="443"/>
                    </a:lnTo>
                    <a:lnTo>
                      <a:pt x="85" y="411"/>
                    </a:lnTo>
                    <a:lnTo>
                      <a:pt x="93" y="382"/>
                    </a:lnTo>
                    <a:lnTo>
                      <a:pt x="99" y="357"/>
                    </a:lnTo>
                    <a:lnTo>
                      <a:pt x="103" y="337"/>
                    </a:lnTo>
                    <a:lnTo>
                      <a:pt x="108" y="322"/>
                    </a:lnTo>
                    <a:lnTo>
                      <a:pt x="143" y="186"/>
                    </a:lnTo>
                    <a:lnTo>
                      <a:pt x="148" y="169"/>
                    </a:lnTo>
                    <a:lnTo>
                      <a:pt x="152" y="150"/>
                    </a:lnTo>
                    <a:lnTo>
                      <a:pt x="158" y="131"/>
                    </a:lnTo>
                    <a:lnTo>
                      <a:pt x="163" y="111"/>
                    </a:lnTo>
                    <a:lnTo>
                      <a:pt x="166" y="95"/>
                    </a:lnTo>
                    <a:lnTo>
                      <a:pt x="170" y="83"/>
                    </a:lnTo>
                    <a:lnTo>
                      <a:pt x="170" y="76"/>
                    </a:lnTo>
                    <a:lnTo>
                      <a:pt x="169" y="66"/>
                    </a:lnTo>
                    <a:lnTo>
                      <a:pt x="163" y="60"/>
                    </a:lnTo>
                    <a:lnTo>
                      <a:pt x="155" y="56"/>
                    </a:lnTo>
                    <a:lnTo>
                      <a:pt x="143" y="53"/>
                    </a:lnTo>
                    <a:lnTo>
                      <a:pt x="128" y="51"/>
                    </a:lnTo>
                    <a:lnTo>
                      <a:pt x="112" y="49"/>
                    </a:lnTo>
                    <a:lnTo>
                      <a:pt x="95" y="48"/>
                    </a:lnTo>
                    <a:lnTo>
                      <a:pt x="81" y="47"/>
                    </a:lnTo>
                    <a:lnTo>
                      <a:pt x="71" y="47"/>
                    </a:lnTo>
                    <a:lnTo>
                      <a:pt x="65" y="47"/>
                    </a:lnTo>
                    <a:lnTo>
                      <a:pt x="49" y="47"/>
                    </a:lnTo>
                    <a:lnTo>
                      <a:pt x="37" y="45"/>
                    </a:lnTo>
                    <a:lnTo>
                      <a:pt x="29" y="43"/>
                    </a:lnTo>
                    <a:lnTo>
                      <a:pt x="24" y="37"/>
                    </a:lnTo>
                    <a:lnTo>
                      <a:pt x="23" y="30"/>
                    </a:lnTo>
                    <a:lnTo>
                      <a:pt x="24" y="17"/>
                    </a:lnTo>
                    <a:lnTo>
                      <a:pt x="28" y="9"/>
                    </a:lnTo>
                    <a:lnTo>
                      <a:pt x="34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5"/>
              <p:cNvSpPr>
                <a:spLocks/>
              </p:cNvSpPr>
              <p:nvPr/>
            </p:nvSpPr>
            <p:spPr bwMode="auto">
              <a:xfrm>
                <a:off x="5105" y="3662"/>
                <a:ext cx="1025" cy="748"/>
              </a:xfrm>
              <a:custGeom>
                <a:avLst/>
                <a:gdLst/>
                <a:ahLst/>
                <a:cxnLst>
                  <a:cxn ang="0">
                    <a:pos x="277" y="3"/>
                  </a:cxn>
                  <a:cxn ang="0">
                    <a:pos x="354" y="5"/>
                  </a:cxn>
                  <a:cxn ang="0">
                    <a:pos x="457" y="2"/>
                  </a:cxn>
                  <a:cxn ang="0">
                    <a:pos x="513" y="2"/>
                  </a:cxn>
                  <a:cxn ang="0">
                    <a:pos x="520" y="15"/>
                  </a:cxn>
                  <a:cxn ang="0">
                    <a:pos x="503" y="38"/>
                  </a:cxn>
                  <a:cxn ang="0">
                    <a:pos x="436" y="41"/>
                  </a:cxn>
                  <a:cxn ang="0">
                    <a:pos x="395" y="63"/>
                  </a:cxn>
                  <a:cxn ang="0">
                    <a:pos x="768" y="107"/>
                  </a:cxn>
                  <a:cxn ang="0">
                    <a:pos x="807" y="74"/>
                  </a:cxn>
                  <a:cxn ang="0">
                    <a:pos x="808" y="42"/>
                  </a:cxn>
                  <a:cxn ang="0">
                    <a:pos x="780" y="37"/>
                  </a:cxn>
                  <a:cxn ang="0">
                    <a:pos x="772" y="28"/>
                  </a:cxn>
                  <a:cxn ang="0">
                    <a:pos x="773" y="14"/>
                  </a:cxn>
                  <a:cxn ang="0">
                    <a:pos x="793" y="0"/>
                  </a:cxn>
                  <a:cxn ang="0">
                    <a:pos x="864" y="3"/>
                  </a:cxn>
                  <a:cxn ang="0">
                    <a:pos x="958" y="4"/>
                  </a:cxn>
                  <a:cxn ang="0">
                    <a:pos x="1017" y="2"/>
                  </a:cxn>
                  <a:cxn ang="0">
                    <a:pos x="1025" y="15"/>
                  </a:cxn>
                  <a:cxn ang="0">
                    <a:pos x="1007" y="38"/>
                  </a:cxn>
                  <a:cxn ang="0">
                    <a:pos x="928" y="57"/>
                  </a:cxn>
                  <a:cxn ang="0">
                    <a:pos x="815" y="117"/>
                  </a:cxn>
                  <a:cxn ang="0">
                    <a:pos x="587" y="273"/>
                  </a:cxn>
                  <a:cxn ang="0">
                    <a:pos x="560" y="293"/>
                  </a:cxn>
                  <a:cxn ang="0">
                    <a:pos x="563" y="300"/>
                  </a:cxn>
                  <a:cxn ang="0">
                    <a:pos x="759" y="673"/>
                  </a:cxn>
                  <a:cxn ang="0">
                    <a:pos x="809" y="707"/>
                  </a:cxn>
                  <a:cxn ang="0">
                    <a:pos x="848" y="711"/>
                  </a:cxn>
                  <a:cxn ang="0">
                    <a:pos x="858" y="737"/>
                  </a:cxn>
                  <a:cxn ang="0">
                    <a:pos x="811" y="748"/>
                  </a:cxn>
                  <a:cxn ang="0">
                    <a:pos x="707" y="744"/>
                  </a:cxn>
                  <a:cxn ang="0">
                    <a:pos x="602" y="748"/>
                  </a:cxn>
                  <a:cxn ang="0">
                    <a:pos x="564" y="739"/>
                  </a:cxn>
                  <a:cxn ang="0">
                    <a:pos x="567" y="716"/>
                  </a:cxn>
                  <a:cxn ang="0">
                    <a:pos x="592" y="709"/>
                  </a:cxn>
                  <a:cxn ang="0">
                    <a:pos x="635" y="698"/>
                  </a:cxn>
                  <a:cxn ang="0">
                    <a:pos x="644" y="673"/>
                  </a:cxn>
                  <a:cxn ang="0">
                    <a:pos x="287" y="480"/>
                  </a:cxn>
                  <a:cxn ang="0">
                    <a:pos x="250" y="621"/>
                  </a:cxn>
                  <a:cxn ang="0">
                    <a:pos x="233" y="681"/>
                  </a:cxn>
                  <a:cxn ang="0">
                    <a:pos x="233" y="700"/>
                  </a:cxn>
                  <a:cxn ang="0">
                    <a:pos x="274" y="708"/>
                  </a:cxn>
                  <a:cxn ang="0">
                    <a:pos x="315" y="709"/>
                  </a:cxn>
                  <a:cxn ang="0">
                    <a:pos x="337" y="724"/>
                  </a:cxn>
                  <a:cxn ang="0">
                    <a:pos x="324" y="748"/>
                  </a:cxn>
                  <a:cxn ang="0">
                    <a:pos x="266" y="747"/>
                  </a:cxn>
                  <a:cxn ang="0">
                    <a:pos x="182" y="744"/>
                  </a:cxn>
                  <a:cxn ang="0">
                    <a:pos x="90" y="746"/>
                  </a:cxn>
                  <a:cxn ang="0">
                    <a:pos x="12" y="748"/>
                  </a:cxn>
                  <a:cxn ang="0">
                    <a:pos x="2" y="741"/>
                  </a:cxn>
                  <a:cxn ang="0">
                    <a:pos x="0" y="734"/>
                  </a:cxn>
                  <a:cxn ang="0">
                    <a:pos x="10" y="713"/>
                  </a:cxn>
                  <a:cxn ang="0">
                    <a:pos x="64" y="709"/>
                  </a:cxn>
                  <a:cxn ang="0">
                    <a:pos x="121" y="694"/>
                  </a:cxn>
                  <a:cxn ang="0">
                    <a:pos x="282" y="81"/>
                  </a:cxn>
                  <a:cxn ang="0">
                    <a:pos x="287" y="56"/>
                  </a:cxn>
                  <a:cxn ang="0">
                    <a:pos x="263" y="41"/>
                  </a:cxn>
                  <a:cxn ang="0">
                    <a:pos x="220" y="39"/>
                  </a:cxn>
                  <a:cxn ang="0">
                    <a:pos x="183" y="32"/>
                  </a:cxn>
                  <a:cxn ang="0">
                    <a:pos x="192" y="3"/>
                  </a:cxn>
                </a:cxnLst>
                <a:rect l="0" t="0" r="r" b="b"/>
                <a:pathLst>
                  <a:path w="1025" h="748">
                    <a:moveTo>
                      <a:pt x="207" y="0"/>
                    </a:moveTo>
                    <a:lnTo>
                      <a:pt x="229" y="0"/>
                    </a:lnTo>
                    <a:lnTo>
                      <a:pt x="253" y="2"/>
                    </a:lnTo>
                    <a:lnTo>
                      <a:pt x="277" y="3"/>
                    </a:lnTo>
                    <a:lnTo>
                      <a:pt x="295" y="4"/>
                    </a:lnTo>
                    <a:lnTo>
                      <a:pt x="316" y="5"/>
                    </a:lnTo>
                    <a:lnTo>
                      <a:pt x="337" y="5"/>
                    </a:lnTo>
                    <a:lnTo>
                      <a:pt x="354" y="5"/>
                    </a:lnTo>
                    <a:lnTo>
                      <a:pt x="374" y="5"/>
                    </a:lnTo>
                    <a:lnTo>
                      <a:pt x="400" y="4"/>
                    </a:lnTo>
                    <a:lnTo>
                      <a:pt x="429" y="3"/>
                    </a:lnTo>
                    <a:lnTo>
                      <a:pt x="457" y="2"/>
                    </a:lnTo>
                    <a:lnTo>
                      <a:pt x="482" y="0"/>
                    </a:lnTo>
                    <a:lnTo>
                      <a:pt x="502" y="0"/>
                    </a:lnTo>
                    <a:lnTo>
                      <a:pt x="508" y="0"/>
                    </a:lnTo>
                    <a:lnTo>
                      <a:pt x="513" y="2"/>
                    </a:lnTo>
                    <a:lnTo>
                      <a:pt x="515" y="4"/>
                    </a:lnTo>
                    <a:lnTo>
                      <a:pt x="517" y="7"/>
                    </a:lnTo>
                    <a:lnTo>
                      <a:pt x="520" y="11"/>
                    </a:lnTo>
                    <a:lnTo>
                      <a:pt x="520" y="15"/>
                    </a:lnTo>
                    <a:lnTo>
                      <a:pt x="519" y="25"/>
                    </a:lnTo>
                    <a:lnTo>
                      <a:pt x="515" y="32"/>
                    </a:lnTo>
                    <a:lnTo>
                      <a:pt x="510" y="36"/>
                    </a:lnTo>
                    <a:lnTo>
                      <a:pt x="503" y="38"/>
                    </a:lnTo>
                    <a:lnTo>
                      <a:pt x="495" y="39"/>
                    </a:lnTo>
                    <a:lnTo>
                      <a:pt x="487" y="39"/>
                    </a:lnTo>
                    <a:lnTo>
                      <a:pt x="458" y="40"/>
                    </a:lnTo>
                    <a:lnTo>
                      <a:pt x="436" y="41"/>
                    </a:lnTo>
                    <a:lnTo>
                      <a:pt x="420" y="45"/>
                    </a:lnTo>
                    <a:lnTo>
                      <a:pt x="408" y="48"/>
                    </a:lnTo>
                    <a:lnTo>
                      <a:pt x="400" y="55"/>
                    </a:lnTo>
                    <a:lnTo>
                      <a:pt x="395" y="63"/>
                    </a:lnTo>
                    <a:lnTo>
                      <a:pt x="391" y="73"/>
                    </a:lnTo>
                    <a:lnTo>
                      <a:pt x="387" y="85"/>
                    </a:lnTo>
                    <a:lnTo>
                      <a:pt x="300" y="432"/>
                    </a:lnTo>
                    <a:lnTo>
                      <a:pt x="768" y="107"/>
                    </a:lnTo>
                    <a:lnTo>
                      <a:pt x="776" y="101"/>
                    </a:lnTo>
                    <a:lnTo>
                      <a:pt x="787" y="93"/>
                    </a:lnTo>
                    <a:lnTo>
                      <a:pt x="798" y="84"/>
                    </a:lnTo>
                    <a:lnTo>
                      <a:pt x="807" y="74"/>
                    </a:lnTo>
                    <a:lnTo>
                      <a:pt x="814" y="64"/>
                    </a:lnTo>
                    <a:lnTo>
                      <a:pt x="818" y="54"/>
                    </a:lnTo>
                    <a:lnTo>
                      <a:pt x="814" y="47"/>
                    </a:lnTo>
                    <a:lnTo>
                      <a:pt x="808" y="42"/>
                    </a:lnTo>
                    <a:lnTo>
                      <a:pt x="799" y="40"/>
                    </a:lnTo>
                    <a:lnTo>
                      <a:pt x="790" y="39"/>
                    </a:lnTo>
                    <a:lnTo>
                      <a:pt x="784" y="38"/>
                    </a:lnTo>
                    <a:lnTo>
                      <a:pt x="780" y="37"/>
                    </a:lnTo>
                    <a:lnTo>
                      <a:pt x="777" y="34"/>
                    </a:lnTo>
                    <a:lnTo>
                      <a:pt x="775" y="32"/>
                    </a:lnTo>
                    <a:lnTo>
                      <a:pt x="773" y="30"/>
                    </a:lnTo>
                    <a:lnTo>
                      <a:pt x="772" y="28"/>
                    </a:lnTo>
                    <a:lnTo>
                      <a:pt x="772" y="26"/>
                    </a:lnTo>
                    <a:lnTo>
                      <a:pt x="772" y="25"/>
                    </a:lnTo>
                    <a:lnTo>
                      <a:pt x="772" y="24"/>
                    </a:lnTo>
                    <a:lnTo>
                      <a:pt x="773" y="14"/>
                    </a:lnTo>
                    <a:lnTo>
                      <a:pt x="777" y="7"/>
                    </a:lnTo>
                    <a:lnTo>
                      <a:pt x="782" y="3"/>
                    </a:lnTo>
                    <a:lnTo>
                      <a:pt x="787" y="2"/>
                    </a:lnTo>
                    <a:lnTo>
                      <a:pt x="793" y="0"/>
                    </a:lnTo>
                    <a:lnTo>
                      <a:pt x="797" y="0"/>
                    </a:lnTo>
                    <a:lnTo>
                      <a:pt x="815" y="0"/>
                    </a:lnTo>
                    <a:lnTo>
                      <a:pt x="839" y="2"/>
                    </a:lnTo>
                    <a:lnTo>
                      <a:pt x="864" y="3"/>
                    </a:lnTo>
                    <a:lnTo>
                      <a:pt x="891" y="4"/>
                    </a:lnTo>
                    <a:lnTo>
                      <a:pt x="914" y="5"/>
                    </a:lnTo>
                    <a:lnTo>
                      <a:pt x="932" y="5"/>
                    </a:lnTo>
                    <a:lnTo>
                      <a:pt x="958" y="4"/>
                    </a:lnTo>
                    <a:lnTo>
                      <a:pt x="985" y="2"/>
                    </a:lnTo>
                    <a:lnTo>
                      <a:pt x="1010" y="0"/>
                    </a:lnTo>
                    <a:lnTo>
                      <a:pt x="1013" y="0"/>
                    </a:lnTo>
                    <a:lnTo>
                      <a:pt x="1017" y="2"/>
                    </a:lnTo>
                    <a:lnTo>
                      <a:pt x="1020" y="4"/>
                    </a:lnTo>
                    <a:lnTo>
                      <a:pt x="1022" y="7"/>
                    </a:lnTo>
                    <a:lnTo>
                      <a:pt x="1024" y="11"/>
                    </a:lnTo>
                    <a:lnTo>
                      <a:pt x="1025" y="15"/>
                    </a:lnTo>
                    <a:lnTo>
                      <a:pt x="1024" y="25"/>
                    </a:lnTo>
                    <a:lnTo>
                      <a:pt x="1019" y="32"/>
                    </a:lnTo>
                    <a:lnTo>
                      <a:pt x="1014" y="36"/>
                    </a:lnTo>
                    <a:lnTo>
                      <a:pt x="1007" y="38"/>
                    </a:lnTo>
                    <a:lnTo>
                      <a:pt x="999" y="39"/>
                    </a:lnTo>
                    <a:lnTo>
                      <a:pt x="976" y="42"/>
                    </a:lnTo>
                    <a:lnTo>
                      <a:pt x="953" y="48"/>
                    </a:lnTo>
                    <a:lnTo>
                      <a:pt x="928" y="57"/>
                    </a:lnTo>
                    <a:lnTo>
                      <a:pt x="903" y="67"/>
                    </a:lnTo>
                    <a:lnTo>
                      <a:pt x="876" y="81"/>
                    </a:lnTo>
                    <a:lnTo>
                      <a:pt x="847" y="98"/>
                    </a:lnTo>
                    <a:lnTo>
                      <a:pt x="815" y="117"/>
                    </a:lnTo>
                    <a:lnTo>
                      <a:pt x="780" y="140"/>
                    </a:lnTo>
                    <a:lnTo>
                      <a:pt x="742" y="166"/>
                    </a:lnTo>
                    <a:lnTo>
                      <a:pt x="700" y="196"/>
                    </a:lnTo>
                    <a:lnTo>
                      <a:pt x="587" y="273"/>
                    </a:lnTo>
                    <a:lnTo>
                      <a:pt x="574" y="282"/>
                    </a:lnTo>
                    <a:lnTo>
                      <a:pt x="566" y="287"/>
                    </a:lnTo>
                    <a:lnTo>
                      <a:pt x="562" y="291"/>
                    </a:lnTo>
                    <a:lnTo>
                      <a:pt x="560" y="293"/>
                    </a:lnTo>
                    <a:lnTo>
                      <a:pt x="559" y="295"/>
                    </a:lnTo>
                    <a:lnTo>
                      <a:pt x="560" y="295"/>
                    </a:lnTo>
                    <a:lnTo>
                      <a:pt x="560" y="298"/>
                    </a:lnTo>
                    <a:lnTo>
                      <a:pt x="563" y="300"/>
                    </a:lnTo>
                    <a:lnTo>
                      <a:pt x="564" y="303"/>
                    </a:lnTo>
                    <a:lnTo>
                      <a:pt x="567" y="308"/>
                    </a:lnTo>
                    <a:lnTo>
                      <a:pt x="567" y="308"/>
                    </a:lnTo>
                    <a:lnTo>
                      <a:pt x="759" y="673"/>
                    </a:lnTo>
                    <a:lnTo>
                      <a:pt x="770" y="688"/>
                    </a:lnTo>
                    <a:lnTo>
                      <a:pt x="782" y="698"/>
                    </a:lnTo>
                    <a:lnTo>
                      <a:pt x="796" y="704"/>
                    </a:lnTo>
                    <a:lnTo>
                      <a:pt x="809" y="707"/>
                    </a:lnTo>
                    <a:lnTo>
                      <a:pt x="822" y="709"/>
                    </a:lnTo>
                    <a:lnTo>
                      <a:pt x="835" y="709"/>
                    </a:lnTo>
                    <a:lnTo>
                      <a:pt x="841" y="709"/>
                    </a:lnTo>
                    <a:lnTo>
                      <a:pt x="848" y="711"/>
                    </a:lnTo>
                    <a:lnTo>
                      <a:pt x="854" y="713"/>
                    </a:lnTo>
                    <a:lnTo>
                      <a:pt x="858" y="719"/>
                    </a:lnTo>
                    <a:lnTo>
                      <a:pt x="860" y="727"/>
                    </a:lnTo>
                    <a:lnTo>
                      <a:pt x="858" y="737"/>
                    </a:lnTo>
                    <a:lnTo>
                      <a:pt x="854" y="744"/>
                    </a:lnTo>
                    <a:lnTo>
                      <a:pt x="847" y="747"/>
                    </a:lnTo>
                    <a:lnTo>
                      <a:pt x="837" y="748"/>
                    </a:lnTo>
                    <a:lnTo>
                      <a:pt x="811" y="748"/>
                    </a:lnTo>
                    <a:lnTo>
                      <a:pt x="782" y="746"/>
                    </a:lnTo>
                    <a:lnTo>
                      <a:pt x="754" y="745"/>
                    </a:lnTo>
                    <a:lnTo>
                      <a:pt x="727" y="744"/>
                    </a:lnTo>
                    <a:lnTo>
                      <a:pt x="707" y="744"/>
                    </a:lnTo>
                    <a:lnTo>
                      <a:pt x="683" y="745"/>
                    </a:lnTo>
                    <a:lnTo>
                      <a:pt x="655" y="746"/>
                    </a:lnTo>
                    <a:lnTo>
                      <a:pt x="627" y="747"/>
                    </a:lnTo>
                    <a:lnTo>
                      <a:pt x="602" y="748"/>
                    </a:lnTo>
                    <a:lnTo>
                      <a:pt x="583" y="748"/>
                    </a:lnTo>
                    <a:lnTo>
                      <a:pt x="573" y="747"/>
                    </a:lnTo>
                    <a:lnTo>
                      <a:pt x="567" y="744"/>
                    </a:lnTo>
                    <a:lnTo>
                      <a:pt x="564" y="739"/>
                    </a:lnTo>
                    <a:lnTo>
                      <a:pt x="563" y="736"/>
                    </a:lnTo>
                    <a:lnTo>
                      <a:pt x="563" y="733"/>
                    </a:lnTo>
                    <a:lnTo>
                      <a:pt x="564" y="723"/>
                    </a:lnTo>
                    <a:lnTo>
                      <a:pt x="567" y="716"/>
                    </a:lnTo>
                    <a:lnTo>
                      <a:pt x="572" y="713"/>
                    </a:lnTo>
                    <a:lnTo>
                      <a:pt x="579" y="711"/>
                    </a:lnTo>
                    <a:lnTo>
                      <a:pt x="586" y="709"/>
                    </a:lnTo>
                    <a:lnTo>
                      <a:pt x="592" y="709"/>
                    </a:lnTo>
                    <a:lnTo>
                      <a:pt x="604" y="709"/>
                    </a:lnTo>
                    <a:lnTo>
                      <a:pt x="615" y="707"/>
                    </a:lnTo>
                    <a:lnTo>
                      <a:pt x="626" y="704"/>
                    </a:lnTo>
                    <a:lnTo>
                      <a:pt x="635" y="698"/>
                    </a:lnTo>
                    <a:lnTo>
                      <a:pt x="642" y="691"/>
                    </a:lnTo>
                    <a:lnTo>
                      <a:pt x="644" y="680"/>
                    </a:lnTo>
                    <a:lnTo>
                      <a:pt x="644" y="677"/>
                    </a:lnTo>
                    <a:lnTo>
                      <a:pt x="644" y="673"/>
                    </a:lnTo>
                    <a:lnTo>
                      <a:pt x="642" y="669"/>
                    </a:lnTo>
                    <a:lnTo>
                      <a:pt x="637" y="661"/>
                    </a:lnTo>
                    <a:lnTo>
                      <a:pt x="472" y="351"/>
                    </a:lnTo>
                    <a:lnTo>
                      <a:pt x="287" y="480"/>
                    </a:lnTo>
                    <a:lnTo>
                      <a:pt x="275" y="525"/>
                    </a:lnTo>
                    <a:lnTo>
                      <a:pt x="265" y="563"/>
                    </a:lnTo>
                    <a:lnTo>
                      <a:pt x="257" y="595"/>
                    </a:lnTo>
                    <a:lnTo>
                      <a:pt x="250" y="621"/>
                    </a:lnTo>
                    <a:lnTo>
                      <a:pt x="244" y="643"/>
                    </a:lnTo>
                    <a:lnTo>
                      <a:pt x="239" y="660"/>
                    </a:lnTo>
                    <a:lnTo>
                      <a:pt x="236" y="672"/>
                    </a:lnTo>
                    <a:lnTo>
                      <a:pt x="233" y="681"/>
                    </a:lnTo>
                    <a:lnTo>
                      <a:pt x="232" y="687"/>
                    </a:lnTo>
                    <a:lnTo>
                      <a:pt x="232" y="690"/>
                    </a:lnTo>
                    <a:lnTo>
                      <a:pt x="232" y="696"/>
                    </a:lnTo>
                    <a:lnTo>
                      <a:pt x="233" y="700"/>
                    </a:lnTo>
                    <a:lnTo>
                      <a:pt x="238" y="704"/>
                    </a:lnTo>
                    <a:lnTo>
                      <a:pt x="246" y="706"/>
                    </a:lnTo>
                    <a:lnTo>
                      <a:pt x="259" y="707"/>
                    </a:lnTo>
                    <a:lnTo>
                      <a:pt x="274" y="708"/>
                    </a:lnTo>
                    <a:lnTo>
                      <a:pt x="287" y="709"/>
                    </a:lnTo>
                    <a:lnTo>
                      <a:pt x="297" y="709"/>
                    </a:lnTo>
                    <a:lnTo>
                      <a:pt x="302" y="709"/>
                    </a:lnTo>
                    <a:lnTo>
                      <a:pt x="315" y="709"/>
                    </a:lnTo>
                    <a:lnTo>
                      <a:pt x="324" y="711"/>
                    </a:lnTo>
                    <a:lnTo>
                      <a:pt x="331" y="713"/>
                    </a:lnTo>
                    <a:lnTo>
                      <a:pt x="336" y="717"/>
                    </a:lnTo>
                    <a:lnTo>
                      <a:pt x="337" y="724"/>
                    </a:lnTo>
                    <a:lnTo>
                      <a:pt x="336" y="734"/>
                    </a:lnTo>
                    <a:lnTo>
                      <a:pt x="332" y="741"/>
                    </a:lnTo>
                    <a:lnTo>
                      <a:pt x="329" y="746"/>
                    </a:lnTo>
                    <a:lnTo>
                      <a:pt x="324" y="748"/>
                    </a:lnTo>
                    <a:lnTo>
                      <a:pt x="318" y="748"/>
                    </a:lnTo>
                    <a:lnTo>
                      <a:pt x="315" y="748"/>
                    </a:lnTo>
                    <a:lnTo>
                      <a:pt x="290" y="748"/>
                    </a:lnTo>
                    <a:lnTo>
                      <a:pt x="266" y="747"/>
                    </a:lnTo>
                    <a:lnTo>
                      <a:pt x="243" y="746"/>
                    </a:lnTo>
                    <a:lnTo>
                      <a:pt x="224" y="745"/>
                    </a:lnTo>
                    <a:lnTo>
                      <a:pt x="203" y="744"/>
                    </a:lnTo>
                    <a:lnTo>
                      <a:pt x="182" y="744"/>
                    </a:lnTo>
                    <a:lnTo>
                      <a:pt x="165" y="744"/>
                    </a:lnTo>
                    <a:lnTo>
                      <a:pt x="145" y="744"/>
                    </a:lnTo>
                    <a:lnTo>
                      <a:pt x="119" y="745"/>
                    </a:lnTo>
                    <a:lnTo>
                      <a:pt x="90" y="746"/>
                    </a:lnTo>
                    <a:lnTo>
                      <a:pt x="62" y="747"/>
                    </a:lnTo>
                    <a:lnTo>
                      <a:pt x="37" y="748"/>
                    </a:lnTo>
                    <a:lnTo>
                      <a:pt x="17" y="748"/>
                    </a:lnTo>
                    <a:lnTo>
                      <a:pt x="12" y="748"/>
                    </a:lnTo>
                    <a:lnTo>
                      <a:pt x="9" y="747"/>
                    </a:lnTo>
                    <a:lnTo>
                      <a:pt x="5" y="746"/>
                    </a:lnTo>
                    <a:lnTo>
                      <a:pt x="3" y="744"/>
                    </a:lnTo>
                    <a:lnTo>
                      <a:pt x="2" y="741"/>
                    </a:lnTo>
                    <a:lnTo>
                      <a:pt x="1" y="739"/>
                    </a:lnTo>
                    <a:lnTo>
                      <a:pt x="0" y="737"/>
                    </a:lnTo>
                    <a:lnTo>
                      <a:pt x="0" y="736"/>
                    </a:lnTo>
                    <a:lnTo>
                      <a:pt x="0" y="734"/>
                    </a:lnTo>
                    <a:lnTo>
                      <a:pt x="0" y="733"/>
                    </a:lnTo>
                    <a:lnTo>
                      <a:pt x="1" y="723"/>
                    </a:lnTo>
                    <a:lnTo>
                      <a:pt x="4" y="716"/>
                    </a:lnTo>
                    <a:lnTo>
                      <a:pt x="10" y="713"/>
                    </a:lnTo>
                    <a:lnTo>
                      <a:pt x="17" y="711"/>
                    </a:lnTo>
                    <a:lnTo>
                      <a:pt x="25" y="709"/>
                    </a:lnTo>
                    <a:lnTo>
                      <a:pt x="34" y="709"/>
                    </a:lnTo>
                    <a:lnTo>
                      <a:pt x="64" y="709"/>
                    </a:lnTo>
                    <a:lnTo>
                      <a:pt x="86" y="707"/>
                    </a:lnTo>
                    <a:lnTo>
                      <a:pt x="102" y="705"/>
                    </a:lnTo>
                    <a:lnTo>
                      <a:pt x="114" y="700"/>
                    </a:lnTo>
                    <a:lnTo>
                      <a:pt x="121" y="694"/>
                    </a:lnTo>
                    <a:lnTo>
                      <a:pt x="126" y="686"/>
                    </a:lnTo>
                    <a:lnTo>
                      <a:pt x="130" y="675"/>
                    </a:lnTo>
                    <a:lnTo>
                      <a:pt x="132" y="663"/>
                    </a:lnTo>
                    <a:lnTo>
                      <a:pt x="282" y="81"/>
                    </a:lnTo>
                    <a:lnTo>
                      <a:pt x="285" y="70"/>
                    </a:lnTo>
                    <a:lnTo>
                      <a:pt x="287" y="63"/>
                    </a:lnTo>
                    <a:lnTo>
                      <a:pt x="287" y="58"/>
                    </a:lnTo>
                    <a:lnTo>
                      <a:pt x="287" y="56"/>
                    </a:lnTo>
                    <a:lnTo>
                      <a:pt x="286" y="50"/>
                    </a:lnTo>
                    <a:lnTo>
                      <a:pt x="284" y="46"/>
                    </a:lnTo>
                    <a:lnTo>
                      <a:pt x="275" y="44"/>
                    </a:lnTo>
                    <a:lnTo>
                      <a:pt x="263" y="41"/>
                    </a:lnTo>
                    <a:lnTo>
                      <a:pt x="250" y="40"/>
                    </a:lnTo>
                    <a:lnTo>
                      <a:pt x="240" y="39"/>
                    </a:lnTo>
                    <a:lnTo>
                      <a:pt x="231" y="39"/>
                    </a:lnTo>
                    <a:lnTo>
                      <a:pt x="220" y="39"/>
                    </a:lnTo>
                    <a:lnTo>
                      <a:pt x="207" y="39"/>
                    </a:lnTo>
                    <a:lnTo>
                      <a:pt x="196" y="38"/>
                    </a:lnTo>
                    <a:lnTo>
                      <a:pt x="188" y="36"/>
                    </a:lnTo>
                    <a:lnTo>
                      <a:pt x="183" y="32"/>
                    </a:lnTo>
                    <a:lnTo>
                      <a:pt x="182" y="24"/>
                    </a:lnTo>
                    <a:lnTo>
                      <a:pt x="183" y="14"/>
                    </a:lnTo>
                    <a:lnTo>
                      <a:pt x="187" y="7"/>
                    </a:lnTo>
                    <a:lnTo>
                      <a:pt x="192" y="3"/>
                    </a:lnTo>
                    <a:lnTo>
                      <a:pt x="197" y="2"/>
                    </a:lnTo>
                    <a:lnTo>
                      <a:pt x="203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6"/>
              <p:cNvSpPr>
                <a:spLocks/>
              </p:cNvSpPr>
              <p:nvPr/>
            </p:nvSpPr>
            <p:spPr bwMode="auto">
              <a:xfrm>
                <a:off x="6302" y="4108"/>
                <a:ext cx="760" cy="5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714" y="0"/>
                  </a:cxn>
                  <a:cxn ang="0">
                    <a:pos x="725" y="0"/>
                  </a:cxn>
                  <a:cxn ang="0">
                    <a:pos x="735" y="1"/>
                  </a:cxn>
                  <a:cxn ang="0">
                    <a:pos x="745" y="4"/>
                  </a:cxn>
                  <a:cxn ang="0">
                    <a:pos x="752" y="9"/>
                  </a:cxn>
                  <a:cxn ang="0">
                    <a:pos x="757" y="17"/>
                  </a:cxn>
                  <a:cxn ang="0">
                    <a:pos x="760" y="30"/>
                  </a:cxn>
                  <a:cxn ang="0">
                    <a:pos x="757" y="40"/>
                  </a:cxn>
                  <a:cxn ang="0">
                    <a:pos x="752" y="47"/>
                  </a:cxn>
                  <a:cxn ang="0">
                    <a:pos x="744" y="51"/>
                  </a:cxn>
                  <a:cxn ang="0">
                    <a:pos x="734" y="52"/>
                  </a:cxn>
                  <a:cxn ang="0">
                    <a:pos x="724" y="54"/>
                  </a:cxn>
                  <a:cxn ang="0">
                    <a:pos x="714" y="54"/>
                  </a:cxn>
                  <a:cxn ang="0">
                    <a:pos x="44" y="54"/>
                  </a:cxn>
                  <a:cxn ang="0">
                    <a:pos x="34" y="54"/>
                  </a:cxn>
                  <a:cxn ang="0">
                    <a:pos x="24" y="52"/>
                  </a:cxn>
                  <a:cxn ang="0">
                    <a:pos x="14" y="50"/>
                  </a:cxn>
                  <a:cxn ang="0">
                    <a:pos x="7" y="46"/>
                  </a:cxn>
                  <a:cxn ang="0">
                    <a:pos x="1" y="39"/>
                  </a:cxn>
                  <a:cxn ang="0">
                    <a:pos x="0" y="28"/>
                  </a:cxn>
                  <a:cxn ang="0">
                    <a:pos x="1" y="16"/>
                  </a:cxn>
                  <a:cxn ang="0">
                    <a:pos x="7" y="8"/>
                  </a:cxn>
                  <a:cxn ang="0">
                    <a:pos x="14" y="4"/>
                  </a:cxn>
                  <a:cxn ang="0">
                    <a:pos x="24" y="1"/>
                  </a:cxn>
                  <a:cxn ang="0">
                    <a:pos x="34" y="0"/>
                  </a:cxn>
                  <a:cxn ang="0">
                    <a:pos x="44" y="0"/>
                  </a:cxn>
                </a:cxnLst>
                <a:rect l="0" t="0" r="r" b="b"/>
                <a:pathLst>
                  <a:path w="760" h="54">
                    <a:moveTo>
                      <a:pt x="44" y="0"/>
                    </a:moveTo>
                    <a:lnTo>
                      <a:pt x="714" y="0"/>
                    </a:lnTo>
                    <a:lnTo>
                      <a:pt x="725" y="0"/>
                    </a:lnTo>
                    <a:lnTo>
                      <a:pt x="735" y="1"/>
                    </a:lnTo>
                    <a:lnTo>
                      <a:pt x="745" y="4"/>
                    </a:lnTo>
                    <a:lnTo>
                      <a:pt x="752" y="9"/>
                    </a:lnTo>
                    <a:lnTo>
                      <a:pt x="757" y="17"/>
                    </a:lnTo>
                    <a:lnTo>
                      <a:pt x="760" y="30"/>
                    </a:lnTo>
                    <a:lnTo>
                      <a:pt x="757" y="40"/>
                    </a:lnTo>
                    <a:lnTo>
                      <a:pt x="752" y="47"/>
                    </a:lnTo>
                    <a:lnTo>
                      <a:pt x="744" y="51"/>
                    </a:lnTo>
                    <a:lnTo>
                      <a:pt x="734" y="52"/>
                    </a:lnTo>
                    <a:lnTo>
                      <a:pt x="724" y="54"/>
                    </a:lnTo>
                    <a:lnTo>
                      <a:pt x="714" y="54"/>
                    </a:lnTo>
                    <a:lnTo>
                      <a:pt x="44" y="54"/>
                    </a:lnTo>
                    <a:lnTo>
                      <a:pt x="34" y="54"/>
                    </a:lnTo>
                    <a:lnTo>
                      <a:pt x="24" y="52"/>
                    </a:lnTo>
                    <a:lnTo>
                      <a:pt x="14" y="50"/>
                    </a:lnTo>
                    <a:lnTo>
                      <a:pt x="7" y="46"/>
                    </a:lnTo>
                    <a:lnTo>
                      <a:pt x="1" y="39"/>
                    </a:lnTo>
                    <a:lnTo>
                      <a:pt x="0" y="28"/>
                    </a:lnTo>
                    <a:lnTo>
                      <a:pt x="1" y="16"/>
                    </a:lnTo>
                    <a:lnTo>
                      <a:pt x="7" y="8"/>
                    </a:lnTo>
                    <a:lnTo>
                      <a:pt x="14" y="4"/>
                    </a:lnTo>
                    <a:lnTo>
                      <a:pt x="24" y="1"/>
                    </a:lnTo>
                    <a:lnTo>
                      <a:pt x="3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7"/>
              <p:cNvSpPr>
                <a:spLocks/>
              </p:cNvSpPr>
              <p:nvPr/>
            </p:nvSpPr>
            <p:spPr bwMode="auto">
              <a:xfrm>
                <a:off x="7299" y="3682"/>
                <a:ext cx="411" cy="728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253" y="8"/>
                  </a:cxn>
                  <a:cxn ang="0">
                    <a:pos x="255" y="31"/>
                  </a:cxn>
                  <a:cxn ang="0">
                    <a:pos x="255" y="638"/>
                  </a:cxn>
                  <a:cxn ang="0">
                    <a:pos x="256" y="658"/>
                  </a:cxn>
                  <a:cxn ang="0">
                    <a:pos x="263" y="672"/>
                  </a:cxn>
                  <a:cxn ang="0">
                    <a:pos x="279" y="682"/>
                  </a:cxn>
                  <a:cxn ang="0">
                    <a:pos x="313" y="687"/>
                  </a:cxn>
                  <a:cxn ang="0">
                    <a:pos x="368" y="689"/>
                  </a:cxn>
                  <a:cxn ang="0">
                    <a:pos x="411" y="728"/>
                  </a:cxn>
                  <a:cxn ang="0">
                    <a:pos x="380" y="728"/>
                  </a:cxn>
                  <a:cxn ang="0">
                    <a:pos x="327" y="727"/>
                  </a:cxn>
                  <a:cxn ang="0">
                    <a:pos x="270" y="725"/>
                  </a:cxn>
                  <a:cxn ang="0">
                    <a:pos x="224" y="724"/>
                  </a:cxn>
                  <a:cxn ang="0">
                    <a:pos x="191" y="724"/>
                  </a:cxn>
                  <a:cxn ang="0">
                    <a:pos x="143" y="725"/>
                  </a:cxn>
                  <a:cxn ang="0">
                    <a:pos x="86" y="727"/>
                  </a:cxn>
                  <a:cxn ang="0">
                    <a:pos x="37" y="728"/>
                  </a:cxn>
                  <a:cxn ang="0">
                    <a:pos x="8" y="728"/>
                  </a:cxn>
                  <a:cxn ang="0">
                    <a:pos x="50" y="689"/>
                  </a:cxn>
                  <a:cxn ang="0">
                    <a:pos x="105" y="687"/>
                  </a:cxn>
                  <a:cxn ang="0">
                    <a:pos x="139" y="682"/>
                  </a:cxn>
                  <a:cxn ang="0">
                    <a:pos x="156" y="672"/>
                  </a:cxn>
                  <a:cxn ang="0">
                    <a:pos x="162" y="658"/>
                  </a:cxn>
                  <a:cxn ang="0">
                    <a:pos x="163" y="638"/>
                  </a:cxn>
                  <a:cxn ang="0">
                    <a:pos x="132" y="93"/>
                  </a:cxn>
                  <a:cxn ang="0">
                    <a:pos x="70" y="105"/>
                  </a:cxn>
                  <a:cxn ang="0">
                    <a:pos x="18" y="110"/>
                  </a:cxn>
                  <a:cxn ang="0">
                    <a:pos x="0" y="70"/>
                  </a:cxn>
                  <a:cxn ang="0">
                    <a:pos x="40" y="70"/>
                  </a:cxn>
                  <a:cxn ang="0">
                    <a:pos x="89" y="64"/>
                  </a:cxn>
                  <a:cxn ang="0">
                    <a:pos x="143" y="50"/>
                  </a:cxn>
                  <a:cxn ang="0">
                    <a:pos x="196" y="21"/>
                  </a:cxn>
                </a:cxnLst>
                <a:rect l="0" t="0" r="r" b="b"/>
                <a:pathLst>
                  <a:path w="411" h="728">
                    <a:moveTo>
                      <a:pt x="220" y="0"/>
                    </a:moveTo>
                    <a:lnTo>
                      <a:pt x="236" y="0"/>
                    </a:lnTo>
                    <a:lnTo>
                      <a:pt x="247" y="2"/>
                    </a:lnTo>
                    <a:lnTo>
                      <a:pt x="253" y="8"/>
                    </a:lnTo>
                    <a:lnTo>
                      <a:pt x="255" y="17"/>
                    </a:lnTo>
                    <a:lnTo>
                      <a:pt x="255" y="31"/>
                    </a:lnTo>
                    <a:lnTo>
                      <a:pt x="255" y="31"/>
                    </a:lnTo>
                    <a:lnTo>
                      <a:pt x="255" y="638"/>
                    </a:lnTo>
                    <a:lnTo>
                      <a:pt x="256" y="649"/>
                    </a:lnTo>
                    <a:lnTo>
                      <a:pt x="256" y="658"/>
                    </a:lnTo>
                    <a:lnTo>
                      <a:pt x="259" y="666"/>
                    </a:lnTo>
                    <a:lnTo>
                      <a:pt x="263" y="672"/>
                    </a:lnTo>
                    <a:lnTo>
                      <a:pt x="270" y="677"/>
                    </a:lnTo>
                    <a:lnTo>
                      <a:pt x="279" y="682"/>
                    </a:lnTo>
                    <a:lnTo>
                      <a:pt x="295" y="685"/>
                    </a:lnTo>
                    <a:lnTo>
                      <a:pt x="313" y="687"/>
                    </a:lnTo>
                    <a:lnTo>
                      <a:pt x="338" y="689"/>
                    </a:lnTo>
                    <a:lnTo>
                      <a:pt x="368" y="689"/>
                    </a:lnTo>
                    <a:lnTo>
                      <a:pt x="411" y="689"/>
                    </a:lnTo>
                    <a:lnTo>
                      <a:pt x="411" y="728"/>
                    </a:lnTo>
                    <a:lnTo>
                      <a:pt x="398" y="728"/>
                    </a:lnTo>
                    <a:lnTo>
                      <a:pt x="380" y="728"/>
                    </a:lnTo>
                    <a:lnTo>
                      <a:pt x="355" y="727"/>
                    </a:lnTo>
                    <a:lnTo>
                      <a:pt x="327" y="727"/>
                    </a:lnTo>
                    <a:lnTo>
                      <a:pt x="299" y="726"/>
                    </a:lnTo>
                    <a:lnTo>
                      <a:pt x="270" y="725"/>
                    </a:lnTo>
                    <a:lnTo>
                      <a:pt x="245" y="725"/>
                    </a:lnTo>
                    <a:lnTo>
                      <a:pt x="224" y="724"/>
                    </a:lnTo>
                    <a:lnTo>
                      <a:pt x="208" y="724"/>
                    </a:lnTo>
                    <a:lnTo>
                      <a:pt x="191" y="724"/>
                    </a:lnTo>
                    <a:lnTo>
                      <a:pt x="169" y="725"/>
                    </a:lnTo>
                    <a:lnTo>
                      <a:pt x="143" y="725"/>
                    </a:lnTo>
                    <a:lnTo>
                      <a:pt x="115" y="726"/>
                    </a:lnTo>
                    <a:lnTo>
                      <a:pt x="86" y="727"/>
                    </a:lnTo>
                    <a:lnTo>
                      <a:pt x="60" y="727"/>
                    </a:lnTo>
                    <a:lnTo>
                      <a:pt x="37" y="728"/>
                    </a:lnTo>
                    <a:lnTo>
                      <a:pt x="19" y="728"/>
                    </a:lnTo>
                    <a:lnTo>
                      <a:pt x="8" y="728"/>
                    </a:lnTo>
                    <a:lnTo>
                      <a:pt x="8" y="689"/>
                    </a:lnTo>
                    <a:lnTo>
                      <a:pt x="50" y="689"/>
                    </a:lnTo>
                    <a:lnTo>
                      <a:pt x="82" y="689"/>
                    </a:lnTo>
                    <a:lnTo>
                      <a:pt x="105" y="687"/>
                    </a:lnTo>
                    <a:lnTo>
                      <a:pt x="125" y="685"/>
                    </a:lnTo>
                    <a:lnTo>
                      <a:pt x="139" y="682"/>
                    </a:lnTo>
                    <a:lnTo>
                      <a:pt x="149" y="677"/>
                    </a:lnTo>
                    <a:lnTo>
                      <a:pt x="156" y="672"/>
                    </a:lnTo>
                    <a:lnTo>
                      <a:pt x="160" y="666"/>
                    </a:lnTo>
                    <a:lnTo>
                      <a:pt x="162" y="658"/>
                    </a:lnTo>
                    <a:lnTo>
                      <a:pt x="163" y="649"/>
                    </a:lnTo>
                    <a:lnTo>
                      <a:pt x="163" y="638"/>
                    </a:lnTo>
                    <a:lnTo>
                      <a:pt x="163" y="80"/>
                    </a:lnTo>
                    <a:lnTo>
                      <a:pt x="132" y="93"/>
                    </a:lnTo>
                    <a:lnTo>
                      <a:pt x="100" y="101"/>
                    </a:lnTo>
                    <a:lnTo>
                      <a:pt x="70" y="105"/>
                    </a:lnTo>
                    <a:lnTo>
                      <a:pt x="42" y="109"/>
                    </a:lnTo>
                    <a:lnTo>
                      <a:pt x="18" y="110"/>
                    </a:lnTo>
                    <a:lnTo>
                      <a:pt x="0" y="110"/>
                    </a:lnTo>
                    <a:lnTo>
                      <a:pt x="0" y="70"/>
                    </a:lnTo>
                    <a:lnTo>
                      <a:pt x="19" y="70"/>
                    </a:lnTo>
                    <a:lnTo>
                      <a:pt x="40" y="70"/>
                    </a:lnTo>
                    <a:lnTo>
                      <a:pt x="63" y="68"/>
                    </a:lnTo>
                    <a:lnTo>
                      <a:pt x="89" y="64"/>
                    </a:lnTo>
                    <a:lnTo>
                      <a:pt x="115" y="59"/>
                    </a:lnTo>
                    <a:lnTo>
                      <a:pt x="143" y="50"/>
                    </a:lnTo>
                    <a:lnTo>
                      <a:pt x="170" y="37"/>
                    </a:lnTo>
                    <a:lnTo>
                      <a:pt x="196" y="21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" name="Group 50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8153400" y="4572000"/>
              <a:ext cx="821125" cy="495300"/>
              <a:chOff x="4924" y="3128"/>
              <a:chExt cx="2127" cy="1283"/>
            </a:xfrm>
          </p:grpSpPr>
          <p:sp>
            <p:nvSpPr>
              <p:cNvPr id="34" name="Freeform 52"/>
              <p:cNvSpPr>
                <a:spLocks/>
              </p:cNvSpPr>
              <p:nvPr/>
            </p:nvSpPr>
            <p:spPr bwMode="auto">
              <a:xfrm>
                <a:off x="4924" y="3128"/>
                <a:ext cx="1122" cy="1092"/>
              </a:xfrm>
              <a:custGeom>
                <a:avLst/>
                <a:gdLst/>
                <a:ahLst/>
                <a:cxnLst>
                  <a:cxn ang="0">
                    <a:pos x="234" y="3"/>
                  </a:cxn>
                  <a:cxn ang="0">
                    <a:pos x="444" y="10"/>
                  </a:cxn>
                  <a:cxn ang="0">
                    <a:pos x="603" y="10"/>
                  </a:cxn>
                  <a:cxn ang="0">
                    <a:pos x="809" y="3"/>
                  </a:cxn>
                  <a:cxn ang="0">
                    <a:pos x="943" y="0"/>
                  </a:cxn>
                  <a:cxn ang="0">
                    <a:pos x="975" y="14"/>
                  </a:cxn>
                  <a:cxn ang="0">
                    <a:pos x="976" y="72"/>
                  </a:cxn>
                  <a:cxn ang="0">
                    <a:pos x="907" y="93"/>
                  </a:cxn>
                  <a:cxn ang="0">
                    <a:pos x="744" y="100"/>
                  </a:cxn>
                  <a:cxn ang="0">
                    <a:pos x="653" y="130"/>
                  </a:cxn>
                  <a:cxn ang="0">
                    <a:pos x="614" y="194"/>
                  </a:cxn>
                  <a:cxn ang="0">
                    <a:pos x="274" y="1494"/>
                  </a:cxn>
                  <a:cxn ang="0">
                    <a:pos x="252" y="1642"/>
                  </a:cxn>
                  <a:cxn ang="0">
                    <a:pos x="253" y="1746"/>
                  </a:cxn>
                  <a:cxn ang="0">
                    <a:pos x="321" y="1934"/>
                  </a:cxn>
                  <a:cxn ang="0">
                    <a:pos x="461" y="2050"/>
                  </a:cxn>
                  <a:cxn ang="0">
                    <a:pos x="647" y="2088"/>
                  </a:cxn>
                  <a:cxn ang="0">
                    <a:pos x="911" y="2032"/>
                  </a:cxn>
                  <a:cxn ang="0">
                    <a:pos x="1161" y="1877"/>
                  </a:cxn>
                  <a:cxn ang="0">
                    <a:pos x="1360" y="1635"/>
                  </a:cxn>
                  <a:cxn ang="0">
                    <a:pos x="1746" y="298"/>
                  </a:cxn>
                  <a:cxn ang="0">
                    <a:pos x="1756" y="240"/>
                  </a:cxn>
                  <a:cxn ang="0">
                    <a:pos x="1746" y="177"/>
                  </a:cxn>
                  <a:cxn ang="0">
                    <a:pos x="1683" y="120"/>
                  </a:cxn>
                  <a:cxn ang="0">
                    <a:pos x="1533" y="93"/>
                  </a:cxn>
                  <a:cxn ang="0">
                    <a:pos x="1485" y="84"/>
                  </a:cxn>
                  <a:cxn ang="0">
                    <a:pos x="1483" y="26"/>
                  </a:cxn>
                  <a:cxn ang="0">
                    <a:pos x="1518" y="2"/>
                  </a:cxn>
                  <a:cxn ang="0">
                    <a:pos x="1702" y="6"/>
                  </a:cxn>
                  <a:cxn ang="0">
                    <a:pos x="2039" y="6"/>
                  </a:cxn>
                  <a:cxn ang="0">
                    <a:pos x="2230" y="7"/>
                  </a:cxn>
                  <a:cxn ang="0">
                    <a:pos x="2245" y="32"/>
                  </a:cxn>
                  <a:cxn ang="0">
                    <a:pos x="2231" y="80"/>
                  </a:cxn>
                  <a:cxn ang="0">
                    <a:pos x="2195" y="93"/>
                  </a:cxn>
                  <a:cxn ang="0">
                    <a:pos x="2039" y="113"/>
                  </a:cxn>
                  <a:cxn ang="0">
                    <a:pos x="1919" y="175"/>
                  </a:cxn>
                  <a:cxn ang="0">
                    <a:pos x="1857" y="270"/>
                  </a:cxn>
                  <a:cxn ang="0">
                    <a:pos x="1553" y="1425"/>
                  </a:cxn>
                  <a:cxn ang="0">
                    <a:pos x="1410" y="1735"/>
                  </a:cxn>
                  <a:cxn ang="0">
                    <a:pos x="1172" y="1986"/>
                  </a:cxn>
                  <a:cxn ang="0">
                    <a:pos x="875" y="2145"/>
                  </a:cxn>
                  <a:cxn ang="0">
                    <a:pos x="568" y="2182"/>
                  </a:cxn>
                  <a:cxn ang="0">
                    <a:pos x="336" y="2122"/>
                  </a:cxn>
                  <a:cxn ang="0">
                    <a:pos x="148" y="1989"/>
                  </a:cxn>
                  <a:cxn ang="0">
                    <a:pos x="29" y="1785"/>
                  </a:cxn>
                  <a:cxn ang="0">
                    <a:pos x="0" y="1566"/>
                  </a:cxn>
                  <a:cxn ang="0">
                    <a:pos x="11" y="1450"/>
                  </a:cxn>
                  <a:cxn ang="0">
                    <a:pos x="36" y="1352"/>
                  </a:cxn>
                  <a:cxn ang="0">
                    <a:pos x="76" y="1197"/>
                  </a:cxn>
                  <a:cxn ang="0">
                    <a:pos x="128" y="1000"/>
                  </a:cxn>
                  <a:cxn ang="0">
                    <a:pos x="177" y="808"/>
                  </a:cxn>
                  <a:cxn ang="0">
                    <a:pos x="213" y="666"/>
                  </a:cxn>
                  <a:cxn ang="0">
                    <a:pos x="306" y="317"/>
                  </a:cxn>
                  <a:cxn ang="0">
                    <a:pos x="336" y="202"/>
                  </a:cxn>
                  <a:cxn ang="0">
                    <a:pos x="343" y="135"/>
                  </a:cxn>
                  <a:cxn ang="0">
                    <a:pos x="285" y="106"/>
                  </a:cxn>
                  <a:cxn ang="0">
                    <a:pos x="179" y="94"/>
                  </a:cxn>
                  <a:cxn ang="0">
                    <a:pos x="105" y="93"/>
                  </a:cxn>
                  <a:cxn ang="0">
                    <a:pos x="49" y="75"/>
                  </a:cxn>
                  <a:cxn ang="0">
                    <a:pos x="58" y="15"/>
                  </a:cxn>
                  <a:cxn ang="0">
                    <a:pos x="97" y="0"/>
                  </a:cxn>
                </a:cxnLst>
                <a:rect l="0" t="0" r="r" b="b"/>
                <a:pathLst>
                  <a:path w="2245" h="2185">
                    <a:moveTo>
                      <a:pt x="107" y="0"/>
                    </a:moveTo>
                    <a:lnTo>
                      <a:pt x="143" y="2"/>
                    </a:lnTo>
                    <a:lnTo>
                      <a:pt x="186" y="2"/>
                    </a:lnTo>
                    <a:lnTo>
                      <a:pt x="234" y="3"/>
                    </a:lnTo>
                    <a:lnTo>
                      <a:pt x="286" y="6"/>
                    </a:lnTo>
                    <a:lnTo>
                      <a:pt x="340" y="7"/>
                    </a:lnTo>
                    <a:lnTo>
                      <a:pt x="394" y="8"/>
                    </a:lnTo>
                    <a:lnTo>
                      <a:pt x="444" y="10"/>
                    </a:lnTo>
                    <a:lnTo>
                      <a:pt x="488" y="11"/>
                    </a:lnTo>
                    <a:lnTo>
                      <a:pt x="524" y="11"/>
                    </a:lnTo>
                    <a:lnTo>
                      <a:pt x="560" y="11"/>
                    </a:lnTo>
                    <a:lnTo>
                      <a:pt x="603" y="10"/>
                    </a:lnTo>
                    <a:lnTo>
                      <a:pt x="651" y="8"/>
                    </a:lnTo>
                    <a:lnTo>
                      <a:pt x="704" y="7"/>
                    </a:lnTo>
                    <a:lnTo>
                      <a:pt x="758" y="6"/>
                    </a:lnTo>
                    <a:lnTo>
                      <a:pt x="809" y="3"/>
                    </a:lnTo>
                    <a:lnTo>
                      <a:pt x="859" y="2"/>
                    </a:lnTo>
                    <a:lnTo>
                      <a:pt x="902" y="2"/>
                    </a:lnTo>
                    <a:lnTo>
                      <a:pt x="938" y="0"/>
                    </a:lnTo>
                    <a:lnTo>
                      <a:pt x="943" y="0"/>
                    </a:lnTo>
                    <a:lnTo>
                      <a:pt x="950" y="2"/>
                    </a:lnTo>
                    <a:lnTo>
                      <a:pt x="960" y="3"/>
                    </a:lnTo>
                    <a:lnTo>
                      <a:pt x="968" y="7"/>
                    </a:lnTo>
                    <a:lnTo>
                      <a:pt x="975" y="14"/>
                    </a:lnTo>
                    <a:lnTo>
                      <a:pt x="980" y="23"/>
                    </a:lnTo>
                    <a:lnTo>
                      <a:pt x="983" y="35"/>
                    </a:lnTo>
                    <a:lnTo>
                      <a:pt x="980" y="57"/>
                    </a:lnTo>
                    <a:lnTo>
                      <a:pt x="976" y="72"/>
                    </a:lnTo>
                    <a:lnTo>
                      <a:pt x="967" y="83"/>
                    </a:lnTo>
                    <a:lnTo>
                      <a:pt x="953" y="89"/>
                    </a:lnTo>
                    <a:lnTo>
                      <a:pt x="932" y="92"/>
                    </a:lnTo>
                    <a:lnTo>
                      <a:pt x="907" y="93"/>
                    </a:lnTo>
                    <a:lnTo>
                      <a:pt x="875" y="93"/>
                    </a:lnTo>
                    <a:lnTo>
                      <a:pt x="824" y="94"/>
                    </a:lnTo>
                    <a:lnTo>
                      <a:pt x="781" y="96"/>
                    </a:lnTo>
                    <a:lnTo>
                      <a:pt x="744" y="100"/>
                    </a:lnTo>
                    <a:lnTo>
                      <a:pt x="714" y="105"/>
                    </a:lnTo>
                    <a:lnTo>
                      <a:pt x="689" y="112"/>
                    </a:lnTo>
                    <a:lnTo>
                      <a:pt x="668" y="120"/>
                    </a:lnTo>
                    <a:lnTo>
                      <a:pt x="653" y="130"/>
                    </a:lnTo>
                    <a:lnTo>
                      <a:pt x="639" y="143"/>
                    </a:lnTo>
                    <a:lnTo>
                      <a:pt x="629" y="158"/>
                    </a:lnTo>
                    <a:lnTo>
                      <a:pt x="621" y="174"/>
                    </a:lnTo>
                    <a:lnTo>
                      <a:pt x="614" y="194"/>
                    </a:lnTo>
                    <a:lnTo>
                      <a:pt x="607" y="215"/>
                    </a:lnTo>
                    <a:lnTo>
                      <a:pt x="600" y="240"/>
                    </a:lnTo>
                    <a:lnTo>
                      <a:pt x="285" y="1445"/>
                    </a:lnTo>
                    <a:lnTo>
                      <a:pt x="274" y="1494"/>
                    </a:lnTo>
                    <a:lnTo>
                      <a:pt x="264" y="1539"/>
                    </a:lnTo>
                    <a:lnTo>
                      <a:pt x="259" y="1578"/>
                    </a:lnTo>
                    <a:lnTo>
                      <a:pt x="255" y="1614"/>
                    </a:lnTo>
                    <a:lnTo>
                      <a:pt x="252" y="1642"/>
                    </a:lnTo>
                    <a:lnTo>
                      <a:pt x="251" y="1664"/>
                    </a:lnTo>
                    <a:lnTo>
                      <a:pt x="249" y="1680"/>
                    </a:lnTo>
                    <a:lnTo>
                      <a:pt x="249" y="1688"/>
                    </a:lnTo>
                    <a:lnTo>
                      <a:pt x="253" y="1746"/>
                    </a:lnTo>
                    <a:lnTo>
                      <a:pt x="262" y="1801"/>
                    </a:lnTo>
                    <a:lnTo>
                      <a:pt x="277" y="1850"/>
                    </a:lnTo>
                    <a:lnTo>
                      <a:pt x="296" y="1895"/>
                    </a:lnTo>
                    <a:lnTo>
                      <a:pt x="321" y="1934"/>
                    </a:lnTo>
                    <a:lnTo>
                      <a:pt x="350" y="1970"/>
                    </a:lnTo>
                    <a:lnTo>
                      <a:pt x="383" y="2002"/>
                    </a:lnTo>
                    <a:lnTo>
                      <a:pt x="421" y="2027"/>
                    </a:lnTo>
                    <a:lnTo>
                      <a:pt x="461" y="2050"/>
                    </a:lnTo>
                    <a:lnTo>
                      <a:pt x="503" y="2065"/>
                    </a:lnTo>
                    <a:lnTo>
                      <a:pt x="549" y="2079"/>
                    </a:lnTo>
                    <a:lnTo>
                      <a:pt x="597" y="2085"/>
                    </a:lnTo>
                    <a:lnTo>
                      <a:pt x="647" y="2088"/>
                    </a:lnTo>
                    <a:lnTo>
                      <a:pt x="712" y="2084"/>
                    </a:lnTo>
                    <a:lnTo>
                      <a:pt x="779" y="2073"/>
                    </a:lnTo>
                    <a:lnTo>
                      <a:pt x="845" y="2056"/>
                    </a:lnTo>
                    <a:lnTo>
                      <a:pt x="911" y="2032"/>
                    </a:lnTo>
                    <a:lnTo>
                      <a:pt x="976" y="2003"/>
                    </a:lnTo>
                    <a:lnTo>
                      <a:pt x="1040" y="1967"/>
                    </a:lnTo>
                    <a:lnTo>
                      <a:pt x="1102" y="1925"/>
                    </a:lnTo>
                    <a:lnTo>
                      <a:pt x="1161" y="1877"/>
                    </a:lnTo>
                    <a:lnTo>
                      <a:pt x="1217" y="1825"/>
                    </a:lnTo>
                    <a:lnTo>
                      <a:pt x="1269" y="1766"/>
                    </a:lnTo>
                    <a:lnTo>
                      <a:pt x="1318" y="1703"/>
                    </a:lnTo>
                    <a:lnTo>
                      <a:pt x="1360" y="1635"/>
                    </a:lnTo>
                    <a:lnTo>
                      <a:pt x="1398" y="1562"/>
                    </a:lnTo>
                    <a:lnTo>
                      <a:pt x="1431" y="1486"/>
                    </a:lnTo>
                    <a:lnTo>
                      <a:pt x="1456" y="1405"/>
                    </a:lnTo>
                    <a:lnTo>
                      <a:pt x="1746" y="298"/>
                    </a:lnTo>
                    <a:lnTo>
                      <a:pt x="1749" y="289"/>
                    </a:lnTo>
                    <a:lnTo>
                      <a:pt x="1752" y="273"/>
                    </a:lnTo>
                    <a:lnTo>
                      <a:pt x="1754" y="256"/>
                    </a:lnTo>
                    <a:lnTo>
                      <a:pt x="1756" y="240"/>
                    </a:lnTo>
                    <a:lnTo>
                      <a:pt x="1756" y="231"/>
                    </a:lnTo>
                    <a:lnTo>
                      <a:pt x="1756" y="212"/>
                    </a:lnTo>
                    <a:lnTo>
                      <a:pt x="1752" y="194"/>
                    </a:lnTo>
                    <a:lnTo>
                      <a:pt x="1746" y="177"/>
                    </a:lnTo>
                    <a:lnTo>
                      <a:pt x="1736" y="161"/>
                    </a:lnTo>
                    <a:lnTo>
                      <a:pt x="1724" y="145"/>
                    </a:lnTo>
                    <a:lnTo>
                      <a:pt x="1706" y="132"/>
                    </a:lnTo>
                    <a:lnTo>
                      <a:pt x="1683" y="120"/>
                    </a:lnTo>
                    <a:lnTo>
                      <a:pt x="1655" y="110"/>
                    </a:lnTo>
                    <a:lnTo>
                      <a:pt x="1620" y="102"/>
                    </a:lnTo>
                    <a:lnTo>
                      <a:pt x="1580" y="97"/>
                    </a:lnTo>
                    <a:lnTo>
                      <a:pt x="1533" y="93"/>
                    </a:lnTo>
                    <a:lnTo>
                      <a:pt x="1519" y="93"/>
                    </a:lnTo>
                    <a:lnTo>
                      <a:pt x="1507" y="92"/>
                    </a:lnTo>
                    <a:lnTo>
                      <a:pt x="1495" y="89"/>
                    </a:lnTo>
                    <a:lnTo>
                      <a:pt x="1485" y="84"/>
                    </a:lnTo>
                    <a:lnTo>
                      <a:pt x="1479" y="75"/>
                    </a:lnTo>
                    <a:lnTo>
                      <a:pt x="1477" y="60"/>
                    </a:lnTo>
                    <a:lnTo>
                      <a:pt x="1478" y="40"/>
                    </a:lnTo>
                    <a:lnTo>
                      <a:pt x="1483" y="26"/>
                    </a:lnTo>
                    <a:lnTo>
                      <a:pt x="1490" y="15"/>
                    </a:lnTo>
                    <a:lnTo>
                      <a:pt x="1499" y="8"/>
                    </a:lnTo>
                    <a:lnTo>
                      <a:pt x="1508" y="4"/>
                    </a:lnTo>
                    <a:lnTo>
                      <a:pt x="1518" y="2"/>
                    </a:lnTo>
                    <a:lnTo>
                      <a:pt x="1526" y="2"/>
                    </a:lnTo>
                    <a:lnTo>
                      <a:pt x="1533" y="0"/>
                    </a:lnTo>
                    <a:lnTo>
                      <a:pt x="1615" y="3"/>
                    </a:lnTo>
                    <a:lnTo>
                      <a:pt x="1702" y="6"/>
                    </a:lnTo>
                    <a:lnTo>
                      <a:pt x="1788" y="10"/>
                    </a:lnTo>
                    <a:lnTo>
                      <a:pt x="1873" y="11"/>
                    </a:lnTo>
                    <a:lnTo>
                      <a:pt x="1955" y="10"/>
                    </a:lnTo>
                    <a:lnTo>
                      <a:pt x="2039" y="6"/>
                    </a:lnTo>
                    <a:lnTo>
                      <a:pt x="2122" y="3"/>
                    </a:lnTo>
                    <a:lnTo>
                      <a:pt x="2205" y="0"/>
                    </a:lnTo>
                    <a:lnTo>
                      <a:pt x="2219" y="3"/>
                    </a:lnTo>
                    <a:lnTo>
                      <a:pt x="2230" y="7"/>
                    </a:lnTo>
                    <a:lnTo>
                      <a:pt x="2238" y="12"/>
                    </a:lnTo>
                    <a:lnTo>
                      <a:pt x="2242" y="20"/>
                    </a:lnTo>
                    <a:lnTo>
                      <a:pt x="2244" y="27"/>
                    </a:lnTo>
                    <a:lnTo>
                      <a:pt x="2245" y="32"/>
                    </a:lnTo>
                    <a:lnTo>
                      <a:pt x="2245" y="35"/>
                    </a:lnTo>
                    <a:lnTo>
                      <a:pt x="2244" y="55"/>
                    </a:lnTo>
                    <a:lnTo>
                      <a:pt x="2238" y="69"/>
                    </a:lnTo>
                    <a:lnTo>
                      <a:pt x="2231" y="80"/>
                    </a:lnTo>
                    <a:lnTo>
                      <a:pt x="2223" y="86"/>
                    </a:lnTo>
                    <a:lnTo>
                      <a:pt x="2213" y="90"/>
                    </a:lnTo>
                    <a:lnTo>
                      <a:pt x="2205" y="93"/>
                    </a:lnTo>
                    <a:lnTo>
                      <a:pt x="2195" y="93"/>
                    </a:lnTo>
                    <a:lnTo>
                      <a:pt x="2190" y="93"/>
                    </a:lnTo>
                    <a:lnTo>
                      <a:pt x="2133" y="97"/>
                    </a:lnTo>
                    <a:lnTo>
                      <a:pt x="2083" y="104"/>
                    </a:lnTo>
                    <a:lnTo>
                      <a:pt x="2039" y="113"/>
                    </a:lnTo>
                    <a:lnTo>
                      <a:pt x="2002" y="125"/>
                    </a:lnTo>
                    <a:lnTo>
                      <a:pt x="1970" y="139"/>
                    </a:lnTo>
                    <a:lnTo>
                      <a:pt x="1942" y="155"/>
                    </a:lnTo>
                    <a:lnTo>
                      <a:pt x="1919" y="175"/>
                    </a:lnTo>
                    <a:lnTo>
                      <a:pt x="1898" y="195"/>
                    </a:lnTo>
                    <a:lnTo>
                      <a:pt x="1882" y="219"/>
                    </a:lnTo>
                    <a:lnTo>
                      <a:pt x="1868" y="243"/>
                    </a:lnTo>
                    <a:lnTo>
                      <a:pt x="1857" y="270"/>
                    </a:lnTo>
                    <a:lnTo>
                      <a:pt x="1847" y="298"/>
                    </a:lnTo>
                    <a:lnTo>
                      <a:pt x="1837" y="327"/>
                    </a:lnTo>
                    <a:lnTo>
                      <a:pt x="1837" y="327"/>
                    </a:lnTo>
                    <a:lnTo>
                      <a:pt x="1553" y="1425"/>
                    </a:lnTo>
                    <a:lnTo>
                      <a:pt x="1528" y="1506"/>
                    </a:lnTo>
                    <a:lnTo>
                      <a:pt x="1495" y="1585"/>
                    </a:lnTo>
                    <a:lnTo>
                      <a:pt x="1456" y="1660"/>
                    </a:lnTo>
                    <a:lnTo>
                      <a:pt x="1410" y="1735"/>
                    </a:lnTo>
                    <a:lnTo>
                      <a:pt x="1358" y="1803"/>
                    </a:lnTo>
                    <a:lnTo>
                      <a:pt x="1301" y="1870"/>
                    </a:lnTo>
                    <a:lnTo>
                      <a:pt x="1239" y="1930"/>
                    </a:lnTo>
                    <a:lnTo>
                      <a:pt x="1172" y="1986"/>
                    </a:lnTo>
                    <a:lnTo>
                      <a:pt x="1103" y="2035"/>
                    </a:lnTo>
                    <a:lnTo>
                      <a:pt x="1030" y="2079"/>
                    </a:lnTo>
                    <a:lnTo>
                      <a:pt x="954" y="2116"/>
                    </a:lnTo>
                    <a:lnTo>
                      <a:pt x="875" y="2145"/>
                    </a:lnTo>
                    <a:lnTo>
                      <a:pt x="795" y="2167"/>
                    </a:lnTo>
                    <a:lnTo>
                      <a:pt x="714" y="2181"/>
                    </a:lnTo>
                    <a:lnTo>
                      <a:pt x="632" y="2185"/>
                    </a:lnTo>
                    <a:lnTo>
                      <a:pt x="568" y="2182"/>
                    </a:lnTo>
                    <a:lnTo>
                      <a:pt x="508" y="2175"/>
                    </a:lnTo>
                    <a:lnTo>
                      <a:pt x="448" y="2162"/>
                    </a:lnTo>
                    <a:lnTo>
                      <a:pt x="392" y="2145"/>
                    </a:lnTo>
                    <a:lnTo>
                      <a:pt x="336" y="2122"/>
                    </a:lnTo>
                    <a:lnTo>
                      <a:pt x="284" y="2096"/>
                    </a:lnTo>
                    <a:lnTo>
                      <a:pt x="235" y="2064"/>
                    </a:lnTo>
                    <a:lnTo>
                      <a:pt x="190" y="2028"/>
                    </a:lnTo>
                    <a:lnTo>
                      <a:pt x="148" y="1989"/>
                    </a:lnTo>
                    <a:lnTo>
                      <a:pt x="111" y="1944"/>
                    </a:lnTo>
                    <a:lnTo>
                      <a:pt x="79" y="1895"/>
                    </a:lnTo>
                    <a:lnTo>
                      <a:pt x="51" y="1842"/>
                    </a:lnTo>
                    <a:lnTo>
                      <a:pt x="29" y="1785"/>
                    </a:lnTo>
                    <a:lnTo>
                      <a:pt x="14" y="1724"/>
                    </a:lnTo>
                    <a:lnTo>
                      <a:pt x="3" y="1659"/>
                    </a:lnTo>
                    <a:lnTo>
                      <a:pt x="0" y="1590"/>
                    </a:lnTo>
                    <a:lnTo>
                      <a:pt x="0" y="1566"/>
                    </a:lnTo>
                    <a:lnTo>
                      <a:pt x="2" y="1541"/>
                    </a:lnTo>
                    <a:lnTo>
                      <a:pt x="3" y="1515"/>
                    </a:lnTo>
                    <a:lnTo>
                      <a:pt x="6" y="1484"/>
                    </a:lnTo>
                    <a:lnTo>
                      <a:pt x="11" y="1450"/>
                    </a:lnTo>
                    <a:lnTo>
                      <a:pt x="21" y="1410"/>
                    </a:lnTo>
                    <a:lnTo>
                      <a:pt x="24" y="1397"/>
                    </a:lnTo>
                    <a:lnTo>
                      <a:pt x="29" y="1377"/>
                    </a:lnTo>
                    <a:lnTo>
                      <a:pt x="36" y="1352"/>
                    </a:lnTo>
                    <a:lnTo>
                      <a:pt x="45" y="1320"/>
                    </a:lnTo>
                    <a:lnTo>
                      <a:pt x="54" y="1283"/>
                    </a:lnTo>
                    <a:lnTo>
                      <a:pt x="64" y="1242"/>
                    </a:lnTo>
                    <a:lnTo>
                      <a:pt x="76" y="1197"/>
                    </a:lnTo>
                    <a:lnTo>
                      <a:pt x="89" y="1151"/>
                    </a:lnTo>
                    <a:lnTo>
                      <a:pt x="101" y="1102"/>
                    </a:lnTo>
                    <a:lnTo>
                      <a:pt x="114" y="1051"/>
                    </a:lnTo>
                    <a:lnTo>
                      <a:pt x="128" y="1000"/>
                    </a:lnTo>
                    <a:lnTo>
                      <a:pt x="140" y="950"/>
                    </a:lnTo>
                    <a:lnTo>
                      <a:pt x="154" y="901"/>
                    </a:lnTo>
                    <a:lnTo>
                      <a:pt x="166" y="853"/>
                    </a:lnTo>
                    <a:lnTo>
                      <a:pt x="177" y="808"/>
                    </a:lnTo>
                    <a:lnTo>
                      <a:pt x="188" y="766"/>
                    </a:lnTo>
                    <a:lnTo>
                      <a:pt x="198" y="727"/>
                    </a:lnTo>
                    <a:lnTo>
                      <a:pt x="206" y="694"/>
                    </a:lnTo>
                    <a:lnTo>
                      <a:pt x="213" y="666"/>
                    </a:lnTo>
                    <a:lnTo>
                      <a:pt x="219" y="645"/>
                    </a:lnTo>
                    <a:lnTo>
                      <a:pt x="291" y="371"/>
                    </a:lnTo>
                    <a:lnTo>
                      <a:pt x="298" y="346"/>
                    </a:lnTo>
                    <a:lnTo>
                      <a:pt x="306" y="317"/>
                    </a:lnTo>
                    <a:lnTo>
                      <a:pt x="314" y="286"/>
                    </a:lnTo>
                    <a:lnTo>
                      <a:pt x="322" y="256"/>
                    </a:lnTo>
                    <a:lnTo>
                      <a:pt x="329" y="228"/>
                    </a:lnTo>
                    <a:lnTo>
                      <a:pt x="336" y="202"/>
                    </a:lnTo>
                    <a:lnTo>
                      <a:pt x="342" y="179"/>
                    </a:lnTo>
                    <a:lnTo>
                      <a:pt x="345" y="162"/>
                    </a:lnTo>
                    <a:lnTo>
                      <a:pt x="346" y="153"/>
                    </a:lnTo>
                    <a:lnTo>
                      <a:pt x="343" y="135"/>
                    </a:lnTo>
                    <a:lnTo>
                      <a:pt x="336" y="124"/>
                    </a:lnTo>
                    <a:lnTo>
                      <a:pt x="324" y="116"/>
                    </a:lnTo>
                    <a:lnTo>
                      <a:pt x="307" y="110"/>
                    </a:lnTo>
                    <a:lnTo>
                      <a:pt x="285" y="106"/>
                    </a:lnTo>
                    <a:lnTo>
                      <a:pt x="260" y="104"/>
                    </a:lnTo>
                    <a:lnTo>
                      <a:pt x="231" y="100"/>
                    </a:lnTo>
                    <a:lnTo>
                      <a:pt x="204" y="97"/>
                    </a:lnTo>
                    <a:lnTo>
                      <a:pt x="179" y="94"/>
                    </a:lnTo>
                    <a:lnTo>
                      <a:pt x="158" y="94"/>
                    </a:lnTo>
                    <a:lnTo>
                      <a:pt x="141" y="93"/>
                    </a:lnTo>
                    <a:lnTo>
                      <a:pt x="133" y="93"/>
                    </a:lnTo>
                    <a:lnTo>
                      <a:pt x="105" y="93"/>
                    </a:lnTo>
                    <a:lnTo>
                      <a:pt x="83" y="92"/>
                    </a:lnTo>
                    <a:lnTo>
                      <a:pt x="67" y="89"/>
                    </a:lnTo>
                    <a:lnTo>
                      <a:pt x="54" y="84"/>
                    </a:lnTo>
                    <a:lnTo>
                      <a:pt x="49" y="75"/>
                    </a:lnTo>
                    <a:lnTo>
                      <a:pt x="46" y="60"/>
                    </a:lnTo>
                    <a:lnTo>
                      <a:pt x="47" y="40"/>
                    </a:lnTo>
                    <a:lnTo>
                      <a:pt x="51" y="26"/>
                    </a:lnTo>
                    <a:lnTo>
                      <a:pt x="58" y="15"/>
                    </a:lnTo>
                    <a:lnTo>
                      <a:pt x="67" y="8"/>
                    </a:lnTo>
                    <a:lnTo>
                      <a:pt x="76" y="4"/>
                    </a:lnTo>
                    <a:lnTo>
                      <a:pt x="87" y="2"/>
                    </a:lnTo>
                    <a:lnTo>
                      <a:pt x="97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53"/>
              <p:cNvSpPr>
                <a:spLocks/>
              </p:cNvSpPr>
              <p:nvPr/>
            </p:nvSpPr>
            <p:spPr bwMode="auto">
              <a:xfrm>
                <a:off x="6007" y="3662"/>
                <a:ext cx="1044" cy="749"/>
              </a:xfrm>
              <a:custGeom>
                <a:avLst/>
                <a:gdLst/>
                <a:ahLst/>
                <a:cxnLst>
                  <a:cxn ang="0">
                    <a:pos x="565" y="5"/>
                  </a:cxn>
                  <a:cxn ang="0">
                    <a:pos x="723" y="10"/>
                  </a:cxn>
                  <a:cxn ang="0">
                    <a:pos x="916" y="2"/>
                  </a:cxn>
                  <a:cxn ang="0">
                    <a:pos x="1050" y="8"/>
                  </a:cxn>
                  <a:cxn ang="0">
                    <a:pos x="1043" y="69"/>
                  </a:cxn>
                  <a:cxn ang="0">
                    <a:pos x="948" y="78"/>
                  </a:cxn>
                  <a:cxn ang="0">
                    <a:pos x="825" y="100"/>
                  </a:cxn>
                  <a:cxn ang="0">
                    <a:pos x="789" y="170"/>
                  </a:cxn>
                  <a:cxn ang="0">
                    <a:pos x="1616" y="176"/>
                  </a:cxn>
                  <a:cxn ang="0">
                    <a:pos x="1663" y="96"/>
                  </a:cxn>
                  <a:cxn ang="0">
                    <a:pos x="1609" y="78"/>
                  </a:cxn>
                  <a:cxn ang="0">
                    <a:pos x="1573" y="50"/>
                  </a:cxn>
                  <a:cxn ang="0">
                    <a:pos x="1598" y="4"/>
                  </a:cxn>
                  <a:cxn ang="0">
                    <a:pos x="1683" y="1"/>
                  </a:cxn>
                  <a:cxn ang="0">
                    <a:pos x="1871" y="9"/>
                  </a:cxn>
                  <a:cxn ang="0">
                    <a:pos x="2056" y="0"/>
                  </a:cxn>
                  <a:cxn ang="0">
                    <a:pos x="2085" y="46"/>
                  </a:cxn>
                  <a:cxn ang="0">
                    <a:pos x="2047" y="76"/>
                  </a:cxn>
                  <a:cxn ang="0">
                    <a:pos x="1886" y="115"/>
                  </a:cxn>
                  <a:cxn ang="0">
                    <a:pos x="1667" y="231"/>
                  </a:cxn>
                  <a:cxn ang="0">
                    <a:pos x="1195" y="546"/>
                  </a:cxn>
                  <a:cxn ang="0">
                    <a:pos x="1143" y="585"/>
                  </a:cxn>
                  <a:cxn ang="0">
                    <a:pos x="1155" y="614"/>
                  </a:cxn>
                  <a:cxn ang="0">
                    <a:pos x="1599" y="1399"/>
                  </a:cxn>
                  <a:cxn ang="0">
                    <a:pos x="1700" y="1419"/>
                  </a:cxn>
                  <a:cxn ang="0">
                    <a:pos x="1744" y="1431"/>
                  </a:cxn>
                  <a:cxn ang="0">
                    <a:pos x="1734" y="1489"/>
                  </a:cxn>
                  <a:cxn ang="0">
                    <a:pos x="1570" y="1490"/>
                  </a:cxn>
                  <a:cxn ang="0">
                    <a:pos x="1376" y="1490"/>
                  </a:cxn>
                  <a:cxn ang="0">
                    <a:pos x="1186" y="1497"/>
                  </a:cxn>
                  <a:cxn ang="0">
                    <a:pos x="1146" y="1469"/>
                  </a:cxn>
                  <a:cxn ang="0">
                    <a:pos x="1172" y="1423"/>
                  </a:cxn>
                  <a:cxn ang="0">
                    <a:pos x="1240" y="1416"/>
                  </a:cxn>
                  <a:cxn ang="0">
                    <a:pos x="1310" y="1376"/>
                  </a:cxn>
                  <a:cxn ang="0">
                    <a:pos x="1305" y="1334"/>
                  </a:cxn>
                  <a:cxn ang="0">
                    <a:pos x="550" y="1092"/>
                  </a:cxn>
                  <a:cxn ang="0">
                    <a:pos x="493" y="1298"/>
                  </a:cxn>
                  <a:cxn ang="0">
                    <a:pos x="474" y="1375"/>
                  </a:cxn>
                  <a:cxn ang="0">
                    <a:pos x="489" y="1408"/>
                  </a:cxn>
                  <a:cxn ang="0">
                    <a:pos x="594" y="1419"/>
                  </a:cxn>
                  <a:cxn ang="0">
                    <a:pos x="669" y="1423"/>
                  </a:cxn>
                  <a:cxn ang="0">
                    <a:pos x="680" y="1478"/>
                  </a:cxn>
                  <a:cxn ang="0">
                    <a:pos x="641" y="1497"/>
                  </a:cxn>
                  <a:cxn ang="0">
                    <a:pos x="432" y="1488"/>
                  </a:cxn>
                  <a:cxn ang="0">
                    <a:pos x="271" y="1489"/>
                  </a:cxn>
                  <a:cxn ang="0">
                    <a:pos x="65" y="1495"/>
                  </a:cxn>
                  <a:cxn ang="0">
                    <a:pos x="1" y="1474"/>
                  </a:cxn>
                  <a:cxn ang="0">
                    <a:pos x="15" y="1428"/>
                  </a:cxn>
                  <a:cxn ang="0">
                    <a:pos x="116" y="1417"/>
                  </a:cxn>
                  <a:cxn ang="0">
                    <a:pos x="237" y="1396"/>
                  </a:cxn>
                  <a:cxn ang="0">
                    <a:pos x="269" y="1326"/>
                  </a:cxn>
                  <a:cxn ang="0">
                    <a:pos x="584" y="116"/>
                  </a:cxn>
                  <a:cxn ang="0">
                    <a:pos x="557" y="86"/>
                  </a:cxn>
                  <a:cxn ang="0">
                    <a:pos x="467" y="78"/>
                  </a:cxn>
                  <a:cxn ang="0">
                    <a:pos x="380" y="69"/>
                  </a:cxn>
                  <a:cxn ang="0">
                    <a:pos x="387" y="9"/>
                  </a:cxn>
                </a:cxnLst>
                <a:rect l="0" t="0" r="r" b="b"/>
                <a:pathLst>
                  <a:path w="2087" h="1497">
                    <a:moveTo>
                      <a:pt x="423" y="0"/>
                    </a:moveTo>
                    <a:lnTo>
                      <a:pt x="456" y="1"/>
                    </a:lnTo>
                    <a:lnTo>
                      <a:pt x="492" y="2"/>
                    </a:lnTo>
                    <a:lnTo>
                      <a:pt x="529" y="4"/>
                    </a:lnTo>
                    <a:lnTo>
                      <a:pt x="565" y="5"/>
                    </a:lnTo>
                    <a:lnTo>
                      <a:pt x="593" y="8"/>
                    </a:lnTo>
                    <a:lnTo>
                      <a:pt x="626" y="9"/>
                    </a:lnTo>
                    <a:lnTo>
                      <a:pt x="662" y="9"/>
                    </a:lnTo>
                    <a:lnTo>
                      <a:pt x="695" y="10"/>
                    </a:lnTo>
                    <a:lnTo>
                      <a:pt x="723" y="10"/>
                    </a:lnTo>
                    <a:lnTo>
                      <a:pt x="752" y="9"/>
                    </a:lnTo>
                    <a:lnTo>
                      <a:pt x="788" y="8"/>
                    </a:lnTo>
                    <a:lnTo>
                      <a:pt x="829" y="6"/>
                    </a:lnTo>
                    <a:lnTo>
                      <a:pt x="873" y="5"/>
                    </a:lnTo>
                    <a:lnTo>
                      <a:pt x="916" y="2"/>
                    </a:lnTo>
                    <a:lnTo>
                      <a:pt x="958" y="1"/>
                    </a:lnTo>
                    <a:lnTo>
                      <a:pt x="994" y="0"/>
                    </a:lnTo>
                    <a:lnTo>
                      <a:pt x="1023" y="0"/>
                    </a:lnTo>
                    <a:lnTo>
                      <a:pt x="1039" y="1"/>
                    </a:lnTo>
                    <a:lnTo>
                      <a:pt x="1050" y="8"/>
                    </a:lnTo>
                    <a:lnTo>
                      <a:pt x="1057" y="17"/>
                    </a:lnTo>
                    <a:lnTo>
                      <a:pt x="1058" y="29"/>
                    </a:lnTo>
                    <a:lnTo>
                      <a:pt x="1057" y="47"/>
                    </a:lnTo>
                    <a:lnTo>
                      <a:pt x="1052" y="61"/>
                    </a:lnTo>
                    <a:lnTo>
                      <a:pt x="1043" y="69"/>
                    </a:lnTo>
                    <a:lnTo>
                      <a:pt x="1034" y="74"/>
                    </a:lnTo>
                    <a:lnTo>
                      <a:pt x="1021" y="76"/>
                    </a:lnTo>
                    <a:lnTo>
                      <a:pt x="1007" y="78"/>
                    </a:lnTo>
                    <a:lnTo>
                      <a:pt x="992" y="78"/>
                    </a:lnTo>
                    <a:lnTo>
                      <a:pt x="948" y="78"/>
                    </a:lnTo>
                    <a:lnTo>
                      <a:pt x="911" y="80"/>
                    </a:lnTo>
                    <a:lnTo>
                      <a:pt x="882" y="83"/>
                    </a:lnTo>
                    <a:lnTo>
                      <a:pt x="858" y="87"/>
                    </a:lnTo>
                    <a:lnTo>
                      <a:pt x="839" y="94"/>
                    </a:lnTo>
                    <a:lnTo>
                      <a:pt x="825" y="100"/>
                    </a:lnTo>
                    <a:lnTo>
                      <a:pt x="814" y="111"/>
                    </a:lnTo>
                    <a:lnTo>
                      <a:pt x="806" y="121"/>
                    </a:lnTo>
                    <a:lnTo>
                      <a:pt x="800" y="136"/>
                    </a:lnTo>
                    <a:lnTo>
                      <a:pt x="794" y="152"/>
                    </a:lnTo>
                    <a:lnTo>
                      <a:pt x="789" y="170"/>
                    </a:lnTo>
                    <a:lnTo>
                      <a:pt x="611" y="863"/>
                    </a:lnTo>
                    <a:lnTo>
                      <a:pt x="1563" y="214"/>
                    </a:lnTo>
                    <a:lnTo>
                      <a:pt x="1578" y="205"/>
                    </a:lnTo>
                    <a:lnTo>
                      <a:pt x="1596" y="192"/>
                    </a:lnTo>
                    <a:lnTo>
                      <a:pt x="1616" y="176"/>
                    </a:lnTo>
                    <a:lnTo>
                      <a:pt x="1633" y="160"/>
                    </a:lnTo>
                    <a:lnTo>
                      <a:pt x="1650" y="141"/>
                    </a:lnTo>
                    <a:lnTo>
                      <a:pt x="1660" y="124"/>
                    </a:lnTo>
                    <a:lnTo>
                      <a:pt x="1664" y="107"/>
                    </a:lnTo>
                    <a:lnTo>
                      <a:pt x="1663" y="96"/>
                    </a:lnTo>
                    <a:lnTo>
                      <a:pt x="1656" y="88"/>
                    </a:lnTo>
                    <a:lnTo>
                      <a:pt x="1646" y="83"/>
                    </a:lnTo>
                    <a:lnTo>
                      <a:pt x="1633" y="80"/>
                    </a:lnTo>
                    <a:lnTo>
                      <a:pt x="1621" y="78"/>
                    </a:lnTo>
                    <a:lnTo>
                      <a:pt x="1609" y="78"/>
                    </a:lnTo>
                    <a:lnTo>
                      <a:pt x="1593" y="74"/>
                    </a:lnTo>
                    <a:lnTo>
                      <a:pt x="1584" y="69"/>
                    </a:lnTo>
                    <a:lnTo>
                      <a:pt x="1577" y="62"/>
                    </a:lnTo>
                    <a:lnTo>
                      <a:pt x="1574" y="55"/>
                    </a:lnTo>
                    <a:lnTo>
                      <a:pt x="1573" y="50"/>
                    </a:lnTo>
                    <a:lnTo>
                      <a:pt x="1573" y="49"/>
                    </a:lnTo>
                    <a:lnTo>
                      <a:pt x="1574" y="30"/>
                    </a:lnTo>
                    <a:lnTo>
                      <a:pt x="1580" y="18"/>
                    </a:lnTo>
                    <a:lnTo>
                      <a:pt x="1588" y="9"/>
                    </a:lnTo>
                    <a:lnTo>
                      <a:pt x="1598" y="4"/>
                    </a:lnTo>
                    <a:lnTo>
                      <a:pt x="1607" y="1"/>
                    </a:lnTo>
                    <a:lnTo>
                      <a:pt x="1616" y="0"/>
                    </a:lnTo>
                    <a:lnTo>
                      <a:pt x="1624" y="0"/>
                    </a:lnTo>
                    <a:lnTo>
                      <a:pt x="1650" y="0"/>
                    </a:lnTo>
                    <a:lnTo>
                      <a:pt x="1683" y="1"/>
                    </a:lnTo>
                    <a:lnTo>
                      <a:pt x="1722" y="2"/>
                    </a:lnTo>
                    <a:lnTo>
                      <a:pt x="1761" y="5"/>
                    </a:lnTo>
                    <a:lnTo>
                      <a:pt x="1801" y="6"/>
                    </a:lnTo>
                    <a:lnTo>
                      <a:pt x="1838" y="8"/>
                    </a:lnTo>
                    <a:lnTo>
                      <a:pt x="1871" y="9"/>
                    </a:lnTo>
                    <a:lnTo>
                      <a:pt x="1899" y="10"/>
                    </a:lnTo>
                    <a:lnTo>
                      <a:pt x="1938" y="8"/>
                    </a:lnTo>
                    <a:lnTo>
                      <a:pt x="1979" y="5"/>
                    </a:lnTo>
                    <a:lnTo>
                      <a:pt x="2019" y="1"/>
                    </a:lnTo>
                    <a:lnTo>
                      <a:pt x="2056" y="0"/>
                    </a:lnTo>
                    <a:lnTo>
                      <a:pt x="2068" y="1"/>
                    </a:lnTo>
                    <a:lnTo>
                      <a:pt x="2077" y="8"/>
                    </a:lnTo>
                    <a:lnTo>
                      <a:pt x="2084" y="17"/>
                    </a:lnTo>
                    <a:lnTo>
                      <a:pt x="2087" y="29"/>
                    </a:lnTo>
                    <a:lnTo>
                      <a:pt x="2085" y="46"/>
                    </a:lnTo>
                    <a:lnTo>
                      <a:pt x="2081" y="57"/>
                    </a:lnTo>
                    <a:lnTo>
                      <a:pt x="2074" y="66"/>
                    </a:lnTo>
                    <a:lnTo>
                      <a:pt x="2066" y="70"/>
                    </a:lnTo>
                    <a:lnTo>
                      <a:pt x="2056" y="74"/>
                    </a:lnTo>
                    <a:lnTo>
                      <a:pt x="2047" y="76"/>
                    </a:lnTo>
                    <a:lnTo>
                      <a:pt x="2036" y="78"/>
                    </a:lnTo>
                    <a:lnTo>
                      <a:pt x="1998" y="83"/>
                    </a:lnTo>
                    <a:lnTo>
                      <a:pt x="1961" y="90"/>
                    </a:lnTo>
                    <a:lnTo>
                      <a:pt x="1924" y="100"/>
                    </a:lnTo>
                    <a:lnTo>
                      <a:pt x="1886" y="115"/>
                    </a:lnTo>
                    <a:lnTo>
                      <a:pt x="1846" y="131"/>
                    </a:lnTo>
                    <a:lnTo>
                      <a:pt x="1805" y="151"/>
                    </a:lnTo>
                    <a:lnTo>
                      <a:pt x="1762" y="174"/>
                    </a:lnTo>
                    <a:lnTo>
                      <a:pt x="1715" y="201"/>
                    </a:lnTo>
                    <a:lnTo>
                      <a:pt x="1667" y="231"/>
                    </a:lnTo>
                    <a:lnTo>
                      <a:pt x="1613" y="266"/>
                    </a:lnTo>
                    <a:lnTo>
                      <a:pt x="1555" y="303"/>
                    </a:lnTo>
                    <a:lnTo>
                      <a:pt x="1493" y="344"/>
                    </a:lnTo>
                    <a:lnTo>
                      <a:pt x="1425" y="390"/>
                    </a:lnTo>
                    <a:lnTo>
                      <a:pt x="1195" y="546"/>
                    </a:lnTo>
                    <a:lnTo>
                      <a:pt x="1177" y="558"/>
                    </a:lnTo>
                    <a:lnTo>
                      <a:pt x="1162" y="569"/>
                    </a:lnTo>
                    <a:lnTo>
                      <a:pt x="1152" y="576"/>
                    </a:lnTo>
                    <a:lnTo>
                      <a:pt x="1146" y="581"/>
                    </a:lnTo>
                    <a:lnTo>
                      <a:pt x="1143" y="585"/>
                    </a:lnTo>
                    <a:lnTo>
                      <a:pt x="1140" y="587"/>
                    </a:lnTo>
                    <a:lnTo>
                      <a:pt x="1140" y="590"/>
                    </a:lnTo>
                    <a:lnTo>
                      <a:pt x="1141" y="593"/>
                    </a:lnTo>
                    <a:lnTo>
                      <a:pt x="1147" y="601"/>
                    </a:lnTo>
                    <a:lnTo>
                      <a:pt x="1155" y="614"/>
                    </a:lnTo>
                    <a:lnTo>
                      <a:pt x="1155" y="614"/>
                    </a:lnTo>
                    <a:lnTo>
                      <a:pt x="1548" y="1346"/>
                    </a:lnTo>
                    <a:lnTo>
                      <a:pt x="1562" y="1368"/>
                    </a:lnTo>
                    <a:lnTo>
                      <a:pt x="1580" y="1386"/>
                    </a:lnTo>
                    <a:lnTo>
                      <a:pt x="1599" y="1399"/>
                    </a:lnTo>
                    <a:lnTo>
                      <a:pt x="1620" y="1408"/>
                    </a:lnTo>
                    <a:lnTo>
                      <a:pt x="1640" y="1413"/>
                    </a:lnTo>
                    <a:lnTo>
                      <a:pt x="1661" y="1416"/>
                    </a:lnTo>
                    <a:lnTo>
                      <a:pt x="1682" y="1419"/>
                    </a:lnTo>
                    <a:lnTo>
                      <a:pt x="1700" y="1419"/>
                    </a:lnTo>
                    <a:lnTo>
                      <a:pt x="1710" y="1419"/>
                    </a:lnTo>
                    <a:lnTo>
                      <a:pt x="1719" y="1419"/>
                    </a:lnTo>
                    <a:lnTo>
                      <a:pt x="1729" y="1421"/>
                    </a:lnTo>
                    <a:lnTo>
                      <a:pt x="1737" y="1425"/>
                    </a:lnTo>
                    <a:lnTo>
                      <a:pt x="1744" y="1431"/>
                    </a:lnTo>
                    <a:lnTo>
                      <a:pt x="1750" y="1440"/>
                    </a:lnTo>
                    <a:lnTo>
                      <a:pt x="1751" y="1453"/>
                    </a:lnTo>
                    <a:lnTo>
                      <a:pt x="1750" y="1469"/>
                    </a:lnTo>
                    <a:lnTo>
                      <a:pt x="1744" y="1481"/>
                    </a:lnTo>
                    <a:lnTo>
                      <a:pt x="1734" y="1489"/>
                    </a:lnTo>
                    <a:lnTo>
                      <a:pt x="1722" y="1494"/>
                    </a:lnTo>
                    <a:lnTo>
                      <a:pt x="1705" y="1497"/>
                    </a:lnTo>
                    <a:lnTo>
                      <a:pt x="1663" y="1495"/>
                    </a:lnTo>
                    <a:lnTo>
                      <a:pt x="1617" y="1493"/>
                    </a:lnTo>
                    <a:lnTo>
                      <a:pt x="1570" y="1490"/>
                    </a:lnTo>
                    <a:lnTo>
                      <a:pt x="1523" y="1488"/>
                    </a:lnTo>
                    <a:lnTo>
                      <a:pt x="1481" y="1486"/>
                    </a:lnTo>
                    <a:lnTo>
                      <a:pt x="1452" y="1488"/>
                    </a:lnTo>
                    <a:lnTo>
                      <a:pt x="1416" y="1489"/>
                    </a:lnTo>
                    <a:lnTo>
                      <a:pt x="1376" y="1490"/>
                    </a:lnTo>
                    <a:lnTo>
                      <a:pt x="1334" y="1492"/>
                    </a:lnTo>
                    <a:lnTo>
                      <a:pt x="1291" y="1493"/>
                    </a:lnTo>
                    <a:lnTo>
                      <a:pt x="1251" y="1495"/>
                    </a:lnTo>
                    <a:lnTo>
                      <a:pt x="1215" y="1495"/>
                    </a:lnTo>
                    <a:lnTo>
                      <a:pt x="1186" y="1497"/>
                    </a:lnTo>
                    <a:lnTo>
                      <a:pt x="1170" y="1494"/>
                    </a:lnTo>
                    <a:lnTo>
                      <a:pt x="1159" y="1489"/>
                    </a:lnTo>
                    <a:lnTo>
                      <a:pt x="1152" y="1482"/>
                    </a:lnTo>
                    <a:lnTo>
                      <a:pt x="1148" y="1474"/>
                    </a:lnTo>
                    <a:lnTo>
                      <a:pt x="1146" y="1469"/>
                    </a:lnTo>
                    <a:lnTo>
                      <a:pt x="1146" y="1468"/>
                    </a:lnTo>
                    <a:lnTo>
                      <a:pt x="1147" y="1449"/>
                    </a:lnTo>
                    <a:lnTo>
                      <a:pt x="1152" y="1436"/>
                    </a:lnTo>
                    <a:lnTo>
                      <a:pt x="1161" y="1428"/>
                    </a:lnTo>
                    <a:lnTo>
                      <a:pt x="1172" y="1423"/>
                    </a:lnTo>
                    <a:lnTo>
                      <a:pt x="1183" y="1420"/>
                    </a:lnTo>
                    <a:lnTo>
                      <a:pt x="1195" y="1419"/>
                    </a:lnTo>
                    <a:lnTo>
                      <a:pt x="1206" y="1419"/>
                    </a:lnTo>
                    <a:lnTo>
                      <a:pt x="1223" y="1417"/>
                    </a:lnTo>
                    <a:lnTo>
                      <a:pt x="1240" y="1416"/>
                    </a:lnTo>
                    <a:lnTo>
                      <a:pt x="1258" y="1413"/>
                    </a:lnTo>
                    <a:lnTo>
                      <a:pt x="1275" y="1408"/>
                    </a:lnTo>
                    <a:lnTo>
                      <a:pt x="1289" y="1400"/>
                    </a:lnTo>
                    <a:lnTo>
                      <a:pt x="1302" y="1390"/>
                    </a:lnTo>
                    <a:lnTo>
                      <a:pt x="1310" y="1376"/>
                    </a:lnTo>
                    <a:lnTo>
                      <a:pt x="1313" y="1360"/>
                    </a:lnTo>
                    <a:lnTo>
                      <a:pt x="1313" y="1355"/>
                    </a:lnTo>
                    <a:lnTo>
                      <a:pt x="1311" y="1349"/>
                    </a:lnTo>
                    <a:lnTo>
                      <a:pt x="1310" y="1342"/>
                    </a:lnTo>
                    <a:lnTo>
                      <a:pt x="1305" y="1334"/>
                    </a:lnTo>
                    <a:lnTo>
                      <a:pt x="1298" y="1321"/>
                    </a:lnTo>
                    <a:lnTo>
                      <a:pt x="962" y="701"/>
                    </a:lnTo>
                    <a:lnTo>
                      <a:pt x="586" y="961"/>
                    </a:lnTo>
                    <a:lnTo>
                      <a:pt x="566" y="1031"/>
                    </a:lnTo>
                    <a:lnTo>
                      <a:pt x="550" y="1092"/>
                    </a:lnTo>
                    <a:lnTo>
                      <a:pt x="535" y="1147"/>
                    </a:lnTo>
                    <a:lnTo>
                      <a:pt x="521" y="1195"/>
                    </a:lnTo>
                    <a:lnTo>
                      <a:pt x="510" y="1235"/>
                    </a:lnTo>
                    <a:lnTo>
                      <a:pt x="500" y="1270"/>
                    </a:lnTo>
                    <a:lnTo>
                      <a:pt x="493" y="1298"/>
                    </a:lnTo>
                    <a:lnTo>
                      <a:pt x="486" y="1322"/>
                    </a:lnTo>
                    <a:lnTo>
                      <a:pt x="481" y="1342"/>
                    </a:lnTo>
                    <a:lnTo>
                      <a:pt x="478" y="1357"/>
                    </a:lnTo>
                    <a:lnTo>
                      <a:pt x="475" y="1367"/>
                    </a:lnTo>
                    <a:lnTo>
                      <a:pt x="474" y="1375"/>
                    </a:lnTo>
                    <a:lnTo>
                      <a:pt x="472" y="1379"/>
                    </a:lnTo>
                    <a:lnTo>
                      <a:pt x="474" y="1390"/>
                    </a:lnTo>
                    <a:lnTo>
                      <a:pt x="475" y="1398"/>
                    </a:lnTo>
                    <a:lnTo>
                      <a:pt x="481" y="1404"/>
                    </a:lnTo>
                    <a:lnTo>
                      <a:pt x="489" y="1408"/>
                    </a:lnTo>
                    <a:lnTo>
                      <a:pt x="506" y="1411"/>
                    </a:lnTo>
                    <a:lnTo>
                      <a:pt x="529" y="1413"/>
                    </a:lnTo>
                    <a:lnTo>
                      <a:pt x="553" y="1416"/>
                    </a:lnTo>
                    <a:lnTo>
                      <a:pt x="576" y="1417"/>
                    </a:lnTo>
                    <a:lnTo>
                      <a:pt x="594" y="1419"/>
                    </a:lnTo>
                    <a:lnTo>
                      <a:pt x="609" y="1419"/>
                    </a:lnTo>
                    <a:lnTo>
                      <a:pt x="616" y="1419"/>
                    </a:lnTo>
                    <a:lnTo>
                      <a:pt x="637" y="1419"/>
                    </a:lnTo>
                    <a:lnTo>
                      <a:pt x="655" y="1420"/>
                    </a:lnTo>
                    <a:lnTo>
                      <a:pt x="669" y="1423"/>
                    </a:lnTo>
                    <a:lnTo>
                      <a:pt x="678" y="1427"/>
                    </a:lnTo>
                    <a:lnTo>
                      <a:pt x="685" y="1436"/>
                    </a:lnTo>
                    <a:lnTo>
                      <a:pt x="687" y="1448"/>
                    </a:lnTo>
                    <a:lnTo>
                      <a:pt x="685" y="1466"/>
                    </a:lnTo>
                    <a:lnTo>
                      <a:pt x="680" y="1478"/>
                    </a:lnTo>
                    <a:lnTo>
                      <a:pt x="674" y="1488"/>
                    </a:lnTo>
                    <a:lnTo>
                      <a:pt x="666" y="1493"/>
                    </a:lnTo>
                    <a:lnTo>
                      <a:pt x="656" y="1495"/>
                    </a:lnTo>
                    <a:lnTo>
                      <a:pt x="648" y="1497"/>
                    </a:lnTo>
                    <a:lnTo>
                      <a:pt x="641" y="1497"/>
                    </a:lnTo>
                    <a:lnTo>
                      <a:pt x="593" y="1495"/>
                    </a:lnTo>
                    <a:lnTo>
                      <a:pt x="542" y="1493"/>
                    </a:lnTo>
                    <a:lnTo>
                      <a:pt x="493" y="1492"/>
                    </a:lnTo>
                    <a:lnTo>
                      <a:pt x="466" y="1489"/>
                    </a:lnTo>
                    <a:lnTo>
                      <a:pt x="432" y="1488"/>
                    </a:lnTo>
                    <a:lnTo>
                      <a:pt x="396" y="1488"/>
                    </a:lnTo>
                    <a:lnTo>
                      <a:pt x="363" y="1486"/>
                    </a:lnTo>
                    <a:lnTo>
                      <a:pt x="336" y="1486"/>
                    </a:lnTo>
                    <a:lnTo>
                      <a:pt x="307" y="1488"/>
                    </a:lnTo>
                    <a:lnTo>
                      <a:pt x="271" y="1489"/>
                    </a:lnTo>
                    <a:lnTo>
                      <a:pt x="229" y="1490"/>
                    </a:lnTo>
                    <a:lnTo>
                      <a:pt x="185" y="1492"/>
                    </a:lnTo>
                    <a:lnTo>
                      <a:pt x="142" y="1493"/>
                    </a:lnTo>
                    <a:lnTo>
                      <a:pt x="101" y="1495"/>
                    </a:lnTo>
                    <a:lnTo>
                      <a:pt x="65" y="1495"/>
                    </a:lnTo>
                    <a:lnTo>
                      <a:pt x="36" y="1497"/>
                    </a:lnTo>
                    <a:lnTo>
                      <a:pt x="20" y="1494"/>
                    </a:lnTo>
                    <a:lnTo>
                      <a:pt x="11" y="1489"/>
                    </a:lnTo>
                    <a:lnTo>
                      <a:pt x="4" y="1482"/>
                    </a:lnTo>
                    <a:lnTo>
                      <a:pt x="1" y="1474"/>
                    </a:lnTo>
                    <a:lnTo>
                      <a:pt x="0" y="1469"/>
                    </a:lnTo>
                    <a:lnTo>
                      <a:pt x="0" y="1468"/>
                    </a:lnTo>
                    <a:lnTo>
                      <a:pt x="1" y="1449"/>
                    </a:lnTo>
                    <a:lnTo>
                      <a:pt x="7" y="1436"/>
                    </a:lnTo>
                    <a:lnTo>
                      <a:pt x="15" y="1428"/>
                    </a:lnTo>
                    <a:lnTo>
                      <a:pt x="26" y="1423"/>
                    </a:lnTo>
                    <a:lnTo>
                      <a:pt x="38" y="1420"/>
                    </a:lnTo>
                    <a:lnTo>
                      <a:pt x="54" y="1419"/>
                    </a:lnTo>
                    <a:lnTo>
                      <a:pt x="72" y="1419"/>
                    </a:lnTo>
                    <a:lnTo>
                      <a:pt x="116" y="1417"/>
                    </a:lnTo>
                    <a:lnTo>
                      <a:pt x="152" y="1416"/>
                    </a:lnTo>
                    <a:lnTo>
                      <a:pt x="182" y="1413"/>
                    </a:lnTo>
                    <a:lnTo>
                      <a:pt x="206" y="1409"/>
                    </a:lnTo>
                    <a:lnTo>
                      <a:pt x="224" y="1403"/>
                    </a:lnTo>
                    <a:lnTo>
                      <a:pt x="237" y="1396"/>
                    </a:lnTo>
                    <a:lnTo>
                      <a:pt x="248" y="1386"/>
                    </a:lnTo>
                    <a:lnTo>
                      <a:pt x="255" y="1375"/>
                    </a:lnTo>
                    <a:lnTo>
                      <a:pt x="261" y="1360"/>
                    </a:lnTo>
                    <a:lnTo>
                      <a:pt x="265" y="1345"/>
                    </a:lnTo>
                    <a:lnTo>
                      <a:pt x="269" y="1326"/>
                    </a:lnTo>
                    <a:lnTo>
                      <a:pt x="575" y="161"/>
                    </a:lnTo>
                    <a:lnTo>
                      <a:pt x="580" y="143"/>
                    </a:lnTo>
                    <a:lnTo>
                      <a:pt x="583" y="131"/>
                    </a:lnTo>
                    <a:lnTo>
                      <a:pt x="584" y="121"/>
                    </a:lnTo>
                    <a:lnTo>
                      <a:pt x="584" y="116"/>
                    </a:lnTo>
                    <a:lnTo>
                      <a:pt x="586" y="112"/>
                    </a:lnTo>
                    <a:lnTo>
                      <a:pt x="584" y="102"/>
                    </a:lnTo>
                    <a:lnTo>
                      <a:pt x="580" y="95"/>
                    </a:lnTo>
                    <a:lnTo>
                      <a:pt x="572" y="90"/>
                    </a:lnTo>
                    <a:lnTo>
                      <a:pt x="557" y="86"/>
                    </a:lnTo>
                    <a:lnTo>
                      <a:pt x="535" y="83"/>
                    </a:lnTo>
                    <a:lnTo>
                      <a:pt x="513" y="80"/>
                    </a:lnTo>
                    <a:lnTo>
                      <a:pt x="496" y="79"/>
                    </a:lnTo>
                    <a:lnTo>
                      <a:pt x="482" y="78"/>
                    </a:lnTo>
                    <a:lnTo>
                      <a:pt x="467" y="78"/>
                    </a:lnTo>
                    <a:lnTo>
                      <a:pt x="448" y="78"/>
                    </a:lnTo>
                    <a:lnTo>
                      <a:pt x="424" y="78"/>
                    </a:lnTo>
                    <a:lnTo>
                      <a:pt x="405" y="76"/>
                    </a:lnTo>
                    <a:lnTo>
                      <a:pt x="391" y="74"/>
                    </a:lnTo>
                    <a:lnTo>
                      <a:pt x="380" y="69"/>
                    </a:lnTo>
                    <a:lnTo>
                      <a:pt x="373" y="61"/>
                    </a:lnTo>
                    <a:lnTo>
                      <a:pt x="372" y="49"/>
                    </a:lnTo>
                    <a:lnTo>
                      <a:pt x="373" y="30"/>
                    </a:lnTo>
                    <a:lnTo>
                      <a:pt x="378" y="18"/>
                    </a:lnTo>
                    <a:lnTo>
                      <a:pt x="387" y="9"/>
                    </a:lnTo>
                    <a:lnTo>
                      <a:pt x="396" y="4"/>
                    </a:lnTo>
                    <a:lnTo>
                      <a:pt x="406" y="1"/>
                    </a:lnTo>
                    <a:lnTo>
                      <a:pt x="414" y="0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99FF"/>
                </a:solidFill>
              </a:rPr>
              <a:t>Coincides with B. </a:t>
            </a:r>
            <a:r>
              <a:rPr lang="en-US" sz="2400" dirty="0" err="1" smtClean="0">
                <a:solidFill>
                  <a:srgbClr val="3399FF"/>
                </a:solidFill>
              </a:rPr>
              <a:t>Fiol</a:t>
            </a:r>
            <a:r>
              <a:rPr lang="en-US" sz="2400" dirty="0" smtClean="0">
                <a:solidFill>
                  <a:srgbClr val="3399FF"/>
                </a:solidFill>
              </a:rPr>
              <a:t>/0012079   and mutation equivalent to </a:t>
            </a:r>
          </a:p>
          <a:p>
            <a:r>
              <a:rPr lang="en-US" sz="2400" dirty="0" smtClean="0">
                <a:solidFill>
                  <a:srgbClr val="3399FF"/>
                </a:solidFill>
              </a:rPr>
              <a:t> </a:t>
            </a:r>
            <a:r>
              <a:rPr lang="en-US" sz="2400" dirty="0" err="1" smtClean="0">
                <a:solidFill>
                  <a:srgbClr val="3399FF"/>
                </a:solidFill>
              </a:rPr>
              <a:t>Alim</a:t>
            </a:r>
            <a:r>
              <a:rPr lang="en-US" sz="2400" dirty="0" smtClean="0">
                <a:solidFill>
                  <a:srgbClr val="3399FF"/>
                </a:solidFill>
              </a:rPr>
              <a:t>, </a:t>
            </a:r>
            <a:r>
              <a:rPr lang="en-US" sz="2400" dirty="0" err="1" smtClean="0">
                <a:solidFill>
                  <a:srgbClr val="3399FF"/>
                </a:solidFill>
              </a:rPr>
              <a:t>Cecotti</a:t>
            </a:r>
            <a:r>
              <a:rPr lang="en-US" sz="2400" dirty="0" smtClean="0">
                <a:solidFill>
                  <a:srgbClr val="3399FF"/>
                </a:solidFill>
              </a:rPr>
              <a:t>, Cordova, </a:t>
            </a:r>
            <a:r>
              <a:rPr lang="en-US" sz="2400" dirty="0" err="1" smtClean="0">
                <a:solidFill>
                  <a:srgbClr val="3399FF"/>
                </a:solidFill>
              </a:rPr>
              <a:t>Espabohdi</a:t>
            </a:r>
            <a:r>
              <a:rPr lang="en-US" sz="2400" dirty="0" smtClean="0">
                <a:solidFill>
                  <a:srgbClr val="3399FF"/>
                </a:solidFill>
              </a:rPr>
              <a:t>, </a:t>
            </a:r>
            <a:r>
              <a:rPr lang="en-US" sz="2400" dirty="0" err="1" smtClean="0">
                <a:solidFill>
                  <a:srgbClr val="3399FF"/>
                </a:solidFill>
              </a:rPr>
              <a:t>Rastogi</a:t>
            </a:r>
            <a:r>
              <a:rPr lang="en-US" sz="2400" dirty="0" smtClean="0">
                <a:solidFill>
                  <a:srgbClr val="3399FF"/>
                </a:solidFill>
              </a:rPr>
              <a:t>, </a:t>
            </a:r>
            <a:r>
              <a:rPr lang="en-US" sz="2400" dirty="0" err="1" smtClean="0">
                <a:solidFill>
                  <a:srgbClr val="3399FF"/>
                </a:solidFill>
              </a:rPr>
              <a:t>Vafa</a:t>
            </a:r>
            <a:r>
              <a:rPr lang="en-US" sz="2400" dirty="0" smtClean="0">
                <a:solidFill>
                  <a:srgbClr val="3399FF"/>
                </a:solidFill>
              </a:rPr>
              <a:t>,   (2011)</a:t>
            </a:r>
            <a:endParaRPr lang="en-US" sz="2400" dirty="0">
              <a:solidFill>
                <a:srgbClr val="3399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There is a chamber with 2 BPS HM’s for each root.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Now go exploring with the KSWCF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  the weak coupling regime in the field theory: ``SU(2) cohort’’ only for simple roots, AND there are </a:t>
            </a:r>
            <a:r>
              <a:rPr lang="en-US" sz="2800" u="sng" dirty="0" smtClean="0">
                <a:solidFill>
                  <a:srgbClr val="FF0000"/>
                </a:solidFill>
              </a:rPr>
              <a:t>higher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smtClean="0">
                <a:solidFill>
                  <a:srgbClr val="FF0000"/>
                </a:solidFill>
              </a:rPr>
              <a:t>spin</a:t>
            </a:r>
            <a:r>
              <a:rPr lang="en-US" sz="2800" dirty="0" smtClean="0">
                <a:solidFill>
                  <a:srgbClr val="FF0000"/>
                </a:solidFill>
              </a:rPr>
              <a:t> BPS states.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6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1. Direct analysis of D</a:t>
            </a:r>
            <a:r>
              <a:rPr lang="en-US" sz="2800" baseline="30000" dirty="0" smtClean="0">
                <a:solidFill>
                  <a:srgbClr val="009900"/>
                </a:solidFill>
              </a:rPr>
              <a:t>b</a:t>
            </a:r>
            <a:r>
              <a:rPr lang="en-US" sz="2800" dirty="0" smtClean="0">
                <a:solidFill>
                  <a:srgbClr val="009900"/>
                </a:solidFill>
              </a:rPr>
              <a:t>(X</a:t>
            </a:r>
            <a:r>
              <a:rPr lang="en-US" sz="2800" baseline="-25000" dirty="0" smtClean="0">
                <a:solidFill>
                  <a:srgbClr val="009900"/>
                </a:solidFill>
              </a:rPr>
              <a:t>K</a:t>
            </a:r>
            <a:r>
              <a:rPr lang="en-US" sz="2800" dirty="0" smtClean="0">
                <a:solidFill>
                  <a:srgbClr val="009900"/>
                </a:solidFill>
              </a:rPr>
              <a:t>) 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60270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2. </a:t>
            </a:r>
            <a:r>
              <a:rPr lang="en-US" sz="2400" dirty="0" err="1" smtClean="0">
                <a:solidFill>
                  <a:srgbClr val="0033CC"/>
                </a:solidFill>
              </a:rPr>
              <a:t>Semiclassical</a:t>
            </a:r>
            <a:r>
              <a:rPr lang="en-US" sz="2400" dirty="0" smtClean="0">
                <a:solidFill>
                  <a:srgbClr val="0033CC"/>
                </a:solidFill>
              </a:rPr>
              <a:t> analysis: Royston’s talk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5715000"/>
            <a:ext cx="9144000" cy="914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Wild Wall Conjecture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10668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As we move from chamber to chamber we apply the KSWCF: For </a:t>
            </a:r>
            <a:r>
              <a:rPr lang="en-US" sz="2800" dirty="0" smtClean="0">
                <a:solidFill>
                  <a:srgbClr val="0033CC"/>
                </a:solidFill>
                <a:sym typeface="Mathematica1"/>
              </a:rPr>
              <a:t></a:t>
            </a:r>
            <a:r>
              <a:rPr lang="en-US" sz="2800" baseline="-25000" dirty="0" smtClean="0">
                <a:solidFill>
                  <a:srgbClr val="0033CC"/>
                </a:solidFill>
              </a:rPr>
              <a:t>1</a:t>
            </a:r>
            <a:r>
              <a:rPr lang="en-US" sz="2800" dirty="0" smtClean="0">
                <a:solidFill>
                  <a:srgbClr val="0033CC"/>
                </a:solidFill>
              </a:rPr>
              <a:t>,</a:t>
            </a:r>
            <a:r>
              <a:rPr lang="en-US" sz="2800" dirty="0" smtClean="0">
                <a:solidFill>
                  <a:srgbClr val="0033CC"/>
                </a:solidFill>
                <a:sym typeface="Mathematica1"/>
              </a:rPr>
              <a:t></a:t>
            </a:r>
            <a:r>
              <a:rPr lang="en-US" sz="2800" baseline="-25000" dirty="0" smtClean="0">
                <a:solidFill>
                  <a:srgbClr val="0033CC"/>
                </a:solidFill>
              </a:rPr>
              <a:t>2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sym typeface="Mathematica1"/>
              </a:rPr>
              <a:t></a:t>
            </a:r>
            <a:r>
              <a:rPr lang="en-US" sz="2800" dirty="0" smtClean="0">
                <a:solidFill>
                  <a:srgbClr val="0033CC"/>
                </a:solidFill>
              </a:rPr>
              <a:t> = m</a:t>
            </a:r>
          </a:p>
          <a:p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060" name="Group 36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219200" y="2133600"/>
            <a:ext cx="6486229" cy="876300"/>
            <a:chOff x="678" y="1663"/>
            <a:chExt cx="18549" cy="2506"/>
          </a:xfrm>
          <a:solidFill>
            <a:srgbClr val="0033CC"/>
          </a:solidFill>
        </p:grpSpPr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78" y="2297"/>
              <a:ext cx="1350" cy="1100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539" y="5"/>
                </a:cxn>
                <a:cxn ang="0">
                  <a:pos x="698" y="0"/>
                </a:cxn>
                <a:cxn ang="0">
                  <a:pos x="720" y="5"/>
                </a:cxn>
                <a:cxn ang="0">
                  <a:pos x="715" y="40"/>
                </a:cxn>
                <a:cxn ang="0">
                  <a:pos x="669" y="46"/>
                </a:cxn>
                <a:cxn ang="0">
                  <a:pos x="550" y="69"/>
                </a:cxn>
                <a:cxn ang="0">
                  <a:pos x="403" y="639"/>
                </a:cxn>
                <a:cxn ang="0">
                  <a:pos x="1044" y="144"/>
                </a:cxn>
                <a:cxn ang="0">
                  <a:pos x="1072" y="109"/>
                </a:cxn>
                <a:cxn ang="0">
                  <a:pos x="1078" y="69"/>
                </a:cxn>
                <a:cxn ang="0">
                  <a:pos x="1032" y="46"/>
                </a:cxn>
                <a:cxn ang="0">
                  <a:pos x="1015" y="28"/>
                </a:cxn>
                <a:cxn ang="0">
                  <a:pos x="1027" y="0"/>
                </a:cxn>
                <a:cxn ang="0">
                  <a:pos x="1044" y="0"/>
                </a:cxn>
                <a:cxn ang="0">
                  <a:pos x="1282" y="0"/>
                </a:cxn>
                <a:cxn ang="0">
                  <a:pos x="1350" y="5"/>
                </a:cxn>
                <a:cxn ang="0">
                  <a:pos x="1350" y="28"/>
                </a:cxn>
                <a:cxn ang="0">
                  <a:pos x="1333" y="46"/>
                </a:cxn>
                <a:cxn ang="0">
                  <a:pos x="1271" y="57"/>
                </a:cxn>
                <a:cxn ang="0">
                  <a:pos x="1135" y="121"/>
                </a:cxn>
                <a:cxn ang="0">
                  <a:pos x="777" y="397"/>
                </a:cxn>
                <a:cxn ang="0">
                  <a:pos x="749" y="420"/>
                </a:cxn>
                <a:cxn ang="0">
                  <a:pos x="743" y="432"/>
                </a:cxn>
                <a:cxn ang="0">
                  <a:pos x="749" y="449"/>
                </a:cxn>
                <a:cxn ang="0">
                  <a:pos x="1032" y="1043"/>
                </a:cxn>
                <a:cxn ang="0">
                  <a:pos x="1101" y="1048"/>
                </a:cxn>
                <a:cxn ang="0">
                  <a:pos x="1118" y="1066"/>
                </a:cxn>
                <a:cxn ang="0">
                  <a:pos x="1106" y="1094"/>
                </a:cxn>
                <a:cxn ang="0">
                  <a:pos x="1089" y="1100"/>
                </a:cxn>
                <a:cxn ang="0">
                  <a:pos x="930" y="1094"/>
                </a:cxn>
                <a:cxn ang="0">
                  <a:pos x="732" y="1100"/>
                </a:cxn>
                <a:cxn ang="0">
                  <a:pos x="715" y="1089"/>
                </a:cxn>
                <a:cxn ang="0">
                  <a:pos x="720" y="1060"/>
                </a:cxn>
                <a:cxn ang="0">
                  <a:pos x="743" y="1048"/>
                </a:cxn>
                <a:cxn ang="0">
                  <a:pos x="766" y="1048"/>
                </a:cxn>
                <a:cxn ang="0">
                  <a:pos x="811" y="1037"/>
                </a:cxn>
                <a:cxn ang="0">
                  <a:pos x="834" y="1002"/>
                </a:cxn>
                <a:cxn ang="0">
                  <a:pos x="828" y="985"/>
                </a:cxn>
                <a:cxn ang="0">
                  <a:pos x="811" y="945"/>
                </a:cxn>
                <a:cxn ang="0">
                  <a:pos x="329" y="950"/>
                </a:cxn>
                <a:cxn ang="0">
                  <a:pos x="317" y="996"/>
                </a:cxn>
                <a:cxn ang="0">
                  <a:pos x="317" y="1037"/>
                </a:cxn>
                <a:cxn ang="0">
                  <a:pos x="420" y="1048"/>
                </a:cxn>
                <a:cxn ang="0">
                  <a:pos x="459" y="1060"/>
                </a:cxn>
                <a:cxn ang="0">
                  <a:pos x="454" y="1089"/>
                </a:cxn>
                <a:cxn ang="0">
                  <a:pos x="437" y="1100"/>
                </a:cxn>
                <a:cxn ang="0">
                  <a:pos x="227" y="1094"/>
                </a:cxn>
                <a:cxn ang="0">
                  <a:pos x="68" y="1100"/>
                </a:cxn>
                <a:cxn ang="0">
                  <a:pos x="11" y="1100"/>
                </a:cxn>
                <a:cxn ang="0">
                  <a:pos x="0" y="1083"/>
                </a:cxn>
                <a:cxn ang="0">
                  <a:pos x="11" y="1054"/>
                </a:cxn>
                <a:cxn ang="0">
                  <a:pos x="39" y="1048"/>
                </a:cxn>
                <a:cxn ang="0">
                  <a:pos x="164" y="1025"/>
                </a:cxn>
                <a:cxn ang="0">
                  <a:pos x="397" y="109"/>
                </a:cxn>
                <a:cxn ang="0">
                  <a:pos x="408" y="80"/>
                </a:cxn>
                <a:cxn ang="0">
                  <a:pos x="397" y="57"/>
                </a:cxn>
                <a:cxn ang="0">
                  <a:pos x="340" y="46"/>
                </a:cxn>
                <a:cxn ang="0">
                  <a:pos x="272" y="46"/>
                </a:cxn>
                <a:cxn ang="0">
                  <a:pos x="255" y="28"/>
                </a:cxn>
                <a:cxn ang="0">
                  <a:pos x="266" y="0"/>
                </a:cxn>
                <a:cxn ang="0">
                  <a:pos x="289" y="0"/>
                </a:cxn>
              </a:cxnLst>
              <a:rect l="0" t="0" r="r" b="b"/>
              <a:pathLst>
                <a:path w="1350" h="1100">
                  <a:moveTo>
                    <a:pt x="289" y="0"/>
                  </a:moveTo>
                  <a:lnTo>
                    <a:pt x="334" y="0"/>
                  </a:lnTo>
                  <a:lnTo>
                    <a:pt x="391" y="0"/>
                  </a:lnTo>
                  <a:lnTo>
                    <a:pt x="448" y="5"/>
                  </a:lnTo>
                  <a:lnTo>
                    <a:pt x="493" y="5"/>
                  </a:lnTo>
                  <a:lnTo>
                    <a:pt x="539" y="5"/>
                  </a:lnTo>
                  <a:lnTo>
                    <a:pt x="595" y="0"/>
                  </a:lnTo>
                  <a:lnTo>
                    <a:pt x="652" y="0"/>
                  </a:lnTo>
                  <a:lnTo>
                    <a:pt x="698" y="0"/>
                  </a:lnTo>
                  <a:lnTo>
                    <a:pt x="703" y="0"/>
                  </a:lnTo>
                  <a:lnTo>
                    <a:pt x="715" y="0"/>
                  </a:lnTo>
                  <a:lnTo>
                    <a:pt x="720" y="5"/>
                  </a:lnTo>
                  <a:lnTo>
                    <a:pt x="720" y="17"/>
                  </a:lnTo>
                  <a:lnTo>
                    <a:pt x="720" y="28"/>
                  </a:lnTo>
                  <a:lnTo>
                    <a:pt x="715" y="40"/>
                  </a:lnTo>
                  <a:lnTo>
                    <a:pt x="703" y="46"/>
                  </a:lnTo>
                  <a:lnTo>
                    <a:pt x="686" y="46"/>
                  </a:lnTo>
                  <a:lnTo>
                    <a:pt x="669" y="46"/>
                  </a:lnTo>
                  <a:lnTo>
                    <a:pt x="607" y="51"/>
                  </a:lnTo>
                  <a:lnTo>
                    <a:pt x="573" y="57"/>
                  </a:lnTo>
                  <a:lnTo>
                    <a:pt x="550" y="69"/>
                  </a:lnTo>
                  <a:lnTo>
                    <a:pt x="539" y="92"/>
                  </a:lnTo>
                  <a:lnTo>
                    <a:pt x="533" y="121"/>
                  </a:lnTo>
                  <a:lnTo>
                    <a:pt x="403" y="639"/>
                  </a:lnTo>
                  <a:lnTo>
                    <a:pt x="1027" y="155"/>
                  </a:lnTo>
                  <a:lnTo>
                    <a:pt x="1032" y="149"/>
                  </a:lnTo>
                  <a:lnTo>
                    <a:pt x="1044" y="144"/>
                  </a:lnTo>
                  <a:lnTo>
                    <a:pt x="1049" y="132"/>
                  </a:lnTo>
                  <a:lnTo>
                    <a:pt x="1061" y="121"/>
                  </a:lnTo>
                  <a:lnTo>
                    <a:pt x="1072" y="109"/>
                  </a:lnTo>
                  <a:lnTo>
                    <a:pt x="1078" y="98"/>
                  </a:lnTo>
                  <a:lnTo>
                    <a:pt x="1083" y="80"/>
                  </a:lnTo>
                  <a:lnTo>
                    <a:pt x="1078" y="69"/>
                  </a:lnTo>
                  <a:lnTo>
                    <a:pt x="1072" y="57"/>
                  </a:lnTo>
                  <a:lnTo>
                    <a:pt x="1055" y="51"/>
                  </a:lnTo>
                  <a:lnTo>
                    <a:pt x="1032" y="46"/>
                  </a:lnTo>
                  <a:lnTo>
                    <a:pt x="1027" y="46"/>
                  </a:lnTo>
                  <a:lnTo>
                    <a:pt x="1015" y="40"/>
                  </a:lnTo>
                  <a:lnTo>
                    <a:pt x="1015" y="28"/>
                  </a:lnTo>
                  <a:lnTo>
                    <a:pt x="1015" y="17"/>
                  </a:lnTo>
                  <a:lnTo>
                    <a:pt x="1021" y="5"/>
                  </a:lnTo>
                  <a:lnTo>
                    <a:pt x="1027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135" y="0"/>
                  </a:lnTo>
                  <a:lnTo>
                    <a:pt x="1220" y="5"/>
                  </a:lnTo>
                  <a:lnTo>
                    <a:pt x="1282" y="0"/>
                  </a:lnTo>
                  <a:lnTo>
                    <a:pt x="1333" y="0"/>
                  </a:lnTo>
                  <a:lnTo>
                    <a:pt x="1345" y="0"/>
                  </a:lnTo>
                  <a:lnTo>
                    <a:pt x="1350" y="5"/>
                  </a:lnTo>
                  <a:lnTo>
                    <a:pt x="1350" y="11"/>
                  </a:lnTo>
                  <a:lnTo>
                    <a:pt x="1350" y="17"/>
                  </a:lnTo>
                  <a:lnTo>
                    <a:pt x="1350" y="28"/>
                  </a:lnTo>
                  <a:lnTo>
                    <a:pt x="1345" y="40"/>
                  </a:lnTo>
                  <a:lnTo>
                    <a:pt x="1339" y="46"/>
                  </a:lnTo>
                  <a:lnTo>
                    <a:pt x="1333" y="46"/>
                  </a:lnTo>
                  <a:lnTo>
                    <a:pt x="1327" y="46"/>
                  </a:lnTo>
                  <a:lnTo>
                    <a:pt x="1299" y="51"/>
                  </a:lnTo>
                  <a:lnTo>
                    <a:pt x="1271" y="57"/>
                  </a:lnTo>
                  <a:lnTo>
                    <a:pt x="1231" y="69"/>
                  </a:lnTo>
                  <a:lnTo>
                    <a:pt x="1191" y="92"/>
                  </a:lnTo>
                  <a:lnTo>
                    <a:pt x="1135" y="121"/>
                  </a:lnTo>
                  <a:lnTo>
                    <a:pt x="1066" y="172"/>
                  </a:lnTo>
                  <a:lnTo>
                    <a:pt x="783" y="391"/>
                  </a:lnTo>
                  <a:lnTo>
                    <a:pt x="777" y="397"/>
                  </a:lnTo>
                  <a:lnTo>
                    <a:pt x="766" y="403"/>
                  </a:lnTo>
                  <a:lnTo>
                    <a:pt x="754" y="414"/>
                  </a:lnTo>
                  <a:lnTo>
                    <a:pt x="749" y="420"/>
                  </a:lnTo>
                  <a:lnTo>
                    <a:pt x="743" y="426"/>
                  </a:lnTo>
                  <a:lnTo>
                    <a:pt x="737" y="426"/>
                  </a:lnTo>
                  <a:lnTo>
                    <a:pt x="743" y="432"/>
                  </a:lnTo>
                  <a:lnTo>
                    <a:pt x="743" y="443"/>
                  </a:lnTo>
                  <a:lnTo>
                    <a:pt x="749" y="449"/>
                  </a:lnTo>
                  <a:lnTo>
                    <a:pt x="749" y="449"/>
                  </a:lnTo>
                  <a:lnTo>
                    <a:pt x="976" y="979"/>
                  </a:lnTo>
                  <a:lnTo>
                    <a:pt x="998" y="1019"/>
                  </a:lnTo>
                  <a:lnTo>
                    <a:pt x="1032" y="1043"/>
                  </a:lnTo>
                  <a:lnTo>
                    <a:pt x="1083" y="1048"/>
                  </a:lnTo>
                  <a:lnTo>
                    <a:pt x="1089" y="1048"/>
                  </a:lnTo>
                  <a:lnTo>
                    <a:pt x="1101" y="1048"/>
                  </a:lnTo>
                  <a:lnTo>
                    <a:pt x="1106" y="1054"/>
                  </a:lnTo>
                  <a:lnTo>
                    <a:pt x="1112" y="1060"/>
                  </a:lnTo>
                  <a:lnTo>
                    <a:pt x="1118" y="1066"/>
                  </a:lnTo>
                  <a:lnTo>
                    <a:pt x="1112" y="1083"/>
                  </a:lnTo>
                  <a:lnTo>
                    <a:pt x="1112" y="1089"/>
                  </a:lnTo>
                  <a:lnTo>
                    <a:pt x="1106" y="1094"/>
                  </a:lnTo>
                  <a:lnTo>
                    <a:pt x="1101" y="1100"/>
                  </a:lnTo>
                  <a:lnTo>
                    <a:pt x="1095" y="1100"/>
                  </a:lnTo>
                  <a:lnTo>
                    <a:pt x="1089" y="1100"/>
                  </a:lnTo>
                  <a:lnTo>
                    <a:pt x="1038" y="1100"/>
                  </a:lnTo>
                  <a:lnTo>
                    <a:pt x="976" y="1094"/>
                  </a:lnTo>
                  <a:lnTo>
                    <a:pt x="930" y="1094"/>
                  </a:lnTo>
                  <a:lnTo>
                    <a:pt x="834" y="1100"/>
                  </a:lnTo>
                  <a:lnTo>
                    <a:pt x="737" y="1100"/>
                  </a:lnTo>
                  <a:lnTo>
                    <a:pt x="732" y="1100"/>
                  </a:lnTo>
                  <a:lnTo>
                    <a:pt x="726" y="1100"/>
                  </a:lnTo>
                  <a:lnTo>
                    <a:pt x="720" y="1094"/>
                  </a:lnTo>
                  <a:lnTo>
                    <a:pt x="715" y="1089"/>
                  </a:lnTo>
                  <a:lnTo>
                    <a:pt x="715" y="1083"/>
                  </a:lnTo>
                  <a:lnTo>
                    <a:pt x="715" y="1071"/>
                  </a:lnTo>
                  <a:lnTo>
                    <a:pt x="720" y="1060"/>
                  </a:lnTo>
                  <a:lnTo>
                    <a:pt x="726" y="1054"/>
                  </a:lnTo>
                  <a:lnTo>
                    <a:pt x="732" y="1048"/>
                  </a:lnTo>
                  <a:lnTo>
                    <a:pt x="743" y="1048"/>
                  </a:lnTo>
                  <a:lnTo>
                    <a:pt x="749" y="1048"/>
                  </a:lnTo>
                  <a:lnTo>
                    <a:pt x="754" y="1048"/>
                  </a:lnTo>
                  <a:lnTo>
                    <a:pt x="766" y="1048"/>
                  </a:lnTo>
                  <a:lnTo>
                    <a:pt x="783" y="1048"/>
                  </a:lnTo>
                  <a:lnTo>
                    <a:pt x="794" y="1043"/>
                  </a:lnTo>
                  <a:lnTo>
                    <a:pt x="811" y="1037"/>
                  </a:lnTo>
                  <a:lnTo>
                    <a:pt x="822" y="1031"/>
                  </a:lnTo>
                  <a:lnTo>
                    <a:pt x="828" y="1019"/>
                  </a:lnTo>
                  <a:lnTo>
                    <a:pt x="834" y="1002"/>
                  </a:lnTo>
                  <a:lnTo>
                    <a:pt x="834" y="996"/>
                  </a:lnTo>
                  <a:lnTo>
                    <a:pt x="834" y="991"/>
                  </a:lnTo>
                  <a:lnTo>
                    <a:pt x="828" y="985"/>
                  </a:lnTo>
                  <a:lnTo>
                    <a:pt x="828" y="973"/>
                  </a:lnTo>
                  <a:lnTo>
                    <a:pt x="822" y="962"/>
                  </a:lnTo>
                  <a:lnTo>
                    <a:pt x="811" y="945"/>
                  </a:lnTo>
                  <a:lnTo>
                    <a:pt x="630" y="507"/>
                  </a:lnTo>
                  <a:lnTo>
                    <a:pt x="391" y="697"/>
                  </a:lnTo>
                  <a:lnTo>
                    <a:pt x="329" y="950"/>
                  </a:lnTo>
                  <a:lnTo>
                    <a:pt x="323" y="968"/>
                  </a:lnTo>
                  <a:lnTo>
                    <a:pt x="317" y="979"/>
                  </a:lnTo>
                  <a:lnTo>
                    <a:pt x="317" y="996"/>
                  </a:lnTo>
                  <a:lnTo>
                    <a:pt x="312" y="1014"/>
                  </a:lnTo>
                  <a:lnTo>
                    <a:pt x="312" y="1019"/>
                  </a:lnTo>
                  <a:lnTo>
                    <a:pt x="317" y="1037"/>
                  </a:lnTo>
                  <a:lnTo>
                    <a:pt x="340" y="1048"/>
                  </a:lnTo>
                  <a:lnTo>
                    <a:pt x="374" y="1048"/>
                  </a:lnTo>
                  <a:lnTo>
                    <a:pt x="420" y="1048"/>
                  </a:lnTo>
                  <a:lnTo>
                    <a:pt x="437" y="1048"/>
                  </a:lnTo>
                  <a:lnTo>
                    <a:pt x="448" y="1054"/>
                  </a:lnTo>
                  <a:lnTo>
                    <a:pt x="459" y="1060"/>
                  </a:lnTo>
                  <a:lnTo>
                    <a:pt x="459" y="1066"/>
                  </a:lnTo>
                  <a:lnTo>
                    <a:pt x="459" y="1083"/>
                  </a:lnTo>
                  <a:lnTo>
                    <a:pt x="454" y="1089"/>
                  </a:lnTo>
                  <a:lnTo>
                    <a:pt x="448" y="1094"/>
                  </a:lnTo>
                  <a:lnTo>
                    <a:pt x="442" y="1100"/>
                  </a:lnTo>
                  <a:lnTo>
                    <a:pt x="437" y="1100"/>
                  </a:lnTo>
                  <a:lnTo>
                    <a:pt x="431" y="1100"/>
                  </a:lnTo>
                  <a:lnTo>
                    <a:pt x="323" y="1100"/>
                  </a:lnTo>
                  <a:lnTo>
                    <a:pt x="227" y="1094"/>
                  </a:lnTo>
                  <a:lnTo>
                    <a:pt x="181" y="1094"/>
                  </a:lnTo>
                  <a:lnTo>
                    <a:pt x="125" y="1100"/>
                  </a:lnTo>
                  <a:lnTo>
                    <a:pt x="68" y="1100"/>
                  </a:lnTo>
                  <a:lnTo>
                    <a:pt x="22" y="1100"/>
                  </a:lnTo>
                  <a:lnTo>
                    <a:pt x="17" y="1100"/>
                  </a:lnTo>
                  <a:lnTo>
                    <a:pt x="11" y="1100"/>
                  </a:lnTo>
                  <a:lnTo>
                    <a:pt x="5" y="1094"/>
                  </a:lnTo>
                  <a:lnTo>
                    <a:pt x="0" y="1089"/>
                  </a:lnTo>
                  <a:lnTo>
                    <a:pt x="0" y="1083"/>
                  </a:lnTo>
                  <a:lnTo>
                    <a:pt x="0" y="1066"/>
                  </a:lnTo>
                  <a:lnTo>
                    <a:pt x="5" y="1060"/>
                  </a:lnTo>
                  <a:lnTo>
                    <a:pt x="11" y="1054"/>
                  </a:lnTo>
                  <a:lnTo>
                    <a:pt x="17" y="1048"/>
                  </a:lnTo>
                  <a:lnTo>
                    <a:pt x="28" y="1048"/>
                  </a:lnTo>
                  <a:lnTo>
                    <a:pt x="39" y="1048"/>
                  </a:lnTo>
                  <a:lnTo>
                    <a:pt x="102" y="1048"/>
                  </a:lnTo>
                  <a:lnTo>
                    <a:pt x="142" y="1043"/>
                  </a:lnTo>
                  <a:lnTo>
                    <a:pt x="164" y="1025"/>
                  </a:lnTo>
                  <a:lnTo>
                    <a:pt x="176" y="1008"/>
                  </a:lnTo>
                  <a:lnTo>
                    <a:pt x="187" y="973"/>
                  </a:lnTo>
                  <a:lnTo>
                    <a:pt x="397" y="109"/>
                  </a:lnTo>
                  <a:lnTo>
                    <a:pt x="403" y="98"/>
                  </a:lnTo>
                  <a:lnTo>
                    <a:pt x="403" y="86"/>
                  </a:lnTo>
                  <a:lnTo>
                    <a:pt x="408" y="80"/>
                  </a:lnTo>
                  <a:lnTo>
                    <a:pt x="408" y="74"/>
                  </a:lnTo>
                  <a:lnTo>
                    <a:pt x="403" y="69"/>
                  </a:lnTo>
                  <a:lnTo>
                    <a:pt x="397" y="57"/>
                  </a:lnTo>
                  <a:lnTo>
                    <a:pt x="386" y="51"/>
                  </a:lnTo>
                  <a:lnTo>
                    <a:pt x="374" y="51"/>
                  </a:lnTo>
                  <a:lnTo>
                    <a:pt x="340" y="46"/>
                  </a:lnTo>
                  <a:lnTo>
                    <a:pt x="300" y="46"/>
                  </a:lnTo>
                  <a:lnTo>
                    <a:pt x="283" y="46"/>
                  </a:lnTo>
                  <a:lnTo>
                    <a:pt x="272" y="46"/>
                  </a:lnTo>
                  <a:lnTo>
                    <a:pt x="266" y="40"/>
                  </a:lnTo>
                  <a:lnTo>
                    <a:pt x="261" y="40"/>
                  </a:lnTo>
                  <a:lnTo>
                    <a:pt x="255" y="28"/>
                  </a:lnTo>
                  <a:lnTo>
                    <a:pt x="261" y="17"/>
                  </a:lnTo>
                  <a:lnTo>
                    <a:pt x="261" y="5"/>
                  </a:lnTo>
                  <a:lnTo>
                    <a:pt x="266" y="0"/>
                  </a:lnTo>
                  <a:lnTo>
                    <a:pt x="278" y="0"/>
                  </a:lnTo>
                  <a:lnTo>
                    <a:pt x="283" y="0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017" y="3126"/>
              <a:ext cx="647" cy="749"/>
            </a:xfrm>
            <a:custGeom>
              <a:avLst/>
              <a:gdLst/>
              <a:ahLst/>
              <a:cxnLst>
                <a:cxn ang="0">
                  <a:pos x="301" y="18"/>
                </a:cxn>
                <a:cxn ang="0">
                  <a:pos x="391" y="93"/>
                </a:cxn>
                <a:cxn ang="0">
                  <a:pos x="437" y="208"/>
                </a:cxn>
                <a:cxn ang="0">
                  <a:pos x="459" y="311"/>
                </a:cxn>
                <a:cxn ang="0">
                  <a:pos x="465" y="346"/>
                </a:cxn>
                <a:cxn ang="0">
                  <a:pos x="522" y="202"/>
                </a:cxn>
                <a:cxn ang="0">
                  <a:pos x="584" y="81"/>
                </a:cxn>
                <a:cxn ang="0">
                  <a:pos x="613" y="18"/>
                </a:cxn>
                <a:cxn ang="0">
                  <a:pos x="630" y="12"/>
                </a:cxn>
                <a:cxn ang="0">
                  <a:pos x="635" y="12"/>
                </a:cxn>
                <a:cxn ang="0">
                  <a:pos x="647" y="18"/>
                </a:cxn>
                <a:cxn ang="0">
                  <a:pos x="647" y="35"/>
                </a:cxn>
                <a:cxn ang="0">
                  <a:pos x="607" y="110"/>
                </a:cxn>
                <a:cxn ang="0">
                  <a:pos x="567" y="202"/>
                </a:cxn>
                <a:cxn ang="0">
                  <a:pos x="533" y="271"/>
                </a:cxn>
                <a:cxn ang="0">
                  <a:pos x="488" y="392"/>
                </a:cxn>
                <a:cxn ang="0">
                  <a:pos x="459" y="479"/>
                </a:cxn>
                <a:cxn ang="0">
                  <a:pos x="431" y="634"/>
                </a:cxn>
                <a:cxn ang="0">
                  <a:pos x="408" y="715"/>
                </a:cxn>
                <a:cxn ang="0">
                  <a:pos x="397" y="744"/>
                </a:cxn>
                <a:cxn ang="0">
                  <a:pos x="386" y="749"/>
                </a:cxn>
                <a:cxn ang="0">
                  <a:pos x="369" y="749"/>
                </a:cxn>
                <a:cxn ang="0">
                  <a:pos x="363" y="732"/>
                </a:cxn>
                <a:cxn ang="0">
                  <a:pos x="363" y="692"/>
                </a:cxn>
                <a:cxn ang="0">
                  <a:pos x="386" y="588"/>
                </a:cxn>
                <a:cxn ang="0">
                  <a:pos x="420" y="473"/>
                </a:cxn>
                <a:cxn ang="0">
                  <a:pos x="425" y="456"/>
                </a:cxn>
                <a:cxn ang="0">
                  <a:pos x="425" y="421"/>
                </a:cxn>
                <a:cxn ang="0">
                  <a:pos x="425" y="340"/>
                </a:cxn>
                <a:cxn ang="0">
                  <a:pos x="403" y="225"/>
                </a:cxn>
                <a:cxn ang="0">
                  <a:pos x="340" y="133"/>
                </a:cxn>
                <a:cxn ang="0">
                  <a:pos x="221" y="93"/>
                </a:cxn>
                <a:cxn ang="0">
                  <a:pos x="113" y="121"/>
                </a:cxn>
                <a:cxn ang="0">
                  <a:pos x="40" y="202"/>
                </a:cxn>
                <a:cxn ang="0">
                  <a:pos x="34" y="219"/>
                </a:cxn>
                <a:cxn ang="0">
                  <a:pos x="17" y="219"/>
                </a:cxn>
                <a:cxn ang="0">
                  <a:pos x="6" y="219"/>
                </a:cxn>
                <a:cxn ang="0">
                  <a:pos x="0" y="208"/>
                </a:cxn>
                <a:cxn ang="0">
                  <a:pos x="17" y="162"/>
                </a:cxn>
                <a:cxn ang="0">
                  <a:pos x="79" y="69"/>
                </a:cxn>
                <a:cxn ang="0">
                  <a:pos x="176" y="12"/>
                </a:cxn>
              </a:cxnLst>
              <a:rect l="0" t="0" r="r" b="b"/>
              <a:pathLst>
                <a:path w="647" h="749">
                  <a:moveTo>
                    <a:pt x="238" y="0"/>
                  </a:moveTo>
                  <a:lnTo>
                    <a:pt x="301" y="18"/>
                  </a:lnTo>
                  <a:lnTo>
                    <a:pt x="352" y="46"/>
                  </a:lnTo>
                  <a:lnTo>
                    <a:pt x="391" y="93"/>
                  </a:lnTo>
                  <a:lnTo>
                    <a:pt x="420" y="150"/>
                  </a:lnTo>
                  <a:lnTo>
                    <a:pt x="437" y="208"/>
                  </a:lnTo>
                  <a:lnTo>
                    <a:pt x="454" y="265"/>
                  </a:lnTo>
                  <a:lnTo>
                    <a:pt x="459" y="311"/>
                  </a:lnTo>
                  <a:lnTo>
                    <a:pt x="465" y="346"/>
                  </a:lnTo>
                  <a:lnTo>
                    <a:pt x="465" y="346"/>
                  </a:lnTo>
                  <a:lnTo>
                    <a:pt x="494" y="277"/>
                  </a:lnTo>
                  <a:lnTo>
                    <a:pt x="522" y="202"/>
                  </a:lnTo>
                  <a:lnTo>
                    <a:pt x="556" y="139"/>
                  </a:lnTo>
                  <a:lnTo>
                    <a:pt x="584" y="81"/>
                  </a:lnTo>
                  <a:lnTo>
                    <a:pt x="601" y="41"/>
                  </a:lnTo>
                  <a:lnTo>
                    <a:pt x="613" y="18"/>
                  </a:lnTo>
                  <a:lnTo>
                    <a:pt x="618" y="12"/>
                  </a:lnTo>
                  <a:lnTo>
                    <a:pt x="630" y="12"/>
                  </a:lnTo>
                  <a:lnTo>
                    <a:pt x="630" y="12"/>
                  </a:lnTo>
                  <a:lnTo>
                    <a:pt x="635" y="12"/>
                  </a:lnTo>
                  <a:lnTo>
                    <a:pt x="641" y="18"/>
                  </a:lnTo>
                  <a:lnTo>
                    <a:pt x="647" y="18"/>
                  </a:lnTo>
                  <a:lnTo>
                    <a:pt x="647" y="23"/>
                  </a:lnTo>
                  <a:lnTo>
                    <a:pt x="647" y="35"/>
                  </a:lnTo>
                  <a:lnTo>
                    <a:pt x="647" y="41"/>
                  </a:lnTo>
                  <a:lnTo>
                    <a:pt x="607" y="110"/>
                  </a:lnTo>
                  <a:lnTo>
                    <a:pt x="584" y="162"/>
                  </a:lnTo>
                  <a:lnTo>
                    <a:pt x="567" y="202"/>
                  </a:lnTo>
                  <a:lnTo>
                    <a:pt x="550" y="231"/>
                  </a:lnTo>
                  <a:lnTo>
                    <a:pt x="533" y="271"/>
                  </a:lnTo>
                  <a:lnTo>
                    <a:pt x="511" y="329"/>
                  </a:lnTo>
                  <a:lnTo>
                    <a:pt x="488" y="392"/>
                  </a:lnTo>
                  <a:lnTo>
                    <a:pt x="471" y="444"/>
                  </a:lnTo>
                  <a:lnTo>
                    <a:pt x="459" y="479"/>
                  </a:lnTo>
                  <a:lnTo>
                    <a:pt x="448" y="559"/>
                  </a:lnTo>
                  <a:lnTo>
                    <a:pt x="431" y="634"/>
                  </a:lnTo>
                  <a:lnTo>
                    <a:pt x="414" y="692"/>
                  </a:lnTo>
                  <a:lnTo>
                    <a:pt x="408" y="715"/>
                  </a:lnTo>
                  <a:lnTo>
                    <a:pt x="403" y="732"/>
                  </a:lnTo>
                  <a:lnTo>
                    <a:pt x="397" y="744"/>
                  </a:lnTo>
                  <a:lnTo>
                    <a:pt x="386" y="749"/>
                  </a:lnTo>
                  <a:lnTo>
                    <a:pt x="386" y="749"/>
                  </a:lnTo>
                  <a:lnTo>
                    <a:pt x="380" y="749"/>
                  </a:lnTo>
                  <a:lnTo>
                    <a:pt x="369" y="749"/>
                  </a:lnTo>
                  <a:lnTo>
                    <a:pt x="363" y="738"/>
                  </a:lnTo>
                  <a:lnTo>
                    <a:pt x="363" y="732"/>
                  </a:lnTo>
                  <a:lnTo>
                    <a:pt x="357" y="721"/>
                  </a:lnTo>
                  <a:lnTo>
                    <a:pt x="363" y="692"/>
                  </a:lnTo>
                  <a:lnTo>
                    <a:pt x="374" y="646"/>
                  </a:lnTo>
                  <a:lnTo>
                    <a:pt x="386" y="588"/>
                  </a:lnTo>
                  <a:lnTo>
                    <a:pt x="403" y="530"/>
                  </a:lnTo>
                  <a:lnTo>
                    <a:pt x="420" y="473"/>
                  </a:lnTo>
                  <a:lnTo>
                    <a:pt x="420" y="467"/>
                  </a:lnTo>
                  <a:lnTo>
                    <a:pt x="425" y="456"/>
                  </a:lnTo>
                  <a:lnTo>
                    <a:pt x="425" y="444"/>
                  </a:lnTo>
                  <a:lnTo>
                    <a:pt x="425" y="421"/>
                  </a:lnTo>
                  <a:lnTo>
                    <a:pt x="425" y="392"/>
                  </a:lnTo>
                  <a:lnTo>
                    <a:pt x="425" y="340"/>
                  </a:lnTo>
                  <a:lnTo>
                    <a:pt x="420" y="283"/>
                  </a:lnTo>
                  <a:lnTo>
                    <a:pt x="403" y="225"/>
                  </a:lnTo>
                  <a:lnTo>
                    <a:pt x="380" y="173"/>
                  </a:lnTo>
                  <a:lnTo>
                    <a:pt x="340" y="133"/>
                  </a:lnTo>
                  <a:lnTo>
                    <a:pt x="289" y="104"/>
                  </a:lnTo>
                  <a:lnTo>
                    <a:pt x="221" y="93"/>
                  </a:lnTo>
                  <a:lnTo>
                    <a:pt x="164" y="104"/>
                  </a:lnTo>
                  <a:lnTo>
                    <a:pt x="113" y="121"/>
                  </a:lnTo>
                  <a:lnTo>
                    <a:pt x="68" y="156"/>
                  </a:lnTo>
                  <a:lnTo>
                    <a:pt x="40" y="202"/>
                  </a:lnTo>
                  <a:lnTo>
                    <a:pt x="34" y="214"/>
                  </a:lnTo>
                  <a:lnTo>
                    <a:pt x="34" y="219"/>
                  </a:lnTo>
                  <a:lnTo>
                    <a:pt x="28" y="219"/>
                  </a:lnTo>
                  <a:lnTo>
                    <a:pt x="17" y="219"/>
                  </a:lnTo>
                  <a:lnTo>
                    <a:pt x="11" y="219"/>
                  </a:lnTo>
                  <a:lnTo>
                    <a:pt x="6" y="219"/>
                  </a:lnTo>
                  <a:lnTo>
                    <a:pt x="0" y="214"/>
                  </a:lnTo>
                  <a:lnTo>
                    <a:pt x="0" y="208"/>
                  </a:lnTo>
                  <a:lnTo>
                    <a:pt x="0" y="190"/>
                  </a:lnTo>
                  <a:lnTo>
                    <a:pt x="17" y="162"/>
                  </a:lnTo>
                  <a:lnTo>
                    <a:pt x="40" y="116"/>
                  </a:lnTo>
                  <a:lnTo>
                    <a:pt x="79" y="69"/>
                  </a:lnTo>
                  <a:lnTo>
                    <a:pt x="119" y="41"/>
                  </a:lnTo>
                  <a:lnTo>
                    <a:pt x="176" y="12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720" y="3259"/>
              <a:ext cx="392" cy="53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250" y="6"/>
                </a:cxn>
                <a:cxn ang="0">
                  <a:pos x="307" y="29"/>
                </a:cxn>
                <a:cxn ang="0">
                  <a:pos x="352" y="57"/>
                </a:cxn>
                <a:cxn ang="0">
                  <a:pos x="381" y="104"/>
                </a:cxn>
                <a:cxn ang="0">
                  <a:pos x="392" y="155"/>
                </a:cxn>
                <a:cxn ang="0">
                  <a:pos x="381" y="213"/>
                </a:cxn>
                <a:cxn ang="0">
                  <a:pos x="352" y="259"/>
                </a:cxn>
                <a:cxn ang="0">
                  <a:pos x="307" y="299"/>
                </a:cxn>
                <a:cxn ang="0">
                  <a:pos x="256" y="340"/>
                </a:cxn>
                <a:cxn ang="0">
                  <a:pos x="176" y="392"/>
                </a:cxn>
                <a:cxn ang="0">
                  <a:pos x="97" y="449"/>
                </a:cxn>
                <a:cxn ang="0">
                  <a:pos x="256" y="449"/>
                </a:cxn>
                <a:cxn ang="0">
                  <a:pos x="261" y="449"/>
                </a:cxn>
                <a:cxn ang="0">
                  <a:pos x="279" y="449"/>
                </a:cxn>
                <a:cxn ang="0">
                  <a:pos x="296" y="449"/>
                </a:cxn>
                <a:cxn ang="0">
                  <a:pos x="313" y="449"/>
                </a:cxn>
                <a:cxn ang="0">
                  <a:pos x="330" y="449"/>
                </a:cxn>
                <a:cxn ang="0">
                  <a:pos x="335" y="449"/>
                </a:cxn>
                <a:cxn ang="0">
                  <a:pos x="341" y="438"/>
                </a:cxn>
                <a:cxn ang="0">
                  <a:pos x="347" y="420"/>
                </a:cxn>
                <a:cxn ang="0">
                  <a:pos x="352" y="403"/>
                </a:cxn>
                <a:cxn ang="0">
                  <a:pos x="358" y="386"/>
                </a:cxn>
                <a:cxn ang="0">
                  <a:pos x="358" y="374"/>
                </a:cxn>
                <a:cxn ang="0">
                  <a:pos x="392" y="374"/>
                </a:cxn>
                <a:cxn ang="0">
                  <a:pos x="392" y="374"/>
                </a:cxn>
                <a:cxn ang="0">
                  <a:pos x="364" y="530"/>
                </a:cxn>
                <a:cxn ang="0">
                  <a:pos x="0" y="530"/>
                </a:cxn>
                <a:cxn ang="0">
                  <a:pos x="0" y="507"/>
                </a:cxn>
                <a:cxn ang="0">
                  <a:pos x="6" y="501"/>
                </a:cxn>
                <a:cxn ang="0">
                  <a:pos x="6" y="495"/>
                </a:cxn>
                <a:cxn ang="0">
                  <a:pos x="12" y="495"/>
                </a:cxn>
                <a:cxn ang="0">
                  <a:pos x="205" y="328"/>
                </a:cxn>
                <a:cxn ang="0">
                  <a:pos x="256" y="276"/>
                </a:cxn>
                <a:cxn ang="0">
                  <a:pos x="296" y="219"/>
                </a:cxn>
                <a:cxn ang="0">
                  <a:pos x="307" y="155"/>
                </a:cxn>
                <a:cxn ang="0">
                  <a:pos x="296" y="104"/>
                </a:cxn>
                <a:cxn ang="0">
                  <a:pos x="267" y="63"/>
                </a:cxn>
                <a:cxn ang="0">
                  <a:pos x="222" y="40"/>
                </a:cxn>
                <a:cxn ang="0">
                  <a:pos x="171" y="34"/>
                </a:cxn>
                <a:cxn ang="0">
                  <a:pos x="120" y="40"/>
                </a:cxn>
                <a:cxn ang="0">
                  <a:pos x="80" y="63"/>
                </a:cxn>
                <a:cxn ang="0">
                  <a:pos x="46" y="92"/>
                </a:cxn>
                <a:cxn ang="0">
                  <a:pos x="63" y="98"/>
                </a:cxn>
                <a:cxn ang="0">
                  <a:pos x="74" y="104"/>
                </a:cxn>
                <a:cxn ang="0">
                  <a:pos x="86" y="115"/>
                </a:cxn>
                <a:cxn ang="0">
                  <a:pos x="91" y="127"/>
                </a:cxn>
                <a:cxn ang="0">
                  <a:pos x="91" y="138"/>
                </a:cxn>
                <a:cxn ang="0">
                  <a:pos x="91" y="155"/>
                </a:cxn>
                <a:cxn ang="0">
                  <a:pos x="86" y="173"/>
                </a:cxn>
                <a:cxn ang="0">
                  <a:pos x="74" y="178"/>
                </a:cxn>
                <a:cxn ang="0">
                  <a:pos x="63" y="184"/>
                </a:cxn>
                <a:cxn ang="0">
                  <a:pos x="46" y="190"/>
                </a:cxn>
                <a:cxn ang="0">
                  <a:pos x="40" y="190"/>
                </a:cxn>
                <a:cxn ang="0">
                  <a:pos x="29" y="184"/>
                </a:cxn>
                <a:cxn ang="0">
                  <a:pos x="23" y="178"/>
                </a:cxn>
                <a:cxn ang="0">
                  <a:pos x="12" y="173"/>
                </a:cxn>
                <a:cxn ang="0">
                  <a:pos x="6" y="155"/>
                </a:cxn>
                <a:cxn ang="0">
                  <a:pos x="0" y="138"/>
                </a:cxn>
                <a:cxn ang="0">
                  <a:pos x="17" y="86"/>
                </a:cxn>
                <a:cxn ang="0">
                  <a:pos x="57" y="40"/>
                </a:cxn>
                <a:cxn ang="0">
                  <a:pos x="114" y="11"/>
                </a:cxn>
                <a:cxn ang="0">
                  <a:pos x="188" y="0"/>
                </a:cxn>
              </a:cxnLst>
              <a:rect l="0" t="0" r="r" b="b"/>
              <a:pathLst>
                <a:path w="392" h="530">
                  <a:moveTo>
                    <a:pt x="188" y="0"/>
                  </a:moveTo>
                  <a:lnTo>
                    <a:pt x="250" y="6"/>
                  </a:lnTo>
                  <a:lnTo>
                    <a:pt x="307" y="29"/>
                  </a:lnTo>
                  <a:lnTo>
                    <a:pt x="352" y="57"/>
                  </a:lnTo>
                  <a:lnTo>
                    <a:pt x="381" y="104"/>
                  </a:lnTo>
                  <a:lnTo>
                    <a:pt x="392" y="155"/>
                  </a:lnTo>
                  <a:lnTo>
                    <a:pt x="381" y="213"/>
                  </a:lnTo>
                  <a:lnTo>
                    <a:pt x="352" y="259"/>
                  </a:lnTo>
                  <a:lnTo>
                    <a:pt x="307" y="299"/>
                  </a:lnTo>
                  <a:lnTo>
                    <a:pt x="256" y="340"/>
                  </a:lnTo>
                  <a:lnTo>
                    <a:pt x="176" y="392"/>
                  </a:lnTo>
                  <a:lnTo>
                    <a:pt x="97" y="449"/>
                  </a:lnTo>
                  <a:lnTo>
                    <a:pt x="256" y="449"/>
                  </a:lnTo>
                  <a:lnTo>
                    <a:pt x="261" y="449"/>
                  </a:lnTo>
                  <a:lnTo>
                    <a:pt x="279" y="449"/>
                  </a:lnTo>
                  <a:lnTo>
                    <a:pt x="296" y="449"/>
                  </a:lnTo>
                  <a:lnTo>
                    <a:pt x="313" y="449"/>
                  </a:lnTo>
                  <a:lnTo>
                    <a:pt x="330" y="449"/>
                  </a:lnTo>
                  <a:lnTo>
                    <a:pt x="335" y="449"/>
                  </a:lnTo>
                  <a:lnTo>
                    <a:pt x="341" y="438"/>
                  </a:lnTo>
                  <a:lnTo>
                    <a:pt x="347" y="420"/>
                  </a:lnTo>
                  <a:lnTo>
                    <a:pt x="352" y="403"/>
                  </a:lnTo>
                  <a:lnTo>
                    <a:pt x="358" y="386"/>
                  </a:lnTo>
                  <a:lnTo>
                    <a:pt x="358" y="374"/>
                  </a:lnTo>
                  <a:lnTo>
                    <a:pt x="392" y="374"/>
                  </a:lnTo>
                  <a:lnTo>
                    <a:pt x="392" y="374"/>
                  </a:lnTo>
                  <a:lnTo>
                    <a:pt x="364" y="530"/>
                  </a:lnTo>
                  <a:lnTo>
                    <a:pt x="0" y="530"/>
                  </a:lnTo>
                  <a:lnTo>
                    <a:pt x="0" y="507"/>
                  </a:lnTo>
                  <a:lnTo>
                    <a:pt x="6" y="501"/>
                  </a:lnTo>
                  <a:lnTo>
                    <a:pt x="6" y="495"/>
                  </a:lnTo>
                  <a:lnTo>
                    <a:pt x="12" y="495"/>
                  </a:lnTo>
                  <a:lnTo>
                    <a:pt x="205" y="328"/>
                  </a:lnTo>
                  <a:lnTo>
                    <a:pt x="256" y="276"/>
                  </a:lnTo>
                  <a:lnTo>
                    <a:pt x="296" y="219"/>
                  </a:lnTo>
                  <a:lnTo>
                    <a:pt x="307" y="155"/>
                  </a:lnTo>
                  <a:lnTo>
                    <a:pt x="296" y="104"/>
                  </a:lnTo>
                  <a:lnTo>
                    <a:pt x="267" y="63"/>
                  </a:lnTo>
                  <a:lnTo>
                    <a:pt x="222" y="40"/>
                  </a:lnTo>
                  <a:lnTo>
                    <a:pt x="171" y="34"/>
                  </a:lnTo>
                  <a:lnTo>
                    <a:pt x="120" y="40"/>
                  </a:lnTo>
                  <a:lnTo>
                    <a:pt x="80" y="63"/>
                  </a:lnTo>
                  <a:lnTo>
                    <a:pt x="46" y="92"/>
                  </a:lnTo>
                  <a:lnTo>
                    <a:pt x="63" y="98"/>
                  </a:lnTo>
                  <a:lnTo>
                    <a:pt x="74" y="104"/>
                  </a:lnTo>
                  <a:lnTo>
                    <a:pt x="86" y="115"/>
                  </a:lnTo>
                  <a:lnTo>
                    <a:pt x="91" y="127"/>
                  </a:lnTo>
                  <a:lnTo>
                    <a:pt x="91" y="138"/>
                  </a:lnTo>
                  <a:lnTo>
                    <a:pt x="91" y="155"/>
                  </a:lnTo>
                  <a:lnTo>
                    <a:pt x="86" y="173"/>
                  </a:lnTo>
                  <a:lnTo>
                    <a:pt x="74" y="178"/>
                  </a:lnTo>
                  <a:lnTo>
                    <a:pt x="63" y="184"/>
                  </a:lnTo>
                  <a:lnTo>
                    <a:pt x="46" y="190"/>
                  </a:lnTo>
                  <a:lnTo>
                    <a:pt x="40" y="190"/>
                  </a:lnTo>
                  <a:lnTo>
                    <a:pt x="29" y="184"/>
                  </a:lnTo>
                  <a:lnTo>
                    <a:pt x="23" y="178"/>
                  </a:lnTo>
                  <a:lnTo>
                    <a:pt x="12" y="173"/>
                  </a:lnTo>
                  <a:lnTo>
                    <a:pt x="6" y="155"/>
                  </a:lnTo>
                  <a:lnTo>
                    <a:pt x="0" y="138"/>
                  </a:lnTo>
                  <a:lnTo>
                    <a:pt x="17" y="86"/>
                  </a:lnTo>
                  <a:lnTo>
                    <a:pt x="57" y="40"/>
                  </a:lnTo>
                  <a:lnTo>
                    <a:pt x="114" y="11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401" y="2297"/>
              <a:ext cx="1357" cy="1100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545" y="5"/>
                </a:cxn>
                <a:cxn ang="0">
                  <a:pos x="704" y="0"/>
                </a:cxn>
                <a:cxn ang="0">
                  <a:pos x="721" y="5"/>
                </a:cxn>
                <a:cxn ang="0">
                  <a:pos x="715" y="40"/>
                </a:cxn>
                <a:cxn ang="0">
                  <a:pos x="670" y="46"/>
                </a:cxn>
                <a:cxn ang="0">
                  <a:pos x="557" y="69"/>
                </a:cxn>
                <a:cxn ang="0">
                  <a:pos x="409" y="639"/>
                </a:cxn>
                <a:cxn ang="0">
                  <a:pos x="1045" y="144"/>
                </a:cxn>
                <a:cxn ang="0">
                  <a:pos x="1079" y="109"/>
                </a:cxn>
                <a:cxn ang="0">
                  <a:pos x="1084" y="69"/>
                </a:cxn>
                <a:cxn ang="0">
                  <a:pos x="1039" y="46"/>
                </a:cxn>
                <a:cxn ang="0">
                  <a:pos x="1016" y="28"/>
                </a:cxn>
                <a:cxn ang="0">
                  <a:pos x="1027" y="0"/>
                </a:cxn>
                <a:cxn ang="0">
                  <a:pos x="1050" y="0"/>
                </a:cxn>
                <a:cxn ang="0">
                  <a:pos x="1283" y="0"/>
                </a:cxn>
                <a:cxn ang="0">
                  <a:pos x="1351" y="5"/>
                </a:cxn>
                <a:cxn ang="0">
                  <a:pos x="1357" y="28"/>
                </a:cxn>
                <a:cxn ang="0">
                  <a:pos x="1340" y="46"/>
                </a:cxn>
                <a:cxn ang="0">
                  <a:pos x="1271" y="57"/>
                </a:cxn>
                <a:cxn ang="0">
                  <a:pos x="1135" y="121"/>
                </a:cxn>
                <a:cxn ang="0">
                  <a:pos x="778" y="397"/>
                </a:cxn>
                <a:cxn ang="0">
                  <a:pos x="749" y="420"/>
                </a:cxn>
                <a:cxn ang="0">
                  <a:pos x="744" y="432"/>
                </a:cxn>
                <a:cxn ang="0">
                  <a:pos x="749" y="449"/>
                </a:cxn>
                <a:cxn ang="0">
                  <a:pos x="1033" y="1043"/>
                </a:cxn>
                <a:cxn ang="0">
                  <a:pos x="1107" y="1048"/>
                </a:cxn>
                <a:cxn ang="0">
                  <a:pos x="1118" y="1066"/>
                </a:cxn>
                <a:cxn ang="0">
                  <a:pos x="1107" y="1094"/>
                </a:cxn>
                <a:cxn ang="0">
                  <a:pos x="1090" y="1100"/>
                </a:cxn>
                <a:cxn ang="0">
                  <a:pos x="937" y="1094"/>
                </a:cxn>
                <a:cxn ang="0">
                  <a:pos x="738" y="1100"/>
                </a:cxn>
                <a:cxn ang="0">
                  <a:pos x="721" y="1089"/>
                </a:cxn>
                <a:cxn ang="0">
                  <a:pos x="727" y="1060"/>
                </a:cxn>
                <a:cxn ang="0">
                  <a:pos x="744" y="1048"/>
                </a:cxn>
                <a:cxn ang="0">
                  <a:pos x="772" y="1048"/>
                </a:cxn>
                <a:cxn ang="0">
                  <a:pos x="812" y="1037"/>
                </a:cxn>
                <a:cxn ang="0">
                  <a:pos x="835" y="1002"/>
                </a:cxn>
                <a:cxn ang="0">
                  <a:pos x="835" y="985"/>
                </a:cxn>
                <a:cxn ang="0">
                  <a:pos x="818" y="945"/>
                </a:cxn>
                <a:cxn ang="0">
                  <a:pos x="330" y="950"/>
                </a:cxn>
                <a:cxn ang="0">
                  <a:pos x="318" y="996"/>
                </a:cxn>
                <a:cxn ang="0">
                  <a:pos x="324" y="1037"/>
                </a:cxn>
                <a:cxn ang="0">
                  <a:pos x="420" y="1048"/>
                </a:cxn>
                <a:cxn ang="0">
                  <a:pos x="460" y="1060"/>
                </a:cxn>
                <a:cxn ang="0">
                  <a:pos x="460" y="1089"/>
                </a:cxn>
                <a:cxn ang="0">
                  <a:pos x="437" y="1100"/>
                </a:cxn>
                <a:cxn ang="0">
                  <a:pos x="227" y="1094"/>
                </a:cxn>
                <a:cxn ang="0">
                  <a:pos x="69" y="1100"/>
                </a:cxn>
                <a:cxn ang="0">
                  <a:pos x="17" y="1100"/>
                </a:cxn>
                <a:cxn ang="0">
                  <a:pos x="0" y="1083"/>
                </a:cxn>
                <a:cxn ang="0">
                  <a:pos x="12" y="1054"/>
                </a:cxn>
                <a:cxn ang="0">
                  <a:pos x="46" y="1048"/>
                </a:cxn>
                <a:cxn ang="0">
                  <a:pos x="171" y="1025"/>
                </a:cxn>
                <a:cxn ang="0">
                  <a:pos x="403" y="109"/>
                </a:cxn>
                <a:cxn ang="0">
                  <a:pos x="409" y="80"/>
                </a:cxn>
                <a:cxn ang="0">
                  <a:pos x="403" y="57"/>
                </a:cxn>
                <a:cxn ang="0">
                  <a:pos x="352" y="51"/>
                </a:cxn>
                <a:cxn ang="0">
                  <a:pos x="290" y="46"/>
                </a:cxn>
                <a:cxn ang="0">
                  <a:pos x="261" y="40"/>
                </a:cxn>
                <a:cxn ang="0">
                  <a:pos x="267" y="5"/>
                </a:cxn>
                <a:cxn ang="0">
                  <a:pos x="290" y="0"/>
                </a:cxn>
              </a:cxnLst>
              <a:rect l="0" t="0" r="r" b="b"/>
              <a:pathLst>
                <a:path w="1357" h="1100">
                  <a:moveTo>
                    <a:pt x="295" y="0"/>
                  </a:moveTo>
                  <a:lnTo>
                    <a:pt x="341" y="0"/>
                  </a:lnTo>
                  <a:lnTo>
                    <a:pt x="398" y="0"/>
                  </a:lnTo>
                  <a:lnTo>
                    <a:pt x="454" y="5"/>
                  </a:lnTo>
                  <a:lnTo>
                    <a:pt x="500" y="5"/>
                  </a:lnTo>
                  <a:lnTo>
                    <a:pt x="545" y="5"/>
                  </a:lnTo>
                  <a:lnTo>
                    <a:pt x="602" y="0"/>
                  </a:lnTo>
                  <a:lnTo>
                    <a:pt x="659" y="0"/>
                  </a:lnTo>
                  <a:lnTo>
                    <a:pt x="704" y="0"/>
                  </a:lnTo>
                  <a:lnTo>
                    <a:pt x="710" y="0"/>
                  </a:lnTo>
                  <a:lnTo>
                    <a:pt x="715" y="0"/>
                  </a:lnTo>
                  <a:lnTo>
                    <a:pt x="721" y="5"/>
                  </a:lnTo>
                  <a:lnTo>
                    <a:pt x="721" y="17"/>
                  </a:lnTo>
                  <a:lnTo>
                    <a:pt x="721" y="28"/>
                  </a:lnTo>
                  <a:lnTo>
                    <a:pt x="715" y="40"/>
                  </a:lnTo>
                  <a:lnTo>
                    <a:pt x="710" y="46"/>
                  </a:lnTo>
                  <a:lnTo>
                    <a:pt x="693" y="46"/>
                  </a:lnTo>
                  <a:lnTo>
                    <a:pt x="670" y="46"/>
                  </a:lnTo>
                  <a:lnTo>
                    <a:pt x="613" y="51"/>
                  </a:lnTo>
                  <a:lnTo>
                    <a:pt x="579" y="57"/>
                  </a:lnTo>
                  <a:lnTo>
                    <a:pt x="557" y="69"/>
                  </a:lnTo>
                  <a:lnTo>
                    <a:pt x="545" y="92"/>
                  </a:lnTo>
                  <a:lnTo>
                    <a:pt x="534" y="121"/>
                  </a:lnTo>
                  <a:lnTo>
                    <a:pt x="409" y="639"/>
                  </a:lnTo>
                  <a:lnTo>
                    <a:pt x="1033" y="155"/>
                  </a:lnTo>
                  <a:lnTo>
                    <a:pt x="1039" y="149"/>
                  </a:lnTo>
                  <a:lnTo>
                    <a:pt x="1045" y="144"/>
                  </a:lnTo>
                  <a:lnTo>
                    <a:pt x="1056" y="132"/>
                  </a:lnTo>
                  <a:lnTo>
                    <a:pt x="1067" y="121"/>
                  </a:lnTo>
                  <a:lnTo>
                    <a:pt x="1079" y="109"/>
                  </a:lnTo>
                  <a:lnTo>
                    <a:pt x="1084" y="98"/>
                  </a:lnTo>
                  <a:lnTo>
                    <a:pt x="1084" y="80"/>
                  </a:lnTo>
                  <a:lnTo>
                    <a:pt x="1084" y="69"/>
                  </a:lnTo>
                  <a:lnTo>
                    <a:pt x="1079" y="57"/>
                  </a:lnTo>
                  <a:lnTo>
                    <a:pt x="1062" y="51"/>
                  </a:lnTo>
                  <a:lnTo>
                    <a:pt x="1039" y="46"/>
                  </a:lnTo>
                  <a:lnTo>
                    <a:pt x="1027" y="46"/>
                  </a:lnTo>
                  <a:lnTo>
                    <a:pt x="1022" y="40"/>
                  </a:lnTo>
                  <a:lnTo>
                    <a:pt x="1016" y="28"/>
                  </a:lnTo>
                  <a:lnTo>
                    <a:pt x="1022" y="17"/>
                  </a:lnTo>
                  <a:lnTo>
                    <a:pt x="1022" y="5"/>
                  </a:lnTo>
                  <a:lnTo>
                    <a:pt x="1027" y="0"/>
                  </a:lnTo>
                  <a:lnTo>
                    <a:pt x="1039" y="0"/>
                  </a:lnTo>
                  <a:lnTo>
                    <a:pt x="1045" y="0"/>
                  </a:lnTo>
                  <a:lnTo>
                    <a:pt x="1050" y="0"/>
                  </a:lnTo>
                  <a:lnTo>
                    <a:pt x="1135" y="0"/>
                  </a:lnTo>
                  <a:lnTo>
                    <a:pt x="1226" y="5"/>
                  </a:lnTo>
                  <a:lnTo>
                    <a:pt x="1283" y="0"/>
                  </a:lnTo>
                  <a:lnTo>
                    <a:pt x="1340" y="0"/>
                  </a:lnTo>
                  <a:lnTo>
                    <a:pt x="1345" y="0"/>
                  </a:lnTo>
                  <a:lnTo>
                    <a:pt x="1351" y="5"/>
                  </a:lnTo>
                  <a:lnTo>
                    <a:pt x="1357" y="11"/>
                  </a:lnTo>
                  <a:lnTo>
                    <a:pt x="1357" y="17"/>
                  </a:lnTo>
                  <a:lnTo>
                    <a:pt x="1357" y="28"/>
                  </a:lnTo>
                  <a:lnTo>
                    <a:pt x="1351" y="40"/>
                  </a:lnTo>
                  <a:lnTo>
                    <a:pt x="1345" y="46"/>
                  </a:lnTo>
                  <a:lnTo>
                    <a:pt x="1340" y="46"/>
                  </a:lnTo>
                  <a:lnTo>
                    <a:pt x="1328" y="46"/>
                  </a:lnTo>
                  <a:lnTo>
                    <a:pt x="1306" y="51"/>
                  </a:lnTo>
                  <a:lnTo>
                    <a:pt x="1271" y="57"/>
                  </a:lnTo>
                  <a:lnTo>
                    <a:pt x="1237" y="69"/>
                  </a:lnTo>
                  <a:lnTo>
                    <a:pt x="1192" y="92"/>
                  </a:lnTo>
                  <a:lnTo>
                    <a:pt x="1135" y="121"/>
                  </a:lnTo>
                  <a:lnTo>
                    <a:pt x="1067" y="172"/>
                  </a:lnTo>
                  <a:lnTo>
                    <a:pt x="789" y="391"/>
                  </a:lnTo>
                  <a:lnTo>
                    <a:pt x="778" y="397"/>
                  </a:lnTo>
                  <a:lnTo>
                    <a:pt x="772" y="403"/>
                  </a:lnTo>
                  <a:lnTo>
                    <a:pt x="761" y="414"/>
                  </a:lnTo>
                  <a:lnTo>
                    <a:pt x="749" y="420"/>
                  </a:lnTo>
                  <a:lnTo>
                    <a:pt x="744" y="426"/>
                  </a:lnTo>
                  <a:lnTo>
                    <a:pt x="744" y="426"/>
                  </a:lnTo>
                  <a:lnTo>
                    <a:pt x="744" y="432"/>
                  </a:lnTo>
                  <a:lnTo>
                    <a:pt x="749" y="443"/>
                  </a:lnTo>
                  <a:lnTo>
                    <a:pt x="749" y="449"/>
                  </a:lnTo>
                  <a:lnTo>
                    <a:pt x="749" y="449"/>
                  </a:lnTo>
                  <a:lnTo>
                    <a:pt x="976" y="979"/>
                  </a:lnTo>
                  <a:lnTo>
                    <a:pt x="1005" y="1019"/>
                  </a:lnTo>
                  <a:lnTo>
                    <a:pt x="1033" y="1043"/>
                  </a:lnTo>
                  <a:lnTo>
                    <a:pt x="1084" y="1048"/>
                  </a:lnTo>
                  <a:lnTo>
                    <a:pt x="1096" y="1048"/>
                  </a:lnTo>
                  <a:lnTo>
                    <a:pt x="1107" y="1048"/>
                  </a:lnTo>
                  <a:lnTo>
                    <a:pt x="1113" y="1054"/>
                  </a:lnTo>
                  <a:lnTo>
                    <a:pt x="1118" y="1060"/>
                  </a:lnTo>
                  <a:lnTo>
                    <a:pt x="1118" y="1066"/>
                  </a:lnTo>
                  <a:lnTo>
                    <a:pt x="1118" y="1083"/>
                  </a:lnTo>
                  <a:lnTo>
                    <a:pt x="1113" y="1089"/>
                  </a:lnTo>
                  <a:lnTo>
                    <a:pt x="1107" y="1094"/>
                  </a:lnTo>
                  <a:lnTo>
                    <a:pt x="1101" y="1100"/>
                  </a:lnTo>
                  <a:lnTo>
                    <a:pt x="1096" y="1100"/>
                  </a:lnTo>
                  <a:lnTo>
                    <a:pt x="1090" y="1100"/>
                  </a:lnTo>
                  <a:lnTo>
                    <a:pt x="1045" y="1100"/>
                  </a:lnTo>
                  <a:lnTo>
                    <a:pt x="982" y="1094"/>
                  </a:lnTo>
                  <a:lnTo>
                    <a:pt x="937" y="1094"/>
                  </a:lnTo>
                  <a:lnTo>
                    <a:pt x="840" y="1100"/>
                  </a:lnTo>
                  <a:lnTo>
                    <a:pt x="744" y="1100"/>
                  </a:lnTo>
                  <a:lnTo>
                    <a:pt x="738" y="1100"/>
                  </a:lnTo>
                  <a:lnTo>
                    <a:pt x="732" y="1100"/>
                  </a:lnTo>
                  <a:lnTo>
                    <a:pt x="727" y="1094"/>
                  </a:lnTo>
                  <a:lnTo>
                    <a:pt x="721" y="1089"/>
                  </a:lnTo>
                  <a:lnTo>
                    <a:pt x="721" y="1083"/>
                  </a:lnTo>
                  <a:lnTo>
                    <a:pt x="721" y="1071"/>
                  </a:lnTo>
                  <a:lnTo>
                    <a:pt x="727" y="1060"/>
                  </a:lnTo>
                  <a:lnTo>
                    <a:pt x="732" y="1054"/>
                  </a:lnTo>
                  <a:lnTo>
                    <a:pt x="738" y="1048"/>
                  </a:lnTo>
                  <a:lnTo>
                    <a:pt x="744" y="1048"/>
                  </a:lnTo>
                  <a:lnTo>
                    <a:pt x="755" y="1048"/>
                  </a:lnTo>
                  <a:lnTo>
                    <a:pt x="761" y="1048"/>
                  </a:lnTo>
                  <a:lnTo>
                    <a:pt x="772" y="1048"/>
                  </a:lnTo>
                  <a:lnTo>
                    <a:pt x="783" y="1048"/>
                  </a:lnTo>
                  <a:lnTo>
                    <a:pt x="801" y="1043"/>
                  </a:lnTo>
                  <a:lnTo>
                    <a:pt x="812" y="1037"/>
                  </a:lnTo>
                  <a:lnTo>
                    <a:pt x="823" y="1031"/>
                  </a:lnTo>
                  <a:lnTo>
                    <a:pt x="835" y="1019"/>
                  </a:lnTo>
                  <a:lnTo>
                    <a:pt x="835" y="1002"/>
                  </a:lnTo>
                  <a:lnTo>
                    <a:pt x="835" y="996"/>
                  </a:lnTo>
                  <a:lnTo>
                    <a:pt x="835" y="991"/>
                  </a:lnTo>
                  <a:lnTo>
                    <a:pt x="835" y="985"/>
                  </a:lnTo>
                  <a:lnTo>
                    <a:pt x="829" y="973"/>
                  </a:lnTo>
                  <a:lnTo>
                    <a:pt x="823" y="962"/>
                  </a:lnTo>
                  <a:lnTo>
                    <a:pt x="818" y="945"/>
                  </a:lnTo>
                  <a:lnTo>
                    <a:pt x="630" y="507"/>
                  </a:lnTo>
                  <a:lnTo>
                    <a:pt x="392" y="697"/>
                  </a:lnTo>
                  <a:lnTo>
                    <a:pt x="330" y="950"/>
                  </a:lnTo>
                  <a:lnTo>
                    <a:pt x="330" y="968"/>
                  </a:lnTo>
                  <a:lnTo>
                    <a:pt x="324" y="979"/>
                  </a:lnTo>
                  <a:lnTo>
                    <a:pt x="318" y="996"/>
                  </a:lnTo>
                  <a:lnTo>
                    <a:pt x="318" y="1014"/>
                  </a:lnTo>
                  <a:lnTo>
                    <a:pt x="318" y="1019"/>
                  </a:lnTo>
                  <a:lnTo>
                    <a:pt x="324" y="1037"/>
                  </a:lnTo>
                  <a:lnTo>
                    <a:pt x="347" y="1048"/>
                  </a:lnTo>
                  <a:lnTo>
                    <a:pt x="381" y="1048"/>
                  </a:lnTo>
                  <a:lnTo>
                    <a:pt x="420" y="1048"/>
                  </a:lnTo>
                  <a:lnTo>
                    <a:pt x="443" y="1048"/>
                  </a:lnTo>
                  <a:lnTo>
                    <a:pt x="454" y="1054"/>
                  </a:lnTo>
                  <a:lnTo>
                    <a:pt x="460" y="1060"/>
                  </a:lnTo>
                  <a:lnTo>
                    <a:pt x="466" y="1066"/>
                  </a:lnTo>
                  <a:lnTo>
                    <a:pt x="460" y="1083"/>
                  </a:lnTo>
                  <a:lnTo>
                    <a:pt x="460" y="1089"/>
                  </a:lnTo>
                  <a:lnTo>
                    <a:pt x="454" y="1094"/>
                  </a:lnTo>
                  <a:lnTo>
                    <a:pt x="449" y="1100"/>
                  </a:lnTo>
                  <a:lnTo>
                    <a:pt x="437" y="1100"/>
                  </a:lnTo>
                  <a:lnTo>
                    <a:pt x="432" y="1100"/>
                  </a:lnTo>
                  <a:lnTo>
                    <a:pt x="330" y="1100"/>
                  </a:lnTo>
                  <a:lnTo>
                    <a:pt x="227" y="1094"/>
                  </a:lnTo>
                  <a:lnTo>
                    <a:pt x="182" y="1094"/>
                  </a:lnTo>
                  <a:lnTo>
                    <a:pt x="125" y="1100"/>
                  </a:lnTo>
                  <a:lnTo>
                    <a:pt x="69" y="1100"/>
                  </a:lnTo>
                  <a:lnTo>
                    <a:pt x="29" y="1100"/>
                  </a:lnTo>
                  <a:lnTo>
                    <a:pt x="23" y="1100"/>
                  </a:lnTo>
                  <a:lnTo>
                    <a:pt x="17" y="1100"/>
                  </a:lnTo>
                  <a:lnTo>
                    <a:pt x="6" y="1094"/>
                  </a:lnTo>
                  <a:lnTo>
                    <a:pt x="6" y="1089"/>
                  </a:lnTo>
                  <a:lnTo>
                    <a:pt x="0" y="1083"/>
                  </a:lnTo>
                  <a:lnTo>
                    <a:pt x="0" y="1066"/>
                  </a:lnTo>
                  <a:lnTo>
                    <a:pt x="6" y="1060"/>
                  </a:lnTo>
                  <a:lnTo>
                    <a:pt x="12" y="1054"/>
                  </a:lnTo>
                  <a:lnTo>
                    <a:pt x="23" y="1048"/>
                  </a:lnTo>
                  <a:lnTo>
                    <a:pt x="34" y="1048"/>
                  </a:lnTo>
                  <a:lnTo>
                    <a:pt x="46" y="1048"/>
                  </a:lnTo>
                  <a:lnTo>
                    <a:pt x="108" y="1048"/>
                  </a:lnTo>
                  <a:lnTo>
                    <a:pt x="148" y="1043"/>
                  </a:lnTo>
                  <a:lnTo>
                    <a:pt x="171" y="1025"/>
                  </a:lnTo>
                  <a:lnTo>
                    <a:pt x="182" y="1008"/>
                  </a:lnTo>
                  <a:lnTo>
                    <a:pt x="193" y="973"/>
                  </a:lnTo>
                  <a:lnTo>
                    <a:pt x="403" y="109"/>
                  </a:lnTo>
                  <a:lnTo>
                    <a:pt x="409" y="98"/>
                  </a:lnTo>
                  <a:lnTo>
                    <a:pt x="409" y="86"/>
                  </a:lnTo>
                  <a:lnTo>
                    <a:pt x="409" y="80"/>
                  </a:lnTo>
                  <a:lnTo>
                    <a:pt x="409" y="74"/>
                  </a:lnTo>
                  <a:lnTo>
                    <a:pt x="409" y="69"/>
                  </a:lnTo>
                  <a:lnTo>
                    <a:pt x="403" y="57"/>
                  </a:lnTo>
                  <a:lnTo>
                    <a:pt x="392" y="51"/>
                  </a:lnTo>
                  <a:lnTo>
                    <a:pt x="375" y="51"/>
                  </a:lnTo>
                  <a:lnTo>
                    <a:pt x="352" y="51"/>
                  </a:lnTo>
                  <a:lnTo>
                    <a:pt x="330" y="46"/>
                  </a:lnTo>
                  <a:lnTo>
                    <a:pt x="307" y="46"/>
                  </a:lnTo>
                  <a:lnTo>
                    <a:pt x="290" y="46"/>
                  </a:lnTo>
                  <a:lnTo>
                    <a:pt x="278" y="46"/>
                  </a:lnTo>
                  <a:lnTo>
                    <a:pt x="267" y="40"/>
                  </a:lnTo>
                  <a:lnTo>
                    <a:pt x="261" y="40"/>
                  </a:lnTo>
                  <a:lnTo>
                    <a:pt x="261" y="28"/>
                  </a:lnTo>
                  <a:lnTo>
                    <a:pt x="261" y="17"/>
                  </a:lnTo>
                  <a:lnTo>
                    <a:pt x="267" y="5"/>
                  </a:lnTo>
                  <a:lnTo>
                    <a:pt x="273" y="0"/>
                  </a:lnTo>
                  <a:lnTo>
                    <a:pt x="278" y="0"/>
                  </a:lnTo>
                  <a:lnTo>
                    <a:pt x="290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741" y="3126"/>
              <a:ext cx="652" cy="749"/>
            </a:xfrm>
            <a:custGeom>
              <a:avLst/>
              <a:gdLst/>
              <a:ahLst/>
              <a:cxnLst>
                <a:cxn ang="0">
                  <a:pos x="300" y="18"/>
                </a:cxn>
                <a:cxn ang="0">
                  <a:pos x="391" y="93"/>
                </a:cxn>
                <a:cxn ang="0">
                  <a:pos x="442" y="208"/>
                </a:cxn>
                <a:cxn ang="0">
                  <a:pos x="465" y="311"/>
                </a:cxn>
                <a:cxn ang="0">
                  <a:pos x="465" y="346"/>
                </a:cxn>
                <a:cxn ang="0">
                  <a:pos x="527" y="202"/>
                </a:cxn>
                <a:cxn ang="0">
                  <a:pos x="584" y="81"/>
                </a:cxn>
                <a:cxn ang="0">
                  <a:pos x="618" y="18"/>
                </a:cxn>
                <a:cxn ang="0">
                  <a:pos x="629" y="12"/>
                </a:cxn>
                <a:cxn ang="0">
                  <a:pos x="641" y="12"/>
                </a:cxn>
                <a:cxn ang="0">
                  <a:pos x="652" y="18"/>
                </a:cxn>
                <a:cxn ang="0">
                  <a:pos x="652" y="35"/>
                </a:cxn>
                <a:cxn ang="0">
                  <a:pos x="612" y="110"/>
                </a:cxn>
                <a:cxn ang="0">
                  <a:pos x="567" y="202"/>
                </a:cxn>
                <a:cxn ang="0">
                  <a:pos x="539" y="271"/>
                </a:cxn>
                <a:cxn ang="0">
                  <a:pos x="493" y="392"/>
                </a:cxn>
                <a:cxn ang="0">
                  <a:pos x="465" y="479"/>
                </a:cxn>
                <a:cxn ang="0">
                  <a:pos x="437" y="634"/>
                </a:cxn>
                <a:cxn ang="0">
                  <a:pos x="414" y="715"/>
                </a:cxn>
                <a:cxn ang="0">
                  <a:pos x="397" y="744"/>
                </a:cxn>
                <a:cxn ang="0">
                  <a:pos x="385" y="749"/>
                </a:cxn>
                <a:cxn ang="0">
                  <a:pos x="374" y="749"/>
                </a:cxn>
                <a:cxn ang="0">
                  <a:pos x="363" y="732"/>
                </a:cxn>
                <a:cxn ang="0">
                  <a:pos x="368" y="692"/>
                </a:cxn>
                <a:cxn ang="0">
                  <a:pos x="391" y="588"/>
                </a:cxn>
                <a:cxn ang="0">
                  <a:pos x="425" y="473"/>
                </a:cxn>
                <a:cxn ang="0">
                  <a:pos x="425" y="456"/>
                </a:cxn>
                <a:cxn ang="0">
                  <a:pos x="431" y="421"/>
                </a:cxn>
                <a:cxn ang="0">
                  <a:pos x="431" y="340"/>
                </a:cxn>
                <a:cxn ang="0">
                  <a:pos x="408" y="225"/>
                </a:cxn>
                <a:cxn ang="0">
                  <a:pos x="346" y="133"/>
                </a:cxn>
                <a:cxn ang="0">
                  <a:pos x="227" y="93"/>
                </a:cxn>
                <a:cxn ang="0">
                  <a:pos x="113" y="121"/>
                </a:cxn>
                <a:cxn ang="0">
                  <a:pos x="45" y="202"/>
                </a:cxn>
                <a:cxn ang="0">
                  <a:pos x="34" y="219"/>
                </a:cxn>
                <a:cxn ang="0">
                  <a:pos x="22" y="219"/>
                </a:cxn>
                <a:cxn ang="0">
                  <a:pos x="11" y="219"/>
                </a:cxn>
                <a:cxn ang="0">
                  <a:pos x="0" y="208"/>
                </a:cxn>
                <a:cxn ang="0">
                  <a:pos x="17" y="162"/>
                </a:cxn>
                <a:cxn ang="0">
                  <a:pos x="85" y="69"/>
                </a:cxn>
                <a:cxn ang="0">
                  <a:pos x="175" y="12"/>
                </a:cxn>
              </a:cxnLst>
              <a:rect l="0" t="0" r="r" b="b"/>
              <a:pathLst>
                <a:path w="652" h="749">
                  <a:moveTo>
                    <a:pt x="238" y="0"/>
                  </a:moveTo>
                  <a:lnTo>
                    <a:pt x="300" y="18"/>
                  </a:lnTo>
                  <a:lnTo>
                    <a:pt x="351" y="46"/>
                  </a:lnTo>
                  <a:lnTo>
                    <a:pt x="391" y="93"/>
                  </a:lnTo>
                  <a:lnTo>
                    <a:pt x="419" y="150"/>
                  </a:lnTo>
                  <a:lnTo>
                    <a:pt x="442" y="208"/>
                  </a:lnTo>
                  <a:lnTo>
                    <a:pt x="454" y="265"/>
                  </a:lnTo>
                  <a:lnTo>
                    <a:pt x="465" y="311"/>
                  </a:lnTo>
                  <a:lnTo>
                    <a:pt x="465" y="346"/>
                  </a:lnTo>
                  <a:lnTo>
                    <a:pt x="465" y="346"/>
                  </a:lnTo>
                  <a:lnTo>
                    <a:pt x="493" y="277"/>
                  </a:lnTo>
                  <a:lnTo>
                    <a:pt x="527" y="202"/>
                  </a:lnTo>
                  <a:lnTo>
                    <a:pt x="556" y="139"/>
                  </a:lnTo>
                  <a:lnTo>
                    <a:pt x="584" y="81"/>
                  </a:lnTo>
                  <a:lnTo>
                    <a:pt x="607" y="41"/>
                  </a:lnTo>
                  <a:lnTo>
                    <a:pt x="618" y="18"/>
                  </a:lnTo>
                  <a:lnTo>
                    <a:pt x="624" y="12"/>
                  </a:lnTo>
                  <a:lnTo>
                    <a:pt x="629" y="12"/>
                  </a:lnTo>
                  <a:lnTo>
                    <a:pt x="635" y="12"/>
                  </a:lnTo>
                  <a:lnTo>
                    <a:pt x="641" y="12"/>
                  </a:lnTo>
                  <a:lnTo>
                    <a:pt x="646" y="18"/>
                  </a:lnTo>
                  <a:lnTo>
                    <a:pt x="652" y="18"/>
                  </a:lnTo>
                  <a:lnTo>
                    <a:pt x="652" y="23"/>
                  </a:lnTo>
                  <a:lnTo>
                    <a:pt x="652" y="35"/>
                  </a:lnTo>
                  <a:lnTo>
                    <a:pt x="646" y="41"/>
                  </a:lnTo>
                  <a:lnTo>
                    <a:pt x="612" y="110"/>
                  </a:lnTo>
                  <a:lnTo>
                    <a:pt x="590" y="162"/>
                  </a:lnTo>
                  <a:lnTo>
                    <a:pt x="567" y="202"/>
                  </a:lnTo>
                  <a:lnTo>
                    <a:pt x="556" y="231"/>
                  </a:lnTo>
                  <a:lnTo>
                    <a:pt x="539" y="271"/>
                  </a:lnTo>
                  <a:lnTo>
                    <a:pt x="516" y="329"/>
                  </a:lnTo>
                  <a:lnTo>
                    <a:pt x="493" y="392"/>
                  </a:lnTo>
                  <a:lnTo>
                    <a:pt x="471" y="444"/>
                  </a:lnTo>
                  <a:lnTo>
                    <a:pt x="465" y="479"/>
                  </a:lnTo>
                  <a:lnTo>
                    <a:pt x="454" y="559"/>
                  </a:lnTo>
                  <a:lnTo>
                    <a:pt x="437" y="634"/>
                  </a:lnTo>
                  <a:lnTo>
                    <a:pt x="419" y="692"/>
                  </a:lnTo>
                  <a:lnTo>
                    <a:pt x="414" y="715"/>
                  </a:lnTo>
                  <a:lnTo>
                    <a:pt x="402" y="732"/>
                  </a:lnTo>
                  <a:lnTo>
                    <a:pt x="397" y="744"/>
                  </a:lnTo>
                  <a:lnTo>
                    <a:pt x="391" y="749"/>
                  </a:lnTo>
                  <a:lnTo>
                    <a:pt x="385" y="749"/>
                  </a:lnTo>
                  <a:lnTo>
                    <a:pt x="380" y="749"/>
                  </a:lnTo>
                  <a:lnTo>
                    <a:pt x="374" y="749"/>
                  </a:lnTo>
                  <a:lnTo>
                    <a:pt x="368" y="738"/>
                  </a:lnTo>
                  <a:lnTo>
                    <a:pt x="363" y="732"/>
                  </a:lnTo>
                  <a:lnTo>
                    <a:pt x="363" y="721"/>
                  </a:lnTo>
                  <a:lnTo>
                    <a:pt x="368" y="692"/>
                  </a:lnTo>
                  <a:lnTo>
                    <a:pt x="374" y="646"/>
                  </a:lnTo>
                  <a:lnTo>
                    <a:pt x="391" y="588"/>
                  </a:lnTo>
                  <a:lnTo>
                    <a:pt x="408" y="530"/>
                  </a:lnTo>
                  <a:lnTo>
                    <a:pt x="425" y="473"/>
                  </a:lnTo>
                  <a:lnTo>
                    <a:pt x="425" y="467"/>
                  </a:lnTo>
                  <a:lnTo>
                    <a:pt x="425" y="456"/>
                  </a:lnTo>
                  <a:lnTo>
                    <a:pt x="431" y="444"/>
                  </a:lnTo>
                  <a:lnTo>
                    <a:pt x="431" y="421"/>
                  </a:lnTo>
                  <a:lnTo>
                    <a:pt x="431" y="392"/>
                  </a:lnTo>
                  <a:lnTo>
                    <a:pt x="431" y="340"/>
                  </a:lnTo>
                  <a:lnTo>
                    <a:pt x="419" y="283"/>
                  </a:lnTo>
                  <a:lnTo>
                    <a:pt x="408" y="225"/>
                  </a:lnTo>
                  <a:lnTo>
                    <a:pt x="380" y="173"/>
                  </a:lnTo>
                  <a:lnTo>
                    <a:pt x="346" y="133"/>
                  </a:lnTo>
                  <a:lnTo>
                    <a:pt x="295" y="104"/>
                  </a:lnTo>
                  <a:lnTo>
                    <a:pt x="227" y="93"/>
                  </a:lnTo>
                  <a:lnTo>
                    <a:pt x="170" y="104"/>
                  </a:lnTo>
                  <a:lnTo>
                    <a:pt x="113" y="121"/>
                  </a:lnTo>
                  <a:lnTo>
                    <a:pt x="73" y="156"/>
                  </a:lnTo>
                  <a:lnTo>
                    <a:pt x="45" y="202"/>
                  </a:lnTo>
                  <a:lnTo>
                    <a:pt x="39" y="214"/>
                  </a:lnTo>
                  <a:lnTo>
                    <a:pt x="34" y="219"/>
                  </a:lnTo>
                  <a:lnTo>
                    <a:pt x="28" y="219"/>
                  </a:lnTo>
                  <a:lnTo>
                    <a:pt x="22" y="219"/>
                  </a:lnTo>
                  <a:lnTo>
                    <a:pt x="17" y="219"/>
                  </a:lnTo>
                  <a:lnTo>
                    <a:pt x="11" y="219"/>
                  </a:lnTo>
                  <a:lnTo>
                    <a:pt x="5" y="214"/>
                  </a:lnTo>
                  <a:lnTo>
                    <a:pt x="0" y="208"/>
                  </a:lnTo>
                  <a:lnTo>
                    <a:pt x="5" y="190"/>
                  </a:lnTo>
                  <a:lnTo>
                    <a:pt x="17" y="162"/>
                  </a:lnTo>
                  <a:lnTo>
                    <a:pt x="45" y="116"/>
                  </a:lnTo>
                  <a:lnTo>
                    <a:pt x="85" y="69"/>
                  </a:lnTo>
                  <a:lnTo>
                    <a:pt x="124" y="41"/>
                  </a:lnTo>
                  <a:lnTo>
                    <a:pt x="175" y="12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5490" y="3259"/>
              <a:ext cx="323" cy="530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87" y="0"/>
                </a:cxn>
                <a:cxn ang="0">
                  <a:pos x="198" y="6"/>
                </a:cxn>
                <a:cxn ang="0">
                  <a:pos x="198" y="11"/>
                </a:cxn>
                <a:cxn ang="0">
                  <a:pos x="198" y="23"/>
                </a:cxn>
                <a:cxn ang="0">
                  <a:pos x="198" y="461"/>
                </a:cxn>
                <a:cxn ang="0">
                  <a:pos x="204" y="472"/>
                </a:cxn>
                <a:cxn ang="0">
                  <a:pos x="204" y="478"/>
                </a:cxn>
                <a:cxn ang="0">
                  <a:pos x="210" y="484"/>
                </a:cxn>
                <a:cxn ang="0">
                  <a:pos x="215" y="490"/>
                </a:cxn>
                <a:cxn ang="0">
                  <a:pos x="232" y="490"/>
                </a:cxn>
                <a:cxn ang="0">
                  <a:pos x="255" y="490"/>
                </a:cxn>
                <a:cxn ang="0">
                  <a:pos x="283" y="495"/>
                </a:cxn>
                <a:cxn ang="0">
                  <a:pos x="323" y="495"/>
                </a:cxn>
                <a:cxn ang="0">
                  <a:pos x="323" y="530"/>
                </a:cxn>
                <a:cxn ang="0">
                  <a:pos x="244" y="524"/>
                </a:cxn>
                <a:cxn ang="0">
                  <a:pos x="164" y="524"/>
                </a:cxn>
                <a:cxn ang="0">
                  <a:pos x="85" y="524"/>
                </a:cxn>
                <a:cxn ang="0">
                  <a:pos x="5" y="530"/>
                </a:cxn>
                <a:cxn ang="0">
                  <a:pos x="5" y="495"/>
                </a:cxn>
                <a:cxn ang="0">
                  <a:pos x="45" y="495"/>
                </a:cxn>
                <a:cxn ang="0">
                  <a:pos x="79" y="490"/>
                </a:cxn>
                <a:cxn ang="0">
                  <a:pos x="96" y="490"/>
                </a:cxn>
                <a:cxn ang="0">
                  <a:pos x="113" y="490"/>
                </a:cxn>
                <a:cxn ang="0">
                  <a:pos x="124" y="484"/>
                </a:cxn>
                <a:cxn ang="0">
                  <a:pos x="124" y="478"/>
                </a:cxn>
                <a:cxn ang="0">
                  <a:pos x="130" y="472"/>
                </a:cxn>
                <a:cxn ang="0">
                  <a:pos x="130" y="461"/>
                </a:cxn>
                <a:cxn ang="0">
                  <a:pos x="130" y="63"/>
                </a:cxn>
                <a:cxn ang="0">
                  <a:pos x="85" y="75"/>
                </a:cxn>
                <a:cxn ang="0">
                  <a:pos x="39" y="81"/>
                </a:cxn>
                <a:cxn ang="0">
                  <a:pos x="11" y="86"/>
                </a:cxn>
                <a:cxn ang="0">
                  <a:pos x="0" y="86"/>
                </a:cxn>
                <a:cxn ang="0">
                  <a:pos x="0" y="52"/>
                </a:cxn>
                <a:cxn ang="0">
                  <a:pos x="11" y="52"/>
                </a:cxn>
                <a:cxn ang="0">
                  <a:pos x="39" y="52"/>
                </a:cxn>
                <a:cxn ang="0">
                  <a:pos x="79" y="46"/>
                </a:cxn>
                <a:cxn ang="0">
                  <a:pos x="124" y="29"/>
                </a:cxn>
                <a:cxn ang="0">
                  <a:pos x="170" y="0"/>
                </a:cxn>
              </a:cxnLst>
              <a:rect l="0" t="0" r="r" b="b"/>
              <a:pathLst>
                <a:path w="323" h="530">
                  <a:moveTo>
                    <a:pt x="170" y="0"/>
                  </a:moveTo>
                  <a:lnTo>
                    <a:pt x="187" y="0"/>
                  </a:lnTo>
                  <a:lnTo>
                    <a:pt x="198" y="6"/>
                  </a:lnTo>
                  <a:lnTo>
                    <a:pt x="198" y="11"/>
                  </a:lnTo>
                  <a:lnTo>
                    <a:pt x="198" y="23"/>
                  </a:lnTo>
                  <a:lnTo>
                    <a:pt x="198" y="461"/>
                  </a:lnTo>
                  <a:lnTo>
                    <a:pt x="204" y="472"/>
                  </a:lnTo>
                  <a:lnTo>
                    <a:pt x="204" y="478"/>
                  </a:lnTo>
                  <a:lnTo>
                    <a:pt x="210" y="484"/>
                  </a:lnTo>
                  <a:lnTo>
                    <a:pt x="215" y="490"/>
                  </a:lnTo>
                  <a:lnTo>
                    <a:pt x="232" y="490"/>
                  </a:lnTo>
                  <a:lnTo>
                    <a:pt x="255" y="490"/>
                  </a:lnTo>
                  <a:lnTo>
                    <a:pt x="283" y="495"/>
                  </a:lnTo>
                  <a:lnTo>
                    <a:pt x="323" y="495"/>
                  </a:lnTo>
                  <a:lnTo>
                    <a:pt x="323" y="530"/>
                  </a:lnTo>
                  <a:lnTo>
                    <a:pt x="244" y="524"/>
                  </a:lnTo>
                  <a:lnTo>
                    <a:pt x="164" y="524"/>
                  </a:lnTo>
                  <a:lnTo>
                    <a:pt x="85" y="524"/>
                  </a:lnTo>
                  <a:lnTo>
                    <a:pt x="5" y="530"/>
                  </a:lnTo>
                  <a:lnTo>
                    <a:pt x="5" y="495"/>
                  </a:lnTo>
                  <a:lnTo>
                    <a:pt x="45" y="495"/>
                  </a:lnTo>
                  <a:lnTo>
                    <a:pt x="79" y="490"/>
                  </a:lnTo>
                  <a:lnTo>
                    <a:pt x="96" y="490"/>
                  </a:lnTo>
                  <a:lnTo>
                    <a:pt x="113" y="490"/>
                  </a:lnTo>
                  <a:lnTo>
                    <a:pt x="124" y="484"/>
                  </a:lnTo>
                  <a:lnTo>
                    <a:pt x="124" y="478"/>
                  </a:lnTo>
                  <a:lnTo>
                    <a:pt x="130" y="472"/>
                  </a:lnTo>
                  <a:lnTo>
                    <a:pt x="130" y="461"/>
                  </a:lnTo>
                  <a:lnTo>
                    <a:pt x="130" y="63"/>
                  </a:lnTo>
                  <a:lnTo>
                    <a:pt x="85" y="75"/>
                  </a:lnTo>
                  <a:lnTo>
                    <a:pt x="39" y="81"/>
                  </a:lnTo>
                  <a:lnTo>
                    <a:pt x="11" y="86"/>
                  </a:lnTo>
                  <a:lnTo>
                    <a:pt x="0" y="86"/>
                  </a:lnTo>
                  <a:lnTo>
                    <a:pt x="0" y="52"/>
                  </a:lnTo>
                  <a:lnTo>
                    <a:pt x="11" y="52"/>
                  </a:lnTo>
                  <a:lnTo>
                    <a:pt x="39" y="52"/>
                  </a:lnTo>
                  <a:lnTo>
                    <a:pt x="79" y="46"/>
                  </a:lnTo>
                  <a:lnTo>
                    <a:pt x="124" y="29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 noEditPoints="1"/>
            </p:cNvSpPr>
            <p:nvPr/>
          </p:nvSpPr>
          <p:spPr bwMode="auto">
            <a:xfrm>
              <a:off x="6602" y="2804"/>
              <a:ext cx="1055" cy="380"/>
            </a:xfrm>
            <a:custGeom>
              <a:avLst/>
              <a:gdLst/>
              <a:ahLst/>
              <a:cxnLst>
                <a:cxn ang="0">
                  <a:pos x="51" y="317"/>
                </a:cxn>
                <a:cxn ang="0">
                  <a:pos x="1004" y="317"/>
                </a:cxn>
                <a:cxn ang="0">
                  <a:pos x="1016" y="317"/>
                </a:cxn>
                <a:cxn ang="0">
                  <a:pos x="1027" y="317"/>
                </a:cxn>
                <a:cxn ang="0">
                  <a:pos x="1038" y="317"/>
                </a:cxn>
                <a:cxn ang="0">
                  <a:pos x="1050" y="322"/>
                </a:cxn>
                <a:cxn ang="0">
                  <a:pos x="1055" y="334"/>
                </a:cxn>
                <a:cxn ang="0">
                  <a:pos x="1055" y="345"/>
                </a:cxn>
                <a:cxn ang="0">
                  <a:pos x="1055" y="363"/>
                </a:cxn>
                <a:cxn ang="0">
                  <a:pos x="1050" y="368"/>
                </a:cxn>
                <a:cxn ang="0">
                  <a:pos x="1038" y="374"/>
                </a:cxn>
                <a:cxn ang="0">
                  <a:pos x="1027" y="374"/>
                </a:cxn>
                <a:cxn ang="0">
                  <a:pos x="1016" y="380"/>
                </a:cxn>
                <a:cxn ang="0">
                  <a:pos x="1004" y="380"/>
                </a:cxn>
                <a:cxn ang="0">
                  <a:pos x="51" y="380"/>
                </a:cxn>
                <a:cxn ang="0">
                  <a:pos x="40" y="380"/>
                </a:cxn>
                <a:cxn ang="0">
                  <a:pos x="28" y="374"/>
                </a:cxn>
                <a:cxn ang="0">
                  <a:pos x="17" y="374"/>
                </a:cxn>
                <a:cxn ang="0">
                  <a:pos x="5" y="368"/>
                </a:cxn>
                <a:cxn ang="0">
                  <a:pos x="0" y="363"/>
                </a:cxn>
                <a:cxn ang="0">
                  <a:pos x="0" y="345"/>
                </a:cxn>
                <a:cxn ang="0">
                  <a:pos x="0" y="334"/>
                </a:cxn>
                <a:cxn ang="0">
                  <a:pos x="5" y="322"/>
                </a:cxn>
                <a:cxn ang="0">
                  <a:pos x="17" y="317"/>
                </a:cxn>
                <a:cxn ang="0">
                  <a:pos x="28" y="317"/>
                </a:cxn>
                <a:cxn ang="0">
                  <a:pos x="40" y="317"/>
                </a:cxn>
                <a:cxn ang="0">
                  <a:pos x="51" y="317"/>
                </a:cxn>
                <a:cxn ang="0">
                  <a:pos x="51" y="0"/>
                </a:cxn>
                <a:cxn ang="0">
                  <a:pos x="1004" y="0"/>
                </a:cxn>
                <a:cxn ang="0">
                  <a:pos x="1016" y="0"/>
                </a:cxn>
                <a:cxn ang="0">
                  <a:pos x="1027" y="5"/>
                </a:cxn>
                <a:cxn ang="0">
                  <a:pos x="1038" y="5"/>
                </a:cxn>
                <a:cxn ang="0">
                  <a:pos x="1050" y="11"/>
                </a:cxn>
                <a:cxn ang="0">
                  <a:pos x="1055" y="17"/>
                </a:cxn>
                <a:cxn ang="0">
                  <a:pos x="1055" y="34"/>
                </a:cxn>
                <a:cxn ang="0">
                  <a:pos x="1055" y="46"/>
                </a:cxn>
                <a:cxn ang="0">
                  <a:pos x="1050" y="57"/>
                </a:cxn>
                <a:cxn ang="0">
                  <a:pos x="1038" y="63"/>
                </a:cxn>
                <a:cxn ang="0">
                  <a:pos x="1027" y="63"/>
                </a:cxn>
                <a:cxn ang="0">
                  <a:pos x="1016" y="63"/>
                </a:cxn>
                <a:cxn ang="0">
                  <a:pos x="1004" y="63"/>
                </a:cxn>
                <a:cxn ang="0">
                  <a:pos x="51" y="63"/>
                </a:cxn>
                <a:cxn ang="0">
                  <a:pos x="40" y="63"/>
                </a:cxn>
                <a:cxn ang="0">
                  <a:pos x="28" y="63"/>
                </a:cxn>
                <a:cxn ang="0">
                  <a:pos x="17" y="63"/>
                </a:cxn>
                <a:cxn ang="0">
                  <a:pos x="5" y="57"/>
                </a:cxn>
                <a:cxn ang="0">
                  <a:pos x="0" y="46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5" y="11"/>
                </a:cxn>
                <a:cxn ang="0">
                  <a:pos x="17" y="5"/>
                </a:cxn>
                <a:cxn ang="0">
                  <a:pos x="28" y="5"/>
                </a:cxn>
                <a:cxn ang="0">
                  <a:pos x="40" y="0"/>
                </a:cxn>
                <a:cxn ang="0">
                  <a:pos x="51" y="0"/>
                </a:cxn>
              </a:cxnLst>
              <a:rect l="0" t="0" r="r" b="b"/>
              <a:pathLst>
                <a:path w="1055" h="380">
                  <a:moveTo>
                    <a:pt x="51" y="317"/>
                  </a:moveTo>
                  <a:lnTo>
                    <a:pt x="1004" y="317"/>
                  </a:lnTo>
                  <a:lnTo>
                    <a:pt x="1016" y="317"/>
                  </a:lnTo>
                  <a:lnTo>
                    <a:pt x="1027" y="317"/>
                  </a:lnTo>
                  <a:lnTo>
                    <a:pt x="1038" y="317"/>
                  </a:lnTo>
                  <a:lnTo>
                    <a:pt x="1050" y="322"/>
                  </a:lnTo>
                  <a:lnTo>
                    <a:pt x="1055" y="334"/>
                  </a:lnTo>
                  <a:lnTo>
                    <a:pt x="1055" y="345"/>
                  </a:lnTo>
                  <a:lnTo>
                    <a:pt x="1055" y="363"/>
                  </a:lnTo>
                  <a:lnTo>
                    <a:pt x="1050" y="368"/>
                  </a:lnTo>
                  <a:lnTo>
                    <a:pt x="1038" y="374"/>
                  </a:lnTo>
                  <a:lnTo>
                    <a:pt x="1027" y="374"/>
                  </a:lnTo>
                  <a:lnTo>
                    <a:pt x="1016" y="380"/>
                  </a:lnTo>
                  <a:lnTo>
                    <a:pt x="1004" y="380"/>
                  </a:lnTo>
                  <a:lnTo>
                    <a:pt x="51" y="380"/>
                  </a:lnTo>
                  <a:lnTo>
                    <a:pt x="40" y="380"/>
                  </a:lnTo>
                  <a:lnTo>
                    <a:pt x="28" y="374"/>
                  </a:lnTo>
                  <a:lnTo>
                    <a:pt x="17" y="374"/>
                  </a:lnTo>
                  <a:lnTo>
                    <a:pt x="5" y="368"/>
                  </a:lnTo>
                  <a:lnTo>
                    <a:pt x="0" y="363"/>
                  </a:lnTo>
                  <a:lnTo>
                    <a:pt x="0" y="345"/>
                  </a:lnTo>
                  <a:lnTo>
                    <a:pt x="0" y="334"/>
                  </a:lnTo>
                  <a:lnTo>
                    <a:pt x="5" y="322"/>
                  </a:lnTo>
                  <a:lnTo>
                    <a:pt x="17" y="317"/>
                  </a:lnTo>
                  <a:lnTo>
                    <a:pt x="28" y="317"/>
                  </a:lnTo>
                  <a:lnTo>
                    <a:pt x="40" y="317"/>
                  </a:lnTo>
                  <a:lnTo>
                    <a:pt x="51" y="317"/>
                  </a:lnTo>
                  <a:close/>
                  <a:moveTo>
                    <a:pt x="51" y="0"/>
                  </a:moveTo>
                  <a:lnTo>
                    <a:pt x="1004" y="0"/>
                  </a:lnTo>
                  <a:lnTo>
                    <a:pt x="1016" y="0"/>
                  </a:lnTo>
                  <a:lnTo>
                    <a:pt x="1027" y="5"/>
                  </a:lnTo>
                  <a:lnTo>
                    <a:pt x="1038" y="5"/>
                  </a:lnTo>
                  <a:lnTo>
                    <a:pt x="1050" y="11"/>
                  </a:lnTo>
                  <a:lnTo>
                    <a:pt x="1055" y="17"/>
                  </a:lnTo>
                  <a:lnTo>
                    <a:pt x="1055" y="34"/>
                  </a:lnTo>
                  <a:lnTo>
                    <a:pt x="1055" y="46"/>
                  </a:lnTo>
                  <a:lnTo>
                    <a:pt x="1050" y="57"/>
                  </a:lnTo>
                  <a:lnTo>
                    <a:pt x="1038" y="63"/>
                  </a:lnTo>
                  <a:lnTo>
                    <a:pt x="1027" y="63"/>
                  </a:lnTo>
                  <a:lnTo>
                    <a:pt x="1016" y="63"/>
                  </a:lnTo>
                  <a:lnTo>
                    <a:pt x="1004" y="63"/>
                  </a:lnTo>
                  <a:lnTo>
                    <a:pt x="51" y="63"/>
                  </a:lnTo>
                  <a:lnTo>
                    <a:pt x="40" y="63"/>
                  </a:lnTo>
                  <a:lnTo>
                    <a:pt x="28" y="63"/>
                  </a:lnTo>
                  <a:lnTo>
                    <a:pt x="17" y="63"/>
                  </a:lnTo>
                  <a:lnTo>
                    <a:pt x="5" y="57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17" y="5"/>
                  </a:lnTo>
                  <a:lnTo>
                    <a:pt x="28" y="5"/>
                  </a:lnTo>
                  <a:lnTo>
                    <a:pt x="40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8293" y="2187"/>
              <a:ext cx="1322" cy="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2" y="0"/>
                </a:cxn>
                <a:cxn ang="0">
                  <a:pos x="1322" y="63"/>
                </a:cxn>
                <a:cxn ang="0">
                  <a:pos x="1254" y="69"/>
                </a:cxn>
                <a:cxn ang="0">
                  <a:pos x="1203" y="87"/>
                </a:cxn>
                <a:cxn ang="0">
                  <a:pos x="1174" y="110"/>
                </a:cxn>
                <a:cxn ang="0">
                  <a:pos x="1163" y="138"/>
                </a:cxn>
                <a:cxn ang="0">
                  <a:pos x="1157" y="167"/>
                </a:cxn>
                <a:cxn ang="0">
                  <a:pos x="1157" y="196"/>
                </a:cxn>
                <a:cxn ang="0">
                  <a:pos x="1157" y="1423"/>
                </a:cxn>
                <a:cxn ang="0">
                  <a:pos x="1157" y="1452"/>
                </a:cxn>
                <a:cxn ang="0">
                  <a:pos x="1163" y="1475"/>
                </a:cxn>
                <a:cxn ang="0">
                  <a:pos x="1174" y="1504"/>
                </a:cxn>
                <a:cxn ang="0">
                  <a:pos x="1203" y="1527"/>
                </a:cxn>
                <a:cxn ang="0">
                  <a:pos x="1254" y="1544"/>
                </a:cxn>
                <a:cxn ang="0">
                  <a:pos x="1322" y="1550"/>
                </a:cxn>
                <a:cxn ang="0">
                  <a:pos x="1322" y="1613"/>
                </a:cxn>
                <a:cxn ang="0">
                  <a:pos x="840" y="1613"/>
                </a:cxn>
                <a:cxn ang="0">
                  <a:pos x="840" y="1550"/>
                </a:cxn>
                <a:cxn ang="0">
                  <a:pos x="908" y="1544"/>
                </a:cxn>
                <a:cxn ang="0">
                  <a:pos x="953" y="1527"/>
                </a:cxn>
                <a:cxn ang="0">
                  <a:pos x="981" y="1504"/>
                </a:cxn>
                <a:cxn ang="0">
                  <a:pos x="993" y="1475"/>
                </a:cxn>
                <a:cxn ang="0">
                  <a:pos x="998" y="1452"/>
                </a:cxn>
                <a:cxn ang="0">
                  <a:pos x="998" y="1423"/>
                </a:cxn>
                <a:cxn ang="0">
                  <a:pos x="998" y="63"/>
                </a:cxn>
                <a:cxn ang="0">
                  <a:pos x="318" y="63"/>
                </a:cxn>
                <a:cxn ang="0">
                  <a:pos x="318" y="1423"/>
                </a:cxn>
                <a:cxn ang="0">
                  <a:pos x="318" y="1452"/>
                </a:cxn>
                <a:cxn ang="0">
                  <a:pos x="323" y="1475"/>
                </a:cxn>
                <a:cxn ang="0">
                  <a:pos x="335" y="1504"/>
                </a:cxn>
                <a:cxn ang="0">
                  <a:pos x="363" y="1527"/>
                </a:cxn>
                <a:cxn ang="0">
                  <a:pos x="414" y="1544"/>
                </a:cxn>
                <a:cxn ang="0">
                  <a:pos x="482" y="1550"/>
                </a:cxn>
                <a:cxn ang="0">
                  <a:pos x="482" y="1613"/>
                </a:cxn>
                <a:cxn ang="0">
                  <a:pos x="0" y="1613"/>
                </a:cxn>
                <a:cxn ang="0">
                  <a:pos x="0" y="1550"/>
                </a:cxn>
                <a:cxn ang="0">
                  <a:pos x="68" y="1544"/>
                </a:cxn>
                <a:cxn ang="0">
                  <a:pos x="113" y="1527"/>
                </a:cxn>
                <a:cxn ang="0">
                  <a:pos x="142" y="1504"/>
                </a:cxn>
                <a:cxn ang="0">
                  <a:pos x="153" y="1475"/>
                </a:cxn>
                <a:cxn ang="0">
                  <a:pos x="159" y="1452"/>
                </a:cxn>
                <a:cxn ang="0">
                  <a:pos x="159" y="1423"/>
                </a:cxn>
                <a:cxn ang="0">
                  <a:pos x="159" y="196"/>
                </a:cxn>
                <a:cxn ang="0">
                  <a:pos x="159" y="167"/>
                </a:cxn>
                <a:cxn ang="0">
                  <a:pos x="153" y="138"/>
                </a:cxn>
                <a:cxn ang="0">
                  <a:pos x="142" y="110"/>
                </a:cxn>
                <a:cxn ang="0">
                  <a:pos x="113" y="87"/>
                </a:cxn>
                <a:cxn ang="0">
                  <a:pos x="68" y="69"/>
                </a:cxn>
                <a:cxn ang="0">
                  <a:pos x="0" y="63"/>
                </a:cxn>
                <a:cxn ang="0">
                  <a:pos x="0" y="0"/>
                </a:cxn>
              </a:cxnLst>
              <a:rect l="0" t="0" r="r" b="b"/>
              <a:pathLst>
                <a:path w="1322" h="1613">
                  <a:moveTo>
                    <a:pt x="0" y="0"/>
                  </a:moveTo>
                  <a:lnTo>
                    <a:pt x="1322" y="0"/>
                  </a:lnTo>
                  <a:lnTo>
                    <a:pt x="1322" y="63"/>
                  </a:lnTo>
                  <a:lnTo>
                    <a:pt x="1254" y="69"/>
                  </a:lnTo>
                  <a:lnTo>
                    <a:pt x="1203" y="87"/>
                  </a:lnTo>
                  <a:lnTo>
                    <a:pt x="1174" y="110"/>
                  </a:lnTo>
                  <a:lnTo>
                    <a:pt x="1163" y="138"/>
                  </a:lnTo>
                  <a:lnTo>
                    <a:pt x="1157" y="167"/>
                  </a:lnTo>
                  <a:lnTo>
                    <a:pt x="1157" y="196"/>
                  </a:lnTo>
                  <a:lnTo>
                    <a:pt x="1157" y="1423"/>
                  </a:lnTo>
                  <a:lnTo>
                    <a:pt x="1157" y="1452"/>
                  </a:lnTo>
                  <a:lnTo>
                    <a:pt x="1163" y="1475"/>
                  </a:lnTo>
                  <a:lnTo>
                    <a:pt x="1174" y="1504"/>
                  </a:lnTo>
                  <a:lnTo>
                    <a:pt x="1203" y="1527"/>
                  </a:lnTo>
                  <a:lnTo>
                    <a:pt x="1254" y="1544"/>
                  </a:lnTo>
                  <a:lnTo>
                    <a:pt x="1322" y="1550"/>
                  </a:lnTo>
                  <a:lnTo>
                    <a:pt x="1322" y="1613"/>
                  </a:lnTo>
                  <a:lnTo>
                    <a:pt x="840" y="1613"/>
                  </a:lnTo>
                  <a:lnTo>
                    <a:pt x="840" y="1550"/>
                  </a:lnTo>
                  <a:lnTo>
                    <a:pt x="908" y="1544"/>
                  </a:lnTo>
                  <a:lnTo>
                    <a:pt x="953" y="1527"/>
                  </a:lnTo>
                  <a:lnTo>
                    <a:pt x="981" y="1504"/>
                  </a:lnTo>
                  <a:lnTo>
                    <a:pt x="993" y="1475"/>
                  </a:lnTo>
                  <a:lnTo>
                    <a:pt x="998" y="1452"/>
                  </a:lnTo>
                  <a:lnTo>
                    <a:pt x="998" y="1423"/>
                  </a:lnTo>
                  <a:lnTo>
                    <a:pt x="998" y="63"/>
                  </a:lnTo>
                  <a:lnTo>
                    <a:pt x="318" y="63"/>
                  </a:lnTo>
                  <a:lnTo>
                    <a:pt x="318" y="1423"/>
                  </a:lnTo>
                  <a:lnTo>
                    <a:pt x="318" y="1452"/>
                  </a:lnTo>
                  <a:lnTo>
                    <a:pt x="323" y="1475"/>
                  </a:lnTo>
                  <a:lnTo>
                    <a:pt x="335" y="1504"/>
                  </a:lnTo>
                  <a:lnTo>
                    <a:pt x="363" y="1527"/>
                  </a:lnTo>
                  <a:lnTo>
                    <a:pt x="414" y="1544"/>
                  </a:lnTo>
                  <a:lnTo>
                    <a:pt x="482" y="1550"/>
                  </a:lnTo>
                  <a:lnTo>
                    <a:pt x="482" y="1613"/>
                  </a:lnTo>
                  <a:lnTo>
                    <a:pt x="0" y="1613"/>
                  </a:lnTo>
                  <a:lnTo>
                    <a:pt x="0" y="1550"/>
                  </a:lnTo>
                  <a:lnTo>
                    <a:pt x="68" y="1544"/>
                  </a:lnTo>
                  <a:lnTo>
                    <a:pt x="113" y="1527"/>
                  </a:lnTo>
                  <a:lnTo>
                    <a:pt x="142" y="1504"/>
                  </a:lnTo>
                  <a:lnTo>
                    <a:pt x="153" y="1475"/>
                  </a:lnTo>
                  <a:lnTo>
                    <a:pt x="159" y="1452"/>
                  </a:lnTo>
                  <a:lnTo>
                    <a:pt x="159" y="1423"/>
                  </a:lnTo>
                  <a:lnTo>
                    <a:pt x="159" y="196"/>
                  </a:lnTo>
                  <a:lnTo>
                    <a:pt x="159" y="167"/>
                  </a:lnTo>
                  <a:lnTo>
                    <a:pt x="153" y="138"/>
                  </a:lnTo>
                  <a:lnTo>
                    <a:pt x="142" y="110"/>
                  </a:lnTo>
                  <a:lnTo>
                    <a:pt x="113" y="87"/>
                  </a:lnTo>
                  <a:lnTo>
                    <a:pt x="68" y="69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 noEditPoints="1"/>
            </p:cNvSpPr>
            <p:nvPr/>
          </p:nvSpPr>
          <p:spPr bwMode="auto">
            <a:xfrm>
              <a:off x="9768" y="3380"/>
              <a:ext cx="573" cy="513"/>
            </a:xfrm>
            <a:custGeom>
              <a:avLst/>
              <a:gdLst/>
              <a:ahLst/>
              <a:cxnLst>
                <a:cxn ang="0">
                  <a:pos x="261" y="34"/>
                </a:cxn>
                <a:cxn ang="0">
                  <a:pos x="187" y="86"/>
                </a:cxn>
                <a:cxn ang="0">
                  <a:pos x="131" y="190"/>
                </a:cxn>
                <a:cxn ang="0">
                  <a:pos x="97" y="317"/>
                </a:cxn>
                <a:cxn ang="0">
                  <a:pos x="97" y="426"/>
                </a:cxn>
                <a:cxn ang="0">
                  <a:pos x="142" y="478"/>
                </a:cxn>
                <a:cxn ang="0">
                  <a:pos x="221" y="472"/>
                </a:cxn>
                <a:cxn ang="0">
                  <a:pos x="278" y="438"/>
                </a:cxn>
                <a:cxn ang="0">
                  <a:pos x="312" y="403"/>
                </a:cxn>
                <a:cxn ang="0">
                  <a:pos x="335" y="363"/>
                </a:cxn>
                <a:cxn ang="0">
                  <a:pos x="392" y="150"/>
                </a:cxn>
                <a:cxn ang="0">
                  <a:pos x="386" y="115"/>
                </a:cxn>
                <a:cxn ang="0">
                  <a:pos x="363" y="63"/>
                </a:cxn>
                <a:cxn ang="0">
                  <a:pos x="290" y="34"/>
                </a:cxn>
                <a:cxn ang="0">
                  <a:pos x="341" y="11"/>
                </a:cxn>
                <a:cxn ang="0">
                  <a:pos x="409" y="69"/>
                </a:cxn>
                <a:cxn ang="0">
                  <a:pos x="409" y="69"/>
                </a:cxn>
                <a:cxn ang="0">
                  <a:pos x="414" y="52"/>
                </a:cxn>
                <a:cxn ang="0">
                  <a:pos x="437" y="29"/>
                </a:cxn>
                <a:cxn ang="0">
                  <a:pos x="460" y="23"/>
                </a:cxn>
                <a:cxn ang="0">
                  <a:pos x="482" y="29"/>
                </a:cxn>
                <a:cxn ang="0">
                  <a:pos x="494" y="46"/>
                </a:cxn>
                <a:cxn ang="0">
                  <a:pos x="494" y="69"/>
                </a:cxn>
                <a:cxn ang="0">
                  <a:pos x="488" y="98"/>
                </a:cxn>
                <a:cxn ang="0">
                  <a:pos x="482" y="132"/>
                </a:cxn>
                <a:cxn ang="0">
                  <a:pos x="454" y="236"/>
                </a:cxn>
                <a:cxn ang="0">
                  <a:pos x="431" y="340"/>
                </a:cxn>
                <a:cxn ang="0">
                  <a:pos x="420" y="386"/>
                </a:cxn>
                <a:cxn ang="0">
                  <a:pos x="414" y="426"/>
                </a:cxn>
                <a:cxn ang="0">
                  <a:pos x="414" y="461"/>
                </a:cxn>
                <a:cxn ang="0">
                  <a:pos x="437" y="484"/>
                </a:cxn>
                <a:cxn ang="0">
                  <a:pos x="482" y="472"/>
                </a:cxn>
                <a:cxn ang="0">
                  <a:pos x="522" y="403"/>
                </a:cxn>
                <a:cxn ang="0">
                  <a:pos x="539" y="346"/>
                </a:cxn>
                <a:cxn ang="0">
                  <a:pos x="545" y="328"/>
                </a:cxn>
                <a:cxn ang="0">
                  <a:pos x="562" y="328"/>
                </a:cxn>
                <a:cxn ang="0">
                  <a:pos x="573" y="334"/>
                </a:cxn>
                <a:cxn ang="0">
                  <a:pos x="573" y="357"/>
                </a:cxn>
                <a:cxn ang="0">
                  <a:pos x="551" y="420"/>
                </a:cxn>
                <a:cxn ang="0">
                  <a:pos x="522" y="478"/>
                </a:cxn>
                <a:cxn ang="0">
                  <a:pos x="488" y="507"/>
                </a:cxn>
                <a:cxn ang="0">
                  <a:pos x="448" y="513"/>
                </a:cxn>
                <a:cxn ang="0">
                  <a:pos x="386" y="501"/>
                </a:cxn>
                <a:cxn ang="0">
                  <a:pos x="329" y="438"/>
                </a:cxn>
                <a:cxn ang="0">
                  <a:pos x="227" y="507"/>
                </a:cxn>
                <a:cxn ang="0">
                  <a:pos x="102" y="501"/>
                </a:cxn>
                <a:cxn ang="0">
                  <a:pos x="11" y="403"/>
                </a:cxn>
                <a:cxn ang="0">
                  <a:pos x="17" y="230"/>
                </a:cxn>
                <a:cxn ang="0">
                  <a:pos x="125" y="69"/>
                </a:cxn>
                <a:cxn ang="0">
                  <a:pos x="290" y="0"/>
                </a:cxn>
              </a:cxnLst>
              <a:rect l="0" t="0" r="r" b="b"/>
              <a:pathLst>
                <a:path w="573" h="513">
                  <a:moveTo>
                    <a:pt x="290" y="34"/>
                  </a:moveTo>
                  <a:lnTo>
                    <a:pt x="261" y="34"/>
                  </a:lnTo>
                  <a:lnTo>
                    <a:pt x="227" y="52"/>
                  </a:lnTo>
                  <a:lnTo>
                    <a:pt x="187" y="86"/>
                  </a:lnTo>
                  <a:lnTo>
                    <a:pt x="148" y="144"/>
                  </a:lnTo>
                  <a:lnTo>
                    <a:pt x="131" y="190"/>
                  </a:lnTo>
                  <a:lnTo>
                    <a:pt x="114" y="253"/>
                  </a:lnTo>
                  <a:lnTo>
                    <a:pt x="97" y="317"/>
                  </a:lnTo>
                  <a:lnTo>
                    <a:pt x="91" y="374"/>
                  </a:lnTo>
                  <a:lnTo>
                    <a:pt x="97" y="426"/>
                  </a:lnTo>
                  <a:lnTo>
                    <a:pt x="119" y="461"/>
                  </a:lnTo>
                  <a:lnTo>
                    <a:pt x="142" y="478"/>
                  </a:lnTo>
                  <a:lnTo>
                    <a:pt x="176" y="484"/>
                  </a:lnTo>
                  <a:lnTo>
                    <a:pt x="221" y="472"/>
                  </a:lnTo>
                  <a:lnTo>
                    <a:pt x="255" y="455"/>
                  </a:lnTo>
                  <a:lnTo>
                    <a:pt x="278" y="438"/>
                  </a:lnTo>
                  <a:lnTo>
                    <a:pt x="295" y="420"/>
                  </a:lnTo>
                  <a:lnTo>
                    <a:pt x="312" y="403"/>
                  </a:lnTo>
                  <a:lnTo>
                    <a:pt x="324" y="386"/>
                  </a:lnTo>
                  <a:lnTo>
                    <a:pt x="335" y="363"/>
                  </a:lnTo>
                  <a:lnTo>
                    <a:pt x="335" y="363"/>
                  </a:lnTo>
                  <a:lnTo>
                    <a:pt x="392" y="150"/>
                  </a:lnTo>
                  <a:lnTo>
                    <a:pt x="392" y="132"/>
                  </a:lnTo>
                  <a:lnTo>
                    <a:pt x="386" y="115"/>
                  </a:lnTo>
                  <a:lnTo>
                    <a:pt x="380" y="92"/>
                  </a:lnTo>
                  <a:lnTo>
                    <a:pt x="363" y="63"/>
                  </a:lnTo>
                  <a:lnTo>
                    <a:pt x="329" y="40"/>
                  </a:lnTo>
                  <a:lnTo>
                    <a:pt x="290" y="34"/>
                  </a:lnTo>
                  <a:close/>
                  <a:moveTo>
                    <a:pt x="290" y="0"/>
                  </a:moveTo>
                  <a:lnTo>
                    <a:pt x="341" y="11"/>
                  </a:lnTo>
                  <a:lnTo>
                    <a:pt x="380" y="34"/>
                  </a:lnTo>
                  <a:lnTo>
                    <a:pt x="409" y="69"/>
                  </a:lnTo>
                  <a:lnTo>
                    <a:pt x="409" y="69"/>
                  </a:lnTo>
                  <a:lnTo>
                    <a:pt x="409" y="69"/>
                  </a:lnTo>
                  <a:lnTo>
                    <a:pt x="409" y="69"/>
                  </a:lnTo>
                  <a:lnTo>
                    <a:pt x="414" y="52"/>
                  </a:lnTo>
                  <a:lnTo>
                    <a:pt x="420" y="40"/>
                  </a:lnTo>
                  <a:lnTo>
                    <a:pt x="437" y="29"/>
                  </a:lnTo>
                  <a:lnTo>
                    <a:pt x="448" y="23"/>
                  </a:lnTo>
                  <a:lnTo>
                    <a:pt x="460" y="23"/>
                  </a:lnTo>
                  <a:lnTo>
                    <a:pt x="471" y="23"/>
                  </a:lnTo>
                  <a:lnTo>
                    <a:pt x="482" y="29"/>
                  </a:lnTo>
                  <a:lnTo>
                    <a:pt x="488" y="34"/>
                  </a:lnTo>
                  <a:lnTo>
                    <a:pt x="494" y="46"/>
                  </a:lnTo>
                  <a:lnTo>
                    <a:pt x="499" y="63"/>
                  </a:lnTo>
                  <a:lnTo>
                    <a:pt x="494" y="69"/>
                  </a:lnTo>
                  <a:lnTo>
                    <a:pt x="494" y="81"/>
                  </a:lnTo>
                  <a:lnTo>
                    <a:pt x="488" y="98"/>
                  </a:lnTo>
                  <a:lnTo>
                    <a:pt x="488" y="115"/>
                  </a:lnTo>
                  <a:lnTo>
                    <a:pt x="482" y="132"/>
                  </a:lnTo>
                  <a:lnTo>
                    <a:pt x="477" y="150"/>
                  </a:lnTo>
                  <a:lnTo>
                    <a:pt x="454" y="236"/>
                  </a:lnTo>
                  <a:lnTo>
                    <a:pt x="443" y="282"/>
                  </a:lnTo>
                  <a:lnTo>
                    <a:pt x="431" y="340"/>
                  </a:lnTo>
                  <a:lnTo>
                    <a:pt x="426" y="363"/>
                  </a:lnTo>
                  <a:lnTo>
                    <a:pt x="420" y="386"/>
                  </a:lnTo>
                  <a:lnTo>
                    <a:pt x="414" y="409"/>
                  </a:lnTo>
                  <a:lnTo>
                    <a:pt x="414" y="426"/>
                  </a:lnTo>
                  <a:lnTo>
                    <a:pt x="414" y="444"/>
                  </a:lnTo>
                  <a:lnTo>
                    <a:pt x="414" y="461"/>
                  </a:lnTo>
                  <a:lnTo>
                    <a:pt x="426" y="472"/>
                  </a:lnTo>
                  <a:lnTo>
                    <a:pt x="437" y="484"/>
                  </a:lnTo>
                  <a:lnTo>
                    <a:pt x="448" y="484"/>
                  </a:lnTo>
                  <a:lnTo>
                    <a:pt x="482" y="472"/>
                  </a:lnTo>
                  <a:lnTo>
                    <a:pt x="505" y="444"/>
                  </a:lnTo>
                  <a:lnTo>
                    <a:pt x="522" y="403"/>
                  </a:lnTo>
                  <a:lnTo>
                    <a:pt x="534" y="363"/>
                  </a:lnTo>
                  <a:lnTo>
                    <a:pt x="539" y="346"/>
                  </a:lnTo>
                  <a:lnTo>
                    <a:pt x="539" y="334"/>
                  </a:lnTo>
                  <a:lnTo>
                    <a:pt x="545" y="328"/>
                  </a:lnTo>
                  <a:lnTo>
                    <a:pt x="556" y="328"/>
                  </a:lnTo>
                  <a:lnTo>
                    <a:pt x="562" y="328"/>
                  </a:lnTo>
                  <a:lnTo>
                    <a:pt x="568" y="328"/>
                  </a:lnTo>
                  <a:lnTo>
                    <a:pt x="573" y="334"/>
                  </a:lnTo>
                  <a:lnTo>
                    <a:pt x="573" y="340"/>
                  </a:lnTo>
                  <a:lnTo>
                    <a:pt x="573" y="357"/>
                  </a:lnTo>
                  <a:lnTo>
                    <a:pt x="562" y="386"/>
                  </a:lnTo>
                  <a:lnTo>
                    <a:pt x="551" y="420"/>
                  </a:lnTo>
                  <a:lnTo>
                    <a:pt x="539" y="455"/>
                  </a:lnTo>
                  <a:lnTo>
                    <a:pt x="522" y="478"/>
                  </a:lnTo>
                  <a:lnTo>
                    <a:pt x="505" y="495"/>
                  </a:lnTo>
                  <a:lnTo>
                    <a:pt x="488" y="507"/>
                  </a:lnTo>
                  <a:lnTo>
                    <a:pt x="471" y="513"/>
                  </a:lnTo>
                  <a:lnTo>
                    <a:pt x="448" y="513"/>
                  </a:lnTo>
                  <a:lnTo>
                    <a:pt x="420" y="513"/>
                  </a:lnTo>
                  <a:lnTo>
                    <a:pt x="386" y="501"/>
                  </a:lnTo>
                  <a:lnTo>
                    <a:pt x="352" y="478"/>
                  </a:lnTo>
                  <a:lnTo>
                    <a:pt x="329" y="438"/>
                  </a:lnTo>
                  <a:lnTo>
                    <a:pt x="284" y="478"/>
                  </a:lnTo>
                  <a:lnTo>
                    <a:pt x="227" y="507"/>
                  </a:lnTo>
                  <a:lnTo>
                    <a:pt x="170" y="513"/>
                  </a:lnTo>
                  <a:lnTo>
                    <a:pt x="102" y="501"/>
                  </a:lnTo>
                  <a:lnTo>
                    <a:pt x="51" y="461"/>
                  </a:lnTo>
                  <a:lnTo>
                    <a:pt x="11" y="403"/>
                  </a:lnTo>
                  <a:lnTo>
                    <a:pt x="0" y="328"/>
                  </a:lnTo>
                  <a:lnTo>
                    <a:pt x="17" y="230"/>
                  </a:lnTo>
                  <a:lnTo>
                    <a:pt x="63" y="144"/>
                  </a:lnTo>
                  <a:lnTo>
                    <a:pt x="125" y="69"/>
                  </a:lnTo>
                  <a:lnTo>
                    <a:pt x="204" y="23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0477" y="3028"/>
              <a:ext cx="483" cy="1141"/>
            </a:xfrm>
            <a:custGeom>
              <a:avLst/>
              <a:gdLst/>
              <a:ahLst/>
              <a:cxnLst>
                <a:cxn ang="0">
                  <a:pos x="460" y="0"/>
                </a:cxn>
                <a:cxn ang="0">
                  <a:pos x="466" y="0"/>
                </a:cxn>
                <a:cxn ang="0">
                  <a:pos x="477" y="6"/>
                </a:cxn>
                <a:cxn ang="0">
                  <a:pos x="483" y="18"/>
                </a:cxn>
                <a:cxn ang="0">
                  <a:pos x="483" y="29"/>
                </a:cxn>
                <a:cxn ang="0">
                  <a:pos x="483" y="35"/>
                </a:cxn>
                <a:cxn ang="0">
                  <a:pos x="483" y="41"/>
                </a:cxn>
                <a:cxn ang="0">
                  <a:pos x="477" y="52"/>
                </a:cxn>
                <a:cxn ang="0">
                  <a:pos x="57" y="1112"/>
                </a:cxn>
                <a:cxn ang="0">
                  <a:pos x="52" y="1124"/>
                </a:cxn>
                <a:cxn ang="0">
                  <a:pos x="46" y="1135"/>
                </a:cxn>
                <a:cxn ang="0">
                  <a:pos x="40" y="1141"/>
                </a:cxn>
                <a:cxn ang="0">
                  <a:pos x="29" y="1141"/>
                </a:cxn>
                <a:cxn ang="0">
                  <a:pos x="17" y="1141"/>
                </a:cxn>
                <a:cxn ang="0">
                  <a:pos x="12" y="1135"/>
                </a:cxn>
                <a:cxn ang="0">
                  <a:pos x="6" y="1124"/>
                </a:cxn>
                <a:cxn ang="0">
                  <a:pos x="0" y="1112"/>
                </a:cxn>
                <a:cxn ang="0">
                  <a:pos x="0" y="1112"/>
                </a:cxn>
                <a:cxn ang="0">
                  <a:pos x="0" y="1107"/>
                </a:cxn>
                <a:cxn ang="0">
                  <a:pos x="0" y="1101"/>
                </a:cxn>
                <a:cxn ang="0">
                  <a:pos x="6" y="1095"/>
                </a:cxn>
                <a:cxn ang="0">
                  <a:pos x="426" y="29"/>
                </a:cxn>
                <a:cxn ang="0">
                  <a:pos x="432" y="18"/>
                </a:cxn>
                <a:cxn ang="0">
                  <a:pos x="437" y="12"/>
                </a:cxn>
                <a:cxn ang="0">
                  <a:pos x="449" y="6"/>
                </a:cxn>
                <a:cxn ang="0">
                  <a:pos x="460" y="0"/>
                </a:cxn>
              </a:cxnLst>
              <a:rect l="0" t="0" r="r" b="b"/>
              <a:pathLst>
                <a:path w="483" h="1141">
                  <a:moveTo>
                    <a:pt x="460" y="0"/>
                  </a:moveTo>
                  <a:lnTo>
                    <a:pt x="466" y="0"/>
                  </a:lnTo>
                  <a:lnTo>
                    <a:pt x="477" y="6"/>
                  </a:lnTo>
                  <a:lnTo>
                    <a:pt x="483" y="18"/>
                  </a:lnTo>
                  <a:lnTo>
                    <a:pt x="483" y="29"/>
                  </a:lnTo>
                  <a:lnTo>
                    <a:pt x="483" y="35"/>
                  </a:lnTo>
                  <a:lnTo>
                    <a:pt x="483" y="41"/>
                  </a:lnTo>
                  <a:lnTo>
                    <a:pt x="477" y="52"/>
                  </a:lnTo>
                  <a:lnTo>
                    <a:pt x="57" y="1112"/>
                  </a:lnTo>
                  <a:lnTo>
                    <a:pt x="52" y="1124"/>
                  </a:lnTo>
                  <a:lnTo>
                    <a:pt x="46" y="1135"/>
                  </a:lnTo>
                  <a:lnTo>
                    <a:pt x="40" y="1141"/>
                  </a:lnTo>
                  <a:lnTo>
                    <a:pt x="29" y="1141"/>
                  </a:lnTo>
                  <a:lnTo>
                    <a:pt x="17" y="1141"/>
                  </a:lnTo>
                  <a:lnTo>
                    <a:pt x="12" y="1135"/>
                  </a:lnTo>
                  <a:lnTo>
                    <a:pt x="6" y="1124"/>
                  </a:lnTo>
                  <a:lnTo>
                    <a:pt x="0" y="1112"/>
                  </a:lnTo>
                  <a:lnTo>
                    <a:pt x="0" y="1112"/>
                  </a:lnTo>
                  <a:lnTo>
                    <a:pt x="0" y="1107"/>
                  </a:lnTo>
                  <a:lnTo>
                    <a:pt x="0" y="1101"/>
                  </a:lnTo>
                  <a:lnTo>
                    <a:pt x="6" y="1095"/>
                  </a:lnTo>
                  <a:lnTo>
                    <a:pt x="426" y="29"/>
                  </a:lnTo>
                  <a:lnTo>
                    <a:pt x="432" y="18"/>
                  </a:lnTo>
                  <a:lnTo>
                    <a:pt x="437" y="12"/>
                  </a:lnTo>
                  <a:lnTo>
                    <a:pt x="449" y="6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 noEditPoints="1"/>
            </p:cNvSpPr>
            <p:nvPr/>
          </p:nvSpPr>
          <p:spPr bwMode="auto">
            <a:xfrm>
              <a:off x="11119" y="3092"/>
              <a:ext cx="454" cy="801"/>
            </a:xfrm>
            <a:custGeom>
              <a:avLst/>
              <a:gdLst/>
              <a:ahLst/>
              <a:cxnLst>
                <a:cxn ang="0">
                  <a:pos x="238" y="328"/>
                </a:cxn>
                <a:cxn ang="0">
                  <a:pos x="147" y="397"/>
                </a:cxn>
                <a:cxn ang="0">
                  <a:pos x="130" y="420"/>
                </a:cxn>
                <a:cxn ang="0">
                  <a:pos x="124" y="438"/>
                </a:cxn>
                <a:cxn ang="0">
                  <a:pos x="102" y="524"/>
                </a:cxn>
                <a:cxn ang="0">
                  <a:pos x="79" y="622"/>
                </a:cxn>
                <a:cxn ang="0">
                  <a:pos x="85" y="703"/>
                </a:cxn>
                <a:cxn ang="0">
                  <a:pos x="130" y="766"/>
                </a:cxn>
                <a:cxn ang="0">
                  <a:pos x="164" y="772"/>
                </a:cxn>
                <a:cxn ang="0">
                  <a:pos x="272" y="714"/>
                </a:cxn>
                <a:cxn ang="0">
                  <a:pos x="329" y="605"/>
                </a:cxn>
                <a:cxn ang="0">
                  <a:pos x="357" y="478"/>
                </a:cxn>
                <a:cxn ang="0">
                  <a:pos x="357" y="380"/>
                </a:cxn>
                <a:cxn ang="0">
                  <a:pos x="312" y="328"/>
                </a:cxn>
                <a:cxn ang="0">
                  <a:pos x="210" y="0"/>
                </a:cxn>
                <a:cxn ang="0">
                  <a:pos x="221" y="6"/>
                </a:cxn>
                <a:cxn ang="0">
                  <a:pos x="227" y="17"/>
                </a:cxn>
                <a:cxn ang="0">
                  <a:pos x="221" y="29"/>
                </a:cxn>
                <a:cxn ang="0">
                  <a:pos x="221" y="34"/>
                </a:cxn>
                <a:cxn ang="0">
                  <a:pos x="181" y="322"/>
                </a:cxn>
                <a:cxn ang="0">
                  <a:pos x="289" y="288"/>
                </a:cxn>
                <a:cxn ang="0">
                  <a:pos x="380" y="317"/>
                </a:cxn>
                <a:cxn ang="0">
                  <a:pos x="442" y="409"/>
                </a:cxn>
                <a:cxn ang="0">
                  <a:pos x="437" y="576"/>
                </a:cxn>
                <a:cxn ang="0">
                  <a:pos x="329" y="737"/>
                </a:cxn>
                <a:cxn ang="0">
                  <a:pos x="164" y="801"/>
                </a:cxn>
                <a:cxn ang="0">
                  <a:pos x="45" y="755"/>
                </a:cxn>
                <a:cxn ang="0">
                  <a:pos x="0" y="616"/>
                </a:cxn>
                <a:cxn ang="0">
                  <a:pos x="0" y="593"/>
                </a:cxn>
                <a:cxn ang="0">
                  <a:pos x="5" y="559"/>
                </a:cxn>
                <a:cxn ang="0">
                  <a:pos x="17" y="501"/>
                </a:cxn>
                <a:cxn ang="0">
                  <a:pos x="45" y="386"/>
                </a:cxn>
                <a:cxn ang="0">
                  <a:pos x="73" y="288"/>
                </a:cxn>
                <a:cxn ang="0">
                  <a:pos x="102" y="150"/>
                </a:cxn>
                <a:cxn ang="0">
                  <a:pos x="113" y="121"/>
                </a:cxn>
                <a:cxn ang="0">
                  <a:pos x="119" y="92"/>
                </a:cxn>
                <a:cxn ang="0">
                  <a:pos x="124" y="75"/>
                </a:cxn>
                <a:cxn ang="0">
                  <a:pos x="119" y="63"/>
                </a:cxn>
                <a:cxn ang="0">
                  <a:pos x="107" y="57"/>
                </a:cxn>
                <a:cxn ang="0">
                  <a:pos x="68" y="52"/>
                </a:cxn>
                <a:cxn ang="0">
                  <a:pos x="51" y="52"/>
                </a:cxn>
                <a:cxn ang="0">
                  <a:pos x="39" y="40"/>
                </a:cxn>
                <a:cxn ang="0">
                  <a:pos x="45" y="17"/>
                </a:cxn>
                <a:cxn ang="0">
                  <a:pos x="56" y="11"/>
                </a:cxn>
                <a:cxn ang="0">
                  <a:pos x="96" y="6"/>
                </a:cxn>
                <a:cxn ang="0">
                  <a:pos x="181" y="0"/>
                </a:cxn>
              </a:cxnLst>
              <a:rect l="0" t="0" r="r" b="b"/>
              <a:pathLst>
                <a:path w="454" h="801">
                  <a:moveTo>
                    <a:pt x="283" y="322"/>
                  </a:moveTo>
                  <a:lnTo>
                    <a:pt x="238" y="328"/>
                  </a:lnTo>
                  <a:lnTo>
                    <a:pt x="193" y="357"/>
                  </a:lnTo>
                  <a:lnTo>
                    <a:pt x="147" y="397"/>
                  </a:lnTo>
                  <a:lnTo>
                    <a:pt x="136" y="409"/>
                  </a:lnTo>
                  <a:lnTo>
                    <a:pt x="130" y="420"/>
                  </a:lnTo>
                  <a:lnTo>
                    <a:pt x="124" y="426"/>
                  </a:lnTo>
                  <a:lnTo>
                    <a:pt x="124" y="438"/>
                  </a:lnTo>
                  <a:lnTo>
                    <a:pt x="119" y="443"/>
                  </a:lnTo>
                  <a:lnTo>
                    <a:pt x="102" y="524"/>
                  </a:lnTo>
                  <a:lnTo>
                    <a:pt x="90" y="582"/>
                  </a:lnTo>
                  <a:lnTo>
                    <a:pt x="79" y="622"/>
                  </a:lnTo>
                  <a:lnTo>
                    <a:pt x="79" y="657"/>
                  </a:lnTo>
                  <a:lnTo>
                    <a:pt x="85" y="703"/>
                  </a:lnTo>
                  <a:lnTo>
                    <a:pt x="102" y="737"/>
                  </a:lnTo>
                  <a:lnTo>
                    <a:pt x="130" y="766"/>
                  </a:lnTo>
                  <a:lnTo>
                    <a:pt x="164" y="772"/>
                  </a:lnTo>
                  <a:lnTo>
                    <a:pt x="164" y="772"/>
                  </a:lnTo>
                  <a:lnTo>
                    <a:pt x="221" y="755"/>
                  </a:lnTo>
                  <a:lnTo>
                    <a:pt x="272" y="714"/>
                  </a:lnTo>
                  <a:lnTo>
                    <a:pt x="306" y="662"/>
                  </a:lnTo>
                  <a:lnTo>
                    <a:pt x="329" y="605"/>
                  </a:lnTo>
                  <a:lnTo>
                    <a:pt x="346" y="541"/>
                  </a:lnTo>
                  <a:lnTo>
                    <a:pt x="357" y="478"/>
                  </a:lnTo>
                  <a:lnTo>
                    <a:pt x="363" y="432"/>
                  </a:lnTo>
                  <a:lnTo>
                    <a:pt x="357" y="380"/>
                  </a:lnTo>
                  <a:lnTo>
                    <a:pt x="340" y="345"/>
                  </a:lnTo>
                  <a:lnTo>
                    <a:pt x="312" y="328"/>
                  </a:lnTo>
                  <a:lnTo>
                    <a:pt x="283" y="322"/>
                  </a:lnTo>
                  <a:close/>
                  <a:moveTo>
                    <a:pt x="210" y="0"/>
                  </a:moveTo>
                  <a:lnTo>
                    <a:pt x="215" y="0"/>
                  </a:lnTo>
                  <a:lnTo>
                    <a:pt x="221" y="6"/>
                  </a:lnTo>
                  <a:lnTo>
                    <a:pt x="227" y="11"/>
                  </a:lnTo>
                  <a:lnTo>
                    <a:pt x="227" y="17"/>
                  </a:lnTo>
                  <a:lnTo>
                    <a:pt x="227" y="23"/>
                  </a:lnTo>
                  <a:lnTo>
                    <a:pt x="221" y="29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142" y="351"/>
                  </a:lnTo>
                  <a:lnTo>
                    <a:pt x="181" y="322"/>
                  </a:lnTo>
                  <a:lnTo>
                    <a:pt x="232" y="299"/>
                  </a:lnTo>
                  <a:lnTo>
                    <a:pt x="289" y="288"/>
                  </a:lnTo>
                  <a:lnTo>
                    <a:pt x="334" y="299"/>
                  </a:lnTo>
                  <a:lnTo>
                    <a:pt x="380" y="317"/>
                  </a:lnTo>
                  <a:lnTo>
                    <a:pt x="420" y="357"/>
                  </a:lnTo>
                  <a:lnTo>
                    <a:pt x="442" y="409"/>
                  </a:lnTo>
                  <a:lnTo>
                    <a:pt x="454" y="478"/>
                  </a:lnTo>
                  <a:lnTo>
                    <a:pt x="437" y="576"/>
                  </a:lnTo>
                  <a:lnTo>
                    <a:pt x="391" y="668"/>
                  </a:lnTo>
                  <a:lnTo>
                    <a:pt x="329" y="737"/>
                  </a:lnTo>
                  <a:lnTo>
                    <a:pt x="249" y="783"/>
                  </a:lnTo>
                  <a:lnTo>
                    <a:pt x="164" y="801"/>
                  </a:lnTo>
                  <a:lnTo>
                    <a:pt x="102" y="789"/>
                  </a:lnTo>
                  <a:lnTo>
                    <a:pt x="45" y="755"/>
                  </a:lnTo>
                  <a:lnTo>
                    <a:pt x="11" y="691"/>
                  </a:lnTo>
                  <a:lnTo>
                    <a:pt x="0" y="616"/>
                  </a:lnTo>
                  <a:lnTo>
                    <a:pt x="0" y="605"/>
                  </a:lnTo>
                  <a:lnTo>
                    <a:pt x="0" y="593"/>
                  </a:lnTo>
                  <a:lnTo>
                    <a:pt x="0" y="576"/>
                  </a:lnTo>
                  <a:lnTo>
                    <a:pt x="5" y="559"/>
                  </a:lnTo>
                  <a:lnTo>
                    <a:pt x="11" y="541"/>
                  </a:lnTo>
                  <a:lnTo>
                    <a:pt x="17" y="501"/>
                  </a:lnTo>
                  <a:lnTo>
                    <a:pt x="34" y="443"/>
                  </a:lnTo>
                  <a:lnTo>
                    <a:pt x="45" y="386"/>
                  </a:lnTo>
                  <a:lnTo>
                    <a:pt x="62" y="334"/>
                  </a:lnTo>
                  <a:lnTo>
                    <a:pt x="73" y="288"/>
                  </a:lnTo>
                  <a:lnTo>
                    <a:pt x="79" y="259"/>
                  </a:lnTo>
                  <a:lnTo>
                    <a:pt x="102" y="150"/>
                  </a:lnTo>
                  <a:lnTo>
                    <a:pt x="107" y="138"/>
                  </a:lnTo>
                  <a:lnTo>
                    <a:pt x="113" y="121"/>
                  </a:lnTo>
                  <a:lnTo>
                    <a:pt x="113" y="103"/>
                  </a:lnTo>
                  <a:lnTo>
                    <a:pt x="119" y="92"/>
                  </a:lnTo>
                  <a:lnTo>
                    <a:pt x="119" y="80"/>
                  </a:lnTo>
                  <a:lnTo>
                    <a:pt x="124" y="75"/>
                  </a:lnTo>
                  <a:lnTo>
                    <a:pt x="119" y="69"/>
                  </a:lnTo>
                  <a:lnTo>
                    <a:pt x="119" y="63"/>
                  </a:lnTo>
                  <a:lnTo>
                    <a:pt x="113" y="57"/>
                  </a:lnTo>
                  <a:lnTo>
                    <a:pt x="107" y="57"/>
                  </a:lnTo>
                  <a:lnTo>
                    <a:pt x="90" y="57"/>
                  </a:lnTo>
                  <a:lnTo>
                    <a:pt x="68" y="52"/>
                  </a:lnTo>
                  <a:lnTo>
                    <a:pt x="56" y="52"/>
                  </a:lnTo>
                  <a:lnTo>
                    <a:pt x="51" y="52"/>
                  </a:lnTo>
                  <a:lnTo>
                    <a:pt x="39" y="46"/>
                  </a:lnTo>
                  <a:lnTo>
                    <a:pt x="39" y="40"/>
                  </a:lnTo>
                  <a:lnTo>
                    <a:pt x="39" y="29"/>
                  </a:lnTo>
                  <a:lnTo>
                    <a:pt x="45" y="17"/>
                  </a:lnTo>
                  <a:lnTo>
                    <a:pt x="51" y="17"/>
                  </a:lnTo>
                  <a:lnTo>
                    <a:pt x="56" y="11"/>
                  </a:lnTo>
                  <a:lnTo>
                    <a:pt x="62" y="11"/>
                  </a:lnTo>
                  <a:lnTo>
                    <a:pt x="96" y="6"/>
                  </a:lnTo>
                  <a:lnTo>
                    <a:pt x="142" y="6"/>
                  </a:lnTo>
                  <a:lnTo>
                    <a:pt x="181" y="0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1686" y="3092"/>
              <a:ext cx="1107" cy="104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5" y="6"/>
                </a:cxn>
                <a:cxn ang="0">
                  <a:pos x="1004" y="881"/>
                </a:cxn>
                <a:cxn ang="0">
                  <a:pos x="999" y="824"/>
                </a:cxn>
                <a:cxn ang="0">
                  <a:pos x="999" y="795"/>
                </a:cxn>
                <a:cxn ang="0">
                  <a:pos x="1039" y="611"/>
                </a:cxn>
                <a:cxn ang="0">
                  <a:pos x="1056" y="582"/>
                </a:cxn>
                <a:cxn ang="0">
                  <a:pos x="1067" y="576"/>
                </a:cxn>
                <a:cxn ang="0">
                  <a:pos x="1084" y="582"/>
                </a:cxn>
                <a:cxn ang="0">
                  <a:pos x="1101" y="599"/>
                </a:cxn>
                <a:cxn ang="0">
                  <a:pos x="1101" y="611"/>
                </a:cxn>
                <a:cxn ang="0">
                  <a:pos x="1095" y="616"/>
                </a:cxn>
                <a:cxn ang="0">
                  <a:pos x="1067" y="691"/>
                </a:cxn>
                <a:cxn ang="0">
                  <a:pos x="1050" y="795"/>
                </a:cxn>
                <a:cxn ang="0">
                  <a:pos x="1073" y="922"/>
                </a:cxn>
                <a:cxn ang="0">
                  <a:pos x="1101" y="985"/>
                </a:cxn>
                <a:cxn ang="0">
                  <a:pos x="1107" y="997"/>
                </a:cxn>
                <a:cxn ang="0">
                  <a:pos x="1107" y="1008"/>
                </a:cxn>
                <a:cxn ang="0">
                  <a:pos x="1095" y="1014"/>
                </a:cxn>
                <a:cxn ang="0">
                  <a:pos x="1078" y="1008"/>
                </a:cxn>
                <a:cxn ang="0">
                  <a:pos x="925" y="974"/>
                </a:cxn>
                <a:cxn ang="0">
                  <a:pos x="726" y="1037"/>
                </a:cxn>
                <a:cxn ang="0">
                  <a:pos x="709" y="1048"/>
                </a:cxn>
                <a:cxn ang="0">
                  <a:pos x="704" y="1043"/>
                </a:cxn>
                <a:cxn ang="0">
                  <a:pos x="687" y="1031"/>
                </a:cxn>
                <a:cxn ang="0">
                  <a:pos x="675" y="1014"/>
                </a:cxn>
                <a:cxn ang="0">
                  <a:pos x="715" y="979"/>
                </a:cxn>
                <a:cxn ang="0">
                  <a:pos x="772" y="950"/>
                </a:cxn>
                <a:cxn ang="0">
                  <a:pos x="885" y="922"/>
                </a:cxn>
                <a:cxn ang="0">
                  <a:pos x="942" y="922"/>
                </a:cxn>
                <a:cxn ang="0">
                  <a:pos x="965" y="922"/>
                </a:cxn>
                <a:cxn ang="0">
                  <a:pos x="965" y="922"/>
                </a:cxn>
                <a:cxn ang="0">
                  <a:pos x="17" y="52"/>
                </a:cxn>
                <a:cxn ang="0">
                  <a:pos x="6" y="40"/>
                </a:cxn>
                <a:cxn ang="0">
                  <a:pos x="6" y="17"/>
                </a:cxn>
                <a:cxn ang="0">
                  <a:pos x="28" y="0"/>
                </a:cxn>
              </a:cxnLst>
              <a:rect l="0" t="0" r="r" b="b"/>
              <a:pathLst>
                <a:path w="1107" h="1048">
                  <a:moveTo>
                    <a:pt x="28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45" y="6"/>
                  </a:lnTo>
                  <a:lnTo>
                    <a:pt x="51" y="11"/>
                  </a:lnTo>
                  <a:lnTo>
                    <a:pt x="1004" y="881"/>
                  </a:lnTo>
                  <a:lnTo>
                    <a:pt x="999" y="853"/>
                  </a:lnTo>
                  <a:lnTo>
                    <a:pt x="999" y="824"/>
                  </a:lnTo>
                  <a:lnTo>
                    <a:pt x="999" y="806"/>
                  </a:lnTo>
                  <a:lnTo>
                    <a:pt x="999" y="795"/>
                  </a:lnTo>
                  <a:lnTo>
                    <a:pt x="1010" y="697"/>
                  </a:lnTo>
                  <a:lnTo>
                    <a:pt x="1039" y="611"/>
                  </a:lnTo>
                  <a:lnTo>
                    <a:pt x="1050" y="593"/>
                  </a:lnTo>
                  <a:lnTo>
                    <a:pt x="1056" y="582"/>
                  </a:lnTo>
                  <a:lnTo>
                    <a:pt x="1061" y="576"/>
                  </a:lnTo>
                  <a:lnTo>
                    <a:pt x="1067" y="576"/>
                  </a:lnTo>
                  <a:lnTo>
                    <a:pt x="1073" y="576"/>
                  </a:lnTo>
                  <a:lnTo>
                    <a:pt x="1084" y="582"/>
                  </a:lnTo>
                  <a:lnTo>
                    <a:pt x="1090" y="593"/>
                  </a:lnTo>
                  <a:lnTo>
                    <a:pt x="1101" y="599"/>
                  </a:lnTo>
                  <a:lnTo>
                    <a:pt x="1101" y="611"/>
                  </a:lnTo>
                  <a:lnTo>
                    <a:pt x="1101" y="611"/>
                  </a:lnTo>
                  <a:lnTo>
                    <a:pt x="1101" y="611"/>
                  </a:lnTo>
                  <a:lnTo>
                    <a:pt x="1095" y="616"/>
                  </a:lnTo>
                  <a:lnTo>
                    <a:pt x="1090" y="622"/>
                  </a:lnTo>
                  <a:lnTo>
                    <a:pt x="1067" y="691"/>
                  </a:lnTo>
                  <a:lnTo>
                    <a:pt x="1050" y="749"/>
                  </a:lnTo>
                  <a:lnTo>
                    <a:pt x="1050" y="795"/>
                  </a:lnTo>
                  <a:lnTo>
                    <a:pt x="1056" y="864"/>
                  </a:lnTo>
                  <a:lnTo>
                    <a:pt x="1073" y="922"/>
                  </a:lnTo>
                  <a:lnTo>
                    <a:pt x="1090" y="962"/>
                  </a:lnTo>
                  <a:lnTo>
                    <a:pt x="1101" y="985"/>
                  </a:lnTo>
                  <a:lnTo>
                    <a:pt x="1107" y="991"/>
                  </a:lnTo>
                  <a:lnTo>
                    <a:pt x="1107" y="997"/>
                  </a:lnTo>
                  <a:lnTo>
                    <a:pt x="1107" y="997"/>
                  </a:lnTo>
                  <a:lnTo>
                    <a:pt x="1107" y="1008"/>
                  </a:lnTo>
                  <a:lnTo>
                    <a:pt x="1101" y="1014"/>
                  </a:lnTo>
                  <a:lnTo>
                    <a:pt x="1095" y="1014"/>
                  </a:lnTo>
                  <a:lnTo>
                    <a:pt x="1090" y="1014"/>
                  </a:lnTo>
                  <a:lnTo>
                    <a:pt x="1078" y="1008"/>
                  </a:lnTo>
                  <a:lnTo>
                    <a:pt x="1004" y="985"/>
                  </a:lnTo>
                  <a:lnTo>
                    <a:pt x="925" y="974"/>
                  </a:lnTo>
                  <a:lnTo>
                    <a:pt x="823" y="991"/>
                  </a:lnTo>
                  <a:lnTo>
                    <a:pt x="726" y="1037"/>
                  </a:lnTo>
                  <a:lnTo>
                    <a:pt x="715" y="1043"/>
                  </a:lnTo>
                  <a:lnTo>
                    <a:pt x="709" y="1048"/>
                  </a:lnTo>
                  <a:lnTo>
                    <a:pt x="709" y="1048"/>
                  </a:lnTo>
                  <a:lnTo>
                    <a:pt x="704" y="1043"/>
                  </a:lnTo>
                  <a:lnTo>
                    <a:pt x="692" y="1037"/>
                  </a:lnTo>
                  <a:lnTo>
                    <a:pt x="687" y="1031"/>
                  </a:lnTo>
                  <a:lnTo>
                    <a:pt x="681" y="1025"/>
                  </a:lnTo>
                  <a:lnTo>
                    <a:pt x="675" y="1014"/>
                  </a:lnTo>
                  <a:lnTo>
                    <a:pt x="687" y="997"/>
                  </a:lnTo>
                  <a:lnTo>
                    <a:pt x="715" y="979"/>
                  </a:lnTo>
                  <a:lnTo>
                    <a:pt x="743" y="962"/>
                  </a:lnTo>
                  <a:lnTo>
                    <a:pt x="772" y="950"/>
                  </a:lnTo>
                  <a:lnTo>
                    <a:pt x="834" y="927"/>
                  </a:lnTo>
                  <a:lnTo>
                    <a:pt x="885" y="922"/>
                  </a:lnTo>
                  <a:lnTo>
                    <a:pt x="925" y="922"/>
                  </a:lnTo>
                  <a:lnTo>
                    <a:pt x="942" y="922"/>
                  </a:lnTo>
                  <a:lnTo>
                    <a:pt x="953" y="922"/>
                  </a:lnTo>
                  <a:lnTo>
                    <a:pt x="965" y="922"/>
                  </a:lnTo>
                  <a:lnTo>
                    <a:pt x="965" y="922"/>
                  </a:lnTo>
                  <a:lnTo>
                    <a:pt x="965" y="922"/>
                  </a:lnTo>
                  <a:lnTo>
                    <a:pt x="965" y="922"/>
                  </a:lnTo>
                  <a:lnTo>
                    <a:pt x="17" y="52"/>
                  </a:lnTo>
                  <a:lnTo>
                    <a:pt x="11" y="46"/>
                  </a:lnTo>
                  <a:lnTo>
                    <a:pt x="6" y="40"/>
                  </a:lnTo>
                  <a:lnTo>
                    <a:pt x="0" y="29"/>
                  </a:lnTo>
                  <a:lnTo>
                    <a:pt x="6" y="17"/>
                  </a:lnTo>
                  <a:lnTo>
                    <a:pt x="17" y="6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13292" y="2297"/>
              <a:ext cx="1356" cy="1100"/>
            </a:xfrm>
            <a:custGeom>
              <a:avLst/>
              <a:gdLst/>
              <a:ahLst/>
              <a:cxnLst>
                <a:cxn ang="0">
                  <a:pos x="397" y="0"/>
                </a:cxn>
                <a:cxn ang="0">
                  <a:pos x="545" y="5"/>
                </a:cxn>
                <a:cxn ang="0">
                  <a:pos x="704" y="0"/>
                </a:cxn>
                <a:cxn ang="0">
                  <a:pos x="721" y="5"/>
                </a:cxn>
                <a:cxn ang="0">
                  <a:pos x="715" y="40"/>
                </a:cxn>
                <a:cxn ang="0">
                  <a:pos x="670" y="46"/>
                </a:cxn>
                <a:cxn ang="0">
                  <a:pos x="556" y="69"/>
                </a:cxn>
                <a:cxn ang="0">
                  <a:pos x="409" y="639"/>
                </a:cxn>
                <a:cxn ang="0">
                  <a:pos x="1044" y="144"/>
                </a:cxn>
                <a:cxn ang="0">
                  <a:pos x="1078" y="109"/>
                </a:cxn>
                <a:cxn ang="0">
                  <a:pos x="1084" y="69"/>
                </a:cxn>
                <a:cxn ang="0">
                  <a:pos x="1038" y="46"/>
                </a:cxn>
                <a:cxn ang="0">
                  <a:pos x="1021" y="28"/>
                </a:cxn>
                <a:cxn ang="0">
                  <a:pos x="1033" y="0"/>
                </a:cxn>
                <a:cxn ang="0">
                  <a:pos x="1050" y="0"/>
                </a:cxn>
                <a:cxn ang="0">
                  <a:pos x="1339" y="0"/>
                </a:cxn>
                <a:cxn ang="0">
                  <a:pos x="1356" y="11"/>
                </a:cxn>
                <a:cxn ang="0">
                  <a:pos x="1350" y="40"/>
                </a:cxn>
                <a:cxn ang="0">
                  <a:pos x="1328" y="46"/>
                </a:cxn>
                <a:cxn ang="0">
                  <a:pos x="1237" y="69"/>
                </a:cxn>
                <a:cxn ang="0">
                  <a:pos x="1067" y="172"/>
                </a:cxn>
                <a:cxn ang="0">
                  <a:pos x="772" y="403"/>
                </a:cxn>
                <a:cxn ang="0">
                  <a:pos x="743" y="426"/>
                </a:cxn>
                <a:cxn ang="0">
                  <a:pos x="749" y="443"/>
                </a:cxn>
                <a:cxn ang="0">
                  <a:pos x="982" y="979"/>
                </a:cxn>
                <a:cxn ang="0">
                  <a:pos x="1089" y="1048"/>
                </a:cxn>
                <a:cxn ang="0">
                  <a:pos x="1112" y="1054"/>
                </a:cxn>
                <a:cxn ang="0">
                  <a:pos x="1118" y="1083"/>
                </a:cxn>
                <a:cxn ang="0">
                  <a:pos x="1101" y="1100"/>
                </a:cxn>
                <a:cxn ang="0">
                  <a:pos x="1044" y="1100"/>
                </a:cxn>
                <a:cxn ang="0">
                  <a:pos x="840" y="1100"/>
                </a:cxn>
                <a:cxn ang="0">
                  <a:pos x="732" y="1100"/>
                </a:cxn>
                <a:cxn ang="0">
                  <a:pos x="721" y="1083"/>
                </a:cxn>
                <a:cxn ang="0">
                  <a:pos x="732" y="1054"/>
                </a:cxn>
                <a:cxn ang="0">
                  <a:pos x="755" y="1048"/>
                </a:cxn>
                <a:cxn ang="0">
                  <a:pos x="783" y="1048"/>
                </a:cxn>
                <a:cxn ang="0">
                  <a:pos x="823" y="1031"/>
                </a:cxn>
                <a:cxn ang="0">
                  <a:pos x="834" y="996"/>
                </a:cxn>
                <a:cxn ang="0">
                  <a:pos x="828" y="973"/>
                </a:cxn>
                <a:cxn ang="0">
                  <a:pos x="630" y="507"/>
                </a:cxn>
                <a:cxn ang="0">
                  <a:pos x="329" y="968"/>
                </a:cxn>
                <a:cxn ang="0">
                  <a:pos x="318" y="1014"/>
                </a:cxn>
                <a:cxn ang="0">
                  <a:pos x="346" y="1048"/>
                </a:cxn>
                <a:cxn ang="0">
                  <a:pos x="443" y="1048"/>
                </a:cxn>
                <a:cxn ang="0">
                  <a:pos x="465" y="1066"/>
                </a:cxn>
                <a:cxn ang="0">
                  <a:pos x="454" y="1094"/>
                </a:cxn>
                <a:cxn ang="0">
                  <a:pos x="431" y="1100"/>
                </a:cxn>
                <a:cxn ang="0">
                  <a:pos x="187" y="1094"/>
                </a:cxn>
                <a:cxn ang="0">
                  <a:pos x="23" y="1100"/>
                </a:cxn>
                <a:cxn ang="0">
                  <a:pos x="6" y="1089"/>
                </a:cxn>
                <a:cxn ang="0">
                  <a:pos x="6" y="1060"/>
                </a:cxn>
                <a:cxn ang="0">
                  <a:pos x="34" y="1048"/>
                </a:cxn>
                <a:cxn ang="0">
                  <a:pos x="148" y="1043"/>
                </a:cxn>
                <a:cxn ang="0">
                  <a:pos x="193" y="973"/>
                </a:cxn>
                <a:cxn ang="0">
                  <a:pos x="409" y="86"/>
                </a:cxn>
                <a:cxn ang="0">
                  <a:pos x="409" y="69"/>
                </a:cxn>
                <a:cxn ang="0">
                  <a:pos x="374" y="51"/>
                </a:cxn>
                <a:cxn ang="0">
                  <a:pos x="306" y="46"/>
                </a:cxn>
                <a:cxn ang="0">
                  <a:pos x="267" y="40"/>
                </a:cxn>
                <a:cxn ang="0">
                  <a:pos x="261" y="17"/>
                </a:cxn>
                <a:cxn ang="0">
                  <a:pos x="278" y="0"/>
                </a:cxn>
              </a:cxnLst>
              <a:rect l="0" t="0" r="r" b="b"/>
              <a:pathLst>
                <a:path w="1356" h="1100">
                  <a:moveTo>
                    <a:pt x="295" y="0"/>
                  </a:moveTo>
                  <a:lnTo>
                    <a:pt x="340" y="0"/>
                  </a:lnTo>
                  <a:lnTo>
                    <a:pt x="397" y="0"/>
                  </a:lnTo>
                  <a:lnTo>
                    <a:pt x="454" y="5"/>
                  </a:lnTo>
                  <a:lnTo>
                    <a:pt x="499" y="5"/>
                  </a:lnTo>
                  <a:lnTo>
                    <a:pt x="545" y="5"/>
                  </a:lnTo>
                  <a:lnTo>
                    <a:pt x="601" y="0"/>
                  </a:lnTo>
                  <a:lnTo>
                    <a:pt x="658" y="0"/>
                  </a:lnTo>
                  <a:lnTo>
                    <a:pt x="704" y="0"/>
                  </a:lnTo>
                  <a:lnTo>
                    <a:pt x="709" y="0"/>
                  </a:lnTo>
                  <a:lnTo>
                    <a:pt x="715" y="0"/>
                  </a:lnTo>
                  <a:lnTo>
                    <a:pt x="721" y="5"/>
                  </a:lnTo>
                  <a:lnTo>
                    <a:pt x="726" y="17"/>
                  </a:lnTo>
                  <a:lnTo>
                    <a:pt x="721" y="28"/>
                  </a:lnTo>
                  <a:lnTo>
                    <a:pt x="715" y="40"/>
                  </a:lnTo>
                  <a:lnTo>
                    <a:pt x="709" y="46"/>
                  </a:lnTo>
                  <a:lnTo>
                    <a:pt x="692" y="46"/>
                  </a:lnTo>
                  <a:lnTo>
                    <a:pt x="670" y="46"/>
                  </a:lnTo>
                  <a:lnTo>
                    <a:pt x="613" y="51"/>
                  </a:lnTo>
                  <a:lnTo>
                    <a:pt x="579" y="57"/>
                  </a:lnTo>
                  <a:lnTo>
                    <a:pt x="556" y="69"/>
                  </a:lnTo>
                  <a:lnTo>
                    <a:pt x="545" y="92"/>
                  </a:lnTo>
                  <a:lnTo>
                    <a:pt x="539" y="121"/>
                  </a:lnTo>
                  <a:lnTo>
                    <a:pt x="409" y="639"/>
                  </a:lnTo>
                  <a:lnTo>
                    <a:pt x="1033" y="155"/>
                  </a:lnTo>
                  <a:lnTo>
                    <a:pt x="1038" y="149"/>
                  </a:lnTo>
                  <a:lnTo>
                    <a:pt x="1044" y="144"/>
                  </a:lnTo>
                  <a:lnTo>
                    <a:pt x="1055" y="132"/>
                  </a:lnTo>
                  <a:lnTo>
                    <a:pt x="1067" y="121"/>
                  </a:lnTo>
                  <a:lnTo>
                    <a:pt x="1078" y="109"/>
                  </a:lnTo>
                  <a:lnTo>
                    <a:pt x="1084" y="98"/>
                  </a:lnTo>
                  <a:lnTo>
                    <a:pt x="1089" y="80"/>
                  </a:lnTo>
                  <a:lnTo>
                    <a:pt x="1084" y="69"/>
                  </a:lnTo>
                  <a:lnTo>
                    <a:pt x="1078" y="57"/>
                  </a:lnTo>
                  <a:lnTo>
                    <a:pt x="1061" y="51"/>
                  </a:lnTo>
                  <a:lnTo>
                    <a:pt x="1038" y="46"/>
                  </a:lnTo>
                  <a:lnTo>
                    <a:pt x="1027" y="46"/>
                  </a:lnTo>
                  <a:lnTo>
                    <a:pt x="1021" y="40"/>
                  </a:lnTo>
                  <a:lnTo>
                    <a:pt x="1021" y="28"/>
                  </a:lnTo>
                  <a:lnTo>
                    <a:pt x="1021" y="17"/>
                  </a:lnTo>
                  <a:lnTo>
                    <a:pt x="1027" y="5"/>
                  </a:lnTo>
                  <a:lnTo>
                    <a:pt x="1033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226" y="5"/>
                  </a:lnTo>
                  <a:lnTo>
                    <a:pt x="1282" y="0"/>
                  </a:lnTo>
                  <a:lnTo>
                    <a:pt x="1339" y="0"/>
                  </a:lnTo>
                  <a:lnTo>
                    <a:pt x="1345" y="0"/>
                  </a:lnTo>
                  <a:lnTo>
                    <a:pt x="1350" y="5"/>
                  </a:lnTo>
                  <a:lnTo>
                    <a:pt x="1356" y="11"/>
                  </a:lnTo>
                  <a:lnTo>
                    <a:pt x="1356" y="17"/>
                  </a:lnTo>
                  <a:lnTo>
                    <a:pt x="1356" y="28"/>
                  </a:lnTo>
                  <a:lnTo>
                    <a:pt x="1350" y="40"/>
                  </a:lnTo>
                  <a:lnTo>
                    <a:pt x="1345" y="46"/>
                  </a:lnTo>
                  <a:lnTo>
                    <a:pt x="1339" y="46"/>
                  </a:lnTo>
                  <a:lnTo>
                    <a:pt x="1328" y="46"/>
                  </a:lnTo>
                  <a:lnTo>
                    <a:pt x="1305" y="51"/>
                  </a:lnTo>
                  <a:lnTo>
                    <a:pt x="1277" y="57"/>
                  </a:lnTo>
                  <a:lnTo>
                    <a:pt x="1237" y="69"/>
                  </a:lnTo>
                  <a:lnTo>
                    <a:pt x="1192" y="92"/>
                  </a:lnTo>
                  <a:lnTo>
                    <a:pt x="1135" y="121"/>
                  </a:lnTo>
                  <a:lnTo>
                    <a:pt x="1067" y="172"/>
                  </a:lnTo>
                  <a:lnTo>
                    <a:pt x="789" y="391"/>
                  </a:lnTo>
                  <a:lnTo>
                    <a:pt x="777" y="397"/>
                  </a:lnTo>
                  <a:lnTo>
                    <a:pt x="772" y="403"/>
                  </a:lnTo>
                  <a:lnTo>
                    <a:pt x="760" y="414"/>
                  </a:lnTo>
                  <a:lnTo>
                    <a:pt x="749" y="420"/>
                  </a:lnTo>
                  <a:lnTo>
                    <a:pt x="743" y="426"/>
                  </a:lnTo>
                  <a:lnTo>
                    <a:pt x="743" y="426"/>
                  </a:lnTo>
                  <a:lnTo>
                    <a:pt x="743" y="432"/>
                  </a:lnTo>
                  <a:lnTo>
                    <a:pt x="749" y="443"/>
                  </a:lnTo>
                  <a:lnTo>
                    <a:pt x="749" y="449"/>
                  </a:lnTo>
                  <a:lnTo>
                    <a:pt x="749" y="449"/>
                  </a:lnTo>
                  <a:lnTo>
                    <a:pt x="982" y="979"/>
                  </a:lnTo>
                  <a:lnTo>
                    <a:pt x="1004" y="1019"/>
                  </a:lnTo>
                  <a:lnTo>
                    <a:pt x="1033" y="1043"/>
                  </a:lnTo>
                  <a:lnTo>
                    <a:pt x="1089" y="1048"/>
                  </a:lnTo>
                  <a:lnTo>
                    <a:pt x="1095" y="1048"/>
                  </a:lnTo>
                  <a:lnTo>
                    <a:pt x="1106" y="1048"/>
                  </a:lnTo>
                  <a:lnTo>
                    <a:pt x="1112" y="1054"/>
                  </a:lnTo>
                  <a:lnTo>
                    <a:pt x="1118" y="1060"/>
                  </a:lnTo>
                  <a:lnTo>
                    <a:pt x="1118" y="1066"/>
                  </a:lnTo>
                  <a:lnTo>
                    <a:pt x="1118" y="1083"/>
                  </a:lnTo>
                  <a:lnTo>
                    <a:pt x="1112" y="1089"/>
                  </a:lnTo>
                  <a:lnTo>
                    <a:pt x="1106" y="1094"/>
                  </a:lnTo>
                  <a:lnTo>
                    <a:pt x="1101" y="1100"/>
                  </a:lnTo>
                  <a:lnTo>
                    <a:pt x="1095" y="1100"/>
                  </a:lnTo>
                  <a:lnTo>
                    <a:pt x="1089" y="1100"/>
                  </a:lnTo>
                  <a:lnTo>
                    <a:pt x="1044" y="1100"/>
                  </a:lnTo>
                  <a:lnTo>
                    <a:pt x="982" y="1094"/>
                  </a:lnTo>
                  <a:lnTo>
                    <a:pt x="936" y="1094"/>
                  </a:lnTo>
                  <a:lnTo>
                    <a:pt x="840" y="1100"/>
                  </a:lnTo>
                  <a:lnTo>
                    <a:pt x="743" y="1100"/>
                  </a:lnTo>
                  <a:lnTo>
                    <a:pt x="738" y="1100"/>
                  </a:lnTo>
                  <a:lnTo>
                    <a:pt x="732" y="1100"/>
                  </a:lnTo>
                  <a:lnTo>
                    <a:pt x="726" y="1094"/>
                  </a:lnTo>
                  <a:lnTo>
                    <a:pt x="721" y="1089"/>
                  </a:lnTo>
                  <a:lnTo>
                    <a:pt x="721" y="1083"/>
                  </a:lnTo>
                  <a:lnTo>
                    <a:pt x="721" y="1071"/>
                  </a:lnTo>
                  <a:lnTo>
                    <a:pt x="726" y="1060"/>
                  </a:lnTo>
                  <a:lnTo>
                    <a:pt x="732" y="1054"/>
                  </a:lnTo>
                  <a:lnTo>
                    <a:pt x="738" y="1048"/>
                  </a:lnTo>
                  <a:lnTo>
                    <a:pt x="743" y="1048"/>
                  </a:lnTo>
                  <a:lnTo>
                    <a:pt x="755" y="1048"/>
                  </a:lnTo>
                  <a:lnTo>
                    <a:pt x="760" y="1048"/>
                  </a:lnTo>
                  <a:lnTo>
                    <a:pt x="772" y="1048"/>
                  </a:lnTo>
                  <a:lnTo>
                    <a:pt x="783" y="1048"/>
                  </a:lnTo>
                  <a:lnTo>
                    <a:pt x="800" y="1043"/>
                  </a:lnTo>
                  <a:lnTo>
                    <a:pt x="811" y="1037"/>
                  </a:lnTo>
                  <a:lnTo>
                    <a:pt x="823" y="1031"/>
                  </a:lnTo>
                  <a:lnTo>
                    <a:pt x="834" y="1019"/>
                  </a:lnTo>
                  <a:lnTo>
                    <a:pt x="834" y="1002"/>
                  </a:lnTo>
                  <a:lnTo>
                    <a:pt x="834" y="996"/>
                  </a:lnTo>
                  <a:lnTo>
                    <a:pt x="834" y="991"/>
                  </a:lnTo>
                  <a:lnTo>
                    <a:pt x="834" y="985"/>
                  </a:lnTo>
                  <a:lnTo>
                    <a:pt x="828" y="973"/>
                  </a:lnTo>
                  <a:lnTo>
                    <a:pt x="823" y="962"/>
                  </a:lnTo>
                  <a:lnTo>
                    <a:pt x="817" y="945"/>
                  </a:lnTo>
                  <a:lnTo>
                    <a:pt x="630" y="507"/>
                  </a:lnTo>
                  <a:lnTo>
                    <a:pt x="392" y="697"/>
                  </a:lnTo>
                  <a:lnTo>
                    <a:pt x="329" y="950"/>
                  </a:lnTo>
                  <a:lnTo>
                    <a:pt x="329" y="968"/>
                  </a:lnTo>
                  <a:lnTo>
                    <a:pt x="323" y="979"/>
                  </a:lnTo>
                  <a:lnTo>
                    <a:pt x="318" y="996"/>
                  </a:lnTo>
                  <a:lnTo>
                    <a:pt x="318" y="1014"/>
                  </a:lnTo>
                  <a:lnTo>
                    <a:pt x="318" y="1019"/>
                  </a:lnTo>
                  <a:lnTo>
                    <a:pt x="323" y="1037"/>
                  </a:lnTo>
                  <a:lnTo>
                    <a:pt x="346" y="1048"/>
                  </a:lnTo>
                  <a:lnTo>
                    <a:pt x="380" y="1048"/>
                  </a:lnTo>
                  <a:lnTo>
                    <a:pt x="420" y="1048"/>
                  </a:lnTo>
                  <a:lnTo>
                    <a:pt x="443" y="1048"/>
                  </a:lnTo>
                  <a:lnTo>
                    <a:pt x="454" y="1054"/>
                  </a:lnTo>
                  <a:lnTo>
                    <a:pt x="460" y="1060"/>
                  </a:lnTo>
                  <a:lnTo>
                    <a:pt x="465" y="1066"/>
                  </a:lnTo>
                  <a:lnTo>
                    <a:pt x="460" y="1083"/>
                  </a:lnTo>
                  <a:lnTo>
                    <a:pt x="460" y="1089"/>
                  </a:lnTo>
                  <a:lnTo>
                    <a:pt x="454" y="1094"/>
                  </a:lnTo>
                  <a:lnTo>
                    <a:pt x="448" y="1100"/>
                  </a:lnTo>
                  <a:lnTo>
                    <a:pt x="437" y="1100"/>
                  </a:lnTo>
                  <a:lnTo>
                    <a:pt x="431" y="1100"/>
                  </a:lnTo>
                  <a:lnTo>
                    <a:pt x="329" y="1100"/>
                  </a:lnTo>
                  <a:lnTo>
                    <a:pt x="227" y="1094"/>
                  </a:lnTo>
                  <a:lnTo>
                    <a:pt x="187" y="1094"/>
                  </a:lnTo>
                  <a:lnTo>
                    <a:pt x="68" y="1100"/>
                  </a:lnTo>
                  <a:lnTo>
                    <a:pt x="28" y="1100"/>
                  </a:lnTo>
                  <a:lnTo>
                    <a:pt x="23" y="1100"/>
                  </a:lnTo>
                  <a:lnTo>
                    <a:pt x="17" y="1100"/>
                  </a:lnTo>
                  <a:lnTo>
                    <a:pt x="11" y="1094"/>
                  </a:lnTo>
                  <a:lnTo>
                    <a:pt x="6" y="1089"/>
                  </a:lnTo>
                  <a:lnTo>
                    <a:pt x="0" y="1083"/>
                  </a:lnTo>
                  <a:lnTo>
                    <a:pt x="0" y="1066"/>
                  </a:lnTo>
                  <a:lnTo>
                    <a:pt x="6" y="1060"/>
                  </a:lnTo>
                  <a:lnTo>
                    <a:pt x="11" y="1054"/>
                  </a:lnTo>
                  <a:lnTo>
                    <a:pt x="23" y="1048"/>
                  </a:lnTo>
                  <a:lnTo>
                    <a:pt x="34" y="1048"/>
                  </a:lnTo>
                  <a:lnTo>
                    <a:pt x="45" y="1048"/>
                  </a:lnTo>
                  <a:lnTo>
                    <a:pt x="108" y="1048"/>
                  </a:lnTo>
                  <a:lnTo>
                    <a:pt x="148" y="1043"/>
                  </a:lnTo>
                  <a:lnTo>
                    <a:pt x="170" y="1025"/>
                  </a:lnTo>
                  <a:lnTo>
                    <a:pt x="182" y="1008"/>
                  </a:lnTo>
                  <a:lnTo>
                    <a:pt x="193" y="973"/>
                  </a:lnTo>
                  <a:lnTo>
                    <a:pt x="403" y="109"/>
                  </a:lnTo>
                  <a:lnTo>
                    <a:pt x="409" y="98"/>
                  </a:lnTo>
                  <a:lnTo>
                    <a:pt x="409" y="86"/>
                  </a:lnTo>
                  <a:lnTo>
                    <a:pt x="409" y="80"/>
                  </a:lnTo>
                  <a:lnTo>
                    <a:pt x="414" y="74"/>
                  </a:lnTo>
                  <a:lnTo>
                    <a:pt x="409" y="69"/>
                  </a:lnTo>
                  <a:lnTo>
                    <a:pt x="403" y="57"/>
                  </a:lnTo>
                  <a:lnTo>
                    <a:pt x="392" y="51"/>
                  </a:lnTo>
                  <a:lnTo>
                    <a:pt x="374" y="51"/>
                  </a:lnTo>
                  <a:lnTo>
                    <a:pt x="352" y="51"/>
                  </a:lnTo>
                  <a:lnTo>
                    <a:pt x="329" y="46"/>
                  </a:lnTo>
                  <a:lnTo>
                    <a:pt x="306" y="46"/>
                  </a:lnTo>
                  <a:lnTo>
                    <a:pt x="289" y="46"/>
                  </a:lnTo>
                  <a:lnTo>
                    <a:pt x="278" y="46"/>
                  </a:lnTo>
                  <a:lnTo>
                    <a:pt x="267" y="40"/>
                  </a:lnTo>
                  <a:lnTo>
                    <a:pt x="261" y="40"/>
                  </a:lnTo>
                  <a:lnTo>
                    <a:pt x="261" y="28"/>
                  </a:lnTo>
                  <a:lnTo>
                    <a:pt x="261" y="17"/>
                  </a:lnTo>
                  <a:lnTo>
                    <a:pt x="267" y="5"/>
                  </a:lnTo>
                  <a:lnTo>
                    <a:pt x="272" y="0"/>
                  </a:lnTo>
                  <a:lnTo>
                    <a:pt x="278" y="0"/>
                  </a:lnTo>
                  <a:lnTo>
                    <a:pt x="289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4779" y="1715"/>
              <a:ext cx="788" cy="806"/>
            </a:xfrm>
            <a:custGeom>
              <a:avLst/>
              <a:gdLst/>
              <a:ahLst/>
              <a:cxnLst>
                <a:cxn ang="0">
                  <a:pos x="516" y="17"/>
                </a:cxn>
                <a:cxn ang="0">
                  <a:pos x="698" y="121"/>
                </a:cxn>
                <a:cxn ang="0">
                  <a:pos x="771" y="288"/>
                </a:cxn>
                <a:cxn ang="0">
                  <a:pos x="720" y="455"/>
                </a:cxn>
                <a:cxn ang="0">
                  <a:pos x="613" y="605"/>
                </a:cxn>
                <a:cxn ang="0">
                  <a:pos x="550" y="726"/>
                </a:cxn>
                <a:cxn ang="0">
                  <a:pos x="675" y="720"/>
                </a:cxn>
                <a:cxn ang="0">
                  <a:pos x="709" y="720"/>
                </a:cxn>
                <a:cxn ang="0">
                  <a:pos x="720" y="708"/>
                </a:cxn>
                <a:cxn ang="0">
                  <a:pos x="726" y="697"/>
                </a:cxn>
                <a:cxn ang="0">
                  <a:pos x="737" y="662"/>
                </a:cxn>
                <a:cxn ang="0">
                  <a:pos x="743" y="628"/>
                </a:cxn>
                <a:cxn ang="0">
                  <a:pos x="749" y="610"/>
                </a:cxn>
                <a:cxn ang="0">
                  <a:pos x="749" y="806"/>
                </a:cxn>
                <a:cxn ang="0">
                  <a:pos x="533" y="806"/>
                </a:cxn>
                <a:cxn ang="0">
                  <a:pos x="516" y="801"/>
                </a:cxn>
                <a:cxn ang="0">
                  <a:pos x="510" y="777"/>
                </a:cxn>
                <a:cxn ang="0">
                  <a:pos x="550" y="610"/>
                </a:cxn>
                <a:cxn ang="0">
                  <a:pos x="613" y="449"/>
                </a:cxn>
                <a:cxn ang="0">
                  <a:pos x="652" y="282"/>
                </a:cxn>
                <a:cxn ang="0">
                  <a:pos x="613" y="149"/>
                </a:cxn>
                <a:cxn ang="0">
                  <a:pos x="516" y="63"/>
                </a:cxn>
                <a:cxn ang="0">
                  <a:pos x="391" y="34"/>
                </a:cxn>
                <a:cxn ang="0">
                  <a:pos x="266" y="63"/>
                </a:cxn>
                <a:cxn ang="0">
                  <a:pos x="170" y="144"/>
                </a:cxn>
                <a:cxn ang="0">
                  <a:pos x="136" y="282"/>
                </a:cxn>
                <a:cxn ang="0">
                  <a:pos x="170" y="449"/>
                </a:cxn>
                <a:cxn ang="0">
                  <a:pos x="238" y="610"/>
                </a:cxn>
                <a:cxn ang="0">
                  <a:pos x="272" y="777"/>
                </a:cxn>
                <a:cxn ang="0">
                  <a:pos x="266" y="801"/>
                </a:cxn>
                <a:cxn ang="0">
                  <a:pos x="255" y="806"/>
                </a:cxn>
                <a:cxn ang="0">
                  <a:pos x="39" y="806"/>
                </a:cxn>
                <a:cxn ang="0">
                  <a:pos x="34" y="610"/>
                </a:cxn>
                <a:cxn ang="0">
                  <a:pos x="39" y="628"/>
                </a:cxn>
                <a:cxn ang="0">
                  <a:pos x="45" y="656"/>
                </a:cxn>
                <a:cxn ang="0">
                  <a:pos x="56" y="691"/>
                </a:cxn>
                <a:cxn ang="0">
                  <a:pos x="62" y="708"/>
                </a:cxn>
                <a:cxn ang="0">
                  <a:pos x="68" y="714"/>
                </a:cxn>
                <a:cxn ang="0">
                  <a:pos x="90" y="720"/>
                </a:cxn>
                <a:cxn ang="0">
                  <a:pos x="136" y="726"/>
                </a:cxn>
                <a:cxn ang="0">
                  <a:pos x="193" y="639"/>
                </a:cxn>
                <a:cxn ang="0">
                  <a:pos x="90" y="495"/>
                </a:cxn>
                <a:cxn ang="0">
                  <a:pos x="22" y="357"/>
                </a:cxn>
                <a:cxn ang="0">
                  <a:pos x="34" y="196"/>
                </a:cxn>
                <a:cxn ang="0">
                  <a:pos x="164" y="57"/>
                </a:cxn>
                <a:cxn ang="0">
                  <a:pos x="391" y="0"/>
                </a:cxn>
              </a:cxnLst>
              <a:rect l="0" t="0" r="r" b="b"/>
              <a:pathLst>
                <a:path w="788" h="806">
                  <a:moveTo>
                    <a:pt x="391" y="0"/>
                  </a:moveTo>
                  <a:lnTo>
                    <a:pt x="516" y="17"/>
                  </a:lnTo>
                  <a:lnTo>
                    <a:pt x="618" y="57"/>
                  </a:lnTo>
                  <a:lnTo>
                    <a:pt x="698" y="121"/>
                  </a:lnTo>
                  <a:lnTo>
                    <a:pt x="754" y="196"/>
                  </a:lnTo>
                  <a:lnTo>
                    <a:pt x="771" y="288"/>
                  </a:lnTo>
                  <a:lnTo>
                    <a:pt x="754" y="374"/>
                  </a:lnTo>
                  <a:lnTo>
                    <a:pt x="720" y="455"/>
                  </a:lnTo>
                  <a:lnTo>
                    <a:pt x="664" y="530"/>
                  </a:lnTo>
                  <a:lnTo>
                    <a:pt x="613" y="605"/>
                  </a:lnTo>
                  <a:lnTo>
                    <a:pt x="578" y="662"/>
                  </a:lnTo>
                  <a:lnTo>
                    <a:pt x="550" y="726"/>
                  </a:lnTo>
                  <a:lnTo>
                    <a:pt x="647" y="726"/>
                  </a:lnTo>
                  <a:lnTo>
                    <a:pt x="675" y="720"/>
                  </a:lnTo>
                  <a:lnTo>
                    <a:pt x="692" y="720"/>
                  </a:lnTo>
                  <a:lnTo>
                    <a:pt x="709" y="720"/>
                  </a:lnTo>
                  <a:lnTo>
                    <a:pt x="715" y="714"/>
                  </a:lnTo>
                  <a:lnTo>
                    <a:pt x="720" y="708"/>
                  </a:lnTo>
                  <a:lnTo>
                    <a:pt x="726" y="703"/>
                  </a:lnTo>
                  <a:lnTo>
                    <a:pt x="726" y="697"/>
                  </a:lnTo>
                  <a:lnTo>
                    <a:pt x="732" y="680"/>
                  </a:lnTo>
                  <a:lnTo>
                    <a:pt x="737" y="662"/>
                  </a:lnTo>
                  <a:lnTo>
                    <a:pt x="743" y="645"/>
                  </a:lnTo>
                  <a:lnTo>
                    <a:pt x="743" y="628"/>
                  </a:lnTo>
                  <a:lnTo>
                    <a:pt x="749" y="616"/>
                  </a:lnTo>
                  <a:lnTo>
                    <a:pt x="749" y="610"/>
                  </a:lnTo>
                  <a:lnTo>
                    <a:pt x="788" y="610"/>
                  </a:lnTo>
                  <a:lnTo>
                    <a:pt x="749" y="806"/>
                  </a:lnTo>
                  <a:lnTo>
                    <a:pt x="544" y="806"/>
                  </a:lnTo>
                  <a:lnTo>
                    <a:pt x="533" y="806"/>
                  </a:lnTo>
                  <a:lnTo>
                    <a:pt x="522" y="801"/>
                  </a:lnTo>
                  <a:lnTo>
                    <a:pt x="516" y="801"/>
                  </a:lnTo>
                  <a:lnTo>
                    <a:pt x="510" y="789"/>
                  </a:lnTo>
                  <a:lnTo>
                    <a:pt x="510" y="777"/>
                  </a:lnTo>
                  <a:lnTo>
                    <a:pt x="522" y="691"/>
                  </a:lnTo>
                  <a:lnTo>
                    <a:pt x="550" y="610"/>
                  </a:lnTo>
                  <a:lnTo>
                    <a:pt x="578" y="535"/>
                  </a:lnTo>
                  <a:lnTo>
                    <a:pt x="613" y="449"/>
                  </a:lnTo>
                  <a:lnTo>
                    <a:pt x="641" y="368"/>
                  </a:lnTo>
                  <a:lnTo>
                    <a:pt x="652" y="282"/>
                  </a:lnTo>
                  <a:lnTo>
                    <a:pt x="641" y="207"/>
                  </a:lnTo>
                  <a:lnTo>
                    <a:pt x="613" y="149"/>
                  </a:lnTo>
                  <a:lnTo>
                    <a:pt x="573" y="98"/>
                  </a:lnTo>
                  <a:lnTo>
                    <a:pt x="516" y="63"/>
                  </a:lnTo>
                  <a:lnTo>
                    <a:pt x="459" y="40"/>
                  </a:lnTo>
                  <a:lnTo>
                    <a:pt x="391" y="34"/>
                  </a:lnTo>
                  <a:lnTo>
                    <a:pt x="329" y="40"/>
                  </a:lnTo>
                  <a:lnTo>
                    <a:pt x="266" y="63"/>
                  </a:lnTo>
                  <a:lnTo>
                    <a:pt x="215" y="98"/>
                  </a:lnTo>
                  <a:lnTo>
                    <a:pt x="170" y="144"/>
                  </a:lnTo>
                  <a:lnTo>
                    <a:pt x="142" y="207"/>
                  </a:lnTo>
                  <a:lnTo>
                    <a:pt x="136" y="282"/>
                  </a:lnTo>
                  <a:lnTo>
                    <a:pt x="142" y="368"/>
                  </a:lnTo>
                  <a:lnTo>
                    <a:pt x="170" y="449"/>
                  </a:lnTo>
                  <a:lnTo>
                    <a:pt x="210" y="541"/>
                  </a:lnTo>
                  <a:lnTo>
                    <a:pt x="238" y="610"/>
                  </a:lnTo>
                  <a:lnTo>
                    <a:pt x="261" y="697"/>
                  </a:lnTo>
                  <a:lnTo>
                    <a:pt x="272" y="777"/>
                  </a:lnTo>
                  <a:lnTo>
                    <a:pt x="272" y="789"/>
                  </a:lnTo>
                  <a:lnTo>
                    <a:pt x="266" y="801"/>
                  </a:lnTo>
                  <a:lnTo>
                    <a:pt x="261" y="801"/>
                  </a:lnTo>
                  <a:lnTo>
                    <a:pt x="255" y="806"/>
                  </a:lnTo>
                  <a:lnTo>
                    <a:pt x="244" y="806"/>
                  </a:lnTo>
                  <a:lnTo>
                    <a:pt x="39" y="806"/>
                  </a:lnTo>
                  <a:lnTo>
                    <a:pt x="0" y="610"/>
                  </a:lnTo>
                  <a:lnTo>
                    <a:pt x="34" y="610"/>
                  </a:lnTo>
                  <a:lnTo>
                    <a:pt x="39" y="616"/>
                  </a:lnTo>
                  <a:lnTo>
                    <a:pt x="39" y="628"/>
                  </a:lnTo>
                  <a:lnTo>
                    <a:pt x="39" y="639"/>
                  </a:lnTo>
                  <a:lnTo>
                    <a:pt x="45" y="656"/>
                  </a:lnTo>
                  <a:lnTo>
                    <a:pt x="51" y="674"/>
                  </a:lnTo>
                  <a:lnTo>
                    <a:pt x="56" y="691"/>
                  </a:lnTo>
                  <a:lnTo>
                    <a:pt x="56" y="703"/>
                  </a:lnTo>
                  <a:lnTo>
                    <a:pt x="62" y="708"/>
                  </a:lnTo>
                  <a:lnTo>
                    <a:pt x="62" y="714"/>
                  </a:lnTo>
                  <a:lnTo>
                    <a:pt x="68" y="714"/>
                  </a:lnTo>
                  <a:lnTo>
                    <a:pt x="79" y="720"/>
                  </a:lnTo>
                  <a:lnTo>
                    <a:pt x="90" y="720"/>
                  </a:lnTo>
                  <a:lnTo>
                    <a:pt x="113" y="720"/>
                  </a:lnTo>
                  <a:lnTo>
                    <a:pt x="136" y="726"/>
                  </a:lnTo>
                  <a:lnTo>
                    <a:pt x="232" y="726"/>
                  </a:lnTo>
                  <a:lnTo>
                    <a:pt x="193" y="639"/>
                  </a:lnTo>
                  <a:lnTo>
                    <a:pt x="147" y="570"/>
                  </a:lnTo>
                  <a:lnTo>
                    <a:pt x="90" y="495"/>
                  </a:lnTo>
                  <a:lnTo>
                    <a:pt x="51" y="426"/>
                  </a:lnTo>
                  <a:lnTo>
                    <a:pt x="22" y="357"/>
                  </a:lnTo>
                  <a:lnTo>
                    <a:pt x="11" y="288"/>
                  </a:lnTo>
                  <a:lnTo>
                    <a:pt x="34" y="196"/>
                  </a:lnTo>
                  <a:lnTo>
                    <a:pt x="85" y="121"/>
                  </a:lnTo>
                  <a:lnTo>
                    <a:pt x="164" y="57"/>
                  </a:lnTo>
                  <a:lnTo>
                    <a:pt x="266" y="17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 noEditPoints="1"/>
            </p:cNvSpPr>
            <p:nvPr/>
          </p:nvSpPr>
          <p:spPr bwMode="auto">
            <a:xfrm>
              <a:off x="15698" y="2343"/>
              <a:ext cx="454" cy="363"/>
            </a:xfrm>
            <a:custGeom>
              <a:avLst/>
              <a:gdLst/>
              <a:ahLst/>
              <a:cxnLst>
                <a:cxn ang="0">
                  <a:pos x="187" y="34"/>
                </a:cxn>
                <a:cxn ang="0">
                  <a:pos x="119" y="92"/>
                </a:cxn>
                <a:cxn ang="0">
                  <a:pos x="74" y="201"/>
                </a:cxn>
                <a:cxn ang="0">
                  <a:pos x="74" y="276"/>
                </a:cxn>
                <a:cxn ang="0">
                  <a:pos x="91" y="311"/>
                </a:cxn>
                <a:cxn ang="0">
                  <a:pos x="113" y="328"/>
                </a:cxn>
                <a:cxn ang="0">
                  <a:pos x="142" y="334"/>
                </a:cxn>
                <a:cxn ang="0">
                  <a:pos x="244" y="276"/>
                </a:cxn>
                <a:cxn ang="0">
                  <a:pos x="261" y="259"/>
                </a:cxn>
                <a:cxn ang="0">
                  <a:pos x="267" y="247"/>
                </a:cxn>
                <a:cxn ang="0">
                  <a:pos x="301" y="98"/>
                </a:cxn>
                <a:cxn ang="0">
                  <a:pos x="284" y="57"/>
                </a:cxn>
                <a:cxn ang="0">
                  <a:pos x="255" y="34"/>
                </a:cxn>
                <a:cxn ang="0">
                  <a:pos x="221" y="28"/>
                </a:cxn>
                <a:cxn ang="0">
                  <a:pos x="261" y="11"/>
                </a:cxn>
                <a:cxn ang="0">
                  <a:pos x="312" y="46"/>
                </a:cxn>
                <a:cxn ang="0">
                  <a:pos x="329" y="23"/>
                </a:cxn>
                <a:cxn ang="0">
                  <a:pos x="352" y="17"/>
                </a:cxn>
                <a:cxn ang="0">
                  <a:pos x="374" y="28"/>
                </a:cxn>
                <a:cxn ang="0">
                  <a:pos x="380" y="46"/>
                </a:cxn>
                <a:cxn ang="0">
                  <a:pos x="380" y="57"/>
                </a:cxn>
                <a:cxn ang="0">
                  <a:pos x="374" y="86"/>
                </a:cxn>
                <a:cxn ang="0">
                  <a:pos x="369" y="98"/>
                </a:cxn>
                <a:cxn ang="0">
                  <a:pos x="335" y="247"/>
                </a:cxn>
                <a:cxn ang="0">
                  <a:pos x="323" y="282"/>
                </a:cxn>
                <a:cxn ang="0">
                  <a:pos x="323" y="311"/>
                </a:cxn>
                <a:cxn ang="0">
                  <a:pos x="340" y="334"/>
                </a:cxn>
                <a:cxn ang="0">
                  <a:pos x="374" y="328"/>
                </a:cxn>
                <a:cxn ang="0">
                  <a:pos x="397" y="299"/>
                </a:cxn>
                <a:cxn ang="0">
                  <a:pos x="414" y="242"/>
                </a:cxn>
                <a:cxn ang="0">
                  <a:pos x="426" y="230"/>
                </a:cxn>
                <a:cxn ang="0">
                  <a:pos x="437" y="230"/>
                </a:cxn>
                <a:cxn ang="0">
                  <a:pos x="443" y="230"/>
                </a:cxn>
                <a:cxn ang="0">
                  <a:pos x="454" y="236"/>
                </a:cxn>
                <a:cxn ang="0">
                  <a:pos x="448" y="253"/>
                </a:cxn>
                <a:cxn ang="0">
                  <a:pos x="437" y="282"/>
                </a:cxn>
                <a:cxn ang="0">
                  <a:pos x="420" y="317"/>
                </a:cxn>
                <a:cxn ang="0">
                  <a:pos x="391" y="345"/>
                </a:cxn>
                <a:cxn ang="0">
                  <a:pos x="352" y="363"/>
                </a:cxn>
                <a:cxn ang="0">
                  <a:pos x="284" y="340"/>
                </a:cxn>
                <a:cxn ang="0">
                  <a:pos x="244" y="317"/>
                </a:cxn>
                <a:cxn ang="0">
                  <a:pos x="182" y="351"/>
                </a:cxn>
                <a:cxn ang="0">
                  <a:pos x="79" y="351"/>
                </a:cxn>
                <a:cxn ang="0">
                  <a:pos x="11" y="276"/>
                </a:cxn>
                <a:cxn ang="0">
                  <a:pos x="17" y="144"/>
                </a:cxn>
                <a:cxn ang="0">
                  <a:pos x="136" y="23"/>
                </a:cxn>
              </a:cxnLst>
              <a:rect l="0" t="0" r="r" b="b"/>
              <a:pathLst>
                <a:path w="454" h="363">
                  <a:moveTo>
                    <a:pt x="221" y="28"/>
                  </a:moveTo>
                  <a:lnTo>
                    <a:pt x="187" y="34"/>
                  </a:lnTo>
                  <a:lnTo>
                    <a:pt x="147" y="57"/>
                  </a:lnTo>
                  <a:lnTo>
                    <a:pt x="119" y="92"/>
                  </a:lnTo>
                  <a:lnTo>
                    <a:pt x="91" y="144"/>
                  </a:lnTo>
                  <a:lnTo>
                    <a:pt x="74" y="201"/>
                  </a:lnTo>
                  <a:lnTo>
                    <a:pt x="68" y="253"/>
                  </a:lnTo>
                  <a:lnTo>
                    <a:pt x="74" y="276"/>
                  </a:lnTo>
                  <a:lnTo>
                    <a:pt x="79" y="299"/>
                  </a:lnTo>
                  <a:lnTo>
                    <a:pt x="91" y="311"/>
                  </a:lnTo>
                  <a:lnTo>
                    <a:pt x="102" y="322"/>
                  </a:lnTo>
                  <a:lnTo>
                    <a:pt x="113" y="328"/>
                  </a:lnTo>
                  <a:lnTo>
                    <a:pt x="125" y="334"/>
                  </a:lnTo>
                  <a:lnTo>
                    <a:pt x="142" y="334"/>
                  </a:lnTo>
                  <a:lnTo>
                    <a:pt x="199" y="317"/>
                  </a:lnTo>
                  <a:lnTo>
                    <a:pt x="244" y="276"/>
                  </a:lnTo>
                  <a:lnTo>
                    <a:pt x="255" y="265"/>
                  </a:lnTo>
                  <a:lnTo>
                    <a:pt x="261" y="259"/>
                  </a:lnTo>
                  <a:lnTo>
                    <a:pt x="261" y="253"/>
                  </a:lnTo>
                  <a:lnTo>
                    <a:pt x="267" y="247"/>
                  </a:lnTo>
                  <a:lnTo>
                    <a:pt x="267" y="247"/>
                  </a:lnTo>
                  <a:lnTo>
                    <a:pt x="301" y="98"/>
                  </a:lnTo>
                  <a:lnTo>
                    <a:pt x="295" y="75"/>
                  </a:lnTo>
                  <a:lnTo>
                    <a:pt x="284" y="57"/>
                  </a:lnTo>
                  <a:lnTo>
                    <a:pt x="267" y="46"/>
                  </a:lnTo>
                  <a:lnTo>
                    <a:pt x="255" y="34"/>
                  </a:lnTo>
                  <a:lnTo>
                    <a:pt x="238" y="28"/>
                  </a:lnTo>
                  <a:lnTo>
                    <a:pt x="221" y="28"/>
                  </a:lnTo>
                  <a:close/>
                  <a:moveTo>
                    <a:pt x="221" y="0"/>
                  </a:moveTo>
                  <a:lnTo>
                    <a:pt x="261" y="11"/>
                  </a:lnTo>
                  <a:lnTo>
                    <a:pt x="295" y="28"/>
                  </a:lnTo>
                  <a:lnTo>
                    <a:pt x="312" y="46"/>
                  </a:lnTo>
                  <a:lnTo>
                    <a:pt x="318" y="34"/>
                  </a:lnTo>
                  <a:lnTo>
                    <a:pt x="329" y="23"/>
                  </a:lnTo>
                  <a:lnTo>
                    <a:pt x="340" y="17"/>
                  </a:lnTo>
                  <a:lnTo>
                    <a:pt x="352" y="17"/>
                  </a:lnTo>
                  <a:lnTo>
                    <a:pt x="363" y="17"/>
                  </a:lnTo>
                  <a:lnTo>
                    <a:pt x="374" y="28"/>
                  </a:lnTo>
                  <a:lnTo>
                    <a:pt x="380" y="34"/>
                  </a:lnTo>
                  <a:lnTo>
                    <a:pt x="380" y="46"/>
                  </a:lnTo>
                  <a:lnTo>
                    <a:pt x="380" y="52"/>
                  </a:lnTo>
                  <a:lnTo>
                    <a:pt x="380" y="57"/>
                  </a:lnTo>
                  <a:lnTo>
                    <a:pt x="374" y="69"/>
                  </a:lnTo>
                  <a:lnTo>
                    <a:pt x="374" y="86"/>
                  </a:lnTo>
                  <a:lnTo>
                    <a:pt x="369" y="98"/>
                  </a:lnTo>
                  <a:lnTo>
                    <a:pt x="369" y="98"/>
                  </a:lnTo>
                  <a:lnTo>
                    <a:pt x="335" y="230"/>
                  </a:lnTo>
                  <a:lnTo>
                    <a:pt x="335" y="247"/>
                  </a:lnTo>
                  <a:lnTo>
                    <a:pt x="329" y="265"/>
                  </a:lnTo>
                  <a:lnTo>
                    <a:pt x="323" y="282"/>
                  </a:lnTo>
                  <a:lnTo>
                    <a:pt x="323" y="294"/>
                  </a:lnTo>
                  <a:lnTo>
                    <a:pt x="323" y="311"/>
                  </a:lnTo>
                  <a:lnTo>
                    <a:pt x="335" y="322"/>
                  </a:lnTo>
                  <a:lnTo>
                    <a:pt x="340" y="334"/>
                  </a:lnTo>
                  <a:lnTo>
                    <a:pt x="357" y="334"/>
                  </a:lnTo>
                  <a:lnTo>
                    <a:pt x="374" y="328"/>
                  </a:lnTo>
                  <a:lnTo>
                    <a:pt x="386" y="322"/>
                  </a:lnTo>
                  <a:lnTo>
                    <a:pt x="397" y="299"/>
                  </a:lnTo>
                  <a:lnTo>
                    <a:pt x="408" y="276"/>
                  </a:lnTo>
                  <a:lnTo>
                    <a:pt x="414" y="242"/>
                  </a:lnTo>
                  <a:lnTo>
                    <a:pt x="420" y="236"/>
                  </a:lnTo>
                  <a:lnTo>
                    <a:pt x="426" y="230"/>
                  </a:lnTo>
                  <a:lnTo>
                    <a:pt x="426" y="230"/>
                  </a:lnTo>
                  <a:lnTo>
                    <a:pt x="437" y="230"/>
                  </a:lnTo>
                  <a:lnTo>
                    <a:pt x="443" y="230"/>
                  </a:lnTo>
                  <a:lnTo>
                    <a:pt x="443" y="230"/>
                  </a:lnTo>
                  <a:lnTo>
                    <a:pt x="448" y="230"/>
                  </a:lnTo>
                  <a:lnTo>
                    <a:pt x="454" y="236"/>
                  </a:lnTo>
                  <a:lnTo>
                    <a:pt x="448" y="242"/>
                  </a:lnTo>
                  <a:lnTo>
                    <a:pt x="448" y="253"/>
                  </a:lnTo>
                  <a:lnTo>
                    <a:pt x="443" y="270"/>
                  </a:lnTo>
                  <a:lnTo>
                    <a:pt x="437" y="282"/>
                  </a:lnTo>
                  <a:lnTo>
                    <a:pt x="431" y="299"/>
                  </a:lnTo>
                  <a:lnTo>
                    <a:pt x="420" y="317"/>
                  </a:lnTo>
                  <a:lnTo>
                    <a:pt x="408" y="334"/>
                  </a:lnTo>
                  <a:lnTo>
                    <a:pt x="391" y="345"/>
                  </a:lnTo>
                  <a:lnTo>
                    <a:pt x="374" y="357"/>
                  </a:lnTo>
                  <a:lnTo>
                    <a:pt x="352" y="363"/>
                  </a:lnTo>
                  <a:lnTo>
                    <a:pt x="318" y="357"/>
                  </a:lnTo>
                  <a:lnTo>
                    <a:pt x="284" y="340"/>
                  </a:lnTo>
                  <a:lnTo>
                    <a:pt x="261" y="305"/>
                  </a:lnTo>
                  <a:lnTo>
                    <a:pt x="244" y="317"/>
                  </a:lnTo>
                  <a:lnTo>
                    <a:pt x="221" y="334"/>
                  </a:lnTo>
                  <a:lnTo>
                    <a:pt x="182" y="351"/>
                  </a:lnTo>
                  <a:lnTo>
                    <a:pt x="136" y="363"/>
                  </a:lnTo>
                  <a:lnTo>
                    <a:pt x="79" y="351"/>
                  </a:lnTo>
                  <a:lnTo>
                    <a:pt x="40" y="322"/>
                  </a:lnTo>
                  <a:lnTo>
                    <a:pt x="11" y="276"/>
                  </a:lnTo>
                  <a:lnTo>
                    <a:pt x="0" y="224"/>
                  </a:lnTo>
                  <a:lnTo>
                    <a:pt x="17" y="144"/>
                  </a:lnTo>
                  <a:lnTo>
                    <a:pt x="68" y="69"/>
                  </a:lnTo>
                  <a:lnTo>
                    <a:pt x="136" y="23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16362" y="2596"/>
              <a:ext cx="102" cy="254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2" y="6"/>
                </a:cxn>
                <a:cxn ang="0">
                  <a:pos x="79" y="12"/>
                </a:cxn>
                <a:cxn ang="0">
                  <a:pos x="91" y="29"/>
                </a:cxn>
                <a:cxn ang="0">
                  <a:pos x="96" y="46"/>
                </a:cxn>
                <a:cxn ang="0">
                  <a:pos x="102" y="69"/>
                </a:cxn>
                <a:cxn ang="0">
                  <a:pos x="102" y="92"/>
                </a:cxn>
                <a:cxn ang="0">
                  <a:pos x="96" y="144"/>
                </a:cxn>
                <a:cxn ang="0">
                  <a:pos x="79" y="190"/>
                </a:cxn>
                <a:cxn ang="0">
                  <a:pos x="57" y="225"/>
                </a:cxn>
                <a:cxn ang="0">
                  <a:pos x="34" y="248"/>
                </a:cxn>
                <a:cxn ang="0">
                  <a:pos x="23" y="254"/>
                </a:cxn>
                <a:cxn ang="0">
                  <a:pos x="17" y="254"/>
                </a:cxn>
                <a:cxn ang="0">
                  <a:pos x="11" y="248"/>
                </a:cxn>
                <a:cxn ang="0">
                  <a:pos x="6" y="236"/>
                </a:cxn>
                <a:cxn ang="0">
                  <a:pos x="6" y="236"/>
                </a:cxn>
                <a:cxn ang="0">
                  <a:pos x="11" y="231"/>
                </a:cxn>
                <a:cxn ang="0">
                  <a:pos x="17" y="225"/>
                </a:cxn>
                <a:cxn ang="0">
                  <a:pos x="34" y="208"/>
                </a:cxn>
                <a:cxn ang="0">
                  <a:pos x="57" y="179"/>
                </a:cxn>
                <a:cxn ang="0">
                  <a:pos x="74" y="138"/>
                </a:cxn>
                <a:cxn ang="0">
                  <a:pos x="79" y="87"/>
                </a:cxn>
                <a:cxn ang="0">
                  <a:pos x="79" y="87"/>
                </a:cxn>
                <a:cxn ang="0">
                  <a:pos x="79" y="87"/>
                </a:cxn>
                <a:cxn ang="0">
                  <a:pos x="79" y="87"/>
                </a:cxn>
                <a:cxn ang="0">
                  <a:pos x="68" y="98"/>
                </a:cxn>
                <a:cxn ang="0">
                  <a:pos x="57" y="98"/>
                </a:cxn>
                <a:cxn ang="0">
                  <a:pos x="45" y="98"/>
                </a:cxn>
                <a:cxn ang="0">
                  <a:pos x="28" y="98"/>
                </a:cxn>
                <a:cxn ang="0">
                  <a:pos x="17" y="92"/>
                </a:cxn>
                <a:cxn ang="0">
                  <a:pos x="6" y="81"/>
                </a:cxn>
                <a:cxn ang="0">
                  <a:pos x="0" y="64"/>
                </a:cxn>
                <a:cxn ang="0">
                  <a:pos x="0" y="52"/>
                </a:cxn>
                <a:cxn ang="0">
                  <a:pos x="0" y="35"/>
                </a:cxn>
                <a:cxn ang="0">
                  <a:pos x="6" y="23"/>
                </a:cxn>
                <a:cxn ang="0">
                  <a:pos x="17" y="12"/>
                </a:cxn>
                <a:cxn ang="0">
                  <a:pos x="28" y="6"/>
                </a:cxn>
                <a:cxn ang="0">
                  <a:pos x="45" y="0"/>
                </a:cxn>
              </a:cxnLst>
              <a:rect l="0" t="0" r="r" b="b"/>
              <a:pathLst>
                <a:path w="102" h="254">
                  <a:moveTo>
                    <a:pt x="45" y="0"/>
                  </a:moveTo>
                  <a:lnTo>
                    <a:pt x="62" y="6"/>
                  </a:lnTo>
                  <a:lnTo>
                    <a:pt x="79" y="12"/>
                  </a:lnTo>
                  <a:lnTo>
                    <a:pt x="91" y="29"/>
                  </a:lnTo>
                  <a:lnTo>
                    <a:pt x="96" y="46"/>
                  </a:lnTo>
                  <a:lnTo>
                    <a:pt x="102" y="69"/>
                  </a:lnTo>
                  <a:lnTo>
                    <a:pt x="102" y="92"/>
                  </a:lnTo>
                  <a:lnTo>
                    <a:pt x="96" y="144"/>
                  </a:lnTo>
                  <a:lnTo>
                    <a:pt x="79" y="190"/>
                  </a:lnTo>
                  <a:lnTo>
                    <a:pt x="57" y="225"/>
                  </a:lnTo>
                  <a:lnTo>
                    <a:pt x="34" y="248"/>
                  </a:lnTo>
                  <a:lnTo>
                    <a:pt x="23" y="254"/>
                  </a:lnTo>
                  <a:lnTo>
                    <a:pt x="17" y="254"/>
                  </a:lnTo>
                  <a:lnTo>
                    <a:pt x="11" y="248"/>
                  </a:lnTo>
                  <a:lnTo>
                    <a:pt x="6" y="236"/>
                  </a:lnTo>
                  <a:lnTo>
                    <a:pt x="6" y="236"/>
                  </a:lnTo>
                  <a:lnTo>
                    <a:pt x="11" y="231"/>
                  </a:lnTo>
                  <a:lnTo>
                    <a:pt x="17" y="225"/>
                  </a:lnTo>
                  <a:lnTo>
                    <a:pt x="34" y="208"/>
                  </a:lnTo>
                  <a:lnTo>
                    <a:pt x="57" y="179"/>
                  </a:lnTo>
                  <a:lnTo>
                    <a:pt x="74" y="138"/>
                  </a:lnTo>
                  <a:lnTo>
                    <a:pt x="79" y="87"/>
                  </a:lnTo>
                  <a:lnTo>
                    <a:pt x="79" y="87"/>
                  </a:lnTo>
                  <a:lnTo>
                    <a:pt x="79" y="87"/>
                  </a:lnTo>
                  <a:lnTo>
                    <a:pt x="79" y="87"/>
                  </a:lnTo>
                  <a:lnTo>
                    <a:pt x="68" y="98"/>
                  </a:lnTo>
                  <a:lnTo>
                    <a:pt x="57" y="98"/>
                  </a:lnTo>
                  <a:lnTo>
                    <a:pt x="45" y="98"/>
                  </a:lnTo>
                  <a:lnTo>
                    <a:pt x="28" y="98"/>
                  </a:lnTo>
                  <a:lnTo>
                    <a:pt x="17" y="92"/>
                  </a:lnTo>
                  <a:lnTo>
                    <a:pt x="6" y="81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35"/>
                  </a:lnTo>
                  <a:lnTo>
                    <a:pt x="6" y="23"/>
                  </a:lnTo>
                  <a:lnTo>
                    <a:pt x="17" y="12"/>
                  </a:lnTo>
                  <a:lnTo>
                    <a:pt x="28" y="6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16680" y="2147"/>
              <a:ext cx="351" cy="559"/>
            </a:xfrm>
            <a:custGeom>
              <a:avLst/>
              <a:gdLst/>
              <a:ahLst/>
              <a:cxnLst>
                <a:cxn ang="0">
                  <a:pos x="170" y="236"/>
                </a:cxn>
                <a:cxn ang="0">
                  <a:pos x="102" y="288"/>
                </a:cxn>
                <a:cxn ang="0">
                  <a:pos x="90" y="311"/>
                </a:cxn>
                <a:cxn ang="0">
                  <a:pos x="85" y="334"/>
                </a:cxn>
                <a:cxn ang="0">
                  <a:pos x="79" y="363"/>
                </a:cxn>
                <a:cxn ang="0">
                  <a:pos x="68" y="409"/>
                </a:cxn>
                <a:cxn ang="0">
                  <a:pos x="68" y="472"/>
                </a:cxn>
                <a:cxn ang="0">
                  <a:pos x="79" y="507"/>
                </a:cxn>
                <a:cxn ang="0">
                  <a:pos x="107" y="524"/>
                </a:cxn>
                <a:cxn ang="0">
                  <a:pos x="136" y="530"/>
                </a:cxn>
                <a:cxn ang="0">
                  <a:pos x="215" y="495"/>
                </a:cxn>
                <a:cxn ang="0">
                  <a:pos x="266" y="403"/>
                </a:cxn>
                <a:cxn ang="0">
                  <a:pos x="283" y="305"/>
                </a:cxn>
                <a:cxn ang="0">
                  <a:pos x="278" y="259"/>
                </a:cxn>
                <a:cxn ang="0">
                  <a:pos x="255" y="236"/>
                </a:cxn>
                <a:cxn ang="0">
                  <a:pos x="232" y="224"/>
                </a:cxn>
                <a:cxn ang="0">
                  <a:pos x="141" y="0"/>
                </a:cxn>
                <a:cxn ang="0">
                  <a:pos x="158" y="0"/>
                </a:cxn>
                <a:cxn ang="0">
                  <a:pos x="164" y="11"/>
                </a:cxn>
                <a:cxn ang="0">
                  <a:pos x="164" y="17"/>
                </a:cxn>
                <a:cxn ang="0">
                  <a:pos x="158" y="29"/>
                </a:cxn>
                <a:cxn ang="0">
                  <a:pos x="164" y="207"/>
                </a:cxn>
                <a:cxn ang="0">
                  <a:pos x="272" y="207"/>
                </a:cxn>
                <a:cxn ang="0">
                  <a:pos x="346" y="282"/>
                </a:cxn>
                <a:cxn ang="0">
                  <a:pos x="334" y="415"/>
                </a:cxn>
                <a:cxn ang="0">
                  <a:pos x="215" y="536"/>
                </a:cxn>
                <a:cxn ang="0">
                  <a:pos x="79" y="547"/>
                </a:cxn>
                <a:cxn ang="0">
                  <a:pos x="11" y="478"/>
                </a:cxn>
                <a:cxn ang="0">
                  <a:pos x="5" y="397"/>
                </a:cxn>
                <a:cxn ang="0">
                  <a:pos x="73" y="109"/>
                </a:cxn>
                <a:cxn ang="0">
                  <a:pos x="79" y="80"/>
                </a:cxn>
                <a:cxn ang="0">
                  <a:pos x="85" y="57"/>
                </a:cxn>
                <a:cxn ang="0">
                  <a:pos x="85" y="52"/>
                </a:cxn>
                <a:cxn ang="0">
                  <a:pos x="68" y="46"/>
                </a:cxn>
                <a:cxn ang="0">
                  <a:pos x="45" y="40"/>
                </a:cxn>
                <a:cxn ang="0">
                  <a:pos x="34" y="40"/>
                </a:cxn>
                <a:cxn ang="0">
                  <a:pos x="22" y="34"/>
                </a:cxn>
                <a:cxn ang="0">
                  <a:pos x="17" y="23"/>
                </a:cxn>
                <a:cxn ang="0">
                  <a:pos x="22" y="11"/>
                </a:cxn>
                <a:cxn ang="0">
                  <a:pos x="28" y="6"/>
                </a:cxn>
                <a:cxn ang="0">
                  <a:pos x="45" y="6"/>
                </a:cxn>
              </a:cxnLst>
              <a:rect l="0" t="0" r="r" b="b"/>
              <a:pathLst>
                <a:path w="351" h="559">
                  <a:moveTo>
                    <a:pt x="215" y="224"/>
                  </a:moveTo>
                  <a:lnTo>
                    <a:pt x="170" y="236"/>
                  </a:lnTo>
                  <a:lnTo>
                    <a:pt x="130" y="259"/>
                  </a:lnTo>
                  <a:lnTo>
                    <a:pt x="102" y="288"/>
                  </a:lnTo>
                  <a:lnTo>
                    <a:pt x="90" y="299"/>
                  </a:lnTo>
                  <a:lnTo>
                    <a:pt x="90" y="311"/>
                  </a:lnTo>
                  <a:lnTo>
                    <a:pt x="90" y="317"/>
                  </a:lnTo>
                  <a:lnTo>
                    <a:pt x="85" y="334"/>
                  </a:lnTo>
                  <a:lnTo>
                    <a:pt x="79" y="345"/>
                  </a:lnTo>
                  <a:lnTo>
                    <a:pt x="79" y="363"/>
                  </a:lnTo>
                  <a:lnTo>
                    <a:pt x="73" y="369"/>
                  </a:lnTo>
                  <a:lnTo>
                    <a:pt x="68" y="409"/>
                  </a:lnTo>
                  <a:lnTo>
                    <a:pt x="62" y="443"/>
                  </a:lnTo>
                  <a:lnTo>
                    <a:pt x="68" y="472"/>
                  </a:lnTo>
                  <a:lnTo>
                    <a:pt x="73" y="490"/>
                  </a:lnTo>
                  <a:lnTo>
                    <a:pt x="79" y="507"/>
                  </a:lnTo>
                  <a:lnTo>
                    <a:pt x="90" y="518"/>
                  </a:lnTo>
                  <a:lnTo>
                    <a:pt x="107" y="524"/>
                  </a:lnTo>
                  <a:lnTo>
                    <a:pt x="119" y="530"/>
                  </a:lnTo>
                  <a:lnTo>
                    <a:pt x="136" y="530"/>
                  </a:lnTo>
                  <a:lnTo>
                    <a:pt x="176" y="524"/>
                  </a:lnTo>
                  <a:lnTo>
                    <a:pt x="215" y="495"/>
                  </a:lnTo>
                  <a:lnTo>
                    <a:pt x="244" y="455"/>
                  </a:lnTo>
                  <a:lnTo>
                    <a:pt x="266" y="403"/>
                  </a:lnTo>
                  <a:lnTo>
                    <a:pt x="278" y="345"/>
                  </a:lnTo>
                  <a:lnTo>
                    <a:pt x="283" y="305"/>
                  </a:lnTo>
                  <a:lnTo>
                    <a:pt x="283" y="282"/>
                  </a:lnTo>
                  <a:lnTo>
                    <a:pt x="278" y="259"/>
                  </a:lnTo>
                  <a:lnTo>
                    <a:pt x="266" y="248"/>
                  </a:lnTo>
                  <a:lnTo>
                    <a:pt x="255" y="236"/>
                  </a:lnTo>
                  <a:lnTo>
                    <a:pt x="244" y="230"/>
                  </a:lnTo>
                  <a:lnTo>
                    <a:pt x="232" y="224"/>
                  </a:lnTo>
                  <a:lnTo>
                    <a:pt x="215" y="224"/>
                  </a:lnTo>
                  <a:close/>
                  <a:moveTo>
                    <a:pt x="141" y="0"/>
                  </a:moveTo>
                  <a:lnTo>
                    <a:pt x="147" y="0"/>
                  </a:lnTo>
                  <a:lnTo>
                    <a:pt x="158" y="0"/>
                  </a:lnTo>
                  <a:lnTo>
                    <a:pt x="164" y="6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4" y="17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07" y="242"/>
                  </a:lnTo>
                  <a:lnTo>
                    <a:pt x="164" y="207"/>
                  </a:lnTo>
                  <a:lnTo>
                    <a:pt x="221" y="196"/>
                  </a:lnTo>
                  <a:lnTo>
                    <a:pt x="272" y="207"/>
                  </a:lnTo>
                  <a:lnTo>
                    <a:pt x="317" y="236"/>
                  </a:lnTo>
                  <a:lnTo>
                    <a:pt x="346" y="282"/>
                  </a:lnTo>
                  <a:lnTo>
                    <a:pt x="351" y="334"/>
                  </a:lnTo>
                  <a:lnTo>
                    <a:pt x="334" y="415"/>
                  </a:lnTo>
                  <a:lnTo>
                    <a:pt x="289" y="490"/>
                  </a:lnTo>
                  <a:lnTo>
                    <a:pt x="215" y="536"/>
                  </a:lnTo>
                  <a:lnTo>
                    <a:pt x="136" y="559"/>
                  </a:lnTo>
                  <a:lnTo>
                    <a:pt x="79" y="547"/>
                  </a:lnTo>
                  <a:lnTo>
                    <a:pt x="39" y="518"/>
                  </a:lnTo>
                  <a:lnTo>
                    <a:pt x="11" y="478"/>
                  </a:lnTo>
                  <a:lnTo>
                    <a:pt x="0" y="420"/>
                  </a:lnTo>
                  <a:lnTo>
                    <a:pt x="5" y="397"/>
                  </a:lnTo>
                  <a:lnTo>
                    <a:pt x="5" y="374"/>
                  </a:lnTo>
                  <a:lnTo>
                    <a:pt x="73" y="109"/>
                  </a:lnTo>
                  <a:lnTo>
                    <a:pt x="73" y="92"/>
                  </a:lnTo>
                  <a:lnTo>
                    <a:pt x="79" y="80"/>
                  </a:lnTo>
                  <a:lnTo>
                    <a:pt x="79" y="69"/>
                  </a:lnTo>
                  <a:lnTo>
                    <a:pt x="85" y="57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79" y="46"/>
                  </a:lnTo>
                  <a:lnTo>
                    <a:pt x="68" y="46"/>
                  </a:lnTo>
                  <a:lnTo>
                    <a:pt x="56" y="40"/>
                  </a:lnTo>
                  <a:lnTo>
                    <a:pt x="45" y="40"/>
                  </a:lnTo>
                  <a:lnTo>
                    <a:pt x="39" y="40"/>
                  </a:lnTo>
                  <a:lnTo>
                    <a:pt x="34" y="40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7" y="29"/>
                  </a:lnTo>
                  <a:lnTo>
                    <a:pt x="17" y="23"/>
                  </a:lnTo>
                  <a:lnTo>
                    <a:pt x="22" y="17"/>
                  </a:lnTo>
                  <a:lnTo>
                    <a:pt x="22" y="11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4" y="6"/>
                  </a:lnTo>
                  <a:lnTo>
                    <a:pt x="45" y="6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17298" y="1663"/>
              <a:ext cx="295" cy="1141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273" y="0"/>
                </a:cxn>
                <a:cxn ang="0">
                  <a:pos x="278" y="0"/>
                </a:cxn>
                <a:cxn ang="0">
                  <a:pos x="290" y="0"/>
                </a:cxn>
                <a:cxn ang="0">
                  <a:pos x="295" y="6"/>
                </a:cxn>
                <a:cxn ang="0">
                  <a:pos x="295" y="11"/>
                </a:cxn>
                <a:cxn ang="0">
                  <a:pos x="295" y="23"/>
                </a:cxn>
                <a:cxn ang="0">
                  <a:pos x="290" y="29"/>
                </a:cxn>
                <a:cxn ang="0">
                  <a:pos x="250" y="69"/>
                </a:cxn>
                <a:cxn ang="0">
                  <a:pos x="204" y="121"/>
                </a:cxn>
                <a:cxn ang="0">
                  <a:pos x="165" y="178"/>
                </a:cxn>
                <a:cxn ang="0">
                  <a:pos x="131" y="253"/>
                </a:cxn>
                <a:cxn ang="0">
                  <a:pos x="102" y="345"/>
                </a:cxn>
                <a:cxn ang="0">
                  <a:pos x="85" y="449"/>
                </a:cxn>
                <a:cxn ang="0">
                  <a:pos x="80" y="570"/>
                </a:cxn>
                <a:cxn ang="0">
                  <a:pos x="85" y="691"/>
                </a:cxn>
                <a:cxn ang="0">
                  <a:pos x="108" y="812"/>
                </a:cxn>
                <a:cxn ang="0">
                  <a:pos x="148" y="922"/>
                </a:cxn>
                <a:cxn ang="0">
                  <a:pos x="204" y="1020"/>
                </a:cxn>
                <a:cxn ang="0">
                  <a:pos x="284" y="1112"/>
                </a:cxn>
                <a:cxn ang="0">
                  <a:pos x="290" y="1118"/>
                </a:cxn>
                <a:cxn ang="0">
                  <a:pos x="295" y="1123"/>
                </a:cxn>
                <a:cxn ang="0">
                  <a:pos x="295" y="1129"/>
                </a:cxn>
                <a:cxn ang="0">
                  <a:pos x="295" y="1135"/>
                </a:cxn>
                <a:cxn ang="0">
                  <a:pos x="290" y="1141"/>
                </a:cxn>
                <a:cxn ang="0">
                  <a:pos x="278" y="1141"/>
                </a:cxn>
                <a:cxn ang="0">
                  <a:pos x="273" y="1141"/>
                </a:cxn>
                <a:cxn ang="0">
                  <a:pos x="176" y="1054"/>
                </a:cxn>
                <a:cxn ang="0">
                  <a:pos x="102" y="956"/>
                </a:cxn>
                <a:cxn ang="0">
                  <a:pos x="57" y="858"/>
                </a:cxn>
                <a:cxn ang="0">
                  <a:pos x="23" y="755"/>
                </a:cxn>
                <a:cxn ang="0">
                  <a:pos x="6" y="657"/>
                </a:cxn>
                <a:cxn ang="0">
                  <a:pos x="0" y="570"/>
                </a:cxn>
                <a:cxn ang="0">
                  <a:pos x="6" y="478"/>
                </a:cxn>
                <a:cxn ang="0">
                  <a:pos x="23" y="380"/>
                </a:cxn>
                <a:cxn ang="0">
                  <a:pos x="57" y="276"/>
                </a:cxn>
                <a:cxn ang="0">
                  <a:pos x="108" y="178"/>
                </a:cxn>
                <a:cxn ang="0">
                  <a:pos x="176" y="86"/>
                </a:cxn>
                <a:cxn ang="0">
                  <a:pos x="273" y="0"/>
                </a:cxn>
              </a:cxnLst>
              <a:rect l="0" t="0" r="r" b="b"/>
              <a:pathLst>
                <a:path w="295" h="1141">
                  <a:moveTo>
                    <a:pt x="273" y="0"/>
                  </a:moveTo>
                  <a:lnTo>
                    <a:pt x="273" y="0"/>
                  </a:lnTo>
                  <a:lnTo>
                    <a:pt x="278" y="0"/>
                  </a:lnTo>
                  <a:lnTo>
                    <a:pt x="290" y="0"/>
                  </a:lnTo>
                  <a:lnTo>
                    <a:pt x="295" y="6"/>
                  </a:lnTo>
                  <a:lnTo>
                    <a:pt x="295" y="11"/>
                  </a:lnTo>
                  <a:lnTo>
                    <a:pt x="295" y="23"/>
                  </a:lnTo>
                  <a:lnTo>
                    <a:pt x="290" y="29"/>
                  </a:lnTo>
                  <a:lnTo>
                    <a:pt x="250" y="69"/>
                  </a:lnTo>
                  <a:lnTo>
                    <a:pt x="204" y="121"/>
                  </a:lnTo>
                  <a:lnTo>
                    <a:pt x="165" y="178"/>
                  </a:lnTo>
                  <a:lnTo>
                    <a:pt x="131" y="253"/>
                  </a:lnTo>
                  <a:lnTo>
                    <a:pt x="102" y="345"/>
                  </a:lnTo>
                  <a:lnTo>
                    <a:pt x="85" y="449"/>
                  </a:lnTo>
                  <a:lnTo>
                    <a:pt x="80" y="570"/>
                  </a:lnTo>
                  <a:lnTo>
                    <a:pt x="85" y="691"/>
                  </a:lnTo>
                  <a:lnTo>
                    <a:pt x="108" y="812"/>
                  </a:lnTo>
                  <a:lnTo>
                    <a:pt x="148" y="922"/>
                  </a:lnTo>
                  <a:lnTo>
                    <a:pt x="204" y="1020"/>
                  </a:lnTo>
                  <a:lnTo>
                    <a:pt x="284" y="1112"/>
                  </a:lnTo>
                  <a:lnTo>
                    <a:pt x="290" y="1118"/>
                  </a:lnTo>
                  <a:lnTo>
                    <a:pt x="295" y="1123"/>
                  </a:lnTo>
                  <a:lnTo>
                    <a:pt x="295" y="1129"/>
                  </a:lnTo>
                  <a:lnTo>
                    <a:pt x="295" y="1135"/>
                  </a:lnTo>
                  <a:lnTo>
                    <a:pt x="290" y="1141"/>
                  </a:lnTo>
                  <a:lnTo>
                    <a:pt x="278" y="1141"/>
                  </a:lnTo>
                  <a:lnTo>
                    <a:pt x="273" y="1141"/>
                  </a:lnTo>
                  <a:lnTo>
                    <a:pt x="176" y="1054"/>
                  </a:lnTo>
                  <a:lnTo>
                    <a:pt x="102" y="956"/>
                  </a:lnTo>
                  <a:lnTo>
                    <a:pt x="57" y="858"/>
                  </a:lnTo>
                  <a:lnTo>
                    <a:pt x="23" y="755"/>
                  </a:lnTo>
                  <a:lnTo>
                    <a:pt x="6" y="657"/>
                  </a:lnTo>
                  <a:lnTo>
                    <a:pt x="0" y="570"/>
                  </a:lnTo>
                  <a:lnTo>
                    <a:pt x="6" y="478"/>
                  </a:lnTo>
                  <a:lnTo>
                    <a:pt x="23" y="380"/>
                  </a:lnTo>
                  <a:lnTo>
                    <a:pt x="57" y="276"/>
                  </a:lnTo>
                  <a:lnTo>
                    <a:pt x="108" y="178"/>
                  </a:lnTo>
                  <a:lnTo>
                    <a:pt x="176" y="86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7724" y="2014"/>
              <a:ext cx="1032" cy="513"/>
            </a:xfrm>
            <a:custGeom>
              <a:avLst/>
              <a:gdLst/>
              <a:ahLst/>
              <a:cxnLst>
                <a:cxn ang="0">
                  <a:pos x="204" y="23"/>
                </a:cxn>
                <a:cxn ang="0">
                  <a:pos x="278" y="69"/>
                </a:cxn>
                <a:cxn ang="0">
                  <a:pos x="437" y="0"/>
                </a:cxn>
                <a:cxn ang="0">
                  <a:pos x="544" y="35"/>
                </a:cxn>
                <a:cxn ang="0">
                  <a:pos x="618" y="81"/>
                </a:cxn>
                <a:cxn ang="0">
                  <a:pos x="788" y="0"/>
                </a:cxn>
                <a:cxn ang="0">
                  <a:pos x="891" y="35"/>
                </a:cxn>
                <a:cxn ang="0">
                  <a:pos x="930" y="133"/>
                </a:cxn>
                <a:cxn ang="0">
                  <a:pos x="885" y="311"/>
                </a:cxn>
                <a:cxn ang="0">
                  <a:pos x="857" y="392"/>
                </a:cxn>
                <a:cxn ang="0">
                  <a:pos x="845" y="432"/>
                </a:cxn>
                <a:cxn ang="0">
                  <a:pos x="851" y="467"/>
                </a:cxn>
                <a:cxn ang="0">
                  <a:pos x="874" y="484"/>
                </a:cxn>
                <a:cxn ang="0">
                  <a:pos x="993" y="346"/>
                </a:cxn>
                <a:cxn ang="0">
                  <a:pos x="1004" y="329"/>
                </a:cxn>
                <a:cxn ang="0">
                  <a:pos x="1027" y="329"/>
                </a:cxn>
                <a:cxn ang="0">
                  <a:pos x="1027" y="363"/>
                </a:cxn>
                <a:cxn ang="0">
                  <a:pos x="964" y="473"/>
                </a:cxn>
                <a:cxn ang="0">
                  <a:pos x="828" y="507"/>
                </a:cxn>
                <a:cxn ang="0">
                  <a:pos x="766" y="421"/>
                </a:cxn>
                <a:cxn ang="0">
                  <a:pos x="771" y="381"/>
                </a:cxn>
                <a:cxn ang="0">
                  <a:pos x="823" y="242"/>
                </a:cxn>
                <a:cxn ang="0">
                  <a:pos x="845" y="104"/>
                </a:cxn>
                <a:cxn ang="0">
                  <a:pos x="840" y="64"/>
                </a:cxn>
                <a:cxn ang="0">
                  <a:pos x="800" y="35"/>
                </a:cxn>
                <a:cxn ang="0">
                  <a:pos x="669" y="75"/>
                </a:cxn>
                <a:cxn ang="0">
                  <a:pos x="590" y="173"/>
                </a:cxn>
                <a:cxn ang="0">
                  <a:pos x="573" y="208"/>
                </a:cxn>
                <a:cxn ang="0">
                  <a:pos x="556" y="277"/>
                </a:cxn>
                <a:cxn ang="0">
                  <a:pos x="527" y="392"/>
                </a:cxn>
                <a:cxn ang="0">
                  <a:pos x="510" y="455"/>
                </a:cxn>
                <a:cxn ang="0">
                  <a:pos x="499" y="490"/>
                </a:cxn>
                <a:cxn ang="0">
                  <a:pos x="459" y="513"/>
                </a:cxn>
                <a:cxn ang="0">
                  <a:pos x="425" y="502"/>
                </a:cxn>
                <a:cxn ang="0">
                  <a:pos x="420" y="473"/>
                </a:cxn>
                <a:cxn ang="0">
                  <a:pos x="431" y="427"/>
                </a:cxn>
                <a:cxn ang="0">
                  <a:pos x="482" y="219"/>
                </a:cxn>
                <a:cxn ang="0">
                  <a:pos x="499" y="115"/>
                </a:cxn>
                <a:cxn ang="0">
                  <a:pos x="499" y="81"/>
                </a:cxn>
                <a:cxn ang="0">
                  <a:pos x="482" y="46"/>
                </a:cxn>
                <a:cxn ang="0">
                  <a:pos x="437" y="35"/>
                </a:cxn>
                <a:cxn ang="0">
                  <a:pos x="295" y="104"/>
                </a:cxn>
                <a:cxn ang="0">
                  <a:pos x="227" y="208"/>
                </a:cxn>
                <a:cxn ang="0">
                  <a:pos x="198" y="317"/>
                </a:cxn>
                <a:cxn ang="0">
                  <a:pos x="176" y="421"/>
                </a:cxn>
                <a:cxn ang="0">
                  <a:pos x="159" y="478"/>
                </a:cxn>
                <a:cxn ang="0">
                  <a:pos x="130" y="513"/>
                </a:cxn>
                <a:cxn ang="0">
                  <a:pos x="91" y="513"/>
                </a:cxn>
                <a:cxn ang="0">
                  <a:pos x="73" y="478"/>
                </a:cxn>
                <a:cxn ang="0">
                  <a:pos x="79" y="455"/>
                </a:cxn>
                <a:cxn ang="0">
                  <a:pos x="119" y="288"/>
                </a:cxn>
                <a:cxn ang="0">
                  <a:pos x="159" y="133"/>
                </a:cxn>
                <a:cxn ang="0">
                  <a:pos x="159" y="58"/>
                </a:cxn>
                <a:cxn ang="0">
                  <a:pos x="125" y="35"/>
                </a:cxn>
                <a:cxn ang="0">
                  <a:pos x="56" y="110"/>
                </a:cxn>
                <a:cxn ang="0">
                  <a:pos x="34" y="185"/>
                </a:cxn>
                <a:cxn ang="0">
                  <a:pos x="17" y="190"/>
                </a:cxn>
                <a:cxn ang="0">
                  <a:pos x="0" y="185"/>
                </a:cxn>
                <a:cxn ang="0">
                  <a:pos x="11" y="133"/>
                </a:cxn>
                <a:cxn ang="0">
                  <a:pos x="45" y="52"/>
                </a:cxn>
                <a:cxn ang="0">
                  <a:pos x="85" y="12"/>
                </a:cxn>
              </a:cxnLst>
              <a:rect l="0" t="0" r="r" b="b"/>
              <a:pathLst>
                <a:path w="1032" h="513">
                  <a:moveTo>
                    <a:pt x="130" y="0"/>
                  </a:moveTo>
                  <a:lnTo>
                    <a:pt x="164" y="6"/>
                  </a:lnTo>
                  <a:lnTo>
                    <a:pt x="204" y="23"/>
                  </a:lnTo>
                  <a:lnTo>
                    <a:pt x="232" y="58"/>
                  </a:lnTo>
                  <a:lnTo>
                    <a:pt x="249" y="110"/>
                  </a:lnTo>
                  <a:lnTo>
                    <a:pt x="278" y="69"/>
                  </a:lnTo>
                  <a:lnTo>
                    <a:pt x="323" y="35"/>
                  </a:lnTo>
                  <a:lnTo>
                    <a:pt x="374" y="12"/>
                  </a:lnTo>
                  <a:lnTo>
                    <a:pt x="437" y="0"/>
                  </a:lnTo>
                  <a:lnTo>
                    <a:pt x="476" y="6"/>
                  </a:lnTo>
                  <a:lnTo>
                    <a:pt x="510" y="18"/>
                  </a:lnTo>
                  <a:lnTo>
                    <a:pt x="544" y="35"/>
                  </a:lnTo>
                  <a:lnTo>
                    <a:pt x="573" y="69"/>
                  </a:lnTo>
                  <a:lnTo>
                    <a:pt x="584" y="115"/>
                  </a:lnTo>
                  <a:lnTo>
                    <a:pt x="618" y="81"/>
                  </a:lnTo>
                  <a:lnTo>
                    <a:pt x="658" y="41"/>
                  </a:lnTo>
                  <a:lnTo>
                    <a:pt x="715" y="12"/>
                  </a:lnTo>
                  <a:lnTo>
                    <a:pt x="788" y="0"/>
                  </a:lnTo>
                  <a:lnTo>
                    <a:pt x="834" y="6"/>
                  </a:lnTo>
                  <a:lnTo>
                    <a:pt x="868" y="18"/>
                  </a:lnTo>
                  <a:lnTo>
                    <a:pt x="891" y="35"/>
                  </a:lnTo>
                  <a:lnTo>
                    <a:pt x="919" y="69"/>
                  </a:lnTo>
                  <a:lnTo>
                    <a:pt x="930" y="104"/>
                  </a:lnTo>
                  <a:lnTo>
                    <a:pt x="930" y="133"/>
                  </a:lnTo>
                  <a:lnTo>
                    <a:pt x="925" y="190"/>
                  </a:lnTo>
                  <a:lnTo>
                    <a:pt x="908" y="254"/>
                  </a:lnTo>
                  <a:lnTo>
                    <a:pt x="885" y="311"/>
                  </a:lnTo>
                  <a:lnTo>
                    <a:pt x="874" y="352"/>
                  </a:lnTo>
                  <a:lnTo>
                    <a:pt x="862" y="375"/>
                  </a:lnTo>
                  <a:lnTo>
                    <a:pt x="857" y="392"/>
                  </a:lnTo>
                  <a:lnTo>
                    <a:pt x="851" y="409"/>
                  </a:lnTo>
                  <a:lnTo>
                    <a:pt x="845" y="421"/>
                  </a:lnTo>
                  <a:lnTo>
                    <a:pt x="845" y="432"/>
                  </a:lnTo>
                  <a:lnTo>
                    <a:pt x="845" y="444"/>
                  </a:lnTo>
                  <a:lnTo>
                    <a:pt x="845" y="461"/>
                  </a:lnTo>
                  <a:lnTo>
                    <a:pt x="851" y="467"/>
                  </a:lnTo>
                  <a:lnTo>
                    <a:pt x="857" y="478"/>
                  </a:lnTo>
                  <a:lnTo>
                    <a:pt x="862" y="484"/>
                  </a:lnTo>
                  <a:lnTo>
                    <a:pt x="874" y="484"/>
                  </a:lnTo>
                  <a:lnTo>
                    <a:pt x="919" y="467"/>
                  </a:lnTo>
                  <a:lnTo>
                    <a:pt x="959" y="421"/>
                  </a:lnTo>
                  <a:lnTo>
                    <a:pt x="993" y="346"/>
                  </a:lnTo>
                  <a:lnTo>
                    <a:pt x="998" y="340"/>
                  </a:lnTo>
                  <a:lnTo>
                    <a:pt x="998" y="334"/>
                  </a:lnTo>
                  <a:lnTo>
                    <a:pt x="1004" y="329"/>
                  </a:lnTo>
                  <a:lnTo>
                    <a:pt x="1015" y="329"/>
                  </a:lnTo>
                  <a:lnTo>
                    <a:pt x="1021" y="329"/>
                  </a:lnTo>
                  <a:lnTo>
                    <a:pt x="1027" y="329"/>
                  </a:lnTo>
                  <a:lnTo>
                    <a:pt x="1032" y="334"/>
                  </a:lnTo>
                  <a:lnTo>
                    <a:pt x="1032" y="340"/>
                  </a:lnTo>
                  <a:lnTo>
                    <a:pt x="1027" y="363"/>
                  </a:lnTo>
                  <a:lnTo>
                    <a:pt x="1015" y="392"/>
                  </a:lnTo>
                  <a:lnTo>
                    <a:pt x="993" y="432"/>
                  </a:lnTo>
                  <a:lnTo>
                    <a:pt x="964" y="473"/>
                  </a:lnTo>
                  <a:lnTo>
                    <a:pt x="925" y="502"/>
                  </a:lnTo>
                  <a:lnTo>
                    <a:pt x="874" y="513"/>
                  </a:lnTo>
                  <a:lnTo>
                    <a:pt x="828" y="507"/>
                  </a:lnTo>
                  <a:lnTo>
                    <a:pt x="794" y="490"/>
                  </a:lnTo>
                  <a:lnTo>
                    <a:pt x="771" y="461"/>
                  </a:lnTo>
                  <a:lnTo>
                    <a:pt x="766" y="421"/>
                  </a:lnTo>
                  <a:lnTo>
                    <a:pt x="766" y="404"/>
                  </a:lnTo>
                  <a:lnTo>
                    <a:pt x="766" y="392"/>
                  </a:lnTo>
                  <a:lnTo>
                    <a:pt x="771" y="381"/>
                  </a:lnTo>
                  <a:lnTo>
                    <a:pt x="783" y="357"/>
                  </a:lnTo>
                  <a:lnTo>
                    <a:pt x="800" y="311"/>
                  </a:lnTo>
                  <a:lnTo>
                    <a:pt x="823" y="242"/>
                  </a:lnTo>
                  <a:lnTo>
                    <a:pt x="840" y="173"/>
                  </a:lnTo>
                  <a:lnTo>
                    <a:pt x="845" y="115"/>
                  </a:lnTo>
                  <a:lnTo>
                    <a:pt x="845" y="104"/>
                  </a:lnTo>
                  <a:lnTo>
                    <a:pt x="845" y="92"/>
                  </a:lnTo>
                  <a:lnTo>
                    <a:pt x="840" y="75"/>
                  </a:lnTo>
                  <a:lnTo>
                    <a:pt x="840" y="64"/>
                  </a:lnTo>
                  <a:lnTo>
                    <a:pt x="828" y="52"/>
                  </a:lnTo>
                  <a:lnTo>
                    <a:pt x="817" y="41"/>
                  </a:lnTo>
                  <a:lnTo>
                    <a:pt x="800" y="35"/>
                  </a:lnTo>
                  <a:lnTo>
                    <a:pt x="783" y="35"/>
                  </a:lnTo>
                  <a:lnTo>
                    <a:pt x="720" y="46"/>
                  </a:lnTo>
                  <a:lnTo>
                    <a:pt x="669" y="75"/>
                  </a:lnTo>
                  <a:lnTo>
                    <a:pt x="630" y="110"/>
                  </a:lnTo>
                  <a:lnTo>
                    <a:pt x="601" y="156"/>
                  </a:lnTo>
                  <a:lnTo>
                    <a:pt x="590" y="173"/>
                  </a:lnTo>
                  <a:lnTo>
                    <a:pt x="584" y="185"/>
                  </a:lnTo>
                  <a:lnTo>
                    <a:pt x="579" y="196"/>
                  </a:lnTo>
                  <a:lnTo>
                    <a:pt x="573" y="208"/>
                  </a:lnTo>
                  <a:lnTo>
                    <a:pt x="573" y="219"/>
                  </a:lnTo>
                  <a:lnTo>
                    <a:pt x="567" y="242"/>
                  </a:lnTo>
                  <a:lnTo>
                    <a:pt x="556" y="277"/>
                  </a:lnTo>
                  <a:lnTo>
                    <a:pt x="544" y="317"/>
                  </a:lnTo>
                  <a:lnTo>
                    <a:pt x="539" y="352"/>
                  </a:lnTo>
                  <a:lnTo>
                    <a:pt x="527" y="392"/>
                  </a:lnTo>
                  <a:lnTo>
                    <a:pt x="522" y="421"/>
                  </a:lnTo>
                  <a:lnTo>
                    <a:pt x="516" y="438"/>
                  </a:lnTo>
                  <a:lnTo>
                    <a:pt x="510" y="455"/>
                  </a:lnTo>
                  <a:lnTo>
                    <a:pt x="510" y="473"/>
                  </a:lnTo>
                  <a:lnTo>
                    <a:pt x="505" y="484"/>
                  </a:lnTo>
                  <a:lnTo>
                    <a:pt x="499" y="490"/>
                  </a:lnTo>
                  <a:lnTo>
                    <a:pt x="493" y="502"/>
                  </a:lnTo>
                  <a:lnTo>
                    <a:pt x="476" y="513"/>
                  </a:lnTo>
                  <a:lnTo>
                    <a:pt x="459" y="513"/>
                  </a:lnTo>
                  <a:lnTo>
                    <a:pt x="448" y="513"/>
                  </a:lnTo>
                  <a:lnTo>
                    <a:pt x="437" y="513"/>
                  </a:lnTo>
                  <a:lnTo>
                    <a:pt x="425" y="502"/>
                  </a:lnTo>
                  <a:lnTo>
                    <a:pt x="420" y="496"/>
                  </a:lnTo>
                  <a:lnTo>
                    <a:pt x="420" y="478"/>
                  </a:lnTo>
                  <a:lnTo>
                    <a:pt x="420" y="473"/>
                  </a:lnTo>
                  <a:lnTo>
                    <a:pt x="420" y="461"/>
                  </a:lnTo>
                  <a:lnTo>
                    <a:pt x="425" y="444"/>
                  </a:lnTo>
                  <a:lnTo>
                    <a:pt x="431" y="427"/>
                  </a:lnTo>
                  <a:lnTo>
                    <a:pt x="437" y="415"/>
                  </a:lnTo>
                  <a:lnTo>
                    <a:pt x="437" y="415"/>
                  </a:lnTo>
                  <a:lnTo>
                    <a:pt x="482" y="219"/>
                  </a:lnTo>
                  <a:lnTo>
                    <a:pt x="493" y="173"/>
                  </a:lnTo>
                  <a:lnTo>
                    <a:pt x="499" y="139"/>
                  </a:lnTo>
                  <a:lnTo>
                    <a:pt x="499" y="115"/>
                  </a:lnTo>
                  <a:lnTo>
                    <a:pt x="499" y="104"/>
                  </a:lnTo>
                  <a:lnTo>
                    <a:pt x="499" y="92"/>
                  </a:lnTo>
                  <a:lnTo>
                    <a:pt x="499" y="81"/>
                  </a:lnTo>
                  <a:lnTo>
                    <a:pt x="493" y="69"/>
                  </a:lnTo>
                  <a:lnTo>
                    <a:pt x="488" y="58"/>
                  </a:lnTo>
                  <a:lnTo>
                    <a:pt x="482" y="46"/>
                  </a:lnTo>
                  <a:lnTo>
                    <a:pt x="471" y="41"/>
                  </a:lnTo>
                  <a:lnTo>
                    <a:pt x="454" y="35"/>
                  </a:lnTo>
                  <a:lnTo>
                    <a:pt x="437" y="35"/>
                  </a:lnTo>
                  <a:lnTo>
                    <a:pt x="380" y="46"/>
                  </a:lnTo>
                  <a:lnTo>
                    <a:pt x="329" y="69"/>
                  </a:lnTo>
                  <a:lnTo>
                    <a:pt x="295" y="104"/>
                  </a:lnTo>
                  <a:lnTo>
                    <a:pt x="266" y="139"/>
                  </a:lnTo>
                  <a:lnTo>
                    <a:pt x="244" y="179"/>
                  </a:lnTo>
                  <a:lnTo>
                    <a:pt x="227" y="208"/>
                  </a:lnTo>
                  <a:lnTo>
                    <a:pt x="215" y="242"/>
                  </a:lnTo>
                  <a:lnTo>
                    <a:pt x="210" y="277"/>
                  </a:lnTo>
                  <a:lnTo>
                    <a:pt x="198" y="317"/>
                  </a:lnTo>
                  <a:lnTo>
                    <a:pt x="193" y="352"/>
                  </a:lnTo>
                  <a:lnTo>
                    <a:pt x="181" y="392"/>
                  </a:lnTo>
                  <a:lnTo>
                    <a:pt x="176" y="421"/>
                  </a:lnTo>
                  <a:lnTo>
                    <a:pt x="170" y="438"/>
                  </a:lnTo>
                  <a:lnTo>
                    <a:pt x="164" y="461"/>
                  </a:lnTo>
                  <a:lnTo>
                    <a:pt x="159" y="478"/>
                  </a:lnTo>
                  <a:lnTo>
                    <a:pt x="153" y="490"/>
                  </a:lnTo>
                  <a:lnTo>
                    <a:pt x="142" y="502"/>
                  </a:lnTo>
                  <a:lnTo>
                    <a:pt x="130" y="513"/>
                  </a:lnTo>
                  <a:lnTo>
                    <a:pt x="113" y="513"/>
                  </a:lnTo>
                  <a:lnTo>
                    <a:pt x="102" y="513"/>
                  </a:lnTo>
                  <a:lnTo>
                    <a:pt x="91" y="513"/>
                  </a:lnTo>
                  <a:lnTo>
                    <a:pt x="79" y="502"/>
                  </a:lnTo>
                  <a:lnTo>
                    <a:pt x="73" y="496"/>
                  </a:lnTo>
                  <a:lnTo>
                    <a:pt x="73" y="478"/>
                  </a:lnTo>
                  <a:lnTo>
                    <a:pt x="73" y="478"/>
                  </a:lnTo>
                  <a:lnTo>
                    <a:pt x="73" y="467"/>
                  </a:lnTo>
                  <a:lnTo>
                    <a:pt x="79" y="455"/>
                  </a:lnTo>
                  <a:lnTo>
                    <a:pt x="79" y="444"/>
                  </a:lnTo>
                  <a:lnTo>
                    <a:pt x="85" y="432"/>
                  </a:lnTo>
                  <a:lnTo>
                    <a:pt x="119" y="288"/>
                  </a:lnTo>
                  <a:lnTo>
                    <a:pt x="130" y="236"/>
                  </a:lnTo>
                  <a:lnTo>
                    <a:pt x="142" y="185"/>
                  </a:lnTo>
                  <a:lnTo>
                    <a:pt x="159" y="133"/>
                  </a:lnTo>
                  <a:lnTo>
                    <a:pt x="164" y="87"/>
                  </a:lnTo>
                  <a:lnTo>
                    <a:pt x="164" y="69"/>
                  </a:lnTo>
                  <a:lnTo>
                    <a:pt x="159" y="58"/>
                  </a:lnTo>
                  <a:lnTo>
                    <a:pt x="153" y="46"/>
                  </a:lnTo>
                  <a:lnTo>
                    <a:pt x="142" y="35"/>
                  </a:lnTo>
                  <a:lnTo>
                    <a:pt x="125" y="35"/>
                  </a:lnTo>
                  <a:lnTo>
                    <a:pt x="96" y="41"/>
                  </a:lnTo>
                  <a:lnTo>
                    <a:pt x="73" y="69"/>
                  </a:lnTo>
                  <a:lnTo>
                    <a:pt x="56" y="110"/>
                  </a:lnTo>
                  <a:lnTo>
                    <a:pt x="45" y="156"/>
                  </a:lnTo>
                  <a:lnTo>
                    <a:pt x="39" y="173"/>
                  </a:lnTo>
                  <a:lnTo>
                    <a:pt x="34" y="185"/>
                  </a:lnTo>
                  <a:lnTo>
                    <a:pt x="34" y="190"/>
                  </a:lnTo>
                  <a:lnTo>
                    <a:pt x="28" y="190"/>
                  </a:lnTo>
                  <a:lnTo>
                    <a:pt x="17" y="190"/>
                  </a:lnTo>
                  <a:lnTo>
                    <a:pt x="11" y="190"/>
                  </a:lnTo>
                  <a:lnTo>
                    <a:pt x="5" y="190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11" y="133"/>
                  </a:lnTo>
                  <a:lnTo>
                    <a:pt x="22" y="98"/>
                  </a:lnTo>
                  <a:lnTo>
                    <a:pt x="39" y="64"/>
                  </a:lnTo>
                  <a:lnTo>
                    <a:pt x="45" y="52"/>
                  </a:lnTo>
                  <a:lnTo>
                    <a:pt x="56" y="35"/>
                  </a:lnTo>
                  <a:lnTo>
                    <a:pt x="73" y="23"/>
                  </a:lnTo>
                  <a:lnTo>
                    <a:pt x="85" y="12"/>
                  </a:lnTo>
                  <a:lnTo>
                    <a:pt x="108" y="6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18881" y="1663"/>
              <a:ext cx="295" cy="1141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19" y="86"/>
                </a:cxn>
                <a:cxn ang="0">
                  <a:pos x="193" y="184"/>
                </a:cxn>
                <a:cxn ang="0">
                  <a:pos x="244" y="288"/>
                </a:cxn>
                <a:cxn ang="0">
                  <a:pos x="273" y="386"/>
                </a:cxn>
                <a:cxn ang="0">
                  <a:pos x="290" y="484"/>
                </a:cxn>
                <a:cxn ang="0">
                  <a:pos x="295" y="570"/>
                </a:cxn>
                <a:cxn ang="0">
                  <a:pos x="284" y="703"/>
                </a:cxn>
                <a:cxn ang="0">
                  <a:pos x="256" y="818"/>
                </a:cxn>
                <a:cxn ang="0">
                  <a:pos x="210" y="922"/>
                </a:cxn>
                <a:cxn ang="0">
                  <a:pos x="165" y="1002"/>
                </a:cxn>
                <a:cxn ang="0">
                  <a:pos x="114" y="1060"/>
                </a:cxn>
                <a:cxn ang="0">
                  <a:pos x="68" y="1106"/>
                </a:cxn>
                <a:cxn ang="0">
                  <a:pos x="34" y="1129"/>
                </a:cxn>
                <a:cxn ang="0">
                  <a:pos x="17" y="1141"/>
                </a:cxn>
                <a:cxn ang="0">
                  <a:pos x="12" y="1141"/>
                </a:cxn>
                <a:cxn ang="0">
                  <a:pos x="6" y="1135"/>
                </a:cxn>
                <a:cxn ang="0">
                  <a:pos x="0" y="1135"/>
                </a:cxn>
                <a:cxn ang="0">
                  <a:pos x="0" y="1129"/>
                </a:cxn>
                <a:cxn ang="0">
                  <a:pos x="0" y="1123"/>
                </a:cxn>
                <a:cxn ang="0">
                  <a:pos x="0" y="1123"/>
                </a:cxn>
                <a:cxn ang="0">
                  <a:pos x="6" y="1118"/>
                </a:cxn>
                <a:cxn ang="0">
                  <a:pos x="12" y="1112"/>
                </a:cxn>
                <a:cxn ang="0">
                  <a:pos x="23" y="1100"/>
                </a:cxn>
                <a:cxn ang="0">
                  <a:pos x="91" y="1025"/>
                </a:cxn>
                <a:cxn ang="0">
                  <a:pos x="142" y="933"/>
                </a:cxn>
                <a:cxn ang="0">
                  <a:pos x="182" y="829"/>
                </a:cxn>
                <a:cxn ang="0">
                  <a:pos x="210" y="708"/>
                </a:cxn>
                <a:cxn ang="0">
                  <a:pos x="216" y="570"/>
                </a:cxn>
                <a:cxn ang="0">
                  <a:pos x="210" y="432"/>
                </a:cxn>
                <a:cxn ang="0">
                  <a:pos x="188" y="317"/>
                </a:cxn>
                <a:cxn ang="0">
                  <a:pos x="148" y="224"/>
                </a:cxn>
                <a:cxn ang="0">
                  <a:pos x="108" y="144"/>
                </a:cxn>
                <a:cxn ang="0">
                  <a:pos x="63" y="80"/>
                </a:cxn>
                <a:cxn ang="0">
                  <a:pos x="12" y="29"/>
                </a:cxn>
                <a:cxn ang="0">
                  <a:pos x="6" y="23"/>
                </a:cxn>
                <a:cxn ang="0">
                  <a:pos x="0" y="11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3" y="0"/>
                </a:cxn>
              </a:cxnLst>
              <a:rect l="0" t="0" r="r" b="b"/>
              <a:pathLst>
                <a:path w="295" h="1141">
                  <a:moveTo>
                    <a:pt x="23" y="0"/>
                  </a:moveTo>
                  <a:lnTo>
                    <a:pt x="119" y="86"/>
                  </a:lnTo>
                  <a:lnTo>
                    <a:pt x="193" y="184"/>
                  </a:lnTo>
                  <a:lnTo>
                    <a:pt x="244" y="288"/>
                  </a:lnTo>
                  <a:lnTo>
                    <a:pt x="273" y="386"/>
                  </a:lnTo>
                  <a:lnTo>
                    <a:pt x="290" y="484"/>
                  </a:lnTo>
                  <a:lnTo>
                    <a:pt x="295" y="570"/>
                  </a:lnTo>
                  <a:lnTo>
                    <a:pt x="284" y="703"/>
                  </a:lnTo>
                  <a:lnTo>
                    <a:pt x="256" y="818"/>
                  </a:lnTo>
                  <a:lnTo>
                    <a:pt x="210" y="922"/>
                  </a:lnTo>
                  <a:lnTo>
                    <a:pt x="165" y="1002"/>
                  </a:lnTo>
                  <a:lnTo>
                    <a:pt x="114" y="1060"/>
                  </a:lnTo>
                  <a:lnTo>
                    <a:pt x="68" y="1106"/>
                  </a:lnTo>
                  <a:lnTo>
                    <a:pt x="34" y="1129"/>
                  </a:lnTo>
                  <a:lnTo>
                    <a:pt x="17" y="1141"/>
                  </a:lnTo>
                  <a:lnTo>
                    <a:pt x="12" y="1141"/>
                  </a:lnTo>
                  <a:lnTo>
                    <a:pt x="6" y="1135"/>
                  </a:lnTo>
                  <a:lnTo>
                    <a:pt x="0" y="1135"/>
                  </a:lnTo>
                  <a:lnTo>
                    <a:pt x="0" y="1129"/>
                  </a:lnTo>
                  <a:lnTo>
                    <a:pt x="0" y="1123"/>
                  </a:lnTo>
                  <a:lnTo>
                    <a:pt x="0" y="1123"/>
                  </a:lnTo>
                  <a:lnTo>
                    <a:pt x="6" y="1118"/>
                  </a:lnTo>
                  <a:lnTo>
                    <a:pt x="12" y="1112"/>
                  </a:lnTo>
                  <a:lnTo>
                    <a:pt x="23" y="1100"/>
                  </a:lnTo>
                  <a:lnTo>
                    <a:pt x="91" y="1025"/>
                  </a:lnTo>
                  <a:lnTo>
                    <a:pt x="142" y="933"/>
                  </a:lnTo>
                  <a:lnTo>
                    <a:pt x="182" y="829"/>
                  </a:lnTo>
                  <a:lnTo>
                    <a:pt x="210" y="708"/>
                  </a:lnTo>
                  <a:lnTo>
                    <a:pt x="216" y="570"/>
                  </a:lnTo>
                  <a:lnTo>
                    <a:pt x="210" y="432"/>
                  </a:lnTo>
                  <a:lnTo>
                    <a:pt x="188" y="317"/>
                  </a:lnTo>
                  <a:lnTo>
                    <a:pt x="148" y="224"/>
                  </a:lnTo>
                  <a:lnTo>
                    <a:pt x="108" y="144"/>
                  </a:lnTo>
                  <a:lnTo>
                    <a:pt x="63" y="80"/>
                  </a:lnTo>
                  <a:lnTo>
                    <a:pt x="12" y="29"/>
                  </a:lnTo>
                  <a:lnTo>
                    <a:pt x="6" y="2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 noEditPoints="1"/>
            </p:cNvSpPr>
            <p:nvPr/>
          </p:nvSpPr>
          <p:spPr bwMode="auto">
            <a:xfrm>
              <a:off x="14665" y="3380"/>
              <a:ext cx="573" cy="513"/>
            </a:xfrm>
            <a:custGeom>
              <a:avLst/>
              <a:gdLst/>
              <a:ahLst/>
              <a:cxnLst>
                <a:cxn ang="0">
                  <a:pos x="261" y="34"/>
                </a:cxn>
                <a:cxn ang="0">
                  <a:pos x="187" y="86"/>
                </a:cxn>
                <a:cxn ang="0">
                  <a:pos x="131" y="190"/>
                </a:cxn>
                <a:cxn ang="0">
                  <a:pos x="97" y="317"/>
                </a:cxn>
                <a:cxn ang="0">
                  <a:pos x="97" y="426"/>
                </a:cxn>
                <a:cxn ang="0">
                  <a:pos x="142" y="478"/>
                </a:cxn>
                <a:cxn ang="0">
                  <a:pos x="221" y="472"/>
                </a:cxn>
                <a:cxn ang="0">
                  <a:pos x="278" y="438"/>
                </a:cxn>
                <a:cxn ang="0">
                  <a:pos x="312" y="403"/>
                </a:cxn>
                <a:cxn ang="0">
                  <a:pos x="335" y="363"/>
                </a:cxn>
                <a:cxn ang="0">
                  <a:pos x="392" y="150"/>
                </a:cxn>
                <a:cxn ang="0">
                  <a:pos x="392" y="115"/>
                </a:cxn>
                <a:cxn ang="0">
                  <a:pos x="363" y="63"/>
                </a:cxn>
                <a:cxn ang="0">
                  <a:pos x="290" y="34"/>
                </a:cxn>
                <a:cxn ang="0">
                  <a:pos x="341" y="11"/>
                </a:cxn>
                <a:cxn ang="0">
                  <a:pos x="409" y="69"/>
                </a:cxn>
                <a:cxn ang="0">
                  <a:pos x="426" y="40"/>
                </a:cxn>
                <a:cxn ang="0">
                  <a:pos x="448" y="23"/>
                </a:cxn>
                <a:cxn ang="0">
                  <a:pos x="471" y="23"/>
                </a:cxn>
                <a:cxn ang="0">
                  <a:pos x="488" y="34"/>
                </a:cxn>
                <a:cxn ang="0">
                  <a:pos x="500" y="63"/>
                </a:cxn>
                <a:cxn ang="0">
                  <a:pos x="494" y="81"/>
                </a:cxn>
                <a:cxn ang="0">
                  <a:pos x="488" y="115"/>
                </a:cxn>
                <a:cxn ang="0">
                  <a:pos x="477" y="150"/>
                </a:cxn>
                <a:cxn ang="0">
                  <a:pos x="443" y="282"/>
                </a:cxn>
                <a:cxn ang="0">
                  <a:pos x="426" y="363"/>
                </a:cxn>
                <a:cxn ang="0">
                  <a:pos x="414" y="409"/>
                </a:cxn>
                <a:cxn ang="0">
                  <a:pos x="414" y="444"/>
                </a:cxn>
                <a:cxn ang="0">
                  <a:pos x="426" y="472"/>
                </a:cxn>
                <a:cxn ang="0">
                  <a:pos x="448" y="484"/>
                </a:cxn>
                <a:cxn ang="0">
                  <a:pos x="505" y="444"/>
                </a:cxn>
                <a:cxn ang="0">
                  <a:pos x="534" y="363"/>
                </a:cxn>
                <a:cxn ang="0">
                  <a:pos x="539" y="334"/>
                </a:cxn>
                <a:cxn ang="0">
                  <a:pos x="556" y="328"/>
                </a:cxn>
                <a:cxn ang="0">
                  <a:pos x="568" y="328"/>
                </a:cxn>
                <a:cxn ang="0">
                  <a:pos x="573" y="340"/>
                </a:cxn>
                <a:cxn ang="0">
                  <a:pos x="562" y="386"/>
                </a:cxn>
                <a:cxn ang="0">
                  <a:pos x="539" y="455"/>
                </a:cxn>
                <a:cxn ang="0">
                  <a:pos x="505" y="495"/>
                </a:cxn>
                <a:cxn ang="0">
                  <a:pos x="471" y="513"/>
                </a:cxn>
                <a:cxn ang="0">
                  <a:pos x="420" y="513"/>
                </a:cxn>
                <a:cxn ang="0">
                  <a:pos x="352" y="478"/>
                </a:cxn>
                <a:cxn ang="0">
                  <a:pos x="284" y="478"/>
                </a:cxn>
                <a:cxn ang="0">
                  <a:pos x="170" y="513"/>
                </a:cxn>
                <a:cxn ang="0">
                  <a:pos x="51" y="461"/>
                </a:cxn>
                <a:cxn ang="0">
                  <a:pos x="0" y="328"/>
                </a:cxn>
                <a:cxn ang="0">
                  <a:pos x="63" y="144"/>
                </a:cxn>
                <a:cxn ang="0">
                  <a:pos x="204" y="23"/>
                </a:cxn>
              </a:cxnLst>
              <a:rect l="0" t="0" r="r" b="b"/>
              <a:pathLst>
                <a:path w="573" h="513">
                  <a:moveTo>
                    <a:pt x="290" y="34"/>
                  </a:moveTo>
                  <a:lnTo>
                    <a:pt x="261" y="34"/>
                  </a:lnTo>
                  <a:lnTo>
                    <a:pt x="227" y="52"/>
                  </a:lnTo>
                  <a:lnTo>
                    <a:pt x="187" y="86"/>
                  </a:lnTo>
                  <a:lnTo>
                    <a:pt x="148" y="144"/>
                  </a:lnTo>
                  <a:lnTo>
                    <a:pt x="131" y="190"/>
                  </a:lnTo>
                  <a:lnTo>
                    <a:pt x="114" y="253"/>
                  </a:lnTo>
                  <a:lnTo>
                    <a:pt x="97" y="317"/>
                  </a:lnTo>
                  <a:lnTo>
                    <a:pt x="91" y="374"/>
                  </a:lnTo>
                  <a:lnTo>
                    <a:pt x="97" y="426"/>
                  </a:lnTo>
                  <a:lnTo>
                    <a:pt x="119" y="461"/>
                  </a:lnTo>
                  <a:lnTo>
                    <a:pt x="142" y="478"/>
                  </a:lnTo>
                  <a:lnTo>
                    <a:pt x="176" y="484"/>
                  </a:lnTo>
                  <a:lnTo>
                    <a:pt x="221" y="472"/>
                  </a:lnTo>
                  <a:lnTo>
                    <a:pt x="256" y="455"/>
                  </a:lnTo>
                  <a:lnTo>
                    <a:pt x="278" y="438"/>
                  </a:lnTo>
                  <a:lnTo>
                    <a:pt x="295" y="420"/>
                  </a:lnTo>
                  <a:lnTo>
                    <a:pt x="312" y="403"/>
                  </a:lnTo>
                  <a:lnTo>
                    <a:pt x="324" y="386"/>
                  </a:lnTo>
                  <a:lnTo>
                    <a:pt x="335" y="363"/>
                  </a:lnTo>
                  <a:lnTo>
                    <a:pt x="335" y="363"/>
                  </a:lnTo>
                  <a:lnTo>
                    <a:pt x="392" y="150"/>
                  </a:lnTo>
                  <a:lnTo>
                    <a:pt x="392" y="132"/>
                  </a:lnTo>
                  <a:lnTo>
                    <a:pt x="392" y="115"/>
                  </a:lnTo>
                  <a:lnTo>
                    <a:pt x="380" y="92"/>
                  </a:lnTo>
                  <a:lnTo>
                    <a:pt x="363" y="63"/>
                  </a:lnTo>
                  <a:lnTo>
                    <a:pt x="329" y="40"/>
                  </a:lnTo>
                  <a:lnTo>
                    <a:pt x="290" y="34"/>
                  </a:lnTo>
                  <a:close/>
                  <a:moveTo>
                    <a:pt x="290" y="0"/>
                  </a:moveTo>
                  <a:lnTo>
                    <a:pt x="341" y="11"/>
                  </a:lnTo>
                  <a:lnTo>
                    <a:pt x="380" y="34"/>
                  </a:lnTo>
                  <a:lnTo>
                    <a:pt x="409" y="69"/>
                  </a:lnTo>
                  <a:lnTo>
                    <a:pt x="414" y="52"/>
                  </a:lnTo>
                  <a:lnTo>
                    <a:pt x="426" y="40"/>
                  </a:lnTo>
                  <a:lnTo>
                    <a:pt x="437" y="29"/>
                  </a:lnTo>
                  <a:lnTo>
                    <a:pt x="448" y="23"/>
                  </a:lnTo>
                  <a:lnTo>
                    <a:pt x="460" y="23"/>
                  </a:lnTo>
                  <a:lnTo>
                    <a:pt x="471" y="23"/>
                  </a:lnTo>
                  <a:lnTo>
                    <a:pt x="483" y="29"/>
                  </a:lnTo>
                  <a:lnTo>
                    <a:pt x="488" y="34"/>
                  </a:lnTo>
                  <a:lnTo>
                    <a:pt x="494" y="46"/>
                  </a:lnTo>
                  <a:lnTo>
                    <a:pt x="500" y="63"/>
                  </a:lnTo>
                  <a:lnTo>
                    <a:pt x="494" y="69"/>
                  </a:lnTo>
                  <a:lnTo>
                    <a:pt x="494" y="81"/>
                  </a:lnTo>
                  <a:lnTo>
                    <a:pt x="488" y="98"/>
                  </a:lnTo>
                  <a:lnTo>
                    <a:pt x="488" y="115"/>
                  </a:lnTo>
                  <a:lnTo>
                    <a:pt x="483" y="132"/>
                  </a:lnTo>
                  <a:lnTo>
                    <a:pt x="477" y="150"/>
                  </a:lnTo>
                  <a:lnTo>
                    <a:pt x="454" y="236"/>
                  </a:lnTo>
                  <a:lnTo>
                    <a:pt x="443" y="282"/>
                  </a:lnTo>
                  <a:lnTo>
                    <a:pt x="431" y="340"/>
                  </a:lnTo>
                  <a:lnTo>
                    <a:pt x="426" y="363"/>
                  </a:lnTo>
                  <a:lnTo>
                    <a:pt x="420" y="386"/>
                  </a:lnTo>
                  <a:lnTo>
                    <a:pt x="414" y="409"/>
                  </a:lnTo>
                  <a:lnTo>
                    <a:pt x="414" y="426"/>
                  </a:lnTo>
                  <a:lnTo>
                    <a:pt x="414" y="444"/>
                  </a:lnTo>
                  <a:lnTo>
                    <a:pt x="414" y="461"/>
                  </a:lnTo>
                  <a:lnTo>
                    <a:pt x="426" y="472"/>
                  </a:lnTo>
                  <a:lnTo>
                    <a:pt x="437" y="484"/>
                  </a:lnTo>
                  <a:lnTo>
                    <a:pt x="448" y="484"/>
                  </a:lnTo>
                  <a:lnTo>
                    <a:pt x="483" y="472"/>
                  </a:lnTo>
                  <a:lnTo>
                    <a:pt x="505" y="444"/>
                  </a:lnTo>
                  <a:lnTo>
                    <a:pt x="522" y="403"/>
                  </a:lnTo>
                  <a:lnTo>
                    <a:pt x="534" y="363"/>
                  </a:lnTo>
                  <a:lnTo>
                    <a:pt x="539" y="346"/>
                  </a:lnTo>
                  <a:lnTo>
                    <a:pt x="539" y="334"/>
                  </a:lnTo>
                  <a:lnTo>
                    <a:pt x="551" y="328"/>
                  </a:lnTo>
                  <a:lnTo>
                    <a:pt x="556" y="328"/>
                  </a:lnTo>
                  <a:lnTo>
                    <a:pt x="562" y="328"/>
                  </a:lnTo>
                  <a:lnTo>
                    <a:pt x="568" y="328"/>
                  </a:lnTo>
                  <a:lnTo>
                    <a:pt x="573" y="334"/>
                  </a:lnTo>
                  <a:lnTo>
                    <a:pt x="573" y="340"/>
                  </a:lnTo>
                  <a:lnTo>
                    <a:pt x="573" y="357"/>
                  </a:lnTo>
                  <a:lnTo>
                    <a:pt x="562" y="386"/>
                  </a:lnTo>
                  <a:lnTo>
                    <a:pt x="551" y="420"/>
                  </a:lnTo>
                  <a:lnTo>
                    <a:pt x="539" y="455"/>
                  </a:lnTo>
                  <a:lnTo>
                    <a:pt x="522" y="478"/>
                  </a:lnTo>
                  <a:lnTo>
                    <a:pt x="505" y="495"/>
                  </a:lnTo>
                  <a:lnTo>
                    <a:pt x="488" y="507"/>
                  </a:lnTo>
                  <a:lnTo>
                    <a:pt x="471" y="513"/>
                  </a:lnTo>
                  <a:lnTo>
                    <a:pt x="448" y="513"/>
                  </a:lnTo>
                  <a:lnTo>
                    <a:pt x="420" y="513"/>
                  </a:lnTo>
                  <a:lnTo>
                    <a:pt x="386" y="501"/>
                  </a:lnTo>
                  <a:lnTo>
                    <a:pt x="352" y="478"/>
                  </a:lnTo>
                  <a:lnTo>
                    <a:pt x="329" y="438"/>
                  </a:lnTo>
                  <a:lnTo>
                    <a:pt x="284" y="478"/>
                  </a:lnTo>
                  <a:lnTo>
                    <a:pt x="227" y="507"/>
                  </a:lnTo>
                  <a:lnTo>
                    <a:pt x="170" y="513"/>
                  </a:lnTo>
                  <a:lnTo>
                    <a:pt x="102" y="501"/>
                  </a:lnTo>
                  <a:lnTo>
                    <a:pt x="51" y="461"/>
                  </a:lnTo>
                  <a:lnTo>
                    <a:pt x="12" y="403"/>
                  </a:lnTo>
                  <a:lnTo>
                    <a:pt x="0" y="328"/>
                  </a:lnTo>
                  <a:lnTo>
                    <a:pt x="17" y="230"/>
                  </a:lnTo>
                  <a:lnTo>
                    <a:pt x="63" y="144"/>
                  </a:lnTo>
                  <a:lnTo>
                    <a:pt x="125" y="69"/>
                  </a:lnTo>
                  <a:lnTo>
                    <a:pt x="204" y="23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15323" y="3380"/>
              <a:ext cx="653" cy="749"/>
            </a:xfrm>
            <a:custGeom>
              <a:avLst/>
              <a:gdLst/>
              <a:ahLst/>
              <a:cxnLst>
                <a:cxn ang="0">
                  <a:pos x="301" y="17"/>
                </a:cxn>
                <a:cxn ang="0">
                  <a:pos x="392" y="92"/>
                </a:cxn>
                <a:cxn ang="0">
                  <a:pos x="443" y="207"/>
                </a:cxn>
                <a:cxn ang="0">
                  <a:pos x="466" y="311"/>
                </a:cxn>
                <a:cxn ang="0">
                  <a:pos x="466" y="346"/>
                </a:cxn>
                <a:cxn ang="0">
                  <a:pos x="528" y="202"/>
                </a:cxn>
                <a:cxn ang="0">
                  <a:pos x="585" y="81"/>
                </a:cxn>
                <a:cxn ang="0">
                  <a:pos x="619" y="17"/>
                </a:cxn>
                <a:cxn ang="0">
                  <a:pos x="630" y="11"/>
                </a:cxn>
                <a:cxn ang="0">
                  <a:pos x="636" y="11"/>
                </a:cxn>
                <a:cxn ang="0">
                  <a:pos x="647" y="17"/>
                </a:cxn>
                <a:cxn ang="0">
                  <a:pos x="653" y="34"/>
                </a:cxn>
                <a:cxn ang="0">
                  <a:pos x="613" y="109"/>
                </a:cxn>
                <a:cxn ang="0">
                  <a:pos x="568" y="202"/>
                </a:cxn>
                <a:cxn ang="0">
                  <a:pos x="539" y="271"/>
                </a:cxn>
                <a:cxn ang="0">
                  <a:pos x="488" y="392"/>
                </a:cxn>
                <a:cxn ang="0">
                  <a:pos x="466" y="478"/>
                </a:cxn>
                <a:cxn ang="0">
                  <a:pos x="437" y="634"/>
                </a:cxn>
                <a:cxn ang="0">
                  <a:pos x="409" y="714"/>
                </a:cxn>
                <a:cxn ang="0">
                  <a:pos x="398" y="743"/>
                </a:cxn>
                <a:cxn ang="0">
                  <a:pos x="386" y="749"/>
                </a:cxn>
                <a:cxn ang="0">
                  <a:pos x="375" y="749"/>
                </a:cxn>
                <a:cxn ang="0">
                  <a:pos x="364" y="732"/>
                </a:cxn>
                <a:cxn ang="0">
                  <a:pos x="364" y="691"/>
                </a:cxn>
                <a:cxn ang="0">
                  <a:pos x="392" y="588"/>
                </a:cxn>
                <a:cxn ang="0">
                  <a:pos x="420" y="472"/>
                </a:cxn>
                <a:cxn ang="0">
                  <a:pos x="426" y="455"/>
                </a:cxn>
                <a:cxn ang="0">
                  <a:pos x="432" y="420"/>
                </a:cxn>
                <a:cxn ang="0">
                  <a:pos x="426" y="340"/>
                </a:cxn>
                <a:cxn ang="0">
                  <a:pos x="409" y="225"/>
                </a:cxn>
                <a:cxn ang="0">
                  <a:pos x="347" y="132"/>
                </a:cxn>
                <a:cxn ang="0">
                  <a:pos x="227" y="92"/>
                </a:cxn>
                <a:cxn ang="0">
                  <a:pos x="114" y="121"/>
                </a:cxn>
                <a:cxn ang="0">
                  <a:pos x="40" y="202"/>
                </a:cxn>
                <a:cxn ang="0">
                  <a:pos x="34" y="219"/>
                </a:cxn>
                <a:cxn ang="0">
                  <a:pos x="23" y="219"/>
                </a:cxn>
                <a:cxn ang="0">
                  <a:pos x="12" y="219"/>
                </a:cxn>
                <a:cxn ang="0">
                  <a:pos x="0" y="207"/>
                </a:cxn>
                <a:cxn ang="0">
                  <a:pos x="17" y="161"/>
                </a:cxn>
                <a:cxn ang="0">
                  <a:pos x="86" y="69"/>
                </a:cxn>
                <a:cxn ang="0">
                  <a:pos x="176" y="11"/>
                </a:cxn>
              </a:cxnLst>
              <a:rect l="0" t="0" r="r" b="b"/>
              <a:pathLst>
                <a:path w="653" h="749">
                  <a:moveTo>
                    <a:pt x="239" y="0"/>
                  </a:moveTo>
                  <a:lnTo>
                    <a:pt x="301" y="17"/>
                  </a:lnTo>
                  <a:lnTo>
                    <a:pt x="352" y="46"/>
                  </a:lnTo>
                  <a:lnTo>
                    <a:pt x="392" y="92"/>
                  </a:lnTo>
                  <a:lnTo>
                    <a:pt x="420" y="150"/>
                  </a:lnTo>
                  <a:lnTo>
                    <a:pt x="443" y="207"/>
                  </a:lnTo>
                  <a:lnTo>
                    <a:pt x="454" y="265"/>
                  </a:lnTo>
                  <a:lnTo>
                    <a:pt x="466" y="311"/>
                  </a:lnTo>
                  <a:lnTo>
                    <a:pt x="466" y="346"/>
                  </a:lnTo>
                  <a:lnTo>
                    <a:pt x="466" y="346"/>
                  </a:lnTo>
                  <a:lnTo>
                    <a:pt x="494" y="276"/>
                  </a:lnTo>
                  <a:lnTo>
                    <a:pt x="528" y="202"/>
                  </a:lnTo>
                  <a:lnTo>
                    <a:pt x="557" y="138"/>
                  </a:lnTo>
                  <a:lnTo>
                    <a:pt x="585" y="81"/>
                  </a:lnTo>
                  <a:lnTo>
                    <a:pt x="608" y="40"/>
                  </a:lnTo>
                  <a:lnTo>
                    <a:pt x="619" y="17"/>
                  </a:lnTo>
                  <a:lnTo>
                    <a:pt x="625" y="11"/>
                  </a:lnTo>
                  <a:lnTo>
                    <a:pt x="630" y="11"/>
                  </a:lnTo>
                  <a:lnTo>
                    <a:pt x="636" y="11"/>
                  </a:lnTo>
                  <a:lnTo>
                    <a:pt x="636" y="11"/>
                  </a:lnTo>
                  <a:lnTo>
                    <a:pt x="647" y="11"/>
                  </a:lnTo>
                  <a:lnTo>
                    <a:pt x="647" y="17"/>
                  </a:lnTo>
                  <a:lnTo>
                    <a:pt x="653" y="23"/>
                  </a:lnTo>
                  <a:lnTo>
                    <a:pt x="653" y="34"/>
                  </a:lnTo>
                  <a:lnTo>
                    <a:pt x="647" y="40"/>
                  </a:lnTo>
                  <a:lnTo>
                    <a:pt x="613" y="109"/>
                  </a:lnTo>
                  <a:lnTo>
                    <a:pt x="585" y="161"/>
                  </a:lnTo>
                  <a:lnTo>
                    <a:pt x="568" y="202"/>
                  </a:lnTo>
                  <a:lnTo>
                    <a:pt x="557" y="230"/>
                  </a:lnTo>
                  <a:lnTo>
                    <a:pt x="539" y="271"/>
                  </a:lnTo>
                  <a:lnTo>
                    <a:pt x="517" y="328"/>
                  </a:lnTo>
                  <a:lnTo>
                    <a:pt x="488" y="392"/>
                  </a:lnTo>
                  <a:lnTo>
                    <a:pt x="471" y="444"/>
                  </a:lnTo>
                  <a:lnTo>
                    <a:pt x="466" y="478"/>
                  </a:lnTo>
                  <a:lnTo>
                    <a:pt x="449" y="559"/>
                  </a:lnTo>
                  <a:lnTo>
                    <a:pt x="437" y="634"/>
                  </a:lnTo>
                  <a:lnTo>
                    <a:pt x="420" y="691"/>
                  </a:lnTo>
                  <a:lnTo>
                    <a:pt x="409" y="714"/>
                  </a:lnTo>
                  <a:lnTo>
                    <a:pt x="403" y="732"/>
                  </a:lnTo>
                  <a:lnTo>
                    <a:pt x="398" y="743"/>
                  </a:lnTo>
                  <a:lnTo>
                    <a:pt x="392" y="749"/>
                  </a:lnTo>
                  <a:lnTo>
                    <a:pt x="386" y="749"/>
                  </a:lnTo>
                  <a:lnTo>
                    <a:pt x="381" y="749"/>
                  </a:lnTo>
                  <a:lnTo>
                    <a:pt x="375" y="749"/>
                  </a:lnTo>
                  <a:lnTo>
                    <a:pt x="369" y="737"/>
                  </a:lnTo>
                  <a:lnTo>
                    <a:pt x="364" y="732"/>
                  </a:lnTo>
                  <a:lnTo>
                    <a:pt x="364" y="720"/>
                  </a:lnTo>
                  <a:lnTo>
                    <a:pt x="364" y="691"/>
                  </a:lnTo>
                  <a:lnTo>
                    <a:pt x="375" y="645"/>
                  </a:lnTo>
                  <a:lnTo>
                    <a:pt x="392" y="588"/>
                  </a:lnTo>
                  <a:lnTo>
                    <a:pt x="409" y="530"/>
                  </a:lnTo>
                  <a:lnTo>
                    <a:pt x="420" y="472"/>
                  </a:lnTo>
                  <a:lnTo>
                    <a:pt x="426" y="467"/>
                  </a:lnTo>
                  <a:lnTo>
                    <a:pt x="426" y="455"/>
                  </a:lnTo>
                  <a:lnTo>
                    <a:pt x="426" y="444"/>
                  </a:lnTo>
                  <a:lnTo>
                    <a:pt x="432" y="420"/>
                  </a:lnTo>
                  <a:lnTo>
                    <a:pt x="432" y="392"/>
                  </a:lnTo>
                  <a:lnTo>
                    <a:pt x="426" y="340"/>
                  </a:lnTo>
                  <a:lnTo>
                    <a:pt x="420" y="282"/>
                  </a:lnTo>
                  <a:lnTo>
                    <a:pt x="409" y="225"/>
                  </a:lnTo>
                  <a:lnTo>
                    <a:pt x="381" y="173"/>
                  </a:lnTo>
                  <a:lnTo>
                    <a:pt x="347" y="132"/>
                  </a:lnTo>
                  <a:lnTo>
                    <a:pt x="295" y="104"/>
                  </a:lnTo>
                  <a:lnTo>
                    <a:pt x="227" y="92"/>
                  </a:lnTo>
                  <a:lnTo>
                    <a:pt x="171" y="104"/>
                  </a:lnTo>
                  <a:lnTo>
                    <a:pt x="114" y="121"/>
                  </a:lnTo>
                  <a:lnTo>
                    <a:pt x="69" y="155"/>
                  </a:lnTo>
                  <a:lnTo>
                    <a:pt x="40" y="202"/>
                  </a:lnTo>
                  <a:lnTo>
                    <a:pt x="40" y="213"/>
                  </a:lnTo>
                  <a:lnTo>
                    <a:pt x="34" y="219"/>
                  </a:lnTo>
                  <a:lnTo>
                    <a:pt x="29" y="219"/>
                  </a:lnTo>
                  <a:lnTo>
                    <a:pt x="23" y="219"/>
                  </a:lnTo>
                  <a:lnTo>
                    <a:pt x="17" y="219"/>
                  </a:lnTo>
                  <a:lnTo>
                    <a:pt x="12" y="219"/>
                  </a:lnTo>
                  <a:lnTo>
                    <a:pt x="6" y="213"/>
                  </a:lnTo>
                  <a:lnTo>
                    <a:pt x="0" y="207"/>
                  </a:lnTo>
                  <a:lnTo>
                    <a:pt x="6" y="190"/>
                  </a:lnTo>
                  <a:lnTo>
                    <a:pt x="17" y="161"/>
                  </a:lnTo>
                  <a:lnTo>
                    <a:pt x="46" y="115"/>
                  </a:lnTo>
                  <a:lnTo>
                    <a:pt x="86" y="69"/>
                  </a:lnTo>
                  <a:lnTo>
                    <a:pt x="125" y="40"/>
                  </a:lnTo>
                  <a:lnTo>
                    <a:pt x="176" y="11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16072" y="3512"/>
              <a:ext cx="324" cy="530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88" y="0"/>
                </a:cxn>
                <a:cxn ang="0">
                  <a:pos x="199" y="6"/>
                </a:cxn>
                <a:cxn ang="0">
                  <a:pos x="199" y="12"/>
                </a:cxn>
                <a:cxn ang="0">
                  <a:pos x="199" y="23"/>
                </a:cxn>
                <a:cxn ang="0">
                  <a:pos x="199" y="23"/>
                </a:cxn>
                <a:cxn ang="0">
                  <a:pos x="199" y="461"/>
                </a:cxn>
                <a:cxn ang="0">
                  <a:pos x="199" y="473"/>
                </a:cxn>
                <a:cxn ang="0">
                  <a:pos x="205" y="479"/>
                </a:cxn>
                <a:cxn ang="0">
                  <a:pos x="205" y="484"/>
                </a:cxn>
                <a:cxn ang="0">
                  <a:pos x="216" y="490"/>
                </a:cxn>
                <a:cxn ang="0">
                  <a:pos x="233" y="490"/>
                </a:cxn>
                <a:cxn ang="0">
                  <a:pos x="250" y="496"/>
                </a:cxn>
                <a:cxn ang="0">
                  <a:pos x="284" y="496"/>
                </a:cxn>
                <a:cxn ang="0">
                  <a:pos x="324" y="496"/>
                </a:cxn>
                <a:cxn ang="0">
                  <a:pos x="324" y="530"/>
                </a:cxn>
                <a:cxn ang="0">
                  <a:pos x="244" y="525"/>
                </a:cxn>
                <a:cxn ang="0">
                  <a:pos x="165" y="525"/>
                </a:cxn>
                <a:cxn ang="0">
                  <a:pos x="86" y="525"/>
                </a:cxn>
                <a:cxn ang="0">
                  <a:pos x="6" y="530"/>
                </a:cxn>
                <a:cxn ang="0">
                  <a:pos x="6" y="496"/>
                </a:cxn>
                <a:cxn ang="0">
                  <a:pos x="46" y="496"/>
                </a:cxn>
                <a:cxn ang="0">
                  <a:pos x="74" y="496"/>
                </a:cxn>
                <a:cxn ang="0">
                  <a:pos x="97" y="490"/>
                </a:cxn>
                <a:cxn ang="0">
                  <a:pos x="114" y="490"/>
                </a:cxn>
                <a:cxn ang="0">
                  <a:pos x="120" y="484"/>
                </a:cxn>
                <a:cxn ang="0">
                  <a:pos x="125" y="479"/>
                </a:cxn>
                <a:cxn ang="0">
                  <a:pos x="131" y="473"/>
                </a:cxn>
                <a:cxn ang="0">
                  <a:pos x="131" y="461"/>
                </a:cxn>
                <a:cxn ang="0">
                  <a:pos x="131" y="64"/>
                </a:cxn>
                <a:cxn ang="0">
                  <a:pos x="80" y="75"/>
                </a:cxn>
                <a:cxn ang="0">
                  <a:pos x="40" y="81"/>
                </a:cxn>
                <a:cxn ang="0">
                  <a:pos x="12" y="87"/>
                </a:cxn>
                <a:cxn ang="0">
                  <a:pos x="0" y="87"/>
                </a:cxn>
                <a:cxn ang="0">
                  <a:pos x="0" y="52"/>
                </a:cxn>
                <a:cxn ang="0">
                  <a:pos x="12" y="52"/>
                </a:cxn>
                <a:cxn ang="0">
                  <a:pos x="34" y="52"/>
                </a:cxn>
                <a:cxn ang="0">
                  <a:pos x="80" y="46"/>
                </a:cxn>
                <a:cxn ang="0">
                  <a:pos x="125" y="29"/>
                </a:cxn>
                <a:cxn ang="0">
                  <a:pos x="171" y="0"/>
                </a:cxn>
              </a:cxnLst>
              <a:rect l="0" t="0" r="r" b="b"/>
              <a:pathLst>
                <a:path w="324" h="530">
                  <a:moveTo>
                    <a:pt x="171" y="0"/>
                  </a:moveTo>
                  <a:lnTo>
                    <a:pt x="188" y="0"/>
                  </a:lnTo>
                  <a:lnTo>
                    <a:pt x="199" y="6"/>
                  </a:lnTo>
                  <a:lnTo>
                    <a:pt x="199" y="12"/>
                  </a:lnTo>
                  <a:lnTo>
                    <a:pt x="199" y="23"/>
                  </a:lnTo>
                  <a:lnTo>
                    <a:pt x="199" y="23"/>
                  </a:lnTo>
                  <a:lnTo>
                    <a:pt x="199" y="461"/>
                  </a:lnTo>
                  <a:lnTo>
                    <a:pt x="199" y="473"/>
                  </a:lnTo>
                  <a:lnTo>
                    <a:pt x="205" y="479"/>
                  </a:lnTo>
                  <a:lnTo>
                    <a:pt x="205" y="484"/>
                  </a:lnTo>
                  <a:lnTo>
                    <a:pt x="216" y="490"/>
                  </a:lnTo>
                  <a:lnTo>
                    <a:pt x="233" y="490"/>
                  </a:lnTo>
                  <a:lnTo>
                    <a:pt x="250" y="496"/>
                  </a:lnTo>
                  <a:lnTo>
                    <a:pt x="284" y="496"/>
                  </a:lnTo>
                  <a:lnTo>
                    <a:pt x="324" y="496"/>
                  </a:lnTo>
                  <a:lnTo>
                    <a:pt x="324" y="530"/>
                  </a:lnTo>
                  <a:lnTo>
                    <a:pt x="244" y="525"/>
                  </a:lnTo>
                  <a:lnTo>
                    <a:pt x="165" y="525"/>
                  </a:lnTo>
                  <a:lnTo>
                    <a:pt x="86" y="525"/>
                  </a:lnTo>
                  <a:lnTo>
                    <a:pt x="6" y="530"/>
                  </a:lnTo>
                  <a:lnTo>
                    <a:pt x="6" y="496"/>
                  </a:lnTo>
                  <a:lnTo>
                    <a:pt x="46" y="496"/>
                  </a:lnTo>
                  <a:lnTo>
                    <a:pt x="74" y="496"/>
                  </a:lnTo>
                  <a:lnTo>
                    <a:pt x="97" y="490"/>
                  </a:lnTo>
                  <a:lnTo>
                    <a:pt x="114" y="490"/>
                  </a:lnTo>
                  <a:lnTo>
                    <a:pt x="120" y="484"/>
                  </a:lnTo>
                  <a:lnTo>
                    <a:pt x="125" y="479"/>
                  </a:lnTo>
                  <a:lnTo>
                    <a:pt x="131" y="473"/>
                  </a:lnTo>
                  <a:lnTo>
                    <a:pt x="131" y="461"/>
                  </a:lnTo>
                  <a:lnTo>
                    <a:pt x="131" y="64"/>
                  </a:lnTo>
                  <a:lnTo>
                    <a:pt x="80" y="75"/>
                  </a:lnTo>
                  <a:lnTo>
                    <a:pt x="40" y="81"/>
                  </a:lnTo>
                  <a:lnTo>
                    <a:pt x="12" y="87"/>
                  </a:lnTo>
                  <a:lnTo>
                    <a:pt x="0" y="87"/>
                  </a:lnTo>
                  <a:lnTo>
                    <a:pt x="0" y="52"/>
                  </a:lnTo>
                  <a:lnTo>
                    <a:pt x="12" y="52"/>
                  </a:lnTo>
                  <a:lnTo>
                    <a:pt x="34" y="52"/>
                  </a:lnTo>
                  <a:lnTo>
                    <a:pt x="80" y="46"/>
                  </a:lnTo>
                  <a:lnTo>
                    <a:pt x="125" y="29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16634" y="3178"/>
              <a:ext cx="829" cy="841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431" y="0"/>
                </a:cxn>
                <a:cxn ang="0">
                  <a:pos x="437" y="6"/>
                </a:cxn>
                <a:cxn ang="0">
                  <a:pos x="443" y="12"/>
                </a:cxn>
                <a:cxn ang="0">
                  <a:pos x="443" y="23"/>
                </a:cxn>
                <a:cxn ang="0">
                  <a:pos x="443" y="35"/>
                </a:cxn>
                <a:cxn ang="0">
                  <a:pos x="443" y="41"/>
                </a:cxn>
                <a:cxn ang="0">
                  <a:pos x="443" y="392"/>
                </a:cxn>
                <a:cxn ang="0">
                  <a:pos x="789" y="392"/>
                </a:cxn>
                <a:cxn ang="0">
                  <a:pos x="800" y="392"/>
                </a:cxn>
                <a:cxn ang="0">
                  <a:pos x="806" y="392"/>
                </a:cxn>
                <a:cxn ang="0">
                  <a:pos x="817" y="398"/>
                </a:cxn>
                <a:cxn ang="0">
                  <a:pos x="823" y="404"/>
                </a:cxn>
                <a:cxn ang="0">
                  <a:pos x="829" y="409"/>
                </a:cxn>
                <a:cxn ang="0">
                  <a:pos x="829" y="421"/>
                </a:cxn>
                <a:cxn ang="0">
                  <a:pos x="829" y="432"/>
                </a:cxn>
                <a:cxn ang="0">
                  <a:pos x="823" y="438"/>
                </a:cxn>
                <a:cxn ang="0">
                  <a:pos x="817" y="444"/>
                </a:cxn>
                <a:cxn ang="0">
                  <a:pos x="806" y="450"/>
                </a:cxn>
                <a:cxn ang="0">
                  <a:pos x="795" y="450"/>
                </a:cxn>
                <a:cxn ang="0">
                  <a:pos x="789" y="450"/>
                </a:cxn>
                <a:cxn ang="0">
                  <a:pos x="443" y="450"/>
                </a:cxn>
                <a:cxn ang="0">
                  <a:pos x="443" y="801"/>
                </a:cxn>
                <a:cxn ang="0">
                  <a:pos x="443" y="807"/>
                </a:cxn>
                <a:cxn ang="0">
                  <a:pos x="443" y="818"/>
                </a:cxn>
                <a:cxn ang="0">
                  <a:pos x="443" y="824"/>
                </a:cxn>
                <a:cxn ang="0">
                  <a:pos x="437" y="836"/>
                </a:cxn>
                <a:cxn ang="0">
                  <a:pos x="426" y="841"/>
                </a:cxn>
                <a:cxn ang="0">
                  <a:pos x="414" y="841"/>
                </a:cxn>
                <a:cxn ang="0">
                  <a:pos x="403" y="841"/>
                </a:cxn>
                <a:cxn ang="0">
                  <a:pos x="397" y="836"/>
                </a:cxn>
                <a:cxn ang="0">
                  <a:pos x="392" y="824"/>
                </a:cxn>
                <a:cxn ang="0">
                  <a:pos x="392" y="818"/>
                </a:cxn>
                <a:cxn ang="0">
                  <a:pos x="392" y="807"/>
                </a:cxn>
                <a:cxn ang="0">
                  <a:pos x="392" y="801"/>
                </a:cxn>
                <a:cxn ang="0">
                  <a:pos x="392" y="450"/>
                </a:cxn>
                <a:cxn ang="0">
                  <a:pos x="40" y="450"/>
                </a:cxn>
                <a:cxn ang="0">
                  <a:pos x="34" y="450"/>
                </a:cxn>
                <a:cxn ang="0">
                  <a:pos x="23" y="450"/>
                </a:cxn>
                <a:cxn ang="0">
                  <a:pos x="17" y="444"/>
                </a:cxn>
                <a:cxn ang="0">
                  <a:pos x="12" y="438"/>
                </a:cxn>
                <a:cxn ang="0">
                  <a:pos x="6" y="432"/>
                </a:cxn>
                <a:cxn ang="0">
                  <a:pos x="0" y="421"/>
                </a:cxn>
                <a:cxn ang="0">
                  <a:pos x="6" y="409"/>
                </a:cxn>
                <a:cxn ang="0">
                  <a:pos x="12" y="398"/>
                </a:cxn>
                <a:cxn ang="0">
                  <a:pos x="17" y="398"/>
                </a:cxn>
                <a:cxn ang="0">
                  <a:pos x="23" y="392"/>
                </a:cxn>
                <a:cxn ang="0">
                  <a:pos x="34" y="392"/>
                </a:cxn>
                <a:cxn ang="0">
                  <a:pos x="40" y="392"/>
                </a:cxn>
                <a:cxn ang="0">
                  <a:pos x="392" y="392"/>
                </a:cxn>
                <a:cxn ang="0">
                  <a:pos x="392" y="41"/>
                </a:cxn>
                <a:cxn ang="0">
                  <a:pos x="392" y="35"/>
                </a:cxn>
                <a:cxn ang="0">
                  <a:pos x="392" y="23"/>
                </a:cxn>
                <a:cxn ang="0">
                  <a:pos x="392" y="12"/>
                </a:cxn>
                <a:cxn ang="0">
                  <a:pos x="397" y="6"/>
                </a:cxn>
                <a:cxn ang="0">
                  <a:pos x="403" y="0"/>
                </a:cxn>
                <a:cxn ang="0">
                  <a:pos x="420" y="0"/>
                </a:cxn>
              </a:cxnLst>
              <a:rect l="0" t="0" r="r" b="b"/>
              <a:pathLst>
                <a:path w="829" h="841">
                  <a:moveTo>
                    <a:pt x="420" y="0"/>
                  </a:moveTo>
                  <a:lnTo>
                    <a:pt x="431" y="0"/>
                  </a:lnTo>
                  <a:lnTo>
                    <a:pt x="437" y="6"/>
                  </a:lnTo>
                  <a:lnTo>
                    <a:pt x="443" y="12"/>
                  </a:lnTo>
                  <a:lnTo>
                    <a:pt x="443" y="23"/>
                  </a:lnTo>
                  <a:lnTo>
                    <a:pt x="443" y="35"/>
                  </a:lnTo>
                  <a:lnTo>
                    <a:pt x="443" y="41"/>
                  </a:lnTo>
                  <a:lnTo>
                    <a:pt x="443" y="392"/>
                  </a:lnTo>
                  <a:lnTo>
                    <a:pt x="789" y="392"/>
                  </a:lnTo>
                  <a:lnTo>
                    <a:pt x="800" y="392"/>
                  </a:lnTo>
                  <a:lnTo>
                    <a:pt x="806" y="392"/>
                  </a:lnTo>
                  <a:lnTo>
                    <a:pt x="817" y="398"/>
                  </a:lnTo>
                  <a:lnTo>
                    <a:pt x="823" y="404"/>
                  </a:lnTo>
                  <a:lnTo>
                    <a:pt x="829" y="409"/>
                  </a:lnTo>
                  <a:lnTo>
                    <a:pt x="829" y="421"/>
                  </a:lnTo>
                  <a:lnTo>
                    <a:pt x="829" y="432"/>
                  </a:lnTo>
                  <a:lnTo>
                    <a:pt x="823" y="438"/>
                  </a:lnTo>
                  <a:lnTo>
                    <a:pt x="817" y="444"/>
                  </a:lnTo>
                  <a:lnTo>
                    <a:pt x="806" y="450"/>
                  </a:lnTo>
                  <a:lnTo>
                    <a:pt x="795" y="450"/>
                  </a:lnTo>
                  <a:lnTo>
                    <a:pt x="789" y="450"/>
                  </a:lnTo>
                  <a:lnTo>
                    <a:pt x="443" y="450"/>
                  </a:lnTo>
                  <a:lnTo>
                    <a:pt x="443" y="801"/>
                  </a:lnTo>
                  <a:lnTo>
                    <a:pt x="443" y="807"/>
                  </a:lnTo>
                  <a:lnTo>
                    <a:pt x="443" y="818"/>
                  </a:lnTo>
                  <a:lnTo>
                    <a:pt x="443" y="824"/>
                  </a:lnTo>
                  <a:lnTo>
                    <a:pt x="437" y="836"/>
                  </a:lnTo>
                  <a:lnTo>
                    <a:pt x="426" y="841"/>
                  </a:lnTo>
                  <a:lnTo>
                    <a:pt x="414" y="841"/>
                  </a:lnTo>
                  <a:lnTo>
                    <a:pt x="403" y="841"/>
                  </a:lnTo>
                  <a:lnTo>
                    <a:pt x="397" y="836"/>
                  </a:lnTo>
                  <a:lnTo>
                    <a:pt x="392" y="824"/>
                  </a:lnTo>
                  <a:lnTo>
                    <a:pt x="392" y="818"/>
                  </a:lnTo>
                  <a:lnTo>
                    <a:pt x="392" y="807"/>
                  </a:lnTo>
                  <a:lnTo>
                    <a:pt x="392" y="801"/>
                  </a:lnTo>
                  <a:lnTo>
                    <a:pt x="392" y="450"/>
                  </a:lnTo>
                  <a:lnTo>
                    <a:pt x="40" y="450"/>
                  </a:lnTo>
                  <a:lnTo>
                    <a:pt x="34" y="450"/>
                  </a:lnTo>
                  <a:lnTo>
                    <a:pt x="23" y="450"/>
                  </a:lnTo>
                  <a:lnTo>
                    <a:pt x="17" y="444"/>
                  </a:lnTo>
                  <a:lnTo>
                    <a:pt x="12" y="438"/>
                  </a:lnTo>
                  <a:lnTo>
                    <a:pt x="6" y="432"/>
                  </a:lnTo>
                  <a:lnTo>
                    <a:pt x="0" y="421"/>
                  </a:lnTo>
                  <a:lnTo>
                    <a:pt x="6" y="409"/>
                  </a:lnTo>
                  <a:lnTo>
                    <a:pt x="12" y="398"/>
                  </a:lnTo>
                  <a:lnTo>
                    <a:pt x="17" y="398"/>
                  </a:lnTo>
                  <a:lnTo>
                    <a:pt x="23" y="392"/>
                  </a:lnTo>
                  <a:lnTo>
                    <a:pt x="34" y="392"/>
                  </a:lnTo>
                  <a:lnTo>
                    <a:pt x="40" y="392"/>
                  </a:lnTo>
                  <a:lnTo>
                    <a:pt x="392" y="392"/>
                  </a:lnTo>
                  <a:lnTo>
                    <a:pt x="392" y="41"/>
                  </a:lnTo>
                  <a:lnTo>
                    <a:pt x="392" y="35"/>
                  </a:lnTo>
                  <a:lnTo>
                    <a:pt x="392" y="23"/>
                  </a:lnTo>
                  <a:lnTo>
                    <a:pt x="392" y="12"/>
                  </a:lnTo>
                  <a:lnTo>
                    <a:pt x="397" y="6"/>
                  </a:lnTo>
                  <a:lnTo>
                    <a:pt x="403" y="0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 noEditPoints="1"/>
            </p:cNvSpPr>
            <p:nvPr/>
          </p:nvSpPr>
          <p:spPr bwMode="auto">
            <a:xfrm>
              <a:off x="17610" y="3092"/>
              <a:ext cx="454" cy="801"/>
            </a:xfrm>
            <a:custGeom>
              <a:avLst/>
              <a:gdLst/>
              <a:ahLst/>
              <a:cxnLst>
                <a:cxn ang="0">
                  <a:pos x="239" y="328"/>
                </a:cxn>
                <a:cxn ang="0">
                  <a:pos x="148" y="397"/>
                </a:cxn>
                <a:cxn ang="0">
                  <a:pos x="131" y="420"/>
                </a:cxn>
                <a:cxn ang="0">
                  <a:pos x="125" y="438"/>
                </a:cxn>
                <a:cxn ang="0">
                  <a:pos x="102" y="524"/>
                </a:cxn>
                <a:cxn ang="0">
                  <a:pos x="80" y="622"/>
                </a:cxn>
                <a:cxn ang="0">
                  <a:pos x="85" y="703"/>
                </a:cxn>
                <a:cxn ang="0">
                  <a:pos x="131" y="766"/>
                </a:cxn>
                <a:cxn ang="0">
                  <a:pos x="165" y="772"/>
                </a:cxn>
                <a:cxn ang="0">
                  <a:pos x="273" y="714"/>
                </a:cxn>
                <a:cxn ang="0">
                  <a:pos x="329" y="605"/>
                </a:cxn>
                <a:cxn ang="0">
                  <a:pos x="363" y="478"/>
                </a:cxn>
                <a:cxn ang="0">
                  <a:pos x="358" y="380"/>
                </a:cxn>
                <a:cxn ang="0">
                  <a:pos x="312" y="328"/>
                </a:cxn>
                <a:cxn ang="0">
                  <a:pos x="210" y="0"/>
                </a:cxn>
                <a:cxn ang="0">
                  <a:pos x="222" y="6"/>
                </a:cxn>
                <a:cxn ang="0">
                  <a:pos x="227" y="17"/>
                </a:cxn>
                <a:cxn ang="0">
                  <a:pos x="222" y="29"/>
                </a:cxn>
                <a:cxn ang="0">
                  <a:pos x="222" y="34"/>
                </a:cxn>
                <a:cxn ang="0">
                  <a:pos x="182" y="322"/>
                </a:cxn>
                <a:cxn ang="0">
                  <a:pos x="290" y="288"/>
                </a:cxn>
                <a:cxn ang="0">
                  <a:pos x="380" y="317"/>
                </a:cxn>
                <a:cxn ang="0">
                  <a:pos x="443" y="409"/>
                </a:cxn>
                <a:cxn ang="0">
                  <a:pos x="437" y="576"/>
                </a:cxn>
                <a:cxn ang="0">
                  <a:pos x="329" y="737"/>
                </a:cxn>
                <a:cxn ang="0">
                  <a:pos x="165" y="801"/>
                </a:cxn>
                <a:cxn ang="0">
                  <a:pos x="46" y="755"/>
                </a:cxn>
                <a:cxn ang="0">
                  <a:pos x="0" y="616"/>
                </a:cxn>
                <a:cxn ang="0">
                  <a:pos x="0" y="593"/>
                </a:cxn>
                <a:cxn ang="0">
                  <a:pos x="6" y="559"/>
                </a:cxn>
                <a:cxn ang="0">
                  <a:pos x="17" y="501"/>
                </a:cxn>
                <a:cxn ang="0">
                  <a:pos x="46" y="386"/>
                </a:cxn>
                <a:cxn ang="0">
                  <a:pos x="74" y="288"/>
                </a:cxn>
                <a:cxn ang="0">
                  <a:pos x="102" y="150"/>
                </a:cxn>
                <a:cxn ang="0">
                  <a:pos x="114" y="121"/>
                </a:cxn>
                <a:cxn ang="0">
                  <a:pos x="119" y="92"/>
                </a:cxn>
                <a:cxn ang="0">
                  <a:pos x="125" y="75"/>
                </a:cxn>
                <a:cxn ang="0">
                  <a:pos x="119" y="63"/>
                </a:cxn>
                <a:cxn ang="0">
                  <a:pos x="108" y="57"/>
                </a:cxn>
                <a:cxn ang="0">
                  <a:pos x="68" y="52"/>
                </a:cxn>
                <a:cxn ang="0">
                  <a:pos x="51" y="52"/>
                </a:cxn>
                <a:cxn ang="0">
                  <a:pos x="40" y="40"/>
                </a:cxn>
                <a:cxn ang="0">
                  <a:pos x="46" y="17"/>
                </a:cxn>
                <a:cxn ang="0">
                  <a:pos x="57" y="11"/>
                </a:cxn>
                <a:cxn ang="0">
                  <a:pos x="97" y="6"/>
                </a:cxn>
                <a:cxn ang="0">
                  <a:pos x="182" y="0"/>
                </a:cxn>
              </a:cxnLst>
              <a:rect l="0" t="0" r="r" b="b"/>
              <a:pathLst>
                <a:path w="454" h="801">
                  <a:moveTo>
                    <a:pt x="284" y="322"/>
                  </a:moveTo>
                  <a:lnTo>
                    <a:pt x="239" y="328"/>
                  </a:lnTo>
                  <a:lnTo>
                    <a:pt x="193" y="357"/>
                  </a:lnTo>
                  <a:lnTo>
                    <a:pt x="148" y="397"/>
                  </a:lnTo>
                  <a:lnTo>
                    <a:pt x="136" y="409"/>
                  </a:lnTo>
                  <a:lnTo>
                    <a:pt x="131" y="420"/>
                  </a:lnTo>
                  <a:lnTo>
                    <a:pt x="125" y="426"/>
                  </a:lnTo>
                  <a:lnTo>
                    <a:pt x="125" y="438"/>
                  </a:lnTo>
                  <a:lnTo>
                    <a:pt x="119" y="443"/>
                  </a:lnTo>
                  <a:lnTo>
                    <a:pt x="102" y="524"/>
                  </a:lnTo>
                  <a:lnTo>
                    <a:pt x="91" y="582"/>
                  </a:lnTo>
                  <a:lnTo>
                    <a:pt x="80" y="622"/>
                  </a:lnTo>
                  <a:lnTo>
                    <a:pt x="80" y="657"/>
                  </a:lnTo>
                  <a:lnTo>
                    <a:pt x="85" y="703"/>
                  </a:lnTo>
                  <a:lnTo>
                    <a:pt x="102" y="737"/>
                  </a:lnTo>
                  <a:lnTo>
                    <a:pt x="131" y="766"/>
                  </a:lnTo>
                  <a:lnTo>
                    <a:pt x="165" y="772"/>
                  </a:lnTo>
                  <a:lnTo>
                    <a:pt x="165" y="772"/>
                  </a:lnTo>
                  <a:lnTo>
                    <a:pt x="222" y="755"/>
                  </a:lnTo>
                  <a:lnTo>
                    <a:pt x="273" y="714"/>
                  </a:lnTo>
                  <a:lnTo>
                    <a:pt x="307" y="662"/>
                  </a:lnTo>
                  <a:lnTo>
                    <a:pt x="329" y="605"/>
                  </a:lnTo>
                  <a:lnTo>
                    <a:pt x="346" y="541"/>
                  </a:lnTo>
                  <a:lnTo>
                    <a:pt x="363" y="478"/>
                  </a:lnTo>
                  <a:lnTo>
                    <a:pt x="363" y="432"/>
                  </a:lnTo>
                  <a:lnTo>
                    <a:pt x="358" y="380"/>
                  </a:lnTo>
                  <a:lnTo>
                    <a:pt x="341" y="345"/>
                  </a:lnTo>
                  <a:lnTo>
                    <a:pt x="312" y="328"/>
                  </a:lnTo>
                  <a:lnTo>
                    <a:pt x="284" y="322"/>
                  </a:lnTo>
                  <a:close/>
                  <a:moveTo>
                    <a:pt x="210" y="0"/>
                  </a:moveTo>
                  <a:lnTo>
                    <a:pt x="216" y="0"/>
                  </a:lnTo>
                  <a:lnTo>
                    <a:pt x="222" y="6"/>
                  </a:lnTo>
                  <a:lnTo>
                    <a:pt x="227" y="11"/>
                  </a:lnTo>
                  <a:lnTo>
                    <a:pt x="227" y="17"/>
                  </a:lnTo>
                  <a:lnTo>
                    <a:pt x="227" y="23"/>
                  </a:lnTo>
                  <a:lnTo>
                    <a:pt x="222" y="29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148" y="351"/>
                  </a:lnTo>
                  <a:lnTo>
                    <a:pt x="182" y="322"/>
                  </a:lnTo>
                  <a:lnTo>
                    <a:pt x="233" y="299"/>
                  </a:lnTo>
                  <a:lnTo>
                    <a:pt x="290" y="288"/>
                  </a:lnTo>
                  <a:lnTo>
                    <a:pt x="335" y="299"/>
                  </a:lnTo>
                  <a:lnTo>
                    <a:pt x="380" y="317"/>
                  </a:lnTo>
                  <a:lnTo>
                    <a:pt x="420" y="357"/>
                  </a:lnTo>
                  <a:lnTo>
                    <a:pt x="443" y="409"/>
                  </a:lnTo>
                  <a:lnTo>
                    <a:pt x="454" y="478"/>
                  </a:lnTo>
                  <a:lnTo>
                    <a:pt x="437" y="576"/>
                  </a:lnTo>
                  <a:lnTo>
                    <a:pt x="392" y="668"/>
                  </a:lnTo>
                  <a:lnTo>
                    <a:pt x="329" y="737"/>
                  </a:lnTo>
                  <a:lnTo>
                    <a:pt x="250" y="783"/>
                  </a:lnTo>
                  <a:lnTo>
                    <a:pt x="165" y="801"/>
                  </a:lnTo>
                  <a:lnTo>
                    <a:pt x="102" y="789"/>
                  </a:lnTo>
                  <a:lnTo>
                    <a:pt x="46" y="755"/>
                  </a:lnTo>
                  <a:lnTo>
                    <a:pt x="12" y="691"/>
                  </a:lnTo>
                  <a:lnTo>
                    <a:pt x="0" y="616"/>
                  </a:lnTo>
                  <a:lnTo>
                    <a:pt x="0" y="605"/>
                  </a:lnTo>
                  <a:lnTo>
                    <a:pt x="0" y="593"/>
                  </a:lnTo>
                  <a:lnTo>
                    <a:pt x="0" y="576"/>
                  </a:lnTo>
                  <a:lnTo>
                    <a:pt x="6" y="559"/>
                  </a:lnTo>
                  <a:lnTo>
                    <a:pt x="12" y="541"/>
                  </a:lnTo>
                  <a:lnTo>
                    <a:pt x="17" y="501"/>
                  </a:lnTo>
                  <a:lnTo>
                    <a:pt x="34" y="443"/>
                  </a:lnTo>
                  <a:lnTo>
                    <a:pt x="46" y="386"/>
                  </a:lnTo>
                  <a:lnTo>
                    <a:pt x="63" y="334"/>
                  </a:lnTo>
                  <a:lnTo>
                    <a:pt x="74" y="288"/>
                  </a:lnTo>
                  <a:lnTo>
                    <a:pt x="80" y="259"/>
                  </a:lnTo>
                  <a:lnTo>
                    <a:pt x="102" y="150"/>
                  </a:lnTo>
                  <a:lnTo>
                    <a:pt x="108" y="138"/>
                  </a:lnTo>
                  <a:lnTo>
                    <a:pt x="114" y="121"/>
                  </a:lnTo>
                  <a:lnTo>
                    <a:pt x="119" y="103"/>
                  </a:lnTo>
                  <a:lnTo>
                    <a:pt x="119" y="92"/>
                  </a:lnTo>
                  <a:lnTo>
                    <a:pt x="119" y="80"/>
                  </a:lnTo>
                  <a:lnTo>
                    <a:pt x="125" y="75"/>
                  </a:lnTo>
                  <a:lnTo>
                    <a:pt x="125" y="69"/>
                  </a:lnTo>
                  <a:lnTo>
                    <a:pt x="119" y="63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91" y="57"/>
                  </a:lnTo>
                  <a:lnTo>
                    <a:pt x="68" y="52"/>
                  </a:lnTo>
                  <a:lnTo>
                    <a:pt x="57" y="52"/>
                  </a:lnTo>
                  <a:lnTo>
                    <a:pt x="51" y="52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40" y="29"/>
                  </a:lnTo>
                  <a:lnTo>
                    <a:pt x="46" y="17"/>
                  </a:lnTo>
                  <a:lnTo>
                    <a:pt x="51" y="17"/>
                  </a:lnTo>
                  <a:lnTo>
                    <a:pt x="57" y="11"/>
                  </a:lnTo>
                  <a:lnTo>
                    <a:pt x="63" y="11"/>
                  </a:lnTo>
                  <a:lnTo>
                    <a:pt x="97" y="6"/>
                  </a:lnTo>
                  <a:lnTo>
                    <a:pt x="142" y="6"/>
                  </a:lnTo>
                  <a:lnTo>
                    <a:pt x="182" y="0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18127" y="3380"/>
              <a:ext cx="652" cy="749"/>
            </a:xfrm>
            <a:custGeom>
              <a:avLst/>
              <a:gdLst/>
              <a:ahLst/>
              <a:cxnLst>
                <a:cxn ang="0">
                  <a:pos x="300" y="17"/>
                </a:cxn>
                <a:cxn ang="0">
                  <a:pos x="391" y="92"/>
                </a:cxn>
                <a:cxn ang="0">
                  <a:pos x="442" y="207"/>
                </a:cxn>
                <a:cxn ang="0">
                  <a:pos x="465" y="311"/>
                </a:cxn>
                <a:cxn ang="0">
                  <a:pos x="493" y="276"/>
                </a:cxn>
                <a:cxn ang="0">
                  <a:pos x="556" y="138"/>
                </a:cxn>
                <a:cxn ang="0">
                  <a:pos x="607" y="40"/>
                </a:cxn>
                <a:cxn ang="0">
                  <a:pos x="624" y="11"/>
                </a:cxn>
                <a:cxn ang="0">
                  <a:pos x="635" y="11"/>
                </a:cxn>
                <a:cxn ang="0">
                  <a:pos x="646" y="11"/>
                </a:cxn>
                <a:cxn ang="0">
                  <a:pos x="652" y="23"/>
                </a:cxn>
                <a:cxn ang="0">
                  <a:pos x="646" y="40"/>
                </a:cxn>
                <a:cxn ang="0">
                  <a:pos x="590" y="161"/>
                </a:cxn>
                <a:cxn ang="0">
                  <a:pos x="556" y="230"/>
                </a:cxn>
                <a:cxn ang="0">
                  <a:pos x="516" y="328"/>
                </a:cxn>
                <a:cxn ang="0">
                  <a:pos x="471" y="444"/>
                </a:cxn>
                <a:cxn ang="0">
                  <a:pos x="454" y="559"/>
                </a:cxn>
                <a:cxn ang="0">
                  <a:pos x="420" y="691"/>
                </a:cxn>
                <a:cxn ang="0">
                  <a:pos x="402" y="732"/>
                </a:cxn>
                <a:cxn ang="0">
                  <a:pos x="391" y="749"/>
                </a:cxn>
                <a:cxn ang="0">
                  <a:pos x="380" y="749"/>
                </a:cxn>
                <a:cxn ang="0">
                  <a:pos x="368" y="737"/>
                </a:cxn>
                <a:cxn ang="0">
                  <a:pos x="363" y="720"/>
                </a:cxn>
                <a:cxn ang="0">
                  <a:pos x="374" y="645"/>
                </a:cxn>
                <a:cxn ang="0">
                  <a:pos x="408" y="530"/>
                </a:cxn>
                <a:cxn ang="0">
                  <a:pos x="425" y="467"/>
                </a:cxn>
                <a:cxn ang="0">
                  <a:pos x="431" y="444"/>
                </a:cxn>
                <a:cxn ang="0">
                  <a:pos x="431" y="392"/>
                </a:cxn>
                <a:cxn ang="0">
                  <a:pos x="420" y="282"/>
                </a:cxn>
                <a:cxn ang="0">
                  <a:pos x="380" y="173"/>
                </a:cxn>
                <a:cxn ang="0">
                  <a:pos x="295" y="104"/>
                </a:cxn>
                <a:cxn ang="0">
                  <a:pos x="170" y="104"/>
                </a:cxn>
                <a:cxn ang="0">
                  <a:pos x="73" y="155"/>
                </a:cxn>
                <a:cxn ang="0">
                  <a:pos x="39" y="213"/>
                </a:cxn>
                <a:cxn ang="0">
                  <a:pos x="28" y="219"/>
                </a:cxn>
                <a:cxn ang="0">
                  <a:pos x="17" y="219"/>
                </a:cxn>
                <a:cxn ang="0">
                  <a:pos x="5" y="213"/>
                </a:cxn>
                <a:cxn ang="0">
                  <a:pos x="5" y="190"/>
                </a:cxn>
                <a:cxn ang="0">
                  <a:pos x="45" y="115"/>
                </a:cxn>
                <a:cxn ang="0">
                  <a:pos x="124" y="40"/>
                </a:cxn>
                <a:cxn ang="0">
                  <a:pos x="238" y="0"/>
                </a:cxn>
              </a:cxnLst>
              <a:rect l="0" t="0" r="r" b="b"/>
              <a:pathLst>
                <a:path w="652" h="749">
                  <a:moveTo>
                    <a:pt x="238" y="0"/>
                  </a:moveTo>
                  <a:lnTo>
                    <a:pt x="300" y="17"/>
                  </a:lnTo>
                  <a:lnTo>
                    <a:pt x="351" y="46"/>
                  </a:lnTo>
                  <a:lnTo>
                    <a:pt x="391" y="92"/>
                  </a:lnTo>
                  <a:lnTo>
                    <a:pt x="420" y="150"/>
                  </a:lnTo>
                  <a:lnTo>
                    <a:pt x="442" y="207"/>
                  </a:lnTo>
                  <a:lnTo>
                    <a:pt x="454" y="265"/>
                  </a:lnTo>
                  <a:lnTo>
                    <a:pt x="465" y="311"/>
                  </a:lnTo>
                  <a:lnTo>
                    <a:pt x="465" y="346"/>
                  </a:lnTo>
                  <a:lnTo>
                    <a:pt x="493" y="276"/>
                  </a:lnTo>
                  <a:lnTo>
                    <a:pt x="527" y="202"/>
                  </a:lnTo>
                  <a:lnTo>
                    <a:pt x="556" y="138"/>
                  </a:lnTo>
                  <a:lnTo>
                    <a:pt x="584" y="81"/>
                  </a:lnTo>
                  <a:lnTo>
                    <a:pt x="607" y="40"/>
                  </a:lnTo>
                  <a:lnTo>
                    <a:pt x="618" y="17"/>
                  </a:lnTo>
                  <a:lnTo>
                    <a:pt x="624" y="11"/>
                  </a:lnTo>
                  <a:lnTo>
                    <a:pt x="629" y="11"/>
                  </a:lnTo>
                  <a:lnTo>
                    <a:pt x="635" y="11"/>
                  </a:lnTo>
                  <a:lnTo>
                    <a:pt x="641" y="11"/>
                  </a:lnTo>
                  <a:lnTo>
                    <a:pt x="646" y="11"/>
                  </a:lnTo>
                  <a:lnTo>
                    <a:pt x="652" y="17"/>
                  </a:lnTo>
                  <a:lnTo>
                    <a:pt x="652" y="23"/>
                  </a:lnTo>
                  <a:lnTo>
                    <a:pt x="652" y="34"/>
                  </a:lnTo>
                  <a:lnTo>
                    <a:pt x="646" y="40"/>
                  </a:lnTo>
                  <a:lnTo>
                    <a:pt x="612" y="109"/>
                  </a:lnTo>
                  <a:lnTo>
                    <a:pt x="590" y="161"/>
                  </a:lnTo>
                  <a:lnTo>
                    <a:pt x="567" y="202"/>
                  </a:lnTo>
                  <a:lnTo>
                    <a:pt x="556" y="230"/>
                  </a:lnTo>
                  <a:lnTo>
                    <a:pt x="539" y="271"/>
                  </a:lnTo>
                  <a:lnTo>
                    <a:pt x="516" y="328"/>
                  </a:lnTo>
                  <a:lnTo>
                    <a:pt x="493" y="392"/>
                  </a:lnTo>
                  <a:lnTo>
                    <a:pt x="471" y="444"/>
                  </a:lnTo>
                  <a:lnTo>
                    <a:pt x="465" y="478"/>
                  </a:lnTo>
                  <a:lnTo>
                    <a:pt x="454" y="559"/>
                  </a:lnTo>
                  <a:lnTo>
                    <a:pt x="437" y="634"/>
                  </a:lnTo>
                  <a:lnTo>
                    <a:pt x="420" y="691"/>
                  </a:lnTo>
                  <a:lnTo>
                    <a:pt x="414" y="714"/>
                  </a:lnTo>
                  <a:lnTo>
                    <a:pt x="402" y="732"/>
                  </a:lnTo>
                  <a:lnTo>
                    <a:pt x="397" y="743"/>
                  </a:lnTo>
                  <a:lnTo>
                    <a:pt x="391" y="749"/>
                  </a:lnTo>
                  <a:lnTo>
                    <a:pt x="385" y="749"/>
                  </a:lnTo>
                  <a:lnTo>
                    <a:pt x="380" y="749"/>
                  </a:lnTo>
                  <a:lnTo>
                    <a:pt x="374" y="749"/>
                  </a:lnTo>
                  <a:lnTo>
                    <a:pt x="368" y="737"/>
                  </a:lnTo>
                  <a:lnTo>
                    <a:pt x="363" y="732"/>
                  </a:lnTo>
                  <a:lnTo>
                    <a:pt x="363" y="720"/>
                  </a:lnTo>
                  <a:lnTo>
                    <a:pt x="368" y="691"/>
                  </a:lnTo>
                  <a:lnTo>
                    <a:pt x="374" y="645"/>
                  </a:lnTo>
                  <a:lnTo>
                    <a:pt x="391" y="588"/>
                  </a:lnTo>
                  <a:lnTo>
                    <a:pt x="408" y="530"/>
                  </a:lnTo>
                  <a:lnTo>
                    <a:pt x="420" y="472"/>
                  </a:lnTo>
                  <a:lnTo>
                    <a:pt x="425" y="467"/>
                  </a:lnTo>
                  <a:lnTo>
                    <a:pt x="425" y="455"/>
                  </a:lnTo>
                  <a:lnTo>
                    <a:pt x="431" y="444"/>
                  </a:lnTo>
                  <a:lnTo>
                    <a:pt x="431" y="420"/>
                  </a:lnTo>
                  <a:lnTo>
                    <a:pt x="431" y="392"/>
                  </a:lnTo>
                  <a:lnTo>
                    <a:pt x="425" y="340"/>
                  </a:lnTo>
                  <a:lnTo>
                    <a:pt x="420" y="282"/>
                  </a:lnTo>
                  <a:lnTo>
                    <a:pt x="408" y="225"/>
                  </a:lnTo>
                  <a:lnTo>
                    <a:pt x="380" y="173"/>
                  </a:lnTo>
                  <a:lnTo>
                    <a:pt x="346" y="132"/>
                  </a:lnTo>
                  <a:lnTo>
                    <a:pt x="295" y="104"/>
                  </a:lnTo>
                  <a:lnTo>
                    <a:pt x="227" y="92"/>
                  </a:lnTo>
                  <a:lnTo>
                    <a:pt x="170" y="104"/>
                  </a:lnTo>
                  <a:lnTo>
                    <a:pt x="113" y="121"/>
                  </a:lnTo>
                  <a:lnTo>
                    <a:pt x="73" y="155"/>
                  </a:lnTo>
                  <a:lnTo>
                    <a:pt x="39" y="202"/>
                  </a:lnTo>
                  <a:lnTo>
                    <a:pt x="39" y="213"/>
                  </a:lnTo>
                  <a:lnTo>
                    <a:pt x="34" y="219"/>
                  </a:lnTo>
                  <a:lnTo>
                    <a:pt x="28" y="219"/>
                  </a:lnTo>
                  <a:lnTo>
                    <a:pt x="22" y="219"/>
                  </a:lnTo>
                  <a:lnTo>
                    <a:pt x="17" y="219"/>
                  </a:lnTo>
                  <a:lnTo>
                    <a:pt x="11" y="219"/>
                  </a:lnTo>
                  <a:lnTo>
                    <a:pt x="5" y="213"/>
                  </a:lnTo>
                  <a:lnTo>
                    <a:pt x="0" y="207"/>
                  </a:lnTo>
                  <a:lnTo>
                    <a:pt x="5" y="190"/>
                  </a:lnTo>
                  <a:lnTo>
                    <a:pt x="17" y="161"/>
                  </a:lnTo>
                  <a:lnTo>
                    <a:pt x="45" y="115"/>
                  </a:lnTo>
                  <a:lnTo>
                    <a:pt x="85" y="69"/>
                  </a:lnTo>
                  <a:lnTo>
                    <a:pt x="124" y="40"/>
                  </a:lnTo>
                  <a:lnTo>
                    <a:pt x="176" y="11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18836" y="3512"/>
              <a:ext cx="391" cy="53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250" y="6"/>
                </a:cxn>
                <a:cxn ang="0">
                  <a:pos x="306" y="29"/>
                </a:cxn>
                <a:cxn ang="0">
                  <a:pos x="352" y="58"/>
                </a:cxn>
                <a:cxn ang="0">
                  <a:pos x="380" y="104"/>
                </a:cxn>
                <a:cxn ang="0">
                  <a:pos x="391" y="156"/>
                </a:cxn>
                <a:cxn ang="0">
                  <a:pos x="380" y="214"/>
                </a:cxn>
                <a:cxn ang="0">
                  <a:pos x="346" y="260"/>
                </a:cxn>
                <a:cxn ang="0">
                  <a:pos x="306" y="300"/>
                </a:cxn>
                <a:cxn ang="0">
                  <a:pos x="255" y="340"/>
                </a:cxn>
                <a:cxn ang="0">
                  <a:pos x="176" y="392"/>
                </a:cxn>
                <a:cxn ang="0">
                  <a:pos x="96" y="456"/>
                </a:cxn>
                <a:cxn ang="0">
                  <a:pos x="250" y="456"/>
                </a:cxn>
                <a:cxn ang="0">
                  <a:pos x="261" y="456"/>
                </a:cxn>
                <a:cxn ang="0">
                  <a:pos x="278" y="456"/>
                </a:cxn>
                <a:cxn ang="0">
                  <a:pos x="295" y="450"/>
                </a:cxn>
                <a:cxn ang="0">
                  <a:pos x="312" y="450"/>
                </a:cxn>
                <a:cxn ang="0">
                  <a:pos x="329" y="450"/>
                </a:cxn>
                <a:cxn ang="0">
                  <a:pos x="335" y="450"/>
                </a:cxn>
                <a:cxn ang="0">
                  <a:pos x="340" y="438"/>
                </a:cxn>
                <a:cxn ang="0">
                  <a:pos x="346" y="427"/>
                </a:cxn>
                <a:cxn ang="0">
                  <a:pos x="352" y="404"/>
                </a:cxn>
                <a:cxn ang="0">
                  <a:pos x="357" y="392"/>
                </a:cxn>
                <a:cxn ang="0">
                  <a:pos x="357" y="375"/>
                </a:cxn>
                <a:cxn ang="0">
                  <a:pos x="391" y="375"/>
                </a:cxn>
                <a:cxn ang="0">
                  <a:pos x="363" y="530"/>
                </a:cxn>
                <a:cxn ang="0">
                  <a:pos x="0" y="530"/>
                </a:cxn>
                <a:cxn ang="0">
                  <a:pos x="0" y="507"/>
                </a:cxn>
                <a:cxn ang="0">
                  <a:pos x="0" y="502"/>
                </a:cxn>
                <a:cxn ang="0">
                  <a:pos x="6" y="496"/>
                </a:cxn>
                <a:cxn ang="0">
                  <a:pos x="6" y="496"/>
                </a:cxn>
                <a:cxn ang="0">
                  <a:pos x="199" y="329"/>
                </a:cxn>
                <a:cxn ang="0">
                  <a:pos x="255" y="277"/>
                </a:cxn>
                <a:cxn ang="0">
                  <a:pos x="289" y="219"/>
                </a:cxn>
                <a:cxn ang="0">
                  <a:pos x="306" y="156"/>
                </a:cxn>
                <a:cxn ang="0">
                  <a:pos x="295" y="104"/>
                </a:cxn>
                <a:cxn ang="0">
                  <a:pos x="267" y="70"/>
                </a:cxn>
                <a:cxn ang="0">
                  <a:pos x="221" y="41"/>
                </a:cxn>
                <a:cxn ang="0">
                  <a:pos x="164" y="35"/>
                </a:cxn>
                <a:cxn ang="0">
                  <a:pos x="119" y="41"/>
                </a:cxn>
                <a:cxn ang="0">
                  <a:pos x="74" y="64"/>
                </a:cxn>
                <a:cxn ang="0">
                  <a:pos x="45" y="93"/>
                </a:cxn>
                <a:cxn ang="0">
                  <a:pos x="62" y="98"/>
                </a:cxn>
                <a:cxn ang="0">
                  <a:pos x="74" y="104"/>
                </a:cxn>
                <a:cxn ang="0">
                  <a:pos x="85" y="116"/>
                </a:cxn>
                <a:cxn ang="0">
                  <a:pos x="91" y="127"/>
                </a:cxn>
                <a:cxn ang="0">
                  <a:pos x="91" y="139"/>
                </a:cxn>
                <a:cxn ang="0">
                  <a:pos x="91" y="156"/>
                </a:cxn>
                <a:cxn ang="0">
                  <a:pos x="79" y="173"/>
                </a:cxn>
                <a:cxn ang="0">
                  <a:pos x="68" y="179"/>
                </a:cxn>
                <a:cxn ang="0">
                  <a:pos x="57" y="185"/>
                </a:cxn>
                <a:cxn ang="0">
                  <a:pos x="45" y="191"/>
                </a:cxn>
                <a:cxn ang="0">
                  <a:pos x="40" y="191"/>
                </a:cxn>
                <a:cxn ang="0">
                  <a:pos x="28" y="185"/>
                </a:cxn>
                <a:cxn ang="0">
                  <a:pos x="17" y="179"/>
                </a:cxn>
                <a:cxn ang="0">
                  <a:pos x="11" y="173"/>
                </a:cxn>
                <a:cxn ang="0">
                  <a:pos x="6" y="156"/>
                </a:cxn>
                <a:cxn ang="0">
                  <a:pos x="0" y="139"/>
                </a:cxn>
                <a:cxn ang="0">
                  <a:pos x="17" y="87"/>
                </a:cxn>
                <a:cxn ang="0">
                  <a:pos x="51" y="41"/>
                </a:cxn>
                <a:cxn ang="0">
                  <a:pos x="113" y="12"/>
                </a:cxn>
                <a:cxn ang="0">
                  <a:pos x="181" y="0"/>
                </a:cxn>
              </a:cxnLst>
              <a:rect l="0" t="0" r="r" b="b"/>
              <a:pathLst>
                <a:path w="391" h="530">
                  <a:moveTo>
                    <a:pt x="181" y="0"/>
                  </a:moveTo>
                  <a:lnTo>
                    <a:pt x="250" y="6"/>
                  </a:lnTo>
                  <a:lnTo>
                    <a:pt x="306" y="29"/>
                  </a:lnTo>
                  <a:lnTo>
                    <a:pt x="352" y="58"/>
                  </a:lnTo>
                  <a:lnTo>
                    <a:pt x="380" y="104"/>
                  </a:lnTo>
                  <a:lnTo>
                    <a:pt x="391" y="156"/>
                  </a:lnTo>
                  <a:lnTo>
                    <a:pt x="380" y="214"/>
                  </a:lnTo>
                  <a:lnTo>
                    <a:pt x="346" y="260"/>
                  </a:lnTo>
                  <a:lnTo>
                    <a:pt x="306" y="300"/>
                  </a:lnTo>
                  <a:lnTo>
                    <a:pt x="255" y="340"/>
                  </a:lnTo>
                  <a:lnTo>
                    <a:pt x="176" y="392"/>
                  </a:lnTo>
                  <a:lnTo>
                    <a:pt x="96" y="456"/>
                  </a:lnTo>
                  <a:lnTo>
                    <a:pt x="250" y="456"/>
                  </a:lnTo>
                  <a:lnTo>
                    <a:pt x="261" y="456"/>
                  </a:lnTo>
                  <a:lnTo>
                    <a:pt x="278" y="456"/>
                  </a:lnTo>
                  <a:lnTo>
                    <a:pt x="295" y="450"/>
                  </a:lnTo>
                  <a:lnTo>
                    <a:pt x="312" y="450"/>
                  </a:lnTo>
                  <a:lnTo>
                    <a:pt x="329" y="450"/>
                  </a:lnTo>
                  <a:lnTo>
                    <a:pt x="335" y="450"/>
                  </a:lnTo>
                  <a:lnTo>
                    <a:pt x="340" y="438"/>
                  </a:lnTo>
                  <a:lnTo>
                    <a:pt x="346" y="427"/>
                  </a:lnTo>
                  <a:lnTo>
                    <a:pt x="352" y="404"/>
                  </a:lnTo>
                  <a:lnTo>
                    <a:pt x="357" y="392"/>
                  </a:lnTo>
                  <a:lnTo>
                    <a:pt x="357" y="375"/>
                  </a:lnTo>
                  <a:lnTo>
                    <a:pt x="391" y="375"/>
                  </a:lnTo>
                  <a:lnTo>
                    <a:pt x="363" y="530"/>
                  </a:lnTo>
                  <a:lnTo>
                    <a:pt x="0" y="530"/>
                  </a:lnTo>
                  <a:lnTo>
                    <a:pt x="0" y="507"/>
                  </a:lnTo>
                  <a:lnTo>
                    <a:pt x="0" y="502"/>
                  </a:lnTo>
                  <a:lnTo>
                    <a:pt x="6" y="496"/>
                  </a:lnTo>
                  <a:lnTo>
                    <a:pt x="6" y="496"/>
                  </a:lnTo>
                  <a:lnTo>
                    <a:pt x="199" y="329"/>
                  </a:lnTo>
                  <a:lnTo>
                    <a:pt x="255" y="277"/>
                  </a:lnTo>
                  <a:lnTo>
                    <a:pt x="289" y="219"/>
                  </a:lnTo>
                  <a:lnTo>
                    <a:pt x="306" y="156"/>
                  </a:lnTo>
                  <a:lnTo>
                    <a:pt x="295" y="104"/>
                  </a:lnTo>
                  <a:lnTo>
                    <a:pt x="267" y="70"/>
                  </a:lnTo>
                  <a:lnTo>
                    <a:pt x="221" y="41"/>
                  </a:lnTo>
                  <a:lnTo>
                    <a:pt x="164" y="35"/>
                  </a:lnTo>
                  <a:lnTo>
                    <a:pt x="119" y="41"/>
                  </a:lnTo>
                  <a:lnTo>
                    <a:pt x="74" y="64"/>
                  </a:lnTo>
                  <a:lnTo>
                    <a:pt x="45" y="93"/>
                  </a:lnTo>
                  <a:lnTo>
                    <a:pt x="62" y="98"/>
                  </a:lnTo>
                  <a:lnTo>
                    <a:pt x="74" y="104"/>
                  </a:lnTo>
                  <a:lnTo>
                    <a:pt x="85" y="116"/>
                  </a:lnTo>
                  <a:lnTo>
                    <a:pt x="91" y="127"/>
                  </a:lnTo>
                  <a:lnTo>
                    <a:pt x="91" y="139"/>
                  </a:lnTo>
                  <a:lnTo>
                    <a:pt x="91" y="156"/>
                  </a:lnTo>
                  <a:lnTo>
                    <a:pt x="79" y="173"/>
                  </a:lnTo>
                  <a:lnTo>
                    <a:pt x="68" y="179"/>
                  </a:lnTo>
                  <a:lnTo>
                    <a:pt x="57" y="185"/>
                  </a:lnTo>
                  <a:lnTo>
                    <a:pt x="45" y="191"/>
                  </a:lnTo>
                  <a:lnTo>
                    <a:pt x="40" y="191"/>
                  </a:lnTo>
                  <a:lnTo>
                    <a:pt x="28" y="185"/>
                  </a:lnTo>
                  <a:lnTo>
                    <a:pt x="17" y="179"/>
                  </a:lnTo>
                  <a:lnTo>
                    <a:pt x="11" y="173"/>
                  </a:lnTo>
                  <a:lnTo>
                    <a:pt x="6" y="156"/>
                  </a:lnTo>
                  <a:lnTo>
                    <a:pt x="0" y="139"/>
                  </a:lnTo>
                  <a:lnTo>
                    <a:pt x="17" y="87"/>
                  </a:lnTo>
                  <a:lnTo>
                    <a:pt x="51" y="41"/>
                  </a:lnTo>
                  <a:lnTo>
                    <a:pt x="113" y="12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0" y="3276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According to a conjecture of </a:t>
            </a:r>
            <a:r>
              <a:rPr lang="en-US" sz="2400" dirty="0" err="1" smtClean="0">
                <a:solidFill>
                  <a:srgbClr val="FF0000"/>
                </a:solidFill>
              </a:rPr>
              <a:t>Weist</a:t>
            </a:r>
            <a:r>
              <a:rPr lang="en-US" sz="2400" dirty="0" smtClean="0">
                <a:solidFill>
                  <a:srgbClr val="FF0000"/>
                </a:solidFill>
              </a:rPr>
              <a:t>,  </a:t>
            </a:r>
            <a:r>
              <a:rPr lang="en-US" sz="2400" dirty="0" smtClean="0">
                <a:solidFill>
                  <a:srgbClr val="FF0000"/>
                </a:solidFill>
                <a:sym typeface="Mathematica1"/>
              </a:rPr>
              <a:t>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a,b</a:t>
            </a:r>
            <a:r>
              <a:rPr lang="en-US" sz="2400" dirty="0" smtClean="0">
                <a:solidFill>
                  <a:srgbClr val="FF0000"/>
                </a:solidFill>
              </a:rPr>
              <a:t> (m)  grows exponentially with charge for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8600" y="5943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So the only physical wall-crossings occur for m=1,2   (j=0,1/2)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4100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286000" y="3962400"/>
            <a:ext cx="6560765" cy="699526"/>
            <a:chOff x="2647" y="3098"/>
            <a:chExt cx="20596" cy="2196"/>
          </a:xfrm>
          <a:solidFill>
            <a:srgbClr val="FF0000"/>
          </a:solidFill>
        </p:grpSpPr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2685" y="3567"/>
              <a:ext cx="1032" cy="513"/>
            </a:xfrm>
            <a:custGeom>
              <a:avLst/>
              <a:gdLst/>
              <a:ahLst/>
              <a:cxnLst>
                <a:cxn ang="0">
                  <a:pos x="201" y="25"/>
                </a:cxn>
                <a:cxn ang="0">
                  <a:pos x="277" y="70"/>
                </a:cxn>
                <a:cxn ang="0">
                  <a:pos x="434" y="0"/>
                </a:cxn>
                <a:cxn ang="0">
                  <a:pos x="547" y="32"/>
                </a:cxn>
                <a:cxn ang="0">
                  <a:pos x="616" y="77"/>
                </a:cxn>
                <a:cxn ang="0">
                  <a:pos x="786" y="0"/>
                </a:cxn>
                <a:cxn ang="0">
                  <a:pos x="887" y="32"/>
                </a:cxn>
                <a:cxn ang="0">
                  <a:pos x="925" y="89"/>
                </a:cxn>
                <a:cxn ang="0">
                  <a:pos x="931" y="128"/>
                </a:cxn>
                <a:cxn ang="0">
                  <a:pos x="887" y="314"/>
                </a:cxn>
                <a:cxn ang="0">
                  <a:pos x="849" y="398"/>
                </a:cxn>
                <a:cxn ang="0">
                  <a:pos x="843" y="443"/>
                </a:cxn>
                <a:cxn ang="0">
                  <a:pos x="856" y="481"/>
                </a:cxn>
                <a:cxn ang="0">
                  <a:pos x="956" y="423"/>
                </a:cxn>
                <a:cxn ang="0">
                  <a:pos x="1000" y="334"/>
                </a:cxn>
                <a:cxn ang="0">
                  <a:pos x="1019" y="327"/>
                </a:cxn>
                <a:cxn ang="0">
                  <a:pos x="1032" y="340"/>
                </a:cxn>
                <a:cxn ang="0">
                  <a:pos x="994" y="436"/>
                </a:cxn>
                <a:cxn ang="0">
                  <a:pos x="868" y="513"/>
                </a:cxn>
                <a:cxn ang="0">
                  <a:pos x="761" y="417"/>
                </a:cxn>
                <a:cxn ang="0">
                  <a:pos x="774" y="378"/>
                </a:cxn>
                <a:cxn ang="0">
                  <a:pos x="818" y="244"/>
                </a:cxn>
                <a:cxn ang="0">
                  <a:pos x="843" y="102"/>
                </a:cxn>
                <a:cxn ang="0">
                  <a:pos x="837" y="64"/>
                </a:cxn>
                <a:cxn ang="0">
                  <a:pos x="799" y="32"/>
                </a:cxn>
                <a:cxn ang="0">
                  <a:pos x="667" y="70"/>
                </a:cxn>
                <a:cxn ang="0">
                  <a:pos x="591" y="167"/>
                </a:cxn>
                <a:cxn ang="0">
                  <a:pos x="572" y="205"/>
                </a:cxn>
                <a:cxn ang="0">
                  <a:pos x="554" y="276"/>
                </a:cxn>
                <a:cxn ang="0">
                  <a:pos x="522" y="423"/>
                </a:cxn>
                <a:cxn ang="0">
                  <a:pos x="503" y="481"/>
                </a:cxn>
                <a:cxn ang="0">
                  <a:pos x="478" y="513"/>
                </a:cxn>
                <a:cxn ang="0">
                  <a:pos x="434" y="507"/>
                </a:cxn>
                <a:cxn ang="0">
                  <a:pos x="415" y="481"/>
                </a:cxn>
                <a:cxn ang="0">
                  <a:pos x="428" y="443"/>
                </a:cxn>
                <a:cxn ang="0">
                  <a:pos x="434" y="411"/>
                </a:cxn>
                <a:cxn ang="0">
                  <a:pos x="497" y="141"/>
                </a:cxn>
                <a:cxn ang="0">
                  <a:pos x="497" y="89"/>
                </a:cxn>
                <a:cxn ang="0">
                  <a:pos x="484" y="51"/>
                </a:cxn>
                <a:cxn ang="0">
                  <a:pos x="434" y="32"/>
                </a:cxn>
                <a:cxn ang="0">
                  <a:pos x="296" y="102"/>
                </a:cxn>
                <a:cxn ang="0">
                  <a:pos x="239" y="173"/>
                </a:cxn>
                <a:cxn ang="0">
                  <a:pos x="220" y="218"/>
                </a:cxn>
                <a:cxn ang="0">
                  <a:pos x="195" y="314"/>
                </a:cxn>
                <a:cxn ang="0">
                  <a:pos x="170" y="423"/>
                </a:cxn>
                <a:cxn ang="0">
                  <a:pos x="157" y="481"/>
                </a:cxn>
                <a:cxn ang="0">
                  <a:pos x="126" y="513"/>
                </a:cxn>
                <a:cxn ang="0">
                  <a:pos x="88" y="507"/>
                </a:cxn>
                <a:cxn ang="0">
                  <a:pos x="69" y="481"/>
                </a:cxn>
                <a:cxn ang="0">
                  <a:pos x="75" y="449"/>
                </a:cxn>
                <a:cxn ang="0">
                  <a:pos x="126" y="263"/>
                </a:cxn>
                <a:cxn ang="0">
                  <a:pos x="145" y="186"/>
                </a:cxn>
                <a:cxn ang="0">
                  <a:pos x="157" y="109"/>
                </a:cxn>
                <a:cxn ang="0">
                  <a:pos x="157" y="57"/>
                </a:cxn>
                <a:cxn ang="0">
                  <a:pos x="126" y="32"/>
                </a:cxn>
                <a:cxn ang="0">
                  <a:pos x="56" y="109"/>
                </a:cxn>
                <a:cxn ang="0">
                  <a:pos x="31" y="186"/>
                </a:cxn>
                <a:cxn ang="0">
                  <a:pos x="12" y="186"/>
                </a:cxn>
                <a:cxn ang="0">
                  <a:pos x="0" y="173"/>
                </a:cxn>
                <a:cxn ang="0">
                  <a:pos x="38" y="64"/>
                </a:cxn>
                <a:cxn ang="0">
                  <a:pos x="69" y="19"/>
                </a:cxn>
                <a:cxn ang="0">
                  <a:pos x="126" y="0"/>
                </a:cxn>
              </a:cxnLst>
              <a:rect l="0" t="0" r="r" b="b"/>
              <a:pathLst>
                <a:path w="1032" h="513">
                  <a:moveTo>
                    <a:pt x="126" y="0"/>
                  </a:moveTo>
                  <a:lnTo>
                    <a:pt x="163" y="6"/>
                  </a:lnTo>
                  <a:lnTo>
                    <a:pt x="201" y="25"/>
                  </a:lnTo>
                  <a:lnTo>
                    <a:pt x="233" y="57"/>
                  </a:lnTo>
                  <a:lnTo>
                    <a:pt x="245" y="102"/>
                  </a:lnTo>
                  <a:lnTo>
                    <a:pt x="277" y="70"/>
                  </a:lnTo>
                  <a:lnTo>
                    <a:pt x="321" y="38"/>
                  </a:lnTo>
                  <a:lnTo>
                    <a:pt x="371" y="12"/>
                  </a:lnTo>
                  <a:lnTo>
                    <a:pt x="434" y="0"/>
                  </a:lnTo>
                  <a:lnTo>
                    <a:pt x="472" y="6"/>
                  </a:lnTo>
                  <a:lnTo>
                    <a:pt x="510" y="12"/>
                  </a:lnTo>
                  <a:lnTo>
                    <a:pt x="547" y="32"/>
                  </a:lnTo>
                  <a:lnTo>
                    <a:pt x="572" y="64"/>
                  </a:lnTo>
                  <a:lnTo>
                    <a:pt x="585" y="115"/>
                  </a:lnTo>
                  <a:lnTo>
                    <a:pt x="616" y="77"/>
                  </a:lnTo>
                  <a:lnTo>
                    <a:pt x="661" y="38"/>
                  </a:lnTo>
                  <a:lnTo>
                    <a:pt x="717" y="12"/>
                  </a:lnTo>
                  <a:lnTo>
                    <a:pt x="786" y="0"/>
                  </a:lnTo>
                  <a:lnTo>
                    <a:pt x="830" y="6"/>
                  </a:lnTo>
                  <a:lnTo>
                    <a:pt x="862" y="19"/>
                  </a:lnTo>
                  <a:lnTo>
                    <a:pt x="887" y="32"/>
                  </a:lnTo>
                  <a:lnTo>
                    <a:pt x="906" y="51"/>
                  </a:lnTo>
                  <a:lnTo>
                    <a:pt x="919" y="70"/>
                  </a:lnTo>
                  <a:lnTo>
                    <a:pt x="925" y="89"/>
                  </a:lnTo>
                  <a:lnTo>
                    <a:pt x="925" y="102"/>
                  </a:lnTo>
                  <a:lnTo>
                    <a:pt x="931" y="122"/>
                  </a:lnTo>
                  <a:lnTo>
                    <a:pt x="931" y="128"/>
                  </a:lnTo>
                  <a:lnTo>
                    <a:pt x="919" y="186"/>
                  </a:lnTo>
                  <a:lnTo>
                    <a:pt x="906" y="250"/>
                  </a:lnTo>
                  <a:lnTo>
                    <a:pt x="887" y="314"/>
                  </a:lnTo>
                  <a:lnTo>
                    <a:pt x="868" y="353"/>
                  </a:lnTo>
                  <a:lnTo>
                    <a:pt x="856" y="378"/>
                  </a:lnTo>
                  <a:lnTo>
                    <a:pt x="849" y="398"/>
                  </a:lnTo>
                  <a:lnTo>
                    <a:pt x="849" y="417"/>
                  </a:lnTo>
                  <a:lnTo>
                    <a:pt x="843" y="430"/>
                  </a:lnTo>
                  <a:lnTo>
                    <a:pt x="843" y="443"/>
                  </a:lnTo>
                  <a:lnTo>
                    <a:pt x="843" y="462"/>
                  </a:lnTo>
                  <a:lnTo>
                    <a:pt x="849" y="475"/>
                  </a:lnTo>
                  <a:lnTo>
                    <a:pt x="856" y="481"/>
                  </a:lnTo>
                  <a:lnTo>
                    <a:pt x="868" y="488"/>
                  </a:lnTo>
                  <a:lnTo>
                    <a:pt x="919" y="468"/>
                  </a:lnTo>
                  <a:lnTo>
                    <a:pt x="956" y="423"/>
                  </a:lnTo>
                  <a:lnTo>
                    <a:pt x="994" y="346"/>
                  </a:lnTo>
                  <a:lnTo>
                    <a:pt x="994" y="340"/>
                  </a:lnTo>
                  <a:lnTo>
                    <a:pt x="1000" y="334"/>
                  </a:lnTo>
                  <a:lnTo>
                    <a:pt x="1000" y="327"/>
                  </a:lnTo>
                  <a:lnTo>
                    <a:pt x="1013" y="327"/>
                  </a:lnTo>
                  <a:lnTo>
                    <a:pt x="1019" y="327"/>
                  </a:lnTo>
                  <a:lnTo>
                    <a:pt x="1026" y="327"/>
                  </a:lnTo>
                  <a:lnTo>
                    <a:pt x="1026" y="334"/>
                  </a:lnTo>
                  <a:lnTo>
                    <a:pt x="1032" y="340"/>
                  </a:lnTo>
                  <a:lnTo>
                    <a:pt x="1026" y="359"/>
                  </a:lnTo>
                  <a:lnTo>
                    <a:pt x="1013" y="391"/>
                  </a:lnTo>
                  <a:lnTo>
                    <a:pt x="994" y="436"/>
                  </a:lnTo>
                  <a:lnTo>
                    <a:pt x="963" y="475"/>
                  </a:lnTo>
                  <a:lnTo>
                    <a:pt x="919" y="500"/>
                  </a:lnTo>
                  <a:lnTo>
                    <a:pt x="868" y="513"/>
                  </a:lnTo>
                  <a:lnTo>
                    <a:pt x="818" y="500"/>
                  </a:lnTo>
                  <a:lnTo>
                    <a:pt x="774" y="468"/>
                  </a:lnTo>
                  <a:lnTo>
                    <a:pt x="761" y="417"/>
                  </a:lnTo>
                  <a:lnTo>
                    <a:pt x="761" y="404"/>
                  </a:lnTo>
                  <a:lnTo>
                    <a:pt x="768" y="391"/>
                  </a:lnTo>
                  <a:lnTo>
                    <a:pt x="774" y="378"/>
                  </a:lnTo>
                  <a:lnTo>
                    <a:pt x="780" y="359"/>
                  </a:lnTo>
                  <a:lnTo>
                    <a:pt x="799" y="308"/>
                  </a:lnTo>
                  <a:lnTo>
                    <a:pt x="818" y="244"/>
                  </a:lnTo>
                  <a:lnTo>
                    <a:pt x="837" y="173"/>
                  </a:lnTo>
                  <a:lnTo>
                    <a:pt x="843" y="115"/>
                  </a:lnTo>
                  <a:lnTo>
                    <a:pt x="843" y="102"/>
                  </a:lnTo>
                  <a:lnTo>
                    <a:pt x="843" y="89"/>
                  </a:lnTo>
                  <a:lnTo>
                    <a:pt x="837" y="77"/>
                  </a:lnTo>
                  <a:lnTo>
                    <a:pt x="837" y="64"/>
                  </a:lnTo>
                  <a:lnTo>
                    <a:pt x="824" y="51"/>
                  </a:lnTo>
                  <a:lnTo>
                    <a:pt x="818" y="38"/>
                  </a:lnTo>
                  <a:lnTo>
                    <a:pt x="799" y="32"/>
                  </a:lnTo>
                  <a:lnTo>
                    <a:pt x="780" y="32"/>
                  </a:lnTo>
                  <a:lnTo>
                    <a:pt x="717" y="44"/>
                  </a:lnTo>
                  <a:lnTo>
                    <a:pt x="667" y="70"/>
                  </a:lnTo>
                  <a:lnTo>
                    <a:pt x="629" y="109"/>
                  </a:lnTo>
                  <a:lnTo>
                    <a:pt x="598" y="154"/>
                  </a:lnTo>
                  <a:lnTo>
                    <a:pt x="591" y="167"/>
                  </a:lnTo>
                  <a:lnTo>
                    <a:pt x="585" y="179"/>
                  </a:lnTo>
                  <a:lnTo>
                    <a:pt x="579" y="192"/>
                  </a:lnTo>
                  <a:lnTo>
                    <a:pt x="572" y="205"/>
                  </a:lnTo>
                  <a:lnTo>
                    <a:pt x="572" y="218"/>
                  </a:lnTo>
                  <a:lnTo>
                    <a:pt x="566" y="237"/>
                  </a:lnTo>
                  <a:lnTo>
                    <a:pt x="554" y="276"/>
                  </a:lnTo>
                  <a:lnTo>
                    <a:pt x="547" y="314"/>
                  </a:lnTo>
                  <a:lnTo>
                    <a:pt x="535" y="372"/>
                  </a:lnTo>
                  <a:lnTo>
                    <a:pt x="522" y="423"/>
                  </a:lnTo>
                  <a:lnTo>
                    <a:pt x="516" y="443"/>
                  </a:lnTo>
                  <a:lnTo>
                    <a:pt x="510" y="462"/>
                  </a:lnTo>
                  <a:lnTo>
                    <a:pt x="503" y="481"/>
                  </a:lnTo>
                  <a:lnTo>
                    <a:pt x="497" y="494"/>
                  </a:lnTo>
                  <a:lnTo>
                    <a:pt x="491" y="500"/>
                  </a:lnTo>
                  <a:lnTo>
                    <a:pt x="478" y="513"/>
                  </a:lnTo>
                  <a:lnTo>
                    <a:pt x="459" y="513"/>
                  </a:lnTo>
                  <a:lnTo>
                    <a:pt x="447" y="513"/>
                  </a:lnTo>
                  <a:lnTo>
                    <a:pt x="434" y="507"/>
                  </a:lnTo>
                  <a:lnTo>
                    <a:pt x="428" y="500"/>
                  </a:lnTo>
                  <a:lnTo>
                    <a:pt x="421" y="494"/>
                  </a:lnTo>
                  <a:lnTo>
                    <a:pt x="415" y="481"/>
                  </a:lnTo>
                  <a:lnTo>
                    <a:pt x="415" y="475"/>
                  </a:lnTo>
                  <a:lnTo>
                    <a:pt x="421" y="462"/>
                  </a:lnTo>
                  <a:lnTo>
                    <a:pt x="428" y="443"/>
                  </a:lnTo>
                  <a:lnTo>
                    <a:pt x="428" y="430"/>
                  </a:lnTo>
                  <a:lnTo>
                    <a:pt x="434" y="411"/>
                  </a:lnTo>
                  <a:lnTo>
                    <a:pt x="434" y="411"/>
                  </a:lnTo>
                  <a:lnTo>
                    <a:pt x="478" y="218"/>
                  </a:lnTo>
                  <a:lnTo>
                    <a:pt x="491" y="173"/>
                  </a:lnTo>
                  <a:lnTo>
                    <a:pt x="497" y="141"/>
                  </a:lnTo>
                  <a:lnTo>
                    <a:pt x="497" y="115"/>
                  </a:lnTo>
                  <a:lnTo>
                    <a:pt x="497" y="102"/>
                  </a:lnTo>
                  <a:lnTo>
                    <a:pt x="497" y="89"/>
                  </a:lnTo>
                  <a:lnTo>
                    <a:pt x="497" y="77"/>
                  </a:lnTo>
                  <a:lnTo>
                    <a:pt x="491" y="64"/>
                  </a:lnTo>
                  <a:lnTo>
                    <a:pt x="484" y="51"/>
                  </a:lnTo>
                  <a:lnTo>
                    <a:pt x="472" y="38"/>
                  </a:lnTo>
                  <a:lnTo>
                    <a:pt x="453" y="32"/>
                  </a:lnTo>
                  <a:lnTo>
                    <a:pt x="434" y="32"/>
                  </a:lnTo>
                  <a:lnTo>
                    <a:pt x="377" y="44"/>
                  </a:lnTo>
                  <a:lnTo>
                    <a:pt x="327" y="70"/>
                  </a:lnTo>
                  <a:lnTo>
                    <a:pt x="296" y="102"/>
                  </a:lnTo>
                  <a:lnTo>
                    <a:pt x="264" y="141"/>
                  </a:lnTo>
                  <a:lnTo>
                    <a:pt x="251" y="160"/>
                  </a:lnTo>
                  <a:lnTo>
                    <a:pt x="239" y="173"/>
                  </a:lnTo>
                  <a:lnTo>
                    <a:pt x="233" y="186"/>
                  </a:lnTo>
                  <a:lnTo>
                    <a:pt x="226" y="205"/>
                  </a:lnTo>
                  <a:lnTo>
                    <a:pt x="220" y="218"/>
                  </a:lnTo>
                  <a:lnTo>
                    <a:pt x="220" y="237"/>
                  </a:lnTo>
                  <a:lnTo>
                    <a:pt x="207" y="276"/>
                  </a:lnTo>
                  <a:lnTo>
                    <a:pt x="195" y="314"/>
                  </a:lnTo>
                  <a:lnTo>
                    <a:pt x="189" y="353"/>
                  </a:lnTo>
                  <a:lnTo>
                    <a:pt x="182" y="391"/>
                  </a:lnTo>
                  <a:lnTo>
                    <a:pt x="170" y="423"/>
                  </a:lnTo>
                  <a:lnTo>
                    <a:pt x="170" y="443"/>
                  </a:lnTo>
                  <a:lnTo>
                    <a:pt x="163" y="462"/>
                  </a:lnTo>
                  <a:lnTo>
                    <a:pt x="157" y="481"/>
                  </a:lnTo>
                  <a:lnTo>
                    <a:pt x="151" y="494"/>
                  </a:lnTo>
                  <a:lnTo>
                    <a:pt x="145" y="500"/>
                  </a:lnTo>
                  <a:lnTo>
                    <a:pt x="126" y="513"/>
                  </a:lnTo>
                  <a:lnTo>
                    <a:pt x="107" y="513"/>
                  </a:lnTo>
                  <a:lnTo>
                    <a:pt x="100" y="513"/>
                  </a:lnTo>
                  <a:lnTo>
                    <a:pt x="88" y="507"/>
                  </a:lnTo>
                  <a:lnTo>
                    <a:pt x="82" y="500"/>
                  </a:lnTo>
                  <a:lnTo>
                    <a:pt x="75" y="494"/>
                  </a:lnTo>
                  <a:lnTo>
                    <a:pt x="69" y="481"/>
                  </a:lnTo>
                  <a:lnTo>
                    <a:pt x="69" y="475"/>
                  </a:lnTo>
                  <a:lnTo>
                    <a:pt x="75" y="462"/>
                  </a:lnTo>
                  <a:lnTo>
                    <a:pt x="75" y="449"/>
                  </a:lnTo>
                  <a:lnTo>
                    <a:pt x="82" y="436"/>
                  </a:lnTo>
                  <a:lnTo>
                    <a:pt x="119" y="289"/>
                  </a:lnTo>
                  <a:lnTo>
                    <a:pt x="126" y="263"/>
                  </a:lnTo>
                  <a:lnTo>
                    <a:pt x="132" y="237"/>
                  </a:lnTo>
                  <a:lnTo>
                    <a:pt x="138" y="211"/>
                  </a:lnTo>
                  <a:lnTo>
                    <a:pt x="145" y="186"/>
                  </a:lnTo>
                  <a:lnTo>
                    <a:pt x="151" y="160"/>
                  </a:lnTo>
                  <a:lnTo>
                    <a:pt x="157" y="134"/>
                  </a:lnTo>
                  <a:lnTo>
                    <a:pt x="157" y="109"/>
                  </a:lnTo>
                  <a:lnTo>
                    <a:pt x="163" y="89"/>
                  </a:lnTo>
                  <a:lnTo>
                    <a:pt x="163" y="70"/>
                  </a:lnTo>
                  <a:lnTo>
                    <a:pt x="157" y="57"/>
                  </a:lnTo>
                  <a:lnTo>
                    <a:pt x="151" y="44"/>
                  </a:lnTo>
                  <a:lnTo>
                    <a:pt x="138" y="32"/>
                  </a:lnTo>
                  <a:lnTo>
                    <a:pt x="126" y="32"/>
                  </a:lnTo>
                  <a:lnTo>
                    <a:pt x="94" y="38"/>
                  </a:lnTo>
                  <a:lnTo>
                    <a:pt x="75" y="70"/>
                  </a:lnTo>
                  <a:lnTo>
                    <a:pt x="56" y="109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1" y="186"/>
                  </a:lnTo>
                  <a:lnTo>
                    <a:pt x="25" y="186"/>
                  </a:lnTo>
                  <a:lnTo>
                    <a:pt x="19" y="192"/>
                  </a:lnTo>
                  <a:lnTo>
                    <a:pt x="12" y="186"/>
                  </a:lnTo>
                  <a:lnTo>
                    <a:pt x="6" y="186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0" y="154"/>
                  </a:lnTo>
                  <a:lnTo>
                    <a:pt x="19" y="109"/>
                  </a:lnTo>
                  <a:lnTo>
                    <a:pt x="38" y="64"/>
                  </a:lnTo>
                  <a:lnTo>
                    <a:pt x="44" y="51"/>
                  </a:lnTo>
                  <a:lnTo>
                    <a:pt x="56" y="32"/>
                  </a:lnTo>
                  <a:lnTo>
                    <a:pt x="69" y="19"/>
                  </a:lnTo>
                  <a:lnTo>
                    <a:pt x="88" y="12"/>
                  </a:lnTo>
                  <a:lnTo>
                    <a:pt x="107" y="6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3880" y="3759"/>
              <a:ext cx="762" cy="5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718" y="0"/>
                </a:cxn>
                <a:cxn ang="0">
                  <a:pos x="724" y="0"/>
                </a:cxn>
                <a:cxn ang="0">
                  <a:pos x="737" y="0"/>
                </a:cxn>
                <a:cxn ang="0">
                  <a:pos x="749" y="0"/>
                </a:cxn>
                <a:cxn ang="0">
                  <a:pos x="756" y="7"/>
                </a:cxn>
                <a:cxn ang="0">
                  <a:pos x="762" y="13"/>
                </a:cxn>
                <a:cxn ang="0">
                  <a:pos x="762" y="26"/>
                </a:cxn>
                <a:cxn ang="0">
                  <a:pos x="762" y="39"/>
                </a:cxn>
                <a:cxn ang="0">
                  <a:pos x="749" y="45"/>
                </a:cxn>
                <a:cxn ang="0">
                  <a:pos x="743" y="52"/>
                </a:cxn>
                <a:cxn ang="0">
                  <a:pos x="730" y="52"/>
                </a:cxn>
                <a:cxn ang="0">
                  <a:pos x="718" y="52"/>
                </a:cxn>
                <a:cxn ang="0">
                  <a:pos x="51" y="52"/>
                </a:cxn>
                <a:cxn ang="0">
                  <a:pos x="38" y="52"/>
                </a:cxn>
                <a:cxn ang="0">
                  <a:pos x="26" y="52"/>
                </a:cxn>
                <a:cxn ang="0">
                  <a:pos x="13" y="45"/>
                </a:cxn>
                <a:cxn ang="0">
                  <a:pos x="7" y="39"/>
                </a:cxn>
                <a:cxn ang="0">
                  <a:pos x="0" y="26"/>
                </a:cxn>
                <a:cxn ang="0">
                  <a:pos x="7" y="13"/>
                </a:cxn>
                <a:cxn ang="0">
                  <a:pos x="13" y="0"/>
                </a:cxn>
                <a:cxn ang="0">
                  <a:pos x="26" y="0"/>
                </a:cxn>
                <a:cxn ang="0">
                  <a:pos x="38" y="0"/>
                </a:cxn>
                <a:cxn ang="0">
                  <a:pos x="51" y="0"/>
                </a:cxn>
              </a:cxnLst>
              <a:rect l="0" t="0" r="r" b="b"/>
              <a:pathLst>
                <a:path w="762" h="52">
                  <a:moveTo>
                    <a:pt x="51" y="0"/>
                  </a:moveTo>
                  <a:lnTo>
                    <a:pt x="718" y="0"/>
                  </a:lnTo>
                  <a:lnTo>
                    <a:pt x="724" y="0"/>
                  </a:lnTo>
                  <a:lnTo>
                    <a:pt x="737" y="0"/>
                  </a:lnTo>
                  <a:lnTo>
                    <a:pt x="749" y="0"/>
                  </a:lnTo>
                  <a:lnTo>
                    <a:pt x="756" y="7"/>
                  </a:lnTo>
                  <a:lnTo>
                    <a:pt x="762" y="13"/>
                  </a:lnTo>
                  <a:lnTo>
                    <a:pt x="762" y="26"/>
                  </a:lnTo>
                  <a:lnTo>
                    <a:pt x="762" y="39"/>
                  </a:lnTo>
                  <a:lnTo>
                    <a:pt x="749" y="45"/>
                  </a:lnTo>
                  <a:lnTo>
                    <a:pt x="743" y="52"/>
                  </a:lnTo>
                  <a:lnTo>
                    <a:pt x="730" y="52"/>
                  </a:lnTo>
                  <a:lnTo>
                    <a:pt x="718" y="52"/>
                  </a:lnTo>
                  <a:lnTo>
                    <a:pt x="51" y="52"/>
                  </a:lnTo>
                  <a:lnTo>
                    <a:pt x="38" y="52"/>
                  </a:lnTo>
                  <a:lnTo>
                    <a:pt x="26" y="52"/>
                  </a:lnTo>
                  <a:lnTo>
                    <a:pt x="13" y="45"/>
                  </a:lnTo>
                  <a:lnTo>
                    <a:pt x="7" y="39"/>
                  </a:lnTo>
                  <a:lnTo>
                    <a:pt x="0" y="26"/>
                  </a:lnTo>
                  <a:lnTo>
                    <a:pt x="7" y="13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4862" y="3098"/>
              <a:ext cx="975" cy="1143"/>
            </a:xfrm>
            <a:custGeom>
              <a:avLst/>
              <a:gdLst/>
              <a:ahLst/>
              <a:cxnLst>
                <a:cxn ang="0">
                  <a:pos x="950" y="0"/>
                </a:cxn>
                <a:cxn ang="0">
                  <a:pos x="963" y="0"/>
                </a:cxn>
                <a:cxn ang="0">
                  <a:pos x="969" y="6"/>
                </a:cxn>
                <a:cxn ang="0">
                  <a:pos x="975" y="13"/>
                </a:cxn>
                <a:cxn ang="0">
                  <a:pos x="975" y="25"/>
                </a:cxn>
                <a:cxn ang="0">
                  <a:pos x="975" y="32"/>
                </a:cxn>
                <a:cxn ang="0">
                  <a:pos x="975" y="32"/>
                </a:cxn>
                <a:cxn ang="0">
                  <a:pos x="975" y="38"/>
                </a:cxn>
                <a:cxn ang="0">
                  <a:pos x="969" y="51"/>
                </a:cxn>
                <a:cxn ang="0">
                  <a:pos x="403" y="1124"/>
                </a:cxn>
                <a:cxn ang="0">
                  <a:pos x="397" y="1136"/>
                </a:cxn>
                <a:cxn ang="0">
                  <a:pos x="384" y="1143"/>
                </a:cxn>
                <a:cxn ang="0">
                  <a:pos x="378" y="1143"/>
                </a:cxn>
                <a:cxn ang="0">
                  <a:pos x="371" y="1143"/>
                </a:cxn>
                <a:cxn ang="0">
                  <a:pos x="359" y="1143"/>
                </a:cxn>
                <a:cxn ang="0">
                  <a:pos x="352" y="1143"/>
                </a:cxn>
                <a:cxn ang="0">
                  <a:pos x="346" y="1136"/>
                </a:cxn>
                <a:cxn ang="0">
                  <a:pos x="340" y="1124"/>
                </a:cxn>
                <a:cxn ang="0">
                  <a:pos x="101" y="629"/>
                </a:cxn>
                <a:cxn ang="0">
                  <a:pos x="82" y="636"/>
                </a:cxn>
                <a:cxn ang="0">
                  <a:pos x="69" y="648"/>
                </a:cxn>
                <a:cxn ang="0">
                  <a:pos x="50" y="661"/>
                </a:cxn>
                <a:cxn ang="0">
                  <a:pos x="38" y="668"/>
                </a:cxn>
                <a:cxn ang="0">
                  <a:pos x="32" y="674"/>
                </a:cxn>
                <a:cxn ang="0">
                  <a:pos x="25" y="680"/>
                </a:cxn>
                <a:cxn ang="0">
                  <a:pos x="19" y="680"/>
                </a:cxn>
                <a:cxn ang="0">
                  <a:pos x="19" y="680"/>
                </a:cxn>
                <a:cxn ang="0">
                  <a:pos x="6" y="680"/>
                </a:cxn>
                <a:cxn ang="0">
                  <a:pos x="0" y="674"/>
                </a:cxn>
                <a:cxn ang="0">
                  <a:pos x="0" y="668"/>
                </a:cxn>
                <a:cxn ang="0">
                  <a:pos x="0" y="661"/>
                </a:cxn>
                <a:cxn ang="0">
                  <a:pos x="0" y="655"/>
                </a:cxn>
                <a:cxn ang="0">
                  <a:pos x="6" y="655"/>
                </a:cxn>
                <a:cxn ang="0">
                  <a:pos x="19" y="648"/>
                </a:cxn>
                <a:cxn ang="0">
                  <a:pos x="139" y="565"/>
                </a:cxn>
                <a:cxn ang="0">
                  <a:pos x="145" y="558"/>
                </a:cxn>
                <a:cxn ang="0">
                  <a:pos x="151" y="558"/>
                </a:cxn>
                <a:cxn ang="0">
                  <a:pos x="157" y="558"/>
                </a:cxn>
                <a:cxn ang="0">
                  <a:pos x="164" y="558"/>
                </a:cxn>
                <a:cxn ang="0">
                  <a:pos x="170" y="565"/>
                </a:cxn>
                <a:cxn ang="0">
                  <a:pos x="170" y="571"/>
                </a:cxn>
                <a:cxn ang="0">
                  <a:pos x="397" y="1021"/>
                </a:cxn>
                <a:cxn ang="0">
                  <a:pos x="397" y="1021"/>
                </a:cxn>
                <a:cxn ang="0">
                  <a:pos x="919" y="19"/>
                </a:cxn>
                <a:cxn ang="0">
                  <a:pos x="925" y="13"/>
                </a:cxn>
                <a:cxn ang="0">
                  <a:pos x="931" y="6"/>
                </a:cxn>
                <a:cxn ang="0">
                  <a:pos x="938" y="0"/>
                </a:cxn>
                <a:cxn ang="0">
                  <a:pos x="950" y="0"/>
                </a:cxn>
              </a:cxnLst>
              <a:rect l="0" t="0" r="r" b="b"/>
              <a:pathLst>
                <a:path w="975" h="1143">
                  <a:moveTo>
                    <a:pt x="950" y="0"/>
                  </a:moveTo>
                  <a:lnTo>
                    <a:pt x="963" y="0"/>
                  </a:lnTo>
                  <a:lnTo>
                    <a:pt x="969" y="6"/>
                  </a:lnTo>
                  <a:lnTo>
                    <a:pt x="975" y="13"/>
                  </a:lnTo>
                  <a:lnTo>
                    <a:pt x="975" y="25"/>
                  </a:lnTo>
                  <a:lnTo>
                    <a:pt x="975" y="32"/>
                  </a:lnTo>
                  <a:lnTo>
                    <a:pt x="975" y="32"/>
                  </a:lnTo>
                  <a:lnTo>
                    <a:pt x="975" y="38"/>
                  </a:lnTo>
                  <a:lnTo>
                    <a:pt x="969" y="51"/>
                  </a:lnTo>
                  <a:lnTo>
                    <a:pt x="403" y="1124"/>
                  </a:lnTo>
                  <a:lnTo>
                    <a:pt x="397" y="1136"/>
                  </a:lnTo>
                  <a:lnTo>
                    <a:pt x="384" y="1143"/>
                  </a:lnTo>
                  <a:lnTo>
                    <a:pt x="378" y="1143"/>
                  </a:lnTo>
                  <a:lnTo>
                    <a:pt x="371" y="1143"/>
                  </a:lnTo>
                  <a:lnTo>
                    <a:pt x="359" y="1143"/>
                  </a:lnTo>
                  <a:lnTo>
                    <a:pt x="352" y="1143"/>
                  </a:lnTo>
                  <a:lnTo>
                    <a:pt x="346" y="1136"/>
                  </a:lnTo>
                  <a:lnTo>
                    <a:pt x="340" y="1124"/>
                  </a:lnTo>
                  <a:lnTo>
                    <a:pt x="101" y="629"/>
                  </a:lnTo>
                  <a:lnTo>
                    <a:pt x="82" y="636"/>
                  </a:lnTo>
                  <a:lnTo>
                    <a:pt x="69" y="648"/>
                  </a:lnTo>
                  <a:lnTo>
                    <a:pt x="50" y="661"/>
                  </a:lnTo>
                  <a:lnTo>
                    <a:pt x="38" y="668"/>
                  </a:lnTo>
                  <a:lnTo>
                    <a:pt x="32" y="674"/>
                  </a:lnTo>
                  <a:lnTo>
                    <a:pt x="25" y="680"/>
                  </a:lnTo>
                  <a:lnTo>
                    <a:pt x="19" y="680"/>
                  </a:lnTo>
                  <a:lnTo>
                    <a:pt x="19" y="680"/>
                  </a:lnTo>
                  <a:lnTo>
                    <a:pt x="6" y="680"/>
                  </a:lnTo>
                  <a:lnTo>
                    <a:pt x="0" y="674"/>
                  </a:lnTo>
                  <a:lnTo>
                    <a:pt x="0" y="668"/>
                  </a:lnTo>
                  <a:lnTo>
                    <a:pt x="0" y="661"/>
                  </a:lnTo>
                  <a:lnTo>
                    <a:pt x="0" y="655"/>
                  </a:lnTo>
                  <a:lnTo>
                    <a:pt x="6" y="655"/>
                  </a:lnTo>
                  <a:lnTo>
                    <a:pt x="19" y="648"/>
                  </a:lnTo>
                  <a:lnTo>
                    <a:pt x="139" y="565"/>
                  </a:lnTo>
                  <a:lnTo>
                    <a:pt x="145" y="558"/>
                  </a:lnTo>
                  <a:lnTo>
                    <a:pt x="151" y="558"/>
                  </a:lnTo>
                  <a:lnTo>
                    <a:pt x="157" y="558"/>
                  </a:lnTo>
                  <a:lnTo>
                    <a:pt x="164" y="558"/>
                  </a:lnTo>
                  <a:lnTo>
                    <a:pt x="170" y="565"/>
                  </a:lnTo>
                  <a:lnTo>
                    <a:pt x="170" y="571"/>
                  </a:lnTo>
                  <a:lnTo>
                    <a:pt x="397" y="1021"/>
                  </a:lnTo>
                  <a:lnTo>
                    <a:pt x="397" y="1021"/>
                  </a:lnTo>
                  <a:lnTo>
                    <a:pt x="919" y="19"/>
                  </a:lnTo>
                  <a:lnTo>
                    <a:pt x="925" y="13"/>
                  </a:lnTo>
                  <a:lnTo>
                    <a:pt x="931" y="6"/>
                  </a:lnTo>
                  <a:lnTo>
                    <a:pt x="938" y="0"/>
                  </a:lnTo>
                  <a:lnTo>
                    <a:pt x="9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844" y="3175"/>
              <a:ext cx="3392" cy="5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5863" y="3567"/>
              <a:ext cx="1032" cy="513"/>
            </a:xfrm>
            <a:custGeom>
              <a:avLst/>
              <a:gdLst/>
              <a:ahLst/>
              <a:cxnLst>
                <a:cxn ang="0">
                  <a:pos x="207" y="25"/>
                </a:cxn>
                <a:cxn ang="0">
                  <a:pos x="283" y="70"/>
                </a:cxn>
                <a:cxn ang="0">
                  <a:pos x="440" y="0"/>
                </a:cxn>
                <a:cxn ang="0">
                  <a:pos x="547" y="32"/>
                </a:cxn>
                <a:cxn ang="0">
                  <a:pos x="616" y="77"/>
                </a:cxn>
                <a:cxn ang="0">
                  <a:pos x="786" y="0"/>
                </a:cxn>
                <a:cxn ang="0">
                  <a:pos x="893" y="32"/>
                </a:cxn>
                <a:cxn ang="0">
                  <a:pos x="925" y="89"/>
                </a:cxn>
                <a:cxn ang="0">
                  <a:pos x="931" y="128"/>
                </a:cxn>
                <a:cxn ang="0">
                  <a:pos x="887" y="314"/>
                </a:cxn>
                <a:cxn ang="0">
                  <a:pos x="855" y="398"/>
                </a:cxn>
                <a:cxn ang="0">
                  <a:pos x="849" y="443"/>
                </a:cxn>
                <a:cxn ang="0">
                  <a:pos x="862" y="481"/>
                </a:cxn>
                <a:cxn ang="0">
                  <a:pos x="962" y="423"/>
                </a:cxn>
                <a:cxn ang="0">
                  <a:pos x="1000" y="334"/>
                </a:cxn>
                <a:cxn ang="0">
                  <a:pos x="1019" y="327"/>
                </a:cxn>
                <a:cxn ang="0">
                  <a:pos x="1032" y="340"/>
                </a:cxn>
                <a:cxn ang="0">
                  <a:pos x="994" y="436"/>
                </a:cxn>
                <a:cxn ang="0">
                  <a:pos x="874" y="513"/>
                </a:cxn>
                <a:cxn ang="0">
                  <a:pos x="767" y="417"/>
                </a:cxn>
                <a:cxn ang="0">
                  <a:pos x="774" y="378"/>
                </a:cxn>
                <a:cxn ang="0">
                  <a:pos x="824" y="244"/>
                </a:cxn>
                <a:cxn ang="0">
                  <a:pos x="849" y="102"/>
                </a:cxn>
                <a:cxn ang="0">
                  <a:pos x="837" y="64"/>
                </a:cxn>
                <a:cxn ang="0">
                  <a:pos x="805" y="32"/>
                </a:cxn>
                <a:cxn ang="0">
                  <a:pos x="673" y="70"/>
                </a:cxn>
                <a:cxn ang="0">
                  <a:pos x="591" y="167"/>
                </a:cxn>
                <a:cxn ang="0">
                  <a:pos x="579" y="205"/>
                </a:cxn>
                <a:cxn ang="0">
                  <a:pos x="560" y="276"/>
                </a:cxn>
                <a:cxn ang="0">
                  <a:pos x="522" y="423"/>
                </a:cxn>
                <a:cxn ang="0">
                  <a:pos x="509" y="481"/>
                </a:cxn>
                <a:cxn ang="0">
                  <a:pos x="478" y="513"/>
                </a:cxn>
                <a:cxn ang="0">
                  <a:pos x="440" y="507"/>
                </a:cxn>
                <a:cxn ang="0">
                  <a:pos x="421" y="481"/>
                </a:cxn>
                <a:cxn ang="0">
                  <a:pos x="428" y="443"/>
                </a:cxn>
                <a:cxn ang="0">
                  <a:pos x="440" y="411"/>
                </a:cxn>
                <a:cxn ang="0">
                  <a:pos x="503" y="141"/>
                </a:cxn>
                <a:cxn ang="0">
                  <a:pos x="503" y="89"/>
                </a:cxn>
                <a:cxn ang="0">
                  <a:pos x="484" y="51"/>
                </a:cxn>
                <a:cxn ang="0">
                  <a:pos x="440" y="32"/>
                </a:cxn>
                <a:cxn ang="0">
                  <a:pos x="295" y="102"/>
                </a:cxn>
                <a:cxn ang="0">
                  <a:pos x="245" y="173"/>
                </a:cxn>
                <a:cxn ang="0">
                  <a:pos x="226" y="218"/>
                </a:cxn>
                <a:cxn ang="0">
                  <a:pos x="201" y="314"/>
                </a:cxn>
                <a:cxn ang="0">
                  <a:pos x="176" y="423"/>
                </a:cxn>
                <a:cxn ang="0">
                  <a:pos x="163" y="481"/>
                </a:cxn>
                <a:cxn ang="0">
                  <a:pos x="132" y="513"/>
                </a:cxn>
                <a:cxn ang="0">
                  <a:pos x="94" y="507"/>
                </a:cxn>
                <a:cxn ang="0">
                  <a:pos x="75" y="481"/>
                </a:cxn>
                <a:cxn ang="0">
                  <a:pos x="81" y="449"/>
                </a:cxn>
                <a:cxn ang="0">
                  <a:pos x="126" y="263"/>
                </a:cxn>
                <a:cxn ang="0">
                  <a:pos x="144" y="186"/>
                </a:cxn>
                <a:cxn ang="0">
                  <a:pos x="163" y="109"/>
                </a:cxn>
                <a:cxn ang="0">
                  <a:pos x="163" y="57"/>
                </a:cxn>
                <a:cxn ang="0">
                  <a:pos x="126" y="32"/>
                </a:cxn>
                <a:cxn ang="0">
                  <a:pos x="63" y="109"/>
                </a:cxn>
                <a:cxn ang="0">
                  <a:pos x="37" y="186"/>
                </a:cxn>
                <a:cxn ang="0">
                  <a:pos x="19" y="186"/>
                </a:cxn>
                <a:cxn ang="0">
                  <a:pos x="0" y="173"/>
                </a:cxn>
                <a:cxn ang="0">
                  <a:pos x="44" y="64"/>
                </a:cxn>
                <a:cxn ang="0">
                  <a:pos x="75" y="19"/>
                </a:cxn>
                <a:cxn ang="0">
                  <a:pos x="132" y="0"/>
                </a:cxn>
              </a:cxnLst>
              <a:rect l="0" t="0" r="r" b="b"/>
              <a:pathLst>
                <a:path w="1032" h="513">
                  <a:moveTo>
                    <a:pt x="132" y="0"/>
                  </a:moveTo>
                  <a:lnTo>
                    <a:pt x="170" y="6"/>
                  </a:lnTo>
                  <a:lnTo>
                    <a:pt x="207" y="25"/>
                  </a:lnTo>
                  <a:lnTo>
                    <a:pt x="232" y="57"/>
                  </a:lnTo>
                  <a:lnTo>
                    <a:pt x="251" y="102"/>
                  </a:lnTo>
                  <a:lnTo>
                    <a:pt x="283" y="70"/>
                  </a:lnTo>
                  <a:lnTo>
                    <a:pt x="327" y="38"/>
                  </a:lnTo>
                  <a:lnTo>
                    <a:pt x="377" y="12"/>
                  </a:lnTo>
                  <a:lnTo>
                    <a:pt x="440" y="0"/>
                  </a:lnTo>
                  <a:lnTo>
                    <a:pt x="478" y="6"/>
                  </a:lnTo>
                  <a:lnTo>
                    <a:pt x="516" y="12"/>
                  </a:lnTo>
                  <a:lnTo>
                    <a:pt x="547" y="32"/>
                  </a:lnTo>
                  <a:lnTo>
                    <a:pt x="572" y="64"/>
                  </a:lnTo>
                  <a:lnTo>
                    <a:pt x="585" y="115"/>
                  </a:lnTo>
                  <a:lnTo>
                    <a:pt x="616" y="77"/>
                  </a:lnTo>
                  <a:lnTo>
                    <a:pt x="660" y="38"/>
                  </a:lnTo>
                  <a:lnTo>
                    <a:pt x="717" y="12"/>
                  </a:lnTo>
                  <a:lnTo>
                    <a:pt x="786" y="0"/>
                  </a:lnTo>
                  <a:lnTo>
                    <a:pt x="837" y="6"/>
                  </a:lnTo>
                  <a:lnTo>
                    <a:pt x="868" y="19"/>
                  </a:lnTo>
                  <a:lnTo>
                    <a:pt x="893" y="32"/>
                  </a:lnTo>
                  <a:lnTo>
                    <a:pt x="912" y="51"/>
                  </a:lnTo>
                  <a:lnTo>
                    <a:pt x="918" y="70"/>
                  </a:lnTo>
                  <a:lnTo>
                    <a:pt x="925" y="89"/>
                  </a:lnTo>
                  <a:lnTo>
                    <a:pt x="931" y="102"/>
                  </a:lnTo>
                  <a:lnTo>
                    <a:pt x="931" y="122"/>
                  </a:lnTo>
                  <a:lnTo>
                    <a:pt x="931" y="128"/>
                  </a:lnTo>
                  <a:lnTo>
                    <a:pt x="925" y="186"/>
                  </a:lnTo>
                  <a:lnTo>
                    <a:pt x="906" y="250"/>
                  </a:lnTo>
                  <a:lnTo>
                    <a:pt x="887" y="314"/>
                  </a:lnTo>
                  <a:lnTo>
                    <a:pt x="874" y="353"/>
                  </a:lnTo>
                  <a:lnTo>
                    <a:pt x="862" y="378"/>
                  </a:lnTo>
                  <a:lnTo>
                    <a:pt x="855" y="398"/>
                  </a:lnTo>
                  <a:lnTo>
                    <a:pt x="849" y="417"/>
                  </a:lnTo>
                  <a:lnTo>
                    <a:pt x="849" y="430"/>
                  </a:lnTo>
                  <a:lnTo>
                    <a:pt x="849" y="443"/>
                  </a:lnTo>
                  <a:lnTo>
                    <a:pt x="849" y="462"/>
                  </a:lnTo>
                  <a:lnTo>
                    <a:pt x="855" y="475"/>
                  </a:lnTo>
                  <a:lnTo>
                    <a:pt x="862" y="481"/>
                  </a:lnTo>
                  <a:lnTo>
                    <a:pt x="874" y="488"/>
                  </a:lnTo>
                  <a:lnTo>
                    <a:pt x="918" y="468"/>
                  </a:lnTo>
                  <a:lnTo>
                    <a:pt x="962" y="423"/>
                  </a:lnTo>
                  <a:lnTo>
                    <a:pt x="994" y="346"/>
                  </a:lnTo>
                  <a:lnTo>
                    <a:pt x="1000" y="340"/>
                  </a:lnTo>
                  <a:lnTo>
                    <a:pt x="1000" y="334"/>
                  </a:lnTo>
                  <a:lnTo>
                    <a:pt x="1007" y="327"/>
                  </a:lnTo>
                  <a:lnTo>
                    <a:pt x="1019" y="327"/>
                  </a:lnTo>
                  <a:lnTo>
                    <a:pt x="1019" y="327"/>
                  </a:lnTo>
                  <a:lnTo>
                    <a:pt x="1025" y="327"/>
                  </a:lnTo>
                  <a:lnTo>
                    <a:pt x="1032" y="334"/>
                  </a:lnTo>
                  <a:lnTo>
                    <a:pt x="1032" y="340"/>
                  </a:lnTo>
                  <a:lnTo>
                    <a:pt x="1032" y="359"/>
                  </a:lnTo>
                  <a:lnTo>
                    <a:pt x="1019" y="391"/>
                  </a:lnTo>
                  <a:lnTo>
                    <a:pt x="994" y="436"/>
                  </a:lnTo>
                  <a:lnTo>
                    <a:pt x="962" y="475"/>
                  </a:lnTo>
                  <a:lnTo>
                    <a:pt x="925" y="500"/>
                  </a:lnTo>
                  <a:lnTo>
                    <a:pt x="874" y="513"/>
                  </a:lnTo>
                  <a:lnTo>
                    <a:pt x="818" y="500"/>
                  </a:lnTo>
                  <a:lnTo>
                    <a:pt x="780" y="468"/>
                  </a:lnTo>
                  <a:lnTo>
                    <a:pt x="767" y="417"/>
                  </a:lnTo>
                  <a:lnTo>
                    <a:pt x="767" y="404"/>
                  </a:lnTo>
                  <a:lnTo>
                    <a:pt x="767" y="391"/>
                  </a:lnTo>
                  <a:lnTo>
                    <a:pt x="774" y="378"/>
                  </a:lnTo>
                  <a:lnTo>
                    <a:pt x="780" y="359"/>
                  </a:lnTo>
                  <a:lnTo>
                    <a:pt x="799" y="308"/>
                  </a:lnTo>
                  <a:lnTo>
                    <a:pt x="824" y="244"/>
                  </a:lnTo>
                  <a:lnTo>
                    <a:pt x="837" y="173"/>
                  </a:lnTo>
                  <a:lnTo>
                    <a:pt x="849" y="115"/>
                  </a:lnTo>
                  <a:lnTo>
                    <a:pt x="849" y="102"/>
                  </a:lnTo>
                  <a:lnTo>
                    <a:pt x="843" y="89"/>
                  </a:lnTo>
                  <a:lnTo>
                    <a:pt x="843" y="77"/>
                  </a:lnTo>
                  <a:lnTo>
                    <a:pt x="837" y="64"/>
                  </a:lnTo>
                  <a:lnTo>
                    <a:pt x="830" y="51"/>
                  </a:lnTo>
                  <a:lnTo>
                    <a:pt x="818" y="38"/>
                  </a:lnTo>
                  <a:lnTo>
                    <a:pt x="805" y="32"/>
                  </a:lnTo>
                  <a:lnTo>
                    <a:pt x="780" y="32"/>
                  </a:lnTo>
                  <a:lnTo>
                    <a:pt x="723" y="44"/>
                  </a:lnTo>
                  <a:lnTo>
                    <a:pt x="673" y="70"/>
                  </a:lnTo>
                  <a:lnTo>
                    <a:pt x="635" y="109"/>
                  </a:lnTo>
                  <a:lnTo>
                    <a:pt x="604" y="154"/>
                  </a:lnTo>
                  <a:lnTo>
                    <a:pt x="591" y="167"/>
                  </a:lnTo>
                  <a:lnTo>
                    <a:pt x="585" y="179"/>
                  </a:lnTo>
                  <a:lnTo>
                    <a:pt x="579" y="192"/>
                  </a:lnTo>
                  <a:lnTo>
                    <a:pt x="579" y="205"/>
                  </a:lnTo>
                  <a:lnTo>
                    <a:pt x="572" y="218"/>
                  </a:lnTo>
                  <a:lnTo>
                    <a:pt x="566" y="237"/>
                  </a:lnTo>
                  <a:lnTo>
                    <a:pt x="560" y="276"/>
                  </a:lnTo>
                  <a:lnTo>
                    <a:pt x="547" y="314"/>
                  </a:lnTo>
                  <a:lnTo>
                    <a:pt x="535" y="372"/>
                  </a:lnTo>
                  <a:lnTo>
                    <a:pt x="522" y="423"/>
                  </a:lnTo>
                  <a:lnTo>
                    <a:pt x="516" y="443"/>
                  </a:lnTo>
                  <a:lnTo>
                    <a:pt x="516" y="462"/>
                  </a:lnTo>
                  <a:lnTo>
                    <a:pt x="509" y="481"/>
                  </a:lnTo>
                  <a:lnTo>
                    <a:pt x="503" y="494"/>
                  </a:lnTo>
                  <a:lnTo>
                    <a:pt x="497" y="500"/>
                  </a:lnTo>
                  <a:lnTo>
                    <a:pt x="478" y="513"/>
                  </a:lnTo>
                  <a:lnTo>
                    <a:pt x="459" y="513"/>
                  </a:lnTo>
                  <a:lnTo>
                    <a:pt x="446" y="513"/>
                  </a:lnTo>
                  <a:lnTo>
                    <a:pt x="440" y="507"/>
                  </a:lnTo>
                  <a:lnTo>
                    <a:pt x="428" y="500"/>
                  </a:lnTo>
                  <a:lnTo>
                    <a:pt x="421" y="494"/>
                  </a:lnTo>
                  <a:lnTo>
                    <a:pt x="421" y="481"/>
                  </a:lnTo>
                  <a:lnTo>
                    <a:pt x="421" y="475"/>
                  </a:lnTo>
                  <a:lnTo>
                    <a:pt x="428" y="462"/>
                  </a:lnTo>
                  <a:lnTo>
                    <a:pt x="428" y="443"/>
                  </a:lnTo>
                  <a:lnTo>
                    <a:pt x="434" y="430"/>
                  </a:lnTo>
                  <a:lnTo>
                    <a:pt x="440" y="411"/>
                  </a:lnTo>
                  <a:lnTo>
                    <a:pt x="440" y="411"/>
                  </a:lnTo>
                  <a:lnTo>
                    <a:pt x="484" y="218"/>
                  </a:lnTo>
                  <a:lnTo>
                    <a:pt x="497" y="173"/>
                  </a:lnTo>
                  <a:lnTo>
                    <a:pt x="503" y="141"/>
                  </a:lnTo>
                  <a:lnTo>
                    <a:pt x="503" y="115"/>
                  </a:lnTo>
                  <a:lnTo>
                    <a:pt x="503" y="102"/>
                  </a:lnTo>
                  <a:lnTo>
                    <a:pt x="503" y="89"/>
                  </a:lnTo>
                  <a:lnTo>
                    <a:pt x="497" y="77"/>
                  </a:lnTo>
                  <a:lnTo>
                    <a:pt x="497" y="64"/>
                  </a:lnTo>
                  <a:lnTo>
                    <a:pt x="484" y="51"/>
                  </a:lnTo>
                  <a:lnTo>
                    <a:pt x="478" y="38"/>
                  </a:lnTo>
                  <a:lnTo>
                    <a:pt x="459" y="32"/>
                  </a:lnTo>
                  <a:lnTo>
                    <a:pt x="440" y="32"/>
                  </a:lnTo>
                  <a:lnTo>
                    <a:pt x="377" y="44"/>
                  </a:lnTo>
                  <a:lnTo>
                    <a:pt x="333" y="70"/>
                  </a:lnTo>
                  <a:lnTo>
                    <a:pt x="295" y="102"/>
                  </a:lnTo>
                  <a:lnTo>
                    <a:pt x="270" y="141"/>
                  </a:lnTo>
                  <a:lnTo>
                    <a:pt x="251" y="160"/>
                  </a:lnTo>
                  <a:lnTo>
                    <a:pt x="245" y="173"/>
                  </a:lnTo>
                  <a:lnTo>
                    <a:pt x="239" y="186"/>
                  </a:lnTo>
                  <a:lnTo>
                    <a:pt x="232" y="205"/>
                  </a:lnTo>
                  <a:lnTo>
                    <a:pt x="226" y="218"/>
                  </a:lnTo>
                  <a:lnTo>
                    <a:pt x="220" y="237"/>
                  </a:lnTo>
                  <a:lnTo>
                    <a:pt x="214" y="276"/>
                  </a:lnTo>
                  <a:lnTo>
                    <a:pt x="201" y="314"/>
                  </a:lnTo>
                  <a:lnTo>
                    <a:pt x="195" y="353"/>
                  </a:lnTo>
                  <a:lnTo>
                    <a:pt x="182" y="391"/>
                  </a:lnTo>
                  <a:lnTo>
                    <a:pt x="176" y="423"/>
                  </a:lnTo>
                  <a:lnTo>
                    <a:pt x="170" y="443"/>
                  </a:lnTo>
                  <a:lnTo>
                    <a:pt x="170" y="462"/>
                  </a:lnTo>
                  <a:lnTo>
                    <a:pt x="163" y="481"/>
                  </a:lnTo>
                  <a:lnTo>
                    <a:pt x="157" y="494"/>
                  </a:lnTo>
                  <a:lnTo>
                    <a:pt x="144" y="500"/>
                  </a:lnTo>
                  <a:lnTo>
                    <a:pt x="132" y="513"/>
                  </a:lnTo>
                  <a:lnTo>
                    <a:pt x="113" y="513"/>
                  </a:lnTo>
                  <a:lnTo>
                    <a:pt x="100" y="513"/>
                  </a:lnTo>
                  <a:lnTo>
                    <a:pt x="94" y="507"/>
                  </a:lnTo>
                  <a:lnTo>
                    <a:pt x="81" y="500"/>
                  </a:lnTo>
                  <a:lnTo>
                    <a:pt x="75" y="494"/>
                  </a:lnTo>
                  <a:lnTo>
                    <a:pt x="75" y="481"/>
                  </a:lnTo>
                  <a:lnTo>
                    <a:pt x="75" y="475"/>
                  </a:lnTo>
                  <a:lnTo>
                    <a:pt x="75" y="462"/>
                  </a:lnTo>
                  <a:lnTo>
                    <a:pt x="81" y="449"/>
                  </a:lnTo>
                  <a:lnTo>
                    <a:pt x="88" y="436"/>
                  </a:lnTo>
                  <a:lnTo>
                    <a:pt x="119" y="289"/>
                  </a:lnTo>
                  <a:lnTo>
                    <a:pt x="126" y="263"/>
                  </a:lnTo>
                  <a:lnTo>
                    <a:pt x="132" y="237"/>
                  </a:lnTo>
                  <a:lnTo>
                    <a:pt x="138" y="211"/>
                  </a:lnTo>
                  <a:lnTo>
                    <a:pt x="144" y="186"/>
                  </a:lnTo>
                  <a:lnTo>
                    <a:pt x="151" y="160"/>
                  </a:lnTo>
                  <a:lnTo>
                    <a:pt x="157" y="134"/>
                  </a:lnTo>
                  <a:lnTo>
                    <a:pt x="163" y="109"/>
                  </a:lnTo>
                  <a:lnTo>
                    <a:pt x="163" y="89"/>
                  </a:lnTo>
                  <a:lnTo>
                    <a:pt x="163" y="70"/>
                  </a:lnTo>
                  <a:lnTo>
                    <a:pt x="163" y="57"/>
                  </a:lnTo>
                  <a:lnTo>
                    <a:pt x="151" y="44"/>
                  </a:lnTo>
                  <a:lnTo>
                    <a:pt x="144" y="32"/>
                  </a:lnTo>
                  <a:lnTo>
                    <a:pt x="126" y="32"/>
                  </a:lnTo>
                  <a:lnTo>
                    <a:pt x="100" y="38"/>
                  </a:lnTo>
                  <a:lnTo>
                    <a:pt x="75" y="70"/>
                  </a:lnTo>
                  <a:lnTo>
                    <a:pt x="63" y="109"/>
                  </a:lnTo>
                  <a:lnTo>
                    <a:pt x="44" y="154"/>
                  </a:lnTo>
                  <a:lnTo>
                    <a:pt x="44" y="173"/>
                  </a:lnTo>
                  <a:lnTo>
                    <a:pt x="37" y="186"/>
                  </a:lnTo>
                  <a:lnTo>
                    <a:pt x="31" y="186"/>
                  </a:lnTo>
                  <a:lnTo>
                    <a:pt x="19" y="192"/>
                  </a:lnTo>
                  <a:lnTo>
                    <a:pt x="19" y="186"/>
                  </a:lnTo>
                  <a:lnTo>
                    <a:pt x="12" y="186"/>
                  </a:lnTo>
                  <a:lnTo>
                    <a:pt x="6" y="179"/>
                  </a:lnTo>
                  <a:lnTo>
                    <a:pt x="0" y="173"/>
                  </a:lnTo>
                  <a:lnTo>
                    <a:pt x="6" y="154"/>
                  </a:lnTo>
                  <a:lnTo>
                    <a:pt x="19" y="109"/>
                  </a:lnTo>
                  <a:lnTo>
                    <a:pt x="44" y="64"/>
                  </a:lnTo>
                  <a:lnTo>
                    <a:pt x="50" y="51"/>
                  </a:lnTo>
                  <a:lnTo>
                    <a:pt x="63" y="32"/>
                  </a:lnTo>
                  <a:lnTo>
                    <a:pt x="75" y="19"/>
                  </a:lnTo>
                  <a:lnTo>
                    <a:pt x="88" y="12"/>
                  </a:lnTo>
                  <a:lnTo>
                    <a:pt x="107" y="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7014" y="3226"/>
              <a:ext cx="390" cy="53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246" y="7"/>
                </a:cxn>
                <a:cxn ang="0">
                  <a:pos x="302" y="26"/>
                </a:cxn>
                <a:cxn ang="0">
                  <a:pos x="353" y="58"/>
                </a:cxn>
                <a:cxn ang="0">
                  <a:pos x="378" y="103"/>
                </a:cxn>
                <a:cxn ang="0">
                  <a:pos x="390" y="161"/>
                </a:cxn>
                <a:cxn ang="0">
                  <a:pos x="378" y="219"/>
                </a:cxn>
                <a:cxn ang="0">
                  <a:pos x="346" y="263"/>
                </a:cxn>
                <a:cxn ang="0">
                  <a:pos x="302" y="302"/>
                </a:cxn>
                <a:cxn ang="0">
                  <a:pos x="252" y="341"/>
                </a:cxn>
                <a:cxn ang="0">
                  <a:pos x="176" y="398"/>
                </a:cxn>
                <a:cxn ang="0">
                  <a:pos x="95" y="456"/>
                </a:cxn>
                <a:cxn ang="0">
                  <a:pos x="252" y="456"/>
                </a:cxn>
                <a:cxn ang="0">
                  <a:pos x="258" y="456"/>
                </a:cxn>
                <a:cxn ang="0">
                  <a:pos x="277" y="456"/>
                </a:cxn>
                <a:cxn ang="0">
                  <a:pos x="296" y="456"/>
                </a:cxn>
                <a:cxn ang="0">
                  <a:pos x="315" y="456"/>
                </a:cxn>
                <a:cxn ang="0">
                  <a:pos x="327" y="456"/>
                </a:cxn>
                <a:cxn ang="0">
                  <a:pos x="334" y="450"/>
                </a:cxn>
                <a:cxn ang="0">
                  <a:pos x="340" y="443"/>
                </a:cxn>
                <a:cxn ang="0">
                  <a:pos x="346" y="424"/>
                </a:cxn>
                <a:cxn ang="0">
                  <a:pos x="353" y="411"/>
                </a:cxn>
                <a:cxn ang="0">
                  <a:pos x="353" y="392"/>
                </a:cxn>
                <a:cxn ang="0">
                  <a:pos x="359" y="379"/>
                </a:cxn>
                <a:cxn ang="0">
                  <a:pos x="390" y="379"/>
                </a:cxn>
                <a:cxn ang="0">
                  <a:pos x="390" y="379"/>
                </a:cxn>
                <a:cxn ang="0">
                  <a:pos x="365" y="533"/>
                </a:cxn>
                <a:cxn ang="0">
                  <a:pos x="0" y="533"/>
                </a:cxn>
                <a:cxn ang="0">
                  <a:pos x="0" y="508"/>
                </a:cxn>
                <a:cxn ang="0">
                  <a:pos x="0" y="501"/>
                </a:cxn>
                <a:cxn ang="0">
                  <a:pos x="7" y="501"/>
                </a:cxn>
                <a:cxn ang="0">
                  <a:pos x="7" y="495"/>
                </a:cxn>
                <a:cxn ang="0">
                  <a:pos x="202" y="334"/>
                </a:cxn>
                <a:cxn ang="0">
                  <a:pos x="252" y="276"/>
                </a:cxn>
                <a:cxn ang="0">
                  <a:pos x="290" y="225"/>
                </a:cxn>
                <a:cxn ang="0">
                  <a:pos x="309" y="161"/>
                </a:cxn>
                <a:cxn ang="0">
                  <a:pos x="296" y="109"/>
                </a:cxn>
                <a:cxn ang="0">
                  <a:pos x="265" y="71"/>
                </a:cxn>
                <a:cxn ang="0">
                  <a:pos x="220" y="45"/>
                </a:cxn>
                <a:cxn ang="0">
                  <a:pos x="164" y="39"/>
                </a:cxn>
                <a:cxn ang="0">
                  <a:pos x="95" y="52"/>
                </a:cxn>
                <a:cxn ang="0">
                  <a:pos x="44" y="96"/>
                </a:cxn>
                <a:cxn ang="0">
                  <a:pos x="63" y="103"/>
                </a:cxn>
                <a:cxn ang="0">
                  <a:pos x="76" y="109"/>
                </a:cxn>
                <a:cxn ang="0">
                  <a:pos x="88" y="122"/>
                </a:cxn>
                <a:cxn ang="0">
                  <a:pos x="88" y="141"/>
                </a:cxn>
                <a:cxn ang="0">
                  <a:pos x="88" y="161"/>
                </a:cxn>
                <a:cxn ang="0">
                  <a:pos x="82" y="174"/>
                </a:cxn>
                <a:cxn ang="0">
                  <a:pos x="69" y="186"/>
                </a:cxn>
                <a:cxn ang="0">
                  <a:pos x="57" y="186"/>
                </a:cxn>
                <a:cxn ang="0">
                  <a:pos x="44" y="193"/>
                </a:cxn>
                <a:cxn ang="0">
                  <a:pos x="38" y="193"/>
                </a:cxn>
                <a:cxn ang="0">
                  <a:pos x="32" y="186"/>
                </a:cxn>
                <a:cxn ang="0">
                  <a:pos x="19" y="180"/>
                </a:cxn>
                <a:cxn ang="0">
                  <a:pos x="13" y="174"/>
                </a:cxn>
                <a:cxn ang="0">
                  <a:pos x="7" y="161"/>
                </a:cxn>
                <a:cxn ang="0">
                  <a:pos x="0" y="141"/>
                </a:cxn>
                <a:cxn ang="0">
                  <a:pos x="13" y="90"/>
                </a:cxn>
                <a:cxn ang="0">
                  <a:pos x="51" y="45"/>
                </a:cxn>
                <a:cxn ang="0">
                  <a:pos x="114" y="13"/>
                </a:cxn>
                <a:cxn ang="0">
                  <a:pos x="183" y="0"/>
                </a:cxn>
              </a:cxnLst>
              <a:rect l="0" t="0" r="r" b="b"/>
              <a:pathLst>
                <a:path w="390" h="533">
                  <a:moveTo>
                    <a:pt x="183" y="0"/>
                  </a:moveTo>
                  <a:lnTo>
                    <a:pt x="246" y="7"/>
                  </a:lnTo>
                  <a:lnTo>
                    <a:pt x="302" y="26"/>
                  </a:lnTo>
                  <a:lnTo>
                    <a:pt x="353" y="58"/>
                  </a:lnTo>
                  <a:lnTo>
                    <a:pt x="378" y="103"/>
                  </a:lnTo>
                  <a:lnTo>
                    <a:pt x="390" y="161"/>
                  </a:lnTo>
                  <a:lnTo>
                    <a:pt x="378" y="219"/>
                  </a:lnTo>
                  <a:lnTo>
                    <a:pt x="346" y="263"/>
                  </a:lnTo>
                  <a:lnTo>
                    <a:pt x="302" y="302"/>
                  </a:lnTo>
                  <a:lnTo>
                    <a:pt x="252" y="341"/>
                  </a:lnTo>
                  <a:lnTo>
                    <a:pt x="176" y="398"/>
                  </a:lnTo>
                  <a:lnTo>
                    <a:pt x="95" y="456"/>
                  </a:lnTo>
                  <a:lnTo>
                    <a:pt x="252" y="456"/>
                  </a:lnTo>
                  <a:lnTo>
                    <a:pt x="258" y="456"/>
                  </a:lnTo>
                  <a:lnTo>
                    <a:pt x="277" y="456"/>
                  </a:lnTo>
                  <a:lnTo>
                    <a:pt x="296" y="456"/>
                  </a:lnTo>
                  <a:lnTo>
                    <a:pt x="315" y="456"/>
                  </a:lnTo>
                  <a:lnTo>
                    <a:pt x="327" y="456"/>
                  </a:lnTo>
                  <a:lnTo>
                    <a:pt x="334" y="450"/>
                  </a:lnTo>
                  <a:lnTo>
                    <a:pt x="340" y="443"/>
                  </a:lnTo>
                  <a:lnTo>
                    <a:pt x="346" y="424"/>
                  </a:lnTo>
                  <a:lnTo>
                    <a:pt x="353" y="411"/>
                  </a:lnTo>
                  <a:lnTo>
                    <a:pt x="353" y="392"/>
                  </a:lnTo>
                  <a:lnTo>
                    <a:pt x="359" y="379"/>
                  </a:lnTo>
                  <a:lnTo>
                    <a:pt x="390" y="379"/>
                  </a:lnTo>
                  <a:lnTo>
                    <a:pt x="390" y="379"/>
                  </a:lnTo>
                  <a:lnTo>
                    <a:pt x="365" y="533"/>
                  </a:lnTo>
                  <a:lnTo>
                    <a:pt x="0" y="533"/>
                  </a:lnTo>
                  <a:lnTo>
                    <a:pt x="0" y="508"/>
                  </a:lnTo>
                  <a:lnTo>
                    <a:pt x="0" y="501"/>
                  </a:lnTo>
                  <a:lnTo>
                    <a:pt x="7" y="501"/>
                  </a:lnTo>
                  <a:lnTo>
                    <a:pt x="7" y="495"/>
                  </a:lnTo>
                  <a:lnTo>
                    <a:pt x="202" y="334"/>
                  </a:lnTo>
                  <a:lnTo>
                    <a:pt x="252" y="276"/>
                  </a:lnTo>
                  <a:lnTo>
                    <a:pt x="290" y="225"/>
                  </a:lnTo>
                  <a:lnTo>
                    <a:pt x="309" y="161"/>
                  </a:lnTo>
                  <a:lnTo>
                    <a:pt x="296" y="109"/>
                  </a:lnTo>
                  <a:lnTo>
                    <a:pt x="265" y="71"/>
                  </a:lnTo>
                  <a:lnTo>
                    <a:pt x="220" y="45"/>
                  </a:lnTo>
                  <a:lnTo>
                    <a:pt x="164" y="39"/>
                  </a:lnTo>
                  <a:lnTo>
                    <a:pt x="95" y="52"/>
                  </a:lnTo>
                  <a:lnTo>
                    <a:pt x="44" y="96"/>
                  </a:lnTo>
                  <a:lnTo>
                    <a:pt x="63" y="103"/>
                  </a:lnTo>
                  <a:lnTo>
                    <a:pt x="76" y="109"/>
                  </a:lnTo>
                  <a:lnTo>
                    <a:pt x="88" y="122"/>
                  </a:lnTo>
                  <a:lnTo>
                    <a:pt x="88" y="141"/>
                  </a:lnTo>
                  <a:lnTo>
                    <a:pt x="88" y="161"/>
                  </a:lnTo>
                  <a:lnTo>
                    <a:pt x="82" y="174"/>
                  </a:lnTo>
                  <a:lnTo>
                    <a:pt x="69" y="186"/>
                  </a:lnTo>
                  <a:lnTo>
                    <a:pt x="57" y="186"/>
                  </a:lnTo>
                  <a:lnTo>
                    <a:pt x="44" y="193"/>
                  </a:lnTo>
                  <a:lnTo>
                    <a:pt x="38" y="193"/>
                  </a:lnTo>
                  <a:lnTo>
                    <a:pt x="32" y="186"/>
                  </a:lnTo>
                  <a:lnTo>
                    <a:pt x="19" y="180"/>
                  </a:lnTo>
                  <a:lnTo>
                    <a:pt x="13" y="174"/>
                  </a:lnTo>
                  <a:lnTo>
                    <a:pt x="7" y="161"/>
                  </a:lnTo>
                  <a:lnTo>
                    <a:pt x="0" y="141"/>
                  </a:lnTo>
                  <a:lnTo>
                    <a:pt x="13" y="90"/>
                  </a:lnTo>
                  <a:lnTo>
                    <a:pt x="51" y="45"/>
                  </a:lnTo>
                  <a:lnTo>
                    <a:pt x="114" y="13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7681" y="3759"/>
              <a:ext cx="755" cy="5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711" y="0"/>
                </a:cxn>
                <a:cxn ang="0">
                  <a:pos x="724" y="0"/>
                </a:cxn>
                <a:cxn ang="0">
                  <a:pos x="730" y="0"/>
                </a:cxn>
                <a:cxn ang="0">
                  <a:pos x="743" y="0"/>
                </a:cxn>
                <a:cxn ang="0">
                  <a:pos x="749" y="7"/>
                </a:cxn>
                <a:cxn ang="0">
                  <a:pos x="755" y="13"/>
                </a:cxn>
                <a:cxn ang="0">
                  <a:pos x="755" y="26"/>
                </a:cxn>
                <a:cxn ang="0">
                  <a:pos x="755" y="39"/>
                </a:cxn>
                <a:cxn ang="0">
                  <a:pos x="743" y="45"/>
                </a:cxn>
                <a:cxn ang="0">
                  <a:pos x="737" y="52"/>
                </a:cxn>
                <a:cxn ang="0">
                  <a:pos x="724" y="52"/>
                </a:cxn>
                <a:cxn ang="0">
                  <a:pos x="711" y="52"/>
                </a:cxn>
                <a:cxn ang="0">
                  <a:pos x="44" y="52"/>
                </a:cxn>
                <a:cxn ang="0">
                  <a:pos x="32" y="52"/>
                </a:cxn>
                <a:cxn ang="0">
                  <a:pos x="19" y="52"/>
                </a:cxn>
                <a:cxn ang="0">
                  <a:pos x="7" y="45"/>
                </a:cxn>
                <a:cxn ang="0">
                  <a:pos x="0" y="39"/>
                </a:cxn>
                <a:cxn ang="0">
                  <a:pos x="0" y="26"/>
                </a:cxn>
                <a:cxn ang="0">
                  <a:pos x="0" y="13"/>
                </a:cxn>
                <a:cxn ang="0">
                  <a:pos x="7" y="7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32" y="0"/>
                </a:cxn>
                <a:cxn ang="0">
                  <a:pos x="44" y="0"/>
                </a:cxn>
              </a:cxnLst>
              <a:rect l="0" t="0" r="r" b="b"/>
              <a:pathLst>
                <a:path w="755" h="52">
                  <a:moveTo>
                    <a:pt x="44" y="0"/>
                  </a:moveTo>
                  <a:lnTo>
                    <a:pt x="711" y="0"/>
                  </a:lnTo>
                  <a:lnTo>
                    <a:pt x="724" y="0"/>
                  </a:lnTo>
                  <a:lnTo>
                    <a:pt x="730" y="0"/>
                  </a:lnTo>
                  <a:lnTo>
                    <a:pt x="743" y="0"/>
                  </a:lnTo>
                  <a:lnTo>
                    <a:pt x="749" y="7"/>
                  </a:lnTo>
                  <a:lnTo>
                    <a:pt x="755" y="13"/>
                  </a:lnTo>
                  <a:lnTo>
                    <a:pt x="755" y="26"/>
                  </a:lnTo>
                  <a:lnTo>
                    <a:pt x="755" y="39"/>
                  </a:lnTo>
                  <a:lnTo>
                    <a:pt x="743" y="45"/>
                  </a:lnTo>
                  <a:lnTo>
                    <a:pt x="737" y="52"/>
                  </a:lnTo>
                  <a:lnTo>
                    <a:pt x="724" y="52"/>
                  </a:lnTo>
                  <a:lnTo>
                    <a:pt x="711" y="52"/>
                  </a:lnTo>
                  <a:lnTo>
                    <a:pt x="44" y="52"/>
                  </a:lnTo>
                  <a:lnTo>
                    <a:pt x="32" y="52"/>
                  </a:lnTo>
                  <a:lnTo>
                    <a:pt x="19" y="52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 noEditPoints="1"/>
            </p:cNvSpPr>
            <p:nvPr/>
          </p:nvSpPr>
          <p:spPr bwMode="auto">
            <a:xfrm>
              <a:off x="8600" y="3303"/>
              <a:ext cx="548" cy="771"/>
            </a:xfrm>
            <a:custGeom>
              <a:avLst/>
              <a:gdLst/>
              <a:ahLst/>
              <a:cxnLst>
                <a:cxn ang="0">
                  <a:pos x="334" y="122"/>
                </a:cxn>
                <a:cxn ang="0">
                  <a:pos x="38" y="540"/>
                </a:cxn>
                <a:cxn ang="0">
                  <a:pos x="334" y="540"/>
                </a:cxn>
                <a:cxn ang="0">
                  <a:pos x="334" y="122"/>
                </a:cxn>
                <a:cxn ang="0">
                  <a:pos x="396" y="0"/>
                </a:cxn>
                <a:cxn ang="0">
                  <a:pos x="409" y="0"/>
                </a:cxn>
                <a:cxn ang="0">
                  <a:pos x="422" y="7"/>
                </a:cxn>
                <a:cxn ang="0">
                  <a:pos x="422" y="13"/>
                </a:cxn>
                <a:cxn ang="0">
                  <a:pos x="422" y="26"/>
                </a:cxn>
                <a:cxn ang="0">
                  <a:pos x="422" y="540"/>
                </a:cxn>
                <a:cxn ang="0">
                  <a:pos x="548" y="540"/>
                </a:cxn>
                <a:cxn ang="0">
                  <a:pos x="548" y="578"/>
                </a:cxn>
                <a:cxn ang="0">
                  <a:pos x="422" y="578"/>
                </a:cxn>
                <a:cxn ang="0">
                  <a:pos x="422" y="675"/>
                </a:cxn>
                <a:cxn ang="0">
                  <a:pos x="422" y="687"/>
                </a:cxn>
                <a:cxn ang="0">
                  <a:pos x="422" y="700"/>
                </a:cxn>
                <a:cxn ang="0">
                  <a:pos x="428" y="707"/>
                </a:cxn>
                <a:cxn ang="0">
                  <a:pos x="434" y="713"/>
                </a:cxn>
                <a:cxn ang="0">
                  <a:pos x="447" y="720"/>
                </a:cxn>
                <a:cxn ang="0">
                  <a:pos x="459" y="726"/>
                </a:cxn>
                <a:cxn ang="0">
                  <a:pos x="485" y="726"/>
                </a:cxn>
                <a:cxn ang="0">
                  <a:pos x="516" y="726"/>
                </a:cxn>
                <a:cxn ang="0">
                  <a:pos x="548" y="726"/>
                </a:cxn>
                <a:cxn ang="0">
                  <a:pos x="548" y="771"/>
                </a:cxn>
                <a:cxn ang="0">
                  <a:pos x="453" y="764"/>
                </a:cxn>
                <a:cxn ang="0">
                  <a:pos x="378" y="764"/>
                </a:cxn>
                <a:cxn ang="0">
                  <a:pos x="327" y="764"/>
                </a:cxn>
                <a:cxn ang="0">
                  <a:pos x="264" y="764"/>
                </a:cxn>
                <a:cxn ang="0">
                  <a:pos x="208" y="771"/>
                </a:cxn>
                <a:cxn ang="0">
                  <a:pos x="208" y="726"/>
                </a:cxn>
                <a:cxn ang="0">
                  <a:pos x="239" y="726"/>
                </a:cxn>
                <a:cxn ang="0">
                  <a:pos x="264" y="726"/>
                </a:cxn>
                <a:cxn ang="0">
                  <a:pos x="290" y="726"/>
                </a:cxn>
                <a:cxn ang="0">
                  <a:pos x="308" y="720"/>
                </a:cxn>
                <a:cxn ang="0">
                  <a:pos x="315" y="713"/>
                </a:cxn>
                <a:cxn ang="0">
                  <a:pos x="321" y="707"/>
                </a:cxn>
                <a:cxn ang="0">
                  <a:pos x="327" y="700"/>
                </a:cxn>
                <a:cxn ang="0">
                  <a:pos x="327" y="687"/>
                </a:cxn>
                <a:cxn ang="0">
                  <a:pos x="327" y="675"/>
                </a:cxn>
                <a:cxn ang="0">
                  <a:pos x="327" y="578"/>
                </a:cxn>
                <a:cxn ang="0">
                  <a:pos x="0" y="578"/>
                </a:cxn>
                <a:cxn ang="0">
                  <a:pos x="0" y="540"/>
                </a:cxn>
                <a:cxn ang="0">
                  <a:pos x="371" y="13"/>
                </a:cxn>
                <a:cxn ang="0">
                  <a:pos x="378" y="7"/>
                </a:cxn>
                <a:cxn ang="0">
                  <a:pos x="384" y="0"/>
                </a:cxn>
                <a:cxn ang="0">
                  <a:pos x="390" y="0"/>
                </a:cxn>
                <a:cxn ang="0">
                  <a:pos x="396" y="0"/>
                </a:cxn>
              </a:cxnLst>
              <a:rect l="0" t="0" r="r" b="b"/>
              <a:pathLst>
                <a:path w="548" h="771">
                  <a:moveTo>
                    <a:pt x="334" y="122"/>
                  </a:moveTo>
                  <a:lnTo>
                    <a:pt x="38" y="540"/>
                  </a:lnTo>
                  <a:lnTo>
                    <a:pt x="334" y="540"/>
                  </a:lnTo>
                  <a:lnTo>
                    <a:pt x="334" y="122"/>
                  </a:lnTo>
                  <a:close/>
                  <a:moveTo>
                    <a:pt x="396" y="0"/>
                  </a:moveTo>
                  <a:lnTo>
                    <a:pt x="409" y="0"/>
                  </a:lnTo>
                  <a:lnTo>
                    <a:pt x="422" y="7"/>
                  </a:lnTo>
                  <a:lnTo>
                    <a:pt x="422" y="13"/>
                  </a:lnTo>
                  <a:lnTo>
                    <a:pt x="422" y="26"/>
                  </a:lnTo>
                  <a:lnTo>
                    <a:pt x="422" y="540"/>
                  </a:lnTo>
                  <a:lnTo>
                    <a:pt x="548" y="540"/>
                  </a:lnTo>
                  <a:lnTo>
                    <a:pt x="548" y="578"/>
                  </a:lnTo>
                  <a:lnTo>
                    <a:pt x="422" y="578"/>
                  </a:lnTo>
                  <a:lnTo>
                    <a:pt x="422" y="675"/>
                  </a:lnTo>
                  <a:lnTo>
                    <a:pt x="422" y="687"/>
                  </a:lnTo>
                  <a:lnTo>
                    <a:pt x="422" y="700"/>
                  </a:lnTo>
                  <a:lnTo>
                    <a:pt x="428" y="707"/>
                  </a:lnTo>
                  <a:lnTo>
                    <a:pt x="434" y="713"/>
                  </a:lnTo>
                  <a:lnTo>
                    <a:pt x="447" y="720"/>
                  </a:lnTo>
                  <a:lnTo>
                    <a:pt x="459" y="726"/>
                  </a:lnTo>
                  <a:lnTo>
                    <a:pt x="485" y="726"/>
                  </a:lnTo>
                  <a:lnTo>
                    <a:pt x="516" y="726"/>
                  </a:lnTo>
                  <a:lnTo>
                    <a:pt x="548" y="726"/>
                  </a:lnTo>
                  <a:lnTo>
                    <a:pt x="548" y="771"/>
                  </a:lnTo>
                  <a:lnTo>
                    <a:pt x="453" y="764"/>
                  </a:lnTo>
                  <a:lnTo>
                    <a:pt x="378" y="764"/>
                  </a:lnTo>
                  <a:lnTo>
                    <a:pt x="327" y="764"/>
                  </a:lnTo>
                  <a:lnTo>
                    <a:pt x="264" y="764"/>
                  </a:lnTo>
                  <a:lnTo>
                    <a:pt x="208" y="771"/>
                  </a:lnTo>
                  <a:lnTo>
                    <a:pt x="208" y="726"/>
                  </a:lnTo>
                  <a:lnTo>
                    <a:pt x="239" y="726"/>
                  </a:lnTo>
                  <a:lnTo>
                    <a:pt x="264" y="726"/>
                  </a:lnTo>
                  <a:lnTo>
                    <a:pt x="290" y="726"/>
                  </a:lnTo>
                  <a:lnTo>
                    <a:pt x="308" y="720"/>
                  </a:lnTo>
                  <a:lnTo>
                    <a:pt x="315" y="713"/>
                  </a:lnTo>
                  <a:lnTo>
                    <a:pt x="321" y="707"/>
                  </a:lnTo>
                  <a:lnTo>
                    <a:pt x="327" y="700"/>
                  </a:lnTo>
                  <a:lnTo>
                    <a:pt x="327" y="687"/>
                  </a:lnTo>
                  <a:lnTo>
                    <a:pt x="327" y="675"/>
                  </a:lnTo>
                  <a:lnTo>
                    <a:pt x="327" y="578"/>
                  </a:lnTo>
                  <a:lnTo>
                    <a:pt x="0" y="578"/>
                  </a:lnTo>
                  <a:lnTo>
                    <a:pt x="0" y="540"/>
                  </a:lnTo>
                  <a:lnTo>
                    <a:pt x="371" y="13"/>
                  </a:lnTo>
                  <a:lnTo>
                    <a:pt x="378" y="7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2647" y="4292"/>
              <a:ext cx="6557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5674" y="4523"/>
              <a:ext cx="497" cy="765"/>
            </a:xfrm>
            <a:custGeom>
              <a:avLst/>
              <a:gdLst/>
              <a:ahLst/>
              <a:cxnLst>
                <a:cxn ang="0">
                  <a:pos x="315" y="13"/>
                </a:cxn>
                <a:cxn ang="0">
                  <a:pos x="447" y="84"/>
                </a:cxn>
                <a:cxn ang="0">
                  <a:pos x="497" y="225"/>
                </a:cxn>
                <a:cxn ang="0">
                  <a:pos x="447" y="367"/>
                </a:cxn>
                <a:cxn ang="0">
                  <a:pos x="333" y="469"/>
                </a:cxn>
                <a:cxn ang="0">
                  <a:pos x="258" y="534"/>
                </a:cxn>
                <a:cxn ang="0">
                  <a:pos x="170" y="611"/>
                </a:cxn>
                <a:cxn ang="0">
                  <a:pos x="315" y="668"/>
                </a:cxn>
                <a:cxn ang="0">
                  <a:pos x="377" y="662"/>
                </a:cxn>
                <a:cxn ang="0">
                  <a:pos x="428" y="656"/>
                </a:cxn>
                <a:cxn ang="0">
                  <a:pos x="453" y="591"/>
                </a:cxn>
                <a:cxn ang="0">
                  <a:pos x="497" y="553"/>
                </a:cxn>
                <a:cxn ang="0">
                  <a:pos x="459" y="765"/>
                </a:cxn>
                <a:cxn ang="0">
                  <a:pos x="0" y="746"/>
                </a:cxn>
                <a:cxn ang="0">
                  <a:pos x="0" y="726"/>
                </a:cxn>
                <a:cxn ang="0">
                  <a:pos x="277" y="444"/>
                </a:cxn>
                <a:cxn ang="0">
                  <a:pos x="346" y="354"/>
                </a:cxn>
                <a:cxn ang="0">
                  <a:pos x="384" y="225"/>
                </a:cxn>
                <a:cxn ang="0">
                  <a:pos x="359" y="123"/>
                </a:cxn>
                <a:cxn ang="0">
                  <a:pos x="277" y="52"/>
                </a:cxn>
                <a:cxn ang="0">
                  <a:pos x="170" y="45"/>
                </a:cxn>
                <a:cxn ang="0">
                  <a:pos x="88" y="97"/>
                </a:cxn>
                <a:cxn ang="0">
                  <a:pos x="75" y="148"/>
                </a:cxn>
                <a:cxn ang="0">
                  <a:pos x="101" y="167"/>
                </a:cxn>
                <a:cxn ang="0">
                  <a:pos x="113" y="187"/>
                </a:cxn>
                <a:cxn ang="0">
                  <a:pos x="119" y="212"/>
                </a:cxn>
                <a:cxn ang="0">
                  <a:pos x="107" y="251"/>
                </a:cxn>
                <a:cxn ang="0">
                  <a:pos x="75" y="270"/>
                </a:cxn>
                <a:cxn ang="0">
                  <a:pos x="50" y="270"/>
                </a:cxn>
                <a:cxn ang="0">
                  <a:pos x="31" y="264"/>
                </a:cxn>
                <a:cxn ang="0">
                  <a:pos x="6" y="245"/>
                </a:cxn>
                <a:cxn ang="0">
                  <a:pos x="0" y="206"/>
                </a:cxn>
                <a:cxn ang="0">
                  <a:pos x="38" y="90"/>
                </a:cxn>
                <a:cxn ang="0">
                  <a:pos x="151" y="13"/>
                </a:cxn>
              </a:cxnLst>
              <a:rect l="0" t="0" r="r" b="b"/>
              <a:pathLst>
                <a:path w="497" h="765">
                  <a:moveTo>
                    <a:pt x="233" y="0"/>
                  </a:moveTo>
                  <a:lnTo>
                    <a:pt x="315" y="13"/>
                  </a:lnTo>
                  <a:lnTo>
                    <a:pt x="390" y="39"/>
                  </a:lnTo>
                  <a:lnTo>
                    <a:pt x="447" y="84"/>
                  </a:lnTo>
                  <a:lnTo>
                    <a:pt x="484" y="148"/>
                  </a:lnTo>
                  <a:lnTo>
                    <a:pt x="497" y="225"/>
                  </a:lnTo>
                  <a:lnTo>
                    <a:pt x="484" y="302"/>
                  </a:lnTo>
                  <a:lnTo>
                    <a:pt x="447" y="367"/>
                  </a:lnTo>
                  <a:lnTo>
                    <a:pt x="396" y="418"/>
                  </a:lnTo>
                  <a:lnTo>
                    <a:pt x="333" y="469"/>
                  </a:lnTo>
                  <a:lnTo>
                    <a:pt x="296" y="501"/>
                  </a:lnTo>
                  <a:lnTo>
                    <a:pt x="258" y="534"/>
                  </a:lnTo>
                  <a:lnTo>
                    <a:pt x="220" y="566"/>
                  </a:lnTo>
                  <a:lnTo>
                    <a:pt x="170" y="611"/>
                  </a:lnTo>
                  <a:lnTo>
                    <a:pt x="107" y="668"/>
                  </a:lnTo>
                  <a:lnTo>
                    <a:pt x="315" y="668"/>
                  </a:lnTo>
                  <a:lnTo>
                    <a:pt x="340" y="662"/>
                  </a:lnTo>
                  <a:lnTo>
                    <a:pt x="377" y="662"/>
                  </a:lnTo>
                  <a:lnTo>
                    <a:pt x="409" y="662"/>
                  </a:lnTo>
                  <a:lnTo>
                    <a:pt x="428" y="656"/>
                  </a:lnTo>
                  <a:lnTo>
                    <a:pt x="440" y="630"/>
                  </a:lnTo>
                  <a:lnTo>
                    <a:pt x="453" y="591"/>
                  </a:lnTo>
                  <a:lnTo>
                    <a:pt x="459" y="553"/>
                  </a:lnTo>
                  <a:lnTo>
                    <a:pt x="497" y="553"/>
                  </a:lnTo>
                  <a:lnTo>
                    <a:pt x="497" y="553"/>
                  </a:lnTo>
                  <a:lnTo>
                    <a:pt x="459" y="765"/>
                  </a:lnTo>
                  <a:lnTo>
                    <a:pt x="0" y="765"/>
                  </a:lnTo>
                  <a:lnTo>
                    <a:pt x="0" y="746"/>
                  </a:lnTo>
                  <a:lnTo>
                    <a:pt x="0" y="733"/>
                  </a:lnTo>
                  <a:lnTo>
                    <a:pt x="0" y="726"/>
                  </a:lnTo>
                  <a:lnTo>
                    <a:pt x="12" y="713"/>
                  </a:lnTo>
                  <a:lnTo>
                    <a:pt x="277" y="444"/>
                  </a:lnTo>
                  <a:lnTo>
                    <a:pt x="315" y="405"/>
                  </a:lnTo>
                  <a:lnTo>
                    <a:pt x="346" y="354"/>
                  </a:lnTo>
                  <a:lnTo>
                    <a:pt x="377" y="296"/>
                  </a:lnTo>
                  <a:lnTo>
                    <a:pt x="384" y="225"/>
                  </a:lnTo>
                  <a:lnTo>
                    <a:pt x="377" y="167"/>
                  </a:lnTo>
                  <a:lnTo>
                    <a:pt x="359" y="123"/>
                  </a:lnTo>
                  <a:lnTo>
                    <a:pt x="321" y="78"/>
                  </a:lnTo>
                  <a:lnTo>
                    <a:pt x="277" y="52"/>
                  </a:lnTo>
                  <a:lnTo>
                    <a:pt x="214" y="39"/>
                  </a:lnTo>
                  <a:lnTo>
                    <a:pt x="170" y="45"/>
                  </a:lnTo>
                  <a:lnTo>
                    <a:pt x="126" y="65"/>
                  </a:lnTo>
                  <a:lnTo>
                    <a:pt x="88" y="97"/>
                  </a:lnTo>
                  <a:lnTo>
                    <a:pt x="50" y="148"/>
                  </a:lnTo>
                  <a:lnTo>
                    <a:pt x="75" y="148"/>
                  </a:lnTo>
                  <a:lnTo>
                    <a:pt x="88" y="155"/>
                  </a:lnTo>
                  <a:lnTo>
                    <a:pt x="101" y="167"/>
                  </a:lnTo>
                  <a:lnTo>
                    <a:pt x="107" y="174"/>
                  </a:lnTo>
                  <a:lnTo>
                    <a:pt x="113" y="187"/>
                  </a:lnTo>
                  <a:lnTo>
                    <a:pt x="119" y="200"/>
                  </a:lnTo>
                  <a:lnTo>
                    <a:pt x="119" y="212"/>
                  </a:lnTo>
                  <a:lnTo>
                    <a:pt x="113" y="232"/>
                  </a:lnTo>
                  <a:lnTo>
                    <a:pt x="107" y="251"/>
                  </a:lnTo>
                  <a:lnTo>
                    <a:pt x="88" y="264"/>
                  </a:lnTo>
                  <a:lnTo>
                    <a:pt x="75" y="270"/>
                  </a:lnTo>
                  <a:lnTo>
                    <a:pt x="57" y="270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1" y="264"/>
                  </a:lnTo>
                  <a:lnTo>
                    <a:pt x="19" y="257"/>
                  </a:lnTo>
                  <a:lnTo>
                    <a:pt x="6" y="245"/>
                  </a:lnTo>
                  <a:lnTo>
                    <a:pt x="0" y="232"/>
                  </a:lnTo>
                  <a:lnTo>
                    <a:pt x="0" y="206"/>
                  </a:lnTo>
                  <a:lnTo>
                    <a:pt x="6" y="142"/>
                  </a:lnTo>
                  <a:lnTo>
                    <a:pt x="38" y="90"/>
                  </a:lnTo>
                  <a:lnTo>
                    <a:pt x="88" y="45"/>
                  </a:lnTo>
                  <a:lnTo>
                    <a:pt x="151" y="13"/>
                  </a:lnTo>
                  <a:lnTo>
                    <a:pt x="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9953" y="3862"/>
              <a:ext cx="969" cy="938"/>
            </a:xfrm>
            <a:custGeom>
              <a:avLst/>
              <a:gdLst/>
              <a:ahLst/>
              <a:cxnLst>
                <a:cxn ang="0">
                  <a:pos x="938" y="0"/>
                </a:cxn>
                <a:cxn ang="0">
                  <a:pos x="950" y="6"/>
                </a:cxn>
                <a:cxn ang="0">
                  <a:pos x="956" y="6"/>
                </a:cxn>
                <a:cxn ang="0">
                  <a:pos x="969" y="19"/>
                </a:cxn>
                <a:cxn ang="0">
                  <a:pos x="969" y="32"/>
                </a:cxn>
                <a:cxn ang="0">
                  <a:pos x="969" y="45"/>
                </a:cxn>
                <a:cxn ang="0">
                  <a:pos x="963" y="51"/>
                </a:cxn>
                <a:cxn ang="0">
                  <a:pos x="950" y="58"/>
                </a:cxn>
                <a:cxn ang="0">
                  <a:pos x="938" y="64"/>
                </a:cxn>
                <a:cxn ang="0">
                  <a:pos x="107" y="469"/>
                </a:cxn>
                <a:cxn ang="0">
                  <a:pos x="938" y="873"/>
                </a:cxn>
                <a:cxn ang="0">
                  <a:pos x="950" y="880"/>
                </a:cxn>
                <a:cxn ang="0">
                  <a:pos x="963" y="886"/>
                </a:cxn>
                <a:cxn ang="0">
                  <a:pos x="969" y="899"/>
                </a:cxn>
                <a:cxn ang="0">
                  <a:pos x="969" y="906"/>
                </a:cxn>
                <a:cxn ang="0">
                  <a:pos x="969" y="918"/>
                </a:cxn>
                <a:cxn ang="0">
                  <a:pos x="956" y="931"/>
                </a:cxn>
                <a:cxn ang="0">
                  <a:pos x="950" y="938"/>
                </a:cxn>
                <a:cxn ang="0">
                  <a:pos x="938" y="938"/>
                </a:cxn>
                <a:cxn ang="0">
                  <a:pos x="931" y="938"/>
                </a:cxn>
                <a:cxn ang="0">
                  <a:pos x="925" y="938"/>
                </a:cxn>
                <a:cxn ang="0">
                  <a:pos x="919" y="931"/>
                </a:cxn>
                <a:cxn ang="0">
                  <a:pos x="906" y="931"/>
                </a:cxn>
                <a:cxn ang="0">
                  <a:pos x="25" y="507"/>
                </a:cxn>
                <a:cxn ang="0">
                  <a:pos x="13" y="501"/>
                </a:cxn>
                <a:cxn ang="0">
                  <a:pos x="6" y="495"/>
                </a:cxn>
                <a:cxn ang="0">
                  <a:pos x="0" y="482"/>
                </a:cxn>
                <a:cxn ang="0">
                  <a:pos x="0" y="469"/>
                </a:cxn>
                <a:cxn ang="0">
                  <a:pos x="0" y="456"/>
                </a:cxn>
                <a:cxn ang="0">
                  <a:pos x="6" y="450"/>
                </a:cxn>
                <a:cxn ang="0">
                  <a:pos x="13" y="443"/>
                </a:cxn>
                <a:cxn ang="0">
                  <a:pos x="25" y="437"/>
                </a:cxn>
                <a:cxn ang="0">
                  <a:pos x="906" y="13"/>
                </a:cxn>
                <a:cxn ang="0">
                  <a:pos x="919" y="6"/>
                </a:cxn>
                <a:cxn ang="0">
                  <a:pos x="925" y="0"/>
                </a:cxn>
                <a:cxn ang="0">
                  <a:pos x="931" y="0"/>
                </a:cxn>
                <a:cxn ang="0">
                  <a:pos x="938" y="0"/>
                </a:cxn>
              </a:cxnLst>
              <a:rect l="0" t="0" r="r" b="b"/>
              <a:pathLst>
                <a:path w="969" h="938">
                  <a:moveTo>
                    <a:pt x="938" y="0"/>
                  </a:moveTo>
                  <a:lnTo>
                    <a:pt x="950" y="6"/>
                  </a:lnTo>
                  <a:lnTo>
                    <a:pt x="956" y="6"/>
                  </a:lnTo>
                  <a:lnTo>
                    <a:pt x="969" y="19"/>
                  </a:lnTo>
                  <a:lnTo>
                    <a:pt x="969" y="32"/>
                  </a:lnTo>
                  <a:lnTo>
                    <a:pt x="969" y="45"/>
                  </a:lnTo>
                  <a:lnTo>
                    <a:pt x="963" y="51"/>
                  </a:lnTo>
                  <a:lnTo>
                    <a:pt x="950" y="58"/>
                  </a:lnTo>
                  <a:lnTo>
                    <a:pt x="938" y="64"/>
                  </a:lnTo>
                  <a:lnTo>
                    <a:pt x="107" y="469"/>
                  </a:lnTo>
                  <a:lnTo>
                    <a:pt x="938" y="873"/>
                  </a:lnTo>
                  <a:lnTo>
                    <a:pt x="950" y="880"/>
                  </a:lnTo>
                  <a:lnTo>
                    <a:pt x="963" y="886"/>
                  </a:lnTo>
                  <a:lnTo>
                    <a:pt x="969" y="899"/>
                  </a:lnTo>
                  <a:lnTo>
                    <a:pt x="969" y="906"/>
                  </a:lnTo>
                  <a:lnTo>
                    <a:pt x="969" y="918"/>
                  </a:lnTo>
                  <a:lnTo>
                    <a:pt x="956" y="931"/>
                  </a:lnTo>
                  <a:lnTo>
                    <a:pt x="950" y="938"/>
                  </a:lnTo>
                  <a:lnTo>
                    <a:pt x="938" y="938"/>
                  </a:lnTo>
                  <a:lnTo>
                    <a:pt x="931" y="938"/>
                  </a:lnTo>
                  <a:lnTo>
                    <a:pt x="925" y="938"/>
                  </a:lnTo>
                  <a:lnTo>
                    <a:pt x="919" y="931"/>
                  </a:lnTo>
                  <a:lnTo>
                    <a:pt x="906" y="931"/>
                  </a:lnTo>
                  <a:lnTo>
                    <a:pt x="25" y="507"/>
                  </a:lnTo>
                  <a:lnTo>
                    <a:pt x="13" y="501"/>
                  </a:lnTo>
                  <a:lnTo>
                    <a:pt x="6" y="495"/>
                  </a:lnTo>
                  <a:lnTo>
                    <a:pt x="0" y="482"/>
                  </a:lnTo>
                  <a:lnTo>
                    <a:pt x="0" y="469"/>
                  </a:lnTo>
                  <a:lnTo>
                    <a:pt x="0" y="456"/>
                  </a:lnTo>
                  <a:lnTo>
                    <a:pt x="6" y="450"/>
                  </a:lnTo>
                  <a:lnTo>
                    <a:pt x="13" y="443"/>
                  </a:lnTo>
                  <a:lnTo>
                    <a:pt x="25" y="437"/>
                  </a:lnTo>
                  <a:lnTo>
                    <a:pt x="906" y="13"/>
                  </a:lnTo>
                  <a:lnTo>
                    <a:pt x="919" y="6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 noEditPoints="1"/>
            </p:cNvSpPr>
            <p:nvPr/>
          </p:nvSpPr>
          <p:spPr bwMode="auto">
            <a:xfrm>
              <a:off x="11746" y="3586"/>
              <a:ext cx="573" cy="514"/>
            </a:xfrm>
            <a:custGeom>
              <a:avLst/>
              <a:gdLst/>
              <a:ahLst/>
              <a:cxnLst>
                <a:cxn ang="0">
                  <a:pos x="265" y="38"/>
                </a:cxn>
                <a:cxn ang="0">
                  <a:pos x="189" y="83"/>
                </a:cxn>
                <a:cxn ang="0">
                  <a:pos x="133" y="186"/>
                </a:cxn>
                <a:cxn ang="0">
                  <a:pos x="95" y="315"/>
                </a:cxn>
                <a:cxn ang="0">
                  <a:pos x="101" y="424"/>
                </a:cxn>
                <a:cxn ang="0">
                  <a:pos x="145" y="481"/>
                </a:cxn>
                <a:cxn ang="0">
                  <a:pos x="221" y="475"/>
                </a:cxn>
                <a:cxn ang="0">
                  <a:pos x="277" y="437"/>
                </a:cxn>
                <a:cxn ang="0">
                  <a:pos x="309" y="404"/>
                </a:cxn>
                <a:cxn ang="0">
                  <a:pos x="334" y="366"/>
                </a:cxn>
                <a:cxn ang="0">
                  <a:pos x="391" y="148"/>
                </a:cxn>
                <a:cxn ang="0">
                  <a:pos x="391" y="128"/>
                </a:cxn>
                <a:cxn ang="0">
                  <a:pos x="391" y="115"/>
                </a:cxn>
                <a:cxn ang="0">
                  <a:pos x="378" y="83"/>
                </a:cxn>
                <a:cxn ang="0">
                  <a:pos x="353" y="58"/>
                </a:cxn>
                <a:cxn ang="0">
                  <a:pos x="315" y="32"/>
                </a:cxn>
                <a:cxn ang="0">
                  <a:pos x="290" y="0"/>
                </a:cxn>
                <a:cxn ang="0">
                  <a:pos x="378" y="32"/>
                </a:cxn>
                <a:cxn ang="0">
                  <a:pos x="403" y="70"/>
                </a:cxn>
                <a:cxn ang="0">
                  <a:pos x="428" y="32"/>
                </a:cxn>
                <a:cxn ang="0">
                  <a:pos x="460" y="19"/>
                </a:cxn>
                <a:cxn ang="0">
                  <a:pos x="485" y="32"/>
                </a:cxn>
                <a:cxn ang="0">
                  <a:pos x="498" y="58"/>
                </a:cxn>
                <a:cxn ang="0">
                  <a:pos x="491" y="77"/>
                </a:cxn>
                <a:cxn ang="0">
                  <a:pos x="485" y="115"/>
                </a:cxn>
                <a:cxn ang="0">
                  <a:pos x="479" y="148"/>
                </a:cxn>
                <a:cxn ang="0">
                  <a:pos x="447" y="257"/>
                </a:cxn>
                <a:cxn ang="0">
                  <a:pos x="435" y="315"/>
                </a:cxn>
                <a:cxn ang="0">
                  <a:pos x="422" y="359"/>
                </a:cxn>
                <a:cxn ang="0">
                  <a:pos x="416" y="411"/>
                </a:cxn>
                <a:cxn ang="0">
                  <a:pos x="409" y="449"/>
                </a:cxn>
                <a:cxn ang="0">
                  <a:pos x="422" y="475"/>
                </a:cxn>
                <a:cxn ang="0">
                  <a:pos x="447" y="488"/>
                </a:cxn>
                <a:cxn ang="0">
                  <a:pos x="504" y="443"/>
                </a:cxn>
                <a:cxn ang="0">
                  <a:pos x="529" y="366"/>
                </a:cxn>
                <a:cxn ang="0">
                  <a:pos x="542" y="334"/>
                </a:cxn>
                <a:cxn ang="0">
                  <a:pos x="554" y="327"/>
                </a:cxn>
                <a:cxn ang="0">
                  <a:pos x="567" y="327"/>
                </a:cxn>
                <a:cxn ang="0">
                  <a:pos x="573" y="340"/>
                </a:cxn>
                <a:cxn ang="0">
                  <a:pos x="561" y="385"/>
                </a:cxn>
                <a:cxn ang="0">
                  <a:pos x="535" y="456"/>
                </a:cxn>
                <a:cxn ang="0">
                  <a:pos x="504" y="494"/>
                </a:cxn>
                <a:cxn ang="0">
                  <a:pos x="466" y="514"/>
                </a:cxn>
                <a:cxn ang="0">
                  <a:pos x="416" y="514"/>
                </a:cxn>
                <a:cxn ang="0">
                  <a:pos x="353" y="475"/>
                </a:cxn>
                <a:cxn ang="0">
                  <a:pos x="284" y="475"/>
                </a:cxn>
                <a:cxn ang="0">
                  <a:pos x="170" y="514"/>
                </a:cxn>
                <a:cxn ang="0">
                  <a:pos x="51" y="462"/>
                </a:cxn>
                <a:cxn ang="0">
                  <a:pos x="0" y="327"/>
                </a:cxn>
                <a:cxn ang="0">
                  <a:pos x="63" y="141"/>
                </a:cxn>
                <a:cxn ang="0">
                  <a:pos x="208" y="19"/>
                </a:cxn>
              </a:cxnLst>
              <a:rect l="0" t="0" r="r" b="b"/>
              <a:pathLst>
                <a:path w="573" h="514">
                  <a:moveTo>
                    <a:pt x="290" y="32"/>
                  </a:moveTo>
                  <a:lnTo>
                    <a:pt x="265" y="38"/>
                  </a:lnTo>
                  <a:lnTo>
                    <a:pt x="227" y="51"/>
                  </a:lnTo>
                  <a:lnTo>
                    <a:pt x="189" y="83"/>
                  </a:lnTo>
                  <a:lnTo>
                    <a:pt x="151" y="141"/>
                  </a:lnTo>
                  <a:lnTo>
                    <a:pt x="133" y="186"/>
                  </a:lnTo>
                  <a:lnTo>
                    <a:pt x="114" y="250"/>
                  </a:lnTo>
                  <a:lnTo>
                    <a:pt x="95" y="315"/>
                  </a:lnTo>
                  <a:lnTo>
                    <a:pt x="95" y="372"/>
                  </a:lnTo>
                  <a:lnTo>
                    <a:pt x="101" y="424"/>
                  </a:lnTo>
                  <a:lnTo>
                    <a:pt x="120" y="462"/>
                  </a:lnTo>
                  <a:lnTo>
                    <a:pt x="145" y="481"/>
                  </a:lnTo>
                  <a:lnTo>
                    <a:pt x="177" y="488"/>
                  </a:lnTo>
                  <a:lnTo>
                    <a:pt x="221" y="475"/>
                  </a:lnTo>
                  <a:lnTo>
                    <a:pt x="258" y="456"/>
                  </a:lnTo>
                  <a:lnTo>
                    <a:pt x="277" y="437"/>
                  </a:lnTo>
                  <a:lnTo>
                    <a:pt x="296" y="424"/>
                  </a:lnTo>
                  <a:lnTo>
                    <a:pt x="309" y="404"/>
                  </a:lnTo>
                  <a:lnTo>
                    <a:pt x="328" y="385"/>
                  </a:lnTo>
                  <a:lnTo>
                    <a:pt x="334" y="366"/>
                  </a:lnTo>
                  <a:lnTo>
                    <a:pt x="334" y="366"/>
                  </a:lnTo>
                  <a:lnTo>
                    <a:pt x="391" y="148"/>
                  </a:lnTo>
                  <a:lnTo>
                    <a:pt x="391" y="141"/>
                  </a:lnTo>
                  <a:lnTo>
                    <a:pt x="391" y="128"/>
                  </a:lnTo>
                  <a:lnTo>
                    <a:pt x="391" y="122"/>
                  </a:lnTo>
                  <a:lnTo>
                    <a:pt x="391" y="115"/>
                  </a:lnTo>
                  <a:lnTo>
                    <a:pt x="384" y="103"/>
                  </a:lnTo>
                  <a:lnTo>
                    <a:pt x="378" y="83"/>
                  </a:lnTo>
                  <a:lnTo>
                    <a:pt x="365" y="70"/>
                  </a:lnTo>
                  <a:lnTo>
                    <a:pt x="353" y="58"/>
                  </a:lnTo>
                  <a:lnTo>
                    <a:pt x="334" y="45"/>
                  </a:lnTo>
                  <a:lnTo>
                    <a:pt x="315" y="32"/>
                  </a:lnTo>
                  <a:lnTo>
                    <a:pt x="290" y="32"/>
                  </a:lnTo>
                  <a:close/>
                  <a:moveTo>
                    <a:pt x="290" y="0"/>
                  </a:moveTo>
                  <a:lnTo>
                    <a:pt x="340" y="13"/>
                  </a:lnTo>
                  <a:lnTo>
                    <a:pt x="378" y="32"/>
                  </a:lnTo>
                  <a:lnTo>
                    <a:pt x="403" y="70"/>
                  </a:lnTo>
                  <a:lnTo>
                    <a:pt x="403" y="70"/>
                  </a:lnTo>
                  <a:lnTo>
                    <a:pt x="416" y="45"/>
                  </a:lnTo>
                  <a:lnTo>
                    <a:pt x="428" y="32"/>
                  </a:lnTo>
                  <a:lnTo>
                    <a:pt x="441" y="25"/>
                  </a:lnTo>
                  <a:lnTo>
                    <a:pt x="460" y="19"/>
                  </a:lnTo>
                  <a:lnTo>
                    <a:pt x="472" y="25"/>
                  </a:lnTo>
                  <a:lnTo>
                    <a:pt x="485" y="32"/>
                  </a:lnTo>
                  <a:lnTo>
                    <a:pt x="491" y="45"/>
                  </a:lnTo>
                  <a:lnTo>
                    <a:pt x="498" y="58"/>
                  </a:lnTo>
                  <a:lnTo>
                    <a:pt x="498" y="64"/>
                  </a:lnTo>
                  <a:lnTo>
                    <a:pt x="491" y="77"/>
                  </a:lnTo>
                  <a:lnTo>
                    <a:pt x="491" y="96"/>
                  </a:lnTo>
                  <a:lnTo>
                    <a:pt x="485" y="115"/>
                  </a:lnTo>
                  <a:lnTo>
                    <a:pt x="479" y="135"/>
                  </a:lnTo>
                  <a:lnTo>
                    <a:pt x="479" y="148"/>
                  </a:lnTo>
                  <a:lnTo>
                    <a:pt x="454" y="237"/>
                  </a:lnTo>
                  <a:lnTo>
                    <a:pt x="447" y="257"/>
                  </a:lnTo>
                  <a:lnTo>
                    <a:pt x="441" y="282"/>
                  </a:lnTo>
                  <a:lnTo>
                    <a:pt x="435" y="315"/>
                  </a:lnTo>
                  <a:lnTo>
                    <a:pt x="428" y="340"/>
                  </a:lnTo>
                  <a:lnTo>
                    <a:pt x="422" y="359"/>
                  </a:lnTo>
                  <a:lnTo>
                    <a:pt x="416" y="385"/>
                  </a:lnTo>
                  <a:lnTo>
                    <a:pt x="416" y="411"/>
                  </a:lnTo>
                  <a:lnTo>
                    <a:pt x="409" y="430"/>
                  </a:lnTo>
                  <a:lnTo>
                    <a:pt x="409" y="449"/>
                  </a:lnTo>
                  <a:lnTo>
                    <a:pt x="416" y="462"/>
                  </a:lnTo>
                  <a:lnTo>
                    <a:pt x="422" y="475"/>
                  </a:lnTo>
                  <a:lnTo>
                    <a:pt x="435" y="481"/>
                  </a:lnTo>
                  <a:lnTo>
                    <a:pt x="447" y="488"/>
                  </a:lnTo>
                  <a:lnTo>
                    <a:pt x="479" y="475"/>
                  </a:lnTo>
                  <a:lnTo>
                    <a:pt x="504" y="443"/>
                  </a:lnTo>
                  <a:lnTo>
                    <a:pt x="516" y="404"/>
                  </a:lnTo>
                  <a:lnTo>
                    <a:pt x="529" y="366"/>
                  </a:lnTo>
                  <a:lnTo>
                    <a:pt x="535" y="347"/>
                  </a:lnTo>
                  <a:lnTo>
                    <a:pt x="542" y="334"/>
                  </a:lnTo>
                  <a:lnTo>
                    <a:pt x="548" y="327"/>
                  </a:lnTo>
                  <a:lnTo>
                    <a:pt x="554" y="327"/>
                  </a:lnTo>
                  <a:lnTo>
                    <a:pt x="561" y="327"/>
                  </a:lnTo>
                  <a:lnTo>
                    <a:pt x="567" y="327"/>
                  </a:lnTo>
                  <a:lnTo>
                    <a:pt x="573" y="334"/>
                  </a:lnTo>
                  <a:lnTo>
                    <a:pt x="573" y="340"/>
                  </a:lnTo>
                  <a:lnTo>
                    <a:pt x="573" y="353"/>
                  </a:lnTo>
                  <a:lnTo>
                    <a:pt x="561" y="385"/>
                  </a:lnTo>
                  <a:lnTo>
                    <a:pt x="554" y="417"/>
                  </a:lnTo>
                  <a:lnTo>
                    <a:pt x="535" y="456"/>
                  </a:lnTo>
                  <a:lnTo>
                    <a:pt x="523" y="475"/>
                  </a:lnTo>
                  <a:lnTo>
                    <a:pt x="504" y="494"/>
                  </a:lnTo>
                  <a:lnTo>
                    <a:pt x="491" y="507"/>
                  </a:lnTo>
                  <a:lnTo>
                    <a:pt x="466" y="514"/>
                  </a:lnTo>
                  <a:lnTo>
                    <a:pt x="447" y="514"/>
                  </a:lnTo>
                  <a:lnTo>
                    <a:pt x="416" y="514"/>
                  </a:lnTo>
                  <a:lnTo>
                    <a:pt x="384" y="501"/>
                  </a:lnTo>
                  <a:lnTo>
                    <a:pt x="353" y="475"/>
                  </a:lnTo>
                  <a:lnTo>
                    <a:pt x="334" y="437"/>
                  </a:lnTo>
                  <a:lnTo>
                    <a:pt x="284" y="475"/>
                  </a:lnTo>
                  <a:lnTo>
                    <a:pt x="227" y="507"/>
                  </a:lnTo>
                  <a:lnTo>
                    <a:pt x="170" y="514"/>
                  </a:lnTo>
                  <a:lnTo>
                    <a:pt x="101" y="501"/>
                  </a:lnTo>
                  <a:lnTo>
                    <a:pt x="51" y="462"/>
                  </a:lnTo>
                  <a:lnTo>
                    <a:pt x="13" y="404"/>
                  </a:lnTo>
                  <a:lnTo>
                    <a:pt x="0" y="327"/>
                  </a:lnTo>
                  <a:lnTo>
                    <a:pt x="13" y="231"/>
                  </a:lnTo>
                  <a:lnTo>
                    <a:pt x="63" y="141"/>
                  </a:lnTo>
                  <a:lnTo>
                    <a:pt x="126" y="70"/>
                  </a:lnTo>
                  <a:lnTo>
                    <a:pt x="208" y="19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11753" y="4292"/>
              <a:ext cx="711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 noEditPoints="1"/>
            </p:cNvSpPr>
            <p:nvPr/>
          </p:nvSpPr>
          <p:spPr bwMode="auto">
            <a:xfrm>
              <a:off x="11809" y="4491"/>
              <a:ext cx="453" cy="803"/>
            </a:xfrm>
            <a:custGeom>
              <a:avLst/>
              <a:gdLst/>
              <a:ahLst/>
              <a:cxnLst>
                <a:cxn ang="0">
                  <a:pos x="239" y="328"/>
                </a:cxn>
                <a:cxn ang="0">
                  <a:pos x="151" y="399"/>
                </a:cxn>
                <a:cxn ang="0">
                  <a:pos x="133" y="418"/>
                </a:cxn>
                <a:cxn ang="0">
                  <a:pos x="126" y="437"/>
                </a:cxn>
                <a:cxn ang="0">
                  <a:pos x="101" y="527"/>
                </a:cxn>
                <a:cxn ang="0">
                  <a:pos x="82" y="623"/>
                </a:cxn>
                <a:cxn ang="0">
                  <a:pos x="88" y="720"/>
                </a:cxn>
                <a:cxn ang="0">
                  <a:pos x="164" y="771"/>
                </a:cxn>
                <a:cxn ang="0">
                  <a:pos x="221" y="758"/>
                </a:cxn>
                <a:cxn ang="0">
                  <a:pos x="309" y="662"/>
                </a:cxn>
                <a:cxn ang="0">
                  <a:pos x="346" y="540"/>
                </a:cxn>
                <a:cxn ang="0">
                  <a:pos x="365" y="431"/>
                </a:cxn>
                <a:cxn ang="0">
                  <a:pos x="340" y="347"/>
                </a:cxn>
                <a:cxn ang="0">
                  <a:pos x="284" y="322"/>
                </a:cxn>
                <a:cxn ang="0">
                  <a:pos x="221" y="0"/>
                </a:cxn>
                <a:cxn ang="0">
                  <a:pos x="227" y="13"/>
                </a:cxn>
                <a:cxn ang="0">
                  <a:pos x="227" y="26"/>
                </a:cxn>
                <a:cxn ang="0">
                  <a:pos x="221" y="32"/>
                </a:cxn>
                <a:cxn ang="0">
                  <a:pos x="183" y="322"/>
                </a:cxn>
                <a:cxn ang="0">
                  <a:pos x="290" y="289"/>
                </a:cxn>
                <a:cxn ang="0">
                  <a:pos x="378" y="315"/>
                </a:cxn>
                <a:cxn ang="0">
                  <a:pos x="447" y="411"/>
                </a:cxn>
                <a:cxn ang="0">
                  <a:pos x="441" y="578"/>
                </a:cxn>
                <a:cxn ang="0">
                  <a:pos x="328" y="739"/>
                </a:cxn>
                <a:cxn ang="0">
                  <a:pos x="164" y="803"/>
                </a:cxn>
                <a:cxn ang="0">
                  <a:pos x="51" y="752"/>
                </a:cxn>
                <a:cxn ang="0">
                  <a:pos x="0" y="617"/>
                </a:cxn>
                <a:cxn ang="0">
                  <a:pos x="0" y="585"/>
                </a:cxn>
                <a:cxn ang="0">
                  <a:pos x="13" y="533"/>
                </a:cxn>
                <a:cxn ang="0">
                  <a:pos x="38" y="418"/>
                </a:cxn>
                <a:cxn ang="0">
                  <a:pos x="70" y="289"/>
                </a:cxn>
                <a:cxn ang="0">
                  <a:pos x="107" y="148"/>
                </a:cxn>
                <a:cxn ang="0">
                  <a:pos x="114" y="116"/>
                </a:cxn>
                <a:cxn ang="0">
                  <a:pos x="120" y="77"/>
                </a:cxn>
                <a:cxn ang="0">
                  <a:pos x="126" y="65"/>
                </a:cxn>
                <a:cxn ang="0">
                  <a:pos x="120" y="58"/>
                </a:cxn>
                <a:cxn ang="0">
                  <a:pos x="95" y="52"/>
                </a:cxn>
                <a:cxn ang="0">
                  <a:pos x="57" y="52"/>
                </a:cxn>
                <a:cxn ang="0">
                  <a:pos x="44" y="45"/>
                </a:cxn>
                <a:cxn ang="0">
                  <a:pos x="44" y="26"/>
                </a:cxn>
                <a:cxn ang="0">
                  <a:pos x="51" y="13"/>
                </a:cxn>
                <a:cxn ang="0">
                  <a:pos x="63" y="7"/>
                </a:cxn>
                <a:cxn ang="0">
                  <a:pos x="139" y="0"/>
                </a:cxn>
                <a:cxn ang="0">
                  <a:pos x="208" y="0"/>
                </a:cxn>
              </a:cxnLst>
              <a:rect l="0" t="0" r="r" b="b"/>
              <a:pathLst>
                <a:path w="453" h="803">
                  <a:moveTo>
                    <a:pt x="284" y="322"/>
                  </a:moveTo>
                  <a:lnTo>
                    <a:pt x="239" y="328"/>
                  </a:lnTo>
                  <a:lnTo>
                    <a:pt x="195" y="354"/>
                  </a:lnTo>
                  <a:lnTo>
                    <a:pt x="151" y="399"/>
                  </a:lnTo>
                  <a:lnTo>
                    <a:pt x="139" y="411"/>
                  </a:lnTo>
                  <a:lnTo>
                    <a:pt x="133" y="418"/>
                  </a:lnTo>
                  <a:lnTo>
                    <a:pt x="126" y="424"/>
                  </a:lnTo>
                  <a:lnTo>
                    <a:pt x="126" y="437"/>
                  </a:lnTo>
                  <a:lnTo>
                    <a:pt x="120" y="444"/>
                  </a:lnTo>
                  <a:lnTo>
                    <a:pt x="101" y="527"/>
                  </a:lnTo>
                  <a:lnTo>
                    <a:pt x="88" y="585"/>
                  </a:lnTo>
                  <a:lnTo>
                    <a:pt x="82" y="623"/>
                  </a:lnTo>
                  <a:lnTo>
                    <a:pt x="82" y="655"/>
                  </a:lnTo>
                  <a:lnTo>
                    <a:pt x="88" y="720"/>
                  </a:lnTo>
                  <a:lnTo>
                    <a:pt x="120" y="758"/>
                  </a:lnTo>
                  <a:lnTo>
                    <a:pt x="164" y="771"/>
                  </a:lnTo>
                  <a:lnTo>
                    <a:pt x="164" y="771"/>
                  </a:lnTo>
                  <a:lnTo>
                    <a:pt x="221" y="758"/>
                  </a:lnTo>
                  <a:lnTo>
                    <a:pt x="271" y="713"/>
                  </a:lnTo>
                  <a:lnTo>
                    <a:pt x="309" y="662"/>
                  </a:lnTo>
                  <a:lnTo>
                    <a:pt x="334" y="604"/>
                  </a:lnTo>
                  <a:lnTo>
                    <a:pt x="346" y="540"/>
                  </a:lnTo>
                  <a:lnTo>
                    <a:pt x="359" y="476"/>
                  </a:lnTo>
                  <a:lnTo>
                    <a:pt x="365" y="431"/>
                  </a:lnTo>
                  <a:lnTo>
                    <a:pt x="359" y="379"/>
                  </a:lnTo>
                  <a:lnTo>
                    <a:pt x="340" y="347"/>
                  </a:lnTo>
                  <a:lnTo>
                    <a:pt x="315" y="328"/>
                  </a:lnTo>
                  <a:lnTo>
                    <a:pt x="284" y="322"/>
                  </a:lnTo>
                  <a:close/>
                  <a:moveTo>
                    <a:pt x="208" y="0"/>
                  </a:moveTo>
                  <a:lnTo>
                    <a:pt x="221" y="0"/>
                  </a:lnTo>
                  <a:lnTo>
                    <a:pt x="227" y="7"/>
                  </a:lnTo>
                  <a:lnTo>
                    <a:pt x="227" y="13"/>
                  </a:lnTo>
                  <a:lnTo>
                    <a:pt x="227" y="20"/>
                  </a:lnTo>
                  <a:lnTo>
                    <a:pt x="227" y="26"/>
                  </a:lnTo>
                  <a:lnTo>
                    <a:pt x="221" y="32"/>
                  </a:lnTo>
                  <a:lnTo>
                    <a:pt x="221" y="32"/>
                  </a:lnTo>
                  <a:lnTo>
                    <a:pt x="145" y="354"/>
                  </a:lnTo>
                  <a:lnTo>
                    <a:pt x="183" y="322"/>
                  </a:lnTo>
                  <a:lnTo>
                    <a:pt x="233" y="302"/>
                  </a:lnTo>
                  <a:lnTo>
                    <a:pt x="290" y="289"/>
                  </a:lnTo>
                  <a:lnTo>
                    <a:pt x="334" y="296"/>
                  </a:lnTo>
                  <a:lnTo>
                    <a:pt x="378" y="315"/>
                  </a:lnTo>
                  <a:lnTo>
                    <a:pt x="422" y="354"/>
                  </a:lnTo>
                  <a:lnTo>
                    <a:pt x="447" y="411"/>
                  </a:lnTo>
                  <a:lnTo>
                    <a:pt x="453" y="482"/>
                  </a:lnTo>
                  <a:lnTo>
                    <a:pt x="441" y="578"/>
                  </a:lnTo>
                  <a:lnTo>
                    <a:pt x="397" y="668"/>
                  </a:lnTo>
                  <a:lnTo>
                    <a:pt x="328" y="739"/>
                  </a:lnTo>
                  <a:lnTo>
                    <a:pt x="252" y="784"/>
                  </a:lnTo>
                  <a:lnTo>
                    <a:pt x="164" y="803"/>
                  </a:lnTo>
                  <a:lnTo>
                    <a:pt x="101" y="790"/>
                  </a:lnTo>
                  <a:lnTo>
                    <a:pt x="51" y="752"/>
                  </a:lnTo>
                  <a:lnTo>
                    <a:pt x="13" y="694"/>
                  </a:lnTo>
                  <a:lnTo>
                    <a:pt x="0" y="617"/>
                  </a:lnTo>
                  <a:lnTo>
                    <a:pt x="0" y="604"/>
                  </a:lnTo>
                  <a:lnTo>
                    <a:pt x="0" y="585"/>
                  </a:lnTo>
                  <a:lnTo>
                    <a:pt x="7" y="559"/>
                  </a:lnTo>
                  <a:lnTo>
                    <a:pt x="13" y="533"/>
                  </a:lnTo>
                  <a:lnTo>
                    <a:pt x="26" y="482"/>
                  </a:lnTo>
                  <a:lnTo>
                    <a:pt x="38" y="418"/>
                  </a:lnTo>
                  <a:lnTo>
                    <a:pt x="57" y="347"/>
                  </a:lnTo>
                  <a:lnTo>
                    <a:pt x="70" y="289"/>
                  </a:lnTo>
                  <a:lnTo>
                    <a:pt x="82" y="257"/>
                  </a:lnTo>
                  <a:lnTo>
                    <a:pt x="107" y="148"/>
                  </a:lnTo>
                  <a:lnTo>
                    <a:pt x="114" y="135"/>
                  </a:lnTo>
                  <a:lnTo>
                    <a:pt x="114" y="116"/>
                  </a:lnTo>
                  <a:lnTo>
                    <a:pt x="120" y="97"/>
                  </a:lnTo>
                  <a:lnTo>
                    <a:pt x="120" y="77"/>
                  </a:lnTo>
                  <a:lnTo>
                    <a:pt x="126" y="71"/>
                  </a:lnTo>
                  <a:lnTo>
                    <a:pt x="126" y="65"/>
                  </a:lnTo>
                  <a:lnTo>
                    <a:pt x="120" y="65"/>
                  </a:lnTo>
                  <a:lnTo>
                    <a:pt x="120" y="58"/>
                  </a:lnTo>
                  <a:lnTo>
                    <a:pt x="107" y="58"/>
                  </a:lnTo>
                  <a:lnTo>
                    <a:pt x="95" y="52"/>
                  </a:lnTo>
                  <a:lnTo>
                    <a:pt x="70" y="52"/>
                  </a:lnTo>
                  <a:lnTo>
                    <a:pt x="57" y="52"/>
                  </a:lnTo>
                  <a:lnTo>
                    <a:pt x="51" y="52"/>
                  </a:lnTo>
                  <a:lnTo>
                    <a:pt x="44" y="45"/>
                  </a:lnTo>
                  <a:lnTo>
                    <a:pt x="38" y="39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51" y="13"/>
                  </a:lnTo>
                  <a:lnTo>
                    <a:pt x="57" y="13"/>
                  </a:lnTo>
                  <a:lnTo>
                    <a:pt x="63" y="7"/>
                  </a:lnTo>
                  <a:lnTo>
                    <a:pt x="95" y="7"/>
                  </a:lnTo>
                  <a:lnTo>
                    <a:pt x="139" y="0"/>
                  </a:lnTo>
                  <a:lnTo>
                    <a:pt x="183" y="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12697" y="4568"/>
              <a:ext cx="182" cy="482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6" y="7"/>
                </a:cxn>
                <a:cxn ang="0">
                  <a:pos x="157" y="39"/>
                </a:cxn>
                <a:cxn ang="0">
                  <a:pos x="176" y="97"/>
                </a:cxn>
                <a:cxn ang="0">
                  <a:pos x="182" y="167"/>
                </a:cxn>
                <a:cxn ang="0">
                  <a:pos x="182" y="167"/>
                </a:cxn>
                <a:cxn ang="0">
                  <a:pos x="170" y="257"/>
                </a:cxn>
                <a:cxn ang="0">
                  <a:pos x="151" y="334"/>
                </a:cxn>
                <a:cxn ang="0">
                  <a:pos x="119" y="399"/>
                </a:cxn>
                <a:cxn ang="0">
                  <a:pos x="88" y="444"/>
                </a:cxn>
                <a:cxn ang="0">
                  <a:pos x="56" y="469"/>
                </a:cxn>
                <a:cxn ang="0">
                  <a:pos x="37" y="482"/>
                </a:cxn>
                <a:cxn ang="0">
                  <a:pos x="31" y="482"/>
                </a:cxn>
                <a:cxn ang="0">
                  <a:pos x="25" y="476"/>
                </a:cxn>
                <a:cxn ang="0">
                  <a:pos x="25" y="463"/>
                </a:cxn>
                <a:cxn ang="0">
                  <a:pos x="25" y="463"/>
                </a:cxn>
                <a:cxn ang="0">
                  <a:pos x="25" y="456"/>
                </a:cxn>
                <a:cxn ang="0">
                  <a:pos x="31" y="450"/>
                </a:cxn>
                <a:cxn ang="0">
                  <a:pos x="44" y="437"/>
                </a:cxn>
                <a:cxn ang="0">
                  <a:pos x="94" y="373"/>
                </a:cxn>
                <a:cxn ang="0">
                  <a:pos x="132" y="277"/>
                </a:cxn>
                <a:cxn ang="0">
                  <a:pos x="151" y="167"/>
                </a:cxn>
                <a:cxn ang="0">
                  <a:pos x="151" y="155"/>
                </a:cxn>
                <a:cxn ang="0">
                  <a:pos x="151" y="148"/>
                </a:cxn>
                <a:cxn ang="0">
                  <a:pos x="151" y="142"/>
                </a:cxn>
                <a:cxn ang="0">
                  <a:pos x="144" y="142"/>
                </a:cxn>
                <a:cxn ang="0">
                  <a:pos x="144" y="142"/>
                </a:cxn>
                <a:cxn ang="0">
                  <a:pos x="144" y="142"/>
                </a:cxn>
                <a:cxn ang="0">
                  <a:pos x="138" y="148"/>
                </a:cxn>
                <a:cxn ang="0">
                  <a:pos x="119" y="161"/>
                </a:cxn>
                <a:cxn ang="0">
                  <a:pos x="100" y="167"/>
                </a:cxn>
                <a:cxn ang="0">
                  <a:pos x="88" y="167"/>
                </a:cxn>
                <a:cxn ang="0">
                  <a:pos x="56" y="167"/>
                </a:cxn>
                <a:cxn ang="0">
                  <a:pos x="37" y="155"/>
                </a:cxn>
                <a:cxn ang="0">
                  <a:pos x="25" y="142"/>
                </a:cxn>
                <a:cxn ang="0">
                  <a:pos x="12" y="122"/>
                </a:cxn>
                <a:cxn ang="0">
                  <a:pos x="0" y="103"/>
                </a:cxn>
                <a:cxn ang="0">
                  <a:pos x="0" y="84"/>
                </a:cxn>
                <a:cxn ang="0">
                  <a:pos x="0" y="58"/>
                </a:cxn>
                <a:cxn ang="0">
                  <a:pos x="12" y="39"/>
                </a:cxn>
                <a:cxn ang="0">
                  <a:pos x="25" y="26"/>
                </a:cxn>
                <a:cxn ang="0">
                  <a:pos x="37" y="13"/>
                </a:cxn>
                <a:cxn ang="0">
                  <a:pos x="56" y="0"/>
                </a:cxn>
                <a:cxn ang="0">
                  <a:pos x="88" y="0"/>
                </a:cxn>
              </a:cxnLst>
              <a:rect l="0" t="0" r="r" b="b"/>
              <a:pathLst>
                <a:path w="182" h="482">
                  <a:moveTo>
                    <a:pt x="88" y="0"/>
                  </a:moveTo>
                  <a:lnTo>
                    <a:pt x="126" y="7"/>
                  </a:lnTo>
                  <a:lnTo>
                    <a:pt x="157" y="39"/>
                  </a:lnTo>
                  <a:lnTo>
                    <a:pt x="176" y="9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70" y="257"/>
                  </a:lnTo>
                  <a:lnTo>
                    <a:pt x="151" y="334"/>
                  </a:lnTo>
                  <a:lnTo>
                    <a:pt x="119" y="399"/>
                  </a:lnTo>
                  <a:lnTo>
                    <a:pt x="88" y="444"/>
                  </a:lnTo>
                  <a:lnTo>
                    <a:pt x="56" y="469"/>
                  </a:lnTo>
                  <a:lnTo>
                    <a:pt x="37" y="482"/>
                  </a:lnTo>
                  <a:lnTo>
                    <a:pt x="31" y="482"/>
                  </a:lnTo>
                  <a:lnTo>
                    <a:pt x="25" y="476"/>
                  </a:lnTo>
                  <a:lnTo>
                    <a:pt x="25" y="463"/>
                  </a:lnTo>
                  <a:lnTo>
                    <a:pt x="25" y="463"/>
                  </a:lnTo>
                  <a:lnTo>
                    <a:pt x="25" y="456"/>
                  </a:lnTo>
                  <a:lnTo>
                    <a:pt x="31" y="450"/>
                  </a:lnTo>
                  <a:lnTo>
                    <a:pt x="44" y="437"/>
                  </a:lnTo>
                  <a:lnTo>
                    <a:pt x="94" y="373"/>
                  </a:lnTo>
                  <a:lnTo>
                    <a:pt x="132" y="277"/>
                  </a:lnTo>
                  <a:lnTo>
                    <a:pt x="151" y="167"/>
                  </a:lnTo>
                  <a:lnTo>
                    <a:pt x="151" y="155"/>
                  </a:lnTo>
                  <a:lnTo>
                    <a:pt x="151" y="148"/>
                  </a:lnTo>
                  <a:lnTo>
                    <a:pt x="151" y="142"/>
                  </a:lnTo>
                  <a:lnTo>
                    <a:pt x="144" y="142"/>
                  </a:lnTo>
                  <a:lnTo>
                    <a:pt x="144" y="142"/>
                  </a:lnTo>
                  <a:lnTo>
                    <a:pt x="144" y="142"/>
                  </a:lnTo>
                  <a:lnTo>
                    <a:pt x="138" y="148"/>
                  </a:lnTo>
                  <a:lnTo>
                    <a:pt x="119" y="161"/>
                  </a:lnTo>
                  <a:lnTo>
                    <a:pt x="100" y="167"/>
                  </a:lnTo>
                  <a:lnTo>
                    <a:pt x="88" y="167"/>
                  </a:lnTo>
                  <a:lnTo>
                    <a:pt x="56" y="167"/>
                  </a:lnTo>
                  <a:lnTo>
                    <a:pt x="37" y="155"/>
                  </a:lnTo>
                  <a:lnTo>
                    <a:pt x="25" y="142"/>
                  </a:lnTo>
                  <a:lnTo>
                    <a:pt x="12" y="122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58"/>
                  </a:lnTo>
                  <a:lnTo>
                    <a:pt x="12" y="39"/>
                  </a:lnTo>
                  <a:lnTo>
                    <a:pt x="25" y="26"/>
                  </a:lnTo>
                  <a:lnTo>
                    <a:pt x="37" y="13"/>
                  </a:lnTo>
                  <a:lnTo>
                    <a:pt x="56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 noEditPoints="1"/>
            </p:cNvSpPr>
            <p:nvPr/>
          </p:nvSpPr>
          <p:spPr bwMode="auto">
            <a:xfrm>
              <a:off x="13615" y="3297"/>
              <a:ext cx="453" cy="803"/>
            </a:xfrm>
            <a:custGeom>
              <a:avLst/>
              <a:gdLst/>
              <a:ahLst/>
              <a:cxnLst>
                <a:cxn ang="0">
                  <a:pos x="240" y="327"/>
                </a:cxn>
                <a:cxn ang="0">
                  <a:pos x="145" y="398"/>
                </a:cxn>
                <a:cxn ang="0">
                  <a:pos x="126" y="417"/>
                </a:cxn>
                <a:cxn ang="0">
                  <a:pos x="120" y="437"/>
                </a:cxn>
                <a:cxn ang="0">
                  <a:pos x="101" y="526"/>
                </a:cxn>
                <a:cxn ang="0">
                  <a:pos x="82" y="623"/>
                </a:cxn>
                <a:cxn ang="0">
                  <a:pos x="89" y="719"/>
                </a:cxn>
                <a:cxn ang="0">
                  <a:pos x="164" y="777"/>
                </a:cxn>
                <a:cxn ang="0">
                  <a:pos x="271" y="719"/>
                </a:cxn>
                <a:cxn ang="0">
                  <a:pos x="328" y="604"/>
                </a:cxn>
                <a:cxn ang="0">
                  <a:pos x="359" y="481"/>
                </a:cxn>
                <a:cxn ang="0">
                  <a:pos x="353" y="385"/>
                </a:cxn>
                <a:cxn ang="0">
                  <a:pos x="309" y="327"/>
                </a:cxn>
                <a:cxn ang="0">
                  <a:pos x="208" y="0"/>
                </a:cxn>
                <a:cxn ang="0">
                  <a:pos x="221" y="6"/>
                </a:cxn>
                <a:cxn ang="0">
                  <a:pos x="221" y="19"/>
                </a:cxn>
                <a:cxn ang="0">
                  <a:pos x="221" y="32"/>
                </a:cxn>
                <a:cxn ang="0">
                  <a:pos x="145" y="353"/>
                </a:cxn>
                <a:cxn ang="0">
                  <a:pos x="227" y="302"/>
                </a:cxn>
                <a:cxn ang="0">
                  <a:pos x="334" y="295"/>
                </a:cxn>
                <a:cxn ang="0">
                  <a:pos x="416" y="353"/>
                </a:cxn>
                <a:cxn ang="0">
                  <a:pos x="453" y="481"/>
                </a:cxn>
                <a:cxn ang="0">
                  <a:pos x="391" y="668"/>
                </a:cxn>
                <a:cxn ang="0">
                  <a:pos x="246" y="790"/>
                </a:cxn>
                <a:cxn ang="0">
                  <a:pos x="95" y="790"/>
                </a:cxn>
                <a:cxn ang="0">
                  <a:pos x="13" y="693"/>
                </a:cxn>
                <a:cxn ang="0">
                  <a:pos x="0" y="604"/>
                </a:cxn>
                <a:cxn ang="0">
                  <a:pos x="0" y="559"/>
                </a:cxn>
                <a:cxn ang="0">
                  <a:pos x="19" y="481"/>
                </a:cxn>
                <a:cxn ang="0">
                  <a:pos x="51" y="347"/>
                </a:cxn>
                <a:cxn ang="0">
                  <a:pos x="76" y="257"/>
                </a:cxn>
                <a:cxn ang="0">
                  <a:pos x="107" y="135"/>
                </a:cxn>
                <a:cxn ang="0">
                  <a:pos x="114" y="96"/>
                </a:cxn>
                <a:cxn ang="0">
                  <a:pos x="120" y="70"/>
                </a:cxn>
                <a:cxn ang="0">
                  <a:pos x="120" y="64"/>
                </a:cxn>
                <a:cxn ang="0">
                  <a:pos x="101" y="58"/>
                </a:cxn>
                <a:cxn ang="0">
                  <a:pos x="70" y="51"/>
                </a:cxn>
                <a:cxn ang="0">
                  <a:pos x="44" y="51"/>
                </a:cxn>
                <a:cxn ang="0">
                  <a:pos x="38" y="38"/>
                </a:cxn>
                <a:cxn ang="0">
                  <a:pos x="44" y="19"/>
                </a:cxn>
                <a:cxn ang="0">
                  <a:pos x="57" y="13"/>
                </a:cxn>
                <a:cxn ang="0">
                  <a:pos x="95" y="6"/>
                </a:cxn>
                <a:cxn ang="0">
                  <a:pos x="177" y="0"/>
                </a:cxn>
              </a:cxnLst>
              <a:rect l="0" t="0" r="r" b="b"/>
              <a:pathLst>
                <a:path w="453" h="803">
                  <a:moveTo>
                    <a:pt x="277" y="321"/>
                  </a:moveTo>
                  <a:lnTo>
                    <a:pt x="240" y="327"/>
                  </a:lnTo>
                  <a:lnTo>
                    <a:pt x="189" y="353"/>
                  </a:lnTo>
                  <a:lnTo>
                    <a:pt x="145" y="398"/>
                  </a:lnTo>
                  <a:lnTo>
                    <a:pt x="139" y="411"/>
                  </a:lnTo>
                  <a:lnTo>
                    <a:pt x="126" y="417"/>
                  </a:lnTo>
                  <a:lnTo>
                    <a:pt x="126" y="430"/>
                  </a:lnTo>
                  <a:lnTo>
                    <a:pt x="120" y="437"/>
                  </a:lnTo>
                  <a:lnTo>
                    <a:pt x="120" y="443"/>
                  </a:lnTo>
                  <a:lnTo>
                    <a:pt x="101" y="526"/>
                  </a:lnTo>
                  <a:lnTo>
                    <a:pt x="89" y="584"/>
                  </a:lnTo>
                  <a:lnTo>
                    <a:pt x="82" y="623"/>
                  </a:lnTo>
                  <a:lnTo>
                    <a:pt x="76" y="655"/>
                  </a:lnTo>
                  <a:lnTo>
                    <a:pt x="89" y="719"/>
                  </a:lnTo>
                  <a:lnTo>
                    <a:pt x="114" y="758"/>
                  </a:lnTo>
                  <a:lnTo>
                    <a:pt x="164" y="777"/>
                  </a:lnTo>
                  <a:lnTo>
                    <a:pt x="221" y="758"/>
                  </a:lnTo>
                  <a:lnTo>
                    <a:pt x="271" y="719"/>
                  </a:lnTo>
                  <a:lnTo>
                    <a:pt x="302" y="661"/>
                  </a:lnTo>
                  <a:lnTo>
                    <a:pt x="328" y="604"/>
                  </a:lnTo>
                  <a:lnTo>
                    <a:pt x="347" y="539"/>
                  </a:lnTo>
                  <a:lnTo>
                    <a:pt x="359" y="481"/>
                  </a:lnTo>
                  <a:lnTo>
                    <a:pt x="359" y="430"/>
                  </a:lnTo>
                  <a:lnTo>
                    <a:pt x="353" y="385"/>
                  </a:lnTo>
                  <a:lnTo>
                    <a:pt x="340" y="347"/>
                  </a:lnTo>
                  <a:lnTo>
                    <a:pt x="309" y="327"/>
                  </a:lnTo>
                  <a:lnTo>
                    <a:pt x="277" y="321"/>
                  </a:lnTo>
                  <a:close/>
                  <a:moveTo>
                    <a:pt x="208" y="0"/>
                  </a:moveTo>
                  <a:lnTo>
                    <a:pt x="214" y="0"/>
                  </a:lnTo>
                  <a:lnTo>
                    <a:pt x="221" y="6"/>
                  </a:lnTo>
                  <a:lnTo>
                    <a:pt x="227" y="13"/>
                  </a:lnTo>
                  <a:lnTo>
                    <a:pt x="221" y="19"/>
                  </a:lnTo>
                  <a:lnTo>
                    <a:pt x="221" y="25"/>
                  </a:lnTo>
                  <a:lnTo>
                    <a:pt x="221" y="32"/>
                  </a:lnTo>
                  <a:lnTo>
                    <a:pt x="221" y="32"/>
                  </a:lnTo>
                  <a:lnTo>
                    <a:pt x="145" y="353"/>
                  </a:lnTo>
                  <a:lnTo>
                    <a:pt x="183" y="321"/>
                  </a:lnTo>
                  <a:lnTo>
                    <a:pt x="227" y="302"/>
                  </a:lnTo>
                  <a:lnTo>
                    <a:pt x="284" y="289"/>
                  </a:lnTo>
                  <a:lnTo>
                    <a:pt x="334" y="295"/>
                  </a:lnTo>
                  <a:lnTo>
                    <a:pt x="378" y="321"/>
                  </a:lnTo>
                  <a:lnTo>
                    <a:pt x="416" y="353"/>
                  </a:lnTo>
                  <a:lnTo>
                    <a:pt x="441" y="411"/>
                  </a:lnTo>
                  <a:lnTo>
                    <a:pt x="453" y="481"/>
                  </a:lnTo>
                  <a:lnTo>
                    <a:pt x="435" y="578"/>
                  </a:lnTo>
                  <a:lnTo>
                    <a:pt x="391" y="668"/>
                  </a:lnTo>
                  <a:lnTo>
                    <a:pt x="321" y="738"/>
                  </a:lnTo>
                  <a:lnTo>
                    <a:pt x="246" y="790"/>
                  </a:lnTo>
                  <a:lnTo>
                    <a:pt x="164" y="803"/>
                  </a:lnTo>
                  <a:lnTo>
                    <a:pt x="95" y="790"/>
                  </a:lnTo>
                  <a:lnTo>
                    <a:pt x="44" y="758"/>
                  </a:lnTo>
                  <a:lnTo>
                    <a:pt x="13" y="693"/>
                  </a:lnTo>
                  <a:lnTo>
                    <a:pt x="0" y="616"/>
                  </a:lnTo>
                  <a:lnTo>
                    <a:pt x="0" y="604"/>
                  </a:lnTo>
                  <a:lnTo>
                    <a:pt x="0" y="584"/>
                  </a:lnTo>
                  <a:lnTo>
                    <a:pt x="0" y="559"/>
                  </a:lnTo>
                  <a:lnTo>
                    <a:pt x="7" y="533"/>
                  </a:lnTo>
                  <a:lnTo>
                    <a:pt x="19" y="481"/>
                  </a:lnTo>
                  <a:lnTo>
                    <a:pt x="38" y="417"/>
                  </a:lnTo>
                  <a:lnTo>
                    <a:pt x="51" y="347"/>
                  </a:lnTo>
                  <a:lnTo>
                    <a:pt x="70" y="289"/>
                  </a:lnTo>
                  <a:lnTo>
                    <a:pt x="76" y="257"/>
                  </a:lnTo>
                  <a:lnTo>
                    <a:pt x="101" y="148"/>
                  </a:lnTo>
                  <a:lnTo>
                    <a:pt x="107" y="135"/>
                  </a:lnTo>
                  <a:lnTo>
                    <a:pt x="114" y="115"/>
                  </a:lnTo>
                  <a:lnTo>
                    <a:pt x="114" y="96"/>
                  </a:lnTo>
                  <a:lnTo>
                    <a:pt x="120" y="77"/>
                  </a:lnTo>
                  <a:lnTo>
                    <a:pt x="120" y="70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14" y="58"/>
                  </a:lnTo>
                  <a:lnTo>
                    <a:pt x="101" y="58"/>
                  </a:lnTo>
                  <a:lnTo>
                    <a:pt x="89" y="51"/>
                  </a:lnTo>
                  <a:lnTo>
                    <a:pt x="70" y="51"/>
                  </a:lnTo>
                  <a:lnTo>
                    <a:pt x="57" y="51"/>
                  </a:lnTo>
                  <a:lnTo>
                    <a:pt x="44" y="51"/>
                  </a:lnTo>
                  <a:lnTo>
                    <a:pt x="38" y="45"/>
                  </a:lnTo>
                  <a:lnTo>
                    <a:pt x="38" y="38"/>
                  </a:lnTo>
                  <a:lnTo>
                    <a:pt x="38" y="25"/>
                  </a:lnTo>
                  <a:lnTo>
                    <a:pt x="44" y="19"/>
                  </a:lnTo>
                  <a:lnTo>
                    <a:pt x="51" y="13"/>
                  </a:lnTo>
                  <a:lnTo>
                    <a:pt x="57" y="13"/>
                  </a:lnTo>
                  <a:lnTo>
                    <a:pt x="63" y="13"/>
                  </a:lnTo>
                  <a:lnTo>
                    <a:pt x="95" y="6"/>
                  </a:lnTo>
                  <a:lnTo>
                    <a:pt x="139" y="6"/>
                  </a:lnTo>
                  <a:lnTo>
                    <a:pt x="177" y="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13515" y="4292"/>
              <a:ext cx="705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 noEditPoints="1"/>
            </p:cNvSpPr>
            <p:nvPr/>
          </p:nvSpPr>
          <p:spPr bwMode="auto">
            <a:xfrm>
              <a:off x="13527" y="4780"/>
              <a:ext cx="573" cy="514"/>
            </a:xfrm>
            <a:custGeom>
              <a:avLst/>
              <a:gdLst/>
              <a:ahLst/>
              <a:cxnLst>
                <a:cxn ang="0">
                  <a:pos x="265" y="33"/>
                </a:cxn>
                <a:cxn ang="0">
                  <a:pos x="189" y="84"/>
                </a:cxn>
                <a:cxn ang="0">
                  <a:pos x="132" y="187"/>
                </a:cxn>
                <a:cxn ang="0">
                  <a:pos x="101" y="315"/>
                </a:cxn>
                <a:cxn ang="0">
                  <a:pos x="101" y="424"/>
                </a:cxn>
                <a:cxn ang="0">
                  <a:pos x="145" y="476"/>
                </a:cxn>
                <a:cxn ang="0">
                  <a:pos x="221" y="476"/>
                </a:cxn>
                <a:cxn ang="0">
                  <a:pos x="277" y="437"/>
                </a:cxn>
                <a:cxn ang="0">
                  <a:pos x="315" y="405"/>
                </a:cxn>
                <a:cxn ang="0">
                  <a:pos x="334" y="360"/>
                </a:cxn>
                <a:cxn ang="0">
                  <a:pos x="390" y="148"/>
                </a:cxn>
                <a:cxn ang="0">
                  <a:pos x="390" y="129"/>
                </a:cxn>
                <a:cxn ang="0">
                  <a:pos x="390" y="116"/>
                </a:cxn>
                <a:cxn ang="0">
                  <a:pos x="378" y="84"/>
                </a:cxn>
                <a:cxn ang="0">
                  <a:pos x="353" y="52"/>
                </a:cxn>
                <a:cxn ang="0">
                  <a:pos x="315" y="33"/>
                </a:cxn>
                <a:cxn ang="0">
                  <a:pos x="296" y="0"/>
                </a:cxn>
                <a:cxn ang="0">
                  <a:pos x="378" y="33"/>
                </a:cxn>
                <a:cxn ang="0">
                  <a:pos x="409" y="65"/>
                </a:cxn>
                <a:cxn ang="0">
                  <a:pos x="409" y="65"/>
                </a:cxn>
                <a:cxn ang="0">
                  <a:pos x="428" y="33"/>
                </a:cxn>
                <a:cxn ang="0">
                  <a:pos x="460" y="20"/>
                </a:cxn>
                <a:cxn ang="0">
                  <a:pos x="485" y="33"/>
                </a:cxn>
                <a:cxn ang="0">
                  <a:pos x="497" y="58"/>
                </a:cxn>
                <a:cxn ang="0">
                  <a:pos x="491" y="77"/>
                </a:cxn>
                <a:cxn ang="0">
                  <a:pos x="485" y="116"/>
                </a:cxn>
                <a:cxn ang="0">
                  <a:pos x="479" y="148"/>
                </a:cxn>
                <a:cxn ang="0">
                  <a:pos x="453" y="257"/>
                </a:cxn>
                <a:cxn ang="0">
                  <a:pos x="435" y="309"/>
                </a:cxn>
                <a:cxn ang="0">
                  <a:pos x="422" y="360"/>
                </a:cxn>
                <a:cxn ang="0">
                  <a:pos x="416" y="411"/>
                </a:cxn>
                <a:cxn ang="0">
                  <a:pos x="416" y="444"/>
                </a:cxn>
                <a:cxn ang="0">
                  <a:pos x="428" y="476"/>
                </a:cxn>
                <a:cxn ang="0">
                  <a:pos x="453" y="482"/>
                </a:cxn>
                <a:cxn ang="0">
                  <a:pos x="504" y="444"/>
                </a:cxn>
                <a:cxn ang="0">
                  <a:pos x="535" y="360"/>
                </a:cxn>
                <a:cxn ang="0">
                  <a:pos x="541" y="334"/>
                </a:cxn>
                <a:cxn ang="0">
                  <a:pos x="560" y="328"/>
                </a:cxn>
                <a:cxn ang="0">
                  <a:pos x="567" y="328"/>
                </a:cxn>
                <a:cxn ang="0">
                  <a:pos x="573" y="341"/>
                </a:cxn>
                <a:cxn ang="0">
                  <a:pos x="567" y="386"/>
                </a:cxn>
                <a:cxn ang="0">
                  <a:pos x="535" y="456"/>
                </a:cxn>
                <a:cxn ang="0">
                  <a:pos x="510" y="495"/>
                </a:cxn>
                <a:cxn ang="0">
                  <a:pos x="472" y="514"/>
                </a:cxn>
                <a:cxn ang="0">
                  <a:pos x="422" y="514"/>
                </a:cxn>
                <a:cxn ang="0">
                  <a:pos x="353" y="476"/>
                </a:cxn>
                <a:cxn ang="0">
                  <a:pos x="283" y="476"/>
                </a:cxn>
                <a:cxn ang="0">
                  <a:pos x="170" y="514"/>
                </a:cxn>
                <a:cxn ang="0">
                  <a:pos x="51" y="463"/>
                </a:cxn>
                <a:cxn ang="0">
                  <a:pos x="0" y="328"/>
                </a:cxn>
                <a:cxn ang="0">
                  <a:pos x="63" y="142"/>
                </a:cxn>
                <a:cxn ang="0">
                  <a:pos x="208" y="20"/>
                </a:cxn>
              </a:cxnLst>
              <a:rect l="0" t="0" r="r" b="b"/>
              <a:pathLst>
                <a:path w="573" h="514">
                  <a:moveTo>
                    <a:pt x="296" y="33"/>
                  </a:moveTo>
                  <a:lnTo>
                    <a:pt x="265" y="33"/>
                  </a:lnTo>
                  <a:lnTo>
                    <a:pt x="227" y="52"/>
                  </a:lnTo>
                  <a:lnTo>
                    <a:pt x="189" y="84"/>
                  </a:lnTo>
                  <a:lnTo>
                    <a:pt x="151" y="142"/>
                  </a:lnTo>
                  <a:lnTo>
                    <a:pt x="132" y="187"/>
                  </a:lnTo>
                  <a:lnTo>
                    <a:pt x="114" y="251"/>
                  </a:lnTo>
                  <a:lnTo>
                    <a:pt x="101" y="315"/>
                  </a:lnTo>
                  <a:lnTo>
                    <a:pt x="95" y="373"/>
                  </a:lnTo>
                  <a:lnTo>
                    <a:pt x="101" y="424"/>
                  </a:lnTo>
                  <a:lnTo>
                    <a:pt x="120" y="456"/>
                  </a:lnTo>
                  <a:lnTo>
                    <a:pt x="145" y="476"/>
                  </a:lnTo>
                  <a:lnTo>
                    <a:pt x="177" y="482"/>
                  </a:lnTo>
                  <a:lnTo>
                    <a:pt x="221" y="476"/>
                  </a:lnTo>
                  <a:lnTo>
                    <a:pt x="258" y="456"/>
                  </a:lnTo>
                  <a:lnTo>
                    <a:pt x="277" y="437"/>
                  </a:lnTo>
                  <a:lnTo>
                    <a:pt x="296" y="424"/>
                  </a:lnTo>
                  <a:lnTo>
                    <a:pt x="315" y="405"/>
                  </a:lnTo>
                  <a:lnTo>
                    <a:pt x="328" y="386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90" y="148"/>
                  </a:lnTo>
                  <a:lnTo>
                    <a:pt x="390" y="142"/>
                  </a:lnTo>
                  <a:lnTo>
                    <a:pt x="390" y="129"/>
                  </a:lnTo>
                  <a:lnTo>
                    <a:pt x="390" y="122"/>
                  </a:lnTo>
                  <a:lnTo>
                    <a:pt x="390" y="116"/>
                  </a:lnTo>
                  <a:lnTo>
                    <a:pt x="384" y="97"/>
                  </a:lnTo>
                  <a:lnTo>
                    <a:pt x="378" y="84"/>
                  </a:lnTo>
                  <a:lnTo>
                    <a:pt x="365" y="71"/>
                  </a:lnTo>
                  <a:lnTo>
                    <a:pt x="353" y="52"/>
                  </a:lnTo>
                  <a:lnTo>
                    <a:pt x="334" y="45"/>
                  </a:lnTo>
                  <a:lnTo>
                    <a:pt x="315" y="33"/>
                  </a:lnTo>
                  <a:lnTo>
                    <a:pt x="296" y="33"/>
                  </a:lnTo>
                  <a:close/>
                  <a:moveTo>
                    <a:pt x="296" y="0"/>
                  </a:moveTo>
                  <a:lnTo>
                    <a:pt x="340" y="7"/>
                  </a:lnTo>
                  <a:lnTo>
                    <a:pt x="378" y="33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16" y="45"/>
                  </a:lnTo>
                  <a:lnTo>
                    <a:pt x="428" y="33"/>
                  </a:lnTo>
                  <a:lnTo>
                    <a:pt x="447" y="26"/>
                  </a:lnTo>
                  <a:lnTo>
                    <a:pt x="460" y="20"/>
                  </a:lnTo>
                  <a:lnTo>
                    <a:pt x="472" y="26"/>
                  </a:lnTo>
                  <a:lnTo>
                    <a:pt x="485" y="33"/>
                  </a:lnTo>
                  <a:lnTo>
                    <a:pt x="497" y="45"/>
                  </a:lnTo>
                  <a:lnTo>
                    <a:pt x="497" y="58"/>
                  </a:lnTo>
                  <a:lnTo>
                    <a:pt x="497" y="65"/>
                  </a:lnTo>
                  <a:lnTo>
                    <a:pt x="491" y="77"/>
                  </a:lnTo>
                  <a:lnTo>
                    <a:pt x="491" y="97"/>
                  </a:lnTo>
                  <a:lnTo>
                    <a:pt x="485" y="116"/>
                  </a:lnTo>
                  <a:lnTo>
                    <a:pt x="485" y="129"/>
                  </a:lnTo>
                  <a:lnTo>
                    <a:pt x="479" y="148"/>
                  </a:lnTo>
                  <a:lnTo>
                    <a:pt x="453" y="238"/>
                  </a:lnTo>
                  <a:lnTo>
                    <a:pt x="453" y="257"/>
                  </a:lnTo>
                  <a:lnTo>
                    <a:pt x="441" y="283"/>
                  </a:lnTo>
                  <a:lnTo>
                    <a:pt x="435" y="309"/>
                  </a:lnTo>
                  <a:lnTo>
                    <a:pt x="428" y="334"/>
                  </a:lnTo>
                  <a:lnTo>
                    <a:pt x="422" y="360"/>
                  </a:lnTo>
                  <a:lnTo>
                    <a:pt x="422" y="386"/>
                  </a:lnTo>
                  <a:lnTo>
                    <a:pt x="416" y="411"/>
                  </a:lnTo>
                  <a:lnTo>
                    <a:pt x="416" y="431"/>
                  </a:lnTo>
                  <a:lnTo>
                    <a:pt x="416" y="444"/>
                  </a:lnTo>
                  <a:lnTo>
                    <a:pt x="416" y="463"/>
                  </a:lnTo>
                  <a:lnTo>
                    <a:pt x="428" y="476"/>
                  </a:lnTo>
                  <a:lnTo>
                    <a:pt x="435" y="482"/>
                  </a:lnTo>
                  <a:lnTo>
                    <a:pt x="453" y="482"/>
                  </a:lnTo>
                  <a:lnTo>
                    <a:pt x="479" y="476"/>
                  </a:lnTo>
                  <a:lnTo>
                    <a:pt x="504" y="444"/>
                  </a:lnTo>
                  <a:lnTo>
                    <a:pt x="523" y="405"/>
                  </a:lnTo>
                  <a:lnTo>
                    <a:pt x="535" y="360"/>
                  </a:lnTo>
                  <a:lnTo>
                    <a:pt x="535" y="341"/>
                  </a:lnTo>
                  <a:lnTo>
                    <a:pt x="541" y="334"/>
                  </a:lnTo>
                  <a:lnTo>
                    <a:pt x="548" y="328"/>
                  </a:lnTo>
                  <a:lnTo>
                    <a:pt x="560" y="328"/>
                  </a:lnTo>
                  <a:lnTo>
                    <a:pt x="560" y="328"/>
                  </a:lnTo>
                  <a:lnTo>
                    <a:pt x="567" y="328"/>
                  </a:lnTo>
                  <a:lnTo>
                    <a:pt x="573" y="334"/>
                  </a:lnTo>
                  <a:lnTo>
                    <a:pt x="573" y="341"/>
                  </a:lnTo>
                  <a:lnTo>
                    <a:pt x="573" y="354"/>
                  </a:lnTo>
                  <a:lnTo>
                    <a:pt x="567" y="386"/>
                  </a:lnTo>
                  <a:lnTo>
                    <a:pt x="554" y="418"/>
                  </a:lnTo>
                  <a:lnTo>
                    <a:pt x="535" y="456"/>
                  </a:lnTo>
                  <a:lnTo>
                    <a:pt x="523" y="476"/>
                  </a:lnTo>
                  <a:lnTo>
                    <a:pt x="510" y="495"/>
                  </a:lnTo>
                  <a:lnTo>
                    <a:pt x="491" y="508"/>
                  </a:lnTo>
                  <a:lnTo>
                    <a:pt x="472" y="514"/>
                  </a:lnTo>
                  <a:lnTo>
                    <a:pt x="447" y="514"/>
                  </a:lnTo>
                  <a:lnTo>
                    <a:pt x="422" y="514"/>
                  </a:lnTo>
                  <a:lnTo>
                    <a:pt x="384" y="501"/>
                  </a:lnTo>
                  <a:lnTo>
                    <a:pt x="353" y="476"/>
                  </a:lnTo>
                  <a:lnTo>
                    <a:pt x="334" y="437"/>
                  </a:lnTo>
                  <a:lnTo>
                    <a:pt x="283" y="476"/>
                  </a:lnTo>
                  <a:lnTo>
                    <a:pt x="233" y="508"/>
                  </a:lnTo>
                  <a:lnTo>
                    <a:pt x="170" y="514"/>
                  </a:lnTo>
                  <a:lnTo>
                    <a:pt x="107" y="501"/>
                  </a:lnTo>
                  <a:lnTo>
                    <a:pt x="51" y="463"/>
                  </a:lnTo>
                  <a:lnTo>
                    <a:pt x="13" y="405"/>
                  </a:lnTo>
                  <a:lnTo>
                    <a:pt x="0" y="328"/>
                  </a:lnTo>
                  <a:lnTo>
                    <a:pt x="19" y="232"/>
                  </a:lnTo>
                  <a:lnTo>
                    <a:pt x="63" y="142"/>
                  </a:lnTo>
                  <a:lnTo>
                    <a:pt x="126" y="65"/>
                  </a:lnTo>
                  <a:lnTo>
                    <a:pt x="208" y="20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14918" y="3862"/>
              <a:ext cx="969" cy="938"/>
            </a:xfrm>
            <a:custGeom>
              <a:avLst/>
              <a:gdLst/>
              <a:ahLst/>
              <a:cxnLst>
                <a:cxn ang="0">
                  <a:pos x="938" y="0"/>
                </a:cxn>
                <a:cxn ang="0">
                  <a:pos x="950" y="6"/>
                </a:cxn>
                <a:cxn ang="0">
                  <a:pos x="957" y="6"/>
                </a:cxn>
                <a:cxn ang="0">
                  <a:pos x="969" y="19"/>
                </a:cxn>
                <a:cxn ang="0">
                  <a:pos x="969" y="32"/>
                </a:cxn>
                <a:cxn ang="0">
                  <a:pos x="969" y="45"/>
                </a:cxn>
                <a:cxn ang="0">
                  <a:pos x="963" y="51"/>
                </a:cxn>
                <a:cxn ang="0">
                  <a:pos x="950" y="58"/>
                </a:cxn>
                <a:cxn ang="0">
                  <a:pos x="938" y="64"/>
                </a:cxn>
                <a:cxn ang="0">
                  <a:pos x="107" y="469"/>
                </a:cxn>
                <a:cxn ang="0">
                  <a:pos x="938" y="873"/>
                </a:cxn>
                <a:cxn ang="0">
                  <a:pos x="950" y="880"/>
                </a:cxn>
                <a:cxn ang="0">
                  <a:pos x="963" y="886"/>
                </a:cxn>
                <a:cxn ang="0">
                  <a:pos x="969" y="899"/>
                </a:cxn>
                <a:cxn ang="0">
                  <a:pos x="969" y="906"/>
                </a:cxn>
                <a:cxn ang="0">
                  <a:pos x="969" y="918"/>
                </a:cxn>
                <a:cxn ang="0">
                  <a:pos x="957" y="931"/>
                </a:cxn>
                <a:cxn ang="0">
                  <a:pos x="950" y="938"/>
                </a:cxn>
                <a:cxn ang="0">
                  <a:pos x="938" y="938"/>
                </a:cxn>
                <a:cxn ang="0">
                  <a:pos x="931" y="938"/>
                </a:cxn>
                <a:cxn ang="0">
                  <a:pos x="925" y="938"/>
                </a:cxn>
                <a:cxn ang="0">
                  <a:pos x="919" y="931"/>
                </a:cxn>
                <a:cxn ang="0">
                  <a:pos x="906" y="931"/>
                </a:cxn>
                <a:cxn ang="0">
                  <a:pos x="25" y="507"/>
                </a:cxn>
                <a:cxn ang="0">
                  <a:pos x="13" y="501"/>
                </a:cxn>
                <a:cxn ang="0">
                  <a:pos x="6" y="495"/>
                </a:cxn>
                <a:cxn ang="0">
                  <a:pos x="0" y="482"/>
                </a:cxn>
                <a:cxn ang="0">
                  <a:pos x="0" y="469"/>
                </a:cxn>
                <a:cxn ang="0">
                  <a:pos x="0" y="456"/>
                </a:cxn>
                <a:cxn ang="0">
                  <a:pos x="6" y="450"/>
                </a:cxn>
                <a:cxn ang="0">
                  <a:pos x="13" y="443"/>
                </a:cxn>
                <a:cxn ang="0">
                  <a:pos x="25" y="437"/>
                </a:cxn>
                <a:cxn ang="0">
                  <a:pos x="906" y="13"/>
                </a:cxn>
                <a:cxn ang="0">
                  <a:pos x="919" y="6"/>
                </a:cxn>
                <a:cxn ang="0">
                  <a:pos x="925" y="0"/>
                </a:cxn>
                <a:cxn ang="0">
                  <a:pos x="931" y="0"/>
                </a:cxn>
                <a:cxn ang="0">
                  <a:pos x="938" y="0"/>
                </a:cxn>
              </a:cxnLst>
              <a:rect l="0" t="0" r="r" b="b"/>
              <a:pathLst>
                <a:path w="969" h="938">
                  <a:moveTo>
                    <a:pt x="938" y="0"/>
                  </a:moveTo>
                  <a:lnTo>
                    <a:pt x="950" y="6"/>
                  </a:lnTo>
                  <a:lnTo>
                    <a:pt x="957" y="6"/>
                  </a:lnTo>
                  <a:lnTo>
                    <a:pt x="969" y="19"/>
                  </a:lnTo>
                  <a:lnTo>
                    <a:pt x="969" y="32"/>
                  </a:lnTo>
                  <a:lnTo>
                    <a:pt x="969" y="45"/>
                  </a:lnTo>
                  <a:lnTo>
                    <a:pt x="963" y="51"/>
                  </a:lnTo>
                  <a:lnTo>
                    <a:pt x="950" y="58"/>
                  </a:lnTo>
                  <a:lnTo>
                    <a:pt x="938" y="64"/>
                  </a:lnTo>
                  <a:lnTo>
                    <a:pt x="107" y="469"/>
                  </a:lnTo>
                  <a:lnTo>
                    <a:pt x="938" y="873"/>
                  </a:lnTo>
                  <a:lnTo>
                    <a:pt x="950" y="880"/>
                  </a:lnTo>
                  <a:lnTo>
                    <a:pt x="963" y="886"/>
                  </a:lnTo>
                  <a:lnTo>
                    <a:pt x="969" y="899"/>
                  </a:lnTo>
                  <a:lnTo>
                    <a:pt x="969" y="906"/>
                  </a:lnTo>
                  <a:lnTo>
                    <a:pt x="969" y="918"/>
                  </a:lnTo>
                  <a:lnTo>
                    <a:pt x="957" y="931"/>
                  </a:lnTo>
                  <a:lnTo>
                    <a:pt x="950" y="938"/>
                  </a:lnTo>
                  <a:lnTo>
                    <a:pt x="938" y="938"/>
                  </a:lnTo>
                  <a:lnTo>
                    <a:pt x="931" y="938"/>
                  </a:lnTo>
                  <a:lnTo>
                    <a:pt x="925" y="938"/>
                  </a:lnTo>
                  <a:lnTo>
                    <a:pt x="919" y="931"/>
                  </a:lnTo>
                  <a:lnTo>
                    <a:pt x="906" y="931"/>
                  </a:lnTo>
                  <a:lnTo>
                    <a:pt x="25" y="507"/>
                  </a:lnTo>
                  <a:lnTo>
                    <a:pt x="13" y="501"/>
                  </a:lnTo>
                  <a:lnTo>
                    <a:pt x="6" y="495"/>
                  </a:lnTo>
                  <a:lnTo>
                    <a:pt x="0" y="482"/>
                  </a:lnTo>
                  <a:lnTo>
                    <a:pt x="0" y="469"/>
                  </a:lnTo>
                  <a:lnTo>
                    <a:pt x="0" y="456"/>
                  </a:lnTo>
                  <a:lnTo>
                    <a:pt x="6" y="450"/>
                  </a:lnTo>
                  <a:lnTo>
                    <a:pt x="13" y="443"/>
                  </a:lnTo>
                  <a:lnTo>
                    <a:pt x="25" y="437"/>
                  </a:lnTo>
                  <a:lnTo>
                    <a:pt x="906" y="13"/>
                  </a:lnTo>
                  <a:lnTo>
                    <a:pt x="919" y="6"/>
                  </a:lnTo>
                  <a:lnTo>
                    <a:pt x="925" y="0"/>
                  </a:lnTo>
                  <a:lnTo>
                    <a:pt x="931" y="0"/>
                  </a:lnTo>
                  <a:lnTo>
                    <a:pt x="9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16711" y="3567"/>
              <a:ext cx="1039" cy="513"/>
            </a:xfrm>
            <a:custGeom>
              <a:avLst/>
              <a:gdLst/>
              <a:ahLst/>
              <a:cxnLst>
                <a:cxn ang="0">
                  <a:pos x="208" y="25"/>
                </a:cxn>
                <a:cxn ang="0">
                  <a:pos x="284" y="70"/>
                </a:cxn>
                <a:cxn ang="0">
                  <a:pos x="441" y="0"/>
                </a:cxn>
                <a:cxn ang="0">
                  <a:pos x="548" y="32"/>
                </a:cxn>
                <a:cxn ang="0">
                  <a:pos x="623" y="77"/>
                </a:cxn>
                <a:cxn ang="0">
                  <a:pos x="787" y="0"/>
                </a:cxn>
                <a:cxn ang="0">
                  <a:pos x="894" y="32"/>
                </a:cxn>
                <a:cxn ang="0">
                  <a:pos x="932" y="89"/>
                </a:cxn>
                <a:cxn ang="0">
                  <a:pos x="932" y="128"/>
                </a:cxn>
                <a:cxn ang="0">
                  <a:pos x="888" y="314"/>
                </a:cxn>
                <a:cxn ang="0">
                  <a:pos x="856" y="398"/>
                </a:cxn>
                <a:cxn ang="0">
                  <a:pos x="850" y="443"/>
                </a:cxn>
                <a:cxn ang="0">
                  <a:pos x="863" y="481"/>
                </a:cxn>
                <a:cxn ang="0">
                  <a:pos x="963" y="423"/>
                </a:cxn>
                <a:cxn ang="0">
                  <a:pos x="1001" y="334"/>
                </a:cxn>
                <a:cxn ang="0">
                  <a:pos x="1020" y="327"/>
                </a:cxn>
                <a:cxn ang="0">
                  <a:pos x="1039" y="340"/>
                </a:cxn>
                <a:cxn ang="0">
                  <a:pos x="995" y="436"/>
                </a:cxn>
                <a:cxn ang="0">
                  <a:pos x="875" y="513"/>
                </a:cxn>
                <a:cxn ang="0">
                  <a:pos x="768" y="417"/>
                </a:cxn>
                <a:cxn ang="0">
                  <a:pos x="774" y="378"/>
                </a:cxn>
                <a:cxn ang="0">
                  <a:pos x="825" y="244"/>
                </a:cxn>
                <a:cxn ang="0">
                  <a:pos x="850" y="102"/>
                </a:cxn>
                <a:cxn ang="0">
                  <a:pos x="837" y="64"/>
                </a:cxn>
                <a:cxn ang="0">
                  <a:pos x="806" y="32"/>
                </a:cxn>
                <a:cxn ang="0">
                  <a:pos x="674" y="70"/>
                </a:cxn>
                <a:cxn ang="0">
                  <a:pos x="598" y="167"/>
                </a:cxn>
                <a:cxn ang="0">
                  <a:pos x="579" y="205"/>
                </a:cxn>
                <a:cxn ang="0">
                  <a:pos x="561" y="276"/>
                </a:cxn>
                <a:cxn ang="0">
                  <a:pos x="523" y="423"/>
                </a:cxn>
                <a:cxn ang="0">
                  <a:pos x="510" y="481"/>
                </a:cxn>
                <a:cxn ang="0">
                  <a:pos x="479" y="513"/>
                </a:cxn>
                <a:cxn ang="0">
                  <a:pos x="441" y="507"/>
                </a:cxn>
                <a:cxn ang="0">
                  <a:pos x="422" y="481"/>
                </a:cxn>
                <a:cxn ang="0">
                  <a:pos x="428" y="443"/>
                </a:cxn>
                <a:cxn ang="0">
                  <a:pos x="441" y="411"/>
                </a:cxn>
                <a:cxn ang="0">
                  <a:pos x="504" y="141"/>
                </a:cxn>
                <a:cxn ang="0">
                  <a:pos x="504" y="89"/>
                </a:cxn>
                <a:cxn ang="0">
                  <a:pos x="491" y="51"/>
                </a:cxn>
                <a:cxn ang="0">
                  <a:pos x="441" y="32"/>
                </a:cxn>
                <a:cxn ang="0">
                  <a:pos x="296" y="102"/>
                </a:cxn>
                <a:cxn ang="0">
                  <a:pos x="246" y="173"/>
                </a:cxn>
                <a:cxn ang="0">
                  <a:pos x="227" y="218"/>
                </a:cxn>
                <a:cxn ang="0">
                  <a:pos x="202" y="314"/>
                </a:cxn>
                <a:cxn ang="0">
                  <a:pos x="177" y="423"/>
                </a:cxn>
                <a:cxn ang="0">
                  <a:pos x="164" y="481"/>
                </a:cxn>
                <a:cxn ang="0">
                  <a:pos x="133" y="513"/>
                </a:cxn>
                <a:cxn ang="0">
                  <a:pos x="95" y="507"/>
                </a:cxn>
                <a:cxn ang="0">
                  <a:pos x="76" y="481"/>
                </a:cxn>
                <a:cxn ang="0">
                  <a:pos x="82" y="449"/>
                </a:cxn>
                <a:cxn ang="0">
                  <a:pos x="126" y="263"/>
                </a:cxn>
                <a:cxn ang="0">
                  <a:pos x="145" y="186"/>
                </a:cxn>
                <a:cxn ang="0">
                  <a:pos x="164" y="109"/>
                </a:cxn>
                <a:cxn ang="0">
                  <a:pos x="164" y="57"/>
                </a:cxn>
                <a:cxn ang="0">
                  <a:pos x="133" y="32"/>
                </a:cxn>
                <a:cxn ang="0">
                  <a:pos x="63" y="109"/>
                </a:cxn>
                <a:cxn ang="0">
                  <a:pos x="38" y="186"/>
                </a:cxn>
                <a:cxn ang="0">
                  <a:pos x="19" y="186"/>
                </a:cxn>
                <a:cxn ang="0">
                  <a:pos x="0" y="173"/>
                </a:cxn>
                <a:cxn ang="0">
                  <a:pos x="45" y="64"/>
                </a:cxn>
                <a:cxn ang="0">
                  <a:pos x="76" y="19"/>
                </a:cxn>
                <a:cxn ang="0">
                  <a:pos x="133" y="0"/>
                </a:cxn>
              </a:cxnLst>
              <a:rect l="0" t="0" r="r" b="b"/>
              <a:pathLst>
                <a:path w="1039" h="513">
                  <a:moveTo>
                    <a:pt x="133" y="0"/>
                  </a:moveTo>
                  <a:lnTo>
                    <a:pt x="170" y="6"/>
                  </a:lnTo>
                  <a:lnTo>
                    <a:pt x="208" y="25"/>
                  </a:lnTo>
                  <a:lnTo>
                    <a:pt x="240" y="57"/>
                  </a:lnTo>
                  <a:lnTo>
                    <a:pt x="252" y="102"/>
                  </a:lnTo>
                  <a:lnTo>
                    <a:pt x="284" y="70"/>
                  </a:lnTo>
                  <a:lnTo>
                    <a:pt x="328" y="38"/>
                  </a:lnTo>
                  <a:lnTo>
                    <a:pt x="378" y="12"/>
                  </a:lnTo>
                  <a:lnTo>
                    <a:pt x="441" y="0"/>
                  </a:lnTo>
                  <a:lnTo>
                    <a:pt x="479" y="6"/>
                  </a:lnTo>
                  <a:lnTo>
                    <a:pt x="516" y="12"/>
                  </a:lnTo>
                  <a:lnTo>
                    <a:pt x="548" y="32"/>
                  </a:lnTo>
                  <a:lnTo>
                    <a:pt x="573" y="64"/>
                  </a:lnTo>
                  <a:lnTo>
                    <a:pt x="592" y="115"/>
                  </a:lnTo>
                  <a:lnTo>
                    <a:pt x="623" y="77"/>
                  </a:lnTo>
                  <a:lnTo>
                    <a:pt x="661" y="38"/>
                  </a:lnTo>
                  <a:lnTo>
                    <a:pt x="718" y="12"/>
                  </a:lnTo>
                  <a:lnTo>
                    <a:pt x="787" y="0"/>
                  </a:lnTo>
                  <a:lnTo>
                    <a:pt x="837" y="6"/>
                  </a:lnTo>
                  <a:lnTo>
                    <a:pt x="869" y="19"/>
                  </a:lnTo>
                  <a:lnTo>
                    <a:pt x="894" y="32"/>
                  </a:lnTo>
                  <a:lnTo>
                    <a:pt x="913" y="51"/>
                  </a:lnTo>
                  <a:lnTo>
                    <a:pt x="919" y="70"/>
                  </a:lnTo>
                  <a:lnTo>
                    <a:pt x="932" y="89"/>
                  </a:lnTo>
                  <a:lnTo>
                    <a:pt x="932" y="102"/>
                  </a:lnTo>
                  <a:lnTo>
                    <a:pt x="932" y="122"/>
                  </a:lnTo>
                  <a:lnTo>
                    <a:pt x="932" y="128"/>
                  </a:lnTo>
                  <a:lnTo>
                    <a:pt x="926" y="186"/>
                  </a:lnTo>
                  <a:lnTo>
                    <a:pt x="907" y="250"/>
                  </a:lnTo>
                  <a:lnTo>
                    <a:pt x="888" y="314"/>
                  </a:lnTo>
                  <a:lnTo>
                    <a:pt x="875" y="353"/>
                  </a:lnTo>
                  <a:lnTo>
                    <a:pt x="863" y="378"/>
                  </a:lnTo>
                  <a:lnTo>
                    <a:pt x="856" y="398"/>
                  </a:lnTo>
                  <a:lnTo>
                    <a:pt x="850" y="417"/>
                  </a:lnTo>
                  <a:lnTo>
                    <a:pt x="850" y="430"/>
                  </a:lnTo>
                  <a:lnTo>
                    <a:pt x="850" y="443"/>
                  </a:lnTo>
                  <a:lnTo>
                    <a:pt x="850" y="462"/>
                  </a:lnTo>
                  <a:lnTo>
                    <a:pt x="856" y="475"/>
                  </a:lnTo>
                  <a:lnTo>
                    <a:pt x="863" y="481"/>
                  </a:lnTo>
                  <a:lnTo>
                    <a:pt x="875" y="488"/>
                  </a:lnTo>
                  <a:lnTo>
                    <a:pt x="919" y="468"/>
                  </a:lnTo>
                  <a:lnTo>
                    <a:pt x="963" y="423"/>
                  </a:lnTo>
                  <a:lnTo>
                    <a:pt x="995" y="346"/>
                  </a:lnTo>
                  <a:lnTo>
                    <a:pt x="1001" y="340"/>
                  </a:lnTo>
                  <a:lnTo>
                    <a:pt x="1001" y="334"/>
                  </a:lnTo>
                  <a:lnTo>
                    <a:pt x="1007" y="327"/>
                  </a:lnTo>
                  <a:lnTo>
                    <a:pt x="1020" y="327"/>
                  </a:lnTo>
                  <a:lnTo>
                    <a:pt x="1020" y="327"/>
                  </a:lnTo>
                  <a:lnTo>
                    <a:pt x="1026" y="327"/>
                  </a:lnTo>
                  <a:lnTo>
                    <a:pt x="1032" y="334"/>
                  </a:lnTo>
                  <a:lnTo>
                    <a:pt x="1039" y="340"/>
                  </a:lnTo>
                  <a:lnTo>
                    <a:pt x="1032" y="359"/>
                  </a:lnTo>
                  <a:lnTo>
                    <a:pt x="1020" y="391"/>
                  </a:lnTo>
                  <a:lnTo>
                    <a:pt x="995" y="436"/>
                  </a:lnTo>
                  <a:lnTo>
                    <a:pt x="963" y="475"/>
                  </a:lnTo>
                  <a:lnTo>
                    <a:pt x="926" y="500"/>
                  </a:lnTo>
                  <a:lnTo>
                    <a:pt x="875" y="513"/>
                  </a:lnTo>
                  <a:lnTo>
                    <a:pt x="819" y="500"/>
                  </a:lnTo>
                  <a:lnTo>
                    <a:pt x="781" y="468"/>
                  </a:lnTo>
                  <a:lnTo>
                    <a:pt x="768" y="417"/>
                  </a:lnTo>
                  <a:lnTo>
                    <a:pt x="768" y="404"/>
                  </a:lnTo>
                  <a:lnTo>
                    <a:pt x="768" y="391"/>
                  </a:lnTo>
                  <a:lnTo>
                    <a:pt x="774" y="378"/>
                  </a:lnTo>
                  <a:lnTo>
                    <a:pt x="787" y="359"/>
                  </a:lnTo>
                  <a:lnTo>
                    <a:pt x="800" y="308"/>
                  </a:lnTo>
                  <a:lnTo>
                    <a:pt x="825" y="244"/>
                  </a:lnTo>
                  <a:lnTo>
                    <a:pt x="844" y="173"/>
                  </a:lnTo>
                  <a:lnTo>
                    <a:pt x="850" y="115"/>
                  </a:lnTo>
                  <a:lnTo>
                    <a:pt x="850" y="102"/>
                  </a:lnTo>
                  <a:lnTo>
                    <a:pt x="850" y="89"/>
                  </a:lnTo>
                  <a:lnTo>
                    <a:pt x="844" y="77"/>
                  </a:lnTo>
                  <a:lnTo>
                    <a:pt x="837" y="64"/>
                  </a:lnTo>
                  <a:lnTo>
                    <a:pt x="831" y="51"/>
                  </a:lnTo>
                  <a:lnTo>
                    <a:pt x="819" y="38"/>
                  </a:lnTo>
                  <a:lnTo>
                    <a:pt x="806" y="32"/>
                  </a:lnTo>
                  <a:lnTo>
                    <a:pt x="787" y="32"/>
                  </a:lnTo>
                  <a:lnTo>
                    <a:pt x="724" y="44"/>
                  </a:lnTo>
                  <a:lnTo>
                    <a:pt x="674" y="70"/>
                  </a:lnTo>
                  <a:lnTo>
                    <a:pt x="636" y="109"/>
                  </a:lnTo>
                  <a:lnTo>
                    <a:pt x="605" y="154"/>
                  </a:lnTo>
                  <a:lnTo>
                    <a:pt x="598" y="167"/>
                  </a:lnTo>
                  <a:lnTo>
                    <a:pt x="586" y="179"/>
                  </a:lnTo>
                  <a:lnTo>
                    <a:pt x="586" y="192"/>
                  </a:lnTo>
                  <a:lnTo>
                    <a:pt x="579" y="205"/>
                  </a:lnTo>
                  <a:lnTo>
                    <a:pt x="573" y="218"/>
                  </a:lnTo>
                  <a:lnTo>
                    <a:pt x="567" y="237"/>
                  </a:lnTo>
                  <a:lnTo>
                    <a:pt x="561" y="276"/>
                  </a:lnTo>
                  <a:lnTo>
                    <a:pt x="548" y="314"/>
                  </a:lnTo>
                  <a:lnTo>
                    <a:pt x="535" y="372"/>
                  </a:lnTo>
                  <a:lnTo>
                    <a:pt x="523" y="423"/>
                  </a:lnTo>
                  <a:lnTo>
                    <a:pt x="523" y="443"/>
                  </a:lnTo>
                  <a:lnTo>
                    <a:pt x="516" y="462"/>
                  </a:lnTo>
                  <a:lnTo>
                    <a:pt x="510" y="481"/>
                  </a:lnTo>
                  <a:lnTo>
                    <a:pt x="504" y="494"/>
                  </a:lnTo>
                  <a:lnTo>
                    <a:pt x="498" y="500"/>
                  </a:lnTo>
                  <a:lnTo>
                    <a:pt x="479" y="513"/>
                  </a:lnTo>
                  <a:lnTo>
                    <a:pt x="460" y="513"/>
                  </a:lnTo>
                  <a:lnTo>
                    <a:pt x="454" y="513"/>
                  </a:lnTo>
                  <a:lnTo>
                    <a:pt x="441" y="507"/>
                  </a:lnTo>
                  <a:lnTo>
                    <a:pt x="428" y="500"/>
                  </a:lnTo>
                  <a:lnTo>
                    <a:pt x="422" y="494"/>
                  </a:lnTo>
                  <a:lnTo>
                    <a:pt x="422" y="481"/>
                  </a:lnTo>
                  <a:lnTo>
                    <a:pt x="422" y="475"/>
                  </a:lnTo>
                  <a:lnTo>
                    <a:pt x="428" y="462"/>
                  </a:lnTo>
                  <a:lnTo>
                    <a:pt x="428" y="443"/>
                  </a:lnTo>
                  <a:lnTo>
                    <a:pt x="435" y="430"/>
                  </a:lnTo>
                  <a:lnTo>
                    <a:pt x="441" y="411"/>
                  </a:lnTo>
                  <a:lnTo>
                    <a:pt x="441" y="411"/>
                  </a:lnTo>
                  <a:lnTo>
                    <a:pt x="485" y="218"/>
                  </a:lnTo>
                  <a:lnTo>
                    <a:pt x="498" y="173"/>
                  </a:lnTo>
                  <a:lnTo>
                    <a:pt x="504" y="141"/>
                  </a:lnTo>
                  <a:lnTo>
                    <a:pt x="504" y="115"/>
                  </a:lnTo>
                  <a:lnTo>
                    <a:pt x="504" y="102"/>
                  </a:lnTo>
                  <a:lnTo>
                    <a:pt x="504" y="89"/>
                  </a:lnTo>
                  <a:lnTo>
                    <a:pt x="504" y="77"/>
                  </a:lnTo>
                  <a:lnTo>
                    <a:pt x="498" y="64"/>
                  </a:lnTo>
                  <a:lnTo>
                    <a:pt x="491" y="51"/>
                  </a:lnTo>
                  <a:lnTo>
                    <a:pt x="479" y="38"/>
                  </a:lnTo>
                  <a:lnTo>
                    <a:pt x="460" y="32"/>
                  </a:lnTo>
                  <a:lnTo>
                    <a:pt x="441" y="32"/>
                  </a:lnTo>
                  <a:lnTo>
                    <a:pt x="384" y="44"/>
                  </a:lnTo>
                  <a:lnTo>
                    <a:pt x="334" y="70"/>
                  </a:lnTo>
                  <a:lnTo>
                    <a:pt x="296" y="102"/>
                  </a:lnTo>
                  <a:lnTo>
                    <a:pt x="271" y="141"/>
                  </a:lnTo>
                  <a:lnTo>
                    <a:pt x="258" y="160"/>
                  </a:lnTo>
                  <a:lnTo>
                    <a:pt x="246" y="173"/>
                  </a:lnTo>
                  <a:lnTo>
                    <a:pt x="240" y="186"/>
                  </a:lnTo>
                  <a:lnTo>
                    <a:pt x="233" y="205"/>
                  </a:lnTo>
                  <a:lnTo>
                    <a:pt x="227" y="218"/>
                  </a:lnTo>
                  <a:lnTo>
                    <a:pt x="221" y="237"/>
                  </a:lnTo>
                  <a:lnTo>
                    <a:pt x="214" y="276"/>
                  </a:lnTo>
                  <a:lnTo>
                    <a:pt x="202" y="314"/>
                  </a:lnTo>
                  <a:lnTo>
                    <a:pt x="196" y="353"/>
                  </a:lnTo>
                  <a:lnTo>
                    <a:pt x="189" y="391"/>
                  </a:lnTo>
                  <a:lnTo>
                    <a:pt x="177" y="423"/>
                  </a:lnTo>
                  <a:lnTo>
                    <a:pt x="177" y="443"/>
                  </a:lnTo>
                  <a:lnTo>
                    <a:pt x="170" y="462"/>
                  </a:lnTo>
                  <a:lnTo>
                    <a:pt x="164" y="481"/>
                  </a:lnTo>
                  <a:lnTo>
                    <a:pt x="158" y="494"/>
                  </a:lnTo>
                  <a:lnTo>
                    <a:pt x="151" y="500"/>
                  </a:lnTo>
                  <a:lnTo>
                    <a:pt x="133" y="513"/>
                  </a:lnTo>
                  <a:lnTo>
                    <a:pt x="114" y="513"/>
                  </a:lnTo>
                  <a:lnTo>
                    <a:pt x="107" y="513"/>
                  </a:lnTo>
                  <a:lnTo>
                    <a:pt x="95" y="507"/>
                  </a:lnTo>
                  <a:lnTo>
                    <a:pt x="82" y="500"/>
                  </a:lnTo>
                  <a:lnTo>
                    <a:pt x="76" y="494"/>
                  </a:lnTo>
                  <a:lnTo>
                    <a:pt x="76" y="481"/>
                  </a:lnTo>
                  <a:lnTo>
                    <a:pt x="76" y="475"/>
                  </a:lnTo>
                  <a:lnTo>
                    <a:pt x="82" y="462"/>
                  </a:lnTo>
                  <a:lnTo>
                    <a:pt x="82" y="449"/>
                  </a:lnTo>
                  <a:lnTo>
                    <a:pt x="89" y="436"/>
                  </a:lnTo>
                  <a:lnTo>
                    <a:pt x="120" y="289"/>
                  </a:lnTo>
                  <a:lnTo>
                    <a:pt x="126" y="263"/>
                  </a:lnTo>
                  <a:lnTo>
                    <a:pt x="133" y="237"/>
                  </a:lnTo>
                  <a:lnTo>
                    <a:pt x="139" y="211"/>
                  </a:lnTo>
                  <a:lnTo>
                    <a:pt x="145" y="186"/>
                  </a:lnTo>
                  <a:lnTo>
                    <a:pt x="151" y="160"/>
                  </a:lnTo>
                  <a:lnTo>
                    <a:pt x="158" y="134"/>
                  </a:lnTo>
                  <a:lnTo>
                    <a:pt x="164" y="109"/>
                  </a:lnTo>
                  <a:lnTo>
                    <a:pt x="170" y="89"/>
                  </a:lnTo>
                  <a:lnTo>
                    <a:pt x="164" y="70"/>
                  </a:lnTo>
                  <a:lnTo>
                    <a:pt x="164" y="57"/>
                  </a:lnTo>
                  <a:lnTo>
                    <a:pt x="158" y="44"/>
                  </a:lnTo>
                  <a:lnTo>
                    <a:pt x="145" y="32"/>
                  </a:lnTo>
                  <a:lnTo>
                    <a:pt x="133" y="32"/>
                  </a:lnTo>
                  <a:lnTo>
                    <a:pt x="101" y="38"/>
                  </a:lnTo>
                  <a:lnTo>
                    <a:pt x="76" y="70"/>
                  </a:lnTo>
                  <a:lnTo>
                    <a:pt x="63" y="109"/>
                  </a:lnTo>
                  <a:lnTo>
                    <a:pt x="51" y="154"/>
                  </a:lnTo>
                  <a:lnTo>
                    <a:pt x="45" y="173"/>
                  </a:lnTo>
                  <a:lnTo>
                    <a:pt x="38" y="186"/>
                  </a:lnTo>
                  <a:lnTo>
                    <a:pt x="32" y="186"/>
                  </a:lnTo>
                  <a:lnTo>
                    <a:pt x="26" y="192"/>
                  </a:lnTo>
                  <a:lnTo>
                    <a:pt x="19" y="186"/>
                  </a:lnTo>
                  <a:lnTo>
                    <a:pt x="13" y="186"/>
                  </a:lnTo>
                  <a:lnTo>
                    <a:pt x="7" y="179"/>
                  </a:lnTo>
                  <a:lnTo>
                    <a:pt x="0" y="173"/>
                  </a:lnTo>
                  <a:lnTo>
                    <a:pt x="7" y="154"/>
                  </a:lnTo>
                  <a:lnTo>
                    <a:pt x="19" y="109"/>
                  </a:lnTo>
                  <a:lnTo>
                    <a:pt x="45" y="64"/>
                  </a:lnTo>
                  <a:lnTo>
                    <a:pt x="51" y="51"/>
                  </a:lnTo>
                  <a:lnTo>
                    <a:pt x="63" y="32"/>
                  </a:lnTo>
                  <a:lnTo>
                    <a:pt x="76" y="19"/>
                  </a:lnTo>
                  <a:lnTo>
                    <a:pt x="95" y="12"/>
                  </a:lnTo>
                  <a:lnTo>
                    <a:pt x="114" y="6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17869" y="3361"/>
              <a:ext cx="831" cy="841"/>
            </a:xfrm>
            <a:custGeom>
              <a:avLst/>
              <a:gdLst/>
              <a:ahLst/>
              <a:cxnLst>
                <a:cxn ang="0">
                  <a:pos x="416" y="0"/>
                </a:cxn>
                <a:cxn ang="0">
                  <a:pos x="428" y="0"/>
                </a:cxn>
                <a:cxn ang="0">
                  <a:pos x="435" y="6"/>
                </a:cxn>
                <a:cxn ang="0">
                  <a:pos x="441" y="19"/>
                </a:cxn>
                <a:cxn ang="0">
                  <a:pos x="447" y="26"/>
                </a:cxn>
                <a:cxn ang="0">
                  <a:pos x="447" y="32"/>
                </a:cxn>
                <a:cxn ang="0">
                  <a:pos x="447" y="45"/>
                </a:cxn>
                <a:cxn ang="0">
                  <a:pos x="447" y="398"/>
                </a:cxn>
                <a:cxn ang="0">
                  <a:pos x="787" y="398"/>
                </a:cxn>
                <a:cxn ang="0">
                  <a:pos x="800" y="398"/>
                </a:cxn>
                <a:cxn ang="0">
                  <a:pos x="806" y="398"/>
                </a:cxn>
                <a:cxn ang="0">
                  <a:pos x="812" y="398"/>
                </a:cxn>
                <a:cxn ang="0">
                  <a:pos x="825" y="405"/>
                </a:cxn>
                <a:cxn ang="0">
                  <a:pos x="825" y="411"/>
                </a:cxn>
                <a:cxn ang="0">
                  <a:pos x="831" y="424"/>
                </a:cxn>
                <a:cxn ang="0">
                  <a:pos x="825" y="437"/>
                </a:cxn>
                <a:cxn ang="0">
                  <a:pos x="818" y="443"/>
                </a:cxn>
                <a:cxn ang="0">
                  <a:pos x="806" y="450"/>
                </a:cxn>
                <a:cxn ang="0">
                  <a:pos x="800" y="450"/>
                </a:cxn>
                <a:cxn ang="0">
                  <a:pos x="787" y="450"/>
                </a:cxn>
                <a:cxn ang="0">
                  <a:pos x="447" y="450"/>
                </a:cxn>
                <a:cxn ang="0">
                  <a:pos x="447" y="803"/>
                </a:cxn>
                <a:cxn ang="0">
                  <a:pos x="447" y="809"/>
                </a:cxn>
                <a:cxn ang="0">
                  <a:pos x="441" y="822"/>
                </a:cxn>
                <a:cxn ang="0">
                  <a:pos x="441" y="829"/>
                </a:cxn>
                <a:cxn ang="0">
                  <a:pos x="435" y="841"/>
                </a:cxn>
                <a:cxn ang="0">
                  <a:pos x="428" y="841"/>
                </a:cxn>
                <a:cxn ang="0">
                  <a:pos x="416" y="841"/>
                </a:cxn>
                <a:cxn ang="0">
                  <a:pos x="403" y="841"/>
                </a:cxn>
                <a:cxn ang="0">
                  <a:pos x="397" y="835"/>
                </a:cxn>
                <a:cxn ang="0">
                  <a:pos x="391" y="822"/>
                </a:cxn>
                <a:cxn ang="0">
                  <a:pos x="391" y="816"/>
                </a:cxn>
                <a:cxn ang="0">
                  <a:pos x="391" y="803"/>
                </a:cxn>
                <a:cxn ang="0">
                  <a:pos x="391" y="450"/>
                </a:cxn>
                <a:cxn ang="0">
                  <a:pos x="44" y="450"/>
                </a:cxn>
                <a:cxn ang="0">
                  <a:pos x="32" y="450"/>
                </a:cxn>
                <a:cxn ang="0">
                  <a:pos x="26" y="450"/>
                </a:cxn>
                <a:cxn ang="0">
                  <a:pos x="13" y="443"/>
                </a:cxn>
                <a:cxn ang="0">
                  <a:pos x="7" y="437"/>
                </a:cxn>
                <a:cxn ang="0">
                  <a:pos x="0" y="424"/>
                </a:cxn>
                <a:cxn ang="0">
                  <a:pos x="7" y="411"/>
                </a:cxn>
                <a:cxn ang="0">
                  <a:pos x="13" y="398"/>
                </a:cxn>
                <a:cxn ang="0">
                  <a:pos x="26" y="398"/>
                </a:cxn>
                <a:cxn ang="0">
                  <a:pos x="32" y="398"/>
                </a:cxn>
                <a:cxn ang="0">
                  <a:pos x="44" y="398"/>
                </a:cxn>
                <a:cxn ang="0">
                  <a:pos x="391" y="398"/>
                </a:cxn>
                <a:cxn ang="0">
                  <a:pos x="391" y="45"/>
                </a:cxn>
                <a:cxn ang="0">
                  <a:pos x="391" y="32"/>
                </a:cxn>
                <a:cxn ang="0">
                  <a:pos x="391" y="26"/>
                </a:cxn>
                <a:cxn ang="0">
                  <a:pos x="391" y="19"/>
                </a:cxn>
                <a:cxn ang="0">
                  <a:pos x="397" y="6"/>
                </a:cxn>
                <a:cxn ang="0">
                  <a:pos x="403" y="0"/>
                </a:cxn>
                <a:cxn ang="0">
                  <a:pos x="416" y="0"/>
                </a:cxn>
              </a:cxnLst>
              <a:rect l="0" t="0" r="r" b="b"/>
              <a:pathLst>
                <a:path w="831" h="841">
                  <a:moveTo>
                    <a:pt x="416" y="0"/>
                  </a:moveTo>
                  <a:lnTo>
                    <a:pt x="428" y="0"/>
                  </a:lnTo>
                  <a:lnTo>
                    <a:pt x="435" y="6"/>
                  </a:lnTo>
                  <a:lnTo>
                    <a:pt x="441" y="19"/>
                  </a:lnTo>
                  <a:lnTo>
                    <a:pt x="447" y="26"/>
                  </a:lnTo>
                  <a:lnTo>
                    <a:pt x="447" y="32"/>
                  </a:lnTo>
                  <a:lnTo>
                    <a:pt x="447" y="45"/>
                  </a:lnTo>
                  <a:lnTo>
                    <a:pt x="447" y="398"/>
                  </a:lnTo>
                  <a:lnTo>
                    <a:pt x="787" y="398"/>
                  </a:lnTo>
                  <a:lnTo>
                    <a:pt x="800" y="398"/>
                  </a:lnTo>
                  <a:lnTo>
                    <a:pt x="806" y="398"/>
                  </a:lnTo>
                  <a:lnTo>
                    <a:pt x="812" y="398"/>
                  </a:lnTo>
                  <a:lnTo>
                    <a:pt x="825" y="405"/>
                  </a:lnTo>
                  <a:lnTo>
                    <a:pt x="825" y="411"/>
                  </a:lnTo>
                  <a:lnTo>
                    <a:pt x="831" y="424"/>
                  </a:lnTo>
                  <a:lnTo>
                    <a:pt x="825" y="437"/>
                  </a:lnTo>
                  <a:lnTo>
                    <a:pt x="818" y="443"/>
                  </a:lnTo>
                  <a:lnTo>
                    <a:pt x="806" y="450"/>
                  </a:lnTo>
                  <a:lnTo>
                    <a:pt x="800" y="450"/>
                  </a:lnTo>
                  <a:lnTo>
                    <a:pt x="787" y="450"/>
                  </a:lnTo>
                  <a:lnTo>
                    <a:pt x="447" y="450"/>
                  </a:lnTo>
                  <a:lnTo>
                    <a:pt x="447" y="803"/>
                  </a:lnTo>
                  <a:lnTo>
                    <a:pt x="447" y="809"/>
                  </a:lnTo>
                  <a:lnTo>
                    <a:pt x="441" y="822"/>
                  </a:lnTo>
                  <a:lnTo>
                    <a:pt x="441" y="829"/>
                  </a:lnTo>
                  <a:lnTo>
                    <a:pt x="435" y="841"/>
                  </a:lnTo>
                  <a:lnTo>
                    <a:pt x="428" y="841"/>
                  </a:lnTo>
                  <a:lnTo>
                    <a:pt x="416" y="841"/>
                  </a:lnTo>
                  <a:lnTo>
                    <a:pt x="403" y="841"/>
                  </a:lnTo>
                  <a:lnTo>
                    <a:pt x="397" y="835"/>
                  </a:lnTo>
                  <a:lnTo>
                    <a:pt x="391" y="822"/>
                  </a:lnTo>
                  <a:lnTo>
                    <a:pt x="391" y="816"/>
                  </a:lnTo>
                  <a:lnTo>
                    <a:pt x="391" y="803"/>
                  </a:lnTo>
                  <a:lnTo>
                    <a:pt x="391" y="450"/>
                  </a:lnTo>
                  <a:lnTo>
                    <a:pt x="44" y="450"/>
                  </a:lnTo>
                  <a:lnTo>
                    <a:pt x="32" y="450"/>
                  </a:lnTo>
                  <a:lnTo>
                    <a:pt x="26" y="450"/>
                  </a:lnTo>
                  <a:lnTo>
                    <a:pt x="13" y="443"/>
                  </a:lnTo>
                  <a:lnTo>
                    <a:pt x="7" y="437"/>
                  </a:lnTo>
                  <a:lnTo>
                    <a:pt x="0" y="424"/>
                  </a:lnTo>
                  <a:lnTo>
                    <a:pt x="7" y="411"/>
                  </a:lnTo>
                  <a:lnTo>
                    <a:pt x="13" y="398"/>
                  </a:lnTo>
                  <a:lnTo>
                    <a:pt x="26" y="398"/>
                  </a:lnTo>
                  <a:lnTo>
                    <a:pt x="32" y="398"/>
                  </a:lnTo>
                  <a:lnTo>
                    <a:pt x="44" y="398"/>
                  </a:lnTo>
                  <a:lnTo>
                    <a:pt x="391" y="398"/>
                  </a:lnTo>
                  <a:lnTo>
                    <a:pt x="391" y="45"/>
                  </a:lnTo>
                  <a:lnTo>
                    <a:pt x="391" y="32"/>
                  </a:lnTo>
                  <a:lnTo>
                    <a:pt x="391" y="26"/>
                  </a:lnTo>
                  <a:lnTo>
                    <a:pt x="391" y="19"/>
                  </a:lnTo>
                  <a:lnTo>
                    <a:pt x="397" y="6"/>
                  </a:lnTo>
                  <a:lnTo>
                    <a:pt x="403" y="0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18876" y="3098"/>
              <a:ext cx="976" cy="1143"/>
            </a:xfrm>
            <a:custGeom>
              <a:avLst/>
              <a:gdLst/>
              <a:ahLst/>
              <a:cxnLst>
                <a:cxn ang="0">
                  <a:pos x="950" y="0"/>
                </a:cxn>
                <a:cxn ang="0">
                  <a:pos x="957" y="0"/>
                </a:cxn>
                <a:cxn ang="0">
                  <a:pos x="969" y="6"/>
                </a:cxn>
                <a:cxn ang="0">
                  <a:pos x="976" y="13"/>
                </a:cxn>
                <a:cxn ang="0">
                  <a:pos x="976" y="25"/>
                </a:cxn>
                <a:cxn ang="0">
                  <a:pos x="976" y="32"/>
                </a:cxn>
                <a:cxn ang="0">
                  <a:pos x="976" y="32"/>
                </a:cxn>
                <a:cxn ang="0">
                  <a:pos x="969" y="38"/>
                </a:cxn>
                <a:cxn ang="0">
                  <a:pos x="969" y="51"/>
                </a:cxn>
                <a:cxn ang="0">
                  <a:pos x="403" y="1124"/>
                </a:cxn>
                <a:cxn ang="0">
                  <a:pos x="397" y="1136"/>
                </a:cxn>
                <a:cxn ang="0">
                  <a:pos x="384" y="1143"/>
                </a:cxn>
                <a:cxn ang="0">
                  <a:pos x="378" y="1143"/>
                </a:cxn>
                <a:cxn ang="0">
                  <a:pos x="371" y="1143"/>
                </a:cxn>
                <a:cxn ang="0">
                  <a:pos x="359" y="1143"/>
                </a:cxn>
                <a:cxn ang="0">
                  <a:pos x="353" y="1143"/>
                </a:cxn>
                <a:cxn ang="0">
                  <a:pos x="346" y="1136"/>
                </a:cxn>
                <a:cxn ang="0">
                  <a:pos x="340" y="1124"/>
                </a:cxn>
                <a:cxn ang="0">
                  <a:pos x="95" y="629"/>
                </a:cxn>
                <a:cxn ang="0">
                  <a:pos x="82" y="636"/>
                </a:cxn>
                <a:cxn ang="0">
                  <a:pos x="63" y="648"/>
                </a:cxn>
                <a:cxn ang="0">
                  <a:pos x="51" y="661"/>
                </a:cxn>
                <a:cxn ang="0">
                  <a:pos x="38" y="668"/>
                </a:cxn>
                <a:cxn ang="0">
                  <a:pos x="25" y="674"/>
                </a:cxn>
                <a:cxn ang="0">
                  <a:pos x="25" y="680"/>
                </a:cxn>
                <a:cxn ang="0">
                  <a:pos x="19" y="680"/>
                </a:cxn>
                <a:cxn ang="0">
                  <a:pos x="19" y="680"/>
                </a:cxn>
                <a:cxn ang="0">
                  <a:pos x="6" y="680"/>
                </a:cxn>
                <a:cxn ang="0">
                  <a:pos x="0" y="674"/>
                </a:cxn>
                <a:cxn ang="0">
                  <a:pos x="0" y="668"/>
                </a:cxn>
                <a:cxn ang="0">
                  <a:pos x="0" y="661"/>
                </a:cxn>
                <a:cxn ang="0">
                  <a:pos x="0" y="655"/>
                </a:cxn>
                <a:cxn ang="0">
                  <a:pos x="6" y="655"/>
                </a:cxn>
                <a:cxn ang="0">
                  <a:pos x="19" y="648"/>
                </a:cxn>
                <a:cxn ang="0">
                  <a:pos x="139" y="565"/>
                </a:cxn>
                <a:cxn ang="0">
                  <a:pos x="145" y="558"/>
                </a:cxn>
                <a:cxn ang="0">
                  <a:pos x="151" y="558"/>
                </a:cxn>
                <a:cxn ang="0">
                  <a:pos x="158" y="558"/>
                </a:cxn>
                <a:cxn ang="0">
                  <a:pos x="164" y="558"/>
                </a:cxn>
                <a:cxn ang="0">
                  <a:pos x="170" y="565"/>
                </a:cxn>
                <a:cxn ang="0">
                  <a:pos x="170" y="571"/>
                </a:cxn>
                <a:cxn ang="0">
                  <a:pos x="397" y="1021"/>
                </a:cxn>
                <a:cxn ang="0">
                  <a:pos x="397" y="1021"/>
                </a:cxn>
                <a:cxn ang="0">
                  <a:pos x="919" y="19"/>
                </a:cxn>
                <a:cxn ang="0">
                  <a:pos x="925" y="13"/>
                </a:cxn>
                <a:cxn ang="0">
                  <a:pos x="932" y="6"/>
                </a:cxn>
                <a:cxn ang="0">
                  <a:pos x="938" y="0"/>
                </a:cxn>
                <a:cxn ang="0">
                  <a:pos x="950" y="0"/>
                </a:cxn>
              </a:cxnLst>
              <a:rect l="0" t="0" r="r" b="b"/>
              <a:pathLst>
                <a:path w="976" h="1143">
                  <a:moveTo>
                    <a:pt x="950" y="0"/>
                  </a:moveTo>
                  <a:lnTo>
                    <a:pt x="957" y="0"/>
                  </a:lnTo>
                  <a:lnTo>
                    <a:pt x="969" y="6"/>
                  </a:lnTo>
                  <a:lnTo>
                    <a:pt x="976" y="13"/>
                  </a:lnTo>
                  <a:lnTo>
                    <a:pt x="976" y="25"/>
                  </a:lnTo>
                  <a:lnTo>
                    <a:pt x="976" y="32"/>
                  </a:lnTo>
                  <a:lnTo>
                    <a:pt x="976" y="32"/>
                  </a:lnTo>
                  <a:lnTo>
                    <a:pt x="969" y="38"/>
                  </a:lnTo>
                  <a:lnTo>
                    <a:pt x="969" y="51"/>
                  </a:lnTo>
                  <a:lnTo>
                    <a:pt x="403" y="1124"/>
                  </a:lnTo>
                  <a:lnTo>
                    <a:pt x="397" y="1136"/>
                  </a:lnTo>
                  <a:lnTo>
                    <a:pt x="384" y="1143"/>
                  </a:lnTo>
                  <a:lnTo>
                    <a:pt x="378" y="1143"/>
                  </a:lnTo>
                  <a:lnTo>
                    <a:pt x="371" y="1143"/>
                  </a:lnTo>
                  <a:lnTo>
                    <a:pt x="359" y="1143"/>
                  </a:lnTo>
                  <a:lnTo>
                    <a:pt x="353" y="1143"/>
                  </a:lnTo>
                  <a:lnTo>
                    <a:pt x="346" y="1136"/>
                  </a:lnTo>
                  <a:lnTo>
                    <a:pt x="340" y="1124"/>
                  </a:lnTo>
                  <a:lnTo>
                    <a:pt x="95" y="629"/>
                  </a:lnTo>
                  <a:lnTo>
                    <a:pt x="82" y="636"/>
                  </a:lnTo>
                  <a:lnTo>
                    <a:pt x="63" y="648"/>
                  </a:lnTo>
                  <a:lnTo>
                    <a:pt x="51" y="661"/>
                  </a:lnTo>
                  <a:lnTo>
                    <a:pt x="38" y="668"/>
                  </a:lnTo>
                  <a:lnTo>
                    <a:pt x="25" y="674"/>
                  </a:lnTo>
                  <a:lnTo>
                    <a:pt x="25" y="680"/>
                  </a:lnTo>
                  <a:lnTo>
                    <a:pt x="19" y="680"/>
                  </a:lnTo>
                  <a:lnTo>
                    <a:pt x="19" y="680"/>
                  </a:lnTo>
                  <a:lnTo>
                    <a:pt x="6" y="680"/>
                  </a:lnTo>
                  <a:lnTo>
                    <a:pt x="0" y="674"/>
                  </a:lnTo>
                  <a:lnTo>
                    <a:pt x="0" y="668"/>
                  </a:lnTo>
                  <a:lnTo>
                    <a:pt x="0" y="661"/>
                  </a:lnTo>
                  <a:lnTo>
                    <a:pt x="0" y="655"/>
                  </a:lnTo>
                  <a:lnTo>
                    <a:pt x="6" y="655"/>
                  </a:lnTo>
                  <a:lnTo>
                    <a:pt x="19" y="648"/>
                  </a:lnTo>
                  <a:lnTo>
                    <a:pt x="139" y="565"/>
                  </a:lnTo>
                  <a:lnTo>
                    <a:pt x="145" y="558"/>
                  </a:lnTo>
                  <a:lnTo>
                    <a:pt x="151" y="558"/>
                  </a:lnTo>
                  <a:lnTo>
                    <a:pt x="158" y="558"/>
                  </a:lnTo>
                  <a:lnTo>
                    <a:pt x="164" y="558"/>
                  </a:lnTo>
                  <a:lnTo>
                    <a:pt x="170" y="565"/>
                  </a:lnTo>
                  <a:lnTo>
                    <a:pt x="170" y="571"/>
                  </a:lnTo>
                  <a:lnTo>
                    <a:pt x="397" y="1021"/>
                  </a:lnTo>
                  <a:lnTo>
                    <a:pt x="397" y="1021"/>
                  </a:lnTo>
                  <a:lnTo>
                    <a:pt x="919" y="19"/>
                  </a:lnTo>
                  <a:lnTo>
                    <a:pt x="925" y="13"/>
                  </a:lnTo>
                  <a:lnTo>
                    <a:pt x="932" y="6"/>
                  </a:lnTo>
                  <a:lnTo>
                    <a:pt x="938" y="0"/>
                  </a:lnTo>
                  <a:lnTo>
                    <a:pt x="9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19745" y="3175"/>
              <a:ext cx="3391" cy="5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19858" y="3567"/>
              <a:ext cx="1032" cy="513"/>
            </a:xfrm>
            <a:custGeom>
              <a:avLst/>
              <a:gdLst/>
              <a:ahLst/>
              <a:cxnLst>
                <a:cxn ang="0">
                  <a:pos x="201" y="25"/>
                </a:cxn>
                <a:cxn ang="0">
                  <a:pos x="283" y="70"/>
                </a:cxn>
                <a:cxn ang="0">
                  <a:pos x="440" y="0"/>
                </a:cxn>
                <a:cxn ang="0">
                  <a:pos x="547" y="32"/>
                </a:cxn>
                <a:cxn ang="0">
                  <a:pos x="617" y="77"/>
                </a:cxn>
                <a:cxn ang="0">
                  <a:pos x="786" y="0"/>
                </a:cxn>
                <a:cxn ang="0">
                  <a:pos x="893" y="32"/>
                </a:cxn>
                <a:cxn ang="0">
                  <a:pos x="925" y="89"/>
                </a:cxn>
                <a:cxn ang="0">
                  <a:pos x="931" y="128"/>
                </a:cxn>
                <a:cxn ang="0">
                  <a:pos x="887" y="314"/>
                </a:cxn>
                <a:cxn ang="0">
                  <a:pos x="856" y="398"/>
                </a:cxn>
                <a:cxn ang="0">
                  <a:pos x="843" y="443"/>
                </a:cxn>
                <a:cxn ang="0">
                  <a:pos x="862" y="481"/>
                </a:cxn>
                <a:cxn ang="0">
                  <a:pos x="963" y="423"/>
                </a:cxn>
                <a:cxn ang="0">
                  <a:pos x="1000" y="334"/>
                </a:cxn>
                <a:cxn ang="0">
                  <a:pos x="1019" y="327"/>
                </a:cxn>
                <a:cxn ang="0">
                  <a:pos x="1032" y="340"/>
                </a:cxn>
                <a:cxn ang="0">
                  <a:pos x="994" y="436"/>
                </a:cxn>
                <a:cxn ang="0">
                  <a:pos x="868" y="513"/>
                </a:cxn>
                <a:cxn ang="0">
                  <a:pos x="761" y="417"/>
                </a:cxn>
                <a:cxn ang="0">
                  <a:pos x="774" y="378"/>
                </a:cxn>
                <a:cxn ang="0">
                  <a:pos x="818" y="244"/>
                </a:cxn>
                <a:cxn ang="0">
                  <a:pos x="843" y="102"/>
                </a:cxn>
                <a:cxn ang="0">
                  <a:pos x="837" y="64"/>
                </a:cxn>
                <a:cxn ang="0">
                  <a:pos x="799" y="32"/>
                </a:cxn>
                <a:cxn ang="0">
                  <a:pos x="673" y="70"/>
                </a:cxn>
                <a:cxn ang="0">
                  <a:pos x="591" y="167"/>
                </a:cxn>
                <a:cxn ang="0">
                  <a:pos x="579" y="205"/>
                </a:cxn>
                <a:cxn ang="0">
                  <a:pos x="560" y="276"/>
                </a:cxn>
                <a:cxn ang="0">
                  <a:pos x="522" y="423"/>
                </a:cxn>
                <a:cxn ang="0">
                  <a:pos x="503" y="481"/>
                </a:cxn>
                <a:cxn ang="0">
                  <a:pos x="478" y="513"/>
                </a:cxn>
                <a:cxn ang="0">
                  <a:pos x="434" y="507"/>
                </a:cxn>
                <a:cxn ang="0">
                  <a:pos x="421" y="481"/>
                </a:cxn>
                <a:cxn ang="0">
                  <a:pos x="428" y="443"/>
                </a:cxn>
                <a:cxn ang="0">
                  <a:pos x="434" y="411"/>
                </a:cxn>
                <a:cxn ang="0">
                  <a:pos x="497" y="141"/>
                </a:cxn>
                <a:cxn ang="0">
                  <a:pos x="503" y="89"/>
                </a:cxn>
                <a:cxn ang="0">
                  <a:pos x="484" y="51"/>
                </a:cxn>
                <a:cxn ang="0">
                  <a:pos x="434" y="32"/>
                </a:cxn>
                <a:cxn ang="0">
                  <a:pos x="296" y="102"/>
                </a:cxn>
                <a:cxn ang="0">
                  <a:pos x="245" y="173"/>
                </a:cxn>
                <a:cxn ang="0">
                  <a:pos x="226" y="218"/>
                </a:cxn>
                <a:cxn ang="0">
                  <a:pos x="201" y="314"/>
                </a:cxn>
                <a:cxn ang="0">
                  <a:pos x="176" y="423"/>
                </a:cxn>
                <a:cxn ang="0">
                  <a:pos x="157" y="481"/>
                </a:cxn>
                <a:cxn ang="0">
                  <a:pos x="132" y="513"/>
                </a:cxn>
                <a:cxn ang="0">
                  <a:pos x="88" y="507"/>
                </a:cxn>
                <a:cxn ang="0">
                  <a:pos x="69" y="481"/>
                </a:cxn>
                <a:cxn ang="0">
                  <a:pos x="82" y="449"/>
                </a:cxn>
                <a:cxn ang="0">
                  <a:pos x="126" y="263"/>
                </a:cxn>
                <a:cxn ang="0">
                  <a:pos x="145" y="186"/>
                </a:cxn>
                <a:cxn ang="0">
                  <a:pos x="163" y="109"/>
                </a:cxn>
                <a:cxn ang="0">
                  <a:pos x="157" y="57"/>
                </a:cxn>
                <a:cxn ang="0">
                  <a:pos x="126" y="32"/>
                </a:cxn>
                <a:cxn ang="0">
                  <a:pos x="57" y="109"/>
                </a:cxn>
                <a:cxn ang="0">
                  <a:pos x="38" y="186"/>
                </a:cxn>
                <a:cxn ang="0">
                  <a:pos x="12" y="186"/>
                </a:cxn>
                <a:cxn ang="0">
                  <a:pos x="0" y="173"/>
                </a:cxn>
                <a:cxn ang="0">
                  <a:pos x="38" y="64"/>
                </a:cxn>
                <a:cxn ang="0">
                  <a:pos x="75" y="19"/>
                </a:cxn>
                <a:cxn ang="0">
                  <a:pos x="132" y="0"/>
                </a:cxn>
              </a:cxnLst>
              <a:rect l="0" t="0" r="r" b="b"/>
              <a:pathLst>
                <a:path w="1032" h="513">
                  <a:moveTo>
                    <a:pt x="132" y="0"/>
                  </a:moveTo>
                  <a:lnTo>
                    <a:pt x="163" y="6"/>
                  </a:lnTo>
                  <a:lnTo>
                    <a:pt x="201" y="25"/>
                  </a:lnTo>
                  <a:lnTo>
                    <a:pt x="233" y="57"/>
                  </a:lnTo>
                  <a:lnTo>
                    <a:pt x="252" y="102"/>
                  </a:lnTo>
                  <a:lnTo>
                    <a:pt x="283" y="70"/>
                  </a:lnTo>
                  <a:lnTo>
                    <a:pt x="321" y="38"/>
                  </a:lnTo>
                  <a:lnTo>
                    <a:pt x="377" y="12"/>
                  </a:lnTo>
                  <a:lnTo>
                    <a:pt x="440" y="0"/>
                  </a:lnTo>
                  <a:lnTo>
                    <a:pt x="478" y="6"/>
                  </a:lnTo>
                  <a:lnTo>
                    <a:pt x="516" y="12"/>
                  </a:lnTo>
                  <a:lnTo>
                    <a:pt x="547" y="32"/>
                  </a:lnTo>
                  <a:lnTo>
                    <a:pt x="573" y="64"/>
                  </a:lnTo>
                  <a:lnTo>
                    <a:pt x="585" y="115"/>
                  </a:lnTo>
                  <a:lnTo>
                    <a:pt x="617" y="77"/>
                  </a:lnTo>
                  <a:lnTo>
                    <a:pt x="661" y="38"/>
                  </a:lnTo>
                  <a:lnTo>
                    <a:pt x="717" y="12"/>
                  </a:lnTo>
                  <a:lnTo>
                    <a:pt x="786" y="0"/>
                  </a:lnTo>
                  <a:lnTo>
                    <a:pt x="831" y="6"/>
                  </a:lnTo>
                  <a:lnTo>
                    <a:pt x="868" y="19"/>
                  </a:lnTo>
                  <a:lnTo>
                    <a:pt x="893" y="32"/>
                  </a:lnTo>
                  <a:lnTo>
                    <a:pt x="906" y="51"/>
                  </a:lnTo>
                  <a:lnTo>
                    <a:pt x="919" y="70"/>
                  </a:lnTo>
                  <a:lnTo>
                    <a:pt x="925" y="89"/>
                  </a:lnTo>
                  <a:lnTo>
                    <a:pt x="931" y="102"/>
                  </a:lnTo>
                  <a:lnTo>
                    <a:pt x="931" y="122"/>
                  </a:lnTo>
                  <a:lnTo>
                    <a:pt x="931" y="128"/>
                  </a:lnTo>
                  <a:lnTo>
                    <a:pt x="925" y="186"/>
                  </a:lnTo>
                  <a:lnTo>
                    <a:pt x="906" y="250"/>
                  </a:lnTo>
                  <a:lnTo>
                    <a:pt x="887" y="314"/>
                  </a:lnTo>
                  <a:lnTo>
                    <a:pt x="868" y="353"/>
                  </a:lnTo>
                  <a:lnTo>
                    <a:pt x="862" y="378"/>
                  </a:lnTo>
                  <a:lnTo>
                    <a:pt x="856" y="398"/>
                  </a:lnTo>
                  <a:lnTo>
                    <a:pt x="849" y="417"/>
                  </a:lnTo>
                  <a:lnTo>
                    <a:pt x="849" y="430"/>
                  </a:lnTo>
                  <a:lnTo>
                    <a:pt x="843" y="443"/>
                  </a:lnTo>
                  <a:lnTo>
                    <a:pt x="849" y="462"/>
                  </a:lnTo>
                  <a:lnTo>
                    <a:pt x="849" y="475"/>
                  </a:lnTo>
                  <a:lnTo>
                    <a:pt x="862" y="481"/>
                  </a:lnTo>
                  <a:lnTo>
                    <a:pt x="875" y="488"/>
                  </a:lnTo>
                  <a:lnTo>
                    <a:pt x="919" y="468"/>
                  </a:lnTo>
                  <a:lnTo>
                    <a:pt x="963" y="423"/>
                  </a:lnTo>
                  <a:lnTo>
                    <a:pt x="994" y="346"/>
                  </a:lnTo>
                  <a:lnTo>
                    <a:pt x="994" y="340"/>
                  </a:lnTo>
                  <a:lnTo>
                    <a:pt x="1000" y="334"/>
                  </a:lnTo>
                  <a:lnTo>
                    <a:pt x="1007" y="327"/>
                  </a:lnTo>
                  <a:lnTo>
                    <a:pt x="1013" y="327"/>
                  </a:lnTo>
                  <a:lnTo>
                    <a:pt x="1019" y="327"/>
                  </a:lnTo>
                  <a:lnTo>
                    <a:pt x="1026" y="327"/>
                  </a:lnTo>
                  <a:lnTo>
                    <a:pt x="1032" y="334"/>
                  </a:lnTo>
                  <a:lnTo>
                    <a:pt x="1032" y="340"/>
                  </a:lnTo>
                  <a:lnTo>
                    <a:pt x="1032" y="359"/>
                  </a:lnTo>
                  <a:lnTo>
                    <a:pt x="1013" y="391"/>
                  </a:lnTo>
                  <a:lnTo>
                    <a:pt x="994" y="436"/>
                  </a:lnTo>
                  <a:lnTo>
                    <a:pt x="963" y="475"/>
                  </a:lnTo>
                  <a:lnTo>
                    <a:pt x="925" y="500"/>
                  </a:lnTo>
                  <a:lnTo>
                    <a:pt x="868" y="513"/>
                  </a:lnTo>
                  <a:lnTo>
                    <a:pt x="818" y="500"/>
                  </a:lnTo>
                  <a:lnTo>
                    <a:pt x="780" y="468"/>
                  </a:lnTo>
                  <a:lnTo>
                    <a:pt x="761" y="417"/>
                  </a:lnTo>
                  <a:lnTo>
                    <a:pt x="768" y="404"/>
                  </a:lnTo>
                  <a:lnTo>
                    <a:pt x="768" y="391"/>
                  </a:lnTo>
                  <a:lnTo>
                    <a:pt x="774" y="378"/>
                  </a:lnTo>
                  <a:lnTo>
                    <a:pt x="780" y="359"/>
                  </a:lnTo>
                  <a:lnTo>
                    <a:pt x="799" y="308"/>
                  </a:lnTo>
                  <a:lnTo>
                    <a:pt x="818" y="244"/>
                  </a:lnTo>
                  <a:lnTo>
                    <a:pt x="837" y="173"/>
                  </a:lnTo>
                  <a:lnTo>
                    <a:pt x="843" y="115"/>
                  </a:lnTo>
                  <a:lnTo>
                    <a:pt x="843" y="102"/>
                  </a:lnTo>
                  <a:lnTo>
                    <a:pt x="843" y="89"/>
                  </a:lnTo>
                  <a:lnTo>
                    <a:pt x="843" y="77"/>
                  </a:lnTo>
                  <a:lnTo>
                    <a:pt x="837" y="64"/>
                  </a:lnTo>
                  <a:lnTo>
                    <a:pt x="831" y="51"/>
                  </a:lnTo>
                  <a:lnTo>
                    <a:pt x="818" y="38"/>
                  </a:lnTo>
                  <a:lnTo>
                    <a:pt x="799" y="32"/>
                  </a:lnTo>
                  <a:lnTo>
                    <a:pt x="780" y="32"/>
                  </a:lnTo>
                  <a:lnTo>
                    <a:pt x="724" y="44"/>
                  </a:lnTo>
                  <a:lnTo>
                    <a:pt x="673" y="70"/>
                  </a:lnTo>
                  <a:lnTo>
                    <a:pt x="629" y="109"/>
                  </a:lnTo>
                  <a:lnTo>
                    <a:pt x="604" y="154"/>
                  </a:lnTo>
                  <a:lnTo>
                    <a:pt x="591" y="167"/>
                  </a:lnTo>
                  <a:lnTo>
                    <a:pt x="585" y="179"/>
                  </a:lnTo>
                  <a:lnTo>
                    <a:pt x="579" y="192"/>
                  </a:lnTo>
                  <a:lnTo>
                    <a:pt x="579" y="205"/>
                  </a:lnTo>
                  <a:lnTo>
                    <a:pt x="573" y="218"/>
                  </a:lnTo>
                  <a:lnTo>
                    <a:pt x="566" y="237"/>
                  </a:lnTo>
                  <a:lnTo>
                    <a:pt x="560" y="276"/>
                  </a:lnTo>
                  <a:lnTo>
                    <a:pt x="547" y="314"/>
                  </a:lnTo>
                  <a:lnTo>
                    <a:pt x="535" y="372"/>
                  </a:lnTo>
                  <a:lnTo>
                    <a:pt x="522" y="423"/>
                  </a:lnTo>
                  <a:lnTo>
                    <a:pt x="516" y="443"/>
                  </a:lnTo>
                  <a:lnTo>
                    <a:pt x="510" y="462"/>
                  </a:lnTo>
                  <a:lnTo>
                    <a:pt x="503" y="481"/>
                  </a:lnTo>
                  <a:lnTo>
                    <a:pt x="503" y="494"/>
                  </a:lnTo>
                  <a:lnTo>
                    <a:pt x="491" y="500"/>
                  </a:lnTo>
                  <a:lnTo>
                    <a:pt x="478" y="513"/>
                  </a:lnTo>
                  <a:lnTo>
                    <a:pt x="459" y="513"/>
                  </a:lnTo>
                  <a:lnTo>
                    <a:pt x="447" y="513"/>
                  </a:lnTo>
                  <a:lnTo>
                    <a:pt x="434" y="507"/>
                  </a:lnTo>
                  <a:lnTo>
                    <a:pt x="428" y="500"/>
                  </a:lnTo>
                  <a:lnTo>
                    <a:pt x="421" y="494"/>
                  </a:lnTo>
                  <a:lnTo>
                    <a:pt x="421" y="481"/>
                  </a:lnTo>
                  <a:lnTo>
                    <a:pt x="421" y="475"/>
                  </a:lnTo>
                  <a:lnTo>
                    <a:pt x="421" y="462"/>
                  </a:lnTo>
                  <a:lnTo>
                    <a:pt x="428" y="443"/>
                  </a:lnTo>
                  <a:lnTo>
                    <a:pt x="434" y="430"/>
                  </a:lnTo>
                  <a:lnTo>
                    <a:pt x="434" y="411"/>
                  </a:lnTo>
                  <a:lnTo>
                    <a:pt x="434" y="411"/>
                  </a:lnTo>
                  <a:lnTo>
                    <a:pt x="484" y="218"/>
                  </a:lnTo>
                  <a:lnTo>
                    <a:pt x="497" y="173"/>
                  </a:lnTo>
                  <a:lnTo>
                    <a:pt x="497" y="141"/>
                  </a:lnTo>
                  <a:lnTo>
                    <a:pt x="503" y="115"/>
                  </a:lnTo>
                  <a:lnTo>
                    <a:pt x="503" y="102"/>
                  </a:lnTo>
                  <a:lnTo>
                    <a:pt x="503" y="89"/>
                  </a:lnTo>
                  <a:lnTo>
                    <a:pt x="497" y="77"/>
                  </a:lnTo>
                  <a:lnTo>
                    <a:pt x="491" y="64"/>
                  </a:lnTo>
                  <a:lnTo>
                    <a:pt x="484" y="51"/>
                  </a:lnTo>
                  <a:lnTo>
                    <a:pt x="472" y="38"/>
                  </a:lnTo>
                  <a:lnTo>
                    <a:pt x="459" y="32"/>
                  </a:lnTo>
                  <a:lnTo>
                    <a:pt x="434" y="32"/>
                  </a:lnTo>
                  <a:lnTo>
                    <a:pt x="377" y="44"/>
                  </a:lnTo>
                  <a:lnTo>
                    <a:pt x="333" y="70"/>
                  </a:lnTo>
                  <a:lnTo>
                    <a:pt x="296" y="102"/>
                  </a:lnTo>
                  <a:lnTo>
                    <a:pt x="264" y="141"/>
                  </a:lnTo>
                  <a:lnTo>
                    <a:pt x="252" y="160"/>
                  </a:lnTo>
                  <a:lnTo>
                    <a:pt x="245" y="173"/>
                  </a:lnTo>
                  <a:lnTo>
                    <a:pt x="233" y="186"/>
                  </a:lnTo>
                  <a:lnTo>
                    <a:pt x="233" y="205"/>
                  </a:lnTo>
                  <a:lnTo>
                    <a:pt x="226" y="218"/>
                  </a:lnTo>
                  <a:lnTo>
                    <a:pt x="220" y="237"/>
                  </a:lnTo>
                  <a:lnTo>
                    <a:pt x="208" y="276"/>
                  </a:lnTo>
                  <a:lnTo>
                    <a:pt x="201" y="314"/>
                  </a:lnTo>
                  <a:lnTo>
                    <a:pt x="195" y="353"/>
                  </a:lnTo>
                  <a:lnTo>
                    <a:pt x="182" y="391"/>
                  </a:lnTo>
                  <a:lnTo>
                    <a:pt x="176" y="423"/>
                  </a:lnTo>
                  <a:lnTo>
                    <a:pt x="170" y="443"/>
                  </a:lnTo>
                  <a:lnTo>
                    <a:pt x="163" y="462"/>
                  </a:lnTo>
                  <a:lnTo>
                    <a:pt x="157" y="481"/>
                  </a:lnTo>
                  <a:lnTo>
                    <a:pt x="157" y="494"/>
                  </a:lnTo>
                  <a:lnTo>
                    <a:pt x="145" y="500"/>
                  </a:lnTo>
                  <a:lnTo>
                    <a:pt x="132" y="513"/>
                  </a:lnTo>
                  <a:lnTo>
                    <a:pt x="113" y="513"/>
                  </a:lnTo>
                  <a:lnTo>
                    <a:pt x="101" y="513"/>
                  </a:lnTo>
                  <a:lnTo>
                    <a:pt x="88" y="507"/>
                  </a:lnTo>
                  <a:lnTo>
                    <a:pt x="82" y="500"/>
                  </a:lnTo>
                  <a:lnTo>
                    <a:pt x="75" y="494"/>
                  </a:lnTo>
                  <a:lnTo>
                    <a:pt x="69" y="481"/>
                  </a:lnTo>
                  <a:lnTo>
                    <a:pt x="75" y="475"/>
                  </a:lnTo>
                  <a:lnTo>
                    <a:pt x="75" y="462"/>
                  </a:lnTo>
                  <a:lnTo>
                    <a:pt x="82" y="449"/>
                  </a:lnTo>
                  <a:lnTo>
                    <a:pt x="82" y="436"/>
                  </a:lnTo>
                  <a:lnTo>
                    <a:pt x="119" y="289"/>
                  </a:lnTo>
                  <a:lnTo>
                    <a:pt x="126" y="263"/>
                  </a:lnTo>
                  <a:lnTo>
                    <a:pt x="132" y="237"/>
                  </a:lnTo>
                  <a:lnTo>
                    <a:pt x="138" y="211"/>
                  </a:lnTo>
                  <a:lnTo>
                    <a:pt x="145" y="186"/>
                  </a:lnTo>
                  <a:lnTo>
                    <a:pt x="151" y="160"/>
                  </a:lnTo>
                  <a:lnTo>
                    <a:pt x="157" y="134"/>
                  </a:lnTo>
                  <a:lnTo>
                    <a:pt x="163" y="109"/>
                  </a:lnTo>
                  <a:lnTo>
                    <a:pt x="163" y="89"/>
                  </a:lnTo>
                  <a:lnTo>
                    <a:pt x="163" y="70"/>
                  </a:lnTo>
                  <a:lnTo>
                    <a:pt x="157" y="57"/>
                  </a:lnTo>
                  <a:lnTo>
                    <a:pt x="151" y="44"/>
                  </a:lnTo>
                  <a:lnTo>
                    <a:pt x="138" y="32"/>
                  </a:lnTo>
                  <a:lnTo>
                    <a:pt x="126" y="32"/>
                  </a:lnTo>
                  <a:lnTo>
                    <a:pt x="101" y="38"/>
                  </a:lnTo>
                  <a:lnTo>
                    <a:pt x="75" y="70"/>
                  </a:lnTo>
                  <a:lnTo>
                    <a:pt x="57" y="109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8" y="186"/>
                  </a:lnTo>
                  <a:lnTo>
                    <a:pt x="31" y="186"/>
                  </a:lnTo>
                  <a:lnTo>
                    <a:pt x="19" y="192"/>
                  </a:lnTo>
                  <a:lnTo>
                    <a:pt x="12" y="186"/>
                  </a:lnTo>
                  <a:lnTo>
                    <a:pt x="6" y="186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6" y="154"/>
                  </a:lnTo>
                  <a:lnTo>
                    <a:pt x="19" y="109"/>
                  </a:lnTo>
                  <a:lnTo>
                    <a:pt x="38" y="64"/>
                  </a:lnTo>
                  <a:lnTo>
                    <a:pt x="50" y="51"/>
                  </a:lnTo>
                  <a:lnTo>
                    <a:pt x="57" y="32"/>
                  </a:lnTo>
                  <a:lnTo>
                    <a:pt x="75" y="19"/>
                  </a:lnTo>
                  <a:lnTo>
                    <a:pt x="88" y="12"/>
                  </a:lnTo>
                  <a:lnTo>
                    <a:pt x="107" y="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21009" y="3226"/>
              <a:ext cx="391" cy="53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246" y="7"/>
                </a:cxn>
                <a:cxn ang="0">
                  <a:pos x="303" y="26"/>
                </a:cxn>
                <a:cxn ang="0">
                  <a:pos x="347" y="58"/>
                </a:cxn>
                <a:cxn ang="0">
                  <a:pos x="378" y="103"/>
                </a:cxn>
                <a:cxn ang="0">
                  <a:pos x="391" y="161"/>
                </a:cxn>
                <a:cxn ang="0">
                  <a:pos x="378" y="219"/>
                </a:cxn>
                <a:cxn ang="0">
                  <a:pos x="347" y="263"/>
                </a:cxn>
                <a:cxn ang="0">
                  <a:pos x="303" y="302"/>
                </a:cxn>
                <a:cxn ang="0">
                  <a:pos x="252" y="341"/>
                </a:cxn>
                <a:cxn ang="0">
                  <a:pos x="177" y="398"/>
                </a:cxn>
                <a:cxn ang="0">
                  <a:pos x="95" y="456"/>
                </a:cxn>
                <a:cxn ang="0">
                  <a:pos x="252" y="456"/>
                </a:cxn>
                <a:cxn ang="0">
                  <a:pos x="258" y="456"/>
                </a:cxn>
                <a:cxn ang="0">
                  <a:pos x="277" y="456"/>
                </a:cxn>
                <a:cxn ang="0">
                  <a:pos x="296" y="456"/>
                </a:cxn>
                <a:cxn ang="0">
                  <a:pos x="309" y="456"/>
                </a:cxn>
                <a:cxn ang="0">
                  <a:pos x="328" y="456"/>
                </a:cxn>
                <a:cxn ang="0">
                  <a:pos x="334" y="450"/>
                </a:cxn>
                <a:cxn ang="0">
                  <a:pos x="340" y="443"/>
                </a:cxn>
                <a:cxn ang="0">
                  <a:pos x="347" y="424"/>
                </a:cxn>
                <a:cxn ang="0">
                  <a:pos x="353" y="411"/>
                </a:cxn>
                <a:cxn ang="0">
                  <a:pos x="353" y="392"/>
                </a:cxn>
                <a:cxn ang="0">
                  <a:pos x="353" y="379"/>
                </a:cxn>
                <a:cxn ang="0">
                  <a:pos x="391" y="379"/>
                </a:cxn>
                <a:cxn ang="0">
                  <a:pos x="391" y="379"/>
                </a:cxn>
                <a:cxn ang="0">
                  <a:pos x="359" y="533"/>
                </a:cxn>
                <a:cxn ang="0">
                  <a:pos x="0" y="533"/>
                </a:cxn>
                <a:cxn ang="0">
                  <a:pos x="0" y="508"/>
                </a:cxn>
                <a:cxn ang="0">
                  <a:pos x="0" y="501"/>
                </a:cxn>
                <a:cxn ang="0">
                  <a:pos x="0" y="501"/>
                </a:cxn>
                <a:cxn ang="0">
                  <a:pos x="7" y="495"/>
                </a:cxn>
                <a:cxn ang="0">
                  <a:pos x="202" y="334"/>
                </a:cxn>
                <a:cxn ang="0">
                  <a:pos x="252" y="276"/>
                </a:cxn>
                <a:cxn ang="0">
                  <a:pos x="290" y="225"/>
                </a:cxn>
                <a:cxn ang="0">
                  <a:pos x="303" y="161"/>
                </a:cxn>
                <a:cxn ang="0">
                  <a:pos x="296" y="109"/>
                </a:cxn>
                <a:cxn ang="0">
                  <a:pos x="265" y="71"/>
                </a:cxn>
                <a:cxn ang="0">
                  <a:pos x="221" y="45"/>
                </a:cxn>
                <a:cxn ang="0">
                  <a:pos x="164" y="39"/>
                </a:cxn>
                <a:cxn ang="0">
                  <a:pos x="95" y="52"/>
                </a:cxn>
                <a:cxn ang="0">
                  <a:pos x="45" y="96"/>
                </a:cxn>
                <a:cxn ang="0">
                  <a:pos x="63" y="103"/>
                </a:cxn>
                <a:cxn ang="0">
                  <a:pos x="76" y="109"/>
                </a:cxn>
                <a:cxn ang="0">
                  <a:pos x="89" y="122"/>
                </a:cxn>
                <a:cxn ang="0">
                  <a:pos x="89" y="141"/>
                </a:cxn>
                <a:cxn ang="0">
                  <a:pos x="89" y="161"/>
                </a:cxn>
                <a:cxn ang="0">
                  <a:pos x="82" y="174"/>
                </a:cxn>
                <a:cxn ang="0">
                  <a:pos x="70" y="186"/>
                </a:cxn>
                <a:cxn ang="0">
                  <a:pos x="57" y="186"/>
                </a:cxn>
                <a:cxn ang="0">
                  <a:pos x="45" y="193"/>
                </a:cxn>
                <a:cxn ang="0">
                  <a:pos x="38" y="193"/>
                </a:cxn>
                <a:cxn ang="0">
                  <a:pos x="26" y="186"/>
                </a:cxn>
                <a:cxn ang="0">
                  <a:pos x="19" y="180"/>
                </a:cxn>
                <a:cxn ang="0">
                  <a:pos x="7" y="174"/>
                </a:cxn>
                <a:cxn ang="0">
                  <a:pos x="0" y="161"/>
                </a:cxn>
                <a:cxn ang="0">
                  <a:pos x="0" y="141"/>
                </a:cxn>
                <a:cxn ang="0">
                  <a:pos x="13" y="90"/>
                </a:cxn>
                <a:cxn ang="0">
                  <a:pos x="51" y="45"/>
                </a:cxn>
                <a:cxn ang="0">
                  <a:pos x="107" y="13"/>
                </a:cxn>
                <a:cxn ang="0">
                  <a:pos x="183" y="0"/>
                </a:cxn>
              </a:cxnLst>
              <a:rect l="0" t="0" r="r" b="b"/>
              <a:pathLst>
                <a:path w="391" h="533">
                  <a:moveTo>
                    <a:pt x="183" y="0"/>
                  </a:moveTo>
                  <a:lnTo>
                    <a:pt x="246" y="7"/>
                  </a:lnTo>
                  <a:lnTo>
                    <a:pt x="303" y="26"/>
                  </a:lnTo>
                  <a:lnTo>
                    <a:pt x="347" y="58"/>
                  </a:lnTo>
                  <a:lnTo>
                    <a:pt x="378" y="103"/>
                  </a:lnTo>
                  <a:lnTo>
                    <a:pt x="391" y="161"/>
                  </a:lnTo>
                  <a:lnTo>
                    <a:pt x="378" y="219"/>
                  </a:lnTo>
                  <a:lnTo>
                    <a:pt x="347" y="263"/>
                  </a:lnTo>
                  <a:lnTo>
                    <a:pt x="303" y="302"/>
                  </a:lnTo>
                  <a:lnTo>
                    <a:pt x="252" y="341"/>
                  </a:lnTo>
                  <a:lnTo>
                    <a:pt x="177" y="398"/>
                  </a:lnTo>
                  <a:lnTo>
                    <a:pt x="95" y="456"/>
                  </a:lnTo>
                  <a:lnTo>
                    <a:pt x="252" y="456"/>
                  </a:lnTo>
                  <a:lnTo>
                    <a:pt x="258" y="456"/>
                  </a:lnTo>
                  <a:lnTo>
                    <a:pt x="277" y="456"/>
                  </a:lnTo>
                  <a:lnTo>
                    <a:pt x="296" y="456"/>
                  </a:lnTo>
                  <a:lnTo>
                    <a:pt x="309" y="456"/>
                  </a:lnTo>
                  <a:lnTo>
                    <a:pt x="328" y="456"/>
                  </a:lnTo>
                  <a:lnTo>
                    <a:pt x="334" y="450"/>
                  </a:lnTo>
                  <a:lnTo>
                    <a:pt x="340" y="443"/>
                  </a:lnTo>
                  <a:lnTo>
                    <a:pt x="347" y="424"/>
                  </a:lnTo>
                  <a:lnTo>
                    <a:pt x="353" y="411"/>
                  </a:lnTo>
                  <a:lnTo>
                    <a:pt x="353" y="392"/>
                  </a:lnTo>
                  <a:lnTo>
                    <a:pt x="353" y="379"/>
                  </a:lnTo>
                  <a:lnTo>
                    <a:pt x="391" y="379"/>
                  </a:lnTo>
                  <a:lnTo>
                    <a:pt x="391" y="379"/>
                  </a:lnTo>
                  <a:lnTo>
                    <a:pt x="359" y="533"/>
                  </a:lnTo>
                  <a:lnTo>
                    <a:pt x="0" y="533"/>
                  </a:lnTo>
                  <a:lnTo>
                    <a:pt x="0" y="508"/>
                  </a:lnTo>
                  <a:lnTo>
                    <a:pt x="0" y="501"/>
                  </a:lnTo>
                  <a:lnTo>
                    <a:pt x="0" y="501"/>
                  </a:lnTo>
                  <a:lnTo>
                    <a:pt x="7" y="495"/>
                  </a:lnTo>
                  <a:lnTo>
                    <a:pt x="202" y="334"/>
                  </a:lnTo>
                  <a:lnTo>
                    <a:pt x="252" y="276"/>
                  </a:lnTo>
                  <a:lnTo>
                    <a:pt x="290" y="225"/>
                  </a:lnTo>
                  <a:lnTo>
                    <a:pt x="303" y="161"/>
                  </a:lnTo>
                  <a:lnTo>
                    <a:pt x="296" y="109"/>
                  </a:lnTo>
                  <a:lnTo>
                    <a:pt x="265" y="71"/>
                  </a:lnTo>
                  <a:lnTo>
                    <a:pt x="221" y="45"/>
                  </a:lnTo>
                  <a:lnTo>
                    <a:pt x="164" y="39"/>
                  </a:lnTo>
                  <a:lnTo>
                    <a:pt x="95" y="52"/>
                  </a:lnTo>
                  <a:lnTo>
                    <a:pt x="45" y="96"/>
                  </a:lnTo>
                  <a:lnTo>
                    <a:pt x="63" y="103"/>
                  </a:lnTo>
                  <a:lnTo>
                    <a:pt x="76" y="109"/>
                  </a:lnTo>
                  <a:lnTo>
                    <a:pt x="89" y="122"/>
                  </a:lnTo>
                  <a:lnTo>
                    <a:pt x="89" y="141"/>
                  </a:lnTo>
                  <a:lnTo>
                    <a:pt x="89" y="161"/>
                  </a:lnTo>
                  <a:lnTo>
                    <a:pt x="82" y="174"/>
                  </a:lnTo>
                  <a:lnTo>
                    <a:pt x="70" y="186"/>
                  </a:lnTo>
                  <a:lnTo>
                    <a:pt x="57" y="186"/>
                  </a:lnTo>
                  <a:lnTo>
                    <a:pt x="45" y="193"/>
                  </a:lnTo>
                  <a:lnTo>
                    <a:pt x="38" y="193"/>
                  </a:lnTo>
                  <a:lnTo>
                    <a:pt x="26" y="186"/>
                  </a:lnTo>
                  <a:lnTo>
                    <a:pt x="19" y="180"/>
                  </a:lnTo>
                  <a:lnTo>
                    <a:pt x="7" y="174"/>
                  </a:lnTo>
                  <a:lnTo>
                    <a:pt x="0" y="161"/>
                  </a:lnTo>
                  <a:lnTo>
                    <a:pt x="0" y="141"/>
                  </a:lnTo>
                  <a:lnTo>
                    <a:pt x="13" y="90"/>
                  </a:lnTo>
                  <a:lnTo>
                    <a:pt x="51" y="45"/>
                  </a:lnTo>
                  <a:lnTo>
                    <a:pt x="107" y="13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21689" y="3759"/>
              <a:ext cx="762" cy="5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717" y="0"/>
                </a:cxn>
                <a:cxn ang="0">
                  <a:pos x="724" y="0"/>
                </a:cxn>
                <a:cxn ang="0">
                  <a:pos x="736" y="0"/>
                </a:cxn>
                <a:cxn ang="0">
                  <a:pos x="749" y="0"/>
                </a:cxn>
                <a:cxn ang="0">
                  <a:pos x="755" y="7"/>
                </a:cxn>
                <a:cxn ang="0">
                  <a:pos x="762" y="13"/>
                </a:cxn>
                <a:cxn ang="0">
                  <a:pos x="762" y="26"/>
                </a:cxn>
                <a:cxn ang="0">
                  <a:pos x="762" y="39"/>
                </a:cxn>
                <a:cxn ang="0">
                  <a:pos x="749" y="45"/>
                </a:cxn>
                <a:cxn ang="0">
                  <a:pos x="743" y="52"/>
                </a:cxn>
                <a:cxn ang="0">
                  <a:pos x="730" y="52"/>
                </a:cxn>
                <a:cxn ang="0">
                  <a:pos x="717" y="52"/>
                </a:cxn>
                <a:cxn ang="0">
                  <a:pos x="50" y="52"/>
                </a:cxn>
                <a:cxn ang="0">
                  <a:pos x="38" y="52"/>
                </a:cxn>
                <a:cxn ang="0">
                  <a:pos x="25" y="52"/>
                </a:cxn>
                <a:cxn ang="0">
                  <a:pos x="13" y="45"/>
                </a:cxn>
                <a:cxn ang="0">
                  <a:pos x="6" y="39"/>
                </a:cxn>
                <a:cxn ang="0">
                  <a:pos x="0" y="26"/>
                </a:cxn>
                <a:cxn ang="0">
                  <a:pos x="6" y="1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38" y="0"/>
                </a:cxn>
                <a:cxn ang="0">
                  <a:pos x="50" y="0"/>
                </a:cxn>
              </a:cxnLst>
              <a:rect l="0" t="0" r="r" b="b"/>
              <a:pathLst>
                <a:path w="762" h="52">
                  <a:moveTo>
                    <a:pt x="50" y="0"/>
                  </a:moveTo>
                  <a:lnTo>
                    <a:pt x="717" y="0"/>
                  </a:lnTo>
                  <a:lnTo>
                    <a:pt x="724" y="0"/>
                  </a:lnTo>
                  <a:lnTo>
                    <a:pt x="736" y="0"/>
                  </a:lnTo>
                  <a:lnTo>
                    <a:pt x="749" y="0"/>
                  </a:lnTo>
                  <a:lnTo>
                    <a:pt x="755" y="7"/>
                  </a:lnTo>
                  <a:lnTo>
                    <a:pt x="762" y="13"/>
                  </a:lnTo>
                  <a:lnTo>
                    <a:pt x="762" y="26"/>
                  </a:lnTo>
                  <a:lnTo>
                    <a:pt x="762" y="39"/>
                  </a:lnTo>
                  <a:lnTo>
                    <a:pt x="749" y="45"/>
                  </a:lnTo>
                  <a:lnTo>
                    <a:pt x="743" y="52"/>
                  </a:lnTo>
                  <a:lnTo>
                    <a:pt x="730" y="52"/>
                  </a:lnTo>
                  <a:lnTo>
                    <a:pt x="717" y="52"/>
                  </a:lnTo>
                  <a:lnTo>
                    <a:pt x="50" y="52"/>
                  </a:lnTo>
                  <a:lnTo>
                    <a:pt x="38" y="52"/>
                  </a:lnTo>
                  <a:lnTo>
                    <a:pt x="25" y="52"/>
                  </a:lnTo>
                  <a:lnTo>
                    <a:pt x="13" y="45"/>
                  </a:lnTo>
                  <a:lnTo>
                    <a:pt x="6" y="39"/>
                  </a:lnTo>
                  <a:lnTo>
                    <a:pt x="0" y="26"/>
                  </a:lnTo>
                  <a:lnTo>
                    <a:pt x="6" y="13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 noEditPoints="1"/>
            </p:cNvSpPr>
            <p:nvPr/>
          </p:nvSpPr>
          <p:spPr bwMode="auto">
            <a:xfrm>
              <a:off x="22608" y="3303"/>
              <a:ext cx="554" cy="771"/>
            </a:xfrm>
            <a:custGeom>
              <a:avLst/>
              <a:gdLst/>
              <a:ahLst/>
              <a:cxnLst>
                <a:cxn ang="0">
                  <a:pos x="340" y="122"/>
                </a:cxn>
                <a:cxn ang="0">
                  <a:pos x="44" y="540"/>
                </a:cxn>
                <a:cxn ang="0">
                  <a:pos x="340" y="540"/>
                </a:cxn>
                <a:cxn ang="0">
                  <a:pos x="340" y="122"/>
                </a:cxn>
                <a:cxn ang="0">
                  <a:pos x="403" y="0"/>
                </a:cxn>
                <a:cxn ang="0">
                  <a:pos x="415" y="0"/>
                </a:cxn>
                <a:cxn ang="0">
                  <a:pos x="421" y="7"/>
                </a:cxn>
                <a:cxn ang="0">
                  <a:pos x="428" y="13"/>
                </a:cxn>
                <a:cxn ang="0">
                  <a:pos x="428" y="26"/>
                </a:cxn>
                <a:cxn ang="0">
                  <a:pos x="428" y="540"/>
                </a:cxn>
                <a:cxn ang="0">
                  <a:pos x="554" y="540"/>
                </a:cxn>
                <a:cxn ang="0">
                  <a:pos x="554" y="578"/>
                </a:cxn>
                <a:cxn ang="0">
                  <a:pos x="428" y="578"/>
                </a:cxn>
                <a:cxn ang="0">
                  <a:pos x="428" y="675"/>
                </a:cxn>
                <a:cxn ang="0">
                  <a:pos x="428" y="687"/>
                </a:cxn>
                <a:cxn ang="0">
                  <a:pos x="428" y="700"/>
                </a:cxn>
                <a:cxn ang="0">
                  <a:pos x="434" y="707"/>
                </a:cxn>
                <a:cxn ang="0">
                  <a:pos x="440" y="713"/>
                </a:cxn>
                <a:cxn ang="0">
                  <a:pos x="447" y="720"/>
                </a:cxn>
                <a:cxn ang="0">
                  <a:pos x="466" y="726"/>
                </a:cxn>
                <a:cxn ang="0">
                  <a:pos x="491" y="726"/>
                </a:cxn>
                <a:cxn ang="0">
                  <a:pos x="522" y="726"/>
                </a:cxn>
                <a:cxn ang="0">
                  <a:pos x="547" y="726"/>
                </a:cxn>
                <a:cxn ang="0">
                  <a:pos x="547" y="771"/>
                </a:cxn>
                <a:cxn ang="0">
                  <a:pos x="459" y="764"/>
                </a:cxn>
                <a:cxn ang="0">
                  <a:pos x="377" y="764"/>
                </a:cxn>
                <a:cxn ang="0">
                  <a:pos x="333" y="764"/>
                </a:cxn>
                <a:cxn ang="0">
                  <a:pos x="270" y="764"/>
                </a:cxn>
                <a:cxn ang="0">
                  <a:pos x="208" y="771"/>
                </a:cxn>
                <a:cxn ang="0">
                  <a:pos x="208" y="726"/>
                </a:cxn>
                <a:cxn ang="0">
                  <a:pos x="245" y="726"/>
                </a:cxn>
                <a:cxn ang="0">
                  <a:pos x="270" y="726"/>
                </a:cxn>
                <a:cxn ang="0">
                  <a:pos x="296" y="726"/>
                </a:cxn>
                <a:cxn ang="0">
                  <a:pos x="308" y="720"/>
                </a:cxn>
                <a:cxn ang="0">
                  <a:pos x="321" y="713"/>
                </a:cxn>
                <a:cxn ang="0">
                  <a:pos x="327" y="707"/>
                </a:cxn>
                <a:cxn ang="0">
                  <a:pos x="333" y="700"/>
                </a:cxn>
                <a:cxn ang="0">
                  <a:pos x="333" y="687"/>
                </a:cxn>
                <a:cxn ang="0">
                  <a:pos x="333" y="675"/>
                </a:cxn>
                <a:cxn ang="0">
                  <a:pos x="333" y="578"/>
                </a:cxn>
                <a:cxn ang="0">
                  <a:pos x="0" y="578"/>
                </a:cxn>
                <a:cxn ang="0">
                  <a:pos x="0" y="540"/>
                </a:cxn>
                <a:cxn ang="0">
                  <a:pos x="377" y="13"/>
                </a:cxn>
                <a:cxn ang="0">
                  <a:pos x="384" y="7"/>
                </a:cxn>
                <a:cxn ang="0">
                  <a:pos x="390" y="0"/>
                </a:cxn>
                <a:cxn ang="0">
                  <a:pos x="396" y="0"/>
                </a:cxn>
                <a:cxn ang="0">
                  <a:pos x="403" y="0"/>
                </a:cxn>
              </a:cxnLst>
              <a:rect l="0" t="0" r="r" b="b"/>
              <a:pathLst>
                <a:path w="554" h="771">
                  <a:moveTo>
                    <a:pt x="340" y="122"/>
                  </a:moveTo>
                  <a:lnTo>
                    <a:pt x="44" y="540"/>
                  </a:lnTo>
                  <a:lnTo>
                    <a:pt x="340" y="540"/>
                  </a:lnTo>
                  <a:lnTo>
                    <a:pt x="340" y="122"/>
                  </a:lnTo>
                  <a:close/>
                  <a:moveTo>
                    <a:pt x="403" y="0"/>
                  </a:moveTo>
                  <a:lnTo>
                    <a:pt x="415" y="0"/>
                  </a:lnTo>
                  <a:lnTo>
                    <a:pt x="421" y="7"/>
                  </a:lnTo>
                  <a:lnTo>
                    <a:pt x="428" y="13"/>
                  </a:lnTo>
                  <a:lnTo>
                    <a:pt x="428" y="26"/>
                  </a:lnTo>
                  <a:lnTo>
                    <a:pt x="428" y="540"/>
                  </a:lnTo>
                  <a:lnTo>
                    <a:pt x="554" y="540"/>
                  </a:lnTo>
                  <a:lnTo>
                    <a:pt x="554" y="578"/>
                  </a:lnTo>
                  <a:lnTo>
                    <a:pt x="428" y="578"/>
                  </a:lnTo>
                  <a:lnTo>
                    <a:pt x="428" y="675"/>
                  </a:lnTo>
                  <a:lnTo>
                    <a:pt x="428" y="687"/>
                  </a:lnTo>
                  <a:lnTo>
                    <a:pt x="428" y="700"/>
                  </a:lnTo>
                  <a:lnTo>
                    <a:pt x="434" y="707"/>
                  </a:lnTo>
                  <a:lnTo>
                    <a:pt x="440" y="713"/>
                  </a:lnTo>
                  <a:lnTo>
                    <a:pt x="447" y="720"/>
                  </a:lnTo>
                  <a:lnTo>
                    <a:pt x="466" y="726"/>
                  </a:lnTo>
                  <a:lnTo>
                    <a:pt x="491" y="726"/>
                  </a:lnTo>
                  <a:lnTo>
                    <a:pt x="522" y="726"/>
                  </a:lnTo>
                  <a:lnTo>
                    <a:pt x="547" y="726"/>
                  </a:lnTo>
                  <a:lnTo>
                    <a:pt x="547" y="771"/>
                  </a:lnTo>
                  <a:lnTo>
                    <a:pt x="459" y="764"/>
                  </a:lnTo>
                  <a:lnTo>
                    <a:pt x="377" y="764"/>
                  </a:lnTo>
                  <a:lnTo>
                    <a:pt x="333" y="764"/>
                  </a:lnTo>
                  <a:lnTo>
                    <a:pt x="270" y="764"/>
                  </a:lnTo>
                  <a:lnTo>
                    <a:pt x="208" y="771"/>
                  </a:lnTo>
                  <a:lnTo>
                    <a:pt x="208" y="726"/>
                  </a:lnTo>
                  <a:lnTo>
                    <a:pt x="245" y="726"/>
                  </a:lnTo>
                  <a:lnTo>
                    <a:pt x="270" y="726"/>
                  </a:lnTo>
                  <a:lnTo>
                    <a:pt x="296" y="726"/>
                  </a:lnTo>
                  <a:lnTo>
                    <a:pt x="308" y="720"/>
                  </a:lnTo>
                  <a:lnTo>
                    <a:pt x="321" y="713"/>
                  </a:lnTo>
                  <a:lnTo>
                    <a:pt x="327" y="707"/>
                  </a:lnTo>
                  <a:lnTo>
                    <a:pt x="333" y="700"/>
                  </a:lnTo>
                  <a:lnTo>
                    <a:pt x="333" y="687"/>
                  </a:lnTo>
                  <a:lnTo>
                    <a:pt x="333" y="675"/>
                  </a:lnTo>
                  <a:lnTo>
                    <a:pt x="333" y="578"/>
                  </a:lnTo>
                  <a:lnTo>
                    <a:pt x="0" y="578"/>
                  </a:lnTo>
                  <a:lnTo>
                    <a:pt x="0" y="540"/>
                  </a:lnTo>
                  <a:lnTo>
                    <a:pt x="377" y="13"/>
                  </a:lnTo>
                  <a:lnTo>
                    <a:pt x="384" y="7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>
              <a:off x="16705" y="4292"/>
              <a:ext cx="6538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19682" y="4523"/>
              <a:ext cx="503" cy="765"/>
            </a:xfrm>
            <a:custGeom>
              <a:avLst/>
              <a:gdLst/>
              <a:ahLst/>
              <a:cxnLst>
                <a:cxn ang="0">
                  <a:pos x="321" y="13"/>
                </a:cxn>
                <a:cxn ang="0">
                  <a:pos x="446" y="84"/>
                </a:cxn>
                <a:cxn ang="0">
                  <a:pos x="503" y="225"/>
                </a:cxn>
                <a:cxn ang="0">
                  <a:pos x="453" y="367"/>
                </a:cxn>
                <a:cxn ang="0">
                  <a:pos x="339" y="469"/>
                </a:cxn>
                <a:cxn ang="0">
                  <a:pos x="264" y="534"/>
                </a:cxn>
                <a:cxn ang="0">
                  <a:pos x="176" y="611"/>
                </a:cxn>
                <a:cxn ang="0">
                  <a:pos x="321" y="668"/>
                </a:cxn>
                <a:cxn ang="0">
                  <a:pos x="377" y="662"/>
                </a:cxn>
                <a:cxn ang="0">
                  <a:pos x="434" y="656"/>
                </a:cxn>
                <a:cxn ang="0">
                  <a:pos x="453" y="591"/>
                </a:cxn>
                <a:cxn ang="0">
                  <a:pos x="503" y="553"/>
                </a:cxn>
                <a:cxn ang="0">
                  <a:pos x="465" y="765"/>
                </a:cxn>
                <a:cxn ang="0">
                  <a:pos x="0" y="746"/>
                </a:cxn>
                <a:cxn ang="0">
                  <a:pos x="6" y="726"/>
                </a:cxn>
                <a:cxn ang="0">
                  <a:pos x="283" y="444"/>
                </a:cxn>
                <a:cxn ang="0">
                  <a:pos x="352" y="354"/>
                </a:cxn>
                <a:cxn ang="0">
                  <a:pos x="390" y="225"/>
                </a:cxn>
                <a:cxn ang="0">
                  <a:pos x="365" y="123"/>
                </a:cxn>
                <a:cxn ang="0">
                  <a:pos x="283" y="52"/>
                </a:cxn>
                <a:cxn ang="0">
                  <a:pos x="176" y="45"/>
                </a:cxn>
                <a:cxn ang="0">
                  <a:pos x="88" y="97"/>
                </a:cxn>
                <a:cxn ang="0">
                  <a:pos x="75" y="148"/>
                </a:cxn>
                <a:cxn ang="0">
                  <a:pos x="107" y="167"/>
                </a:cxn>
                <a:cxn ang="0">
                  <a:pos x="119" y="187"/>
                </a:cxn>
                <a:cxn ang="0">
                  <a:pos x="119" y="212"/>
                </a:cxn>
                <a:cxn ang="0">
                  <a:pos x="107" y="251"/>
                </a:cxn>
                <a:cxn ang="0">
                  <a:pos x="81" y="270"/>
                </a:cxn>
                <a:cxn ang="0">
                  <a:pos x="56" y="270"/>
                </a:cxn>
                <a:cxn ang="0">
                  <a:pos x="31" y="264"/>
                </a:cxn>
                <a:cxn ang="0">
                  <a:pos x="12" y="245"/>
                </a:cxn>
                <a:cxn ang="0">
                  <a:pos x="0" y="206"/>
                </a:cxn>
                <a:cxn ang="0">
                  <a:pos x="44" y="90"/>
                </a:cxn>
                <a:cxn ang="0">
                  <a:pos x="157" y="13"/>
                </a:cxn>
              </a:cxnLst>
              <a:rect l="0" t="0" r="r" b="b"/>
              <a:pathLst>
                <a:path w="503" h="765">
                  <a:moveTo>
                    <a:pt x="239" y="0"/>
                  </a:moveTo>
                  <a:lnTo>
                    <a:pt x="321" y="13"/>
                  </a:lnTo>
                  <a:lnTo>
                    <a:pt x="390" y="39"/>
                  </a:lnTo>
                  <a:lnTo>
                    <a:pt x="446" y="84"/>
                  </a:lnTo>
                  <a:lnTo>
                    <a:pt x="484" y="148"/>
                  </a:lnTo>
                  <a:lnTo>
                    <a:pt x="503" y="225"/>
                  </a:lnTo>
                  <a:lnTo>
                    <a:pt x="484" y="302"/>
                  </a:lnTo>
                  <a:lnTo>
                    <a:pt x="453" y="367"/>
                  </a:lnTo>
                  <a:lnTo>
                    <a:pt x="396" y="418"/>
                  </a:lnTo>
                  <a:lnTo>
                    <a:pt x="339" y="469"/>
                  </a:lnTo>
                  <a:lnTo>
                    <a:pt x="302" y="501"/>
                  </a:lnTo>
                  <a:lnTo>
                    <a:pt x="264" y="534"/>
                  </a:lnTo>
                  <a:lnTo>
                    <a:pt x="226" y="566"/>
                  </a:lnTo>
                  <a:lnTo>
                    <a:pt x="176" y="611"/>
                  </a:lnTo>
                  <a:lnTo>
                    <a:pt x="113" y="668"/>
                  </a:lnTo>
                  <a:lnTo>
                    <a:pt x="321" y="668"/>
                  </a:lnTo>
                  <a:lnTo>
                    <a:pt x="346" y="662"/>
                  </a:lnTo>
                  <a:lnTo>
                    <a:pt x="377" y="662"/>
                  </a:lnTo>
                  <a:lnTo>
                    <a:pt x="415" y="662"/>
                  </a:lnTo>
                  <a:lnTo>
                    <a:pt x="434" y="656"/>
                  </a:lnTo>
                  <a:lnTo>
                    <a:pt x="446" y="630"/>
                  </a:lnTo>
                  <a:lnTo>
                    <a:pt x="453" y="591"/>
                  </a:lnTo>
                  <a:lnTo>
                    <a:pt x="459" y="553"/>
                  </a:lnTo>
                  <a:lnTo>
                    <a:pt x="503" y="553"/>
                  </a:lnTo>
                  <a:lnTo>
                    <a:pt x="503" y="553"/>
                  </a:lnTo>
                  <a:lnTo>
                    <a:pt x="465" y="765"/>
                  </a:lnTo>
                  <a:lnTo>
                    <a:pt x="0" y="765"/>
                  </a:lnTo>
                  <a:lnTo>
                    <a:pt x="0" y="746"/>
                  </a:lnTo>
                  <a:lnTo>
                    <a:pt x="6" y="733"/>
                  </a:lnTo>
                  <a:lnTo>
                    <a:pt x="6" y="726"/>
                  </a:lnTo>
                  <a:lnTo>
                    <a:pt x="12" y="713"/>
                  </a:lnTo>
                  <a:lnTo>
                    <a:pt x="283" y="444"/>
                  </a:lnTo>
                  <a:lnTo>
                    <a:pt x="314" y="405"/>
                  </a:lnTo>
                  <a:lnTo>
                    <a:pt x="352" y="354"/>
                  </a:lnTo>
                  <a:lnTo>
                    <a:pt x="377" y="296"/>
                  </a:lnTo>
                  <a:lnTo>
                    <a:pt x="390" y="225"/>
                  </a:lnTo>
                  <a:lnTo>
                    <a:pt x="384" y="167"/>
                  </a:lnTo>
                  <a:lnTo>
                    <a:pt x="365" y="123"/>
                  </a:lnTo>
                  <a:lnTo>
                    <a:pt x="327" y="78"/>
                  </a:lnTo>
                  <a:lnTo>
                    <a:pt x="283" y="52"/>
                  </a:lnTo>
                  <a:lnTo>
                    <a:pt x="220" y="39"/>
                  </a:lnTo>
                  <a:lnTo>
                    <a:pt x="176" y="45"/>
                  </a:lnTo>
                  <a:lnTo>
                    <a:pt x="132" y="65"/>
                  </a:lnTo>
                  <a:lnTo>
                    <a:pt x="88" y="97"/>
                  </a:lnTo>
                  <a:lnTo>
                    <a:pt x="56" y="148"/>
                  </a:lnTo>
                  <a:lnTo>
                    <a:pt x="75" y="148"/>
                  </a:lnTo>
                  <a:lnTo>
                    <a:pt x="94" y="155"/>
                  </a:lnTo>
                  <a:lnTo>
                    <a:pt x="107" y="167"/>
                  </a:lnTo>
                  <a:lnTo>
                    <a:pt x="113" y="174"/>
                  </a:lnTo>
                  <a:lnTo>
                    <a:pt x="119" y="187"/>
                  </a:lnTo>
                  <a:lnTo>
                    <a:pt x="119" y="200"/>
                  </a:lnTo>
                  <a:lnTo>
                    <a:pt x="119" y="212"/>
                  </a:lnTo>
                  <a:lnTo>
                    <a:pt x="119" y="232"/>
                  </a:lnTo>
                  <a:lnTo>
                    <a:pt x="107" y="251"/>
                  </a:lnTo>
                  <a:lnTo>
                    <a:pt x="94" y="264"/>
                  </a:lnTo>
                  <a:lnTo>
                    <a:pt x="81" y="270"/>
                  </a:lnTo>
                  <a:lnTo>
                    <a:pt x="63" y="270"/>
                  </a:lnTo>
                  <a:lnTo>
                    <a:pt x="56" y="270"/>
                  </a:lnTo>
                  <a:lnTo>
                    <a:pt x="44" y="270"/>
                  </a:lnTo>
                  <a:lnTo>
                    <a:pt x="31" y="264"/>
                  </a:lnTo>
                  <a:lnTo>
                    <a:pt x="25" y="257"/>
                  </a:lnTo>
                  <a:lnTo>
                    <a:pt x="12" y="245"/>
                  </a:lnTo>
                  <a:lnTo>
                    <a:pt x="6" y="232"/>
                  </a:lnTo>
                  <a:lnTo>
                    <a:pt x="0" y="206"/>
                  </a:lnTo>
                  <a:lnTo>
                    <a:pt x="12" y="142"/>
                  </a:lnTo>
                  <a:lnTo>
                    <a:pt x="44" y="90"/>
                  </a:lnTo>
                  <a:lnTo>
                    <a:pt x="94" y="45"/>
                  </a:lnTo>
                  <a:lnTo>
                    <a:pt x="157" y="13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0" y="4800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6600FF"/>
                </a:solidFill>
              </a:rPr>
              <a:t>Exponential growth contradicts well-established thermodynamics of field theory!</a:t>
            </a:r>
            <a:endParaRPr lang="en-US" sz="2400" i="1" u="sng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36" grpId="0"/>
      <p:bldP spid="70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No-Exotics for SU(K)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BPS states can be viewed as </a:t>
            </a:r>
            <a:r>
              <a:rPr lang="en-US" sz="2400" dirty="0" err="1" smtClean="0">
                <a:solidFill>
                  <a:srgbClr val="FF0066"/>
                </a:solidFill>
              </a:rPr>
              <a:t>cohomology</a:t>
            </a:r>
            <a:r>
              <a:rPr lang="en-US" sz="2400" dirty="0" smtClean="0">
                <a:solidFill>
                  <a:srgbClr val="FF0066"/>
                </a:solidFill>
              </a:rPr>
              <a:t> classes in  </a:t>
            </a:r>
            <a:r>
              <a:rPr lang="en-US" sz="2400" dirty="0" err="1" smtClean="0">
                <a:solidFill>
                  <a:srgbClr val="FF0066"/>
                </a:solidFill>
              </a:rPr>
              <a:t>moduli</a:t>
            </a:r>
            <a:r>
              <a:rPr lang="en-US" sz="2400" dirty="0" smtClean="0">
                <a:solidFill>
                  <a:srgbClr val="FF0066"/>
                </a:solidFill>
              </a:rPr>
              <a:t> space  </a:t>
            </a:r>
            <a:r>
              <a:rPr lang="en-US" sz="2400" dirty="0" smtClean="0">
                <a:solidFill>
                  <a:srgbClr val="FF0066"/>
                </a:solidFill>
                <a:latin typeface="Monotype Corsiva" pitchFamily="66" charset="0"/>
              </a:rPr>
              <a:t>M</a:t>
            </a:r>
            <a:r>
              <a:rPr lang="en-US" sz="2400" dirty="0" smtClean="0">
                <a:solidFill>
                  <a:srgbClr val="FF0066"/>
                </a:solidFill>
              </a:rPr>
              <a:t>(</a:t>
            </a:r>
            <a:r>
              <a:rPr lang="en-US" sz="2400" dirty="0" smtClean="0">
                <a:solidFill>
                  <a:srgbClr val="FF0066"/>
                </a:solidFill>
                <a:sym typeface="Mathematica1"/>
              </a:rPr>
              <a:t></a:t>
            </a:r>
            <a:r>
              <a:rPr lang="en-US" sz="2400" dirty="0" smtClean="0">
                <a:solidFill>
                  <a:srgbClr val="FF0066"/>
                </a:solidFill>
              </a:rPr>
              <a:t>)  of quiver representations.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581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physical U(1)</a:t>
            </a:r>
            <a:r>
              <a:rPr lang="en-US" sz="2800" baseline="-250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 charge is identified as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The </a:t>
            </a:r>
            <a:r>
              <a:rPr lang="en-US" sz="2800" dirty="0" err="1" smtClean="0">
                <a:solidFill>
                  <a:srgbClr val="6600FF"/>
                </a:solidFill>
              </a:rPr>
              <a:t>cohomology</a:t>
            </a:r>
            <a:r>
              <a:rPr lang="en-US" sz="2800" dirty="0" smtClean="0">
                <a:solidFill>
                  <a:srgbClr val="6600FF"/>
                </a:solidFill>
              </a:rPr>
              <a:t> has a (generalized) Hodge decomposition with components of dimension </a:t>
            </a:r>
          </a:p>
          <a:p>
            <a:r>
              <a:rPr lang="en-US" sz="2800" dirty="0" err="1" smtClean="0">
                <a:solidFill>
                  <a:srgbClr val="6600FF"/>
                </a:solidFill>
                <a:latin typeface="eufm6"/>
              </a:rPr>
              <a:t>h</a:t>
            </a:r>
            <a:r>
              <a:rPr lang="en-US" sz="2800" baseline="30000" dirty="0" err="1" smtClean="0">
                <a:solidFill>
                  <a:srgbClr val="6600FF"/>
                </a:solidFill>
              </a:rPr>
              <a:t>r,s</a:t>
            </a:r>
            <a:r>
              <a:rPr lang="en-US" sz="2800" dirty="0" smtClean="0">
                <a:solidFill>
                  <a:srgbClr val="6600FF"/>
                </a:solidFill>
              </a:rPr>
              <a:t>(</a:t>
            </a:r>
            <a:r>
              <a:rPr lang="en-US" sz="2800" dirty="0" smtClean="0">
                <a:solidFill>
                  <a:srgbClr val="6600FF"/>
                </a:solidFill>
                <a:latin typeface="Monotype Corsiva" pitchFamily="66" charset="0"/>
              </a:rPr>
              <a:t>M</a:t>
            </a:r>
            <a:r>
              <a:rPr lang="en-US" sz="2800" dirty="0" smtClean="0">
                <a:solidFill>
                  <a:srgbClr val="6600FF"/>
                </a:solidFill>
              </a:rPr>
              <a:t>),  </a:t>
            </a:r>
            <a:r>
              <a:rPr lang="en-US" sz="2800" dirty="0" err="1" smtClean="0">
                <a:solidFill>
                  <a:srgbClr val="6600FF"/>
                </a:solidFill>
              </a:rPr>
              <a:t>r,s</a:t>
            </a:r>
            <a:r>
              <a:rPr lang="en-US" sz="2800" dirty="0" smtClean="0">
                <a:solidFill>
                  <a:srgbClr val="6600FF"/>
                </a:solidFill>
              </a:rPr>
              <a:t> </a:t>
            </a:r>
            <a:r>
              <a:rPr lang="en-US" sz="2800" dirty="0" smtClean="0">
                <a:solidFill>
                  <a:srgbClr val="6600FF"/>
                </a:solidFill>
                <a:sym typeface="Mathematica1"/>
              </a:rPr>
              <a:t> </a:t>
            </a:r>
            <a:r>
              <a:rPr lang="en-US" sz="2800" dirty="0" smtClean="0">
                <a:solidFill>
                  <a:srgbClr val="6600FF"/>
                </a:solidFill>
              </a:rPr>
              <a:t>½ </a:t>
            </a:r>
            <a:r>
              <a:rPr lang="en-US" sz="2800" dirty="0" smtClean="0">
                <a:solidFill>
                  <a:srgbClr val="6600FF"/>
                </a:solidFill>
                <a:latin typeface="Mathematica7Mono" pitchFamily="2" charset="0"/>
                <a:ea typeface="Mathematica7Mono" pitchFamily="2" charset="0"/>
              </a:rPr>
              <a:t>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876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In the SU(K) examples, using the relation to “motives”  and framed BPS </a:t>
            </a:r>
            <a:r>
              <a:rPr lang="en-US" sz="2400" dirty="0" err="1" smtClean="0">
                <a:solidFill>
                  <a:srgbClr val="0033CC"/>
                </a:solidFill>
              </a:rPr>
              <a:t>degeneracies</a:t>
            </a:r>
            <a:r>
              <a:rPr lang="en-US" sz="2400" dirty="0" smtClean="0">
                <a:solidFill>
                  <a:srgbClr val="0033CC"/>
                </a:solidFill>
              </a:rPr>
              <a:t> one can show that </a:t>
            </a:r>
            <a:r>
              <a:rPr lang="en-US" sz="2400" dirty="0" err="1" smtClean="0">
                <a:solidFill>
                  <a:srgbClr val="0033CC"/>
                </a:solidFill>
                <a:latin typeface="eufb6" pitchFamily="34" charset="0"/>
              </a:rPr>
              <a:t>h</a:t>
            </a:r>
            <a:r>
              <a:rPr lang="en-US" sz="2400" baseline="30000" dirty="0" err="1" smtClean="0">
                <a:solidFill>
                  <a:srgbClr val="0033CC"/>
                </a:solidFill>
              </a:rPr>
              <a:t>r,s</a:t>
            </a:r>
            <a:r>
              <a:rPr lang="en-US" sz="2400" dirty="0" smtClean="0">
                <a:solidFill>
                  <a:srgbClr val="0033CC"/>
                </a:solidFill>
              </a:rPr>
              <a:t> ( </a:t>
            </a:r>
            <a:r>
              <a:rPr lang="en-US" sz="2400" dirty="0" smtClean="0">
                <a:solidFill>
                  <a:srgbClr val="0033CC"/>
                </a:solidFill>
                <a:latin typeface="Monotype Corsiva" pitchFamily="66" charset="0"/>
              </a:rPr>
              <a:t>M  </a:t>
            </a:r>
            <a:r>
              <a:rPr lang="en-US" sz="2400" dirty="0" smtClean="0">
                <a:solidFill>
                  <a:srgbClr val="0033CC"/>
                </a:solidFill>
                <a:latin typeface="+mj-lt"/>
              </a:rPr>
              <a:t>)</a:t>
            </a:r>
            <a:r>
              <a:rPr lang="en-US" sz="2400" dirty="0" smtClean="0">
                <a:solidFill>
                  <a:srgbClr val="0033CC"/>
                </a:solidFill>
              </a:rPr>
              <a:t> =  </a:t>
            </a:r>
            <a:r>
              <a:rPr lang="en-US" sz="2400" dirty="0" smtClean="0">
                <a:solidFill>
                  <a:srgbClr val="0033CC"/>
                </a:solidFill>
                <a:latin typeface="+mj-lt"/>
              </a:rPr>
              <a:t>0 unless r=s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57200" y="6096000"/>
            <a:ext cx="1524000" cy="4572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590389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Absence of exotics</a:t>
            </a:r>
            <a:endParaRPr lang="en-US" sz="2800" dirty="0">
              <a:solidFill>
                <a:srgbClr val="FF0066"/>
              </a:solidFill>
            </a:endParaRPr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667000" y="4267200"/>
            <a:ext cx="2899252" cy="495300"/>
            <a:chOff x="1708" y="2840"/>
            <a:chExt cx="7633" cy="1304"/>
          </a:xfrm>
          <a:solidFill>
            <a:srgbClr val="FF0000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1708" y="2865"/>
              <a:ext cx="635" cy="1033"/>
            </a:xfrm>
            <a:custGeom>
              <a:avLst/>
              <a:gdLst/>
              <a:ahLst/>
              <a:cxnLst>
                <a:cxn ang="0">
                  <a:pos x="361" y="5"/>
                </a:cxn>
                <a:cxn ang="0">
                  <a:pos x="472" y="39"/>
                </a:cxn>
                <a:cxn ang="0">
                  <a:pos x="558" y="102"/>
                </a:cxn>
                <a:cxn ang="0">
                  <a:pos x="617" y="191"/>
                </a:cxn>
                <a:cxn ang="0">
                  <a:pos x="635" y="302"/>
                </a:cxn>
                <a:cxn ang="0">
                  <a:pos x="624" y="386"/>
                </a:cxn>
                <a:cxn ang="0">
                  <a:pos x="586" y="466"/>
                </a:cxn>
                <a:cxn ang="0">
                  <a:pos x="521" y="547"/>
                </a:cxn>
                <a:cxn ang="0">
                  <a:pos x="423" y="640"/>
                </a:cxn>
                <a:cxn ang="0">
                  <a:pos x="291" y="754"/>
                </a:cxn>
                <a:cxn ang="0">
                  <a:pos x="123" y="913"/>
                </a:cxn>
                <a:cxn ang="0">
                  <a:pos x="123" y="913"/>
                </a:cxn>
                <a:cxn ang="0">
                  <a:pos x="430" y="913"/>
                </a:cxn>
                <a:cxn ang="0">
                  <a:pos x="493" y="913"/>
                </a:cxn>
                <a:cxn ang="0">
                  <a:pos x="549" y="906"/>
                </a:cxn>
                <a:cxn ang="0">
                  <a:pos x="572" y="877"/>
                </a:cxn>
                <a:cxn ang="0">
                  <a:pos x="589" y="799"/>
                </a:cxn>
                <a:cxn ang="0">
                  <a:pos x="635" y="763"/>
                </a:cxn>
                <a:cxn ang="0">
                  <a:pos x="0" y="1033"/>
                </a:cxn>
                <a:cxn ang="0">
                  <a:pos x="2" y="997"/>
                </a:cxn>
                <a:cxn ang="0">
                  <a:pos x="19" y="974"/>
                </a:cxn>
                <a:cxn ang="0">
                  <a:pos x="365" y="593"/>
                </a:cxn>
                <a:cxn ang="0">
                  <a:pos x="440" y="484"/>
                </a:cxn>
                <a:cxn ang="0">
                  <a:pos x="484" y="363"/>
                </a:cxn>
                <a:cxn ang="0">
                  <a:pos x="489" y="259"/>
                </a:cxn>
                <a:cxn ang="0">
                  <a:pos x="468" y="180"/>
                </a:cxn>
                <a:cxn ang="0">
                  <a:pos x="426" y="111"/>
                </a:cxn>
                <a:cxn ang="0">
                  <a:pos x="363" y="66"/>
                </a:cxn>
                <a:cxn ang="0">
                  <a:pos x="279" y="48"/>
                </a:cxn>
                <a:cxn ang="0">
                  <a:pos x="188" y="66"/>
                </a:cxn>
                <a:cxn ang="0">
                  <a:pos x="114" y="120"/>
                </a:cxn>
                <a:cxn ang="0">
                  <a:pos x="63" y="207"/>
                </a:cxn>
                <a:cxn ang="0">
                  <a:pos x="114" y="211"/>
                </a:cxn>
                <a:cxn ang="0">
                  <a:pos x="154" y="241"/>
                </a:cxn>
                <a:cxn ang="0">
                  <a:pos x="167" y="286"/>
                </a:cxn>
                <a:cxn ang="0">
                  <a:pos x="154" y="336"/>
                </a:cxn>
                <a:cxn ang="0">
                  <a:pos x="119" y="361"/>
                </a:cxn>
                <a:cxn ang="0">
                  <a:pos x="86" y="368"/>
                </a:cxn>
                <a:cxn ang="0">
                  <a:pos x="70" y="366"/>
                </a:cxn>
                <a:cxn ang="0">
                  <a:pos x="42" y="357"/>
                </a:cxn>
                <a:cxn ang="0">
                  <a:pos x="14" y="332"/>
                </a:cxn>
                <a:cxn ang="0">
                  <a:pos x="0" y="282"/>
                </a:cxn>
                <a:cxn ang="0">
                  <a:pos x="19" y="191"/>
                </a:cxn>
                <a:cxn ang="0">
                  <a:pos x="65" y="107"/>
                </a:cxn>
                <a:cxn ang="0">
                  <a:pos x="142" y="43"/>
                </a:cxn>
                <a:cxn ang="0">
                  <a:pos x="240" y="7"/>
                </a:cxn>
              </a:cxnLst>
              <a:rect l="0" t="0" r="r" b="b"/>
              <a:pathLst>
                <a:path w="635" h="1033">
                  <a:moveTo>
                    <a:pt x="298" y="0"/>
                  </a:moveTo>
                  <a:lnTo>
                    <a:pt x="361" y="5"/>
                  </a:lnTo>
                  <a:lnTo>
                    <a:pt x="419" y="18"/>
                  </a:lnTo>
                  <a:lnTo>
                    <a:pt x="472" y="39"/>
                  </a:lnTo>
                  <a:lnTo>
                    <a:pt x="519" y="68"/>
                  </a:lnTo>
                  <a:lnTo>
                    <a:pt x="558" y="102"/>
                  </a:lnTo>
                  <a:lnTo>
                    <a:pt x="591" y="143"/>
                  </a:lnTo>
                  <a:lnTo>
                    <a:pt x="617" y="191"/>
                  </a:lnTo>
                  <a:lnTo>
                    <a:pt x="631" y="243"/>
                  </a:lnTo>
                  <a:lnTo>
                    <a:pt x="635" y="302"/>
                  </a:lnTo>
                  <a:lnTo>
                    <a:pt x="633" y="345"/>
                  </a:lnTo>
                  <a:lnTo>
                    <a:pt x="624" y="386"/>
                  </a:lnTo>
                  <a:lnTo>
                    <a:pt x="607" y="427"/>
                  </a:lnTo>
                  <a:lnTo>
                    <a:pt x="586" y="466"/>
                  </a:lnTo>
                  <a:lnTo>
                    <a:pt x="556" y="504"/>
                  </a:lnTo>
                  <a:lnTo>
                    <a:pt x="521" y="547"/>
                  </a:lnTo>
                  <a:lnTo>
                    <a:pt x="475" y="591"/>
                  </a:lnTo>
                  <a:lnTo>
                    <a:pt x="423" y="640"/>
                  </a:lnTo>
                  <a:lnTo>
                    <a:pt x="361" y="695"/>
                  </a:lnTo>
                  <a:lnTo>
                    <a:pt x="291" y="754"/>
                  </a:lnTo>
                  <a:lnTo>
                    <a:pt x="123" y="913"/>
                  </a:lnTo>
                  <a:lnTo>
                    <a:pt x="123" y="913"/>
                  </a:lnTo>
                  <a:lnTo>
                    <a:pt x="123" y="913"/>
                  </a:lnTo>
                  <a:lnTo>
                    <a:pt x="123" y="913"/>
                  </a:lnTo>
                  <a:lnTo>
                    <a:pt x="407" y="913"/>
                  </a:lnTo>
                  <a:lnTo>
                    <a:pt x="430" y="913"/>
                  </a:lnTo>
                  <a:lnTo>
                    <a:pt x="461" y="913"/>
                  </a:lnTo>
                  <a:lnTo>
                    <a:pt x="493" y="913"/>
                  </a:lnTo>
                  <a:lnTo>
                    <a:pt x="524" y="911"/>
                  </a:lnTo>
                  <a:lnTo>
                    <a:pt x="549" y="906"/>
                  </a:lnTo>
                  <a:lnTo>
                    <a:pt x="561" y="902"/>
                  </a:lnTo>
                  <a:lnTo>
                    <a:pt x="572" y="877"/>
                  </a:lnTo>
                  <a:lnTo>
                    <a:pt x="582" y="840"/>
                  </a:lnTo>
                  <a:lnTo>
                    <a:pt x="589" y="799"/>
                  </a:lnTo>
                  <a:lnTo>
                    <a:pt x="596" y="763"/>
                  </a:lnTo>
                  <a:lnTo>
                    <a:pt x="635" y="763"/>
                  </a:lnTo>
                  <a:lnTo>
                    <a:pt x="591" y="1033"/>
                  </a:lnTo>
                  <a:lnTo>
                    <a:pt x="0" y="1033"/>
                  </a:lnTo>
                  <a:lnTo>
                    <a:pt x="0" y="1011"/>
                  </a:lnTo>
                  <a:lnTo>
                    <a:pt x="2" y="997"/>
                  </a:lnTo>
                  <a:lnTo>
                    <a:pt x="9" y="986"/>
                  </a:lnTo>
                  <a:lnTo>
                    <a:pt x="19" y="974"/>
                  </a:lnTo>
                  <a:lnTo>
                    <a:pt x="323" y="643"/>
                  </a:lnTo>
                  <a:lnTo>
                    <a:pt x="365" y="593"/>
                  </a:lnTo>
                  <a:lnTo>
                    <a:pt x="405" y="541"/>
                  </a:lnTo>
                  <a:lnTo>
                    <a:pt x="440" y="484"/>
                  </a:lnTo>
                  <a:lnTo>
                    <a:pt x="468" y="425"/>
                  </a:lnTo>
                  <a:lnTo>
                    <a:pt x="484" y="363"/>
                  </a:lnTo>
                  <a:lnTo>
                    <a:pt x="491" y="302"/>
                  </a:lnTo>
                  <a:lnTo>
                    <a:pt x="489" y="259"/>
                  </a:lnTo>
                  <a:lnTo>
                    <a:pt x="482" y="218"/>
                  </a:lnTo>
                  <a:lnTo>
                    <a:pt x="468" y="180"/>
                  </a:lnTo>
                  <a:lnTo>
                    <a:pt x="449" y="143"/>
                  </a:lnTo>
                  <a:lnTo>
                    <a:pt x="426" y="111"/>
                  </a:lnTo>
                  <a:lnTo>
                    <a:pt x="398" y="84"/>
                  </a:lnTo>
                  <a:lnTo>
                    <a:pt x="363" y="66"/>
                  </a:lnTo>
                  <a:lnTo>
                    <a:pt x="323" y="52"/>
                  </a:lnTo>
                  <a:lnTo>
                    <a:pt x="279" y="48"/>
                  </a:lnTo>
                  <a:lnTo>
                    <a:pt x="233" y="52"/>
                  </a:lnTo>
                  <a:lnTo>
                    <a:pt x="188" y="66"/>
                  </a:lnTo>
                  <a:lnTo>
                    <a:pt x="149" y="89"/>
                  </a:lnTo>
                  <a:lnTo>
                    <a:pt x="114" y="120"/>
                  </a:lnTo>
                  <a:lnTo>
                    <a:pt x="86" y="159"/>
                  </a:lnTo>
                  <a:lnTo>
                    <a:pt x="63" y="207"/>
                  </a:lnTo>
                  <a:lnTo>
                    <a:pt x="84" y="207"/>
                  </a:lnTo>
                  <a:lnTo>
                    <a:pt x="114" y="211"/>
                  </a:lnTo>
                  <a:lnTo>
                    <a:pt x="137" y="223"/>
                  </a:lnTo>
                  <a:lnTo>
                    <a:pt x="154" y="241"/>
                  </a:lnTo>
                  <a:lnTo>
                    <a:pt x="165" y="261"/>
                  </a:lnTo>
                  <a:lnTo>
                    <a:pt x="167" y="286"/>
                  </a:lnTo>
                  <a:lnTo>
                    <a:pt x="163" y="313"/>
                  </a:lnTo>
                  <a:lnTo>
                    <a:pt x="154" y="336"/>
                  </a:lnTo>
                  <a:lnTo>
                    <a:pt x="137" y="350"/>
                  </a:lnTo>
                  <a:lnTo>
                    <a:pt x="119" y="361"/>
                  </a:lnTo>
                  <a:lnTo>
                    <a:pt x="100" y="366"/>
                  </a:lnTo>
                  <a:lnTo>
                    <a:pt x="86" y="368"/>
                  </a:lnTo>
                  <a:lnTo>
                    <a:pt x="81" y="368"/>
                  </a:lnTo>
                  <a:lnTo>
                    <a:pt x="70" y="366"/>
                  </a:lnTo>
                  <a:lnTo>
                    <a:pt x="56" y="363"/>
                  </a:lnTo>
                  <a:lnTo>
                    <a:pt x="42" y="357"/>
                  </a:lnTo>
                  <a:lnTo>
                    <a:pt x="26" y="345"/>
                  </a:lnTo>
                  <a:lnTo>
                    <a:pt x="14" y="332"/>
                  </a:lnTo>
                  <a:lnTo>
                    <a:pt x="5" y="309"/>
                  </a:lnTo>
                  <a:lnTo>
                    <a:pt x="0" y="282"/>
                  </a:lnTo>
                  <a:lnTo>
                    <a:pt x="5" y="236"/>
                  </a:lnTo>
                  <a:lnTo>
                    <a:pt x="19" y="191"/>
                  </a:lnTo>
                  <a:lnTo>
                    <a:pt x="37" y="148"/>
                  </a:lnTo>
                  <a:lnTo>
                    <a:pt x="65" y="107"/>
                  </a:lnTo>
                  <a:lnTo>
                    <a:pt x="100" y="73"/>
                  </a:lnTo>
                  <a:lnTo>
                    <a:pt x="142" y="43"/>
                  </a:lnTo>
                  <a:lnTo>
                    <a:pt x="188" y="21"/>
                  </a:lnTo>
                  <a:lnTo>
                    <a:pt x="240" y="7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490" y="2840"/>
              <a:ext cx="735" cy="1058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421" y="2"/>
                </a:cxn>
                <a:cxn ang="0">
                  <a:pos x="503" y="5"/>
                </a:cxn>
                <a:cxn ang="0">
                  <a:pos x="565" y="2"/>
                </a:cxn>
                <a:cxn ang="0">
                  <a:pos x="647" y="0"/>
                </a:cxn>
                <a:cxn ang="0">
                  <a:pos x="712" y="0"/>
                </a:cxn>
                <a:cxn ang="0">
                  <a:pos x="719" y="0"/>
                </a:cxn>
                <a:cxn ang="0">
                  <a:pos x="728" y="2"/>
                </a:cxn>
                <a:cxn ang="0">
                  <a:pos x="733" y="9"/>
                </a:cxn>
                <a:cxn ang="0">
                  <a:pos x="733" y="34"/>
                </a:cxn>
                <a:cxn ang="0">
                  <a:pos x="710" y="46"/>
                </a:cxn>
                <a:cxn ang="0">
                  <a:pos x="638" y="48"/>
                </a:cxn>
                <a:cxn ang="0">
                  <a:pos x="579" y="57"/>
                </a:cxn>
                <a:cxn ang="0">
                  <a:pos x="554" y="80"/>
                </a:cxn>
                <a:cxn ang="0">
                  <a:pos x="540" y="118"/>
                </a:cxn>
                <a:cxn ang="0">
                  <a:pos x="328" y="945"/>
                </a:cxn>
                <a:cxn ang="0">
                  <a:pos x="321" y="967"/>
                </a:cxn>
                <a:cxn ang="0">
                  <a:pos x="321" y="990"/>
                </a:cxn>
                <a:cxn ang="0">
                  <a:pos x="340" y="1004"/>
                </a:cxn>
                <a:cxn ang="0">
                  <a:pos x="386" y="1008"/>
                </a:cxn>
                <a:cxn ang="0">
                  <a:pos x="430" y="1008"/>
                </a:cxn>
                <a:cxn ang="0">
                  <a:pos x="468" y="1011"/>
                </a:cxn>
                <a:cxn ang="0">
                  <a:pos x="477" y="1029"/>
                </a:cxn>
                <a:cxn ang="0">
                  <a:pos x="475" y="1045"/>
                </a:cxn>
                <a:cxn ang="0">
                  <a:pos x="468" y="1054"/>
                </a:cxn>
                <a:cxn ang="0">
                  <a:pos x="458" y="1056"/>
                </a:cxn>
                <a:cxn ang="0">
                  <a:pos x="449" y="1058"/>
                </a:cxn>
                <a:cxn ang="0">
                  <a:pos x="409" y="1058"/>
                </a:cxn>
                <a:cxn ang="0">
                  <a:pos x="314" y="1054"/>
                </a:cxn>
                <a:cxn ang="0">
                  <a:pos x="233" y="1054"/>
                </a:cxn>
                <a:cxn ang="0">
                  <a:pos x="151" y="1054"/>
                </a:cxn>
                <a:cxn ang="0">
                  <a:pos x="58" y="1058"/>
                </a:cxn>
                <a:cxn ang="0">
                  <a:pos x="21" y="1058"/>
                </a:cxn>
                <a:cxn ang="0">
                  <a:pos x="12" y="1056"/>
                </a:cxn>
                <a:cxn ang="0">
                  <a:pos x="5" y="1051"/>
                </a:cxn>
                <a:cxn ang="0">
                  <a:pos x="0" y="1040"/>
                </a:cxn>
                <a:cxn ang="0">
                  <a:pos x="12" y="1013"/>
                </a:cxn>
                <a:cxn ang="0">
                  <a:pos x="51" y="1008"/>
                </a:cxn>
                <a:cxn ang="0">
                  <a:pos x="130" y="1004"/>
                </a:cxn>
                <a:cxn ang="0">
                  <a:pos x="172" y="990"/>
                </a:cxn>
                <a:cxn ang="0">
                  <a:pos x="188" y="958"/>
                </a:cxn>
                <a:cxn ang="0">
                  <a:pos x="409" y="102"/>
                </a:cxn>
                <a:cxn ang="0">
                  <a:pos x="412" y="89"/>
                </a:cxn>
                <a:cxn ang="0">
                  <a:pos x="412" y="82"/>
                </a:cxn>
                <a:cxn ang="0">
                  <a:pos x="407" y="61"/>
                </a:cxn>
                <a:cxn ang="0">
                  <a:pos x="370" y="48"/>
                </a:cxn>
                <a:cxn ang="0">
                  <a:pos x="302" y="46"/>
                </a:cxn>
                <a:cxn ang="0">
                  <a:pos x="270" y="43"/>
                </a:cxn>
                <a:cxn ang="0">
                  <a:pos x="258" y="30"/>
                </a:cxn>
                <a:cxn ang="0">
                  <a:pos x="261" y="14"/>
                </a:cxn>
                <a:cxn ang="0">
                  <a:pos x="268" y="5"/>
                </a:cxn>
                <a:cxn ang="0">
                  <a:pos x="277" y="0"/>
                </a:cxn>
                <a:cxn ang="0">
                  <a:pos x="286" y="0"/>
                </a:cxn>
              </a:cxnLst>
              <a:rect l="0" t="0" r="r" b="b"/>
              <a:pathLst>
                <a:path w="735" h="1058">
                  <a:moveTo>
                    <a:pt x="291" y="0"/>
                  </a:moveTo>
                  <a:lnTo>
                    <a:pt x="326" y="0"/>
                  </a:lnTo>
                  <a:lnTo>
                    <a:pt x="372" y="0"/>
                  </a:lnTo>
                  <a:lnTo>
                    <a:pt x="421" y="2"/>
                  </a:lnTo>
                  <a:lnTo>
                    <a:pt x="468" y="5"/>
                  </a:lnTo>
                  <a:lnTo>
                    <a:pt x="503" y="5"/>
                  </a:lnTo>
                  <a:lnTo>
                    <a:pt x="531" y="5"/>
                  </a:lnTo>
                  <a:lnTo>
                    <a:pt x="565" y="2"/>
                  </a:lnTo>
                  <a:lnTo>
                    <a:pt x="607" y="2"/>
                  </a:lnTo>
                  <a:lnTo>
                    <a:pt x="647" y="0"/>
                  </a:lnTo>
                  <a:lnTo>
                    <a:pt x="684" y="0"/>
                  </a:lnTo>
                  <a:lnTo>
                    <a:pt x="712" y="0"/>
                  </a:lnTo>
                  <a:lnTo>
                    <a:pt x="714" y="0"/>
                  </a:lnTo>
                  <a:lnTo>
                    <a:pt x="719" y="0"/>
                  </a:lnTo>
                  <a:lnTo>
                    <a:pt x="724" y="0"/>
                  </a:lnTo>
                  <a:lnTo>
                    <a:pt x="728" y="2"/>
                  </a:lnTo>
                  <a:lnTo>
                    <a:pt x="731" y="5"/>
                  </a:lnTo>
                  <a:lnTo>
                    <a:pt x="733" y="9"/>
                  </a:lnTo>
                  <a:lnTo>
                    <a:pt x="735" y="16"/>
                  </a:lnTo>
                  <a:lnTo>
                    <a:pt x="733" y="34"/>
                  </a:lnTo>
                  <a:lnTo>
                    <a:pt x="724" y="41"/>
                  </a:lnTo>
                  <a:lnTo>
                    <a:pt x="710" y="46"/>
                  </a:lnTo>
                  <a:lnTo>
                    <a:pt x="684" y="46"/>
                  </a:lnTo>
                  <a:lnTo>
                    <a:pt x="638" y="48"/>
                  </a:lnTo>
                  <a:lnTo>
                    <a:pt x="605" y="50"/>
                  </a:lnTo>
                  <a:lnTo>
                    <a:pt x="579" y="57"/>
                  </a:lnTo>
                  <a:lnTo>
                    <a:pt x="563" y="66"/>
                  </a:lnTo>
                  <a:lnTo>
                    <a:pt x="554" y="80"/>
                  </a:lnTo>
                  <a:lnTo>
                    <a:pt x="547" y="98"/>
                  </a:lnTo>
                  <a:lnTo>
                    <a:pt x="540" y="118"/>
                  </a:lnTo>
                  <a:lnTo>
                    <a:pt x="540" y="118"/>
                  </a:lnTo>
                  <a:lnTo>
                    <a:pt x="328" y="945"/>
                  </a:lnTo>
                  <a:lnTo>
                    <a:pt x="323" y="956"/>
                  </a:lnTo>
                  <a:lnTo>
                    <a:pt x="321" y="967"/>
                  </a:lnTo>
                  <a:lnTo>
                    <a:pt x="321" y="981"/>
                  </a:lnTo>
                  <a:lnTo>
                    <a:pt x="321" y="990"/>
                  </a:lnTo>
                  <a:lnTo>
                    <a:pt x="328" y="999"/>
                  </a:lnTo>
                  <a:lnTo>
                    <a:pt x="340" y="1004"/>
                  </a:lnTo>
                  <a:lnTo>
                    <a:pt x="361" y="1006"/>
                  </a:lnTo>
                  <a:lnTo>
                    <a:pt x="386" y="1008"/>
                  </a:lnTo>
                  <a:lnTo>
                    <a:pt x="405" y="1008"/>
                  </a:lnTo>
                  <a:lnTo>
                    <a:pt x="430" y="1008"/>
                  </a:lnTo>
                  <a:lnTo>
                    <a:pt x="451" y="1008"/>
                  </a:lnTo>
                  <a:lnTo>
                    <a:pt x="468" y="1011"/>
                  </a:lnTo>
                  <a:lnTo>
                    <a:pt x="475" y="1017"/>
                  </a:lnTo>
                  <a:lnTo>
                    <a:pt x="477" y="1029"/>
                  </a:lnTo>
                  <a:lnTo>
                    <a:pt x="477" y="1038"/>
                  </a:lnTo>
                  <a:lnTo>
                    <a:pt x="475" y="1045"/>
                  </a:lnTo>
                  <a:lnTo>
                    <a:pt x="472" y="1049"/>
                  </a:lnTo>
                  <a:lnTo>
                    <a:pt x="468" y="1054"/>
                  </a:lnTo>
                  <a:lnTo>
                    <a:pt x="463" y="1056"/>
                  </a:lnTo>
                  <a:lnTo>
                    <a:pt x="458" y="1056"/>
                  </a:lnTo>
                  <a:lnTo>
                    <a:pt x="454" y="1058"/>
                  </a:lnTo>
                  <a:lnTo>
                    <a:pt x="449" y="1058"/>
                  </a:lnTo>
                  <a:lnTo>
                    <a:pt x="444" y="1058"/>
                  </a:lnTo>
                  <a:lnTo>
                    <a:pt x="409" y="1058"/>
                  </a:lnTo>
                  <a:lnTo>
                    <a:pt x="363" y="1056"/>
                  </a:lnTo>
                  <a:lnTo>
                    <a:pt x="314" y="1054"/>
                  </a:lnTo>
                  <a:lnTo>
                    <a:pt x="268" y="1054"/>
                  </a:lnTo>
                  <a:lnTo>
                    <a:pt x="233" y="1054"/>
                  </a:lnTo>
                  <a:lnTo>
                    <a:pt x="198" y="1054"/>
                  </a:lnTo>
                  <a:lnTo>
                    <a:pt x="151" y="1054"/>
                  </a:lnTo>
                  <a:lnTo>
                    <a:pt x="102" y="1056"/>
                  </a:lnTo>
                  <a:lnTo>
                    <a:pt x="58" y="1058"/>
                  </a:lnTo>
                  <a:lnTo>
                    <a:pt x="23" y="1058"/>
                  </a:lnTo>
                  <a:lnTo>
                    <a:pt x="21" y="1058"/>
                  </a:lnTo>
                  <a:lnTo>
                    <a:pt x="16" y="1058"/>
                  </a:lnTo>
                  <a:lnTo>
                    <a:pt x="12" y="1056"/>
                  </a:lnTo>
                  <a:lnTo>
                    <a:pt x="7" y="1054"/>
                  </a:lnTo>
                  <a:lnTo>
                    <a:pt x="5" y="1051"/>
                  </a:lnTo>
                  <a:lnTo>
                    <a:pt x="2" y="1047"/>
                  </a:lnTo>
                  <a:lnTo>
                    <a:pt x="0" y="1040"/>
                  </a:lnTo>
                  <a:lnTo>
                    <a:pt x="2" y="1022"/>
                  </a:lnTo>
                  <a:lnTo>
                    <a:pt x="12" y="1013"/>
                  </a:lnTo>
                  <a:lnTo>
                    <a:pt x="25" y="1011"/>
                  </a:lnTo>
                  <a:lnTo>
                    <a:pt x="51" y="1008"/>
                  </a:lnTo>
                  <a:lnTo>
                    <a:pt x="98" y="1008"/>
                  </a:lnTo>
                  <a:lnTo>
                    <a:pt x="130" y="1004"/>
                  </a:lnTo>
                  <a:lnTo>
                    <a:pt x="156" y="999"/>
                  </a:lnTo>
                  <a:lnTo>
                    <a:pt x="172" y="990"/>
                  </a:lnTo>
                  <a:lnTo>
                    <a:pt x="181" y="977"/>
                  </a:lnTo>
                  <a:lnTo>
                    <a:pt x="188" y="958"/>
                  </a:lnTo>
                  <a:lnTo>
                    <a:pt x="195" y="936"/>
                  </a:lnTo>
                  <a:lnTo>
                    <a:pt x="409" y="102"/>
                  </a:lnTo>
                  <a:lnTo>
                    <a:pt x="412" y="93"/>
                  </a:lnTo>
                  <a:lnTo>
                    <a:pt x="412" y="89"/>
                  </a:lnTo>
                  <a:lnTo>
                    <a:pt x="412" y="84"/>
                  </a:lnTo>
                  <a:lnTo>
                    <a:pt x="412" y="82"/>
                  </a:lnTo>
                  <a:lnTo>
                    <a:pt x="412" y="77"/>
                  </a:lnTo>
                  <a:lnTo>
                    <a:pt x="407" y="61"/>
                  </a:lnTo>
                  <a:lnTo>
                    <a:pt x="393" y="52"/>
                  </a:lnTo>
                  <a:lnTo>
                    <a:pt x="370" y="48"/>
                  </a:lnTo>
                  <a:lnTo>
                    <a:pt x="340" y="46"/>
                  </a:lnTo>
                  <a:lnTo>
                    <a:pt x="302" y="46"/>
                  </a:lnTo>
                  <a:lnTo>
                    <a:pt x="284" y="46"/>
                  </a:lnTo>
                  <a:lnTo>
                    <a:pt x="270" y="43"/>
                  </a:lnTo>
                  <a:lnTo>
                    <a:pt x="261" y="39"/>
                  </a:lnTo>
                  <a:lnTo>
                    <a:pt x="258" y="30"/>
                  </a:lnTo>
                  <a:lnTo>
                    <a:pt x="258" y="21"/>
                  </a:lnTo>
                  <a:lnTo>
                    <a:pt x="261" y="14"/>
                  </a:lnTo>
                  <a:lnTo>
                    <a:pt x="263" y="7"/>
                  </a:lnTo>
                  <a:lnTo>
                    <a:pt x="268" y="5"/>
                  </a:lnTo>
                  <a:lnTo>
                    <a:pt x="272" y="2"/>
                  </a:lnTo>
                  <a:lnTo>
                    <a:pt x="277" y="0"/>
                  </a:lnTo>
                  <a:lnTo>
                    <a:pt x="281" y="0"/>
                  </a:lnTo>
                  <a:lnTo>
                    <a:pt x="286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3186" y="3392"/>
              <a:ext cx="521" cy="752"/>
            </a:xfrm>
            <a:custGeom>
              <a:avLst/>
              <a:gdLst/>
              <a:ahLst/>
              <a:cxnLst>
                <a:cxn ang="0">
                  <a:pos x="309" y="4"/>
                </a:cxn>
                <a:cxn ang="0">
                  <a:pos x="400" y="34"/>
                </a:cxn>
                <a:cxn ang="0">
                  <a:pos x="463" y="84"/>
                </a:cxn>
                <a:cxn ang="0">
                  <a:pos x="486" y="152"/>
                </a:cxn>
                <a:cxn ang="0">
                  <a:pos x="475" y="213"/>
                </a:cxn>
                <a:cxn ang="0">
                  <a:pos x="437" y="272"/>
                </a:cxn>
                <a:cxn ang="0">
                  <a:pos x="370" y="325"/>
                </a:cxn>
                <a:cxn ang="0">
                  <a:pos x="372" y="359"/>
                </a:cxn>
                <a:cxn ang="0">
                  <a:pos x="454" y="404"/>
                </a:cxn>
                <a:cxn ang="0">
                  <a:pos x="502" y="468"/>
                </a:cxn>
                <a:cxn ang="0">
                  <a:pos x="521" y="540"/>
                </a:cxn>
                <a:cxn ang="0">
                  <a:pos x="495" y="631"/>
                </a:cxn>
                <a:cxn ang="0">
                  <a:pos x="426" y="704"/>
                </a:cxn>
                <a:cxn ang="0">
                  <a:pos x="319" y="747"/>
                </a:cxn>
                <a:cxn ang="0">
                  <a:pos x="205" y="749"/>
                </a:cxn>
                <a:cxn ang="0">
                  <a:pos x="114" y="727"/>
                </a:cxn>
                <a:cxn ang="0">
                  <a:pos x="44" y="681"/>
                </a:cxn>
                <a:cxn ang="0">
                  <a:pos x="4" y="620"/>
                </a:cxn>
                <a:cxn ang="0">
                  <a:pos x="4" y="559"/>
                </a:cxn>
                <a:cxn ang="0">
                  <a:pos x="28" y="529"/>
                </a:cxn>
                <a:cxn ang="0">
                  <a:pos x="65" y="518"/>
                </a:cxn>
                <a:cxn ang="0">
                  <a:pos x="109" y="536"/>
                </a:cxn>
                <a:cxn ang="0">
                  <a:pos x="125" y="579"/>
                </a:cxn>
                <a:cxn ang="0">
                  <a:pos x="118" y="608"/>
                </a:cxn>
                <a:cxn ang="0">
                  <a:pos x="88" y="636"/>
                </a:cxn>
                <a:cxn ang="0">
                  <a:pos x="88" y="670"/>
                </a:cxn>
                <a:cxn ang="0">
                  <a:pos x="158" y="704"/>
                </a:cxn>
                <a:cxn ang="0">
                  <a:pos x="225" y="717"/>
                </a:cxn>
                <a:cxn ang="0">
                  <a:pos x="277" y="715"/>
                </a:cxn>
                <a:cxn ang="0">
                  <a:pos x="328" y="697"/>
                </a:cxn>
                <a:cxn ang="0">
                  <a:pos x="370" y="656"/>
                </a:cxn>
                <a:cxn ang="0">
                  <a:pos x="393" y="588"/>
                </a:cxn>
                <a:cxn ang="0">
                  <a:pos x="393" y="493"/>
                </a:cxn>
                <a:cxn ang="0">
                  <a:pos x="365" y="422"/>
                </a:cxn>
                <a:cxn ang="0">
                  <a:pos x="316" y="379"/>
                </a:cxn>
                <a:cxn ang="0">
                  <a:pos x="249" y="366"/>
                </a:cxn>
                <a:cxn ang="0">
                  <a:pos x="179" y="363"/>
                </a:cxn>
                <a:cxn ang="0">
                  <a:pos x="165" y="363"/>
                </a:cxn>
                <a:cxn ang="0">
                  <a:pos x="158" y="354"/>
                </a:cxn>
                <a:cxn ang="0">
                  <a:pos x="158" y="343"/>
                </a:cxn>
                <a:cxn ang="0">
                  <a:pos x="163" y="336"/>
                </a:cxn>
                <a:cxn ang="0">
                  <a:pos x="167" y="336"/>
                </a:cxn>
                <a:cxn ang="0">
                  <a:pos x="174" y="334"/>
                </a:cxn>
                <a:cxn ang="0">
                  <a:pos x="205" y="331"/>
                </a:cxn>
                <a:cxn ang="0">
                  <a:pos x="274" y="322"/>
                </a:cxn>
                <a:cxn ang="0">
                  <a:pos x="330" y="284"/>
                </a:cxn>
                <a:cxn ang="0">
                  <a:pos x="365" y="222"/>
                </a:cxn>
                <a:cxn ang="0">
                  <a:pos x="374" y="152"/>
                </a:cxn>
                <a:cxn ang="0">
                  <a:pos x="360" y="86"/>
                </a:cxn>
                <a:cxn ang="0">
                  <a:pos x="323" y="50"/>
                </a:cxn>
                <a:cxn ang="0">
                  <a:pos x="277" y="34"/>
                </a:cxn>
                <a:cxn ang="0">
                  <a:pos x="225" y="34"/>
                </a:cxn>
                <a:cxn ang="0">
                  <a:pos x="156" y="52"/>
                </a:cxn>
                <a:cxn ang="0">
                  <a:pos x="95" y="93"/>
                </a:cxn>
                <a:cxn ang="0">
                  <a:pos x="137" y="111"/>
                </a:cxn>
                <a:cxn ang="0">
                  <a:pos x="153" y="150"/>
                </a:cxn>
                <a:cxn ang="0">
                  <a:pos x="137" y="191"/>
                </a:cxn>
                <a:cxn ang="0">
                  <a:pos x="95" y="207"/>
                </a:cxn>
                <a:cxn ang="0">
                  <a:pos x="53" y="191"/>
                </a:cxn>
                <a:cxn ang="0">
                  <a:pos x="35" y="150"/>
                </a:cxn>
                <a:cxn ang="0">
                  <a:pos x="58" y="82"/>
                </a:cxn>
                <a:cxn ang="0">
                  <a:pos x="118" y="32"/>
                </a:cxn>
                <a:cxn ang="0">
                  <a:pos x="207" y="4"/>
                </a:cxn>
              </a:cxnLst>
              <a:rect l="0" t="0" r="r" b="b"/>
              <a:pathLst>
                <a:path w="521" h="752">
                  <a:moveTo>
                    <a:pt x="258" y="0"/>
                  </a:moveTo>
                  <a:lnTo>
                    <a:pt x="309" y="4"/>
                  </a:lnTo>
                  <a:lnTo>
                    <a:pt x="358" y="16"/>
                  </a:lnTo>
                  <a:lnTo>
                    <a:pt x="400" y="34"/>
                  </a:lnTo>
                  <a:lnTo>
                    <a:pt x="435" y="57"/>
                  </a:lnTo>
                  <a:lnTo>
                    <a:pt x="463" y="84"/>
                  </a:lnTo>
                  <a:lnTo>
                    <a:pt x="479" y="118"/>
                  </a:lnTo>
                  <a:lnTo>
                    <a:pt x="486" y="152"/>
                  </a:lnTo>
                  <a:lnTo>
                    <a:pt x="481" y="182"/>
                  </a:lnTo>
                  <a:lnTo>
                    <a:pt x="475" y="213"/>
                  </a:lnTo>
                  <a:lnTo>
                    <a:pt x="458" y="243"/>
                  </a:lnTo>
                  <a:lnTo>
                    <a:pt x="437" y="272"/>
                  </a:lnTo>
                  <a:lnTo>
                    <a:pt x="407" y="300"/>
                  </a:lnTo>
                  <a:lnTo>
                    <a:pt x="370" y="325"/>
                  </a:lnTo>
                  <a:lnTo>
                    <a:pt x="323" y="345"/>
                  </a:lnTo>
                  <a:lnTo>
                    <a:pt x="372" y="359"/>
                  </a:lnTo>
                  <a:lnTo>
                    <a:pt x="416" y="379"/>
                  </a:lnTo>
                  <a:lnTo>
                    <a:pt x="454" y="404"/>
                  </a:lnTo>
                  <a:lnTo>
                    <a:pt x="481" y="436"/>
                  </a:lnTo>
                  <a:lnTo>
                    <a:pt x="502" y="468"/>
                  </a:lnTo>
                  <a:lnTo>
                    <a:pt x="516" y="504"/>
                  </a:lnTo>
                  <a:lnTo>
                    <a:pt x="521" y="540"/>
                  </a:lnTo>
                  <a:lnTo>
                    <a:pt x="514" y="586"/>
                  </a:lnTo>
                  <a:lnTo>
                    <a:pt x="495" y="631"/>
                  </a:lnTo>
                  <a:lnTo>
                    <a:pt x="465" y="670"/>
                  </a:lnTo>
                  <a:lnTo>
                    <a:pt x="426" y="704"/>
                  </a:lnTo>
                  <a:lnTo>
                    <a:pt x="377" y="729"/>
                  </a:lnTo>
                  <a:lnTo>
                    <a:pt x="319" y="747"/>
                  </a:lnTo>
                  <a:lnTo>
                    <a:pt x="256" y="752"/>
                  </a:lnTo>
                  <a:lnTo>
                    <a:pt x="205" y="749"/>
                  </a:lnTo>
                  <a:lnTo>
                    <a:pt x="158" y="740"/>
                  </a:lnTo>
                  <a:lnTo>
                    <a:pt x="114" y="727"/>
                  </a:lnTo>
                  <a:lnTo>
                    <a:pt x="77" y="706"/>
                  </a:lnTo>
                  <a:lnTo>
                    <a:pt x="44" y="681"/>
                  </a:lnTo>
                  <a:lnTo>
                    <a:pt x="21" y="652"/>
                  </a:lnTo>
                  <a:lnTo>
                    <a:pt x="4" y="620"/>
                  </a:lnTo>
                  <a:lnTo>
                    <a:pt x="0" y="581"/>
                  </a:lnTo>
                  <a:lnTo>
                    <a:pt x="4" y="559"/>
                  </a:lnTo>
                  <a:lnTo>
                    <a:pt x="14" y="540"/>
                  </a:lnTo>
                  <a:lnTo>
                    <a:pt x="28" y="529"/>
                  </a:lnTo>
                  <a:lnTo>
                    <a:pt x="46" y="520"/>
                  </a:lnTo>
                  <a:lnTo>
                    <a:pt x="65" y="518"/>
                  </a:lnTo>
                  <a:lnTo>
                    <a:pt x="91" y="522"/>
                  </a:lnTo>
                  <a:lnTo>
                    <a:pt x="109" y="536"/>
                  </a:lnTo>
                  <a:lnTo>
                    <a:pt x="121" y="556"/>
                  </a:lnTo>
                  <a:lnTo>
                    <a:pt x="125" y="579"/>
                  </a:lnTo>
                  <a:lnTo>
                    <a:pt x="123" y="593"/>
                  </a:lnTo>
                  <a:lnTo>
                    <a:pt x="118" y="608"/>
                  </a:lnTo>
                  <a:lnTo>
                    <a:pt x="107" y="624"/>
                  </a:lnTo>
                  <a:lnTo>
                    <a:pt x="88" y="636"/>
                  </a:lnTo>
                  <a:lnTo>
                    <a:pt x="60" y="640"/>
                  </a:lnTo>
                  <a:lnTo>
                    <a:pt x="88" y="670"/>
                  </a:lnTo>
                  <a:lnTo>
                    <a:pt x="121" y="690"/>
                  </a:lnTo>
                  <a:lnTo>
                    <a:pt x="158" y="704"/>
                  </a:lnTo>
                  <a:lnTo>
                    <a:pt x="193" y="713"/>
                  </a:lnTo>
                  <a:lnTo>
                    <a:pt x="225" y="717"/>
                  </a:lnTo>
                  <a:lnTo>
                    <a:pt x="253" y="717"/>
                  </a:lnTo>
                  <a:lnTo>
                    <a:pt x="277" y="715"/>
                  </a:lnTo>
                  <a:lnTo>
                    <a:pt x="302" y="711"/>
                  </a:lnTo>
                  <a:lnTo>
                    <a:pt x="328" y="697"/>
                  </a:lnTo>
                  <a:lnTo>
                    <a:pt x="349" y="681"/>
                  </a:lnTo>
                  <a:lnTo>
                    <a:pt x="370" y="656"/>
                  </a:lnTo>
                  <a:lnTo>
                    <a:pt x="384" y="627"/>
                  </a:lnTo>
                  <a:lnTo>
                    <a:pt x="393" y="588"/>
                  </a:lnTo>
                  <a:lnTo>
                    <a:pt x="398" y="540"/>
                  </a:lnTo>
                  <a:lnTo>
                    <a:pt x="393" y="493"/>
                  </a:lnTo>
                  <a:lnTo>
                    <a:pt x="384" y="454"/>
                  </a:lnTo>
                  <a:lnTo>
                    <a:pt x="365" y="422"/>
                  </a:lnTo>
                  <a:lnTo>
                    <a:pt x="344" y="397"/>
                  </a:lnTo>
                  <a:lnTo>
                    <a:pt x="316" y="379"/>
                  </a:lnTo>
                  <a:lnTo>
                    <a:pt x="284" y="368"/>
                  </a:lnTo>
                  <a:lnTo>
                    <a:pt x="249" y="366"/>
                  </a:lnTo>
                  <a:lnTo>
                    <a:pt x="188" y="366"/>
                  </a:lnTo>
                  <a:lnTo>
                    <a:pt x="179" y="363"/>
                  </a:lnTo>
                  <a:lnTo>
                    <a:pt x="172" y="363"/>
                  </a:lnTo>
                  <a:lnTo>
                    <a:pt x="165" y="363"/>
                  </a:lnTo>
                  <a:lnTo>
                    <a:pt x="160" y="359"/>
                  </a:lnTo>
                  <a:lnTo>
                    <a:pt x="158" y="354"/>
                  </a:lnTo>
                  <a:lnTo>
                    <a:pt x="158" y="347"/>
                  </a:lnTo>
                  <a:lnTo>
                    <a:pt x="158" y="343"/>
                  </a:lnTo>
                  <a:lnTo>
                    <a:pt x="160" y="338"/>
                  </a:lnTo>
                  <a:lnTo>
                    <a:pt x="163" y="336"/>
                  </a:lnTo>
                  <a:lnTo>
                    <a:pt x="165" y="336"/>
                  </a:lnTo>
                  <a:lnTo>
                    <a:pt x="167" y="336"/>
                  </a:lnTo>
                  <a:lnTo>
                    <a:pt x="167" y="336"/>
                  </a:lnTo>
                  <a:lnTo>
                    <a:pt x="174" y="334"/>
                  </a:lnTo>
                  <a:lnTo>
                    <a:pt x="186" y="331"/>
                  </a:lnTo>
                  <a:lnTo>
                    <a:pt x="205" y="331"/>
                  </a:lnTo>
                  <a:lnTo>
                    <a:pt x="242" y="327"/>
                  </a:lnTo>
                  <a:lnTo>
                    <a:pt x="274" y="322"/>
                  </a:lnTo>
                  <a:lnTo>
                    <a:pt x="302" y="309"/>
                  </a:lnTo>
                  <a:lnTo>
                    <a:pt x="330" y="284"/>
                  </a:lnTo>
                  <a:lnTo>
                    <a:pt x="349" y="257"/>
                  </a:lnTo>
                  <a:lnTo>
                    <a:pt x="365" y="222"/>
                  </a:lnTo>
                  <a:lnTo>
                    <a:pt x="372" y="188"/>
                  </a:lnTo>
                  <a:lnTo>
                    <a:pt x="374" y="152"/>
                  </a:lnTo>
                  <a:lnTo>
                    <a:pt x="372" y="116"/>
                  </a:lnTo>
                  <a:lnTo>
                    <a:pt x="360" y="86"/>
                  </a:lnTo>
                  <a:lnTo>
                    <a:pt x="344" y="66"/>
                  </a:lnTo>
                  <a:lnTo>
                    <a:pt x="323" y="50"/>
                  </a:lnTo>
                  <a:lnTo>
                    <a:pt x="300" y="41"/>
                  </a:lnTo>
                  <a:lnTo>
                    <a:pt x="277" y="34"/>
                  </a:lnTo>
                  <a:lnTo>
                    <a:pt x="253" y="32"/>
                  </a:lnTo>
                  <a:lnTo>
                    <a:pt x="225" y="34"/>
                  </a:lnTo>
                  <a:lnTo>
                    <a:pt x="191" y="41"/>
                  </a:lnTo>
                  <a:lnTo>
                    <a:pt x="156" y="52"/>
                  </a:lnTo>
                  <a:lnTo>
                    <a:pt x="123" y="68"/>
                  </a:lnTo>
                  <a:lnTo>
                    <a:pt x="95" y="93"/>
                  </a:lnTo>
                  <a:lnTo>
                    <a:pt x="118" y="100"/>
                  </a:lnTo>
                  <a:lnTo>
                    <a:pt x="137" y="111"/>
                  </a:lnTo>
                  <a:lnTo>
                    <a:pt x="149" y="127"/>
                  </a:lnTo>
                  <a:lnTo>
                    <a:pt x="153" y="150"/>
                  </a:lnTo>
                  <a:lnTo>
                    <a:pt x="149" y="173"/>
                  </a:lnTo>
                  <a:lnTo>
                    <a:pt x="137" y="191"/>
                  </a:lnTo>
                  <a:lnTo>
                    <a:pt x="118" y="202"/>
                  </a:lnTo>
                  <a:lnTo>
                    <a:pt x="95" y="207"/>
                  </a:lnTo>
                  <a:lnTo>
                    <a:pt x="72" y="202"/>
                  </a:lnTo>
                  <a:lnTo>
                    <a:pt x="53" y="191"/>
                  </a:lnTo>
                  <a:lnTo>
                    <a:pt x="39" y="175"/>
                  </a:lnTo>
                  <a:lnTo>
                    <a:pt x="35" y="150"/>
                  </a:lnTo>
                  <a:lnTo>
                    <a:pt x="42" y="113"/>
                  </a:lnTo>
                  <a:lnTo>
                    <a:pt x="58" y="82"/>
                  </a:lnTo>
                  <a:lnTo>
                    <a:pt x="84" y="54"/>
                  </a:lnTo>
                  <a:lnTo>
                    <a:pt x="118" y="32"/>
                  </a:lnTo>
                  <a:lnTo>
                    <a:pt x="158" y="16"/>
                  </a:lnTo>
                  <a:lnTo>
                    <a:pt x="207" y="4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29" name="Freeform 9"/>
            <p:cNvSpPr>
              <a:spLocks noEditPoints="1"/>
            </p:cNvSpPr>
            <p:nvPr/>
          </p:nvSpPr>
          <p:spPr bwMode="auto">
            <a:xfrm>
              <a:off x="4387" y="3331"/>
              <a:ext cx="1059" cy="361"/>
            </a:xfrm>
            <a:custGeom>
              <a:avLst/>
              <a:gdLst/>
              <a:ahLst/>
              <a:cxnLst>
                <a:cxn ang="0">
                  <a:pos x="53" y="299"/>
                </a:cxn>
                <a:cxn ang="0">
                  <a:pos x="1003" y="299"/>
                </a:cxn>
                <a:cxn ang="0">
                  <a:pos x="1019" y="299"/>
                </a:cxn>
                <a:cxn ang="0">
                  <a:pos x="1033" y="302"/>
                </a:cxn>
                <a:cxn ang="0">
                  <a:pos x="1047" y="306"/>
                </a:cxn>
                <a:cxn ang="0">
                  <a:pos x="1054" y="315"/>
                </a:cxn>
                <a:cxn ang="0">
                  <a:pos x="1059" y="331"/>
                </a:cxn>
                <a:cxn ang="0">
                  <a:pos x="1054" y="345"/>
                </a:cxn>
                <a:cxn ang="0">
                  <a:pos x="1047" y="354"/>
                </a:cxn>
                <a:cxn ang="0">
                  <a:pos x="1033" y="358"/>
                </a:cxn>
                <a:cxn ang="0">
                  <a:pos x="1019" y="358"/>
                </a:cxn>
                <a:cxn ang="0">
                  <a:pos x="1005" y="361"/>
                </a:cxn>
                <a:cxn ang="0">
                  <a:pos x="53" y="361"/>
                </a:cxn>
                <a:cxn ang="0">
                  <a:pos x="39" y="358"/>
                </a:cxn>
                <a:cxn ang="0">
                  <a:pos x="25" y="358"/>
                </a:cxn>
                <a:cxn ang="0">
                  <a:pos x="14" y="354"/>
                </a:cxn>
                <a:cxn ang="0">
                  <a:pos x="4" y="345"/>
                </a:cxn>
                <a:cxn ang="0">
                  <a:pos x="0" y="331"/>
                </a:cxn>
                <a:cxn ang="0">
                  <a:pos x="4" y="315"/>
                </a:cxn>
                <a:cxn ang="0">
                  <a:pos x="14" y="306"/>
                </a:cxn>
                <a:cxn ang="0">
                  <a:pos x="25" y="302"/>
                </a:cxn>
                <a:cxn ang="0">
                  <a:pos x="39" y="299"/>
                </a:cxn>
                <a:cxn ang="0">
                  <a:pos x="53" y="299"/>
                </a:cxn>
                <a:cxn ang="0">
                  <a:pos x="53" y="0"/>
                </a:cxn>
                <a:cxn ang="0">
                  <a:pos x="1005" y="0"/>
                </a:cxn>
                <a:cxn ang="0">
                  <a:pos x="1019" y="0"/>
                </a:cxn>
                <a:cxn ang="0">
                  <a:pos x="1033" y="0"/>
                </a:cxn>
                <a:cxn ang="0">
                  <a:pos x="1047" y="4"/>
                </a:cxn>
                <a:cxn ang="0">
                  <a:pos x="1054" y="13"/>
                </a:cxn>
                <a:cxn ang="0">
                  <a:pos x="1059" y="27"/>
                </a:cxn>
                <a:cxn ang="0">
                  <a:pos x="1054" y="43"/>
                </a:cxn>
                <a:cxn ang="0">
                  <a:pos x="1047" y="52"/>
                </a:cxn>
                <a:cxn ang="0">
                  <a:pos x="1033" y="59"/>
                </a:cxn>
                <a:cxn ang="0">
                  <a:pos x="1019" y="59"/>
                </a:cxn>
                <a:cxn ang="0">
                  <a:pos x="1003" y="59"/>
                </a:cxn>
                <a:cxn ang="0">
                  <a:pos x="53" y="59"/>
                </a:cxn>
                <a:cxn ang="0">
                  <a:pos x="39" y="59"/>
                </a:cxn>
                <a:cxn ang="0">
                  <a:pos x="25" y="59"/>
                </a:cxn>
                <a:cxn ang="0">
                  <a:pos x="14" y="52"/>
                </a:cxn>
                <a:cxn ang="0">
                  <a:pos x="4" y="43"/>
                </a:cxn>
                <a:cxn ang="0">
                  <a:pos x="0" y="27"/>
                </a:cxn>
                <a:cxn ang="0">
                  <a:pos x="4" y="13"/>
                </a:cxn>
                <a:cxn ang="0">
                  <a:pos x="14" y="4"/>
                </a:cxn>
                <a:cxn ang="0">
                  <a:pos x="25" y="0"/>
                </a:cxn>
                <a:cxn ang="0">
                  <a:pos x="39" y="0"/>
                </a:cxn>
                <a:cxn ang="0">
                  <a:pos x="53" y="0"/>
                </a:cxn>
              </a:cxnLst>
              <a:rect l="0" t="0" r="r" b="b"/>
              <a:pathLst>
                <a:path w="1059" h="361">
                  <a:moveTo>
                    <a:pt x="53" y="299"/>
                  </a:moveTo>
                  <a:lnTo>
                    <a:pt x="1003" y="299"/>
                  </a:lnTo>
                  <a:lnTo>
                    <a:pt x="1019" y="299"/>
                  </a:lnTo>
                  <a:lnTo>
                    <a:pt x="1033" y="302"/>
                  </a:lnTo>
                  <a:lnTo>
                    <a:pt x="1047" y="306"/>
                  </a:lnTo>
                  <a:lnTo>
                    <a:pt x="1054" y="315"/>
                  </a:lnTo>
                  <a:lnTo>
                    <a:pt x="1059" y="331"/>
                  </a:lnTo>
                  <a:lnTo>
                    <a:pt x="1054" y="345"/>
                  </a:lnTo>
                  <a:lnTo>
                    <a:pt x="1047" y="354"/>
                  </a:lnTo>
                  <a:lnTo>
                    <a:pt x="1033" y="358"/>
                  </a:lnTo>
                  <a:lnTo>
                    <a:pt x="1019" y="358"/>
                  </a:lnTo>
                  <a:lnTo>
                    <a:pt x="1005" y="361"/>
                  </a:lnTo>
                  <a:lnTo>
                    <a:pt x="53" y="361"/>
                  </a:lnTo>
                  <a:lnTo>
                    <a:pt x="39" y="358"/>
                  </a:lnTo>
                  <a:lnTo>
                    <a:pt x="25" y="358"/>
                  </a:lnTo>
                  <a:lnTo>
                    <a:pt x="14" y="354"/>
                  </a:lnTo>
                  <a:lnTo>
                    <a:pt x="4" y="345"/>
                  </a:lnTo>
                  <a:lnTo>
                    <a:pt x="0" y="331"/>
                  </a:lnTo>
                  <a:lnTo>
                    <a:pt x="4" y="315"/>
                  </a:lnTo>
                  <a:lnTo>
                    <a:pt x="14" y="306"/>
                  </a:lnTo>
                  <a:lnTo>
                    <a:pt x="25" y="302"/>
                  </a:lnTo>
                  <a:lnTo>
                    <a:pt x="39" y="299"/>
                  </a:lnTo>
                  <a:lnTo>
                    <a:pt x="53" y="299"/>
                  </a:lnTo>
                  <a:close/>
                  <a:moveTo>
                    <a:pt x="53" y="0"/>
                  </a:moveTo>
                  <a:lnTo>
                    <a:pt x="1005" y="0"/>
                  </a:lnTo>
                  <a:lnTo>
                    <a:pt x="1019" y="0"/>
                  </a:lnTo>
                  <a:lnTo>
                    <a:pt x="1033" y="0"/>
                  </a:lnTo>
                  <a:lnTo>
                    <a:pt x="1047" y="4"/>
                  </a:lnTo>
                  <a:lnTo>
                    <a:pt x="1054" y="13"/>
                  </a:lnTo>
                  <a:lnTo>
                    <a:pt x="1059" y="27"/>
                  </a:lnTo>
                  <a:lnTo>
                    <a:pt x="1054" y="43"/>
                  </a:lnTo>
                  <a:lnTo>
                    <a:pt x="1047" y="52"/>
                  </a:lnTo>
                  <a:lnTo>
                    <a:pt x="1033" y="59"/>
                  </a:lnTo>
                  <a:lnTo>
                    <a:pt x="1019" y="59"/>
                  </a:lnTo>
                  <a:lnTo>
                    <a:pt x="1003" y="59"/>
                  </a:lnTo>
                  <a:lnTo>
                    <a:pt x="53" y="59"/>
                  </a:lnTo>
                  <a:lnTo>
                    <a:pt x="39" y="59"/>
                  </a:lnTo>
                  <a:lnTo>
                    <a:pt x="25" y="59"/>
                  </a:lnTo>
                  <a:lnTo>
                    <a:pt x="14" y="52"/>
                  </a:lnTo>
                  <a:lnTo>
                    <a:pt x="4" y="43"/>
                  </a:lnTo>
                  <a:lnTo>
                    <a:pt x="0" y="27"/>
                  </a:lnTo>
                  <a:lnTo>
                    <a:pt x="4" y="13"/>
                  </a:lnTo>
                  <a:lnTo>
                    <a:pt x="14" y="4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013" y="3213"/>
              <a:ext cx="650" cy="701"/>
            </a:xfrm>
            <a:custGeom>
              <a:avLst/>
              <a:gdLst/>
              <a:ahLst/>
              <a:cxnLst>
                <a:cxn ang="0">
                  <a:pos x="210" y="4"/>
                </a:cxn>
                <a:cxn ang="0">
                  <a:pos x="277" y="47"/>
                </a:cxn>
                <a:cxn ang="0">
                  <a:pos x="312" y="120"/>
                </a:cxn>
                <a:cxn ang="0">
                  <a:pos x="347" y="77"/>
                </a:cxn>
                <a:cxn ang="0">
                  <a:pos x="401" y="34"/>
                </a:cxn>
                <a:cxn ang="0">
                  <a:pos x="475" y="4"/>
                </a:cxn>
                <a:cxn ang="0">
                  <a:pos x="561" y="4"/>
                </a:cxn>
                <a:cxn ang="0">
                  <a:pos x="626" y="40"/>
                </a:cxn>
                <a:cxn ang="0">
                  <a:pos x="650" y="99"/>
                </a:cxn>
                <a:cxn ang="0">
                  <a:pos x="631" y="156"/>
                </a:cxn>
                <a:cxn ang="0">
                  <a:pos x="587" y="188"/>
                </a:cxn>
                <a:cxn ang="0">
                  <a:pos x="538" y="188"/>
                </a:cxn>
                <a:cxn ang="0">
                  <a:pos x="508" y="168"/>
                </a:cxn>
                <a:cxn ang="0">
                  <a:pos x="498" y="138"/>
                </a:cxn>
                <a:cxn ang="0">
                  <a:pos x="524" y="84"/>
                </a:cxn>
                <a:cxn ang="0">
                  <a:pos x="585" y="54"/>
                </a:cxn>
                <a:cxn ang="0">
                  <a:pos x="566" y="43"/>
                </a:cxn>
                <a:cxn ang="0">
                  <a:pos x="517" y="34"/>
                </a:cxn>
                <a:cxn ang="0">
                  <a:pos x="445" y="49"/>
                </a:cxn>
                <a:cxn ang="0">
                  <a:pos x="401" y="77"/>
                </a:cxn>
                <a:cxn ang="0">
                  <a:pos x="370" y="104"/>
                </a:cxn>
                <a:cxn ang="0">
                  <a:pos x="333" y="154"/>
                </a:cxn>
                <a:cxn ang="0">
                  <a:pos x="305" y="197"/>
                </a:cxn>
                <a:cxn ang="0">
                  <a:pos x="294" y="238"/>
                </a:cxn>
                <a:cxn ang="0">
                  <a:pos x="275" y="308"/>
                </a:cxn>
                <a:cxn ang="0">
                  <a:pos x="256" y="383"/>
                </a:cxn>
                <a:cxn ang="0">
                  <a:pos x="247" y="426"/>
                </a:cxn>
                <a:cxn ang="0">
                  <a:pos x="233" y="479"/>
                </a:cxn>
                <a:cxn ang="0">
                  <a:pos x="217" y="545"/>
                </a:cxn>
                <a:cxn ang="0">
                  <a:pos x="198" y="608"/>
                </a:cxn>
                <a:cxn ang="0">
                  <a:pos x="187" y="651"/>
                </a:cxn>
                <a:cxn ang="0">
                  <a:pos x="173" y="678"/>
                </a:cxn>
                <a:cxn ang="0">
                  <a:pos x="142" y="699"/>
                </a:cxn>
                <a:cxn ang="0">
                  <a:pos x="110" y="699"/>
                </a:cxn>
                <a:cxn ang="0">
                  <a:pos x="84" y="678"/>
                </a:cxn>
                <a:cxn ang="0">
                  <a:pos x="82" y="651"/>
                </a:cxn>
                <a:cxn ang="0">
                  <a:pos x="91" y="613"/>
                </a:cxn>
                <a:cxn ang="0">
                  <a:pos x="93" y="592"/>
                </a:cxn>
                <a:cxn ang="0">
                  <a:pos x="196" y="202"/>
                </a:cxn>
                <a:cxn ang="0">
                  <a:pos x="208" y="154"/>
                </a:cxn>
                <a:cxn ang="0">
                  <a:pos x="212" y="120"/>
                </a:cxn>
                <a:cxn ang="0">
                  <a:pos x="210" y="74"/>
                </a:cxn>
                <a:cxn ang="0">
                  <a:pos x="191" y="43"/>
                </a:cxn>
                <a:cxn ang="0">
                  <a:pos x="161" y="34"/>
                </a:cxn>
                <a:cxn ang="0">
                  <a:pos x="112" y="56"/>
                </a:cxn>
                <a:cxn ang="0">
                  <a:pos x="77" y="122"/>
                </a:cxn>
                <a:cxn ang="0">
                  <a:pos x="47" y="220"/>
                </a:cxn>
                <a:cxn ang="0">
                  <a:pos x="40" y="238"/>
                </a:cxn>
                <a:cxn ang="0">
                  <a:pos x="35" y="249"/>
                </a:cxn>
                <a:cxn ang="0">
                  <a:pos x="28" y="252"/>
                </a:cxn>
                <a:cxn ang="0">
                  <a:pos x="19" y="252"/>
                </a:cxn>
                <a:cxn ang="0">
                  <a:pos x="14" y="252"/>
                </a:cxn>
                <a:cxn ang="0">
                  <a:pos x="7" y="252"/>
                </a:cxn>
                <a:cxn ang="0">
                  <a:pos x="0" y="245"/>
                </a:cxn>
                <a:cxn ang="0">
                  <a:pos x="0" y="231"/>
                </a:cxn>
                <a:cxn ang="0">
                  <a:pos x="10" y="195"/>
                </a:cxn>
                <a:cxn ang="0">
                  <a:pos x="28" y="140"/>
                </a:cxn>
                <a:cxn ang="0">
                  <a:pos x="49" y="88"/>
                </a:cxn>
                <a:cxn ang="0">
                  <a:pos x="70" y="52"/>
                </a:cxn>
                <a:cxn ang="0">
                  <a:pos x="107" y="15"/>
                </a:cxn>
                <a:cxn ang="0">
                  <a:pos x="168" y="0"/>
                </a:cxn>
              </a:cxnLst>
              <a:rect l="0" t="0" r="r" b="b"/>
              <a:pathLst>
                <a:path w="650" h="701">
                  <a:moveTo>
                    <a:pt x="168" y="0"/>
                  </a:moveTo>
                  <a:lnTo>
                    <a:pt x="210" y="4"/>
                  </a:lnTo>
                  <a:lnTo>
                    <a:pt x="247" y="22"/>
                  </a:lnTo>
                  <a:lnTo>
                    <a:pt x="277" y="47"/>
                  </a:lnTo>
                  <a:lnTo>
                    <a:pt x="298" y="79"/>
                  </a:lnTo>
                  <a:lnTo>
                    <a:pt x="312" y="120"/>
                  </a:lnTo>
                  <a:lnTo>
                    <a:pt x="326" y="99"/>
                  </a:lnTo>
                  <a:lnTo>
                    <a:pt x="347" y="77"/>
                  </a:lnTo>
                  <a:lnTo>
                    <a:pt x="373" y="54"/>
                  </a:lnTo>
                  <a:lnTo>
                    <a:pt x="401" y="34"/>
                  </a:lnTo>
                  <a:lnTo>
                    <a:pt x="436" y="15"/>
                  </a:lnTo>
                  <a:lnTo>
                    <a:pt x="475" y="4"/>
                  </a:lnTo>
                  <a:lnTo>
                    <a:pt x="517" y="0"/>
                  </a:lnTo>
                  <a:lnTo>
                    <a:pt x="561" y="4"/>
                  </a:lnTo>
                  <a:lnTo>
                    <a:pt x="598" y="20"/>
                  </a:lnTo>
                  <a:lnTo>
                    <a:pt x="626" y="40"/>
                  </a:lnTo>
                  <a:lnTo>
                    <a:pt x="643" y="68"/>
                  </a:lnTo>
                  <a:lnTo>
                    <a:pt x="650" y="99"/>
                  </a:lnTo>
                  <a:lnTo>
                    <a:pt x="645" y="131"/>
                  </a:lnTo>
                  <a:lnTo>
                    <a:pt x="631" y="156"/>
                  </a:lnTo>
                  <a:lnTo>
                    <a:pt x="610" y="177"/>
                  </a:lnTo>
                  <a:lnTo>
                    <a:pt x="587" y="188"/>
                  </a:lnTo>
                  <a:lnTo>
                    <a:pt x="561" y="193"/>
                  </a:lnTo>
                  <a:lnTo>
                    <a:pt x="538" y="188"/>
                  </a:lnTo>
                  <a:lnTo>
                    <a:pt x="522" y="181"/>
                  </a:lnTo>
                  <a:lnTo>
                    <a:pt x="508" y="168"/>
                  </a:lnTo>
                  <a:lnTo>
                    <a:pt x="501" y="154"/>
                  </a:lnTo>
                  <a:lnTo>
                    <a:pt x="498" y="138"/>
                  </a:lnTo>
                  <a:lnTo>
                    <a:pt x="505" y="109"/>
                  </a:lnTo>
                  <a:lnTo>
                    <a:pt x="524" y="84"/>
                  </a:lnTo>
                  <a:lnTo>
                    <a:pt x="550" y="63"/>
                  </a:lnTo>
                  <a:lnTo>
                    <a:pt x="585" y="54"/>
                  </a:lnTo>
                  <a:lnTo>
                    <a:pt x="578" y="49"/>
                  </a:lnTo>
                  <a:lnTo>
                    <a:pt x="566" y="43"/>
                  </a:lnTo>
                  <a:lnTo>
                    <a:pt x="545" y="36"/>
                  </a:lnTo>
                  <a:lnTo>
                    <a:pt x="517" y="34"/>
                  </a:lnTo>
                  <a:lnTo>
                    <a:pt x="477" y="38"/>
                  </a:lnTo>
                  <a:lnTo>
                    <a:pt x="445" y="49"/>
                  </a:lnTo>
                  <a:lnTo>
                    <a:pt x="419" y="63"/>
                  </a:lnTo>
                  <a:lnTo>
                    <a:pt x="401" y="77"/>
                  </a:lnTo>
                  <a:lnTo>
                    <a:pt x="389" y="86"/>
                  </a:lnTo>
                  <a:lnTo>
                    <a:pt x="370" y="104"/>
                  </a:lnTo>
                  <a:lnTo>
                    <a:pt x="352" y="129"/>
                  </a:lnTo>
                  <a:lnTo>
                    <a:pt x="333" y="154"/>
                  </a:lnTo>
                  <a:lnTo>
                    <a:pt x="317" y="177"/>
                  </a:lnTo>
                  <a:lnTo>
                    <a:pt x="305" y="197"/>
                  </a:lnTo>
                  <a:lnTo>
                    <a:pt x="301" y="211"/>
                  </a:lnTo>
                  <a:lnTo>
                    <a:pt x="294" y="238"/>
                  </a:lnTo>
                  <a:lnTo>
                    <a:pt x="284" y="272"/>
                  </a:lnTo>
                  <a:lnTo>
                    <a:pt x="275" y="308"/>
                  </a:lnTo>
                  <a:lnTo>
                    <a:pt x="266" y="349"/>
                  </a:lnTo>
                  <a:lnTo>
                    <a:pt x="256" y="383"/>
                  </a:lnTo>
                  <a:lnTo>
                    <a:pt x="249" y="415"/>
                  </a:lnTo>
                  <a:lnTo>
                    <a:pt x="247" y="426"/>
                  </a:lnTo>
                  <a:lnTo>
                    <a:pt x="240" y="449"/>
                  </a:lnTo>
                  <a:lnTo>
                    <a:pt x="233" y="479"/>
                  </a:lnTo>
                  <a:lnTo>
                    <a:pt x="224" y="510"/>
                  </a:lnTo>
                  <a:lnTo>
                    <a:pt x="217" y="545"/>
                  </a:lnTo>
                  <a:lnTo>
                    <a:pt x="208" y="579"/>
                  </a:lnTo>
                  <a:lnTo>
                    <a:pt x="198" y="608"/>
                  </a:lnTo>
                  <a:lnTo>
                    <a:pt x="194" y="633"/>
                  </a:lnTo>
                  <a:lnTo>
                    <a:pt x="187" y="651"/>
                  </a:lnTo>
                  <a:lnTo>
                    <a:pt x="184" y="658"/>
                  </a:lnTo>
                  <a:lnTo>
                    <a:pt x="173" y="678"/>
                  </a:lnTo>
                  <a:lnTo>
                    <a:pt x="159" y="692"/>
                  </a:lnTo>
                  <a:lnTo>
                    <a:pt x="142" y="699"/>
                  </a:lnTo>
                  <a:lnTo>
                    <a:pt x="126" y="701"/>
                  </a:lnTo>
                  <a:lnTo>
                    <a:pt x="110" y="699"/>
                  </a:lnTo>
                  <a:lnTo>
                    <a:pt x="93" y="692"/>
                  </a:lnTo>
                  <a:lnTo>
                    <a:pt x="84" y="678"/>
                  </a:lnTo>
                  <a:lnTo>
                    <a:pt x="80" y="660"/>
                  </a:lnTo>
                  <a:lnTo>
                    <a:pt x="82" y="651"/>
                  </a:lnTo>
                  <a:lnTo>
                    <a:pt x="84" y="633"/>
                  </a:lnTo>
                  <a:lnTo>
                    <a:pt x="91" y="613"/>
                  </a:lnTo>
                  <a:lnTo>
                    <a:pt x="93" y="592"/>
                  </a:lnTo>
                  <a:lnTo>
                    <a:pt x="93" y="592"/>
                  </a:lnTo>
                  <a:lnTo>
                    <a:pt x="187" y="236"/>
                  </a:lnTo>
                  <a:lnTo>
                    <a:pt x="196" y="202"/>
                  </a:lnTo>
                  <a:lnTo>
                    <a:pt x="203" y="174"/>
                  </a:lnTo>
                  <a:lnTo>
                    <a:pt x="208" y="154"/>
                  </a:lnTo>
                  <a:lnTo>
                    <a:pt x="210" y="136"/>
                  </a:lnTo>
                  <a:lnTo>
                    <a:pt x="212" y="120"/>
                  </a:lnTo>
                  <a:lnTo>
                    <a:pt x="212" y="104"/>
                  </a:lnTo>
                  <a:lnTo>
                    <a:pt x="210" y="74"/>
                  </a:lnTo>
                  <a:lnTo>
                    <a:pt x="203" y="54"/>
                  </a:lnTo>
                  <a:lnTo>
                    <a:pt x="191" y="43"/>
                  </a:lnTo>
                  <a:lnTo>
                    <a:pt x="177" y="36"/>
                  </a:lnTo>
                  <a:lnTo>
                    <a:pt x="161" y="34"/>
                  </a:lnTo>
                  <a:lnTo>
                    <a:pt x="135" y="40"/>
                  </a:lnTo>
                  <a:lnTo>
                    <a:pt x="112" y="56"/>
                  </a:lnTo>
                  <a:lnTo>
                    <a:pt x="93" y="84"/>
                  </a:lnTo>
                  <a:lnTo>
                    <a:pt x="77" y="122"/>
                  </a:lnTo>
                  <a:lnTo>
                    <a:pt x="61" y="165"/>
                  </a:lnTo>
                  <a:lnTo>
                    <a:pt x="47" y="220"/>
                  </a:lnTo>
                  <a:lnTo>
                    <a:pt x="45" y="231"/>
                  </a:lnTo>
                  <a:lnTo>
                    <a:pt x="40" y="238"/>
                  </a:lnTo>
                  <a:lnTo>
                    <a:pt x="38" y="245"/>
                  </a:lnTo>
                  <a:lnTo>
                    <a:pt x="35" y="249"/>
                  </a:lnTo>
                  <a:lnTo>
                    <a:pt x="33" y="252"/>
                  </a:lnTo>
                  <a:lnTo>
                    <a:pt x="28" y="252"/>
                  </a:lnTo>
                  <a:lnTo>
                    <a:pt x="24" y="252"/>
                  </a:lnTo>
                  <a:lnTo>
                    <a:pt x="19" y="252"/>
                  </a:lnTo>
                  <a:lnTo>
                    <a:pt x="17" y="252"/>
                  </a:lnTo>
                  <a:lnTo>
                    <a:pt x="14" y="252"/>
                  </a:lnTo>
                  <a:lnTo>
                    <a:pt x="10" y="252"/>
                  </a:lnTo>
                  <a:lnTo>
                    <a:pt x="7" y="252"/>
                  </a:lnTo>
                  <a:lnTo>
                    <a:pt x="3" y="247"/>
                  </a:lnTo>
                  <a:lnTo>
                    <a:pt x="0" y="245"/>
                  </a:lnTo>
                  <a:lnTo>
                    <a:pt x="0" y="238"/>
                  </a:lnTo>
                  <a:lnTo>
                    <a:pt x="0" y="231"/>
                  </a:lnTo>
                  <a:lnTo>
                    <a:pt x="5" y="215"/>
                  </a:lnTo>
                  <a:lnTo>
                    <a:pt x="10" y="195"/>
                  </a:lnTo>
                  <a:lnTo>
                    <a:pt x="19" y="168"/>
                  </a:lnTo>
                  <a:lnTo>
                    <a:pt x="28" y="140"/>
                  </a:lnTo>
                  <a:lnTo>
                    <a:pt x="38" y="113"/>
                  </a:lnTo>
                  <a:lnTo>
                    <a:pt x="49" y="88"/>
                  </a:lnTo>
                  <a:lnTo>
                    <a:pt x="59" y="72"/>
                  </a:lnTo>
                  <a:lnTo>
                    <a:pt x="70" y="52"/>
                  </a:lnTo>
                  <a:lnTo>
                    <a:pt x="86" y="34"/>
                  </a:lnTo>
                  <a:lnTo>
                    <a:pt x="107" y="15"/>
                  </a:lnTo>
                  <a:lnTo>
                    <a:pt x="133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7214" y="3478"/>
              <a:ext cx="971" cy="6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917" y="0"/>
                </a:cxn>
                <a:cxn ang="0">
                  <a:pos x="931" y="0"/>
                </a:cxn>
                <a:cxn ang="0">
                  <a:pos x="947" y="2"/>
                </a:cxn>
                <a:cxn ang="0">
                  <a:pos x="959" y="7"/>
                </a:cxn>
                <a:cxn ang="0">
                  <a:pos x="968" y="16"/>
                </a:cxn>
                <a:cxn ang="0">
                  <a:pos x="971" y="32"/>
                </a:cxn>
                <a:cxn ang="0">
                  <a:pos x="968" y="48"/>
                </a:cxn>
                <a:cxn ang="0">
                  <a:pos x="959" y="57"/>
                </a:cxn>
                <a:cxn ang="0">
                  <a:pos x="947" y="62"/>
                </a:cxn>
                <a:cxn ang="0">
                  <a:pos x="931" y="64"/>
                </a:cxn>
                <a:cxn ang="0">
                  <a:pos x="917" y="64"/>
                </a:cxn>
                <a:cxn ang="0">
                  <a:pos x="54" y="64"/>
                </a:cxn>
                <a:cxn ang="0">
                  <a:pos x="37" y="64"/>
                </a:cxn>
                <a:cxn ang="0">
                  <a:pos x="24" y="62"/>
                </a:cxn>
                <a:cxn ang="0">
                  <a:pos x="10" y="57"/>
                </a:cxn>
                <a:cxn ang="0">
                  <a:pos x="3" y="48"/>
                </a:cxn>
                <a:cxn ang="0">
                  <a:pos x="0" y="32"/>
                </a:cxn>
                <a:cxn ang="0">
                  <a:pos x="3" y="16"/>
                </a:cxn>
                <a:cxn ang="0">
                  <a:pos x="10" y="7"/>
                </a:cxn>
                <a:cxn ang="0">
                  <a:pos x="24" y="2"/>
                </a:cxn>
                <a:cxn ang="0">
                  <a:pos x="37" y="0"/>
                </a:cxn>
                <a:cxn ang="0">
                  <a:pos x="54" y="0"/>
                </a:cxn>
              </a:cxnLst>
              <a:rect l="0" t="0" r="r" b="b"/>
              <a:pathLst>
                <a:path w="971" h="64">
                  <a:moveTo>
                    <a:pt x="54" y="0"/>
                  </a:moveTo>
                  <a:lnTo>
                    <a:pt x="917" y="0"/>
                  </a:lnTo>
                  <a:lnTo>
                    <a:pt x="931" y="0"/>
                  </a:lnTo>
                  <a:lnTo>
                    <a:pt x="947" y="2"/>
                  </a:lnTo>
                  <a:lnTo>
                    <a:pt x="959" y="7"/>
                  </a:lnTo>
                  <a:lnTo>
                    <a:pt x="968" y="16"/>
                  </a:lnTo>
                  <a:lnTo>
                    <a:pt x="971" y="32"/>
                  </a:lnTo>
                  <a:lnTo>
                    <a:pt x="968" y="48"/>
                  </a:lnTo>
                  <a:lnTo>
                    <a:pt x="959" y="57"/>
                  </a:lnTo>
                  <a:lnTo>
                    <a:pt x="947" y="62"/>
                  </a:lnTo>
                  <a:lnTo>
                    <a:pt x="931" y="64"/>
                  </a:lnTo>
                  <a:lnTo>
                    <a:pt x="917" y="64"/>
                  </a:lnTo>
                  <a:lnTo>
                    <a:pt x="54" y="64"/>
                  </a:lnTo>
                  <a:lnTo>
                    <a:pt x="37" y="64"/>
                  </a:lnTo>
                  <a:lnTo>
                    <a:pt x="24" y="62"/>
                  </a:lnTo>
                  <a:lnTo>
                    <a:pt x="10" y="57"/>
                  </a:lnTo>
                  <a:lnTo>
                    <a:pt x="3" y="48"/>
                  </a:lnTo>
                  <a:lnTo>
                    <a:pt x="0" y="32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24" y="2"/>
                  </a:lnTo>
                  <a:lnTo>
                    <a:pt x="37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8757" y="3213"/>
              <a:ext cx="584" cy="701"/>
            </a:xfrm>
            <a:custGeom>
              <a:avLst/>
              <a:gdLst/>
              <a:ahLst/>
              <a:cxnLst>
                <a:cxn ang="0">
                  <a:pos x="487" y="13"/>
                </a:cxn>
                <a:cxn ang="0">
                  <a:pos x="568" y="77"/>
                </a:cxn>
                <a:cxn ang="0">
                  <a:pos x="580" y="165"/>
                </a:cxn>
                <a:cxn ang="0">
                  <a:pos x="533" y="215"/>
                </a:cxn>
                <a:cxn ang="0">
                  <a:pos x="473" y="206"/>
                </a:cxn>
                <a:cxn ang="0">
                  <a:pos x="468" y="149"/>
                </a:cxn>
                <a:cxn ang="0">
                  <a:pos x="540" y="104"/>
                </a:cxn>
                <a:cxn ang="0">
                  <a:pos x="501" y="59"/>
                </a:cxn>
                <a:cxn ang="0">
                  <a:pos x="419" y="36"/>
                </a:cxn>
                <a:cxn ang="0">
                  <a:pos x="310" y="49"/>
                </a:cxn>
                <a:cxn ang="0">
                  <a:pos x="238" y="109"/>
                </a:cxn>
                <a:cxn ang="0">
                  <a:pos x="217" y="172"/>
                </a:cxn>
                <a:cxn ang="0">
                  <a:pos x="247" y="236"/>
                </a:cxn>
                <a:cxn ang="0">
                  <a:pos x="314" y="261"/>
                </a:cxn>
                <a:cxn ang="0">
                  <a:pos x="428" y="288"/>
                </a:cxn>
                <a:cxn ang="0">
                  <a:pos x="512" y="349"/>
                </a:cxn>
                <a:cxn ang="0">
                  <a:pos x="547" y="445"/>
                </a:cxn>
                <a:cxn ang="0">
                  <a:pos x="533" y="513"/>
                </a:cxn>
                <a:cxn ang="0">
                  <a:pos x="484" y="599"/>
                </a:cxn>
                <a:cxn ang="0">
                  <a:pos x="384" y="672"/>
                </a:cxn>
                <a:cxn ang="0">
                  <a:pos x="226" y="701"/>
                </a:cxn>
                <a:cxn ang="0">
                  <a:pos x="79" y="672"/>
                </a:cxn>
                <a:cxn ang="0">
                  <a:pos x="5" y="588"/>
                </a:cxn>
                <a:cxn ang="0">
                  <a:pos x="14" y="495"/>
                </a:cxn>
                <a:cxn ang="0">
                  <a:pos x="68" y="451"/>
                </a:cxn>
                <a:cxn ang="0">
                  <a:pos x="131" y="463"/>
                </a:cxn>
                <a:cxn ang="0">
                  <a:pos x="142" y="529"/>
                </a:cxn>
                <a:cxn ang="0">
                  <a:pos x="79" y="583"/>
                </a:cxn>
                <a:cxn ang="0">
                  <a:pos x="89" y="633"/>
                </a:cxn>
                <a:cxn ang="0">
                  <a:pos x="172" y="663"/>
                </a:cxn>
                <a:cxn ang="0">
                  <a:pos x="228" y="667"/>
                </a:cxn>
                <a:cxn ang="0">
                  <a:pos x="363" y="640"/>
                </a:cxn>
                <a:cxn ang="0">
                  <a:pos x="431" y="576"/>
                </a:cxn>
                <a:cxn ang="0">
                  <a:pos x="456" y="513"/>
                </a:cxn>
                <a:cxn ang="0">
                  <a:pos x="442" y="445"/>
                </a:cxn>
                <a:cxn ang="0">
                  <a:pos x="380" y="401"/>
                </a:cxn>
                <a:cxn ang="0">
                  <a:pos x="291" y="381"/>
                </a:cxn>
                <a:cxn ang="0">
                  <a:pos x="228" y="363"/>
                </a:cxn>
                <a:cxn ang="0">
                  <a:pos x="158" y="317"/>
                </a:cxn>
                <a:cxn ang="0">
                  <a:pos x="126" y="227"/>
                </a:cxn>
                <a:cxn ang="0">
                  <a:pos x="142" y="156"/>
                </a:cxn>
                <a:cxn ang="0">
                  <a:pos x="196" y="74"/>
                </a:cxn>
                <a:cxn ang="0">
                  <a:pos x="296" y="13"/>
                </a:cxn>
              </a:cxnLst>
              <a:rect l="0" t="0" r="r" b="b"/>
              <a:pathLst>
                <a:path w="584" h="701">
                  <a:moveTo>
                    <a:pt x="396" y="0"/>
                  </a:moveTo>
                  <a:lnTo>
                    <a:pt x="445" y="4"/>
                  </a:lnTo>
                  <a:lnTo>
                    <a:pt x="487" y="13"/>
                  </a:lnTo>
                  <a:lnTo>
                    <a:pt x="522" y="29"/>
                  </a:lnTo>
                  <a:lnTo>
                    <a:pt x="547" y="52"/>
                  </a:lnTo>
                  <a:lnTo>
                    <a:pt x="568" y="77"/>
                  </a:lnTo>
                  <a:lnTo>
                    <a:pt x="580" y="104"/>
                  </a:lnTo>
                  <a:lnTo>
                    <a:pt x="584" y="134"/>
                  </a:lnTo>
                  <a:lnTo>
                    <a:pt x="580" y="165"/>
                  </a:lnTo>
                  <a:lnTo>
                    <a:pt x="568" y="188"/>
                  </a:lnTo>
                  <a:lnTo>
                    <a:pt x="552" y="206"/>
                  </a:lnTo>
                  <a:lnTo>
                    <a:pt x="533" y="215"/>
                  </a:lnTo>
                  <a:lnTo>
                    <a:pt x="512" y="220"/>
                  </a:lnTo>
                  <a:lnTo>
                    <a:pt x="489" y="215"/>
                  </a:lnTo>
                  <a:lnTo>
                    <a:pt x="473" y="206"/>
                  </a:lnTo>
                  <a:lnTo>
                    <a:pt x="466" y="190"/>
                  </a:lnTo>
                  <a:lnTo>
                    <a:pt x="461" y="174"/>
                  </a:lnTo>
                  <a:lnTo>
                    <a:pt x="468" y="149"/>
                  </a:lnTo>
                  <a:lnTo>
                    <a:pt x="484" y="129"/>
                  </a:lnTo>
                  <a:lnTo>
                    <a:pt x="508" y="111"/>
                  </a:lnTo>
                  <a:lnTo>
                    <a:pt x="540" y="104"/>
                  </a:lnTo>
                  <a:lnTo>
                    <a:pt x="540" y="104"/>
                  </a:lnTo>
                  <a:lnTo>
                    <a:pt x="524" y="79"/>
                  </a:lnTo>
                  <a:lnTo>
                    <a:pt x="501" y="59"/>
                  </a:lnTo>
                  <a:lnTo>
                    <a:pt x="473" y="47"/>
                  </a:lnTo>
                  <a:lnTo>
                    <a:pt x="447" y="38"/>
                  </a:lnTo>
                  <a:lnTo>
                    <a:pt x="419" y="36"/>
                  </a:lnTo>
                  <a:lnTo>
                    <a:pt x="396" y="34"/>
                  </a:lnTo>
                  <a:lnTo>
                    <a:pt x="349" y="38"/>
                  </a:lnTo>
                  <a:lnTo>
                    <a:pt x="310" y="49"/>
                  </a:lnTo>
                  <a:lnTo>
                    <a:pt x="277" y="65"/>
                  </a:lnTo>
                  <a:lnTo>
                    <a:pt x="254" y="86"/>
                  </a:lnTo>
                  <a:lnTo>
                    <a:pt x="238" y="109"/>
                  </a:lnTo>
                  <a:lnTo>
                    <a:pt x="226" y="134"/>
                  </a:lnTo>
                  <a:lnTo>
                    <a:pt x="219" y="154"/>
                  </a:lnTo>
                  <a:lnTo>
                    <a:pt x="217" y="172"/>
                  </a:lnTo>
                  <a:lnTo>
                    <a:pt x="221" y="199"/>
                  </a:lnTo>
                  <a:lnTo>
                    <a:pt x="231" y="220"/>
                  </a:lnTo>
                  <a:lnTo>
                    <a:pt x="247" y="236"/>
                  </a:lnTo>
                  <a:lnTo>
                    <a:pt x="268" y="247"/>
                  </a:lnTo>
                  <a:lnTo>
                    <a:pt x="289" y="254"/>
                  </a:lnTo>
                  <a:lnTo>
                    <a:pt x="314" y="261"/>
                  </a:lnTo>
                  <a:lnTo>
                    <a:pt x="340" y="265"/>
                  </a:lnTo>
                  <a:lnTo>
                    <a:pt x="387" y="277"/>
                  </a:lnTo>
                  <a:lnTo>
                    <a:pt x="428" y="288"/>
                  </a:lnTo>
                  <a:lnTo>
                    <a:pt x="463" y="304"/>
                  </a:lnTo>
                  <a:lnTo>
                    <a:pt x="496" y="331"/>
                  </a:lnTo>
                  <a:lnTo>
                    <a:pt x="512" y="349"/>
                  </a:lnTo>
                  <a:lnTo>
                    <a:pt x="529" y="374"/>
                  </a:lnTo>
                  <a:lnTo>
                    <a:pt x="542" y="406"/>
                  </a:lnTo>
                  <a:lnTo>
                    <a:pt x="547" y="445"/>
                  </a:lnTo>
                  <a:lnTo>
                    <a:pt x="545" y="463"/>
                  </a:lnTo>
                  <a:lnTo>
                    <a:pt x="540" y="488"/>
                  </a:lnTo>
                  <a:lnTo>
                    <a:pt x="533" y="513"/>
                  </a:lnTo>
                  <a:lnTo>
                    <a:pt x="522" y="542"/>
                  </a:lnTo>
                  <a:lnTo>
                    <a:pt x="505" y="572"/>
                  </a:lnTo>
                  <a:lnTo>
                    <a:pt x="484" y="599"/>
                  </a:lnTo>
                  <a:lnTo>
                    <a:pt x="456" y="626"/>
                  </a:lnTo>
                  <a:lnTo>
                    <a:pt x="424" y="651"/>
                  </a:lnTo>
                  <a:lnTo>
                    <a:pt x="384" y="672"/>
                  </a:lnTo>
                  <a:lnTo>
                    <a:pt x="340" y="688"/>
                  </a:lnTo>
                  <a:lnTo>
                    <a:pt x="286" y="699"/>
                  </a:lnTo>
                  <a:lnTo>
                    <a:pt x="226" y="701"/>
                  </a:lnTo>
                  <a:lnTo>
                    <a:pt x="170" y="699"/>
                  </a:lnTo>
                  <a:lnTo>
                    <a:pt x="121" y="688"/>
                  </a:lnTo>
                  <a:lnTo>
                    <a:pt x="79" y="672"/>
                  </a:lnTo>
                  <a:lnTo>
                    <a:pt x="44" y="649"/>
                  </a:lnTo>
                  <a:lnTo>
                    <a:pt x="21" y="619"/>
                  </a:lnTo>
                  <a:lnTo>
                    <a:pt x="5" y="588"/>
                  </a:lnTo>
                  <a:lnTo>
                    <a:pt x="0" y="551"/>
                  </a:lnTo>
                  <a:lnTo>
                    <a:pt x="3" y="520"/>
                  </a:lnTo>
                  <a:lnTo>
                    <a:pt x="14" y="495"/>
                  </a:lnTo>
                  <a:lnTo>
                    <a:pt x="28" y="474"/>
                  </a:lnTo>
                  <a:lnTo>
                    <a:pt x="47" y="461"/>
                  </a:lnTo>
                  <a:lnTo>
                    <a:pt x="68" y="451"/>
                  </a:lnTo>
                  <a:lnTo>
                    <a:pt x="89" y="449"/>
                  </a:lnTo>
                  <a:lnTo>
                    <a:pt x="112" y="451"/>
                  </a:lnTo>
                  <a:lnTo>
                    <a:pt x="131" y="463"/>
                  </a:lnTo>
                  <a:lnTo>
                    <a:pt x="142" y="481"/>
                  </a:lnTo>
                  <a:lnTo>
                    <a:pt x="147" y="504"/>
                  </a:lnTo>
                  <a:lnTo>
                    <a:pt x="142" y="529"/>
                  </a:lnTo>
                  <a:lnTo>
                    <a:pt x="128" y="554"/>
                  </a:lnTo>
                  <a:lnTo>
                    <a:pt x="107" y="572"/>
                  </a:lnTo>
                  <a:lnTo>
                    <a:pt x="79" y="583"/>
                  </a:lnTo>
                  <a:lnTo>
                    <a:pt x="47" y="585"/>
                  </a:lnTo>
                  <a:lnTo>
                    <a:pt x="65" y="613"/>
                  </a:lnTo>
                  <a:lnTo>
                    <a:pt x="89" y="633"/>
                  </a:lnTo>
                  <a:lnTo>
                    <a:pt x="114" y="647"/>
                  </a:lnTo>
                  <a:lnTo>
                    <a:pt x="145" y="658"/>
                  </a:lnTo>
                  <a:lnTo>
                    <a:pt x="172" y="663"/>
                  </a:lnTo>
                  <a:lnTo>
                    <a:pt x="196" y="667"/>
                  </a:lnTo>
                  <a:lnTo>
                    <a:pt x="217" y="667"/>
                  </a:lnTo>
                  <a:lnTo>
                    <a:pt x="228" y="667"/>
                  </a:lnTo>
                  <a:lnTo>
                    <a:pt x="282" y="665"/>
                  </a:lnTo>
                  <a:lnTo>
                    <a:pt x="326" y="654"/>
                  </a:lnTo>
                  <a:lnTo>
                    <a:pt x="363" y="640"/>
                  </a:lnTo>
                  <a:lnTo>
                    <a:pt x="391" y="619"/>
                  </a:lnTo>
                  <a:lnTo>
                    <a:pt x="414" y="599"/>
                  </a:lnTo>
                  <a:lnTo>
                    <a:pt x="431" y="576"/>
                  </a:lnTo>
                  <a:lnTo>
                    <a:pt x="442" y="551"/>
                  </a:lnTo>
                  <a:lnTo>
                    <a:pt x="452" y="531"/>
                  </a:lnTo>
                  <a:lnTo>
                    <a:pt x="456" y="513"/>
                  </a:lnTo>
                  <a:lnTo>
                    <a:pt x="456" y="497"/>
                  </a:lnTo>
                  <a:lnTo>
                    <a:pt x="454" y="467"/>
                  </a:lnTo>
                  <a:lnTo>
                    <a:pt x="442" y="445"/>
                  </a:lnTo>
                  <a:lnTo>
                    <a:pt x="426" y="426"/>
                  </a:lnTo>
                  <a:lnTo>
                    <a:pt x="405" y="413"/>
                  </a:lnTo>
                  <a:lnTo>
                    <a:pt x="380" y="401"/>
                  </a:lnTo>
                  <a:lnTo>
                    <a:pt x="352" y="392"/>
                  </a:lnTo>
                  <a:lnTo>
                    <a:pt x="321" y="386"/>
                  </a:lnTo>
                  <a:lnTo>
                    <a:pt x="291" y="381"/>
                  </a:lnTo>
                  <a:lnTo>
                    <a:pt x="273" y="376"/>
                  </a:lnTo>
                  <a:lnTo>
                    <a:pt x="252" y="370"/>
                  </a:lnTo>
                  <a:lnTo>
                    <a:pt x="228" y="363"/>
                  </a:lnTo>
                  <a:lnTo>
                    <a:pt x="203" y="352"/>
                  </a:lnTo>
                  <a:lnTo>
                    <a:pt x="179" y="336"/>
                  </a:lnTo>
                  <a:lnTo>
                    <a:pt x="158" y="317"/>
                  </a:lnTo>
                  <a:lnTo>
                    <a:pt x="142" y="292"/>
                  </a:lnTo>
                  <a:lnTo>
                    <a:pt x="131" y="263"/>
                  </a:lnTo>
                  <a:lnTo>
                    <a:pt x="126" y="227"/>
                  </a:lnTo>
                  <a:lnTo>
                    <a:pt x="128" y="206"/>
                  </a:lnTo>
                  <a:lnTo>
                    <a:pt x="133" y="181"/>
                  </a:lnTo>
                  <a:lnTo>
                    <a:pt x="142" y="156"/>
                  </a:lnTo>
                  <a:lnTo>
                    <a:pt x="154" y="129"/>
                  </a:lnTo>
                  <a:lnTo>
                    <a:pt x="172" y="102"/>
                  </a:lnTo>
                  <a:lnTo>
                    <a:pt x="196" y="74"/>
                  </a:lnTo>
                  <a:lnTo>
                    <a:pt x="224" y="49"/>
                  </a:lnTo>
                  <a:lnTo>
                    <a:pt x="256" y="29"/>
                  </a:lnTo>
                  <a:lnTo>
                    <a:pt x="296" y="13"/>
                  </a:lnTo>
                  <a:lnTo>
                    <a:pt x="342" y="4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81600" y="59436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Generalize to all </a:t>
            </a:r>
            <a:r>
              <a:rPr lang="en-US" sz="2800" dirty="0" err="1" smtClean="0">
                <a:solidFill>
                  <a:srgbClr val="C00000"/>
                </a:solidFill>
              </a:rPr>
              <a:t>toric</a:t>
            </a:r>
            <a:r>
              <a:rPr lang="en-US" sz="2800" dirty="0" smtClean="0">
                <a:solidFill>
                  <a:srgbClr val="C00000"/>
                </a:solidFill>
              </a:rPr>
              <a:t> CY3 ??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8" grpId="0"/>
      <p:bldP spid="19" grpId="0" animBg="1"/>
      <p:bldP spid="20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11430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Basic Definitions and the No-Exotics Conjecture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Spectral Networks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Applications of spectral networks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Spin lifts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62000" y="2057400"/>
            <a:ext cx="785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Old techniques give new results on BPS spectra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/>
                </a:solidFill>
              </a:rPr>
              <a:t>Categorification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52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We need a systematic approach:</a:t>
            </a:r>
          </a:p>
          <a:p>
            <a:endParaRPr lang="en-US" sz="2800" dirty="0" smtClean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The remainder of this talk reviews work done with </a:t>
            </a:r>
          </a:p>
          <a:p>
            <a:r>
              <a:rPr lang="en-US" sz="2800" dirty="0" smtClean="0">
                <a:solidFill>
                  <a:srgbClr val="800080"/>
                </a:solidFill>
              </a:rPr>
              <a:t>D. </a:t>
            </a:r>
            <a:r>
              <a:rPr lang="en-US" sz="2800" dirty="0" err="1" smtClean="0">
                <a:solidFill>
                  <a:srgbClr val="800080"/>
                </a:solidFill>
              </a:rPr>
              <a:t>Gaiotto</a:t>
            </a:r>
            <a:r>
              <a:rPr lang="en-US" sz="2800" dirty="0" smtClean="0">
                <a:solidFill>
                  <a:srgbClr val="800080"/>
                </a:solidFill>
              </a:rPr>
              <a:t> and A. </a:t>
            </a:r>
            <a:r>
              <a:rPr lang="en-US" sz="2800" dirty="0" err="1" smtClean="0">
                <a:solidFill>
                  <a:srgbClr val="800080"/>
                </a:solidFill>
              </a:rPr>
              <a:t>Neitzke</a:t>
            </a:r>
            <a:r>
              <a:rPr lang="en-US" sz="2800" dirty="0" smtClean="0">
                <a:solidFill>
                  <a:srgbClr val="800080"/>
                </a:solidFill>
              </a:rPr>
              <a:t>: </a:t>
            </a:r>
            <a:endParaRPr lang="en-US" sz="2800" dirty="0">
              <a:solidFill>
                <a:srgbClr val="800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876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Spectral Networks, arXiv:1204.4824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638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99"/>
                </a:solidFill>
              </a:rPr>
              <a:t>Spectral Networks and Snakes, to appear</a:t>
            </a:r>
            <a:endParaRPr lang="en-US" sz="2800" dirty="0">
              <a:solidFill>
                <a:srgbClr val="FF66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10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But it seems these techniques are not powerful enough for more general theories….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43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33CC"/>
                </a:solidFill>
              </a:rPr>
              <a:t>Spectral Networks </a:t>
            </a:r>
            <a:r>
              <a:rPr lang="en-US" sz="2800" dirty="0" smtClean="0">
                <a:solidFill>
                  <a:srgbClr val="0033CC"/>
                </a:solidFill>
              </a:rPr>
              <a:t>will do this for  “theories of class S”.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28956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Basic Definitions and the No-Exotics Conjecture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Spectral Networks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Applications of spectral networks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Spin lifts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62000" y="2057400"/>
            <a:ext cx="785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Old techniques give new results on BPS spectra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/>
                </a:solidFill>
              </a:rPr>
              <a:t>Categorification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are spectral networks?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Spectral networks are combinatorial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objects associated to a branched covering of Riemann surfaces  </a:t>
            </a:r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    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8369005" cy="17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0" y="60270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C</a:t>
            </a:r>
            <a:endParaRPr lang="en-US" sz="48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781800" y="5181600"/>
            <a:ext cx="914400" cy="9906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5410200"/>
            <a:ext cx="685800" cy="685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096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Spectral network</a:t>
            </a:r>
            <a:endParaRPr lang="en-US" sz="3200" dirty="0">
              <a:solidFill>
                <a:srgbClr val="66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971800" y="5410200"/>
            <a:ext cx="1676400" cy="8382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6248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branch point</a:t>
            </a:r>
            <a:endParaRPr lang="en-US" sz="2400" dirty="0">
              <a:solidFill>
                <a:srgbClr val="FF0066"/>
              </a:solidFill>
            </a:endParaRPr>
          </a:p>
        </p:txBody>
      </p:sp>
      <p:grpSp>
        <p:nvGrpSpPr>
          <p:cNvPr id="12" name="Group 80"/>
          <p:cNvGrpSpPr/>
          <p:nvPr/>
        </p:nvGrpSpPr>
        <p:grpSpPr>
          <a:xfrm>
            <a:off x="0" y="0"/>
            <a:ext cx="1066800" cy="1015663"/>
            <a:chOff x="762000" y="2362200"/>
            <a:chExt cx="1066800" cy="1015663"/>
          </a:xfrm>
        </p:grpSpPr>
        <p:sp>
          <p:nvSpPr>
            <p:cNvPr id="14" name="Oval 13"/>
            <p:cNvSpPr/>
            <p:nvPr/>
          </p:nvSpPr>
          <p:spPr>
            <a:xfrm>
              <a:off x="838200" y="24384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236220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3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spectral networks good for?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give a systematic approach to BPS </a:t>
            </a:r>
            <a:r>
              <a:rPr lang="en-US" sz="2800" dirty="0" err="1" smtClean="0">
                <a:solidFill>
                  <a:srgbClr val="FF0000"/>
                </a:solidFill>
              </a:rPr>
              <a:t>degeneracies</a:t>
            </a:r>
            <a:r>
              <a:rPr lang="en-US" sz="2800" dirty="0" smtClean="0">
                <a:solidFill>
                  <a:srgbClr val="FF0000"/>
                </a:solidFill>
              </a:rPr>
              <a:t> in D=4, N=2 field theories of class 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76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They give a “</a:t>
            </a:r>
            <a:r>
              <a:rPr lang="en-US" sz="2800" dirty="0" err="1" smtClean="0">
                <a:solidFill>
                  <a:srgbClr val="009900"/>
                </a:solidFill>
              </a:rPr>
              <a:t>pushforward</a:t>
            </a:r>
            <a:r>
              <a:rPr lang="en-US" sz="2800" dirty="0" smtClean="0">
                <a:solidFill>
                  <a:srgbClr val="009900"/>
                </a:solidFill>
              </a:rPr>
              <a:t> map”  from flat U(1) gauge fields on </a:t>
            </a:r>
            <a:r>
              <a:rPr lang="en-US" sz="2800" dirty="0" smtClean="0">
                <a:solidFill>
                  <a:srgbClr val="009900"/>
                </a:solidFill>
                <a:sym typeface="Mathematica1"/>
              </a:rPr>
              <a:t> </a:t>
            </a:r>
            <a:r>
              <a:rPr lang="en-US" sz="2800" dirty="0" smtClean="0">
                <a:solidFill>
                  <a:srgbClr val="009900"/>
                </a:solidFill>
              </a:rPr>
              <a:t> to  flat </a:t>
            </a:r>
            <a:r>
              <a:rPr lang="en-US" sz="2800" dirty="0" err="1" smtClean="0">
                <a:solidFill>
                  <a:srgbClr val="009900"/>
                </a:solidFill>
              </a:rPr>
              <a:t>nonabelian</a:t>
            </a:r>
            <a:r>
              <a:rPr lang="en-US" sz="2800" dirty="0" smtClean="0">
                <a:solidFill>
                  <a:srgbClr val="009900"/>
                </a:solidFill>
              </a:rPr>
              <a:t> gauge fields on C.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19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They determine cluster coordinates on the </a:t>
            </a:r>
            <a:r>
              <a:rPr lang="en-US" sz="2800" dirty="0" err="1" smtClean="0">
                <a:solidFill>
                  <a:srgbClr val="0000FF"/>
                </a:solidFill>
              </a:rPr>
              <a:t>moduli</a:t>
            </a:r>
            <a:r>
              <a:rPr lang="en-US" sz="2800" dirty="0" smtClean="0">
                <a:solidFill>
                  <a:srgbClr val="0000FF"/>
                </a:solidFill>
              </a:rPr>
              <a:t> space of flat GL(K,</a:t>
            </a:r>
            <a:r>
              <a:rPr lang="en-US" sz="28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C</a:t>
            </a:r>
            <a:r>
              <a:rPr lang="en-US" sz="2800" dirty="0" smtClean="0">
                <a:solidFill>
                  <a:srgbClr val="0000FF"/>
                </a:solidFill>
              </a:rPr>
              <a:t>) connections over C.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62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“</a:t>
            </a:r>
            <a:r>
              <a:rPr lang="en-US" sz="2400" dirty="0" err="1" smtClean="0">
                <a:solidFill>
                  <a:srgbClr val="C00000"/>
                </a:solidFill>
              </a:rPr>
              <a:t>Fock-Goncharov</a:t>
            </a:r>
            <a:r>
              <a:rPr lang="en-US" sz="2400" dirty="0" smtClean="0">
                <a:solidFill>
                  <a:srgbClr val="C00000"/>
                </a:solidFill>
              </a:rPr>
              <a:t> coordinates’’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562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“Higher </a:t>
            </a:r>
            <a:r>
              <a:rPr lang="en-US" sz="2400" dirty="0" err="1" smtClean="0">
                <a:solidFill>
                  <a:srgbClr val="C00000"/>
                </a:solidFill>
              </a:rPr>
              <a:t>Teichmuller</a:t>
            </a:r>
            <a:r>
              <a:rPr lang="en-US" sz="2400" dirty="0" smtClean="0">
                <a:solidFill>
                  <a:srgbClr val="C00000"/>
                </a:solidFill>
              </a:rPr>
              <a:t> theory”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2732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80"/>
                </a:solidFill>
              </a:rPr>
              <a:t>Higher rank WKB theory</a:t>
            </a:r>
            <a:endParaRPr lang="en-US" sz="3200" dirty="0">
              <a:solidFill>
                <a:srgbClr val="800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2116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</a:rPr>
              <a:t>:Stokes lines</a:t>
            </a:r>
            <a:endParaRPr lang="en-US" sz="36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/>
              <a:t> Theories of Class 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Consider 6d </a:t>
            </a:r>
            <a:r>
              <a:rPr lang="en-US" sz="2400" dirty="0" err="1" smtClean="0">
                <a:solidFill>
                  <a:srgbClr val="0000FF"/>
                </a:solidFill>
              </a:rPr>
              <a:t>nonabelian</a:t>
            </a:r>
            <a:r>
              <a:rPr lang="en-US" sz="2400" dirty="0" smtClean="0">
                <a:solidFill>
                  <a:srgbClr val="0000FF"/>
                </a:solidFill>
              </a:rPr>
              <a:t> (2,0) theory S[</a:t>
            </a:r>
            <a:r>
              <a:rPr lang="en-US" sz="2400" dirty="0" smtClean="0">
                <a:solidFill>
                  <a:srgbClr val="0000FF"/>
                </a:solidFill>
                <a:latin typeface="eufm5"/>
              </a:rPr>
              <a:t>g</a:t>
            </a:r>
            <a:r>
              <a:rPr lang="en-US" sz="2400" dirty="0" smtClean="0">
                <a:solidFill>
                  <a:srgbClr val="0000FF"/>
                </a:solidFill>
              </a:rPr>
              <a:t>]  for ``gauge algebra’’ </a:t>
            </a:r>
            <a:r>
              <a:rPr lang="en-US" sz="2400" dirty="0" smtClean="0">
                <a:solidFill>
                  <a:srgbClr val="0000FF"/>
                </a:solidFill>
                <a:latin typeface="eufm5"/>
              </a:rPr>
              <a:t>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362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The theory has half-BPS </a:t>
            </a:r>
            <a:r>
              <a:rPr lang="en-US" sz="2400" dirty="0" err="1" smtClean="0">
                <a:solidFill>
                  <a:srgbClr val="FF0066"/>
                </a:solidFill>
              </a:rPr>
              <a:t>codimension</a:t>
            </a:r>
            <a:r>
              <a:rPr lang="en-US" sz="2400" dirty="0" smtClean="0">
                <a:solidFill>
                  <a:srgbClr val="FF0066"/>
                </a:solidFill>
              </a:rPr>
              <a:t> two defects D 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2971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Compactify</a:t>
            </a:r>
            <a:r>
              <a:rPr lang="en-US" sz="2400" dirty="0" smtClean="0">
                <a:solidFill>
                  <a:srgbClr val="00B050"/>
                </a:solidFill>
              </a:rPr>
              <a:t> on a Riemann surface C with </a:t>
            </a:r>
            <a:r>
              <a:rPr lang="en-US" sz="2400" dirty="0" err="1" smtClean="0">
                <a:solidFill>
                  <a:srgbClr val="00B05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a</a:t>
            </a:r>
            <a:r>
              <a:rPr lang="en-US" sz="2400" dirty="0" smtClean="0">
                <a:solidFill>
                  <a:srgbClr val="00B050"/>
                </a:solidFill>
              </a:rPr>
              <a:t> inserted at punctures  </a:t>
            </a:r>
            <a:r>
              <a:rPr lang="en-US" sz="2400" dirty="0" err="1" smtClean="0">
                <a:solidFill>
                  <a:srgbClr val="00B05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3097" name="Group 2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47800" y="4191000"/>
            <a:ext cx="5867400" cy="562870"/>
            <a:chOff x="709" y="2761"/>
            <a:chExt cx="24236" cy="2325"/>
          </a:xfrm>
          <a:solidFill>
            <a:srgbClr val="6600FF"/>
          </a:solidFill>
        </p:grpSpPr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709" y="3471"/>
              <a:ext cx="779" cy="1066"/>
            </a:xfrm>
            <a:custGeom>
              <a:avLst/>
              <a:gdLst/>
              <a:ahLst/>
              <a:cxnLst>
                <a:cxn ang="0">
                  <a:pos x="615" y="8"/>
                </a:cxn>
                <a:cxn ang="0">
                  <a:pos x="734" y="89"/>
                </a:cxn>
                <a:cxn ang="0">
                  <a:pos x="779" y="202"/>
                </a:cxn>
                <a:cxn ang="0">
                  <a:pos x="749" y="299"/>
                </a:cxn>
                <a:cxn ang="0">
                  <a:pos x="682" y="331"/>
                </a:cxn>
                <a:cxn ang="0">
                  <a:pos x="638" y="315"/>
                </a:cxn>
                <a:cxn ang="0">
                  <a:pos x="615" y="283"/>
                </a:cxn>
                <a:cxn ang="0">
                  <a:pos x="645" y="194"/>
                </a:cxn>
                <a:cxn ang="0">
                  <a:pos x="690" y="170"/>
                </a:cxn>
                <a:cxn ang="0">
                  <a:pos x="727" y="170"/>
                </a:cxn>
                <a:cxn ang="0">
                  <a:pos x="638" y="81"/>
                </a:cxn>
                <a:cxn ang="0">
                  <a:pos x="534" y="65"/>
                </a:cxn>
                <a:cxn ang="0">
                  <a:pos x="386" y="105"/>
                </a:cxn>
                <a:cxn ang="0">
                  <a:pos x="312" y="194"/>
                </a:cxn>
                <a:cxn ang="0">
                  <a:pos x="289" y="275"/>
                </a:cxn>
                <a:cxn ang="0">
                  <a:pos x="326" y="363"/>
                </a:cxn>
                <a:cxn ang="0">
                  <a:pos x="408" y="404"/>
                </a:cxn>
                <a:cxn ang="0">
                  <a:pos x="541" y="436"/>
                </a:cxn>
                <a:cxn ang="0">
                  <a:pos x="667" y="509"/>
                </a:cxn>
                <a:cxn ang="0">
                  <a:pos x="727" y="606"/>
                </a:cxn>
                <a:cxn ang="0">
                  <a:pos x="727" y="727"/>
                </a:cxn>
                <a:cxn ang="0">
                  <a:pos x="690" y="848"/>
                </a:cxn>
                <a:cxn ang="0">
                  <a:pos x="593" y="969"/>
                </a:cxn>
                <a:cxn ang="0">
                  <a:pos x="423" y="1050"/>
                </a:cxn>
                <a:cxn ang="0">
                  <a:pos x="200" y="1058"/>
                </a:cxn>
                <a:cxn ang="0">
                  <a:pos x="52" y="977"/>
                </a:cxn>
                <a:cxn ang="0">
                  <a:pos x="0" y="840"/>
                </a:cxn>
                <a:cxn ang="0">
                  <a:pos x="37" y="727"/>
                </a:cxn>
                <a:cxn ang="0">
                  <a:pos x="119" y="686"/>
                </a:cxn>
                <a:cxn ang="0">
                  <a:pos x="156" y="694"/>
                </a:cxn>
                <a:cxn ang="0">
                  <a:pos x="185" y="719"/>
                </a:cxn>
                <a:cxn ang="0">
                  <a:pos x="193" y="767"/>
                </a:cxn>
                <a:cxn ang="0">
                  <a:pos x="156" y="856"/>
                </a:cxn>
                <a:cxn ang="0">
                  <a:pos x="59" y="888"/>
                </a:cxn>
                <a:cxn ang="0">
                  <a:pos x="156" y="985"/>
                </a:cxn>
                <a:cxn ang="0">
                  <a:pos x="274" y="1009"/>
                </a:cxn>
                <a:cxn ang="0">
                  <a:pos x="400" y="1001"/>
                </a:cxn>
                <a:cxn ang="0">
                  <a:pos x="527" y="929"/>
                </a:cxn>
                <a:cxn ang="0">
                  <a:pos x="593" y="832"/>
                </a:cxn>
                <a:cxn ang="0">
                  <a:pos x="608" y="751"/>
                </a:cxn>
                <a:cxn ang="0">
                  <a:pos x="564" y="638"/>
                </a:cxn>
                <a:cxn ang="0">
                  <a:pos x="452" y="589"/>
                </a:cxn>
                <a:cxn ang="0">
                  <a:pos x="349" y="565"/>
                </a:cxn>
                <a:cxn ang="0">
                  <a:pos x="252" y="517"/>
                </a:cxn>
                <a:cxn ang="0">
                  <a:pos x="178" y="420"/>
                </a:cxn>
                <a:cxn ang="0">
                  <a:pos x="171" y="291"/>
                </a:cxn>
                <a:cxn ang="0">
                  <a:pos x="215" y="162"/>
                </a:cxn>
                <a:cxn ang="0">
                  <a:pos x="334" y="49"/>
                </a:cxn>
                <a:cxn ang="0">
                  <a:pos x="527" y="0"/>
                </a:cxn>
              </a:cxnLst>
              <a:rect l="0" t="0" r="r" b="b"/>
              <a:pathLst>
                <a:path w="779" h="1066">
                  <a:moveTo>
                    <a:pt x="527" y="0"/>
                  </a:moveTo>
                  <a:lnTo>
                    <a:pt x="615" y="8"/>
                  </a:lnTo>
                  <a:lnTo>
                    <a:pt x="682" y="41"/>
                  </a:lnTo>
                  <a:lnTo>
                    <a:pt x="734" y="89"/>
                  </a:lnTo>
                  <a:lnTo>
                    <a:pt x="771" y="137"/>
                  </a:lnTo>
                  <a:lnTo>
                    <a:pt x="779" y="202"/>
                  </a:lnTo>
                  <a:lnTo>
                    <a:pt x="771" y="258"/>
                  </a:lnTo>
                  <a:lnTo>
                    <a:pt x="749" y="299"/>
                  </a:lnTo>
                  <a:lnTo>
                    <a:pt x="719" y="323"/>
                  </a:lnTo>
                  <a:lnTo>
                    <a:pt x="682" y="331"/>
                  </a:lnTo>
                  <a:lnTo>
                    <a:pt x="660" y="331"/>
                  </a:lnTo>
                  <a:lnTo>
                    <a:pt x="638" y="315"/>
                  </a:lnTo>
                  <a:lnTo>
                    <a:pt x="623" y="307"/>
                  </a:lnTo>
                  <a:lnTo>
                    <a:pt x="615" y="283"/>
                  </a:lnTo>
                  <a:lnTo>
                    <a:pt x="615" y="242"/>
                  </a:lnTo>
                  <a:lnTo>
                    <a:pt x="645" y="194"/>
                  </a:lnTo>
                  <a:lnTo>
                    <a:pt x="667" y="178"/>
                  </a:lnTo>
                  <a:lnTo>
                    <a:pt x="690" y="170"/>
                  </a:lnTo>
                  <a:lnTo>
                    <a:pt x="719" y="162"/>
                  </a:lnTo>
                  <a:lnTo>
                    <a:pt x="727" y="170"/>
                  </a:lnTo>
                  <a:lnTo>
                    <a:pt x="690" y="113"/>
                  </a:lnTo>
                  <a:lnTo>
                    <a:pt x="638" y="81"/>
                  </a:lnTo>
                  <a:lnTo>
                    <a:pt x="578" y="65"/>
                  </a:lnTo>
                  <a:lnTo>
                    <a:pt x="534" y="65"/>
                  </a:lnTo>
                  <a:lnTo>
                    <a:pt x="452" y="73"/>
                  </a:lnTo>
                  <a:lnTo>
                    <a:pt x="386" y="105"/>
                  </a:lnTo>
                  <a:lnTo>
                    <a:pt x="341" y="145"/>
                  </a:lnTo>
                  <a:lnTo>
                    <a:pt x="312" y="194"/>
                  </a:lnTo>
                  <a:lnTo>
                    <a:pt x="297" y="234"/>
                  </a:lnTo>
                  <a:lnTo>
                    <a:pt x="289" y="275"/>
                  </a:lnTo>
                  <a:lnTo>
                    <a:pt x="297" y="331"/>
                  </a:lnTo>
                  <a:lnTo>
                    <a:pt x="326" y="363"/>
                  </a:lnTo>
                  <a:lnTo>
                    <a:pt x="363" y="388"/>
                  </a:lnTo>
                  <a:lnTo>
                    <a:pt x="408" y="404"/>
                  </a:lnTo>
                  <a:lnTo>
                    <a:pt x="452" y="412"/>
                  </a:lnTo>
                  <a:lnTo>
                    <a:pt x="541" y="436"/>
                  </a:lnTo>
                  <a:lnTo>
                    <a:pt x="608" y="460"/>
                  </a:lnTo>
                  <a:lnTo>
                    <a:pt x="667" y="509"/>
                  </a:lnTo>
                  <a:lnTo>
                    <a:pt x="697" y="549"/>
                  </a:lnTo>
                  <a:lnTo>
                    <a:pt x="727" y="606"/>
                  </a:lnTo>
                  <a:lnTo>
                    <a:pt x="734" y="678"/>
                  </a:lnTo>
                  <a:lnTo>
                    <a:pt x="727" y="727"/>
                  </a:lnTo>
                  <a:lnTo>
                    <a:pt x="719" y="783"/>
                  </a:lnTo>
                  <a:lnTo>
                    <a:pt x="690" y="848"/>
                  </a:lnTo>
                  <a:lnTo>
                    <a:pt x="653" y="912"/>
                  </a:lnTo>
                  <a:lnTo>
                    <a:pt x="593" y="969"/>
                  </a:lnTo>
                  <a:lnTo>
                    <a:pt x="519" y="1017"/>
                  </a:lnTo>
                  <a:lnTo>
                    <a:pt x="423" y="1050"/>
                  </a:lnTo>
                  <a:lnTo>
                    <a:pt x="304" y="1066"/>
                  </a:lnTo>
                  <a:lnTo>
                    <a:pt x="200" y="1058"/>
                  </a:lnTo>
                  <a:lnTo>
                    <a:pt x="119" y="1025"/>
                  </a:lnTo>
                  <a:lnTo>
                    <a:pt x="52" y="977"/>
                  </a:lnTo>
                  <a:lnTo>
                    <a:pt x="15" y="912"/>
                  </a:lnTo>
                  <a:lnTo>
                    <a:pt x="0" y="840"/>
                  </a:lnTo>
                  <a:lnTo>
                    <a:pt x="8" y="775"/>
                  </a:lnTo>
                  <a:lnTo>
                    <a:pt x="37" y="727"/>
                  </a:lnTo>
                  <a:lnTo>
                    <a:pt x="74" y="694"/>
                  </a:lnTo>
                  <a:lnTo>
                    <a:pt x="119" y="686"/>
                  </a:lnTo>
                  <a:lnTo>
                    <a:pt x="134" y="686"/>
                  </a:lnTo>
                  <a:lnTo>
                    <a:pt x="156" y="694"/>
                  </a:lnTo>
                  <a:lnTo>
                    <a:pt x="171" y="702"/>
                  </a:lnTo>
                  <a:lnTo>
                    <a:pt x="185" y="719"/>
                  </a:lnTo>
                  <a:lnTo>
                    <a:pt x="193" y="743"/>
                  </a:lnTo>
                  <a:lnTo>
                    <a:pt x="193" y="767"/>
                  </a:lnTo>
                  <a:lnTo>
                    <a:pt x="185" y="815"/>
                  </a:lnTo>
                  <a:lnTo>
                    <a:pt x="156" y="856"/>
                  </a:lnTo>
                  <a:lnTo>
                    <a:pt x="111" y="880"/>
                  </a:lnTo>
                  <a:lnTo>
                    <a:pt x="59" y="888"/>
                  </a:lnTo>
                  <a:lnTo>
                    <a:pt x="104" y="945"/>
                  </a:lnTo>
                  <a:lnTo>
                    <a:pt x="156" y="985"/>
                  </a:lnTo>
                  <a:lnTo>
                    <a:pt x="223" y="1001"/>
                  </a:lnTo>
                  <a:lnTo>
                    <a:pt x="274" y="1009"/>
                  </a:lnTo>
                  <a:lnTo>
                    <a:pt x="304" y="1009"/>
                  </a:lnTo>
                  <a:lnTo>
                    <a:pt x="400" y="1001"/>
                  </a:lnTo>
                  <a:lnTo>
                    <a:pt x="475" y="969"/>
                  </a:lnTo>
                  <a:lnTo>
                    <a:pt x="527" y="929"/>
                  </a:lnTo>
                  <a:lnTo>
                    <a:pt x="571" y="880"/>
                  </a:lnTo>
                  <a:lnTo>
                    <a:pt x="593" y="832"/>
                  </a:lnTo>
                  <a:lnTo>
                    <a:pt x="608" y="783"/>
                  </a:lnTo>
                  <a:lnTo>
                    <a:pt x="608" y="751"/>
                  </a:lnTo>
                  <a:lnTo>
                    <a:pt x="593" y="686"/>
                  </a:lnTo>
                  <a:lnTo>
                    <a:pt x="564" y="638"/>
                  </a:lnTo>
                  <a:lnTo>
                    <a:pt x="512" y="606"/>
                  </a:lnTo>
                  <a:lnTo>
                    <a:pt x="452" y="589"/>
                  </a:lnTo>
                  <a:lnTo>
                    <a:pt x="386" y="573"/>
                  </a:lnTo>
                  <a:lnTo>
                    <a:pt x="349" y="565"/>
                  </a:lnTo>
                  <a:lnTo>
                    <a:pt x="297" y="541"/>
                  </a:lnTo>
                  <a:lnTo>
                    <a:pt x="252" y="517"/>
                  </a:lnTo>
                  <a:lnTo>
                    <a:pt x="208" y="476"/>
                  </a:lnTo>
                  <a:lnTo>
                    <a:pt x="178" y="420"/>
                  </a:lnTo>
                  <a:lnTo>
                    <a:pt x="163" y="339"/>
                  </a:lnTo>
                  <a:lnTo>
                    <a:pt x="171" y="291"/>
                  </a:lnTo>
                  <a:lnTo>
                    <a:pt x="185" y="226"/>
                  </a:lnTo>
                  <a:lnTo>
                    <a:pt x="215" y="162"/>
                  </a:lnTo>
                  <a:lnTo>
                    <a:pt x="267" y="97"/>
                  </a:lnTo>
                  <a:lnTo>
                    <a:pt x="334" y="49"/>
                  </a:lnTo>
                  <a:lnTo>
                    <a:pt x="415" y="16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0" name="Freeform 28"/>
            <p:cNvSpPr>
              <a:spLocks noEditPoints="1"/>
            </p:cNvSpPr>
            <p:nvPr/>
          </p:nvSpPr>
          <p:spPr bwMode="auto">
            <a:xfrm>
              <a:off x="1688" y="3479"/>
              <a:ext cx="912" cy="1050"/>
            </a:xfrm>
            <a:custGeom>
              <a:avLst/>
              <a:gdLst/>
              <a:ahLst/>
              <a:cxnLst>
                <a:cxn ang="0">
                  <a:pos x="578" y="49"/>
                </a:cxn>
                <a:cxn ang="0">
                  <a:pos x="519" y="57"/>
                </a:cxn>
                <a:cxn ang="0">
                  <a:pos x="452" y="89"/>
                </a:cxn>
                <a:cxn ang="0">
                  <a:pos x="370" y="154"/>
                </a:cxn>
                <a:cxn ang="0">
                  <a:pos x="289" y="259"/>
                </a:cxn>
                <a:cxn ang="0">
                  <a:pos x="252" y="347"/>
                </a:cxn>
                <a:cxn ang="0">
                  <a:pos x="215" y="452"/>
                </a:cxn>
                <a:cxn ang="0">
                  <a:pos x="185" y="557"/>
                </a:cxn>
                <a:cxn ang="0">
                  <a:pos x="170" y="662"/>
                </a:cxn>
                <a:cxn ang="0">
                  <a:pos x="163" y="743"/>
                </a:cxn>
                <a:cxn ang="0">
                  <a:pos x="170" y="840"/>
                </a:cxn>
                <a:cxn ang="0">
                  <a:pos x="200" y="904"/>
                </a:cxn>
                <a:cxn ang="0">
                  <a:pos x="244" y="953"/>
                </a:cxn>
                <a:cxn ang="0">
                  <a:pos x="289" y="985"/>
                </a:cxn>
                <a:cxn ang="0">
                  <a:pos x="348" y="993"/>
                </a:cxn>
                <a:cxn ang="0">
                  <a:pos x="422" y="977"/>
                </a:cxn>
                <a:cxn ang="0">
                  <a:pos x="504" y="937"/>
                </a:cxn>
                <a:cxn ang="0">
                  <a:pos x="578" y="872"/>
                </a:cxn>
                <a:cxn ang="0">
                  <a:pos x="637" y="783"/>
                </a:cxn>
                <a:cxn ang="0">
                  <a:pos x="682" y="686"/>
                </a:cxn>
                <a:cxn ang="0">
                  <a:pos x="719" y="573"/>
                </a:cxn>
                <a:cxn ang="0">
                  <a:pos x="741" y="460"/>
                </a:cxn>
                <a:cxn ang="0">
                  <a:pos x="756" y="372"/>
                </a:cxn>
                <a:cxn ang="0">
                  <a:pos x="763" y="299"/>
                </a:cxn>
                <a:cxn ang="0">
                  <a:pos x="756" y="218"/>
                </a:cxn>
                <a:cxn ang="0">
                  <a:pos x="734" y="154"/>
                </a:cxn>
                <a:cxn ang="0">
                  <a:pos x="697" y="97"/>
                </a:cxn>
                <a:cxn ang="0">
                  <a:pos x="645" y="65"/>
                </a:cxn>
                <a:cxn ang="0">
                  <a:pos x="578" y="49"/>
                </a:cxn>
                <a:cxn ang="0">
                  <a:pos x="571" y="0"/>
                </a:cxn>
                <a:cxn ang="0">
                  <a:pos x="682" y="16"/>
                </a:cxn>
                <a:cxn ang="0">
                  <a:pos x="771" y="65"/>
                </a:cxn>
                <a:cxn ang="0">
                  <a:pos x="845" y="146"/>
                </a:cxn>
                <a:cxn ang="0">
                  <a:pos x="897" y="250"/>
                </a:cxn>
                <a:cxn ang="0">
                  <a:pos x="912" y="388"/>
                </a:cxn>
                <a:cxn ang="0">
                  <a:pos x="889" y="557"/>
                </a:cxn>
                <a:cxn ang="0">
                  <a:pos x="823" y="711"/>
                </a:cxn>
                <a:cxn ang="0">
                  <a:pos x="734" y="848"/>
                </a:cxn>
                <a:cxn ang="0">
                  <a:pos x="615" y="953"/>
                </a:cxn>
                <a:cxn ang="0">
                  <a:pos x="482" y="1025"/>
                </a:cxn>
                <a:cxn ang="0">
                  <a:pos x="341" y="1050"/>
                </a:cxn>
                <a:cxn ang="0">
                  <a:pos x="230" y="1034"/>
                </a:cxn>
                <a:cxn ang="0">
                  <a:pos x="133" y="977"/>
                </a:cxn>
                <a:cxn ang="0">
                  <a:pos x="59" y="896"/>
                </a:cxn>
                <a:cxn ang="0">
                  <a:pos x="15" y="791"/>
                </a:cxn>
                <a:cxn ang="0">
                  <a:pos x="0" y="662"/>
                </a:cxn>
                <a:cxn ang="0">
                  <a:pos x="22" y="501"/>
                </a:cxn>
                <a:cxn ang="0">
                  <a:pos x="81" y="347"/>
                </a:cxn>
                <a:cxn ang="0">
                  <a:pos x="178" y="210"/>
                </a:cxn>
                <a:cxn ang="0">
                  <a:pos x="296" y="97"/>
                </a:cxn>
                <a:cxn ang="0">
                  <a:pos x="430" y="24"/>
                </a:cxn>
                <a:cxn ang="0">
                  <a:pos x="571" y="0"/>
                </a:cxn>
              </a:cxnLst>
              <a:rect l="0" t="0" r="r" b="b"/>
              <a:pathLst>
                <a:path w="912" h="1050">
                  <a:moveTo>
                    <a:pt x="578" y="49"/>
                  </a:moveTo>
                  <a:lnTo>
                    <a:pt x="519" y="57"/>
                  </a:lnTo>
                  <a:lnTo>
                    <a:pt x="452" y="89"/>
                  </a:lnTo>
                  <a:lnTo>
                    <a:pt x="370" y="154"/>
                  </a:lnTo>
                  <a:lnTo>
                    <a:pt x="289" y="259"/>
                  </a:lnTo>
                  <a:lnTo>
                    <a:pt x="252" y="347"/>
                  </a:lnTo>
                  <a:lnTo>
                    <a:pt x="215" y="452"/>
                  </a:lnTo>
                  <a:lnTo>
                    <a:pt x="185" y="557"/>
                  </a:lnTo>
                  <a:lnTo>
                    <a:pt x="170" y="662"/>
                  </a:lnTo>
                  <a:lnTo>
                    <a:pt x="163" y="743"/>
                  </a:lnTo>
                  <a:lnTo>
                    <a:pt x="170" y="840"/>
                  </a:lnTo>
                  <a:lnTo>
                    <a:pt x="200" y="904"/>
                  </a:lnTo>
                  <a:lnTo>
                    <a:pt x="244" y="953"/>
                  </a:lnTo>
                  <a:lnTo>
                    <a:pt x="289" y="985"/>
                  </a:lnTo>
                  <a:lnTo>
                    <a:pt x="348" y="993"/>
                  </a:lnTo>
                  <a:lnTo>
                    <a:pt x="422" y="977"/>
                  </a:lnTo>
                  <a:lnTo>
                    <a:pt x="504" y="937"/>
                  </a:lnTo>
                  <a:lnTo>
                    <a:pt x="578" y="872"/>
                  </a:lnTo>
                  <a:lnTo>
                    <a:pt x="637" y="783"/>
                  </a:lnTo>
                  <a:lnTo>
                    <a:pt x="682" y="686"/>
                  </a:lnTo>
                  <a:lnTo>
                    <a:pt x="719" y="573"/>
                  </a:lnTo>
                  <a:lnTo>
                    <a:pt x="741" y="460"/>
                  </a:lnTo>
                  <a:lnTo>
                    <a:pt x="756" y="372"/>
                  </a:lnTo>
                  <a:lnTo>
                    <a:pt x="763" y="299"/>
                  </a:lnTo>
                  <a:lnTo>
                    <a:pt x="756" y="218"/>
                  </a:lnTo>
                  <a:lnTo>
                    <a:pt x="734" y="154"/>
                  </a:lnTo>
                  <a:lnTo>
                    <a:pt x="697" y="97"/>
                  </a:lnTo>
                  <a:lnTo>
                    <a:pt x="645" y="65"/>
                  </a:lnTo>
                  <a:lnTo>
                    <a:pt x="578" y="49"/>
                  </a:lnTo>
                  <a:close/>
                  <a:moveTo>
                    <a:pt x="571" y="0"/>
                  </a:moveTo>
                  <a:lnTo>
                    <a:pt x="682" y="16"/>
                  </a:lnTo>
                  <a:lnTo>
                    <a:pt x="771" y="65"/>
                  </a:lnTo>
                  <a:lnTo>
                    <a:pt x="845" y="146"/>
                  </a:lnTo>
                  <a:lnTo>
                    <a:pt x="897" y="250"/>
                  </a:lnTo>
                  <a:lnTo>
                    <a:pt x="912" y="388"/>
                  </a:lnTo>
                  <a:lnTo>
                    <a:pt x="889" y="557"/>
                  </a:lnTo>
                  <a:lnTo>
                    <a:pt x="823" y="711"/>
                  </a:lnTo>
                  <a:lnTo>
                    <a:pt x="734" y="848"/>
                  </a:lnTo>
                  <a:lnTo>
                    <a:pt x="615" y="953"/>
                  </a:lnTo>
                  <a:lnTo>
                    <a:pt x="482" y="1025"/>
                  </a:lnTo>
                  <a:lnTo>
                    <a:pt x="341" y="1050"/>
                  </a:lnTo>
                  <a:lnTo>
                    <a:pt x="230" y="1034"/>
                  </a:lnTo>
                  <a:lnTo>
                    <a:pt x="133" y="977"/>
                  </a:lnTo>
                  <a:lnTo>
                    <a:pt x="59" y="896"/>
                  </a:lnTo>
                  <a:lnTo>
                    <a:pt x="15" y="791"/>
                  </a:lnTo>
                  <a:lnTo>
                    <a:pt x="0" y="662"/>
                  </a:lnTo>
                  <a:lnTo>
                    <a:pt x="22" y="501"/>
                  </a:lnTo>
                  <a:lnTo>
                    <a:pt x="81" y="347"/>
                  </a:lnTo>
                  <a:lnTo>
                    <a:pt x="178" y="210"/>
                  </a:lnTo>
                  <a:lnTo>
                    <a:pt x="296" y="97"/>
                  </a:lnTo>
                  <a:lnTo>
                    <a:pt x="430" y="24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2837" y="2761"/>
              <a:ext cx="497" cy="2325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89" y="0"/>
                </a:cxn>
                <a:cxn ang="0">
                  <a:pos x="497" y="8"/>
                </a:cxn>
                <a:cxn ang="0">
                  <a:pos x="497" y="32"/>
                </a:cxn>
                <a:cxn ang="0">
                  <a:pos x="467" y="64"/>
                </a:cxn>
                <a:cxn ang="0">
                  <a:pos x="348" y="218"/>
                </a:cxn>
                <a:cxn ang="0">
                  <a:pos x="267" y="387"/>
                </a:cxn>
                <a:cxn ang="0">
                  <a:pos x="200" y="573"/>
                </a:cxn>
                <a:cxn ang="0">
                  <a:pos x="156" y="767"/>
                </a:cxn>
                <a:cxn ang="0">
                  <a:pos x="133" y="960"/>
                </a:cxn>
                <a:cxn ang="0">
                  <a:pos x="126" y="1162"/>
                </a:cxn>
                <a:cxn ang="0">
                  <a:pos x="133" y="1348"/>
                </a:cxn>
                <a:cxn ang="0">
                  <a:pos x="156" y="1534"/>
                </a:cxn>
                <a:cxn ang="0">
                  <a:pos x="193" y="1727"/>
                </a:cxn>
                <a:cxn ang="0">
                  <a:pos x="252" y="1913"/>
                </a:cxn>
                <a:cxn ang="0">
                  <a:pos x="341" y="2091"/>
                </a:cxn>
                <a:cxn ang="0">
                  <a:pos x="460" y="2252"/>
                </a:cxn>
                <a:cxn ang="0">
                  <a:pos x="497" y="2292"/>
                </a:cxn>
                <a:cxn ang="0">
                  <a:pos x="497" y="2317"/>
                </a:cxn>
                <a:cxn ang="0">
                  <a:pos x="489" y="2325"/>
                </a:cxn>
                <a:cxn ang="0">
                  <a:pos x="474" y="2325"/>
                </a:cxn>
                <a:cxn ang="0">
                  <a:pos x="452" y="2317"/>
                </a:cxn>
                <a:cxn ang="0">
                  <a:pos x="408" y="2276"/>
                </a:cxn>
                <a:cxn ang="0">
                  <a:pos x="348" y="2220"/>
                </a:cxn>
                <a:cxn ang="0">
                  <a:pos x="282" y="2131"/>
                </a:cxn>
                <a:cxn ang="0">
                  <a:pos x="207" y="2026"/>
                </a:cxn>
                <a:cxn ang="0">
                  <a:pos x="141" y="1889"/>
                </a:cxn>
                <a:cxn ang="0">
                  <a:pos x="67" y="1687"/>
                </a:cxn>
                <a:cxn ang="0">
                  <a:pos x="22" y="1493"/>
                </a:cxn>
                <a:cxn ang="0">
                  <a:pos x="7" y="1316"/>
                </a:cxn>
                <a:cxn ang="0">
                  <a:pos x="0" y="1162"/>
                </a:cxn>
                <a:cxn ang="0">
                  <a:pos x="7" y="1009"/>
                </a:cxn>
                <a:cxn ang="0">
                  <a:pos x="30" y="831"/>
                </a:cxn>
                <a:cxn ang="0">
                  <a:pos x="67" y="646"/>
                </a:cxn>
                <a:cxn ang="0">
                  <a:pos x="133" y="452"/>
                </a:cxn>
                <a:cxn ang="0">
                  <a:pos x="200" y="315"/>
                </a:cxn>
                <a:cxn ang="0">
                  <a:pos x="274" y="202"/>
                </a:cxn>
                <a:cxn ang="0">
                  <a:pos x="341" y="113"/>
                </a:cxn>
                <a:cxn ang="0">
                  <a:pos x="408" y="48"/>
                </a:cxn>
                <a:cxn ang="0">
                  <a:pos x="474" y="0"/>
                </a:cxn>
              </a:cxnLst>
              <a:rect l="0" t="0" r="r" b="b"/>
              <a:pathLst>
                <a:path w="497" h="2325">
                  <a:moveTo>
                    <a:pt x="474" y="0"/>
                  </a:moveTo>
                  <a:lnTo>
                    <a:pt x="489" y="0"/>
                  </a:lnTo>
                  <a:lnTo>
                    <a:pt x="497" y="8"/>
                  </a:lnTo>
                  <a:lnTo>
                    <a:pt x="497" y="32"/>
                  </a:lnTo>
                  <a:lnTo>
                    <a:pt x="467" y="64"/>
                  </a:lnTo>
                  <a:lnTo>
                    <a:pt x="348" y="218"/>
                  </a:lnTo>
                  <a:lnTo>
                    <a:pt x="267" y="387"/>
                  </a:lnTo>
                  <a:lnTo>
                    <a:pt x="200" y="573"/>
                  </a:lnTo>
                  <a:lnTo>
                    <a:pt x="156" y="767"/>
                  </a:lnTo>
                  <a:lnTo>
                    <a:pt x="133" y="960"/>
                  </a:lnTo>
                  <a:lnTo>
                    <a:pt x="126" y="1162"/>
                  </a:lnTo>
                  <a:lnTo>
                    <a:pt x="133" y="1348"/>
                  </a:lnTo>
                  <a:lnTo>
                    <a:pt x="156" y="1534"/>
                  </a:lnTo>
                  <a:lnTo>
                    <a:pt x="193" y="1727"/>
                  </a:lnTo>
                  <a:lnTo>
                    <a:pt x="252" y="1913"/>
                  </a:lnTo>
                  <a:lnTo>
                    <a:pt x="341" y="2091"/>
                  </a:lnTo>
                  <a:lnTo>
                    <a:pt x="460" y="2252"/>
                  </a:lnTo>
                  <a:lnTo>
                    <a:pt x="497" y="2292"/>
                  </a:lnTo>
                  <a:lnTo>
                    <a:pt x="497" y="2317"/>
                  </a:lnTo>
                  <a:lnTo>
                    <a:pt x="489" y="2325"/>
                  </a:lnTo>
                  <a:lnTo>
                    <a:pt x="474" y="2325"/>
                  </a:lnTo>
                  <a:lnTo>
                    <a:pt x="452" y="2317"/>
                  </a:lnTo>
                  <a:lnTo>
                    <a:pt x="408" y="2276"/>
                  </a:lnTo>
                  <a:lnTo>
                    <a:pt x="348" y="2220"/>
                  </a:lnTo>
                  <a:lnTo>
                    <a:pt x="282" y="2131"/>
                  </a:lnTo>
                  <a:lnTo>
                    <a:pt x="207" y="2026"/>
                  </a:lnTo>
                  <a:lnTo>
                    <a:pt x="141" y="1889"/>
                  </a:lnTo>
                  <a:lnTo>
                    <a:pt x="67" y="1687"/>
                  </a:lnTo>
                  <a:lnTo>
                    <a:pt x="22" y="1493"/>
                  </a:lnTo>
                  <a:lnTo>
                    <a:pt x="7" y="1316"/>
                  </a:lnTo>
                  <a:lnTo>
                    <a:pt x="0" y="1162"/>
                  </a:lnTo>
                  <a:lnTo>
                    <a:pt x="7" y="1009"/>
                  </a:lnTo>
                  <a:lnTo>
                    <a:pt x="30" y="831"/>
                  </a:lnTo>
                  <a:lnTo>
                    <a:pt x="67" y="646"/>
                  </a:lnTo>
                  <a:lnTo>
                    <a:pt x="133" y="452"/>
                  </a:lnTo>
                  <a:lnTo>
                    <a:pt x="200" y="315"/>
                  </a:lnTo>
                  <a:lnTo>
                    <a:pt x="274" y="202"/>
                  </a:lnTo>
                  <a:lnTo>
                    <a:pt x="341" y="113"/>
                  </a:lnTo>
                  <a:lnTo>
                    <a:pt x="408" y="48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Freeform 30"/>
            <p:cNvSpPr>
              <a:spLocks noEditPoints="1"/>
            </p:cNvSpPr>
            <p:nvPr/>
          </p:nvSpPr>
          <p:spPr bwMode="auto">
            <a:xfrm>
              <a:off x="3563" y="2954"/>
              <a:ext cx="853" cy="1583"/>
            </a:xfrm>
            <a:custGeom>
              <a:avLst/>
              <a:gdLst/>
              <a:ahLst/>
              <a:cxnLst>
                <a:cxn ang="0">
                  <a:pos x="853" y="1082"/>
                </a:cxn>
                <a:cxn ang="0">
                  <a:pos x="119" y="0"/>
                </a:cxn>
                <a:cxn ang="0">
                  <a:pos x="156" y="9"/>
                </a:cxn>
                <a:cxn ang="0">
                  <a:pos x="438" y="73"/>
                </a:cxn>
                <a:cxn ang="0">
                  <a:pos x="660" y="33"/>
                </a:cxn>
                <a:cxn ang="0">
                  <a:pos x="757" y="0"/>
                </a:cxn>
                <a:cxn ang="0">
                  <a:pos x="764" y="25"/>
                </a:cxn>
                <a:cxn ang="0">
                  <a:pos x="712" y="105"/>
                </a:cxn>
                <a:cxn ang="0">
                  <a:pos x="571" y="210"/>
                </a:cxn>
                <a:cxn ang="0">
                  <a:pos x="349" y="267"/>
                </a:cxn>
                <a:cxn ang="0">
                  <a:pos x="171" y="235"/>
                </a:cxn>
                <a:cxn ang="0">
                  <a:pos x="253" y="622"/>
                </a:cxn>
                <a:cxn ang="0">
                  <a:pos x="445" y="574"/>
                </a:cxn>
                <a:cxn ang="0">
                  <a:pos x="653" y="646"/>
                </a:cxn>
                <a:cxn ang="0">
                  <a:pos x="801" y="832"/>
                </a:cxn>
                <a:cxn ang="0">
                  <a:pos x="853" y="1074"/>
                </a:cxn>
                <a:cxn ang="0">
                  <a:pos x="786" y="1332"/>
                </a:cxn>
                <a:cxn ang="0">
                  <a:pos x="616" y="1510"/>
                </a:cxn>
                <a:cxn ang="0">
                  <a:pos x="386" y="1583"/>
                </a:cxn>
                <a:cxn ang="0">
                  <a:pos x="178" y="1518"/>
                </a:cxn>
                <a:cxn ang="0">
                  <a:pos x="45" y="1357"/>
                </a:cxn>
                <a:cxn ang="0">
                  <a:pos x="0" y="1163"/>
                </a:cxn>
                <a:cxn ang="0">
                  <a:pos x="23" y="1082"/>
                </a:cxn>
                <a:cxn ang="0">
                  <a:pos x="60" y="1050"/>
                </a:cxn>
                <a:cxn ang="0">
                  <a:pos x="89" y="1042"/>
                </a:cxn>
                <a:cxn ang="0">
                  <a:pos x="164" y="1058"/>
                </a:cxn>
                <a:cxn ang="0">
                  <a:pos x="193" y="1098"/>
                </a:cxn>
                <a:cxn ang="0">
                  <a:pos x="208" y="1179"/>
                </a:cxn>
                <a:cxn ang="0">
                  <a:pos x="193" y="1219"/>
                </a:cxn>
                <a:cxn ang="0">
                  <a:pos x="156" y="1252"/>
                </a:cxn>
                <a:cxn ang="0">
                  <a:pos x="67" y="1268"/>
                </a:cxn>
                <a:cxn ang="0">
                  <a:pos x="178" y="1446"/>
                </a:cxn>
                <a:cxn ang="0">
                  <a:pos x="379" y="1526"/>
                </a:cxn>
                <a:cxn ang="0">
                  <a:pos x="549" y="1454"/>
                </a:cxn>
                <a:cxn ang="0">
                  <a:pos x="638" y="1292"/>
                </a:cxn>
                <a:cxn ang="0">
                  <a:pos x="660" y="1131"/>
                </a:cxn>
                <a:cxn ang="0">
                  <a:pos x="653" y="856"/>
                </a:cxn>
                <a:cxn ang="0">
                  <a:pos x="608" y="719"/>
                </a:cxn>
                <a:cxn ang="0">
                  <a:pos x="519" y="630"/>
                </a:cxn>
                <a:cxn ang="0">
                  <a:pos x="356" y="630"/>
                </a:cxn>
                <a:cxn ang="0">
                  <a:pos x="230" y="703"/>
                </a:cxn>
                <a:cxn ang="0">
                  <a:pos x="171" y="775"/>
                </a:cxn>
                <a:cxn ang="0">
                  <a:pos x="156" y="800"/>
                </a:cxn>
                <a:cxn ang="0">
                  <a:pos x="112" y="784"/>
                </a:cxn>
                <a:cxn ang="0">
                  <a:pos x="119" y="0"/>
                </a:cxn>
              </a:cxnLst>
              <a:rect l="0" t="0" r="r" b="b"/>
              <a:pathLst>
                <a:path w="853" h="1583">
                  <a:moveTo>
                    <a:pt x="853" y="1066"/>
                  </a:moveTo>
                  <a:lnTo>
                    <a:pt x="853" y="1082"/>
                  </a:lnTo>
                  <a:lnTo>
                    <a:pt x="853" y="1066"/>
                  </a:lnTo>
                  <a:close/>
                  <a:moveTo>
                    <a:pt x="119" y="0"/>
                  </a:moveTo>
                  <a:lnTo>
                    <a:pt x="141" y="0"/>
                  </a:lnTo>
                  <a:lnTo>
                    <a:pt x="156" y="9"/>
                  </a:lnTo>
                  <a:lnTo>
                    <a:pt x="304" y="57"/>
                  </a:lnTo>
                  <a:lnTo>
                    <a:pt x="438" y="73"/>
                  </a:lnTo>
                  <a:lnTo>
                    <a:pt x="564" y="57"/>
                  </a:lnTo>
                  <a:lnTo>
                    <a:pt x="660" y="33"/>
                  </a:lnTo>
                  <a:lnTo>
                    <a:pt x="727" y="0"/>
                  </a:lnTo>
                  <a:lnTo>
                    <a:pt x="757" y="0"/>
                  </a:lnTo>
                  <a:lnTo>
                    <a:pt x="764" y="9"/>
                  </a:lnTo>
                  <a:lnTo>
                    <a:pt x="764" y="25"/>
                  </a:lnTo>
                  <a:lnTo>
                    <a:pt x="749" y="57"/>
                  </a:lnTo>
                  <a:lnTo>
                    <a:pt x="712" y="105"/>
                  </a:lnTo>
                  <a:lnTo>
                    <a:pt x="653" y="154"/>
                  </a:lnTo>
                  <a:lnTo>
                    <a:pt x="571" y="210"/>
                  </a:lnTo>
                  <a:lnTo>
                    <a:pt x="468" y="251"/>
                  </a:lnTo>
                  <a:lnTo>
                    <a:pt x="349" y="267"/>
                  </a:lnTo>
                  <a:lnTo>
                    <a:pt x="253" y="259"/>
                  </a:lnTo>
                  <a:lnTo>
                    <a:pt x="171" y="235"/>
                  </a:lnTo>
                  <a:lnTo>
                    <a:pt x="171" y="687"/>
                  </a:lnTo>
                  <a:lnTo>
                    <a:pt x="253" y="622"/>
                  </a:lnTo>
                  <a:lnTo>
                    <a:pt x="349" y="590"/>
                  </a:lnTo>
                  <a:lnTo>
                    <a:pt x="445" y="574"/>
                  </a:lnTo>
                  <a:lnTo>
                    <a:pt x="556" y="590"/>
                  </a:lnTo>
                  <a:lnTo>
                    <a:pt x="653" y="646"/>
                  </a:lnTo>
                  <a:lnTo>
                    <a:pt x="734" y="727"/>
                  </a:lnTo>
                  <a:lnTo>
                    <a:pt x="801" y="832"/>
                  </a:lnTo>
                  <a:lnTo>
                    <a:pt x="838" y="953"/>
                  </a:lnTo>
                  <a:lnTo>
                    <a:pt x="853" y="1074"/>
                  </a:lnTo>
                  <a:lnTo>
                    <a:pt x="838" y="1203"/>
                  </a:lnTo>
                  <a:lnTo>
                    <a:pt x="786" y="1332"/>
                  </a:lnTo>
                  <a:lnTo>
                    <a:pt x="712" y="1437"/>
                  </a:lnTo>
                  <a:lnTo>
                    <a:pt x="616" y="1510"/>
                  </a:lnTo>
                  <a:lnTo>
                    <a:pt x="505" y="1567"/>
                  </a:lnTo>
                  <a:lnTo>
                    <a:pt x="386" y="1583"/>
                  </a:lnTo>
                  <a:lnTo>
                    <a:pt x="275" y="1567"/>
                  </a:lnTo>
                  <a:lnTo>
                    <a:pt x="178" y="1518"/>
                  </a:lnTo>
                  <a:lnTo>
                    <a:pt x="104" y="1446"/>
                  </a:lnTo>
                  <a:lnTo>
                    <a:pt x="45" y="1357"/>
                  </a:lnTo>
                  <a:lnTo>
                    <a:pt x="15" y="1260"/>
                  </a:lnTo>
                  <a:lnTo>
                    <a:pt x="0" y="1163"/>
                  </a:lnTo>
                  <a:lnTo>
                    <a:pt x="0" y="1131"/>
                  </a:lnTo>
                  <a:lnTo>
                    <a:pt x="23" y="1082"/>
                  </a:lnTo>
                  <a:lnTo>
                    <a:pt x="38" y="1066"/>
                  </a:lnTo>
                  <a:lnTo>
                    <a:pt x="60" y="1050"/>
                  </a:lnTo>
                  <a:lnTo>
                    <a:pt x="75" y="1050"/>
                  </a:lnTo>
                  <a:lnTo>
                    <a:pt x="89" y="1042"/>
                  </a:lnTo>
                  <a:lnTo>
                    <a:pt x="104" y="1042"/>
                  </a:lnTo>
                  <a:lnTo>
                    <a:pt x="164" y="1058"/>
                  </a:lnTo>
                  <a:lnTo>
                    <a:pt x="178" y="1074"/>
                  </a:lnTo>
                  <a:lnTo>
                    <a:pt x="193" y="1098"/>
                  </a:lnTo>
                  <a:lnTo>
                    <a:pt x="208" y="1131"/>
                  </a:lnTo>
                  <a:lnTo>
                    <a:pt x="208" y="1179"/>
                  </a:lnTo>
                  <a:lnTo>
                    <a:pt x="201" y="1203"/>
                  </a:lnTo>
                  <a:lnTo>
                    <a:pt x="193" y="1219"/>
                  </a:lnTo>
                  <a:lnTo>
                    <a:pt x="178" y="1244"/>
                  </a:lnTo>
                  <a:lnTo>
                    <a:pt x="156" y="1252"/>
                  </a:lnTo>
                  <a:lnTo>
                    <a:pt x="134" y="1268"/>
                  </a:lnTo>
                  <a:lnTo>
                    <a:pt x="67" y="1268"/>
                  </a:lnTo>
                  <a:lnTo>
                    <a:pt x="104" y="1365"/>
                  </a:lnTo>
                  <a:lnTo>
                    <a:pt x="178" y="1446"/>
                  </a:lnTo>
                  <a:lnTo>
                    <a:pt x="267" y="1502"/>
                  </a:lnTo>
                  <a:lnTo>
                    <a:pt x="379" y="1526"/>
                  </a:lnTo>
                  <a:lnTo>
                    <a:pt x="468" y="1510"/>
                  </a:lnTo>
                  <a:lnTo>
                    <a:pt x="549" y="1454"/>
                  </a:lnTo>
                  <a:lnTo>
                    <a:pt x="608" y="1373"/>
                  </a:lnTo>
                  <a:lnTo>
                    <a:pt x="638" y="1292"/>
                  </a:lnTo>
                  <a:lnTo>
                    <a:pt x="653" y="1211"/>
                  </a:lnTo>
                  <a:lnTo>
                    <a:pt x="660" y="1131"/>
                  </a:lnTo>
                  <a:lnTo>
                    <a:pt x="660" y="953"/>
                  </a:lnTo>
                  <a:lnTo>
                    <a:pt x="653" y="856"/>
                  </a:lnTo>
                  <a:lnTo>
                    <a:pt x="623" y="767"/>
                  </a:lnTo>
                  <a:lnTo>
                    <a:pt x="608" y="719"/>
                  </a:lnTo>
                  <a:lnTo>
                    <a:pt x="571" y="671"/>
                  </a:lnTo>
                  <a:lnTo>
                    <a:pt x="519" y="630"/>
                  </a:lnTo>
                  <a:lnTo>
                    <a:pt x="445" y="614"/>
                  </a:lnTo>
                  <a:lnTo>
                    <a:pt x="356" y="630"/>
                  </a:lnTo>
                  <a:lnTo>
                    <a:pt x="282" y="662"/>
                  </a:lnTo>
                  <a:lnTo>
                    <a:pt x="230" y="703"/>
                  </a:lnTo>
                  <a:lnTo>
                    <a:pt x="193" y="743"/>
                  </a:lnTo>
                  <a:lnTo>
                    <a:pt x="171" y="775"/>
                  </a:lnTo>
                  <a:lnTo>
                    <a:pt x="164" y="792"/>
                  </a:lnTo>
                  <a:lnTo>
                    <a:pt x="156" y="800"/>
                  </a:lnTo>
                  <a:lnTo>
                    <a:pt x="126" y="800"/>
                  </a:lnTo>
                  <a:lnTo>
                    <a:pt x="112" y="784"/>
                  </a:lnTo>
                  <a:lnTo>
                    <a:pt x="112" y="17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 noEditPoints="1"/>
            </p:cNvSpPr>
            <p:nvPr/>
          </p:nvSpPr>
          <p:spPr bwMode="auto">
            <a:xfrm>
              <a:off x="4653" y="2761"/>
              <a:ext cx="497" cy="2317"/>
            </a:xfrm>
            <a:custGeom>
              <a:avLst/>
              <a:gdLst/>
              <a:ahLst/>
              <a:cxnLst>
                <a:cxn ang="0">
                  <a:pos x="497" y="1154"/>
                </a:cxn>
                <a:cxn ang="0">
                  <a:pos x="497" y="1162"/>
                </a:cxn>
                <a:cxn ang="0">
                  <a:pos x="497" y="1154"/>
                </a:cxn>
                <a:cxn ang="0">
                  <a:pos x="8" y="0"/>
                </a:cxn>
                <a:cxn ang="0">
                  <a:pos x="23" y="0"/>
                </a:cxn>
                <a:cxn ang="0">
                  <a:pos x="89" y="48"/>
                </a:cxn>
                <a:cxn ang="0">
                  <a:pos x="149" y="113"/>
                </a:cxn>
                <a:cxn ang="0">
                  <a:pos x="215" y="193"/>
                </a:cxn>
                <a:cxn ang="0">
                  <a:pos x="289" y="306"/>
                </a:cxn>
                <a:cxn ang="0">
                  <a:pos x="356" y="436"/>
                </a:cxn>
                <a:cxn ang="0">
                  <a:pos x="430" y="637"/>
                </a:cxn>
                <a:cxn ang="0">
                  <a:pos x="467" y="831"/>
                </a:cxn>
                <a:cxn ang="0">
                  <a:pos x="490" y="1009"/>
                </a:cxn>
                <a:cxn ang="0">
                  <a:pos x="497" y="1162"/>
                </a:cxn>
                <a:cxn ang="0">
                  <a:pos x="490" y="1308"/>
                </a:cxn>
                <a:cxn ang="0">
                  <a:pos x="467" y="1485"/>
                </a:cxn>
                <a:cxn ang="0">
                  <a:pos x="430" y="1671"/>
                </a:cxn>
                <a:cxn ang="0">
                  <a:pos x="364" y="1865"/>
                </a:cxn>
                <a:cxn ang="0">
                  <a:pos x="297" y="2002"/>
                </a:cxn>
                <a:cxn ang="0">
                  <a:pos x="223" y="2115"/>
                </a:cxn>
                <a:cxn ang="0">
                  <a:pos x="149" y="2204"/>
                </a:cxn>
                <a:cxn ang="0">
                  <a:pos x="89" y="2268"/>
                </a:cxn>
                <a:cxn ang="0">
                  <a:pos x="23" y="2317"/>
                </a:cxn>
                <a:cxn ang="0">
                  <a:pos x="15" y="2317"/>
                </a:cxn>
                <a:cxn ang="0">
                  <a:pos x="0" y="2301"/>
                </a:cxn>
                <a:cxn ang="0">
                  <a:pos x="0" y="2284"/>
                </a:cxn>
                <a:cxn ang="0">
                  <a:pos x="30" y="2252"/>
                </a:cxn>
                <a:cxn ang="0">
                  <a:pos x="149" y="2099"/>
                </a:cxn>
                <a:cxn ang="0">
                  <a:pos x="238" y="1929"/>
                </a:cxn>
                <a:cxn ang="0">
                  <a:pos x="297" y="1743"/>
                </a:cxn>
                <a:cxn ang="0">
                  <a:pos x="341" y="1550"/>
                </a:cxn>
                <a:cxn ang="0">
                  <a:pos x="364" y="1356"/>
                </a:cxn>
                <a:cxn ang="0">
                  <a:pos x="371" y="1154"/>
                </a:cxn>
                <a:cxn ang="0">
                  <a:pos x="356" y="880"/>
                </a:cxn>
                <a:cxn ang="0">
                  <a:pos x="319" y="629"/>
                </a:cxn>
                <a:cxn ang="0">
                  <a:pos x="245" y="411"/>
                </a:cxn>
                <a:cxn ang="0">
                  <a:pos x="156" y="226"/>
                </a:cxn>
                <a:cxn ang="0">
                  <a:pos x="37" y="72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497" h="2317">
                  <a:moveTo>
                    <a:pt x="497" y="1154"/>
                  </a:moveTo>
                  <a:lnTo>
                    <a:pt x="497" y="1162"/>
                  </a:lnTo>
                  <a:lnTo>
                    <a:pt x="497" y="1154"/>
                  </a:lnTo>
                  <a:close/>
                  <a:moveTo>
                    <a:pt x="8" y="0"/>
                  </a:moveTo>
                  <a:lnTo>
                    <a:pt x="23" y="0"/>
                  </a:lnTo>
                  <a:lnTo>
                    <a:pt x="89" y="48"/>
                  </a:lnTo>
                  <a:lnTo>
                    <a:pt x="149" y="113"/>
                  </a:lnTo>
                  <a:lnTo>
                    <a:pt x="215" y="193"/>
                  </a:lnTo>
                  <a:lnTo>
                    <a:pt x="289" y="306"/>
                  </a:lnTo>
                  <a:lnTo>
                    <a:pt x="356" y="436"/>
                  </a:lnTo>
                  <a:lnTo>
                    <a:pt x="430" y="637"/>
                  </a:lnTo>
                  <a:lnTo>
                    <a:pt x="467" y="831"/>
                  </a:lnTo>
                  <a:lnTo>
                    <a:pt x="490" y="1009"/>
                  </a:lnTo>
                  <a:lnTo>
                    <a:pt x="497" y="1162"/>
                  </a:lnTo>
                  <a:lnTo>
                    <a:pt x="490" y="1308"/>
                  </a:lnTo>
                  <a:lnTo>
                    <a:pt x="467" y="1485"/>
                  </a:lnTo>
                  <a:lnTo>
                    <a:pt x="430" y="1671"/>
                  </a:lnTo>
                  <a:lnTo>
                    <a:pt x="364" y="1865"/>
                  </a:lnTo>
                  <a:lnTo>
                    <a:pt x="297" y="2002"/>
                  </a:lnTo>
                  <a:lnTo>
                    <a:pt x="223" y="2115"/>
                  </a:lnTo>
                  <a:lnTo>
                    <a:pt x="149" y="2204"/>
                  </a:lnTo>
                  <a:lnTo>
                    <a:pt x="89" y="2268"/>
                  </a:lnTo>
                  <a:lnTo>
                    <a:pt x="23" y="2317"/>
                  </a:lnTo>
                  <a:lnTo>
                    <a:pt x="15" y="2317"/>
                  </a:lnTo>
                  <a:lnTo>
                    <a:pt x="0" y="2301"/>
                  </a:lnTo>
                  <a:lnTo>
                    <a:pt x="0" y="2284"/>
                  </a:lnTo>
                  <a:lnTo>
                    <a:pt x="30" y="2252"/>
                  </a:lnTo>
                  <a:lnTo>
                    <a:pt x="149" y="2099"/>
                  </a:lnTo>
                  <a:lnTo>
                    <a:pt x="238" y="1929"/>
                  </a:lnTo>
                  <a:lnTo>
                    <a:pt x="297" y="1743"/>
                  </a:lnTo>
                  <a:lnTo>
                    <a:pt x="341" y="1550"/>
                  </a:lnTo>
                  <a:lnTo>
                    <a:pt x="364" y="1356"/>
                  </a:lnTo>
                  <a:lnTo>
                    <a:pt x="371" y="1154"/>
                  </a:lnTo>
                  <a:lnTo>
                    <a:pt x="356" y="880"/>
                  </a:lnTo>
                  <a:lnTo>
                    <a:pt x="319" y="629"/>
                  </a:lnTo>
                  <a:lnTo>
                    <a:pt x="245" y="411"/>
                  </a:lnTo>
                  <a:lnTo>
                    <a:pt x="156" y="226"/>
                  </a:lnTo>
                  <a:lnTo>
                    <a:pt x="37" y="72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 noEditPoints="1"/>
            </p:cNvSpPr>
            <p:nvPr/>
          </p:nvSpPr>
          <p:spPr bwMode="auto">
            <a:xfrm>
              <a:off x="5476" y="3713"/>
              <a:ext cx="1186" cy="1163"/>
            </a:xfrm>
            <a:custGeom>
              <a:avLst/>
              <a:gdLst/>
              <a:ahLst/>
              <a:cxnLst>
                <a:cxn ang="0">
                  <a:pos x="519" y="73"/>
                </a:cxn>
                <a:cxn ang="0">
                  <a:pos x="504" y="113"/>
                </a:cxn>
                <a:cxn ang="0">
                  <a:pos x="601" y="533"/>
                </a:cxn>
                <a:cxn ang="0">
                  <a:pos x="786" y="501"/>
                </a:cxn>
                <a:cxn ang="0">
                  <a:pos x="920" y="388"/>
                </a:cxn>
                <a:cxn ang="0">
                  <a:pos x="964" y="226"/>
                </a:cxn>
                <a:cxn ang="0">
                  <a:pos x="912" y="105"/>
                </a:cxn>
                <a:cxn ang="0">
                  <a:pos x="794" y="65"/>
                </a:cxn>
                <a:cxn ang="0">
                  <a:pos x="549" y="57"/>
                </a:cxn>
                <a:cxn ang="0">
                  <a:pos x="756" y="0"/>
                </a:cxn>
                <a:cxn ang="0">
                  <a:pos x="979" y="49"/>
                </a:cxn>
                <a:cxn ang="0">
                  <a:pos x="1112" y="170"/>
                </a:cxn>
                <a:cxn ang="0">
                  <a:pos x="1112" y="339"/>
                </a:cxn>
                <a:cxn ang="0">
                  <a:pos x="986" y="477"/>
                </a:cxn>
                <a:cxn ang="0">
                  <a:pos x="786" y="565"/>
                </a:cxn>
                <a:cxn ang="0">
                  <a:pos x="823" y="582"/>
                </a:cxn>
                <a:cxn ang="0">
                  <a:pos x="875" y="614"/>
                </a:cxn>
                <a:cxn ang="0">
                  <a:pos x="920" y="670"/>
                </a:cxn>
                <a:cxn ang="0">
                  <a:pos x="942" y="727"/>
                </a:cxn>
                <a:cxn ang="0">
                  <a:pos x="934" y="832"/>
                </a:cxn>
                <a:cxn ang="0">
                  <a:pos x="920" y="953"/>
                </a:cxn>
                <a:cxn ang="0">
                  <a:pos x="934" y="1082"/>
                </a:cxn>
                <a:cxn ang="0">
                  <a:pos x="971" y="1106"/>
                </a:cxn>
                <a:cxn ang="0">
                  <a:pos x="1046" y="1090"/>
                </a:cxn>
                <a:cxn ang="0">
                  <a:pos x="1127" y="969"/>
                </a:cxn>
                <a:cxn ang="0">
                  <a:pos x="1135" y="953"/>
                </a:cxn>
                <a:cxn ang="0">
                  <a:pos x="1172" y="945"/>
                </a:cxn>
                <a:cxn ang="0">
                  <a:pos x="1186" y="969"/>
                </a:cxn>
                <a:cxn ang="0">
                  <a:pos x="1157" y="1050"/>
                </a:cxn>
                <a:cxn ang="0">
                  <a:pos x="1060" y="1147"/>
                </a:cxn>
                <a:cxn ang="0">
                  <a:pos x="920" y="1155"/>
                </a:cxn>
                <a:cxn ang="0">
                  <a:pos x="808" y="1106"/>
                </a:cxn>
                <a:cxn ang="0">
                  <a:pos x="764" y="985"/>
                </a:cxn>
                <a:cxn ang="0">
                  <a:pos x="771" y="913"/>
                </a:cxn>
                <a:cxn ang="0">
                  <a:pos x="801" y="791"/>
                </a:cxn>
                <a:cxn ang="0">
                  <a:pos x="808" y="743"/>
                </a:cxn>
                <a:cxn ang="0">
                  <a:pos x="764" y="638"/>
                </a:cxn>
                <a:cxn ang="0">
                  <a:pos x="623" y="590"/>
                </a:cxn>
                <a:cxn ang="0">
                  <a:pos x="319" y="1009"/>
                </a:cxn>
                <a:cxn ang="0">
                  <a:pos x="312" y="1066"/>
                </a:cxn>
                <a:cxn ang="0">
                  <a:pos x="438" y="1074"/>
                </a:cxn>
                <a:cxn ang="0">
                  <a:pos x="452" y="1114"/>
                </a:cxn>
                <a:cxn ang="0">
                  <a:pos x="8" y="1131"/>
                </a:cxn>
                <a:cxn ang="0">
                  <a:pos x="0" y="1090"/>
                </a:cxn>
                <a:cxn ang="0">
                  <a:pos x="111" y="1074"/>
                </a:cxn>
                <a:cxn ang="0">
                  <a:pos x="171" y="1034"/>
                </a:cxn>
                <a:cxn ang="0">
                  <a:pos x="386" y="113"/>
                </a:cxn>
                <a:cxn ang="0">
                  <a:pos x="378" y="73"/>
                </a:cxn>
                <a:cxn ang="0">
                  <a:pos x="252" y="65"/>
                </a:cxn>
                <a:cxn ang="0">
                  <a:pos x="245" y="25"/>
                </a:cxn>
                <a:cxn ang="0">
                  <a:pos x="260" y="0"/>
                </a:cxn>
              </a:cxnLst>
              <a:rect l="0" t="0" r="r" b="b"/>
              <a:pathLst>
                <a:path w="1186" h="1163">
                  <a:moveTo>
                    <a:pt x="549" y="57"/>
                  </a:moveTo>
                  <a:lnTo>
                    <a:pt x="519" y="73"/>
                  </a:lnTo>
                  <a:lnTo>
                    <a:pt x="512" y="89"/>
                  </a:lnTo>
                  <a:lnTo>
                    <a:pt x="504" y="113"/>
                  </a:lnTo>
                  <a:lnTo>
                    <a:pt x="408" y="533"/>
                  </a:lnTo>
                  <a:lnTo>
                    <a:pt x="601" y="533"/>
                  </a:lnTo>
                  <a:lnTo>
                    <a:pt x="697" y="525"/>
                  </a:lnTo>
                  <a:lnTo>
                    <a:pt x="786" y="501"/>
                  </a:lnTo>
                  <a:lnTo>
                    <a:pt x="860" y="452"/>
                  </a:lnTo>
                  <a:lnTo>
                    <a:pt x="920" y="388"/>
                  </a:lnTo>
                  <a:lnTo>
                    <a:pt x="957" y="307"/>
                  </a:lnTo>
                  <a:lnTo>
                    <a:pt x="964" y="226"/>
                  </a:lnTo>
                  <a:lnTo>
                    <a:pt x="949" y="154"/>
                  </a:lnTo>
                  <a:lnTo>
                    <a:pt x="912" y="105"/>
                  </a:lnTo>
                  <a:lnTo>
                    <a:pt x="860" y="81"/>
                  </a:lnTo>
                  <a:lnTo>
                    <a:pt x="794" y="65"/>
                  </a:lnTo>
                  <a:lnTo>
                    <a:pt x="719" y="57"/>
                  </a:lnTo>
                  <a:lnTo>
                    <a:pt x="549" y="57"/>
                  </a:lnTo>
                  <a:close/>
                  <a:moveTo>
                    <a:pt x="260" y="0"/>
                  </a:moveTo>
                  <a:lnTo>
                    <a:pt x="756" y="0"/>
                  </a:lnTo>
                  <a:lnTo>
                    <a:pt x="875" y="8"/>
                  </a:lnTo>
                  <a:lnTo>
                    <a:pt x="979" y="49"/>
                  </a:lnTo>
                  <a:lnTo>
                    <a:pt x="1060" y="97"/>
                  </a:lnTo>
                  <a:lnTo>
                    <a:pt x="1112" y="170"/>
                  </a:lnTo>
                  <a:lnTo>
                    <a:pt x="1127" y="251"/>
                  </a:lnTo>
                  <a:lnTo>
                    <a:pt x="1112" y="339"/>
                  </a:lnTo>
                  <a:lnTo>
                    <a:pt x="1060" y="412"/>
                  </a:lnTo>
                  <a:lnTo>
                    <a:pt x="986" y="477"/>
                  </a:lnTo>
                  <a:lnTo>
                    <a:pt x="890" y="525"/>
                  </a:lnTo>
                  <a:lnTo>
                    <a:pt x="786" y="565"/>
                  </a:lnTo>
                  <a:lnTo>
                    <a:pt x="794" y="565"/>
                  </a:lnTo>
                  <a:lnTo>
                    <a:pt x="823" y="582"/>
                  </a:lnTo>
                  <a:lnTo>
                    <a:pt x="845" y="590"/>
                  </a:lnTo>
                  <a:lnTo>
                    <a:pt x="875" y="614"/>
                  </a:lnTo>
                  <a:lnTo>
                    <a:pt x="897" y="638"/>
                  </a:lnTo>
                  <a:lnTo>
                    <a:pt x="920" y="670"/>
                  </a:lnTo>
                  <a:lnTo>
                    <a:pt x="934" y="695"/>
                  </a:lnTo>
                  <a:lnTo>
                    <a:pt x="942" y="727"/>
                  </a:lnTo>
                  <a:lnTo>
                    <a:pt x="942" y="808"/>
                  </a:lnTo>
                  <a:lnTo>
                    <a:pt x="934" y="832"/>
                  </a:lnTo>
                  <a:lnTo>
                    <a:pt x="927" y="888"/>
                  </a:lnTo>
                  <a:lnTo>
                    <a:pt x="920" y="953"/>
                  </a:lnTo>
                  <a:lnTo>
                    <a:pt x="920" y="1034"/>
                  </a:lnTo>
                  <a:lnTo>
                    <a:pt x="934" y="1082"/>
                  </a:lnTo>
                  <a:lnTo>
                    <a:pt x="942" y="1090"/>
                  </a:lnTo>
                  <a:lnTo>
                    <a:pt x="971" y="1106"/>
                  </a:lnTo>
                  <a:lnTo>
                    <a:pt x="986" y="1106"/>
                  </a:lnTo>
                  <a:lnTo>
                    <a:pt x="1046" y="1090"/>
                  </a:lnTo>
                  <a:lnTo>
                    <a:pt x="1097" y="1034"/>
                  </a:lnTo>
                  <a:lnTo>
                    <a:pt x="1127" y="969"/>
                  </a:lnTo>
                  <a:lnTo>
                    <a:pt x="1135" y="961"/>
                  </a:lnTo>
                  <a:lnTo>
                    <a:pt x="1135" y="953"/>
                  </a:lnTo>
                  <a:lnTo>
                    <a:pt x="1142" y="945"/>
                  </a:lnTo>
                  <a:lnTo>
                    <a:pt x="1172" y="945"/>
                  </a:lnTo>
                  <a:lnTo>
                    <a:pt x="1186" y="961"/>
                  </a:lnTo>
                  <a:lnTo>
                    <a:pt x="1186" y="969"/>
                  </a:lnTo>
                  <a:lnTo>
                    <a:pt x="1179" y="1001"/>
                  </a:lnTo>
                  <a:lnTo>
                    <a:pt x="1157" y="1050"/>
                  </a:lnTo>
                  <a:lnTo>
                    <a:pt x="1120" y="1106"/>
                  </a:lnTo>
                  <a:lnTo>
                    <a:pt x="1060" y="1147"/>
                  </a:lnTo>
                  <a:lnTo>
                    <a:pt x="986" y="1163"/>
                  </a:lnTo>
                  <a:lnTo>
                    <a:pt x="920" y="1155"/>
                  </a:lnTo>
                  <a:lnTo>
                    <a:pt x="860" y="1139"/>
                  </a:lnTo>
                  <a:lnTo>
                    <a:pt x="808" y="1106"/>
                  </a:lnTo>
                  <a:lnTo>
                    <a:pt x="779" y="1050"/>
                  </a:lnTo>
                  <a:lnTo>
                    <a:pt x="764" y="985"/>
                  </a:lnTo>
                  <a:lnTo>
                    <a:pt x="764" y="961"/>
                  </a:lnTo>
                  <a:lnTo>
                    <a:pt x="771" y="913"/>
                  </a:lnTo>
                  <a:lnTo>
                    <a:pt x="786" y="856"/>
                  </a:lnTo>
                  <a:lnTo>
                    <a:pt x="801" y="791"/>
                  </a:lnTo>
                  <a:lnTo>
                    <a:pt x="808" y="767"/>
                  </a:lnTo>
                  <a:lnTo>
                    <a:pt x="808" y="743"/>
                  </a:lnTo>
                  <a:lnTo>
                    <a:pt x="801" y="687"/>
                  </a:lnTo>
                  <a:lnTo>
                    <a:pt x="764" y="638"/>
                  </a:lnTo>
                  <a:lnTo>
                    <a:pt x="705" y="606"/>
                  </a:lnTo>
                  <a:lnTo>
                    <a:pt x="623" y="590"/>
                  </a:lnTo>
                  <a:lnTo>
                    <a:pt x="415" y="590"/>
                  </a:lnTo>
                  <a:lnTo>
                    <a:pt x="319" y="1009"/>
                  </a:lnTo>
                  <a:lnTo>
                    <a:pt x="312" y="1026"/>
                  </a:lnTo>
                  <a:lnTo>
                    <a:pt x="312" y="1066"/>
                  </a:lnTo>
                  <a:lnTo>
                    <a:pt x="319" y="1074"/>
                  </a:lnTo>
                  <a:lnTo>
                    <a:pt x="438" y="1074"/>
                  </a:lnTo>
                  <a:lnTo>
                    <a:pt x="452" y="1082"/>
                  </a:lnTo>
                  <a:lnTo>
                    <a:pt x="452" y="1114"/>
                  </a:lnTo>
                  <a:lnTo>
                    <a:pt x="438" y="1131"/>
                  </a:lnTo>
                  <a:lnTo>
                    <a:pt x="8" y="1131"/>
                  </a:lnTo>
                  <a:lnTo>
                    <a:pt x="0" y="1122"/>
                  </a:lnTo>
                  <a:lnTo>
                    <a:pt x="0" y="1090"/>
                  </a:lnTo>
                  <a:lnTo>
                    <a:pt x="15" y="1074"/>
                  </a:lnTo>
                  <a:lnTo>
                    <a:pt x="111" y="1074"/>
                  </a:lnTo>
                  <a:lnTo>
                    <a:pt x="156" y="1058"/>
                  </a:lnTo>
                  <a:lnTo>
                    <a:pt x="171" y="1034"/>
                  </a:lnTo>
                  <a:lnTo>
                    <a:pt x="378" y="130"/>
                  </a:lnTo>
                  <a:lnTo>
                    <a:pt x="386" y="113"/>
                  </a:lnTo>
                  <a:lnTo>
                    <a:pt x="386" y="81"/>
                  </a:lnTo>
                  <a:lnTo>
                    <a:pt x="378" y="73"/>
                  </a:lnTo>
                  <a:lnTo>
                    <a:pt x="364" y="65"/>
                  </a:lnTo>
                  <a:lnTo>
                    <a:pt x="252" y="65"/>
                  </a:lnTo>
                  <a:lnTo>
                    <a:pt x="245" y="57"/>
                  </a:lnTo>
                  <a:lnTo>
                    <a:pt x="245" y="25"/>
                  </a:lnTo>
                  <a:lnTo>
                    <a:pt x="252" y="8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7485" y="3310"/>
              <a:ext cx="1891" cy="1219"/>
            </a:xfrm>
            <a:custGeom>
              <a:avLst/>
              <a:gdLst/>
              <a:ahLst/>
              <a:cxnLst>
                <a:cxn ang="0">
                  <a:pos x="1379" y="0"/>
                </a:cxn>
                <a:cxn ang="0">
                  <a:pos x="1416" y="0"/>
                </a:cxn>
                <a:cxn ang="0">
                  <a:pos x="1431" y="8"/>
                </a:cxn>
                <a:cxn ang="0">
                  <a:pos x="1439" y="16"/>
                </a:cxn>
                <a:cxn ang="0">
                  <a:pos x="1439" y="24"/>
                </a:cxn>
                <a:cxn ang="0">
                  <a:pos x="1446" y="40"/>
                </a:cxn>
                <a:cxn ang="0">
                  <a:pos x="1491" y="193"/>
                </a:cxn>
                <a:cxn ang="0">
                  <a:pos x="1550" y="306"/>
                </a:cxn>
                <a:cxn ang="0">
                  <a:pos x="1617" y="403"/>
                </a:cxn>
                <a:cxn ang="0">
                  <a:pos x="1691" y="476"/>
                </a:cxn>
                <a:cxn ang="0">
                  <a:pos x="1765" y="524"/>
                </a:cxn>
                <a:cxn ang="0">
                  <a:pos x="1824" y="557"/>
                </a:cxn>
                <a:cxn ang="0">
                  <a:pos x="1876" y="581"/>
                </a:cxn>
                <a:cxn ang="0">
                  <a:pos x="1884" y="581"/>
                </a:cxn>
                <a:cxn ang="0">
                  <a:pos x="1891" y="589"/>
                </a:cxn>
                <a:cxn ang="0">
                  <a:pos x="1891" y="621"/>
                </a:cxn>
                <a:cxn ang="0">
                  <a:pos x="1884" y="629"/>
                </a:cxn>
                <a:cxn ang="0">
                  <a:pos x="1876" y="629"/>
                </a:cxn>
                <a:cxn ang="0">
                  <a:pos x="1861" y="637"/>
                </a:cxn>
                <a:cxn ang="0">
                  <a:pos x="1728" y="718"/>
                </a:cxn>
                <a:cxn ang="0">
                  <a:pos x="1624" y="807"/>
                </a:cxn>
                <a:cxn ang="0">
                  <a:pos x="1542" y="920"/>
                </a:cxn>
                <a:cxn ang="0">
                  <a:pos x="1483" y="1041"/>
                </a:cxn>
                <a:cxn ang="0">
                  <a:pos x="1446" y="1170"/>
                </a:cxn>
                <a:cxn ang="0">
                  <a:pos x="1439" y="1194"/>
                </a:cxn>
                <a:cxn ang="0">
                  <a:pos x="1439" y="1211"/>
                </a:cxn>
                <a:cxn ang="0">
                  <a:pos x="1431" y="1219"/>
                </a:cxn>
                <a:cxn ang="0">
                  <a:pos x="1379" y="1219"/>
                </a:cxn>
                <a:cxn ang="0">
                  <a:pos x="1372" y="1211"/>
                </a:cxn>
                <a:cxn ang="0">
                  <a:pos x="1357" y="1203"/>
                </a:cxn>
                <a:cxn ang="0">
                  <a:pos x="1357" y="1186"/>
                </a:cxn>
                <a:cxn ang="0">
                  <a:pos x="1365" y="1162"/>
                </a:cxn>
                <a:cxn ang="0">
                  <a:pos x="1379" y="1098"/>
                </a:cxn>
                <a:cxn ang="0">
                  <a:pos x="1409" y="993"/>
                </a:cxn>
                <a:cxn ang="0">
                  <a:pos x="1468" y="880"/>
                </a:cxn>
                <a:cxn ang="0">
                  <a:pos x="1491" y="847"/>
                </a:cxn>
                <a:cxn ang="0">
                  <a:pos x="1528" y="791"/>
                </a:cxn>
                <a:cxn ang="0">
                  <a:pos x="1580" y="726"/>
                </a:cxn>
                <a:cxn ang="0">
                  <a:pos x="1661" y="654"/>
                </a:cxn>
                <a:cxn ang="0">
                  <a:pos x="37" y="654"/>
                </a:cxn>
                <a:cxn ang="0">
                  <a:pos x="23" y="646"/>
                </a:cxn>
                <a:cxn ang="0">
                  <a:pos x="8" y="646"/>
                </a:cxn>
                <a:cxn ang="0">
                  <a:pos x="0" y="629"/>
                </a:cxn>
                <a:cxn ang="0">
                  <a:pos x="0" y="589"/>
                </a:cxn>
                <a:cxn ang="0">
                  <a:pos x="8" y="581"/>
                </a:cxn>
                <a:cxn ang="0">
                  <a:pos x="37" y="565"/>
                </a:cxn>
                <a:cxn ang="0">
                  <a:pos x="1661" y="565"/>
                </a:cxn>
                <a:cxn ang="0">
                  <a:pos x="1580" y="492"/>
                </a:cxn>
                <a:cxn ang="0">
                  <a:pos x="1513" y="411"/>
                </a:cxn>
                <a:cxn ang="0">
                  <a:pos x="1461" y="339"/>
                </a:cxn>
                <a:cxn ang="0">
                  <a:pos x="1416" y="250"/>
                </a:cxn>
                <a:cxn ang="0">
                  <a:pos x="1387" y="161"/>
                </a:cxn>
                <a:cxn ang="0">
                  <a:pos x="1372" y="97"/>
                </a:cxn>
                <a:cxn ang="0">
                  <a:pos x="1357" y="48"/>
                </a:cxn>
                <a:cxn ang="0">
                  <a:pos x="1357" y="16"/>
                </a:cxn>
                <a:cxn ang="0">
                  <a:pos x="1372" y="8"/>
                </a:cxn>
                <a:cxn ang="0">
                  <a:pos x="1379" y="0"/>
                </a:cxn>
              </a:cxnLst>
              <a:rect l="0" t="0" r="r" b="b"/>
              <a:pathLst>
                <a:path w="1891" h="1219">
                  <a:moveTo>
                    <a:pt x="1379" y="0"/>
                  </a:moveTo>
                  <a:lnTo>
                    <a:pt x="1416" y="0"/>
                  </a:lnTo>
                  <a:lnTo>
                    <a:pt x="1431" y="8"/>
                  </a:lnTo>
                  <a:lnTo>
                    <a:pt x="1439" y="16"/>
                  </a:lnTo>
                  <a:lnTo>
                    <a:pt x="1439" y="24"/>
                  </a:lnTo>
                  <a:lnTo>
                    <a:pt x="1446" y="40"/>
                  </a:lnTo>
                  <a:lnTo>
                    <a:pt x="1491" y="193"/>
                  </a:lnTo>
                  <a:lnTo>
                    <a:pt x="1550" y="306"/>
                  </a:lnTo>
                  <a:lnTo>
                    <a:pt x="1617" y="403"/>
                  </a:lnTo>
                  <a:lnTo>
                    <a:pt x="1691" y="476"/>
                  </a:lnTo>
                  <a:lnTo>
                    <a:pt x="1765" y="524"/>
                  </a:lnTo>
                  <a:lnTo>
                    <a:pt x="1824" y="557"/>
                  </a:lnTo>
                  <a:lnTo>
                    <a:pt x="1876" y="581"/>
                  </a:lnTo>
                  <a:lnTo>
                    <a:pt x="1884" y="581"/>
                  </a:lnTo>
                  <a:lnTo>
                    <a:pt x="1891" y="589"/>
                  </a:lnTo>
                  <a:lnTo>
                    <a:pt x="1891" y="621"/>
                  </a:lnTo>
                  <a:lnTo>
                    <a:pt x="1884" y="629"/>
                  </a:lnTo>
                  <a:lnTo>
                    <a:pt x="1876" y="629"/>
                  </a:lnTo>
                  <a:lnTo>
                    <a:pt x="1861" y="637"/>
                  </a:lnTo>
                  <a:lnTo>
                    <a:pt x="1728" y="718"/>
                  </a:lnTo>
                  <a:lnTo>
                    <a:pt x="1624" y="807"/>
                  </a:lnTo>
                  <a:lnTo>
                    <a:pt x="1542" y="920"/>
                  </a:lnTo>
                  <a:lnTo>
                    <a:pt x="1483" y="1041"/>
                  </a:lnTo>
                  <a:lnTo>
                    <a:pt x="1446" y="1170"/>
                  </a:lnTo>
                  <a:lnTo>
                    <a:pt x="1439" y="1194"/>
                  </a:lnTo>
                  <a:lnTo>
                    <a:pt x="1439" y="1211"/>
                  </a:lnTo>
                  <a:lnTo>
                    <a:pt x="1431" y="1219"/>
                  </a:lnTo>
                  <a:lnTo>
                    <a:pt x="1379" y="1219"/>
                  </a:lnTo>
                  <a:lnTo>
                    <a:pt x="1372" y="1211"/>
                  </a:lnTo>
                  <a:lnTo>
                    <a:pt x="1357" y="1203"/>
                  </a:lnTo>
                  <a:lnTo>
                    <a:pt x="1357" y="1186"/>
                  </a:lnTo>
                  <a:lnTo>
                    <a:pt x="1365" y="1162"/>
                  </a:lnTo>
                  <a:lnTo>
                    <a:pt x="1379" y="1098"/>
                  </a:lnTo>
                  <a:lnTo>
                    <a:pt x="1409" y="993"/>
                  </a:lnTo>
                  <a:lnTo>
                    <a:pt x="1468" y="880"/>
                  </a:lnTo>
                  <a:lnTo>
                    <a:pt x="1491" y="847"/>
                  </a:lnTo>
                  <a:lnTo>
                    <a:pt x="1528" y="791"/>
                  </a:lnTo>
                  <a:lnTo>
                    <a:pt x="1580" y="726"/>
                  </a:lnTo>
                  <a:lnTo>
                    <a:pt x="1661" y="654"/>
                  </a:lnTo>
                  <a:lnTo>
                    <a:pt x="37" y="654"/>
                  </a:lnTo>
                  <a:lnTo>
                    <a:pt x="23" y="646"/>
                  </a:lnTo>
                  <a:lnTo>
                    <a:pt x="8" y="646"/>
                  </a:lnTo>
                  <a:lnTo>
                    <a:pt x="0" y="629"/>
                  </a:lnTo>
                  <a:lnTo>
                    <a:pt x="0" y="589"/>
                  </a:lnTo>
                  <a:lnTo>
                    <a:pt x="8" y="581"/>
                  </a:lnTo>
                  <a:lnTo>
                    <a:pt x="37" y="565"/>
                  </a:lnTo>
                  <a:lnTo>
                    <a:pt x="1661" y="565"/>
                  </a:lnTo>
                  <a:lnTo>
                    <a:pt x="1580" y="492"/>
                  </a:lnTo>
                  <a:lnTo>
                    <a:pt x="1513" y="411"/>
                  </a:lnTo>
                  <a:lnTo>
                    <a:pt x="1461" y="339"/>
                  </a:lnTo>
                  <a:lnTo>
                    <a:pt x="1416" y="250"/>
                  </a:lnTo>
                  <a:lnTo>
                    <a:pt x="1387" y="161"/>
                  </a:lnTo>
                  <a:lnTo>
                    <a:pt x="1372" y="97"/>
                  </a:lnTo>
                  <a:lnTo>
                    <a:pt x="1357" y="48"/>
                  </a:lnTo>
                  <a:lnTo>
                    <a:pt x="1357" y="16"/>
                  </a:lnTo>
                  <a:lnTo>
                    <a:pt x="1372" y="8"/>
                  </a:lnTo>
                  <a:lnTo>
                    <a:pt x="1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10214" y="3471"/>
              <a:ext cx="778" cy="1066"/>
            </a:xfrm>
            <a:custGeom>
              <a:avLst/>
              <a:gdLst/>
              <a:ahLst/>
              <a:cxnLst>
                <a:cxn ang="0">
                  <a:pos x="615" y="8"/>
                </a:cxn>
                <a:cxn ang="0">
                  <a:pos x="734" y="89"/>
                </a:cxn>
                <a:cxn ang="0">
                  <a:pos x="778" y="202"/>
                </a:cxn>
                <a:cxn ang="0">
                  <a:pos x="748" y="299"/>
                </a:cxn>
                <a:cxn ang="0">
                  <a:pos x="682" y="331"/>
                </a:cxn>
                <a:cxn ang="0">
                  <a:pos x="637" y="315"/>
                </a:cxn>
                <a:cxn ang="0">
                  <a:pos x="615" y="283"/>
                </a:cxn>
                <a:cxn ang="0">
                  <a:pos x="645" y="194"/>
                </a:cxn>
                <a:cxn ang="0">
                  <a:pos x="689" y="170"/>
                </a:cxn>
                <a:cxn ang="0">
                  <a:pos x="734" y="170"/>
                </a:cxn>
                <a:cxn ang="0">
                  <a:pos x="645" y="81"/>
                </a:cxn>
                <a:cxn ang="0">
                  <a:pos x="541" y="65"/>
                </a:cxn>
                <a:cxn ang="0">
                  <a:pos x="393" y="105"/>
                </a:cxn>
                <a:cxn ang="0">
                  <a:pos x="318" y="194"/>
                </a:cxn>
                <a:cxn ang="0">
                  <a:pos x="296" y="275"/>
                </a:cxn>
                <a:cxn ang="0">
                  <a:pos x="333" y="363"/>
                </a:cxn>
                <a:cxn ang="0">
                  <a:pos x="415" y="404"/>
                </a:cxn>
                <a:cxn ang="0">
                  <a:pos x="541" y="436"/>
                </a:cxn>
                <a:cxn ang="0">
                  <a:pos x="667" y="509"/>
                </a:cxn>
                <a:cxn ang="0">
                  <a:pos x="726" y="606"/>
                </a:cxn>
                <a:cxn ang="0">
                  <a:pos x="726" y="727"/>
                </a:cxn>
                <a:cxn ang="0">
                  <a:pos x="689" y="848"/>
                </a:cxn>
                <a:cxn ang="0">
                  <a:pos x="593" y="969"/>
                </a:cxn>
                <a:cxn ang="0">
                  <a:pos x="422" y="1050"/>
                </a:cxn>
                <a:cxn ang="0">
                  <a:pos x="200" y="1058"/>
                </a:cxn>
                <a:cxn ang="0">
                  <a:pos x="52" y="977"/>
                </a:cxn>
                <a:cxn ang="0">
                  <a:pos x="0" y="840"/>
                </a:cxn>
                <a:cxn ang="0">
                  <a:pos x="37" y="727"/>
                </a:cxn>
                <a:cxn ang="0">
                  <a:pos x="118" y="686"/>
                </a:cxn>
                <a:cxn ang="0">
                  <a:pos x="155" y="694"/>
                </a:cxn>
                <a:cxn ang="0">
                  <a:pos x="185" y="719"/>
                </a:cxn>
                <a:cxn ang="0">
                  <a:pos x="192" y="767"/>
                </a:cxn>
                <a:cxn ang="0">
                  <a:pos x="155" y="856"/>
                </a:cxn>
                <a:cxn ang="0">
                  <a:pos x="59" y="888"/>
                </a:cxn>
                <a:cxn ang="0">
                  <a:pos x="155" y="985"/>
                </a:cxn>
                <a:cxn ang="0">
                  <a:pos x="274" y="1009"/>
                </a:cxn>
                <a:cxn ang="0">
                  <a:pos x="400" y="1001"/>
                </a:cxn>
                <a:cxn ang="0">
                  <a:pos x="526" y="929"/>
                </a:cxn>
                <a:cxn ang="0">
                  <a:pos x="593" y="832"/>
                </a:cxn>
                <a:cxn ang="0">
                  <a:pos x="608" y="751"/>
                </a:cxn>
                <a:cxn ang="0">
                  <a:pos x="563" y="638"/>
                </a:cxn>
                <a:cxn ang="0">
                  <a:pos x="452" y="589"/>
                </a:cxn>
                <a:cxn ang="0">
                  <a:pos x="348" y="565"/>
                </a:cxn>
                <a:cxn ang="0">
                  <a:pos x="252" y="517"/>
                </a:cxn>
                <a:cxn ang="0">
                  <a:pos x="178" y="420"/>
                </a:cxn>
                <a:cxn ang="0">
                  <a:pos x="170" y="291"/>
                </a:cxn>
                <a:cxn ang="0">
                  <a:pos x="215" y="162"/>
                </a:cxn>
                <a:cxn ang="0">
                  <a:pos x="333" y="49"/>
                </a:cxn>
                <a:cxn ang="0">
                  <a:pos x="526" y="0"/>
                </a:cxn>
              </a:cxnLst>
              <a:rect l="0" t="0" r="r" b="b"/>
              <a:pathLst>
                <a:path w="778" h="1066">
                  <a:moveTo>
                    <a:pt x="526" y="0"/>
                  </a:moveTo>
                  <a:lnTo>
                    <a:pt x="615" y="8"/>
                  </a:lnTo>
                  <a:lnTo>
                    <a:pt x="682" y="41"/>
                  </a:lnTo>
                  <a:lnTo>
                    <a:pt x="734" y="89"/>
                  </a:lnTo>
                  <a:lnTo>
                    <a:pt x="771" y="137"/>
                  </a:lnTo>
                  <a:lnTo>
                    <a:pt x="778" y="202"/>
                  </a:lnTo>
                  <a:lnTo>
                    <a:pt x="771" y="258"/>
                  </a:lnTo>
                  <a:lnTo>
                    <a:pt x="748" y="299"/>
                  </a:lnTo>
                  <a:lnTo>
                    <a:pt x="719" y="323"/>
                  </a:lnTo>
                  <a:lnTo>
                    <a:pt x="682" y="331"/>
                  </a:lnTo>
                  <a:lnTo>
                    <a:pt x="660" y="331"/>
                  </a:lnTo>
                  <a:lnTo>
                    <a:pt x="637" y="315"/>
                  </a:lnTo>
                  <a:lnTo>
                    <a:pt x="622" y="307"/>
                  </a:lnTo>
                  <a:lnTo>
                    <a:pt x="615" y="283"/>
                  </a:lnTo>
                  <a:lnTo>
                    <a:pt x="615" y="242"/>
                  </a:lnTo>
                  <a:lnTo>
                    <a:pt x="645" y="194"/>
                  </a:lnTo>
                  <a:lnTo>
                    <a:pt x="667" y="178"/>
                  </a:lnTo>
                  <a:lnTo>
                    <a:pt x="689" y="170"/>
                  </a:lnTo>
                  <a:lnTo>
                    <a:pt x="719" y="162"/>
                  </a:lnTo>
                  <a:lnTo>
                    <a:pt x="734" y="170"/>
                  </a:lnTo>
                  <a:lnTo>
                    <a:pt x="697" y="113"/>
                  </a:lnTo>
                  <a:lnTo>
                    <a:pt x="645" y="81"/>
                  </a:lnTo>
                  <a:lnTo>
                    <a:pt x="585" y="65"/>
                  </a:lnTo>
                  <a:lnTo>
                    <a:pt x="541" y="65"/>
                  </a:lnTo>
                  <a:lnTo>
                    <a:pt x="459" y="73"/>
                  </a:lnTo>
                  <a:lnTo>
                    <a:pt x="393" y="105"/>
                  </a:lnTo>
                  <a:lnTo>
                    <a:pt x="348" y="145"/>
                  </a:lnTo>
                  <a:lnTo>
                    <a:pt x="318" y="194"/>
                  </a:lnTo>
                  <a:lnTo>
                    <a:pt x="304" y="234"/>
                  </a:lnTo>
                  <a:lnTo>
                    <a:pt x="296" y="275"/>
                  </a:lnTo>
                  <a:lnTo>
                    <a:pt x="304" y="331"/>
                  </a:lnTo>
                  <a:lnTo>
                    <a:pt x="333" y="363"/>
                  </a:lnTo>
                  <a:lnTo>
                    <a:pt x="370" y="388"/>
                  </a:lnTo>
                  <a:lnTo>
                    <a:pt x="415" y="404"/>
                  </a:lnTo>
                  <a:lnTo>
                    <a:pt x="459" y="412"/>
                  </a:lnTo>
                  <a:lnTo>
                    <a:pt x="541" y="436"/>
                  </a:lnTo>
                  <a:lnTo>
                    <a:pt x="608" y="460"/>
                  </a:lnTo>
                  <a:lnTo>
                    <a:pt x="667" y="509"/>
                  </a:lnTo>
                  <a:lnTo>
                    <a:pt x="697" y="549"/>
                  </a:lnTo>
                  <a:lnTo>
                    <a:pt x="726" y="606"/>
                  </a:lnTo>
                  <a:lnTo>
                    <a:pt x="734" y="678"/>
                  </a:lnTo>
                  <a:lnTo>
                    <a:pt x="726" y="727"/>
                  </a:lnTo>
                  <a:lnTo>
                    <a:pt x="719" y="783"/>
                  </a:lnTo>
                  <a:lnTo>
                    <a:pt x="689" y="848"/>
                  </a:lnTo>
                  <a:lnTo>
                    <a:pt x="652" y="912"/>
                  </a:lnTo>
                  <a:lnTo>
                    <a:pt x="593" y="969"/>
                  </a:lnTo>
                  <a:lnTo>
                    <a:pt x="519" y="1017"/>
                  </a:lnTo>
                  <a:lnTo>
                    <a:pt x="422" y="1050"/>
                  </a:lnTo>
                  <a:lnTo>
                    <a:pt x="304" y="1066"/>
                  </a:lnTo>
                  <a:lnTo>
                    <a:pt x="200" y="1058"/>
                  </a:lnTo>
                  <a:lnTo>
                    <a:pt x="118" y="1025"/>
                  </a:lnTo>
                  <a:lnTo>
                    <a:pt x="52" y="977"/>
                  </a:lnTo>
                  <a:lnTo>
                    <a:pt x="15" y="912"/>
                  </a:lnTo>
                  <a:lnTo>
                    <a:pt x="0" y="840"/>
                  </a:lnTo>
                  <a:lnTo>
                    <a:pt x="7" y="775"/>
                  </a:lnTo>
                  <a:lnTo>
                    <a:pt x="37" y="727"/>
                  </a:lnTo>
                  <a:lnTo>
                    <a:pt x="74" y="694"/>
                  </a:lnTo>
                  <a:lnTo>
                    <a:pt x="118" y="686"/>
                  </a:lnTo>
                  <a:lnTo>
                    <a:pt x="133" y="686"/>
                  </a:lnTo>
                  <a:lnTo>
                    <a:pt x="155" y="694"/>
                  </a:lnTo>
                  <a:lnTo>
                    <a:pt x="170" y="702"/>
                  </a:lnTo>
                  <a:lnTo>
                    <a:pt x="185" y="719"/>
                  </a:lnTo>
                  <a:lnTo>
                    <a:pt x="192" y="743"/>
                  </a:lnTo>
                  <a:lnTo>
                    <a:pt x="192" y="767"/>
                  </a:lnTo>
                  <a:lnTo>
                    <a:pt x="185" y="815"/>
                  </a:lnTo>
                  <a:lnTo>
                    <a:pt x="155" y="856"/>
                  </a:lnTo>
                  <a:lnTo>
                    <a:pt x="111" y="880"/>
                  </a:lnTo>
                  <a:lnTo>
                    <a:pt x="59" y="888"/>
                  </a:lnTo>
                  <a:lnTo>
                    <a:pt x="103" y="945"/>
                  </a:lnTo>
                  <a:lnTo>
                    <a:pt x="155" y="985"/>
                  </a:lnTo>
                  <a:lnTo>
                    <a:pt x="222" y="1001"/>
                  </a:lnTo>
                  <a:lnTo>
                    <a:pt x="274" y="1009"/>
                  </a:lnTo>
                  <a:lnTo>
                    <a:pt x="304" y="1009"/>
                  </a:lnTo>
                  <a:lnTo>
                    <a:pt x="400" y="1001"/>
                  </a:lnTo>
                  <a:lnTo>
                    <a:pt x="474" y="969"/>
                  </a:lnTo>
                  <a:lnTo>
                    <a:pt x="526" y="929"/>
                  </a:lnTo>
                  <a:lnTo>
                    <a:pt x="571" y="880"/>
                  </a:lnTo>
                  <a:lnTo>
                    <a:pt x="593" y="832"/>
                  </a:lnTo>
                  <a:lnTo>
                    <a:pt x="608" y="783"/>
                  </a:lnTo>
                  <a:lnTo>
                    <a:pt x="608" y="751"/>
                  </a:lnTo>
                  <a:lnTo>
                    <a:pt x="593" y="686"/>
                  </a:lnTo>
                  <a:lnTo>
                    <a:pt x="563" y="638"/>
                  </a:lnTo>
                  <a:lnTo>
                    <a:pt x="511" y="606"/>
                  </a:lnTo>
                  <a:lnTo>
                    <a:pt x="452" y="589"/>
                  </a:lnTo>
                  <a:lnTo>
                    <a:pt x="385" y="573"/>
                  </a:lnTo>
                  <a:lnTo>
                    <a:pt x="348" y="565"/>
                  </a:lnTo>
                  <a:lnTo>
                    <a:pt x="296" y="541"/>
                  </a:lnTo>
                  <a:lnTo>
                    <a:pt x="252" y="517"/>
                  </a:lnTo>
                  <a:lnTo>
                    <a:pt x="207" y="476"/>
                  </a:lnTo>
                  <a:lnTo>
                    <a:pt x="178" y="420"/>
                  </a:lnTo>
                  <a:lnTo>
                    <a:pt x="163" y="339"/>
                  </a:lnTo>
                  <a:lnTo>
                    <a:pt x="170" y="291"/>
                  </a:lnTo>
                  <a:lnTo>
                    <a:pt x="185" y="226"/>
                  </a:lnTo>
                  <a:lnTo>
                    <a:pt x="215" y="162"/>
                  </a:lnTo>
                  <a:lnTo>
                    <a:pt x="267" y="97"/>
                  </a:lnTo>
                  <a:lnTo>
                    <a:pt x="333" y="49"/>
                  </a:lnTo>
                  <a:lnTo>
                    <a:pt x="415" y="16"/>
                  </a:lnTo>
                  <a:lnTo>
                    <a:pt x="5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7" name="Freeform 35"/>
            <p:cNvSpPr>
              <a:spLocks noEditPoints="1"/>
            </p:cNvSpPr>
            <p:nvPr/>
          </p:nvSpPr>
          <p:spPr bwMode="auto">
            <a:xfrm>
              <a:off x="11192" y="3479"/>
              <a:ext cx="912" cy="1050"/>
            </a:xfrm>
            <a:custGeom>
              <a:avLst/>
              <a:gdLst/>
              <a:ahLst/>
              <a:cxnLst>
                <a:cxn ang="0">
                  <a:pos x="571" y="49"/>
                </a:cxn>
                <a:cxn ang="0">
                  <a:pos x="512" y="57"/>
                </a:cxn>
                <a:cxn ang="0">
                  <a:pos x="445" y="89"/>
                </a:cxn>
                <a:cxn ang="0">
                  <a:pos x="364" y="154"/>
                </a:cxn>
                <a:cxn ang="0">
                  <a:pos x="282" y="259"/>
                </a:cxn>
                <a:cxn ang="0">
                  <a:pos x="245" y="347"/>
                </a:cxn>
                <a:cxn ang="0">
                  <a:pos x="208" y="452"/>
                </a:cxn>
                <a:cxn ang="0">
                  <a:pos x="178" y="557"/>
                </a:cxn>
                <a:cxn ang="0">
                  <a:pos x="163" y="662"/>
                </a:cxn>
                <a:cxn ang="0">
                  <a:pos x="156" y="743"/>
                </a:cxn>
                <a:cxn ang="0">
                  <a:pos x="163" y="840"/>
                </a:cxn>
                <a:cxn ang="0">
                  <a:pos x="193" y="904"/>
                </a:cxn>
                <a:cxn ang="0">
                  <a:pos x="238" y="953"/>
                </a:cxn>
                <a:cxn ang="0">
                  <a:pos x="282" y="985"/>
                </a:cxn>
                <a:cxn ang="0">
                  <a:pos x="341" y="993"/>
                </a:cxn>
                <a:cxn ang="0">
                  <a:pos x="415" y="977"/>
                </a:cxn>
                <a:cxn ang="0">
                  <a:pos x="497" y="937"/>
                </a:cxn>
                <a:cxn ang="0">
                  <a:pos x="571" y="872"/>
                </a:cxn>
                <a:cxn ang="0">
                  <a:pos x="630" y="783"/>
                </a:cxn>
                <a:cxn ang="0">
                  <a:pos x="675" y="686"/>
                </a:cxn>
                <a:cxn ang="0">
                  <a:pos x="712" y="573"/>
                </a:cxn>
                <a:cxn ang="0">
                  <a:pos x="734" y="460"/>
                </a:cxn>
                <a:cxn ang="0">
                  <a:pos x="749" y="372"/>
                </a:cxn>
                <a:cxn ang="0">
                  <a:pos x="757" y="299"/>
                </a:cxn>
                <a:cxn ang="0">
                  <a:pos x="749" y="218"/>
                </a:cxn>
                <a:cxn ang="0">
                  <a:pos x="727" y="154"/>
                </a:cxn>
                <a:cxn ang="0">
                  <a:pos x="690" y="97"/>
                </a:cxn>
                <a:cxn ang="0">
                  <a:pos x="638" y="65"/>
                </a:cxn>
                <a:cxn ang="0">
                  <a:pos x="571" y="49"/>
                </a:cxn>
                <a:cxn ang="0">
                  <a:pos x="571" y="0"/>
                </a:cxn>
                <a:cxn ang="0">
                  <a:pos x="682" y="16"/>
                </a:cxn>
                <a:cxn ang="0">
                  <a:pos x="771" y="65"/>
                </a:cxn>
                <a:cxn ang="0">
                  <a:pos x="845" y="146"/>
                </a:cxn>
                <a:cxn ang="0">
                  <a:pos x="897" y="250"/>
                </a:cxn>
                <a:cxn ang="0">
                  <a:pos x="912" y="388"/>
                </a:cxn>
                <a:cxn ang="0">
                  <a:pos x="890" y="557"/>
                </a:cxn>
                <a:cxn ang="0">
                  <a:pos x="823" y="711"/>
                </a:cxn>
                <a:cxn ang="0">
                  <a:pos x="734" y="848"/>
                </a:cxn>
                <a:cxn ang="0">
                  <a:pos x="616" y="953"/>
                </a:cxn>
                <a:cxn ang="0">
                  <a:pos x="482" y="1025"/>
                </a:cxn>
                <a:cxn ang="0">
                  <a:pos x="341" y="1050"/>
                </a:cxn>
                <a:cxn ang="0">
                  <a:pos x="230" y="1034"/>
                </a:cxn>
                <a:cxn ang="0">
                  <a:pos x="134" y="977"/>
                </a:cxn>
                <a:cxn ang="0">
                  <a:pos x="60" y="896"/>
                </a:cxn>
                <a:cxn ang="0">
                  <a:pos x="15" y="791"/>
                </a:cxn>
                <a:cxn ang="0">
                  <a:pos x="0" y="662"/>
                </a:cxn>
                <a:cxn ang="0">
                  <a:pos x="23" y="501"/>
                </a:cxn>
                <a:cxn ang="0">
                  <a:pos x="82" y="347"/>
                </a:cxn>
                <a:cxn ang="0">
                  <a:pos x="178" y="210"/>
                </a:cxn>
                <a:cxn ang="0">
                  <a:pos x="297" y="97"/>
                </a:cxn>
                <a:cxn ang="0">
                  <a:pos x="430" y="24"/>
                </a:cxn>
                <a:cxn ang="0">
                  <a:pos x="571" y="0"/>
                </a:cxn>
              </a:cxnLst>
              <a:rect l="0" t="0" r="r" b="b"/>
              <a:pathLst>
                <a:path w="912" h="1050">
                  <a:moveTo>
                    <a:pt x="571" y="49"/>
                  </a:moveTo>
                  <a:lnTo>
                    <a:pt x="512" y="57"/>
                  </a:lnTo>
                  <a:lnTo>
                    <a:pt x="445" y="89"/>
                  </a:lnTo>
                  <a:lnTo>
                    <a:pt x="364" y="154"/>
                  </a:lnTo>
                  <a:lnTo>
                    <a:pt x="282" y="259"/>
                  </a:lnTo>
                  <a:lnTo>
                    <a:pt x="245" y="347"/>
                  </a:lnTo>
                  <a:lnTo>
                    <a:pt x="208" y="452"/>
                  </a:lnTo>
                  <a:lnTo>
                    <a:pt x="178" y="557"/>
                  </a:lnTo>
                  <a:lnTo>
                    <a:pt x="163" y="662"/>
                  </a:lnTo>
                  <a:lnTo>
                    <a:pt x="156" y="743"/>
                  </a:lnTo>
                  <a:lnTo>
                    <a:pt x="163" y="840"/>
                  </a:lnTo>
                  <a:lnTo>
                    <a:pt x="193" y="904"/>
                  </a:lnTo>
                  <a:lnTo>
                    <a:pt x="238" y="953"/>
                  </a:lnTo>
                  <a:lnTo>
                    <a:pt x="282" y="985"/>
                  </a:lnTo>
                  <a:lnTo>
                    <a:pt x="341" y="993"/>
                  </a:lnTo>
                  <a:lnTo>
                    <a:pt x="415" y="977"/>
                  </a:lnTo>
                  <a:lnTo>
                    <a:pt x="497" y="937"/>
                  </a:lnTo>
                  <a:lnTo>
                    <a:pt x="571" y="872"/>
                  </a:lnTo>
                  <a:lnTo>
                    <a:pt x="630" y="783"/>
                  </a:lnTo>
                  <a:lnTo>
                    <a:pt x="675" y="686"/>
                  </a:lnTo>
                  <a:lnTo>
                    <a:pt x="712" y="573"/>
                  </a:lnTo>
                  <a:lnTo>
                    <a:pt x="734" y="460"/>
                  </a:lnTo>
                  <a:lnTo>
                    <a:pt x="749" y="372"/>
                  </a:lnTo>
                  <a:lnTo>
                    <a:pt x="757" y="299"/>
                  </a:lnTo>
                  <a:lnTo>
                    <a:pt x="749" y="218"/>
                  </a:lnTo>
                  <a:lnTo>
                    <a:pt x="727" y="154"/>
                  </a:lnTo>
                  <a:lnTo>
                    <a:pt x="690" y="97"/>
                  </a:lnTo>
                  <a:lnTo>
                    <a:pt x="638" y="65"/>
                  </a:lnTo>
                  <a:lnTo>
                    <a:pt x="571" y="49"/>
                  </a:lnTo>
                  <a:close/>
                  <a:moveTo>
                    <a:pt x="571" y="0"/>
                  </a:moveTo>
                  <a:lnTo>
                    <a:pt x="682" y="16"/>
                  </a:lnTo>
                  <a:lnTo>
                    <a:pt x="771" y="65"/>
                  </a:lnTo>
                  <a:lnTo>
                    <a:pt x="845" y="146"/>
                  </a:lnTo>
                  <a:lnTo>
                    <a:pt x="897" y="250"/>
                  </a:lnTo>
                  <a:lnTo>
                    <a:pt x="912" y="388"/>
                  </a:lnTo>
                  <a:lnTo>
                    <a:pt x="890" y="557"/>
                  </a:lnTo>
                  <a:lnTo>
                    <a:pt x="823" y="711"/>
                  </a:lnTo>
                  <a:lnTo>
                    <a:pt x="734" y="848"/>
                  </a:lnTo>
                  <a:lnTo>
                    <a:pt x="616" y="953"/>
                  </a:lnTo>
                  <a:lnTo>
                    <a:pt x="482" y="1025"/>
                  </a:lnTo>
                  <a:lnTo>
                    <a:pt x="341" y="1050"/>
                  </a:lnTo>
                  <a:lnTo>
                    <a:pt x="230" y="1034"/>
                  </a:lnTo>
                  <a:lnTo>
                    <a:pt x="134" y="977"/>
                  </a:lnTo>
                  <a:lnTo>
                    <a:pt x="60" y="896"/>
                  </a:lnTo>
                  <a:lnTo>
                    <a:pt x="15" y="791"/>
                  </a:lnTo>
                  <a:lnTo>
                    <a:pt x="0" y="662"/>
                  </a:lnTo>
                  <a:lnTo>
                    <a:pt x="23" y="501"/>
                  </a:lnTo>
                  <a:lnTo>
                    <a:pt x="82" y="347"/>
                  </a:lnTo>
                  <a:lnTo>
                    <a:pt x="178" y="210"/>
                  </a:lnTo>
                  <a:lnTo>
                    <a:pt x="297" y="97"/>
                  </a:lnTo>
                  <a:lnTo>
                    <a:pt x="430" y="24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12341" y="2761"/>
              <a:ext cx="497" cy="2325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0" y="0"/>
                </a:cxn>
                <a:cxn ang="0">
                  <a:pos x="497" y="8"/>
                </a:cxn>
                <a:cxn ang="0">
                  <a:pos x="497" y="32"/>
                </a:cxn>
                <a:cxn ang="0">
                  <a:pos x="468" y="64"/>
                </a:cxn>
                <a:cxn ang="0">
                  <a:pos x="349" y="218"/>
                </a:cxn>
                <a:cxn ang="0">
                  <a:pos x="267" y="387"/>
                </a:cxn>
                <a:cxn ang="0">
                  <a:pos x="201" y="573"/>
                </a:cxn>
                <a:cxn ang="0">
                  <a:pos x="156" y="767"/>
                </a:cxn>
                <a:cxn ang="0">
                  <a:pos x="134" y="960"/>
                </a:cxn>
                <a:cxn ang="0">
                  <a:pos x="126" y="1162"/>
                </a:cxn>
                <a:cxn ang="0">
                  <a:pos x="134" y="1348"/>
                </a:cxn>
                <a:cxn ang="0">
                  <a:pos x="156" y="1534"/>
                </a:cxn>
                <a:cxn ang="0">
                  <a:pos x="193" y="1727"/>
                </a:cxn>
                <a:cxn ang="0">
                  <a:pos x="253" y="1913"/>
                </a:cxn>
                <a:cxn ang="0">
                  <a:pos x="341" y="2091"/>
                </a:cxn>
                <a:cxn ang="0">
                  <a:pos x="460" y="2252"/>
                </a:cxn>
                <a:cxn ang="0">
                  <a:pos x="497" y="2292"/>
                </a:cxn>
                <a:cxn ang="0">
                  <a:pos x="497" y="2317"/>
                </a:cxn>
                <a:cxn ang="0">
                  <a:pos x="490" y="2325"/>
                </a:cxn>
                <a:cxn ang="0">
                  <a:pos x="475" y="2325"/>
                </a:cxn>
                <a:cxn ang="0">
                  <a:pos x="453" y="2317"/>
                </a:cxn>
                <a:cxn ang="0">
                  <a:pos x="408" y="2276"/>
                </a:cxn>
                <a:cxn ang="0">
                  <a:pos x="349" y="2220"/>
                </a:cxn>
                <a:cxn ang="0">
                  <a:pos x="282" y="2131"/>
                </a:cxn>
                <a:cxn ang="0">
                  <a:pos x="208" y="2026"/>
                </a:cxn>
                <a:cxn ang="0">
                  <a:pos x="141" y="1889"/>
                </a:cxn>
                <a:cxn ang="0">
                  <a:pos x="67" y="1687"/>
                </a:cxn>
                <a:cxn ang="0">
                  <a:pos x="23" y="1493"/>
                </a:cxn>
                <a:cxn ang="0">
                  <a:pos x="8" y="1316"/>
                </a:cxn>
                <a:cxn ang="0">
                  <a:pos x="0" y="1162"/>
                </a:cxn>
                <a:cxn ang="0">
                  <a:pos x="8" y="1009"/>
                </a:cxn>
                <a:cxn ang="0">
                  <a:pos x="30" y="831"/>
                </a:cxn>
                <a:cxn ang="0">
                  <a:pos x="67" y="646"/>
                </a:cxn>
                <a:cxn ang="0">
                  <a:pos x="134" y="452"/>
                </a:cxn>
                <a:cxn ang="0">
                  <a:pos x="201" y="315"/>
                </a:cxn>
                <a:cxn ang="0">
                  <a:pos x="275" y="202"/>
                </a:cxn>
                <a:cxn ang="0">
                  <a:pos x="349" y="113"/>
                </a:cxn>
                <a:cxn ang="0">
                  <a:pos x="408" y="48"/>
                </a:cxn>
                <a:cxn ang="0">
                  <a:pos x="475" y="0"/>
                </a:cxn>
              </a:cxnLst>
              <a:rect l="0" t="0" r="r" b="b"/>
              <a:pathLst>
                <a:path w="497" h="2325">
                  <a:moveTo>
                    <a:pt x="475" y="0"/>
                  </a:moveTo>
                  <a:lnTo>
                    <a:pt x="490" y="0"/>
                  </a:lnTo>
                  <a:lnTo>
                    <a:pt x="497" y="8"/>
                  </a:lnTo>
                  <a:lnTo>
                    <a:pt x="497" y="32"/>
                  </a:lnTo>
                  <a:lnTo>
                    <a:pt x="468" y="64"/>
                  </a:lnTo>
                  <a:lnTo>
                    <a:pt x="349" y="218"/>
                  </a:lnTo>
                  <a:lnTo>
                    <a:pt x="267" y="387"/>
                  </a:lnTo>
                  <a:lnTo>
                    <a:pt x="201" y="573"/>
                  </a:lnTo>
                  <a:lnTo>
                    <a:pt x="156" y="767"/>
                  </a:lnTo>
                  <a:lnTo>
                    <a:pt x="134" y="960"/>
                  </a:lnTo>
                  <a:lnTo>
                    <a:pt x="126" y="1162"/>
                  </a:lnTo>
                  <a:lnTo>
                    <a:pt x="134" y="1348"/>
                  </a:lnTo>
                  <a:lnTo>
                    <a:pt x="156" y="1534"/>
                  </a:lnTo>
                  <a:lnTo>
                    <a:pt x="193" y="1727"/>
                  </a:lnTo>
                  <a:lnTo>
                    <a:pt x="253" y="1913"/>
                  </a:lnTo>
                  <a:lnTo>
                    <a:pt x="341" y="2091"/>
                  </a:lnTo>
                  <a:lnTo>
                    <a:pt x="460" y="2252"/>
                  </a:lnTo>
                  <a:lnTo>
                    <a:pt x="497" y="2292"/>
                  </a:lnTo>
                  <a:lnTo>
                    <a:pt x="497" y="2317"/>
                  </a:lnTo>
                  <a:lnTo>
                    <a:pt x="490" y="2325"/>
                  </a:lnTo>
                  <a:lnTo>
                    <a:pt x="475" y="2325"/>
                  </a:lnTo>
                  <a:lnTo>
                    <a:pt x="453" y="2317"/>
                  </a:lnTo>
                  <a:lnTo>
                    <a:pt x="408" y="2276"/>
                  </a:lnTo>
                  <a:lnTo>
                    <a:pt x="349" y="2220"/>
                  </a:lnTo>
                  <a:lnTo>
                    <a:pt x="282" y="2131"/>
                  </a:lnTo>
                  <a:lnTo>
                    <a:pt x="208" y="2026"/>
                  </a:lnTo>
                  <a:lnTo>
                    <a:pt x="141" y="1889"/>
                  </a:lnTo>
                  <a:lnTo>
                    <a:pt x="67" y="1687"/>
                  </a:lnTo>
                  <a:lnTo>
                    <a:pt x="23" y="1493"/>
                  </a:lnTo>
                  <a:lnTo>
                    <a:pt x="8" y="1316"/>
                  </a:lnTo>
                  <a:lnTo>
                    <a:pt x="0" y="1162"/>
                  </a:lnTo>
                  <a:lnTo>
                    <a:pt x="8" y="1009"/>
                  </a:lnTo>
                  <a:lnTo>
                    <a:pt x="30" y="831"/>
                  </a:lnTo>
                  <a:lnTo>
                    <a:pt x="67" y="646"/>
                  </a:lnTo>
                  <a:lnTo>
                    <a:pt x="134" y="452"/>
                  </a:lnTo>
                  <a:lnTo>
                    <a:pt x="201" y="315"/>
                  </a:lnTo>
                  <a:lnTo>
                    <a:pt x="275" y="202"/>
                  </a:lnTo>
                  <a:lnTo>
                    <a:pt x="349" y="113"/>
                  </a:lnTo>
                  <a:lnTo>
                    <a:pt x="408" y="48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13046" y="2954"/>
              <a:ext cx="889" cy="1615"/>
            </a:xfrm>
            <a:custGeom>
              <a:avLst/>
              <a:gdLst/>
              <a:ahLst/>
              <a:cxnLst>
                <a:cxn ang="0">
                  <a:pos x="541" y="9"/>
                </a:cxn>
                <a:cxn ang="0">
                  <a:pos x="711" y="81"/>
                </a:cxn>
                <a:cxn ang="0">
                  <a:pos x="815" y="227"/>
                </a:cxn>
                <a:cxn ang="0">
                  <a:pos x="808" y="453"/>
                </a:cxn>
                <a:cxn ang="0">
                  <a:pos x="652" y="662"/>
                </a:cxn>
                <a:cxn ang="0">
                  <a:pos x="534" y="743"/>
                </a:cxn>
                <a:cxn ang="0">
                  <a:pos x="756" y="856"/>
                </a:cxn>
                <a:cxn ang="0">
                  <a:pos x="875" y="1050"/>
                </a:cxn>
                <a:cxn ang="0">
                  <a:pos x="875" y="1284"/>
                </a:cxn>
                <a:cxn ang="0">
                  <a:pos x="756" y="1478"/>
                </a:cxn>
                <a:cxn ang="0">
                  <a:pos x="556" y="1599"/>
                </a:cxn>
                <a:cxn ang="0">
                  <a:pos x="319" y="1599"/>
                </a:cxn>
                <a:cxn ang="0">
                  <a:pos x="126" y="1510"/>
                </a:cxn>
                <a:cxn ang="0">
                  <a:pos x="15" y="1349"/>
                </a:cxn>
                <a:cxn ang="0">
                  <a:pos x="15" y="1187"/>
                </a:cxn>
                <a:cxn ang="0">
                  <a:pos x="81" y="1123"/>
                </a:cxn>
                <a:cxn ang="0">
                  <a:pos x="163" y="1123"/>
                </a:cxn>
                <a:cxn ang="0">
                  <a:pos x="230" y="1187"/>
                </a:cxn>
                <a:cxn ang="0">
                  <a:pos x="222" y="1300"/>
                </a:cxn>
                <a:cxn ang="0">
                  <a:pos x="148" y="1365"/>
                </a:cxn>
                <a:cxn ang="0">
                  <a:pos x="148" y="1446"/>
                </a:cxn>
                <a:cxn ang="0">
                  <a:pos x="289" y="1526"/>
                </a:cxn>
                <a:cxn ang="0">
                  <a:pos x="422" y="1550"/>
                </a:cxn>
                <a:cxn ang="0">
                  <a:pos x="556" y="1502"/>
                </a:cxn>
                <a:cxn ang="0">
                  <a:pos x="637" y="1381"/>
                </a:cxn>
                <a:cxn ang="0">
                  <a:pos x="667" y="1171"/>
                </a:cxn>
                <a:cxn ang="0">
                  <a:pos x="630" y="937"/>
                </a:cxn>
                <a:cxn ang="0">
                  <a:pos x="511" y="800"/>
                </a:cxn>
                <a:cxn ang="0">
                  <a:pos x="281" y="784"/>
                </a:cxn>
                <a:cxn ang="0">
                  <a:pos x="267" y="743"/>
                </a:cxn>
                <a:cxn ang="0">
                  <a:pos x="333" y="727"/>
                </a:cxn>
                <a:cxn ang="0">
                  <a:pos x="430" y="719"/>
                </a:cxn>
                <a:cxn ang="0">
                  <a:pos x="519" y="662"/>
                </a:cxn>
                <a:cxn ang="0">
                  <a:pos x="608" y="517"/>
                </a:cxn>
                <a:cxn ang="0">
                  <a:pos x="630" y="372"/>
                </a:cxn>
                <a:cxn ang="0">
                  <a:pos x="622" y="235"/>
                </a:cxn>
                <a:cxn ang="0">
                  <a:pos x="563" y="113"/>
                </a:cxn>
                <a:cxn ang="0">
                  <a:pos x="467" y="73"/>
                </a:cxn>
                <a:cxn ang="0">
                  <a:pos x="356" y="73"/>
                </a:cxn>
                <a:cxn ang="0">
                  <a:pos x="200" y="138"/>
                </a:cxn>
                <a:cxn ang="0">
                  <a:pos x="163" y="210"/>
                </a:cxn>
                <a:cxn ang="0">
                  <a:pos x="237" y="235"/>
                </a:cxn>
                <a:cxn ang="0">
                  <a:pos x="274" y="323"/>
                </a:cxn>
                <a:cxn ang="0">
                  <a:pos x="244" y="404"/>
                </a:cxn>
                <a:cxn ang="0">
                  <a:pos x="192" y="436"/>
                </a:cxn>
                <a:cxn ang="0">
                  <a:pos x="89" y="404"/>
                </a:cxn>
                <a:cxn ang="0">
                  <a:pos x="59" y="348"/>
                </a:cxn>
                <a:cxn ang="0">
                  <a:pos x="81" y="210"/>
                </a:cxn>
                <a:cxn ang="0">
                  <a:pos x="215" y="57"/>
                </a:cxn>
                <a:cxn ang="0">
                  <a:pos x="437" y="0"/>
                </a:cxn>
              </a:cxnLst>
              <a:rect l="0" t="0" r="r" b="b"/>
              <a:pathLst>
                <a:path w="889" h="1615">
                  <a:moveTo>
                    <a:pt x="437" y="0"/>
                  </a:moveTo>
                  <a:lnTo>
                    <a:pt x="541" y="9"/>
                  </a:lnTo>
                  <a:lnTo>
                    <a:pt x="630" y="41"/>
                  </a:lnTo>
                  <a:lnTo>
                    <a:pt x="711" y="81"/>
                  </a:lnTo>
                  <a:lnTo>
                    <a:pt x="771" y="146"/>
                  </a:lnTo>
                  <a:lnTo>
                    <a:pt x="815" y="227"/>
                  </a:lnTo>
                  <a:lnTo>
                    <a:pt x="830" y="315"/>
                  </a:lnTo>
                  <a:lnTo>
                    <a:pt x="808" y="453"/>
                  </a:lnTo>
                  <a:lnTo>
                    <a:pt x="749" y="566"/>
                  </a:lnTo>
                  <a:lnTo>
                    <a:pt x="652" y="662"/>
                  </a:lnTo>
                  <a:lnTo>
                    <a:pt x="534" y="727"/>
                  </a:lnTo>
                  <a:lnTo>
                    <a:pt x="534" y="743"/>
                  </a:lnTo>
                  <a:lnTo>
                    <a:pt x="660" y="784"/>
                  </a:lnTo>
                  <a:lnTo>
                    <a:pt x="756" y="856"/>
                  </a:lnTo>
                  <a:lnTo>
                    <a:pt x="830" y="945"/>
                  </a:lnTo>
                  <a:lnTo>
                    <a:pt x="875" y="1050"/>
                  </a:lnTo>
                  <a:lnTo>
                    <a:pt x="889" y="1163"/>
                  </a:lnTo>
                  <a:lnTo>
                    <a:pt x="875" y="1284"/>
                  </a:lnTo>
                  <a:lnTo>
                    <a:pt x="830" y="1389"/>
                  </a:lnTo>
                  <a:lnTo>
                    <a:pt x="756" y="1478"/>
                  </a:lnTo>
                  <a:lnTo>
                    <a:pt x="667" y="1550"/>
                  </a:lnTo>
                  <a:lnTo>
                    <a:pt x="556" y="1599"/>
                  </a:lnTo>
                  <a:lnTo>
                    <a:pt x="430" y="1615"/>
                  </a:lnTo>
                  <a:lnTo>
                    <a:pt x="319" y="1599"/>
                  </a:lnTo>
                  <a:lnTo>
                    <a:pt x="215" y="1567"/>
                  </a:lnTo>
                  <a:lnTo>
                    <a:pt x="126" y="1510"/>
                  </a:lnTo>
                  <a:lnTo>
                    <a:pt x="59" y="1437"/>
                  </a:lnTo>
                  <a:lnTo>
                    <a:pt x="15" y="1349"/>
                  </a:lnTo>
                  <a:lnTo>
                    <a:pt x="0" y="1252"/>
                  </a:lnTo>
                  <a:lnTo>
                    <a:pt x="15" y="1187"/>
                  </a:lnTo>
                  <a:lnTo>
                    <a:pt x="37" y="1147"/>
                  </a:lnTo>
                  <a:lnTo>
                    <a:pt x="81" y="1123"/>
                  </a:lnTo>
                  <a:lnTo>
                    <a:pt x="118" y="1115"/>
                  </a:lnTo>
                  <a:lnTo>
                    <a:pt x="163" y="1123"/>
                  </a:lnTo>
                  <a:lnTo>
                    <a:pt x="200" y="1147"/>
                  </a:lnTo>
                  <a:lnTo>
                    <a:pt x="230" y="1187"/>
                  </a:lnTo>
                  <a:lnTo>
                    <a:pt x="237" y="1244"/>
                  </a:lnTo>
                  <a:lnTo>
                    <a:pt x="222" y="1300"/>
                  </a:lnTo>
                  <a:lnTo>
                    <a:pt x="192" y="1349"/>
                  </a:lnTo>
                  <a:lnTo>
                    <a:pt x="148" y="1365"/>
                  </a:lnTo>
                  <a:lnTo>
                    <a:pt x="96" y="1373"/>
                  </a:lnTo>
                  <a:lnTo>
                    <a:pt x="148" y="1446"/>
                  </a:lnTo>
                  <a:lnTo>
                    <a:pt x="215" y="1494"/>
                  </a:lnTo>
                  <a:lnTo>
                    <a:pt x="289" y="1526"/>
                  </a:lnTo>
                  <a:lnTo>
                    <a:pt x="363" y="1542"/>
                  </a:lnTo>
                  <a:lnTo>
                    <a:pt x="422" y="1550"/>
                  </a:lnTo>
                  <a:lnTo>
                    <a:pt x="511" y="1534"/>
                  </a:lnTo>
                  <a:lnTo>
                    <a:pt x="556" y="1502"/>
                  </a:lnTo>
                  <a:lnTo>
                    <a:pt x="600" y="1454"/>
                  </a:lnTo>
                  <a:lnTo>
                    <a:pt x="637" y="1381"/>
                  </a:lnTo>
                  <a:lnTo>
                    <a:pt x="660" y="1292"/>
                  </a:lnTo>
                  <a:lnTo>
                    <a:pt x="667" y="1171"/>
                  </a:lnTo>
                  <a:lnTo>
                    <a:pt x="660" y="1042"/>
                  </a:lnTo>
                  <a:lnTo>
                    <a:pt x="630" y="937"/>
                  </a:lnTo>
                  <a:lnTo>
                    <a:pt x="578" y="856"/>
                  </a:lnTo>
                  <a:lnTo>
                    <a:pt x="511" y="800"/>
                  </a:lnTo>
                  <a:lnTo>
                    <a:pt x="415" y="784"/>
                  </a:lnTo>
                  <a:lnTo>
                    <a:pt x="281" y="784"/>
                  </a:lnTo>
                  <a:lnTo>
                    <a:pt x="267" y="775"/>
                  </a:lnTo>
                  <a:lnTo>
                    <a:pt x="267" y="743"/>
                  </a:lnTo>
                  <a:lnTo>
                    <a:pt x="281" y="727"/>
                  </a:lnTo>
                  <a:lnTo>
                    <a:pt x="333" y="727"/>
                  </a:lnTo>
                  <a:lnTo>
                    <a:pt x="356" y="719"/>
                  </a:lnTo>
                  <a:lnTo>
                    <a:pt x="430" y="719"/>
                  </a:lnTo>
                  <a:lnTo>
                    <a:pt x="474" y="703"/>
                  </a:lnTo>
                  <a:lnTo>
                    <a:pt x="519" y="662"/>
                  </a:lnTo>
                  <a:lnTo>
                    <a:pt x="571" y="598"/>
                  </a:lnTo>
                  <a:lnTo>
                    <a:pt x="608" y="517"/>
                  </a:lnTo>
                  <a:lnTo>
                    <a:pt x="622" y="436"/>
                  </a:lnTo>
                  <a:lnTo>
                    <a:pt x="630" y="372"/>
                  </a:lnTo>
                  <a:lnTo>
                    <a:pt x="630" y="331"/>
                  </a:lnTo>
                  <a:lnTo>
                    <a:pt x="622" y="235"/>
                  </a:lnTo>
                  <a:lnTo>
                    <a:pt x="593" y="162"/>
                  </a:lnTo>
                  <a:lnTo>
                    <a:pt x="563" y="113"/>
                  </a:lnTo>
                  <a:lnTo>
                    <a:pt x="519" y="89"/>
                  </a:lnTo>
                  <a:lnTo>
                    <a:pt x="467" y="73"/>
                  </a:lnTo>
                  <a:lnTo>
                    <a:pt x="422" y="65"/>
                  </a:lnTo>
                  <a:lnTo>
                    <a:pt x="356" y="73"/>
                  </a:lnTo>
                  <a:lnTo>
                    <a:pt x="281" y="97"/>
                  </a:lnTo>
                  <a:lnTo>
                    <a:pt x="200" y="138"/>
                  </a:lnTo>
                  <a:lnTo>
                    <a:pt x="141" y="210"/>
                  </a:lnTo>
                  <a:lnTo>
                    <a:pt x="163" y="210"/>
                  </a:lnTo>
                  <a:lnTo>
                    <a:pt x="200" y="218"/>
                  </a:lnTo>
                  <a:lnTo>
                    <a:pt x="237" y="235"/>
                  </a:lnTo>
                  <a:lnTo>
                    <a:pt x="267" y="267"/>
                  </a:lnTo>
                  <a:lnTo>
                    <a:pt x="274" y="323"/>
                  </a:lnTo>
                  <a:lnTo>
                    <a:pt x="274" y="356"/>
                  </a:lnTo>
                  <a:lnTo>
                    <a:pt x="244" y="404"/>
                  </a:lnTo>
                  <a:lnTo>
                    <a:pt x="222" y="420"/>
                  </a:lnTo>
                  <a:lnTo>
                    <a:pt x="192" y="436"/>
                  </a:lnTo>
                  <a:lnTo>
                    <a:pt x="133" y="436"/>
                  </a:lnTo>
                  <a:lnTo>
                    <a:pt x="89" y="404"/>
                  </a:lnTo>
                  <a:lnTo>
                    <a:pt x="74" y="380"/>
                  </a:lnTo>
                  <a:lnTo>
                    <a:pt x="59" y="348"/>
                  </a:lnTo>
                  <a:lnTo>
                    <a:pt x="59" y="315"/>
                  </a:lnTo>
                  <a:lnTo>
                    <a:pt x="81" y="210"/>
                  </a:lnTo>
                  <a:lnTo>
                    <a:pt x="133" y="130"/>
                  </a:lnTo>
                  <a:lnTo>
                    <a:pt x="215" y="57"/>
                  </a:lnTo>
                  <a:lnTo>
                    <a:pt x="319" y="17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0" name="Freeform 38"/>
            <p:cNvSpPr>
              <a:spLocks noEditPoints="1"/>
            </p:cNvSpPr>
            <p:nvPr/>
          </p:nvSpPr>
          <p:spPr bwMode="auto">
            <a:xfrm>
              <a:off x="14158" y="2761"/>
              <a:ext cx="497" cy="2317"/>
            </a:xfrm>
            <a:custGeom>
              <a:avLst/>
              <a:gdLst/>
              <a:ahLst/>
              <a:cxnLst>
                <a:cxn ang="0">
                  <a:pos x="497" y="1154"/>
                </a:cxn>
                <a:cxn ang="0">
                  <a:pos x="497" y="1162"/>
                </a:cxn>
                <a:cxn ang="0">
                  <a:pos x="497" y="1154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89" y="48"/>
                </a:cxn>
                <a:cxn ang="0">
                  <a:pos x="148" y="113"/>
                </a:cxn>
                <a:cxn ang="0">
                  <a:pos x="215" y="193"/>
                </a:cxn>
                <a:cxn ang="0">
                  <a:pos x="289" y="306"/>
                </a:cxn>
                <a:cxn ang="0">
                  <a:pos x="356" y="436"/>
                </a:cxn>
                <a:cxn ang="0">
                  <a:pos x="430" y="637"/>
                </a:cxn>
                <a:cxn ang="0">
                  <a:pos x="474" y="831"/>
                </a:cxn>
                <a:cxn ang="0">
                  <a:pos x="489" y="1009"/>
                </a:cxn>
                <a:cxn ang="0">
                  <a:pos x="497" y="1162"/>
                </a:cxn>
                <a:cxn ang="0">
                  <a:pos x="489" y="1308"/>
                </a:cxn>
                <a:cxn ang="0">
                  <a:pos x="467" y="1485"/>
                </a:cxn>
                <a:cxn ang="0">
                  <a:pos x="430" y="1671"/>
                </a:cxn>
                <a:cxn ang="0">
                  <a:pos x="363" y="1865"/>
                </a:cxn>
                <a:cxn ang="0">
                  <a:pos x="296" y="2002"/>
                </a:cxn>
                <a:cxn ang="0">
                  <a:pos x="222" y="2115"/>
                </a:cxn>
                <a:cxn ang="0">
                  <a:pos x="155" y="2204"/>
                </a:cxn>
                <a:cxn ang="0">
                  <a:pos x="89" y="2268"/>
                </a:cxn>
                <a:cxn ang="0">
                  <a:pos x="22" y="2317"/>
                </a:cxn>
                <a:cxn ang="0">
                  <a:pos x="15" y="2317"/>
                </a:cxn>
                <a:cxn ang="0">
                  <a:pos x="0" y="2301"/>
                </a:cxn>
                <a:cxn ang="0">
                  <a:pos x="0" y="2284"/>
                </a:cxn>
                <a:cxn ang="0">
                  <a:pos x="29" y="2252"/>
                </a:cxn>
                <a:cxn ang="0">
                  <a:pos x="148" y="2099"/>
                </a:cxn>
                <a:cxn ang="0">
                  <a:pos x="237" y="1929"/>
                </a:cxn>
                <a:cxn ang="0">
                  <a:pos x="304" y="1743"/>
                </a:cxn>
                <a:cxn ang="0">
                  <a:pos x="341" y="1550"/>
                </a:cxn>
                <a:cxn ang="0">
                  <a:pos x="363" y="1356"/>
                </a:cxn>
                <a:cxn ang="0">
                  <a:pos x="370" y="1154"/>
                </a:cxn>
                <a:cxn ang="0">
                  <a:pos x="356" y="880"/>
                </a:cxn>
                <a:cxn ang="0">
                  <a:pos x="311" y="629"/>
                </a:cxn>
                <a:cxn ang="0">
                  <a:pos x="244" y="411"/>
                </a:cxn>
                <a:cxn ang="0">
                  <a:pos x="148" y="226"/>
                </a:cxn>
                <a:cxn ang="0">
                  <a:pos x="37" y="72"/>
                </a:cxn>
                <a:cxn ang="0">
                  <a:pos x="7" y="40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7" h="2317">
                  <a:moveTo>
                    <a:pt x="497" y="1154"/>
                  </a:moveTo>
                  <a:lnTo>
                    <a:pt x="497" y="1162"/>
                  </a:lnTo>
                  <a:lnTo>
                    <a:pt x="497" y="1154"/>
                  </a:lnTo>
                  <a:close/>
                  <a:moveTo>
                    <a:pt x="7" y="0"/>
                  </a:moveTo>
                  <a:lnTo>
                    <a:pt x="22" y="0"/>
                  </a:lnTo>
                  <a:lnTo>
                    <a:pt x="89" y="48"/>
                  </a:lnTo>
                  <a:lnTo>
                    <a:pt x="148" y="113"/>
                  </a:lnTo>
                  <a:lnTo>
                    <a:pt x="215" y="193"/>
                  </a:lnTo>
                  <a:lnTo>
                    <a:pt x="289" y="306"/>
                  </a:lnTo>
                  <a:lnTo>
                    <a:pt x="356" y="436"/>
                  </a:lnTo>
                  <a:lnTo>
                    <a:pt x="430" y="637"/>
                  </a:lnTo>
                  <a:lnTo>
                    <a:pt x="474" y="831"/>
                  </a:lnTo>
                  <a:lnTo>
                    <a:pt x="489" y="1009"/>
                  </a:lnTo>
                  <a:lnTo>
                    <a:pt x="497" y="1162"/>
                  </a:lnTo>
                  <a:lnTo>
                    <a:pt x="489" y="1308"/>
                  </a:lnTo>
                  <a:lnTo>
                    <a:pt x="467" y="1485"/>
                  </a:lnTo>
                  <a:lnTo>
                    <a:pt x="430" y="1671"/>
                  </a:lnTo>
                  <a:lnTo>
                    <a:pt x="363" y="1865"/>
                  </a:lnTo>
                  <a:lnTo>
                    <a:pt x="296" y="2002"/>
                  </a:lnTo>
                  <a:lnTo>
                    <a:pt x="222" y="2115"/>
                  </a:lnTo>
                  <a:lnTo>
                    <a:pt x="155" y="2204"/>
                  </a:lnTo>
                  <a:lnTo>
                    <a:pt x="89" y="2268"/>
                  </a:lnTo>
                  <a:lnTo>
                    <a:pt x="22" y="2317"/>
                  </a:lnTo>
                  <a:lnTo>
                    <a:pt x="15" y="2317"/>
                  </a:lnTo>
                  <a:lnTo>
                    <a:pt x="0" y="2301"/>
                  </a:lnTo>
                  <a:lnTo>
                    <a:pt x="0" y="2284"/>
                  </a:lnTo>
                  <a:lnTo>
                    <a:pt x="29" y="2252"/>
                  </a:lnTo>
                  <a:lnTo>
                    <a:pt x="148" y="2099"/>
                  </a:lnTo>
                  <a:lnTo>
                    <a:pt x="237" y="1929"/>
                  </a:lnTo>
                  <a:lnTo>
                    <a:pt x="304" y="1743"/>
                  </a:lnTo>
                  <a:lnTo>
                    <a:pt x="341" y="1550"/>
                  </a:lnTo>
                  <a:lnTo>
                    <a:pt x="363" y="1356"/>
                  </a:lnTo>
                  <a:lnTo>
                    <a:pt x="370" y="1154"/>
                  </a:lnTo>
                  <a:lnTo>
                    <a:pt x="356" y="880"/>
                  </a:lnTo>
                  <a:lnTo>
                    <a:pt x="311" y="629"/>
                  </a:lnTo>
                  <a:lnTo>
                    <a:pt x="244" y="411"/>
                  </a:lnTo>
                  <a:lnTo>
                    <a:pt x="148" y="226"/>
                  </a:lnTo>
                  <a:lnTo>
                    <a:pt x="37" y="72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 noEditPoints="1"/>
            </p:cNvSpPr>
            <p:nvPr/>
          </p:nvSpPr>
          <p:spPr bwMode="auto">
            <a:xfrm>
              <a:off x="14973" y="3713"/>
              <a:ext cx="1187" cy="1163"/>
            </a:xfrm>
            <a:custGeom>
              <a:avLst/>
              <a:gdLst/>
              <a:ahLst/>
              <a:cxnLst>
                <a:cxn ang="0">
                  <a:pos x="527" y="73"/>
                </a:cxn>
                <a:cxn ang="0">
                  <a:pos x="512" y="113"/>
                </a:cxn>
                <a:cxn ang="0">
                  <a:pos x="608" y="533"/>
                </a:cxn>
                <a:cxn ang="0">
                  <a:pos x="794" y="501"/>
                </a:cxn>
                <a:cxn ang="0">
                  <a:pos x="927" y="388"/>
                </a:cxn>
                <a:cxn ang="0">
                  <a:pos x="972" y="226"/>
                </a:cxn>
                <a:cxn ang="0">
                  <a:pos x="920" y="105"/>
                </a:cxn>
                <a:cxn ang="0">
                  <a:pos x="801" y="65"/>
                </a:cxn>
                <a:cxn ang="0">
                  <a:pos x="556" y="57"/>
                </a:cxn>
                <a:cxn ang="0">
                  <a:pos x="757" y="0"/>
                </a:cxn>
                <a:cxn ang="0">
                  <a:pos x="979" y="49"/>
                </a:cxn>
                <a:cxn ang="0">
                  <a:pos x="1112" y="170"/>
                </a:cxn>
                <a:cxn ang="0">
                  <a:pos x="1112" y="339"/>
                </a:cxn>
                <a:cxn ang="0">
                  <a:pos x="986" y="477"/>
                </a:cxn>
                <a:cxn ang="0">
                  <a:pos x="786" y="565"/>
                </a:cxn>
                <a:cxn ang="0">
                  <a:pos x="823" y="582"/>
                </a:cxn>
                <a:cxn ang="0">
                  <a:pos x="875" y="614"/>
                </a:cxn>
                <a:cxn ang="0">
                  <a:pos x="920" y="670"/>
                </a:cxn>
                <a:cxn ang="0">
                  <a:pos x="942" y="727"/>
                </a:cxn>
                <a:cxn ang="0">
                  <a:pos x="934" y="832"/>
                </a:cxn>
                <a:cxn ang="0">
                  <a:pos x="920" y="953"/>
                </a:cxn>
                <a:cxn ang="0">
                  <a:pos x="934" y="1082"/>
                </a:cxn>
                <a:cxn ang="0">
                  <a:pos x="972" y="1106"/>
                </a:cxn>
                <a:cxn ang="0">
                  <a:pos x="1046" y="1090"/>
                </a:cxn>
                <a:cxn ang="0">
                  <a:pos x="1127" y="969"/>
                </a:cxn>
                <a:cxn ang="0">
                  <a:pos x="1135" y="953"/>
                </a:cxn>
                <a:cxn ang="0">
                  <a:pos x="1172" y="945"/>
                </a:cxn>
                <a:cxn ang="0">
                  <a:pos x="1187" y="969"/>
                </a:cxn>
                <a:cxn ang="0">
                  <a:pos x="1157" y="1050"/>
                </a:cxn>
                <a:cxn ang="0">
                  <a:pos x="1060" y="1147"/>
                </a:cxn>
                <a:cxn ang="0">
                  <a:pos x="920" y="1155"/>
                </a:cxn>
                <a:cxn ang="0">
                  <a:pos x="808" y="1106"/>
                </a:cxn>
                <a:cxn ang="0">
                  <a:pos x="764" y="985"/>
                </a:cxn>
                <a:cxn ang="0">
                  <a:pos x="771" y="913"/>
                </a:cxn>
                <a:cxn ang="0">
                  <a:pos x="801" y="791"/>
                </a:cxn>
                <a:cxn ang="0">
                  <a:pos x="808" y="743"/>
                </a:cxn>
                <a:cxn ang="0">
                  <a:pos x="764" y="638"/>
                </a:cxn>
                <a:cxn ang="0">
                  <a:pos x="623" y="590"/>
                </a:cxn>
                <a:cxn ang="0">
                  <a:pos x="319" y="1009"/>
                </a:cxn>
                <a:cxn ang="0">
                  <a:pos x="312" y="1066"/>
                </a:cxn>
                <a:cxn ang="0">
                  <a:pos x="445" y="1074"/>
                </a:cxn>
                <a:cxn ang="0">
                  <a:pos x="453" y="1114"/>
                </a:cxn>
                <a:cxn ang="0">
                  <a:pos x="8" y="1131"/>
                </a:cxn>
                <a:cxn ang="0">
                  <a:pos x="0" y="1090"/>
                </a:cxn>
                <a:cxn ang="0">
                  <a:pos x="112" y="1074"/>
                </a:cxn>
                <a:cxn ang="0">
                  <a:pos x="171" y="1034"/>
                </a:cxn>
                <a:cxn ang="0">
                  <a:pos x="386" y="113"/>
                </a:cxn>
                <a:cxn ang="0">
                  <a:pos x="378" y="73"/>
                </a:cxn>
                <a:cxn ang="0">
                  <a:pos x="260" y="65"/>
                </a:cxn>
                <a:cxn ang="0">
                  <a:pos x="245" y="25"/>
                </a:cxn>
                <a:cxn ang="0">
                  <a:pos x="260" y="0"/>
                </a:cxn>
              </a:cxnLst>
              <a:rect l="0" t="0" r="r" b="b"/>
              <a:pathLst>
                <a:path w="1187" h="1163">
                  <a:moveTo>
                    <a:pt x="556" y="57"/>
                  </a:moveTo>
                  <a:lnTo>
                    <a:pt x="527" y="73"/>
                  </a:lnTo>
                  <a:lnTo>
                    <a:pt x="519" y="89"/>
                  </a:lnTo>
                  <a:lnTo>
                    <a:pt x="512" y="113"/>
                  </a:lnTo>
                  <a:lnTo>
                    <a:pt x="415" y="533"/>
                  </a:lnTo>
                  <a:lnTo>
                    <a:pt x="608" y="533"/>
                  </a:lnTo>
                  <a:lnTo>
                    <a:pt x="705" y="525"/>
                  </a:lnTo>
                  <a:lnTo>
                    <a:pt x="794" y="501"/>
                  </a:lnTo>
                  <a:lnTo>
                    <a:pt x="868" y="452"/>
                  </a:lnTo>
                  <a:lnTo>
                    <a:pt x="927" y="388"/>
                  </a:lnTo>
                  <a:lnTo>
                    <a:pt x="964" y="307"/>
                  </a:lnTo>
                  <a:lnTo>
                    <a:pt x="972" y="226"/>
                  </a:lnTo>
                  <a:lnTo>
                    <a:pt x="957" y="154"/>
                  </a:lnTo>
                  <a:lnTo>
                    <a:pt x="920" y="105"/>
                  </a:lnTo>
                  <a:lnTo>
                    <a:pt x="868" y="81"/>
                  </a:lnTo>
                  <a:lnTo>
                    <a:pt x="801" y="65"/>
                  </a:lnTo>
                  <a:lnTo>
                    <a:pt x="727" y="57"/>
                  </a:lnTo>
                  <a:lnTo>
                    <a:pt x="556" y="57"/>
                  </a:lnTo>
                  <a:close/>
                  <a:moveTo>
                    <a:pt x="260" y="0"/>
                  </a:moveTo>
                  <a:lnTo>
                    <a:pt x="757" y="0"/>
                  </a:lnTo>
                  <a:lnTo>
                    <a:pt x="875" y="8"/>
                  </a:lnTo>
                  <a:lnTo>
                    <a:pt x="979" y="49"/>
                  </a:lnTo>
                  <a:lnTo>
                    <a:pt x="1060" y="97"/>
                  </a:lnTo>
                  <a:lnTo>
                    <a:pt x="1112" y="170"/>
                  </a:lnTo>
                  <a:lnTo>
                    <a:pt x="1127" y="251"/>
                  </a:lnTo>
                  <a:lnTo>
                    <a:pt x="1112" y="339"/>
                  </a:lnTo>
                  <a:lnTo>
                    <a:pt x="1060" y="412"/>
                  </a:lnTo>
                  <a:lnTo>
                    <a:pt x="986" y="477"/>
                  </a:lnTo>
                  <a:lnTo>
                    <a:pt x="890" y="525"/>
                  </a:lnTo>
                  <a:lnTo>
                    <a:pt x="786" y="565"/>
                  </a:lnTo>
                  <a:lnTo>
                    <a:pt x="794" y="565"/>
                  </a:lnTo>
                  <a:lnTo>
                    <a:pt x="823" y="582"/>
                  </a:lnTo>
                  <a:lnTo>
                    <a:pt x="845" y="590"/>
                  </a:lnTo>
                  <a:lnTo>
                    <a:pt x="875" y="614"/>
                  </a:lnTo>
                  <a:lnTo>
                    <a:pt x="897" y="638"/>
                  </a:lnTo>
                  <a:lnTo>
                    <a:pt x="920" y="670"/>
                  </a:lnTo>
                  <a:lnTo>
                    <a:pt x="934" y="695"/>
                  </a:lnTo>
                  <a:lnTo>
                    <a:pt x="942" y="727"/>
                  </a:lnTo>
                  <a:lnTo>
                    <a:pt x="942" y="808"/>
                  </a:lnTo>
                  <a:lnTo>
                    <a:pt x="934" y="832"/>
                  </a:lnTo>
                  <a:lnTo>
                    <a:pt x="927" y="888"/>
                  </a:lnTo>
                  <a:lnTo>
                    <a:pt x="920" y="953"/>
                  </a:lnTo>
                  <a:lnTo>
                    <a:pt x="920" y="1034"/>
                  </a:lnTo>
                  <a:lnTo>
                    <a:pt x="934" y="1082"/>
                  </a:lnTo>
                  <a:lnTo>
                    <a:pt x="942" y="1090"/>
                  </a:lnTo>
                  <a:lnTo>
                    <a:pt x="972" y="1106"/>
                  </a:lnTo>
                  <a:lnTo>
                    <a:pt x="986" y="1106"/>
                  </a:lnTo>
                  <a:lnTo>
                    <a:pt x="1046" y="1090"/>
                  </a:lnTo>
                  <a:lnTo>
                    <a:pt x="1098" y="1034"/>
                  </a:lnTo>
                  <a:lnTo>
                    <a:pt x="1127" y="969"/>
                  </a:lnTo>
                  <a:lnTo>
                    <a:pt x="1135" y="961"/>
                  </a:lnTo>
                  <a:lnTo>
                    <a:pt x="1135" y="953"/>
                  </a:lnTo>
                  <a:lnTo>
                    <a:pt x="1142" y="945"/>
                  </a:lnTo>
                  <a:lnTo>
                    <a:pt x="1172" y="945"/>
                  </a:lnTo>
                  <a:lnTo>
                    <a:pt x="1187" y="961"/>
                  </a:lnTo>
                  <a:lnTo>
                    <a:pt x="1187" y="969"/>
                  </a:lnTo>
                  <a:lnTo>
                    <a:pt x="1179" y="1001"/>
                  </a:lnTo>
                  <a:lnTo>
                    <a:pt x="1157" y="1050"/>
                  </a:lnTo>
                  <a:lnTo>
                    <a:pt x="1120" y="1106"/>
                  </a:lnTo>
                  <a:lnTo>
                    <a:pt x="1060" y="1147"/>
                  </a:lnTo>
                  <a:lnTo>
                    <a:pt x="986" y="1163"/>
                  </a:lnTo>
                  <a:lnTo>
                    <a:pt x="920" y="1155"/>
                  </a:lnTo>
                  <a:lnTo>
                    <a:pt x="860" y="1139"/>
                  </a:lnTo>
                  <a:lnTo>
                    <a:pt x="808" y="1106"/>
                  </a:lnTo>
                  <a:lnTo>
                    <a:pt x="779" y="1050"/>
                  </a:lnTo>
                  <a:lnTo>
                    <a:pt x="764" y="985"/>
                  </a:lnTo>
                  <a:lnTo>
                    <a:pt x="764" y="961"/>
                  </a:lnTo>
                  <a:lnTo>
                    <a:pt x="771" y="913"/>
                  </a:lnTo>
                  <a:lnTo>
                    <a:pt x="786" y="856"/>
                  </a:lnTo>
                  <a:lnTo>
                    <a:pt x="801" y="791"/>
                  </a:lnTo>
                  <a:lnTo>
                    <a:pt x="808" y="767"/>
                  </a:lnTo>
                  <a:lnTo>
                    <a:pt x="808" y="743"/>
                  </a:lnTo>
                  <a:lnTo>
                    <a:pt x="801" y="687"/>
                  </a:lnTo>
                  <a:lnTo>
                    <a:pt x="764" y="638"/>
                  </a:lnTo>
                  <a:lnTo>
                    <a:pt x="712" y="606"/>
                  </a:lnTo>
                  <a:lnTo>
                    <a:pt x="623" y="590"/>
                  </a:lnTo>
                  <a:lnTo>
                    <a:pt x="415" y="590"/>
                  </a:lnTo>
                  <a:lnTo>
                    <a:pt x="319" y="1009"/>
                  </a:lnTo>
                  <a:lnTo>
                    <a:pt x="312" y="1026"/>
                  </a:lnTo>
                  <a:lnTo>
                    <a:pt x="312" y="1066"/>
                  </a:lnTo>
                  <a:lnTo>
                    <a:pt x="319" y="1074"/>
                  </a:lnTo>
                  <a:lnTo>
                    <a:pt x="445" y="1074"/>
                  </a:lnTo>
                  <a:lnTo>
                    <a:pt x="453" y="1082"/>
                  </a:lnTo>
                  <a:lnTo>
                    <a:pt x="453" y="1114"/>
                  </a:lnTo>
                  <a:lnTo>
                    <a:pt x="438" y="1131"/>
                  </a:lnTo>
                  <a:lnTo>
                    <a:pt x="8" y="1131"/>
                  </a:lnTo>
                  <a:lnTo>
                    <a:pt x="0" y="1122"/>
                  </a:lnTo>
                  <a:lnTo>
                    <a:pt x="0" y="1090"/>
                  </a:lnTo>
                  <a:lnTo>
                    <a:pt x="15" y="1074"/>
                  </a:lnTo>
                  <a:lnTo>
                    <a:pt x="112" y="1074"/>
                  </a:lnTo>
                  <a:lnTo>
                    <a:pt x="156" y="1058"/>
                  </a:lnTo>
                  <a:lnTo>
                    <a:pt x="171" y="1034"/>
                  </a:lnTo>
                  <a:lnTo>
                    <a:pt x="378" y="130"/>
                  </a:lnTo>
                  <a:lnTo>
                    <a:pt x="386" y="113"/>
                  </a:lnTo>
                  <a:lnTo>
                    <a:pt x="386" y="81"/>
                  </a:lnTo>
                  <a:lnTo>
                    <a:pt x="378" y="73"/>
                  </a:lnTo>
                  <a:lnTo>
                    <a:pt x="364" y="65"/>
                  </a:lnTo>
                  <a:lnTo>
                    <a:pt x="260" y="65"/>
                  </a:lnTo>
                  <a:lnTo>
                    <a:pt x="245" y="57"/>
                  </a:lnTo>
                  <a:lnTo>
                    <a:pt x="245" y="25"/>
                  </a:lnTo>
                  <a:lnTo>
                    <a:pt x="252" y="8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2" name="Freeform 40"/>
            <p:cNvSpPr>
              <a:spLocks noEditPoints="1"/>
            </p:cNvSpPr>
            <p:nvPr/>
          </p:nvSpPr>
          <p:spPr bwMode="auto">
            <a:xfrm>
              <a:off x="16864" y="3148"/>
              <a:ext cx="1423" cy="1550"/>
            </a:xfrm>
            <a:custGeom>
              <a:avLst/>
              <a:gdLst/>
              <a:ahLst/>
              <a:cxnLst>
                <a:cxn ang="0">
                  <a:pos x="741" y="1486"/>
                </a:cxn>
                <a:cxn ang="0">
                  <a:pos x="1008" y="1413"/>
                </a:cxn>
                <a:cxn ang="0">
                  <a:pos x="1216" y="1227"/>
                </a:cxn>
                <a:cxn ang="0">
                  <a:pos x="1349" y="961"/>
                </a:cxn>
                <a:cxn ang="0">
                  <a:pos x="741" y="799"/>
                </a:cxn>
                <a:cxn ang="0">
                  <a:pos x="74" y="961"/>
                </a:cxn>
                <a:cxn ang="0">
                  <a:pos x="207" y="1227"/>
                </a:cxn>
                <a:cxn ang="0">
                  <a:pos x="415" y="1413"/>
                </a:cxn>
                <a:cxn ang="0">
                  <a:pos x="682" y="1486"/>
                </a:cxn>
                <a:cxn ang="0">
                  <a:pos x="52" y="799"/>
                </a:cxn>
                <a:cxn ang="0">
                  <a:pos x="734" y="743"/>
                </a:cxn>
                <a:cxn ang="0">
                  <a:pos x="1334" y="557"/>
                </a:cxn>
                <a:cxn ang="0">
                  <a:pos x="1164" y="259"/>
                </a:cxn>
                <a:cxn ang="0">
                  <a:pos x="897" y="89"/>
                </a:cxn>
                <a:cxn ang="0">
                  <a:pos x="682" y="57"/>
                </a:cxn>
                <a:cxn ang="0">
                  <a:pos x="378" y="154"/>
                </a:cxn>
                <a:cxn ang="0">
                  <a:pos x="148" y="396"/>
                </a:cxn>
                <a:cxn ang="0">
                  <a:pos x="52" y="743"/>
                </a:cxn>
                <a:cxn ang="0">
                  <a:pos x="682" y="57"/>
                </a:cxn>
                <a:cxn ang="0">
                  <a:pos x="875" y="24"/>
                </a:cxn>
                <a:cxn ang="0">
                  <a:pos x="1156" y="170"/>
                </a:cxn>
                <a:cxn ang="0">
                  <a:pos x="1349" y="436"/>
                </a:cxn>
                <a:cxn ang="0">
                  <a:pos x="1423" y="775"/>
                </a:cxn>
                <a:cxn ang="0">
                  <a:pos x="1349" y="1114"/>
                </a:cxn>
                <a:cxn ang="0">
                  <a:pos x="1156" y="1381"/>
                </a:cxn>
                <a:cxn ang="0">
                  <a:pos x="875" y="1526"/>
                </a:cxn>
                <a:cxn ang="0">
                  <a:pos x="548" y="1526"/>
                </a:cxn>
                <a:cxn ang="0">
                  <a:pos x="267" y="1381"/>
                </a:cxn>
                <a:cxn ang="0">
                  <a:pos x="74" y="1114"/>
                </a:cxn>
                <a:cxn ang="0">
                  <a:pos x="0" y="775"/>
                </a:cxn>
                <a:cxn ang="0">
                  <a:pos x="74" y="436"/>
                </a:cxn>
                <a:cxn ang="0">
                  <a:pos x="267" y="170"/>
                </a:cxn>
                <a:cxn ang="0">
                  <a:pos x="548" y="24"/>
                </a:cxn>
              </a:cxnLst>
              <a:rect l="0" t="0" r="r" b="b"/>
              <a:pathLst>
                <a:path w="1423" h="1550">
                  <a:moveTo>
                    <a:pt x="741" y="799"/>
                  </a:moveTo>
                  <a:lnTo>
                    <a:pt x="741" y="1486"/>
                  </a:lnTo>
                  <a:lnTo>
                    <a:pt x="875" y="1461"/>
                  </a:lnTo>
                  <a:lnTo>
                    <a:pt x="1008" y="1413"/>
                  </a:lnTo>
                  <a:lnTo>
                    <a:pt x="1119" y="1332"/>
                  </a:lnTo>
                  <a:lnTo>
                    <a:pt x="1216" y="1227"/>
                  </a:lnTo>
                  <a:lnTo>
                    <a:pt x="1297" y="1106"/>
                  </a:lnTo>
                  <a:lnTo>
                    <a:pt x="1349" y="961"/>
                  </a:lnTo>
                  <a:lnTo>
                    <a:pt x="1371" y="799"/>
                  </a:lnTo>
                  <a:lnTo>
                    <a:pt x="741" y="799"/>
                  </a:lnTo>
                  <a:close/>
                  <a:moveTo>
                    <a:pt x="52" y="799"/>
                  </a:moveTo>
                  <a:lnTo>
                    <a:pt x="74" y="961"/>
                  </a:lnTo>
                  <a:lnTo>
                    <a:pt x="126" y="1106"/>
                  </a:lnTo>
                  <a:lnTo>
                    <a:pt x="207" y="1227"/>
                  </a:lnTo>
                  <a:lnTo>
                    <a:pt x="304" y="1332"/>
                  </a:lnTo>
                  <a:lnTo>
                    <a:pt x="415" y="1413"/>
                  </a:lnTo>
                  <a:lnTo>
                    <a:pt x="548" y="1461"/>
                  </a:lnTo>
                  <a:lnTo>
                    <a:pt x="682" y="1486"/>
                  </a:lnTo>
                  <a:lnTo>
                    <a:pt x="682" y="799"/>
                  </a:lnTo>
                  <a:lnTo>
                    <a:pt x="52" y="799"/>
                  </a:lnTo>
                  <a:close/>
                  <a:moveTo>
                    <a:pt x="734" y="57"/>
                  </a:moveTo>
                  <a:lnTo>
                    <a:pt x="734" y="743"/>
                  </a:lnTo>
                  <a:lnTo>
                    <a:pt x="1364" y="743"/>
                  </a:lnTo>
                  <a:lnTo>
                    <a:pt x="1334" y="557"/>
                  </a:lnTo>
                  <a:lnTo>
                    <a:pt x="1268" y="396"/>
                  </a:lnTo>
                  <a:lnTo>
                    <a:pt x="1164" y="259"/>
                  </a:lnTo>
                  <a:lnTo>
                    <a:pt x="1038" y="154"/>
                  </a:lnTo>
                  <a:lnTo>
                    <a:pt x="897" y="89"/>
                  </a:lnTo>
                  <a:lnTo>
                    <a:pt x="734" y="57"/>
                  </a:lnTo>
                  <a:close/>
                  <a:moveTo>
                    <a:pt x="682" y="57"/>
                  </a:moveTo>
                  <a:lnTo>
                    <a:pt x="519" y="89"/>
                  </a:lnTo>
                  <a:lnTo>
                    <a:pt x="378" y="154"/>
                  </a:lnTo>
                  <a:lnTo>
                    <a:pt x="252" y="259"/>
                  </a:lnTo>
                  <a:lnTo>
                    <a:pt x="148" y="396"/>
                  </a:lnTo>
                  <a:lnTo>
                    <a:pt x="81" y="557"/>
                  </a:lnTo>
                  <a:lnTo>
                    <a:pt x="52" y="743"/>
                  </a:lnTo>
                  <a:lnTo>
                    <a:pt x="682" y="743"/>
                  </a:lnTo>
                  <a:lnTo>
                    <a:pt x="682" y="57"/>
                  </a:lnTo>
                  <a:close/>
                  <a:moveTo>
                    <a:pt x="712" y="0"/>
                  </a:moveTo>
                  <a:lnTo>
                    <a:pt x="875" y="24"/>
                  </a:lnTo>
                  <a:lnTo>
                    <a:pt x="1023" y="81"/>
                  </a:lnTo>
                  <a:lnTo>
                    <a:pt x="1156" y="170"/>
                  </a:lnTo>
                  <a:lnTo>
                    <a:pt x="1268" y="291"/>
                  </a:lnTo>
                  <a:lnTo>
                    <a:pt x="1349" y="436"/>
                  </a:lnTo>
                  <a:lnTo>
                    <a:pt x="1401" y="598"/>
                  </a:lnTo>
                  <a:lnTo>
                    <a:pt x="1423" y="775"/>
                  </a:lnTo>
                  <a:lnTo>
                    <a:pt x="1401" y="953"/>
                  </a:lnTo>
                  <a:lnTo>
                    <a:pt x="1349" y="1114"/>
                  </a:lnTo>
                  <a:lnTo>
                    <a:pt x="1268" y="1260"/>
                  </a:lnTo>
                  <a:lnTo>
                    <a:pt x="1156" y="1381"/>
                  </a:lnTo>
                  <a:lnTo>
                    <a:pt x="1023" y="1469"/>
                  </a:lnTo>
                  <a:lnTo>
                    <a:pt x="875" y="1526"/>
                  </a:lnTo>
                  <a:lnTo>
                    <a:pt x="712" y="1550"/>
                  </a:lnTo>
                  <a:lnTo>
                    <a:pt x="548" y="1526"/>
                  </a:lnTo>
                  <a:lnTo>
                    <a:pt x="400" y="1469"/>
                  </a:lnTo>
                  <a:lnTo>
                    <a:pt x="267" y="1381"/>
                  </a:lnTo>
                  <a:lnTo>
                    <a:pt x="156" y="1260"/>
                  </a:lnTo>
                  <a:lnTo>
                    <a:pt x="74" y="1114"/>
                  </a:lnTo>
                  <a:lnTo>
                    <a:pt x="22" y="953"/>
                  </a:lnTo>
                  <a:lnTo>
                    <a:pt x="0" y="775"/>
                  </a:lnTo>
                  <a:lnTo>
                    <a:pt x="15" y="598"/>
                  </a:lnTo>
                  <a:lnTo>
                    <a:pt x="74" y="436"/>
                  </a:lnTo>
                  <a:lnTo>
                    <a:pt x="156" y="291"/>
                  </a:lnTo>
                  <a:lnTo>
                    <a:pt x="267" y="170"/>
                  </a:lnTo>
                  <a:lnTo>
                    <a:pt x="393" y="81"/>
                  </a:lnTo>
                  <a:lnTo>
                    <a:pt x="548" y="24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18999" y="3471"/>
              <a:ext cx="778" cy="1066"/>
            </a:xfrm>
            <a:custGeom>
              <a:avLst/>
              <a:gdLst/>
              <a:ahLst/>
              <a:cxnLst>
                <a:cxn ang="0">
                  <a:pos x="615" y="8"/>
                </a:cxn>
                <a:cxn ang="0">
                  <a:pos x="734" y="89"/>
                </a:cxn>
                <a:cxn ang="0">
                  <a:pos x="778" y="202"/>
                </a:cxn>
                <a:cxn ang="0">
                  <a:pos x="749" y="299"/>
                </a:cxn>
                <a:cxn ang="0">
                  <a:pos x="682" y="331"/>
                </a:cxn>
                <a:cxn ang="0">
                  <a:pos x="638" y="315"/>
                </a:cxn>
                <a:cxn ang="0">
                  <a:pos x="615" y="283"/>
                </a:cxn>
                <a:cxn ang="0">
                  <a:pos x="645" y="194"/>
                </a:cxn>
                <a:cxn ang="0">
                  <a:pos x="690" y="170"/>
                </a:cxn>
                <a:cxn ang="0">
                  <a:pos x="734" y="170"/>
                </a:cxn>
                <a:cxn ang="0">
                  <a:pos x="645" y="81"/>
                </a:cxn>
                <a:cxn ang="0">
                  <a:pos x="541" y="65"/>
                </a:cxn>
                <a:cxn ang="0">
                  <a:pos x="393" y="105"/>
                </a:cxn>
                <a:cxn ang="0">
                  <a:pos x="319" y="194"/>
                </a:cxn>
                <a:cxn ang="0">
                  <a:pos x="297" y="275"/>
                </a:cxn>
                <a:cxn ang="0">
                  <a:pos x="334" y="363"/>
                </a:cxn>
                <a:cxn ang="0">
                  <a:pos x="415" y="404"/>
                </a:cxn>
                <a:cxn ang="0">
                  <a:pos x="541" y="436"/>
                </a:cxn>
                <a:cxn ang="0">
                  <a:pos x="667" y="509"/>
                </a:cxn>
                <a:cxn ang="0">
                  <a:pos x="727" y="606"/>
                </a:cxn>
                <a:cxn ang="0">
                  <a:pos x="727" y="727"/>
                </a:cxn>
                <a:cxn ang="0">
                  <a:pos x="690" y="848"/>
                </a:cxn>
                <a:cxn ang="0">
                  <a:pos x="593" y="969"/>
                </a:cxn>
                <a:cxn ang="0">
                  <a:pos x="423" y="1050"/>
                </a:cxn>
                <a:cxn ang="0">
                  <a:pos x="200" y="1058"/>
                </a:cxn>
                <a:cxn ang="0">
                  <a:pos x="52" y="977"/>
                </a:cxn>
                <a:cxn ang="0">
                  <a:pos x="0" y="840"/>
                </a:cxn>
                <a:cxn ang="0">
                  <a:pos x="37" y="727"/>
                </a:cxn>
                <a:cxn ang="0">
                  <a:pos x="119" y="686"/>
                </a:cxn>
                <a:cxn ang="0">
                  <a:pos x="156" y="694"/>
                </a:cxn>
                <a:cxn ang="0">
                  <a:pos x="185" y="719"/>
                </a:cxn>
                <a:cxn ang="0">
                  <a:pos x="193" y="767"/>
                </a:cxn>
                <a:cxn ang="0">
                  <a:pos x="156" y="856"/>
                </a:cxn>
                <a:cxn ang="0">
                  <a:pos x="59" y="888"/>
                </a:cxn>
                <a:cxn ang="0">
                  <a:pos x="156" y="985"/>
                </a:cxn>
                <a:cxn ang="0">
                  <a:pos x="274" y="1009"/>
                </a:cxn>
                <a:cxn ang="0">
                  <a:pos x="400" y="1001"/>
                </a:cxn>
                <a:cxn ang="0">
                  <a:pos x="526" y="929"/>
                </a:cxn>
                <a:cxn ang="0">
                  <a:pos x="593" y="832"/>
                </a:cxn>
                <a:cxn ang="0">
                  <a:pos x="608" y="751"/>
                </a:cxn>
                <a:cxn ang="0">
                  <a:pos x="563" y="638"/>
                </a:cxn>
                <a:cxn ang="0">
                  <a:pos x="452" y="589"/>
                </a:cxn>
                <a:cxn ang="0">
                  <a:pos x="348" y="565"/>
                </a:cxn>
                <a:cxn ang="0">
                  <a:pos x="252" y="517"/>
                </a:cxn>
                <a:cxn ang="0">
                  <a:pos x="178" y="420"/>
                </a:cxn>
                <a:cxn ang="0">
                  <a:pos x="171" y="291"/>
                </a:cxn>
                <a:cxn ang="0">
                  <a:pos x="215" y="162"/>
                </a:cxn>
                <a:cxn ang="0">
                  <a:pos x="334" y="49"/>
                </a:cxn>
                <a:cxn ang="0">
                  <a:pos x="526" y="0"/>
                </a:cxn>
              </a:cxnLst>
              <a:rect l="0" t="0" r="r" b="b"/>
              <a:pathLst>
                <a:path w="778" h="1066">
                  <a:moveTo>
                    <a:pt x="526" y="0"/>
                  </a:moveTo>
                  <a:lnTo>
                    <a:pt x="615" y="8"/>
                  </a:lnTo>
                  <a:lnTo>
                    <a:pt x="682" y="41"/>
                  </a:lnTo>
                  <a:lnTo>
                    <a:pt x="734" y="89"/>
                  </a:lnTo>
                  <a:lnTo>
                    <a:pt x="771" y="137"/>
                  </a:lnTo>
                  <a:lnTo>
                    <a:pt x="778" y="202"/>
                  </a:lnTo>
                  <a:lnTo>
                    <a:pt x="771" y="258"/>
                  </a:lnTo>
                  <a:lnTo>
                    <a:pt x="749" y="299"/>
                  </a:lnTo>
                  <a:lnTo>
                    <a:pt x="719" y="323"/>
                  </a:lnTo>
                  <a:lnTo>
                    <a:pt x="682" y="331"/>
                  </a:lnTo>
                  <a:lnTo>
                    <a:pt x="660" y="331"/>
                  </a:lnTo>
                  <a:lnTo>
                    <a:pt x="638" y="315"/>
                  </a:lnTo>
                  <a:lnTo>
                    <a:pt x="623" y="307"/>
                  </a:lnTo>
                  <a:lnTo>
                    <a:pt x="615" y="283"/>
                  </a:lnTo>
                  <a:lnTo>
                    <a:pt x="615" y="242"/>
                  </a:lnTo>
                  <a:lnTo>
                    <a:pt x="645" y="194"/>
                  </a:lnTo>
                  <a:lnTo>
                    <a:pt x="667" y="178"/>
                  </a:lnTo>
                  <a:lnTo>
                    <a:pt x="690" y="170"/>
                  </a:lnTo>
                  <a:lnTo>
                    <a:pt x="719" y="162"/>
                  </a:lnTo>
                  <a:lnTo>
                    <a:pt x="734" y="170"/>
                  </a:lnTo>
                  <a:lnTo>
                    <a:pt x="697" y="113"/>
                  </a:lnTo>
                  <a:lnTo>
                    <a:pt x="645" y="81"/>
                  </a:lnTo>
                  <a:lnTo>
                    <a:pt x="586" y="65"/>
                  </a:lnTo>
                  <a:lnTo>
                    <a:pt x="541" y="65"/>
                  </a:lnTo>
                  <a:lnTo>
                    <a:pt x="460" y="73"/>
                  </a:lnTo>
                  <a:lnTo>
                    <a:pt x="393" y="105"/>
                  </a:lnTo>
                  <a:lnTo>
                    <a:pt x="348" y="145"/>
                  </a:lnTo>
                  <a:lnTo>
                    <a:pt x="319" y="194"/>
                  </a:lnTo>
                  <a:lnTo>
                    <a:pt x="304" y="234"/>
                  </a:lnTo>
                  <a:lnTo>
                    <a:pt x="297" y="275"/>
                  </a:lnTo>
                  <a:lnTo>
                    <a:pt x="304" y="331"/>
                  </a:lnTo>
                  <a:lnTo>
                    <a:pt x="334" y="363"/>
                  </a:lnTo>
                  <a:lnTo>
                    <a:pt x="371" y="388"/>
                  </a:lnTo>
                  <a:lnTo>
                    <a:pt x="415" y="404"/>
                  </a:lnTo>
                  <a:lnTo>
                    <a:pt x="460" y="412"/>
                  </a:lnTo>
                  <a:lnTo>
                    <a:pt x="541" y="436"/>
                  </a:lnTo>
                  <a:lnTo>
                    <a:pt x="608" y="460"/>
                  </a:lnTo>
                  <a:lnTo>
                    <a:pt x="667" y="509"/>
                  </a:lnTo>
                  <a:lnTo>
                    <a:pt x="697" y="549"/>
                  </a:lnTo>
                  <a:lnTo>
                    <a:pt x="727" y="606"/>
                  </a:lnTo>
                  <a:lnTo>
                    <a:pt x="734" y="678"/>
                  </a:lnTo>
                  <a:lnTo>
                    <a:pt x="727" y="727"/>
                  </a:lnTo>
                  <a:lnTo>
                    <a:pt x="719" y="783"/>
                  </a:lnTo>
                  <a:lnTo>
                    <a:pt x="690" y="848"/>
                  </a:lnTo>
                  <a:lnTo>
                    <a:pt x="652" y="912"/>
                  </a:lnTo>
                  <a:lnTo>
                    <a:pt x="593" y="969"/>
                  </a:lnTo>
                  <a:lnTo>
                    <a:pt x="519" y="1017"/>
                  </a:lnTo>
                  <a:lnTo>
                    <a:pt x="423" y="1050"/>
                  </a:lnTo>
                  <a:lnTo>
                    <a:pt x="304" y="1066"/>
                  </a:lnTo>
                  <a:lnTo>
                    <a:pt x="200" y="1058"/>
                  </a:lnTo>
                  <a:lnTo>
                    <a:pt x="119" y="1025"/>
                  </a:lnTo>
                  <a:lnTo>
                    <a:pt x="52" y="977"/>
                  </a:lnTo>
                  <a:lnTo>
                    <a:pt x="15" y="912"/>
                  </a:lnTo>
                  <a:lnTo>
                    <a:pt x="0" y="840"/>
                  </a:lnTo>
                  <a:lnTo>
                    <a:pt x="7" y="775"/>
                  </a:lnTo>
                  <a:lnTo>
                    <a:pt x="37" y="727"/>
                  </a:lnTo>
                  <a:lnTo>
                    <a:pt x="74" y="694"/>
                  </a:lnTo>
                  <a:lnTo>
                    <a:pt x="119" y="686"/>
                  </a:lnTo>
                  <a:lnTo>
                    <a:pt x="133" y="686"/>
                  </a:lnTo>
                  <a:lnTo>
                    <a:pt x="156" y="694"/>
                  </a:lnTo>
                  <a:lnTo>
                    <a:pt x="171" y="702"/>
                  </a:lnTo>
                  <a:lnTo>
                    <a:pt x="185" y="719"/>
                  </a:lnTo>
                  <a:lnTo>
                    <a:pt x="193" y="743"/>
                  </a:lnTo>
                  <a:lnTo>
                    <a:pt x="193" y="767"/>
                  </a:lnTo>
                  <a:lnTo>
                    <a:pt x="185" y="815"/>
                  </a:lnTo>
                  <a:lnTo>
                    <a:pt x="156" y="856"/>
                  </a:lnTo>
                  <a:lnTo>
                    <a:pt x="111" y="880"/>
                  </a:lnTo>
                  <a:lnTo>
                    <a:pt x="59" y="888"/>
                  </a:lnTo>
                  <a:lnTo>
                    <a:pt x="104" y="945"/>
                  </a:lnTo>
                  <a:lnTo>
                    <a:pt x="156" y="985"/>
                  </a:lnTo>
                  <a:lnTo>
                    <a:pt x="222" y="1001"/>
                  </a:lnTo>
                  <a:lnTo>
                    <a:pt x="274" y="1009"/>
                  </a:lnTo>
                  <a:lnTo>
                    <a:pt x="304" y="1009"/>
                  </a:lnTo>
                  <a:lnTo>
                    <a:pt x="400" y="1001"/>
                  </a:lnTo>
                  <a:lnTo>
                    <a:pt x="475" y="969"/>
                  </a:lnTo>
                  <a:lnTo>
                    <a:pt x="526" y="929"/>
                  </a:lnTo>
                  <a:lnTo>
                    <a:pt x="571" y="880"/>
                  </a:lnTo>
                  <a:lnTo>
                    <a:pt x="593" y="832"/>
                  </a:lnTo>
                  <a:lnTo>
                    <a:pt x="608" y="783"/>
                  </a:lnTo>
                  <a:lnTo>
                    <a:pt x="608" y="751"/>
                  </a:lnTo>
                  <a:lnTo>
                    <a:pt x="593" y="686"/>
                  </a:lnTo>
                  <a:lnTo>
                    <a:pt x="563" y="638"/>
                  </a:lnTo>
                  <a:lnTo>
                    <a:pt x="512" y="606"/>
                  </a:lnTo>
                  <a:lnTo>
                    <a:pt x="452" y="589"/>
                  </a:lnTo>
                  <a:lnTo>
                    <a:pt x="386" y="573"/>
                  </a:lnTo>
                  <a:lnTo>
                    <a:pt x="348" y="565"/>
                  </a:lnTo>
                  <a:lnTo>
                    <a:pt x="297" y="541"/>
                  </a:lnTo>
                  <a:lnTo>
                    <a:pt x="252" y="517"/>
                  </a:lnTo>
                  <a:lnTo>
                    <a:pt x="208" y="476"/>
                  </a:lnTo>
                  <a:lnTo>
                    <a:pt x="178" y="420"/>
                  </a:lnTo>
                  <a:lnTo>
                    <a:pt x="163" y="339"/>
                  </a:lnTo>
                  <a:lnTo>
                    <a:pt x="171" y="291"/>
                  </a:lnTo>
                  <a:lnTo>
                    <a:pt x="185" y="226"/>
                  </a:lnTo>
                  <a:lnTo>
                    <a:pt x="215" y="162"/>
                  </a:lnTo>
                  <a:lnTo>
                    <a:pt x="267" y="97"/>
                  </a:lnTo>
                  <a:lnTo>
                    <a:pt x="334" y="49"/>
                  </a:lnTo>
                  <a:lnTo>
                    <a:pt x="415" y="16"/>
                  </a:lnTo>
                  <a:lnTo>
                    <a:pt x="5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4" name="Freeform 42"/>
            <p:cNvSpPr>
              <a:spLocks noEditPoints="1"/>
            </p:cNvSpPr>
            <p:nvPr/>
          </p:nvSpPr>
          <p:spPr bwMode="auto">
            <a:xfrm>
              <a:off x="19978" y="3479"/>
              <a:ext cx="912" cy="1050"/>
            </a:xfrm>
            <a:custGeom>
              <a:avLst/>
              <a:gdLst/>
              <a:ahLst/>
              <a:cxnLst>
                <a:cxn ang="0">
                  <a:pos x="571" y="49"/>
                </a:cxn>
                <a:cxn ang="0">
                  <a:pos x="519" y="57"/>
                </a:cxn>
                <a:cxn ang="0">
                  <a:pos x="444" y="89"/>
                </a:cxn>
                <a:cxn ang="0">
                  <a:pos x="363" y="154"/>
                </a:cxn>
                <a:cxn ang="0">
                  <a:pos x="281" y="259"/>
                </a:cxn>
                <a:cxn ang="0">
                  <a:pos x="244" y="347"/>
                </a:cxn>
                <a:cxn ang="0">
                  <a:pos x="207" y="452"/>
                </a:cxn>
                <a:cxn ang="0">
                  <a:pos x="178" y="557"/>
                </a:cxn>
                <a:cxn ang="0">
                  <a:pos x="163" y="662"/>
                </a:cxn>
                <a:cxn ang="0">
                  <a:pos x="155" y="743"/>
                </a:cxn>
                <a:cxn ang="0">
                  <a:pos x="163" y="840"/>
                </a:cxn>
                <a:cxn ang="0">
                  <a:pos x="192" y="904"/>
                </a:cxn>
                <a:cxn ang="0">
                  <a:pos x="237" y="953"/>
                </a:cxn>
                <a:cxn ang="0">
                  <a:pos x="281" y="985"/>
                </a:cxn>
                <a:cxn ang="0">
                  <a:pos x="341" y="993"/>
                </a:cxn>
                <a:cxn ang="0">
                  <a:pos x="415" y="977"/>
                </a:cxn>
                <a:cxn ang="0">
                  <a:pos x="496" y="937"/>
                </a:cxn>
                <a:cxn ang="0">
                  <a:pos x="571" y="872"/>
                </a:cxn>
                <a:cxn ang="0">
                  <a:pos x="630" y="783"/>
                </a:cxn>
                <a:cxn ang="0">
                  <a:pos x="674" y="686"/>
                </a:cxn>
                <a:cxn ang="0">
                  <a:pos x="711" y="573"/>
                </a:cxn>
                <a:cxn ang="0">
                  <a:pos x="734" y="460"/>
                </a:cxn>
                <a:cxn ang="0">
                  <a:pos x="748" y="372"/>
                </a:cxn>
                <a:cxn ang="0">
                  <a:pos x="756" y="299"/>
                </a:cxn>
                <a:cxn ang="0">
                  <a:pos x="748" y="218"/>
                </a:cxn>
                <a:cxn ang="0">
                  <a:pos x="726" y="154"/>
                </a:cxn>
                <a:cxn ang="0">
                  <a:pos x="689" y="97"/>
                </a:cxn>
                <a:cxn ang="0">
                  <a:pos x="637" y="65"/>
                </a:cxn>
                <a:cxn ang="0">
                  <a:pos x="571" y="49"/>
                </a:cxn>
                <a:cxn ang="0">
                  <a:pos x="571" y="0"/>
                </a:cxn>
                <a:cxn ang="0">
                  <a:pos x="682" y="16"/>
                </a:cxn>
                <a:cxn ang="0">
                  <a:pos x="771" y="65"/>
                </a:cxn>
                <a:cxn ang="0">
                  <a:pos x="845" y="146"/>
                </a:cxn>
                <a:cxn ang="0">
                  <a:pos x="897" y="250"/>
                </a:cxn>
                <a:cxn ang="0">
                  <a:pos x="912" y="388"/>
                </a:cxn>
                <a:cxn ang="0">
                  <a:pos x="889" y="557"/>
                </a:cxn>
                <a:cxn ang="0">
                  <a:pos x="823" y="711"/>
                </a:cxn>
                <a:cxn ang="0">
                  <a:pos x="734" y="848"/>
                </a:cxn>
                <a:cxn ang="0">
                  <a:pos x="615" y="953"/>
                </a:cxn>
                <a:cxn ang="0">
                  <a:pos x="482" y="1025"/>
                </a:cxn>
                <a:cxn ang="0">
                  <a:pos x="341" y="1050"/>
                </a:cxn>
                <a:cxn ang="0">
                  <a:pos x="229" y="1034"/>
                </a:cxn>
                <a:cxn ang="0">
                  <a:pos x="133" y="977"/>
                </a:cxn>
                <a:cxn ang="0">
                  <a:pos x="59" y="896"/>
                </a:cxn>
                <a:cxn ang="0">
                  <a:pos x="14" y="791"/>
                </a:cxn>
                <a:cxn ang="0">
                  <a:pos x="0" y="662"/>
                </a:cxn>
                <a:cxn ang="0">
                  <a:pos x="22" y="501"/>
                </a:cxn>
                <a:cxn ang="0">
                  <a:pos x="81" y="347"/>
                </a:cxn>
                <a:cxn ang="0">
                  <a:pos x="178" y="210"/>
                </a:cxn>
                <a:cxn ang="0">
                  <a:pos x="296" y="97"/>
                </a:cxn>
                <a:cxn ang="0">
                  <a:pos x="430" y="24"/>
                </a:cxn>
                <a:cxn ang="0">
                  <a:pos x="571" y="0"/>
                </a:cxn>
              </a:cxnLst>
              <a:rect l="0" t="0" r="r" b="b"/>
              <a:pathLst>
                <a:path w="912" h="1050">
                  <a:moveTo>
                    <a:pt x="571" y="49"/>
                  </a:moveTo>
                  <a:lnTo>
                    <a:pt x="519" y="57"/>
                  </a:lnTo>
                  <a:lnTo>
                    <a:pt x="444" y="89"/>
                  </a:lnTo>
                  <a:lnTo>
                    <a:pt x="363" y="154"/>
                  </a:lnTo>
                  <a:lnTo>
                    <a:pt x="281" y="259"/>
                  </a:lnTo>
                  <a:lnTo>
                    <a:pt x="244" y="347"/>
                  </a:lnTo>
                  <a:lnTo>
                    <a:pt x="207" y="452"/>
                  </a:lnTo>
                  <a:lnTo>
                    <a:pt x="178" y="557"/>
                  </a:lnTo>
                  <a:lnTo>
                    <a:pt x="163" y="662"/>
                  </a:lnTo>
                  <a:lnTo>
                    <a:pt x="155" y="743"/>
                  </a:lnTo>
                  <a:lnTo>
                    <a:pt x="163" y="840"/>
                  </a:lnTo>
                  <a:lnTo>
                    <a:pt x="192" y="904"/>
                  </a:lnTo>
                  <a:lnTo>
                    <a:pt x="237" y="953"/>
                  </a:lnTo>
                  <a:lnTo>
                    <a:pt x="281" y="985"/>
                  </a:lnTo>
                  <a:lnTo>
                    <a:pt x="341" y="993"/>
                  </a:lnTo>
                  <a:lnTo>
                    <a:pt x="415" y="977"/>
                  </a:lnTo>
                  <a:lnTo>
                    <a:pt x="496" y="937"/>
                  </a:lnTo>
                  <a:lnTo>
                    <a:pt x="571" y="872"/>
                  </a:lnTo>
                  <a:lnTo>
                    <a:pt x="630" y="783"/>
                  </a:lnTo>
                  <a:lnTo>
                    <a:pt x="674" y="686"/>
                  </a:lnTo>
                  <a:lnTo>
                    <a:pt x="711" y="573"/>
                  </a:lnTo>
                  <a:lnTo>
                    <a:pt x="734" y="460"/>
                  </a:lnTo>
                  <a:lnTo>
                    <a:pt x="748" y="372"/>
                  </a:lnTo>
                  <a:lnTo>
                    <a:pt x="756" y="299"/>
                  </a:lnTo>
                  <a:lnTo>
                    <a:pt x="748" y="218"/>
                  </a:lnTo>
                  <a:lnTo>
                    <a:pt x="726" y="154"/>
                  </a:lnTo>
                  <a:lnTo>
                    <a:pt x="689" y="97"/>
                  </a:lnTo>
                  <a:lnTo>
                    <a:pt x="637" y="65"/>
                  </a:lnTo>
                  <a:lnTo>
                    <a:pt x="571" y="49"/>
                  </a:lnTo>
                  <a:close/>
                  <a:moveTo>
                    <a:pt x="571" y="0"/>
                  </a:moveTo>
                  <a:lnTo>
                    <a:pt x="682" y="16"/>
                  </a:lnTo>
                  <a:lnTo>
                    <a:pt x="771" y="65"/>
                  </a:lnTo>
                  <a:lnTo>
                    <a:pt x="845" y="146"/>
                  </a:lnTo>
                  <a:lnTo>
                    <a:pt x="897" y="250"/>
                  </a:lnTo>
                  <a:lnTo>
                    <a:pt x="912" y="388"/>
                  </a:lnTo>
                  <a:lnTo>
                    <a:pt x="889" y="557"/>
                  </a:lnTo>
                  <a:lnTo>
                    <a:pt x="823" y="711"/>
                  </a:lnTo>
                  <a:lnTo>
                    <a:pt x="734" y="848"/>
                  </a:lnTo>
                  <a:lnTo>
                    <a:pt x="615" y="953"/>
                  </a:lnTo>
                  <a:lnTo>
                    <a:pt x="482" y="1025"/>
                  </a:lnTo>
                  <a:lnTo>
                    <a:pt x="341" y="1050"/>
                  </a:lnTo>
                  <a:lnTo>
                    <a:pt x="229" y="1034"/>
                  </a:lnTo>
                  <a:lnTo>
                    <a:pt x="133" y="977"/>
                  </a:lnTo>
                  <a:lnTo>
                    <a:pt x="59" y="896"/>
                  </a:lnTo>
                  <a:lnTo>
                    <a:pt x="14" y="791"/>
                  </a:lnTo>
                  <a:lnTo>
                    <a:pt x="0" y="662"/>
                  </a:lnTo>
                  <a:lnTo>
                    <a:pt x="22" y="501"/>
                  </a:lnTo>
                  <a:lnTo>
                    <a:pt x="81" y="347"/>
                  </a:lnTo>
                  <a:lnTo>
                    <a:pt x="178" y="210"/>
                  </a:lnTo>
                  <a:lnTo>
                    <a:pt x="296" y="97"/>
                  </a:lnTo>
                  <a:lnTo>
                    <a:pt x="430" y="24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21127" y="2761"/>
              <a:ext cx="497" cy="2325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89" y="0"/>
                </a:cxn>
                <a:cxn ang="0">
                  <a:pos x="497" y="8"/>
                </a:cxn>
                <a:cxn ang="0">
                  <a:pos x="497" y="32"/>
                </a:cxn>
                <a:cxn ang="0">
                  <a:pos x="467" y="64"/>
                </a:cxn>
                <a:cxn ang="0">
                  <a:pos x="348" y="218"/>
                </a:cxn>
                <a:cxn ang="0">
                  <a:pos x="267" y="387"/>
                </a:cxn>
                <a:cxn ang="0">
                  <a:pos x="200" y="573"/>
                </a:cxn>
                <a:cxn ang="0">
                  <a:pos x="156" y="767"/>
                </a:cxn>
                <a:cxn ang="0">
                  <a:pos x="133" y="960"/>
                </a:cxn>
                <a:cxn ang="0">
                  <a:pos x="126" y="1162"/>
                </a:cxn>
                <a:cxn ang="0">
                  <a:pos x="133" y="1348"/>
                </a:cxn>
                <a:cxn ang="0">
                  <a:pos x="156" y="1534"/>
                </a:cxn>
                <a:cxn ang="0">
                  <a:pos x="193" y="1727"/>
                </a:cxn>
                <a:cxn ang="0">
                  <a:pos x="252" y="1913"/>
                </a:cxn>
                <a:cxn ang="0">
                  <a:pos x="341" y="2091"/>
                </a:cxn>
                <a:cxn ang="0">
                  <a:pos x="459" y="2252"/>
                </a:cxn>
                <a:cxn ang="0">
                  <a:pos x="497" y="2292"/>
                </a:cxn>
                <a:cxn ang="0">
                  <a:pos x="497" y="2317"/>
                </a:cxn>
                <a:cxn ang="0">
                  <a:pos x="489" y="2325"/>
                </a:cxn>
                <a:cxn ang="0">
                  <a:pos x="474" y="2325"/>
                </a:cxn>
                <a:cxn ang="0">
                  <a:pos x="452" y="2317"/>
                </a:cxn>
                <a:cxn ang="0">
                  <a:pos x="408" y="2276"/>
                </a:cxn>
                <a:cxn ang="0">
                  <a:pos x="348" y="2220"/>
                </a:cxn>
                <a:cxn ang="0">
                  <a:pos x="282" y="2131"/>
                </a:cxn>
                <a:cxn ang="0">
                  <a:pos x="207" y="2026"/>
                </a:cxn>
                <a:cxn ang="0">
                  <a:pos x="141" y="1889"/>
                </a:cxn>
                <a:cxn ang="0">
                  <a:pos x="67" y="1687"/>
                </a:cxn>
                <a:cxn ang="0">
                  <a:pos x="29" y="1493"/>
                </a:cxn>
                <a:cxn ang="0">
                  <a:pos x="7" y="1316"/>
                </a:cxn>
                <a:cxn ang="0">
                  <a:pos x="0" y="1162"/>
                </a:cxn>
                <a:cxn ang="0">
                  <a:pos x="7" y="1009"/>
                </a:cxn>
                <a:cxn ang="0">
                  <a:pos x="29" y="831"/>
                </a:cxn>
                <a:cxn ang="0">
                  <a:pos x="67" y="646"/>
                </a:cxn>
                <a:cxn ang="0">
                  <a:pos x="133" y="452"/>
                </a:cxn>
                <a:cxn ang="0">
                  <a:pos x="200" y="315"/>
                </a:cxn>
                <a:cxn ang="0">
                  <a:pos x="274" y="202"/>
                </a:cxn>
                <a:cxn ang="0">
                  <a:pos x="348" y="113"/>
                </a:cxn>
                <a:cxn ang="0">
                  <a:pos x="408" y="48"/>
                </a:cxn>
                <a:cxn ang="0">
                  <a:pos x="474" y="0"/>
                </a:cxn>
              </a:cxnLst>
              <a:rect l="0" t="0" r="r" b="b"/>
              <a:pathLst>
                <a:path w="497" h="2325">
                  <a:moveTo>
                    <a:pt x="474" y="0"/>
                  </a:moveTo>
                  <a:lnTo>
                    <a:pt x="489" y="0"/>
                  </a:lnTo>
                  <a:lnTo>
                    <a:pt x="497" y="8"/>
                  </a:lnTo>
                  <a:lnTo>
                    <a:pt x="497" y="32"/>
                  </a:lnTo>
                  <a:lnTo>
                    <a:pt x="467" y="64"/>
                  </a:lnTo>
                  <a:lnTo>
                    <a:pt x="348" y="218"/>
                  </a:lnTo>
                  <a:lnTo>
                    <a:pt x="267" y="387"/>
                  </a:lnTo>
                  <a:lnTo>
                    <a:pt x="200" y="573"/>
                  </a:lnTo>
                  <a:lnTo>
                    <a:pt x="156" y="767"/>
                  </a:lnTo>
                  <a:lnTo>
                    <a:pt x="133" y="960"/>
                  </a:lnTo>
                  <a:lnTo>
                    <a:pt x="126" y="1162"/>
                  </a:lnTo>
                  <a:lnTo>
                    <a:pt x="133" y="1348"/>
                  </a:lnTo>
                  <a:lnTo>
                    <a:pt x="156" y="1534"/>
                  </a:lnTo>
                  <a:lnTo>
                    <a:pt x="193" y="1727"/>
                  </a:lnTo>
                  <a:lnTo>
                    <a:pt x="252" y="1913"/>
                  </a:lnTo>
                  <a:lnTo>
                    <a:pt x="341" y="2091"/>
                  </a:lnTo>
                  <a:lnTo>
                    <a:pt x="459" y="2252"/>
                  </a:lnTo>
                  <a:lnTo>
                    <a:pt x="497" y="2292"/>
                  </a:lnTo>
                  <a:lnTo>
                    <a:pt x="497" y="2317"/>
                  </a:lnTo>
                  <a:lnTo>
                    <a:pt x="489" y="2325"/>
                  </a:lnTo>
                  <a:lnTo>
                    <a:pt x="474" y="2325"/>
                  </a:lnTo>
                  <a:lnTo>
                    <a:pt x="452" y="2317"/>
                  </a:lnTo>
                  <a:lnTo>
                    <a:pt x="408" y="2276"/>
                  </a:lnTo>
                  <a:lnTo>
                    <a:pt x="348" y="2220"/>
                  </a:lnTo>
                  <a:lnTo>
                    <a:pt x="282" y="2131"/>
                  </a:lnTo>
                  <a:lnTo>
                    <a:pt x="207" y="2026"/>
                  </a:lnTo>
                  <a:lnTo>
                    <a:pt x="141" y="1889"/>
                  </a:lnTo>
                  <a:lnTo>
                    <a:pt x="67" y="1687"/>
                  </a:lnTo>
                  <a:lnTo>
                    <a:pt x="29" y="1493"/>
                  </a:lnTo>
                  <a:lnTo>
                    <a:pt x="7" y="1316"/>
                  </a:lnTo>
                  <a:lnTo>
                    <a:pt x="0" y="1162"/>
                  </a:lnTo>
                  <a:lnTo>
                    <a:pt x="7" y="1009"/>
                  </a:lnTo>
                  <a:lnTo>
                    <a:pt x="29" y="831"/>
                  </a:lnTo>
                  <a:lnTo>
                    <a:pt x="67" y="646"/>
                  </a:lnTo>
                  <a:lnTo>
                    <a:pt x="133" y="452"/>
                  </a:lnTo>
                  <a:lnTo>
                    <a:pt x="200" y="315"/>
                  </a:lnTo>
                  <a:lnTo>
                    <a:pt x="274" y="202"/>
                  </a:lnTo>
                  <a:lnTo>
                    <a:pt x="348" y="113"/>
                  </a:lnTo>
                  <a:lnTo>
                    <a:pt x="408" y="48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6" name="Freeform 44"/>
            <p:cNvSpPr>
              <a:spLocks/>
            </p:cNvSpPr>
            <p:nvPr/>
          </p:nvSpPr>
          <p:spPr bwMode="auto">
            <a:xfrm>
              <a:off x="21839" y="2954"/>
              <a:ext cx="852" cy="1550"/>
            </a:xfrm>
            <a:custGeom>
              <a:avLst/>
              <a:gdLst/>
              <a:ahLst/>
              <a:cxnLst>
                <a:cxn ang="0">
                  <a:pos x="526" y="17"/>
                </a:cxn>
                <a:cxn ang="0">
                  <a:pos x="726" y="130"/>
                </a:cxn>
                <a:cxn ang="0">
                  <a:pos x="837" y="323"/>
                </a:cxn>
                <a:cxn ang="0">
                  <a:pos x="845" y="541"/>
                </a:cxn>
                <a:cxn ang="0">
                  <a:pos x="778" y="711"/>
                </a:cxn>
                <a:cxn ang="0">
                  <a:pos x="630" y="897"/>
                </a:cxn>
                <a:cxn ang="0">
                  <a:pos x="392" y="1131"/>
                </a:cxn>
                <a:cxn ang="0">
                  <a:pos x="163" y="1373"/>
                </a:cxn>
                <a:cxn ang="0">
                  <a:pos x="726" y="1365"/>
                </a:cxn>
                <a:cxn ang="0">
                  <a:pos x="771" y="1300"/>
                </a:cxn>
                <a:cxn ang="0">
                  <a:pos x="800" y="1147"/>
                </a:cxn>
                <a:cxn ang="0">
                  <a:pos x="793" y="1550"/>
                </a:cxn>
                <a:cxn ang="0">
                  <a:pos x="0" y="1502"/>
                </a:cxn>
                <a:cxn ang="0">
                  <a:pos x="14" y="1478"/>
                </a:cxn>
                <a:cxn ang="0">
                  <a:pos x="430" y="961"/>
                </a:cxn>
                <a:cxn ang="0">
                  <a:pos x="585" y="727"/>
                </a:cxn>
                <a:cxn ang="0">
                  <a:pos x="652" y="453"/>
                </a:cxn>
                <a:cxn ang="0">
                  <a:pos x="622" y="275"/>
                </a:cxn>
                <a:cxn ang="0">
                  <a:pos x="526" y="130"/>
                </a:cxn>
                <a:cxn ang="0">
                  <a:pos x="370" y="73"/>
                </a:cxn>
                <a:cxn ang="0">
                  <a:pos x="192" y="130"/>
                </a:cxn>
                <a:cxn ang="0">
                  <a:pos x="81" y="307"/>
                </a:cxn>
                <a:cxn ang="0">
                  <a:pos x="163" y="323"/>
                </a:cxn>
                <a:cxn ang="0">
                  <a:pos x="215" y="380"/>
                </a:cxn>
                <a:cxn ang="0">
                  <a:pos x="222" y="461"/>
                </a:cxn>
                <a:cxn ang="0">
                  <a:pos x="200" y="509"/>
                </a:cxn>
                <a:cxn ang="0">
                  <a:pos x="163" y="533"/>
                </a:cxn>
                <a:cxn ang="0">
                  <a:pos x="126" y="549"/>
                </a:cxn>
                <a:cxn ang="0">
                  <a:pos x="66" y="541"/>
                </a:cxn>
                <a:cxn ang="0">
                  <a:pos x="7" y="485"/>
                </a:cxn>
                <a:cxn ang="0">
                  <a:pos x="14" y="315"/>
                </a:cxn>
                <a:cxn ang="0">
                  <a:pos x="111" y="130"/>
                </a:cxn>
                <a:cxn ang="0">
                  <a:pos x="289" y="17"/>
                </a:cxn>
              </a:cxnLst>
              <a:rect l="0" t="0" r="r" b="b"/>
              <a:pathLst>
                <a:path w="852" h="1550">
                  <a:moveTo>
                    <a:pt x="400" y="0"/>
                  </a:moveTo>
                  <a:lnTo>
                    <a:pt x="526" y="17"/>
                  </a:lnTo>
                  <a:lnTo>
                    <a:pt x="630" y="57"/>
                  </a:lnTo>
                  <a:lnTo>
                    <a:pt x="726" y="130"/>
                  </a:lnTo>
                  <a:lnTo>
                    <a:pt x="793" y="218"/>
                  </a:lnTo>
                  <a:lnTo>
                    <a:pt x="837" y="323"/>
                  </a:lnTo>
                  <a:lnTo>
                    <a:pt x="852" y="453"/>
                  </a:lnTo>
                  <a:lnTo>
                    <a:pt x="845" y="541"/>
                  </a:lnTo>
                  <a:lnTo>
                    <a:pt x="822" y="630"/>
                  </a:lnTo>
                  <a:lnTo>
                    <a:pt x="778" y="711"/>
                  </a:lnTo>
                  <a:lnTo>
                    <a:pt x="711" y="800"/>
                  </a:lnTo>
                  <a:lnTo>
                    <a:pt x="630" y="897"/>
                  </a:lnTo>
                  <a:lnTo>
                    <a:pt x="526" y="1002"/>
                  </a:lnTo>
                  <a:lnTo>
                    <a:pt x="392" y="1131"/>
                  </a:lnTo>
                  <a:lnTo>
                    <a:pt x="170" y="1365"/>
                  </a:lnTo>
                  <a:lnTo>
                    <a:pt x="163" y="1373"/>
                  </a:lnTo>
                  <a:lnTo>
                    <a:pt x="667" y="1373"/>
                  </a:lnTo>
                  <a:lnTo>
                    <a:pt x="726" y="1365"/>
                  </a:lnTo>
                  <a:lnTo>
                    <a:pt x="756" y="1357"/>
                  </a:lnTo>
                  <a:lnTo>
                    <a:pt x="771" y="1300"/>
                  </a:lnTo>
                  <a:lnTo>
                    <a:pt x="785" y="1228"/>
                  </a:lnTo>
                  <a:lnTo>
                    <a:pt x="800" y="1147"/>
                  </a:lnTo>
                  <a:lnTo>
                    <a:pt x="852" y="1147"/>
                  </a:lnTo>
                  <a:lnTo>
                    <a:pt x="793" y="1550"/>
                  </a:lnTo>
                  <a:lnTo>
                    <a:pt x="0" y="1550"/>
                  </a:lnTo>
                  <a:lnTo>
                    <a:pt x="0" y="1502"/>
                  </a:lnTo>
                  <a:lnTo>
                    <a:pt x="7" y="1486"/>
                  </a:lnTo>
                  <a:lnTo>
                    <a:pt x="14" y="1478"/>
                  </a:lnTo>
                  <a:lnTo>
                    <a:pt x="22" y="1462"/>
                  </a:lnTo>
                  <a:lnTo>
                    <a:pt x="430" y="961"/>
                  </a:lnTo>
                  <a:lnTo>
                    <a:pt x="511" y="848"/>
                  </a:lnTo>
                  <a:lnTo>
                    <a:pt x="585" y="727"/>
                  </a:lnTo>
                  <a:lnTo>
                    <a:pt x="637" y="590"/>
                  </a:lnTo>
                  <a:lnTo>
                    <a:pt x="652" y="453"/>
                  </a:lnTo>
                  <a:lnTo>
                    <a:pt x="645" y="364"/>
                  </a:lnTo>
                  <a:lnTo>
                    <a:pt x="622" y="275"/>
                  </a:lnTo>
                  <a:lnTo>
                    <a:pt x="585" y="194"/>
                  </a:lnTo>
                  <a:lnTo>
                    <a:pt x="526" y="130"/>
                  </a:lnTo>
                  <a:lnTo>
                    <a:pt x="459" y="89"/>
                  </a:lnTo>
                  <a:lnTo>
                    <a:pt x="370" y="73"/>
                  </a:lnTo>
                  <a:lnTo>
                    <a:pt x="281" y="89"/>
                  </a:lnTo>
                  <a:lnTo>
                    <a:pt x="192" y="130"/>
                  </a:lnTo>
                  <a:lnTo>
                    <a:pt x="126" y="202"/>
                  </a:lnTo>
                  <a:lnTo>
                    <a:pt x="81" y="307"/>
                  </a:lnTo>
                  <a:lnTo>
                    <a:pt x="140" y="307"/>
                  </a:lnTo>
                  <a:lnTo>
                    <a:pt x="163" y="323"/>
                  </a:lnTo>
                  <a:lnTo>
                    <a:pt x="185" y="331"/>
                  </a:lnTo>
                  <a:lnTo>
                    <a:pt x="215" y="380"/>
                  </a:lnTo>
                  <a:lnTo>
                    <a:pt x="222" y="404"/>
                  </a:lnTo>
                  <a:lnTo>
                    <a:pt x="222" y="461"/>
                  </a:lnTo>
                  <a:lnTo>
                    <a:pt x="207" y="485"/>
                  </a:lnTo>
                  <a:lnTo>
                    <a:pt x="200" y="509"/>
                  </a:lnTo>
                  <a:lnTo>
                    <a:pt x="177" y="525"/>
                  </a:lnTo>
                  <a:lnTo>
                    <a:pt x="163" y="533"/>
                  </a:lnTo>
                  <a:lnTo>
                    <a:pt x="140" y="541"/>
                  </a:lnTo>
                  <a:lnTo>
                    <a:pt x="126" y="549"/>
                  </a:lnTo>
                  <a:lnTo>
                    <a:pt x="96" y="549"/>
                  </a:lnTo>
                  <a:lnTo>
                    <a:pt x="66" y="541"/>
                  </a:lnTo>
                  <a:lnTo>
                    <a:pt x="37" y="525"/>
                  </a:lnTo>
                  <a:lnTo>
                    <a:pt x="7" y="485"/>
                  </a:lnTo>
                  <a:lnTo>
                    <a:pt x="0" y="420"/>
                  </a:lnTo>
                  <a:lnTo>
                    <a:pt x="14" y="315"/>
                  </a:lnTo>
                  <a:lnTo>
                    <a:pt x="51" y="218"/>
                  </a:lnTo>
                  <a:lnTo>
                    <a:pt x="111" y="130"/>
                  </a:lnTo>
                  <a:lnTo>
                    <a:pt x="185" y="65"/>
                  </a:lnTo>
                  <a:lnTo>
                    <a:pt x="289" y="17"/>
                  </a:lnTo>
                  <a:lnTo>
                    <a:pt x="4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7" name="Freeform 45"/>
            <p:cNvSpPr>
              <a:spLocks noEditPoints="1"/>
            </p:cNvSpPr>
            <p:nvPr/>
          </p:nvSpPr>
          <p:spPr bwMode="auto">
            <a:xfrm>
              <a:off x="22936" y="2761"/>
              <a:ext cx="497" cy="2317"/>
            </a:xfrm>
            <a:custGeom>
              <a:avLst/>
              <a:gdLst/>
              <a:ahLst/>
              <a:cxnLst>
                <a:cxn ang="0">
                  <a:pos x="497" y="1154"/>
                </a:cxn>
                <a:cxn ang="0">
                  <a:pos x="497" y="1162"/>
                </a:cxn>
                <a:cxn ang="0">
                  <a:pos x="497" y="1154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89" y="48"/>
                </a:cxn>
                <a:cxn ang="0">
                  <a:pos x="148" y="113"/>
                </a:cxn>
                <a:cxn ang="0">
                  <a:pos x="215" y="193"/>
                </a:cxn>
                <a:cxn ang="0">
                  <a:pos x="289" y="306"/>
                </a:cxn>
                <a:cxn ang="0">
                  <a:pos x="356" y="436"/>
                </a:cxn>
                <a:cxn ang="0">
                  <a:pos x="430" y="637"/>
                </a:cxn>
                <a:cxn ang="0">
                  <a:pos x="474" y="831"/>
                </a:cxn>
                <a:cxn ang="0">
                  <a:pos x="489" y="1009"/>
                </a:cxn>
                <a:cxn ang="0">
                  <a:pos x="497" y="1162"/>
                </a:cxn>
                <a:cxn ang="0">
                  <a:pos x="489" y="1308"/>
                </a:cxn>
                <a:cxn ang="0">
                  <a:pos x="467" y="1485"/>
                </a:cxn>
                <a:cxn ang="0">
                  <a:pos x="430" y="1671"/>
                </a:cxn>
                <a:cxn ang="0">
                  <a:pos x="363" y="1865"/>
                </a:cxn>
                <a:cxn ang="0">
                  <a:pos x="296" y="2002"/>
                </a:cxn>
                <a:cxn ang="0">
                  <a:pos x="222" y="2115"/>
                </a:cxn>
                <a:cxn ang="0">
                  <a:pos x="155" y="2204"/>
                </a:cxn>
                <a:cxn ang="0">
                  <a:pos x="89" y="2268"/>
                </a:cxn>
                <a:cxn ang="0">
                  <a:pos x="22" y="2317"/>
                </a:cxn>
                <a:cxn ang="0">
                  <a:pos x="15" y="2317"/>
                </a:cxn>
                <a:cxn ang="0">
                  <a:pos x="0" y="2301"/>
                </a:cxn>
                <a:cxn ang="0">
                  <a:pos x="0" y="2284"/>
                </a:cxn>
                <a:cxn ang="0">
                  <a:pos x="29" y="2252"/>
                </a:cxn>
                <a:cxn ang="0">
                  <a:pos x="148" y="2099"/>
                </a:cxn>
                <a:cxn ang="0">
                  <a:pos x="237" y="1929"/>
                </a:cxn>
                <a:cxn ang="0">
                  <a:pos x="304" y="1743"/>
                </a:cxn>
                <a:cxn ang="0">
                  <a:pos x="341" y="1550"/>
                </a:cxn>
                <a:cxn ang="0">
                  <a:pos x="363" y="1356"/>
                </a:cxn>
                <a:cxn ang="0">
                  <a:pos x="370" y="1154"/>
                </a:cxn>
                <a:cxn ang="0">
                  <a:pos x="356" y="880"/>
                </a:cxn>
                <a:cxn ang="0">
                  <a:pos x="319" y="629"/>
                </a:cxn>
                <a:cxn ang="0">
                  <a:pos x="244" y="411"/>
                </a:cxn>
                <a:cxn ang="0">
                  <a:pos x="155" y="226"/>
                </a:cxn>
                <a:cxn ang="0">
                  <a:pos x="37" y="72"/>
                </a:cxn>
                <a:cxn ang="0">
                  <a:pos x="7" y="40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7" h="2317">
                  <a:moveTo>
                    <a:pt x="497" y="1154"/>
                  </a:moveTo>
                  <a:lnTo>
                    <a:pt x="497" y="1162"/>
                  </a:lnTo>
                  <a:lnTo>
                    <a:pt x="497" y="1154"/>
                  </a:lnTo>
                  <a:close/>
                  <a:moveTo>
                    <a:pt x="7" y="0"/>
                  </a:moveTo>
                  <a:lnTo>
                    <a:pt x="22" y="0"/>
                  </a:lnTo>
                  <a:lnTo>
                    <a:pt x="89" y="48"/>
                  </a:lnTo>
                  <a:lnTo>
                    <a:pt x="148" y="113"/>
                  </a:lnTo>
                  <a:lnTo>
                    <a:pt x="215" y="193"/>
                  </a:lnTo>
                  <a:lnTo>
                    <a:pt x="289" y="306"/>
                  </a:lnTo>
                  <a:lnTo>
                    <a:pt x="356" y="436"/>
                  </a:lnTo>
                  <a:lnTo>
                    <a:pt x="430" y="637"/>
                  </a:lnTo>
                  <a:lnTo>
                    <a:pt x="474" y="831"/>
                  </a:lnTo>
                  <a:lnTo>
                    <a:pt x="489" y="1009"/>
                  </a:lnTo>
                  <a:lnTo>
                    <a:pt x="497" y="1162"/>
                  </a:lnTo>
                  <a:lnTo>
                    <a:pt x="489" y="1308"/>
                  </a:lnTo>
                  <a:lnTo>
                    <a:pt x="467" y="1485"/>
                  </a:lnTo>
                  <a:lnTo>
                    <a:pt x="430" y="1671"/>
                  </a:lnTo>
                  <a:lnTo>
                    <a:pt x="363" y="1865"/>
                  </a:lnTo>
                  <a:lnTo>
                    <a:pt x="296" y="2002"/>
                  </a:lnTo>
                  <a:lnTo>
                    <a:pt x="222" y="2115"/>
                  </a:lnTo>
                  <a:lnTo>
                    <a:pt x="155" y="2204"/>
                  </a:lnTo>
                  <a:lnTo>
                    <a:pt x="89" y="2268"/>
                  </a:lnTo>
                  <a:lnTo>
                    <a:pt x="22" y="2317"/>
                  </a:lnTo>
                  <a:lnTo>
                    <a:pt x="15" y="2317"/>
                  </a:lnTo>
                  <a:lnTo>
                    <a:pt x="0" y="2301"/>
                  </a:lnTo>
                  <a:lnTo>
                    <a:pt x="0" y="2284"/>
                  </a:lnTo>
                  <a:lnTo>
                    <a:pt x="29" y="2252"/>
                  </a:lnTo>
                  <a:lnTo>
                    <a:pt x="148" y="2099"/>
                  </a:lnTo>
                  <a:lnTo>
                    <a:pt x="237" y="1929"/>
                  </a:lnTo>
                  <a:lnTo>
                    <a:pt x="304" y="1743"/>
                  </a:lnTo>
                  <a:lnTo>
                    <a:pt x="341" y="1550"/>
                  </a:lnTo>
                  <a:lnTo>
                    <a:pt x="363" y="1356"/>
                  </a:lnTo>
                  <a:lnTo>
                    <a:pt x="370" y="1154"/>
                  </a:lnTo>
                  <a:lnTo>
                    <a:pt x="356" y="880"/>
                  </a:lnTo>
                  <a:lnTo>
                    <a:pt x="319" y="629"/>
                  </a:lnTo>
                  <a:lnTo>
                    <a:pt x="244" y="411"/>
                  </a:lnTo>
                  <a:lnTo>
                    <a:pt x="155" y="226"/>
                  </a:lnTo>
                  <a:lnTo>
                    <a:pt x="37" y="72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8" name="Freeform 46"/>
            <p:cNvSpPr>
              <a:spLocks noEditPoints="1"/>
            </p:cNvSpPr>
            <p:nvPr/>
          </p:nvSpPr>
          <p:spPr bwMode="auto">
            <a:xfrm>
              <a:off x="23759" y="3713"/>
              <a:ext cx="1186" cy="1163"/>
            </a:xfrm>
            <a:custGeom>
              <a:avLst/>
              <a:gdLst/>
              <a:ahLst/>
              <a:cxnLst>
                <a:cxn ang="0">
                  <a:pos x="526" y="73"/>
                </a:cxn>
                <a:cxn ang="0">
                  <a:pos x="511" y="113"/>
                </a:cxn>
                <a:cxn ang="0">
                  <a:pos x="608" y="533"/>
                </a:cxn>
                <a:cxn ang="0">
                  <a:pos x="793" y="501"/>
                </a:cxn>
                <a:cxn ang="0">
                  <a:pos x="926" y="388"/>
                </a:cxn>
                <a:cxn ang="0">
                  <a:pos x="971" y="226"/>
                </a:cxn>
                <a:cxn ang="0">
                  <a:pos x="919" y="105"/>
                </a:cxn>
                <a:cxn ang="0">
                  <a:pos x="800" y="65"/>
                </a:cxn>
                <a:cxn ang="0">
                  <a:pos x="556" y="57"/>
                </a:cxn>
                <a:cxn ang="0">
                  <a:pos x="756" y="0"/>
                </a:cxn>
                <a:cxn ang="0">
                  <a:pos x="978" y="49"/>
                </a:cxn>
                <a:cxn ang="0">
                  <a:pos x="1112" y="170"/>
                </a:cxn>
                <a:cxn ang="0">
                  <a:pos x="1112" y="339"/>
                </a:cxn>
                <a:cxn ang="0">
                  <a:pos x="986" y="477"/>
                </a:cxn>
                <a:cxn ang="0">
                  <a:pos x="786" y="565"/>
                </a:cxn>
                <a:cxn ang="0">
                  <a:pos x="823" y="582"/>
                </a:cxn>
                <a:cxn ang="0">
                  <a:pos x="875" y="614"/>
                </a:cxn>
                <a:cxn ang="0">
                  <a:pos x="919" y="670"/>
                </a:cxn>
                <a:cxn ang="0">
                  <a:pos x="941" y="727"/>
                </a:cxn>
                <a:cxn ang="0">
                  <a:pos x="934" y="832"/>
                </a:cxn>
                <a:cxn ang="0">
                  <a:pos x="919" y="953"/>
                </a:cxn>
                <a:cxn ang="0">
                  <a:pos x="934" y="1082"/>
                </a:cxn>
                <a:cxn ang="0">
                  <a:pos x="971" y="1106"/>
                </a:cxn>
                <a:cxn ang="0">
                  <a:pos x="1045" y="1090"/>
                </a:cxn>
                <a:cxn ang="0">
                  <a:pos x="1127" y="969"/>
                </a:cxn>
                <a:cxn ang="0">
                  <a:pos x="1134" y="953"/>
                </a:cxn>
                <a:cxn ang="0">
                  <a:pos x="1171" y="945"/>
                </a:cxn>
                <a:cxn ang="0">
                  <a:pos x="1186" y="969"/>
                </a:cxn>
                <a:cxn ang="0">
                  <a:pos x="1156" y="1050"/>
                </a:cxn>
                <a:cxn ang="0">
                  <a:pos x="1060" y="1147"/>
                </a:cxn>
                <a:cxn ang="0">
                  <a:pos x="919" y="1155"/>
                </a:cxn>
                <a:cxn ang="0">
                  <a:pos x="808" y="1106"/>
                </a:cxn>
                <a:cxn ang="0">
                  <a:pos x="763" y="985"/>
                </a:cxn>
                <a:cxn ang="0">
                  <a:pos x="771" y="913"/>
                </a:cxn>
                <a:cxn ang="0">
                  <a:pos x="800" y="791"/>
                </a:cxn>
                <a:cxn ang="0">
                  <a:pos x="808" y="743"/>
                </a:cxn>
                <a:cxn ang="0">
                  <a:pos x="763" y="638"/>
                </a:cxn>
                <a:cxn ang="0">
                  <a:pos x="622" y="590"/>
                </a:cxn>
                <a:cxn ang="0">
                  <a:pos x="319" y="1009"/>
                </a:cxn>
                <a:cxn ang="0">
                  <a:pos x="311" y="1066"/>
                </a:cxn>
                <a:cxn ang="0">
                  <a:pos x="445" y="1074"/>
                </a:cxn>
                <a:cxn ang="0">
                  <a:pos x="452" y="1114"/>
                </a:cxn>
                <a:cxn ang="0">
                  <a:pos x="7" y="1131"/>
                </a:cxn>
                <a:cxn ang="0">
                  <a:pos x="0" y="1090"/>
                </a:cxn>
                <a:cxn ang="0">
                  <a:pos x="111" y="1074"/>
                </a:cxn>
                <a:cxn ang="0">
                  <a:pos x="170" y="1034"/>
                </a:cxn>
                <a:cxn ang="0">
                  <a:pos x="385" y="113"/>
                </a:cxn>
                <a:cxn ang="0">
                  <a:pos x="378" y="73"/>
                </a:cxn>
                <a:cxn ang="0">
                  <a:pos x="259" y="65"/>
                </a:cxn>
                <a:cxn ang="0">
                  <a:pos x="244" y="25"/>
                </a:cxn>
                <a:cxn ang="0">
                  <a:pos x="259" y="0"/>
                </a:cxn>
              </a:cxnLst>
              <a:rect l="0" t="0" r="r" b="b"/>
              <a:pathLst>
                <a:path w="1186" h="1163">
                  <a:moveTo>
                    <a:pt x="556" y="57"/>
                  </a:moveTo>
                  <a:lnTo>
                    <a:pt x="526" y="73"/>
                  </a:lnTo>
                  <a:lnTo>
                    <a:pt x="519" y="89"/>
                  </a:lnTo>
                  <a:lnTo>
                    <a:pt x="511" y="113"/>
                  </a:lnTo>
                  <a:lnTo>
                    <a:pt x="415" y="533"/>
                  </a:lnTo>
                  <a:lnTo>
                    <a:pt x="608" y="533"/>
                  </a:lnTo>
                  <a:lnTo>
                    <a:pt x="704" y="525"/>
                  </a:lnTo>
                  <a:lnTo>
                    <a:pt x="793" y="501"/>
                  </a:lnTo>
                  <a:lnTo>
                    <a:pt x="867" y="452"/>
                  </a:lnTo>
                  <a:lnTo>
                    <a:pt x="926" y="388"/>
                  </a:lnTo>
                  <a:lnTo>
                    <a:pt x="964" y="307"/>
                  </a:lnTo>
                  <a:lnTo>
                    <a:pt x="971" y="226"/>
                  </a:lnTo>
                  <a:lnTo>
                    <a:pt x="956" y="154"/>
                  </a:lnTo>
                  <a:lnTo>
                    <a:pt x="919" y="105"/>
                  </a:lnTo>
                  <a:lnTo>
                    <a:pt x="867" y="81"/>
                  </a:lnTo>
                  <a:lnTo>
                    <a:pt x="800" y="65"/>
                  </a:lnTo>
                  <a:lnTo>
                    <a:pt x="726" y="57"/>
                  </a:lnTo>
                  <a:lnTo>
                    <a:pt x="556" y="57"/>
                  </a:lnTo>
                  <a:close/>
                  <a:moveTo>
                    <a:pt x="259" y="0"/>
                  </a:moveTo>
                  <a:lnTo>
                    <a:pt x="756" y="0"/>
                  </a:lnTo>
                  <a:lnTo>
                    <a:pt x="875" y="8"/>
                  </a:lnTo>
                  <a:lnTo>
                    <a:pt x="978" y="49"/>
                  </a:lnTo>
                  <a:lnTo>
                    <a:pt x="1060" y="97"/>
                  </a:lnTo>
                  <a:lnTo>
                    <a:pt x="1112" y="170"/>
                  </a:lnTo>
                  <a:lnTo>
                    <a:pt x="1127" y="251"/>
                  </a:lnTo>
                  <a:lnTo>
                    <a:pt x="1112" y="339"/>
                  </a:lnTo>
                  <a:lnTo>
                    <a:pt x="1060" y="412"/>
                  </a:lnTo>
                  <a:lnTo>
                    <a:pt x="986" y="477"/>
                  </a:lnTo>
                  <a:lnTo>
                    <a:pt x="889" y="525"/>
                  </a:lnTo>
                  <a:lnTo>
                    <a:pt x="786" y="565"/>
                  </a:lnTo>
                  <a:lnTo>
                    <a:pt x="793" y="565"/>
                  </a:lnTo>
                  <a:lnTo>
                    <a:pt x="823" y="582"/>
                  </a:lnTo>
                  <a:lnTo>
                    <a:pt x="845" y="590"/>
                  </a:lnTo>
                  <a:lnTo>
                    <a:pt x="875" y="614"/>
                  </a:lnTo>
                  <a:lnTo>
                    <a:pt x="897" y="638"/>
                  </a:lnTo>
                  <a:lnTo>
                    <a:pt x="919" y="670"/>
                  </a:lnTo>
                  <a:lnTo>
                    <a:pt x="934" y="695"/>
                  </a:lnTo>
                  <a:lnTo>
                    <a:pt x="941" y="727"/>
                  </a:lnTo>
                  <a:lnTo>
                    <a:pt x="941" y="808"/>
                  </a:lnTo>
                  <a:lnTo>
                    <a:pt x="934" y="832"/>
                  </a:lnTo>
                  <a:lnTo>
                    <a:pt x="926" y="888"/>
                  </a:lnTo>
                  <a:lnTo>
                    <a:pt x="919" y="953"/>
                  </a:lnTo>
                  <a:lnTo>
                    <a:pt x="919" y="1034"/>
                  </a:lnTo>
                  <a:lnTo>
                    <a:pt x="934" y="1082"/>
                  </a:lnTo>
                  <a:lnTo>
                    <a:pt x="941" y="1090"/>
                  </a:lnTo>
                  <a:lnTo>
                    <a:pt x="971" y="1106"/>
                  </a:lnTo>
                  <a:lnTo>
                    <a:pt x="986" y="1106"/>
                  </a:lnTo>
                  <a:lnTo>
                    <a:pt x="1045" y="1090"/>
                  </a:lnTo>
                  <a:lnTo>
                    <a:pt x="1097" y="1034"/>
                  </a:lnTo>
                  <a:lnTo>
                    <a:pt x="1127" y="969"/>
                  </a:lnTo>
                  <a:lnTo>
                    <a:pt x="1134" y="961"/>
                  </a:lnTo>
                  <a:lnTo>
                    <a:pt x="1134" y="953"/>
                  </a:lnTo>
                  <a:lnTo>
                    <a:pt x="1141" y="945"/>
                  </a:lnTo>
                  <a:lnTo>
                    <a:pt x="1171" y="945"/>
                  </a:lnTo>
                  <a:lnTo>
                    <a:pt x="1186" y="961"/>
                  </a:lnTo>
                  <a:lnTo>
                    <a:pt x="1186" y="969"/>
                  </a:lnTo>
                  <a:lnTo>
                    <a:pt x="1179" y="1001"/>
                  </a:lnTo>
                  <a:lnTo>
                    <a:pt x="1156" y="1050"/>
                  </a:lnTo>
                  <a:lnTo>
                    <a:pt x="1119" y="1106"/>
                  </a:lnTo>
                  <a:lnTo>
                    <a:pt x="1060" y="1147"/>
                  </a:lnTo>
                  <a:lnTo>
                    <a:pt x="986" y="1163"/>
                  </a:lnTo>
                  <a:lnTo>
                    <a:pt x="919" y="1155"/>
                  </a:lnTo>
                  <a:lnTo>
                    <a:pt x="860" y="1139"/>
                  </a:lnTo>
                  <a:lnTo>
                    <a:pt x="808" y="1106"/>
                  </a:lnTo>
                  <a:lnTo>
                    <a:pt x="778" y="1050"/>
                  </a:lnTo>
                  <a:lnTo>
                    <a:pt x="763" y="985"/>
                  </a:lnTo>
                  <a:lnTo>
                    <a:pt x="763" y="961"/>
                  </a:lnTo>
                  <a:lnTo>
                    <a:pt x="771" y="913"/>
                  </a:lnTo>
                  <a:lnTo>
                    <a:pt x="786" y="856"/>
                  </a:lnTo>
                  <a:lnTo>
                    <a:pt x="800" y="791"/>
                  </a:lnTo>
                  <a:lnTo>
                    <a:pt x="808" y="767"/>
                  </a:lnTo>
                  <a:lnTo>
                    <a:pt x="808" y="743"/>
                  </a:lnTo>
                  <a:lnTo>
                    <a:pt x="800" y="687"/>
                  </a:lnTo>
                  <a:lnTo>
                    <a:pt x="763" y="638"/>
                  </a:lnTo>
                  <a:lnTo>
                    <a:pt x="711" y="606"/>
                  </a:lnTo>
                  <a:lnTo>
                    <a:pt x="622" y="590"/>
                  </a:lnTo>
                  <a:lnTo>
                    <a:pt x="415" y="590"/>
                  </a:lnTo>
                  <a:lnTo>
                    <a:pt x="319" y="1009"/>
                  </a:lnTo>
                  <a:lnTo>
                    <a:pt x="311" y="1026"/>
                  </a:lnTo>
                  <a:lnTo>
                    <a:pt x="311" y="1066"/>
                  </a:lnTo>
                  <a:lnTo>
                    <a:pt x="319" y="1074"/>
                  </a:lnTo>
                  <a:lnTo>
                    <a:pt x="445" y="1074"/>
                  </a:lnTo>
                  <a:lnTo>
                    <a:pt x="452" y="1082"/>
                  </a:lnTo>
                  <a:lnTo>
                    <a:pt x="452" y="1114"/>
                  </a:lnTo>
                  <a:lnTo>
                    <a:pt x="437" y="1131"/>
                  </a:lnTo>
                  <a:lnTo>
                    <a:pt x="7" y="1131"/>
                  </a:lnTo>
                  <a:lnTo>
                    <a:pt x="0" y="1122"/>
                  </a:lnTo>
                  <a:lnTo>
                    <a:pt x="0" y="1090"/>
                  </a:lnTo>
                  <a:lnTo>
                    <a:pt x="15" y="1074"/>
                  </a:lnTo>
                  <a:lnTo>
                    <a:pt x="111" y="1074"/>
                  </a:lnTo>
                  <a:lnTo>
                    <a:pt x="155" y="1058"/>
                  </a:lnTo>
                  <a:lnTo>
                    <a:pt x="170" y="1034"/>
                  </a:lnTo>
                  <a:lnTo>
                    <a:pt x="378" y="130"/>
                  </a:lnTo>
                  <a:lnTo>
                    <a:pt x="385" y="113"/>
                  </a:lnTo>
                  <a:lnTo>
                    <a:pt x="385" y="81"/>
                  </a:lnTo>
                  <a:lnTo>
                    <a:pt x="378" y="73"/>
                  </a:lnTo>
                  <a:lnTo>
                    <a:pt x="363" y="65"/>
                  </a:lnTo>
                  <a:lnTo>
                    <a:pt x="259" y="65"/>
                  </a:lnTo>
                  <a:lnTo>
                    <a:pt x="244" y="57"/>
                  </a:lnTo>
                  <a:lnTo>
                    <a:pt x="244" y="25"/>
                  </a:lnTo>
                  <a:lnTo>
                    <a:pt x="252" y="8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Right Brace 56"/>
          <p:cNvSpPr/>
          <p:nvPr/>
        </p:nvSpPr>
        <p:spPr>
          <a:xfrm rot="5400000">
            <a:off x="6342888" y="4096512"/>
            <a:ext cx="460248" cy="1716024"/>
          </a:xfrm>
          <a:prstGeom prst="rightBrace">
            <a:avLst/>
          </a:prstGeom>
          <a:noFill/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257800" y="525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Twist to preserve d=4,N=2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28600" y="5486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Witten, 1997</a:t>
            </a:r>
          </a:p>
          <a:p>
            <a:r>
              <a:rPr lang="en-US" sz="2400" dirty="0" smtClean="0"/>
              <a:t>GMN, 2009</a:t>
            </a:r>
          </a:p>
          <a:p>
            <a:r>
              <a:rPr lang="en-US" sz="2400" dirty="0" err="1" smtClean="0"/>
              <a:t>Gaiotto</a:t>
            </a:r>
            <a:r>
              <a:rPr lang="en-US" sz="2400" dirty="0" smtClean="0"/>
              <a:t>, 2009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5685745" y="5656491"/>
            <a:ext cx="3229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</a:rPr>
              <a:t>     Type II duals via ``geometric engineering’’</a:t>
            </a:r>
          </a:p>
          <a:p>
            <a:r>
              <a:rPr lang="en-US" sz="2000" dirty="0" smtClean="0">
                <a:solidFill>
                  <a:srgbClr val="00FFFF"/>
                </a:solidFill>
              </a:rPr>
              <a:t>      KLMVW 1996</a:t>
            </a:r>
            <a:endParaRPr lang="en-US" sz="2000" dirty="0">
              <a:solidFill>
                <a:srgbClr val="00FFFF"/>
              </a:solidFill>
            </a:endParaRPr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743201" y="5698125"/>
            <a:ext cx="2992823" cy="752833"/>
            <a:chOff x="1758" y="3638"/>
            <a:chExt cx="6468" cy="1627"/>
          </a:xfrm>
          <a:solidFill>
            <a:srgbClr val="FF0066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758" y="3713"/>
              <a:ext cx="952" cy="1180"/>
            </a:xfrm>
            <a:custGeom>
              <a:avLst/>
              <a:gdLst/>
              <a:ahLst/>
              <a:cxnLst>
                <a:cxn ang="0">
                  <a:pos x="696" y="14"/>
                </a:cxn>
                <a:cxn ang="0">
                  <a:pos x="804" y="83"/>
                </a:cxn>
                <a:cxn ang="0">
                  <a:pos x="910" y="14"/>
                </a:cxn>
                <a:cxn ang="0">
                  <a:pos x="926" y="2"/>
                </a:cxn>
                <a:cxn ang="0">
                  <a:pos x="946" y="4"/>
                </a:cxn>
                <a:cxn ang="0">
                  <a:pos x="952" y="14"/>
                </a:cxn>
                <a:cxn ang="0">
                  <a:pos x="860" y="384"/>
                </a:cxn>
                <a:cxn ang="0">
                  <a:pos x="840" y="401"/>
                </a:cxn>
                <a:cxn ang="0">
                  <a:pos x="824" y="397"/>
                </a:cxn>
                <a:cxn ang="0">
                  <a:pos x="820" y="389"/>
                </a:cxn>
                <a:cxn ang="0">
                  <a:pos x="824" y="356"/>
                </a:cxn>
                <a:cxn ang="0">
                  <a:pos x="824" y="238"/>
                </a:cxn>
                <a:cxn ang="0">
                  <a:pos x="776" y="116"/>
                </a:cxn>
                <a:cxn ang="0">
                  <a:pos x="680" y="55"/>
                </a:cxn>
                <a:cxn ang="0">
                  <a:pos x="540" y="51"/>
                </a:cxn>
                <a:cxn ang="0">
                  <a:pos x="398" y="130"/>
                </a:cxn>
                <a:cxn ang="0">
                  <a:pos x="322" y="264"/>
                </a:cxn>
                <a:cxn ang="0">
                  <a:pos x="328" y="378"/>
                </a:cxn>
                <a:cxn ang="0">
                  <a:pos x="374" y="441"/>
                </a:cxn>
                <a:cxn ang="0">
                  <a:pos x="426" y="464"/>
                </a:cxn>
                <a:cxn ang="0">
                  <a:pos x="496" y="484"/>
                </a:cxn>
                <a:cxn ang="0">
                  <a:pos x="638" y="523"/>
                </a:cxn>
                <a:cxn ang="0">
                  <a:pos x="696" y="549"/>
                </a:cxn>
                <a:cxn ang="0">
                  <a:pos x="736" y="584"/>
                </a:cxn>
                <a:cxn ang="0">
                  <a:pos x="778" y="647"/>
                </a:cxn>
                <a:cxn ang="0">
                  <a:pos x="802" y="763"/>
                </a:cxn>
                <a:cxn ang="0">
                  <a:pos x="756" y="940"/>
                </a:cxn>
                <a:cxn ang="0">
                  <a:pos x="632" y="1090"/>
                </a:cxn>
                <a:cxn ang="0">
                  <a:pos x="458" y="1174"/>
                </a:cxn>
                <a:cxn ang="0">
                  <a:pos x="312" y="1174"/>
                </a:cxn>
                <a:cxn ang="0">
                  <a:pos x="192" y="1127"/>
                </a:cxn>
                <a:cxn ang="0">
                  <a:pos x="48" y="1153"/>
                </a:cxn>
                <a:cxn ang="0">
                  <a:pos x="18" y="1180"/>
                </a:cxn>
                <a:cxn ang="0">
                  <a:pos x="2" y="1172"/>
                </a:cxn>
                <a:cxn ang="0">
                  <a:pos x="6" y="1139"/>
                </a:cxn>
                <a:cxn ang="0">
                  <a:pos x="30" y="1037"/>
                </a:cxn>
                <a:cxn ang="0">
                  <a:pos x="62" y="909"/>
                </a:cxn>
                <a:cxn ang="0">
                  <a:pos x="88" y="808"/>
                </a:cxn>
                <a:cxn ang="0">
                  <a:pos x="104" y="777"/>
                </a:cxn>
                <a:cxn ang="0">
                  <a:pos x="128" y="781"/>
                </a:cxn>
                <a:cxn ang="0">
                  <a:pos x="132" y="801"/>
                </a:cxn>
                <a:cxn ang="0">
                  <a:pos x="124" y="838"/>
                </a:cxn>
                <a:cxn ang="0">
                  <a:pos x="124" y="940"/>
                </a:cxn>
                <a:cxn ang="0">
                  <a:pos x="170" y="1043"/>
                </a:cxn>
                <a:cxn ang="0">
                  <a:pos x="252" y="1102"/>
                </a:cxn>
                <a:cxn ang="0">
                  <a:pos x="374" y="1131"/>
                </a:cxn>
                <a:cxn ang="0">
                  <a:pos x="502" y="1111"/>
                </a:cxn>
                <a:cxn ang="0">
                  <a:pos x="620" y="1017"/>
                </a:cxn>
                <a:cxn ang="0">
                  <a:pos x="684" y="881"/>
                </a:cxn>
                <a:cxn ang="0">
                  <a:pos x="676" y="759"/>
                </a:cxn>
                <a:cxn ang="0">
                  <a:pos x="626" y="696"/>
                </a:cxn>
                <a:cxn ang="0">
                  <a:pos x="562" y="667"/>
                </a:cxn>
                <a:cxn ang="0">
                  <a:pos x="340" y="604"/>
                </a:cxn>
                <a:cxn ang="0">
                  <a:pos x="256" y="539"/>
                </a:cxn>
                <a:cxn ang="0">
                  <a:pos x="206" y="431"/>
                </a:cxn>
                <a:cxn ang="0">
                  <a:pos x="228" y="256"/>
                </a:cxn>
                <a:cxn ang="0">
                  <a:pos x="350" y="96"/>
                </a:cxn>
                <a:cxn ang="0">
                  <a:pos x="532" y="6"/>
                </a:cxn>
              </a:cxnLst>
              <a:rect l="0" t="0" r="r" b="b"/>
              <a:pathLst>
                <a:path w="952" h="1180">
                  <a:moveTo>
                    <a:pt x="600" y="0"/>
                  </a:moveTo>
                  <a:lnTo>
                    <a:pt x="650" y="4"/>
                  </a:lnTo>
                  <a:lnTo>
                    <a:pt x="696" y="14"/>
                  </a:lnTo>
                  <a:lnTo>
                    <a:pt x="736" y="31"/>
                  </a:lnTo>
                  <a:lnTo>
                    <a:pt x="772" y="53"/>
                  </a:lnTo>
                  <a:lnTo>
                    <a:pt x="804" y="83"/>
                  </a:lnTo>
                  <a:lnTo>
                    <a:pt x="828" y="118"/>
                  </a:lnTo>
                  <a:lnTo>
                    <a:pt x="904" y="22"/>
                  </a:lnTo>
                  <a:lnTo>
                    <a:pt x="910" y="14"/>
                  </a:lnTo>
                  <a:lnTo>
                    <a:pt x="916" y="10"/>
                  </a:lnTo>
                  <a:lnTo>
                    <a:pt x="924" y="2"/>
                  </a:lnTo>
                  <a:lnTo>
                    <a:pt x="926" y="2"/>
                  </a:lnTo>
                  <a:lnTo>
                    <a:pt x="928" y="0"/>
                  </a:lnTo>
                  <a:lnTo>
                    <a:pt x="934" y="0"/>
                  </a:lnTo>
                  <a:lnTo>
                    <a:pt x="946" y="4"/>
                  </a:lnTo>
                  <a:lnTo>
                    <a:pt x="950" y="8"/>
                  </a:lnTo>
                  <a:lnTo>
                    <a:pt x="952" y="12"/>
                  </a:lnTo>
                  <a:lnTo>
                    <a:pt x="952" y="14"/>
                  </a:lnTo>
                  <a:lnTo>
                    <a:pt x="950" y="12"/>
                  </a:lnTo>
                  <a:lnTo>
                    <a:pt x="862" y="368"/>
                  </a:lnTo>
                  <a:lnTo>
                    <a:pt x="860" y="384"/>
                  </a:lnTo>
                  <a:lnTo>
                    <a:pt x="856" y="395"/>
                  </a:lnTo>
                  <a:lnTo>
                    <a:pt x="850" y="399"/>
                  </a:lnTo>
                  <a:lnTo>
                    <a:pt x="840" y="401"/>
                  </a:lnTo>
                  <a:lnTo>
                    <a:pt x="834" y="401"/>
                  </a:lnTo>
                  <a:lnTo>
                    <a:pt x="828" y="399"/>
                  </a:lnTo>
                  <a:lnTo>
                    <a:pt x="824" y="397"/>
                  </a:lnTo>
                  <a:lnTo>
                    <a:pt x="822" y="393"/>
                  </a:lnTo>
                  <a:lnTo>
                    <a:pt x="822" y="391"/>
                  </a:lnTo>
                  <a:lnTo>
                    <a:pt x="820" y="389"/>
                  </a:lnTo>
                  <a:lnTo>
                    <a:pt x="820" y="387"/>
                  </a:lnTo>
                  <a:lnTo>
                    <a:pt x="822" y="374"/>
                  </a:lnTo>
                  <a:lnTo>
                    <a:pt x="824" y="356"/>
                  </a:lnTo>
                  <a:lnTo>
                    <a:pt x="826" y="330"/>
                  </a:lnTo>
                  <a:lnTo>
                    <a:pt x="828" y="295"/>
                  </a:lnTo>
                  <a:lnTo>
                    <a:pt x="824" y="238"/>
                  </a:lnTo>
                  <a:lnTo>
                    <a:pt x="814" y="191"/>
                  </a:lnTo>
                  <a:lnTo>
                    <a:pt x="798" y="151"/>
                  </a:lnTo>
                  <a:lnTo>
                    <a:pt x="776" y="116"/>
                  </a:lnTo>
                  <a:lnTo>
                    <a:pt x="748" y="90"/>
                  </a:lnTo>
                  <a:lnTo>
                    <a:pt x="716" y="69"/>
                  </a:lnTo>
                  <a:lnTo>
                    <a:pt x="680" y="55"/>
                  </a:lnTo>
                  <a:lnTo>
                    <a:pt x="640" y="47"/>
                  </a:lnTo>
                  <a:lnTo>
                    <a:pt x="596" y="45"/>
                  </a:lnTo>
                  <a:lnTo>
                    <a:pt x="540" y="51"/>
                  </a:lnTo>
                  <a:lnTo>
                    <a:pt x="488" y="69"/>
                  </a:lnTo>
                  <a:lnTo>
                    <a:pt x="440" y="96"/>
                  </a:lnTo>
                  <a:lnTo>
                    <a:pt x="398" y="130"/>
                  </a:lnTo>
                  <a:lnTo>
                    <a:pt x="364" y="171"/>
                  </a:lnTo>
                  <a:lnTo>
                    <a:pt x="338" y="216"/>
                  </a:lnTo>
                  <a:lnTo>
                    <a:pt x="322" y="264"/>
                  </a:lnTo>
                  <a:lnTo>
                    <a:pt x="316" y="313"/>
                  </a:lnTo>
                  <a:lnTo>
                    <a:pt x="320" y="348"/>
                  </a:lnTo>
                  <a:lnTo>
                    <a:pt x="328" y="378"/>
                  </a:lnTo>
                  <a:lnTo>
                    <a:pt x="340" y="403"/>
                  </a:lnTo>
                  <a:lnTo>
                    <a:pt x="356" y="423"/>
                  </a:lnTo>
                  <a:lnTo>
                    <a:pt x="374" y="441"/>
                  </a:lnTo>
                  <a:lnTo>
                    <a:pt x="394" y="454"/>
                  </a:lnTo>
                  <a:lnTo>
                    <a:pt x="412" y="462"/>
                  </a:lnTo>
                  <a:lnTo>
                    <a:pt x="426" y="464"/>
                  </a:lnTo>
                  <a:lnTo>
                    <a:pt x="446" y="470"/>
                  </a:lnTo>
                  <a:lnTo>
                    <a:pt x="470" y="478"/>
                  </a:lnTo>
                  <a:lnTo>
                    <a:pt x="496" y="484"/>
                  </a:lnTo>
                  <a:lnTo>
                    <a:pt x="568" y="502"/>
                  </a:lnTo>
                  <a:lnTo>
                    <a:pt x="608" y="515"/>
                  </a:lnTo>
                  <a:lnTo>
                    <a:pt x="638" y="523"/>
                  </a:lnTo>
                  <a:lnTo>
                    <a:pt x="662" y="531"/>
                  </a:lnTo>
                  <a:lnTo>
                    <a:pt x="680" y="539"/>
                  </a:lnTo>
                  <a:lnTo>
                    <a:pt x="696" y="549"/>
                  </a:lnTo>
                  <a:lnTo>
                    <a:pt x="710" y="559"/>
                  </a:lnTo>
                  <a:lnTo>
                    <a:pt x="724" y="572"/>
                  </a:lnTo>
                  <a:lnTo>
                    <a:pt x="736" y="584"/>
                  </a:lnTo>
                  <a:lnTo>
                    <a:pt x="750" y="600"/>
                  </a:lnTo>
                  <a:lnTo>
                    <a:pt x="764" y="620"/>
                  </a:lnTo>
                  <a:lnTo>
                    <a:pt x="778" y="647"/>
                  </a:lnTo>
                  <a:lnTo>
                    <a:pt x="790" y="679"/>
                  </a:lnTo>
                  <a:lnTo>
                    <a:pt x="798" y="718"/>
                  </a:lnTo>
                  <a:lnTo>
                    <a:pt x="802" y="763"/>
                  </a:lnTo>
                  <a:lnTo>
                    <a:pt x="796" y="824"/>
                  </a:lnTo>
                  <a:lnTo>
                    <a:pt x="780" y="883"/>
                  </a:lnTo>
                  <a:lnTo>
                    <a:pt x="756" y="940"/>
                  </a:lnTo>
                  <a:lnTo>
                    <a:pt x="722" y="995"/>
                  </a:lnTo>
                  <a:lnTo>
                    <a:pt x="680" y="1045"/>
                  </a:lnTo>
                  <a:lnTo>
                    <a:pt x="632" y="1090"/>
                  </a:lnTo>
                  <a:lnTo>
                    <a:pt x="578" y="1127"/>
                  </a:lnTo>
                  <a:lnTo>
                    <a:pt x="520" y="1155"/>
                  </a:lnTo>
                  <a:lnTo>
                    <a:pt x="458" y="1174"/>
                  </a:lnTo>
                  <a:lnTo>
                    <a:pt x="394" y="1180"/>
                  </a:lnTo>
                  <a:lnTo>
                    <a:pt x="354" y="1178"/>
                  </a:lnTo>
                  <a:lnTo>
                    <a:pt x="312" y="1174"/>
                  </a:lnTo>
                  <a:lnTo>
                    <a:pt x="272" y="1163"/>
                  </a:lnTo>
                  <a:lnTo>
                    <a:pt x="232" y="1149"/>
                  </a:lnTo>
                  <a:lnTo>
                    <a:pt x="192" y="1127"/>
                  </a:lnTo>
                  <a:lnTo>
                    <a:pt x="158" y="1098"/>
                  </a:lnTo>
                  <a:lnTo>
                    <a:pt x="126" y="1062"/>
                  </a:lnTo>
                  <a:lnTo>
                    <a:pt x="48" y="1153"/>
                  </a:lnTo>
                  <a:lnTo>
                    <a:pt x="42" y="1161"/>
                  </a:lnTo>
                  <a:lnTo>
                    <a:pt x="24" y="1180"/>
                  </a:lnTo>
                  <a:lnTo>
                    <a:pt x="18" y="1180"/>
                  </a:lnTo>
                  <a:lnTo>
                    <a:pt x="10" y="1178"/>
                  </a:lnTo>
                  <a:lnTo>
                    <a:pt x="6" y="1176"/>
                  </a:lnTo>
                  <a:lnTo>
                    <a:pt x="2" y="1172"/>
                  </a:lnTo>
                  <a:lnTo>
                    <a:pt x="0" y="1165"/>
                  </a:lnTo>
                  <a:lnTo>
                    <a:pt x="2" y="1157"/>
                  </a:lnTo>
                  <a:lnTo>
                    <a:pt x="6" y="1139"/>
                  </a:lnTo>
                  <a:lnTo>
                    <a:pt x="12" y="1113"/>
                  </a:lnTo>
                  <a:lnTo>
                    <a:pt x="20" y="1078"/>
                  </a:lnTo>
                  <a:lnTo>
                    <a:pt x="30" y="1037"/>
                  </a:lnTo>
                  <a:lnTo>
                    <a:pt x="42" y="997"/>
                  </a:lnTo>
                  <a:lnTo>
                    <a:pt x="52" y="952"/>
                  </a:lnTo>
                  <a:lnTo>
                    <a:pt x="62" y="909"/>
                  </a:lnTo>
                  <a:lnTo>
                    <a:pt x="72" y="871"/>
                  </a:lnTo>
                  <a:lnTo>
                    <a:pt x="82" y="836"/>
                  </a:lnTo>
                  <a:lnTo>
                    <a:pt x="88" y="808"/>
                  </a:lnTo>
                  <a:lnTo>
                    <a:pt x="94" y="789"/>
                  </a:lnTo>
                  <a:lnTo>
                    <a:pt x="96" y="781"/>
                  </a:lnTo>
                  <a:lnTo>
                    <a:pt x="104" y="777"/>
                  </a:lnTo>
                  <a:lnTo>
                    <a:pt x="122" y="777"/>
                  </a:lnTo>
                  <a:lnTo>
                    <a:pt x="124" y="779"/>
                  </a:lnTo>
                  <a:lnTo>
                    <a:pt x="128" y="781"/>
                  </a:lnTo>
                  <a:lnTo>
                    <a:pt x="130" y="783"/>
                  </a:lnTo>
                  <a:lnTo>
                    <a:pt x="132" y="789"/>
                  </a:lnTo>
                  <a:lnTo>
                    <a:pt x="132" y="801"/>
                  </a:lnTo>
                  <a:lnTo>
                    <a:pt x="130" y="805"/>
                  </a:lnTo>
                  <a:lnTo>
                    <a:pt x="128" y="818"/>
                  </a:lnTo>
                  <a:lnTo>
                    <a:pt x="124" y="838"/>
                  </a:lnTo>
                  <a:lnTo>
                    <a:pt x="122" y="864"/>
                  </a:lnTo>
                  <a:lnTo>
                    <a:pt x="120" y="893"/>
                  </a:lnTo>
                  <a:lnTo>
                    <a:pt x="124" y="940"/>
                  </a:lnTo>
                  <a:lnTo>
                    <a:pt x="134" y="980"/>
                  </a:lnTo>
                  <a:lnTo>
                    <a:pt x="150" y="1015"/>
                  </a:lnTo>
                  <a:lnTo>
                    <a:pt x="170" y="1043"/>
                  </a:lnTo>
                  <a:lnTo>
                    <a:pt x="194" y="1068"/>
                  </a:lnTo>
                  <a:lnTo>
                    <a:pt x="222" y="1088"/>
                  </a:lnTo>
                  <a:lnTo>
                    <a:pt x="252" y="1102"/>
                  </a:lnTo>
                  <a:lnTo>
                    <a:pt x="282" y="1115"/>
                  </a:lnTo>
                  <a:lnTo>
                    <a:pt x="314" y="1123"/>
                  </a:lnTo>
                  <a:lnTo>
                    <a:pt x="374" y="1131"/>
                  </a:lnTo>
                  <a:lnTo>
                    <a:pt x="402" y="1131"/>
                  </a:lnTo>
                  <a:lnTo>
                    <a:pt x="452" y="1125"/>
                  </a:lnTo>
                  <a:lnTo>
                    <a:pt x="502" y="1111"/>
                  </a:lnTo>
                  <a:lnTo>
                    <a:pt x="546" y="1086"/>
                  </a:lnTo>
                  <a:lnTo>
                    <a:pt x="586" y="1056"/>
                  </a:lnTo>
                  <a:lnTo>
                    <a:pt x="620" y="1017"/>
                  </a:lnTo>
                  <a:lnTo>
                    <a:pt x="648" y="976"/>
                  </a:lnTo>
                  <a:lnTo>
                    <a:pt x="670" y="930"/>
                  </a:lnTo>
                  <a:lnTo>
                    <a:pt x="684" y="881"/>
                  </a:lnTo>
                  <a:lnTo>
                    <a:pt x="688" y="832"/>
                  </a:lnTo>
                  <a:lnTo>
                    <a:pt x="684" y="791"/>
                  </a:lnTo>
                  <a:lnTo>
                    <a:pt x="676" y="759"/>
                  </a:lnTo>
                  <a:lnTo>
                    <a:pt x="664" y="732"/>
                  </a:lnTo>
                  <a:lnTo>
                    <a:pt x="646" y="712"/>
                  </a:lnTo>
                  <a:lnTo>
                    <a:pt x="626" y="696"/>
                  </a:lnTo>
                  <a:lnTo>
                    <a:pt x="606" y="683"/>
                  </a:lnTo>
                  <a:lnTo>
                    <a:pt x="584" y="673"/>
                  </a:lnTo>
                  <a:lnTo>
                    <a:pt x="562" y="667"/>
                  </a:lnTo>
                  <a:lnTo>
                    <a:pt x="542" y="661"/>
                  </a:lnTo>
                  <a:lnTo>
                    <a:pt x="370" y="614"/>
                  </a:lnTo>
                  <a:lnTo>
                    <a:pt x="340" y="604"/>
                  </a:lnTo>
                  <a:lnTo>
                    <a:pt x="310" y="588"/>
                  </a:lnTo>
                  <a:lnTo>
                    <a:pt x="280" y="565"/>
                  </a:lnTo>
                  <a:lnTo>
                    <a:pt x="256" y="539"/>
                  </a:lnTo>
                  <a:lnTo>
                    <a:pt x="234" y="509"/>
                  </a:lnTo>
                  <a:lnTo>
                    <a:pt x="216" y="472"/>
                  </a:lnTo>
                  <a:lnTo>
                    <a:pt x="206" y="431"/>
                  </a:lnTo>
                  <a:lnTo>
                    <a:pt x="202" y="384"/>
                  </a:lnTo>
                  <a:lnTo>
                    <a:pt x="208" y="319"/>
                  </a:lnTo>
                  <a:lnTo>
                    <a:pt x="228" y="256"/>
                  </a:lnTo>
                  <a:lnTo>
                    <a:pt x="260" y="197"/>
                  </a:lnTo>
                  <a:lnTo>
                    <a:pt x="300" y="142"/>
                  </a:lnTo>
                  <a:lnTo>
                    <a:pt x="350" y="96"/>
                  </a:lnTo>
                  <a:lnTo>
                    <a:pt x="406" y="55"/>
                  </a:lnTo>
                  <a:lnTo>
                    <a:pt x="468" y="27"/>
                  </a:lnTo>
                  <a:lnTo>
                    <a:pt x="532" y="6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948" y="3638"/>
              <a:ext cx="218" cy="16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" y="0"/>
                </a:cxn>
                <a:cxn ang="0">
                  <a:pos x="218" y="67"/>
                </a:cxn>
                <a:cxn ang="0">
                  <a:pos x="64" y="67"/>
                </a:cxn>
                <a:cxn ang="0">
                  <a:pos x="64" y="1564"/>
                </a:cxn>
                <a:cxn ang="0">
                  <a:pos x="218" y="1564"/>
                </a:cxn>
                <a:cxn ang="0">
                  <a:pos x="218" y="1627"/>
                </a:cxn>
                <a:cxn ang="0">
                  <a:pos x="0" y="1627"/>
                </a:cxn>
                <a:cxn ang="0">
                  <a:pos x="0" y="0"/>
                </a:cxn>
              </a:cxnLst>
              <a:rect l="0" t="0" r="r" b="b"/>
              <a:pathLst>
                <a:path w="218" h="1627">
                  <a:moveTo>
                    <a:pt x="0" y="0"/>
                  </a:moveTo>
                  <a:lnTo>
                    <a:pt x="218" y="0"/>
                  </a:lnTo>
                  <a:lnTo>
                    <a:pt x="218" y="67"/>
                  </a:lnTo>
                  <a:lnTo>
                    <a:pt x="64" y="67"/>
                  </a:lnTo>
                  <a:lnTo>
                    <a:pt x="64" y="1564"/>
                  </a:lnTo>
                  <a:lnTo>
                    <a:pt x="218" y="1564"/>
                  </a:lnTo>
                  <a:lnTo>
                    <a:pt x="218" y="1627"/>
                  </a:lnTo>
                  <a:lnTo>
                    <a:pt x="0" y="16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3228" y="4095"/>
              <a:ext cx="706" cy="1103"/>
            </a:xfrm>
            <a:custGeom>
              <a:avLst/>
              <a:gdLst/>
              <a:ahLst/>
              <a:cxnLst>
                <a:cxn ang="0">
                  <a:pos x="2" y="977"/>
                </a:cxn>
                <a:cxn ang="0">
                  <a:pos x="0" y="975"/>
                </a:cxn>
                <a:cxn ang="0">
                  <a:pos x="412" y="684"/>
                </a:cxn>
                <a:cxn ang="0">
                  <a:pos x="208" y="853"/>
                </a:cxn>
                <a:cxn ang="0">
                  <a:pos x="288" y="924"/>
                </a:cxn>
                <a:cxn ang="0">
                  <a:pos x="368" y="969"/>
                </a:cxn>
                <a:cxn ang="0">
                  <a:pos x="446" y="983"/>
                </a:cxn>
                <a:cxn ang="0">
                  <a:pos x="508" y="962"/>
                </a:cxn>
                <a:cxn ang="0">
                  <a:pos x="546" y="920"/>
                </a:cxn>
                <a:cxn ang="0">
                  <a:pos x="562" y="863"/>
                </a:cxn>
                <a:cxn ang="0">
                  <a:pos x="562" y="816"/>
                </a:cxn>
                <a:cxn ang="0">
                  <a:pos x="554" y="755"/>
                </a:cxn>
                <a:cxn ang="0">
                  <a:pos x="522" y="605"/>
                </a:cxn>
                <a:cxn ang="0">
                  <a:pos x="250" y="122"/>
                </a:cxn>
                <a:cxn ang="0">
                  <a:pos x="226" y="228"/>
                </a:cxn>
                <a:cxn ang="0">
                  <a:pos x="222" y="413"/>
                </a:cxn>
                <a:cxn ang="0">
                  <a:pos x="230" y="560"/>
                </a:cxn>
                <a:cxn ang="0">
                  <a:pos x="278" y="631"/>
                </a:cxn>
                <a:cxn ang="0">
                  <a:pos x="338" y="696"/>
                </a:cxn>
                <a:cxn ang="0">
                  <a:pos x="516" y="562"/>
                </a:cxn>
                <a:cxn ang="0">
                  <a:pos x="532" y="192"/>
                </a:cxn>
                <a:cxn ang="0">
                  <a:pos x="384" y="165"/>
                </a:cxn>
                <a:cxn ang="0">
                  <a:pos x="250" y="122"/>
                </a:cxn>
                <a:cxn ang="0">
                  <a:pos x="420" y="25"/>
                </a:cxn>
                <a:cxn ang="0">
                  <a:pos x="512" y="61"/>
                </a:cxn>
                <a:cxn ang="0">
                  <a:pos x="676" y="7"/>
                </a:cxn>
                <a:cxn ang="0">
                  <a:pos x="672" y="53"/>
                </a:cxn>
                <a:cxn ang="0">
                  <a:pos x="660" y="131"/>
                </a:cxn>
                <a:cxn ang="0">
                  <a:pos x="654" y="228"/>
                </a:cxn>
                <a:cxn ang="0">
                  <a:pos x="650" y="371"/>
                </a:cxn>
                <a:cxn ang="0">
                  <a:pos x="652" y="554"/>
                </a:cxn>
                <a:cxn ang="0">
                  <a:pos x="706" y="792"/>
                </a:cxn>
                <a:cxn ang="0">
                  <a:pos x="578" y="944"/>
                </a:cxn>
                <a:cxn ang="0">
                  <a:pos x="444" y="1091"/>
                </a:cxn>
                <a:cxn ang="0">
                  <a:pos x="402" y="1101"/>
                </a:cxn>
                <a:cxn ang="0">
                  <a:pos x="336" y="1099"/>
                </a:cxn>
                <a:cxn ang="0">
                  <a:pos x="238" y="1070"/>
                </a:cxn>
                <a:cxn ang="0">
                  <a:pos x="74" y="965"/>
                </a:cxn>
                <a:cxn ang="0">
                  <a:pos x="2" y="977"/>
                </a:cxn>
                <a:cxn ang="0">
                  <a:pos x="144" y="867"/>
                </a:cxn>
                <a:cxn ang="0">
                  <a:pos x="100" y="661"/>
                </a:cxn>
                <a:cxn ang="0">
                  <a:pos x="92" y="493"/>
                </a:cxn>
                <a:cxn ang="0">
                  <a:pos x="104" y="275"/>
                </a:cxn>
                <a:cxn ang="0">
                  <a:pos x="246" y="82"/>
                </a:cxn>
              </a:cxnLst>
              <a:rect l="0" t="0" r="r" b="b"/>
              <a:pathLst>
                <a:path w="706" h="1103">
                  <a:moveTo>
                    <a:pt x="0" y="975"/>
                  </a:moveTo>
                  <a:lnTo>
                    <a:pt x="2" y="977"/>
                  </a:lnTo>
                  <a:lnTo>
                    <a:pt x="0" y="979"/>
                  </a:lnTo>
                  <a:lnTo>
                    <a:pt x="0" y="975"/>
                  </a:lnTo>
                  <a:close/>
                  <a:moveTo>
                    <a:pt x="520" y="605"/>
                  </a:moveTo>
                  <a:lnTo>
                    <a:pt x="412" y="684"/>
                  </a:lnTo>
                  <a:lnTo>
                    <a:pt x="308" y="767"/>
                  </a:lnTo>
                  <a:lnTo>
                    <a:pt x="208" y="853"/>
                  </a:lnTo>
                  <a:lnTo>
                    <a:pt x="246" y="889"/>
                  </a:lnTo>
                  <a:lnTo>
                    <a:pt x="288" y="924"/>
                  </a:lnTo>
                  <a:lnTo>
                    <a:pt x="332" y="950"/>
                  </a:lnTo>
                  <a:lnTo>
                    <a:pt x="368" y="969"/>
                  </a:lnTo>
                  <a:lnTo>
                    <a:pt x="406" y="979"/>
                  </a:lnTo>
                  <a:lnTo>
                    <a:pt x="446" y="983"/>
                  </a:lnTo>
                  <a:lnTo>
                    <a:pt x="478" y="977"/>
                  </a:lnTo>
                  <a:lnTo>
                    <a:pt x="508" y="962"/>
                  </a:lnTo>
                  <a:lnTo>
                    <a:pt x="532" y="944"/>
                  </a:lnTo>
                  <a:lnTo>
                    <a:pt x="546" y="920"/>
                  </a:lnTo>
                  <a:lnTo>
                    <a:pt x="556" y="891"/>
                  </a:lnTo>
                  <a:lnTo>
                    <a:pt x="562" y="863"/>
                  </a:lnTo>
                  <a:lnTo>
                    <a:pt x="564" y="836"/>
                  </a:lnTo>
                  <a:lnTo>
                    <a:pt x="562" y="816"/>
                  </a:lnTo>
                  <a:lnTo>
                    <a:pt x="558" y="790"/>
                  </a:lnTo>
                  <a:lnTo>
                    <a:pt x="554" y="755"/>
                  </a:lnTo>
                  <a:lnTo>
                    <a:pt x="530" y="639"/>
                  </a:lnTo>
                  <a:lnTo>
                    <a:pt x="522" y="605"/>
                  </a:lnTo>
                  <a:lnTo>
                    <a:pt x="520" y="605"/>
                  </a:lnTo>
                  <a:close/>
                  <a:moveTo>
                    <a:pt x="250" y="122"/>
                  </a:moveTo>
                  <a:lnTo>
                    <a:pt x="234" y="173"/>
                  </a:lnTo>
                  <a:lnTo>
                    <a:pt x="226" y="228"/>
                  </a:lnTo>
                  <a:lnTo>
                    <a:pt x="222" y="285"/>
                  </a:lnTo>
                  <a:lnTo>
                    <a:pt x="222" y="413"/>
                  </a:lnTo>
                  <a:lnTo>
                    <a:pt x="224" y="487"/>
                  </a:lnTo>
                  <a:lnTo>
                    <a:pt x="230" y="560"/>
                  </a:lnTo>
                  <a:lnTo>
                    <a:pt x="250" y="596"/>
                  </a:lnTo>
                  <a:lnTo>
                    <a:pt x="278" y="631"/>
                  </a:lnTo>
                  <a:lnTo>
                    <a:pt x="308" y="666"/>
                  </a:lnTo>
                  <a:lnTo>
                    <a:pt x="338" y="696"/>
                  </a:lnTo>
                  <a:lnTo>
                    <a:pt x="338" y="694"/>
                  </a:lnTo>
                  <a:lnTo>
                    <a:pt x="516" y="562"/>
                  </a:lnTo>
                  <a:lnTo>
                    <a:pt x="520" y="377"/>
                  </a:lnTo>
                  <a:lnTo>
                    <a:pt x="532" y="192"/>
                  </a:lnTo>
                  <a:lnTo>
                    <a:pt x="460" y="179"/>
                  </a:lnTo>
                  <a:lnTo>
                    <a:pt x="384" y="165"/>
                  </a:lnTo>
                  <a:lnTo>
                    <a:pt x="314" y="145"/>
                  </a:lnTo>
                  <a:lnTo>
                    <a:pt x="250" y="122"/>
                  </a:lnTo>
                  <a:close/>
                  <a:moveTo>
                    <a:pt x="378" y="0"/>
                  </a:moveTo>
                  <a:lnTo>
                    <a:pt x="420" y="25"/>
                  </a:lnTo>
                  <a:lnTo>
                    <a:pt x="466" y="45"/>
                  </a:lnTo>
                  <a:lnTo>
                    <a:pt x="512" y="61"/>
                  </a:lnTo>
                  <a:lnTo>
                    <a:pt x="560" y="74"/>
                  </a:lnTo>
                  <a:lnTo>
                    <a:pt x="676" y="7"/>
                  </a:lnTo>
                  <a:lnTo>
                    <a:pt x="686" y="17"/>
                  </a:lnTo>
                  <a:lnTo>
                    <a:pt x="672" y="53"/>
                  </a:lnTo>
                  <a:lnTo>
                    <a:pt x="664" y="92"/>
                  </a:lnTo>
                  <a:lnTo>
                    <a:pt x="660" y="131"/>
                  </a:lnTo>
                  <a:lnTo>
                    <a:pt x="658" y="169"/>
                  </a:lnTo>
                  <a:lnTo>
                    <a:pt x="654" y="228"/>
                  </a:lnTo>
                  <a:lnTo>
                    <a:pt x="652" y="297"/>
                  </a:lnTo>
                  <a:lnTo>
                    <a:pt x="650" y="371"/>
                  </a:lnTo>
                  <a:lnTo>
                    <a:pt x="650" y="519"/>
                  </a:lnTo>
                  <a:lnTo>
                    <a:pt x="652" y="554"/>
                  </a:lnTo>
                  <a:lnTo>
                    <a:pt x="658" y="586"/>
                  </a:lnTo>
                  <a:lnTo>
                    <a:pt x="706" y="792"/>
                  </a:lnTo>
                  <a:lnTo>
                    <a:pt x="642" y="869"/>
                  </a:lnTo>
                  <a:lnTo>
                    <a:pt x="578" y="944"/>
                  </a:lnTo>
                  <a:lnTo>
                    <a:pt x="512" y="1019"/>
                  </a:lnTo>
                  <a:lnTo>
                    <a:pt x="444" y="1091"/>
                  </a:lnTo>
                  <a:lnTo>
                    <a:pt x="422" y="1095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36" y="1099"/>
                  </a:lnTo>
                  <a:lnTo>
                    <a:pt x="286" y="1087"/>
                  </a:lnTo>
                  <a:lnTo>
                    <a:pt x="238" y="1070"/>
                  </a:lnTo>
                  <a:lnTo>
                    <a:pt x="152" y="1021"/>
                  </a:lnTo>
                  <a:lnTo>
                    <a:pt x="74" y="965"/>
                  </a:lnTo>
                  <a:lnTo>
                    <a:pt x="18" y="997"/>
                  </a:lnTo>
                  <a:lnTo>
                    <a:pt x="2" y="977"/>
                  </a:lnTo>
                  <a:lnTo>
                    <a:pt x="72" y="926"/>
                  </a:lnTo>
                  <a:lnTo>
                    <a:pt x="144" y="867"/>
                  </a:lnTo>
                  <a:lnTo>
                    <a:pt x="216" y="804"/>
                  </a:lnTo>
                  <a:lnTo>
                    <a:pt x="100" y="661"/>
                  </a:lnTo>
                  <a:lnTo>
                    <a:pt x="94" y="578"/>
                  </a:lnTo>
                  <a:lnTo>
                    <a:pt x="92" y="493"/>
                  </a:lnTo>
                  <a:lnTo>
                    <a:pt x="94" y="385"/>
                  </a:lnTo>
                  <a:lnTo>
                    <a:pt x="104" y="275"/>
                  </a:lnTo>
                  <a:lnTo>
                    <a:pt x="118" y="167"/>
                  </a:lnTo>
                  <a:lnTo>
                    <a:pt x="246" y="82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4152" y="4687"/>
              <a:ext cx="188" cy="486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4" y="4"/>
                </a:cxn>
                <a:cxn ang="0">
                  <a:pos x="138" y="21"/>
                </a:cxn>
                <a:cxn ang="0">
                  <a:pos x="158" y="45"/>
                </a:cxn>
                <a:cxn ang="0">
                  <a:pos x="174" y="78"/>
                </a:cxn>
                <a:cxn ang="0">
                  <a:pos x="182" y="118"/>
                </a:cxn>
                <a:cxn ang="0">
                  <a:pos x="186" y="169"/>
                </a:cxn>
                <a:cxn ang="0">
                  <a:pos x="188" y="169"/>
                </a:cxn>
                <a:cxn ang="0">
                  <a:pos x="184" y="224"/>
                </a:cxn>
                <a:cxn ang="0">
                  <a:pos x="174" y="275"/>
                </a:cxn>
                <a:cxn ang="0">
                  <a:pos x="160" y="322"/>
                </a:cxn>
                <a:cxn ang="0">
                  <a:pos x="142" y="364"/>
                </a:cxn>
                <a:cxn ang="0">
                  <a:pos x="122" y="399"/>
                </a:cxn>
                <a:cxn ang="0">
                  <a:pos x="102" y="429"/>
                </a:cxn>
                <a:cxn ang="0">
                  <a:pos x="82" y="454"/>
                </a:cxn>
                <a:cxn ang="0">
                  <a:pos x="64" y="472"/>
                </a:cxn>
                <a:cxn ang="0">
                  <a:pos x="50" y="482"/>
                </a:cxn>
                <a:cxn ang="0">
                  <a:pos x="42" y="486"/>
                </a:cxn>
                <a:cxn ang="0">
                  <a:pos x="36" y="484"/>
                </a:cxn>
                <a:cxn ang="0">
                  <a:pos x="30" y="480"/>
                </a:cxn>
                <a:cxn ang="0">
                  <a:pos x="28" y="476"/>
                </a:cxn>
                <a:cxn ang="0">
                  <a:pos x="26" y="468"/>
                </a:cxn>
                <a:cxn ang="0">
                  <a:pos x="26" y="462"/>
                </a:cxn>
                <a:cxn ang="0">
                  <a:pos x="28" y="460"/>
                </a:cxn>
                <a:cxn ang="0">
                  <a:pos x="30" y="456"/>
                </a:cxn>
                <a:cxn ang="0">
                  <a:pos x="44" y="442"/>
                </a:cxn>
                <a:cxn ang="0">
                  <a:pos x="70" y="411"/>
                </a:cxn>
                <a:cxn ang="0">
                  <a:pos x="96" y="373"/>
                </a:cxn>
                <a:cxn ang="0">
                  <a:pos x="118" y="330"/>
                </a:cxn>
                <a:cxn ang="0">
                  <a:pos x="136" y="279"/>
                </a:cxn>
                <a:cxn ang="0">
                  <a:pos x="148" y="226"/>
                </a:cxn>
                <a:cxn ang="0">
                  <a:pos x="152" y="167"/>
                </a:cxn>
                <a:cxn ang="0">
                  <a:pos x="152" y="145"/>
                </a:cxn>
                <a:cxn ang="0">
                  <a:pos x="146" y="145"/>
                </a:cxn>
                <a:cxn ang="0">
                  <a:pos x="144" y="147"/>
                </a:cxn>
                <a:cxn ang="0">
                  <a:pos x="142" y="151"/>
                </a:cxn>
                <a:cxn ang="0">
                  <a:pos x="114" y="165"/>
                </a:cxn>
                <a:cxn ang="0">
                  <a:pos x="86" y="171"/>
                </a:cxn>
                <a:cxn ang="0">
                  <a:pos x="60" y="167"/>
                </a:cxn>
                <a:cxn ang="0">
                  <a:pos x="38" y="159"/>
                </a:cxn>
                <a:cxn ang="0">
                  <a:pos x="22" y="143"/>
                </a:cxn>
                <a:cxn ang="0">
                  <a:pos x="10" y="124"/>
                </a:cxn>
                <a:cxn ang="0">
                  <a:pos x="2" y="104"/>
                </a:cxn>
                <a:cxn ang="0">
                  <a:pos x="0" y="84"/>
                </a:cxn>
                <a:cxn ang="0">
                  <a:pos x="4" y="59"/>
                </a:cxn>
                <a:cxn ang="0">
                  <a:pos x="14" y="35"/>
                </a:cxn>
                <a:cxn ang="0">
                  <a:pos x="32" y="17"/>
                </a:cxn>
                <a:cxn ang="0">
                  <a:pos x="56" y="4"/>
                </a:cxn>
                <a:cxn ang="0">
                  <a:pos x="86" y="0"/>
                </a:cxn>
              </a:cxnLst>
              <a:rect l="0" t="0" r="r" b="b"/>
              <a:pathLst>
                <a:path w="188" h="486">
                  <a:moveTo>
                    <a:pt x="86" y="0"/>
                  </a:moveTo>
                  <a:lnTo>
                    <a:pt x="114" y="4"/>
                  </a:lnTo>
                  <a:lnTo>
                    <a:pt x="138" y="21"/>
                  </a:lnTo>
                  <a:lnTo>
                    <a:pt x="158" y="45"/>
                  </a:lnTo>
                  <a:lnTo>
                    <a:pt x="174" y="78"/>
                  </a:lnTo>
                  <a:lnTo>
                    <a:pt x="182" y="118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84" y="224"/>
                  </a:lnTo>
                  <a:lnTo>
                    <a:pt x="174" y="275"/>
                  </a:lnTo>
                  <a:lnTo>
                    <a:pt x="160" y="322"/>
                  </a:lnTo>
                  <a:lnTo>
                    <a:pt x="142" y="364"/>
                  </a:lnTo>
                  <a:lnTo>
                    <a:pt x="122" y="399"/>
                  </a:lnTo>
                  <a:lnTo>
                    <a:pt x="102" y="429"/>
                  </a:lnTo>
                  <a:lnTo>
                    <a:pt x="82" y="454"/>
                  </a:lnTo>
                  <a:lnTo>
                    <a:pt x="64" y="472"/>
                  </a:lnTo>
                  <a:lnTo>
                    <a:pt x="50" y="482"/>
                  </a:lnTo>
                  <a:lnTo>
                    <a:pt x="42" y="486"/>
                  </a:lnTo>
                  <a:lnTo>
                    <a:pt x="36" y="484"/>
                  </a:lnTo>
                  <a:lnTo>
                    <a:pt x="30" y="480"/>
                  </a:lnTo>
                  <a:lnTo>
                    <a:pt x="28" y="476"/>
                  </a:lnTo>
                  <a:lnTo>
                    <a:pt x="26" y="468"/>
                  </a:lnTo>
                  <a:lnTo>
                    <a:pt x="26" y="462"/>
                  </a:lnTo>
                  <a:lnTo>
                    <a:pt x="28" y="460"/>
                  </a:lnTo>
                  <a:lnTo>
                    <a:pt x="30" y="456"/>
                  </a:lnTo>
                  <a:lnTo>
                    <a:pt x="44" y="442"/>
                  </a:lnTo>
                  <a:lnTo>
                    <a:pt x="70" y="411"/>
                  </a:lnTo>
                  <a:lnTo>
                    <a:pt x="96" y="373"/>
                  </a:lnTo>
                  <a:lnTo>
                    <a:pt x="118" y="330"/>
                  </a:lnTo>
                  <a:lnTo>
                    <a:pt x="136" y="279"/>
                  </a:lnTo>
                  <a:lnTo>
                    <a:pt x="148" y="226"/>
                  </a:lnTo>
                  <a:lnTo>
                    <a:pt x="152" y="167"/>
                  </a:lnTo>
                  <a:lnTo>
                    <a:pt x="152" y="145"/>
                  </a:lnTo>
                  <a:lnTo>
                    <a:pt x="146" y="145"/>
                  </a:lnTo>
                  <a:lnTo>
                    <a:pt x="144" y="147"/>
                  </a:lnTo>
                  <a:lnTo>
                    <a:pt x="142" y="151"/>
                  </a:lnTo>
                  <a:lnTo>
                    <a:pt x="114" y="165"/>
                  </a:lnTo>
                  <a:lnTo>
                    <a:pt x="86" y="171"/>
                  </a:lnTo>
                  <a:lnTo>
                    <a:pt x="60" y="167"/>
                  </a:lnTo>
                  <a:lnTo>
                    <a:pt x="38" y="159"/>
                  </a:lnTo>
                  <a:lnTo>
                    <a:pt x="22" y="143"/>
                  </a:lnTo>
                  <a:lnTo>
                    <a:pt x="10" y="124"/>
                  </a:lnTo>
                  <a:lnTo>
                    <a:pt x="2" y="104"/>
                  </a:lnTo>
                  <a:lnTo>
                    <a:pt x="0" y="84"/>
                  </a:lnTo>
                  <a:lnTo>
                    <a:pt x="4" y="59"/>
                  </a:lnTo>
                  <a:lnTo>
                    <a:pt x="14" y="35"/>
                  </a:lnTo>
                  <a:lnTo>
                    <a:pt x="32" y="17"/>
                  </a:lnTo>
                  <a:lnTo>
                    <a:pt x="56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4808" y="3713"/>
              <a:ext cx="1140" cy="1184"/>
            </a:xfrm>
            <a:custGeom>
              <a:avLst/>
              <a:gdLst/>
              <a:ahLst/>
              <a:cxnLst>
                <a:cxn ang="0">
                  <a:pos x="1132" y="4"/>
                </a:cxn>
                <a:cxn ang="0">
                  <a:pos x="1136" y="14"/>
                </a:cxn>
                <a:cxn ang="0">
                  <a:pos x="1036" y="454"/>
                </a:cxn>
                <a:cxn ang="0">
                  <a:pos x="1002" y="468"/>
                </a:cxn>
                <a:cxn ang="0">
                  <a:pos x="988" y="443"/>
                </a:cxn>
                <a:cxn ang="0">
                  <a:pos x="992" y="395"/>
                </a:cxn>
                <a:cxn ang="0">
                  <a:pos x="978" y="250"/>
                </a:cxn>
                <a:cxn ang="0">
                  <a:pos x="908" y="120"/>
                </a:cxn>
                <a:cxn ang="0">
                  <a:pos x="784" y="55"/>
                </a:cxn>
                <a:cxn ang="0">
                  <a:pos x="590" y="75"/>
                </a:cxn>
                <a:cxn ang="0">
                  <a:pos x="396" y="193"/>
                </a:cxn>
                <a:cxn ang="0">
                  <a:pos x="252" y="384"/>
                </a:cxn>
                <a:cxn ang="0">
                  <a:pos x="176" y="592"/>
                </a:cxn>
                <a:cxn ang="0">
                  <a:pos x="150" y="759"/>
                </a:cxn>
                <a:cxn ang="0">
                  <a:pos x="162" y="907"/>
                </a:cxn>
                <a:cxn ang="0">
                  <a:pos x="222" y="1029"/>
                </a:cxn>
                <a:cxn ang="0">
                  <a:pos x="316" y="1102"/>
                </a:cxn>
                <a:cxn ang="0">
                  <a:pos x="426" y="1131"/>
                </a:cxn>
                <a:cxn ang="0">
                  <a:pos x="550" y="1123"/>
                </a:cxn>
                <a:cxn ang="0">
                  <a:pos x="702" y="1056"/>
                </a:cxn>
                <a:cxn ang="0">
                  <a:pos x="844" y="917"/>
                </a:cxn>
                <a:cxn ang="0">
                  <a:pos x="906" y="785"/>
                </a:cxn>
                <a:cxn ang="0">
                  <a:pos x="920" y="747"/>
                </a:cxn>
                <a:cxn ang="0">
                  <a:pos x="932" y="740"/>
                </a:cxn>
                <a:cxn ang="0">
                  <a:pos x="950" y="742"/>
                </a:cxn>
                <a:cxn ang="0">
                  <a:pos x="956" y="757"/>
                </a:cxn>
                <a:cxn ang="0">
                  <a:pos x="940" y="816"/>
                </a:cxn>
                <a:cxn ang="0">
                  <a:pos x="870" y="944"/>
                </a:cxn>
                <a:cxn ang="0">
                  <a:pos x="734" y="1080"/>
                </a:cxn>
                <a:cxn ang="0">
                  <a:pos x="566" y="1165"/>
                </a:cxn>
                <a:cxn ang="0">
                  <a:pos x="366" y="1180"/>
                </a:cxn>
                <a:cxn ang="0">
                  <a:pos x="194" y="1119"/>
                </a:cxn>
                <a:cxn ang="0">
                  <a:pos x="68" y="991"/>
                </a:cxn>
                <a:cxn ang="0">
                  <a:pos x="4" y="810"/>
                </a:cxn>
                <a:cxn ang="0">
                  <a:pos x="28" y="553"/>
                </a:cxn>
                <a:cxn ang="0">
                  <a:pos x="160" y="301"/>
                </a:cxn>
                <a:cxn ang="0">
                  <a:pos x="372" y="110"/>
                </a:cxn>
                <a:cxn ang="0">
                  <a:pos x="626" y="10"/>
                </a:cxn>
                <a:cxn ang="0">
                  <a:pos x="810" y="14"/>
                </a:cxn>
                <a:cxn ang="0">
                  <a:pos x="910" y="65"/>
                </a:cxn>
                <a:cxn ang="0">
                  <a:pos x="966" y="120"/>
                </a:cxn>
                <a:cxn ang="0">
                  <a:pos x="1092" y="18"/>
                </a:cxn>
                <a:cxn ang="0">
                  <a:pos x="1114" y="0"/>
                </a:cxn>
              </a:cxnLst>
              <a:rect l="0" t="0" r="r" b="b"/>
              <a:pathLst>
                <a:path w="1140" h="1184">
                  <a:moveTo>
                    <a:pt x="1114" y="0"/>
                  </a:moveTo>
                  <a:lnTo>
                    <a:pt x="1124" y="0"/>
                  </a:lnTo>
                  <a:lnTo>
                    <a:pt x="1132" y="4"/>
                  </a:lnTo>
                  <a:lnTo>
                    <a:pt x="1134" y="6"/>
                  </a:lnTo>
                  <a:lnTo>
                    <a:pt x="1136" y="10"/>
                  </a:lnTo>
                  <a:lnTo>
                    <a:pt x="1136" y="14"/>
                  </a:lnTo>
                  <a:lnTo>
                    <a:pt x="1140" y="20"/>
                  </a:lnTo>
                  <a:lnTo>
                    <a:pt x="1040" y="435"/>
                  </a:lnTo>
                  <a:lnTo>
                    <a:pt x="1036" y="454"/>
                  </a:lnTo>
                  <a:lnTo>
                    <a:pt x="1030" y="464"/>
                  </a:lnTo>
                  <a:lnTo>
                    <a:pt x="1022" y="468"/>
                  </a:lnTo>
                  <a:lnTo>
                    <a:pt x="1002" y="468"/>
                  </a:lnTo>
                  <a:lnTo>
                    <a:pt x="990" y="462"/>
                  </a:lnTo>
                  <a:lnTo>
                    <a:pt x="988" y="458"/>
                  </a:lnTo>
                  <a:lnTo>
                    <a:pt x="988" y="443"/>
                  </a:lnTo>
                  <a:lnTo>
                    <a:pt x="990" y="435"/>
                  </a:lnTo>
                  <a:lnTo>
                    <a:pt x="990" y="415"/>
                  </a:lnTo>
                  <a:lnTo>
                    <a:pt x="992" y="395"/>
                  </a:lnTo>
                  <a:lnTo>
                    <a:pt x="992" y="366"/>
                  </a:lnTo>
                  <a:lnTo>
                    <a:pt x="988" y="305"/>
                  </a:lnTo>
                  <a:lnTo>
                    <a:pt x="978" y="250"/>
                  </a:lnTo>
                  <a:lnTo>
                    <a:pt x="962" y="199"/>
                  </a:lnTo>
                  <a:lnTo>
                    <a:pt x="938" y="157"/>
                  </a:lnTo>
                  <a:lnTo>
                    <a:pt x="908" y="120"/>
                  </a:lnTo>
                  <a:lnTo>
                    <a:pt x="872" y="92"/>
                  </a:lnTo>
                  <a:lnTo>
                    <a:pt x="830" y="69"/>
                  </a:lnTo>
                  <a:lnTo>
                    <a:pt x="784" y="55"/>
                  </a:lnTo>
                  <a:lnTo>
                    <a:pt x="732" y="51"/>
                  </a:lnTo>
                  <a:lnTo>
                    <a:pt x="662" y="57"/>
                  </a:lnTo>
                  <a:lnTo>
                    <a:pt x="590" y="75"/>
                  </a:lnTo>
                  <a:lnTo>
                    <a:pt x="522" y="106"/>
                  </a:lnTo>
                  <a:lnTo>
                    <a:pt x="456" y="147"/>
                  </a:lnTo>
                  <a:lnTo>
                    <a:pt x="396" y="193"/>
                  </a:lnTo>
                  <a:lnTo>
                    <a:pt x="342" y="248"/>
                  </a:lnTo>
                  <a:lnTo>
                    <a:pt x="292" y="315"/>
                  </a:lnTo>
                  <a:lnTo>
                    <a:pt x="252" y="384"/>
                  </a:lnTo>
                  <a:lnTo>
                    <a:pt x="218" y="456"/>
                  </a:lnTo>
                  <a:lnTo>
                    <a:pt x="194" y="525"/>
                  </a:lnTo>
                  <a:lnTo>
                    <a:pt x="176" y="592"/>
                  </a:lnTo>
                  <a:lnTo>
                    <a:pt x="162" y="655"/>
                  </a:lnTo>
                  <a:lnTo>
                    <a:pt x="154" y="712"/>
                  </a:lnTo>
                  <a:lnTo>
                    <a:pt x="150" y="759"/>
                  </a:lnTo>
                  <a:lnTo>
                    <a:pt x="148" y="795"/>
                  </a:lnTo>
                  <a:lnTo>
                    <a:pt x="152" y="854"/>
                  </a:lnTo>
                  <a:lnTo>
                    <a:pt x="162" y="907"/>
                  </a:lnTo>
                  <a:lnTo>
                    <a:pt x="176" y="954"/>
                  </a:lnTo>
                  <a:lnTo>
                    <a:pt x="196" y="995"/>
                  </a:lnTo>
                  <a:lnTo>
                    <a:pt x="222" y="1029"/>
                  </a:lnTo>
                  <a:lnTo>
                    <a:pt x="250" y="1060"/>
                  </a:lnTo>
                  <a:lnTo>
                    <a:pt x="282" y="1082"/>
                  </a:lnTo>
                  <a:lnTo>
                    <a:pt x="316" y="1102"/>
                  </a:lnTo>
                  <a:lnTo>
                    <a:pt x="352" y="1117"/>
                  </a:lnTo>
                  <a:lnTo>
                    <a:pt x="388" y="1125"/>
                  </a:lnTo>
                  <a:lnTo>
                    <a:pt x="426" y="1131"/>
                  </a:lnTo>
                  <a:lnTo>
                    <a:pt x="462" y="1133"/>
                  </a:lnTo>
                  <a:lnTo>
                    <a:pt x="504" y="1131"/>
                  </a:lnTo>
                  <a:lnTo>
                    <a:pt x="550" y="1123"/>
                  </a:lnTo>
                  <a:lnTo>
                    <a:pt x="598" y="1109"/>
                  </a:lnTo>
                  <a:lnTo>
                    <a:pt x="650" y="1086"/>
                  </a:lnTo>
                  <a:lnTo>
                    <a:pt x="702" y="1056"/>
                  </a:lnTo>
                  <a:lnTo>
                    <a:pt x="756" y="1015"/>
                  </a:lnTo>
                  <a:lnTo>
                    <a:pt x="806" y="966"/>
                  </a:lnTo>
                  <a:lnTo>
                    <a:pt x="844" y="917"/>
                  </a:lnTo>
                  <a:lnTo>
                    <a:pt x="872" y="869"/>
                  </a:lnTo>
                  <a:lnTo>
                    <a:pt x="892" y="824"/>
                  </a:lnTo>
                  <a:lnTo>
                    <a:pt x="906" y="785"/>
                  </a:lnTo>
                  <a:lnTo>
                    <a:pt x="916" y="757"/>
                  </a:lnTo>
                  <a:lnTo>
                    <a:pt x="918" y="751"/>
                  </a:lnTo>
                  <a:lnTo>
                    <a:pt x="920" y="747"/>
                  </a:lnTo>
                  <a:lnTo>
                    <a:pt x="924" y="742"/>
                  </a:lnTo>
                  <a:lnTo>
                    <a:pt x="928" y="742"/>
                  </a:lnTo>
                  <a:lnTo>
                    <a:pt x="932" y="740"/>
                  </a:lnTo>
                  <a:lnTo>
                    <a:pt x="942" y="740"/>
                  </a:lnTo>
                  <a:lnTo>
                    <a:pt x="946" y="742"/>
                  </a:lnTo>
                  <a:lnTo>
                    <a:pt x="950" y="742"/>
                  </a:lnTo>
                  <a:lnTo>
                    <a:pt x="954" y="747"/>
                  </a:lnTo>
                  <a:lnTo>
                    <a:pt x="956" y="751"/>
                  </a:lnTo>
                  <a:lnTo>
                    <a:pt x="956" y="757"/>
                  </a:lnTo>
                  <a:lnTo>
                    <a:pt x="954" y="765"/>
                  </a:lnTo>
                  <a:lnTo>
                    <a:pt x="950" y="785"/>
                  </a:lnTo>
                  <a:lnTo>
                    <a:pt x="940" y="816"/>
                  </a:lnTo>
                  <a:lnTo>
                    <a:pt x="924" y="852"/>
                  </a:lnTo>
                  <a:lnTo>
                    <a:pt x="900" y="897"/>
                  </a:lnTo>
                  <a:lnTo>
                    <a:pt x="870" y="944"/>
                  </a:lnTo>
                  <a:lnTo>
                    <a:pt x="830" y="993"/>
                  </a:lnTo>
                  <a:lnTo>
                    <a:pt x="780" y="1043"/>
                  </a:lnTo>
                  <a:lnTo>
                    <a:pt x="734" y="1080"/>
                  </a:lnTo>
                  <a:lnTo>
                    <a:pt x="682" y="1115"/>
                  </a:lnTo>
                  <a:lnTo>
                    <a:pt x="626" y="1143"/>
                  </a:lnTo>
                  <a:lnTo>
                    <a:pt x="566" y="1165"/>
                  </a:lnTo>
                  <a:lnTo>
                    <a:pt x="500" y="1180"/>
                  </a:lnTo>
                  <a:lnTo>
                    <a:pt x="432" y="1184"/>
                  </a:lnTo>
                  <a:lnTo>
                    <a:pt x="366" y="1180"/>
                  </a:lnTo>
                  <a:lnTo>
                    <a:pt x="306" y="1168"/>
                  </a:lnTo>
                  <a:lnTo>
                    <a:pt x="248" y="1145"/>
                  </a:lnTo>
                  <a:lnTo>
                    <a:pt x="194" y="1119"/>
                  </a:lnTo>
                  <a:lnTo>
                    <a:pt x="146" y="1082"/>
                  </a:lnTo>
                  <a:lnTo>
                    <a:pt x="104" y="1039"/>
                  </a:lnTo>
                  <a:lnTo>
                    <a:pt x="68" y="991"/>
                  </a:lnTo>
                  <a:lnTo>
                    <a:pt x="40" y="936"/>
                  </a:lnTo>
                  <a:lnTo>
                    <a:pt x="18" y="875"/>
                  </a:lnTo>
                  <a:lnTo>
                    <a:pt x="4" y="810"/>
                  </a:lnTo>
                  <a:lnTo>
                    <a:pt x="0" y="738"/>
                  </a:lnTo>
                  <a:lnTo>
                    <a:pt x="8" y="645"/>
                  </a:lnTo>
                  <a:lnTo>
                    <a:pt x="28" y="553"/>
                  </a:lnTo>
                  <a:lnTo>
                    <a:pt x="62" y="464"/>
                  </a:lnTo>
                  <a:lnTo>
                    <a:pt x="106" y="378"/>
                  </a:lnTo>
                  <a:lnTo>
                    <a:pt x="160" y="301"/>
                  </a:lnTo>
                  <a:lnTo>
                    <a:pt x="224" y="228"/>
                  </a:lnTo>
                  <a:lnTo>
                    <a:pt x="294" y="165"/>
                  </a:lnTo>
                  <a:lnTo>
                    <a:pt x="372" y="110"/>
                  </a:lnTo>
                  <a:lnTo>
                    <a:pt x="454" y="63"/>
                  </a:lnTo>
                  <a:lnTo>
                    <a:pt x="538" y="31"/>
                  </a:lnTo>
                  <a:lnTo>
                    <a:pt x="626" y="10"/>
                  </a:lnTo>
                  <a:lnTo>
                    <a:pt x="716" y="2"/>
                  </a:lnTo>
                  <a:lnTo>
                    <a:pt x="766" y="6"/>
                  </a:lnTo>
                  <a:lnTo>
                    <a:pt x="810" y="14"/>
                  </a:lnTo>
                  <a:lnTo>
                    <a:pt x="848" y="29"/>
                  </a:lnTo>
                  <a:lnTo>
                    <a:pt x="882" y="45"/>
                  </a:lnTo>
                  <a:lnTo>
                    <a:pt x="910" y="65"/>
                  </a:lnTo>
                  <a:lnTo>
                    <a:pt x="932" y="85"/>
                  </a:lnTo>
                  <a:lnTo>
                    <a:pt x="952" y="104"/>
                  </a:lnTo>
                  <a:lnTo>
                    <a:pt x="966" y="120"/>
                  </a:lnTo>
                  <a:lnTo>
                    <a:pt x="976" y="134"/>
                  </a:lnTo>
                  <a:lnTo>
                    <a:pt x="982" y="144"/>
                  </a:lnTo>
                  <a:lnTo>
                    <a:pt x="1092" y="18"/>
                  </a:lnTo>
                  <a:lnTo>
                    <a:pt x="1104" y="6"/>
                  </a:lnTo>
                  <a:lnTo>
                    <a:pt x="1112" y="2"/>
                  </a:lnTo>
                  <a:lnTo>
                    <a:pt x="1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6024" y="4687"/>
              <a:ext cx="188" cy="486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4" y="4"/>
                </a:cxn>
                <a:cxn ang="0">
                  <a:pos x="138" y="21"/>
                </a:cxn>
                <a:cxn ang="0">
                  <a:pos x="158" y="45"/>
                </a:cxn>
                <a:cxn ang="0">
                  <a:pos x="174" y="78"/>
                </a:cxn>
                <a:cxn ang="0">
                  <a:pos x="182" y="118"/>
                </a:cxn>
                <a:cxn ang="0">
                  <a:pos x="186" y="169"/>
                </a:cxn>
                <a:cxn ang="0">
                  <a:pos x="188" y="169"/>
                </a:cxn>
                <a:cxn ang="0">
                  <a:pos x="184" y="224"/>
                </a:cxn>
                <a:cxn ang="0">
                  <a:pos x="174" y="275"/>
                </a:cxn>
                <a:cxn ang="0">
                  <a:pos x="160" y="322"/>
                </a:cxn>
                <a:cxn ang="0">
                  <a:pos x="142" y="364"/>
                </a:cxn>
                <a:cxn ang="0">
                  <a:pos x="122" y="399"/>
                </a:cxn>
                <a:cxn ang="0">
                  <a:pos x="102" y="429"/>
                </a:cxn>
                <a:cxn ang="0">
                  <a:pos x="82" y="454"/>
                </a:cxn>
                <a:cxn ang="0">
                  <a:pos x="64" y="472"/>
                </a:cxn>
                <a:cxn ang="0">
                  <a:pos x="50" y="482"/>
                </a:cxn>
                <a:cxn ang="0">
                  <a:pos x="42" y="486"/>
                </a:cxn>
                <a:cxn ang="0">
                  <a:pos x="36" y="484"/>
                </a:cxn>
                <a:cxn ang="0">
                  <a:pos x="28" y="476"/>
                </a:cxn>
                <a:cxn ang="0">
                  <a:pos x="26" y="468"/>
                </a:cxn>
                <a:cxn ang="0">
                  <a:pos x="26" y="462"/>
                </a:cxn>
                <a:cxn ang="0">
                  <a:pos x="28" y="460"/>
                </a:cxn>
                <a:cxn ang="0">
                  <a:pos x="30" y="456"/>
                </a:cxn>
                <a:cxn ang="0">
                  <a:pos x="44" y="442"/>
                </a:cxn>
                <a:cxn ang="0">
                  <a:pos x="70" y="411"/>
                </a:cxn>
                <a:cxn ang="0">
                  <a:pos x="96" y="373"/>
                </a:cxn>
                <a:cxn ang="0">
                  <a:pos x="118" y="330"/>
                </a:cxn>
                <a:cxn ang="0">
                  <a:pos x="136" y="279"/>
                </a:cxn>
                <a:cxn ang="0">
                  <a:pos x="148" y="226"/>
                </a:cxn>
                <a:cxn ang="0">
                  <a:pos x="152" y="167"/>
                </a:cxn>
                <a:cxn ang="0">
                  <a:pos x="152" y="145"/>
                </a:cxn>
                <a:cxn ang="0">
                  <a:pos x="146" y="145"/>
                </a:cxn>
                <a:cxn ang="0">
                  <a:pos x="144" y="147"/>
                </a:cxn>
                <a:cxn ang="0">
                  <a:pos x="142" y="151"/>
                </a:cxn>
                <a:cxn ang="0">
                  <a:pos x="114" y="165"/>
                </a:cxn>
                <a:cxn ang="0">
                  <a:pos x="86" y="171"/>
                </a:cxn>
                <a:cxn ang="0">
                  <a:pos x="60" y="167"/>
                </a:cxn>
                <a:cxn ang="0">
                  <a:pos x="38" y="159"/>
                </a:cxn>
                <a:cxn ang="0">
                  <a:pos x="22" y="143"/>
                </a:cxn>
                <a:cxn ang="0">
                  <a:pos x="10" y="124"/>
                </a:cxn>
                <a:cxn ang="0">
                  <a:pos x="2" y="104"/>
                </a:cxn>
                <a:cxn ang="0">
                  <a:pos x="0" y="84"/>
                </a:cxn>
                <a:cxn ang="0">
                  <a:pos x="4" y="59"/>
                </a:cxn>
                <a:cxn ang="0">
                  <a:pos x="14" y="35"/>
                </a:cxn>
                <a:cxn ang="0">
                  <a:pos x="32" y="17"/>
                </a:cxn>
                <a:cxn ang="0">
                  <a:pos x="56" y="4"/>
                </a:cxn>
                <a:cxn ang="0">
                  <a:pos x="86" y="0"/>
                </a:cxn>
              </a:cxnLst>
              <a:rect l="0" t="0" r="r" b="b"/>
              <a:pathLst>
                <a:path w="188" h="486">
                  <a:moveTo>
                    <a:pt x="86" y="0"/>
                  </a:moveTo>
                  <a:lnTo>
                    <a:pt x="114" y="4"/>
                  </a:lnTo>
                  <a:lnTo>
                    <a:pt x="138" y="21"/>
                  </a:lnTo>
                  <a:lnTo>
                    <a:pt x="158" y="45"/>
                  </a:lnTo>
                  <a:lnTo>
                    <a:pt x="174" y="78"/>
                  </a:lnTo>
                  <a:lnTo>
                    <a:pt x="182" y="118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84" y="224"/>
                  </a:lnTo>
                  <a:lnTo>
                    <a:pt x="174" y="275"/>
                  </a:lnTo>
                  <a:lnTo>
                    <a:pt x="160" y="322"/>
                  </a:lnTo>
                  <a:lnTo>
                    <a:pt x="142" y="364"/>
                  </a:lnTo>
                  <a:lnTo>
                    <a:pt x="122" y="399"/>
                  </a:lnTo>
                  <a:lnTo>
                    <a:pt x="102" y="429"/>
                  </a:lnTo>
                  <a:lnTo>
                    <a:pt x="82" y="454"/>
                  </a:lnTo>
                  <a:lnTo>
                    <a:pt x="64" y="472"/>
                  </a:lnTo>
                  <a:lnTo>
                    <a:pt x="50" y="482"/>
                  </a:lnTo>
                  <a:lnTo>
                    <a:pt x="42" y="486"/>
                  </a:lnTo>
                  <a:lnTo>
                    <a:pt x="36" y="484"/>
                  </a:lnTo>
                  <a:lnTo>
                    <a:pt x="28" y="476"/>
                  </a:lnTo>
                  <a:lnTo>
                    <a:pt x="26" y="468"/>
                  </a:lnTo>
                  <a:lnTo>
                    <a:pt x="26" y="462"/>
                  </a:lnTo>
                  <a:lnTo>
                    <a:pt x="28" y="460"/>
                  </a:lnTo>
                  <a:lnTo>
                    <a:pt x="30" y="456"/>
                  </a:lnTo>
                  <a:lnTo>
                    <a:pt x="44" y="442"/>
                  </a:lnTo>
                  <a:lnTo>
                    <a:pt x="70" y="411"/>
                  </a:lnTo>
                  <a:lnTo>
                    <a:pt x="96" y="373"/>
                  </a:lnTo>
                  <a:lnTo>
                    <a:pt x="118" y="330"/>
                  </a:lnTo>
                  <a:lnTo>
                    <a:pt x="136" y="279"/>
                  </a:lnTo>
                  <a:lnTo>
                    <a:pt x="148" y="226"/>
                  </a:lnTo>
                  <a:lnTo>
                    <a:pt x="152" y="167"/>
                  </a:lnTo>
                  <a:lnTo>
                    <a:pt x="152" y="145"/>
                  </a:lnTo>
                  <a:lnTo>
                    <a:pt x="146" y="145"/>
                  </a:lnTo>
                  <a:lnTo>
                    <a:pt x="144" y="147"/>
                  </a:lnTo>
                  <a:lnTo>
                    <a:pt x="142" y="151"/>
                  </a:lnTo>
                  <a:lnTo>
                    <a:pt x="114" y="165"/>
                  </a:lnTo>
                  <a:lnTo>
                    <a:pt x="86" y="171"/>
                  </a:lnTo>
                  <a:lnTo>
                    <a:pt x="60" y="167"/>
                  </a:lnTo>
                  <a:lnTo>
                    <a:pt x="38" y="159"/>
                  </a:lnTo>
                  <a:lnTo>
                    <a:pt x="22" y="143"/>
                  </a:lnTo>
                  <a:lnTo>
                    <a:pt x="10" y="124"/>
                  </a:lnTo>
                  <a:lnTo>
                    <a:pt x="2" y="104"/>
                  </a:lnTo>
                  <a:lnTo>
                    <a:pt x="0" y="84"/>
                  </a:lnTo>
                  <a:lnTo>
                    <a:pt x="4" y="59"/>
                  </a:lnTo>
                  <a:lnTo>
                    <a:pt x="14" y="35"/>
                  </a:lnTo>
                  <a:lnTo>
                    <a:pt x="32" y="17"/>
                  </a:lnTo>
                  <a:lnTo>
                    <a:pt x="56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6662" y="3748"/>
              <a:ext cx="1226" cy="1110"/>
            </a:xfrm>
            <a:custGeom>
              <a:avLst/>
              <a:gdLst/>
              <a:ahLst/>
              <a:cxnLst>
                <a:cxn ang="0">
                  <a:pos x="578" y="55"/>
                </a:cxn>
                <a:cxn ang="0">
                  <a:pos x="554" y="71"/>
                </a:cxn>
                <a:cxn ang="0">
                  <a:pos x="322" y="1006"/>
                </a:cxn>
                <a:cxn ang="0">
                  <a:pos x="314" y="1035"/>
                </a:cxn>
                <a:cxn ang="0">
                  <a:pos x="312" y="1051"/>
                </a:cxn>
                <a:cxn ang="0">
                  <a:pos x="318" y="1057"/>
                </a:cxn>
                <a:cxn ang="0">
                  <a:pos x="334" y="1061"/>
                </a:cxn>
                <a:cxn ang="0">
                  <a:pos x="614" y="1057"/>
                </a:cxn>
                <a:cxn ang="0">
                  <a:pos x="724" y="1027"/>
                </a:cxn>
                <a:cxn ang="0">
                  <a:pos x="812" y="978"/>
                </a:cxn>
                <a:cxn ang="0">
                  <a:pos x="878" y="925"/>
                </a:cxn>
                <a:cxn ang="0">
                  <a:pos x="922" y="876"/>
                </a:cxn>
                <a:cxn ang="0">
                  <a:pos x="992" y="762"/>
                </a:cxn>
                <a:cxn ang="0">
                  <a:pos x="1040" y="638"/>
                </a:cxn>
                <a:cxn ang="0">
                  <a:pos x="1070" y="520"/>
                </a:cxn>
                <a:cxn ang="0">
                  <a:pos x="1086" y="419"/>
                </a:cxn>
                <a:cxn ang="0">
                  <a:pos x="1090" y="352"/>
                </a:cxn>
                <a:cxn ang="0">
                  <a:pos x="1074" y="238"/>
                </a:cxn>
                <a:cxn ang="0">
                  <a:pos x="1032" y="154"/>
                </a:cxn>
                <a:cxn ang="0">
                  <a:pos x="970" y="95"/>
                </a:cxn>
                <a:cxn ang="0">
                  <a:pos x="890" y="61"/>
                </a:cxn>
                <a:cxn ang="0">
                  <a:pos x="798" y="50"/>
                </a:cxn>
                <a:cxn ang="0">
                  <a:pos x="294" y="0"/>
                </a:cxn>
                <a:cxn ang="0">
                  <a:pos x="912" y="4"/>
                </a:cxn>
                <a:cxn ang="0">
                  <a:pos x="1022" y="38"/>
                </a:cxn>
                <a:cxn ang="0">
                  <a:pos x="1110" y="99"/>
                </a:cxn>
                <a:cxn ang="0">
                  <a:pos x="1174" y="187"/>
                </a:cxn>
                <a:cxn ang="0">
                  <a:pos x="1212" y="293"/>
                </a:cxn>
                <a:cxn ang="0">
                  <a:pos x="1226" y="413"/>
                </a:cxn>
                <a:cxn ang="0">
                  <a:pos x="1202" y="587"/>
                </a:cxn>
                <a:cxn ang="0">
                  <a:pos x="1132" y="750"/>
                </a:cxn>
                <a:cxn ang="0">
                  <a:pos x="1026" y="895"/>
                </a:cxn>
                <a:cxn ang="0">
                  <a:pos x="892" y="1008"/>
                </a:cxn>
                <a:cxn ang="0">
                  <a:pos x="740" y="1084"/>
                </a:cxn>
                <a:cxn ang="0">
                  <a:pos x="576" y="1110"/>
                </a:cxn>
                <a:cxn ang="0">
                  <a:pos x="12" y="1108"/>
                </a:cxn>
                <a:cxn ang="0">
                  <a:pos x="0" y="1090"/>
                </a:cxn>
                <a:cxn ang="0">
                  <a:pos x="8" y="1065"/>
                </a:cxn>
                <a:cxn ang="0">
                  <a:pos x="30" y="1059"/>
                </a:cxn>
                <a:cxn ang="0">
                  <a:pos x="120" y="1055"/>
                </a:cxn>
                <a:cxn ang="0">
                  <a:pos x="162" y="1045"/>
                </a:cxn>
                <a:cxn ang="0">
                  <a:pos x="180" y="1021"/>
                </a:cxn>
                <a:cxn ang="0">
                  <a:pos x="192" y="982"/>
                </a:cxn>
                <a:cxn ang="0">
                  <a:pos x="408" y="112"/>
                </a:cxn>
                <a:cxn ang="0">
                  <a:pos x="412" y="93"/>
                </a:cxn>
                <a:cxn ang="0">
                  <a:pos x="414" y="81"/>
                </a:cxn>
                <a:cxn ang="0">
                  <a:pos x="398" y="59"/>
                </a:cxn>
                <a:cxn ang="0">
                  <a:pos x="344" y="50"/>
                </a:cxn>
                <a:cxn ang="0">
                  <a:pos x="290" y="48"/>
                </a:cxn>
                <a:cxn ang="0">
                  <a:pos x="266" y="40"/>
                </a:cxn>
                <a:cxn ang="0">
                  <a:pos x="264" y="16"/>
                </a:cxn>
                <a:cxn ang="0">
                  <a:pos x="280" y="2"/>
                </a:cxn>
              </a:cxnLst>
              <a:rect l="0" t="0" r="r" b="b"/>
              <a:pathLst>
                <a:path w="1226" h="1110">
                  <a:moveTo>
                    <a:pt x="598" y="50"/>
                  </a:moveTo>
                  <a:lnTo>
                    <a:pt x="578" y="55"/>
                  </a:lnTo>
                  <a:lnTo>
                    <a:pt x="564" y="61"/>
                  </a:lnTo>
                  <a:lnTo>
                    <a:pt x="554" y="71"/>
                  </a:lnTo>
                  <a:lnTo>
                    <a:pt x="540" y="114"/>
                  </a:lnTo>
                  <a:lnTo>
                    <a:pt x="322" y="1006"/>
                  </a:lnTo>
                  <a:lnTo>
                    <a:pt x="316" y="1023"/>
                  </a:lnTo>
                  <a:lnTo>
                    <a:pt x="314" y="1035"/>
                  </a:lnTo>
                  <a:lnTo>
                    <a:pt x="312" y="1039"/>
                  </a:lnTo>
                  <a:lnTo>
                    <a:pt x="312" y="1051"/>
                  </a:lnTo>
                  <a:lnTo>
                    <a:pt x="314" y="1055"/>
                  </a:lnTo>
                  <a:lnTo>
                    <a:pt x="318" y="1057"/>
                  </a:lnTo>
                  <a:lnTo>
                    <a:pt x="324" y="1059"/>
                  </a:lnTo>
                  <a:lnTo>
                    <a:pt x="334" y="1061"/>
                  </a:lnTo>
                  <a:lnTo>
                    <a:pt x="552" y="1061"/>
                  </a:lnTo>
                  <a:lnTo>
                    <a:pt x="614" y="1057"/>
                  </a:lnTo>
                  <a:lnTo>
                    <a:pt x="672" y="1045"/>
                  </a:lnTo>
                  <a:lnTo>
                    <a:pt x="724" y="1027"/>
                  </a:lnTo>
                  <a:lnTo>
                    <a:pt x="772" y="1004"/>
                  </a:lnTo>
                  <a:lnTo>
                    <a:pt x="812" y="978"/>
                  </a:lnTo>
                  <a:lnTo>
                    <a:pt x="848" y="952"/>
                  </a:lnTo>
                  <a:lnTo>
                    <a:pt x="878" y="925"/>
                  </a:lnTo>
                  <a:lnTo>
                    <a:pt x="904" y="899"/>
                  </a:lnTo>
                  <a:lnTo>
                    <a:pt x="922" y="876"/>
                  </a:lnTo>
                  <a:lnTo>
                    <a:pt x="960" y="821"/>
                  </a:lnTo>
                  <a:lnTo>
                    <a:pt x="992" y="762"/>
                  </a:lnTo>
                  <a:lnTo>
                    <a:pt x="1018" y="699"/>
                  </a:lnTo>
                  <a:lnTo>
                    <a:pt x="1040" y="638"/>
                  </a:lnTo>
                  <a:lnTo>
                    <a:pt x="1058" y="577"/>
                  </a:lnTo>
                  <a:lnTo>
                    <a:pt x="1070" y="520"/>
                  </a:lnTo>
                  <a:lnTo>
                    <a:pt x="1080" y="465"/>
                  </a:lnTo>
                  <a:lnTo>
                    <a:pt x="1086" y="419"/>
                  </a:lnTo>
                  <a:lnTo>
                    <a:pt x="1088" y="380"/>
                  </a:lnTo>
                  <a:lnTo>
                    <a:pt x="1090" y="352"/>
                  </a:lnTo>
                  <a:lnTo>
                    <a:pt x="1086" y="290"/>
                  </a:lnTo>
                  <a:lnTo>
                    <a:pt x="1074" y="238"/>
                  </a:lnTo>
                  <a:lnTo>
                    <a:pt x="1056" y="193"/>
                  </a:lnTo>
                  <a:lnTo>
                    <a:pt x="1032" y="154"/>
                  </a:lnTo>
                  <a:lnTo>
                    <a:pt x="1004" y="122"/>
                  </a:lnTo>
                  <a:lnTo>
                    <a:pt x="970" y="95"/>
                  </a:lnTo>
                  <a:lnTo>
                    <a:pt x="930" y="75"/>
                  </a:lnTo>
                  <a:lnTo>
                    <a:pt x="890" y="61"/>
                  </a:lnTo>
                  <a:lnTo>
                    <a:pt x="844" y="53"/>
                  </a:lnTo>
                  <a:lnTo>
                    <a:pt x="798" y="50"/>
                  </a:lnTo>
                  <a:lnTo>
                    <a:pt x="598" y="50"/>
                  </a:lnTo>
                  <a:close/>
                  <a:moveTo>
                    <a:pt x="294" y="0"/>
                  </a:moveTo>
                  <a:lnTo>
                    <a:pt x="848" y="0"/>
                  </a:lnTo>
                  <a:lnTo>
                    <a:pt x="912" y="4"/>
                  </a:lnTo>
                  <a:lnTo>
                    <a:pt x="970" y="18"/>
                  </a:lnTo>
                  <a:lnTo>
                    <a:pt x="1022" y="38"/>
                  </a:lnTo>
                  <a:lnTo>
                    <a:pt x="1068" y="65"/>
                  </a:lnTo>
                  <a:lnTo>
                    <a:pt x="1110" y="99"/>
                  </a:lnTo>
                  <a:lnTo>
                    <a:pt x="1144" y="140"/>
                  </a:lnTo>
                  <a:lnTo>
                    <a:pt x="1174" y="187"/>
                  </a:lnTo>
                  <a:lnTo>
                    <a:pt x="1196" y="238"/>
                  </a:lnTo>
                  <a:lnTo>
                    <a:pt x="1212" y="293"/>
                  </a:lnTo>
                  <a:lnTo>
                    <a:pt x="1222" y="352"/>
                  </a:lnTo>
                  <a:lnTo>
                    <a:pt x="1226" y="413"/>
                  </a:lnTo>
                  <a:lnTo>
                    <a:pt x="1220" y="500"/>
                  </a:lnTo>
                  <a:lnTo>
                    <a:pt x="1202" y="587"/>
                  </a:lnTo>
                  <a:lnTo>
                    <a:pt x="1172" y="671"/>
                  </a:lnTo>
                  <a:lnTo>
                    <a:pt x="1132" y="750"/>
                  </a:lnTo>
                  <a:lnTo>
                    <a:pt x="1082" y="825"/>
                  </a:lnTo>
                  <a:lnTo>
                    <a:pt x="1026" y="895"/>
                  </a:lnTo>
                  <a:lnTo>
                    <a:pt x="962" y="956"/>
                  </a:lnTo>
                  <a:lnTo>
                    <a:pt x="892" y="1008"/>
                  </a:lnTo>
                  <a:lnTo>
                    <a:pt x="818" y="1051"/>
                  </a:lnTo>
                  <a:lnTo>
                    <a:pt x="740" y="1084"/>
                  </a:lnTo>
                  <a:lnTo>
                    <a:pt x="658" y="1104"/>
                  </a:lnTo>
                  <a:lnTo>
                    <a:pt x="576" y="1110"/>
                  </a:lnTo>
                  <a:lnTo>
                    <a:pt x="26" y="1110"/>
                  </a:lnTo>
                  <a:lnTo>
                    <a:pt x="12" y="1108"/>
                  </a:lnTo>
                  <a:lnTo>
                    <a:pt x="2" y="1102"/>
                  </a:lnTo>
                  <a:lnTo>
                    <a:pt x="0" y="1090"/>
                  </a:lnTo>
                  <a:lnTo>
                    <a:pt x="2" y="1076"/>
                  </a:lnTo>
                  <a:lnTo>
                    <a:pt x="8" y="1065"/>
                  </a:lnTo>
                  <a:lnTo>
                    <a:pt x="18" y="1061"/>
                  </a:lnTo>
                  <a:lnTo>
                    <a:pt x="30" y="1059"/>
                  </a:lnTo>
                  <a:lnTo>
                    <a:pt x="88" y="1059"/>
                  </a:lnTo>
                  <a:lnTo>
                    <a:pt x="120" y="1055"/>
                  </a:lnTo>
                  <a:lnTo>
                    <a:pt x="144" y="1051"/>
                  </a:lnTo>
                  <a:lnTo>
                    <a:pt x="162" y="1045"/>
                  </a:lnTo>
                  <a:lnTo>
                    <a:pt x="172" y="1035"/>
                  </a:lnTo>
                  <a:lnTo>
                    <a:pt x="180" y="1021"/>
                  </a:lnTo>
                  <a:lnTo>
                    <a:pt x="186" y="1004"/>
                  </a:lnTo>
                  <a:lnTo>
                    <a:pt x="192" y="982"/>
                  </a:lnTo>
                  <a:lnTo>
                    <a:pt x="192" y="984"/>
                  </a:lnTo>
                  <a:lnTo>
                    <a:pt x="408" y="112"/>
                  </a:lnTo>
                  <a:lnTo>
                    <a:pt x="410" y="101"/>
                  </a:lnTo>
                  <a:lnTo>
                    <a:pt x="412" y="93"/>
                  </a:lnTo>
                  <a:lnTo>
                    <a:pt x="414" y="87"/>
                  </a:lnTo>
                  <a:lnTo>
                    <a:pt x="414" y="81"/>
                  </a:lnTo>
                  <a:lnTo>
                    <a:pt x="410" y="67"/>
                  </a:lnTo>
                  <a:lnTo>
                    <a:pt x="398" y="59"/>
                  </a:lnTo>
                  <a:lnTo>
                    <a:pt x="378" y="55"/>
                  </a:lnTo>
                  <a:lnTo>
                    <a:pt x="344" y="50"/>
                  </a:lnTo>
                  <a:lnTo>
                    <a:pt x="310" y="48"/>
                  </a:lnTo>
                  <a:lnTo>
                    <a:pt x="290" y="48"/>
                  </a:lnTo>
                  <a:lnTo>
                    <a:pt x="274" y="46"/>
                  </a:lnTo>
                  <a:lnTo>
                    <a:pt x="266" y="40"/>
                  </a:lnTo>
                  <a:lnTo>
                    <a:pt x="262" y="30"/>
                  </a:lnTo>
                  <a:lnTo>
                    <a:pt x="264" y="16"/>
                  </a:lnTo>
                  <a:lnTo>
                    <a:pt x="270" y="6"/>
                  </a:lnTo>
                  <a:lnTo>
                    <a:pt x="280" y="2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8008" y="3638"/>
              <a:ext cx="218" cy="16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" y="0"/>
                </a:cxn>
                <a:cxn ang="0">
                  <a:pos x="218" y="1627"/>
                </a:cxn>
                <a:cxn ang="0">
                  <a:pos x="0" y="1627"/>
                </a:cxn>
                <a:cxn ang="0">
                  <a:pos x="0" y="1564"/>
                </a:cxn>
                <a:cxn ang="0">
                  <a:pos x="156" y="1564"/>
                </a:cxn>
                <a:cxn ang="0">
                  <a:pos x="156" y="67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218" h="1627">
                  <a:moveTo>
                    <a:pt x="0" y="0"/>
                  </a:moveTo>
                  <a:lnTo>
                    <a:pt x="218" y="0"/>
                  </a:lnTo>
                  <a:lnTo>
                    <a:pt x="218" y="1627"/>
                  </a:lnTo>
                  <a:lnTo>
                    <a:pt x="0" y="1627"/>
                  </a:lnTo>
                  <a:lnTo>
                    <a:pt x="0" y="1564"/>
                  </a:lnTo>
                  <a:lnTo>
                    <a:pt x="156" y="1564"/>
                  </a:lnTo>
                  <a:lnTo>
                    <a:pt x="156" y="67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30" grpId="0"/>
      <p:bldP spid="57" grpId="0" animBg="1"/>
      <p:bldP spid="58" grpId="0"/>
      <p:bldP spid="59" grpId="0"/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</a:t>
            </a:r>
            <a:r>
              <a:rPr lang="en-US" dirty="0" err="1" smtClean="0"/>
              <a:t>Hitchin</a:t>
            </a:r>
            <a:r>
              <a:rPr lang="en-US" dirty="0" smtClean="0"/>
              <a:t> System 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667000" y="2133600"/>
            <a:ext cx="1066800" cy="9906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Freeform 14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410200" y="4495800"/>
            <a:ext cx="457200" cy="448346"/>
          </a:xfrm>
          <a:custGeom>
            <a:avLst/>
            <a:gdLst/>
            <a:ahLst/>
            <a:cxnLst>
              <a:cxn ang="0">
                <a:pos x="1184" y="10"/>
              </a:cxn>
              <a:cxn ang="0">
                <a:pos x="1300" y="49"/>
              </a:cxn>
              <a:cxn ang="0">
                <a:pos x="1384" y="102"/>
              </a:cxn>
              <a:cxn ang="0">
                <a:pos x="1440" y="157"/>
              </a:cxn>
              <a:cxn ang="0">
                <a:pos x="1470" y="197"/>
              </a:cxn>
              <a:cxn ang="0">
                <a:pos x="1655" y="10"/>
              </a:cxn>
              <a:cxn ang="0">
                <a:pos x="1674" y="0"/>
              </a:cxn>
              <a:cxn ang="0">
                <a:pos x="1697" y="6"/>
              </a:cxn>
              <a:cxn ang="0">
                <a:pos x="1703" y="21"/>
              </a:cxn>
              <a:cxn ang="0">
                <a:pos x="1546" y="633"/>
              </a:cxn>
              <a:cxn ang="0">
                <a:pos x="1528" y="653"/>
              </a:cxn>
              <a:cxn ang="0">
                <a:pos x="1493" y="653"/>
              </a:cxn>
              <a:cxn ang="0">
                <a:pos x="1475" y="640"/>
              </a:cxn>
              <a:cxn ang="0">
                <a:pos x="1477" y="603"/>
              </a:cxn>
              <a:cxn ang="0">
                <a:pos x="1480" y="556"/>
              </a:cxn>
              <a:cxn ang="0">
                <a:pos x="1476" y="432"/>
              </a:cxn>
              <a:cxn ang="0">
                <a:pos x="1440" y="290"/>
              </a:cxn>
              <a:cxn ang="0">
                <a:pos x="1369" y="179"/>
              </a:cxn>
              <a:cxn ang="0">
                <a:pos x="1265" y="104"/>
              </a:cxn>
              <a:cxn ang="0">
                <a:pos x="1131" y="70"/>
              </a:cxn>
              <a:cxn ang="0">
                <a:pos x="946" y="87"/>
              </a:cxn>
              <a:cxn ang="0">
                <a:pos x="754" y="159"/>
              </a:cxn>
              <a:cxn ang="0">
                <a:pos x="582" y="276"/>
              </a:cxn>
              <a:cxn ang="0">
                <a:pos x="439" y="436"/>
              </a:cxn>
              <a:cxn ang="0">
                <a:pos x="333" y="624"/>
              </a:cxn>
              <a:cxn ang="0">
                <a:pos x="267" y="810"/>
              </a:cxn>
              <a:cxn ang="0">
                <a:pos x="231" y="975"/>
              </a:cxn>
              <a:cxn ang="0">
                <a:pos x="220" y="1099"/>
              </a:cxn>
              <a:cxn ang="0">
                <a:pos x="230" y="1245"/>
              </a:cxn>
              <a:cxn ang="0">
                <a:pos x="276" y="1377"/>
              </a:cxn>
              <a:cxn ang="0">
                <a:pos x="350" y="1475"/>
              </a:cxn>
              <a:cxn ang="0">
                <a:pos x="445" y="1542"/>
              </a:cxn>
              <a:cxn ang="0">
                <a:pos x="552" y="1582"/>
              </a:cxn>
              <a:cxn ang="0">
                <a:pos x="662" y="1598"/>
              </a:cxn>
              <a:cxn ang="0">
                <a:pos x="797" y="1589"/>
              </a:cxn>
              <a:cxn ang="0">
                <a:pos x="956" y="1538"/>
              </a:cxn>
              <a:cxn ang="0">
                <a:pos x="1130" y="1432"/>
              </a:cxn>
              <a:cxn ang="0">
                <a:pos x="1254" y="1304"/>
              </a:cxn>
              <a:cxn ang="0">
                <a:pos x="1328" y="1181"/>
              </a:cxn>
              <a:cxn ang="0">
                <a:pos x="1366" y="1084"/>
              </a:cxn>
              <a:cxn ang="0">
                <a:pos x="1384" y="1049"/>
              </a:cxn>
              <a:cxn ang="0">
                <a:pos x="1405" y="1045"/>
              </a:cxn>
              <a:cxn ang="0">
                <a:pos x="1425" y="1050"/>
              </a:cxn>
              <a:cxn ang="0">
                <a:pos x="1432" y="1070"/>
              </a:cxn>
              <a:cxn ang="0">
                <a:pos x="1418" y="1120"/>
              </a:cxn>
              <a:cxn ang="0">
                <a:pos x="1377" y="1216"/>
              </a:cxn>
              <a:cxn ang="0">
                <a:pos x="1297" y="1339"/>
              </a:cxn>
              <a:cxn ang="0">
                <a:pos x="1169" y="1472"/>
              </a:cxn>
              <a:cxn ang="0">
                <a:pos x="1024" y="1572"/>
              </a:cxn>
              <a:cxn ang="0">
                <a:pos x="848" y="1644"/>
              </a:cxn>
              <a:cxn ang="0">
                <a:pos x="648" y="1671"/>
              </a:cxn>
              <a:cxn ang="0">
                <a:pos x="459" y="1647"/>
              </a:cxn>
              <a:cxn ang="0">
                <a:pos x="293" y="1577"/>
              </a:cxn>
              <a:cxn ang="0">
                <a:pos x="157" y="1467"/>
              </a:cxn>
              <a:cxn ang="0">
                <a:pos x="60" y="1320"/>
              </a:cxn>
              <a:cxn ang="0">
                <a:pos x="7" y="1142"/>
              </a:cxn>
              <a:cxn ang="0">
                <a:pos x="10" y="918"/>
              </a:cxn>
              <a:cxn ang="0">
                <a:pos x="80" y="681"/>
              </a:cxn>
              <a:cxn ang="0">
                <a:pos x="209" y="464"/>
              </a:cxn>
              <a:cxn ang="0">
                <a:pos x="385" y="276"/>
              </a:cxn>
              <a:cxn ang="0">
                <a:pos x="595" y="130"/>
              </a:cxn>
              <a:cxn ang="0">
                <a:pos x="829" y="34"/>
              </a:cxn>
              <a:cxn ang="0">
                <a:pos x="1075" y="0"/>
              </a:cxn>
            </a:cxnLst>
            <a:rect l="0" t="0" r="r" b="b"/>
            <a:pathLst>
              <a:path w="1704" h="1671">
                <a:moveTo>
                  <a:pt x="1075" y="0"/>
                </a:moveTo>
                <a:lnTo>
                  <a:pt x="1113" y="1"/>
                </a:lnTo>
                <a:lnTo>
                  <a:pt x="1150" y="5"/>
                </a:lnTo>
                <a:lnTo>
                  <a:pt x="1184" y="10"/>
                </a:lnTo>
                <a:lnTo>
                  <a:pt x="1217" y="17"/>
                </a:lnTo>
                <a:lnTo>
                  <a:pt x="1246" y="27"/>
                </a:lnTo>
                <a:lnTo>
                  <a:pt x="1274" y="37"/>
                </a:lnTo>
                <a:lnTo>
                  <a:pt x="1300" y="49"/>
                </a:lnTo>
                <a:lnTo>
                  <a:pt x="1324" y="61"/>
                </a:lnTo>
                <a:lnTo>
                  <a:pt x="1346" y="75"/>
                </a:lnTo>
                <a:lnTo>
                  <a:pt x="1366" y="89"/>
                </a:lnTo>
                <a:lnTo>
                  <a:pt x="1384" y="102"/>
                </a:lnTo>
                <a:lnTo>
                  <a:pt x="1401" y="117"/>
                </a:lnTo>
                <a:lnTo>
                  <a:pt x="1415" y="130"/>
                </a:lnTo>
                <a:lnTo>
                  <a:pt x="1428" y="144"/>
                </a:lnTo>
                <a:lnTo>
                  <a:pt x="1440" y="157"/>
                </a:lnTo>
                <a:lnTo>
                  <a:pt x="1449" y="169"/>
                </a:lnTo>
                <a:lnTo>
                  <a:pt x="1457" y="180"/>
                </a:lnTo>
                <a:lnTo>
                  <a:pt x="1465" y="188"/>
                </a:lnTo>
                <a:lnTo>
                  <a:pt x="1470" y="197"/>
                </a:lnTo>
                <a:lnTo>
                  <a:pt x="1474" y="202"/>
                </a:lnTo>
                <a:lnTo>
                  <a:pt x="1639" y="25"/>
                </a:lnTo>
                <a:lnTo>
                  <a:pt x="1648" y="17"/>
                </a:lnTo>
                <a:lnTo>
                  <a:pt x="1655" y="10"/>
                </a:lnTo>
                <a:lnTo>
                  <a:pt x="1661" y="6"/>
                </a:lnTo>
                <a:lnTo>
                  <a:pt x="1665" y="3"/>
                </a:lnTo>
                <a:lnTo>
                  <a:pt x="1669" y="1"/>
                </a:lnTo>
                <a:lnTo>
                  <a:pt x="1674" y="0"/>
                </a:lnTo>
                <a:lnTo>
                  <a:pt x="1677" y="0"/>
                </a:lnTo>
                <a:lnTo>
                  <a:pt x="1686" y="0"/>
                </a:lnTo>
                <a:lnTo>
                  <a:pt x="1692" y="3"/>
                </a:lnTo>
                <a:lnTo>
                  <a:pt x="1697" y="6"/>
                </a:lnTo>
                <a:lnTo>
                  <a:pt x="1700" y="10"/>
                </a:lnTo>
                <a:lnTo>
                  <a:pt x="1702" y="13"/>
                </a:lnTo>
                <a:lnTo>
                  <a:pt x="1703" y="18"/>
                </a:lnTo>
                <a:lnTo>
                  <a:pt x="1703" y="21"/>
                </a:lnTo>
                <a:lnTo>
                  <a:pt x="1704" y="22"/>
                </a:lnTo>
                <a:lnTo>
                  <a:pt x="1553" y="608"/>
                </a:lnTo>
                <a:lnTo>
                  <a:pt x="1549" y="622"/>
                </a:lnTo>
                <a:lnTo>
                  <a:pt x="1546" y="633"/>
                </a:lnTo>
                <a:lnTo>
                  <a:pt x="1543" y="641"/>
                </a:lnTo>
                <a:lnTo>
                  <a:pt x="1539" y="647"/>
                </a:lnTo>
                <a:lnTo>
                  <a:pt x="1534" y="651"/>
                </a:lnTo>
                <a:lnTo>
                  <a:pt x="1528" y="653"/>
                </a:lnTo>
                <a:lnTo>
                  <a:pt x="1519" y="654"/>
                </a:lnTo>
                <a:lnTo>
                  <a:pt x="1504" y="654"/>
                </a:lnTo>
                <a:lnTo>
                  <a:pt x="1499" y="654"/>
                </a:lnTo>
                <a:lnTo>
                  <a:pt x="1493" y="653"/>
                </a:lnTo>
                <a:lnTo>
                  <a:pt x="1488" y="652"/>
                </a:lnTo>
                <a:lnTo>
                  <a:pt x="1482" y="649"/>
                </a:lnTo>
                <a:lnTo>
                  <a:pt x="1478" y="645"/>
                </a:lnTo>
                <a:lnTo>
                  <a:pt x="1475" y="640"/>
                </a:lnTo>
                <a:lnTo>
                  <a:pt x="1474" y="633"/>
                </a:lnTo>
                <a:lnTo>
                  <a:pt x="1474" y="627"/>
                </a:lnTo>
                <a:lnTo>
                  <a:pt x="1476" y="609"/>
                </a:lnTo>
                <a:lnTo>
                  <a:pt x="1477" y="603"/>
                </a:lnTo>
                <a:lnTo>
                  <a:pt x="1478" y="595"/>
                </a:lnTo>
                <a:lnTo>
                  <a:pt x="1479" y="585"/>
                </a:lnTo>
                <a:lnTo>
                  <a:pt x="1480" y="572"/>
                </a:lnTo>
                <a:lnTo>
                  <a:pt x="1480" y="556"/>
                </a:lnTo>
                <a:lnTo>
                  <a:pt x="1481" y="537"/>
                </a:lnTo>
                <a:lnTo>
                  <a:pt x="1481" y="514"/>
                </a:lnTo>
                <a:lnTo>
                  <a:pt x="1480" y="472"/>
                </a:lnTo>
                <a:lnTo>
                  <a:pt x="1476" y="432"/>
                </a:lnTo>
                <a:lnTo>
                  <a:pt x="1470" y="394"/>
                </a:lnTo>
                <a:lnTo>
                  <a:pt x="1463" y="358"/>
                </a:lnTo>
                <a:lnTo>
                  <a:pt x="1452" y="323"/>
                </a:lnTo>
                <a:lnTo>
                  <a:pt x="1440" y="290"/>
                </a:lnTo>
                <a:lnTo>
                  <a:pt x="1425" y="259"/>
                </a:lnTo>
                <a:lnTo>
                  <a:pt x="1408" y="230"/>
                </a:lnTo>
                <a:lnTo>
                  <a:pt x="1389" y="204"/>
                </a:lnTo>
                <a:lnTo>
                  <a:pt x="1369" y="179"/>
                </a:lnTo>
                <a:lnTo>
                  <a:pt x="1345" y="157"/>
                </a:lnTo>
                <a:lnTo>
                  <a:pt x="1320" y="137"/>
                </a:lnTo>
                <a:lnTo>
                  <a:pt x="1294" y="119"/>
                </a:lnTo>
                <a:lnTo>
                  <a:pt x="1265" y="104"/>
                </a:lnTo>
                <a:lnTo>
                  <a:pt x="1234" y="92"/>
                </a:lnTo>
                <a:lnTo>
                  <a:pt x="1201" y="82"/>
                </a:lnTo>
                <a:lnTo>
                  <a:pt x="1167" y="75"/>
                </a:lnTo>
                <a:lnTo>
                  <a:pt x="1131" y="70"/>
                </a:lnTo>
                <a:lnTo>
                  <a:pt x="1093" y="69"/>
                </a:lnTo>
                <a:lnTo>
                  <a:pt x="1044" y="71"/>
                </a:lnTo>
                <a:lnTo>
                  <a:pt x="995" y="77"/>
                </a:lnTo>
                <a:lnTo>
                  <a:pt x="946" y="87"/>
                </a:lnTo>
                <a:lnTo>
                  <a:pt x="896" y="100"/>
                </a:lnTo>
                <a:lnTo>
                  <a:pt x="848" y="116"/>
                </a:lnTo>
                <a:lnTo>
                  <a:pt x="800" y="136"/>
                </a:lnTo>
                <a:lnTo>
                  <a:pt x="754" y="159"/>
                </a:lnTo>
                <a:lnTo>
                  <a:pt x="708" y="185"/>
                </a:lnTo>
                <a:lnTo>
                  <a:pt x="664" y="212"/>
                </a:lnTo>
                <a:lnTo>
                  <a:pt x="622" y="243"/>
                </a:lnTo>
                <a:lnTo>
                  <a:pt x="582" y="276"/>
                </a:lnTo>
                <a:lnTo>
                  <a:pt x="544" y="311"/>
                </a:lnTo>
                <a:lnTo>
                  <a:pt x="509" y="347"/>
                </a:lnTo>
                <a:lnTo>
                  <a:pt x="472" y="391"/>
                </a:lnTo>
                <a:lnTo>
                  <a:pt x="439" y="436"/>
                </a:lnTo>
                <a:lnTo>
                  <a:pt x="408" y="483"/>
                </a:lnTo>
                <a:lnTo>
                  <a:pt x="381" y="529"/>
                </a:lnTo>
                <a:lnTo>
                  <a:pt x="356" y="577"/>
                </a:lnTo>
                <a:lnTo>
                  <a:pt x="333" y="624"/>
                </a:lnTo>
                <a:lnTo>
                  <a:pt x="314" y="671"/>
                </a:lnTo>
                <a:lnTo>
                  <a:pt x="296" y="719"/>
                </a:lnTo>
                <a:lnTo>
                  <a:pt x="280" y="765"/>
                </a:lnTo>
                <a:lnTo>
                  <a:pt x="267" y="810"/>
                </a:lnTo>
                <a:lnTo>
                  <a:pt x="256" y="854"/>
                </a:lnTo>
                <a:lnTo>
                  <a:pt x="246" y="896"/>
                </a:lnTo>
                <a:lnTo>
                  <a:pt x="238" y="936"/>
                </a:lnTo>
                <a:lnTo>
                  <a:pt x="231" y="975"/>
                </a:lnTo>
                <a:lnTo>
                  <a:pt x="227" y="1010"/>
                </a:lnTo>
                <a:lnTo>
                  <a:pt x="223" y="1043"/>
                </a:lnTo>
                <a:lnTo>
                  <a:pt x="221" y="1073"/>
                </a:lnTo>
                <a:lnTo>
                  <a:pt x="220" y="1099"/>
                </a:lnTo>
                <a:lnTo>
                  <a:pt x="219" y="1121"/>
                </a:lnTo>
                <a:lnTo>
                  <a:pt x="220" y="1165"/>
                </a:lnTo>
                <a:lnTo>
                  <a:pt x="224" y="1206"/>
                </a:lnTo>
                <a:lnTo>
                  <a:pt x="230" y="1245"/>
                </a:lnTo>
                <a:lnTo>
                  <a:pt x="239" y="1281"/>
                </a:lnTo>
                <a:lnTo>
                  <a:pt x="249" y="1315"/>
                </a:lnTo>
                <a:lnTo>
                  <a:pt x="262" y="1347"/>
                </a:lnTo>
                <a:lnTo>
                  <a:pt x="276" y="1377"/>
                </a:lnTo>
                <a:lnTo>
                  <a:pt x="293" y="1404"/>
                </a:lnTo>
                <a:lnTo>
                  <a:pt x="310" y="1430"/>
                </a:lnTo>
                <a:lnTo>
                  <a:pt x="329" y="1454"/>
                </a:lnTo>
                <a:lnTo>
                  <a:pt x="350" y="1475"/>
                </a:lnTo>
                <a:lnTo>
                  <a:pt x="372" y="1495"/>
                </a:lnTo>
                <a:lnTo>
                  <a:pt x="396" y="1512"/>
                </a:lnTo>
                <a:lnTo>
                  <a:pt x="419" y="1528"/>
                </a:lnTo>
                <a:lnTo>
                  <a:pt x="445" y="1542"/>
                </a:lnTo>
                <a:lnTo>
                  <a:pt x="471" y="1555"/>
                </a:lnTo>
                <a:lnTo>
                  <a:pt x="497" y="1565"/>
                </a:lnTo>
                <a:lnTo>
                  <a:pt x="524" y="1575"/>
                </a:lnTo>
                <a:lnTo>
                  <a:pt x="552" y="1582"/>
                </a:lnTo>
                <a:lnTo>
                  <a:pt x="579" y="1588"/>
                </a:lnTo>
                <a:lnTo>
                  <a:pt x="607" y="1593"/>
                </a:lnTo>
                <a:lnTo>
                  <a:pt x="635" y="1596"/>
                </a:lnTo>
                <a:lnTo>
                  <a:pt x="662" y="1598"/>
                </a:lnTo>
                <a:lnTo>
                  <a:pt x="690" y="1599"/>
                </a:lnTo>
                <a:lnTo>
                  <a:pt x="725" y="1598"/>
                </a:lnTo>
                <a:lnTo>
                  <a:pt x="760" y="1594"/>
                </a:lnTo>
                <a:lnTo>
                  <a:pt x="797" y="1589"/>
                </a:lnTo>
                <a:lnTo>
                  <a:pt x="835" y="1580"/>
                </a:lnTo>
                <a:lnTo>
                  <a:pt x="875" y="1570"/>
                </a:lnTo>
                <a:lnTo>
                  <a:pt x="915" y="1556"/>
                </a:lnTo>
                <a:lnTo>
                  <a:pt x="956" y="1538"/>
                </a:lnTo>
                <a:lnTo>
                  <a:pt x="998" y="1517"/>
                </a:lnTo>
                <a:lnTo>
                  <a:pt x="1042" y="1493"/>
                </a:lnTo>
                <a:lnTo>
                  <a:pt x="1086" y="1464"/>
                </a:lnTo>
                <a:lnTo>
                  <a:pt x="1130" y="1432"/>
                </a:lnTo>
                <a:lnTo>
                  <a:pt x="1167" y="1401"/>
                </a:lnTo>
                <a:lnTo>
                  <a:pt x="1199" y="1369"/>
                </a:lnTo>
                <a:lnTo>
                  <a:pt x="1228" y="1336"/>
                </a:lnTo>
                <a:lnTo>
                  <a:pt x="1254" y="1304"/>
                </a:lnTo>
                <a:lnTo>
                  <a:pt x="1276" y="1272"/>
                </a:lnTo>
                <a:lnTo>
                  <a:pt x="1296" y="1240"/>
                </a:lnTo>
                <a:lnTo>
                  <a:pt x="1313" y="1210"/>
                </a:lnTo>
                <a:lnTo>
                  <a:pt x="1328" y="1181"/>
                </a:lnTo>
                <a:lnTo>
                  <a:pt x="1340" y="1153"/>
                </a:lnTo>
                <a:lnTo>
                  <a:pt x="1351" y="1128"/>
                </a:lnTo>
                <a:lnTo>
                  <a:pt x="1359" y="1104"/>
                </a:lnTo>
                <a:lnTo>
                  <a:pt x="1366" y="1084"/>
                </a:lnTo>
                <a:lnTo>
                  <a:pt x="1372" y="1067"/>
                </a:lnTo>
                <a:lnTo>
                  <a:pt x="1374" y="1059"/>
                </a:lnTo>
                <a:lnTo>
                  <a:pt x="1379" y="1053"/>
                </a:lnTo>
                <a:lnTo>
                  <a:pt x="1384" y="1049"/>
                </a:lnTo>
                <a:lnTo>
                  <a:pt x="1390" y="1047"/>
                </a:lnTo>
                <a:lnTo>
                  <a:pt x="1396" y="1046"/>
                </a:lnTo>
                <a:lnTo>
                  <a:pt x="1402" y="1045"/>
                </a:lnTo>
                <a:lnTo>
                  <a:pt x="1405" y="1045"/>
                </a:lnTo>
                <a:lnTo>
                  <a:pt x="1410" y="1046"/>
                </a:lnTo>
                <a:lnTo>
                  <a:pt x="1415" y="1046"/>
                </a:lnTo>
                <a:lnTo>
                  <a:pt x="1420" y="1048"/>
                </a:lnTo>
                <a:lnTo>
                  <a:pt x="1425" y="1050"/>
                </a:lnTo>
                <a:lnTo>
                  <a:pt x="1429" y="1054"/>
                </a:lnTo>
                <a:lnTo>
                  <a:pt x="1432" y="1060"/>
                </a:lnTo>
                <a:lnTo>
                  <a:pt x="1432" y="1067"/>
                </a:lnTo>
                <a:lnTo>
                  <a:pt x="1432" y="1070"/>
                </a:lnTo>
                <a:lnTo>
                  <a:pt x="1430" y="1077"/>
                </a:lnTo>
                <a:lnTo>
                  <a:pt x="1428" y="1088"/>
                </a:lnTo>
                <a:lnTo>
                  <a:pt x="1424" y="1103"/>
                </a:lnTo>
                <a:lnTo>
                  <a:pt x="1418" y="1120"/>
                </a:lnTo>
                <a:lnTo>
                  <a:pt x="1411" y="1140"/>
                </a:lnTo>
                <a:lnTo>
                  <a:pt x="1401" y="1163"/>
                </a:lnTo>
                <a:lnTo>
                  <a:pt x="1390" y="1188"/>
                </a:lnTo>
                <a:lnTo>
                  <a:pt x="1377" y="1216"/>
                </a:lnTo>
                <a:lnTo>
                  <a:pt x="1361" y="1244"/>
                </a:lnTo>
                <a:lnTo>
                  <a:pt x="1342" y="1274"/>
                </a:lnTo>
                <a:lnTo>
                  <a:pt x="1321" y="1306"/>
                </a:lnTo>
                <a:lnTo>
                  <a:pt x="1297" y="1339"/>
                </a:lnTo>
                <a:lnTo>
                  <a:pt x="1270" y="1371"/>
                </a:lnTo>
                <a:lnTo>
                  <a:pt x="1240" y="1405"/>
                </a:lnTo>
                <a:lnTo>
                  <a:pt x="1206" y="1438"/>
                </a:lnTo>
                <a:lnTo>
                  <a:pt x="1169" y="1472"/>
                </a:lnTo>
                <a:lnTo>
                  <a:pt x="1136" y="1498"/>
                </a:lnTo>
                <a:lnTo>
                  <a:pt x="1100" y="1524"/>
                </a:lnTo>
                <a:lnTo>
                  <a:pt x="1063" y="1549"/>
                </a:lnTo>
                <a:lnTo>
                  <a:pt x="1024" y="1572"/>
                </a:lnTo>
                <a:lnTo>
                  <a:pt x="982" y="1593"/>
                </a:lnTo>
                <a:lnTo>
                  <a:pt x="940" y="1612"/>
                </a:lnTo>
                <a:lnTo>
                  <a:pt x="895" y="1629"/>
                </a:lnTo>
                <a:lnTo>
                  <a:pt x="848" y="1644"/>
                </a:lnTo>
                <a:lnTo>
                  <a:pt x="801" y="1655"/>
                </a:lnTo>
                <a:lnTo>
                  <a:pt x="752" y="1664"/>
                </a:lnTo>
                <a:lnTo>
                  <a:pt x="700" y="1669"/>
                </a:lnTo>
                <a:lnTo>
                  <a:pt x="648" y="1671"/>
                </a:lnTo>
                <a:lnTo>
                  <a:pt x="599" y="1670"/>
                </a:lnTo>
                <a:lnTo>
                  <a:pt x="551" y="1664"/>
                </a:lnTo>
                <a:lnTo>
                  <a:pt x="504" y="1657"/>
                </a:lnTo>
                <a:lnTo>
                  <a:pt x="459" y="1647"/>
                </a:lnTo>
                <a:lnTo>
                  <a:pt x="415" y="1634"/>
                </a:lnTo>
                <a:lnTo>
                  <a:pt x="372" y="1618"/>
                </a:lnTo>
                <a:lnTo>
                  <a:pt x="331" y="1599"/>
                </a:lnTo>
                <a:lnTo>
                  <a:pt x="293" y="1577"/>
                </a:lnTo>
                <a:lnTo>
                  <a:pt x="256" y="1553"/>
                </a:lnTo>
                <a:lnTo>
                  <a:pt x="220" y="1527"/>
                </a:lnTo>
                <a:lnTo>
                  <a:pt x="187" y="1498"/>
                </a:lnTo>
                <a:lnTo>
                  <a:pt x="157" y="1467"/>
                </a:lnTo>
                <a:lnTo>
                  <a:pt x="129" y="1434"/>
                </a:lnTo>
                <a:lnTo>
                  <a:pt x="103" y="1398"/>
                </a:lnTo>
                <a:lnTo>
                  <a:pt x="80" y="1360"/>
                </a:lnTo>
                <a:lnTo>
                  <a:pt x="60" y="1320"/>
                </a:lnTo>
                <a:lnTo>
                  <a:pt x="42" y="1279"/>
                </a:lnTo>
                <a:lnTo>
                  <a:pt x="27" y="1234"/>
                </a:lnTo>
                <a:lnTo>
                  <a:pt x="16" y="1189"/>
                </a:lnTo>
                <a:lnTo>
                  <a:pt x="7" y="1142"/>
                </a:lnTo>
                <a:lnTo>
                  <a:pt x="2" y="1092"/>
                </a:lnTo>
                <a:lnTo>
                  <a:pt x="0" y="1041"/>
                </a:lnTo>
                <a:lnTo>
                  <a:pt x="3" y="979"/>
                </a:lnTo>
                <a:lnTo>
                  <a:pt x="10" y="918"/>
                </a:lnTo>
                <a:lnTo>
                  <a:pt x="21" y="858"/>
                </a:lnTo>
                <a:lnTo>
                  <a:pt x="37" y="798"/>
                </a:lnTo>
                <a:lnTo>
                  <a:pt x="56" y="739"/>
                </a:lnTo>
                <a:lnTo>
                  <a:pt x="80" y="681"/>
                </a:lnTo>
                <a:lnTo>
                  <a:pt x="107" y="625"/>
                </a:lnTo>
                <a:lnTo>
                  <a:pt x="138" y="569"/>
                </a:lnTo>
                <a:lnTo>
                  <a:pt x="171" y="515"/>
                </a:lnTo>
                <a:lnTo>
                  <a:pt x="209" y="464"/>
                </a:lnTo>
                <a:lnTo>
                  <a:pt x="248" y="414"/>
                </a:lnTo>
                <a:lnTo>
                  <a:pt x="291" y="366"/>
                </a:lnTo>
                <a:lnTo>
                  <a:pt x="337" y="320"/>
                </a:lnTo>
                <a:lnTo>
                  <a:pt x="385" y="276"/>
                </a:lnTo>
                <a:lnTo>
                  <a:pt x="435" y="235"/>
                </a:lnTo>
                <a:lnTo>
                  <a:pt x="486" y="197"/>
                </a:lnTo>
                <a:lnTo>
                  <a:pt x="540" y="162"/>
                </a:lnTo>
                <a:lnTo>
                  <a:pt x="595" y="130"/>
                </a:lnTo>
                <a:lnTo>
                  <a:pt x="652" y="101"/>
                </a:lnTo>
                <a:lnTo>
                  <a:pt x="710" y="75"/>
                </a:lnTo>
                <a:lnTo>
                  <a:pt x="769" y="53"/>
                </a:lnTo>
                <a:lnTo>
                  <a:pt x="829" y="34"/>
                </a:lnTo>
                <a:lnTo>
                  <a:pt x="890" y="19"/>
                </a:lnTo>
                <a:lnTo>
                  <a:pt x="951" y="8"/>
                </a:lnTo>
                <a:lnTo>
                  <a:pt x="1013" y="2"/>
                </a:lnTo>
                <a:lnTo>
                  <a:pt x="107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953000" y="2057400"/>
            <a:ext cx="1143000" cy="10668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486400" y="1905000"/>
            <a:ext cx="609600" cy="542436"/>
            <a:chOff x="3596" y="1502"/>
            <a:chExt cx="2142" cy="1906"/>
          </a:xfrm>
        </p:grpSpPr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3596" y="1787"/>
              <a:ext cx="1328" cy="1621"/>
            </a:xfrm>
            <a:custGeom>
              <a:avLst/>
              <a:gdLst/>
              <a:ahLst/>
              <a:cxnLst>
                <a:cxn ang="0">
                  <a:pos x="980" y="22"/>
                </a:cxn>
                <a:cxn ang="0">
                  <a:pos x="1117" y="109"/>
                </a:cxn>
                <a:cxn ang="0">
                  <a:pos x="1278" y="13"/>
                </a:cxn>
                <a:cxn ang="0">
                  <a:pos x="1303" y="0"/>
                </a:cxn>
                <a:cxn ang="0">
                  <a:pos x="1327" y="17"/>
                </a:cxn>
                <a:cxn ang="0">
                  <a:pos x="1199" y="535"/>
                </a:cxn>
                <a:cxn ang="0">
                  <a:pos x="1173" y="555"/>
                </a:cxn>
                <a:cxn ang="0">
                  <a:pos x="1146" y="541"/>
                </a:cxn>
                <a:cxn ang="0">
                  <a:pos x="1147" y="515"/>
                </a:cxn>
                <a:cxn ang="0">
                  <a:pos x="1156" y="408"/>
                </a:cxn>
                <a:cxn ang="0">
                  <a:pos x="1126" y="235"/>
                </a:cxn>
                <a:cxn ang="0">
                  <a:pos x="1044" y="125"/>
                </a:cxn>
                <a:cxn ang="0">
                  <a:pos x="921" y="72"/>
                </a:cxn>
                <a:cxn ang="0">
                  <a:pos x="754" y="73"/>
                </a:cxn>
                <a:cxn ang="0">
                  <a:pos x="585" y="157"/>
                </a:cxn>
                <a:cxn ang="0">
                  <a:pos x="474" y="299"/>
                </a:cxn>
                <a:cxn ang="0">
                  <a:pos x="444" y="461"/>
                </a:cxn>
                <a:cxn ang="0">
                  <a:pos x="487" y="571"/>
                </a:cxn>
                <a:cxn ang="0">
                  <a:pos x="561" y="630"/>
                </a:cxn>
                <a:cxn ang="0">
                  <a:pos x="642" y="652"/>
                </a:cxn>
                <a:cxn ang="0">
                  <a:pos x="728" y="675"/>
                </a:cxn>
                <a:cxn ang="0">
                  <a:pos x="871" y="714"/>
                </a:cxn>
                <a:cxn ang="0">
                  <a:pos x="951" y="743"/>
                </a:cxn>
                <a:cxn ang="0">
                  <a:pos x="1012" y="787"/>
                </a:cxn>
                <a:cxn ang="0">
                  <a:pos x="1057" y="839"/>
                </a:cxn>
                <a:cxn ang="0">
                  <a:pos x="1104" y="936"/>
                </a:cxn>
                <a:cxn ang="0">
                  <a:pos x="1118" y="1092"/>
                </a:cxn>
                <a:cxn ang="0">
                  <a:pos x="1055" y="1294"/>
                </a:cxn>
                <a:cxn ang="0">
                  <a:pos x="918" y="1470"/>
                </a:cxn>
                <a:cxn ang="0">
                  <a:pos x="728" y="1588"/>
                </a:cxn>
                <a:cxn ang="0">
                  <a:pos x="523" y="1621"/>
                </a:cxn>
                <a:cxn ang="0">
                  <a:pos x="379" y="1599"/>
                </a:cxn>
                <a:cxn ang="0">
                  <a:pos x="244" y="1531"/>
                </a:cxn>
                <a:cxn ang="0">
                  <a:pos x="58" y="1596"/>
                </a:cxn>
                <a:cxn ang="0">
                  <a:pos x="29" y="1621"/>
                </a:cxn>
                <a:cxn ang="0">
                  <a:pos x="0" y="1600"/>
                </a:cxn>
                <a:cxn ang="0">
                  <a:pos x="21" y="1510"/>
                </a:cxn>
                <a:cxn ang="0">
                  <a:pos x="53" y="1381"/>
                </a:cxn>
                <a:cxn ang="0">
                  <a:pos x="96" y="1213"/>
                </a:cxn>
                <a:cxn ang="0">
                  <a:pos x="124" y="1107"/>
                </a:cxn>
                <a:cxn ang="0">
                  <a:pos x="139" y="1069"/>
                </a:cxn>
                <a:cxn ang="0">
                  <a:pos x="172" y="1068"/>
                </a:cxn>
                <a:cxn ang="0">
                  <a:pos x="183" y="1094"/>
                </a:cxn>
                <a:cxn ang="0">
                  <a:pos x="171" y="1150"/>
                </a:cxn>
                <a:cxn ang="0">
                  <a:pos x="167" y="1259"/>
                </a:cxn>
                <a:cxn ang="0">
                  <a:pos x="210" y="1398"/>
                </a:cxn>
                <a:cxn ang="0">
                  <a:pos x="298" y="1485"/>
                </a:cxn>
                <a:cxn ang="0">
                  <a:pos x="408" y="1532"/>
                </a:cxn>
                <a:cxn ang="0">
                  <a:pos x="519" y="1549"/>
                </a:cxn>
                <a:cxn ang="0">
                  <a:pos x="670" y="1532"/>
                </a:cxn>
                <a:cxn ang="0">
                  <a:pos x="828" y="1434"/>
                </a:cxn>
                <a:cxn ang="0">
                  <a:pos x="931" y="1281"/>
                </a:cxn>
                <a:cxn ang="0">
                  <a:pos x="958" y="1111"/>
                </a:cxn>
                <a:cxn ang="0">
                  <a:pos x="924" y="1002"/>
                </a:cxn>
                <a:cxn ang="0">
                  <a:pos x="859" y="942"/>
                </a:cxn>
                <a:cxn ang="0">
                  <a:pos x="769" y="908"/>
                </a:cxn>
                <a:cxn ang="0">
                  <a:pos x="448" y="813"/>
                </a:cxn>
                <a:cxn ang="0">
                  <a:pos x="346" y="728"/>
                </a:cxn>
                <a:cxn ang="0">
                  <a:pos x="287" y="593"/>
                </a:cxn>
                <a:cxn ang="0">
                  <a:pos x="302" y="393"/>
                </a:cxn>
                <a:cxn ang="0">
                  <a:pos x="418" y="195"/>
                </a:cxn>
                <a:cxn ang="0">
                  <a:pos x="608" y="54"/>
                </a:cxn>
                <a:cxn ang="0">
                  <a:pos x="836" y="0"/>
                </a:cxn>
              </a:cxnLst>
              <a:rect l="0" t="0" r="r" b="b"/>
              <a:pathLst>
                <a:path w="1328" h="1621">
                  <a:moveTo>
                    <a:pt x="836" y="0"/>
                  </a:moveTo>
                  <a:lnTo>
                    <a:pt x="874" y="2"/>
                  </a:lnTo>
                  <a:lnTo>
                    <a:pt x="911" y="6"/>
                  </a:lnTo>
                  <a:lnTo>
                    <a:pt x="947" y="12"/>
                  </a:lnTo>
                  <a:lnTo>
                    <a:pt x="980" y="22"/>
                  </a:lnTo>
                  <a:lnTo>
                    <a:pt x="1012" y="34"/>
                  </a:lnTo>
                  <a:lnTo>
                    <a:pt x="1042" y="49"/>
                  </a:lnTo>
                  <a:lnTo>
                    <a:pt x="1069" y="67"/>
                  </a:lnTo>
                  <a:lnTo>
                    <a:pt x="1095" y="87"/>
                  </a:lnTo>
                  <a:lnTo>
                    <a:pt x="1117" y="109"/>
                  </a:lnTo>
                  <a:lnTo>
                    <a:pt x="1138" y="134"/>
                  </a:lnTo>
                  <a:lnTo>
                    <a:pt x="1155" y="161"/>
                  </a:lnTo>
                  <a:lnTo>
                    <a:pt x="1261" y="31"/>
                  </a:lnTo>
                  <a:lnTo>
                    <a:pt x="1270" y="21"/>
                  </a:lnTo>
                  <a:lnTo>
                    <a:pt x="1278" y="13"/>
                  </a:lnTo>
                  <a:lnTo>
                    <a:pt x="1284" y="8"/>
                  </a:lnTo>
                  <a:lnTo>
                    <a:pt x="1289" y="4"/>
                  </a:lnTo>
                  <a:lnTo>
                    <a:pt x="1292" y="2"/>
                  </a:lnTo>
                  <a:lnTo>
                    <a:pt x="1299" y="0"/>
                  </a:lnTo>
                  <a:lnTo>
                    <a:pt x="1303" y="0"/>
                  </a:lnTo>
                  <a:lnTo>
                    <a:pt x="1310" y="2"/>
                  </a:lnTo>
                  <a:lnTo>
                    <a:pt x="1317" y="4"/>
                  </a:lnTo>
                  <a:lnTo>
                    <a:pt x="1321" y="8"/>
                  </a:lnTo>
                  <a:lnTo>
                    <a:pt x="1325" y="13"/>
                  </a:lnTo>
                  <a:lnTo>
                    <a:pt x="1327" y="17"/>
                  </a:lnTo>
                  <a:lnTo>
                    <a:pt x="1327" y="21"/>
                  </a:lnTo>
                  <a:lnTo>
                    <a:pt x="1328" y="22"/>
                  </a:lnTo>
                  <a:lnTo>
                    <a:pt x="1205" y="510"/>
                  </a:lnTo>
                  <a:lnTo>
                    <a:pt x="1202" y="524"/>
                  </a:lnTo>
                  <a:lnTo>
                    <a:pt x="1199" y="535"/>
                  </a:lnTo>
                  <a:lnTo>
                    <a:pt x="1196" y="544"/>
                  </a:lnTo>
                  <a:lnTo>
                    <a:pt x="1192" y="550"/>
                  </a:lnTo>
                  <a:lnTo>
                    <a:pt x="1187" y="553"/>
                  </a:lnTo>
                  <a:lnTo>
                    <a:pt x="1181" y="554"/>
                  </a:lnTo>
                  <a:lnTo>
                    <a:pt x="1173" y="555"/>
                  </a:lnTo>
                  <a:lnTo>
                    <a:pt x="1163" y="554"/>
                  </a:lnTo>
                  <a:lnTo>
                    <a:pt x="1157" y="552"/>
                  </a:lnTo>
                  <a:lnTo>
                    <a:pt x="1152" y="548"/>
                  </a:lnTo>
                  <a:lnTo>
                    <a:pt x="1148" y="544"/>
                  </a:lnTo>
                  <a:lnTo>
                    <a:pt x="1146" y="541"/>
                  </a:lnTo>
                  <a:lnTo>
                    <a:pt x="1146" y="537"/>
                  </a:lnTo>
                  <a:lnTo>
                    <a:pt x="1145" y="535"/>
                  </a:lnTo>
                  <a:lnTo>
                    <a:pt x="1145" y="534"/>
                  </a:lnTo>
                  <a:lnTo>
                    <a:pt x="1146" y="526"/>
                  </a:lnTo>
                  <a:lnTo>
                    <a:pt x="1147" y="515"/>
                  </a:lnTo>
                  <a:lnTo>
                    <a:pt x="1149" y="500"/>
                  </a:lnTo>
                  <a:lnTo>
                    <a:pt x="1152" y="482"/>
                  </a:lnTo>
                  <a:lnTo>
                    <a:pt x="1154" y="461"/>
                  </a:lnTo>
                  <a:lnTo>
                    <a:pt x="1155" y="436"/>
                  </a:lnTo>
                  <a:lnTo>
                    <a:pt x="1156" y="408"/>
                  </a:lnTo>
                  <a:lnTo>
                    <a:pt x="1155" y="367"/>
                  </a:lnTo>
                  <a:lnTo>
                    <a:pt x="1151" y="330"/>
                  </a:lnTo>
                  <a:lnTo>
                    <a:pt x="1145" y="296"/>
                  </a:lnTo>
                  <a:lnTo>
                    <a:pt x="1137" y="264"/>
                  </a:lnTo>
                  <a:lnTo>
                    <a:pt x="1126" y="235"/>
                  </a:lnTo>
                  <a:lnTo>
                    <a:pt x="1114" y="208"/>
                  </a:lnTo>
                  <a:lnTo>
                    <a:pt x="1099" y="184"/>
                  </a:lnTo>
                  <a:lnTo>
                    <a:pt x="1082" y="162"/>
                  </a:lnTo>
                  <a:lnTo>
                    <a:pt x="1064" y="142"/>
                  </a:lnTo>
                  <a:lnTo>
                    <a:pt x="1044" y="125"/>
                  </a:lnTo>
                  <a:lnTo>
                    <a:pt x="1022" y="110"/>
                  </a:lnTo>
                  <a:lnTo>
                    <a:pt x="999" y="98"/>
                  </a:lnTo>
                  <a:lnTo>
                    <a:pt x="975" y="87"/>
                  </a:lnTo>
                  <a:lnTo>
                    <a:pt x="948" y="79"/>
                  </a:lnTo>
                  <a:lnTo>
                    <a:pt x="921" y="72"/>
                  </a:lnTo>
                  <a:lnTo>
                    <a:pt x="892" y="67"/>
                  </a:lnTo>
                  <a:lnTo>
                    <a:pt x="863" y="65"/>
                  </a:lnTo>
                  <a:lnTo>
                    <a:pt x="832" y="64"/>
                  </a:lnTo>
                  <a:lnTo>
                    <a:pt x="793" y="66"/>
                  </a:lnTo>
                  <a:lnTo>
                    <a:pt x="754" y="73"/>
                  </a:lnTo>
                  <a:lnTo>
                    <a:pt x="717" y="82"/>
                  </a:lnTo>
                  <a:lnTo>
                    <a:pt x="681" y="97"/>
                  </a:lnTo>
                  <a:lnTo>
                    <a:pt x="647" y="114"/>
                  </a:lnTo>
                  <a:lnTo>
                    <a:pt x="615" y="133"/>
                  </a:lnTo>
                  <a:lnTo>
                    <a:pt x="585" y="157"/>
                  </a:lnTo>
                  <a:lnTo>
                    <a:pt x="557" y="181"/>
                  </a:lnTo>
                  <a:lnTo>
                    <a:pt x="532" y="208"/>
                  </a:lnTo>
                  <a:lnTo>
                    <a:pt x="510" y="237"/>
                  </a:lnTo>
                  <a:lnTo>
                    <a:pt x="490" y="268"/>
                  </a:lnTo>
                  <a:lnTo>
                    <a:pt x="474" y="299"/>
                  </a:lnTo>
                  <a:lnTo>
                    <a:pt x="461" y="332"/>
                  </a:lnTo>
                  <a:lnTo>
                    <a:pt x="451" y="365"/>
                  </a:lnTo>
                  <a:lnTo>
                    <a:pt x="445" y="399"/>
                  </a:lnTo>
                  <a:lnTo>
                    <a:pt x="443" y="433"/>
                  </a:lnTo>
                  <a:lnTo>
                    <a:pt x="444" y="461"/>
                  </a:lnTo>
                  <a:lnTo>
                    <a:pt x="448" y="488"/>
                  </a:lnTo>
                  <a:lnTo>
                    <a:pt x="455" y="512"/>
                  </a:lnTo>
                  <a:lnTo>
                    <a:pt x="464" y="533"/>
                  </a:lnTo>
                  <a:lnTo>
                    <a:pt x="475" y="553"/>
                  </a:lnTo>
                  <a:lnTo>
                    <a:pt x="487" y="571"/>
                  </a:lnTo>
                  <a:lnTo>
                    <a:pt x="501" y="587"/>
                  </a:lnTo>
                  <a:lnTo>
                    <a:pt x="515" y="601"/>
                  </a:lnTo>
                  <a:lnTo>
                    <a:pt x="530" y="612"/>
                  </a:lnTo>
                  <a:lnTo>
                    <a:pt x="546" y="622"/>
                  </a:lnTo>
                  <a:lnTo>
                    <a:pt x="561" y="630"/>
                  </a:lnTo>
                  <a:lnTo>
                    <a:pt x="576" y="636"/>
                  </a:lnTo>
                  <a:lnTo>
                    <a:pt x="585" y="637"/>
                  </a:lnTo>
                  <a:lnTo>
                    <a:pt x="609" y="643"/>
                  </a:lnTo>
                  <a:lnTo>
                    <a:pt x="625" y="648"/>
                  </a:lnTo>
                  <a:lnTo>
                    <a:pt x="642" y="652"/>
                  </a:lnTo>
                  <a:lnTo>
                    <a:pt x="660" y="657"/>
                  </a:lnTo>
                  <a:lnTo>
                    <a:pt x="677" y="663"/>
                  </a:lnTo>
                  <a:lnTo>
                    <a:pt x="695" y="667"/>
                  </a:lnTo>
                  <a:lnTo>
                    <a:pt x="712" y="671"/>
                  </a:lnTo>
                  <a:lnTo>
                    <a:pt x="728" y="675"/>
                  </a:lnTo>
                  <a:lnTo>
                    <a:pt x="763" y="684"/>
                  </a:lnTo>
                  <a:lnTo>
                    <a:pt x="795" y="692"/>
                  </a:lnTo>
                  <a:lnTo>
                    <a:pt x="824" y="701"/>
                  </a:lnTo>
                  <a:lnTo>
                    <a:pt x="849" y="707"/>
                  </a:lnTo>
                  <a:lnTo>
                    <a:pt x="871" y="714"/>
                  </a:lnTo>
                  <a:lnTo>
                    <a:pt x="891" y="720"/>
                  </a:lnTo>
                  <a:lnTo>
                    <a:pt x="909" y="726"/>
                  </a:lnTo>
                  <a:lnTo>
                    <a:pt x="924" y="732"/>
                  </a:lnTo>
                  <a:lnTo>
                    <a:pt x="939" y="738"/>
                  </a:lnTo>
                  <a:lnTo>
                    <a:pt x="951" y="743"/>
                  </a:lnTo>
                  <a:lnTo>
                    <a:pt x="963" y="750"/>
                  </a:lnTo>
                  <a:lnTo>
                    <a:pt x="973" y="756"/>
                  </a:lnTo>
                  <a:lnTo>
                    <a:pt x="993" y="770"/>
                  </a:lnTo>
                  <a:lnTo>
                    <a:pt x="1002" y="778"/>
                  </a:lnTo>
                  <a:lnTo>
                    <a:pt x="1012" y="787"/>
                  </a:lnTo>
                  <a:lnTo>
                    <a:pt x="1019" y="794"/>
                  </a:lnTo>
                  <a:lnTo>
                    <a:pt x="1027" y="803"/>
                  </a:lnTo>
                  <a:lnTo>
                    <a:pt x="1037" y="813"/>
                  </a:lnTo>
                  <a:lnTo>
                    <a:pt x="1047" y="826"/>
                  </a:lnTo>
                  <a:lnTo>
                    <a:pt x="1057" y="839"/>
                  </a:lnTo>
                  <a:lnTo>
                    <a:pt x="1067" y="855"/>
                  </a:lnTo>
                  <a:lnTo>
                    <a:pt x="1078" y="873"/>
                  </a:lnTo>
                  <a:lnTo>
                    <a:pt x="1088" y="892"/>
                  </a:lnTo>
                  <a:lnTo>
                    <a:pt x="1097" y="913"/>
                  </a:lnTo>
                  <a:lnTo>
                    <a:pt x="1104" y="936"/>
                  </a:lnTo>
                  <a:lnTo>
                    <a:pt x="1111" y="961"/>
                  </a:lnTo>
                  <a:lnTo>
                    <a:pt x="1116" y="989"/>
                  </a:lnTo>
                  <a:lnTo>
                    <a:pt x="1119" y="1018"/>
                  </a:lnTo>
                  <a:lnTo>
                    <a:pt x="1120" y="1050"/>
                  </a:lnTo>
                  <a:lnTo>
                    <a:pt x="1118" y="1092"/>
                  </a:lnTo>
                  <a:lnTo>
                    <a:pt x="1113" y="1132"/>
                  </a:lnTo>
                  <a:lnTo>
                    <a:pt x="1103" y="1174"/>
                  </a:lnTo>
                  <a:lnTo>
                    <a:pt x="1091" y="1215"/>
                  </a:lnTo>
                  <a:lnTo>
                    <a:pt x="1075" y="1255"/>
                  </a:lnTo>
                  <a:lnTo>
                    <a:pt x="1055" y="1294"/>
                  </a:lnTo>
                  <a:lnTo>
                    <a:pt x="1033" y="1332"/>
                  </a:lnTo>
                  <a:lnTo>
                    <a:pt x="1008" y="1369"/>
                  </a:lnTo>
                  <a:lnTo>
                    <a:pt x="981" y="1404"/>
                  </a:lnTo>
                  <a:lnTo>
                    <a:pt x="950" y="1438"/>
                  </a:lnTo>
                  <a:lnTo>
                    <a:pt x="918" y="1470"/>
                  </a:lnTo>
                  <a:lnTo>
                    <a:pt x="884" y="1499"/>
                  </a:lnTo>
                  <a:lnTo>
                    <a:pt x="847" y="1525"/>
                  </a:lnTo>
                  <a:lnTo>
                    <a:pt x="809" y="1550"/>
                  </a:lnTo>
                  <a:lnTo>
                    <a:pt x="769" y="1570"/>
                  </a:lnTo>
                  <a:lnTo>
                    <a:pt x="728" y="1588"/>
                  </a:lnTo>
                  <a:lnTo>
                    <a:pt x="685" y="1602"/>
                  </a:lnTo>
                  <a:lnTo>
                    <a:pt x="642" y="1612"/>
                  </a:lnTo>
                  <a:lnTo>
                    <a:pt x="597" y="1619"/>
                  </a:lnTo>
                  <a:lnTo>
                    <a:pt x="551" y="1621"/>
                  </a:lnTo>
                  <a:lnTo>
                    <a:pt x="523" y="1621"/>
                  </a:lnTo>
                  <a:lnTo>
                    <a:pt x="495" y="1619"/>
                  </a:lnTo>
                  <a:lnTo>
                    <a:pt x="466" y="1617"/>
                  </a:lnTo>
                  <a:lnTo>
                    <a:pt x="437" y="1612"/>
                  </a:lnTo>
                  <a:lnTo>
                    <a:pt x="408" y="1606"/>
                  </a:lnTo>
                  <a:lnTo>
                    <a:pt x="379" y="1599"/>
                  </a:lnTo>
                  <a:lnTo>
                    <a:pt x="350" y="1589"/>
                  </a:lnTo>
                  <a:lnTo>
                    <a:pt x="322" y="1578"/>
                  </a:lnTo>
                  <a:lnTo>
                    <a:pt x="295" y="1565"/>
                  </a:lnTo>
                  <a:lnTo>
                    <a:pt x="269" y="1549"/>
                  </a:lnTo>
                  <a:lnTo>
                    <a:pt x="244" y="1531"/>
                  </a:lnTo>
                  <a:lnTo>
                    <a:pt x="220" y="1510"/>
                  </a:lnTo>
                  <a:lnTo>
                    <a:pt x="197" y="1487"/>
                  </a:lnTo>
                  <a:lnTo>
                    <a:pt x="176" y="1460"/>
                  </a:lnTo>
                  <a:lnTo>
                    <a:pt x="67" y="1586"/>
                  </a:lnTo>
                  <a:lnTo>
                    <a:pt x="58" y="1596"/>
                  </a:lnTo>
                  <a:lnTo>
                    <a:pt x="50" y="1604"/>
                  </a:lnTo>
                  <a:lnTo>
                    <a:pt x="39" y="1615"/>
                  </a:lnTo>
                  <a:lnTo>
                    <a:pt x="36" y="1618"/>
                  </a:lnTo>
                  <a:lnTo>
                    <a:pt x="32" y="1620"/>
                  </a:lnTo>
                  <a:lnTo>
                    <a:pt x="29" y="1621"/>
                  </a:lnTo>
                  <a:lnTo>
                    <a:pt x="25" y="1621"/>
                  </a:lnTo>
                  <a:lnTo>
                    <a:pt x="15" y="1619"/>
                  </a:lnTo>
                  <a:lnTo>
                    <a:pt x="7" y="1615"/>
                  </a:lnTo>
                  <a:lnTo>
                    <a:pt x="2" y="1608"/>
                  </a:lnTo>
                  <a:lnTo>
                    <a:pt x="0" y="1600"/>
                  </a:lnTo>
                  <a:lnTo>
                    <a:pt x="1" y="1597"/>
                  </a:lnTo>
                  <a:lnTo>
                    <a:pt x="4" y="1580"/>
                  </a:lnTo>
                  <a:lnTo>
                    <a:pt x="12" y="1550"/>
                  </a:lnTo>
                  <a:lnTo>
                    <a:pt x="17" y="1532"/>
                  </a:lnTo>
                  <a:lnTo>
                    <a:pt x="21" y="1510"/>
                  </a:lnTo>
                  <a:lnTo>
                    <a:pt x="28" y="1487"/>
                  </a:lnTo>
                  <a:lnTo>
                    <a:pt x="34" y="1462"/>
                  </a:lnTo>
                  <a:lnTo>
                    <a:pt x="40" y="1436"/>
                  </a:lnTo>
                  <a:lnTo>
                    <a:pt x="47" y="1408"/>
                  </a:lnTo>
                  <a:lnTo>
                    <a:pt x="53" y="1381"/>
                  </a:lnTo>
                  <a:lnTo>
                    <a:pt x="68" y="1323"/>
                  </a:lnTo>
                  <a:lnTo>
                    <a:pt x="75" y="1295"/>
                  </a:lnTo>
                  <a:lnTo>
                    <a:pt x="83" y="1266"/>
                  </a:lnTo>
                  <a:lnTo>
                    <a:pt x="90" y="1239"/>
                  </a:lnTo>
                  <a:lnTo>
                    <a:pt x="96" y="1213"/>
                  </a:lnTo>
                  <a:lnTo>
                    <a:pt x="102" y="1188"/>
                  </a:lnTo>
                  <a:lnTo>
                    <a:pt x="109" y="1164"/>
                  </a:lnTo>
                  <a:lnTo>
                    <a:pt x="114" y="1143"/>
                  </a:lnTo>
                  <a:lnTo>
                    <a:pt x="120" y="1124"/>
                  </a:lnTo>
                  <a:lnTo>
                    <a:pt x="124" y="1107"/>
                  </a:lnTo>
                  <a:lnTo>
                    <a:pt x="128" y="1094"/>
                  </a:lnTo>
                  <a:lnTo>
                    <a:pt x="130" y="1083"/>
                  </a:lnTo>
                  <a:lnTo>
                    <a:pt x="132" y="1077"/>
                  </a:lnTo>
                  <a:lnTo>
                    <a:pt x="134" y="1073"/>
                  </a:lnTo>
                  <a:lnTo>
                    <a:pt x="139" y="1069"/>
                  </a:lnTo>
                  <a:lnTo>
                    <a:pt x="143" y="1067"/>
                  </a:lnTo>
                  <a:lnTo>
                    <a:pt x="149" y="1066"/>
                  </a:lnTo>
                  <a:lnTo>
                    <a:pt x="163" y="1066"/>
                  </a:lnTo>
                  <a:lnTo>
                    <a:pt x="168" y="1067"/>
                  </a:lnTo>
                  <a:lnTo>
                    <a:pt x="172" y="1068"/>
                  </a:lnTo>
                  <a:lnTo>
                    <a:pt x="177" y="1071"/>
                  </a:lnTo>
                  <a:lnTo>
                    <a:pt x="179" y="1075"/>
                  </a:lnTo>
                  <a:lnTo>
                    <a:pt x="182" y="1082"/>
                  </a:lnTo>
                  <a:lnTo>
                    <a:pt x="183" y="1091"/>
                  </a:lnTo>
                  <a:lnTo>
                    <a:pt x="183" y="1094"/>
                  </a:lnTo>
                  <a:lnTo>
                    <a:pt x="182" y="1099"/>
                  </a:lnTo>
                  <a:lnTo>
                    <a:pt x="179" y="1105"/>
                  </a:lnTo>
                  <a:lnTo>
                    <a:pt x="176" y="1122"/>
                  </a:lnTo>
                  <a:lnTo>
                    <a:pt x="174" y="1135"/>
                  </a:lnTo>
                  <a:lnTo>
                    <a:pt x="171" y="1150"/>
                  </a:lnTo>
                  <a:lnTo>
                    <a:pt x="169" y="1167"/>
                  </a:lnTo>
                  <a:lnTo>
                    <a:pt x="168" y="1185"/>
                  </a:lnTo>
                  <a:lnTo>
                    <a:pt x="167" y="1204"/>
                  </a:lnTo>
                  <a:lnTo>
                    <a:pt x="166" y="1224"/>
                  </a:lnTo>
                  <a:lnTo>
                    <a:pt x="167" y="1259"/>
                  </a:lnTo>
                  <a:lnTo>
                    <a:pt x="171" y="1291"/>
                  </a:lnTo>
                  <a:lnTo>
                    <a:pt x="177" y="1321"/>
                  </a:lnTo>
                  <a:lnTo>
                    <a:pt x="186" y="1349"/>
                  </a:lnTo>
                  <a:lnTo>
                    <a:pt x="197" y="1374"/>
                  </a:lnTo>
                  <a:lnTo>
                    <a:pt x="210" y="1398"/>
                  </a:lnTo>
                  <a:lnTo>
                    <a:pt x="225" y="1419"/>
                  </a:lnTo>
                  <a:lnTo>
                    <a:pt x="241" y="1438"/>
                  </a:lnTo>
                  <a:lnTo>
                    <a:pt x="259" y="1455"/>
                  </a:lnTo>
                  <a:lnTo>
                    <a:pt x="278" y="1471"/>
                  </a:lnTo>
                  <a:lnTo>
                    <a:pt x="298" y="1485"/>
                  </a:lnTo>
                  <a:lnTo>
                    <a:pt x="319" y="1497"/>
                  </a:lnTo>
                  <a:lnTo>
                    <a:pt x="340" y="1508"/>
                  </a:lnTo>
                  <a:lnTo>
                    <a:pt x="363" y="1517"/>
                  </a:lnTo>
                  <a:lnTo>
                    <a:pt x="385" y="1525"/>
                  </a:lnTo>
                  <a:lnTo>
                    <a:pt x="408" y="1532"/>
                  </a:lnTo>
                  <a:lnTo>
                    <a:pt x="431" y="1537"/>
                  </a:lnTo>
                  <a:lnTo>
                    <a:pt x="453" y="1541"/>
                  </a:lnTo>
                  <a:lnTo>
                    <a:pt x="476" y="1544"/>
                  </a:lnTo>
                  <a:lnTo>
                    <a:pt x="497" y="1547"/>
                  </a:lnTo>
                  <a:lnTo>
                    <a:pt x="519" y="1549"/>
                  </a:lnTo>
                  <a:lnTo>
                    <a:pt x="540" y="1550"/>
                  </a:lnTo>
                  <a:lnTo>
                    <a:pt x="559" y="1550"/>
                  </a:lnTo>
                  <a:lnTo>
                    <a:pt x="597" y="1548"/>
                  </a:lnTo>
                  <a:lnTo>
                    <a:pt x="634" y="1542"/>
                  </a:lnTo>
                  <a:lnTo>
                    <a:pt x="670" y="1532"/>
                  </a:lnTo>
                  <a:lnTo>
                    <a:pt x="704" y="1519"/>
                  </a:lnTo>
                  <a:lnTo>
                    <a:pt x="738" y="1502"/>
                  </a:lnTo>
                  <a:lnTo>
                    <a:pt x="770" y="1482"/>
                  </a:lnTo>
                  <a:lnTo>
                    <a:pt x="800" y="1459"/>
                  </a:lnTo>
                  <a:lnTo>
                    <a:pt x="828" y="1434"/>
                  </a:lnTo>
                  <a:lnTo>
                    <a:pt x="853" y="1407"/>
                  </a:lnTo>
                  <a:lnTo>
                    <a:pt x="877" y="1378"/>
                  </a:lnTo>
                  <a:lnTo>
                    <a:pt x="897" y="1347"/>
                  </a:lnTo>
                  <a:lnTo>
                    <a:pt x="916" y="1315"/>
                  </a:lnTo>
                  <a:lnTo>
                    <a:pt x="931" y="1281"/>
                  </a:lnTo>
                  <a:lnTo>
                    <a:pt x="943" y="1247"/>
                  </a:lnTo>
                  <a:lnTo>
                    <a:pt x="952" y="1211"/>
                  </a:lnTo>
                  <a:lnTo>
                    <a:pt x="957" y="1176"/>
                  </a:lnTo>
                  <a:lnTo>
                    <a:pt x="959" y="1140"/>
                  </a:lnTo>
                  <a:lnTo>
                    <a:pt x="958" y="1111"/>
                  </a:lnTo>
                  <a:lnTo>
                    <a:pt x="955" y="1084"/>
                  </a:lnTo>
                  <a:lnTo>
                    <a:pt x="950" y="1060"/>
                  </a:lnTo>
                  <a:lnTo>
                    <a:pt x="943" y="1039"/>
                  </a:lnTo>
                  <a:lnTo>
                    <a:pt x="934" y="1019"/>
                  </a:lnTo>
                  <a:lnTo>
                    <a:pt x="924" y="1002"/>
                  </a:lnTo>
                  <a:lnTo>
                    <a:pt x="913" y="987"/>
                  </a:lnTo>
                  <a:lnTo>
                    <a:pt x="901" y="973"/>
                  </a:lnTo>
                  <a:lnTo>
                    <a:pt x="888" y="962"/>
                  </a:lnTo>
                  <a:lnTo>
                    <a:pt x="873" y="951"/>
                  </a:lnTo>
                  <a:lnTo>
                    <a:pt x="859" y="942"/>
                  </a:lnTo>
                  <a:lnTo>
                    <a:pt x="844" y="934"/>
                  </a:lnTo>
                  <a:lnTo>
                    <a:pt x="829" y="928"/>
                  </a:lnTo>
                  <a:lnTo>
                    <a:pt x="813" y="922"/>
                  </a:lnTo>
                  <a:lnTo>
                    <a:pt x="783" y="912"/>
                  </a:lnTo>
                  <a:lnTo>
                    <a:pt x="769" y="908"/>
                  </a:lnTo>
                  <a:lnTo>
                    <a:pt x="756" y="905"/>
                  </a:lnTo>
                  <a:lnTo>
                    <a:pt x="517" y="841"/>
                  </a:lnTo>
                  <a:lnTo>
                    <a:pt x="493" y="834"/>
                  </a:lnTo>
                  <a:lnTo>
                    <a:pt x="470" y="825"/>
                  </a:lnTo>
                  <a:lnTo>
                    <a:pt x="448" y="813"/>
                  </a:lnTo>
                  <a:lnTo>
                    <a:pt x="425" y="801"/>
                  </a:lnTo>
                  <a:lnTo>
                    <a:pt x="404" y="786"/>
                  </a:lnTo>
                  <a:lnTo>
                    <a:pt x="384" y="769"/>
                  </a:lnTo>
                  <a:lnTo>
                    <a:pt x="365" y="749"/>
                  </a:lnTo>
                  <a:lnTo>
                    <a:pt x="346" y="728"/>
                  </a:lnTo>
                  <a:lnTo>
                    <a:pt x="331" y="705"/>
                  </a:lnTo>
                  <a:lnTo>
                    <a:pt x="316" y="680"/>
                  </a:lnTo>
                  <a:lnTo>
                    <a:pt x="304" y="653"/>
                  </a:lnTo>
                  <a:lnTo>
                    <a:pt x="295" y="624"/>
                  </a:lnTo>
                  <a:lnTo>
                    <a:pt x="287" y="593"/>
                  </a:lnTo>
                  <a:lnTo>
                    <a:pt x="282" y="561"/>
                  </a:lnTo>
                  <a:lnTo>
                    <a:pt x="281" y="526"/>
                  </a:lnTo>
                  <a:lnTo>
                    <a:pt x="284" y="481"/>
                  </a:lnTo>
                  <a:lnTo>
                    <a:pt x="290" y="437"/>
                  </a:lnTo>
                  <a:lnTo>
                    <a:pt x="302" y="393"/>
                  </a:lnTo>
                  <a:lnTo>
                    <a:pt x="318" y="350"/>
                  </a:lnTo>
                  <a:lnTo>
                    <a:pt x="338" y="310"/>
                  </a:lnTo>
                  <a:lnTo>
                    <a:pt x="361" y="269"/>
                  </a:lnTo>
                  <a:lnTo>
                    <a:pt x="389" y="231"/>
                  </a:lnTo>
                  <a:lnTo>
                    <a:pt x="418" y="195"/>
                  </a:lnTo>
                  <a:lnTo>
                    <a:pt x="452" y="162"/>
                  </a:lnTo>
                  <a:lnTo>
                    <a:pt x="487" y="131"/>
                  </a:lnTo>
                  <a:lnTo>
                    <a:pt x="525" y="102"/>
                  </a:lnTo>
                  <a:lnTo>
                    <a:pt x="566" y="76"/>
                  </a:lnTo>
                  <a:lnTo>
                    <a:pt x="608" y="54"/>
                  </a:lnTo>
                  <a:lnTo>
                    <a:pt x="651" y="36"/>
                  </a:lnTo>
                  <a:lnTo>
                    <a:pt x="696" y="21"/>
                  </a:lnTo>
                  <a:lnTo>
                    <a:pt x="742" y="9"/>
                  </a:lnTo>
                  <a:lnTo>
                    <a:pt x="789" y="2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5162" y="1502"/>
              <a:ext cx="576" cy="1047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4" y="3"/>
                </a:cxn>
                <a:cxn ang="0">
                  <a:pos x="355" y="12"/>
                </a:cxn>
                <a:cxn ang="0">
                  <a:pos x="358" y="31"/>
                </a:cxn>
                <a:cxn ang="0">
                  <a:pos x="359" y="945"/>
                </a:cxn>
                <a:cxn ang="0">
                  <a:pos x="364" y="960"/>
                </a:cxn>
                <a:cxn ang="0">
                  <a:pos x="374" y="971"/>
                </a:cxn>
                <a:cxn ang="0">
                  <a:pos x="392" y="980"/>
                </a:cxn>
                <a:cxn ang="0">
                  <a:pos x="420" y="986"/>
                </a:cxn>
                <a:cxn ang="0">
                  <a:pos x="461" y="990"/>
                </a:cxn>
                <a:cxn ang="0">
                  <a:pos x="576" y="991"/>
                </a:cxn>
                <a:cxn ang="0">
                  <a:pos x="566" y="1047"/>
                </a:cxn>
                <a:cxn ang="0">
                  <a:pos x="534" y="1047"/>
                </a:cxn>
                <a:cxn ang="0">
                  <a:pos x="489" y="1045"/>
                </a:cxn>
                <a:cxn ang="0">
                  <a:pos x="413" y="1043"/>
                </a:cxn>
                <a:cxn ang="0">
                  <a:pos x="363" y="1042"/>
                </a:cxn>
                <a:cxn ang="0">
                  <a:pos x="321" y="1041"/>
                </a:cxn>
                <a:cxn ang="0">
                  <a:pos x="277" y="1041"/>
                </a:cxn>
                <a:cxn ang="0">
                  <a:pos x="239" y="1041"/>
                </a:cxn>
                <a:cxn ang="0">
                  <a:pos x="191" y="1043"/>
                </a:cxn>
                <a:cxn ang="0">
                  <a:pos x="140" y="1044"/>
                </a:cxn>
                <a:cxn ang="0">
                  <a:pos x="90" y="1045"/>
                </a:cxn>
                <a:cxn ang="0">
                  <a:pos x="48" y="1047"/>
                </a:cxn>
                <a:cxn ang="0">
                  <a:pos x="18" y="1047"/>
                </a:cxn>
                <a:cxn ang="0">
                  <a:pos x="10" y="992"/>
                </a:cxn>
                <a:cxn ang="0">
                  <a:pos x="125" y="990"/>
                </a:cxn>
                <a:cxn ang="0">
                  <a:pos x="166" y="987"/>
                </a:cxn>
                <a:cxn ang="0">
                  <a:pos x="194" y="981"/>
                </a:cxn>
                <a:cxn ang="0">
                  <a:pos x="212" y="972"/>
                </a:cxn>
                <a:cxn ang="0">
                  <a:pos x="222" y="960"/>
                </a:cxn>
                <a:cxn ang="0">
                  <a:pos x="227" y="946"/>
                </a:cxn>
                <a:cxn ang="0">
                  <a:pos x="228" y="115"/>
                </a:cxn>
                <a:cxn ang="0">
                  <a:pos x="170" y="138"/>
                </a:cxn>
                <a:cxn ang="0">
                  <a:pos x="111" y="150"/>
                </a:cxn>
                <a:cxn ang="0">
                  <a:pos x="58" y="156"/>
                </a:cxn>
                <a:cxn ang="0">
                  <a:pos x="15" y="157"/>
                </a:cxn>
                <a:cxn ang="0">
                  <a:pos x="0" y="101"/>
                </a:cxn>
                <a:cxn ang="0">
                  <a:pos x="36" y="100"/>
                </a:cxn>
                <a:cxn ang="0">
                  <a:pos x="80" y="98"/>
                </a:cxn>
                <a:cxn ang="0">
                  <a:pos x="130" y="91"/>
                </a:cxn>
                <a:cxn ang="0">
                  <a:pos x="182" y="77"/>
                </a:cxn>
                <a:cxn ang="0">
                  <a:pos x="235" y="55"/>
                </a:cxn>
                <a:cxn ang="0">
                  <a:pos x="286" y="21"/>
                </a:cxn>
              </a:cxnLst>
              <a:rect l="0" t="0" r="r" b="b"/>
              <a:pathLst>
                <a:path w="576" h="1047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4" y="3"/>
                  </a:lnTo>
                  <a:lnTo>
                    <a:pt x="351" y="6"/>
                  </a:lnTo>
                  <a:lnTo>
                    <a:pt x="355" y="12"/>
                  </a:lnTo>
                  <a:lnTo>
                    <a:pt x="357" y="20"/>
                  </a:lnTo>
                  <a:lnTo>
                    <a:pt x="358" y="31"/>
                  </a:lnTo>
                  <a:lnTo>
                    <a:pt x="358" y="928"/>
                  </a:lnTo>
                  <a:lnTo>
                    <a:pt x="359" y="945"/>
                  </a:lnTo>
                  <a:lnTo>
                    <a:pt x="361" y="953"/>
                  </a:lnTo>
                  <a:lnTo>
                    <a:pt x="364" y="960"/>
                  </a:lnTo>
                  <a:lnTo>
                    <a:pt x="368" y="966"/>
                  </a:lnTo>
                  <a:lnTo>
                    <a:pt x="374" y="971"/>
                  </a:lnTo>
                  <a:lnTo>
                    <a:pt x="382" y="976"/>
                  </a:lnTo>
                  <a:lnTo>
                    <a:pt x="392" y="980"/>
                  </a:lnTo>
                  <a:lnTo>
                    <a:pt x="405" y="984"/>
                  </a:lnTo>
                  <a:lnTo>
                    <a:pt x="420" y="986"/>
                  </a:lnTo>
                  <a:lnTo>
                    <a:pt x="439" y="988"/>
                  </a:lnTo>
                  <a:lnTo>
                    <a:pt x="461" y="990"/>
                  </a:lnTo>
                  <a:lnTo>
                    <a:pt x="487" y="991"/>
                  </a:lnTo>
                  <a:lnTo>
                    <a:pt x="576" y="991"/>
                  </a:lnTo>
                  <a:lnTo>
                    <a:pt x="576" y="1047"/>
                  </a:lnTo>
                  <a:lnTo>
                    <a:pt x="566" y="1047"/>
                  </a:lnTo>
                  <a:lnTo>
                    <a:pt x="551" y="1047"/>
                  </a:lnTo>
                  <a:lnTo>
                    <a:pt x="534" y="1047"/>
                  </a:lnTo>
                  <a:lnTo>
                    <a:pt x="513" y="1046"/>
                  </a:lnTo>
                  <a:lnTo>
                    <a:pt x="489" y="1045"/>
                  </a:lnTo>
                  <a:lnTo>
                    <a:pt x="439" y="1044"/>
                  </a:lnTo>
                  <a:lnTo>
                    <a:pt x="413" y="1043"/>
                  </a:lnTo>
                  <a:lnTo>
                    <a:pt x="387" y="1043"/>
                  </a:lnTo>
                  <a:lnTo>
                    <a:pt x="363" y="1042"/>
                  </a:lnTo>
                  <a:lnTo>
                    <a:pt x="340" y="1041"/>
                  </a:lnTo>
                  <a:lnTo>
                    <a:pt x="321" y="1041"/>
                  </a:lnTo>
                  <a:lnTo>
                    <a:pt x="304" y="1041"/>
                  </a:lnTo>
                  <a:lnTo>
                    <a:pt x="277" y="1041"/>
                  </a:lnTo>
                  <a:lnTo>
                    <a:pt x="259" y="1041"/>
                  </a:lnTo>
                  <a:lnTo>
                    <a:pt x="239" y="1041"/>
                  </a:lnTo>
                  <a:lnTo>
                    <a:pt x="216" y="1042"/>
                  </a:lnTo>
                  <a:lnTo>
                    <a:pt x="191" y="1043"/>
                  </a:lnTo>
                  <a:lnTo>
                    <a:pt x="166" y="1043"/>
                  </a:lnTo>
                  <a:lnTo>
                    <a:pt x="140" y="1044"/>
                  </a:lnTo>
                  <a:lnTo>
                    <a:pt x="115" y="1045"/>
                  </a:lnTo>
                  <a:lnTo>
                    <a:pt x="90" y="1045"/>
                  </a:lnTo>
                  <a:lnTo>
                    <a:pt x="68" y="1046"/>
                  </a:lnTo>
                  <a:lnTo>
                    <a:pt x="48" y="1047"/>
                  </a:lnTo>
                  <a:lnTo>
                    <a:pt x="31" y="1047"/>
                  </a:lnTo>
                  <a:lnTo>
                    <a:pt x="18" y="1047"/>
                  </a:lnTo>
                  <a:lnTo>
                    <a:pt x="10" y="1047"/>
                  </a:lnTo>
                  <a:lnTo>
                    <a:pt x="10" y="992"/>
                  </a:lnTo>
                  <a:lnTo>
                    <a:pt x="99" y="992"/>
                  </a:lnTo>
                  <a:lnTo>
                    <a:pt x="125" y="990"/>
                  </a:lnTo>
                  <a:lnTo>
                    <a:pt x="147" y="989"/>
                  </a:lnTo>
                  <a:lnTo>
                    <a:pt x="166" y="987"/>
                  </a:lnTo>
                  <a:lnTo>
                    <a:pt x="181" y="984"/>
                  </a:lnTo>
                  <a:lnTo>
                    <a:pt x="194" y="981"/>
                  </a:lnTo>
                  <a:lnTo>
                    <a:pt x="204" y="977"/>
                  </a:lnTo>
                  <a:lnTo>
                    <a:pt x="212" y="972"/>
                  </a:lnTo>
                  <a:lnTo>
                    <a:pt x="218" y="967"/>
                  </a:lnTo>
                  <a:lnTo>
                    <a:pt x="222" y="960"/>
                  </a:lnTo>
                  <a:lnTo>
                    <a:pt x="225" y="954"/>
                  </a:lnTo>
                  <a:lnTo>
                    <a:pt x="227" y="946"/>
                  </a:lnTo>
                  <a:lnTo>
                    <a:pt x="228" y="928"/>
                  </a:lnTo>
                  <a:lnTo>
                    <a:pt x="228" y="115"/>
                  </a:lnTo>
                  <a:lnTo>
                    <a:pt x="199" y="127"/>
                  </a:lnTo>
                  <a:lnTo>
                    <a:pt x="170" y="138"/>
                  </a:lnTo>
                  <a:lnTo>
                    <a:pt x="140" y="145"/>
                  </a:lnTo>
                  <a:lnTo>
                    <a:pt x="111" y="150"/>
                  </a:lnTo>
                  <a:lnTo>
                    <a:pt x="84" y="154"/>
                  </a:lnTo>
                  <a:lnTo>
                    <a:pt x="58" y="156"/>
                  </a:lnTo>
                  <a:lnTo>
                    <a:pt x="35" y="157"/>
                  </a:lnTo>
                  <a:lnTo>
                    <a:pt x="15" y="157"/>
                  </a:lnTo>
                  <a:lnTo>
                    <a:pt x="0" y="157"/>
                  </a:lnTo>
                  <a:lnTo>
                    <a:pt x="0" y="101"/>
                  </a:lnTo>
                  <a:lnTo>
                    <a:pt x="17" y="101"/>
                  </a:lnTo>
                  <a:lnTo>
                    <a:pt x="36" y="100"/>
                  </a:lnTo>
                  <a:lnTo>
                    <a:pt x="57" y="100"/>
                  </a:lnTo>
                  <a:lnTo>
                    <a:pt x="80" y="98"/>
                  </a:lnTo>
                  <a:lnTo>
                    <a:pt x="104" y="95"/>
                  </a:lnTo>
                  <a:lnTo>
                    <a:pt x="130" y="91"/>
                  </a:lnTo>
                  <a:lnTo>
                    <a:pt x="156" y="85"/>
                  </a:lnTo>
                  <a:lnTo>
                    <a:pt x="182" y="77"/>
                  </a:lnTo>
                  <a:lnTo>
                    <a:pt x="209" y="68"/>
                  </a:lnTo>
                  <a:lnTo>
                    <a:pt x="235" y="55"/>
                  </a:lnTo>
                  <a:lnTo>
                    <a:pt x="261" y="40"/>
                  </a:lnTo>
                  <a:lnTo>
                    <a:pt x="286" y="2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181600" y="3276600"/>
            <a:ext cx="3352800" cy="64633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</a:rPr>
              <a:t>5D </a:t>
            </a:r>
            <a:r>
              <a:rPr lang="en-US" sz="3600" dirty="0" smtClean="0">
                <a:solidFill>
                  <a:srgbClr val="009900"/>
                </a:solidFill>
                <a:latin typeface="eufm5"/>
              </a:rPr>
              <a:t>g </a:t>
            </a:r>
            <a:r>
              <a:rPr lang="en-US" sz="3600" dirty="0" smtClean="0">
                <a:solidFill>
                  <a:srgbClr val="009900"/>
                </a:solidFill>
              </a:rPr>
              <a:t>SYM</a:t>
            </a:r>
            <a:endParaRPr lang="en-US" sz="3600" dirty="0">
              <a:solidFill>
                <a:srgbClr val="0099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743200" y="4114800"/>
            <a:ext cx="1143000" cy="9906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724400" y="4114800"/>
            <a:ext cx="1066800" cy="9144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7200" y="5562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sym typeface="Symbol"/>
              </a:rPr>
              <a:t>-Model: </a:t>
            </a:r>
            <a:endParaRPr lang="en-US" sz="2800" dirty="0">
              <a:solidFill>
                <a:srgbClr val="FF6600"/>
              </a:solidFill>
            </a:endParaRPr>
          </a:p>
        </p:txBody>
      </p:sp>
      <p:grpSp>
        <p:nvGrpSpPr>
          <p:cNvPr id="8" name="Group 2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286000" y="5486400"/>
            <a:ext cx="2964845" cy="609600"/>
            <a:chOff x="1621" y="3514"/>
            <a:chExt cx="9591" cy="1972"/>
          </a:xfrm>
          <a:solidFill>
            <a:srgbClr val="FF6600"/>
          </a:solidFill>
        </p:grpSpPr>
        <p:sp>
          <p:nvSpPr>
            <p:cNvPr id="5145" name="Freeform 25"/>
            <p:cNvSpPr>
              <a:spLocks noEditPoints="1"/>
            </p:cNvSpPr>
            <p:nvPr/>
          </p:nvSpPr>
          <p:spPr bwMode="auto">
            <a:xfrm>
              <a:off x="1621" y="3853"/>
              <a:ext cx="1475" cy="1521"/>
            </a:xfrm>
            <a:custGeom>
              <a:avLst/>
              <a:gdLst/>
              <a:ahLst/>
              <a:cxnLst>
                <a:cxn ang="0">
                  <a:pos x="735" y="816"/>
                </a:cxn>
                <a:cxn ang="0">
                  <a:pos x="1298" y="1445"/>
                </a:cxn>
                <a:cxn ang="0">
                  <a:pos x="1108" y="1208"/>
                </a:cxn>
                <a:cxn ang="0">
                  <a:pos x="942" y="957"/>
                </a:cxn>
                <a:cxn ang="0">
                  <a:pos x="855" y="810"/>
                </a:cxn>
                <a:cxn ang="0">
                  <a:pos x="1009" y="281"/>
                </a:cxn>
                <a:cxn ang="0">
                  <a:pos x="1012" y="535"/>
                </a:cxn>
                <a:cxn ang="0">
                  <a:pos x="1030" y="691"/>
                </a:cxn>
                <a:cxn ang="0">
                  <a:pos x="1207" y="560"/>
                </a:cxn>
                <a:cxn ang="0">
                  <a:pos x="1231" y="347"/>
                </a:cxn>
                <a:cxn ang="0">
                  <a:pos x="1120" y="175"/>
                </a:cxn>
                <a:cxn ang="0">
                  <a:pos x="966" y="103"/>
                </a:cxn>
                <a:cxn ang="0">
                  <a:pos x="596" y="84"/>
                </a:cxn>
                <a:cxn ang="0">
                  <a:pos x="542" y="153"/>
                </a:cxn>
                <a:cxn ang="0">
                  <a:pos x="729" y="732"/>
                </a:cxn>
                <a:cxn ang="0">
                  <a:pos x="915" y="625"/>
                </a:cxn>
                <a:cxn ang="0">
                  <a:pos x="942" y="331"/>
                </a:cxn>
                <a:cxn ang="0">
                  <a:pos x="861" y="128"/>
                </a:cxn>
                <a:cxn ang="0">
                  <a:pos x="671" y="71"/>
                </a:cxn>
                <a:cxn ang="0">
                  <a:pos x="265" y="169"/>
                </a:cxn>
                <a:cxn ang="0">
                  <a:pos x="247" y="1442"/>
                </a:cxn>
                <a:cxn ang="0">
                  <a:pos x="464" y="1342"/>
                </a:cxn>
                <a:cxn ang="0">
                  <a:pos x="494" y="71"/>
                </a:cxn>
                <a:cxn ang="0">
                  <a:pos x="813" y="3"/>
                </a:cxn>
                <a:cxn ang="0">
                  <a:pos x="1072" y="62"/>
                </a:cxn>
                <a:cxn ang="0">
                  <a:pos x="1265" y="219"/>
                </a:cxn>
                <a:cxn ang="0">
                  <a:pos x="1313" y="488"/>
                </a:cxn>
                <a:cxn ang="0">
                  <a:pos x="1201" y="691"/>
                </a:cxn>
                <a:cxn ang="0">
                  <a:pos x="997" y="785"/>
                </a:cxn>
                <a:cxn ang="0">
                  <a:pos x="1084" y="1026"/>
                </a:cxn>
                <a:cxn ang="0">
                  <a:pos x="1198" y="1195"/>
                </a:cxn>
                <a:cxn ang="0">
                  <a:pos x="1295" y="1327"/>
                </a:cxn>
                <a:cxn ang="0">
                  <a:pos x="1442" y="1445"/>
                </a:cxn>
                <a:cxn ang="0">
                  <a:pos x="1475" y="1483"/>
                </a:cxn>
                <a:cxn ang="0">
                  <a:pos x="1424" y="1521"/>
                </a:cxn>
                <a:cxn ang="0">
                  <a:pos x="1033" y="1492"/>
                </a:cxn>
                <a:cxn ang="0">
                  <a:pos x="951" y="1364"/>
                </a:cxn>
                <a:cxn ang="0">
                  <a:pos x="545" y="823"/>
                </a:cxn>
                <a:cxn ang="0">
                  <a:pos x="587" y="1436"/>
                </a:cxn>
                <a:cxn ang="0">
                  <a:pos x="704" y="1449"/>
                </a:cxn>
                <a:cxn ang="0">
                  <a:pos x="732" y="1502"/>
                </a:cxn>
                <a:cxn ang="0">
                  <a:pos x="51" y="1521"/>
                </a:cxn>
                <a:cxn ang="0">
                  <a:pos x="0" y="1483"/>
                </a:cxn>
                <a:cxn ang="0">
                  <a:pos x="45" y="1445"/>
                </a:cxn>
                <a:cxn ang="0">
                  <a:pos x="171" y="1424"/>
                </a:cxn>
                <a:cxn ang="0">
                  <a:pos x="183" y="118"/>
                </a:cxn>
                <a:cxn ang="0">
                  <a:pos x="45" y="75"/>
                </a:cxn>
                <a:cxn ang="0">
                  <a:pos x="0" y="37"/>
                </a:cxn>
                <a:cxn ang="0">
                  <a:pos x="51" y="0"/>
                </a:cxn>
              </a:cxnLst>
              <a:rect l="0" t="0" r="r" b="b"/>
              <a:pathLst>
                <a:path w="1475" h="1521">
                  <a:moveTo>
                    <a:pt x="855" y="810"/>
                  </a:moveTo>
                  <a:lnTo>
                    <a:pt x="819" y="813"/>
                  </a:lnTo>
                  <a:lnTo>
                    <a:pt x="780" y="816"/>
                  </a:lnTo>
                  <a:lnTo>
                    <a:pt x="735" y="816"/>
                  </a:lnTo>
                  <a:lnTo>
                    <a:pt x="723" y="819"/>
                  </a:lnTo>
                  <a:lnTo>
                    <a:pt x="701" y="819"/>
                  </a:lnTo>
                  <a:lnTo>
                    <a:pt x="1087" y="1445"/>
                  </a:lnTo>
                  <a:lnTo>
                    <a:pt x="1298" y="1445"/>
                  </a:lnTo>
                  <a:lnTo>
                    <a:pt x="1253" y="1395"/>
                  </a:lnTo>
                  <a:lnTo>
                    <a:pt x="1204" y="1336"/>
                  </a:lnTo>
                  <a:lnTo>
                    <a:pt x="1156" y="1273"/>
                  </a:lnTo>
                  <a:lnTo>
                    <a:pt x="1108" y="1208"/>
                  </a:lnTo>
                  <a:lnTo>
                    <a:pt x="1063" y="1142"/>
                  </a:lnTo>
                  <a:lnTo>
                    <a:pt x="1021" y="1076"/>
                  </a:lnTo>
                  <a:lnTo>
                    <a:pt x="978" y="1014"/>
                  </a:lnTo>
                  <a:lnTo>
                    <a:pt x="942" y="957"/>
                  </a:lnTo>
                  <a:lnTo>
                    <a:pt x="912" y="904"/>
                  </a:lnTo>
                  <a:lnTo>
                    <a:pt x="885" y="863"/>
                  </a:lnTo>
                  <a:lnTo>
                    <a:pt x="867" y="829"/>
                  </a:lnTo>
                  <a:lnTo>
                    <a:pt x="855" y="810"/>
                  </a:lnTo>
                  <a:close/>
                  <a:moveTo>
                    <a:pt x="936" y="97"/>
                  </a:moveTo>
                  <a:lnTo>
                    <a:pt x="972" y="153"/>
                  </a:lnTo>
                  <a:lnTo>
                    <a:pt x="994" y="215"/>
                  </a:lnTo>
                  <a:lnTo>
                    <a:pt x="1009" y="281"/>
                  </a:lnTo>
                  <a:lnTo>
                    <a:pt x="1015" y="347"/>
                  </a:lnTo>
                  <a:lnTo>
                    <a:pt x="1018" y="413"/>
                  </a:lnTo>
                  <a:lnTo>
                    <a:pt x="1018" y="472"/>
                  </a:lnTo>
                  <a:lnTo>
                    <a:pt x="1012" y="535"/>
                  </a:lnTo>
                  <a:lnTo>
                    <a:pt x="1003" y="597"/>
                  </a:lnTo>
                  <a:lnTo>
                    <a:pt x="981" y="657"/>
                  </a:lnTo>
                  <a:lnTo>
                    <a:pt x="954" y="710"/>
                  </a:lnTo>
                  <a:lnTo>
                    <a:pt x="1030" y="691"/>
                  </a:lnTo>
                  <a:lnTo>
                    <a:pt x="1090" y="666"/>
                  </a:lnTo>
                  <a:lnTo>
                    <a:pt x="1141" y="635"/>
                  </a:lnTo>
                  <a:lnTo>
                    <a:pt x="1177" y="600"/>
                  </a:lnTo>
                  <a:lnTo>
                    <a:pt x="1207" y="560"/>
                  </a:lnTo>
                  <a:lnTo>
                    <a:pt x="1225" y="513"/>
                  </a:lnTo>
                  <a:lnTo>
                    <a:pt x="1234" y="463"/>
                  </a:lnTo>
                  <a:lnTo>
                    <a:pt x="1237" y="410"/>
                  </a:lnTo>
                  <a:lnTo>
                    <a:pt x="1231" y="347"/>
                  </a:lnTo>
                  <a:lnTo>
                    <a:pt x="1213" y="294"/>
                  </a:lnTo>
                  <a:lnTo>
                    <a:pt x="1189" y="247"/>
                  </a:lnTo>
                  <a:lnTo>
                    <a:pt x="1156" y="206"/>
                  </a:lnTo>
                  <a:lnTo>
                    <a:pt x="1120" y="175"/>
                  </a:lnTo>
                  <a:lnTo>
                    <a:pt x="1081" y="150"/>
                  </a:lnTo>
                  <a:lnTo>
                    <a:pt x="1039" y="131"/>
                  </a:lnTo>
                  <a:lnTo>
                    <a:pt x="1003" y="115"/>
                  </a:lnTo>
                  <a:lnTo>
                    <a:pt x="966" y="103"/>
                  </a:lnTo>
                  <a:lnTo>
                    <a:pt x="936" y="97"/>
                  </a:lnTo>
                  <a:close/>
                  <a:moveTo>
                    <a:pt x="671" y="71"/>
                  </a:moveTo>
                  <a:lnTo>
                    <a:pt x="626" y="75"/>
                  </a:lnTo>
                  <a:lnTo>
                    <a:pt x="596" y="84"/>
                  </a:lnTo>
                  <a:lnTo>
                    <a:pt x="572" y="97"/>
                  </a:lnTo>
                  <a:lnTo>
                    <a:pt x="554" y="112"/>
                  </a:lnTo>
                  <a:lnTo>
                    <a:pt x="545" y="131"/>
                  </a:lnTo>
                  <a:lnTo>
                    <a:pt x="542" y="153"/>
                  </a:lnTo>
                  <a:lnTo>
                    <a:pt x="539" y="172"/>
                  </a:lnTo>
                  <a:lnTo>
                    <a:pt x="539" y="741"/>
                  </a:lnTo>
                  <a:lnTo>
                    <a:pt x="641" y="738"/>
                  </a:lnTo>
                  <a:lnTo>
                    <a:pt x="729" y="732"/>
                  </a:lnTo>
                  <a:lnTo>
                    <a:pt x="795" y="719"/>
                  </a:lnTo>
                  <a:lnTo>
                    <a:pt x="849" y="701"/>
                  </a:lnTo>
                  <a:lnTo>
                    <a:pt x="888" y="669"/>
                  </a:lnTo>
                  <a:lnTo>
                    <a:pt x="915" y="625"/>
                  </a:lnTo>
                  <a:lnTo>
                    <a:pt x="933" y="569"/>
                  </a:lnTo>
                  <a:lnTo>
                    <a:pt x="942" y="500"/>
                  </a:lnTo>
                  <a:lnTo>
                    <a:pt x="945" y="413"/>
                  </a:lnTo>
                  <a:lnTo>
                    <a:pt x="942" y="331"/>
                  </a:lnTo>
                  <a:lnTo>
                    <a:pt x="933" y="262"/>
                  </a:lnTo>
                  <a:lnTo>
                    <a:pt x="915" y="206"/>
                  </a:lnTo>
                  <a:lnTo>
                    <a:pt x="891" y="162"/>
                  </a:lnTo>
                  <a:lnTo>
                    <a:pt x="861" y="128"/>
                  </a:lnTo>
                  <a:lnTo>
                    <a:pt x="825" y="103"/>
                  </a:lnTo>
                  <a:lnTo>
                    <a:pt x="780" y="84"/>
                  </a:lnTo>
                  <a:lnTo>
                    <a:pt x="729" y="75"/>
                  </a:lnTo>
                  <a:lnTo>
                    <a:pt x="671" y="71"/>
                  </a:lnTo>
                  <a:close/>
                  <a:moveTo>
                    <a:pt x="247" y="71"/>
                  </a:moveTo>
                  <a:lnTo>
                    <a:pt x="256" y="103"/>
                  </a:lnTo>
                  <a:lnTo>
                    <a:pt x="262" y="137"/>
                  </a:lnTo>
                  <a:lnTo>
                    <a:pt x="265" y="169"/>
                  </a:lnTo>
                  <a:lnTo>
                    <a:pt x="265" y="1342"/>
                  </a:lnTo>
                  <a:lnTo>
                    <a:pt x="262" y="1373"/>
                  </a:lnTo>
                  <a:lnTo>
                    <a:pt x="256" y="1408"/>
                  </a:lnTo>
                  <a:lnTo>
                    <a:pt x="247" y="1442"/>
                  </a:lnTo>
                  <a:lnTo>
                    <a:pt x="482" y="1442"/>
                  </a:lnTo>
                  <a:lnTo>
                    <a:pt x="473" y="1408"/>
                  </a:lnTo>
                  <a:lnTo>
                    <a:pt x="467" y="1373"/>
                  </a:lnTo>
                  <a:lnTo>
                    <a:pt x="464" y="1342"/>
                  </a:lnTo>
                  <a:lnTo>
                    <a:pt x="464" y="159"/>
                  </a:lnTo>
                  <a:lnTo>
                    <a:pt x="467" y="128"/>
                  </a:lnTo>
                  <a:lnTo>
                    <a:pt x="476" y="100"/>
                  </a:lnTo>
                  <a:lnTo>
                    <a:pt x="494" y="71"/>
                  </a:lnTo>
                  <a:lnTo>
                    <a:pt x="247" y="71"/>
                  </a:lnTo>
                  <a:close/>
                  <a:moveTo>
                    <a:pt x="51" y="0"/>
                  </a:moveTo>
                  <a:lnTo>
                    <a:pt x="750" y="0"/>
                  </a:lnTo>
                  <a:lnTo>
                    <a:pt x="813" y="3"/>
                  </a:lnTo>
                  <a:lnTo>
                    <a:pt x="879" y="9"/>
                  </a:lnTo>
                  <a:lnTo>
                    <a:pt x="945" y="21"/>
                  </a:lnTo>
                  <a:lnTo>
                    <a:pt x="1009" y="37"/>
                  </a:lnTo>
                  <a:lnTo>
                    <a:pt x="1072" y="62"/>
                  </a:lnTo>
                  <a:lnTo>
                    <a:pt x="1129" y="90"/>
                  </a:lnTo>
                  <a:lnTo>
                    <a:pt x="1180" y="125"/>
                  </a:lnTo>
                  <a:lnTo>
                    <a:pt x="1228" y="169"/>
                  </a:lnTo>
                  <a:lnTo>
                    <a:pt x="1265" y="219"/>
                  </a:lnTo>
                  <a:lnTo>
                    <a:pt x="1295" y="275"/>
                  </a:lnTo>
                  <a:lnTo>
                    <a:pt x="1313" y="341"/>
                  </a:lnTo>
                  <a:lnTo>
                    <a:pt x="1319" y="413"/>
                  </a:lnTo>
                  <a:lnTo>
                    <a:pt x="1313" y="488"/>
                  </a:lnTo>
                  <a:lnTo>
                    <a:pt x="1298" y="550"/>
                  </a:lnTo>
                  <a:lnTo>
                    <a:pt x="1274" y="607"/>
                  </a:lnTo>
                  <a:lnTo>
                    <a:pt x="1240" y="654"/>
                  </a:lnTo>
                  <a:lnTo>
                    <a:pt x="1201" y="691"/>
                  </a:lnTo>
                  <a:lnTo>
                    <a:pt x="1156" y="722"/>
                  </a:lnTo>
                  <a:lnTo>
                    <a:pt x="1105" y="751"/>
                  </a:lnTo>
                  <a:lnTo>
                    <a:pt x="1054" y="769"/>
                  </a:lnTo>
                  <a:lnTo>
                    <a:pt x="997" y="785"/>
                  </a:lnTo>
                  <a:lnTo>
                    <a:pt x="939" y="798"/>
                  </a:lnTo>
                  <a:lnTo>
                    <a:pt x="994" y="882"/>
                  </a:lnTo>
                  <a:lnTo>
                    <a:pt x="1042" y="960"/>
                  </a:lnTo>
                  <a:lnTo>
                    <a:pt x="1084" y="1026"/>
                  </a:lnTo>
                  <a:lnTo>
                    <a:pt x="1123" y="1086"/>
                  </a:lnTo>
                  <a:lnTo>
                    <a:pt x="1156" y="1132"/>
                  </a:lnTo>
                  <a:lnTo>
                    <a:pt x="1180" y="1167"/>
                  </a:lnTo>
                  <a:lnTo>
                    <a:pt x="1198" y="1195"/>
                  </a:lnTo>
                  <a:lnTo>
                    <a:pt x="1207" y="1208"/>
                  </a:lnTo>
                  <a:lnTo>
                    <a:pt x="1231" y="1242"/>
                  </a:lnTo>
                  <a:lnTo>
                    <a:pt x="1262" y="1283"/>
                  </a:lnTo>
                  <a:lnTo>
                    <a:pt x="1295" y="1327"/>
                  </a:lnTo>
                  <a:lnTo>
                    <a:pt x="1331" y="1367"/>
                  </a:lnTo>
                  <a:lnTo>
                    <a:pt x="1370" y="1402"/>
                  </a:lnTo>
                  <a:lnTo>
                    <a:pt x="1406" y="1430"/>
                  </a:lnTo>
                  <a:lnTo>
                    <a:pt x="1442" y="1445"/>
                  </a:lnTo>
                  <a:lnTo>
                    <a:pt x="1451" y="1449"/>
                  </a:lnTo>
                  <a:lnTo>
                    <a:pt x="1469" y="1461"/>
                  </a:lnTo>
                  <a:lnTo>
                    <a:pt x="1472" y="1470"/>
                  </a:lnTo>
                  <a:lnTo>
                    <a:pt x="1475" y="1483"/>
                  </a:lnTo>
                  <a:lnTo>
                    <a:pt x="1472" y="1502"/>
                  </a:lnTo>
                  <a:lnTo>
                    <a:pt x="1460" y="1511"/>
                  </a:lnTo>
                  <a:lnTo>
                    <a:pt x="1445" y="1517"/>
                  </a:lnTo>
                  <a:lnTo>
                    <a:pt x="1424" y="1521"/>
                  </a:lnTo>
                  <a:lnTo>
                    <a:pt x="1075" y="1521"/>
                  </a:lnTo>
                  <a:lnTo>
                    <a:pt x="1054" y="1517"/>
                  </a:lnTo>
                  <a:lnTo>
                    <a:pt x="1042" y="1508"/>
                  </a:lnTo>
                  <a:lnTo>
                    <a:pt x="1033" y="1492"/>
                  </a:lnTo>
                  <a:lnTo>
                    <a:pt x="1018" y="1467"/>
                  </a:lnTo>
                  <a:lnTo>
                    <a:pt x="997" y="1436"/>
                  </a:lnTo>
                  <a:lnTo>
                    <a:pt x="972" y="1399"/>
                  </a:lnTo>
                  <a:lnTo>
                    <a:pt x="951" y="1364"/>
                  </a:lnTo>
                  <a:lnTo>
                    <a:pt x="936" y="1339"/>
                  </a:lnTo>
                  <a:lnTo>
                    <a:pt x="617" y="819"/>
                  </a:lnTo>
                  <a:lnTo>
                    <a:pt x="539" y="819"/>
                  </a:lnTo>
                  <a:lnTo>
                    <a:pt x="545" y="823"/>
                  </a:lnTo>
                  <a:lnTo>
                    <a:pt x="545" y="1367"/>
                  </a:lnTo>
                  <a:lnTo>
                    <a:pt x="551" y="1399"/>
                  </a:lnTo>
                  <a:lnTo>
                    <a:pt x="563" y="1424"/>
                  </a:lnTo>
                  <a:lnTo>
                    <a:pt x="587" y="1436"/>
                  </a:lnTo>
                  <a:lnTo>
                    <a:pt x="623" y="1442"/>
                  </a:lnTo>
                  <a:lnTo>
                    <a:pt x="674" y="1445"/>
                  </a:lnTo>
                  <a:lnTo>
                    <a:pt x="689" y="1445"/>
                  </a:lnTo>
                  <a:lnTo>
                    <a:pt x="704" y="1449"/>
                  </a:lnTo>
                  <a:lnTo>
                    <a:pt x="719" y="1455"/>
                  </a:lnTo>
                  <a:lnTo>
                    <a:pt x="732" y="1464"/>
                  </a:lnTo>
                  <a:lnTo>
                    <a:pt x="735" y="1483"/>
                  </a:lnTo>
                  <a:lnTo>
                    <a:pt x="732" y="1502"/>
                  </a:lnTo>
                  <a:lnTo>
                    <a:pt x="719" y="1511"/>
                  </a:lnTo>
                  <a:lnTo>
                    <a:pt x="704" y="1517"/>
                  </a:lnTo>
                  <a:lnTo>
                    <a:pt x="683" y="1521"/>
                  </a:lnTo>
                  <a:lnTo>
                    <a:pt x="51" y="1521"/>
                  </a:lnTo>
                  <a:lnTo>
                    <a:pt x="30" y="1517"/>
                  </a:lnTo>
                  <a:lnTo>
                    <a:pt x="15" y="1511"/>
                  </a:lnTo>
                  <a:lnTo>
                    <a:pt x="3" y="1502"/>
                  </a:lnTo>
                  <a:lnTo>
                    <a:pt x="0" y="1483"/>
                  </a:lnTo>
                  <a:lnTo>
                    <a:pt x="3" y="1464"/>
                  </a:lnTo>
                  <a:lnTo>
                    <a:pt x="15" y="1455"/>
                  </a:lnTo>
                  <a:lnTo>
                    <a:pt x="30" y="1449"/>
                  </a:lnTo>
                  <a:lnTo>
                    <a:pt x="45" y="1445"/>
                  </a:lnTo>
                  <a:lnTo>
                    <a:pt x="57" y="1445"/>
                  </a:lnTo>
                  <a:lnTo>
                    <a:pt x="111" y="1442"/>
                  </a:lnTo>
                  <a:lnTo>
                    <a:pt x="147" y="1436"/>
                  </a:lnTo>
                  <a:lnTo>
                    <a:pt x="171" y="1424"/>
                  </a:lnTo>
                  <a:lnTo>
                    <a:pt x="186" y="1402"/>
                  </a:lnTo>
                  <a:lnTo>
                    <a:pt x="192" y="1367"/>
                  </a:lnTo>
                  <a:lnTo>
                    <a:pt x="192" y="153"/>
                  </a:lnTo>
                  <a:lnTo>
                    <a:pt x="183" y="118"/>
                  </a:lnTo>
                  <a:lnTo>
                    <a:pt x="171" y="93"/>
                  </a:lnTo>
                  <a:lnTo>
                    <a:pt x="147" y="81"/>
                  </a:lnTo>
                  <a:lnTo>
                    <a:pt x="111" y="75"/>
                  </a:lnTo>
                  <a:lnTo>
                    <a:pt x="45" y="75"/>
                  </a:lnTo>
                  <a:lnTo>
                    <a:pt x="30" y="71"/>
                  </a:lnTo>
                  <a:lnTo>
                    <a:pt x="15" y="65"/>
                  </a:lnTo>
                  <a:lnTo>
                    <a:pt x="3" y="56"/>
                  </a:lnTo>
                  <a:lnTo>
                    <a:pt x="0" y="37"/>
                  </a:lnTo>
                  <a:lnTo>
                    <a:pt x="3" y="18"/>
                  </a:lnTo>
                  <a:lnTo>
                    <a:pt x="15" y="9"/>
                  </a:lnTo>
                  <a:lnTo>
                    <a:pt x="33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3301" y="3514"/>
              <a:ext cx="557" cy="1052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325" y="4"/>
                </a:cxn>
                <a:cxn ang="0">
                  <a:pos x="340" y="10"/>
                </a:cxn>
                <a:cxn ang="0">
                  <a:pos x="346" y="22"/>
                </a:cxn>
                <a:cxn ang="0">
                  <a:pos x="346" y="47"/>
                </a:cxn>
                <a:cxn ang="0">
                  <a:pos x="349" y="47"/>
                </a:cxn>
                <a:cxn ang="0">
                  <a:pos x="349" y="943"/>
                </a:cxn>
                <a:cxn ang="0">
                  <a:pos x="352" y="958"/>
                </a:cxn>
                <a:cxn ang="0">
                  <a:pos x="362" y="974"/>
                </a:cxn>
                <a:cxn ang="0">
                  <a:pos x="377" y="983"/>
                </a:cxn>
                <a:cxn ang="0">
                  <a:pos x="404" y="990"/>
                </a:cxn>
                <a:cxn ang="0">
                  <a:pos x="443" y="996"/>
                </a:cxn>
                <a:cxn ang="0">
                  <a:pos x="557" y="996"/>
                </a:cxn>
                <a:cxn ang="0">
                  <a:pos x="557" y="1052"/>
                </a:cxn>
                <a:cxn ang="0">
                  <a:pos x="497" y="1052"/>
                </a:cxn>
                <a:cxn ang="0">
                  <a:pos x="452" y="1049"/>
                </a:cxn>
                <a:cxn ang="0">
                  <a:pos x="401" y="1049"/>
                </a:cxn>
                <a:cxn ang="0">
                  <a:pos x="352" y="1046"/>
                </a:cxn>
                <a:cxn ang="0">
                  <a:pos x="211" y="1046"/>
                </a:cxn>
                <a:cxn ang="0">
                  <a:pos x="163" y="1049"/>
                </a:cxn>
                <a:cxn ang="0">
                  <a:pos x="115" y="1049"/>
                </a:cxn>
                <a:cxn ang="0">
                  <a:pos x="69" y="1052"/>
                </a:cxn>
                <a:cxn ang="0">
                  <a:pos x="12" y="1052"/>
                </a:cxn>
                <a:cxn ang="0">
                  <a:pos x="12" y="996"/>
                </a:cxn>
                <a:cxn ang="0">
                  <a:pos x="127" y="996"/>
                </a:cxn>
                <a:cxn ang="0">
                  <a:pos x="166" y="990"/>
                </a:cxn>
                <a:cxn ang="0">
                  <a:pos x="193" y="983"/>
                </a:cxn>
                <a:cxn ang="0">
                  <a:pos x="208" y="974"/>
                </a:cxn>
                <a:cxn ang="0">
                  <a:pos x="217" y="958"/>
                </a:cxn>
                <a:cxn ang="0">
                  <a:pos x="220" y="943"/>
                </a:cxn>
                <a:cxn ang="0">
                  <a:pos x="220" y="116"/>
                </a:cxn>
                <a:cxn ang="0">
                  <a:pos x="169" y="135"/>
                </a:cxn>
                <a:cxn ang="0">
                  <a:pos x="118" y="148"/>
                </a:cxn>
                <a:cxn ang="0">
                  <a:pos x="69" y="154"/>
                </a:cxn>
                <a:cxn ang="0">
                  <a:pos x="30" y="157"/>
                </a:cxn>
                <a:cxn ang="0">
                  <a:pos x="0" y="157"/>
                </a:cxn>
                <a:cxn ang="0">
                  <a:pos x="0" y="101"/>
                </a:cxn>
                <a:cxn ang="0">
                  <a:pos x="39" y="101"/>
                </a:cxn>
                <a:cxn ang="0">
                  <a:pos x="87" y="98"/>
                </a:cxn>
                <a:cxn ang="0">
                  <a:pos x="139" y="88"/>
                </a:cxn>
                <a:cxn ang="0">
                  <a:pos x="193" y="72"/>
                </a:cxn>
                <a:cxn ang="0">
                  <a:pos x="247" y="41"/>
                </a:cxn>
                <a:cxn ang="0">
                  <a:pos x="298" y="0"/>
                </a:cxn>
              </a:cxnLst>
              <a:rect l="0" t="0" r="r" b="b"/>
              <a:pathLst>
                <a:path w="557" h="1052">
                  <a:moveTo>
                    <a:pt x="298" y="0"/>
                  </a:moveTo>
                  <a:lnTo>
                    <a:pt x="325" y="4"/>
                  </a:lnTo>
                  <a:lnTo>
                    <a:pt x="340" y="10"/>
                  </a:lnTo>
                  <a:lnTo>
                    <a:pt x="346" y="22"/>
                  </a:lnTo>
                  <a:lnTo>
                    <a:pt x="346" y="47"/>
                  </a:lnTo>
                  <a:lnTo>
                    <a:pt x="349" y="47"/>
                  </a:lnTo>
                  <a:lnTo>
                    <a:pt x="349" y="943"/>
                  </a:lnTo>
                  <a:lnTo>
                    <a:pt x="352" y="958"/>
                  </a:lnTo>
                  <a:lnTo>
                    <a:pt x="362" y="974"/>
                  </a:lnTo>
                  <a:lnTo>
                    <a:pt x="377" y="983"/>
                  </a:lnTo>
                  <a:lnTo>
                    <a:pt x="404" y="990"/>
                  </a:lnTo>
                  <a:lnTo>
                    <a:pt x="443" y="996"/>
                  </a:lnTo>
                  <a:lnTo>
                    <a:pt x="557" y="996"/>
                  </a:lnTo>
                  <a:lnTo>
                    <a:pt x="557" y="1052"/>
                  </a:lnTo>
                  <a:lnTo>
                    <a:pt x="497" y="1052"/>
                  </a:lnTo>
                  <a:lnTo>
                    <a:pt x="452" y="1049"/>
                  </a:lnTo>
                  <a:lnTo>
                    <a:pt x="401" y="1049"/>
                  </a:lnTo>
                  <a:lnTo>
                    <a:pt x="352" y="1046"/>
                  </a:lnTo>
                  <a:lnTo>
                    <a:pt x="211" y="1046"/>
                  </a:lnTo>
                  <a:lnTo>
                    <a:pt x="163" y="1049"/>
                  </a:lnTo>
                  <a:lnTo>
                    <a:pt x="115" y="1049"/>
                  </a:lnTo>
                  <a:lnTo>
                    <a:pt x="69" y="1052"/>
                  </a:lnTo>
                  <a:lnTo>
                    <a:pt x="12" y="1052"/>
                  </a:lnTo>
                  <a:lnTo>
                    <a:pt x="12" y="996"/>
                  </a:lnTo>
                  <a:lnTo>
                    <a:pt x="127" y="996"/>
                  </a:lnTo>
                  <a:lnTo>
                    <a:pt x="166" y="990"/>
                  </a:lnTo>
                  <a:lnTo>
                    <a:pt x="193" y="983"/>
                  </a:lnTo>
                  <a:lnTo>
                    <a:pt x="208" y="974"/>
                  </a:lnTo>
                  <a:lnTo>
                    <a:pt x="217" y="958"/>
                  </a:lnTo>
                  <a:lnTo>
                    <a:pt x="220" y="943"/>
                  </a:lnTo>
                  <a:lnTo>
                    <a:pt x="220" y="116"/>
                  </a:lnTo>
                  <a:lnTo>
                    <a:pt x="169" y="135"/>
                  </a:lnTo>
                  <a:lnTo>
                    <a:pt x="118" y="148"/>
                  </a:lnTo>
                  <a:lnTo>
                    <a:pt x="69" y="154"/>
                  </a:lnTo>
                  <a:lnTo>
                    <a:pt x="30" y="157"/>
                  </a:lnTo>
                  <a:lnTo>
                    <a:pt x="0" y="157"/>
                  </a:lnTo>
                  <a:lnTo>
                    <a:pt x="0" y="101"/>
                  </a:lnTo>
                  <a:lnTo>
                    <a:pt x="39" y="101"/>
                  </a:lnTo>
                  <a:lnTo>
                    <a:pt x="87" y="98"/>
                  </a:lnTo>
                  <a:lnTo>
                    <a:pt x="139" y="88"/>
                  </a:lnTo>
                  <a:lnTo>
                    <a:pt x="193" y="72"/>
                  </a:lnTo>
                  <a:lnTo>
                    <a:pt x="247" y="41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4165" y="4385"/>
              <a:ext cx="196" cy="48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1" y="6"/>
                </a:cxn>
                <a:cxn ang="0">
                  <a:pos x="148" y="21"/>
                </a:cxn>
                <a:cxn ang="0">
                  <a:pos x="169" y="50"/>
                </a:cxn>
                <a:cxn ang="0">
                  <a:pos x="184" y="84"/>
                </a:cxn>
                <a:cxn ang="0">
                  <a:pos x="193" y="125"/>
                </a:cxn>
                <a:cxn ang="0">
                  <a:pos x="196" y="172"/>
                </a:cxn>
                <a:cxn ang="0">
                  <a:pos x="190" y="241"/>
                </a:cxn>
                <a:cxn ang="0">
                  <a:pos x="175" y="303"/>
                </a:cxn>
                <a:cxn ang="0">
                  <a:pos x="154" y="356"/>
                </a:cxn>
                <a:cxn ang="0">
                  <a:pos x="130" y="400"/>
                </a:cxn>
                <a:cxn ang="0">
                  <a:pos x="103" y="438"/>
                </a:cxn>
                <a:cxn ang="0">
                  <a:pos x="79" y="466"/>
                </a:cxn>
                <a:cxn ang="0">
                  <a:pos x="58" y="482"/>
                </a:cxn>
                <a:cxn ang="0">
                  <a:pos x="46" y="488"/>
                </a:cxn>
                <a:cxn ang="0">
                  <a:pos x="37" y="485"/>
                </a:cxn>
                <a:cxn ang="0">
                  <a:pos x="31" y="482"/>
                </a:cxn>
                <a:cxn ang="0">
                  <a:pos x="28" y="472"/>
                </a:cxn>
                <a:cxn ang="0">
                  <a:pos x="25" y="466"/>
                </a:cxn>
                <a:cxn ang="0">
                  <a:pos x="25" y="460"/>
                </a:cxn>
                <a:cxn ang="0">
                  <a:pos x="31" y="447"/>
                </a:cxn>
                <a:cxn ang="0">
                  <a:pos x="34" y="444"/>
                </a:cxn>
                <a:cxn ang="0">
                  <a:pos x="85" y="381"/>
                </a:cxn>
                <a:cxn ang="0">
                  <a:pos x="121" y="322"/>
                </a:cxn>
                <a:cxn ang="0">
                  <a:pos x="139" y="266"/>
                </a:cxn>
                <a:cxn ang="0">
                  <a:pos x="148" y="209"/>
                </a:cxn>
                <a:cxn ang="0">
                  <a:pos x="151" y="156"/>
                </a:cxn>
                <a:cxn ang="0">
                  <a:pos x="145" y="159"/>
                </a:cxn>
                <a:cxn ang="0">
                  <a:pos x="133" y="169"/>
                </a:cxn>
                <a:cxn ang="0">
                  <a:pos x="115" y="178"/>
                </a:cxn>
                <a:cxn ang="0">
                  <a:pos x="91" y="181"/>
                </a:cxn>
                <a:cxn ang="0">
                  <a:pos x="55" y="175"/>
                </a:cxn>
                <a:cxn ang="0">
                  <a:pos x="25" y="156"/>
                </a:cxn>
                <a:cxn ang="0">
                  <a:pos x="6" y="125"/>
                </a:cxn>
                <a:cxn ang="0">
                  <a:pos x="0" y="90"/>
                </a:cxn>
                <a:cxn ang="0">
                  <a:pos x="6" y="56"/>
                </a:cxn>
                <a:cxn ang="0">
                  <a:pos x="25" y="25"/>
                </a:cxn>
                <a:cxn ang="0">
                  <a:pos x="52" y="6"/>
                </a:cxn>
                <a:cxn ang="0">
                  <a:pos x="88" y="0"/>
                </a:cxn>
              </a:cxnLst>
              <a:rect l="0" t="0" r="r" b="b"/>
              <a:pathLst>
                <a:path w="196" h="488">
                  <a:moveTo>
                    <a:pt x="88" y="0"/>
                  </a:moveTo>
                  <a:lnTo>
                    <a:pt x="121" y="6"/>
                  </a:lnTo>
                  <a:lnTo>
                    <a:pt x="148" y="21"/>
                  </a:lnTo>
                  <a:lnTo>
                    <a:pt x="169" y="50"/>
                  </a:lnTo>
                  <a:lnTo>
                    <a:pt x="184" y="84"/>
                  </a:lnTo>
                  <a:lnTo>
                    <a:pt x="193" y="125"/>
                  </a:lnTo>
                  <a:lnTo>
                    <a:pt x="196" y="172"/>
                  </a:lnTo>
                  <a:lnTo>
                    <a:pt x="190" y="241"/>
                  </a:lnTo>
                  <a:lnTo>
                    <a:pt x="175" y="303"/>
                  </a:lnTo>
                  <a:lnTo>
                    <a:pt x="154" y="356"/>
                  </a:lnTo>
                  <a:lnTo>
                    <a:pt x="130" y="400"/>
                  </a:lnTo>
                  <a:lnTo>
                    <a:pt x="103" y="438"/>
                  </a:lnTo>
                  <a:lnTo>
                    <a:pt x="79" y="466"/>
                  </a:lnTo>
                  <a:lnTo>
                    <a:pt x="58" y="482"/>
                  </a:lnTo>
                  <a:lnTo>
                    <a:pt x="46" y="488"/>
                  </a:lnTo>
                  <a:lnTo>
                    <a:pt x="37" y="485"/>
                  </a:lnTo>
                  <a:lnTo>
                    <a:pt x="31" y="482"/>
                  </a:lnTo>
                  <a:lnTo>
                    <a:pt x="28" y="472"/>
                  </a:lnTo>
                  <a:lnTo>
                    <a:pt x="25" y="466"/>
                  </a:lnTo>
                  <a:lnTo>
                    <a:pt x="25" y="460"/>
                  </a:lnTo>
                  <a:lnTo>
                    <a:pt x="31" y="447"/>
                  </a:lnTo>
                  <a:lnTo>
                    <a:pt x="34" y="444"/>
                  </a:lnTo>
                  <a:lnTo>
                    <a:pt x="85" y="381"/>
                  </a:lnTo>
                  <a:lnTo>
                    <a:pt x="121" y="322"/>
                  </a:lnTo>
                  <a:lnTo>
                    <a:pt x="139" y="266"/>
                  </a:lnTo>
                  <a:lnTo>
                    <a:pt x="148" y="209"/>
                  </a:lnTo>
                  <a:lnTo>
                    <a:pt x="151" y="156"/>
                  </a:lnTo>
                  <a:lnTo>
                    <a:pt x="145" y="159"/>
                  </a:lnTo>
                  <a:lnTo>
                    <a:pt x="133" y="169"/>
                  </a:lnTo>
                  <a:lnTo>
                    <a:pt x="115" y="178"/>
                  </a:lnTo>
                  <a:lnTo>
                    <a:pt x="91" y="181"/>
                  </a:lnTo>
                  <a:lnTo>
                    <a:pt x="55" y="175"/>
                  </a:lnTo>
                  <a:lnTo>
                    <a:pt x="25" y="156"/>
                  </a:lnTo>
                  <a:lnTo>
                    <a:pt x="6" y="125"/>
                  </a:lnTo>
                  <a:lnTo>
                    <a:pt x="0" y="90"/>
                  </a:lnTo>
                  <a:lnTo>
                    <a:pt x="6" y="56"/>
                  </a:lnTo>
                  <a:lnTo>
                    <a:pt x="25" y="25"/>
                  </a:lnTo>
                  <a:lnTo>
                    <a:pt x="52" y="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4611" y="3514"/>
              <a:ext cx="675" cy="1049"/>
            </a:xfrm>
            <a:custGeom>
              <a:avLst/>
              <a:gdLst/>
              <a:ahLst/>
              <a:cxnLst>
                <a:cxn ang="0">
                  <a:pos x="389" y="7"/>
                </a:cxn>
                <a:cxn ang="0">
                  <a:pos x="515" y="51"/>
                </a:cxn>
                <a:cxn ang="0">
                  <a:pos x="611" y="129"/>
                </a:cxn>
                <a:cxn ang="0">
                  <a:pos x="669" y="245"/>
                </a:cxn>
                <a:cxn ang="0">
                  <a:pos x="669" y="373"/>
                </a:cxn>
                <a:cxn ang="0">
                  <a:pos x="624" y="479"/>
                </a:cxn>
                <a:cxn ang="0">
                  <a:pos x="548" y="570"/>
                </a:cxn>
                <a:cxn ang="0">
                  <a:pos x="455" y="651"/>
                </a:cxn>
                <a:cxn ang="0">
                  <a:pos x="392" y="702"/>
                </a:cxn>
                <a:cxn ang="0">
                  <a:pos x="328" y="755"/>
                </a:cxn>
                <a:cxn ang="0">
                  <a:pos x="253" y="824"/>
                </a:cxn>
                <a:cxn ang="0">
                  <a:pos x="151" y="918"/>
                </a:cxn>
                <a:cxn ang="0">
                  <a:pos x="542" y="914"/>
                </a:cxn>
                <a:cxn ang="0">
                  <a:pos x="581" y="908"/>
                </a:cxn>
                <a:cxn ang="0">
                  <a:pos x="599" y="861"/>
                </a:cxn>
                <a:cxn ang="0">
                  <a:pos x="614" y="792"/>
                </a:cxn>
                <a:cxn ang="0">
                  <a:pos x="672" y="764"/>
                </a:cxn>
                <a:cxn ang="0">
                  <a:pos x="627" y="1049"/>
                </a:cxn>
                <a:cxn ang="0">
                  <a:pos x="0" y="1024"/>
                </a:cxn>
                <a:cxn ang="0">
                  <a:pos x="9" y="999"/>
                </a:cxn>
                <a:cxn ang="0">
                  <a:pos x="383" y="611"/>
                </a:cxn>
                <a:cxn ang="0">
                  <a:pos x="443" y="539"/>
                </a:cxn>
                <a:cxn ang="0">
                  <a:pos x="500" y="436"/>
                </a:cxn>
                <a:cxn ang="0">
                  <a:pos x="527" y="310"/>
                </a:cxn>
                <a:cxn ang="0">
                  <a:pos x="506" y="204"/>
                </a:cxn>
                <a:cxn ang="0">
                  <a:pos x="449" y="116"/>
                </a:cxn>
                <a:cxn ang="0">
                  <a:pos x="356" y="63"/>
                </a:cxn>
                <a:cxn ang="0">
                  <a:pos x="256" y="60"/>
                </a:cxn>
                <a:cxn ang="0">
                  <a:pos x="175" y="88"/>
                </a:cxn>
                <a:cxn ang="0">
                  <a:pos x="103" y="154"/>
                </a:cxn>
                <a:cxn ang="0">
                  <a:pos x="109" y="207"/>
                </a:cxn>
                <a:cxn ang="0">
                  <a:pos x="148" y="235"/>
                </a:cxn>
                <a:cxn ang="0">
                  <a:pos x="163" y="273"/>
                </a:cxn>
                <a:cxn ang="0">
                  <a:pos x="157" y="320"/>
                </a:cxn>
                <a:cxn ang="0">
                  <a:pos x="127" y="360"/>
                </a:cxn>
                <a:cxn ang="0">
                  <a:pos x="81" y="373"/>
                </a:cxn>
                <a:cxn ang="0">
                  <a:pos x="54" y="370"/>
                </a:cxn>
                <a:cxn ang="0">
                  <a:pos x="18" y="345"/>
                </a:cxn>
                <a:cxn ang="0">
                  <a:pos x="0" y="285"/>
                </a:cxn>
                <a:cxn ang="0">
                  <a:pos x="30" y="163"/>
                </a:cxn>
                <a:cxn ang="0">
                  <a:pos x="112" y="66"/>
                </a:cxn>
                <a:cxn ang="0">
                  <a:pos x="238" y="10"/>
                </a:cxn>
              </a:cxnLst>
              <a:rect l="0" t="0" r="r" b="b"/>
              <a:pathLst>
                <a:path w="675" h="1049">
                  <a:moveTo>
                    <a:pt x="316" y="0"/>
                  </a:moveTo>
                  <a:lnTo>
                    <a:pt x="389" y="7"/>
                  </a:lnTo>
                  <a:lnTo>
                    <a:pt x="455" y="22"/>
                  </a:lnTo>
                  <a:lnTo>
                    <a:pt x="515" y="51"/>
                  </a:lnTo>
                  <a:lnTo>
                    <a:pt x="569" y="85"/>
                  </a:lnTo>
                  <a:lnTo>
                    <a:pt x="611" y="129"/>
                  </a:lnTo>
                  <a:lnTo>
                    <a:pt x="648" y="182"/>
                  </a:lnTo>
                  <a:lnTo>
                    <a:pt x="669" y="245"/>
                  </a:lnTo>
                  <a:lnTo>
                    <a:pt x="675" y="310"/>
                  </a:lnTo>
                  <a:lnTo>
                    <a:pt x="669" y="373"/>
                  </a:lnTo>
                  <a:lnTo>
                    <a:pt x="651" y="429"/>
                  </a:lnTo>
                  <a:lnTo>
                    <a:pt x="624" y="479"/>
                  </a:lnTo>
                  <a:lnTo>
                    <a:pt x="587" y="526"/>
                  </a:lnTo>
                  <a:lnTo>
                    <a:pt x="548" y="570"/>
                  </a:lnTo>
                  <a:lnTo>
                    <a:pt x="503" y="611"/>
                  </a:lnTo>
                  <a:lnTo>
                    <a:pt x="455" y="651"/>
                  </a:lnTo>
                  <a:lnTo>
                    <a:pt x="422" y="677"/>
                  </a:lnTo>
                  <a:lnTo>
                    <a:pt x="392" y="702"/>
                  </a:lnTo>
                  <a:lnTo>
                    <a:pt x="362" y="730"/>
                  </a:lnTo>
                  <a:lnTo>
                    <a:pt x="328" y="755"/>
                  </a:lnTo>
                  <a:lnTo>
                    <a:pt x="292" y="789"/>
                  </a:lnTo>
                  <a:lnTo>
                    <a:pt x="253" y="824"/>
                  </a:lnTo>
                  <a:lnTo>
                    <a:pt x="205" y="867"/>
                  </a:lnTo>
                  <a:lnTo>
                    <a:pt x="151" y="918"/>
                  </a:lnTo>
                  <a:lnTo>
                    <a:pt x="509" y="918"/>
                  </a:lnTo>
                  <a:lnTo>
                    <a:pt x="542" y="914"/>
                  </a:lnTo>
                  <a:lnTo>
                    <a:pt x="566" y="911"/>
                  </a:lnTo>
                  <a:lnTo>
                    <a:pt x="581" y="908"/>
                  </a:lnTo>
                  <a:lnTo>
                    <a:pt x="590" y="889"/>
                  </a:lnTo>
                  <a:lnTo>
                    <a:pt x="599" y="861"/>
                  </a:lnTo>
                  <a:lnTo>
                    <a:pt x="608" y="827"/>
                  </a:lnTo>
                  <a:lnTo>
                    <a:pt x="614" y="792"/>
                  </a:lnTo>
                  <a:lnTo>
                    <a:pt x="618" y="764"/>
                  </a:lnTo>
                  <a:lnTo>
                    <a:pt x="672" y="764"/>
                  </a:lnTo>
                  <a:lnTo>
                    <a:pt x="675" y="761"/>
                  </a:lnTo>
                  <a:lnTo>
                    <a:pt x="627" y="1049"/>
                  </a:lnTo>
                  <a:lnTo>
                    <a:pt x="0" y="1049"/>
                  </a:lnTo>
                  <a:lnTo>
                    <a:pt x="0" y="1024"/>
                  </a:lnTo>
                  <a:lnTo>
                    <a:pt x="3" y="1008"/>
                  </a:lnTo>
                  <a:lnTo>
                    <a:pt x="9" y="999"/>
                  </a:lnTo>
                  <a:lnTo>
                    <a:pt x="18" y="986"/>
                  </a:lnTo>
                  <a:lnTo>
                    <a:pt x="383" y="611"/>
                  </a:lnTo>
                  <a:lnTo>
                    <a:pt x="410" y="580"/>
                  </a:lnTo>
                  <a:lnTo>
                    <a:pt x="443" y="539"/>
                  </a:lnTo>
                  <a:lnTo>
                    <a:pt x="473" y="492"/>
                  </a:lnTo>
                  <a:lnTo>
                    <a:pt x="500" y="436"/>
                  </a:lnTo>
                  <a:lnTo>
                    <a:pt x="521" y="376"/>
                  </a:lnTo>
                  <a:lnTo>
                    <a:pt x="527" y="310"/>
                  </a:lnTo>
                  <a:lnTo>
                    <a:pt x="521" y="257"/>
                  </a:lnTo>
                  <a:lnTo>
                    <a:pt x="506" y="204"/>
                  </a:lnTo>
                  <a:lnTo>
                    <a:pt x="482" y="157"/>
                  </a:lnTo>
                  <a:lnTo>
                    <a:pt x="449" y="116"/>
                  </a:lnTo>
                  <a:lnTo>
                    <a:pt x="407" y="85"/>
                  </a:lnTo>
                  <a:lnTo>
                    <a:pt x="356" y="63"/>
                  </a:lnTo>
                  <a:lnTo>
                    <a:pt x="295" y="57"/>
                  </a:lnTo>
                  <a:lnTo>
                    <a:pt x="256" y="60"/>
                  </a:lnTo>
                  <a:lnTo>
                    <a:pt x="217" y="69"/>
                  </a:lnTo>
                  <a:lnTo>
                    <a:pt x="175" y="88"/>
                  </a:lnTo>
                  <a:lnTo>
                    <a:pt x="139" y="116"/>
                  </a:lnTo>
                  <a:lnTo>
                    <a:pt x="103" y="154"/>
                  </a:lnTo>
                  <a:lnTo>
                    <a:pt x="75" y="204"/>
                  </a:lnTo>
                  <a:lnTo>
                    <a:pt x="109" y="207"/>
                  </a:lnTo>
                  <a:lnTo>
                    <a:pt x="133" y="220"/>
                  </a:lnTo>
                  <a:lnTo>
                    <a:pt x="148" y="235"/>
                  </a:lnTo>
                  <a:lnTo>
                    <a:pt x="157" y="254"/>
                  </a:lnTo>
                  <a:lnTo>
                    <a:pt x="163" y="273"/>
                  </a:lnTo>
                  <a:lnTo>
                    <a:pt x="163" y="288"/>
                  </a:lnTo>
                  <a:lnTo>
                    <a:pt x="157" y="320"/>
                  </a:lnTo>
                  <a:lnTo>
                    <a:pt x="145" y="342"/>
                  </a:lnTo>
                  <a:lnTo>
                    <a:pt x="127" y="360"/>
                  </a:lnTo>
                  <a:lnTo>
                    <a:pt x="103" y="370"/>
                  </a:lnTo>
                  <a:lnTo>
                    <a:pt x="81" y="373"/>
                  </a:lnTo>
                  <a:lnTo>
                    <a:pt x="69" y="373"/>
                  </a:lnTo>
                  <a:lnTo>
                    <a:pt x="54" y="370"/>
                  </a:lnTo>
                  <a:lnTo>
                    <a:pt x="36" y="360"/>
                  </a:lnTo>
                  <a:lnTo>
                    <a:pt x="18" y="345"/>
                  </a:lnTo>
                  <a:lnTo>
                    <a:pt x="6" y="320"/>
                  </a:lnTo>
                  <a:lnTo>
                    <a:pt x="0" y="285"/>
                  </a:lnTo>
                  <a:lnTo>
                    <a:pt x="9" y="223"/>
                  </a:lnTo>
                  <a:lnTo>
                    <a:pt x="30" y="163"/>
                  </a:lnTo>
                  <a:lnTo>
                    <a:pt x="63" y="110"/>
                  </a:lnTo>
                  <a:lnTo>
                    <a:pt x="112" y="66"/>
                  </a:lnTo>
                  <a:lnTo>
                    <a:pt x="172" y="32"/>
                  </a:lnTo>
                  <a:lnTo>
                    <a:pt x="238" y="10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6183" y="4228"/>
              <a:ext cx="1912" cy="1167"/>
            </a:xfrm>
            <a:custGeom>
              <a:avLst/>
              <a:gdLst/>
              <a:ahLst/>
              <a:cxnLst>
                <a:cxn ang="0">
                  <a:pos x="1428" y="0"/>
                </a:cxn>
                <a:cxn ang="0">
                  <a:pos x="1446" y="3"/>
                </a:cxn>
                <a:cxn ang="0">
                  <a:pos x="1458" y="35"/>
                </a:cxn>
                <a:cxn ang="0">
                  <a:pos x="1518" y="213"/>
                </a:cxn>
                <a:cxn ang="0">
                  <a:pos x="1602" y="347"/>
                </a:cxn>
                <a:cxn ang="0">
                  <a:pos x="1696" y="441"/>
                </a:cxn>
                <a:cxn ang="0">
                  <a:pos x="1786" y="507"/>
                </a:cxn>
                <a:cxn ang="0">
                  <a:pos x="1864" y="545"/>
                </a:cxn>
                <a:cxn ang="0">
                  <a:pos x="1900" y="560"/>
                </a:cxn>
                <a:cxn ang="0">
                  <a:pos x="1909" y="573"/>
                </a:cxn>
                <a:cxn ang="0">
                  <a:pos x="1912" y="592"/>
                </a:cxn>
                <a:cxn ang="0">
                  <a:pos x="1903" y="604"/>
                </a:cxn>
                <a:cxn ang="0">
                  <a:pos x="1882" y="610"/>
                </a:cxn>
                <a:cxn ang="0">
                  <a:pos x="1702" y="720"/>
                </a:cxn>
                <a:cxn ang="0">
                  <a:pos x="1572" y="861"/>
                </a:cxn>
                <a:cxn ang="0">
                  <a:pos x="1488" y="1030"/>
                </a:cxn>
                <a:cxn ang="0">
                  <a:pos x="1458" y="1146"/>
                </a:cxn>
                <a:cxn ang="0">
                  <a:pos x="1437" y="1167"/>
                </a:cxn>
                <a:cxn ang="0">
                  <a:pos x="1385" y="1164"/>
                </a:cxn>
                <a:cxn ang="0">
                  <a:pos x="1376" y="1155"/>
                </a:cxn>
                <a:cxn ang="0">
                  <a:pos x="1370" y="1130"/>
                </a:cxn>
                <a:cxn ang="0">
                  <a:pos x="1385" y="1070"/>
                </a:cxn>
                <a:cxn ang="0">
                  <a:pos x="1418" y="970"/>
                </a:cxn>
                <a:cxn ang="0">
                  <a:pos x="1485" y="845"/>
                </a:cxn>
                <a:cxn ang="0">
                  <a:pos x="1518" y="798"/>
                </a:cxn>
                <a:cxn ang="0">
                  <a:pos x="1578" y="723"/>
                </a:cxn>
                <a:cxn ang="0">
                  <a:pos x="1677" y="632"/>
                </a:cxn>
                <a:cxn ang="0">
                  <a:pos x="54" y="629"/>
                </a:cxn>
                <a:cxn ang="0">
                  <a:pos x="15" y="620"/>
                </a:cxn>
                <a:cxn ang="0">
                  <a:pos x="0" y="582"/>
                </a:cxn>
                <a:cxn ang="0">
                  <a:pos x="15" y="545"/>
                </a:cxn>
                <a:cxn ang="0">
                  <a:pos x="54" y="535"/>
                </a:cxn>
                <a:cxn ang="0">
                  <a:pos x="1611" y="482"/>
                </a:cxn>
                <a:cxn ang="0">
                  <a:pos x="1512" y="372"/>
                </a:cxn>
                <a:cxn ang="0">
                  <a:pos x="1443" y="260"/>
                </a:cxn>
                <a:cxn ang="0">
                  <a:pos x="1382" y="97"/>
                </a:cxn>
                <a:cxn ang="0">
                  <a:pos x="1367" y="38"/>
                </a:cxn>
                <a:cxn ang="0">
                  <a:pos x="1373" y="13"/>
                </a:cxn>
                <a:cxn ang="0">
                  <a:pos x="1382" y="3"/>
                </a:cxn>
              </a:cxnLst>
              <a:rect l="0" t="0" r="r" b="b"/>
              <a:pathLst>
                <a:path w="1912" h="1167">
                  <a:moveTo>
                    <a:pt x="1391" y="0"/>
                  </a:moveTo>
                  <a:lnTo>
                    <a:pt x="1428" y="0"/>
                  </a:lnTo>
                  <a:lnTo>
                    <a:pt x="1437" y="3"/>
                  </a:lnTo>
                  <a:lnTo>
                    <a:pt x="1446" y="3"/>
                  </a:lnTo>
                  <a:lnTo>
                    <a:pt x="1452" y="16"/>
                  </a:lnTo>
                  <a:lnTo>
                    <a:pt x="1458" y="35"/>
                  </a:lnTo>
                  <a:lnTo>
                    <a:pt x="1485" y="128"/>
                  </a:lnTo>
                  <a:lnTo>
                    <a:pt x="1518" y="213"/>
                  </a:lnTo>
                  <a:lnTo>
                    <a:pt x="1557" y="285"/>
                  </a:lnTo>
                  <a:lnTo>
                    <a:pt x="1602" y="347"/>
                  </a:lnTo>
                  <a:lnTo>
                    <a:pt x="1647" y="398"/>
                  </a:lnTo>
                  <a:lnTo>
                    <a:pt x="1696" y="441"/>
                  </a:lnTo>
                  <a:lnTo>
                    <a:pt x="1744" y="479"/>
                  </a:lnTo>
                  <a:lnTo>
                    <a:pt x="1786" y="507"/>
                  </a:lnTo>
                  <a:lnTo>
                    <a:pt x="1828" y="529"/>
                  </a:lnTo>
                  <a:lnTo>
                    <a:pt x="1864" y="545"/>
                  </a:lnTo>
                  <a:lnTo>
                    <a:pt x="1894" y="557"/>
                  </a:lnTo>
                  <a:lnTo>
                    <a:pt x="1900" y="560"/>
                  </a:lnTo>
                  <a:lnTo>
                    <a:pt x="1906" y="567"/>
                  </a:lnTo>
                  <a:lnTo>
                    <a:pt x="1909" y="573"/>
                  </a:lnTo>
                  <a:lnTo>
                    <a:pt x="1912" y="582"/>
                  </a:lnTo>
                  <a:lnTo>
                    <a:pt x="1912" y="592"/>
                  </a:lnTo>
                  <a:lnTo>
                    <a:pt x="1909" y="598"/>
                  </a:lnTo>
                  <a:lnTo>
                    <a:pt x="1903" y="604"/>
                  </a:lnTo>
                  <a:lnTo>
                    <a:pt x="1894" y="607"/>
                  </a:lnTo>
                  <a:lnTo>
                    <a:pt x="1882" y="610"/>
                  </a:lnTo>
                  <a:lnTo>
                    <a:pt x="1786" y="660"/>
                  </a:lnTo>
                  <a:lnTo>
                    <a:pt x="1702" y="720"/>
                  </a:lnTo>
                  <a:lnTo>
                    <a:pt x="1629" y="786"/>
                  </a:lnTo>
                  <a:lnTo>
                    <a:pt x="1572" y="861"/>
                  </a:lnTo>
                  <a:lnTo>
                    <a:pt x="1524" y="942"/>
                  </a:lnTo>
                  <a:lnTo>
                    <a:pt x="1488" y="1030"/>
                  </a:lnTo>
                  <a:lnTo>
                    <a:pt x="1464" y="1121"/>
                  </a:lnTo>
                  <a:lnTo>
                    <a:pt x="1458" y="1146"/>
                  </a:lnTo>
                  <a:lnTo>
                    <a:pt x="1449" y="1161"/>
                  </a:lnTo>
                  <a:lnTo>
                    <a:pt x="1437" y="1167"/>
                  </a:lnTo>
                  <a:lnTo>
                    <a:pt x="1394" y="1167"/>
                  </a:lnTo>
                  <a:lnTo>
                    <a:pt x="1385" y="1164"/>
                  </a:lnTo>
                  <a:lnTo>
                    <a:pt x="1379" y="1161"/>
                  </a:lnTo>
                  <a:lnTo>
                    <a:pt x="1376" y="1155"/>
                  </a:lnTo>
                  <a:lnTo>
                    <a:pt x="1370" y="1149"/>
                  </a:lnTo>
                  <a:lnTo>
                    <a:pt x="1370" y="1130"/>
                  </a:lnTo>
                  <a:lnTo>
                    <a:pt x="1376" y="1108"/>
                  </a:lnTo>
                  <a:lnTo>
                    <a:pt x="1385" y="1070"/>
                  </a:lnTo>
                  <a:lnTo>
                    <a:pt x="1400" y="1027"/>
                  </a:lnTo>
                  <a:lnTo>
                    <a:pt x="1418" y="970"/>
                  </a:lnTo>
                  <a:lnTo>
                    <a:pt x="1449" y="911"/>
                  </a:lnTo>
                  <a:lnTo>
                    <a:pt x="1485" y="845"/>
                  </a:lnTo>
                  <a:lnTo>
                    <a:pt x="1497" y="826"/>
                  </a:lnTo>
                  <a:lnTo>
                    <a:pt x="1518" y="798"/>
                  </a:lnTo>
                  <a:lnTo>
                    <a:pt x="1545" y="764"/>
                  </a:lnTo>
                  <a:lnTo>
                    <a:pt x="1578" y="723"/>
                  </a:lnTo>
                  <a:lnTo>
                    <a:pt x="1623" y="676"/>
                  </a:lnTo>
                  <a:lnTo>
                    <a:pt x="1677" y="632"/>
                  </a:lnTo>
                  <a:lnTo>
                    <a:pt x="1674" y="629"/>
                  </a:lnTo>
                  <a:lnTo>
                    <a:pt x="54" y="629"/>
                  </a:lnTo>
                  <a:lnTo>
                    <a:pt x="33" y="626"/>
                  </a:lnTo>
                  <a:lnTo>
                    <a:pt x="15" y="620"/>
                  </a:lnTo>
                  <a:lnTo>
                    <a:pt x="3" y="604"/>
                  </a:lnTo>
                  <a:lnTo>
                    <a:pt x="0" y="582"/>
                  </a:lnTo>
                  <a:lnTo>
                    <a:pt x="3" y="560"/>
                  </a:lnTo>
                  <a:lnTo>
                    <a:pt x="15" y="545"/>
                  </a:lnTo>
                  <a:lnTo>
                    <a:pt x="33" y="538"/>
                  </a:lnTo>
                  <a:lnTo>
                    <a:pt x="54" y="535"/>
                  </a:lnTo>
                  <a:lnTo>
                    <a:pt x="1674" y="535"/>
                  </a:lnTo>
                  <a:lnTo>
                    <a:pt x="1611" y="482"/>
                  </a:lnTo>
                  <a:lnTo>
                    <a:pt x="1557" y="429"/>
                  </a:lnTo>
                  <a:lnTo>
                    <a:pt x="1512" y="372"/>
                  </a:lnTo>
                  <a:lnTo>
                    <a:pt x="1476" y="322"/>
                  </a:lnTo>
                  <a:lnTo>
                    <a:pt x="1443" y="260"/>
                  </a:lnTo>
                  <a:lnTo>
                    <a:pt x="1415" y="200"/>
                  </a:lnTo>
                  <a:lnTo>
                    <a:pt x="1382" y="97"/>
                  </a:lnTo>
                  <a:lnTo>
                    <a:pt x="1373" y="63"/>
                  </a:lnTo>
                  <a:lnTo>
                    <a:pt x="1367" y="38"/>
                  </a:lnTo>
                  <a:lnTo>
                    <a:pt x="1367" y="19"/>
                  </a:lnTo>
                  <a:lnTo>
                    <a:pt x="1373" y="13"/>
                  </a:lnTo>
                  <a:lnTo>
                    <a:pt x="1376" y="6"/>
                  </a:lnTo>
                  <a:lnTo>
                    <a:pt x="1382" y="3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8866" y="3802"/>
              <a:ext cx="2346" cy="1684"/>
            </a:xfrm>
            <a:custGeom>
              <a:avLst/>
              <a:gdLst/>
              <a:ahLst/>
              <a:cxnLst>
                <a:cxn ang="0">
                  <a:pos x="889" y="4"/>
                </a:cxn>
                <a:cxn ang="0">
                  <a:pos x="901" y="35"/>
                </a:cxn>
                <a:cxn ang="0">
                  <a:pos x="913" y="104"/>
                </a:cxn>
                <a:cxn ang="0">
                  <a:pos x="1015" y="617"/>
                </a:cxn>
                <a:cxn ang="0">
                  <a:pos x="1100" y="958"/>
                </a:cxn>
                <a:cxn ang="0">
                  <a:pos x="1160" y="1143"/>
                </a:cxn>
                <a:cxn ang="0">
                  <a:pos x="1217" y="1274"/>
                </a:cxn>
                <a:cxn ang="0">
                  <a:pos x="1374" y="1115"/>
                </a:cxn>
                <a:cxn ang="0">
                  <a:pos x="1587" y="874"/>
                </a:cxn>
                <a:cxn ang="0">
                  <a:pos x="1898" y="504"/>
                </a:cxn>
                <a:cxn ang="0">
                  <a:pos x="2105" y="245"/>
                </a:cxn>
                <a:cxn ang="0">
                  <a:pos x="2259" y="54"/>
                </a:cxn>
                <a:cxn ang="0">
                  <a:pos x="2304" y="0"/>
                </a:cxn>
                <a:cxn ang="0">
                  <a:pos x="2322" y="10"/>
                </a:cxn>
                <a:cxn ang="0">
                  <a:pos x="2328" y="51"/>
                </a:cxn>
                <a:cxn ang="0">
                  <a:pos x="2307" y="148"/>
                </a:cxn>
                <a:cxn ang="0">
                  <a:pos x="2253" y="451"/>
                </a:cxn>
                <a:cxn ang="0">
                  <a:pos x="2205" y="798"/>
                </a:cxn>
                <a:cxn ang="0">
                  <a:pos x="2172" y="1115"/>
                </a:cxn>
                <a:cxn ang="0">
                  <a:pos x="2166" y="1318"/>
                </a:cxn>
                <a:cxn ang="0">
                  <a:pos x="2175" y="1446"/>
                </a:cxn>
                <a:cxn ang="0">
                  <a:pos x="2205" y="1503"/>
                </a:cxn>
                <a:cxn ang="0">
                  <a:pos x="2277" y="1487"/>
                </a:cxn>
                <a:cxn ang="0">
                  <a:pos x="2334" y="1475"/>
                </a:cxn>
                <a:cxn ang="0">
                  <a:pos x="2346" y="1487"/>
                </a:cxn>
                <a:cxn ang="0">
                  <a:pos x="2319" y="1534"/>
                </a:cxn>
                <a:cxn ang="0">
                  <a:pos x="2169" y="1619"/>
                </a:cxn>
                <a:cxn ang="0">
                  <a:pos x="2054" y="1628"/>
                </a:cxn>
                <a:cxn ang="0">
                  <a:pos x="2000" y="1581"/>
                </a:cxn>
                <a:cxn ang="0">
                  <a:pos x="1985" y="1368"/>
                </a:cxn>
                <a:cxn ang="0">
                  <a:pos x="2003" y="1083"/>
                </a:cxn>
                <a:cxn ang="0">
                  <a:pos x="2042" y="758"/>
                </a:cxn>
                <a:cxn ang="0">
                  <a:pos x="2084" y="482"/>
                </a:cxn>
                <a:cxn ang="0">
                  <a:pos x="1536" y="1086"/>
                </a:cxn>
                <a:cxn ang="0">
                  <a:pos x="1289" y="1362"/>
                </a:cxn>
                <a:cxn ang="0">
                  <a:pos x="1163" y="1484"/>
                </a:cxn>
                <a:cxn ang="0">
                  <a:pos x="1145" y="1493"/>
                </a:cxn>
                <a:cxn ang="0">
                  <a:pos x="1103" y="1440"/>
                </a:cxn>
                <a:cxn ang="0">
                  <a:pos x="1009" y="1243"/>
                </a:cxn>
                <a:cxn ang="0">
                  <a:pos x="892" y="849"/>
                </a:cxn>
                <a:cxn ang="0">
                  <a:pos x="801" y="442"/>
                </a:cxn>
                <a:cxn ang="0">
                  <a:pos x="738" y="489"/>
                </a:cxn>
                <a:cxn ang="0">
                  <a:pos x="597" y="971"/>
                </a:cxn>
                <a:cxn ang="0">
                  <a:pos x="473" y="1296"/>
                </a:cxn>
                <a:cxn ang="0">
                  <a:pos x="389" y="1478"/>
                </a:cxn>
                <a:cxn ang="0">
                  <a:pos x="274" y="1644"/>
                </a:cxn>
                <a:cxn ang="0">
                  <a:pos x="172" y="1684"/>
                </a:cxn>
                <a:cxn ang="0">
                  <a:pos x="73" y="1653"/>
                </a:cxn>
                <a:cxn ang="0">
                  <a:pos x="6" y="1597"/>
                </a:cxn>
                <a:cxn ang="0">
                  <a:pos x="3" y="1534"/>
                </a:cxn>
                <a:cxn ang="0">
                  <a:pos x="45" y="1431"/>
                </a:cxn>
                <a:cxn ang="0">
                  <a:pos x="88" y="1403"/>
                </a:cxn>
                <a:cxn ang="0">
                  <a:pos x="133" y="1434"/>
                </a:cxn>
                <a:cxn ang="0">
                  <a:pos x="232" y="1471"/>
                </a:cxn>
                <a:cxn ang="0">
                  <a:pos x="274" y="1471"/>
                </a:cxn>
                <a:cxn ang="0">
                  <a:pos x="311" y="1446"/>
                </a:cxn>
                <a:cxn ang="0">
                  <a:pos x="365" y="1365"/>
                </a:cxn>
                <a:cxn ang="0">
                  <a:pos x="443" y="1190"/>
                </a:cxn>
                <a:cxn ang="0">
                  <a:pos x="566" y="849"/>
                </a:cxn>
                <a:cxn ang="0">
                  <a:pos x="672" y="457"/>
                </a:cxn>
                <a:cxn ang="0">
                  <a:pos x="723" y="169"/>
                </a:cxn>
                <a:cxn ang="0">
                  <a:pos x="774" y="41"/>
                </a:cxn>
                <a:cxn ang="0">
                  <a:pos x="871" y="0"/>
                </a:cxn>
              </a:cxnLst>
              <a:rect l="0" t="0" r="r" b="b"/>
              <a:pathLst>
                <a:path w="2346" h="1684">
                  <a:moveTo>
                    <a:pt x="871" y="0"/>
                  </a:moveTo>
                  <a:lnTo>
                    <a:pt x="883" y="0"/>
                  </a:lnTo>
                  <a:lnTo>
                    <a:pt x="889" y="4"/>
                  </a:lnTo>
                  <a:lnTo>
                    <a:pt x="895" y="10"/>
                  </a:lnTo>
                  <a:lnTo>
                    <a:pt x="895" y="19"/>
                  </a:lnTo>
                  <a:lnTo>
                    <a:pt x="901" y="35"/>
                  </a:lnTo>
                  <a:lnTo>
                    <a:pt x="904" y="57"/>
                  </a:lnTo>
                  <a:lnTo>
                    <a:pt x="910" y="82"/>
                  </a:lnTo>
                  <a:lnTo>
                    <a:pt x="913" y="104"/>
                  </a:lnTo>
                  <a:lnTo>
                    <a:pt x="937" y="232"/>
                  </a:lnTo>
                  <a:lnTo>
                    <a:pt x="985" y="482"/>
                  </a:lnTo>
                  <a:lnTo>
                    <a:pt x="1015" y="617"/>
                  </a:lnTo>
                  <a:lnTo>
                    <a:pt x="1048" y="761"/>
                  </a:lnTo>
                  <a:lnTo>
                    <a:pt x="1075" y="867"/>
                  </a:lnTo>
                  <a:lnTo>
                    <a:pt x="1100" y="958"/>
                  </a:lnTo>
                  <a:lnTo>
                    <a:pt x="1121" y="1030"/>
                  </a:lnTo>
                  <a:lnTo>
                    <a:pt x="1142" y="1093"/>
                  </a:lnTo>
                  <a:lnTo>
                    <a:pt x="1160" y="1143"/>
                  </a:lnTo>
                  <a:lnTo>
                    <a:pt x="1178" y="1190"/>
                  </a:lnTo>
                  <a:lnTo>
                    <a:pt x="1196" y="1230"/>
                  </a:lnTo>
                  <a:lnTo>
                    <a:pt x="1217" y="1274"/>
                  </a:lnTo>
                  <a:lnTo>
                    <a:pt x="1262" y="1234"/>
                  </a:lnTo>
                  <a:lnTo>
                    <a:pt x="1313" y="1180"/>
                  </a:lnTo>
                  <a:lnTo>
                    <a:pt x="1374" y="1115"/>
                  </a:lnTo>
                  <a:lnTo>
                    <a:pt x="1440" y="1043"/>
                  </a:lnTo>
                  <a:lnTo>
                    <a:pt x="1512" y="961"/>
                  </a:lnTo>
                  <a:lnTo>
                    <a:pt x="1587" y="874"/>
                  </a:lnTo>
                  <a:lnTo>
                    <a:pt x="1663" y="783"/>
                  </a:lnTo>
                  <a:lnTo>
                    <a:pt x="1741" y="692"/>
                  </a:lnTo>
                  <a:lnTo>
                    <a:pt x="1898" y="504"/>
                  </a:lnTo>
                  <a:lnTo>
                    <a:pt x="1970" y="414"/>
                  </a:lnTo>
                  <a:lnTo>
                    <a:pt x="2042" y="326"/>
                  </a:lnTo>
                  <a:lnTo>
                    <a:pt x="2105" y="245"/>
                  </a:lnTo>
                  <a:lnTo>
                    <a:pt x="2166" y="173"/>
                  </a:lnTo>
                  <a:lnTo>
                    <a:pt x="2217" y="107"/>
                  </a:lnTo>
                  <a:lnTo>
                    <a:pt x="2259" y="54"/>
                  </a:lnTo>
                  <a:lnTo>
                    <a:pt x="2280" y="29"/>
                  </a:lnTo>
                  <a:lnTo>
                    <a:pt x="2292" y="13"/>
                  </a:lnTo>
                  <a:lnTo>
                    <a:pt x="2304" y="0"/>
                  </a:lnTo>
                  <a:lnTo>
                    <a:pt x="2316" y="0"/>
                  </a:lnTo>
                  <a:lnTo>
                    <a:pt x="2319" y="7"/>
                  </a:lnTo>
                  <a:lnTo>
                    <a:pt x="2322" y="10"/>
                  </a:lnTo>
                  <a:lnTo>
                    <a:pt x="2325" y="16"/>
                  </a:lnTo>
                  <a:lnTo>
                    <a:pt x="2328" y="25"/>
                  </a:lnTo>
                  <a:lnTo>
                    <a:pt x="2328" y="51"/>
                  </a:lnTo>
                  <a:lnTo>
                    <a:pt x="2325" y="57"/>
                  </a:lnTo>
                  <a:lnTo>
                    <a:pt x="2325" y="72"/>
                  </a:lnTo>
                  <a:lnTo>
                    <a:pt x="2307" y="148"/>
                  </a:lnTo>
                  <a:lnTo>
                    <a:pt x="2289" y="238"/>
                  </a:lnTo>
                  <a:lnTo>
                    <a:pt x="2271" y="342"/>
                  </a:lnTo>
                  <a:lnTo>
                    <a:pt x="2253" y="451"/>
                  </a:lnTo>
                  <a:lnTo>
                    <a:pt x="2238" y="564"/>
                  </a:lnTo>
                  <a:lnTo>
                    <a:pt x="2220" y="680"/>
                  </a:lnTo>
                  <a:lnTo>
                    <a:pt x="2205" y="798"/>
                  </a:lnTo>
                  <a:lnTo>
                    <a:pt x="2193" y="911"/>
                  </a:lnTo>
                  <a:lnTo>
                    <a:pt x="2181" y="1018"/>
                  </a:lnTo>
                  <a:lnTo>
                    <a:pt x="2172" y="1115"/>
                  </a:lnTo>
                  <a:lnTo>
                    <a:pt x="2169" y="1199"/>
                  </a:lnTo>
                  <a:lnTo>
                    <a:pt x="2166" y="1271"/>
                  </a:lnTo>
                  <a:lnTo>
                    <a:pt x="2166" y="1318"/>
                  </a:lnTo>
                  <a:lnTo>
                    <a:pt x="2169" y="1365"/>
                  </a:lnTo>
                  <a:lnTo>
                    <a:pt x="2172" y="1418"/>
                  </a:lnTo>
                  <a:lnTo>
                    <a:pt x="2175" y="1446"/>
                  </a:lnTo>
                  <a:lnTo>
                    <a:pt x="2181" y="1471"/>
                  </a:lnTo>
                  <a:lnTo>
                    <a:pt x="2190" y="1490"/>
                  </a:lnTo>
                  <a:lnTo>
                    <a:pt x="2205" y="1503"/>
                  </a:lnTo>
                  <a:lnTo>
                    <a:pt x="2232" y="1509"/>
                  </a:lnTo>
                  <a:lnTo>
                    <a:pt x="2253" y="1500"/>
                  </a:lnTo>
                  <a:lnTo>
                    <a:pt x="2277" y="1487"/>
                  </a:lnTo>
                  <a:lnTo>
                    <a:pt x="2301" y="1478"/>
                  </a:lnTo>
                  <a:lnTo>
                    <a:pt x="2325" y="1475"/>
                  </a:lnTo>
                  <a:lnTo>
                    <a:pt x="2334" y="1475"/>
                  </a:lnTo>
                  <a:lnTo>
                    <a:pt x="2337" y="1478"/>
                  </a:lnTo>
                  <a:lnTo>
                    <a:pt x="2343" y="1481"/>
                  </a:lnTo>
                  <a:lnTo>
                    <a:pt x="2346" y="1487"/>
                  </a:lnTo>
                  <a:lnTo>
                    <a:pt x="2346" y="1493"/>
                  </a:lnTo>
                  <a:lnTo>
                    <a:pt x="2340" y="1512"/>
                  </a:lnTo>
                  <a:lnTo>
                    <a:pt x="2319" y="1534"/>
                  </a:lnTo>
                  <a:lnTo>
                    <a:pt x="2289" y="1556"/>
                  </a:lnTo>
                  <a:lnTo>
                    <a:pt x="2253" y="1581"/>
                  </a:lnTo>
                  <a:lnTo>
                    <a:pt x="2169" y="1619"/>
                  </a:lnTo>
                  <a:lnTo>
                    <a:pt x="2126" y="1631"/>
                  </a:lnTo>
                  <a:lnTo>
                    <a:pt x="2090" y="1634"/>
                  </a:lnTo>
                  <a:lnTo>
                    <a:pt x="2054" y="1628"/>
                  </a:lnTo>
                  <a:lnTo>
                    <a:pt x="2027" y="1619"/>
                  </a:lnTo>
                  <a:lnTo>
                    <a:pt x="2009" y="1600"/>
                  </a:lnTo>
                  <a:lnTo>
                    <a:pt x="2000" y="1581"/>
                  </a:lnTo>
                  <a:lnTo>
                    <a:pt x="1994" y="1562"/>
                  </a:lnTo>
                  <a:lnTo>
                    <a:pt x="1994" y="1547"/>
                  </a:lnTo>
                  <a:lnTo>
                    <a:pt x="1985" y="1368"/>
                  </a:lnTo>
                  <a:lnTo>
                    <a:pt x="1988" y="1284"/>
                  </a:lnTo>
                  <a:lnTo>
                    <a:pt x="1994" y="1187"/>
                  </a:lnTo>
                  <a:lnTo>
                    <a:pt x="2003" y="1083"/>
                  </a:lnTo>
                  <a:lnTo>
                    <a:pt x="2015" y="977"/>
                  </a:lnTo>
                  <a:lnTo>
                    <a:pt x="2027" y="867"/>
                  </a:lnTo>
                  <a:lnTo>
                    <a:pt x="2042" y="758"/>
                  </a:lnTo>
                  <a:lnTo>
                    <a:pt x="2057" y="658"/>
                  </a:lnTo>
                  <a:lnTo>
                    <a:pt x="2069" y="564"/>
                  </a:lnTo>
                  <a:lnTo>
                    <a:pt x="2084" y="482"/>
                  </a:lnTo>
                  <a:lnTo>
                    <a:pt x="2093" y="417"/>
                  </a:lnTo>
                  <a:lnTo>
                    <a:pt x="1621" y="986"/>
                  </a:lnTo>
                  <a:lnTo>
                    <a:pt x="1536" y="1086"/>
                  </a:lnTo>
                  <a:lnTo>
                    <a:pt x="1455" y="1180"/>
                  </a:lnTo>
                  <a:lnTo>
                    <a:pt x="1374" y="1271"/>
                  </a:lnTo>
                  <a:lnTo>
                    <a:pt x="1289" y="1362"/>
                  </a:lnTo>
                  <a:lnTo>
                    <a:pt x="1196" y="1456"/>
                  </a:lnTo>
                  <a:lnTo>
                    <a:pt x="1178" y="1475"/>
                  </a:lnTo>
                  <a:lnTo>
                    <a:pt x="1163" y="1484"/>
                  </a:lnTo>
                  <a:lnTo>
                    <a:pt x="1157" y="1490"/>
                  </a:lnTo>
                  <a:lnTo>
                    <a:pt x="1151" y="1493"/>
                  </a:lnTo>
                  <a:lnTo>
                    <a:pt x="1145" y="1493"/>
                  </a:lnTo>
                  <a:lnTo>
                    <a:pt x="1133" y="1487"/>
                  </a:lnTo>
                  <a:lnTo>
                    <a:pt x="1118" y="1468"/>
                  </a:lnTo>
                  <a:lnTo>
                    <a:pt x="1103" y="1440"/>
                  </a:lnTo>
                  <a:lnTo>
                    <a:pt x="1081" y="1399"/>
                  </a:lnTo>
                  <a:lnTo>
                    <a:pt x="1054" y="1349"/>
                  </a:lnTo>
                  <a:lnTo>
                    <a:pt x="1009" y="1243"/>
                  </a:lnTo>
                  <a:lnTo>
                    <a:pt x="967" y="1121"/>
                  </a:lnTo>
                  <a:lnTo>
                    <a:pt x="928" y="986"/>
                  </a:lnTo>
                  <a:lnTo>
                    <a:pt x="892" y="849"/>
                  </a:lnTo>
                  <a:lnTo>
                    <a:pt x="859" y="708"/>
                  </a:lnTo>
                  <a:lnTo>
                    <a:pt x="828" y="570"/>
                  </a:lnTo>
                  <a:lnTo>
                    <a:pt x="801" y="442"/>
                  </a:lnTo>
                  <a:lnTo>
                    <a:pt x="777" y="326"/>
                  </a:lnTo>
                  <a:lnTo>
                    <a:pt x="771" y="326"/>
                  </a:lnTo>
                  <a:lnTo>
                    <a:pt x="738" y="489"/>
                  </a:lnTo>
                  <a:lnTo>
                    <a:pt x="696" y="651"/>
                  </a:lnTo>
                  <a:lnTo>
                    <a:pt x="648" y="814"/>
                  </a:lnTo>
                  <a:lnTo>
                    <a:pt x="597" y="971"/>
                  </a:lnTo>
                  <a:lnTo>
                    <a:pt x="542" y="1115"/>
                  </a:lnTo>
                  <a:lnTo>
                    <a:pt x="491" y="1249"/>
                  </a:lnTo>
                  <a:lnTo>
                    <a:pt x="473" y="1296"/>
                  </a:lnTo>
                  <a:lnTo>
                    <a:pt x="449" y="1349"/>
                  </a:lnTo>
                  <a:lnTo>
                    <a:pt x="422" y="1412"/>
                  </a:lnTo>
                  <a:lnTo>
                    <a:pt x="389" y="1478"/>
                  </a:lnTo>
                  <a:lnTo>
                    <a:pt x="353" y="1540"/>
                  </a:lnTo>
                  <a:lnTo>
                    <a:pt x="314" y="1597"/>
                  </a:lnTo>
                  <a:lnTo>
                    <a:pt x="274" y="1644"/>
                  </a:lnTo>
                  <a:lnTo>
                    <a:pt x="232" y="1672"/>
                  </a:lnTo>
                  <a:lnTo>
                    <a:pt x="187" y="1684"/>
                  </a:lnTo>
                  <a:lnTo>
                    <a:pt x="172" y="1684"/>
                  </a:lnTo>
                  <a:lnTo>
                    <a:pt x="145" y="1678"/>
                  </a:lnTo>
                  <a:lnTo>
                    <a:pt x="112" y="1669"/>
                  </a:lnTo>
                  <a:lnTo>
                    <a:pt x="73" y="1653"/>
                  </a:lnTo>
                  <a:lnTo>
                    <a:pt x="36" y="1631"/>
                  </a:lnTo>
                  <a:lnTo>
                    <a:pt x="15" y="1612"/>
                  </a:lnTo>
                  <a:lnTo>
                    <a:pt x="6" y="1597"/>
                  </a:lnTo>
                  <a:lnTo>
                    <a:pt x="0" y="1581"/>
                  </a:lnTo>
                  <a:lnTo>
                    <a:pt x="0" y="1568"/>
                  </a:lnTo>
                  <a:lnTo>
                    <a:pt x="3" y="1534"/>
                  </a:lnTo>
                  <a:lnTo>
                    <a:pt x="15" y="1496"/>
                  </a:lnTo>
                  <a:lnTo>
                    <a:pt x="27" y="1462"/>
                  </a:lnTo>
                  <a:lnTo>
                    <a:pt x="45" y="1431"/>
                  </a:lnTo>
                  <a:lnTo>
                    <a:pt x="64" y="1409"/>
                  </a:lnTo>
                  <a:lnTo>
                    <a:pt x="79" y="1403"/>
                  </a:lnTo>
                  <a:lnTo>
                    <a:pt x="88" y="1403"/>
                  </a:lnTo>
                  <a:lnTo>
                    <a:pt x="94" y="1406"/>
                  </a:lnTo>
                  <a:lnTo>
                    <a:pt x="100" y="1412"/>
                  </a:lnTo>
                  <a:lnTo>
                    <a:pt x="133" y="1434"/>
                  </a:lnTo>
                  <a:lnTo>
                    <a:pt x="166" y="1453"/>
                  </a:lnTo>
                  <a:lnTo>
                    <a:pt x="202" y="1465"/>
                  </a:lnTo>
                  <a:lnTo>
                    <a:pt x="232" y="1471"/>
                  </a:lnTo>
                  <a:lnTo>
                    <a:pt x="256" y="1475"/>
                  </a:lnTo>
                  <a:lnTo>
                    <a:pt x="265" y="1475"/>
                  </a:lnTo>
                  <a:lnTo>
                    <a:pt x="274" y="1471"/>
                  </a:lnTo>
                  <a:lnTo>
                    <a:pt x="286" y="1468"/>
                  </a:lnTo>
                  <a:lnTo>
                    <a:pt x="298" y="1462"/>
                  </a:lnTo>
                  <a:lnTo>
                    <a:pt x="311" y="1446"/>
                  </a:lnTo>
                  <a:lnTo>
                    <a:pt x="329" y="1428"/>
                  </a:lnTo>
                  <a:lnTo>
                    <a:pt x="347" y="1399"/>
                  </a:lnTo>
                  <a:lnTo>
                    <a:pt x="365" y="1365"/>
                  </a:lnTo>
                  <a:lnTo>
                    <a:pt x="389" y="1318"/>
                  </a:lnTo>
                  <a:lnTo>
                    <a:pt x="416" y="1259"/>
                  </a:lnTo>
                  <a:lnTo>
                    <a:pt x="443" y="1190"/>
                  </a:lnTo>
                  <a:lnTo>
                    <a:pt x="479" y="1102"/>
                  </a:lnTo>
                  <a:lnTo>
                    <a:pt x="515" y="1002"/>
                  </a:lnTo>
                  <a:lnTo>
                    <a:pt x="566" y="849"/>
                  </a:lnTo>
                  <a:lnTo>
                    <a:pt x="609" y="708"/>
                  </a:lnTo>
                  <a:lnTo>
                    <a:pt x="642" y="576"/>
                  </a:lnTo>
                  <a:lnTo>
                    <a:pt x="672" y="457"/>
                  </a:lnTo>
                  <a:lnTo>
                    <a:pt x="693" y="351"/>
                  </a:lnTo>
                  <a:lnTo>
                    <a:pt x="711" y="254"/>
                  </a:lnTo>
                  <a:lnTo>
                    <a:pt x="723" y="169"/>
                  </a:lnTo>
                  <a:lnTo>
                    <a:pt x="735" y="94"/>
                  </a:lnTo>
                  <a:lnTo>
                    <a:pt x="747" y="69"/>
                  </a:lnTo>
                  <a:lnTo>
                    <a:pt x="774" y="41"/>
                  </a:lnTo>
                  <a:lnTo>
                    <a:pt x="807" y="22"/>
                  </a:lnTo>
                  <a:lnTo>
                    <a:pt x="844" y="7"/>
                  </a:lnTo>
                  <a:lnTo>
                    <a:pt x="8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Freeform 14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2743200" y="2133600"/>
            <a:ext cx="457200" cy="448346"/>
          </a:xfrm>
          <a:custGeom>
            <a:avLst/>
            <a:gdLst/>
            <a:ahLst/>
            <a:cxnLst>
              <a:cxn ang="0">
                <a:pos x="1184" y="10"/>
              </a:cxn>
              <a:cxn ang="0">
                <a:pos x="1300" y="49"/>
              </a:cxn>
              <a:cxn ang="0">
                <a:pos x="1384" y="102"/>
              </a:cxn>
              <a:cxn ang="0">
                <a:pos x="1440" y="157"/>
              </a:cxn>
              <a:cxn ang="0">
                <a:pos x="1470" y="197"/>
              </a:cxn>
              <a:cxn ang="0">
                <a:pos x="1655" y="10"/>
              </a:cxn>
              <a:cxn ang="0">
                <a:pos x="1674" y="0"/>
              </a:cxn>
              <a:cxn ang="0">
                <a:pos x="1697" y="6"/>
              </a:cxn>
              <a:cxn ang="0">
                <a:pos x="1703" y="21"/>
              </a:cxn>
              <a:cxn ang="0">
                <a:pos x="1546" y="633"/>
              </a:cxn>
              <a:cxn ang="0">
                <a:pos x="1528" y="653"/>
              </a:cxn>
              <a:cxn ang="0">
                <a:pos x="1493" y="653"/>
              </a:cxn>
              <a:cxn ang="0">
                <a:pos x="1475" y="640"/>
              </a:cxn>
              <a:cxn ang="0">
                <a:pos x="1477" y="603"/>
              </a:cxn>
              <a:cxn ang="0">
                <a:pos x="1480" y="556"/>
              </a:cxn>
              <a:cxn ang="0">
                <a:pos x="1476" y="432"/>
              </a:cxn>
              <a:cxn ang="0">
                <a:pos x="1440" y="290"/>
              </a:cxn>
              <a:cxn ang="0">
                <a:pos x="1369" y="179"/>
              </a:cxn>
              <a:cxn ang="0">
                <a:pos x="1265" y="104"/>
              </a:cxn>
              <a:cxn ang="0">
                <a:pos x="1131" y="70"/>
              </a:cxn>
              <a:cxn ang="0">
                <a:pos x="946" y="87"/>
              </a:cxn>
              <a:cxn ang="0">
                <a:pos x="754" y="159"/>
              </a:cxn>
              <a:cxn ang="0">
                <a:pos x="582" y="276"/>
              </a:cxn>
              <a:cxn ang="0">
                <a:pos x="439" y="436"/>
              </a:cxn>
              <a:cxn ang="0">
                <a:pos x="333" y="624"/>
              </a:cxn>
              <a:cxn ang="0">
                <a:pos x="267" y="810"/>
              </a:cxn>
              <a:cxn ang="0">
                <a:pos x="231" y="975"/>
              </a:cxn>
              <a:cxn ang="0">
                <a:pos x="220" y="1099"/>
              </a:cxn>
              <a:cxn ang="0">
                <a:pos x="230" y="1245"/>
              </a:cxn>
              <a:cxn ang="0">
                <a:pos x="276" y="1377"/>
              </a:cxn>
              <a:cxn ang="0">
                <a:pos x="350" y="1475"/>
              </a:cxn>
              <a:cxn ang="0">
                <a:pos x="445" y="1542"/>
              </a:cxn>
              <a:cxn ang="0">
                <a:pos x="552" y="1582"/>
              </a:cxn>
              <a:cxn ang="0">
                <a:pos x="662" y="1598"/>
              </a:cxn>
              <a:cxn ang="0">
                <a:pos x="797" y="1589"/>
              </a:cxn>
              <a:cxn ang="0">
                <a:pos x="956" y="1538"/>
              </a:cxn>
              <a:cxn ang="0">
                <a:pos x="1130" y="1432"/>
              </a:cxn>
              <a:cxn ang="0">
                <a:pos x="1254" y="1304"/>
              </a:cxn>
              <a:cxn ang="0">
                <a:pos x="1328" y="1181"/>
              </a:cxn>
              <a:cxn ang="0">
                <a:pos x="1366" y="1084"/>
              </a:cxn>
              <a:cxn ang="0">
                <a:pos x="1384" y="1049"/>
              </a:cxn>
              <a:cxn ang="0">
                <a:pos x="1405" y="1045"/>
              </a:cxn>
              <a:cxn ang="0">
                <a:pos x="1425" y="1050"/>
              </a:cxn>
              <a:cxn ang="0">
                <a:pos x="1432" y="1070"/>
              </a:cxn>
              <a:cxn ang="0">
                <a:pos x="1418" y="1120"/>
              </a:cxn>
              <a:cxn ang="0">
                <a:pos x="1377" y="1216"/>
              </a:cxn>
              <a:cxn ang="0">
                <a:pos x="1297" y="1339"/>
              </a:cxn>
              <a:cxn ang="0">
                <a:pos x="1169" y="1472"/>
              </a:cxn>
              <a:cxn ang="0">
                <a:pos x="1024" y="1572"/>
              </a:cxn>
              <a:cxn ang="0">
                <a:pos x="848" y="1644"/>
              </a:cxn>
              <a:cxn ang="0">
                <a:pos x="648" y="1671"/>
              </a:cxn>
              <a:cxn ang="0">
                <a:pos x="459" y="1647"/>
              </a:cxn>
              <a:cxn ang="0">
                <a:pos x="293" y="1577"/>
              </a:cxn>
              <a:cxn ang="0">
                <a:pos x="157" y="1467"/>
              </a:cxn>
              <a:cxn ang="0">
                <a:pos x="60" y="1320"/>
              </a:cxn>
              <a:cxn ang="0">
                <a:pos x="7" y="1142"/>
              </a:cxn>
              <a:cxn ang="0">
                <a:pos x="10" y="918"/>
              </a:cxn>
              <a:cxn ang="0">
                <a:pos x="80" y="681"/>
              </a:cxn>
              <a:cxn ang="0">
                <a:pos x="209" y="464"/>
              </a:cxn>
              <a:cxn ang="0">
                <a:pos x="385" y="276"/>
              </a:cxn>
              <a:cxn ang="0">
                <a:pos x="595" y="130"/>
              </a:cxn>
              <a:cxn ang="0">
                <a:pos x="829" y="34"/>
              </a:cxn>
              <a:cxn ang="0">
                <a:pos x="1075" y="0"/>
              </a:cxn>
            </a:cxnLst>
            <a:rect l="0" t="0" r="r" b="b"/>
            <a:pathLst>
              <a:path w="1704" h="1671">
                <a:moveTo>
                  <a:pt x="1075" y="0"/>
                </a:moveTo>
                <a:lnTo>
                  <a:pt x="1113" y="1"/>
                </a:lnTo>
                <a:lnTo>
                  <a:pt x="1150" y="5"/>
                </a:lnTo>
                <a:lnTo>
                  <a:pt x="1184" y="10"/>
                </a:lnTo>
                <a:lnTo>
                  <a:pt x="1217" y="17"/>
                </a:lnTo>
                <a:lnTo>
                  <a:pt x="1246" y="27"/>
                </a:lnTo>
                <a:lnTo>
                  <a:pt x="1274" y="37"/>
                </a:lnTo>
                <a:lnTo>
                  <a:pt x="1300" y="49"/>
                </a:lnTo>
                <a:lnTo>
                  <a:pt x="1324" y="61"/>
                </a:lnTo>
                <a:lnTo>
                  <a:pt x="1346" y="75"/>
                </a:lnTo>
                <a:lnTo>
                  <a:pt x="1366" y="89"/>
                </a:lnTo>
                <a:lnTo>
                  <a:pt x="1384" y="102"/>
                </a:lnTo>
                <a:lnTo>
                  <a:pt x="1401" y="117"/>
                </a:lnTo>
                <a:lnTo>
                  <a:pt x="1415" y="130"/>
                </a:lnTo>
                <a:lnTo>
                  <a:pt x="1428" y="144"/>
                </a:lnTo>
                <a:lnTo>
                  <a:pt x="1440" y="157"/>
                </a:lnTo>
                <a:lnTo>
                  <a:pt x="1449" y="169"/>
                </a:lnTo>
                <a:lnTo>
                  <a:pt x="1457" y="180"/>
                </a:lnTo>
                <a:lnTo>
                  <a:pt x="1465" y="188"/>
                </a:lnTo>
                <a:lnTo>
                  <a:pt x="1470" y="197"/>
                </a:lnTo>
                <a:lnTo>
                  <a:pt x="1474" y="202"/>
                </a:lnTo>
                <a:lnTo>
                  <a:pt x="1639" y="25"/>
                </a:lnTo>
                <a:lnTo>
                  <a:pt x="1648" y="17"/>
                </a:lnTo>
                <a:lnTo>
                  <a:pt x="1655" y="10"/>
                </a:lnTo>
                <a:lnTo>
                  <a:pt x="1661" y="6"/>
                </a:lnTo>
                <a:lnTo>
                  <a:pt x="1665" y="3"/>
                </a:lnTo>
                <a:lnTo>
                  <a:pt x="1669" y="1"/>
                </a:lnTo>
                <a:lnTo>
                  <a:pt x="1674" y="0"/>
                </a:lnTo>
                <a:lnTo>
                  <a:pt x="1677" y="0"/>
                </a:lnTo>
                <a:lnTo>
                  <a:pt x="1686" y="0"/>
                </a:lnTo>
                <a:lnTo>
                  <a:pt x="1692" y="3"/>
                </a:lnTo>
                <a:lnTo>
                  <a:pt x="1697" y="6"/>
                </a:lnTo>
                <a:lnTo>
                  <a:pt x="1700" y="10"/>
                </a:lnTo>
                <a:lnTo>
                  <a:pt x="1702" y="13"/>
                </a:lnTo>
                <a:lnTo>
                  <a:pt x="1703" y="18"/>
                </a:lnTo>
                <a:lnTo>
                  <a:pt x="1703" y="21"/>
                </a:lnTo>
                <a:lnTo>
                  <a:pt x="1704" y="22"/>
                </a:lnTo>
                <a:lnTo>
                  <a:pt x="1553" y="608"/>
                </a:lnTo>
                <a:lnTo>
                  <a:pt x="1549" y="622"/>
                </a:lnTo>
                <a:lnTo>
                  <a:pt x="1546" y="633"/>
                </a:lnTo>
                <a:lnTo>
                  <a:pt x="1543" y="641"/>
                </a:lnTo>
                <a:lnTo>
                  <a:pt x="1539" y="647"/>
                </a:lnTo>
                <a:lnTo>
                  <a:pt x="1534" y="651"/>
                </a:lnTo>
                <a:lnTo>
                  <a:pt x="1528" y="653"/>
                </a:lnTo>
                <a:lnTo>
                  <a:pt x="1519" y="654"/>
                </a:lnTo>
                <a:lnTo>
                  <a:pt x="1504" y="654"/>
                </a:lnTo>
                <a:lnTo>
                  <a:pt x="1499" y="654"/>
                </a:lnTo>
                <a:lnTo>
                  <a:pt x="1493" y="653"/>
                </a:lnTo>
                <a:lnTo>
                  <a:pt x="1488" y="652"/>
                </a:lnTo>
                <a:lnTo>
                  <a:pt x="1482" y="649"/>
                </a:lnTo>
                <a:lnTo>
                  <a:pt x="1478" y="645"/>
                </a:lnTo>
                <a:lnTo>
                  <a:pt x="1475" y="640"/>
                </a:lnTo>
                <a:lnTo>
                  <a:pt x="1474" y="633"/>
                </a:lnTo>
                <a:lnTo>
                  <a:pt x="1474" y="627"/>
                </a:lnTo>
                <a:lnTo>
                  <a:pt x="1476" y="609"/>
                </a:lnTo>
                <a:lnTo>
                  <a:pt x="1477" y="603"/>
                </a:lnTo>
                <a:lnTo>
                  <a:pt x="1478" y="595"/>
                </a:lnTo>
                <a:lnTo>
                  <a:pt x="1479" y="585"/>
                </a:lnTo>
                <a:lnTo>
                  <a:pt x="1480" y="572"/>
                </a:lnTo>
                <a:lnTo>
                  <a:pt x="1480" y="556"/>
                </a:lnTo>
                <a:lnTo>
                  <a:pt x="1481" y="537"/>
                </a:lnTo>
                <a:lnTo>
                  <a:pt x="1481" y="514"/>
                </a:lnTo>
                <a:lnTo>
                  <a:pt x="1480" y="472"/>
                </a:lnTo>
                <a:lnTo>
                  <a:pt x="1476" y="432"/>
                </a:lnTo>
                <a:lnTo>
                  <a:pt x="1470" y="394"/>
                </a:lnTo>
                <a:lnTo>
                  <a:pt x="1463" y="358"/>
                </a:lnTo>
                <a:lnTo>
                  <a:pt x="1452" y="323"/>
                </a:lnTo>
                <a:lnTo>
                  <a:pt x="1440" y="290"/>
                </a:lnTo>
                <a:lnTo>
                  <a:pt x="1425" y="259"/>
                </a:lnTo>
                <a:lnTo>
                  <a:pt x="1408" y="230"/>
                </a:lnTo>
                <a:lnTo>
                  <a:pt x="1389" y="204"/>
                </a:lnTo>
                <a:lnTo>
                  <a:pt x="1369" y="179"/>
                </a:lnTo>
                <a:lnTo>
                  <a:pt x="1345" y="157"/>
                </a:lnTo>
                <a:lnTo>
                  <a:pt x="1320" y="137"/>
                </a:lnTo>
                <a:lnTo>
                  <a:pt x="1294" y="119"/>
                </a:lnTo>
                <a:lnTo>
                  <a:pt x="1265" y="104"/>
                </a:lnTo>
                <a:lnTo>
                  <a:pt x="1234" y="92"/>
                </a:lnTo>
                <a:lnTo>
                  <a:pt x="1201" y="82"/>
                </a:lnTo>
                <a:lnTo>
                  <a:pt x="1167" y="75"/>
                </a:lnTo>
                <a:lnTo>
                  <a:pt x="1131" y="70"/>
                </a:lnTo>
                <a:lnTo>
                  <a:pt x="1093" y="69"/>
                </a:lnTo>
                <a:lnTo>
                  <a:pt x="1044" y="71"/>
                </a:lnTo>
                <a:lnTo>
                  <a:pt x="995" y="77"/>
                </a:lnTo>
                <a:lnTo>
                  <a:pt x="946" y="87"/>
                </a:lnTo>
                <a:lnTo>
                  <a:pt x="896" y="100"/>
                </a:lnTo>
                <a:lnTo>
                  <a:pt x="848" y="116"/>
                </a:lnTo>
                <a:lnTo>
                  <a:pt x="800" y="136"/>
                </a:lnTo>
                <a:lnTo>
                  <a:pt x="754" y="159"/>
                </a:lnTo>
                <a:lnTo>
                  <a:pt x="708" y="185"/>
                </a:lnTo>
                <a:lnTo>
                  <a:pt x="664" y="212"/>
                </a:lnTo>
                <a:lnTo>
                  <a:pt x="622" y="243"/>
                </a:lnTo>
                <a:lnTo>
                  <a:pt x="582" y="276"/>
                </a:lnTo>
                <a:lnTo>
                  <a:pt x="544" y="311"/>
                </a:lnTo>
                <a:lnTo>
                  <a:pt x="509" y="347"/>
                </a:lnTo>
                <a:lnTo>
                  <a:pt x="472" y="391"/>
                </a:lnTo>
                <a:lnTo>
                  <a:pt x="439" y="436"/>
                </a:lnTo>
                <a:lnTo>
                  <a:pt x="408" y="483"/>
                </a:lnTo>
                <a:lnTo>
                  <a:pt x="381" y="529"/>
                </a:lnTo>
                <a:lnTo>
                  <a:pt x="356" y="577"/>
                </a:lnTo>
                <a:lnTo>
                  <a:pt x="333" y="624"/>
                </a:lnTo>
                <a:lnTo>
                  <a:pt x="314" y="671"/>
                </a:lnTo>
                <a:lnTo>
                  <a:pt x="296" y="719"/>
                </a:lnTo>
                <a:lnTo>
                  <a:pt x="280" y="765"/>
                </a:lnTo>
                <a:lnTo>
                  <a:pt x="267" y="810"/>
                </a:lnTo>
                <a:lnTo>
                  <a:pt x="256" y="854"/>
                </a:lnTo>
                <a:lnTo>
                  <a:pt x="246" y="896"/>
                </a:lnTo>
                <a:lnTo>
                  <a:pt x="238" y="936"/>
                </a:lnTo>
                <a:lnTo>
                  <a:pt x="231" y="975"/>
                </a:lnTo>
                <a:lnTo>
                  <a:pt x="227" y="1010"/>
                </a:lnTo>
                <a:lnTo>
                  <a:pt x="223" y="1043"/>
                </a:lnTo>
                <a:lnTo>
                  <a:pt x="221" y="1073"/>
                </a:lnTo>
                <a:lnTo>
                  <a:pt x="220" y="1099"/>
                </a:lnTo>
                <a:lnTo>
                  <a:pt x="219" y="1121"/>
                </a:lnTo>
                <a:lnTo>
                  <a:pt x="220" y="1165"/>
                </a:lnTo>
                <a:lnTo>
                  <a:pt x="224" y="1206"/>
                </a:lnTo>
                <a:lnTo>
                  <a:pt x="230" y="1245"/>
                </a:lnTo>
                <a:lnTo>
                  <a:pt x="239" y="1281"/>
                </a:lnTo>
                <a:lnTo>
                  <a:pt x="249" y="1315"/>
                </a:lnTo>
                <a:lnTo>
                  <a:pt x="262" y="1347"/>
                </a:lnTo>
                <a:lnTo>
                  <a:pt x="276" y="1377"/>
                </a:lnTo>
                <a:lnTo>
                  <a:pt x="293" y="1404"/>
                </a:lnTo>
                <a:lnTo>
                  <a:pt x="310" y="1430"/>
                </a:lnTo>
                <a:lnTo>
                  <a:pt x="329" y="1454"/>
                </a:lnTo>
                <a:lnTo>
                  <a:pt x="350" y="1475"/>
                </a:lnTo>
                <a:lnTo>
                  <a:pt x="372" y="1495"/>
                </a:lnTo>
                <a:lnTo>
                  <a:pt x="396" y="1512"/>
                </a:lnTo>
                <a:lnTo>
                  <a:pt x="419" y="1528"/>
                </a:lnTo>
                <a:lnTo>
                  <a:pt x="445" y="1542"/>
                </a:lnTo>
                <a:lnTo>
                  <a:pt x="471" y="1555"/>
                </a:lnTo>
                <a:lnTo>
                  <a:pt x="497" y="1565"/>
                </a:lnTo>
                <a:lnTo>
                  <a:pt x="524" y="1575"/>
                </a:lnTo>
                <a:lnTo>
                  <a:pt x="552" y="1582"/>
                </a:lnTo>
                <a:lnTo>
                  <a:pt x="579" y="1588"/>
                </a:lnTo>
                <a:lnTo>
                  <a:pt x="607" y="1593"/>
                </a:lnTo>
                <a:lnTo>
                  <a:pt x="635" y="1596"/>
                </a:lnTo>
                <a:lnTo>
                  <a:pt x="662" y="1598"/>
                </a:lnTo>
                <a:lnTo>
                  <a:pt x="690" y="1599"/>
                </a:lnTo>
                <a:lnTo>
                  <a:pt x="725" y="1598"/>
                </a:lnTo>
                <a:lnTo>
                  <a:pt x="760" y="1594"/>
                </a:lnTo>
                <a:lnTo>
                  <a:pt x="797" y="1589"/>
                </a:lnTo>
                <a:lnTo>
                  <a:pt x="835" y="1580"/>
                </a:lnTo>
                <a:lnTo>
                  <a:pt x="875" y="1570"/>
                </a:lnTo>
                <a:lnTo>
                  <a:pt x="915" y="1556"/>
                </a:lnTo>
                <a:lnTo>
                  <a:pt x="956" y="1538"/>
                </a:lnTo>
                <a:lnTo>
                  <a:pt x="998" y="1517"/>
                </a:lnTo>
                <a:lnTo>
                  <a:pt x="1042" y="1493"/>
                </a:lnTo>
                <a:lnTo>
                  <a:pt x="1086" y="1464"/>
                </a:lnTo>
                <a:lnTo>
                  <a:pt x="1130" y="1432"/>
                </a:lnTo>
                <a:lnTo>
                  <a:pt x="1167" y="1401"/>
                </a:lnTo>
                <a:lnTo>
                  <a:pt x="1199" y="1369"/>
                </a:lnTo>
                <a:lnTo>
                  <a:pt x="1228" y="1336"/>
                </a:lnTo>
                <a:lnTo>
                  <a:pt x="1254" y="1304"/>
                </a:lnTo>
                <a:lnTo>
                  <a:pt x="1276" y="1272"/>
                </a:lnTo>
                <a:lnTo>
                  <a:pt x="1296" y="1240"/>
                </a:lnTo>
                <a:lnTo>
                  <a:pt x="1313" y="1210"/>
                </a:lnTo>
                <a:lnTo>
                  <a:pt x="1328" y="1181"/>
                </a:lnTo>
                <a:lnTo>
                  <a:pt x="1340" y="1153"/>
                </a:lnTo>
                <a:lnTo>
                  <a:pt x="1351" y="1128"/>
                </a:lnTo>
                <a:lnTo>
                  <a:pt x="1359" y="1104"/>
                </a:lnTo>
                <a:lnTo>
                  <a:pt x="1366" y="1084"/>
                </a:lnTo>
                <a:lnTo>
                  <a:pt x="1372" y="1067"/>
                </a:lnTo>
                <a:lnTo>
                  <a:pt x="1374" y="1059"/>
                </a:lnTo>
                <a:lnTo>
                  <a:pt x="1379" y="1053"/>
                </a:lnTo>
                <a:lnTo>
                  <a:pt x="1384" y="1049"/>
                </a:lnTo>
                <a:lnTo>
                  <a:pt x="1390" y="1047"/>
                </a:lnTo>
                <a:lnTo>
                  <a:pt x="1396" y="1046"/>
                </a:lnTo>
                <a:lnTo>
                  <a:pt x="1402" y="1045"/>
                </a:lnTo>
                <a:lnTo>
                  <a:pt x="1405" y="1045"/>
                </a:lnTo>
                <a:lnTo>
                  <a:pt x="1410" y="1046"/>
                </a:lnTo>
                <a:lnTo>
                  <a:pt x="1415" y="1046"/>
                </a:lnTo>
                <a:lnTo>
                  <a:pt x="1420" y="1048"/>
                </a:lnTo>
                <a:lnTo>
                  <a:pt x="1425" y="1050"/>
                </a:lnTo>
                <a:lnTo>
                  <a:pt x="1429" y="1054"/>
                </a:lnTo>
                <a:lnTo>
                  <a:pt x="1432" y="1060"/>
                </a:lnTo>
                <a:lnTo>
                  <a:pt x="1432" y="1067"/>
                </a:lnTo>
                <a:lnTo>
                  <a:pt x="1432" y="1070"/>
                </a:lnTo>
                <a:lnTo>
                  <a:pt x="1430" y="1077"/>
                </a:lnTo>
                <a:lnTo>
                  <a:pt x="1428" y="1088"/>
                </a:lnTo>
                <a:lnTo>
                  <a:pt x="1424" y="1103"/>
                </a:lnTo>
                <a:lnTo>
                  <a:pt x="1418" y="1120"/>
                </a:lnTo>
                <a:lnTo>
                  <a:pt x="1411" y="1140"/>
                </a:lnTo>
                <a:lnTo>
                  <a:pt x="1401" y="1163"/>
                </a:lnTo>
                <a:lnTo>
                  <a:pt x="1390" y="1188"/>
                </a:lnTo>
                <a:lnTo>
                  <a:pt x="1377" y="1216"/>
                </a:lnTo>
                <a:lnTo>
                  <a:pt x="1361" y="1244"/>
                </a:lnTo>
                <a:lnTo>
                  <a:pt x="1342" y="1274"/>
                </a:lnTo>
                <a:lnTo>
                  <a:pt x="1321" y="1306"/>
                </a:lnTo>
                <a:lnTo>
                  <a:pt x="1297" y="1339"/>
                </a:lnTo>
                <a:lnTo>
                  <a:pt x="1270" y="1371"/>
                </a:lnTo>
                <a:lnTo>
                  <a:pt x="1240" y="1405"/>
                </a:lnTo>
                <a:lnTo>
                  <a:pt x="1206" y="1438"/>
                </a:lnTo>
                <a:lnTo>
                  <a:pt x="1169" y="1472"/>
                </a:lnTo>
                <a:lnTo>
                  <a:pt x="1136" y="1498"/>
                </a:lnTo>
                <a:lnTo>
                  <a:pt x="1100" y="1524"/>
                </a:lnTo>
                <a:lnTo>
                  <a:pt x="1063" y="1549"/>
                </a:lnTo>
                <a:lnTo>
                  <a:pt x="1024" y="1572"/>
                </a:lnTo>
                <a:lnTo>
                  <a:pt x="982" y="1593"/>
                </a:lnTo>
                <a:lnTo>
                  <a:pt x="940" y="1612"/>
                </a:lnTo>
                <a:lnTo>
                  <a:pt x="895" y="1629"/>
                </a:lnTo>
                <a:lnTo>
                  <a:pt x="848" y="1644"/>
                </a:lnTo>
                <a:lnTo>
                  <a:pt x="801" y="1655"/>
                </a:lnTo>
                <a:lnTo>
                  <a:pt x="752" y="1664"/>
                </a:lnTo>
                <a:lnTo>
                  <a:pt x="700" y="1669"/>
                </a:lnTo>
                <a:lnTo>
                  <a:pt x="648" y="1671"/>
                </a:lnTo>
                <a:lnTo>
                  <a:pt x="599" y="1670"/>
                </a:lnTo>
                <a:lnTo>
                  <a:pt x="551" y="1664"/>
                </a:lnTo>
                <a:lnTo>
                  <a:pt x="504" y="1657"/>
                </a:lnTo>
                <a:lnTo>
                  <a:pt x="459" y="1647"/>
                </a:lnTo>
                <a:lnTo>
                  <a:pt x="415" y="1634"/>
                </a:lnTo>
                <a:lnTo>
                  <a:pt x="372" y="1618"/>
                </a:lnTo>
                <a:lnTo>
                  <a:pt x="331" y="1599"/>
                </a:lnTo>
                <a:lnTo>
                  <a:pt x="293" y="1577"/>
                </a:lnTo>
                <a:lnTo>
                  <a:pt x="256" y="1553"/>
                </a:lnTo>
                <a:lnTo>
                  <a:pt x="220" y="1527"/>
                </a:lnTo>
                <a:lnTo>
                  <a:pt x="187" y="1498"/>
                </a:lnTo>
                <a:lnTo>
                  <a:pt x="157" y="1467"/>
                </a:lnTo>
                <a:lnTo>
                  <a:pt x="129" y="1434"/>
                </a:lnTo>
                <a:lnTo>
                  <a:pt x="103" y="1398"/>
                </a:lnTo>
                <a:lnTo>
                  <a:pt x="80" y="1360"/>
                </a:lnTo>
                <a:lnTo>
                  <a:pt x="60" y="1320"/>
                </a:lnTo>
                <a:lnTo>
                  <a:pt x="42" y="1279"/>
                </a:lnTo>
                <a:lnTo>
                  <a:pt x="27" y="1234"/>
                </a:lnTo>
                <a:lnTo>
                  <a:pt x="16" y="1189"/>
                </a:lnTo>
                <a:lnTo>
                  <a:pt x="7" y="1142"/>
                </a:lnTo>
                <a:lnTo>
                  <a:pt x="2" y="1092"/>
                </a:lnTo>
                <a:lnTo>
                  <a:pt x="0" y="1041"/>
                </a:lnTo>
                <a:lnTo>
                  <a:pt x="3" y="979"/>
                </a:lnTo>
                <a:lnTo>
                  <a:pt x="10" y="918"/>
                </a:lnTo>
                <a:lnTo>
                  <a:pt x="21" y="858"/>
                </a:lnTo>
                <a:lnTo>
                  <a:pt x="37" y="798"/>
                </a:lnTo>
                <a:lnTo>
                  <a:pt x="56" y="739"/>
                </a:lnTo>
                <a:lnTo>
                  <a:pt x="80" y="681"/>
                </a:lnTo>
                <a:lnTo>
                  <a:pt x="107" y="625"/>
                </a:lnTo>
                <a:lnTo>
                  <a:pt x="138" y="569"/>
                </a:lnTo>
                <a:lnTo>
                  <a:pt x="171" y="515"/>
                </a:lnTo>
                <a:lnTo>
                  <a:pt x="209" y="464"/>
                </a:lnTo>
                <a:lnTo>
                  <a:pt x="248" y="414"/>
                </a:lnTo>
                <a:lnTo>
                  <a:pt x="291" y="366"/>
                </a:lnTo>
                <a:lnTo>
                  <a:pt x="337" y="320"/>
                </a:lnTo>
                <a:lnTo>
                  <a:pt x="385" y="276"/>
                </a:lnTo>
                <a:lnTo>
                  <a:pt x="435" y="235"/>
                </a:lnTo>
                <a:lnTo>
                  <a:pt x="486" y="197"/>
                </a:lnTo>
                <a:lnTo>
                  <a:pt x="540" y="162"/>
                </a:lnTo>
                <a:lnTo>
                  <a:pt x="595" y="130"/>
                </a:lnTo>
                <a:lnTo>
                  <a:pt x="652" y="101"/>
                </a:lnTo>
                <a:lnTo>
                  <a:pt x="710" y="75"/>
                </a:lnTo>
                <a:lnTo>
                  <a:pt x="769" y="53"/>
                </a:lnTo>
                <a:lnTo>
                  <a:pt x="829" y="34"/>
                </a:lnTo>
                <a:lnTo>
                  <a:pt x="890" y="19"/>
                </a:lnTo>
                <a:lnTo>
                  <a:pt x="951" y="8"/>
                </a:lnTo>
                <a:lnTo>
                  <a:pt x="1013" y="2"/>
                </a:lnTo>
                <a:lnTo>
                  <a:pt x="107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1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362200" y="4419600"/>
            <a:ext cx="609600" cy="542436"/>
            <a:chOff x="3596" y="1502"/>
            <a:chExt cx="2142" cy="1906"/>
          </a:xfrm>
        </p:grpSpPr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3596" y="1787"/>
              <a:ext cx="1328" cy="1621"/>
            </a:xfrm>
            <a:custGeom>
              <a:avLst/>
              <a:gdLst/>
              <a:ahLst/>
              <a:cxnLst>
                <a:cxn ang="0">
                  <a:pos x="980" y="22"/>
                </a:cxn>
                <a:cxn ang="0">
                  <a:pos x="1117" y="109"/>
                </a:cxn>
                <a:cxn ang="0">
                  <a:pos x="1278" y="13"/>
                </a:cxn>
                <a:cxn ang="0">
                  <a:pos x="1303" y="0"/>
                </a:cxn>
                <a:cxn ang="0">
                  <a:pos x="1327" y="17"/>
                </a:cxn>
                <a:cxn ang="0">
                  <a:pos x="1199" y="535"/>
                </a:cxn>
                <a:cxn ang="0">
                  <a:pos x="1173" y="555"/>
                </a:cxn>
                <a:cxn ang="0">
                  <a:pos x="1146" y="541"/>
                </a:cxn>
                <a:cxn ang="0">
                  <a:pos x="1147" y="515"/>
                </a:cxn>
                <a:cxn ang="0">
                  <a:pos x="1156" y="408"/>
                </a:cxn>
                <a:cxn ang="0">
                  <a:pos x="1126" y="235"/>
                </a:cxn>
                <a:cxn ang="0">
                  <a:pos x="1044" y="125"/>
                </a:cxn>
                <a:cxn ang="0">
                  <a:pos x="921" y="72"/>
                </a:cxn>
                <a:cxn ang="0">
                  <a:pos x="754" y="73"/>
                </a:cxn>
                <a:cxn ang="0">
                  <a:pos x="585" y="157"/>
                </a:cxn>
                <a:cxn ang="0">
                  <a:pos x="474" y="299"/>
                </a:cxn>
                <a:cxn ang="0">
                  <a:pos x="444" y="461"/>
                </a:cxn>
                <a:cxn ang="0">
                  <a:pos x="487" y="571"/>
                </a:cxn>
                <a:cxn ang="0">
                  <a:pos x="561" y="630"/>
                </a:cxn>
                <a:cxn ang="0">
                  <a:pos x="642" y="652"/>
                </a:cxn>
                <a:cxn ang="0">
                  <a:pos x="728" y="675"/>
                </a:cxn>
                <a:cxn ang="0">
                  <a:pos x="871" y="714"/>
                </a:cxn>
                <a:cxn ang="0">
                  <a:pos x="951" y="743"/>
                </a:cxn>
                <a:cxn ang="0">
                  <a:pos x="1012" y="787"/>
                </a:cxn>
                <a:cxn ang="0">
                  <a:pos x="1057" y="839"/>
                </a:cxn>
                <a:cxn ang="0">
                  <a:pos x="1104" y="936"/>
                </a:cxn>
                <a:cxn ang="0">
                  <a:pos x="1118" y="1092"/>
                </a:cxn>
                <a:cxn ang="0">
                  <a:pos x="1055" y="1294"/>
                </a:cxn>
                <a:cxn ang="0">
                  <a:pos x="918" y="1470"/>
                </a:cxn>
                <a:cxn ang="0">
                  <a:pos x="728" y="1588"/>
                </a:cxn>
                <a:cxn ang="0">
                  <a:pos x="523" y="1621"/>
                </a:cxn>
                <a:cxn ang="0">
                  <a:pos x="379" y="1599"/>
                </a:cxn>
                <a:cxn ang="0">
                  <a:pos x="244" y="1531"/>
                </a:cxn>
                <a:cxn ang="0">
                  <a:pos x="58" y="1596"/>
                </a:cxn>
                <a:cxn ang="0">
                  <a:pos x="29" y="1621"/>
                </a:cxn>
                <a:cxn ang="0">
                  <a:pos x="0" y="1600"/>
                </a:cxn>
                <a:cxn ang="0">
                  <a:pos x="21" y="1510"/>
                </a:cxn>
                <a:cxn ang="0">
                  <a:pos x="53" y="1381"/>
                </a:cxn>
                <a:cxn ang="0">
                  <a:pos x="96" y="1213"/>
                </a:cxn>
                <a:cxn ang="0">
                  <a:pos x="124" y="1107"/>
                </a:cxn>
                <a:cxn ang="0">
                  <a:pos x="139" y="1069"/>
                </a:cxn>
                <a:cxn ang="0">
                  <a:pos x="172" y="1068"/>
                </a:cxn>
                <a:cxn ang="0">
                  <a:pos x="183" y="1094"/>
                </a:cxn>
                <a:cxn ang="0">
                  <a:pos x="171" y="1150"/>
                </a:cxn>
                <a:cxn ang="0">
                  <a:pos x="167" y="1259"/>
                </a:cxn>
                <a:cxn ang="0">
                  <a:pos x="210" y="1398"/>
                </a:cxn>
                <a:cxn ang="0">
                  <a:pos x="298" y="1485"/>
                </a:cxn>
                <a:cxn ang="0">
                  <a:pos x="408" y="1532"/>
                </a:cxn>
                <a:cxn ang="0">
                  <a:pos x="519" y="1549"/>
                </a:cxn>
                <a:cxn ang="0">
                  <a:pos x="670" y="1532"/>
                </a:cxn>
                <a:cxn ang="0">
                  <a:pos x="828" y="1434"/>
                </a:cxn>
                <a:cxn ang="0">
                  <a:pos x="931" y="1281"/>
                </a:cxn>
                <a:cxn ang="0">
                  <a:pos x="958" y="1111"/>
                </a:cxn>
                <a:cxn ang="0">
                  <a:pos x="924" y="1002"/>
                </a:cxn>
                <a:cxn ang="0">
                  <a:pos x="859" y="942"/>
                </a:cxn>
                <a:cxn ang="0">
                  <a:pos x="769" y="908"/>
                </a:cxn>
                <a:cxn ang="0">
                  <a:pos x="448" y="813"/>
                </a:cxn>
                <a:cxn ang="0">
                  <a:pos x="346" y="728"/>
                </a:cxn>
                <a:cxn ang="0">
                  <a:pos x="287" y="593"/>
                </a:cxn>
                <a:cxn ang="0">
                  <a:pos x="302" y="393"/>
                </a:cxn>
                <a:cxn ang="0">
                  <a:pos x="418" y="195"/>
                </a:cxn>
                <a:cxn ang="0">
                  <a:pos x="608" y="54"/>
                </a:cxn>
                <a:cxn ang="0">
                  <a:pos x="836" y="0"/>
                </a:cxn>
              </a:cxnLst>
              <a:rect l="0" t="0" r="r" b="b"/>
              <a:pathLst>
                <a:path w="1328" h="1621">
                  <a:moveTo>
                    <a:pt x="836" y="0"/>
                  </a:moveTo>
                  <a:lnTo>
                    <a:pt x="874" y="2"/>
                  </a:lnTo>
                  <a:lnTo>
                    <a:pt x="911" y="6"/>
                  </a:lnTo>
                  <a:lnTo>
                    <a:pt x="947" y="12"/>
                  </a:lnTo>
                  <a:lnTo>
                    <a:pt x="980" y="22"/>
                  </a:lnTo>
                  <a:lnTo>
                    <a:pt x="1012" y="34"/>
                  </a:lnTo>
                  <a:lnTo>
                    <a:pt x="1042" y="49"/>
                  </a:lnTo>
                  <a:lnTo>
                    <a:pt x="1069" y="67"/>
                  </a:lnTo>
                  <a:lnTo>
                    <a:pt x="1095" y="87"/>
                  </a:lnTo>
                  <a:lnTo>
                    <a:pt x="1117" y="109"/>
                  </a:lnTo>
                  <a:lnTo>
                    <a:pt x="1138" y="134"/>
                  </a:lnTo>
                  <a:lnTo>
                    <a:pt x="1155" y="161"/>
                  </a:lnTo>
                  <a:lnTo>
                    <a:pt x="1261" y="31"/>
                  </a:lnTo>
                  <a:lnTo>
                    <a:pt x="1270" y="21"/>
                  </a:lnTo>
                  <a:lnTo>
                    <a:pt x="1278" y="13"/>
                  </a:lnTo>
                  <a:lnTo>
                    <a:pt x="1284" y="8"/>
                  </a:lnTo>
                  <a:lnTo>
                    <a:pt x="1289" y="4"/>
                  </a:lnTo>
                  <a:lnTo>
                    <a:pt x="1292" y="2"/>
                  </a:lnTo>
                  <a:lnTo>
                    <a:pt x="1299" y="0"/>
                  </a:lnTo>
                  <a:lnTo>
                    <a:pt x="1303" y="0"/>
                  </a:lnTo>
                  <a:lnTo>
                    <a:pt x="1310" y="2"/>
                  </a:lnTo>
                  <a:lnTo>
                    <a:pt x="1317" y="4"/>
                  </a:lnTo>
                  <a:lnTo>
                    <a:pt x="1321" y="8"/>
                  </a:lnTo>
                  <a:lnTo>
                    <a:pt x="1325" y="13"/>
                  </a:lnTo>
                  <a:lnTo>
                    <a:pt x="1327" y="17"/>
                  </a:lnTo>
                  <a:lnTo>
                    <a:pt x="1327" y="21"/>
                  </a:lnTo>
                  <a:lnTo>
                    <a:pt x="1328" y="22"/>
                  </a:lnTo>
                  <a:lnTo>
                    <a:pt x="1205" y="510"/>
                  </a:lnTo>
                  <a:lnTo>
                    <a:pt x="1202" y="524"/>
                  </a:lnTo>
                  <a:lnTo>
                    <a:pt x="1199" y="535"/>
                  </a:lnTo>
                  <a:lnTo>
                    <a:pt x="1196" y="544"/>
                  </a:lnTo>
                  <a:lnTo>
                    <a:pt x="1192" y="550"/>
                  </a:lnTo>
                  <a:lnTo>
                    <a:pt x="1187" y="553"/>
                  </a:lnTo>
                  <a:lnTo>
                    <a:pt x="1181" y="554"/>
                  </a:lnTo>
                  <a:lnTo>
                    <a:pt x="1173" y="555"/>
                  </a:lnTo>
                  <a:lnTo>
                    <a:pt x="1163" y="554"/>
                  </a:lnTo>
                  <a:lnTo>
                    <a:pt x="1157" y="552"/>
                  </a:lnTo>
                  <a:lnTo>
                    <a:pt x="1152" y="548"/>
                  </a:lnTo>
                  <a:lnTo>
                    <a:pt x="1148" y="544"/>
                  </a:lnTo>
                  <a:lnTo>
                    <a:pt x="1146" y="541"/>
                  </a:lnTo>
                  <a:lnTo>
                    <a:pt x="1146" y="537"/>
                  </a:lnTo>
                  <a:lnTo>
                    <a:pt x="1145" y="535"/>
                  </a:lnTo>
                  <a:lnTo>
                    <a:pt x="1145" y="534"/>
                  </a:lnTo>
                  <a:lnTo>
                    <a:pt x="1146" y="526"/>
                  </a:lnTo>
                  <a:lnTo>
                    <a:pt x="1147" y="515"/>
                  </a:lnTo>
                  <a:lnTo>
                    <a:pt x="1149" y="500"/>
                  </a:lnTo>
                  <a:lnTo>
                    <a:pt x="1152" y="482"/>
                  </a:lnTo>
                  <a:lnTo>
                    <a:pt x="1154" y="461"/>
                  </a:lnTo>
                  <a:lnTo>
                    <a:pt x="1155" y="436"/>
                  </a:lnTo>
                  <a:lnTo>
                    <a:pt x="1156" y="408"/>
                  </a:lnTo>
                  <a:lnTo>
                    <a:pt x="1155" y="367"/>
                  </a:lnTo>
                  <a:lnTo>
                    <a:pt x="1151" y="330"/>
                  </a:lnTo>
                  <a:lnTo>
                    <a:pt x="1145" y="296"/>
                  </a:lnTo>
                  <a:lnTo>
                    <a:pt x="1137" y="264"/>
                  </a:lnTo>
                  <a:lnTo>
                    <a:pt x="1126" y="235"/>
                  </a:lnTo>
                  <a:lnTo>
                    <a:pt x="1114" y="208"/>
                  </a:lnTo>
                  <a:lnTo>
                    <a:pt x="1099" y="184"/>
                  </a:lnTo>
                  <a:lnTo>
                    <a:pt x="1082" y="162"/>
                  </a:lnTo>
                  <a:lnTo>
                    <a:pt x="1064" y="142"/>
                  </a:lnTo>
                  <a:lnTo>
                    <a:pt x="1044" y="125"/>
                  </a:lnTo>
                  <a:lnTo>
                    <a:pt x="1022" y="110"/>
                  </a:lnTo>
                  <a:lnTo>
                    <a:pt x="999" y="98"/>
                  </a:lnTo>
                  <a:lnTo>
                    <a:pt x="975" y="87"/>
                  </a:lnTo>
                  <a:lnTo>
                    <a:pt x="948" y="79"/>
                  </a:lnTo>
                  <a:lnTo>
                    <a:pt x="921" y="72"/>
                  </a:lnTo>
                  <a:lnTo>
                    <a:pt x="892" y="67"/>
                  </a:lnTo>
                  <a:lnTo>
                    <a:pt x="863" y="65"/>
                  </a:lnTo>
                  <a:lnTo>
                    <a:pt x="832" y="64"/>
                  </a:lnTo>
                  <a:lnTo>
                    <a:pt x="793" y="66"/>
                  </a:lnTo>
                  <a:lnTo>
                    <a:pt x="754" y="73"/>
                  </a:lnTo>
                  <a:lnTo>
                    <a:pt x="717" y="82"/>
                  </a:lnTo>
                  <a:lnTo>
                    <a:pt x="681" y="97"/>
                  </a:lnTo>
                  <a:lnTo>
                    <a:pt x="647" y="114"/>
                  </a:lnTo>
                  <a:lnTo>
                    <a:pt x="615" y="133"/>
                  </a:lnTo>
                  <a:lnTo>
                    <a:pt x="585" y="157"/>
                  </a:lnTo>
                  <a:lnTo>
                    <a:pt x="557" y="181"/>
                  </a:lnTo>
                  <a:lnTo>
                    <a:pt x="532" y="208"/>
                  </a:lnTo>
                  <a:lnTo>
                    <a:pt x="510" y="237"/>
                  </a:lnTo>
                  <a:lnTo>
                    <a:pt x="490" y="268"/>
                  </a:lnTo>
                  <a:lnTo>
                    <a:pt x="474" y="299"/>
                  </a:lnTo>
                  <a:lnTo>
                    <a:pt x="461" y="332"/>
                  </a:lnTo>
                  <a:lnTo>
                    <a:pt x="451" y="365"/>
                  </a:lnTo>
                  <a:lnTo>
                    <a:pt x="445" y="399"/>
                  </a:lnTo>
                  <a:lnTo>
                    <a:pt x="443" y="433"/>
                  </a:lnTo>
                  <a:lnTo>
                    <a:pt x="444" y="461"/>
                  </a:lnTo>
                  <a:lnTo>
                    <a:pt x="448" y="488"/>
                  </a:lnTo>
                  <a:lnTo>
                    <a:pt x="455" y="512"/>
                  </a:lnTo>
                  <a:lnTo>
                    <a:pt x="464" y="533"/>
                  </a:lnTo>
                  <a:lnTo>
                    <a:pt x="475" y="553"/>
                  </a:lnTo>
                  <a:lnTo>
                    <a:pt x="487" y="571"/>
                  </a:lnTo>
                  <a:lnTo>
                    <a:pt x="501" y="587"/>
                  </a:lnTo>
                  <a:lnTo>
                    <a:pt x="515" y="601"/>
                  </a:lnTo>
                  <a:lnTo>
                    <a:pt x="530" y="612"/>
                  </a:lnTo>
                  <a:lnTo>
                    <a:pt x="546" y="622"/>
                  </a:lnTo>
                  <a:lnTo>
                    <a:pt x="561" y="630"/>
                  </a:lnTo>
                  <a:lnTo>
                    <a:pt x="576" y="636"/>
                  </a:lnTo>
                  <a:lnTo>
                    <a:pt x="585" y="637"/>
                  </a:lnTo>
                  <a:lnTo>
                    <a:pt x="609" y="643"/>
                  </a:lnTo>
                  <a:lnTo>
                    <a:pt x="625" y="648"/>
                  </a:lnTo>
                  <a:lnTo>
                    <a:pt x="642" y="652"/>
                  </a:lnTo>
                  <a:lnTo>
                    <a:pt x="660" y="657"/>
                  </a:lnTo>
                  <a:lnTo>
                    <a:pt x="677" y="663"/>
                  </a:lnTo>
                  <a:lnTo>
                    <a:pt x="695" y="667"/>
                  </a:lnTo>
                  <a:lnTo>
                    <a:pt x="712" y="671"/>
                  </a:lnTo>
                  <a:lnTo>
                    <a:pt x="728" y="675"/>
                  </a:lnTo>
                  <a:lnTo>
                    <a:pt x="763" y="684"/>
                  </a:lnTo>
                  <a:lnTo>
                    <a:pt x="795" y="692"/>
                  </a:lnTo>
                  <a:lnTo>
                    <a:pt x="824" y="701"/>
                  </a:lnTo>
                  <a:lnTo>
                    <a:pt x="849" y="707"/>
                  </a:lnTo>
                  <a:lnTo>
                    <a:pt x="871" y="714"/>
                  </a:lnTo>
                  <a:lnTo>
                    <a:pt x="891" y="720"/>
                  </a:lnTo>
                  <a:lnTo>
                    <a:pt x="909" y="726"/>
                  </a:lnTo>
                  <a:lnTo>
                    <a:pt x="924" y="732"/>
                  </a:lnTo>
                  <a:lnTo>
                    <a:pt x="939" y="738"/>
                  </a:lnTo>
                  <a:lnTo>
                    <a:pt x="951" y="743"/>
                  </a:lnTo>
                  <a:lnTo>
                    <a:pt x="963" y="750"/>
                  </a:lnTo>
                  <a:lnTo>
                    <a:pt x="973" y="756"/>
                  </a:lnTo>
                  <a:lnTo>
                    <a:pt x="993" y="770"/>
                  </a:lnTo>
                  <a:lnTo>
                    <a:pt x="1002" y="778"/>
                  </a:lnTo>
                  <a:lnTo>
                    <a:pt x="1012" y="787"/>
                  </a:lnTo>
                  <a:lnTo>
                    <a:pt x="1019" y="794"/>
                  </a:lnTo>
                  <a:lnTo>
                    <a:pt x="1027" y="803"/>
                  </a:lnTo>
                  <a:lnTo>
                    <a:pt x="1037" y="813"/>
                  </a:lnTo>
                  <a:lnTo>
                    <a:pt x="1047" y="826"/>
                  </a:lnTo>
                  <a:lnTo>
                    <a:pt x="1057" y="839"/>
                  </a:lnTo>
                  <a:lnTo>
                    <a:pt x="1067" y="855"/>
                  </a:lnTo>
                  <a:lnTo>
                    <a:pt x="1078" y="873"/>
                  </a:lnTo>
                  <a:lnTo>
                    <a:pt x="1088" y="892"/>
                  </a:lnTo>
                  <a:lnTo>
                    <a:pt x="1097" y="913"/>
                  </a:lnTo>
                  <a:lnTo>
                    <a:pt x="1104" y="936"/>
                  </a:lnTo>
                  <a:lnTo>
                    <a:pt x="1111" y="961"/>
                  </a:lnTo>
                  <a:lnTo>
                    <a:pt x="1116" y="989"/>
                  </a:lnTo>
                  <a:lnTo>
                    <a:pt x="1119" y="1018"/>
                  </a:lnTo>
                  <a:lnTo>
                    <a:pt x="1120" y="1050"/>
                  </a:lnTo>
                  <a:lnTo>
                    <a:pt x="1118" y="1092"/>
                  </a:lnTo>
                  <a:lnTo>
                    <a:pt x="1113" y="1132"/>
                  </a:lnTo>
                  <a:lnTo>
                    <a:pt x="1103" y="1174"/>
                  </a:lnTo>
                  <a:lnTo>
                    <a:pt x="1091" y="1215"/>
                  </a:lnTo>
                  <a:lnTo>
                    <a:pt x="1075" y="1255"/>
                  </a:lnTo>
                  <a:lnTo>
                    <a:pt x="1055" y="1294"/>
                  </a:lnTo>
                  <a:lnTo>
                    <a:pt x="1033" y="1332"/>
                  </a:lnTo>
                  <a:lnTo>
                    <a:pt x="1008" y="1369"/>
                  </a:lnTo>
                  <a:lnTo>
                    <a:pt x="981" y="1404"/>
                  </a:lnTo>
                  <a:lnTo>
                    <a:pt x="950" y="1438"/>
                  </a:lnTo>
                  <a:lnTo>
                    <a:pt x="918" y="1470"/>
                  </a:lnTo>
                  <a:lnTo>
                    <a:pt x="884" y="1499"/>
                  </a:lnTo>
                  <a:lnTo>
                    <a:pt x="847" y="1525"/>
                  </a:lnTo>
                  <a:lnTo>
                    <a:pt x="809" y="1550"/>
                  </a:lnTo>
                  <a:lnTo>
                    <a:pt x="769" y="1570"/>
                  </a:lnTo>
                  <a:lnTo>
                    <a:pt x="728" y="1588"/>
                  </a:lnTo>
                  <a:lnTo>
                    <a:pt x="685" y="1602"/>
                  </a:lnTo>
                  <a:lnTo>
                    <a:pt x="642" y="1612"/>
                  </a:lnTo>
                  <a:lnTo>
                    <a:pt x="597" y="1619"/>
                  </a:lnTo>
                  <a:lnTo>
                    <a:pt x="551" y="1621"/>
                  </a:lnTo>
                  <a:lnTo>
                    <a:pt x="523" y="1621"/>
                  </a:lnTo>
                  <a:lnTo>
                    <a:pt x="495" y="1619"/>
                  </a:lnTo>
                  <a:lnTo>
                    <a:pt x="466" y="1617"/>
                  </a:lnTo>
                  <a:lnTo>
                    <a:pt x="437" y="1612"/>
                  </a:lnTo>
                  <a:lnTo>
                    <a:pt x="408" y="1606"/>
                  </a:lnTo>
                  <a:lnTo>
                    <a:pt x="379" y="1599"/>
                  </a:lnTo>
                  <a:lnTo>
                    <a:pt x="350" y="1589"/>
                  </a:lnTo>
                  <a:lnTo>
                    <a:pt x="322" y="1578"/>
                  </a:lnTo>
                  <a:lnTo>
                    <a:pt x="295" y="1565"/>
                  </a:lnTo>
                  <a:lnTo>
                    <a:pt x="269" y="1549"/>
                  </a:lnTo>
                  <a:lnTo>
                    <a:pt x="244" y="1531"/>
                  </a:lnTo>
                  <a:lnTo>
                    <a:pt x="220" y="1510"/>
                  </a:lnTo>
                  <a:lnTo>
                    <a:pt x="197" y="1487"/>
                  </a:lnTo>
                  <a:lnTo>
                    <a:pt x="176" y="1460"/>
                  </a:lnTo>
                  <a:lnTo>
                    <a:pt x="67" y="1586"/>
                  </a:lnTo>
                  <a:lnTo>
                    <a:pt x="58" y="1596"/>
                  </a:lnTo>
                  <a:lnTo>
                    <a:pt x="50" y="1604"/>
                  </a:lnTo>
                  <a:lnTo>
                    <a:pt x="39" y="1615"/>
                  </a:lnTo>
                  <a:lnTo>
                    <a:pt x="36" y="1618"/>
                  </a:lnTo>
                  <a:lnTo>
                    <a:pt x="32" y="1620"/>
                  </a:lnTo>
                  <a:lnTo>
                    <a:pt x="29" y="1621"/>
                  </a:lnTo>
                  <a:lnTo>
                    <a:pt x="25" y="1621"/>
                  </a:lnTo>
                  <a:lnTo>
                    <a:pt x="15" y="1619"/>
                  </a:lnTo>
                  <a:lnTo>
                    <a:pt x="7" y="1615"/>
                  </a:lnTo>
                  <a:lnTo>
                    <a:pt x="2" y="1608"/>
                  </a:lnTo>
                  <a:lnTo>
                    <a:pt x="0" y="1600"/>
                  </a:lnTo>
                  <a:lnTo>
                    <a:pt x="1" y="1597"/>
                  </a:lnTo>
                  <a:lnTo>
                    <a:pt x="4" y="1580"/>
                  </a:lnTo>
                  <a:lnTo>
                    <a:pt x="12" y="1550"/>
                  </a:lnTo>
                  <a:lnTo>
                    <a:pt x="17" y="1532"/>
                  </a:lnTo>
                  <a:lnTo>
                    <a:pt x="21" y="1510"/>
                  </a:lnTo>
                  <a:lnTo>
                    <a:pt x="28" y="1487"/>
                  </a:lnTo>
                  <a:lnTo>
                    <a:pt x="34" y="1462"/>
                  </a:lnTo>
                  <a:lnTo>
                    <a:pt x="40" y="1436"/>
                  </a:lnTo>
                  <a:lnTo>
                    <a:pt x="47" y="1408"/>
                  </a:lnTo>
                  <a:lnTo>
                    <a:pt x="53" y="1381"/>
                  </a:lnTo>
                  <a:lnTo>
                    <a:pt x="68" y="1323"/>
                  </a:lnTo>
                  <a:lnTo>
                    <a:pt x="75" y="1295"/>
                  </a:lnTo>
                  <a:lnTo>
                    <a:pt x="83" y="1266"/>
                  </a:lnTo>
                  <a:lnTo>
                    <a:pt x="90" y="1239"/>
                  </a:lnTo>
                  <a:lnTo>
                    <a:pt x="96" y="1213"/>
                  </a:lnTo>
                  <a:lnTo>
                    <a:pt x="102" y="1188"/>
                  </a:lnTo>
                  <a:lnTo>
                    <a:pt x="109" y="1164"/>
                  </a:lnTo>
                  <a:lnTo>
                    <a:pt x="114" y="1143"/>
                  </a:lnTo>
                  <a:lnTo>
                    <a:pt x="120" y="1124"/>
                  </a:lnTo>
                  <a:lnTo>
                    <a:pt x="124" y="1107"/>
                  </a:lnTo>
                  <a:lnTo>
                    <a:pt x="128" y="1094"/>
                  </a:lnTo>
                  <a:lnTo>
                    <a:pt x="130" y="1083"/>
                  </a:lnTo>
                  <a:lnTo>
                    <a:pt x="132" y="1077"/>
                  </a:lnTo>
                  <a:lnTo>
                    <a:pt x="134" y="1073"/>
                  </a:lnTo>
                  <a:lnTo>
                    <a:pt x="139" y="1069"/>
                  </a:lnTo>
                  <a:lnTo>
                    <a:pt x="143" y="1067"/>
                  </a:lnTo>
                  <a:lnTo>
                    <a:pt x="149" y="1066"/>
                  </a:lnTo>
                  <a:lnTo>
                    <a:pt x="163" y="1066"/>
                  </a:lnTo>
                  <a:lnTo>
                    <a:pt x="168" y="1067"/>
                  </a:lnTo>
                  <a:lnTo>
                    <a:pt x="172" y="1068"/>
                  </a:lnTo>
                  <a:lnTo>
                    <a:pt x="177" y="1071"/>
                  </a:lnTo>
                  <a:lnTo>
                    <a:pt x="179" y="1075"/>
                  </a:lnTo>
                  <a:lnTo>
                    <a:pt x="182" y="1082"/>
                  </a:lnTo>
                  <a:lnTo>
                    <a:pt x="183" y="1091"/>
                  </a:lnTo>
                  <a:lnTo>
                    <a:pt x="183" y="1094"/>
                  </a:lnTo>
                  <a:lnTo>
                    <a:pt x="182" y="1099"/>
                  </a:lnTo>
                  <a:lnTo>
                    <a:pt x="179" y="1105"/>
                  </a:lnTo>
                  <a:lnTo>
                    <a:pt x="176" y="1122"/>
                  </a:lnTo>
                  <a:lnTo>
                    <a:pt x="174" y="1135"/>
                  </a:lnTo>
                  <a:lnTo>
                    <a:pt x="171" y="1150"/>
                  </a:lnTo>
                  <a:lnTo>
                    <a:pt x="169" y="1167"/>
                  </a:lnTo>
                  <a:lnTo>
                    <a:pt x="168" y="1185"/>
                  </a:lnTo>
                  <a:lnTo>
                    <a:pt x="167" y="1204"/>
                  </a:lnTo>
                  <a:lnTo>
                    <a:pt x="166" y="1224"/>
                  </a:lnTo>
                  <a:lnTo>
                    <a:pt x="167" y="1259"/>
                  </a:lnTo>
                  <a:lnTo>
                    <a:pt x="171" y="1291"/>
                  </a:lnTo>
                  <a:lnTo>
                    <a:pt x="177" y="1321"/>
                  </a:lnTo>
                  <a:lnTo>
                    <a:pt x="186" y="1349"/>
                  </a:lnTo>
                  <a:lnTo>
                    <a:pt x="197" y="1374"/>
                  </a:lnTo>
                  <a:lnTo>
                    <a:pt x="210" y="1398"/>
                  </a:lnTo>
                  <a:lnTo>
                    <a:pt x="225" y="1419"/>
                  </a:lnTo>
                  <a:lnTo>
                    <a:pt x="241" y="1438"/>
                  </a:lnTo>
                  <a:lnTo>
                    <a:pt x="259" y="1455"/>
                  </a:lnTo>
                  <a:lnTo>
                    <a:pt x="278" y="1471"/>
                  </a:lnTo>
                  <a:lnTo>
                    <a:pt x="298" y="1485"/>
                  </a:lnTo>
                  <a:lnTo>
                    <a:pt x="319" y="1497"/>
                  </a:lnTo>
                  <a:lnTo>
                    <a:pt x="340" y="1508"/>
                  </a:lnTo>
                  <a:lnTo>
                    <a:pt x="363" y="1517"/>
                  </a:lnTo>
                  <a:lnTo>
                    <a:pt x="385" y="1525"/>
                  </a:lnTo>
                  <a:lnTo>
                    <a:pt x="408" y="1532"/>
                  </a:lnTo>
                  <a:lnTo>
                    <a:pt x="431" y="1537"/>
                  </a:lnTo>
                  <a:lnTo>
                    <a:pt x="453" y="1541"/>
                  </a:lnTo>
                  <a:lnTo>
                    <a:pt x="476" y="1544"/>
                  </a:lnTo>
                  <a:lnTo>
                    <a:pt x="497" y="1547"/>
                  </a:lnTo>
                  <a:lnTo>
                    <a:pt x="519" y="1549"/>
                  </a:lnTo>
                  <a:lnTo>
                    <a:pt x="540" y="1550"/>
                  </a:lnTo>
                  <a:lnTo>
                    <a:pt x="559" y="1550"/>
                  </a:lnTo>
                  <a:lnTo>
                    <a:pt x="597" y="1548"/>
                  </a:lnTo>
                  <a:lnTo>
                    <a:pt x="634" y="1542"/>
                  </a:lnTo>
                  <a:lnTo>
                    <a:pt x="670" y="1532"/>
                  </a:lnTo>
                  <a:lnTo>
                    <a:pt x="704" y="1519"/>
                  </a:lnTo>
                  <a:lnTo>
                    <a:pt x="738" y="1502"/>
                  </a:lnTo>
                  <a:lnTo>
                    <a:pt x="770" y="1482"/>
                  </a:lnTo>
                  <a:lnTo>
                    <a:pt x="800" y="1459"/>
                  </a:lnTo>
                  <a:lnTo>
                    <a:pt x="828" y="1434"/>
                  </a:lnTo>
                  <a:lnTo>
                    <a:pt x="853" y="1407"/>
                  </a:lnTo>
                  <a:lnTo>
                    <a:pt x="877" y="1378"/>
                  </a:lnTo>
                  <a:lnTo>
                    <a:pt x="897" y="1347"/>
                  </a:lnTo>
                  <a:lnTo>
                    <a:pt x="916" y="1315"/>
                  </a:lnTo>
                  <a:lnTo>
                    <a:pt x="931" y="1281"/>
                  </a:lnTo>
                  <a:lnTo>
                    <a:pt x="943" y="1247"/>
                  </a:lnTo>
                  <a:lnTo>
                    <a:pt x="952" y="1211"/>
                  </a:lnTo>
                  <a:lnTo>
                    <a:pt x="957" y="1176"/>
                  </a:lnTo>
                  <a:lnTo>
                    <a:pt x="959" y="1140"/>
                  </a:lnTo>
                  <a:lnTo>
                    <a:pt x="958" y="1111"/>
                  </a:lnTo>
                  <a:lnTo>
                    <a:pt x="955" y="1084"/>
                  </a:lnTo>
                  <a:lnTo>
                    <a:pt x="950" y="1060"/>
                  </a:lnTo>
                  <a:lnTo>
                    <a:pt x="943" y="1039"/>
                  </a:lnTo>
                  <a:lnTo>
                    <a:pt x="934" y="1019"/>
                  </a:lnTo>
                  <a:lnTo>
                    <a:pt x="924" y="1002"/>
                  </a:lnTo>
                  <a:lnTo>
                    <a:pt x="913" y="987"/>
                  </a:lnTo>
                  <a:lnTo>
                    <a:pt x="901" y="973"/>
                  </a:lnTo>
                  <a:lnTo>
                    <a:pt x="888" y="962"/>
                  </a:lnTo>
                  <a:lnTo>
                    <a:pt x="873" y="951"/>
                  </a:lnTo>
                  <a:lnTo>
                    <a:pt x="859" y="942"/>
                  </a:lnTo>
                  <a:lnTo>
                    <a:pt x="844" y="934"/>
                  </a:lnTo>
                  <a:lnTo>
                    <a:pt x="829" y="928"/>
                  </a:lnTo>
                  <a:lnTo>
                    <a:pt x="813" y="922"/>
                  </a:lnTo>
                  <a:lnTo>
                    <a:pt x="783" y="912"/>
                  </a:lnTo>
                  <a:lnTo>
                    <a:pt x="769" y="908"/>
                  </a:lnTo>
                  <a:lnTo>
                    <a:pt x="756" y="905"/>
                  </a:lnTo>
                  <a:lnTo>
                    <a:pt x="517" y="841"/>
                  </a:lnTo>
                  <a:lnTo>
                    <a:pt x="493" y="834"/>
                  </a:lnTo>
                  <a:lnTo>
                    <a:pt x="470" y="825"/>
                  </a:lnTo>
                  <a:lnTo>
                    <a:pt x="448" y="813"/>
                  </a:lnTo>
                  <a:lnTo>
                    <a:pt x="425" y="801"/>
                  </a:lnTo>
                  <a:lnTo>
                    <a:pt x="404" y="786"/>
                  </a:lnTo>
                  <a:lnTo>
                    <a:pt x="384" y="769"/>
                  </a:lnTo>
                  <a:lnTo>
                    <a:pt x="365" y="749"/>
                  </a:lnTo>
                  <a:lnTo>
                    <a:pt x="346" y="728"/>
                  </a:lnTo>
                  <a:lnTo>
                    <a:pt x="331" y="705"/>
                  </a:lnTo>
                  <a:lnTo>
                    <a:pt x="316" y="680"/>
                  </a:lnTo>
                  <a:lnTo>
                    <a:pt x="304" y="653"/>
                  </a:lnTo>
                  <a:lnTo>
                    <a:pt x="295" y="624"/>
                  </a:lnTo>
                  <a:lnTo>
                    <a:pt x="287" y="593"/>
                  </a:lnTo>
                  <a:lnTo>
                    <a:pt x="282" y="561"/>
                  </a:lnTo>
                  <a:lnTo>
                    <a:pt x="281" y="526"/>
                  </a:lnTo>
                  <a:lnTo>
                    <a:pt x="284" y="481"/>
                  </a:lnTo>
                  <a:lnTo>
                    <a:pt x="290" y="437"/>
                  </a:lnTo>
                  <a:lnTo>
                    <a:pt x="302" y="393"/>
                  </a:lnTo>
                  <a:lnTo>
                    <a:pt x="318" y="350"/>
                  </a:lnTo>
                  <a:lnTo>
                    <a:pt x="338" y="310"/>
                  </a:lnTo>
                  <a:lnTo>
                    <a:pt x="361" y="269"/>
                  </a:lnTo>
                  <a:lnTo>
                    <a:pt x="389" y="231"/>
                  </a:lnTo>
                  <a:lnTo>
                    <a:pt x="418" y="195"/>
                  </a:lnTo>
                  <a:lnTo>
                    <a:pt x="452" y="162"/>
                  </a:lnTo>
                  <a:lnTo>
                    <a:pt x="487" y="131"/>
                  </a:lnTo>
                  <a:lnTo>
                    <a:pt x="525" y="102"/>
                  </a:lnTo>
                  <a:lnTo>
                    <a:pt x="566" y="76"/>
                  </a:lnTo>
                  <a:lnTo>
                    <a:pt x="608" y="54"/>
                  </a:lnTo>
                  <a:lnTo>
                    <a:pt x="651" y="36"/>
                  </a:lnTo>
                  <a:lnTo>
                    <a:pt x="696" y="21"/>
                  </a:lnTo>
                  <a:lnTo>
                    <a:pt x="742" y="9"/>
                  </a:lnTo>
                  <a:lnTo>
                    <a:pt x="789" y="2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5162" y="1502"/>
              <a:ext cx="576" cy="1047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4" y="3"/>
                </a:cxn>
                <a:cxn ang="0">
                  <a:pos x="355" y="12"/>
                </a:cxn>
                <a:cxn ang="0">
                  <a:pos x="358" y="31"/>
                </a:cxn>
                <a:cxn ang="0">
                  <a:pos x="359" y="945"/>
                </a:cxn>
                <a:cxn ang="0">
                  <a:pos x="364" y="960"/>
                </a:cxn>
                <a:cxn ang="0">
                  <a:pos x="374" y="971"/>
                </a:cxn>
                <a:cxn ang="0">
                  <a:pos x="392" y="980"/>
                </a:cxn>
                <a:cxn ang="0">
                  <a:pos x="420" y="986"/>
                </a:cxn>
                <a:cxn ang="0">
                  <a:pos x="461" y="990"/>
                </a:cxn>
                <a:cxn ang="0">
                  <a:pos x="576" y="991"/>
                </a:cxn>
                <a:cxn ang="0">
                  <a:pos x="566" y="1047"/>
                </a:cxn>
                <a:cxn ang="0">
                  <a:pos x="534" y="1047"/>
                </a:cxn>
                <a:cxn ang="0">
                  <a:pos x="489" y="1045"/>
                </a:cxn>
                <a:cxn ang="0">
                  <a:pos x="413" y="1043"/>
                </a:cxn>
                <a:cxn ang="0">
                  <a:pos x="363" y="1042"/>
                </a:cxn>
                <a:cxn ang="0">
                  <a:pos x="321" y="1041"/>
                </a:cxn>
                <a:cxn ang="0">
                  <a:pos x="277" y="1041"/>
                </a:cxn>
                <a:cxn ang="0">
                  <a:pos x="239" y="1041"/>
                </a:cxn>
                <a:cxn ang="0">
                  <a:pos x="191" y="1043"/>
                </a:cxn>
                <a:cxn ang="0">
                  <a:pos x="140" y="1044"/>
                </a:cxn>
                <a:cxn ang="0">
                  <a:pos x="90" y="1045"/>
                </a:cxn>
                <a:cxn ang="0">
                  <a:pos x="48" y="1047"/>
                </a:cxn>
                <a:cxn ang="0">
                  <a:pos x="18" y="1047"/>
                </a:cxn>
                <a:cxn ang="0">
                  <a:pos x="10" y="992"/>
                </a:cxn>
                <a:cxn ang="0">
                  <a:pos x="125" y="990"/>
                </a:cxn>
                <a:cxn ang="0">
                  <a:pos x="166" y="987"/>
                </a:cxn>
                <a:cxn ang="0">
                  <a:pos x="194" y="981"/>
                </a:cxn>
                <a:cxn ang="0">
                  <a:pos x="212" y="972"/>
                </a:cxn>
                <a:cxn ang="0">
                  <a:pos x="222" y="960"/>
                </a:cxn>
                <a:cxn ang="0">
                  <a:pos x="227" y="946"/>
                </a:cxn>
                <a:cxn ang="0">
                  <a:pos x="228" y="115"/>
                </a:cxn>
                <a:cxn ang="0">
                  <a:pos x="170" y="138"/>
                </a:cxn>
                <a:cxn ang="0">
                  <a:pos x="111" y="150"/>
                </a:cxn>
                <a:cxn ang="0">
                  <a:pos x="58" y="156"/>
                </a:cxn>
                <a:cxn ang="0">
                  <a:pos x="15" y="157"/>
                </a:cxn>
                <a:cxn ang="0">
                  <a:pos x="0" y="101"/>
                </a:cxn>
                <a:cxn ang="0">
                  <a:pos x="36" y="100"/>
                </a:cxn>
                <a:cxn ang="0">
                  <a:pos x="80" y="98"/>
                </a:cxn>
                <a:cxn ang="0">
                  <a:pos x="130" y="91"/>
                </a:cxn>
                <a:cxn ang="0">
                  <a:pos x="182" y="77"/>
                </a:cxn>
                <a:cxn ang="0">
                  <a:pos x="235" y="55"/>
                </a:cxn>
                <a:cxn ang="0">
                  <a:pos x="286" y="21"/>
                </a:cxn>
              </a:cxnLst>
              <a:rect l="0" t="0" r="r" b="b"/>
              <a:pathLst>
                <a:path w="576" h="1047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4" y="3"/>
                  </a:lnTo>
                  <a:lnTo>
                    <a:pt x="351" y="6"/>
                  </a:lnTo>
                  <a:lnTo>
                    <a:pt x="355" y="12"/>
                  </a:lnTo>
                  <a:lnTo>
                    <a:pt x="357" y="20"/>
                  </a:lnTo>
                  <a:lnTo>
                    <a:pt x="358" y="31"/>
                  </a:lnTo>
                  <a:lnTo>
                    <a:pt x="358" y="928"/>
                  </a:lnTo>
                  <a:lnTo>
                    <a:pt x="359" y="945"/>
                  </a:lnTo>
                  <a:lnTo>
                    <a:pt x="361" y="953"/>
                  </a:lnTo>
                  <a:lnTo>
                    <a:pt x="364" y="960"/>
                  </a:lnTo>
                  <a:lnTo>
                    <a:pt x="368" y="966"/>
                  </a:lnTo>
                  <a:lnTo>
                    <a:pt x="374" y="971"/>
                  </a:lnTo>
                  <a:lnTo>
                    <a:pt x="382" y="976"/>
                  </a:lnTo>
                  <a:lnTo>
                    <a:pt x="392" y="980"/>
                  </a:lnTo>
                  <a:lnTo>
                    <a:pt x="405" y="984"/>
                  </a:lnTo>
                  <a:lnTo>
                    <a:pt x="420" y="986"/>
                  </a:lnTo>
                  <a:lnTo>
                    <a:pt x="439" y="988"/>
                  </a:lnTo>
                  <a:lnTo>
                    <a:pt x="461" y="990"/>
                  </a:lnTo>
                  <a:lnTo>
                    <a:pt x="487" y="991"/>
                  </a:lnTo>
                  <a:lnTo>
                    <a:pt x="576" y="991"/>
                  </a:lnTo>
                  <a:lnTo>
                    <a:pt x="576" y="1047"/>
                  </a:lnTo>
                  <a:lnTo>
                    <a:pt x="566" y="1047"/>
                  </a:lnTo>
                  <a:lnTo>
                    <a:pt x="551" y="1047"/>
                  </a:lnTo>
                  <a:lnTo>
                    <a:pt x="534" y="1047"/>
                  </a:lnTo>
                  <a:lnTo>
                    <a:pt x="513" y="1046"/>
                  </a:lnTo>
                  <a:lnTo>
                    <a:pt x="489" y="1045"/>
                  </a:lnTo>
                  <a:lnTo>
                    <a:pt x="439" y="1044"/>
                  </a:lnTo>
                  <a:lnTo>
                    <a:pt x="413" y="1043"/>
                  </a:lnTo>
                  <a:lnTo>
                    <a:pt x="387" y="1043"/>
                  </a:lnTo>
                  <a:lnTo>
                    <a:pt x="363" y="1042"/>
                  </a:lnTo>
                  <a:lnTo>
                    <a:pt x="340" y="1041"/>
                  </a:lnTo>
                  <a:lnTo>
                    <a:pt x="321" y="1041"/>
                  </a:lnTo>
                  <a:lnTo>
                    <a:pt x="304" y="1041"/>
                  </a:lnTo>
                  <a:lnTo>
                    <a:pt x="277" y="1041"/>
                  </a:lnTo>
                  <a:lnTo>
                    <a:pt x="259" y="1041"/>
                  </a:lnTo>
                  <a:lnTo>
                    <a:pt x="239" y="1041"/>
                  </a:lnTo>
                  <a:lnTo>
                    <a:pt x="216" y="1042"/>
                  </a:lnTo>
                  <a:lnTo>
                    <a:pt x="191" y="1043"/>
                  </a:lnTo>
                  <a:lnTo>
                    <a:pt x="166" y="1043"/>
                  </a:lnTo>
                  <a:lnTo>
                    <a:pt x="140" y="1044"/>
                  </a:lnTo>
                  <a:lnTo>
                    <a:pt x="115" y="1045"/>
                  </a:lnTo>
                  <a:lnTo>
                    <a:pt x="90" y="1045"/>
                  </a:lnTo>
                  <a:lnTo>
                    <a:pt x="68" y="1046"/>
                  </a:lnTo>
                  <a:lnTo>
                    <a:pt x="48" y="1047"/>
                  </a:lnTo>
                  <a:lnTo>
                    <a:pt x="31" y="1047"/>
                  </a:lnTo>
                  <a:lnTo>
                    <a:pt x="18" y="1047"/>
                  </a:lnTo>
                  <a:lnTo>
                    <a:pt x="10" y="1047"/>
                  </a:lnTo>
                  <a:lnTo>
                    <a:pt x="10" y="992"/>
                  </a:lnTo>
                  <a:lnTo>
                    <a:pt x="99" y="992"/>
                  </a:lnTo>
                  <a:lnTo>
                    <a:pt x="125" y="990"/>
                  </a:lnTo>
                  <a:lnTo>
                    <a:pt x="147" y="989"/>
                  </a:lnTo>
                  <a:lnTo>
                    <a:pt x="166" y="987"/>
                  </a:lnTo>
                  <a:lnTo>
                    <a:pt x="181" y="984"/>
                  </a:lnTo>
                  <a:lnTo>
                    <a:pt x="194" y="981"/>
                  </a:lnTo>
                  <a:lnTo>
                    <a:pt x="204" y="977"/>
                  </a:lnTo>
                  <a:lnTo>
                    <a:pt x="212" y="972"/>
                  </a:lnTo>
                  <a:lnTo>
                    <a:pt x="218" y="967"/>
                  </a:lnTo>
                  <a:lnTo>
                    <a:pt x="222" y="960"/>
                  </a:lnTo>
                  <a:lnTo>
                    <a:pt x="225" y="954"/>
                  </a:lnTo>
                  <a:lnTo>
                    <a:pt x="227" y="946"/>
                  </a:lnTo>
                  <a:lnTo>
                    <a:pt x="228" y="928"/>
                  </a:lnTo>
                  <a:lnTo>
                    <a:pt x="228" y="115"/>
                  </a:lnTo>
                  <a:lnTo>
                    <a:pt x="199" y="127"/>
                  </a:lnTo>
                  <a:lnTo>
                    <a:pt x="170" y="138"/>
                  </a:lnTo>
                  <a:lnTo>
                    <a:pt x="140" y="145"/>
                  </a:lnTo>
                  <a:lnTo>
                    <a:pt x="111" y="150"/>
                  </a:lnTo>
                  <a:lnTo>
                    <a:pt x="84" y="154"/>
                  </a:lnTo>
                  <a:lnTo>
                    <a:pt x="58" y="156"/>
                  </a:lnTo>
                  <a:lnTo>
                    <a:pt x="35" y="157"/>
                  </a:lnTo>
                  <a:lnTo>
                    <a:pt x="15" y="157"/>
                  </a:lnTo>
                  <a:lnTo>
                    <a:pt x="0" y="157"/>
                  </a:lnTo>
                  <a:lnTo>
                    <a:pt x="0" y="101"/>
                  </a:lnTo>
                  <a:lnTo>
                    <a:pt x="17" y="101"/>
                  </a:lnTo>
                  <a:lnTo>
                    <a:pt x="36" y="100"/>
                  </a:lnTo>
                  <a:lnTo>
                    <a:pt x="57" y="100"/>
                  </a:lnTo>
                  <a:lnTo>
                    <a:pt x="80" y="98"/>
                  </a:lnTo>
                  <a:lnTo>
                    <a:pt x="104" y="95"/>
                  </a:lnTo>
                  <a:lnTo>
                    <a:pt x="130" y="91"/>
                  </a:lnTo>
                  <a:lnTo>
                    <a:pt x="156" y="85"/>
                  </a:lnTo>
                  <a:lnTo>
                    <a:pt x="182" y="77"/>
                  </a:lnTo>
                  <a:lnTo>
                    <a:pt x="209" y="68"/>
                  </a:lnTo>
                  <a:lnTo>
                    <a:pt x="235" y="55"/>
                  </a:lnTo>
                  <a:lnTo>
                    <a:pt x="261" y="40"/>
                  </a:lnTo>
                  <a:lnTo>
                    <a:pt x="286" y="2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67"/>
          <p:cNvGrpSpPr/>
          <p:nvPr/>
        </p:nvGrpSpPr>
        <p:grpSpPr>
          <a:xfrm>
            <a:off x="5867400" y="5181600"/>
            <a:ext cx="2997364" cy="1068696"/>
            <a:chOff x="5715000" y="4495800"/>
            <a:chExt cx="2997364" cy="1068696"/>
          </a:xfrm>
          <a:solidFill>
            <a:srgbClr val="FF0000"/>
          </a:solidFill>
        </p:grpSpPr>
        <p:grpSp>
          <p:nvGrpSpPr>
            <p:cNvPr id="11" name="Group 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5715000" y="4495800"/>
              <a:ext cx="2997364" cy="469250"/>
              <a:chOff x="3802" y="3082"/>
              <a:chExt cx="15624" cy="2446"/>
            </a:xfrm>
            <a:grpFill/>
          </p:grpSpPr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3802" y="3438"/>
                <a:ext cx="1513" cy="1527"/>
              </a:xfrm>
              <a:custGeom>
                <a:avLst/>
                <a:gdLst/>
                <a:ahLst/>
                <a:cxnLst>
                  <a:cxn ang="0">
                    <a:pos x="1489" y="0"/>
                  </a:cxn>
                  <a:cxn ang="0">
                    <a:pos x="1508" y="10"/>
                  </a:cxn>
                  <a:cxn ang="0">
                    <a:pos x="1513" y="61"/>
                  </a:cxn>
                  <a:cxn ang="0">
                    <a:pos x="1470" y="472"/>
                  </a:cxn>
                  <a:cxn ang="0">
                    <a:pos x="1465" y="498"/>
                  </a:cxn>
                  <a:cxn ang="0">
                    <a:pos x="1432" y="508"/>
                  </a:cxn>
                  <a:cxn ang="0">
                    <a:pos x="1423" y="493"/>
                  </a:cxn>
                  <a:cxn ang="0">
                    <a:pos x="1418" y="462"/>
                  </a:cxn>
                  <a:cxn ang="0">
                    <a:pos x="1423" y="437"/>
                  </a:cxn>
                  <a:cxn ang="0">
                    <a:pos x="1427" y="312"/>
                  </a:cxn>
                  <a:cxn ang="0">
                    <a:pos x="1413" y="186"/>
                  </a:cxn>
                  <a:cxn ang="0">
                    <a:pos x="1346" y="111"/>
                  </a:cxn>
                  <a:cxn ang="0">
                    <a:pos x="1213" y="71"/>
                  </a:cxn>
                  <a:cxn ang="0">
                    <a:pos x="785" y="66"/>
                  </a:cxn>
                  <a:cxn ang="0">
                    <a:pos x="737" y="91"/>
                  </a:cxn>
                  <a:cxn ang="0">
                    <a:pos x="718" y="156"/>
                  </a:cxn>
                  <a:cxn ang="0">
                    <a:pos x="775" y="729"/>
                  </a:cxn>
                  <a:cxn ang="0">
                    <a:pos x="918" y="714"/>
                  </a:cxn>
                  <a:cxn ang="0">
                    <a:pos x="999" y="648"/>
                  </a:cxn>
                  <a:cxn ang="0">
                    <a:pos x="1051" y="513"/>
                  </a:cxn>
                  <a:cxn ang="0">
                    <a:pos x="1061" y="478"/>
                  </a:cxn>
                  <a:cxn ang="0">
                    <a:pos x="1075" y="462"/>
                  </a:cxn>
                  <a:cxn ang="0">
                    <a:pos x="1099" y="467"/>
                  </a:cxn>
                  <a:cxn ang="0">
                    <a:pos x="1109" y="483"/>
                  </a:cxn>
                  <a:cxn ang="0">
                    <a:pos x="1104" y="523"/>
                  </a:cxn>
                  <a:cxn ang="0">
                    <a:pos x="980" y="1030"/>
                  </a:cxn>
                  <a:cxn ang="0">
                    <a:pos x="975" y="1050"/>
                  </a:cxn>
                  <a:cxn ang="0">
                    <a:pos x="947" y="1060"/>
                  </a:cxn>
                  <a:cxn ang="0">
                    <a:pos x="932" y="1045"/>
                  </a:cxn>
                  <a:cxn ang="0">
                    <a:pos x="928" y="1020"/>
                  </a:cxn>
                  <a:cxn ang="0">
                    <a:pos x="942" y="960"/>
                  </a:cxn>
                  <a:cxn ang="0">
                    <a:pos x="951" y="909"/>
                  </a:cxn>
                  <a:cxn ang="0">
                    <a:pos x="942" y="839"/>
                  </a:cxn>
                  <a:cxn ang="0">
                    <a:pos x="890" y="809"/>
                  </a:cxn>
                  <a:cxn ang="0">
                    <a:pos x="775" y="794"/>
                  </a:cxn>
                  <a:cxn ang="0">
                    <a:pos x="423" y="1377"/>
                  </a:cxn>
                  <a:cxn ang="0">
                    <a:pos x="428" y="1427"/>
                  </a:cxn>
                  <a:cxn ang="0">
                    <a:pos x="437" y="1442"/>
                  </a:cxn>
                  <a:cxn ang="0">
                    <a:pos x="490" y="1452"/>
                  </a:cxn>
                  <a:cxn ang="0">
                    <a:pos x="656" y="1457"/>
                  </a:cxn>
                  <a:cxn ang="0">
                    <a:pos x="661" y="1462"/>
                  </a:cxn>
                  <a:cxn ang="0">
                    <a:pos x="666" y="1467"/>
                  </a:cxn>
                  <a:cxn ang="0">
                    <a:pos x="675" y="1502"/>
                  </a:cxn>
                  <a:cxn ang="0">
                    <a:pos x="656" y="1522"/>
                  </a:cxn>
                  <a:cxn ang="0">
                    <a:pos x="509" y="1527"/>
                  </a:cxn>
                  <a:cxn ang="0">
                    <a:pos x="252" y="1522"/>
                  </a:cxn>
                  <a:cxn ang="0">
                    <a:pos x="19" y="1527"/>
                  </a:cxn>
                  <a:cxn ang="0">
                    <a:pos x="4" y="1517"/>
                  </a:cxn>
                  <a:cxn ang="0">
                    <a:pos x="0" y="1482"/>
                  </a:cxn>
                  <a:cxn ang="0">
                    <a:pos x="14" y="1462"/>
                  </a:cxn>
                  <a:cxn ang="0">
                    <a:pos x="33" y="1457"/>
                  </a:cxn>
                  <a:cxn ang="0">
                    <a:pos x="180" y="1452"/>
                  </a:cxn>
                  <a:cxn ang="0">
                    <a:pos x="233" y="1417"/>
                  </a:cxn>
                  <a:cxn ang="0">
                    <a:pos x="257" y="1352"/>
                  </a:cxn>
                  <a:cxn ang="0">
                    <a:pos x="542" y="141"/>
                  </a:cxn>
                  <a:cxn ang="0">
                    <a:pos x="547" y="106"/>
                  </a:cxn>
                  <a:cxn ang="0">
                    <a:pos x="504" y="71"/>
                  </a:cxn>
                  <a:cxn ang="0">
                    <a:pos x="376" y="66"/>
                  </a:cxn>
                  <a:cxn ang="0">
                    <a:pos x="352" y="61"/>
                  </a:cxn>
                  <a:cxn ang="0">
                    <a:pos x="347" y="25"/>
                  </a:cxn>
                  <a:cxn ang="0">
                    <a:pos x="366" y="5"/>
                  </a:cxn>
                </a:cxnLst>
                <a:rect l="0" t="0" r="r" b="b"/>
                <a:pathLst>
                  <a:path w="1513" h="1527">
                    <a:moveTo>
                      <a:pt x="376" y="0"/>
                    </a:moveTo>
                    <a:lnTo>
                      <a:pt x="1489" y="0"/>
                    </a:lnTo>
                    <a:lnTo>
                      <a:pt x="1504" y="5"/>
                    </a:lnTo>
                    <a:lnTo>
                      <a:pt x="1508" y="10"/>
                    </a:lnTo>
                    <a:lnTo>
                      <a:pt x="1513" y="20"/>
                    </a:lnTo>
                    <a:lnTo>
                      <a:pt x="1513" y="61"/>
                    </a:lnTo>
                    <a:lnTo>
                      <a:pt x="1475" y="452"/>
                    </a:lnTo>
                    <a:lnTo>
                      <a:pt x="1470" y="472"/>
                    </a:lnTo>
                    <a:lnTo>
                      <a:pt x="1470" y="488"/>
                    </a:lnTo>
                    <a:lnTo>
                      <a:pt x="1465" y="498"/>
                    </a:lnTo>
                    <a:lnTo>
                      <a:pt x="1456" y="508"/>
                    </a:lnTo>
                    <a:lnTo>
                      <a:pt x="1432" y="508"/>
                    </a:lnTo>
                    <a:lnTo>
                      <a:pt x="1427" y="498"/>
                    </a:lnTo>
                    <a:lnTo>
                      <a:pt x="1423" y="493"/>
                    </a:lnTo>
                    <a:lnTo>
                      <a:pt x="1418" y="483"/>
                    </a:lnTo>
                    <a:lnTo>
                      <a:pt x="1418" y="462"/>
                    </a:lnTo>
                    <a:lnTo>
                      <a:pt x="1423" y="452"/>
                    </a:lnTo>
                    <a:lnTo>
                      <a:pt x="1423" y="437"/>
                    </a:lnTo>
                    <a:lnTo>
                      <a:pt x="1427" y="397"/>
                    </a:lnTo>
                    <a:lnTo>
                      <a:pt x="1427" y="312"/>
                    </a:lnTo>
                    <a:lnTo>
                      <a:pt x="1423" y="246"/>
                    </a:lnTo>
                    <a:lnTo>
                      <a:pt x="1413" y="186"/>
                    </a:lnTo>
                    <a:lnTo>
                      <a:pt x="1389" y="141"/>
                    </a:lnTo>
                    <a:lnTo>
                      <a:pt x="1346" y="111"/>
                    </a:lnTo>
                    <a:lnTo>
                      <a:pt x="1294" y="86"/>
                    </a:lnTo>
                    <a:lnTo>
                      <a:pt x="1213" y="71"/>
                    </a:lnTo>
                    <a:lnTo>
                      <a:pt x="1113" y="66"/>
                    </a:lnTo>
                    <a:lnTo>
                      <a:pt x="785" y="66"/>
                    </a:lnTo>
                    <a:lnTo>
                      <a:pt x="756" y="76"/>
                    </a:lnTo>
                    <a:lnTo>
                      <a:pt x="737" y="91"/>
                    </a:lnTo>
                    <a:lnTo>
                      <a:pt x="728" y="116"/>
                    </a:lnTo>
                    <a:lnTo>
                      <a:pt x="718" y="156"/>
                    </a:lnTo>
                    <a:lnTo>
                      <a:pt x="580" y="729"/>
                    </a:lnTo>
                    <a:lnTo>
                      <a:pt x="775" y="729"/>
                    </a:lnTo>
                    <a:lnTo>
                      <a:pt x="856" y="724"/>
                    </a:lnTo>
                    <a:lnTo>
                      <a:pt x="918" y="714"/>
                    </a:lnTo>
                    <a:lnTo>
                      <a:pt x="966" y="689"/>
                    </a:lnTo>
                    <a:lnTo>
                      <a:pt x="999" y="648"/>
                    </a:lnTo>
                    <a:lnTo>
                      <a:pt x="1028" y="588"/>
                    </a:lnTo>
                    <a:lnTo>
                      <a:pt x="1051" y="513"/>
                    </a:lnTo>
                    <a:lnTo>
                      <a:pt x="1056" y="493"/>
                    </a:lnTo>
                    <a:lnTo>
                      <a:pt x="1061" y="478"/>
                    </a:lnTo>
                    <a:lnTo>
                      <a:pt x="1066" y="467"/>
                    </a:lnTo>
                    <a:lnTo>
                      <a:pt x="1075" y="462"/>
                    </a:lnTo>
                    <a:lnTo>
                      <a:pt x="1094" y="462"/>
                    </a:lnTo>
                    <a:lnTo>
                      <a:pt x="1099" y="467"/>
                    </a:lnTo>
                    <a:lnTo>
                      <a:pt x="1104" y="478"/>
                    </a:lnTo>
                    <a:lnTo>
                      <a:pt x="1109" y="483"/>
                    </a:lnTo>
                    <a:lnTo>
                      <a:pt x="1109" y="508"/>
                    </a:lnTo>
                    <a:lnTo>
                      <a:pt x="1104" y="523"/>
                    </a:lnTo>
                    <a:lnTo>
                      <a:pt x="985" y="1010"/>
                    </a:lnTo>
                    <a:lnTo>
                      <a:pt x="980" y="1030"/>
                    </a:lnTo>
                    <a:lnTo>
                      <a:pt x="975" y="1045"/>
                    </a:lnTo>
                    <a:lnTo>
                      <a:pt x="975" y="1050"/>
                    </a:lnTo>
                    <a:lnTo>
                      <a:pt x="966" y="1060"/>
                    </a:lnTo>
                    <a:lnTo>
                      <a:pt x="947" y="1060"/>
                    </a:lnTo>
                    <a:lnTo>
                      <a:pt x="937" y="1055"/>
                    </a:lnTo>
                    <a:lnTo>
                      <a:pt x="932" y="1045"/>
                    </a:lnTo>
                    <a:lnTo>
                      <a:pt x="928" y="1030"/>
                    </a:lnTo>
                    <a:lnTo>
                      <a:pt x="928" y="1020"/>
                    </a:lnTo>
                    <a:lnTo>
                      <a:pt x="932" y="1005"/>
                    </a:lnTo>
                    <a:lnTo>
                      <a:pt x="942" y="960"/>
                    </a:lnTo>
                    <a:lnTo>
                      <a:pt x="947" y="930"/>
                    </a:lnTo>
                    <a:lnTo>
                      <a:pt x="951" y="909"/>
                    </a:lnTo>
                    <a:lnTo>
                      <a:pt x="951" y="864"/>
                    </a:lnTo>
                    <a:lnTo>
                      <a:pt x="942" y="839"/>
                    </a:lnTo>
                    <a:lnTo>
                      <a:pt x="923" y="819"/>
                    </a:lnTo>
                    <a:lnTo>
                      <a:pt x="890" y="809"/>
                    </a:lnTo>
                    <a:lnTo>
                      <a:pt x="842" y="799"/>
                    </a:lnTo>
                    <a:lnTo>
                      <a:pt x="775" y="794"/>
                    </a:lnTo>
                    <a:lnTo>
                      <a:pt x="561" y="794"/>
                    </a:lnTo>
                    <a:lnTo>
                      <a:pt x="423" y="1377"/>
                    </a:lnTo>
                    <a:lnTo>
                      <a:pt x="423" y="1417"/>
                    </a:lnTo>
                    <a:lnTo>
                      <a:pt x="428" y="1427"/>
                    </a:lnTo>
                    <a:lnTo>
                      <a:pt x="428" y="1437"/>
                    </a:lnTo>
                    <a:lnTo>
                      <a:pt x="437" y="1442"/>
                    </a:lnTo>
                    <a:lnTo>
                      <a:pt x="466" y="1452"/>
                    </a:lnTo>
                    <a:lnTo>
                      <a:pt x="490" y="1452"/>
                    </a:lnTo>
                    <a:lnTo>
                      <a:pt x="533" y="1457"/>
                    </a:lnTo>
                    <a:lnTo>
                      <a:pt x="656" y="1457"/>
                    </a:lnTo>
                    <a:lnTo>
                      <a:pt x="656" y="1462"/>
                    </a:lnTo>
                    <a:lnTo>
                      <a:pt x="661" y="1462"/>
                    </a:lnTo>
                    <a:lnTo>
                      <a:pt x="661" y="1467"/>
                    </a:lnTo>
                    <a:lnTo>
                      <a:pt x="666" y="1467"/>
                    </a:lnTo>
                    <a:lnTo>
                      <a:pt x="675" y="1477"/>
                    </a:lnTo>
                    <a:lnTo>
                      <a:pt x="675" y="1502"/>
                    </a:lnTo>
                    <a:lnTo>
                      <a:pt x="666" y="1522"/>
                    </a:lnTo>
                    <a:lnTo>
                      <a:pt x="656" y="1522"/>
                    </a:lnTo>
                    <a:lnTo>
                      <a:pt x="652" y="1527"/>
                    </a:lnTo>
                    <a:lnTo>
                      <a:pt x="509" y="1527"/>
                    </a:lnTo>
                    <a:lnTo>
                      <a:pt x="437" y="1522"/>
                    </a:lnTo>
                    <a:lnTo>
                      <a:pt x="252" y="1522"/>
                    </a:lnTo>
                    <a:lnTo>
                      <a:pt x="171" y="1527"/>
                    </a:lnTo>
                    <a:lnTo>
                      <a:pt x="19" y="1527"/>
                    </a:lnTo>
                    <a:lnTo>
                      <a:pt x="9" y="1522"/>
                    </a:lnTo>
                    <a:lnTo>
                      <a:pt x="4" y="1517"/>
                    </a:lnTo>
                    <a:lnTo>
                      <a:pt x="0" y="1507"/>
                    </a:lnTo>
                    <a:lnTo>
                      <a:pt x="0" y="1482"/>
                    </a:lnTo>
                    <a:lnTo>
                      <a:pt x="4" y="1472"/>
                    </a:lnTo>
                    <a:lnTo>
                      <a:pt x="14" y="1462"/>
                    </a:lnTo>
                    <a:lnTo>
                      <a:pt x="23" y="1462"/>
                    </a:lnTo>
                    <a:lnTo>
                      <a:pt x="33" y="1457"/>
                    </a:lnTo>
                    <a:lnTo>
                      <a:pt x="133" y="1457"/>
                    </a:lnTo>
                    <a:lnTo>
                      <a:pt x="180" y="1452"/>
                    </a:lnTo>
                    <a:lnTo>
                      <a:pt x="214" y="1437"/>
                    </a:lnTo>
                    <a:lnTo>
                      <a:pt x="233" y="1417"/>
                    </a:lnTo>
                    <a:lnTo>
                      <a:pt x="247" y="1392"/>
                    </a:lnTo>
                    <a:lnTo>
                      <a:pt x="257" y="1352"/>
                    </a:lnTo>
                    <a:lnTo>
                      <a:pt x="537" y="161"/>
                    </a:lnTo>
                    <a:lnTo>
                      <a:pt x="542" y="141"/>
                    </a:lnTo>
                    <a:lnTo>
                      <a:pt x="547" y="126"/>
                    </a:lnTo>
                    <a:lnTo>
                      <a:pt x="547" y="106"/>
                    </a:lnTo>
                    <a:lnTo>
                      <a:pt x="537" y="81"/>
                    </a:lnTo>
                    <a:lnTo>
                      <a:pt x="504" y="71"/>
                    </a:lnTo>
                    <a:lnTo>
                      <a:pt x="461" y="66"/>
                    </a:lnTo>
                    <a:lnTo>
                      <a:pt x="376" y="66"/>
                    </a:lnTo>
                    <a:lnTo>
                      <a:pt x="361" y="61"/>
                    </a:lnTo>
                    <a:lnTo>
                      <a:pt x="352" y="61"/>
                    </a:lnTo>
                    <a:lnTo>
                      <a:pt x="347" y="51"/>
                    </a:lnTo>
                    <a:lnTo>
                      <a:pt x="347" y="25"/>
                    </a:lnTo>
                    <a:lnTo>
                      <a:pt x="357" y="5"/>
                    </a:lnTo>
                    <a:lnTo>
                      <a:pt x="366" y="5"/>
                    </a:lnTo>
                    <a:lnTo>
                      <a:pt x="3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auto">
              <a:xfrm>
                <a:off x="6010" y="3649"/>
                <a:ext cx="1423" cy="1507"/>
              </a:xfrm>
              <a:custGeom>
                <a:avLst/>
                <a:gdLst/>
                <a:ahLst/>
                <a:cxnLst>
                  <a:cxn ang="0">
                    <a:pos x="700" y="0"/>
                  </a:cxn>
                  <a:cxn ang="0">
                    <a:pos x="728" y="0"/>
                  </a:cxn>
                  <a:cxn ang="0">
                    <a:pos x="738" y="5"/>
                  </a:cxn>
                  <a:cxn ang="0">
                    <a:pos x="747" y="25"/>
                  </a:cxn>
                  <a:cxn ang="0">
                    <a:pos x="752" y="40"/>
                  </a:cxn>
                  <a:cxn ang="0">
                    <a:pos x="752" y="709"/>
                  </a:cxn>
                  <a:cxn ang="0">
                    <a:pos x="1390" y="709"/>
                  </a:cxn>
                  <a:cxn ang="0">
                    <a:pos x="1409" y="719"/>
                  </a:cxn>
                  <a:cxn ang="0">
                    <a:pos x="1418" y="729"/>
                  </a:cxn>
                  <a:cxn ang="0">
                    <a:pos x="1423" y="739"/>
                  </a:cxn>
                  <a:cxn ang="0">
                    <a:pos x="1423" y="769"/>
                  </a:cxn>
                  <a:cxn ang="0">
                    <a:pos x="1413" y="779"/>
                  </a:cxn>
                  <a:cxn ang="0">
                    <a:pos x="1409" y="789"/>
                  </a:cxn>
                  <a:cxn ang="0">
                    <a:pos x="1399" y="794"/>
                  </a:cxn>
                  <a:cxn ang="0">
                    <a:pos x="1385" y="799"/>
                  </a:cxn>
                  <a:cxn ang="0">
                    <a:pos x="752" y="799"/>
                  </a:cxn>
                  <a:cxn ang="0">
                    <a:pos x="752" y="1462"/>
                  </a:cxn>
                  <a:cxn ang="0">
                    <a:pos x="747" y="1477"/>
                  </a:cxn>
                  <a:cxn ang="0">
                    <a:pos x="747" y="1487"/>
                  </a:cxn>
                  <a:cxn ang="0">
                    <a:pos x="728" y="1507"/>
                  </a:cxn>
                  <a:cxn ang="0">
                    <a:pos x="700" y="1507"/>
                  </a:cxn>
                  <a:cxn ang="0">
                    <a:pos x="690" y="1502"/>
                  </a:cxn>
                  <a:cxn ang="0">
                    <a:pos x="680" y="1492"/>
                  </a:cxn>
                  <a:cxn ang="0">
                    <a:pos x="676" y="1482"/>
                  </a:cxn>
                  <a:cxn ang="0">
                    <a:pos x="671" y="1467"/>
                  </a:cxn>
                  <a:cxn ang="0">
                    <a:pos x="671" y="799"/>
                  </a:cxn>
                  <a:cxn ang="0">
                    <a:pos x="33" y="799"/>
                  </a:cxn>
                  <a:cxn ang="0">
                    <a:pos x="14" y="789"/>
                  </a:cxn>
                  <a:cxn ang="0">
                    <a:pos x="5" y="779"/>
                  </a:cxn>
                  <a:cxn ang="0">
                    <a:pos x="0" y="769"/>
                  </a:cxn>
                  <a:cxn ang="0">
                    <a:pos x="0" y="739"/>
                  </a:cxn>
                  <a:cxn ang="0">
                    <a:pos x="5" y="729"/>
                  </a:cxn>
                  <a:cxn ang="0">
                    <a:pos x="14" y="719"/>
                  </a:cxn>
                  <a:cxn ang="0">
                    <a:pos x="24" y="714"/>
                  </a:cxn>
                  <a:cxn ang="0">
                    <a:pos x="38" y="709"/>
                  </a:cxn>
                  <a:cxn ang="0">
                    <a:pos x="671" y="709"/>
                  </a:cxn>
                  <a:cxn ang="0">
                    <a:pos x="671" y="35"/>
                  </a:cxn>
                  <a:cxn ang="0">
                    <a:pos x="680" y="15"/>
                  </a:cxn>
                  <a:cxn ang="0">
                    <a:pos x="690" y="5"/>
                  </a:cxn>
                  <a:cxn ang="0">
                    <a:pos x="700" y="0"/>
                  </a:cxn>
                </a:cxnLst>
                <a:rect l="0" t="0" r="r" b="b"/>
                <a:pathLst>
                  <a:path w="1423" h="1507">
                    <a:moveTo>
                      <a:pt x="700" y="0"/>
                    </a:moveTo>
                    <a:lnTo>
                      <a:pt x="728" y="0"/>
                    </a:lnTo>
                    <a:lnTo>
                      <a:pt x="738" y="5"/>
                    </a:lnTo>
                    <a:lnTo>
                      <a:pt x="747" y="25"/>
                    </a:lnTo>
                    <a:lnTo>
                      <a:pt x="752" y="40"/>
                    </a:lnTo>
                    <a:lnTo>
                      <a:pt x="752" y="709"/>
                    </a:lnTo>
                    <a:lnTo>
                      <a:pt x="1390" y="709"/>
                    </a:lnTo>
                    <a:lnTo>
                      <a:pt x="1409" y="719"/>
                    </a:lnTo>
                    <a:lnTo>
                      <a:pt x="1418" y="729"/>
                    </a:lnTo>
                    <a:lnTo>
                      <a:pt x="1423" y="739"/>
                    </a:lnTo>
                    <a:lnTo>
                      <a:pt x="1423" y="769"/>
                    </a:lnTo>
                    <a:lnTo>
                      <a:pt x="1413" y="779"/>
                    </a:lnTo>
                    <a:lnTo>
                      <a:pt x="1409" y="789"/>
                    </a:lnTo>
                    <a:lnTo>
                      <a:pt x="1399" y="794"/>
                    </a:lnTo>
                    <a:lnTo>
                      <a:pt x="1385" y="799"/>
                    </a:lnTo>
                    <a:lnTo>
                      <a:pt x="752" y="799"/>
                    </a:lnTo>
                    <a:lnTo>
                      <a:pt x="752" y="1462"/>
                    </a:lnTo>
                    <a:lnTo>
                      <a:pt x="747" y="1477"/>
                    </a:lnTo>
                    <a:lnTo>
                      <a:pt x="747" y="1487"/>
                    </a:lnTo>
                    <a:lnTo>
                      <a:pt x="728" y="1507"/>
                    </a:lnTo>
                    <a:lnTo>
                      <a:pt x="700" y="1507"/>
                    </a:lnTo>
                    <a:lnTo>
                      <a:pt x="690" y="1502"/>
                    </a:lnTo>
                    <a:lnTo>
                      <a:pt x="680" y="1492"/>
                    </a:lnTo>
                    <a:lnTo>
                      <a:pt x="676" y="1482"/>
                    </a:lnTo>
                    <a:lnTo>
                      <a:pt x="671" y="1467"/>
                    </a:lnTo>
                    <a:lnTo>
                      <a:pt x="671" y="799"/>
                    </a:lnTo>
                    <a:lnTo>
                      <a:pt x="33" y="799"/>
                    </a:lnTo>
                    <a:lnTo>
                      <a:pt x="14" y="789"/>
                    </a:lnTo>
                    <a:lnTo>
                      <a:pt x="5" y="779"/>
                    </a:lnTo>
                    <a:lnTo>
                      <a:pt x="0" y="769"/>
                    </a:lnTo>
                    <a:lnTo>
                      <a:pt x="0" y="739"/>
                    </a:lnTo>
                    <a:lnTo>
                      <a:pt x="5" y="729"/>
                    </a:lnTo>
                    <a:lnTo>
                      <a:pt x="14" y="719"/>
                    </a:lnTo>
                    <a:lnTo>
                      <a:pt x="24" y="714"/>
                    </a:lnTo>
                    <a:lnTo>
                      <a:pt x="38" y="709"/>
                    </a:lnTo>
                    <a:lnTo>
                      <a:pt x="671" y="709"/>
                    </a:lnTo>
                    <a:lnTo>
                      <a:pt x="671" y="35"/>
                    </a:lnTo>
                    <a:lnTo>
                      <a:pt x="680" y="15"/>
                    </a:lnTo>
                    <a:lnTo>
                      <a:pt x="690" y="5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Freeform 8"/>
              <p:cNvSpPr>
                <a:spLocks noEditPoints="1"/>
              </p:cNvSpPr>
              <p:nvPr/>
            </p:nvSpPr>
            <p:spPr bwMode="auto">
              <a:xfrm>
                <a:off x="8114" y="3423"/>
                <a:ext cx="1523" cy="1578"/>
              </a:xfrm>
              <a:custGeom>
                <a:avLst/>
                <a:gdLst/>
                <a:ahLst/>
                <a:cxnLst>
                  <a:cxn ang="0">
                    <a:pos x="756" y="81"/>
                  </a:cxn>
                  <a:cxn ang="0">
                    <a:pos x="718" y="156"/>
                  </a:cxn>
                  <a:cxn ang="0">
                    <a:pos x="928" y="734"/>
                  </a:cxn>
                  <a:cxn ang="0">
                    <a:pos x="1142" y="648"/>
                  </a:cxn>
                  <a:cxn ang="0">
                    <a:pos x="1261" y="487"/>
                  </a:cxn>
                  <a:cxn ang="0">
                    <a:pos x="1299" y="292"/>
                  </a:cxn>
                  <a:cxn ang="0">
                    <a:pos x="1232" y="131"/>
                  </a:cxn>
                  <a:cxn ang="0">
                    <a:pos x="1023" y="66"/>
                  </a:cxn>
                  <a:cxn ang="0">
                    <a:pos x="1023" y="0"/>
                  </a:cxn>
                  <a:cxn ang="0">
                    <a:pos x="1327" y="71"/>
                  </a:cxn>
                  <a:cxn ang="0">
                    <a:pos x="1489" y="256"/>
                  </a:cxn>
                  <a:cxn ang="0">
                    <a:pos x="1456" y="493"/>
                  </a:cxn>
                  <a:cxn ang="0">
                    <a:pos x="1270" y="673"/>
                  </a:cxn>
                  <a:cxn ang="0">
                    <a:pos x="1047" y="769"/>
                  </a:cxn>
                  <a:cxn ang="0">
                    <a:pos x="1023" y="774"/>
                  </a:cxn>
                  <a:cxn ang="0">
                    <a:pos x="1118" y="814"/>
                  </a:cxn>
                  <a:cxn ang="0">
                    <a:pos x="1204" y="950"/>
                  </a:cxn>
                  <a:cxn ang="0">
                    <a:pos x="1208" y="1125"/>
                  </a:cxn>
                  <a:cxn ang="0">
                    <a:pos x="1185" y="1326"/>
                  </a:cxn>
                  <a:cxn ang="0">
                    <a:pos x="1208" y="1497"/>
                  </a:cxn>
                  <a:cxn ang="0">
                    <a:pos x="1304" y="1517"/>
                  </a:cxn>
                  <a:cxn ang="0">
                    <a:pos x="1432" y="1402"/>
                  </a:cxn>
                  <a:cxn ang="0">
                    <a:pos x="1470" y="1301"/>
                  </a:cxn>
                  <a:cxn ang="0">
                    <a:pos x="1508" y="1291"/>
                  </a:cxn>
                  <a:cxn ang="0">
                    <a:pos x="1523" y="1316"/>
                  </a:cxn>
                  <a:cxn ang="0">
                    <a:pos x="1489" y="1417"/>
                  </a:cxn>
                  <a:cxn ang="0">
                    <a:pos x="1380" y="1542"/>
                  </a:cxn>
                  <a:cxn ang="0">
                    <a:pos x="1251" y="1578"/>
                  </a:cxn>
                  <a:cxn ang="0">
                    <a:pos x="1137" y="1557"/>
                  </a:cxn>
                  <a:cxn ang="0">
                    <a:pos x="1018" y="1462"/>
                  </a:cxn>
                  <a:cxn ang="0">
                    <a:pos x="989" y="1296"/>
                  </a:cxn>
                  <a:cxn ang="0">
                    <a:pos x="1018" y="1141"/>
                  </a:cxn>
                  <a:cxn ang="0">
                    <a:pos x="1047" y="985"/>
                  </a:cxn>
                  <a:cxn ang="0">
                    <a:pos x="1018" y="874"/>
                  </a:cxn>
                  <a:cxn ang="0">
                    <a:pos x="890" y="789"/>
                  </a:cxn>
                  <a:cxn ang="0">
                    <a:pos x="418" y="1382"/>
                  </a:cxn>
                  <a:cxn ang="0">
                    <a:pos x="414" y="1422"/>
                  </a:cxn>
                  <a:cxn ang="0">
                    <a:pos x="494" y="1462"/>
                  </a:cxn>
                  <a:cxn ang="0">
                    <a:pos x="609" y="1467"/>
                  </a:cxn>
                  <a:cxn ang="0">
                    <a:pos x="609" y="1517"/>
                  </a:cxn>
                  <a:cxn ang="0">
                    <a:pos x="590" y="1532"/>
                  </a:cxn>
                  <a:cxn ang="0">
                    <a:pos x="237" y="1527"/>
                  </a:cxn>
                  <a:cxn ang="0">
                    <a:pos x="14" y="1527"/>
                  </a:cxn>
                  <a:cxn ang="0">
                    <a:pos x="0" y="1492"/>
                  </a:cxn>
                  <a:cxn ang="0">
                    <a:pos x="28" y="1462"/>
                  </a:cxn>
                  <a:cxn ang="0">
                    <a:pos x="209" y="1442"/>
                  </a:cxn>
                  <a:cxn ang="0">
                    <a:pos x="252" y="1357"/>
                  </a:cxn>
                  <a:cxn ang="0">
                    <a:pos x="547" y="111"/>
                  </a:cxn>
                  <a:cxn ang="0">
                    <a:pos x="523" y="76"/>
                  </a:cxn>
                  <a:cxn ang="0">
                    <a:pos x="452" y="66"/>
                  </a:cxn>
                  <a:cxn ang="0">
                    <a:pos x="352" y="60"/>
                  </a:cxn>
                  <a:cxn ang="0">
                    <a:pos x="352" y="15"/>
                  </a:cxn>
                  <a:cxn ang="0">
                    <a:pos x="380" y="0"/>
                  </a:cxn>
                </a:cxnLst>
                <a:rect l="0" t="0" r="r" b="b"/>
                <a:pathLst>
                  <a:path w="1523" h="1578">
                    <a:moveTo>
                      <a:pt x="813" y="66"/>
                    </a:moveTo>
                    <a:lnTo>
                      <a:pt x="780" y="71"/>
                    </a:lnTo>
                    <a:lnTo>
                      <a:pt x="756" y="81"/>
                    </a:lnTo>
                    <a:lnTo>
                      <a:pt x="737" y="96"/>
                    </a:lnTo>
                    <a:lnTo>
                      <a:pt x="728" y="121"/>
                    </a:lnTo>
                    <a:lnTo>
                      <a:pt x="718" y="156"/>
                    </a:lnTo>
                    <a:lnTo>
                      <a:pt x="575" y="744"/>
                    </a:lnTo>
                    <a:lnTo>
                      <a:pt x="818" y="744"/>
                    </a:lnTo>
                    <a:lnTo>
                      <a:pt x="928" y="734"/>
                    </a:lnTo>
                    <a:lnTo>
                      <a:pt x="1013" y="714"/>
                    </a:lnTo>
                    <a:lnTo>
                      <a:pt x="1085" y="683"/>
                    </a:lnTo>
                    <a:lnTo>
                      <a:pt x="1142" y="648"/>
                    </a:lnTo>
                    <a:lnTo>
                      <a:pt x="1180" y="613"/>
                    </a:lnTo>
                    <a:lnTo>
                      <a:pt x="1227" y="553"/>
                    </a:lnTo>
                    <a:lnTo>
                      <a:pt x="1261" y="487"/>
                    </a:lnTo>
                    <a:lnTo>
                      <a:pt x="1280" y="417"/>
                    </a:lnTo>
                    <a:lnTo>
                      <a:pt x="1294" y="347"/>
                    </a:lnTo>
                    <a:lnTo>
                      <a:pt x="1299" y="292"/>
                    </a:lnTo>
                    <a:lnTo>
                      <a:pt x="1289" y="226"/>
                    </a:lnTo>
                    <a:lnTo>
                      <a:pt x="1266" y="171"/>
                    </a:lnTo>
                    <a:lnTo>
                      <a:pt x="1232" y="131"/>
                    </a:lnTo>
                    <a:lnTo>
                      <a:pt x="1189" y="106"/>
                    </a:lnTo>
                    <a:lnTo>
                      <a:pt x="1137" y="86"/>
                    </a:lnTo>
                    <a:lnTo>
                      <a:pt x="1023" y="66"/>
                    </a:lnTo>
                    <a:lnTo>
                      <a:pt x="813" y="66"/>
                    </a:lnTo>
                    <a:close/>
                    <a:moveTo>
                      <a:pt x="380" y="0"/>
                    </a:moveTo>
                    <a:lnTo>
                      <a:pt x="1023" y="0"/>
                    </a:lnTo>
                    <a:lnTo>
                      <a:pt x="1137" y="10"/>
                    </a:lnTo>
                    <a:lnTo>
                      <a:pt x="1242" y="30"/>
                    </a:lnTo>
                    <a:lnTo>
                      <a:pt x="1327" y="71"/>
                    </a:lnTo>
                    <a:lnTo>
                      <a:pt x="1399" y="121"/>
                    </a:lnTo>
                    <a:lnTo>
                      <a:pt x="1451" y="186"/>
                    </a:lnTo>
                    <a:lnTo>
                      <a:pt x="1489" y="256"/>
                    </a:lnTo>
                    <a:lnTo>
                      <a:pt x="1499" y="337"/>
                    </a:lnTo>
                    <a:lnTo>
                      <a:pt x="1489" y="417"/>
                    </a:lnTo>
                    <a:lnTo>
                      <a:pt x="1456" y="493"/>
                    </a:lnTo>
                    <a:lnTo>
                      <a:pt x="1404" y="563"/>
                    </a:lnTo>
                    <a:lnTo>
                      <a:pt x="1342" y="623"/>
                    </a:lnTo>
                    <a:lnTo>
                      <a:pt x="1270" y="673"/>
                    </a:lnTo>
                    <a:lnTo>
                      <a:pt x="1189" y="719"/>
                    </a:lnTo>
                    <a:lnTo>
                      <a:pt x="1108" y="749"/>
                    </a:lnTo>
                    <a:lnTo>
                      <a:pt x="1047" y="769"/>
                    </a:lnTo>
                    <a:lnTo>
                      <a:pt x="1042" y="764"/>
                    </a:lnTo>
                    <a:lnTo>
                      <a:pt x="1013" y="754"/>
                    </a:lnTo>
                    <a:lnTo>
                      <a:pt x="1023" y="774"/>
                    </a:lnTo>
                    <a:lnTo>
                      <a:pt x="1047" y="769"/>
                    </a:lnTo>
                    <a:lnTo>
                      <a:pt x="1080" y="784"/>
                    </a:lnTo>
                    <a:lnTo>
                      <a:pt x="1118" y="814"/>
                    </a:lnTo>
                    <a:lnTo>
                      <a:pt x="1151" y="849"/>
                    </a:lnTo>
                    <a:lnTo>
                      <a:pt x="1185" y="894"/>
                    </a:lnTo>
                    <a:lnTo>
                      <a:pt x="1204" y="950"/>
                    </a:lnTo>
                    <a:lnTo>
                      <a:pt x="1213" y="1020"/>
                    </a:lnTo>
                    <a:lnTo>
                      <a:pt x="1213" y="1075"/>
                    </a:lnTo>
                    <a:lnTo>
                      <a:pt x="1208" y="1125"/>
                    </a:lnTo>
                    <a:lnTo>
                      <a:pt x="1199" y="1186"/>
                    </a:lnTo>
                    <a:lnTo>
                      <a:pt x="1194" y="1256"/>
                    </a:lnTo>
                    <a:lnTo>
                      <a:pt x="1185" y="1326"/>
                    </a:lnTo>
                    <a:lnTo>
                      <a:pt x="1185" y="1432"/>
                    </a:lnTo>
                    <a:lnTo>
                      <a:pt x="1194" y="1472"/>
                    </a:lnTo>
                    <a:lnTo>
                      <a:pt x="1208" y="1497"/>
                    </a:lnTo>
                    <a:lnTo>
                      <a:pt x="1232" y="1517"/>
                    </a:lnTo>
                    <a:lnTo>
                      <a:pt x="1270" y="1522"/>
                    </a:lnTo>
                    <a:lnTo>
                      <a:pt x="1304" y="1517"/>
                    </a:lnTo>
                    <a:lnTo>
                      <a:pt x="1346" y="1497"/>
                    </a:lnTo>
                    <a:lnTo>
                      <a:pt x="1389" y="1462"/>
                    </a:lnTo>
                    <a:lnTo>
                      <a:pt x="1432" y="1402"/>
                    </a:lnTo>
                    <a:lnTo>
                      <a:pt x="1465" y="1316"/>
                    </a:lnTo>
                    <a:lnTo>
                      <a:pt x="1470" y="1311"/>
                    </a:lnTo>
                    <a:lnTo>
                      <a:pt x="1470" y="1301"/>
                    </a:lnTo>
                    <a:lnTo>
                      <a:pt x="1484" y="1286"/>
                    </a:lnTo>
                    <a:lnTo>
                      <a:pt x="1503" y="1286"/>
                    </a:lnTo>
                    <a:lnTo>
                      <a:pt x="1508" y="1291"/>
                    </a:lnTo>
                    <a:lnTo>
                      <a:pt x="1518" y="1296"/>
                    </a:lnTo>
                    <a:lnTo>
                      <a:pt x="1523" y="1301"/>
                    </a:lnTo>
                    <a:lnTo>
                      <a:pt x="1523" y="1316"/>
                    </a:lnTo>
                    <a:lnTo>
                      <a:pt x="1518" y="1336"/>
                    </a:lnTo>
                    <a:lnTo>
                      <a:pt x="1508" y="1372"/>
                    </a:lnTo>
                    <a:lnTo>
                      <a:pt x="1489" y="1417"/>
                    </a:lnTo>
                    <a:lnTo>
                      <a:pt x="1461" y="1462"/>
                    </a:lnTo>
                    <a:lnTo>
                      <a:pt x="1427" y="1502"/>
                    </a:lnTo>
                    <a:lnTo>
                      <a:pt x="1380" y="1542"/>
                    </a:lnTo>
                    <a:lnTo>
                      <a:pt x="1327" y="1568"/>
                    </a:lnTo>
                    <a:lnTo>
                      <a:pt x="1266" y="1578"/>
                    </a:lnTo>
                    <a:lnTo>
                      <a:pt x="1251" y="1578"/>
                    </a:lnTo>
                    <a:lnTo>
                      <a:pt x="1223" y="1573"/>
                    </a:lnTo>
                    <a:lnTo>
                      <a:pt x="1180" y="1568"/>
                    </a:lnTo>
                    <a:lnTo>
                      <a:pt x="1137" y="1557"/>
                    </a:lnTo>
                    <a:lnTo>
                      <a:pt x="1094" y="1537"/>
                    </a:lnTo>
                    <a:lnTo>
                      <a:pt x="1051" y="1502"/>
                    </a:lnTo>
                    <a:lnTo>
                      <a:pt x="1018" y="1462"/>
                    </a:lnTo>
                    <a:lnTo>
                      <a:pt x="994" y="1407"/>
                    </a:lnTo>
                    <a:lnTo>
                      <a:pt x="985" y="1331"/>
                    </a:lnTo>
                    <a:lnTo>
                      <a:pt x="989" y="1296"/>
                    </a:lnTo>
                    <a:lnTo>
                      <a:pt x="994" y="1246"/>
                    </a:lnTo>
                    <a:lnTo>
                      <a:pt x="1004" y="1191"/>
                    </a:lnTo>
                    <a:lnTo>
                      <a:pt x="1018" y="1141"/>
                    </a:lnTo>
                    <a:lnTo>
                      <a:pt x="1028" y="1085"/>
                    </a:lnTo>
                    <a:lnTo>
                      <a:pt x="1042" y="1030"/>
                    </a:lnTo>
                    <a:lnTo>
                      <a:pt x="1047" y="985"/>
                    </a:lnTo>
                    <a:lnTo>
                      <a:pt x="1042" y="950"/>
                    </a:lnTo>
                    <a:lnTo>
                      <a:pt x="1032" y="909"/>
                    </a:lnTo>
                    <a:lnTo>
                      <a:pt x="1018" y="874"/>
                    </a:lnTo>
                    <a:lnTo>
                      <a:pt x="985" y="839"/>
                    </a:lnTo>
                    <a:lnTo>
                      <a:pt x="947" y="809"/>
                    </a:lnTo>
                    <a:lnTo>
                      <a:pt x="890" y="789"/>
                    </a:lnTo>
                    <a:lnTo>
                      <a:pt x="813" y="784"/>
                    </a:lnTo>
                    <a:lnTo>
                      <a:pt x="561" y="784"/>
                    </a:lnTo>
                    <a:lnTo>
                      <a:pt x="418" y="1382"/>
                    </a:lnTo>
                    <a:lnTo>
                      <a:pt x="418" y="1397"/>
                    </a:lnTo>
                    <a:lnTo>
                      <a:pt x="414" y="1407"/>
                    </a:lnTo>
                    <a:lnTo>
                      <a:pt x="414" y="1422"/>
                    </a:lnTo>
                    <a:lnTo>
                      <a:pt x="423" y="1447"/>
                    </a:lnTo>
                    <a:lnTo>
                      <a:pt x="452" y="1457"/>
                    </a:lnTo>
                    <a:lnTo>
                      <a:pt x="494" y="1462"/>
                    </a:lnTo>
                    <a:lnTo>
                      <a:pt x="585" y="1462"/>
                    </a:lnTo>
                    <a:lnTo>
                      <a:pt x="599" y="1467"/>
                    </a:lnTo>
                    <a:lnTo>
                      <a:pt x="609" y="1467"/>
                    </a:lnTo>
                    <a:lnTo>
                      <a:pt x="613" y="1477"/>
                    </a:lnTo>
                    <a:lnTo>
                      <a:pt x="613" y="1502"/>
                    </a:lnTo>
                    <a:lnTo>
                      <a:pt x="609" y="1517"/>
                    </a:lnTo>
                    <a:lnTo>
                      <a:pt x="604" y="1522"/>
                    </a:lnTo>
                    <a:lnTo>
                      <a:pt x="594" y="1527"/>
                    </a:lnTo>
                    <a:lnTo>
                      <a:pt x="590" y="1532"/>
                    </a:lnTo>
                    <a:lnTo>
                      <a:pt x="433" y="1532"/>
                    </a:lnTo>
                    <a:lnTo>
                      <a:pt x="361" y="1527"/>
                    </a:lnTo>
                    <a:lnTo>
                      <a:pt x="237" y="1527"/>
                    </a:lnTo>
                    <a:lnTo>
                      <a:pt x="161" y="1532"/>
                    </a:lnTo>
                    <a:lnTo>
                      <a:pt x="19" y="1532"/>
                    </a:lnTo>
                    <a:lnTo>
                      <a:pt x="14" y="1527"/>
                    </a:lnTo>
                    <a:lnTo>
                      <a:pt x="9" y="1527"/>
                    </a:lnTo>
                    <a:lnTo>
                      <a:pt x="0" y="1517"/>
                    </a:lnTo>
                    <a:lnTo>
                      <a:pt x="0" y="1492"/>
                    </a:lnTo>
                    <a:lnTo>
                      <a:pt x="4" y="1477"/>
                    </a:lnTo>
                    <a:lnTo>
                      <a:pt x="9" y="1472"/>
                    </a:lnTo>
                    <a:lnTo>
                      <a:pt x="28" y="1462"/>
                    </a:lnTo>
                    <a:lnTo>
                      <a:pt x="128" y="1462"/>
                    </a:lnTo>
                    <a:lnTo>
                      <a:pt x="180" y="1457"/>
                    </a:lnTo>
                    <a:lnTo>
                      <a:pt x="209" y="1442"/>
                    </a:lnTo>
                    <a:lnTo>
                      <a:pt x="233" y="1422"/>
                    </a:lnTo>
                    <a:lnTo>
                      <a:pt x="242" y="1397"/>
                    </a:lnTo>
                    <a:lnTo>
                      <a:pt x="252" y="1357"/>
                    </a:lnTo>
                    <a:lnTo>
                      <a:pt x="542" y="146"/>
                    </a:lnTo>
                    <a:lnTo>
                      <a:pt x="542" y="116"/>
                    </a:lnTo>
                    <a:lnTo>
                      <a:pt x="547" y="111"/>
                    </a:lnTo>
                    <a:lnTo>
                      <a:pt x="547" y="91"/>
                    </a:lnTo>
                    <a:lnTo>
                      <a:pt x="542" y="86"/>
                    </a:lnTo>
                    <a:lnTo>
                      <a:pt x="523" y="76"/>
                    </a:lnTo>
                    <a:lnTo>
                      <a:pt x="509" y="71"/>
                    </a:lnTo>
                    <a:lnTo>
                      <a:pt x="490" y="71"/>
                    </a:lnTo>
                    <a:lnTo>
                      <a:pt x="452" y="66"/>
                    </a:lnTo>
                    <a:lnTo>
                      <a:pt x="376" y="66"/>
                    </a:lnTo>
                    <a:lnTo>
                      <a:pt x="361" y="60"/>
                    </a:lnTo>
                    <a:lnTo>
                      <a:pt x="352" y="60"/>
                    </a:lnTo>
                    <a:lnTo>
                      <a:pt x="347" y="50"/>
                    </a:lnTo>
                    <a:lnTo>
                      <a:pt x="347" y="25"/>
                    </a:lnTo>
                    <a:lnTo>
                      <a:pt x="352" y="15"/>
                    </a:lnTo>
                    <a:lnTo>
                      <a:pt x="361" y="5"/>
                    </a:lnTo>
                    <a:lnTo>
                      <a:pt x="371" y="5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9779" y="3082"/>
                <a:ext cx="676" cy="1065"/>
              </a:xfrm>
              <a:custGeom>
                <a:avLst/>
                <a:gdLst/>
                <a:ahLst/>
                <a:cxnLst>
                  <a:cxn ang="0">
                    <a:pos x="395" y="5"/>
                  </a:cxn>
                  <a:cxn ang="0">
                    <a:pos x="538" y="60"/>
                  </a:cxn>
                  <a:cxn ang="0">
                    <a:pos x="633" y="165"/>
                  </a:cxn>
                  <a:cxn ang="0">
                    <a:pos x="671" y="311"/>
                  </a:cxn>
                  <a:cxn ang="0">
                    <a:pos x="638" y="452"/>
                  </a:cxn>
                  <a:cxn ang="0">
                    <a:pos x="557" y="562"/>
                  </a:cxn>
                  <a:cxn ang="0">
                    <a:pos x="452" y="658"/>
                  </a:cxn>
                  <a:cxn ang="0">
                    <a:pos x="276" y="808"/>
                  </a:cxn>
                  <a:cxn ang="0">
                    <a:pos x="148" y="929"/>
                  </a:cxn>
                  <a:cxn ang="0">
                    <a:pos x="562" y="924"/>
                  </a:cxn>
                  <a:cxn ang="0">
                    <a:pos x="595" y="894"/>
                  </a:cxn>
                  <a:cxn ang="0">
                    <a:pos x="614" y="808"/>
                  </a:cxn>
                  <a:cxn ang="0">
                    <a:pos x="676" y="773"/>
                  </a:cxn>
                  <a:cxn ang="0">
                    <a:pos x="5" y="1065"/>
                  </a:cxn>
                  <a:cxn ang="0">
                    <a:pos x="10" y="1014"/>
                  </a:cxn>
                  <a:cxn ang="0">
                    <a:pos x="419" y="577"/>
                  </a:cxn>
                  <a:cxn ang="0">
                    <a:pos x="491" y="462"/>
                  </a:cxn>
                  <a:cxn ang="0">
                    <a:pos x="529" y="311"/>
                  </a:cxn>
                  <a:cxn ang="0">
                    <a:pos x="500" y="185"/>
                  </a:cxn>
                  <a:cxn ang="0">
                    <a:pos x="424" y="90"/>
                  </a:cxn>
                  <a:cxn ang="0">
                    <a:pos x="295" y="55"/>
                  </a:cxn>
                  <a:cxn ang="0">
                    <a:pos x="200" y="75"/>
                  </a:cxn>
                  <a:cxn ang="0">
                    <a:pos x="110" y="145"/>
                  </a:cxn>
                  <a:cxn ang="0">
                    <a:pos x="115" y="211"/>
                  </a:cxn>
                  <a:cxn ang="0">
                    <a:pos x="153" y="246"/>
                  </a:cxn>
                  <a:cxn ang="0">
                    <a:pos x="162" y="291"/>
                  </a:cxn>
                  <a:cxn ang="0">
                    <a:pos x="134" y="356"/>
                  </a:cxn>
                  <a:cxn ang="0">
                    <a:pos x="81" y="376"/>
                  </a:cxn>
                  <a:cxn ang="0">
                    <a:pos x="48" y="366"/>
                  </a:cxn>
                  <a:cxn ang="0">
                    <a:pos x="5" y="326"/>
                  </a:cxn>
                  <a:cxn ang="0">
                    <a:pos x="10" y="216"/>
                  </a:cxn>
                  <a:cxn ang="0">
                    <a:pos x="86" y="90"/>
                  </a:cxn>
                  <a:cxn ang="0">
                    <a:pos x="224" y="10"/>
                  </a:cxn>
                </a:cxnLst>
                <a:rect l="0" t="0" r="r" b="b"/>
                <a:pathLst>
                  <a:path w="676" h="1065">
                    <a:moveTo>
                      <a:pt x="314" y="0"/>
                    </a:moveTo>
                    <a:lnTo>
                      <a:pt x="395" y="5"/>
                    </a:lnTo>
                    <a:lnTo>
                      <a:pt x="471" y="30"/>
                    </a:lnTo>
                    <a:lnTo>
                      <a:pt x="538" y="60"/>
                    </a:lnTo>
                    <a:lnTo>
                      <a:pt x="590" y="110"/>
                    </a:lnTo>
                    <a:lnTo>
                      <a:pt x="633" y="165"/>
                    </a:lnTo>
                    <a:lnTo>
                      <a:pt x="662" y="236"/>
                    </a:lnTo>
                    <a:lnTo>
                      <a:pt x="671" y="311"/>
                    </a:lnTo>
                    <a:lnTo>
                      <a:pt x="662" y="386"/>
                    </a:lnTo>
                    <a:lnTo>
                      <a:pt x="638" y="452"/>
                    </a:lnTo>
                    <a:lnTo>
                      <a:pt x="605" y="507"/>
                    </a:lnTo>
                    <a:lnTo>
                      <a:pt x="557" y="562"/>
                    </a:lnTo>
                    <a:lnTo>
                      <a:pt x="505" y="612"/>
                    </a:lnTo>
                    <a:lnTo>
                      <a:pt x="452" y="658"/>
                    </a:lnTo>
                    <a:lnTo>
                      <a:pt x="324" y="763"/>
                    </a:lnTo>
                    <a:lnTo>
                      <a:pt x="276" y="808"/>
                    </a:lnTo>
                    <a:lnTo>
                      <a:pt x="219" y="864"/>
                    </a:lnTo>
                    <a:lnTo>
                      <a:pt x="148" y="929"/>
                    </a:lnTo>
                    <a:lnTo>
                      <a:pt x="529" y="929"/>
                    </a:lnTo>
                    <a:lnTo>
                      <a:pt x="562" y="924"/>
                    </a:lnTo>
                    <a:lnTo>
                      <a:pt x="581" y="919"/>
                    </a:lnTo>
                    <a:lnTo>
                      <a:pt x="595" y="894"/>
                    </a:lnTo>
                    <a:lnTo>
                      <a:pt x="605" y="854"/>
                    </a:lnTo>
                    <a:lnTo>
                      <a:pt x="614" y="808"/>
                    </a:lnTo>
                    <a:lnTo>
                      <a:pt x="619" y="773"/>
                    </a:lnTo>
                    <a:lnTo>
                      <a:pt x="676" y="773"/>
                    </a:lnTo>
                    <a:lnTo>
                      <a:pt x="629" y="1065"/>
                    </a:lnTo>
                    <a:lnTo>
                      <a:pt x="5" y="1065"/>
                    </a:lnTo>
                    <a:lnTo>
                      <a:pt x="5" y="1024"/>
                    </a:lnTo>
                    <a:lnTo>
                      <a:pt x="10" y="1014"/>
                    </a:lnTo>
                    <a:lnTo>
                      <a:pt x="386" y="617"/>
                    </a:lnTo>
                    <a:lnTo>
                      <a:pt x="419" y="577"/>
                    </a:lnTo>
                    <a:lnTo>
                      <a:pt x="457" y="522"/>
                    </a:lnTo>
                    <a:lnTo>
                      <a:pt x="491" y="462"/>
                    </a:lnTo>
                    <a:lnTo>
                      <a:pt x="519" y="391"/>
                    </a:lnTo>
                    <a:lnTo>
                      <a:pt x="529" y="311"/>
                    </a:lnTo>
                    <a:lnTo>
                      <a:pt x="524" y="246"/>
                    </a:lnTo>
                    <a:lnTo>
                      <a:pt x="500" y="185"/>
                    </a:lnTo>
                    <a:lnTo>
                      <a:pt x="467" y="135"/>
                    </a:lnTo>
                    <a:lnTo>
                      <a:pt x="424" y="90"/>
                    </a:lnTo>
                    <a:lnTo>
                      <a:pt x="367" y="65"/>
                    </a:lnTo>
                    <a:lnTo>
                      <a:pt x="295" y="55"/>
                    </a:lnTo>
                    <a:lnTo>
                      <a:pt x="248" y="60"/>
                    </a:lnTo>
                    <a:lnTo>
                      <a:pt x="200" y="75"/>
                    </a:lnTo>
                    <a:lnTo>
                      <a:pt x="153" y="105"/>
                    </a:lnTo>
                    <a:lnTo>
                      <a:pt x="110" y="145"/>
                    </a:lnTo>
                    <a:lnTo>
                      <a:pt x="76" y="206"/>
                    </a:lnTo>
                    <a:lnTo>
                      <a:pt x="115" y="211"/>
                    </a:lnTo>
                    <a:lnTo>
                      <a:pt x="138" y="226"/>
                    </a:lnTo>
                    <a:lnTo>
                      <a:pt x="153" y="246"/>
                    </a:lnTo>
                    <a:lnTo>
                      <a:pt x="162" y="271"/>
                    </a:lnTo>
                    <a:lnTo>
                      <a:pt x="162" y="291"/>
                    </a:lnTo>
                    <a:lnTo>
                      <a:pt x="153" y="326"/>
                    </a:lnTo>
                    <a:lnTo>
                      <a:pt x="134" y="356"/>
                    </a:lnTo>
                    <a:lnTo>
                      <a:pt x="110" y="371"/>
                    </a:lnTo>
                    <a:lnTo>
                      <a:pt x="81" y="376"/>
                    </a:lnTo>
                    <a:lnTo>
                      <a:pt x="67" y="376"/>
                    </a:lnTo>
                    <a:lnTo>
                      <a:pt x="48" y="366"/>
                    </a:lnTo>
                    <a:lnTo>
                      <a:pt x="24" y="351"/>
                    </a:lnTo>
                    <a:lnTo>
                      <a:pt x="5" y="326"/>
                    </a:lnTo>
                    <a:lnTo>
                      <a:pt x="0" y="286"/>
                    </a:lnTo>
                    <a:lnTo>
                      <a:pt x="10" y="216"/>
                    </a:lnTo>
                    <a:lnTo>
                      <a:pt x="38" y="145"/>
                    </a:lnTo>
                    <a:lnTo>
                      <a:pt x="86" y="90"/>
                    </a:lnTo>
                    <a:lnTo>
                      <a:pt x="148" y="40"/>
                    </a:lnTo>
                    <a:lnTo>
                      <a:pt x="224" y="10"/>
                    </a:lnTo>
                    <a:lnTo>
                      <a:pt x="3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10893" y="3272"/>
                <a:ext cx="290" cy="22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0" y="0"/>
                  </a:cxn>
                  <a:cxn ang="0">
                    <a:pos x="290" y="91"/>
                  </a:cxn>
                  <a:cxn ang="0">
                    <a:pos x="86" y="91"/>
                  </a:cxn>
                  <a:cxn ang="0">
                    <a:pos x="86" y="2166"/>
                  </a:cxn>
                  <a:cxn ang="0">
                    <a:pos x="290" y="2166"/>
                  </a:cxn>
                  <a:cxn ang="0">
                    <a:pos x="290" y="2256"/>
                  </a:cxn>
                  <a:cxn ang="0">
                    <a:pos x="0" y="2256"/>
                  </a:cxn>
                  <a:cxn ang="0">
                    <a:pos x="0" y="0"/>
                  </a:cxn>
                </a:cxnLst>
                <a:rect l="0" t="0" r="r" b="b"/>
                <a:pathLst>
                  <a:path w="290" h="2256">
                    <a:moveTo>
                      <a:pt x="0" y="0"/>
                    </a:moveTo>
                    <a:lnTo>
                      <a:pt x="290" y="0"/>
                    </a:lnTo>
                    <a:lnTo>
                      <a:pt x="290" y="91"/>
                    </a:lnTo>
                    <a:lnTo>
                      <a:pt x="86" y="91"/>
                    </a:lnTo>
                    <a:lnTo>
                      <a:pt x="86" y="2166"/>
                    </a:lnTo>
                    <a:lnTo>
                      <a:pt x="290" y="2166"/>
                    </a:lnTo>
                    <a:lnTo>
                      <a:pt x="290" y="2256"/>
                    </a:lnTo>
                    <a:lnTo>
                      <a:pt x="0" y="22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Freeform 11"/>
              <p:cNvSpPr>
                <a:spLocks noEditPoints="1"/>
              </p:cNvSpPr>
              <p:nvPr/>
            </p:nvSpPr>
            <p:spPr bwMode="auto">
              <a:xfrm>
                <a:off x="11340" y="3971"/>
                <a:ext cx="1214" cy="1487"/>
              </a:xfrm>
              <a:custGeom>
                <a:avLst/>
                <a:gdLst/>
                <a:ahLst/>
                <a:cxnLst>
                  <a:cxn ang="0">
                    <a:pos x="866" y="145"/>
                  </a:cxn>
                  <a:cxn ang="0">
                    <a:pos x="724" y="236"/>
                  </a:cxn>
                  <a:cxn ang="0">
                    <a:pos x="605" y="407"/>
                  </a:cxn>
                  <a:cxn ang="0">
                    <a:pos x="524" y="633"/>
                  </a:cxn>
                  <a:cxn ang="0">
                    <a:pos x="514" y="698"/>
                  </a:cxn>
                  <a:cxn ang="0">
                    <a:pos x="490" y="834"/>
                  </a:cxn>
                  <a:cxn ang="0">
                    <a:pos x="481" y="884"/>
                  </a:cxn>
                  <a:cxn ang="0">
                    <a:pos x="519" y="889"/>
                  </a:cxn>
                  <a:cxn ang="0">
                    <a:pos x="686" y="874"/>
                  </a:cxn>
                  <a:cxn ang="0">
                    <a:pos x="924" y="763"/>
                  </a:cxn>
                  <a:cxn ang="0">
                    <a:pos x="1090" y="577"/>
                  </a:cxn>
                  <a:cxn ang="0">
                    <a:pos x="1152" y="361"/>
                  </a:cxn>
                  <a:cxn ang="0">
                    <a:pos x="1133" y="251"/>
                  </a:cxn>
                  <a:cxn ang="0">
                    <a:pos x="1066" y="166"/>
                  </a:cxn>
                  <a:cxn ang="0">
                    <a:pos x="947" y="130"/>
                  </a:cxn>
                  <a:cxn ang="0">
                    <a:pos x="1043" y="10"/>
                  </a:cxn>
                  <a:cxn ang="0">
                    <a:pos x="1152" y="90"/>
                  </a:cxn>
                  <a:cxn ang="0">
                    <a:pos x="1209" y="226"/>
                  </a:cxn>
                  <a:cxn ang="0">
                    <a:pos x="1200" y="442"/>
                  </a:cxn>
                  <a:cxn ang="0">
                    <a:pos x="1090" y="688"/>
                  </a:cxn>
                  <a:cxn ang="0">
                    <a:pos x="905" y="889"/>
                  </a:cxn>
                  <a:cxn ang="0">
                    <a:pos x="662" y="1004"/>
                  </a:cxn>
                  <a:cxn ang="0">
                    <a:pos x="486" y="1020"/>
                  </a:cxn>
                  <a:cxn ang="0">
                    <a:pos x="457" y="1014"/>
                  </a:cxn>
                  <a:cxn ang="0">
                    <a:pos x="419" y="1236"/>
                  </a:cxn>
                  <a:cxn ang="0">
                    <a:pos x="395" y="1356"/>
                  </a:cxn>
                  <a:cxn ang="0">
                    <a:pos x="386" y="1416"/>
                  </a:cxn>
                  <a:cxn ang="0">
                    <a:pos x="362" y="1462"/>
                  </a:cxn>
                  <a:cxn ang="0">
                    <a:pos x="319" y="1487"/>
                  </a:cxn>
                  <a:cxn ang="0">
                    <a:pos x="281" y="1482"/>
                  </a:cxn>
                  <a:cxn ang="0">
                    <a:pos x="253" y="1457"/>
                  </a:cxn>
                  <a:cxn ang="0">
                    <a:pos x="243" y="1416"/>
                  </a:cxn>
                  <a:cxn ang="0">
                    <a:pos x="248" y="1396"/>
                  </a:cxn>
                  <a:cxn ang="0">
                    <a:pos x="257" y="1381"/>
                  </a:cxn>
                  <a:cxn ang="0">
                    <a:pos x="267" y="964"/>
                  </a:cxn>
                  <a:cxn ang="0">
                    <a:pos x="100" y="844"/>
                  </a:cxn>
                  <a:cxn ang="0">
                    <a:pos x="10" y="668"/>
                  </a:cxn>
                  <a:cxn ang="0">
                    <a:pos x="5" y="492"/>
                  </a:cxn>
                  <a:cxn ang="0">
                    <a:pos x="43" y="331"/>
                  </a:cxn>
                  <a:cxn ang="0">
                    <a:pos x="105" y="181"/>
                  </a:cxn>
                  <a:cxn ang="0">
                    <a:pos x="172" y="70"/>
                  </a:cxn>
                  <a:cxn ang="0">
                    <a:pos x="224" y="25"/>
                  </a:cxn>
                  <a:cxn ang="0">
                    <a:pos x="248" y="40"/>
                  </a:cxn>
                  <a:cxn ang="0">
                    <a:pos x="243" y="55"/>
                  </a:cxn>
                  <a:cxn ang="0">
                    <a:pos x="229" y="75"/>
                  </a:cxn>
                  <a:cxn ang="0">
                    <a:pos x="129" y="251"/>
                  </a:cxn>
                  <a:cxn ang="0">
                    <a:pos x="72" y="427"/>
                  </a:cxn>
                  <a:cxn ang="0">
                    <a:pos x="53" y="542"/>
                  </a:cxn>
                  <a:cxn ang="0">
                    <a:pos x="91" y="693"/>
                  </a:cxn>
                  <a:cxn ang="0">
                    <a:pos x="210" y="803"/>
                  </a:cxn>
                  <a:cxn ang="0">
                    <a:pos x="405" y="874"/>
                  </a:cxn>
                  <a:cxn ang="0">
                    <a:pos x="524" y="492"/>
                  </a:cxn>
                  <a:cxn ang="0">
                    <a:pos x="619" y="271"/>
                  </a:cxn>
                  <a:cxn ang="0">
                    <a:pos x="733" y="105"/>
                  </a:cxn>
                  <a:cxn ang="0">
                    <a:pos x="881" y="15"/>
                  </a:cxn>
                </a:cxnLst>
                <a:rect l="0" t="0" r="r" b="b"/>
                <a:pathLst>
                  <a:path w="1214" h="1487">
                    <a:moveTo>
                      <a:pt x="947" y="130"/>
                    </a:moveTo>
                    <a:lnTo>
                      <a:pt x="866" y="145"/>
                    </a:lnTo>
                    <a:lnTo>
                      <a:pt x="790" y="181"/>
                    </a:lnTo>
                    <a:lnTo>
                      <a:pt x="724" y="236"/>
                    </a:lnTo>
                    <a:lnTo>
                      <a:pt x="657" y="316"/>
                    </a:lnTo>
                    <a:lnTo>
                      <a:pt x="605" y="407"/>
                    </a:lnTo>
                    <a:lnTo>
                      <a:pt x="557" y="517"/>
                    </a:lnTo>
                    <a:lnTo>
                      <a:pt x="524" y="633"/>
                    </a:lnTo>
                    <a:lnTo>
                      <a:pt x="519" y="658"/>
                    </a:lnTo>
                    <a:lnTo>
                      <a:pt x="514" y="698"/>
                    </a:lnTo>
                    <a:lnTo>
                      <a:pt x="495" y="788"/>
                    </a:lnTo>
                    <a:lnTo>
                      <a:pt x="490" y="834"/>
                    </a:lnTo>
                    <a:lnTo>
                      <a:pt x="481" y="864"/>
                    </a:lnTo>
                    <a:lnTo>
                      <a:pt x="481" y="884"/>
                    </a:lnTo>
                    <a:lnTo>
                      <a:pt x="510" y="884"/>
                    </a:lnTo>
                    <a:lnTo>
                      <a:pt x="519" y="889"/>
                    </a:lnTo>
                    <a:lnTo>
                      <a:pt x="548" y="889"/>
                    </a:lnTo>
                    <a:lnTo>
                      <a:pt x="686" y="874"/>
                    </a:lnTo>
                    <a:lnTo>
                      <a:pt x="809" y="829"/>
                    </a:lnTo>
                    <a:lnTo>
                      <a:pt x="924" y="763"/>
                    </a:lnTo>
                    <a:lnTo>
                      <a:pt x="1019" y="678"/>
                    </a:lnTo>
                    <a:lnTo>
                      <a:pt x="1090" y="577"/>
                    </a:lnTo>
                    <a:lnTo>
                      <a:pt x="1138" y="472"/>
                    </a:lnTo>
                    <a:lnTo>
                      <a:pt x="1152" y="361"/>
                    </a:lnTo>
                    <a:lnTo>
                      <a:pt x="1147" y="306"/>
                    </a:lnTo>
                    <a:lnTo>
                      <a:pt x="1133" y="251"/>
                    </a:lnTo>
                    <a:lnTo>
                      <a:pt x="1104" y="206"/>
                    </a:lnTo>
                    <a:lnTo>
                      <a:pt x="1066" y="166"/>
                    </a:lnTo>
                    <a:lnTo>
                      <a:pt x="1014" y="140"/>
                    </a:lnTo>
                    <a:lnTo>
                      <a:pt x="947" y="130"/>
                    </a:lnTo>
                    <a:close/>
                    <a:moveTo>
                      <a:pt x="971" y="0"/>
                    </a:moveTo>
                    <a:lnTo>
                      <a:pt x="1043" y="10"/>
                    </a:lnTo>
                    <a:lnTo>
                      <a:pt x="1104" y="40"/>
                    </a:lnTo>
                    <a:lnTo>
                      <a:pt x="1152" y="90"/>
                    </a:lnTo>
                    <a:lnTo>
                      <a:pt x="1185" y="150"/>
                    </a:lnTo>
                    <a:lnTo>
                      <a:pt x="1209" y="226"/>
                    </a:lnTo>
                    <a:lnTo>
                      <a:pt x="1214" y="311"/>
                    </a:lnTo>
                    <a:lnTo>
                      <a:pt x="1200" y="442"/>
                    </a:lnTo>
                    <a:lnTo>
                      <a:pt x="1157" y="572"/>
                    </a:lnTo>
                    <a:lnTo>
                      <a:pt x="1090" y="688"/>
                    </a:lnTo>
                    <a:lnTo>
                      <a:pt x="1005" y="798"/>
                    </a:lnTo>
                    <a:lnTo>
                      <a:pt x="905" y="889"/>
                    </a:lnTo>
                    <a:lnTo>
                      <a:pt x="786" y="959"/>
                    </a:lnTo>
                    <a:lnTo>
                      <a:pt x="662" y="1004"/>
                    </a:lnTo>
                    <a:lnTo>
                      <a:pt x="529" y="1020"/>
                    </a:lnTo>
                    <a:lnTo>
                      <a:pt x="486" y="1020"/>
                    </a:lnTo>
                    <a:lnTo>
                      <a:pt x="471" y="1014"/>
                    </a:lnTo>
                    <a:lnTo>
                      <a:pt x="457" y="1014"/>
                    </a:lnTo>
                    <a:lnTo>
                      <a:pt x="433" y="1135"/>
                    </a:lnTo>
                    <a:lnTo>
                      <a:pt x="419" y="1236"/>
                    </a:lnTo>
                    <a:lnTo>
                      <a:pt x="405" y="1306"/>
                    </a:lnTo>
                    <a:lnTo>
                      <a:pt x="395" y="1356"/>
                    </a:lnTo>
                    <a:lnTo>
                      <a:pt x="391" y="1391"/>
                    </a:lnTo>
                    <a:lnTo>
                      <a:pt x="386" y="1416"/>
                    </a:lnTo>
                    <a:lnTo>
                      <a:pt x="381" y="1426"/>
                    </a:lnTo>
                    <a:lnTo>
                      <a:pt x="362" y="1462"/>
                    </a:lnTo>
                    <a:lnTo>
                      <a:pt x="338" y="1477"/>
                    </a:lnTo>
                    <a:lnTo>
                      <a:pt x="319" y="1487"/>
                    </a:lnTo>
                    <a:lnTo>
                      <a:pt x="295" y="1487"/>
                    </a:lnTo>
                    <a:lnTo>
                      <a:pt x="281" y="1482"/>
                    </a:lnTo>
                    <a:lnTo>
                      <a:pt x="272" y="1477"/>
                    </a:lnTo>
                    <a:lnTo>
                      <a:pt x="253" y="1457"/>
                    </a:lnTo>
                    <a:lnTo>
                      <a:pt x="243" y="1442"/>
                    </a:lnTo>
                    <a:lnTo>
                      <a:pt x="243" y="1416"/>
                    </a:lnTo>
                    <a:lnTo>
                      <a:pt x="248" y="1406"/>
                    </a:lnTo>
                    <a:lnTo>
                      <a:pt x="248" y="1396"/>
                    </a:lnTo>
                    <a:lnTo>
                      <a:pt x="253" y="1376"/>
                    </a:lnTo>
                    <a:lnTo>
                      <a:pt x="257" y="1381"/>
                    </a:lnTo>
                    <a:lnTo>
                      <a:pt x="372" y="999"/>
                    </a:lnTo>
                    <a:lnTo>
                      <a:pt x="267" y="964"/>
                    </a:lnTo>
                    <a:lnTo>
                      <a:pt x="172" y="909"/>
                    </a:lnTo>
                    <a:lnTo>
                      <a:pt x="100" y="844"/>
                    </a:lnTo>
                    <a:lnTo>
                      <a:pt x="48" y="763"/>
                    </a:lnTo>
                    <a:lnTo>
                      <a:pt x="10" y="668"/>
                    </a:lnTo>
                    <a:lnTo>
                      <a:pt x="0" y="567"/>
                    </a:lnTo>
                    <a:lnTo>
                      <a:pt x="5" y="492"/>
                    </a:lnTo>
                    <a:lnTo>
                      <a:pt x="19" y="412"/>
                    </a:lnTo>
                    <a:lnTo>
                      <a:pt x="43" y="331"/>
                    </a:lnTo>
                    <a:lnTo>
                      <a:pt x="72" y="251"/>
                    </a:lnTo>
                    <a:lnTo>
                      <a:pt x="105" y="181"/>
                    </a:lnTo>
                    <a:lnTo>
                      <a:pt x="138" y="115"/>
                    </a:lnTo>
                    <a:lnTo>
                      <a:pt x="172" y="70"/>
                    </a:lnTo>
                    <a:lnTo>
                      <a:pt x="200" y="35"/>
                    </a:lnTo>
                    <a:lnTo>
                      <a:pt x="224" y="25"/>
                    </a:lnTo>
                    <a:lnTo>
                      <a:pt x="234" y="25"/>
                    </a:lnTo>
                    <a:lnTo>
                      <a:pt x="248" y="40"/>
                    </a:lnTo>
                    <a:lnTo>
                      <a:pt x="248" y="50"/>
                    </a:lnTo>
                    <a:lnTo>
                      <a:pt x="243" y="55"/>
                    </a:lnTo>
                    <a:lnTo>
                      <a:pt x="238" y="65"/>
                    </a:lnTo>
                    <a:lnTo>
                      <a:pt x="229" y="75"/>
                    </a:lnTo>
                    <a:lnTo>
                      <a:pt x="172" y="161"/>
                    </a:lnTo>
                    <a:lnTo>
                      <a:pt x="129" y="251"/>
                    </a:lnTo>
                    <a:lnTo>
                      <a:pt x="96" y="341"/>
                    </a:lnTo>
                    <a:lnTo>
                      <a:pt x="72" y="427"/>
                    </a:lnTo>
                    <a:lnTo>
                      <a:pt x="57" y="497"/>
                    </a:lnTo>
                    <a:lnTo>
                      <a:pt x="53" y="542"/>
                    </a:lnTo>
                    <a:lnTo>
                      <a:pt x="62" y="618"/>
                    </a:lnTo>
                    <a:lnTo>
                      <a:pt x="91" y="693"/>
                    </a:lnTo>
                    <a:lnTo>
                      <a:pt x="143" y="753"/>
                    </a:lnTo>
                    <a:lnTo>
                      <a:pt x="210" y="803"/>
                    </a:lnTo>
                    <a:lnTo>
                      <a:pt x="295" y="849"/>
                    </a:lnTo>
                    <a:lnTo>
                      <a:pt x="405" y="874"/>
                    </a:lnTo>
                    <a:lnTo>
                      <a:pt x="481" y="613"/>
                    </a:lnTo>
                    <a:lnTo>
                      <a:pt x="524" y="492"/>
                    </a:lnTo>
                    <a:lnTo>
                      <a:pt x="567" y="376"/>
                    </a:lnTo>
                    <a:lnTo>
                      <a:pt x="619" y="271"/>
                    </a:lnTo>
                    <a:lnTo>
                      <a:pt x="671" y="181"/>
                    </a:lnTo>
                    <a:lnTo>
                      <a:pt x="733" y="105"/>
                    </a:lnTo>
                    <a:lnTo>
                      <a:pt x="805" y="50"/>
                    </a:lnTo>
                    <a:lnTo>
                      <a:pt x="881" y="15"/>
                    </a:lnTo>
                    <a:lnTo>
                      <a:pt x="9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12811" y="4724"/>
                <a:ext cx="252" cy="67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57" y="10"/>
                  </a:cxn>
                  <a:cxn ang="0">
                    <a:pos x="195" y="40"/>
                  </a:cxn>
                  <a:cxn ang="0">
                    <a:pos x="224" y="86"/>
                  </a:cxn>
                  <a:cxn ang="0">
                    <a:pos x="243" y="156"/>
                  </a:cxn>
                  <a:cxn ang="0">
                    <a:pos x="247" y="236"/>
                  </a:cxn>
                  <a:cxn ang="0">
                    <a:pos x="252" y="231"/>
                  </a:cxn>
                  <a:cxn ang="0">
                    <a:pos x="243" y="327"/>
                  </a:cxn>
                  <a:cxn ang="0">
                    <a:pos x="224" y="412"/>
                  </a:cxn>
                  <a:cxn ang="0">
                    <a:pos x="195" y="488"/>
                  </a:cxn>
                  <a:cxn ang="0">
                    <a:pos x="162" y="553"/>
                  </a:cxn>
                  <a:cxn ang="0">
                    <a:pos x="128" y="603"/>
                  </a:cxn>
                  <a:cxn ang="0">
                    <a:pos x="100" y="643"/>
                  </a:cxn>
                  <a:cxn ang="0">
                    <a:pos x="57" y="673"/>
                  </a:cxn>
                  <a:cxn ang="0">
                    <a:pos x="52" y="673"/>
                  </a:cxn>
                  <a:cxn ang="0">
                    <a:pos x="43" y="668"/>
                  </a:cxn>
                  <a:cxn ang="0">
                    <a:pos x="38" y="658"/>
                  </a:cxn>
                  <a:cxn ang="0">
                    <a:pos x="38" y="643"/>
                  </a:cxn>
                  <a:cxn ang="0">
                    <a:pos x="43" y="638"/>
                  </a:cxn>
                  <a:cxn ang="0">
                    <a:pos x="43" y="633"/>
                  </a:cxn>
                  <a:cxn ang="0">
                    <a:pos x="62" y="613"/>
                  </a:cxn>
                  <a:cxn ang="0">
                    <a:pos x="114" y="543"/>
                  </a:cxn>
                  <a:cxn ang="0">
                    <a:pos x="157" y="457"/>
                  </a:cxn>
                  <a:cxn ang="0">
                    <a:pos x="190" y="352"/>
                  </a:cxn>
                  <a:cxn ang="0">
                    <a:pos x="205" y="231"/>
                  </a:cxn>
                  <a:cxn ang="0">
                    <a:pos x="205" y="201"/>
                  </a:cxn>
                  <a:cxn ang="0">
                    <a:pos x="195" y="201"/>
                  </a:cxn>
                  <a:cxn ang="0">
                    <a:pos x="190" y="206"/>
                  </a:cxn>
                  <a:cxn ang="0">
                    <a:pos x="152" y="231"/>
                  </a:cxn>
                  <a:cxn ang="0">
                    <a:pos x="114" y="236"/>
                  </a:cxn>
                  <a:cxn ang="0">
                    <a:pos x="67" y="226"/>
                  </a:cxn>
                  <a:cxn ang="0">
                    <a:pos x="28" y="201"/>
                  </a:cxn>
                  <a:cxn ang="0">
                    <a:pos x="9" y="161"/>
                  </a:cxn>
                  <a:cxn ang="0">
                    <a:pos x="0" y="116"/>
                  </a:cxn>
                  <a:cxn ang="0">
                    <a:pos x="9" y="71"/>
                  </a:cxn>
                  <a:cxn ang="0">
                    <a:pos x="28" y="35"/>
                  </a:cxn>
                  <a:cxn ang="0">
                    <a:pos x="67" y="10"/>
                  </a:cxn>
                  <a:cxn ang="0">
                    <a:pos x="114" y="0"/>
                  </a:cxn>
                </a:cxnLst>
                <a:rect l="0" t="0" r="r" b="b"/>
                <a:pathLst>
                  <a:path w="252" h="673">
                    <a:moveTo>
                      <a:pt x="114" y="0"/>
                    </a:moveTo>
                    <a:lnTo>
                      <a:pt x="157" y="10"/>
                    </a:lnTo>
                    <a:lnTo>
                      <a:pt x="195" y="40"/>
                    </a:lnTo>
                    <a:lnTo>
                      <a:pt x="224" y="86"/>
                    </a:lnTo>
                    <a:lnTo>
                      <a:pt x="243" y="156"/>
                    </a:lnTo>
                    <a:lnTo>
                      <a:pt x="247" y="236"/>
                    </a:lnTo>
                    <a:lnTo>
                      <a:pt x="252" y="231"/>
                    </a:lnTo>
                    <a:lnTo>
                      <a:pt x="243" y="327"/>
                    </a:lnTo>
                    <a:lnTo>
                      <a:pt x="224" y="412"/>
                    </a:lnTo>
                    <a:lnTo>
                      <a:pt x="195" y="488"/>
                    </a:lnTo>
                    <a:lnTo>
                      <a:pt x="162" y="553"/>
                    </a:lnTo>
                    <a:lnTo>
                      <a:pt x="128" y="603"/>
                    </a:lnTo>
                    <a:lnTo>
                      <a:pt x="100" y="643"/>
                    </a:lnTo>
                    <a:lnTo>
                      <a:pt x="57" y="673"/>
                    </a:lnTo>
                    <a:lnTo>
                      <a:pt x="52" y="673"/>
                    </a:lnTo>
                    <a:lnTo>
                      <a:pt x="43" y="668"/>
                    </a:lnTo>
                    <a:lnTo>
                      <a:pt x="38" y="658"/>
                    </a:lnTo>
                    <a:lnTo>
                      <a:pt x="38" y="643"/>
                    </a:lnTo>
                    <a:lnTo>
                      <a:pt x="43" y="638"/>
                    </a:lnTo>
                    <a:lnTo>
                      <a:pt x="43" y="633"/>
                    </a:lnTo>
                    <a:lnTo>
                      <a:pt x="62" y="613"/>
                    </a:lnTo>
                    <a:lnTo>
                      <a:pt x="114" y="543"/>
                    </a:lnTo>
                    <a:lnTo>
                      <a:pt x="157" y="457"/>
                    </a:lnTo>
                    <a:lnTo>
                      <a:pt x="190" y="352"/>
                    </a:lnTo>
                    <a:lnTo>
                      <a:pt x="205" y="231"/>
                    </a:lnTo>
                    <a:lnTo>
                      <a:pt x="205" y="201"/>
                    </a:lnTo>
                    <a:lnTo>
                      <a:pt x="195" y="201"/>
                    </a:lnTo>
                    <a:lnTo>
                      <a:pt x="190" y="206"/>
                    </a:lnTo>
                    <a:lnTo>
                      <a:pt x="152" y="231"/>
                    </a:lnTo>
                    <a:lnTo>
                      <a:pt x="114" y="236"/>
                    </a:lnTo>
                    <a:lnTo>
                      <a:pt x="67" y="226"/>
                    </a:lnTo>
                    <a:lnTo>
                      <a:pt x="28" y="201"/>
                    </a:lnTo>
                    <a:lnTo>
                      <a:pt x="9" y="161"/>
                    </a:lnTo>
                    <a:lnTo>
                      <a:pt x="0" y="116"/>
                    </a:lnTo>
                    <a:lnTo>
                      <a:pt x="9" y="71"/>
                    </a:lnTo>
                    <a:lnTo>
                      <a:pt x="28" y="35"/>
                    </a:lnTo>
                    <a:lnTo>
                      <a:pt x="67" y="1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14063" y="3634"/>
                <a:ext cx="771" cy="7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 noEditPoints="1"/>
              </p:cNvSpPr>
              <p:nvPr/>
            </p:nvSpPr>
            <p:spPr bwMode="auto">
              <a:xfrm>
                <a:off x="13691" y="3971"/>
                <a:ext cx="1214" cy="1487"/>
              </a:xfrm>
              <a:custGeom>
                <a:avLst/>
                <a:gdLst/>
                <a:ahLst/>
                <a:cxnLst>
                  <a:cxn ang="0">
                    <a:pos x="867" y="145"/>
                  </a:cxn>
                  <a:cxn ang="0">
                    <a:pos x="724" y="236"/>
                  </a:cxn>
                  <a:cxn ang="0">
                    <a:pos x="605" y="407"/>
                  </a:cxn>
                  <a:cxn ang="0">
                    <a:pos x="524" y="633"/>
                  </a:cxn>
                  <a:cxn ang="0">
                    <a:pos x="514" y="698"/>
                  </a:cxn>
                  <a:cxn ang="0">
                    <a:pos x="491" y="834"/>
                  </a:cxn>
                  <a:cxn ang="0">
                    <a:pos x="481" y="884"/>
                  </a:cxn>
                  <a:cxn ang="0">
                    <a:pos x="519" y="889"/>
                  </a:cxn>
                  <a:cxn ang="0">
                    <a:pos x="686" y="874"/>
                  </a:cxn>
                  <a:cxn ang="0">
                    <a:pos x="924" y="763"/>
                  </a:cxn>
                  <a:cxn ang="0">
                    <a:pos x="1090" y="577"/>
                  </a:cxn>
                  <a:cxn ang="0">
                    <a:pos x="1152" y="361"/>
                  </a:cxn>
                  <a:cxn ang="0">
                    <a:pos x="1133" y="251"/>
                  </a:cxn>
                  <a:cxn ang="0">
                    <a:pos x="1066" y="166"/>
                  </a:cxn>
                  <a:cxn ang="0">
                    <a:pos x="948" y="130"/>
                  </a:cxn>
                  <a:cxn ang="0">
                    <a:pos x="1043" y="10"/>
                  </a:cxn>
                  <a:cxn ang="0">
                    <a:pos x="1152" y="90"/>
                  </a:cxn>
                  <a:cxn ang="0">
                    <a:pos x="1209" y="226"/>
                  </a:cxn>
                  <a:cxn ang="0">
                    <a:pos x="1200" y="442"/>
                  </a:cxn>
                  <a:cxn ang="0">
                    <a:pos x="1090" y="688"/>
                  </a:cxn>
                  <a:cxn ang="0">
                    <a:pos x="905" y="889"/>
                  </a:cxn>
                  <a:cxn ang="0">
                    <a:pos x="662" y="1004"/>
                  </a:cxn>
                  <a:cxn ang="0">
                    <a:pos x="486" y="1020"/>
                  </a:cxn>
                  <a:cxn ang="0">
                    <a:pos x="457" y="1014"/>
                  </a:cxn>
                  <a:cxn ang="0">
                    <a:pos x="419" y="1236"/>
                  </a:cxn>
                  <a:cxn ang="0">
                    <a:pos x="395" y="1356"/>
                  </a:cxn>
                  <a:cxn ang="0">
                    <a:pos x="386" y="1416"/>
                  </a:cxn>
                  <a:cxn ang="0">
                    <a:pos x="362" y="1462"/>
                  </a:cxn>
                  <a:cxn ang="0">
                    <a:pos x="319" y="1487"/>
                  </a:cxn>
                  <a:cxn ang="0">
                    <a:pos x="281" y="1482"/>
                  </a:cxn>
                  <a:cxn ang="0">
                    <a:pos x="253" y="1457"/>
                  </a:cxn>
                  <a:cxn ang="0">
                    <a:pos x="243" y="1416"/>
                  </a:cxn>
                  <a:cxn ang="0">
                    <a:pos x="248" y="1396"/>
                  </a:cxn>
                  <a:cxn ang="0">
                    <a:pos x="257" y="1381"/>
                  </a:cxn>
                  <a:cxn ang="0">
                    <a:pos x="267" y="964"/>
                  </a:cxn>
                  <a:cxn ang="0">
                    <a:pos x="100" y="844"/>
                  </a:cxn>
                  <a:cxn ang="0">
                    <a:pos x="10" y="668"/>
                  </a:cxn>
                  <a:cxn ang="0">
                    <a:pos x="5" y="492"/>
                  </a:cxn>
                  <a:cxn ang="0">
                    <a:pos x="43" y="331"/>
                  </a:cxn>
                  <a:cxn ang="0">
                    <a:pos x="105" y="181"/>
                  </a:cxn>
                  <a:cxn ang="0">
                    <a:pos x="172" y="70"/>
                  </a:cxn>
                  <a:cxn ang="0">
                    <a:pos x="224" y="25"/>
                  </a:cxn>
                  <a:cxn ang="0">
                    <a:pos x="248" y="40"/>
                  </a:cxn>
                  <a:cxn ang="0">
                    <a:pos x="243" y="55"/>
                  </a:cxn>
                  <a:cxn ang="0">
                    <a:pos x="229" y="75"/>
                  </a:cxn>
                  <a:cxn ang="0">
                    <a:pos x="129" y="251"/>
                  </a:cxn>
                  <a:cxn ang="0">
                    <a:pos x="72" y="427"/>
                  </a:cxn>
                  <a:cxn ang="0">
                    <a:pos x="53" y="542"/>
                  </a:cxn>
                  <a:cxn ang="0">
                    <a:pos x="91" y="693"/>
                  </a:cxn>
                  <a:cxn ang="0">
                    <a:pos x="210" y="803"/>
                  </a:cxn>
                  <a:cxn ang="0">
                    <a:pos x="405" y="874"/>
                  </a:cxn>
                  <a:cxn ang="0">
                    <a:pos x="524" y="492"/>
                  </a:cxn>
                  <a:cxn ang="0">
                    <a:pos x="619" y="271"/>
                  </a:cxn>
                  <a:cxn ang="0">
                    <a:pos x="733" y="105"/>
                  </a:cxn>
                  <a:cxn ang="0">
                    <a:pos x="881" y="15"/>
                  </a:cxn>
                </a:cxnLst>
                <a:rect l="0" t="0" r="r" b="b"/>
                <a:pathLst>
                  <a:path w="1214" h="1487">
                    <a:moveTo>
                      <a:pt x="948" y="130"/>
                    </a:moveTo>
                    <a:lnTo>
                      <a:pt x="867" y="145"/>
                    </a:lnTo>
                    <a:lnTo>
                      <a:pt x="790" y="181"/>
                    </a:lnTo>
                    <a:lnTo>
                      <a:pt x="724" y="236"/>
                    </a:lnTo>
                    <a:lnTo>
                      <a:pt x="657" y="316"/>
                    </a:lnTo>
                    <a:lnTo>
                      <a:pt x="605" y="407"/>
                    </a:lnTo>
                    <a:lnTo>
                      <a:pt x="557" y="517"/>
                    </a:lnTo>
                    <a:lnTo>
                      <a:pt x="524" y="633"/>
                    </a:lnTo>
                    <a:lnTo>
                      <a:pt x="519" y="658"/>
                    </a:lnTo>
                    <a:lnTo>
                      <a:pt x="514" y="698"/>
                    </a:lnTo>
                    <a:lnTo>
                      <a:pt x="495" y="788"/>
                    </a:lnTo>
                    <a:lnTo>
                      <a:pt x="491" y="834"/>
                    </a:lnTo>
                    <a:lnTo>
                      <a:pt x="481" y="864"/>
                    </a:lnTo>
                    <a:lnTo>
                      <a:pt x="481" y="884"/>
                    </a:lnTo>
                    <a:lnTo>
                      <a:pt x="510" y="884"/>
                    </a:lnTo>
                    <a:lnTo>
                      <a:pt x="519" y="889"/>
                    </a:lnTo>
                    <a:lnTo>
                      <a:pt x="548" y="889"/>
                    </a:lnTo>
                    <a:lnTo>
                      <a:pt x="686" y="874"/>
                    </a:lnTo>
                    <a:lnTo>
                      <a:pt x="809" y="829"/>
                    </a:lnTo>
                    <a:lnTo>
                      <a:pt x="924" y="763"/>
                    </a:lnTo>
                    <a:lnTo>
                      <a:pt x="1019" y="678"/>
                    </a:lnTo>
                    <a:lnTo>
                      <a:pt x="1090" y="577"/>
                    </a:lnTo>
                    <a:lnTo>
                      <a:pt x="1138" y="472"/>
                    </a:lnTo>
                    <a:lnTo>
                      <a:pt x="1152" y="361"/>
                    </a:lnTo>
                    <a:lnTo>
                      <a:pt x="1147" y="306"/>
                    </a:lnTo>
                    <a:lnTo>
                      <a:pt x="1133" y="251"/>
                    </a:lnTo>
                    <a:lnTo>
                      <a:pt x="1105" y="206"/>
                    </a:lnTo>
                    <a:lnTo>
                      <a:pt x="1066" y="166"/>
                    </a:lnTo>
                    <a:lnTo>
                      <a:pt x="1014" y="140"/>
                    </a:lnTo>
                    <a:lnTo>
                      <a:pt x="948" y="130"/>
                    </a:lnTo>
                    <a:close/>
                    <a:moveTo>
                      <a:pt x="971" y="0"/>
                    </a:moveTo>
                    <a:lnTo>
                      <a:pt x="1043" y="10"/>
                    </a:lnTo>
                    <a:lnTo>
                      <a:pt x="1105" y="40"/>
                    </a:lnTo>
                    <a:lnTo>
                      <a:pt x="1152" y="90"/>
                    </a:lnTo>
                    <a:lnTo>
                      <a:pt x="1185" y="150"/>
                    </a:lnTo>
                    <a:lnTo>
                      <a:pt x="1209" y="226"/>
                    </a:lnTo>
                    <a:lnTo>
                      <a:pt x="1214" y="311"/>
                    </a:lnTo>
                    <a:lnTo>
                      <a:pt x="1200" y="442"/>
                    </a:lnTo>
                    <a:lnTo>
                      <a:pt x="1157" y="572"/>
                    </a:lnTo>
                    <a:lnTo>
                      <a:pt x="1090" y="688"/>
                    </a:lnTo>
                    <a:lnTo>
                      <a:pt x="1005" y="798"/>
                    </a:lnTo>
                    <a:lnTo>
                      <a:pt x="905" y="889"/>
                    </a:lnTo>
                    <a:lnTo>
                      <a:pt x="786" y="959"/>
                    </a:lnTo>
                    <a:lnTo>
                      <a:pt x="662" y="1004"/>
                    </a:lnTo>
                    <a:lnTo>
                      <a:pt x="529" y="1020"/>
                    </a:lnTo>
                    <a:lnTo>
                      <a:pt x="486" y="1020"/>
                    </a:lnTo>
                    <a:lnTo>
                      <a:pt x="472" y="1014"/>
                    </a:lnTo>
                    <a:lnTo>
                      <a:pt x="457" y="1014"/>
                    </a:lnTo>
                    <a:lnTo>
                      <a:pt x="433" y="1135"/>
                    </a:lnTo>
                    <a:lnTo>
                      <a:pt x="419" y="1236"/>
                    </a:lnTo>
                    <a:lnTo>
                      <a:pt x="405" y="1306"/>
                    </a:lnTo>
                    <a:lnTo>
                      <a:pt x="395" y="1356"/>
                    </a:lnTo>
                    <a:lnTo>
                      <a:pt x="391" y="1391"/>
                    </a:lnTo>
                    <a:lnTo>
                      <a:pt x="386" y="1416"/>
                    </a:lnTo>
                    <a:lnTo>
                      <a:pt x="381" y="1426"/>
                    </a:lnTo>
                    <a:lnTo>
                      <a:pt x="362" y="1462"/>
                    </a:lnTo>
                    <a:lnTo>
                      <a:pt x="338" y="1477"/>
                    </a:lnTo>
                    <a:lnTo>
                      <a:pt x="319" y="1487"/>
                    </a:lnTo>
                    <a:lnTo>
                      <a:pt x="295" y="1487"/>
                    </a:lnTo>
                    <a:lnTo>
                      <a:pt x="281" y="1482"/>
                    </a:lnTo>
                    <a:lnTo>
                      <a:pt x="272" y="1477"/>
                    </a:lnTo>
                    <a:lnTo>
                      <a:pt x="253" y="1457"/>
                    </a:lnTo>
                    <a:lnTo>
                      <a:pt x="243" y="1442"/>
                    </a:lnTo>
                    <a:lnTo>
                      <a:pt x="243" y="1416"/>
                    </a:lnTo>
                    <a:lnTo>
                      <a:pt x="248" y="1406"/>
                    </a:lnTo>
                    <a:lnTo>
                      <a:pt x="248" y="1396"/>
                    </a:lnTo>
                    <a:lnTo>
                      <a:pt x="253" y="1376"/>
                    </a:lnTo>
                    <a:lnTo>
                      <a:pt x="257" y="1381"/>
                    </a:lnTo>
                    <a:lnTo>
                      <a:pt x="372" y="999"/>
                    </a:lnTo>
                    <a:lnTo>
                      <a:pt x="267" y="964"/>
                    </a:lnTo>
                    <a:lnTo>
                      <a:pt x="172" y="909"/>
                    </a:lnTo>
                    <a:lnTo>
                      <a:pt x="100" y="844"/>
                    </a:lnTo>
                    <a:lnTo>
                      <a:pt x="48" y="763"/>
                    </a:lnTo>
                    <a:lnTo>
                      <a:pt x="10" y="668"/>
                    </a:lnTo>
                    <a:lnTo>
                      <a:pt x="0" y="567"/>
                    </a:lnTo>
                    <a:lnTo>
                      <a:pt x="5" y="492"/>
                    </a:lnTo>
                    <a:lnTo>
                      <a:pt x="19" y="412"/>
                    </a:lnTo>
                    <a:lnTo>
                      <a:pt x="43" y="331"/>
                    </a:lnTo>
                    <a:lnTo>
                      <a:pt x="72" y="251"/>
                    </a:lnTo>
                    <a:lnTo>
                      <a:pt x="105" y="181"/>
                    </a:lnTo>
                    <a:lnTo>
                      <a:pt x="138" y="115"/>
                    </a:lnTo>
                    <a:lnTo>
                      <a:pt x="172" y="70"/>
                    </a:lnTo>
                    <a:lnTo>
                      <a:pt x="200" y="35"/>
                    </a:lnTo>
                    <a:lnTo>
                      <a:pt x="224" y="25"/>
                    </a:lnTo>
                    <a:lnTo>
                      <a:pt x="234" y="25"/>
                    </a:lnTo>
                    <a:lnTo>
                      <a:pt x="248" y="40"/>
                    </a:lnTo>
                    <a:lnTo>
                      <a:pt x="248" y="50"/>
                    </a:lnTo>
                    <a:lnTo>
                      <a:pt x="243" y="55"/>
                    </a:lnTo>
                    <a:lnTo>
                      <a:pt x="238" y="65"/>
                    </a:lnTo>
                    <a:lnTo>
                      <a:pt x="229" y="75"/>
                    </a:lnTo>
                    <a:lnTo>
                      <a:pt x="172" y="161"/>
                    </a:lnTo>
                    <a:lnTo>
                      <a:pt x="129" y="251"/>
                    </a:lnTo>
                    <a:lnTo>
                      <a:pt x="96" y="341"/>
                    </a:lnTo>
                    <a:lnTo>
                      <a:pt x="72" y="427"/>
                    </a:lnTo>
                    <a:lnTo>
                      <a:pt x="58" y="497"/>
                    </a:lnTo>
                    <a:lnTo>
                      <a:pt x="53" y="542"/>
                    </a:lnTo>
                    <a:lnTo>
                      <a:pt x="62" y="618"/>
                    </a:lnTo>
                    <a:lnTo>
                      <a:pt x="91" y="693"/>
                    </a:lnTo>
                    <a:lnTo>
                      <a:pt x="143" y="753"/>
                    </a:lnTo>
                    <a:lnTo>
                      <a:pt x="210" y="803"/>
                    </a:lnTo>
                    <a:lnTo>
                      <a:pt x="300" y="849"/>
                    </a:lnTo>
                    <a:lnTo>
                      <a:pt x="405" y="874"/>
                    </a:lnTo>
                    <a:lnTo>
                      <a:pt x="481" y="613"/>
                    </a:lnTo>
                    <a:lnTo>
                      <a:pt x="524" y="492"/>
                    </a:lnTo>
                    <a:lnTo>
                      <a:pt x="567" y="376"/>
                    </a:lnTo>
                    <a:lnTo>
                      <a:pt x="619" y="271"/>
                    </a:lnTo>
                    <a:lnTo>
                      <a:pt x="671" y="181"/>
                    </a:lnTo>
                    <a:lnTo>
                      <a:pt x="733" y="105"/>
                    </a:lnTo>
                    <a:lnTo>
                      <a:pt x="805" y="50"/>
                    </a:lnTo>
                    <a:lnTo>
                      <a:pt x="881" y="15"/>
                    </a:lnTo>
                    <a:lnTo>
                      <a:pt x="9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15019" y="3272"/>
                <a:ext cx="291" cy="22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1" y="0"/>
                  </a:cxn>
                  <a:cxn ang="0">
                    <a:pos x="291" y="2256"/>
                  </a:cxn>
                  <a:cxn ang="0">
                    <a:pos x="0" y="2256"/>
                  </a:cxn>
                  <a:cxn ang="0">
                    <a:pos x="0" y="2166"/>
                  </a:cxn>
                  <a:cxn ang="0">
                    <a:pos x="210" y="2166"/>
                  </a:cxn>
                  <a:cxn ang="0">
                    <a:pos x="210" y="91"/>
                  </a:cxn>
                  <a:cxn ang="0">
                    <a:pos x="0" y="91"/>
                  </a:cxn>
                  <a:cxn ang="0">
                    <a:pos x="0" y="0"/>
                  </a:cxn>
                </a:cxnLst>
                <a:rect l="0" t="0" r="r" b="b"/>
                <a:pathLst>
                  <a:path w="291" h="2256">
                    <a:moveTo>
                      <a:pt x="0" y="0"/>
                    </a:moveTo>
                    <a:lnTo>
                      <a:pt x="291" y="0"/>
                    </a:lnTo>
                    <a:lnTo>
                      <a:pt x="291" y="2256"/>
                    </a:lnTo>
                    <a:lnTo>
                      <a:pt x="0" y="2256"/>
                    </a:lnTo>
                    <a:lnTo>
                      <a:pt x="0" y="2166"/>
                    </a:lnTo>
                    <a:lnTo>
                      <a:pt x="210" y="2166"/>
                    </a:lnTo>
                    <a:lnTo>
                      <a:pt x="210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 noEditPoints="1"/>
              </p:cNvSpPr>
              <p:nvPr/>
            </p:nvSpPr>
            <p:spPr bwMode="auto">
              <a:xfrm>
                <a:off x="16280" y="4142"/>
                <a:ext cx="1424" cy="522"/>
              </a:xfrm>
              <a:custGeom>
                <a:avLst/>
                <a:gdLst/>
                <a:ahLst/>
                <a:cxnLst>
                  <a:cxn ang="0">
                    <a:pos x="39" y="437"/>
                  </a:cxn>
                  <a:cxn ang="0">
                    <a:pos x="1376" y="437"/>
                  </a:cxn>
                  <a:cxn ang="0">
                    <a:pos x="1400" y="442"/>
                  </a:cxn>
                  <a:cxn ang="0">
                    <a:pos x="1419" y="457"/>
                  </a:cxn>
                  <a:cxn ang="0">
                    <a:pos x="1424" y="482"/>
                  </a:cxn>
                  <a:cxn ang="0">
                    <a:pos x="1424" y="497"/>
                  </a:cxn>
                  <a:cxn ang="0">
                    <a:pos x="1419" y="507"/>
                  </a:cxn>
                  <a:cxn ang="0">
                    <a:pos x="1400" y="517"/>
                  </a:cxn>
                  <a:cxn ang="0">
                    <a:pos x="1385" y="522"/>
                  </a:cxn>
                  <a:cxn ang="0">
                    <a:pos x="43" y="522"/>
                  </a:cxn>
                  <a:cxn ang="0">
                    <a:pos x="29" y="517"/>
                  </a:cxn>
                  <a:cxn ang="0">
                    <a:pos x="20" y="517"/>
                  </a:cxn>
                  <a:cxn ang="0">
                    <a:pos x="0" y="497"/>
                  </a:cxn>
                  <a:cxn ang="0">
                    <a:pos x="0" y="467"/>
                  </a:cxn>
                  <a:cxn ang="0">
                    <a:pos x="10" y="457"/>
                  </a:cxn>
                  <a:cxn ang="0">
                    <a:pos x="15" y="447"/>
                  </a:cxn>
                  <a:cxn ang="0">
                    <a:pos x="24" y="442"/>
                  </a:cxn>
                  <a:cxn ang="0">
                    <a:pos x="39" y="437"/>
                  </a:cxn>
                  <a:cxn ang="0">
                    <a:pos x="39" y="0"/>
                  </a:cxn>
                  <a:cxn ang="0">
                    <a:pos x="1381" y="0"/>
                  </a:cxn>
                  <a:cxn ang="0">
                    <a:pos x="1395" y="5"/>
                  </a:cxn>
                  <a:cxn ang="0">
                    <a:pos x="1404" y="5"/>
                  </a:cxn>
                  <a:cxn ang="0">
                    <a:pos x="1424" y="25"/>
                  </a:cxn>
                  <a:cxn ang="0">
                    <a:pos x="1424" y="40"/>
                  </a:cxn>
                  <a:cxn ang="0">
                    <a:pos x="1414" y="65"/>
                  </a:cxn>
                  <a:cxn ang="0">
                    <a:pos x="1400" y="80"/>
                  </a:cxn>
                  <a:cxn ang="0">
                    <a:pos x="1371" y="85"/>
                  </a:cxn>
                  <a:cxn ang="0">
                    <a:pos x="34" y="85"/>
                  </a:cxn>
                  <a:cxn ang="0">
                    <a:pos x="15" y="75"/>
                  </a:cxn>
                  <a:cxn ang="0">
                    <a:pos x="5" y="65"/>
                  </a:cxn>
                  <a:cxn ang="0">
                    <a:pos x="0" y="55"/>
                  </a:cxn>
                  <a:cxn ang="0">
                    <a:pos x="0" y="25"/>
                  </a:cxn>
                  <a:cxn ang="0">
                    <a:pos x="15" y="10"/>
                  </a:cxn>
                  <a:cxn ang="0">
                    <a:pos x="24" y="5"/>
                  </a:cxn>
                  <a:cxn ang="0">
                    <a:pos x="39" y="0"/>
                  </a:cxn>
                </a:cxnLst>
                <a:rect l="0" t="0" r="r" b="b"/>
                <a:pathLst>
                  <a:path w="1424" h="522">
                    <a:moveTo>
                      <a:pt x="39" y="437"/>
                    </a:moveTo>
                    <a:lnTo>
                      <a:pt x="1376" y="437"/>
                    </a:lnTo>
                    <a:lnTo>
                      <a:pt x="1400" y="442"/>
                    </a:lnTo>
                    <a:lnTo>
                      <a:pt x="1419" y="457"/>
                    </a:lnTo>
                    <a:lnTo>
                      <a:pt x="1424" y="482"/>
                    </a:lnTo>
                    <a:lnTo>
                      <a:pt x="1424" y="497"/>
                    </a:lnTo>
                    <a:lnTo>
                      <a:pt x="1419" y="507"/>
                    </a:lnTo>
                    <a:lnTo>
                      <a:pt x="1400" y="517"/>
                    </a:lnTo>
                    <a:lnTo>
                      <a:pt x="1385" y="522"/>
                    </a:lnTo>
                    <a:lnTo>
                      <a:pt x="43" y="522"/>
                    </a:lnTo>
                    <a:lnTo>
                      <a:pt x="29" y="517"/>
                    </a:lnTo>
                    <a:lnTo>
                      <a:pt x="20" y="517"/>
                    </a:lnTo>
                    <a:lnTo>
                      <a:pt x="0" y="497"/>
                    </a:lnTo>
                    <a:lnTo>
                      <a:pt x="0" y="467"/>
                    </a:lnTo>
                    <a:lnTo>
                      <a:pt x="10" y="457"/>
                    </a:lnTo>
                    <a:lnTo>
                      <a:pt x="15" y="447"/>
                    </a:lnTo>
                    <a:lnTo>
                      <a:pt x="24" y="442"/>
                    </a:lnTo>
                    <a:lnTo>
                      <a:pt x="39" y="437"/>
                    </a:lnTo>
                    <a:close/>
                    <a:moveTo>
                      <a:pt x="39" y="0"/>
                    </a:moveTo>
                    <a:lnTo>
                      <a:pt x="1381" y="0"/>
                    </a:lnTo>
                    <a:lnTo>
                      <a:pt x="1395" y="5"/>
                    </a:lnTo>
                    <a:lnTo>
                      <a:pt x="1404" y="5"/>
                    </a:lnTo>
                    <a:lnTo>
                      <a:pt x="1424" y="25"/>
                    </a:lnTo>
                    <a:lnTo>
                      <a:pt x="1424" y="40"/>
                    </a:lnTo>
                    <a:lnTo>
                      <a:pt x="1414" y="65"/>
                    </a:lnTo>
                    <a:lnTo>
                      <a:pt x="1400" y="80"/>
                    </a:lnTo>
                    <a:lnTo>
                      <a:pt x="1371" y="85"/>
                    </a:lnTo>
                    <a:lnTo>
                      <a:pt x="34" y="85"/>
                    </a:lnTo>
                    <a:lnTo>
                      <a:pt x="15" y="75"/>
                    </a:lnTo>
                    <a:lnTo>
                      <a:pt x="5" y="65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15" y="10"/>
                    </a:lnTo>
                    <a:lnTo>
                      <a:pt x="24" y="5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 noEditPoints="1"/>
              </p:cNvSpPr>
              <p:nvPr/>
            </p:nvSpPr>
            <p:spPr bwMode="auto">
              <a:xfrm>
                <a:off x="18522" y="3463"/>
                <a:ext cx="904" cy="1548"/>
              </a:xfrm>
              <a:custGeom>
                <a:avLst/>
                <a:gdLst/>
                <a:ahLst/>
                <a:cxnLst>
                  <a:cxn ang="0">
                    <a:pos x="390" y="56"/>
                  </a:cxn>
                  <a:cxn ang="0">
                    <a:pos x="314" y="91"/>
                  </a:cxn>
                  <a:cxn ang="0">
                    <a:pos x="238" y="176"/>
                  </a:cxn>
                  <a:cxn ang="0">
                    <a:pos x="190" y="337"/>
                  </a:cxn>
                  <a:cxn ang="0">
                    <a:pos x="171" y="608"/>
                  </a:cxn>
                  <a:cxn ang="0">
                    <a:pos x="181" y="1116"/>
                  </a:cxn>
                  <a:cxn ang="0">
                    <a:pos x="214" y="1317"/>
                  </a:cxn>
                  <a:cxn ang="0">
                    <a:pos x="281" y="1427"/>
                  </a:cxn>
                  <a:cxn ang="0">
                    <a:pos x="362" y="1487"/>
                  </a:cxn>
                  <a:cxn ang="0">
                    <a:pos x="443" y="1502"/>
                  </a:cxn>
                  <a:cxn ang="0">
                    <a:pos x="495" y="1497"/>
                  </a:cxn>
                  <a:cxn ang="0">
                    <a:pos x="595" y="1442"/>
                  </a:cxn>
                  <a:cxn ang="0">
                    <a:pos x="671" y="1317"/>
                  </a:cxn>
                  <a:cxn ang="0">
                    <a:pos x="714" y="1075"/>
                  </a:cxn>
                  <a:cxn ang="0">
                    <a:pos x="719" y="523"/>
                  </a:cxn>
                  <a:cxn ang="0">
                    <a:pos x="700" y="312"/>
                  </a:cxn>
                  <a:cxn ang="0">
                    <a:pos x="643" y="161"/>
                  </a:cxn>
                  <a:cxn ang="0">
                    <a:pos x="562" y="86"/>
                  </a:cxn>
                  <a:cxn ang="0">
                    <a:pos x="481" y="56"/>
                  </a:cxn>
                  <a:cxn ang="0">
                    <a:pos x="424" y="51"/>
                  </a:cxn>
                  <a:cxn ang="0">
                    <a:pos x="490" y="5"/>
                  </a:cxn>
                  <a:cxn ang="0">
                    <a:pos x="600" y="31"/>
                  </a:cxn>
                  <a:cxn ang="0">
                    <a:pos x="714" y="106"/>
                  </a:cxn>
                  <a:cxn ang="0">
                    <a:pos x="809" y="252"/>
                  </a:cxn>
                  <a:cxn ang="0">
                    <a:pos x="881" y="508"/>
                  </a:cxn>
                  <a:cxn ang="0">
                    <a:pos x="895" y="779"/>
                  </a:cxn>
                  <a:cxn ang="0">
                    <a:pos x="900" y="910"/>
                  </a:cxn>
                  <a:cxn ang="0">
                    <a:pos x="866" y="1166"/>
                  </a:cxn>
                  <a:cxn ang="0">
                    <a:pos x="781" y="1367"/>
                  </a:cxn>
                  <a:cxn ang="0">
                    <a:pos x="671" y="1482"/>
                  </a:cxn>
                  <a:cxn ang="0">
                    <a:pos x="557" y="1533"/>
                  </a:cxn>
                  <a:cxn ang="0">
                    <a:pos x="452" y="1548"/>
                  </a:cxn>
                  <a:cxn ang="0">
                    <a:pos x="333" y="1528"/>
                  </a:cxn>
                  <a:cxn ang="0">
                    <a:pos x="205" y="1462"/>
                  </a:cxn>
                  <a:cxn ang="0">
                    <a:pos x="95" y="1322"/>
                  </a:cxn>
                  <a:cxn ang="0">
                    <a:pos x="24" y="1101"/>
                  </a:cxn>
                  <a:cxn ang="0">
                    <a:pos x="0" y="884"/>
                  </a:cxn>
                  <a:cxn ang="0">
                    <a:pos x="5" y="643"/>
                  </a:cxn>
                  <a:cxn ang="0">
                    <a:pos x="38" y="387"/>
                  </a:cxn>
                  <a:cxn ang="0">
                    <a:pos x="124" y="171"/>
                  </a:cxn>
                  <a:cxn ang="0">
                    <a:pos x="248" y="56"/>
                  </a:cxn>
                  <a:cxn ang="0">
                    <a:pos x="381" y="5"/>
                  </a:cxn>
                </a:cxnLst>
                <a:rect l="0" t="0" r="r" b="b"/>
                <a:pathLst>
                  <a:path w="904" h="1548">
                    <a:moveTo>
                      <a:pt x="424" y="51"/>
                    </a:moveTo>
                    <a:lnTo>
                      <a:pt x="390" y="56"/>
                    </a:lnTo>
                    <a:lnTo>
                      <a:pt x="352" y="71"/>
                    </a:lnTo>
                    <a:lnTo>
                      <a:pt x="314" y="91"/>
                    </a:lnTo>
                    <a:lnTo>
                      <a:pt x="271" y="126"/>
                    </a:lnTo>
                    <a:lnTo>
                      <a:pt x="238" y="176"/>
                    </a:lnTo>
                    <a:lnTo>
                      <a:pt x="210" y="247"/>
                    </a:lnTo>
                    <a:lnTo>
                      <a:pt x="190" y="337"/>
                    </a:lnTo>
                    <a:lnTo>
                      <a:pt x="176" y="468"/>
                    </a:lnTo>
                    <a:lnTo>
                      <a:pt x="171" y="608"/>
                    </a:lnTo>
                    <a:lnTo>
                      <a:pt x="171" y="864"/>
                    </a:lnTo>
                    <a:lnTo>
                      <a:pt x="181" y="1116"/>
                    </a:lnTo>
                    <a:lnTo>
                      <a:pt x="195" y="1231"/>
                    </a:lnTo>
                    <a:lnTo>
                      <a:pt x="214" y="1317"/>
                    </a:lnTo>
                    <a:lnTo>
                      <a:pt x="248" y="1382"/>
                    </a:lnTo>
                    <a:lnTo>
                      <a:pt x="281" y="1427"/>
                    </a:lnTo>
                    <a:lnTo>
                      <a:pt x="319" y="1462"/>
                    </a:lnTo>
                    <a:lnTo>
                      <a:pt x="362" y="1487"/>
                    </a:lnTo>
                    <a:lnTo>
                      <a:pt x="405" y="1497"/>
                    </a:lnTo>
                    <a:lnTo>
                      <a:pt x="443" y="1502"/>
                    </a:lnTo>
                    <a:lnTo>
                      <a:pt x="447" y="1502"/>
                    </a:lnTo>
                    <a:lnTo>
                      <a:pt x="495" y="1497"/>
                    </a:lnTo>
                    <a:lnTo>
                      <a:pt x="543" y="1477"/>
                    </a:lnTo>
                    <a:lnTo>
                      <a:pt x="595" y="1442"/>
                    </a:lnTo>
                    <a:lnTo>
                      <a:pt x="638" y="1387"/>
                    </a:lnTo>
                    <a:lnTo>
                      <a:pt x="671" y="1317"/>
                    </a:lnTo>
                    <a:lnTo>
                      <a:pt x="695" y="1221"/>
                    </a:lnTo>
                    <a:lnTo>
                      <a:pt x="714" y="1075"/>
                    </a:lnTo>
                    <a:lnTo>
                      <a:pt x="719" y="920"/>
                    </a:lnTo>
                    <a:lnTo>
                      <a:pt x="719" y="523"/>
                    </a:lnTo>
                    <a:lnTo>
                      <a:pt x="709" y="412"/>
                    </a:lnTo>
                    <a:lnTo>
                      <a:pt x="700" y="312"/>
                    </a:lnTo>
                    <a:lnTo>
                      <a:pt x="676" y="226"/>
                    </a:lnTo>
                    <a:lnTo>
                      <a:pt x="643" y="161"/>
                    </a:lnTo>
                    <a:lnTo>
                      <a:pt x="605" y="116"/>
                    </a:lnTo>
                    <a:lnTo>
                      <a:pt x="562" y="86"/>
                    </a:lnTo>
                    <a:lnTo>
                      <a:pt x="519" y="66"/>
                    </a:lnTo>
                    <a:lnTo>
                      <a:pt x="481" y="56"/>
                    </a:lnTo>
                    <a:lnTo>
                      <a:pt x="447" y="51"/>
                    </a:lnTo>
                    <a:lnTo>
                      <a:pt x="424" y="51"/>
                    </a:lnTo>
                    <a:close/>
                    <a:moveTo>
                      <a:pt x="447" y="0"/>
                    </a:moveTo>
                    <a:lnTo>
                      <a:pt x="490" y="5"/>
                    </a:lnTo>
                    <a:lnTo>
                      <a:pt x="543" y="10"/>
                    </a:lnTo>
                    <a:lnTo>
                      <a:pt x="600" y="31"/>
                    </a:lnTo>
                    <a:lnTo>
                      <a:pt x="657" y="61"/>
                    </a:lnTo>
                    <a:lnTo>
                      <a:pt x="714" y="106"/>
                    </a:lnTo>
                    <a:lnTo>
                      <a:pt x="762" y="171"/>
                    </a:lnTo>
                    <a:lnTo>
                      <a:pt x="809" y="252"/>
                    </a:lnTo>
                    <a:lnTo>
                      <a:pt x="857" y="377"/>
                    </a:lnTo>
                    <a:lnTo>
                      <a:pt x="881" y="508"/>
                    </a:lnTo>
                    <a:lnTo>
                      <a:pt x="890" y="643"/>
                    </a:lnTo>
                    <a:lnTo>
                      <a:pt x="895" y="779"/>
                    </a:lnTo>
                    <a:lnTo>
                      <a:pt x="904" y="779"/>
                    </a:lnTo>
                    <a:lnTo>
                      <a:pt x="900" y="910"/>
                    </a:lnTo>
                    <a:lnTo>
                      <a:pt x="890" y="1040"/>
                    </a:lnTo>
                    <a:lnTo>
                      <a:pt x="866" y="1166"/>
                    </a:lnTo>
                    <a:lnTo>
                      <a:pt x="823" y="1286"/>
                    </a:lnTo>
                    <a:lnTo>
                      <a:pt x="781" y="1367"/>
                    </a:lnTo>
                    <a:lnTo>
                      <a:pt x="728" y="1432"/>
                    </a:lnTo>
                    <a:lnTo>
                      <a:pt x="671" y="1482"/>
                    </a:lnTo>
                    <a:lnTo>
                      <a:pt x="614" y="1512"/>
                    </a:lnTo>
                    <a:lnTo>
                      <a:pt x="557" y="1533"/>
                    </a:lnTo>
                    <a:lnTo>
                      <a:pt x="505" y="1543"/>
                    </a:lnTo>
                    <a:lnTo>
                      <a:pt x="452" y="1548"/>
                    </a:lnTo>
                    <a:lnTo>
                      <a:pt x="395" y="1543"/>
                    </a:lnTo>
                    <a:lnTo>
                      <a:pt x="333" y="1528"/>
                    </a:lnTo>
                    <a:lnTo>
                      <a:pt x="267" y="1502"/>
                    </a:lnTo>
                    <a:lnTo>
                      <a:pt x="205" y="1462"/>
                    </a:lnTo>
                    <a:lnTo>
                      <a:pt x="148" y="1402"/>
                    </a:lnTo>
                    <a:lnTo>
                      <a:pt x="95" y="1322"/>
                    </a:lnTo>
                    <a:lnTo>
                      <a:pt x="52" y="1211"/>
                    </a:lnTo>
                    <a:lnTo>
                      <a:pt x="24" y="1101"/>
                    </a:lnTo>
                    <a:lnTo>
                      <a:pt x="10" y="990"/>
                    </a:lnTo>
                    <a:lnTo>
                      <a:pt x="0" y="884"/>
                    </a:lnTo>
                    <a:lnTo>
                      <a:pt x="0" y="779"/>
                    </a:lnTo>
                    <a:lnTo>
                      <a:pt x="5" y="643"/>
                    </a:lnTo>
                    <a:lnTo>
                      <a:pt x="14" y="513"/>
                    </a:lnTo>
                    <a:lnTo>
                      <a:pt x="38" y="387"/>
                    </a:lnTo>
                    <a:lnTo>
                      <a:pt x="76" y="267"/>
                    </a:lnTo>
                    <a:lnTo>
                      <a:pt x="124" y="171"/>
                    </a:lnTo>
                    <a:lnTo>
                      <a:pt x="181" y="106"/>
                    </a:lnTo>
                    <a:lnTo>
                      <a:pt x="248" y="56"/>
                    </a:lnTo>
                    <a:lnTo>
                      <a:pt x="314" y="20"/>
                    </a:lnTo>
                    <a:lnTo>
                      <a:pt x="381" y="5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20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400800" y="5029200"/>
              <a:ext cx="1676400" cy="535296"/>
              <a:chOff x="3617" y="3275"/>
              <a:chExt cx="7798" cy="2490"/>
            </a:xfrm>
            <a:grpFill/>
          </p:grpSpPr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3969" y="3275"/>
                <a:ext cx="783" cy="7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Freeform 23"/>
              <p:cNvSpPr>
                <a:spLocks noEditPoints="1"/>
              </p:cNvSpPr>
              <p:nvPr/>
            </p:nvSpPr>
            <p:spPr bwMode="auto">
              <a:xfrm>
                <a:off x="3617" y="3602"/>
                <a:ext cx="1142" cy="1708"/>
              </a:xfrm>
              <a:custGeom>
                <a:avLst/>
                <a:gdLst/>
                <a:ahLst/>
                <a:cxnLst>
                  <a:cxn ang="0">
                    <a:pos x="511" y="671"/>
                  </a:cxn>
                  <a:cxn ang="0">
                    <a:pos x="357" y="793"/>
                  </a:cxn>
                  <a:cxn ang="0">
                    <a:pos x="262" y="956"/>
                  </a:cxn>
                  <a:cxn ang="0">
                    <a:pos x="202" y="1144"/>
                  </a:cxn>
                  <a:cxn ang="0">
                    <a:pos x="171" y="1314"/>
                  </a:cxn>
                  <a:cxn ang="0">
                    <a:pos x="164" y="1403"/>
                  </a:cxn>
                  <a:cxn ang="0">
                    <a:pos x="178" y="1474"/>
                  </a:cxn>
                  <a:cxn ang="0">
                    <a:pos x="221" y="1561"/>
                  </a:cxn>
                  <a:cxn ang="0">
                    <a:pos x="312" y="1624"/>
                  </a:cxn>
                  <a:cxn ang="0">
                    <a:pos x="407" y="1639"/>
                  </a:cxn>
                  <a:cxn ang="0">
                    <a:pos x="528" y="1614"/>
                  </a:cxn>
                  <a:cxn ang="0">
                    <a:pos x="676" y="1497"/>
                  </a:cxn>
                  <a:cxn ang="0">
                    <a:pos x="780" y="1327"/>
                  </a:cxn>
                  <a:cxn ang="0">
                    <a:pos x="845" y="1144"/>
                  </a:cxn>
                  <a:cxn ang="0">
                    <a:pos x="873" y="989"/>
                  </a:cxn>
                  <a:cxn ang="0">
                    <a:pos x="873" y="892"/>
                  </a:cxn>
                  <a:cxn ang="0">
                    <a:pos x="852" y="798"/>
                  </a:cxn>
                  <a:cxn ang="0">
                    <a:pos x="795" y="707"/>
                  </a:cxn>
                  <a:cxn ang="0">
                    <a:pos x="688" y="651"/>
                  </a:cxn>
                  <a:cxn ang="0">
                    <a:pos x="747" y="5"/>
                  </a:cxn>
                  <a:cxn ang="0">
                    <a:pos x="933" y="87"/>
                  </a:cxn>
                  <a:cxn ang="0">
                    <a:pos x="1068" y="254"/>
                  </a:cxn>
                  <a:cxn ang="0">
                    <a:pos x="1138" y="501"/>
                  </a:cxn>
                  <a:cxn ang="0">
                    <a:pos x="1133" y="722"/>
                  </a:cxn>
                  <a:cxn ang="0">
                    <a:pos x="1088" y="951"/>
                  </a:cxn>
                  <a:cxn ang="0">
                    <a:pos x="1002" y="1197"/>
                  </a:cxn>
                  <a:cxn ang="0">
                    <a:pos x="876" y="1426"/>
                  </a:cxn>
                  <a:cxn ang="0">
                    <a:pos x="702" y="1606"/>
                  </a:cxn>
                  <a:cxn ang="0">
                    <a:pos x="485" y="1700"/>
                  </a:cxn>
                  <a:cxn ang="0">
                    <a:pos x="276" y="1690"/>
                  </a:cxn>
                  <a:cxn ang="0">
                    <a:pos x="135" y="1611"/>
                  </a:cxn>
                  <a:cxn ang="0">
                    <a:pos x="50" y="1495"/>
                  </a:cxn>
                  <a:cxn ang="0">
                    <a:pos x="7" y="1370"/>
                  </a:cxn>
                  <a:cxn ang="0">
                    <a:pos x="0" y="1263"/>
                  </a:cxn>
                  <a:cxn ang="0">
                    <a:pos x="31" y="1101"/>
                  </a:cxn>
                  <a:cxn ang="0">
                    <a:pos x="138" y="890"/>
                  </a:cxn>
                  <a:cxn ang="0">
                    <a:pos x="335" y="694"/>
                  </a:cxn>
                  <a:cxn ang="0">
                    <a:pos x="523" y="610"/>
                  </a:cxn>
                  <a:cxn ang="0">
                    <a:pos x="700" y="603"/>
                  </a:cxn>
                  <a:cxn ang="0">
                    <a:pos x="833" y="679"/>
                  </a:cxn>
                  <a:cxn ang="0">
                    <a:pos x="907" y="816"/>
                  </a:cxn>
                  <a:cxn ang="0">
                    <a:pos x="940" y="786"/>
                  </a:cxn>
                  <a:cxn ang="0">
                    <a:pos x="976" y="580"/>
                  </a:cxn>
                  <a:cxn ang="0">
                    <a:pos x="976" y="402"/>
                  </a:cxn>
                  <a:cxn ang="0">
                    <a:pos x="928" y="219"/>
                  </a:cxn>
                  <a:cxn ang="0">
                    <a:pos x="833" y="110"/>
                  </a:cxn>
                  <a:cxn ang="0">
                    <a:pos x="714" y="61"/>
                  </a:cxn>
                  <a:cxn ang="0">
                    <a:pos x="616" y="61"/>
                  </a:cxn>
                  <a:cxn ang="0">
                    <a:pos x="507" y="97"/>
                  </a:cxn>
                  <a:cxn ang="0">
                    <a:pos x="390" y="193"/>
                  </a:cxn>
                  <a:cxn ang="0">
                    <a:pos x="392" y="247"/>
                  </a:cxn>
                  <a:cxn ang="0">
                    <a:pos x="445" y="275"/>
                  </a:cxn>
                  <a:cxn ang="0">
                    <a:pos x="454" y="351"/>
                  </a:cxn>
                  <a:cxn ang="0">
                    <a:pos x="402" y="425"/>
                  </a:cxn>
                  <a:cxn ang="0">
                    <a:pos x="312" y="443"/>
                  </a:cxn>
                  <a:cxn ang="0">
                    <a:pos x="266" y="399"/>
                  </a:cxn>
                  <a:cxn ang="0">
                    <a:pos x="262" y="346"/>
                  </a:cxn>
                  <a:cxn ang="0">
                    <a:pos x="292" y="254"/>
                  </a:cxn>
                  <a:cxn ang="0">
                    <a:pos x="366" y="140"/>
                  </a:cxn>
                  <a:cxn ang="0">
                    <a:pos x="490" y="41"/>
                  </a:cxn>
                  <a:cxn ang="0">
                    <a:pos x="676" y="0"/>
                  </a:cxn>
                </a:cxnLst>
                <a:rect l="0" t="0" r="r" b="b"/>
                <a:pathLst>
                  <a:path w="1142" h="1708">
                    <a:moveTo>
                      <a:pt x="638" y="646"/>
                    </a:moveTo>
                    <a:lnTo>
                      <a:pt x="573" y="651"/>
                    </a:lnTo>
                    <a:lnTo>
                      <a:pt x="511" y="671"/>
                    </a:lnTo>
                    <a:lnTo>
                      <a:pt x="457" y="699"/>
                    </a:lnTo>
                    <a:lnTo>
                      <a:pt x="404" y="742"/>
                    </a:lnTo>
                    <a:lnTo>
                      <a:pt x="357" y="793"/>
                    </a:lnTo>
                    <a:lnTo>
                      <a:pt x="312" y="854"/>
                    </a:lnTo>
                    <a:lnTo>
                      <a:pt x="285" y="900"/>
                    </a:lnTo>
                    <a:lnTo>
                      <a:pt x="262" y="956"/>
                    </a:lnTo>
                    <a:lnTo>
                      <a:pt x="238" y="1017"/>
                    </a:lnTo>
                    <a:lnTo>
                      <a:pt x="219" y="1080"/>
                    </a:lnTo>
                    <a:lnTo>
                      <a:pt x="202" y="1144"/>
                    </a:lnTo>
                    <a:lnTo>
                      <a:pt x="190" y="1207"/>
                    </a:lnTo>
                    <a:lnTo>
                      <a:pt x="178" y="1263"/>
                    </a:lnTo>
                    <a:lnTo>
                      <a:pt x="171" y="1314"/>
                    </a:lnTo>
                    <a:lnTo>
                      <a:pt x="166" y="1352"/>
                    </a:lnTo>
                    <a:lnTo>
                      <a:pt x="164" y="1378"/>
                    </a:lnTo>
                    <a:lnTo>
                      <a:pt x="164" y="1403"/>
                    </a:lnTo>
                    <a:lnTo>
                      <a:pt x="166" y="1423"/>
                    </a:lnTo>
                    <a:lnTo>
                      <a:pt x="171" y="1449"/>
                    </a:lnTo>
                    <a:lnTo>
                      <a:pt x="178" y="1474"/>
                    </a:lnTo>
                    <a:lnTo>
                      <a:pt x="188" y="1505"/>
                    </a:lnTo>
                    <a:lnTo>
                      <a:pt x="202" y="1533"/>
                    </a:lnTo>
                    <a:lnTo>
                      <a:pt x="221" y="1561"/>
                    </a:lnTo>
                    <a:lnTo>
                      <a:pt x="245" y="1586"/>
                    </a:lnTo>
                    <a:lnTo>
                      <a:pt x="273" y="1606"/>
                    </a:lnTo>
                    <a:lnTo>
                      <a:pt x="312" y="1624"/>
                    </a:lnTo>
                    <a:lnTo>
                      <a:pt x="354" y="1634"/>
                    </a:lnTo>
                    <a:lnTo>
                      <a:pt x="404" y="1639"/>
                    </a:lnTo>
                    <a:lnTo>
                      <a:pt x="407" y="1639"/>
                    </a:lnTo>
                    <a:lnTo>
                      <a:pt x="404" y="1639"/>
                    </a:lnTo>
                    <a:lnTo>
                      <a:pt x="469" y="1632"/>
                    </a:lnTo>
                    <a:lnTo>
                      <a:pt x="528" y="1614"/>
                    </a:lnTo>
                    <a:lnTo>
                      <a:pt x="583" y="1584"/>
                    </a:lnTo>
                    <a:lnTo>
                      <a:pt x="630" y="1545"/>
                    </a:lnTo>
                    <a:lnTo>
                      <a:pt x="676" y="1497"/>
                    </a:lnTo>
                    <a:lnTo>
                      <a:pt x="716" y="1446"/>
                    </a:lnTo>
                    <a:lnTo>
                      <a:pt x="750" y="1388"/>
                    </a:lnTo>
                    <a:lnTo>
                      <a:pt x="780" y="1327"/>
                    </a:lnTo>
                    <a:lnTo>
                      <a:pt x="807" y="1266"/>
                    </a:lnTo>
                    <a:lnTo>
                      <a:pt x="828" y="1205"/>
                    </a:lnTo>
                    <a:lnTo>
                      <a:pt x="845" y="1144"/>
                    </a:lnTo>
                    <a:lnTo>
                      <a:pt x="859" y="1088"/>
                    </a:lnTo>
                    <a:lnTo>
                      <a:pt x="869" y="1035"/>
                    </a:lnTo>
                    <a:lnTo>
                      <a:pt x="873" y="989"/>
                    </a:lnTo>
                    <a:lnTo>
                      <a:pt x="876" y="951"/>
                    </a:lnTo>
                    <a:lnTo>
                      <a:pt x="876" y="918"/>
                    </a:lnTo>
                    <a:lnTo>
                      <a:pt x="873" y="892"/>
                    </a:lnTo>
                    <a:lnTo>
                      <a:pt x="869" y="862"/>
                    </a:lnTo>
                    <a:lnTo>
                      <a:pt x="861" y="831"/>
                    </a:lnTo>
                    <a:lnTo>
                      <a:pt x="852" y="798"/>
                    </a:lnTo>
                    <a:lnTo>
                      <a:pt x="838" y="765"/>
                    </a:lnTo>
                    <a:lnTo>
                      <a:pt x="819" y="735"/>
                    </a:lnTo>
                    <a:lnTo>
                      <a:pt x="795" y="707"/>
                    </a:lnTo>
                    <a:lnTo>
                      <a:pt x="766" y="681"/>
                    </a:lnTo>
                    <a:lnTo>
                      <a:pt x="730" y="664"/>
                    </a:lnTo>
                    <a:lnTo>
                      <a:pt x="688" y="651"/>
                    </a:lnTo>
                    <a:lnTo>
                      <a:pt x="638" y="646"/>
                    </a:lnTo>
                    <a:close/>
                    <a:moveTo>
                      <a:pt x="676" y="0"/>
                    </a:moveTo>
                    <a:lnTo>
                      <a:pt x="747" y="5"/>
                    </a:lnTo>
                    <a:lnTo>
                      <a:pt x="814" y="23"/>
                    </a:lnTo>
                    <a:lnTo>
                      <a:pt x="876" y="49"/>
                    </a:lnTo>
                    <a:lnTo>
                      <a:pt x="933" y="87"/>
                    </a:lnTo>
                    <a:lnTo>
                      <a:pt x="985" y="132"/>
                    </a:lnTo>
                    <a:lnTo>
                      <a:pt x="1030" y="191"/>
                    </a:lnTo>
                    <a:lnTo>
                      <a:pt x="1068" y="254"/>
                    </a:lnTo>
                    <a:lnTo>
                      <a:pt x="1099" y="328"/>
                    </a:lnTo>
                    <a:lnTo>
                      <a:pt x="1123" y="412"/>
                    </a:lnTo>
                    <a:lnTo>
                      <a:pt x="1138" y="501"/>
                    </a:lnTo>
                    <a:lnTo>
                      <a:pt x="1142" y="598"/>
                    </a:lnTo>
                    <a:lnTo>
                      <a:pt x="1140" y="656"/>
                    </a:lnTo>
                    <a:lnTo>
                      <a:pt x="1133" y="722"/>
                    </a:lnTo>
                    <a:lnTo>
                      <a:pt x="1123" y="796"/>
                    </a:lnTo>
                    <a:lnTo>
                      <a:pt x="1109" y="872"/>
                    </a:lnTo>
                    <a:lnTo>
                      <a:pt x="1088" y="951"/>
                    </a:lnTo>
                    <a:lnTo>
                      <a:pt x="1064" y="1035"/>
                    </a:lnTo>
                    <a:lnTo>
                      <a:pt x="1035" y="1116"/>
                    </a:lnTo>
                    <a:lnTo>
                      <a:pt x="1002" y="1197"/>
                    </a:lnTo>
                    <a:lnTo>
                      <a:pt x="964" y="1279"/>
                    </a:lnTo>
                    <a:lnTo>
                      <a:pt x="923" y="1355"/>
                    </a:lnTo>
                    <a:lnTo>
                      <a:pt x="876" y="1426"/>
                    </a:lnTo>
                    <a:lnTo>
                      <a:pt x="823" y="1495"/>
                    </a:lnTo>
                    <a:lnTo>
                      <a:pt x="766" y="1553"/>
                    </a:lnTo>
                    <a:lnTo>
                      <a:pt x="702" y="1606"/>
                    </a:lnTo>
                    <a:lnTo>
                      <a:pt x="635" y="1650"/>
                    </a:lnTo>
                    <a:lnTo>
                      <a:pt x="564" y="1680"/>
                    </a:lnTo>
                    <a:lnTo>
                      <a:pt x="485" y="1700"/>
                    </a:lnTo>
                    <a:lnTo>
                      <a:pt x="402" y="1708"/>
                    </a:lnTo>
                    <a:lnTo>
                      <a:pt x="335" y="1703"/>
                    </a:lnTo>
                    <a:lnTo>
                      <a:pt x="276" y="1690"/>
                    </a:lnTo>
                    <a:lnTo>
                      <a:pt x="221" y="1670"/>
                    </a:lnTo>
                    <a:lnTo>
                      <a:pt x="176" y="1642"/>
                    </a:lnTo>
                    <a:lnTo>
                      <a:pt x="135" y="1611"/>
                    </a:lnTo>
                    <a:lnTo>
                      <a:pt x="100" y="1576"/>
                    </a:lnTo>
                    <a:lnTo>
                      <a:pt x="71" y="1535"/>
                    </a:lnTo>
                    <a:lnTo>
                      <a:pt x="50" y="1495"/>
                    </a:lnTo>
                    <a:lnTo>
                      <a:pt x="31" y="1451"/>
                    </a:lnTo>
                    <a:lnTo>
                      <a:pt x="16" y="1411"/>
                    </a:lnTo>
                    <a:lnTo>
                      <a:pt x="7" y="1370"/>
                    </a:lnTo>
                    <a:lnTo>
                      <a:pt x="2" y="1332"/>
                    </a:lnTo>
                    <a:lnTo>
                      <a:pt x="0" y="1296"/>
                    </a:lnTo>
                    <a:lnTo>
                      <a:pt x="0" y="1263"/>
                    </a:lnTo>
                    <a:lnTo>
                      <a:pt x="4" y="1218"/>
                    </a:lnTo>
                    <a:lnTo>
                      <a:pt x="14" y="1162"/>
                    </a:lnTo>
                    <a:lnTo>
                      <a:pt x="31" y="1101"/>
                    </a:lnTo>
                    <a:lnTo>
                      <a:pt x="54" y="1035"/>
                    </a:lnTo>
                    <a:lnTo>
                      <a:pt x="90" y="963"/>
                    </a:lnTo>
                    <a:lnTo>
                      <a:pt x="138" y="890"/>
                    </a:lnTo>
                    <a:lnTo>
                      <a:pt x="197" y="816"/>
                    </a:lnTo>
                    <a:lnTo>
                      <a:pt x="266" y="747"/>
                    </a:lnTo>
                    <a:lnTo>
                      <a:pt x="335" y="694"/>
                    </a:lnTo>
                    <a:lnTo>
                      <a:pt x="400" y="656"/>
                    </a:lnTo>
                    <a:lnTo>
                      <a:pt x="461" y="628"/>
                    </a:lnTo>
                    <a:lnTo>
                      <a:pt x="523" y="610"/>
                    </a:lnTo>
                    <a:lnTo>
                      <a:pt x="583" y="600"/>
                    </a:lnTo>
                    <a:lnTo>
                      <a:pt x="640" y="598"/>
                    </a:lnTo>
                    <a:lnTo>
                      <a:pt x="700" y="603"/>
                    </a:lnTo>
                    <a:lnTo>
                      <a:pt x="750" y="620"/>
                    </a:lnTo>
                    <a:lnTo>
                      <a:pt x="795" y="646"/>
                    </a:lnTo>
                    <a:lnTo>
                      <a:pt x="833" y="679"/>
                    </a:lnTo>
                    <a:lnTo>
                      <a:pt x="864" y="722"/>
                    </a:lnTo>
                    <a:lnTo>
                      <a:pt x="888" y="768"/>
                    </a:lnTo>
                    <a:lnTo>
                      <a:pt x="907" y="816"/>
                    </a:lnTo>
                    <a:lnTo>
                      <a:pt x="919" y="869"/>
                    </a:lnTo>
                    <a:lnTo>
                      <a:pt x="919" y="872"/>
                    </a:lnTo>
                    <a:lnTo>
                      <a:pt x="940" y="786"/>
                    </a:lnTo>
                    <a:lnTo>
                      <a:pt x="957" y="707"/>
                    </a:lnTo>
                    <a:lnTo>
                      <a:pt x="966" y="641"/>
                    </a:lnTo>
                    <a:lnTo>
                      <a:pt x="976" y="580"/>
                    </a:lnTo>
                    <a:lnTo>
                      <a:pt x="978" y="526"/>
                    </a:lnTo>
                    <a:lnTo>
                      <a:pt x="980" y="478"/>
                    </a:lnTo>
                    <a:lnTo>
                      <a:pt x="976" y="402"/>
                    </a:lnTo>
                    <a:lnTo>
                      <a:pt x="966" y="333"/>
                    </a:lnTo>
                    <a:lnTo>
                      <a:pt x="949" y="272"/>
                    </a:lnTo>
                    <a:lnTo>
                      <a:pt x="928" y="219"/>
                    </a:lnTo>
                    <a:lnTo>
                      <a:pt x="899" y="176"/>
                    </a:lnTo>
                    <a:lnTo>
                      <a:pt x="869" y="138"/>
                    </a:lnTo>
                    <a:lnTo>
                      <a:pt x="833" y="110"/>
                    </a:lnTo>
                    <a:lnTo>
                      <a:pt x="795" y="87"/>
                    </a:lnTo>
                    <a:lnTo>
                      <a:pt x="754" y="71"/>
                    </a:lnTo>
                    <a:lnTo>
                      <a:pt x="714" y="61"/>
                    </a:lnTo>
                    <a:lnTo>
                      <a:pt x="671" y="59"/>
                    </a:lnTo>
                    <a:lnTo>
                      <a:pt x="647" y="59"/>
                    </a:lnTo>
                    <a:lnTo>
                      <a:pt x="616" y="61"/>
                    </a:lnTo>
                    <a:lnTo>
                      <a:pt x="583" y="69"/>
                    </a:lnTo>
                    <a:lnTo>
                      <a:pt x="545" y="79"/>
                    </a:lnTo>
                    <a:lnTo>
                      <a:pt x="507" y="97"/>
                    </a:lnTo>
                    <a:lnTo>
                      <a:pt x="466" y="120"/>
                    </a:lnTo>
                    <a:lnTo>
                      <a:pt x="428" y="153"/>
                    </a:lnTo>
                    <a:lnTo>
                      <a:pt x="390" y="193"/>
                    </a:lnTo>
                    <a:lnTo>
                      <a:pt x="357" y="244"/>
                    </a:lnTo>
                    <a:lnTo>
                      <a:pt x="373" y="244"/>
                    </a:lnTo>
                    <a:lnTo>
                      <a:pt x="392" y="247"/>
                    </a:lnTo>
                    <a:lnTo>
                      <a:pt x="412" y="252"/>
                    </a:lnTo>
                    <a:lnTo>
                      <a:pt x="428" y="260"/>
                    </a:lnTo>
                    <a:lnTo>
                      <a:pt x="445" y="275"/>
                    </a:lnTo>
                    <a:lnTo>
                      <a:pt x="454" y="295"/>
                    </a:lnTo>
                    <a:lnTo>
                      <a:pt x="459" y="326"/>
                    </a:lnTo>
                    <a:lnTo>
                      <a:pt x="454" y="351"/>
                    </a:lnTo>
                    <a:lnTo>
                      <a:pt x="445" y="379"/>
                    </a:lnTo>
                    <a:lnTo>
                      <a:pt x="426" y="404"/>
                    </a:lnTo>
                    <a:lnTo>
                      <a:pt x="402" y="425"/>
                    </a:lnTo>
                    <a:lnTo>
                      <a:pt x="373" y="440"/>
                    </a:lnTo>
                    <a:lnTo>
                      <a:pt x="340" y="445"/>
                    </a:lnTo>
                    <a:lnTo>
                      <a:pt x="312" y="443"/>
                    </a:lnTo>
                    <a:lnTo>
                      <a:pt x="290" y="432"/>
                    </a:lnTo>
                    <a:lnTo>
                      <a:pt x="276" y="417"/>
                    </a:lnTo>
                    <a:lnTo>
                      <a:pt x="266" y="399"/>
                    </a:lnTo>
                    <a:lnTo>
                      <a:pt x="262" y="382"/>
                    </a:lnTo>
                    <a:lnTo>
                      <a:pt x="259" y="364"/>
                    </a:lnTo>
                    <a:lnTo>
                      <a:pt x="262" y="346"/>
                    </a:lnTo>
                    <a:lnTo>
                      <a:pt x="266" y="321"/>
                    </a:lnTo>
                    <a:lnTo>
                      <a:pt x="276" y="288"/>
                    </a:lnTo>
                    <a:lnTo>
                      <a:pt x="292" y="254"/>
                    </a:lnTo>
                    <a:lnTo>
                      <a:pt x="312" y="216"/>
                    </a:lnTo>
                    <a:lnTo>
                      <a:pt x="335" y="178"/>
                    </a:lnTo>
                    <a:lnTo>
                      <a:pt x="366" y="140"/>
                    </a:lnTo>
                    <a:lnTo>
                      <a:pt x="402" y="102"/>
                    </a:lnTo>
                    <a:lnTo>
                      <a:pt x="442" y="69"/>
                    </a:lnTo>
                    <a:lnTo>
                      <a:pt x="490" y="41"/>
                    </a:lnTo>
                    <a:lnTo>
                      <a:pt x="545" y="21"/>
                    </a:lnTo>
                    <a:lnTo>
                      <a:pt x="607" y="5"/>
                    </a:lnTo>
                    <a:lnTo>
                      <a:pt x="6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Freeform 24"/>
              <p:cNvSpPr>
                <a:spLocks noEditPoints="1"/>
              </p:cNvSpPr>
              <p:nvPr/>
            </p:nvSpPr>
            <p:spPr bwMode="auto">
              <a:xfrm>
                <a:off x="4771" y="4418"/>
                <a:ext cx="1159" cy="1172"/>
              </a:xfrm>
              <a:custGeom>
                <a:avLst/>
                <a:gdLst/>
                <a:ahLst/>
                <a:cxnLst>
                  <a:cxn ang="0">
                    <a:pos x="429" y="740"/>
                  </a:cxn>
                  <a:cxn ang="0">
                    <a:pos x="752" y="203"/>
                  </a:cxn>
                  <a:cxn ang="0">
                    <a:pos x="867" y="3"/>
                  </a:cxn>
                  <a:cxn ang="0">
                    <a:pos x="881" y="26"/>
                  </a:cxn>
                  <a:cxn ang="0">
                    <a:pos x="1019" y="1057"/>
                  </a:cxn>
                  <a:cxn ang="0">
                    <a:pos x="1026" y="1088"/>
                  </a:cxn>
                  <a:cxn ang="0">
                    <a:pos x="1050" y="1105"/>
                  </a:cxn>
                  <a:cxn ang="0">
                    <a:pos x="1114" y="1111"/>
                  </a:cxn>
                  <a:cxn ang="0">
                    <a:pos x="1147" y="1113"/>
                  </a:cxn>
                  <a:cxn ang="0">
                    <a:pos x="1159" y="1136"/>
                  </a:cxn>
                  <a:cxn ang="0">
                    <a:pos x="1157" y="1151"/>
                  </a:cxn>
                  <a:cxn ang="0">
                    <a:pos x="1138" y="1169"/>
                  </a:cxn>
                  <a:cxn ang="0">
                    <a:pos x="1040" y="1166"/>
                  </a:cxn>
                  <a:cxn ang="0">
                    <a:pos x="952" y="1164"/>
                  </a:cxn>
                  <a:cxn ang="0">
                    <a:pos x="876" y="1166"/>
                  </a:cxn>
                  <a:cxn ang="0">
                    <a:pos x="788" y="1172"/>
                  </a:cxn>
                  <a:cxn ang="0">
                    <a:pos x="740" y="1166"/>
                  </a:cxn>
                  <a:cxn ang="0">
                    <a:pos x="729" y="1154"/>
                  </a:cxn>
                  <a:cxn ang="0">
                    <a:pos x="731" y="1131"/>
                  </a:cxn>
                  <a:cxn ang="0">
                    <a:pos x="748" y="1116"/>
                  </a:cxn>
                  <a:cxn ang="0">
                    <a:pos x="769" y="1113"/>
                  </a:cxn>
                  <a:cxn ang="0">
                    <a:pos x="836" y="1105"/>
                  </a:cxn>
                  <a:cxn ang="0">
                    <a:pos x="864" y="1090"/>
                  </a:cxn>
                  <a:cxn ang="0">
                    <a:pos x="836" y="798"/>
                  </a:cxn>
                  <a:cxn ang="0">
                    <a:pos x="272" y="1001"/>
                  </a:cxn>
                  <a:cxn ang="0">
                    <a:pos x="255" y="1042"/>
                  </a:cxn>
                  <a:cxn ang="0">
                    <a:pos x="255" y="1080"/>
                  </a:cxn>
                  <a:cxn ang="0">
                    <a:pos x="279" y="1103"/>
                  </a:cxn>
                  <a:cxn ang="0">
                    <a:pos x="310" y="1111"/>
                  </a:cxn>
                  <a:cxn ang="0">
                    <a:pos x="329" y="1113"/>
                  </a:cxn>
                  <a:cxn ang="0">
                    <a:pos x="336" y="1118"/>
                  </a:cxn>
                  <a:cxn ang="0">
                    <a:pos x="343" y="1128"/>
                  </a:cxn>
                  <a:cxn ang="0">
                    <a:pos x="341" y="1154"/>
                  </a:cxn>
                  <a:cxn ang="0">
                    <a:pos x="333" y="1166"/>
                  </a:cxn>
                  <a:cxn ang="0">
                    <a:pos x="324" y="1169"/>
                  </a:cxn>
                  <a:cxn ang="0">
                    <a:pos x="312" y="1172"/>
                  </a:cxn>
                  <a:cxn ang="0">
                    <a:pos x="207" y="1166"/>
                  </a:cxn>
                  <a:cxn ang="0">
                    <a:pos x="112" y="1166"/>
                  </a:cxn>
                  <a:cxn ang="0">
                    <a:pos x="22" y="1172"/>
                  </a:cxn>
                  <a:cxn ang="0">
                    <a:pos x="7" y="1166"/>
                  </a:cxn>
                  <a:cxn ang="0">
                    <a:pos x="0" y="1154"/>
                  </a:cxn>
                  <a:cxn ang="0">
                    <a:pos x="3" y="1126"/>
                  </a:cxn>
                  <a:cxn ang="0">
                    <a:pos x="22" y="1113"/>
                  </a:cxn>
                  <a:cxn ang="0">
                    <a:pos x="76" y="1108"/>
                  </a:cxn>
                  <a:cxn ang="0">
                    <a:pos x="145" y="1075"/>
                  </a:cxn>
                  <a:cxn ang="0">
                    <a:pos x="202" y="1017"/>
                  </a:cxn>
                  <a:cxn ang="0">
                    <a:pos x="233" y="973"/>
                  </a:cxn>
                  <a:cxn ang="0">
                    <a:pos x="805" y="23"/>
                  </a:cxn>
                  <a:cxn ang="0">
                    <a:pos x="831" y="3"/>
                  </a:cxn>
                </a:cxnLst>
                <a:rect l="0" t="0" r="r" b="b"/>
                <a:pathLst>
                  <a:path w="1159" h="1172">
                    <a:moveTo>
                      <a:pt x="752" y="203"/>
                    </a:moveTo>
                    <a:lnTo>
                      <a:pt x="429" y="740"/>
                    </a:lnTo>
                    <a:lnTo>
                      <a:pt x="824" y="740"/>
                    </a:lnTo>
                    <a:lnTo>
                      <a:pt x="752" y="203"/>
                    </a:lnTo>
                    <a:close/>
                    <a:moveTo>
                      <a:pt x="850" y="0"/>
                    </a:moveTo>
                    <a:lnTo>
                      <a:pt x="867" y="3"/>
                    </a:lnTo>
                    <a:lnTo>
                      <a:pt x="876" y="10"/>
                    </a:lnTo>
                    <a:lnTo>
                      <a:pt x="881" y="26"/>
                    </a:lnTo>
                    <a:lnTo>
                      <a:pt x="883" y="48"/>
                    </a:lnTo>
                    <a:lnTo>
                      <a:pt x="1019" y="1057"/>
                    </a:lnTo>
                    <a:lnTo>
                      <a:pt x="1021" y="1075"/>
                    </a:lnTo>
                    <a:lnTo>
                      <a:pt x="1026" y="1088"/>
                    </a:lnTo>
                    <a:lnTo>
                      <a:pt x="1033" y="1098"/>
                    </a:lnTo>
                    <a:lnTo>
                      <a:pt x="1050" y="1105"/>
                    </a:lnTo>
                    <a:lnTo>
                      <a:pt x="1076" y="1108"/>
                    </a:lnTo>
                    <a:lnTo>
                      <a:pt x="1114" y="1111"/>
                    </a:lnTo>
                    <a:lnTo>
                      <a:pt x="1133" y="1111"/>
                    </a:lnTo>
                    <a:lnTo>
                      <a:pt x="1147" y="1113"/>
                    </a:lnTo>
                    <a:lnTo>
                      <a:pt x="1157" y="1121"/>
                    </a:lnTo>
                    <a:lnTo>
                      <a:pt x="1159" y="1136"/>
                    </a:lnTo>
                    <a:lnTo>
                      <a:pt x="1159" y="1144"/>
                    </a:lnTo>
                    <a:lnTo>
                      <a:pt x="1157" y="1151"/>
                    </a:lnTo>
                    <a:lnTo>
                      <a:pt x="1152" y="1159"/>
                    </a:lnTo>
                    <a:lnTo>
                      <a:pt x="1138" y="1169"/>
                    </a:lnTo>
                    <a:lnTo>
                      <a:pt x="1083" y="1169"/>
                    </a:lnTo>
                    <a:lnTo>
                      <a:pt x="1040" y="1166"/>
                    </a:lnTo>
                    <a:lnTo>
                      <a:pt x="995" y="1166"/>
                    </a:lnTo>
                    <a:lnTo>
                      <a:pt x="952" y="1164"/>
                    </a:lnTo>
                    <a:lnTo>
                      <a:pt x="919" y="1164"/>
                    </a:lnTo>
                    <a:lnTo>
                      <a:pt x="876" y="1166"/>
                    </a:lnTo>
                    <a:lnTo>
                      <a:pt x="831" y="1169"/>
                    </a:lnTo>
                    <a:lnTo>
                      <a:pt x="788" y="1172"/>
                    </a:lnTo>
                    <a:lnTo>
                      <a:pt x="745" y="1172"/>
                    </a:lnTo>
                    <a:lnTo>
                      <a:pt x="740" y="1166"/>
                    </a:lnTo>
                    <a:lnTo>
                      <a:pt x="733" y="1164"/>
                    </a:lnTo>
                    <a:lnTo>
                      <a:pt x="729" y="1154"/>
                    </a:lnTo>
                    <a:lnTo>
                      <a:pt x="729" y="1149"/>
                    </a:lnTo>
                    <a:lnTo>
                      <a:pt x="731" y="1131"/>
                    </a:lnTo>
                    <a:lnTo>
                      <a:pt x="738" y="1121"/>
                    </a:lnTo>
                    <a:lnTo>
                      <a:pt x="748" y="1116"/>
                    </a:lnTo>
                    <a:lnTo>
                      <a:pt x="759" y="1113"/>
                    </a:lnTo>
                    <a:lnTo>
                      <a:pt x="769" y="1113"/>
                    </a:lnTo>
                    <a:lnTo>
                      <a:pt x="807" y="1111"/>
                    </a:lnTo>
                    <a:lnTo>
                      <a:pt x="836" y="1105"/>
                    </a:lnTo>
                    <a:lnTo>
                      <a:pt x="852" y="1098"/>
                    </a:lnTo>
                    <a:lnTo>
                      <a:pt x="864" y="1090"/>
                    </a:lnTo>
                    <a:lnTo>
                      <a:pt x="874" y="1070"/>
                    </a:lnTo>
                    <a:lnTo>
                      <a:pt x="836" y="798"/>
                    </a:lnTo>
                    <a:lnTo>
                      <a:pt x="395" y="798"/>
                    </a:lnTo>
                    <a:lnTo>
                      <a:pt x="272" y="1001"/>
                    </a:lnTo>
                    <a:lnTo>
                      <a:pt x="262" y="1019"/>
                    </a:lnTo>
                    <a:lnTo>
                      <a:pt x="255" y="1042"/>
                    </a:lnTo>
                    <a:lnTo>
                      <a:pt x="250" y="1062"/>
                    </a:lnTo>
                    <a:lnTo>
                      <a:pt x="255" y="1080"/>
                    </a:lnTo>
                    <a:lnTo>
                      <a:pt x="264" y="1095"/>
                    </a:lnTo>
                    <a:lnTo>
                      <a:pt x="279" y="1103"/>
                    </a:lnTo>
                    <a:lnTo>
                      <a:pt x="295" y="1108"/>
                    </a:lnTo>
                    <a:lnTo>
                      <a:pt x="310" y="1111"/>
                    </a:lnTo>
                    <a:lnTo>
                      <a:pt x="319" y="1113"/>
                    </a:lnTo>
                    <a:lnTo>
                      <a:pt x="329" y="1113"/>
                    </a:lnTo>
                    <a:lnTo>
                      <a:pt x="331" y="1116"/>
                    </a:lnTo>
                    <a:lnTo>
                      <a:pt x="336" y="1118"/>
                    </a:lnTo>
                    <a:lnTo>
                      <a:pt x="341" y="1123"/>
                    </a:lnTo>
                    <a:lnTo>
                      <a:pt x="343" y="1128"/>
                    </a:lnTo>
                    <a:lnTo>
                      <a:pt x="343" y="1146"/>
                    </a:lnTo>
                    <a:lnTo>
                      <a:pt x="341" y="1154"/>
                    </a:lnTo>
                    <a:lnTo>
                      <a:pt x="336" y="1161"/>
                    </a:lnTo>
                    <a:lnTo>
                      <a:pt x="333" y="1166"/>
                    </a:lnTo>
                    <a:lnTo>
                      <a:pt x="329" y="1169"/>
                    </a:lnTo>
                    <a:lnTo>
                      <a:pt x="324" y="1169"/>
                    </a:lnTo>
                    <a:lnTo>
                      <a:pt x="319" y="1172"/>
                    </a:lnTo>
                    <a:lnTo>
                      <a:pt x="312" y="1172"/>
                    </a:lnTo>
                    <a:lnTo>
                      <a:pt x="262" y="1169"/>
                    </a:lnTo>
                    <a:lnTo>
                      <a:pt x="207" y="1166"/>
                    </a:lnTo>
                    <a:lnTo>
                      <a:pt x="155" y="1164"/>
                    </a:lnTo>
                    <a:lnTo>
                      <a:pt x="112" y="1166"/>
                    </a:lnTo>
                    <a:lnTo>
                      <a:pt x="64" y="1169"/>
                    </a:lnTo>
                    <a:lnTo>
                      <a:pt x="22" y="1172"/>
                    </a:lnTo>
                    <a:lnTo>
                      <a:pt x="17" y="1172"/>
                    </a:lnTo>
                    <a:lnTo>
                      <a:pt x="7" y="1166"/>
                    </a:lnTo>
                    <a:lnTo>
                      <a:pt x="5" y="1161"/>
                    </a:lnTo>
                    <a:lnTo>
                      <a:pt x="0" y="1154"/>
                    </a:lnTo>
                    <a:lnTo>
                      <a:pt x="0" y="1136"/>
                    </a:lnTo>
                    <a:lnTo>
                      <a:pt x="3" y="1126"/>
                    </a:lnTo>
                    <a:lnTo>
                      <a:pt x="7" y="1121"/>
                    </a:lnTo>
                    <a:lnTo>
                      <a:pt x="22" y="1113"/>
                    </a:lnTo>
                    <a:lnTo>
                      <a:pt x="33" y="1113"/>
                    </a:lnTo>
                    <a:lnTo>
                      <a:pt x="76" y="1108"/>
                    </a:lnTo>
                    <a:lnTo>
                      <a:pt x="112" y="1095"/>
                    </a:lnTo>
                    <a:lnTo>
                      <a:pt x="145" y="1075"/>
                    </a:lnTo>
                    <a:lnTo>
                      <a:pt x="174" y="1050"/>
                    </a:lnTo>
                    <a:lnTo>
                      <a:pt x="202" y="1017"/>
                    </a:lnTo>
                    <a:lnTo>
                      <a:pt x="229" y="976"/>
                    </a:lnTo>
                    <a:lnTo>
                      <a:pt x="233" y="973"/>
                    </a:lnTo>
                    <a:lnTo>
                      <a:pt x="795" y="41"/>
                    </a:lnTo>
                    <a:lnTo>
                      <a:pt x="805" y="23"/>
                    </a:lnTo>
                    <a:lnTo>
                      <a:pt x="817" y="10"/>
                    </a:lnTo>
                    <a:lnTo>
                      <a:pt x="831" y="3"/>
                    </a:lnTo>
                    <a:lnTo>
                      <a:pt x="8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Freeform 25"/>
              <p:cNvSpPr>
                <a:spLocks noEditPoints="1"/>
              </p:cNvSpPr>
              <p:nvPr/>
            </p:nvSpPr>
            <p:spPr bwMode="auto">
              <a:xfrm>
                <a:off x="6206" y="4238"/>
                <a:ext cx="1233" cy="1527"/>
              </a:xfrm>
              <a:custGeom>
                <a:avLst/>
                <a:gdLst/>
                <a:ahLst/>
                <a:cxnLst>
                  <a:cxn ang="0">
                    <a:pos x="841" y="162"/>
                  </a:cxn>
                  <a:cxn ang="0">
                    <a:pos x="681" y="312"/>
                  </a:cxn>
                  <a:cxn ang="0">
                    <a:pos x="562" y="551"/>
                  </a:cxn>
                  <a:cxn ang="0">
                    <a:pos x="527" y="693"/>
                  </a:cxn>
                  <a:cxn ang="0">
                    <a:pos x="500" y="841"/>
                  </a:cxn>
                  <a:cxn ang="0">
                    <a:pos x="491" y="899"/>
                  </a:cxn>
                  <a:cxn ang="0">
                    <a:pos x="522" y="907"/>
                  </a:cxn>
                  <a:cxn ang="0">
                    <a:pos x="648" y="902"/>
                  </a:cxn>
                  <a:cxn ang="0">
                    <a:pos x="891" y="813"/>
                  </a:cxn>
                  <a:cxn ang="0">
                    <a:pos x="1072" y="648"/>
                  </a:cxn>
                  <a:cxn ang="0">
                    <a:pos x="1164" y="439"/>
                  </a:cxn>
                  <a:cxn ang="0">
                    <a:pos x="1162" y="294"/>
                  </a:cxn>
                  <a:cxn ang="0">
                    <a:pos x="1112" y="193"/>
                  </a:cxn>
                  <a:cxn ang="0">
                    <a:pos x="1012" y="137"/>
                  </a:cxn>
                  <a:cxn ang="0">
                    <a:pos x="1045" y="5"/>
                  </a:cxn>
                  <a:cxn ang="0">
                    <a:pos x="1172" y="91"/>
                  </a:cxn>
                  <a:cxn ang="0">
                    <a:pos x="1229" y="254"/>
                  </a:cxn>
                  <a:cxn ang="0">
                    <a:pos x="1203" y="515"/>
                  </a:cxn>
                  <a:cxn ang="0">
                    <a:pos x="1055" y="782"/>
                  </a:cxn>
                  <a:cxn ang="0">
                    <a:pos x="822" y="973"/>
                  </a:cxn>
                  <a:cxn ang="0">
                    <a:pos x="538" y="1047"/>
                  </a:cxn>
                  <a:cxn ang="0">
                    <a:pos x="467" y="1044"/>
                  </a:cxn>
                  <a:cxn ang="0">
                    <a:pos x="427" y="1275"/>
                  </a:cxn>
                  <a:cxn ang="0">
                    <a:pos x="403" y="1405"/>
                  </a:cxn>
                  <a:cxn ang="0">
                    <a:pos x="393" y="1458"/>
                  </a:cxn>
                  <a:cxn ang="0">
                    <a:pos x="358" y="1512"/>
                  </a:cxn>
                  <a:cxn ang="0">
                    <a:pos x="312" y="1527"/>
                  </a:cxn>
                  <a:cxn ang="0">
                    <a:pos x="265" y="1507"/>
                  </a:cxn>
                  <a:cxn ang="0">
                    <a:pos x="248" y="1448"/>
                  </a:cxn>
                  <a:cxn ang="0">
                    <a:pos x="260" y="1413"/>
                  </a:cxn>
                  <a:cxn ang="0">
                    <a:pos x="219" y="960"/>
                  </a:cxn>
                  <a:cxn ang="0">
                    <a:pos x="58" y="800"/>
                  </a:cxn>
                  <a:cxn ang="0">
                    <a:pos x="0" y="579"/>
                  </a:cxn>
                  <a:cxn ang="0">
                    <a:pos x="27" y="399"/>
                  </a:cxn>
                  <a:cxn ang="0">
                    <a:pos x="91" y="218"/>
                  </a:cxn>
                  <a:cxn ang="0">
                    <a:pos x="167" y="78"/>
                  </a:cxn>
                  <a:cxn ang="0">
                    <a:pos x="229" y="23"/>
                  </a:cxn>
                  <a:cxn ang="0">
                    <a:pos x="250" y="33"/>
                  </a:cxn>
                  <a:cxn ang="0">
                    <a:pos x="250" y="56"/>
                  </a:cxn>
                  <a:cxn ang="0">
                    <a:pos x="243" y="71"/>
                  </a:cxn>
                  <a:cxn ang="0">
                    <a:pos x="162" y="195"/>
                  </a:cxn>
                  <a:cxn ang="0">
                    <a:pos x="89" y="381"/>
                  </a:cxn>
                  <a:cxn ang="0">
                    <a:pos x="58" y="528"/>
                  </a:cxn>
                  <a:cxn ang="0">
                    <a:pos x="79" y="676"/>
                  </a:cxn>
                  <a:cxn ang="0">
                    <a:pos x="196" y="815"/>
                  </a:cxn>
                  <a:cxn ang="0">
                    <a:pos x="412" y="899"/>
                  </a:cxn>
                  <a:cxn ang="0">
                    <a:pos x="498" y="615"/>
                  </a:cxn>
                  <a:cxn ang="0">
                    <a:pos x="593" y="355"/>
                  </a:cxn>
                  <a:cxn ang="0">
                    <a:pos x="712" y="150"/>
                  </a:cxn>
                  <a:cxn ang="0">
                    <a:pos x="865" y="25"/>
                  </a:cxn>
                </a:cxnLst>
                <a:rect l="0" t="0" r="r" b="b"/>
                <a:pathLst>
                  <a:path w="1233" h="1527">
                    <a:moveTo>
                      <a:pt x="965" y="132"/>
                    </a:moveTo>
                    <a:lnTo>
                      <a:pt x="903" y="139"/>
                    </a:lnTo>
                    <a:lnTo>
                      <a:pt x="841" y="162"/>
                    </a:lnTo>
                    <a:lnTo>
                      <a:pt x="784" y="200"/>
                    </a:lnTo>
                    <a:lnTo>
                      <a:pt x="731" y="249"/>
                    </a:lnTo>
                    <a:lnTo>
                      <a:pt x="681" y="312"/>
                    </a:lnTo>
                    <a:lnTo>
                      <a:pt x="636" y="383"/>
                    </a:lnTo>
                    <a:lnTo>
                      <a:pt x="596" y="465"/>
                    </a:lnTo>
                    <a:lnTo>
                      <a:pt x="562" y="551"/>
                    </a:lnTo>
                    <a:lnTo>
                      <a:pt x="536" y="648"/>
                    </a:lnTo>
                    <a:lnTo>
                      <a:pt x="534" y="665"/>
                    </a:lnTo>
                    <a:lnTo>
                      <a:pt x="527" y="693"/>
                    </a:lnTo>
                    <a:lnTo>
                      <a:pt x="522" y="729"/>
                    </a:lnTo>
                    <a:lnTo>
                      <a:pt x="507" y="805"/>
                    </a:lnTo>
                    <a:lnTo>
                      <a:pt x="500" y="841"/>
                    </a:lnTo>
                    <a:lnTo>
                      <a:pt x="496" y="871"/>
                    </a:lnTo>
                    <a:lnTo>
                      <a:pt x="493" y="892"/>
                    </a:lnTo>
                    <a:lnTo>
                      <a:pt x="491" y="899"/>
                    </a:lnTo>
                    <a:lnTo>
                      <a:pt x="491" y="902"/>
                    </a:lnTo>
                    <a:lnTo>
                      <a:pt x="496" y="907"/>
                    </a:lnTo>
                    <a:lnTo>
                      <a:pt x="522" y="907"/>
                    </a:lnTo>
                    <a:lnTo>
                      <a:pt x="536" y="909"/>
                    </a:lnTo>
                    <a:lnTo>
                      <a:pt x="557" y="909"/>
                    </a:lnTo>
                    <a:lnTo>
                      <a:pt x="648" y="902"/>
                    </a:lnTo>
                    <a:lnTo>
                      <a:pt x="734" y="884"/>
                    </a:lnTo>
                    <a:lnTo>
                      <a:pt x="815" y="853"/>
                    </a:lnTo>
                    <a:lnTo>
                      <a:pt x="891" y="813"/>
                    </a:lnTo>
                    <a:lnTo>
                      <a:pt x="960" y="765"/>
                    </a:lnTo>
                    <a:lnTo>
                      <a:pt x="1019" y="709"/>
                    </a:lnTo>
                    <a:lnTo>
                      <a:pt x="1072" y="648"/>
                    </a:lnTo>
                    <a:lnTo>
                      <a:pt x="1114" y="579"/>
                    </a:lnTo>
                    <a:lnTo>
                      <a:pt x="1145" y="510"/>
                    </a:lnTo>
                    <a:lnTo>
                      <a:pt x="1164" y="439"/>
                    </a:lnTo>
                    <a:lnTo>
                      <a:pt x="1172" y="368"/>
                    </a:lnTo>
                    <a:lnTo>
                      <a:pt x="1169" y="330"/>
                    </a:lnTo>
                    <a:lnTo>
                      <a:pt x="1162" y="294"/>
                    </a:lnTo>
                    <a:lnTo>
                      <a:pt x="1150" y="256"/>
                    </a:lnTo>
                    <a:lnTo>
                      <a:pt x="1134" y="223"/>
                    </a:lnTo>
                    <a:lnTo>
                      <a:pt x="1112" y="193"/>
                    </a:lnTo>
                    <a:lnTo>
                      <a:pt x="1086" y="167"/>
                    </a:lnTo>
                    <a:lnTo>
                      <a:pt x="1050" y="150"/>
                    </a:lnTo>
                    <a:lnTo>
                      <a:pt x="1012" y="137"/>
                    </a:lnTo>
                    <a:lnTo>
                      <a:pt x="965" y="132"/>
                    </a:lnTo>
                    <a:close/>
                    <a:moveTo>
                      <a:pt x="988" y="0"/>
                    </a:moveTo>
                    <a:lnTo>
                      <a:pt x="1045" y="5"/>
                    </a:lnTo>
                    <a:lnTo>
                      <a:pt x="1093" y="25"/>
                    </a:lnTo>
                    <a:lnTo>
                      <a:pt x="1136" y="53"/>
                    </a:lnTo>
                    <a:lnTo>
                      <a:pt x="1172" y="91"/>
                    </a:lnTo>
                    <a:lnTo>
                      <a:pt x="1198" y="137"/>
                    </a:lnTo>
                    <a:lnTo>
                      <a:pt x="1217" y="193"/>
                    </a:lnTo>
                    <a:lnTo>
                      <a:pt x="1229" y="254"/>
                    </a:lnTo>
                    <a:lnTo>
                      <a:pt x="1233" y="320"/>
                    </a:lnTo>
                    <a:lnTo>
                      <a:pt x="1226" y="419"/>
                    </a:lnTo>
                    <a:lnTo>
                      <a:pt x="1203" y="515"/>
                    </a:lnTo>
                    <a:lnTo>
                      <a:pt x="1164" y="610"/>
                    </a:lnTo>
                    <a:lnTo>
                      <a:pt x="1117" y="698"/>
                    </a:lnTo>
                    <a:lnTo>
                      <a:pt x="1055" y="782"/>
                    </a:lnTo>
                    <a:lnTo>
                      <a:pt x="986" y="856"/>
                    </a:lnTo>
                    <a:lnTo>
                      <a:pt x="907" y="920"/>
                    </a:lnTo>
                    <a:lnTo>
                      <a:pt x="822" y="973"/>
                    </a:lnTo>
                    <a:lnTo>
                      <a:pt x="731" y="1014"/>
                    </a:lnTo>
                    <a:lnTo>
                      <a:pt x="636" y="1039"/>
                    </a:lnTo>
                    <a:lnTo>
                      <a:pt x="538" y="1047"/>
                    </a:lnTo>
                    <a:lnTo>
                      <a:pt x="510" y="1047"/>
                    </a:lnTo>
                    <a:lnTo>
                      <a:pt x="488" y="1044"/>
                    </a:lnTo>
                    <a:lnTo>
                      <a:pt x="467" y="1044"/>
                    </a:lnTo>
                    <a:lnTo>
                      <a:pt x="450" y="1136"/>
                    </a:lnTo>
                    <a:lnTo>
                      <a:pt x="436" y="1212"/>
                    </a:lnTo>
                    <a:lnTo>
                      <a:pt x="427" y="1275"/>
                    </a:lnTo>
                    <a:lnTo>
                      <a:pt x="417" y="1329"/>
                    </a:lnTo>
                    <a:lnTo>
                      <a:pt x="410" y="1372"/>
                    </a:lnTo>
                    <a:lnTo>
                      <a:pt x="403" y="1405"/>
                    </a:lnTo>
                    <a:lnTo>
                      <a:pt x="400" y="1428"/>
                    </a:lnTo>
                    <a:lnTo>
                      <a:pt x="396" y="1446"/>
                    </a:lnTo>
                    <a:lnTo>
                      <a:pt x="393" y="1458"/>
                    </a:lnTo>
                    <a:lnTo>
                      <a:pt x="391" y="1466"/>
                    </a:lnTo>
                    <a:lnTo>
                      <a:pt x="374" y="1494"/>
                    </a:lnTo>
                    <a:lnTo>
                      <a:pt x="358" y="1512"/>
                    </a:lnTo>
                    <a:lnTo>
                      <a:pt x="338" y="1522"/>
                    </a:lnTo>
                    <a:lnTo>
                      <a:pt x="322" y="1527"/>
                    </a:lnTo>
                    <a:lnTo>
                      <a:pt x="312" y="1527"/>
                    </a:lnTo>
                    <a:lnTo>
                      <a:pt x="296" y="1524"/>
                    </a:lnTo>
                    <a:lnTo>
                      <a:pt x="279" y="1519"/>
                    </a:lnTo>
                    <a:lnTo>
                      <a:pt x="265" y="1507"/>
                    </a:lnTo>
                    <a:lnTo>
                      <a:pt x="253" y="1486"/>
                    </a:lnTo>
                    <a:lnTo>
                      <a:pt x="248" y="1461"/>
                    </a:lnTo>
                    <a:lnTo>
                      <a:pt x="248" y="1448"/>
                    </a:lnTo>
                    <a:lnTo>
                      <a:pt x="253" y="1435"/>
                    </a:lnTo>
                    <a:lnTo>
                      <a:pt x="258" y="1413"/>
                    </a:lnTo>
                    <a:lnTo>
                      <a:pt x="260" y="1413"/>
                    </a:lnTo>
                    <a:lnTo>
                      <a:pt x="377" y="1024"/>
                    </a:lnTo>
                    <a:lnTo>
                      <a:pt x="293" y="996"/>
                    </a:lnTo>
                    <a:lnTo>
                      <a:pt x="219" y="960"/>
                    </a:lnTo>
                    <a:lnTo>
                      <a:pt x="155" y="914"/>
                    </a:lnTo>
                    <a:lnTo>
                      <a:pt x="100" y="861"/>
                    </a:lnTo>
                    <a:lnTo>
                      <a:pt x="58" y="800"/>
                    </a:lnTo>
                    <a:lnTo>
                      <a:pt x="27" y="731"/>
                    </a:lnTo>
                    <a:lnTo>
                      <a:pt x="8" y="658"/>
                    </a:lnTo>
                    <a:lnTo>
                      <a:pt x="0" y="579"/>
                    </a:lnTo>
                    <a:lnTo>
                      <a:pt x="3" y="521"/>
                    </a:lnTo>
                    <a:lnTo>
                      <a:pt x="12" y="462"/>
                    </a:lnTo>
                    <a:lnTo>
                      <a:pt x="27" y="399"/>
                    </a:lnTo>
                    <a:lnTo>
                      <a:pt x="46" y="338"/>
                    </a:lnTo>
                    <a:lnTo>
                      <a:pt x="67" y="277"/>
                    </a:lnTo>
                    <a:lnTo>
                      <a:pt x="91" y="218"/>
                    </a:lnTo>
                    <a:lnTo>
                      <a:pt x="117" y="165"/>
                    </a:lnTo>
                    <a:lnTo>
                      <a:pt x="143" y="117"/>
                    </a:lnTo>
                    <a:lnTo>
                      <a:pt x="167" y="78"/>
                    </a:lnTo>
                    <a:lnTo>
                      <a:pt x="191" y="48"/>
                    </a:lnTo>
                    <a:lnTo>
                      <a:pt x="212" y="30"/>
                    </a:lnTo>
                    <a:lnTo>
                      <a:pt x="229" y="23"/>
                    </a:lnTo>
                    <a:lnTo>
                      <a:pt x="236" y="23"/>
                    </a:lnTo>
                    <a:lnTo>
                      <a:pt x="243" y="25"/>
                    </a:lnTo>
                    <a:lnTo>
                      <a:pt x="250" y="33"/>
                    </a:lnTo>
                    <a:lnTo>
                      <a:pt x="253" y="38"/>
                    </a:lnTo>
                    <a:lnTo>
                      <a:pt x="253" y="50"/>
                    </a:lnTo>
                    <a:lnTo>
                      <a:pt x="250" y="56"/>
                    </a:lnTo>
                    <a:lnTo>
                      <a:pt x="250" y="58"/>
                    </a:lnTo>
                    <a:lnTo>
                      <a:pt x="246" y="63"/>
                    </a:lnTo>
                    <a:lnTo>
                      <a:pt x="243" y="71"/>
                    </a:lnTo>
                    <a:lnTo>
                      <a:pt x="236" y="78"/>
                    </a:lnTo>
                    <a:lnTo>
                      <a:pt x="196" y="134"/>
                    </a:lnTo>
                    <a:lnTo>
                      <a:pt x="162" y="195"/>
                    </a:lnTo>
                    <a:lnTo>
                      <a:pt x="131" y="256"/>
                    </a:lnTo>
                    <a:lnTo>
                      <a:pt x="108" y="320"/>
                    </a:lnTo>
                    <a:lnTo>
                      <a:pt x="89" y="381"/>
                    </a:lnTo>
                    <a:lnTo>
                      <a:pt x="74" y="437"/>
                    </a:lnTo>
                    <a:lnTo>
                      <a:pt x="62" y="488"/>
                    </a:lnTo>
                    <a:lnTo>
                      <a:pt x="58" y="528"/>
                    </a:lnTo>
                    <a:lnTo>
                      <a:pt x="55" y="556"/>
                    </a:lnTo>
                    <a:lnTo>
                      <a:pt x="60" y="617"/>
                    </a:lnTo>
                    <a:lnTo>
                      <a:pt x="79" y="676"/>
                    </a:lnTo>
                    <a:lnTo>
                      <a:pt x="105" y="726"/>
                    </a:lnTo>
                    <a:lnTo>
                      <a:pt x="146" y="775"/>
                    </a:lnTo>
                    <a:lnTo>
                      <a:pt x="196" y="815"/>
                    </a:lnTo>
                    <a:lnTo>
                      <a:pt x="258" y="851"/>
                    </a:lnTo>
                    <a:lnTo>
                      <a:pt x="329" y="879"/>
                    </a:lnTo>
                    <a:lnTo>
                      <a:pt x="412" y="899"/>
                    </a:lnTo>
                    <a:lnTo>
                      <a:pt x="441" y="803"/>
                    </a:lnTo>
                    <a:lnTo>
                      <a:pt x="467" y="706"/>
                    </a:lnTo>
                    <a:lnTo>
                      <a:pt x="498" y="615"/>
                    </a:lnTo>
                    <a:lnTo>
                      <a:pt x="527" y="523"/>
                    </a:lnTo>
                    <a:lnTo>
                      <a:pt x="560" y="437"/>
                    </a:lnTo>
                    <a:lnTo>
                      <a:pt x="593" y="355"/>
                    </a:lnTo>
                    <a:lnTo>
                      <a:pt x="629" y="279"/>
                    </a:lnTo>
                    <a:lnTo>
                      <a:pt x="669" y="211"/>
                    </a:lnTo>
                    <a:lnTo>
                      <a:pt x="712" y="150"/>
                    </a:lnTo>
                    <a:lnTo>
                      <a:pt x="757" y="99"/>
                    </a:lnTo>
                    <a:lnTo>
                      <a:pt x="807" y="58"/>
                    </a:lnTo>
                    <a:lnTo>
                      <a:pt x="865" y="25"/>
                    </a:lnTo>
                    <a:lnTo>
                      <a:pt x="924" y="7"/>
                    </a:lnTo>
                    <a:lnTo>
                      <a:pt x="9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Freeform 26"/>
              <p:cNvSpPr>
                <a:spLocks noEditPoints="1"/>
              </p:cNvSpPr>
              <p:nvPr/>
            </p:nvSpPr>
            <p:spPr bwMode="auto">
              <a:xfrm>
                <a:off x="8261" y="4408"/>
                <a:ext cx="1442" cy="539"/>
              </a:xfrm>
              <a:custGeom>
                <a:avLst/>
                <a:gdLst/>
                <a:ahLst/>
                <a:cxnLst>
                  <a:cxn ang="0">
                    <a:pos x="54" y="447"/>
                  </a:cxn>
                  <a:cxn ang="0">
                    <a:pos x="1385" y="447"/>
                  </a:cxn>
                  <a:cxn ang="0">
                    <a:pos x="1418" y="452"/>
                  </a:cxn>
                  <a:cxn ang="0">
                    <a:pos x="1430" y="462"/>
                  </a:cxn>
                  <a:cxn ang="0">
                    <a:pos x="1440" y="475"/>
                  </a:cxn>
                  <a:cxn ang="0">
                    <a:pos x="1442" y="495"/>
                  </a:cxn>
                  <a:cxn ang="0">
                    <a:pos x="1440" y="513"/>
                  </a:cxn>
                  <a:cxn ang="0">
                    <a:pos x="1430" y="526"/>
                  </a:cxn>
                  <a:cxn ang="0">
                    <a:pos x="1418" y="534"/>
                  </a:cxn>
                  <a:cxn ang="0">
                    <a:pos x="1404" y="536"/>
                  </a:cxn>
                  <a:cxn ang="0">
                    <a:pos x="1387" y="539"/>
                  </a:cxn>
                  <a:cxn ang="0">
                    <a:pos x="54" y="539"/>
                  </a:cxn>
                  <a:cxn ang="0">
                    <a:pos x="38" y="536"/>
                  </a:cxn>
                  <a:cxn ang="0">
                    <a:pos x="23" y="534"/>
                  </a:cxn>
                  <a:cxn ang="0">
                    <a:pos x="12" y="526"/>
                  </a:cxn>
                  <a:cxn ang="0">
                    <a:pos x="2" y="513"/>
                  </a:cxn>
                  <a:cxn ang="0">
                    <a:pos x="0" y="495"/>
                  </a:cxn>
                  <a:cxn ang="0">
                    <a:pos x="2" y="475"/>
                  </a:cxn>
                  <a:cxn ang="0">
                    <a:pos x="12" y="462"/>
                  </a:cxn>
                  <a:cxn ang="0">
                    <a:pos x="23" y="452"/>
                  </a:cxn>
                  <a:cxn ang="0">
                    <a:pos x="38" y="450"/>
                  </a:cxn>
                  <a:cxn ang="0">
                    <a:pos x="54" y="447"/>
                  </a:cxn>
                  <a:cxn ang="0">
                    <a:pos x="54" y="0"/>
                  </a:cxn>
                  <a:cxn ang="0">
                    <a:pos x="1387" y="0"/>
                  </a:cxn>
                  <a:cxn ang="0">
                    <a:pos x="1404" y="2"/>
                  </a:cxn>
                  <a:cxn ang="0">
                    <a:pos x="1418" y="5"/>
                  </a:cxn>
                  <a:cxn ang="0">
                    <a:pos x="1430" y="13"/>
                  </a:cxn>
                  <a:cxn ang="0">
                    <a:pos x="1440" y="25"/>
                  </a:cxn>
                  <a:cxn ang="0">
                    <a:pos x="1442" y="43"/>
                  </a:cxn>
                  <a:cxn ang="0">
                    <a:pos x="1440" y="63"/>
                  </a:cxn>
                  <a:cxn ang="0">
                    <a:pos x="1430" y="76"/>
                  </a:cxn>
                  <a:cxn ang="0">
                    <a:pos x="1416" y="86"/>
                  </a:cxn>
                  <a:cxn ang="0">
                    <a:pos x="1402" y="89"/>
                  </a:cxn>
                  <a:cxn ang="0">
                    <a:pos x="1383" y="91"/>
                  </a:cxn>
                  <a:cxn ang="0">
                    <a:pos x="54" y="91"/>
                  </a:cxn>
                  <a:cxn ang="0">
                    <a:pos x="38" y="89"/>
                  </a:cxn>
                  <a:cxn ang="0">
                    <a:pos x="23" y="86"/>
                  </a:cxn>
                  <a:cxn ang="0">
                    <a:pos x="12" y="76"/>
                  </a:cxn>
                  <a:cxn ang="0">
                    <a:pos x="2" y="63"/>
                  </a:cxn>
                  <a:cxn ang="0">
                    <a:pos x="0" y="43"/>
                  </a:cxn>
                  <a:cxn ang="0">
                    <a:pos x="2" y="25"/>
                  </a:cxn>
                  <a:cxn ang="0">
                    <a:pos x="12" y="13"/>
                  </a:cxn>
                  <a:cxn ang="0">
                    <a:pos x="23" y="5"/>
                  </a:cxn>
                  <a:cxn ang="0">
                    <a:pos x="38" y="2"/>
                  </a:cxn>
                  <a:cxn ang="0">
                    <a:pos x="54" y="0"/>
                  </a:cxn>
                </a:cxnLst>
                <a:rect l="0" t="0" r="r" b="b"/>
                <a:pathLst>
                  <a:path w="1442" h="539">
                    <a:moveTo>
                      <a:pt x="54" y="447"/>
                    </a:moveTo>
                    <a:lnTo>
                      <a:pt x="1385" y="447"/>
                    </a:lnTo>
                    <a:lnTo>
                      <a:pt x="1418" y="452"/>
                    </a:lnTo>
                    <a:lnTo>
                      <a:pt x="1430" y="462"/>
                    </a:lnTo>
                    <a:lnTo>
                      <a:pt x="1440" y="475"/>
                    </a:lnTo>
                    <a:lnTo>
                      <a:pt x="1442" y="495"/>
                    </a:lnTo>
                    <a:lnTo>
                      <a:pt x="1440" y="513"/>
                    </a:lnTo>
                    <a:lnTo>
                      <a:pt x="1430" y="526"/>
                    </a:lnTo>
                    <a:lnTo>
                      <a:pt x="1418" y="534"/>
                    </a:lnTo>
                    <a:lnTo>
                      <a:pt x="1404" y="536"/>
                    </a:lnTo>
                    <a:lnTo>
                      <a:pt x="1387" y="539"/>
                    </a:lnTo>
                    <a:lnTo>
                      <a:pt x="54" y="539"/>
                    </a:lnTo>
                    <a:lnTo>
                      <a:pt x="38" y="536"/>
                    </a:lnTo>
                    <a:lnTo>
                      <a:pt x="23" y="534"/>
                    </a:lnTo>
                    <a:lnTo>
                      <a:pt x="12" y="526"/>
                    </a:lnTo>
                    <a:lnTo>
                      <a:pt x="2" y="513"/>
                    </a:lnTo>
                    <a:lnTo>
                      <a:pt x="0" y="495"/>
                    </a:lnTo>
                    <a:lnTo>
                      <a:pt x="2" y="475"/>
                    </a:lnTo>
                    <a:lnTo>
                      <a:pt x="12" y="462"/>
                    </a:lnTo>
                    <a:lnTo>
                      <a:pt x="23" y="452"/>
                    </a:lnTo>
                    <a:lnTo>
                      <a:pt x="38" y="450"/>
                    </a:lnTo>
                    <a:lnTo>
                      <a:pt x="54" y="447"/>
                    </a:lnTo>
                    <a:close/>
                    <a:moveTo>
                      <a:pt x="54" y="0"/>
                    </a:moveTo>
                    <a:lnTo>
                      <a:pt x="1387" y="0"/>
                    </a:lnTo>
                    <a:lnTo>
                      <a:pt x="1404" y="2"/>
                    </a:lnTo>
                    <a:lnTo>
                      <a:pt x="1418" y="5"/>
                    </a:lnTo>
                    <a:lnTo>
                      <a:pt x="1430" y="13"/>
                    </a:lnTo>
                    <a:lnTo>
                      <a:pt x="1440" y="25"/>
                    </a:lnTo>
                    <a:lnTo>
                      <a:pt x="1442" y="43"/>
                    </a:lnTo>
                    <a:lnTo>
                      <a:pt x="1440" y="63"/>
                    </a:lnTo>
                    <a:lnTo>
                      <a:pt x="1430" y="76"/>
                    </a:lnTo>
                    <a:lnTo>
                      <a:pt x="1416" y="86"/>
                    </a:lnTo>
                    <a:lnTo>
                      <a:pt x="1402" y="89"/>
                    </a:lnTo>
                    <a:lnTo>
                      <a:pt x="1383" y="91"/>
                    </a:lnTo>
                    <a:lnTo>
                      <a:pt x="54" y="91"/>
                    </a:lnTo>
                    <a:lnTo>
                      <a:pt x="38" y="89"/>
                    </a:lnTo>
                    <a:lnTo>
                      <a:pt x="23" y="86"/>
                    </a:lnTo>
                    <a:lnTo>
                      <a:pt x="12" y="76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5"/>
                    </a:lnTo>
                    <a:lnTo>
                      <a:pt x="12" y="13"/>
                    </a:lnTo>
                    <a:lnTo>
                      <a:pt x="23" y="5"/>
                    </a:lnTo>
                    <a:lnTo>
                      <a:pt x="38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Freeform 27"/>
              <p:cNvSpPr>
                <a:spLocks noEditPoints="1"/>
              </p:cNvSpPr>
              <p:nvPr/>
            </p:nvSpPr>
            <p:spPr bwMode="auto">
              <a:xfrm>
                <a:off x="10501" y="3717"/>
                <a:ext cx="914" cy="1590"/>
              </a:xfrm>
              <a:custGeom>
                <a:avLst/>
                <a:gdLst/>
                <a:ahLst/>
                <a:cxnLst>
                  <a:cxn ang="0">
                    <a:pos x="416" y="53"/>
                  </a:cxn>
                  <a:cxn ang="0">
                    <a:pos x="364" y="68"/>
                  </a:cxn>
                  <a:cxn ang="0">
                    <a:pos x="307" y="106"/>
                  </a:cxn>
                  <a:cxn ang="0">
                    <a:pos x="254" y="173"/>
                  </a:cxn>
                  <a:cxn ang="0">
                    <a:pos x="211" y="277"/>
                  </a:cxn>
                  <a:cxn ang="0">
                    <a:pos x="188" y="444"/>
                  </a:cxn>
                  <a:cxn ang="0">
                    <a:pos x="180" y="660"/>
                  </a:cxn>
                  <a:cxn ang="0">
                    <a:pos x="183" y="1016"/>
                  </a:cxn>
                  <a:cxn ang="0">
                    <a:pos x="195" y="1186"/>
                  </a:cxn>
                  <a:cxn ang="0">
                    <a:pos x="221" y="1329"/>
                  </a:cxn>
                  <a:cxn ang="0">
                    <a:pos x="268" y="1430"/>
                  </a:cxn>
                  <a:cxn ang="0">
                    <a:pos x="328" y="1496"/>
                  </a:cxn>
                  <a:cxn ang="0">
                    <a:pos x="395" y="1529"/>
                  </a:cxn>
                  <a:cxn ang="0">
                    <a:pos x="457" y="1540"/>
                  </a:cxn>
                  <a:cxn ang="0">
                    <a:pos x="523" y="1529"/>
                  </a:cxn>
                  <a:cxn ang="0">
                    <a:pos x="590" y="1491"/>
                  </a:cxn>
                  <a:cxn ang="0">
                    <a:pos x="649" y="1425"/>
                  </a:cxn>
                  <a:cxn ang="0">
                    <a:pos x="695" y="1321"/>
                  </a:cxn>
                  <a:cxn ang="0">
                    <a:pos x="723" y="1138"/>
                  </a:cxn>
                  <a:cxn ang="0">
                    <a:pos x="733" y="899"/>
                  </a:cxn>
                  <a:cxn ang="0">
                    <a:pos x="728" y="493"/>
                  </a:cxn>
                  <a:cxn ang="0">
                    <a:pos x="711" y="320"/>
                  </a:cxn>
                  <a:cxn ang="0">
                    <a:pos x="676" y="203"/>
                  </a:cxn>
                  <a:cxn ang="0">
                    <a:pos x="626" y="127"/>
                  </a:cxn>
                  <a:cxn ang="0">
                    <a:pos x="566" y="78"/>
                  </a:cxn>
                  <a:cxn ang="0">
                    <a:pos x="507" y="56"/>
                  </a:cxn>
                  <a:cxn ang="0">
                    <a:pos x="457" y="51"/>
                  </a:cxn>
                  <a:cxn ang="0">
                    <a:pos x="457" y="0"/>
                  </a:cxn>
                  <a:cxn ang="0">
                    <a:pos x="528" y="7"/>
                  </a:cxn>
                  <a:cxn ang="0">
                    <a:pos x="616" y="35"/>
                  </a:cxn>
                  <a:cxn ang="0">
                    <a:pos x="706" y="94"/>
                  </a:cxn>
                  <a:cxn ang="0">
                    <a:pos x="790" y="193"/>
                  </a:cxn>
                  <a:cxn ang="0">
                    <a:pos x="859" y="345"/>
                  </a:cxn>
                  <a:cxn ang="0">
                    <a:pos x="899" y="523"/>
                  </a:cxn>
                  <a:cxn ang="0">
                    <a:pos x="914" y="709"/>
                  </a:cxn>
                  <a:cxn ang="0">
                    <a:pos x="911" y="909"/>
                  </a:cxn>
                  <a:cxn ang="0">
                    <a:pos x="892" y="1120"/>
                  </a:cxn>
                  <a:cxn ang="0">
                    <a:pos x="833" y="1321"/>
                  </a:cxn>
                  <a:cxn ang="0">
                    <a:pos x="759" y="1443"/>
                  </a:cxn>
                  <a:cxn ang="0">
                    <a:pos x="673" y="1524"/>
                  </a:cxn>
                  <a:cxn ang="0">
                    <a:pos x="585" y="1570"/>
                  </a:cxn>
                  <a:cxn ang="0">
                    <a:pos x="497" y="1588"/>
                  </a:cxn>
                  <a:cxn ang="0">
                    <a:pos x="414" y="1588"/>
                  </a:cxn>
                  <a:cxn ang="0">
                    <a:pos x="318" y="1565"/>
                  </a:cxn>
                  <a:cxn ang="0">
                    <a:pos x="223" y="1512"/>
                  </a:cxn>
                  <a:cxn ang="0">
                    <a:pos x="133" y="1420"/>
                  </a:cxn>
                  <a:cxn ang="0">
                    <a:pos x="57" y="1265"/>
                  </a:cxn>
                  <a:cxn ang="0">
                    <a:pos x="14" y="1075"/>
                  </a:cxn>
                  <a:cxn ang="0">
                    <a:pos x="0" y="889"/>
                  </a:cxn>
                  <a:cxn ang="0">
                    <a:pos x="4" y="617"/>
                  </a:cxn>
                  <a:cxn ang="0">
                    <a:pos x="28" y="439"/>
                  </a:cxn>
                  <a:cxn ang="0">
                    <a:pos x="78" y="272"/>
                  </a:cxn>
                  <a:cxn ang="0">
                    <a:pos x="147" y="152"/>
                  </a:cxn>
                  <a:cxn ang="0">
                    <a:pos x="230" y="71"/>
                  </a:cxn>
                  <a:cxn ang="0">
                    <a:pos x="321" y="23"/>
                  </a:cxn>
                  <a:cxn ang="0">
                    <a:pos x="414" y="2"/>
                  </a:cxn>
                </a:cxnLst>
                <a:rect l="0" t="0" r="r" b="b"/>
                <a:pathLst>
                  <a:path w="914" h="1590">
                    <a:moveTo>
                      <a:pt x="440" y="51"/>
                    </a:moveTo>
                    <a:lnTo>
                      <a:pt x="416" y="53"/>
                    </a:lnTo>
                    <a:lnTo>
                      <a:pt x="392" y="58"/>
                    </a:lnTo>
                    <a:lnTo>
                      <a:pt x="364" y="68"/>
                    </a:lnTo>
                    <a:lnTo>
                      <a:pt x="335" y="84"/>
                    </a:lnTo>
                    <a:lnTo>
                      <a:pt x="307" y="106"/>
                    </a:lnTo>
                    <a:lnTo>
                      <a:pt x="278" y="134"/>
                    </a:lnTo>
                    <a:lnTo>
                      <a:pt x="254" y="173"/>
                    </a:lnTo>
                    <a:lnTo>
                      <a:pt x="230" y="218"/>
                    </a:lnTo>
                    <a:lnTo>
                      <a:pt x="211" y="277"/>
                    </a:lnTo>
                    <a:lnTo>
                      <a:pt x="197" y="345"/>
                    </a:lnTo>
                    <a:lnTo>
                      <a:pt x="188" y="444"/>
                    </a:lnTo>
                    <a:lnTo>
                      <a:pt x="183" y="549"/>
                    </a:lnTo>
                    <a:lnTo>
                      <a:pt x="180" y="660"/>
                    </a:lnTo>
                    <a:lnTo>
                      <a:pt x="180" y="927"/>
                    </a:lnTo>
                    <a:lnTo>
                      <a:pt x="183" y="1016"/>
                    </a:lnTo>
                    <a:lnTo>
                      <a:pt x="188" y="1103"/>
                    </a:lnTo>
                    <a:lnTo>
                      <a:pt x="195" y="1186"/>
                    </a:lnTo>
                    <a:lnTo>
                      <a:pt x="204" y="1260"/>
                    </a:lnTo>
                    <a:lnTo>
                      <a:pt x="221" y="1329"/>
                    </a:lnTo>
                    <a:lnTo>
                      <a:pt x="242" y="1385"/>
                    </a:lnTo>
                    <a:lnTo>
                      <a:pt x="268" y="1430"/>
                    </a:lnTo>
                    <a:lnTo>
                      <a:pt x="297" y="1469"/>
                    </a:lnTo>
                    <a:lnTo>
                      <a:pt x="328" y="1496"/>
                    </a:lnTo>
                    <a:lnTo>
                      <a:pt x="361" y="1517"/>
                    </a:lnTo>
                    <a:lnTo>
                      <a:pt x="395" y="1529"/>
                    </a:lnTo>
                    <a:lnTo>
                      <a:pt x="426" y="1537"/>
                    </a:lnTo>
                    <a:lnTo>
                      <a:pt x="457" y="1540"/>
                    </a:lnTo>
                    <a:lnTo>
                      <a:pt x="490" y="1537"/>
                    </a:lnTo>
                    <a:lnTo>
                      <a:pt x="523" y="1529"/>
                    </a:lnTo>
                    <a:lnTo>
                      <a:pt x="556" y="1514"/>
                    </a:lnTo>
                    <a:lnTo>
                      <a:pt x="590" y="1491"/>
                    </a:lnTo>
                    <a:lnTo>
                      <a:pt x="621" y="1463"/>
                    </a:lnTo>
                    <a:lnTo>
                      <a:pt x="649" y="1425"/>
                    </a:lnTo>
                    <a:lnTo>
                      <a:pt x="676" y="1377"/>
                    </a:lnTo>
                    <a:lnTo>
                      <a:pt x="695" y="1321"/>
                    </a:lnTo>
                    <a:lnTo>
                      <a:pt x="709" y="1252"/>
                    </a:lnTo>
                    <a:lnTo>
                      <a:pt x="723" y="1138"/>
                    </a:lnTo>
                    <a:lnTo>
                      <a:pt x="730" y="1021"/>
                    </a:lnTo>
                    <a:lnTo>
                      <a:pt x="733" y="899"/>
                    </a:lnTo>
                    <a:lnTo>
                      <a:pt x="733" y="681"/>
                    </a:lnTo>
                    <a:lnTo>
                      <a:pt x="728" y="493"/>
                    </a:lnTo>
                    <a:lnTo>
                      <a:pt x="721" y="404"/>
                    </a:lnTo>
                    <a:lnTo>
                      <a:pt x="711" y="320"/>
                    </a:lnTo>
                    <a:lnTo>
                      <a:pt x="697" y="256"/>
                    </a:lnTo>
                    <a:lnTo>
                      <a:pt x="676" y="203"/>
                    </a:lnTo>
                    <a:lnTo>
                      <a:pt x="652" y="160"/>
                    </a:lnTo>
                    <a:lnTo>
                      <a:pt x="626" y="127"/>
                    </a:lnTo>
                    <a:lnTo>
                      <a:pt x="595" y="99"/>
                    </a:lnTo>
                    <a:lnTo>
                      <a:pt x="566" y="78"/>
                    </a:lnTo>
                    <a:lnTo>
                      <a:pt x="535" y="66"/>
                    </a:lnTo>
                    <a:lnTo>
                      <a:pt x="507" y="56"/>
                    </a:lnTo>
                    <a:lnTo>
                      <a:pt x="480" y="53"/>
                    </a:lnTo>
                    <a:lnTo>
                      <a:pt x="457" y="51"/>
                    </a:lnTo>
                    <a:lnTo>
                      <a:pt x="440" y="51"/>
                    </a:lnTo>
                    <a:close/>
                    <a:moveTo>
                      <a:pt x="457" y="0"/>
                    </a:moveTo>
                    <a:lnTo>
                      <a:pt x="490" y="2"/>
                    </a:lnTo>
                    <a:lnTo>
                      <a:pt x="528" y="7"/>
                    </a:lnTo>
                    <a:lnTo>
                      <a:pt x="571" y="17"/>
                    </a:lnTo>
                    <a:lnTo>
                      <a:pt x="616" y="35"/>
                    </a:lnTo>
                    <a:lnTo>
                      <a:pt x="661" y="61"/>
                    </a:lnTo>
                    <a:lnTo>
                      <a:pt x="706" y="94"/>
                    </a:lnTo>
                    <a:lnTo>
                      <a:pt x="749" y="137"/>
                    </a:lnTo>
                    <a:lnTo>
                      <a:pt x="790" y="193"/>
                    </a:lnTo>
                    <a:lnTo>
                      <a:pt x="825" y="259"/>
                    </a:lnTo>
                    <a:lnTo>
                      <a:pt x="859" y="345"/>
                    </a:lnTo>
                    <a:lnTo>
                      <a:pt x="883" y="434"/>
                    </a:lnTo>
                    <a:lnTo>
                      <a:pt x="899" y="523"/>
                    </a:lnTo>
                    <a:lnTo>
                      <a:pt x="909" y="615"/>
                    </a:lnTo>
                    <a:lnTo>
                      <a:pt x="914" y="709"/>
                    </a:lnTo>
                    <a:lnTo>
                      <a:pt x="914" y="800"/>
                    </a:lnTo>
                    <a:lnTo>
                      <a:pt x="911" y="909"/>
                    </a:lnTo>
                    <a:lnTo>
                      <a:pt x="906" y="1016"/>
                    </a:lnTo>
                    <a:lnTo>
                      <a:pt x="892" y="1120"/>
                    </a:lnTo>
                    <a:lnTo>
                      <a:pt x="868" y="1222"/>
                    </a:lnTo>
                    <a:lnTo>
                      <a:pt x="833" y="1321"/>
                    </a:lnTo>
                    <a:lnTo>
                      <a:pt x="797" y="1390"/>
                    </a:lnTo>
                    <a:lnTo>
                      <a:pt x="759" y="1443"/>
                    </a:lnTo>
                    <a:lnTo>
                      <a:pt x="718" y="1489"/>
                    </a:lnTo>
                    <a:lnTo>
                      <a:pt x="673" y="1524"/>
                    </a:lnTo>
                    <a:lnTo>
                      <a:pt x="630" y="1550"/>
                    </a:lnTo>
                    <a:lnTo>
                      <a:pt x="585" y="1570"/>
                    </a:lnTo>
                    <a:lnTo>
                      <a:pt x="540" y="1583"/>
                    </a:lnTo>
                    <a:lnTo>
                      <a:pt x="497" y="1588"/>
                    </a:lnTo>
                    <a:lnTo>
                      <a:pt x="457" y="1590"/>
                    </a:lnTo>
                    <a:lnTo>
                      <a:pt x="414" y="1588"/>
                    </a:lnTo>
                    <a:lnTo>
                      <a:pt x="366" y="1580"/>
                    </a:lnTo>
                    <a:lnTo>
                      <a:pt x="318" y="1565"/>
                    </a:lnTo>
                    <a:lnTo>
                      <a:pt x="271" y="1542"/>
                    </a:lnTo>
                    <a:lnTo>
                      <a:pt x="223" y="1512"/>
                    </a:lnTo>
                    <a:lnTo>
                      <a:pt x="176" y="1471"/>
                    </a:lnTo>
                    <a:lnTo>
                      <a:pt x="133" y="1420"/>
                    </a:lnTo>
                    <a:lnTo>
                      <a:pt x="95" y="1357"/>
                    </a:lnTo>
                    <a:lnTo>
                      <a:pt x="57" y="1265"/>
                    </a:lnTo>
                    <a:lnTo>
                      <a:pt x="30" y="1171"/>
                    </a:lnTo>
                    <a:lnTo>
                      <a:pt x="14" y="1075"/>
                    </a:lnTo>
                    <a:lnTo>
                      <a:pt x="4" y="981"/>
                    </a:lnTo>
                    <a:lnTo>
                      <a:pt x="0" y="889"/>
                    </a:lnTo>
                    <a:lnTo>
                      <a:pt x="0" y="709"/>
                    </a:lnTo>
                    <a:lnTo>
                      <a:pt x="4" y="617"/>
                    </a:lnTo>
                    <a:lnTo>
                      <a:pt x="14" y="526"/>
                    </a:lnTo>
                    <a:lnTo>
                      <a:pt x="28" y="439"/>
                    </a:lnTo>
                    <a:lnTo>
                      <a:pt x="47" y="353"/>
                    </a:lnTo>
                    <a:lnTo>
                      <a:pt x="78" y="272"/>
                    </a:lnTo>
                    <a:lnTo>
                      <a:pt x="109" y="206"/>
                    </a:lnTo>
                    <a:lnTo>
                      <a:pt x="147" y="152"/>
                    </a:lnTo>
                    <a:lnTo>
                      <a:pt x="188" y="106"/>
                    </a:lnTo>
                    <a:lnTo>
                      <a:pt x="230" y="71"/>
                    </a:lnTo>
                    <a:lnTo>
                      <a:pt x="276" y="43"/>
                    </a:lnTo>
                    <a:lnTo>
                      <a:pt x="321" y="23"/>
                    </a:lnTo>
                    <a:lnTo>
                      <a:pt x="366" y="10"/>
                    </a:lnTo>
                    <a:lnTo>
                      <a:pt x="414" y="2"/>
                    </a:lnTo>
                    <a:lnTo>
                      <a:pt x="4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733800" y="1447800"/>
            <a:ext cx="1016222" cy="674029"/>
            <a:chOff x="2383" y="962"/>
            <a:chExt cx="2453" cy="1627"/>
          </a:xfrm>
          <a:solidFill>
            <a:srgbClr val="6600FF"/>
          </a:solidFill>
        </p:grpSpPr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2383" y="1037"/>
              <a:ext cx="930" cy="1180"/>
            </a:xfrm>
            <a:custGeom>
              <a:avLst/>
              <a:gdLst/>
              <a:ahLst/>
              <a:cxnLst>
                <a:cxn ang="0">
                  <a:pos x="1237" y="3"/>
                </a:cxn>
                <a:cxn ang="0">
                  <a:pos x="1511" y="107"/>
                </a:cxn>
                <a:cxn ang="0">
                  <a:pos x="1782" y="29"/>
                </a:cxn>
                <a:cxn ang="0">
                  <a:pos x="1827" y="0"/>
                </a:cxn>
                <a:cxn ang="0">
                  <a:pos x="1862" y="29"/>
                </a:cxn>
                <a:cxn ang="0">
                  <a:pos x="1666" y="802"/>
                </a:cxn>
                <a:cxn ang="0">
                  <a:pos x="1610" y="791"/>
                </a:cxn>
                <a:cxn ang="0">
                  <a:pos x="1610" y="743"/>
                </a:cxn>
                <a:cxn ang="0">
                  <a:pos x="1617" y="522"/>
                </a:cxn>
                <a:cxn ang="0">
                  <a:pos x="1537" y="259"/>
                </a:cxn>
                <a:cxn ang="0">
                  <a:pos x="1359" y="122"/>
                </a:cxn>
                <a:cxn ang="0">
                  <a:pos x="1098" y="95"/>
                </a:cxn>
                <a:cxn ang="0">
                  <a:pos x="805" y="238"/>
                </a:cxn>
                <a:cxn ang="0">
                  <a:pos x="637" y="507"/>
                </a:cxn>
                <a:cxn ang="0">
                  <a:pos x="645" y="762"/>
                </a:cxn>
                <a:cxn ang="0">
                  <a:pos x="756" y="899"/>
                </a:cxn>
                <a:cxn ang="0">
                  <a:pos x="871" y="940"/>
                </a:cxn>
                <a:cxn ang="0">
                  <a:pos x="1020" y="980"/>
                </a:cxn>
                <a:cxn ang="0">
                  <a:pos x="1254" y="1048"/>
                </a:cxn>
                <a:cxn ang="0">
                  <a:pos x="1370" y="1102"/>
                </a:cxn>
                <a:cxn ang="0">
                  <a:pos x="1448" y="1175"/>
                </a:cxn>
                <a:cxn ang="0">
                  <a:pos x="1537" y="1324"/>
                </a:cxn>
                <a:cxn ang="0">
                  <a:pos x="1567" y="1602"/>
                </a:cxn>
                <a:cxn ang="0">
                  <a:pos x="1433" y="1965"/>
                </a:cxn>
                <a:cxn ang="0">
                  <a:pos x="1150" y="2248"/>
                </a:cxn>
                <a:cxn ang="0">
                  <a:pos x="774" y="2361"/>
                </a:cxn>
                <a:cxn ang="0">
                  <a:pos x="518" y="2322"/>
                </a:cxn>
                <a:cxn ang="0">
                  <a:pos x="286" y="2173"/>
                </a:cxn>
                <a:cxn ang="0">
                  <a:pos x="60" y="2349"/>
                </a:cxn>
                <a:cxn ang="0">
                  <a:pos x="21" y="2357"/>
                </a:cxn>
                <a:cxn ang="0">
                  <a:pos x="5" y="2310"/>
                </a:cxn>
                <a:cxn ang="0">
                  <a:pos x="47" y="2130"/>
                </a:cxn>
                <a:cxn ang="0">
                  <a:pos x="110" y="1868"/>
                </a:cxn>
                <a:cxn ang="0">
                  <a:pos x="174" y="1611"/>
                </a:cxn>
                <a:cxn ang="0">
                  <a:pos x="206" y="1554"/>
                </a:cxn>
                <a:cxn ang="0">
                  <a:pos x="255" y="1575"/>
                </a:cxn>
                <a:cxn ang="0">
                  <a:pos x="252" y="1610"/>
                </a:cxn>
                <a:cxn ang="0">
                  <a:pos x="234" y="1746"/>
                </a:cxn>
                <a:cxn ang="0">
                  <a:pos x="273" y="1999"/>
                </a:cxn>
                <a:cxn ang="0">
                  <a:pos x="414" y="2164"/>
                </a:cxn>
                <a:cxn ang="0">
                  <a:pos x="603" y="2241"/>
                </a:cxn>
                <a:cxn ang="0">
                  <a:pos x="920" y="2240"/>
                </a:cxn>
                <a:cxn ang="0">
                  <a:pos x="1201" y="2046"/>
                </a:cxn>
                <a:cxn ang="0">
                  <a:pos x="1340" y="1730"/>
                </a:cxn>
                <a:cxn ang="0">
                  <a:pos x="1307" y="1483"/>
                </a:cxn>
                <a:cxn ang="0">
                  <a:pos x="1191" y="1367"/>
                </a:cxn>
                <a:cxn ang="0">
                  <a:pos x="1058" y="1319"/>
                </a:cxn>
                <a:cxn ang="0">
                  <a:pos x="567" y="1145"/>
                </a:cxn>
                <a:cxn ang="0">
                  <a:pos x="423" y="941"/>
                </a:cxn>
                <a:cxn ang="0">
                  <a:pos x="416" y="600"/>
                </a:cxn>
                <a:cxn ang="0">
                  <a:pos x="634" y="235"/>
                </a:cxn>
                <a:cxn ang="0">
                  <a:pos x="1004" y="22"/>
                </a:cxn>
              </a:cxnLst>
              <a:rect l="0" t="0" r="r" b="b"/>
              <a:pathLst>
                <a:path w="1862" h="2361">
                  <a:moveTo>
                    <a:pt x="1862" y="29"/>
                  </a:moveTo>
                  <a:lnTo>
                    <a:pt x="1862" y="30"/>
                  </a:lnTo>
                  <a:lnTo>
                    <a:pt x="1862" y="29"/>
                  </a:lnTo>
                  <a:close/>
                  <a:moveTo>
                    <a:pt x="1172" y="0"/>
                  </a:moveTo>
                  <a:lnTo>
                    <a:pt x="1237" y="3"/>
                  </a:lnTo>
                  <a:lnTo>
                    <a:pt x="1300" y="13"/>
                  </a:lnTo>
                  <a:lnTo>
                    <a:pt x="1358" y="27"/>
                  </a:lnTo>
                  <a:lnTo>
                    <a:pt x="1413" y="48"/>
                  </a:lnTo>
                  <a:lnTo>
                    <a:pt x="1465" y="73"/>
                  </a:lnTo>
                  <a:lnTo>
                    <a:pt x="1511" y="107"/>
                  </a:lnTo>
                  <a:lnTo>
                    <a:pt x="1552" y="143"/>
                  </a:lnTo>
                  <a:lnTo>
                    <a:pt x="1588" y="186"/>
                  </a:lnTo>
                  <a:lnTo>
                    <a:pt x="1619" y="235"/>
                  </a:lnTo>
                  <a:lnTo>
                    <a:pt x="1767" y="46"/>
                  </a:lnTo>
                  <a:lnTo>
                    <a:pt x="1782" y="29"/>
                  </a:lnTo>
                  <a:lnTo>
                    <a:pt x="1802" y="8"/>
                  </a:lnTo>
                  <a:lnTo>
                    <a:pt x="1810" y="3"/>
                  </a:lnTo>
                  <a:lnTo>
                    <a:pt x="1814" y="2"/>
                  </a:lnTo>
                  <a:lnTo>
                    <a:pt x="1821" y="0"/>
                  </a:lnTo>
                  <a:lnTo>
                    <a:pt x="1827" y="0"/>
                  </a:lnTo>
                  <a:lnTo>
                    <a:pt x="1840" y="2"/>
                  </a:lnTo>
                  <a:lnTo>
                    <a:pt x="1850" y="8"/>
                  </a:lnTo>
                  <a:lnTo>
                    <a:pt x="1857" y="16"/>
                  </a:lnTo>
                  <a:lnTo>
                    <a:pt x="1860" y="24"/>
                  </a:lnTo>
                  <a:lnTo>
                    <a:pt x="1862" y="29"/>
                  </a:lnTo>
                  <a:lnTo>
                    <a:pt x="1689" y="740"/>
                  </a:lnTo>
                  <a:lnTo>
                    <a:pt x="1685" y="765"/>
                  </a:lnTo>
                  <a:lnTo>
                    <a:pt x="1680" y="783"/>
                  </a:lnTo>
                  <a:lnTo>
                    <a:pt x="1674" y="794"/>
                  </a:lnTo>
                  <a:lnTo>
                    <a:pt x="1666" y="802"/>
                  </a:lnTo>
                  <a:lnTo>
                    <a:pt x="1657" y="805"/>
                  </a:lnTo>
                  <a:lnTo>
                    <a:pt x="1645" y="807"/>
                  </a:lnTo>
                  <a:lnTo>
                    <a:pt x="1628" y="805"/>
                  </a:lnTo>
                  <a:lnTo>
                    <a:pt x="1617" y="799"/>
                  </a:lnTo>
                  <a:lnTo>
                    <a:pt x="1610" y="791"/>
                  </a:lnTo>
                  <a:lnTo>
                    <a:pt x="1607" y="784"/>
                  </a:lnTo>
                  <a:lnTo>
                    <a:pt x="1605" y="778"/>
                  </a:lnTo>
                  <a:lnTo>
                    <a:pt x="1605" y="776"/>
                  </a:lnTo>
                  <a:lnTo>
                    <a:pt x="1607" y="762"/>
                  </a:lnTo>
                  <a:lnTo>
                    <a:pt x="1610" y="743"/>
                  </a:lnTo>
                  <a:lnTo>
                    <a:pt x="1613" y="714"/>
                  </a:lnTo>
                  <a:lnTo>
                    <a:pt x="1616" y="681"/>
                  </a:lnTo>
                  <a:lnTo>
                    <a:pt x="1619" y="640"/>
                  </a:lnTo>
                  <a:lnTo>
                    <a:pt x="1621" y="592"/>
                  </a:lnTo>
                  <a:lnTo>
                    <a:pt x="1617" y="522"/>
                  </a:lnTo>
                  <a:lnTo>
                    <a:pt x="1610" y="459"/>
                  </a:lnTo>
                  <a:lnTo>
                    <a:pt x="1599" y="400"/>
                  </a:lnTo>
                  <a:lnTo>
                    <a:pt x="1582" y="348"/>
                  </a:lnTo>
                  <a:lnTo>
                    <a:pt x="1561" y="300"/>
                  </a:lnTo>
                  <a:lnTo>
                    <a:pt x="1537" y="259"/>
                  </a:lnTo>
                  <a:lnTo>
                    <a:pt x="1508" y="222"/>
                  </a:lnTo>
                  <a:lnTo>
                    <a:pt x="1475" y="189"/>
                  </a:lnTo>
                  <a:lnTo>
                    <a:pt x="1439" y="162"/>
                  </a:lnTo>
                  <a:lnTo>
                    <a:pt x="1401" y="140"/>
                  </a:lnTo>
                  <a:lnTo>
                    <a:pt x="1359" y="122"/>
                  </a:lnTo>
                  <a:lnTo>
                    <a:pt x="1315" y="108"/>
                  </a:lnTo>
                  <a:lnTo>
                    <a:pt x="1268" y="99"/>
                  </a:lnTo>
                  <a:lnTo>
                    <a:pt x="1219" y="92"/>
                  </a:lnTo>
                  <a:lnTo>
                    <a:pt x="1167" y="91"/>
                  </a:lnTo>
                  <a:lnTo>
                    <a:pt x="1098" y="95"/>
                  </a:lnTo>
                  <a:lnTo>
                    <a:pt x="1033" y="110"/>
                  </a:lnTo>
                  <a:lnTo>
                    <a:pt x="970" y="132"/>
                  </a:lnTo>
                  <a:lnTo>
                    <a:pt x="910" y="161"/>
                  </a:lnTo>
                  <a:lnTo>
                    <a:pt x="855" y="197"/>
                  </a:lnTo>
                  <a:lnTo>
                    <a:pt x="805" y="238"/>
                  </a:lnTo>
                  <a:lnTo>
                    <a:pt x="759" y="286"/>
                  </a:lnTo>
                  <a:lnTo>
                    <a:pt x="718" y="337"/>
                  </a:lnTo>
                  <a:lnTo>
                    <a:pt x="684" y="391"/>
                  </a:lnTo>
                  <a:lnTo>
                    <a:pt x="657" y="448"/>
                  </a:lnTo>
                  <a:lnTo>
                    <a:pt x="637" y="507"/>
                  </a:lnTo>
                  <a:lnTo>
                    <a:pt x="625" y="567"/>
                  </a:lnTo>
                  <a:lnTo>
                    <a:pt x="620" y="627"/>
                  </a:lnTo>
                  <a:lnTo>
                    <a:pt x="623" y="676"/>
                  </a:lnTo>
                  <a:lnTo>
                    <a:pt x="632" y="722"/>
                  </a:lnTo>
                  <a:lnTo>
                    <a:pt x="645" y="762"/>
                  </a:lnTo>
                  <a:lnTo>
                    <a:pt x="661" y="799"/>
                  </a:lnTo>
                  <a:lnTo>
                    <a:pt x="683" y="830"/>
                  </a:lnTo>
                  <a:lnTo>
                    <a:pt x="706" y="857"/>
                  </a:lnTo>
                  <a:lnTo>
                    <a:pt x="730" y="880"/>
                  </a:lnTo>
                  <a:lnTo>
                    <a:pt x="756" y="899"/>
                  </a:lnTo>
                  <a:lnTo>
                    <a:pt x="782" y="913"/>
                  </a:lnTo>
                  <a:lnTo>
                    <a:pt x="808" y="924"/>
                  </a:lnTo>
                  <a:lnTo>
                    <a:pt x="823" y="927"/>
                  </a:lnTo>
                  <a:lnTo>
                    <a:pt x="845" y="932"/>
                  </a:lnTo>
                  <a:lnTo>
                    <a:pt x="871" y="940"/>
                  </a:lnTo>
                  <a:lnTo>
                    <a:pt x="900" y="948"/>
                  </a:lnTo>
                  <a:lnTo>
                    <a:pt x="932" y="956"/>
                  </a:lnTo>
                  <a:lnTo>
                    <a:pt x="962" y="965"/>
                  </a:lnTo>
                  <a:lnTo>
                    <a:pt x="993" y="973"/>
                  </a:lnTo>
                  <a:lnTo>
                    <a:pt x="1020" y="980"/>
                  </a:lnTo>
                  <a:lnTo>
                    <a:pt x="1081" y="995"/>
                  </a:lnTo>
                  <a:lnTo>
                    <a:pt x="1135" y="1011"/>
                  </a:lnTo>
                  <a:lnTo>
                    <a:pt x="1181" y="1024"/>
                  </a:lnTo>
                  <a:lnTo>
                    <a:pt x="1220" y="1037"/>
                  </a:lnTo>
                  <a:lnTo>
                    <a:pt x="1254" y="1048"/>
                  </a:lnTo>
                  <a:lnTo>
                    <a:pt x="1285" y="1057"/>
                  </a:lnTo>
                  <a:lnTo>
                    <a:pt x="1310" y="1068"/>
                  </a:lnTo>
                  <a:lnTo>
                    <a:pt x="1332" y="1078"/>
                  </a:lnTo>
                  <a:lnTo>
                    <a:pt x="1352" y="1089"/>
                  </a:lnTo>
                  <a:lnTo>
                    <a:pt x="1370" y="1102"/>
                  </a:lnTo>
                  <a:lnTo>
                    <a:pt x="1387" y="1113"/>
                  </a:lnTo>
                  <a:lnTo>
                    <a:pt x="1402" y="1127"/>
                  </a:lnTo>
                  <a:lnTo>
                    <a:pt x="1419" y="1143"/>
                  </a:lnTo>
                  <a:lnTo>
                    <a:pt x="1433" y="1157"/>
                  </a:lnTo>
                  <a:lnTo>
                    <a:pt x="1448" y="1175"/>
                  </a:lnTo>
                  <a:lnTo>
                    <a:pt x="1466" y="1197"/>
                  </a:lnTo>
                  <a:lnTo>
                    <a:pt x="1485" y="1222"/>
                  </a:lnTo>
                  <a:lnTo>
                    <a:pt x="1503" y="1251"/>
                  </a:lnTo>
                  <a:lnTo>
                    <a:pt x="1521" y="1286"/>
                  </a:lnTo>
                  <a:lnTo>
                    <a:pt x="1537" y="1324"/>
                  </a:lnTo>
                  <a:lnTo>
                    <a:pt x="1550" y="1367"/>
                  </a:lnTo>
                  <a:lnTo>
                    <a:pt x="1562" y="1414"/>
                  </a:lnTo>
                  <a:lnTo>
                    <a:pt x="1569" y="1468"/>
                  </a:lnTo>
                  <a:lnTo>
                    <a:pt x="1572" y="1527"/>
                  </a:lnTo>
                  <a:lnTo>
                    <a:pt x="1567" y="1602"/>
                  </a:lnTo>
                  <a:lnTo>
                    <a:pt x="1555" y="1678"/>
                  </a:lnTo>
                  <a:lnTo>
                    <a:pt x="1535" y="1753"/>
                  </a:lnTo>
                  <a:lnTo>
                    <a:pt x="1508" y="1826"/>
                  </a:lnTo>
                  <a:lnTo>
                    <a:pt x="1474" y="1897"/>
                  </a:lnTo>
                  <a:lnTo>
                    <a:pt x="1433" y="1965"/>
                  </a:lnTo>
                  <a:lnTo>
                    <a:pt x="1385" y="2032"/>
                  </a:lnTo>
                  <a:lnTo>
                    <a:pt x="1333" y="2094"/>
                  </a:lnTo>
                  <a:lnTo>
                    <a:pt x="1277" y="2151"/>
                  </a:lnTo>
                  <a:lnTo>
                    <a:pt x="1216" y="2202"/>
                  </a:lnTo>
                  <a:lnTo>
                    <a:pt x="1150" y="2248"/>
                  </a:lnTo>
                  <a:lnTo>
                    <a:pt x="1080" y="2286"/>
                  </a:lnTo>
                  <a:lnTo>
                    <a:pt x="1008" y="2318"/>
                  </a:lnTo>
                  <a:lnTo>
                    <a:pt x="932" y="2341"/>
                  </a:lnTo>
                  <a:lnTo>
                    <a:pt x="854" y="2356"/>
                  </a:lnTo>
                  <a:lnTo>
                    <a:pt x="774" y="2361"/>
                  </a:lnTo>
                  <a:lnTo>
                    <a:pt x="724" y="2359"/>
                  </a:lnTo>
                  <a:lnTo>
                    <a:pt x="672" y="2356"/>
                  </a:lnTo>
                  <a:lnTo>
                    <a:pt x="620" y="2348"/>
                  </a:lnTo>
                  <a:lnTo>
                    <a:pt x="568" y="2338"/>
                  </a:lnTo>
                  <a:lnTo>
                    <a:pt x="518" y="2322"/>
                  </a:lnTo>
                  <a:lnTo>
                    <a:pt x="467" y="2303"/>
                  </a:lnTo>
                  <a:lnTo>
                    <a:pt x="419" y="2280"/>
                  </a:lnTo>
                  <a:lnTo>
                    <a:pt x="371" y="2251"/>
                  </a:lnTo>
                  <a:lnTo>
                    <a:pt x="327" y="2214"/>
                  </a:lnTo>
                  <a:lnTo>
                    <a:pt x="286" y="2173"/>
                  </a:lnTo>
                  <a:lnTo>
                    <a:pt x="248" y="2126"/>
                  </a:lnTo>
                  <a:lnTo>
                    <a:pt x="95" y="2310"/>
                  </a:lnTo>
                  <a:lnTo>
                    <a:pt x="80" y="2327"/>
                  </a:lnTo>
                  <a:lnTo>
                    <a:pt x="69" y="2340"/>
                  </a:lnTo>
                  <a:lnTo>
                    <a:pt x="60" y="2349"/>
                  </a:lnTo>
                  <a:lnTo>
                    <a:pt x="52" y="2356"/>
                  </a:lnTo>
                  <a:lnTo>
                    <a:pt x="47" y="2359"/>
                  </a:lnTo>
                  <a:lnTo>
                    <a:pt x="41" y="2361"/>
                  </a:lnTo>
                  <a:lnTo>
                    <a:pt x="35" y="2361"/>
                  </a:lnTo>
                  <a:lnTo>
                    <a:pt x="21" y="2357"/>
                  </a:lnTo>
                  <a:lnTo>
                    <a:pt x="11" y="2351"/>
                  </a:lnTo>
                  <a:lnTo>
                    <a:pt x="3" y="2341"/>
                  </a:lnTo>
                  <a:lnTo>
                    <a:pt x="0" y="2330"/>
                  </a:lnTo>
                  <a:lnTo>
                    <a:pt x="2" y="2324"/>
                  </a:lnTo>
                  <a:lnTo>
                    <a:pt x="5" y="2310"/>
                  </a:lnTo>
                  <a:lnTo>
                    <a:pt x="9" y="2286"/>
                  </a:lnTo>
                  <a:lnTo>
                    <a:pt x="17" y="2256"/>
                  </a:lnTo>
                  <a:lnTo>
                    <a:pt x="26" y="2219"/>
                  </a:lnTo>
                  <a:lnTo>
                    <a:pt x="35" y="2176"/>
                  </a:lnTo>
                  <a:lnTo>
                    <a:pt x="47" y="2130"/>
                  </a:lnTo>
                  <a:lnTo>
                    <a:pt x="58" y="2081"/>
                  </a:lnTo>
                  <a:lnTo>
                    <a:pt x="72" y="2030"/>
                  </a:lnTo>
                  <a:lnTo>
                    <a:pt x="84" y="1976"/>
                  </a:lnTo>
                  <a:lnTo>
                    <a:pt x="98" y="1922"/>
                  </a:lnTo>
                  <a:lnTo>
                    <a:pt x="110" y="1868"/>
                  </a:lnTo>
                  <a:lnTo>
                    <a:pt x="134" y="1767"/>
                  </a:lnTo>
                  <a:lnTo>
                    <a:pt x="147" y="1721"/>
                  </a:lnTo>
                  <a:lnTo>
                    <a:pt x="157" y="1678"/>
                  </a:lnTo>
                  <a:lnTo>
                    <a:pt x="167" y="1641"/>
                  </a:lnTo>
                  <a:lnTo>
                    <a:pt x="174" y="1611"/>
                  </a:lnTo>
                  <a:lnTo>
                    <a:pt x="180" y="1586"/>
                  </a:lnTo>
                  <a:lnTo>
                    <a:pt x="185" y="1570"/>
                  </a:lnTo>
                  <a:lnTo>
                    <a:pt x="188" y="1564"/>
                  </a:lnTo>
                  <a:lnTo>
                    <a:pt x="196" y="1557"/>
                  </a:lnTo>
                  <a:lnTo>
                    <a:pt x="206" y="1554"/>
                  </a:lnTo>
                  <a:lnTo>
                    <a:pt x="229" y="1554"/>
                  </a:lnTo>
                  <a:lnTo>
                    <a:pt x="237" y="1556"/>
                  </a:lnTo>
                  <a:lnTo>
                    <a:pt x="244" y="1559"/>
                  </a:lnTo>
                  <a:lnTo>
                    <a:pt x="251" y="1565"/>
                  </a:lnTo>
                  <a:lnTo>
                    <a:pt x="255" y="1575"/>
                  </a:lnTo>
                  <a:lnTo>
                    <a:pt x="257" y="1589"/>
                  </a:lnTo>
                  <a:lnTo>
                    <a:pt x="257" y="1595"/>
                  </a:lnTo>
                  <a:lnTo>
                    <a:pt x="255" y="1599"/>
                  </a:lnTo>
                  <a:lnTo>
                    <a:pt x="254" y="1603"/>
                  </a:lnTo>
                  <a:lnTo>
                    <a:pt x="252" y="1610"/>
                  </a:lnTo>
                  <a:lnTo>
                    <a:pt x="249" y="1624"/>
                  </a:lnTo>
                  <a:lnTo>
                    <a:pt x="244" y="1648"/>
                  </a:lnTo>
                  <a:lnTo>
                    <a:pt x="240" y="1676"/>
                  </a:lnTo>
                  <a:lnTo>
                    <a:pt x="237" y="1710"/>
                  </a:lnTo>
                  <a:lnTo>
                    <a:pt x="234" y="1746"/>
                  </a:lnTo>
                  <a:lnTo>
                    <a:pt x="232" y="1784"/>
                  </a:lnTo>
                  <a:lnTo>
                    <a:pt x="235" y="1846"/>
                  </a:lnTo>
                  <a:lnTo>
                    <a:pt x="243" y="1902"/>
                  </a:lnTo>
                  <a:lnTo>
                    <a:pt x="257" y="1953"/>
                  </a:lnTo>
                  <a:lnTo>
                    <a:pt x="273" y="1999"/>
                  </a:lnTo>
                  <a:lnTo>
                    <a:pt x="296" y="2040"/>
                  </a:lnTo>
                  <a:lnTo>
                    <a:pt x="321" y="2076"/>
                  </a:lnTo>
                  <a:lnTo>
                    <a:pt x="350" y="2110"/>
                  </a:lnTo>
                  <a:lnTo>
                    <a:pt x="380" y="2138"/>
                  </a:lnTo>
                  <a:lnTo>
                    <a:pt x="414" y="2164"/>
                  </a:lnTo>
                  <a:lnTo>
                    <a:pt x="451" y="2184"/>
                  </a:lnTo>
                  <a:lnTo>
                    <a:pt x="487" y="2203"/>
                  </a:lnTo>
                  <a:lnTo>
                    <a:pt x="525" y="2218"/>
                  </a:lnTo>
                  <a:lnTo>
                    <a:pt x="564" y="2230"/>
                  </a:lnTo>
                  <a:lnTo>
                    <a:pt x="603" y="2241"/>
                  </a:lnTo>
                  <a:lnTo>
                    <a:pt x="680" y="2254"/>
                  </a:lnTo>
                  <a:lnTo>
                    <a:pt x="750" y="2261"/>
                  </a:lnTo>
                  <a:lnTo>
                    <a:pt x="784" y="2261"/>
                  </a:lnTo>
                  <a:lnTo>
                    <a:pt x="852" y="2256"/>
                  </a:lnTo>
                  <a:lnTo>
                    <a:pt x="920" y="2240"/>
                  </a:lnTo>
                  <a:lnTo>
                    <a:pt x="984" y="2216"/>
                  </a:lnTo>
                  <a:lnTo>
                    <a:pt x="1045" y="2184"/>
                  </a:lnTo>
                  <a:lnTo>
                    <a:pt x="1101" y="2145"/>
                  </a:lnTo>
                  <a:lnTo>
                    <a:pt x="1153" y="2099"/>
                  </a:lnTo>
                  <a:lnTo>
                    <a:pt x="1201" y="2046"/>
                  </a:lnTo>
                  <a:lnTo>
                    <a:pt x="1242" y="1989"/>
                  </a:lnTo>
                  <a:lnTo>
                    <a:pt x="1277" y="1929"/>
                  </a:lnTo>
                  <a:lnTo>
                    <a:pt x="1306" y="1865"/>
                  </a:lnTo>
                  <a:lnTo>
                    <a:pt x="1327" y="1799"/>
                  </a:lnTo>
                  <a:lnTo>
                    <a:pt x="1340" y="1730"/>
                  </a:lnTo>
                  <a:lnTo>
                    <a:pt x="1344" y="1662"/>
                  </a:lnTo>
                  <a:lnTo>
                    <a:pt x="1341" y="1608"/>
                  </a:lnTo>
                  <a:lnTo>
                    <a:pt x="1335" y="1561"/>
                  </a:lnTo>
                  <a:lnTo>
                    <a:pt x="1323" y="1519"/>
                  </a:lnTo>
                  <a:lnTo>
                    <a:pt x="1307" y="1483"/>
                  </a:lnTo>
                  <a:lnTo>
                    <a:pt x="1289" y="1451"/>
                  </a:lnTo>
                  <a:lnTo>
                    <a:pt x="1268" y="1424"/>
                  </a:lnTo>
                  <a:lnTo>
                    <a:pt x="1243" y="1402"/>
                  </a:lnTo>
                  <a:lnTo>
                    <a:pt x="1219" y="1383"/>
                  </a:lnTo>
                  <a:lnTo>
                    <a:pt x="1191" y="1367"/>
                  </a:lnTo>
                  <a:lnTo>
                    <a:pt x="1164" y="1354"/>
                  </a:lnTo>
                  <a:lnTo>
                    <a:pt x="1136" y="1343"/>
                  </a:lnTo>
                  <a:lnTo>
                    <a:pt x="1110" y="1334"/>
                  </a:lnTo>
                  <a:lnTo>
                    <a:pt x="1083" y="1326"/>
                  </a:lnTo>
                  <a:lnTo>
                    <a:pt x="1058" y="1319"/>
                  </a:lnTo>
                  <a:lnTo>
                    <a:pt x="724" y="1227"/>
                  </a:lnTo>
                  <a:lnTo>
                    <a:pt x="683" y="1213"/>
                  </a:lnTo>
                  <a:lnTo>
                    <a:pt x="643" y="1195"/>
                  </a:lnTo>
                  <a:lnTo>
                    <a:pt x="605" y="1173"/>
                  </a:lnTo>
                  <a:lnTo>
                    <a:pt x="567" y="1145"/>
                  </a:lnTo>
                  <a:lnTo>
                    <a:pt x="532" y="1113"/>
                  </a:lnTo>
                  <a:lnTo>
                    <a:pt x="498" y="1078"/>
                  </a:lnTo>
                  <a:lnTo>
                    <a:pt x="469" y="1037"/>
                  </a:lnTo>
                  <a:lnTo>
                    <a:pt x="443" y="992"/>
                  </a:lnTo>
                  <a:lnTo>
                    <a:pt x="423" y="941"/>
                  </a:lnTo>
                  <a:lnTo>
                    <a:pt x="408" y="888"/>
                  </a:lnTo>
                  <a:lnTo>
                    <a:pt x="397" y="830"/>
                  </a:lnTo>
                  <a:lnTo>
                    <a:pt x="394" y="767"/>
                  </a:lnTo>
                  <a:lnTo>
                    <a:pt x="400" y="683"/>
                  </a:lnTo>
                  <a:lnTo>
                    <a:pt x="416" y="600"/>
                  </a:lnTo>
                  <a:lnTo>
                    <a:pt x="443" y="521"/>
                  </a:lnTo>
                  <a:lnTo>
                    <a:pt x="478" y="443"/>
                  </a:lnTo>
                  <a:lnTo>
                    <a:pt x="522" y="368"/>
                  </a:lnTo>
                  <a:lnTo>
                    <a:pt x="574" y="300"/>
                  </a:lnTo>
                  <a:lnTo>
                    <a:pt x="634" y="235"/>
                  </a:lnTo>
                  <a:lnTo>
                    <a:pt x="698" y="178"/>
                  </a:lnTo>
                  <a:lnTo>
                    <a:pt x="768" y="127"/>
                  </a:lnTo>
                  <a:lnTo>
                    <a:pt x="843" y="83"/>
                  </a:lnTo>
                  <a:lnTo>
                    <a:pt x="921" y="48"/>
                  </a:lnTo>
                  <a:lnTo>
                    <a:pt x="1004" y="22"/>
                  </a:lnTo>
                  <a:lnTo>
                    <a:pt x="1086" y="7"/>
                  </a:lnTo>
                  <a:lnTo>
                    <a:pt x="1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545" y="962"/>
              <a:ext cx="214" cy="16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7" y="133"/>
                </a:cxn>
                <a:cxn ang="0">
                  <a:pos x="126" y="133"/>
                </a:cxn>
                <a:cxn ang="0">
                  <a:pos x="126" y="3125"/>
                </a:cxn>
                <a:cxn ang="0">
                  <a:pos x="427" y="3125"/>
                </a:cxn>
                <a:cxn ang="0">
                  <a:pos x="427" y="3254"/>
                </a:cxn>
                <a:cxn ang="0">
                  <a:pos x="0" y="3254"/>
                </a:cxn>
                <a:cxn ang="0">
                  <a:pos x="0" y="0"/>
                </a:cxn>
              </a:cxnLst>
              <a:rect l="0" t="0" r="r" b="b"/>
              <a:pathLst>
                <a:path w="427" h="3254">
                  <a:moveTo>
                    <a:pt x="0" y="0"/>
                  </a:moveTo>
                  <a:lnTo>
                    <a:pt x="427" y="0"/>
                  </a:lnTo>
                  <a:lnTo>
                    <a:pt x="427" y="133"/>
                  </a:lnTo>
                  <a:lnTo>
                    <a:pt x="126" y="133"/>
                  </a:lnTo>
                  <a:lnTo>
                    <a:pt x="126" y="3125"/>
                  </a:lnTo>
                  <a:lnTo>
                    <a:pt x="427" y="3125"/>
                  </a:lnTo>
                  <a:lnTo>
                    <a:pt x="427" y="3254"/>
                  </a:lnTo>
                  <a:lnTo>
                    <a:pt x="0" y="32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3818" y="1418"/>
              <a:ext cx="689" cy="1104"/>
            </a:xfrm>
            <a:custGeom>
              <a:avLst/>
              <a:gdLst/>
              <a:ahLst/>
              <a:cxnLst>
                <a:cxn ang="0">
                  <a:pos x="868" y="1327"/>
                </a:cxn>
                <a:cxn ang="0">
                  <a:pos x="561" y="1576"/>
                </a:cxn>
                <a:cxn ang="0">
                  <a:pos x="469" y="1762"/>
                </a:cxn>
                <a:cxn ang="0">
                  <a:pos x="590" y="1860"/>
                </a:cxn>
                <a:cxn ang="0">
                  <a:pos x="707" y="1928"/>
                </a:cxn>
                <a:cxn ang="0">
                  <a:pos x="819" y="1962"/>
                </a:cxn>
                <a:cxn ang="0">
                  <a:pos x="915" y="1963"/>
                </a:cxn>
                <a:cxn ang="0">
                  <a:pos x="985" y="1935"/>
                </a:cxn>
                <a:cxn ang="0">
                  <a:pos x="1045" y="1890"/>
                </a:cxn>
                <a:cxn ang="0">
                  <a:pos x="1082" y="1825"/>
                </a:cxn>
                <a:cxn ang="0">
                  <a:pos x="1103" y="1749"/>
                </a:cxn>
                <a:cxn ang="0">
                  <a:pos x="1109" y="1676"/>
                </a:cxn>
                <a:cxn ang="0">
                  <a:pos x="1105" y="1622"/>
                </a:cxn>
                <a:cxn ang="0">
                  <a:pos x="1092" y="1544"/>
                </a:cxn>
                <a:cxn ang="0">
                  <a:pos x="1076" y="1450"/>
                </a:cxn>
                <a:cxn ang="0">
                  <a:pos x="1056" y="1350"/>
                </a:cxn>
                <a:cxn ang="0">
                  <a:pos x="1034" y="1255"/>
                </a:cxn>
                <a:cxn ang="0">
                  <a:pos x="1025" y="1209"/>
                </a:cxn>
                <a:cxn ang="0">
                  <a:pos x="474" y="306"/>
                </a:cxn>
                <a:cxn ang="0">
                  <a:pos x="451" y="430"/>
                </a:cxn>
                <a:cxn ang="0">
                  <a:pos x="440" y="557"/>
                </a:cxn>
                <a:cxn ang="0">
                  <a:pos x="439" y="793"/>
                </a:cxn>
                <a:cxn ang="0">
                  <a:pos x="445" y="1014"/>
                </a:cxn>
                <a:cxn ang="0">
                  <a:pos x="486" y="1182"/>
                </a:cxn>
                <a:cxn ang="0">
                  <a:pos x="570" y="1295"/>
                </a:cxn>
                <a:cxn ang="0">
                  <a:pos x="666" y="1395"/>
                </a:cxn>
                <a:cxn ang="0">
                  <a:pos x="1014" y="1128"/>
                </a:cxn>
                <a:cxn ang="0">
                  <a:pos x="1027" y="633"/>
                </a:cxn>
                <a:cxn ang="0">
                  <a:pos x="964" y="374"/>
                </a:cxn>
                <a:cxn ang="0">
                  <a:pos x="798" y="343"/>
                </a:cxn>
                <a:cxn ang="0">
                  <a:pos x="636" y="301"/>
                </a:cxn>
                <a:cxn ang="0">
                  <a:pos x="492" y="249"/>
                </a:cxn>
                <a:cxn ang="0">
                  <a:pos x="791" y="35"/>
                </a:cxn>
                <a:cxn ang="0">
                  <a:pos x="909" y="90"/>
                </a:cxn>
                <a:cxn ang="0">
                  <a:pos x="1031" y="131"/>
                </a:cxn>
                <a:cxn ang="0">
                  <a:pos x="1318" y="14"/>
                </a:cxn>
                <a:cxn ang="0">
                  <a:pos x="1317" y="93"/>
                </a:cxn>
                <a:cxn ang="0">
                  <a:pos x="1292" y="217"/>
                </a:cxn>
                <a:cxn ang="0">
                  <a:pos x="1285" y="341"/>
                </a:cxn>
                <a:cxn ang="0">
                  <a:pos x="1276" y="492"/>
                </a:cxn>
                <a:cxn ang="0">
                  <a:pos x="1271" y="670"/>
                </a:cxn>
                <a:cxn ang="0">
                  <a:pos x="1270" y="857"/>
                </a:cxn>
                <a:cxn ang="0">
                  <a:pos x="1271" y="1085"/>
                </a:cxn>
                <a:cxn ang="0">
                  <a:pos x="1285" y="1174"/>
                </a:cxn>
                <a:cxn ang="0">
                  <a:pos x="1280" y="1708"/>
                </a:cxn>
                <a:cxn ang="0">
                  <a:pos x="1079" y="1950"/>
                </a:cxn>
                <a:cxn ang="0">
                  <a:pos x="866" y="2182"/>
                </a:cxn>
                <a:cxn ang="0">
                  <a:pos x="816" y="2195"/>
                </a:cxn>
                <a:cxn ang="0">
                  <a:pos x="770" y="2206"/>
                </a:cxn>
                <a:cxn ang="0">
                  <a:pos x="680" y="2203"/>
                </a:cxn>
                <a:cxn ang="0">
                  <a:pos x="533" y="2166"/>
                </a:cxn>
                <a:cxn ang="0">
                  <a:pos x="379" y="2097"/>
                </a:cxn>
                <a:cxn ang="0">
                  <a:pos x="219" y="1992"/>
                </a:cxn>
                <a:cxn ang="0">
                  <a:pos x="35" y="1998"/>
                </a:cxn>
                <a:cxn ang="0">
                  <a:pos x="0" y="1952"/>
                </a:cxn>
                <a:cxn ang="0">
                  <a:pos x="213" y="1790"/>
                </a:cxn>
                <a:cxn ang="0">
                  <a:pos x="423" y="1604"/>
                </a:cxn>
                <a:cxn ang="0">
                  <a:pos x="185" y="1150"/>
                </a:cxn>
                <a:cxn ang="0">
                  <a:pos x="185" y="819"/>
                </a:cxn>
                <a:cxn ang="0">
                  <a:pos x="210" y="493"/>
                </a:cxn>
                <a:cxn ang="0">
                  <a:pos x="355" y="246"/>
                </a:cxn>
                <a:cxn ang="0">
                  <a:pos x="738" y="0"/>
                </a:cxn>
              </a:cxnLst>
              <a:rect l="0" t="0" r="r" b="b"/>
              <a:pathLst>
                <a:path w="1378" h="2208">
                  <a:moveTo>
                    <a:pt x="1025" y="1209"/>
                  </a:moveTo>
                  <a:lnTo>
                    <a:pt x="868" y="1327"/>
                  </a:lnTo>
                  <a:lnTo>
                    <a:pt x="712" y="1450"/>
                  </a:lnTo>
                  <a:lnTo>
                    <a:pt x="561" y="1576"/>
                  </a:lnTo>
                  <a:lnTo>
                    <a:pt x="414" y="1706"/>
                  </a:lnTo>
                  <a:lnTo>
                    <a:pt x="469" y="1762"/>
                  </a:lnTo>
                  <a:lnTo>
                    <a:pt x="527" y="1814"/>
                  </a:lnTo>
                  <a:lnTo>
                    <a:pt x="590" y="1860"/>
                  </a:lnTo>
                  <a:lnTo>
                    <a:pt x="656" y="1900"/>
                  </a:lnTo>
                  <a:lnTo>
                    <a:pt x="707" y="1928"/>
                  </a:lnTo>
                  <a:lnTo>
                    <a:pt x="762" y="1949"/>
                  </a:lnTo>
                  <a:lnTo>
                    <a:pt x="819" y="1962"/>
                  </a:lnTo>
                  <a:lnTo>
                    <a:pt x="877" y="1966"/>
                  </a:lnTo>
                  <a:lnTo>
                    <a:pt x="915" y="1963"/>
                  </a:lnTo>
                  <a:lnTo>
                    <a:pt x="952" y="1952"/>
                  </a:lnTo>
                  <a:lnTo>
                    <a:pt x="985" y="1935"/>
                  </a:lnTo>
                  <a:lnTo>
                    <a:pt x="1016" y="1914"/>
                  </a:lnTo>
                  <a:lnTo>
                    <a:pt x="1045" y="1890"/>
                  </a:lnTo>
                  <a:lnTo>
                    <a:pt x="1065" y="1860"/>
                  </a:lnTo>
                  <a:lnTo>
                    <a:pt x="1082" y="1825"/>
                  </a:lnTo>
                  <a:lnTo>
                    <a:pt x="1094" y="1787"/>
                  </a:lnTo>
                  <a:lnTo>
                    <a:pt x="1103" y="1749"/>
                  </a:lnTo>
                  <a:lnTo>
                    <a:pt x="1108" y="1711"/>
                  </a:lnTo>
                  <a:lnTo>
                    <a:pt x="1109" y="1676"/>
                  </a:lnTo>
                  <a:lnTo>
                    <a:pt x="1108" y="1652"/>
                  </a:lnTo>
                  <a:lnTo>
                    <a:pt x="1105" y="1622"/>
                  </a:lnTo>
                  <a:lnTo>
                    <a:pt x="1100" y="1585"/>
                  </a:lnTo>
                  <a:lnTo>
                    <a:pt x="1092" y="1544"/>
                  </a:lnTo>
                  <a:lnTo>
                    <a:pt x="1085" y="1498"/>
                  </a:lnTo>
                  <a:lnTo>
                    <a:pt x="1076" y="1450"/>
                  </a:lnTo>
                  <a:lnTo>
                    <a:pt x="1065" y="1401"/>
                  </a:lnTo>
                  <a:lnTo>
                    <a:pt x="1056" y="1350"/>
                  </a:lnTo>
                  <a:lnTo>
                    <a:pt x="1045" y="1301"/>
                  </a:lnTo>
                  <a:lnTo>
                    <a:pt x="1034" y="1255"/>
                  </a:lnTo>
                  <a:lnTo>
                    <a:pt x="1025" y="1211"/>
                  </a:lnTo>
                  <a:lnTo>
                    <a:pt x="1025" y="1209"/>
                  </a:lnTo>
                  <a:close/>
                  <a:moveTo>
                    <a:pt x="492" y="249"/>
                  </a:moveTo>
                  <a:lnTo>
                    <a:pt x="474" y="306"/>
                  </a:lnTo>
                  <a:lnTo>
                    <a:pt x="460" y="366"/>
                  </a:lnTo>
                  <a:lnTo>
                    <a:pt x="451" y="430"/>
                  </a:lnTo>
                  <a:lnTo>
                    <a:pt x="445" y="493"/>
                  </a:lnTo>
                  <a:lnTo>
                    <a:pt x="440" y="557"/>
                  </a:lnTo>
                  <a:lnTo>
                    <a:pt x="439" y="622"/>
                  </a:lnTo>
                  <a:lnTo>
                    <a:pt x="439" y="793"/>
                  </a:lnTo>
                  <a:lnTo>
                    <a:pt x="440" y="904"/>
                  </a:lnTo>
                  <a:lnTo>
                    <a:pt x="445" y="1014"/>
                  </a:lnTo>
                  <a:lnTo>
                    <a:pt x="454" y="1124"/>
                  </a:lnTo>
                  <a:lnTo>
                    <a:pt x="486" y="1182"/>
                  </a:lnTo>
                  <a:lnTo>
                    <a:pt x="524" y="1239"/>
                  </a:lnTo>
                  <a:lnTo>
                    <a:pt x="570" y="1295"/>
                  </a:lnTo>
                  <a:lnTo>
                    <a:pt x="617" y="1347"/>
                  </a:lnTo>
                  <a:lnTo>
                    <a:pt x="666" y="1395"/>
                  </a:lnTo>
                  <a:lnTo>
                    <a:pt x="665" y="1393"/>
                  </a:lnTo>
                  <a:lnTo>
                    <a:pt x="1014" y="1128"/>
                  </a:lnTo>
                  <a:lnTo>
                    <a:pt x="1018" y="879"/>
                  </a:lnTo>
                  <a:lnTo>
                    <a:pt x="1027" y="633"/>
                  </a:lnTo>
                  <a:lnTo>
                    <a:pt x="1043" y="387"/>
                  </a:lnTo>
                  <a:lnTo>
                    <a:pt x="964" y="374"/>
                  </a:lnTo>
                  <a:lnTo>
                    <a:pt x="882" y="360"/>
                  </a:lnTo>
                  <a:lnTo>
                    <a:pt x="798" y="343"/>
                  </a:lnTo>
                  <a:lnTo>
                    <a:pt x="717" y="324"/>
                  </a:lnTo>
                  <a:lnTo>
                    <a:pt x="636" y="301"/>
                  </a:lnTo>
                  <a:lnTo>
                    <a:pt x="561" y="276"/>
                  </a:lnTo>
                  <a:lnTo>
                    <a:pt x="492" y="249"/>
                  </a:lnTo>
                  <a:close/>
                  <a:moveTo>
                    <a:pt x="738" y="0"/>
                  </a:moveTo>
                  <a:lnTo>
                    <a:pt x="791" y="35"/>
                  </a:lnTo>
                  <a:lnTo>
                    <a:pt x="850" y="65"/>
                  </a:lnTo>
                  <a:lnTo>
                    <a:pt x="909" y="90"/>
                  </a:lnTo>
                  <a:lnTo>
                    <a:pt x="969" y="112"/>
                  </a:lnTo>
                  <a:lnTo>
                    <a:pt x="1031" y="131"/>
                  </a:lnTo>
                  <a:lnTo>
                    <a:pt x="1092" y="147"/>
                  </a:lnTo>
                  <a:lnTo>
                    <a:pt x="1318" y="14"/>
                  </a:lnTo>
                  <a:lnTo>
                    <a:pt x="1338" y="35"/>
                  </a:lnTo>
                  <a:lnTo>
                    <a:pt x="1317" y="93"/>
                  </a:lnTo>
                  <a:lnTo>
                    <a:pt x="1302" y="155"/>
                  </a:lnTo>
                  <a:lnTo>
                    <a:pt x="1292" y="217"/>
                  </a:lnTo>
                  <a:lnTo>
                    <a:pt x="1288" y="279"/>
                  </a:lnTo>
                  <a:lnTo>
                    <a:pt x="1285" y="341"/>
                  </a:lnTo>
                  <a:lnTo>
                    <a:pt x="1280" y="412"/>
                  </a:lnTo>
                  <a:lnTo>
                    <a:pt x="1276" y="492"/>
                  </a:lnTo>
                  <a:lnTo>
                    <a:pt x="1273" y="579"/>
                  </a:lnTo>
                  <a:lnTo>
                    <a:pt x="1271" y="670"/>
                  </a:lnTo>
                  <a:lnTo>
                    <a:pt x="1271" y="763"/>
                  </a:lnTo>
                  <a:lnTo>
                    <a:pt x="1270" y="857"/>
                  </a:lnTo>
                  <a:lnTo>
                    <a:pt x="1270" y="1041"/>
                  </a:lnTo>
                  <a:lnTo>
                    <a:pt x="1271" y="1085"/>
                  </a:lnTo>
                  <a:lnTo>
                    <a:pt x="1276" y="1130"/>
                  </a:lnTo>
                  <a:lnTo>
                    <a:pt x="1285" y="1174"/>
                  </a:lnTo>
                  <a:lnTo>
                    <a:pt x="1378" y="1584"/>
                  </a:lnTo>
                  <a:lnTo>
                    <a:pt x="1280" y="1708"/>
                  </a:lnTo>
                  <a:lnTo>
                    <a:pt x="1181" y="1830"/>
                  </a:lnTo>
                  <a:lnTo>
                    <a:pt x="1079" y="1950"/>
                  </a:lnTo>
                  <a:lnTo>
                    <a:pt x="973" y="2070"/>
                  </a:lnTo>
                  <a:lnTo>
                    <a:pt x="866" y="2182"/>
                  </a:lnTo>
                  <a:lnTo>
                    <a:pt x="842" y="2189"/>
                  </a:lnTo>
                  <a:lnTo>
                    <a:pt x="816" y="2195"/>
                  </a:lnTo>
                  <a:lnTo>
                    <a:pt x="791" y="2201"/>
                  </a:lnTo>
                  <a:lnTo>
                    <a:pt x="770" y="2206"/>
                  </a:lnTo>
                  <a:lnTo>
                    <a:pt x="753" y="2208"/>
                  </a:lnTo>
                  <a:lnTo>
                    <a:pt x="680" y="2203"/>
                  </a:lnTo>
                  <a:lnTo>
                    <a:pt x="607" y="2187"/>
                  </a:lnTo>
                  <a:lnTo>
                    <a:pt x="533" y="2166"/>
                  </a:lnTo>
                  <a:lnTo>
                    <a:pt x="463" y="2141"/>
                  </a:lnTo>
                  <a:lnTo>
                    <a:pt x="379" y="2097"/>
                  </a:lnTo>
                  <a:lnTo>
                    <a:pt x="298" y="2046"/>
                  </a:lnTo>
                  <a:lnTo>
                    <a:pt x="219" y="1992"/>
                  </a:lnTo>
                  <a:lnTo>
                    <a:pt x="144" y="1931"/>
                  </a:lnTo>
                  <a:lnTo>
                    <a:pt x="35" y="1998"/>
                  </a:lnTo>
                  <a:lnTo>
                    <a:pt x="2" y="1952"/>
                  </a:lnTo>
                  <a:lnTo>
                    <a:pt x="0" y="1952"/>
                  </a:lnTo>
                  <a:lnTo>
                    <a:pt x="106" y="1874"/>
                  </a:lnTo>
                  <a:lnTo>
                    <a:pt x="213" y="1790"/>
                  </a:lnTo>
                  <a:lnTo>
                    <a:pt x="318" y="1700"/>
                  </a:lnTo>
                  <a:lnTo>
                    <a:pt x="423" y="1604"/>
                  </a:lnTo>
                  <a:lnTo>
                    <a:pt x="197" y="1319"/>
                  </a:lnTo>
                  <a:lnTo>
                    <a:pt x="185" y="1150"/>
                  </a:lnTo>
                  <a:lnTo>
                    <a:pt x="182" y="981"/>
                  </a:lnTo>
                  <a:lnTo>
                    <a:pt x="185" y="819"/>
                  </a:lnTo>
                  <a:lnTo>
                    <a:pt x="194" y="657"/>
                  </a:lnTo>
                  <a:lnTo>
                    <a:pt x="210" y="493"/>
                  </a:lnTo>
                  <a:lnTo>
                    <a:pt x="231" y="331"/>
                  </a:lnTo>
                  <a:lnTo>
                    <a:pt x="355" y="246"/>
                  </a:lnTo>
                  <a:lnTo>
                    <a:pt x="481" y="16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622" y="962"/>
              <a:ext cx="214" cy="16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7" y="3254"/>
                </a:cxn>
                <a:cxn ang="0">
                  <a:pos x="0" y="3254"/>
                </a:cxn>
                <a:cxn ang="0">
                  <a:pos x="0" y="3125"/>
                </a:cxn>
                <a:cxn ang="0">
                  <a:pos x="305" y="3125"/>
                </a:cxn>
                <a:cxn ang="0">
                  <a:pos x="305" y="133"/>
                </a:cxn>
                <a:cxn ang="0">
                  <a:pos x="0" y="133"/>
                </a:cxn>
                <a:cxn ang="0">
                  <a:pos x="0" y="0"/>
                </a:cxn>
              </a:cxnLst>
              <a:rect l="0" t="0" r="r" b="b"/>
              <a:pathLst>
                <a:path w="427" h="3254">
                  <a:moveTo>
                    <a:pt x="0" y="0"/>
                  </a:moveTo>
                  <a:lnTo>
                    <a:pt x="427" y="0"/>
                  </a:lnTo>
                  <a:lnTo>
                    <a:pt x="427" y="3254"/>
                  </a:lnTo>
                  <a:lnTo>
                    <a:pt x="0" y="3254"/>
                  </a:lnTo>
                  <a:lnTo>
                    <a:pt x="0" y="3125"/>
                  </a:lnTo>
                  <a:lnTo>
                    <a:pt x="305" y="3125"/>
                  </a:lnTo>
                  <a:lnTo>
                    <a:pt x="305" y="13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90"/>
          <p:cNvGrpSpPr/>
          <p:nvPr/>
        </p:nvGrpSpPr>
        <p:grpSpPr>
          <a:xfrm>
            <a:off x="990600" y="3200400"/>
            <a:ext cx="2667000" cy="838200"/>
            <a:chOff x="762000" y="3048000"/>
            <a:chExt cx="3048000" cy="1066800"/>
          </a:xfrm>
        </p:grpSpPr>
        <p:grpSp>
          <p:nvGrpSpPr>
            <p:cNvPr id="16" name="Group 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914401" y="3276600"/>
              <a:ext cx="2743200" cy="690041"/>
              <a:chOff x="1758" y="3638"/>
              <a:chExt cx="6468" cy="1627"/>
            </a:xfrm>
            <a:solidFill>
              <a:srgbClr val="FF0066"/>
            </a:solidFill>
          </p:grpSpPr>
          <p:sp>
            <p:nvSpPr>
              <p:cNvPr id="82" name="Freeform 6"/>
              <p:cNvSpPr>
                <a:spLocks/>
              </p:cNvSpPr>
              <p:nvPr/>
            </p:nvSpPr>
            <p:spPr bwMode="auto">
              <a:xfrm>
                <a:off x="1758" y="3713"/>
                <a:ext cx="952" cy="1180"/>
              </a:xfrm>
              <a:custGeom>
                <a:avLst/>
                <a:gdLst/>
                <a:ahLst/>
                <a:cxnLst>
                  <a:cxn ang="0">
                    <a:pos x="696" y="14"/>
                  </a:cxn>
                  <a:cxn ang="0">
                    <a:pos x="804" y="83"/>
                  </a:cxn>
                  <a:cxn ang="0">
                    <a:pos x="910" y="14"/>
                  </a:cxn>
                  <a:cxn ang="0">
                    <a:pos x="926" y="2"/>
                  </a:cxn>
                  <a:cxn ang="0">
                    <a:pos x="946" y="4"/>
                  </a:cxn>
                  <a:cxn ang="0">
                    <a:pos x="952" y="14"/>
                  </a:cxn>
                  <a:cxn ang="0">
                    <a:pos x="860" y="384"/>
                  </a:cxn>
                  <a:cxn ang="0">
                    <a:pos x="840" y="401"/>
                  </a:cxn>
                  <a:cxn ang="0">
                    <a:pos x="824" y="397"/>
                  </a:cxn>
                  <a:cxn ang="0">
                    <a:pos x="820" y="389"/>
                  </a:cxn>
                  <a:cxn ang="0">
                    <a:pos x="824" y="356"/>
                  </a:cxn>
                  <a:cxn ang="0">
                    <a:pos x="824" y="238"/>
                  </a:cxn>
                  <a:cxn ang="0">
                    <a:pos x="776" y="116"/>
                  </a:cxn>
                  <a:cxn ang="0">
                    <a:pos x="680" y="55"/>
                  </a:cxn>
                  <a:cxn ang="0">
                    <a:pos x="540" y="51"/>
                  </a:cxn>
                  <a:cxn ang="0">
                    <a:pos x="398" y="130"/>
                  </a:cxn>
                  <a:cxn ang="0">
                    <a:pos x="322" y="264"/>
                  </a:cxn>
                  <a:cxn ang="0">
                    <a:pos x="328" y="378"/>
                  </a:cxn>
                  <a:cxn ang="0">
                    <a:pos x="374" y="441"/>
                  </a:cxn>
                  <a:cxn ang="0">
                    <a:pos x="426" y="464"/>
                  </a:cxn>
                  <a:cxn ang="0">
                    <a:pos x="496" y="484"/>
                  </a:cxn>
                  <a:cxn ang="0">
                    <a:pos x="638" y="523"/>
                  </a:cxn>
                  <a:cxn ang="0">
                    <a:pos x="696" y="549"/>
                  </a:cxn>
                  <a:cxn ang="0">
                    <a:pos x="736" y="584"/>
                  </a:cxn>
                  <a:cxn ang="0">
                    <a:pos x="778" y="647"/>
                  </a:cxn>
                  <a:cxn ang="0">
                    <a:pos x="802" y="763"/>
                  </a:cxn>
                  <a:cxn ang="0">
                    <a:pos x="756" y="940"/>
                  </a:cxn>
                  <a:cxn ang="0">
                    <a:pos x="632" y="1090"/>
                  </a:cxn>
                  <a:cxn ang="0">
                    <a:pos x="458" y="1174"/>
                  </a:cxn>
                  <a:cxn ang="0">
                    <a:pos x="312" y="1174"/>
                  </a:cxn>
                  <a:cxn ang="0">
                    <a:pos x="192" y="1127"/>
                  </a:cxn>
                  <a:cxn ang="0">
                    <a:pos x="48" y="1153"/>
                  </a:cxn>
                  <a:cxn ang="0">
                    <a:pos x="18" y="1180"/>
                  </a:cxn>
                  <a:cxn ang="0">
                    <a:pos x="2" y="1172"/>
                  </a:cxn>
                  <a:cxn ang="0">
                    <a:pos x="6" y="1139"/>
                  </a:cxn>
                  <a:cxn ang="0">
                    <a:pos x="30" y="1037"/>
                  </a:cxn>
                  <a:cxn ang="0">
                    <a:pos x="62" y="909"/>
                  </a:cxn>
                  <a:cxn ang="0">
                    <a:pos x="88" y="808"/>
                  </a:cxn>
                  <a:cxn ang="0">
                    <a:pos x="104" y="777"/>
                  </a:cxn>
                  <a:cxn ang="0">
                    <a:pos x="128" y="781"/>
                  </a:cxn>
                  <a:cxn ang="0">
                    <a:pos x="132" y="801"/>
                  </a:cxn>
                  <a:cxn ang="0">
                    <a:pos x="124" y="838"/>
                  </a:cxn>
                  <a:cxn ang="0">
                    <a:pos x="124" y="940"/>
                  </a:cxn>
                  <a:cxn ang="0">
                    <a:pos x="170" y="1043"/>
                  </a:cxn>
                  <a:cxn ang="0">
                    <a:pos x="252" y="1102"/>
                  </a:cxn>
                  <a:cxn ang="0">
                    <a:pos x="374" y="1131"/>
                  </a:cxn>
                  <a:cxn ang="0">
                    <a:pos x="502" y="1111"/>
                  </a:cxn>
                  <a:cxn ang="0">
                    <a:pos x="620" y="1017"/>
                  </a:cxn>
                  <a:cxn ang="0">
                    <a:pos x="684" y="881"/>
                  </a:cxn>
                  <a:cxn ang="0">
                    <a:pos x="676" y="759"/>
                  </a:cxn>
                  <a:cxn ang="0">
                    <a:pos x="626" y="696"/>
                  </a:cxn>
                  <a:cxn ang="0">
                    <a:pos x="562" y="667"/>
                  </a:cxn>
                  <a:cxn ang="0">
                    <a:pos x="340" y="604"/>
                  </a:cxn>
                  <a:cxn ang="0">
                    <a:pos x="256" y="539"/>
                  </a:cxn>
                  <a:cxn ang="0">
                    <a:pos x="206" y="431"/>
                  </a:cxn>
                  <a:cxn ang="0">
                    <a:pos x="228" y="256"/>
                  </a:cxn>
                  <a:cxn ang="0">
                    <a:pos x="350" y="96"/>
                  </a:cxn>
                  <a:cxn ang="0">
                    <a:pos x="532" y="6"/>
                  </a:cxn>
                </a:cxnLst>
                <a:rect l="0" t="0" r="r" b="b"/>
                <a:pathLst>
                  <a:path w="952" h="1180">
                    <a:moveTo>
                      <a:pt x="600" y="0"/>
                    </a:moveTo>
                    <a:lnTo>
                      <a:pt x="650" y="4"/>
                    </a:lnTo>
                    <a:lnTo>
                      <a:pt x="696" y="14"/>
                    </a:lnTo>
                    <a:lnTo>
                      <a:pt x="736" y="31"/>
                    </a:lnTo>
                    <a:lnTo>
                      <a:pt x="772" y="53"/>
                    </a:lnTo>
                    <a:lnTo>
                      <a:pt x="804" y="83"/>
                    </a:lnTo>
                    <a:lnTo>
                      <a:pt x="828" y="118"/>
                    </a:lnTo>
                    <a:lnTo>
                      <a:pt x="904" y="22"/>
                    </a:lnTo>
                    <a:lnTo>
                      <a:pt x="910" y="14"/>
                    </a:lnTo>
                    <a:lnTo>
                      <a:pt x="916" y="10"/>
                    </a:lnTo>
                    <a:lnTo>
                      <a:pt x="924" y="2"/>
                    </a:lnTo>
                    <a:lnTo>
                      <a:pt x="926" y="2"/>
                    </a:lnTo>
                    <a:lnTo>
                      <a:pt x="928" y="0"/>
                    </a:lnTo>
                    <a:lnTo>
                      <a:pt x="934" y="0"/>
                    </a:lnTo>
                    <a:lnTo>
                      <a:pt x="946" y="4"/>
                    </a:lnTo>
                    <a:lnTo>
                      <a:pt x="950" y="8"/>
                    </a:lnTo>
                    <a:lnTo>
                      <a:pt x="952" y="12"/>
                    </a:lnTo>
                    <a:lnTo>
                      <a:pt x="952" y="14"/>
                    </a:lnTo>
                    <a:lnTo>
                      <a:pt x="950" y="12"/>
                    </a:lnTo>
                    <a:lnTo>
                      <a:pt x="862" y="368"/>
                    </a:lnTo>
                    <a:lnTo>
                      <a:pt x="860" y="384"/>
                    </a:lnTo>
                    <a:lnTo>
                      <a:pt x="856" y="395"/>
                    </a:lnTo>
                    <a:lnTo>
                      <a:pt x="850" y="399"/>
                    </a:lnTo>
                    <a:lnTo>
                      <a:pt x="840" y="401"/>
                    </a:lnTo>
                    <a:lnTo>
                      <a:pt x="834" y="401"/>
                    </a:lnTo>
                    <a:lnTo>
                      <a:pt x="828" y="399"/>
                    </a:lnTo>
                    <a:lnTo>
                      <a:pt x="824" y="397"/>
                    </a:lnTo>
                    <a:lnTo>
                      <a:pt x="822" y="393"/>
                    </a:lnTo>
                    <a:lnTo>
                      <a:pt x="822" y="391"/>
                    </a:lnTo>
                    <a:lnTo>
                      <a:pt x="820" y="389"/>
                    </a:lnTo>
                    <a:lnTo>
                      <a:pt x="820" y="387"/>
                    </a:lnTo>
                    <a:lnTo>
                      <a:pt x="822" y="374"/>
                    </a:lnTo>
                    <a:lnTo>
                      <a:pt x="824" y="356"/>
                    </a:lnTo>
                    <a:lnTo>
                      <a:pt x="826" y="330"/>
                    </a:lnTo>
                    <a:lnTo>
                      <a:pt x="828" y="295"/>
                    </a:lnTo>
                    <a:lnTo>
                      <a:pt x="824" y="238"/>
                    </a:lnTo>
                    <a:lnTo>
                      <a:pt x="814" y="191"/>
                    </a:lnTo>
                    <a:lnTo>
                      <a:pt x="798" y="151"/>
                    </a:lnTo>
                    <a:lnTo>
                      <a:pt x="776" y="116"/>
                    </a:lnTo>
                    <a:lnTo>
                      <a:pt x="748" y="90"/>
                    </a:lnTo>
                    <a:lnTo>
                      <a:pt x="716" y="69"/>
                    </a:lnTo>
                    <a:lnTo>
                      <a:pt x="680" y="55"/>
                    </a:lnTo>
                    <a:lnTo>
                      <a:pt x="640" y="47"/>
                    </a:lnTo>
                    <a:lnTo>
                      <a:pt x="596" y="45"/>
                    </a:lnTo>
                    <a:lnTo>
                      <a:pt x="540" y="51"/>
                    </a:lnTo>
                    <a:lnTo>
                      <a:pt x="488" y="69"/>
                    </a:lnTo>
                    <a:lnTo>
                      <a:pt x="440" y="96"/>
                    </a:lnTo>
                    <a:lnTo>
                      <a:pt x="398" y="130"/>
                    </a:lnTo>
                    <a:lnTo>
                      <a:pt x="364" y="171"/>
                    </a:lnTo>
                    <a:lnTo>
                      <a:pt x="338" y="216"/>
                    </a:lnTo>
                    <a:lnTo>
                      <a:pt x="322" y="264"/>
                    </a:lnTo>
                    <a:lnTo>
                      <a:pt x="316" y="313"/>
                    </a:lnTo>
                    <a:lnTo>
                      <a:pt x="320" y="348"/>
                    </a:lnTo>
                    <a:lnTo>
                      <a:pt x="328" y="378"/>
                    </a:lnTo>
                    <a:lnTo>
                      <a:pt x="340" y="403"/>
                    </a:lnTo>
                    <a:lnTo>
                      <a:pt x="356" y="423"/>
                    </a:lnTo>
                    <a:lnTo>
                      <a:pt x="374" y="441"/>
                    </a:lnTo>
                    <a:lnTo>
                      <a:pt x="394" y="454"/>
                    </a:lnTo>
                    <a:lnTo>
                      <a:pt x="412" y="462"/>
                    </a:lnTo>
                    <a:lnTo>
                      <a:pt x="426" y="464"/>
                    </a:lnTo>
                    <a:lnTo>
                      <a:pt x="446" y="470"/>
                    </a:lnTo>
                    <a:lnTo>
                      <a:pt x="470" y="478"/>
                    </a:lnTo>
                    <a:lnTo>
                      <a:pt x="496" y="484"/>
                    </a:lnTo>
                    <a:lnTo>
                      <a:pt x="568" y="502"/>
                    </a:lnTo>
                    <a:lnTo>
                      <a:pt x="608" y="515"/>
                    </a:lnTo>
                    <a:lnTo>
                      <a:pt x="638" y="523"/>
                    </a:lnTo>
                    <a:lnTo>
                      <a:pt x="662" y="531"/>
                    </a:lnTo>
                    <a:lnTo>
                      <a:pt x="680" y="539"/>
                    </a:lnTo>
                    <a:lnTo>
                      <a:pt x="696" y="549"/>
                    </a:lnTo>
                    <a:lnTo>
                      <a:pt x="710" y="559"/>
                    </a:lnTo>
                    <a:lnTo>
                      <a:pt x="724" y="572"/>
                    </a:lnTo>
                    <a:lnTo>
                      <a:pt x="736" y="584"/>
                    </a:lnTo>
                    <a:lnTo>
                      <a:pt x="750" y="600"/>
                    </a:lnTo>
                    <a:lnTo>
                      <a:pt x="764" y="620"/>
                    </a:lnTo>
                    <a:lnTo>
                      <a:pt x="778" y="647"/>
                    </a:lnTo>
                    <a:lnTo>
                      <a:pt x="790" y="679"/>
                    </a:lnTo>
                    <a:lnTo>
                      <a:pt x="798" y="718"/>
                    </a:lnTo>
                    <a:lnTo>
                      <a:pt x="802" y="763"/>
                    </a:lnTo>
                    <a:lnTo>
                      <a:pt x="796" y="824"/>
                    </a:lnTo>
                    <a:lnTo>
                      <a:pt x="780" y="883"/>
                    </a:lnTo>
                    <a:lnTo>
                      <a:pt x="756" y="940"/>
                    </a:lnTo>
                    <a:lnTo>
                      <a:pt x="722" y="995"/>
                    </a:lnTo>
                    <a:lnTo>
                      <a:pt x="680" y="1045"/>
                    </a:lnTo>
                    <a:lnTo>
                      <a:pt x="632" y="1090"/>
                    </a:lnTo>
                    <a:lnTo>
                      <a:pt x="578" y="1127"/>
                    </a:lnTo>
                    <a:lnTo>
                      <a:pt x="520" y="1155"/>
                    </a:lnTo>
                    <a:lnTo>
                      <a:pt x="458" y="1174"/>
                    </a:lnTo>
                    <a:lnTo>
                      <a:pt x="394" y="1180"/>
                    </a:lnTo>
                    <a:lnTo>
                      <a:pt x="354" y="1178"/>
                    </a:lnTo>
                    <a:lnTo>
                      <a:pt x="312" y="1174"/>
                    </a:lnTo>
                    <a:lnTo>
                      <a:pt x="272" y="1163"/>
                    </a:lnTo>
                    <a:lnTo>
                      <a:pt x="232" y="1149"/>
                    </a:lnTo>
                    <a:lnTo>
                      <a:pt x="192" y="1127"/>
                    </a:lnTo>
                    <a:lnTo>
                      <a:pt x="158" y="1098"/>
                    </a:lnTo>
                    <a:lnTo>
                      <a:pt x="126" y="1062"/>
                    </a:lnTo>
                    <a:lnTo>
                      <a:pt x="48" y="1153"/>
                    </a:lnTo>
                    <a:lnTo>
                      <a:pt x="42" y="1161"/>
                    </a:lnTo>
                    <a:lnTo>
                      <a:pt x="24" y="1180"/>
                    </a:lnTo>
                    <a:lnTo>
                      <a:pt x="18" y="1180"/>
                    </a:lnTo>
                    <a:lnTo>
                      <a:pt x="10" y="1178"/>
                    </a:lnTo>
                    <a:lnTo>
                      <a:pt x="6" y="1176"/>
                    </a:lnTo>
                    <a:lnTo>
                      <a:pt x="2" y="1172"/>
                    </a:lnTo>
                    <a:lnTo>
                      <a:pt x="0" y="1165"/>
                    </a:lnTo>
                    <a:lnTo>
                      <a:pt x="2" y="1157"/>
                    </a:lnTo>
                    <a:lnTo>
                      <a:pt x="6" y="1139"/>
                    </a:lnTo>
                    <a:lnTo>
                      <a:pt x="12" y="1113"/>
                    </a:lnTo>
                    <a:lnTo>
                      <a:pt x="20" y="1078"/>
                    </a:lnTo>
                    <a:lnTo>
                      <a:pt x="30" y="1037"/>
                    </a:lnTo>
                    <a:lnTo>
                      <a:pt x="42" y="997"/>
                    </a:lnTo>
                    <a:lnTo>
                      <a:pt x="52" y="952"/>
                    </a:lnTo>
                    <a:lnTo>
                      <a:pt x="62" y="909"/>
                    </a:lnTo>
                    <a:lnTo>
                      <a:pt x="72" y="871"/>
                    </a:lnTo>
                    <a:lnTo>
                      <a:pt x="82" y="836"/>
                    </a:lnTo>
                    <a:lnTo>
                      <a:pt x="88" y="808"/>
                    </a:lnTo>
                    <a:lnTo>
                      <a:pt x="94" y="789"/>
                    </a:lnTo>
                    <a:lnTo>
                      <a:pt x="96" y="781"/>
                    </a:lnTo>
                    <a:lnTo>
                      <a:pt x="104" y="777"/>
                    </a:lnTo>
                    <a:lnTo>
                      <a:pt x="122" y="777"/>
                    </a:lnTo>
                    <a:lnTo>
                      <a:pt x="124" y="779"/>
                    </a:lnTo>
                    <a:lnTo>
                      <a:pt x="128" y="781"/>
                    </a:lnTo>
                    <a:lnTo>
                      <a:pt x="130" y="783"/>
                    </a:lnTo>
                    <a:lnTo>
                      <a:pt x="132" y="789"/>
                    </a:lnTo>
                    <a:lnTo>
                      <a:pt x="132" y="801"/>
                    </a:lnTo>
                    <a:lnTo>
                      <a:pt x="130" y="805"/>
                    </a:lnTo>
                    <a:lnTo>
                      <a:pt x="128" y="818"/>
                    </a:lnTo>
                    <a:lnTo>
                      <a:pt x="124" y="838"/>
                    </a:lnTo>
                    <a:lnTo>
                      <a:pt x="122" y="864"/>
                    </a:lnTo>
                    <a:lnTo>
                      <a:pt x="120" y="893"/>
                    </a:lnTo>
                    <a:lnTo>
                      <a:pt x="124" y="940"/>
                    </a:lnTo>
                    <a:lnTo>
                      <a:pt x="134" y="980"/>
                    </a:lnTo>
                    <a:lnTo>
                      <a:pt x="150" y="1015"/>
                    </a:lnTo>
                    <a:lnTo>
                      <a:pt x="170" y="1043"/>
                    </a:lnTo>
                    <a:lnTo>
                      <a:pt x="194" y="1068"/>
                    </a:lnTo>
                    <a:lnTo>
                      <a:pt x="222" y="1088"/>
                    </a:lnTo>
                    <a:lnTo>
                      <a:pt x="252" y="1102"/>
                    </a:lnTo>
                    <a:lnTo>
                      <a:pt x="282" y="1115"/>
                    </a:lnTo>
                    <a:lnTo>
                      <a:pt x="314" y="1123"/>
                    </a:lnTo>
                    <a:lnTo>
                      <a:pt x="374" y="1131"/>
                    </a:lnTo>
                    <a:lnTo>
                      <a:pt x="402" y="1131"/>
                    </a:lnTo>
                    <a:lnTo>
                      <a:pt x="452" y="1125"/>
                    </a:lnTo>
                    <a:lnTo>
                      <a:pt x="502" y="1111"/>
                    </a:lnTo>
                    <a:lnTo>
                      <a:pt x="546" y="1086"/>
                    </a:lnTo>
                    <a:lnTo>
                      <a:pt x="586" y="1056"/>
                    </a:lnTo>
                    <a:lnTo>
                      <a:pt x="620" y="1017"/>
                    </a:lnTo>
                    <a:lnTo>
                      <a:pt x="648" y="976"/>
                    </a:lnTo>
                    <a:lnTo>
                      <a:pt x="670" y="930"/>
                    </a:lnTo>
                    <a:lnTo>
                      <a:pt x="684" y="881"/>
                    </a:lnTo>
                    <a:lnTo>
                      <a:pt x="688" y="832"/>
                    </a:lnTo>
                    <a:lnTo>
                      <a:pt x="684" y="791"/>
                    </a:lnTo>
                    <a:lnTo>
                      <a:pt x="676" y="759"/>
                    </a:lnTo>
                    <a:lnTo>
                      <a:pt x="664" y="732"/>
                    </a:lnTo>
                    <a:lnTo>
                      <a:pt x="646" y="712"/>
                    </a:lnTo>
                    <a:lnTo>
                      <a:pt x="626" y="696"/>
                    </a:lnTo>
                    <a:lnTo>
                      <a:pt x="606" y="683"/>
                    </a:lnTo>
                    <a:lnTo>
                      <a:pt x="584" y="673"/>
                    </a:lnTo>
                    <a:lnTo>
                      <a:pt x="562" y="667"/>
                    </a:lnTo>
                    <a:lnTo>
                      <a:pt x="542" y="661"/>
                    </a:lnTo>
                    <a:lnTo>
                      <a:pt x="370" y="614"/>
                    </a:lnTo>
                    <a:lnTo>
                      <a:pt x="340" y="604"/>
                    </a:lnTo>
                    <a:lnTo>
                      <a:pt x="310" y="588"/>
                    </a:lnTo>
                    <a:lnTo>
                      <a:pt x="280" y="565"/>
                    </a:lnTo>
                    <a:lnTo>
                      <a:pt x="256" y="539"/>
                    </a:lnTo>
                    <a:lnTo>
                      <a:pt x="234" y="509"/>
                    </a:lnTo>
                    <a:lnTo>
                      <a:pt x="216" y="472"/>
                    </a:lnTo>
                    <a:lnTo>
                      <a:pt x="206" y="431"/>
                    </a:lnTo>
                    <a:lnTo>
                      <a:pt x="202" y="384"/>
                    </a:lnTo>
                    <a:lnTo>
                      <a:pt x="208" y="319"/>
                    </a:lnTo>
                    <a:lnTo>
                      <a:pt x="228" y="256"/>
                    </a:lnTo>
                    <a:lnTo>
                      <a:pt x="260" y="197"/>
                    </a:lnTo>
                    <a:lnTo>
                      <a:pt x="300" y="142"/>
                    </a:lnTo>
                    <a:lnTo>
                      <a:pt x="350" y="96"/>
                    </a:lnTo>
                    <a:lnTo>
                      <a:pt x="406" y="55"/>
                    </a:lnTo>
                    <a:lnTo>
                      <a:pt x="468" y="27"/>
                    </a:lnTo>
                    <a:lnTo>
                      <a:pt x="532" y="6"/>
                    </a:lnTo>
                    <a:lnTo>
                      <a:pt x="6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"/>
              <p:cNvSpPr>
                <a:spLocks/>
              </p:cNvSpPr>
              <p:nvPr/>
            </p:nvSpPr>
            <p:spPr bwMode="auto">
              <a:xfrm>
                <a:off x="2948" y="3638"/>
                <a:ext cx="218" cy="16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8" y="0"/>
                  </a:cxn>
                  <a:cxn ang="0">
                    <a:pos x="218" y="67"/>
                  </a:cxn>
                  <a:cxn ang="0">
                    <a:pos x="64" y="67"/>
                  </a:cxn>
                  <a:cxn ang="0">
                    <a:pos x="64" y="1564"/>
                  </a:cxn>
                  <a:cxn ang="0">
                    <a:pos x="218" y="1564"/>
                  </a:cxn>
                  <a:cxn ang="0">
                    <a:pos x="218" y="1627"/>
                  </a:cxn>
                  <a:cxn ang="0">
                    <a:pos x="0" y="1627"/>
                  </a:cxn>
                  <a:cxn ang="0">
                    <a:pos x="0" y="0"/>
                  </a:cxn>
                </a:cxnLst>
                <a:rect l="0" t="0" r="r" b="b"/>
                <a:pathLst>
                  <a:path w="218" h="1627">
                    <a:moveTo>
                      <a:pt x="0" y="0"/>
                    </a:moveTo>
                    <a:lnTo>
                      <a:pt x="218" y="0"/>
                    </a:lnTo>
                    <a:lnTo>
                      <a:pt x="218" y="67"/>
                    </a:lnTo>
                    <a:lnTo>
                      <a:pt x="64" y="67"/>
                    </a:lnTo>
                    <a:lnTo>
                      <a:pt x="64" y="1564"/>
                    </a:lnTo>
                    <a:lnTo>
                      <a:pt x="218" y="1564"/>
                    </a:lnTo>
                    <a:lnTo>
                      <a:pt x="218" y="1627"/>
                    </a:lnTo>
                    <a:lnTo>
                      <a:pt x="0" y="16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"/>
              <p:cNvSpPr>
                <a:spLocks noEditPoints="1"/>
              </p:cNvSpPr>
              <p:nvPr/>
            </p:nvSpPr>
            <p:spPr bwMode="auto">
              <a:xfrm>
                <a:off x="3228" y="4095"/>
                <a:ext cx="706" cy="1103"/>
              </a:xfrm>
              <a:custGeom>
                <a:avLst/>
                <a:gdLst/>
                <a:ahLst/>
                <a:cxnLst>
                  <a:cxn ang="0">
                    <a:pos x="2" y="977"/>
                  </a:cxn>
                  <a:cxn ang="0">
                    <a:pos x="0" y="975"/>
                  </a:cxn>
                  <a:cxn ang="0">
                    <a:pos x="412" y="684"/>
                  </a:cxn>
                  <a:cxn ang="0">
                    <a:pos x="208" y="853"/>
                  </a:cxn>
                  <a:cxn ang="0">
                    <a:pos x="288" y="924"/>
                  </a:cxn>
                  <a:cxn ang="0">
                    <a:pos x="368" y="969"/>
                  </a:cxn>
                  <a:cxn ang="0">
                    <a:pos x="446" y="983"/>
                  </a:cxn>
                  <a:cxn ang="0">
                    <a:pos x="508" y="962"/>
                  </a:cxn>
                  <a:cxn ang="0">
                    <a:pos x="546" y="920"/>
                  </a:cxn>
                  <a:cxn ang="0">
                    <a:pos x="562" y="863"/>
                  </a:cxn>
                  <a:cxn ang="0">
                    <a:pos x="562" y="816"/>
                  </a:cxn>
                  <a:cxn ang="0">
                    <a:pos x="554" y="755"/>
                  </a:cxn>
                  <a:cxn ang="0">
                    <a:pos x="522" y="605"/>
                  </a:cxn>
                  <a:cxn ang="0">
                    <a:pos x="250" y="122"/>
                  </a:cxn>
                  <a:cxn ang="0">
                    <a:pos x="226" y="228"/>
                  </a:cxn>
                  <a:cxn ang="0">
                    <a:pos x="222" y="413"/>
                  </a:cxn>
                  <a:cxn ang="0">
                    <a:pos x="230" y="560"/>
                  </a:cxn>
                  <a:cxn ang="0">
                    <a:pos x="278" y="631"/>
                  </a:cxn>
                  <a:cxn ang="0">
                    <a:pos x="338" y="696"/>
                  </a:cxn>
                  <a:cxn ang="0">
                    <a:pos x="516" y="562"/>
                  </a:cxn>
                  <a:cxn ang="0">
                    <a:pos x="532" y="192"/>
                  </a:cxn>
                  <a:cxn ang="0">
                    <a:pos x="384" y="165"/>
                  </a:cxn>
                  <a:cxn ang="0">
                    <a:pos x="250" y="122"/>
                  </a:cxn>
                  <a:cxn ang="0">
                    <a:pos x="420" y="25"/>
                  </a:cxn>
                  <a:cxn ang="0">
                    <a:pos x="512" y="61"/>
                  </a:cxn>
                  <a:cxn ang="0">
                    <a:pos x="676" y="7"/>
                  </a:cxn>
                  <a:cxn ang="0">
                    <a:pos x="672" y="53"/>
                  </a:cxn>
                  <a:cxn ang="0">
                    <a:pos x="660" y="131"/>
                  </a:cxn>
                  <a:cxn ang="0">
                    <a:pos x="654" y="228"/>
                  </a:cxn>
                  <a:cxn ang="0">
                    <a:pos x="650" y="371"/>
                  </a:cxn>
                  <a:cxn ang="0">
                    <a:pos x="652" y="554"/>
                  </a:cxn>
                  <a:cxn ang="0">
                    <a:pos x="706" y="792"/>
                  </a:cxn>
                  <a:cxn ang="0">
                    <a:pos x="578" y="944"/>
                  </a:cxn>
                  <a:cxn ang="0">
                    <a:pos x="444" y="1091"/>
                  </a:cxn>
                  <a:cxn ang="0">
                    <a:pos x="402" y="1101"/>
                  </a:cxn>
                  <a:cxn ang="0">
                    <a:pos x="336" y="1099"/>
                  </a:cxn>
                  <a:cxn ang="0">
                    <a:pos x="238" y="1070"/>
                  </a:cxn>
                  <a:cxn ang="0">
                    <a:pos x="74" y="965"/>
                  </a:cxn>
                  <a:cxn ang="0">
                    <a:pos x="2" y="977"/>
                  </a:cxn>
                  <a:cxn ang="0">
                    <a:pos x="144" y="867"/>
                  </a:cxn>
                  <a:cxn ang="0">
                    <a:pos x="100" y="661"/>
                  </a:cxn>
                  <a:cxn ang="0">
                    <a:pos x="92" y="493"/>
                  </a:cxn>
                  <a:cxn ang="0">
                    <a:pos x="104" y="275"/>
                  </a:cxn>
                  <a:cxn ang="0">
                    <a:pos x="246" y="82"/>
                  </a:cxn>
                </a:cxnLst>
                <a:rect l="0" t="0" r="r" b="b"/>
                <a:pathLst>
                  <a:path w="706" h="1103">
                    <a:moveTo>
                      <a:pt x="0" y="975"/>
                    </a:moveTo>
                    <a:lnTo>
                      <a:pt x="2" y="977"/>
                    </a:lnTo>
                    <a:lnTo>
                      <a:pt x="0" y="979"/>
                    </a:lnTo>
                    <a:lnTo>
                      <a:pt x="0" y="975"/>
                    </a:lnTo>
                    <a:close/>
                    <a:moveTo>
                      <a:pt x="520" y="605"/>
                    </a:moveTo>
                    <a:lnTo>
                      <a:pt x="412" y="684"/>
                    </a:lnTo>
                    <a:lnTo>
                      <a:pt x="308" y="767"/>
                    </a:lnTo>
                    <a:lnTo>
                      <a:pt x="208" y="853"/>
                    </a:lnTo>
                    <a:lnTo>
                      <a:pt x="246" y="889"/>
                    </a:lnTo>
                    <a:lnTo>
                      <a:pt x="288" y="924"/>
                    </a:lnTo>
                    <a:lnTo>
                      <a:pt x="332" y="950"/>
                    </a:lnTo>
                    <a:lnTo>
                      <a:pt x="368" y="969"/>
                    </a:lnTo>
                    <a:lnTo>
                      <a:pt x="406" y="979"/>
                    </a:lnTo>
                    <a:lnTo>
                      <a:pt x="446" y="983"/>
                    </a:lnTo>
                    <a:lnTo>
                      <a:pt x="478" y="977"/>
                    </a:lnTo>
                    <a:lnTo>
                      <a:pt x="508" y="962"/>
                    </a:lnTo>
                    <a:lnTo>
                      <a:pt x="532" y="944"/>
                    </a:lnTo>
                    <a:lnTo>
                      <a:pt x="546" y="920"/>
                    </a:lnTo>
                    <a:lnTo>
                      <a:pt x="556" y="891"/>
                    </a:lnTo>
                    <a:lnTo>
                      <a:pt x="562" y="863"/>
                    </a:lnTo>
                    <a:lnTo>
                      <a:pt x="564" y="836"/>
                    </a:lnTo>
                    <a:lnTo>
                      <a:pt x="562" y="816"/>
                    </a:lnTo>
                    <a:lnTo>
                      <a:pt x="558" y="790"/>
                    </a:lnTo>
                    <a:lnTo>
                      <a:pt x="554" y="755"/>
                    </a:lnTo>
                    <a:lnTo>
                      <a:pt x="530" y="639"/>
                    </a:lnTo>
                    <a:lnTo>
                      <a:pt x="522" y="605"/>
                    </a:lnTo>
                    <a:lnTo>
                      <a:pt x="520" y="605"/>
                    </a:lnTo>
                    <a:close/>
                    <a:moveTo>
                      <a:pt x="250" y="122"/>
                    </a:moveTo>
                    <a:lnTo>
                      <a:pt x="234" y="173"/>
                    </a:lnTo>
                    <a:lnTo>
                      <a:pt x="226" y="228"/>
                    </a:lnTo>
                    <a:lnTo>
                      <a:pt x="222" y="285"/>
                    </a:lnTo>
                    <a:lnTo>
                      <a:pt x="222" y="413"/>
                    </a:lnTo>
                    <a:lnTo>
                      <a:pt x="224" y="487"/>
                    </a:lnTo>
                    <a:lnTo>
                      <a:pt x="230" y="560"/>
                    </a:lnTo>
                    <a:lnTo>
                      <a:pt x="250" y="596"/>
                    </a:lnTo>
                    <a:lnTo>
                      <a:pt x="278" y="631"/>
                    </a:lnTo>
                    <a:lnTo>
                      <a:pt x="308" y="666"/>
                    </a:lnTo>
                    <a:lnTo>
                      <a:pt x="338" y="696"/>
                    </a:lnTo>
                    <a:lnTo>
                      <a:pt x="338" y="694"/>
                    </a:lnTo>
                    <a:lnTo>
                      <a:pt x="516" y="562"/>
                    </a:lnTo>
                    <a:lnTo>
                      <a:pt x="520" y="377"/>
                    </a:lnTo>
                    <a:lnTo>
                      <a:pt x="532" y="192"/>
                    </a:lnTo>
                    <a:lnTo>
                      <a:pt x="460" y="179"/>
                    </a:lnTo>
                    <a:lnTo>
                      <a:pt x="384" y="165"/>
                    </a:lnTo>
                    <a:lnTo>
                      <a:pt x="314" y="145"/>
                    </a:lnTo>
                    <a:lnTo>
                      <a:pt x="250" y="122"/>
                    </a:lnTo>
                    <a:close/>
                    <a:moveTo>
                      <a:pt x="378" y="0"/>
                    </a:moveTo>
                    <a:lnTo>
                      <a:pt x="420" y="25"/>
                    </a:lnTo>
                    <a:lnTo>
                      <a:pt x="466" y="45"/>
                    </a:lnTo>
                    <a:lnTo>
                      <a:pt x="512" y="61"/>
                    </a:lnTo>
                    <a:lnTo>
                      <a:pt x="560" y="74"/>
                    </a:lnTo>
                    <a:lnTo>
                      <a:pt x="676" y="7"/>
                    </a:lnTo>
                    <a:lnTo>
                      <a:pt x="686" y="17"/>
                    </a:lnTo>
                    <a:lnTo>
                      <a:pt x="672" y="53"/>
                    </a:lnTo>
                    <a:lnTo>
                      <a:pt x="664" y="92"/>
                    </a:lnTo>
                    <a:lnTo>
                      <a:pt x="660" y="131"/>
                    </a:lnTo>
                    <a:lnTo>
                      <a:pt x="658" y="169"/>
                    </a:lnTo>
                    <a:lnTo>
                      <a:pt x="654" y="228"/>
                    </a:lnTo>
                    <a:lnTo>
                      <a:pt x="652" y="297"/>
                    </a:lnTo>
                    <a:lnTo>
                      <a:pt x="650" y="371"/>
                    </a:lnTo>
                    <a:lnTo>
                      <a:pt x="650" y="519"/>
                    </a:lnTo>
                    <a:lnTo>
                      <a:pt x="652" y="554"/>
                    </a:lnTo>
                    <a:lnTo>
                      <a:pt x="658" y="586"/>
                    </a:lnTo>
                    <a:lnTo>
                      <a:pt x="706" y="792"/>
                    </a:lnTo>
                    <a:lnTo>
                      <a:pt x="642" y="869"/>
                    </a:lnTo>
                    <a:lnTo>
                      <a:pt x="578" y="944"/>
                    </a:lnTo>
                    <a:lnTo>
                      <a:pt x="512" y="1019"/>
                    </a:lnTo>
                    <a:lnTo>
                      <a:pt x="444" y="1091"/>
                    </a:lnTo>
                    <a:lnTo>
                      <a:pt x="422" y="1095"/>
                    </a:lnTo>
                    <a:lnTo>
                      <a:pt x="402" y="1101"/>
                    </a:lnTo>
                    <a:lnTo>
                      <a:pt x="386" y="1103"/>
                    </a:lnTo>
                    <a:lnTo>
                      <a:pt x="336" y="1099"/>
                    </a:lnTo>
                    <a:lnTo>
                      <a:pt x="286" y="1087"/>
                    </a:lnTo>
                    <a:lnTo>
                      <a:pt x="238" y="1070"/>
                    </a:lnTo>
                    <a:lnTo>
                      <a:pt x="152" y="1021"/>
                    </a:lnTo>
                    <a:lnTo>
                      <a:pt x="74" y="965"/>
                    </a:lnTo>
                    <a:lnTo>
                      <a:pt x="18" y="997"/>
                    </a:lnTo>
                    <a:lnTo>
                      <a:pt x="2" y="977"/>
                    </a:lnTo>
                    <a:lnTo>
                      <a:pt x="72" y="926"/>
                    </a:lnTo>
                    <a:lnTo>
                      <a:pt x="144" y="867"/>
                    </a:lnTo>
                    <a:lnTo>
                      <a:pt x="216" y="804"/>
                    </a:lnTo>
                    <a:lnTo>
                      <a:pt x="100" y="661"/>
                    </a:lnTo>
                    <a:lnTo>
                      <a:pt x="94" y="578"/>
                    </a:lnTo>
                    <a:lnTo>
                      <a:pt x="92" y="493"/>
                    </a:lnTo>
                    <a:lnTo>
                      <a:pt x="94" y="385"/>
                    </a:lnTo>
                    <a:lnTo>
                      <a:pt x="104" y="275"/>
                    </a:lnTo>
                    <a:lnTo>
                      <a:pt x="118" y="167"/>
                    </a:lnTo>
                    <a:lnTo>
                      <a:pt x="246" y="82"/>
                    </a:lnTo>
                    <a:lnTo>
                      <a:pt x="3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9"/>
              <p:cNvSpPr>
                <a:spLocks/>
              </p:cNvSpPr>
              <p:nvPr/>
            </p:nvSpPr>
            <p:spPr bwMode="auto">
              <a:xfrm>
                <a:off x="4152" y="4687"/>
                <a:ext cx="188" cy="486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14" y="4"/>
                  </a:cxn>
                  <a:cxn ang="0">
                    <a:pos x="138" y="21"/>
                  </a:cxn>
                  <a:cxn ang="0">
                    <a:pos x="158" y="45"/>
                  </a:cxn>
                  <a:cxn ang="0">
                    <a:pos x="174" y="78"/>
                  </a:cxn>
                  <a:cxn ang="0">
                    <a:pos x="182" y="118"/>
                  </a:cxn>
                  <a:cxn ang="0">
                    <a:pos x="186" y="169"/>
                  </a:cxn>
                  <a:cxn ang="0">
                    <a:pos x="188" y="169"/>
                  </a:cxn>
                  <a:cxn ang="0">
                    <a:pos x="184" y="224"/>
                  </a:cxn>
                  <a:cxn ang="0">
                    <a:pos x="174" y="275"/>
                  </a:cxn>
                  <a:cxn ang="0">
                    <a:pos x="160" y="322"/>
                  </a:cxn>
                  <a:cxn ang="0">
                    <a:pos x="142" y="364"/>
                  </a:cxn>
                  <a:cxn ang="0">
                    <a:pos x="122" y="399"/>
                  </a:cxn>
                  <a:cxn ang="0">
                    <a:pos x="102" y="429"/>
                  </a:cxn>
                  <a:cxn ang="0">
                    <a:pos x="82" y="454"/>
                  </a:cxn>
                  <a:cxn ang="0">
                    <a:pos x="64" y="472"/>
                  </a:cxn>
                  <a:cxn ang="0">
                    <a:pos x="50" y="482"/>
                  </a:cxn>
                  <a:cxn ang="0">
                    <a:pos x="42" y="486"/>
                  </a:cxn>
                  <a:cxn ang="0">
                    <a:pos x="36" y="484"/>
                  </a:cxn>
                  <a:cxn ang="0">
                    <a:pos x="30" y="480"/>
                  </a:cxn>
                  <a:cxn ang="0">
                    <a:pos x="28" y="476"/>
                  </a:cxn>
                  <a:cxn ang="0">
                    <a:pos x="26" y="468"/>
                  </a:cxn>
                  <a:cxn ang="0">
                    <a:pos x="26" y="462"/>
                  </a:cxn>
                  <a:cxn ang="0">
                    <a:pos x="28" y="460"/>
                  </a:cxn>
                  <a:cxn ang="0">
                    <a:pos x="30" y="456"/>
                  </a:cxn>
                  <a:cxn ang="0">
                    <a:pos x="44" y="442"/>
                  </a:cxn>
                  <a:cxn ang="0">
                    <a:pos x="70" y="411"/>
                  </a:cxn>
                  <a:cxn ang="0">
                    <a:pos x="96" y="373"/>
                  </a:cxn>
                  <a:cxn ang="0">
                    <a:pos x="118" y="330"/>
                  </a:cxn>
                  <a:cxn ang="0">
                    <a:pos x="136" y="279"/>
                  </a:cxn>
                  <a:cxn ang="0">
                    <a:pos x="148" y="226"/>
                  </a:cxn>
                  <a:cxn ang="0">
                    <a:pos x="152" y="167"/>
                  </a:cxn>
                  <a:cxn ang="0">
                    <a:pos x="152" y="145"/>
                  </a:cxn>
                  <a:cxn ang="0">
                    <a:pos x="146" y="145"/>
                  </a:cxn>
                  <a:cxn ang="0">
                    <a:pos x="144" y="147"/>
                  </a:cxn>
                  <a:cxn ang="0">
                    <a:pos x="142" y="151"/>
                  </a:cxn>
                  <a:cxn ang="0">
                    <a:pos x="114" y="165"/>
                  </a:cxn>
                  <a:cxn ang="0">
                    <a:pos x="86" y="171"/>
                  </a:cxn>
                  <a:cxn ang="0">
                    <a:pos x="60" y="167"/>
                  </a:cxn>
                  <a:cxn ang="0">
                    <a:pos x="38" y="159"/>
                  </a:cxn>
                  <a:cxn ang="0">
                    <a:pos x="22" y="143"/>
                  </a:cxn>
                  <a:cxn ang="0">
                    <a:pos x="10" y="124"/>
                  </a:cxn>
                  <a:cxn ang="0">
                    <a:pos x="2" y="104"/>
                  </a:cxn>
                  <a:cxn ang="0">
                    <a:pos x="0" y="84"/>
                  </a:cxn>
                  <a:cxn ang="0">
                    <a:pos x="4" y="59"/>
                  </a:cxn>
                  <a:cxn ang="0">
                    <a:pos x="14" y="35"/>
                  </a:cxn>
                  <a:cxn ang="0">
                    <a:pos x="32" y="17"/>
                  </a:cxn>
                  <a:cxn ang="0">
                    <a:pos x="56" y="4"/>
                  </a:cxn>
                  <a:cxn ang="0">
                    <a:pos x="86" y="0"/>
                  </a:cxn>
                </a:cxnLst>
                <a:rect l="0" t="0" r="r" b="b"/>
                <a:pathLst>
                  <a:path w="188" h="486">
                    <a:moveTo>
                      <a:pt x="86" y="0"/>
                    </a:moveTo>
                    <a:lnTo>
                      <a:pt x="114" y="4"/>
                    </a:lnTo>
                    <a:lnTo>
                      <a:pt x="138" y="21"/>
                    </a:lnTo>
                    <a:lnTo>
                      <a:pt x="158" y="45"/>
                    </a:lnTo>
                    <a:lnTo>
                      <a:pt x="174" y="78"/>
                    </a:lnTo>
                    <a:lnTo>
                      <a:pt x="182" y="118"/>
                    </a:lnTo>
                    <a:lnTo>
                      <a:pt x="186" y="169"/>
                    </a:lnTo>
                    <a:lnTo>
                      <a:pt x="188" y="169"/>
                    </a:lnTo>
                    <a:lnTo>
                      <a:pt x="184" y="224"/>
                    </a:lnTo>
                    <a:lnTo>
                      <a:pt x="174" y="275"/>
                    </a:lnTo>
                    <a:lnTo>
                      <a:pt x="160" y="322"/>
                    </a:lnTo>
                    <a:lnTo>
                      <a:pt x="142" y="364"/>
                    </a:lnTo>
                    <a:lnTo>
                      <a:pt x="122" y="399"/>
                    </a:lnTo>
                    <a:lnTo>
                      <a:pt x="102" y="429"/>
                    </a:lnTo>
                    <a:lnTo>
                      <a:pt x="82" y="454"/>
                    </a:lnTo>
                    <a:lnTo>
                      <a:pt x="64" y="472"/>
                    </a:lnTo>
                    <a:lnTo>
                      <a:pt x="50" y="482"/>
                    </a:lnTo>
                    <a:lnTo>
                      <a:pt x="42" y="486"/>
                    </a:lnTo>
                    <a:lnTo>
                      <a:pt x="36" y="484"/>
                    </a:lnTo>
                    <a:lnTo>
                      <a:pt x="30" y="480"/>
                    </a:lnTo>
                    <a:lnTo>
                      <a:pt x="28" y="476"/>
                    </a:lnTo>
                    <a:lnTo>
                      <a:pt x="26" y="468"/>
                    </a:lnTo>
                    <a:lnTo>
                      <a:pt x="26" y="462"/>
                    </a:lnTo>
                    <a:lnTo>
                      <a:pt x="28" y="460"/>
                    </a:lnTo>
                    <a:lnTo>
                      <a:pt x="30" y="456"/>
                    </a:lnTo>
                    <a:lnTo>
                      <a:pt x="44" y="442"/>
                    </a:lnTo>
                    <a:lnTo>
                      <a:pt x="70" y="411"/>
                    </a:lnTo>
                    <a:lnTo>
                      <a:pt x="96" y="373"/>
                    </a:lnTo>
                    <a:lnTo>
                      <a:pt x="118" y="330"/>
                    </a:lnTo>
                    <a:lnTo>
                      <a:pt x="136" y="279"/>
                    </a:lnTo>
                    <a:lnTo>
                      <a:pt x="148" y="226"/>
                    </a:lnTo>
                    <a:lnTo>
                      <a:pt x="152" y="167"/>
                    </a:lnTo>
                    <a:lnTo>
                      <a:pt x="152" y="145"/>
                    </a:lnTo>
                    <a:lnTo>
                      <a:pt x="146" y="145"/>
                    </a:lnTo>
                    <a:lnTo>
                      <a:pt x="144" y="147"/>
                    </a:lnTo>
                    <a:lnTo>
                      <a:pt x="142" y="151"/>
                    </a:lnTo>
                    <a:lnTo>
                      <a:pt x="114" y="165"/>
                    </a:lnTo>
                    <a:lnTo>
                      <a:pt x="86" y="171"/>
                    </a:lnTo>
                    <a:lnTo>
                      <a:pt x="60" y="167"/>
                    </a:lnTo>
                    <a:lnTo>
                      <a:pt x="38" y="159"/>
                    </a:lnTo>
                    <a:lnTo>
                      <a:pt x="22" y="143"/>
                    </a:lnTo>
                    <a:lnTo>
                      <a:pt x="10" y="124"/>
                    </a:lnTo>
                    <a:lnTo>
                      <a:pt x="2" y="104"/>
                    </a:lnTo>
                    <a:lnTo>
                      <a:pt x="0" y="84"/>
                    </a:lnTo>
                    <a:lnTo>
                      <a:pt x="4" y="59"/>
                    </a:lnTo>
                    <a:lnTo>
                      <a:pt x="14" y="35"/>
                    </a:lnTo>
                    <a:lnTo>
                      <a:pt x="32" y="17"/>
                    </a:lnTo>
                    <a:lnTo>
                      <a:pt x="56" y="4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0"/>
              <p:cNvSpPr>
                <a:spLocks/>
              </p:cNvSpPr>
              <p:nvPr/>
            </p:nvSpPr>
            <p:spPr bwMode="auto">
              <a:xfrm>
                <a:off x="4808" y="3713"/>
                <a:ext cx="1140" cy="1184"/>
              </a:xfrm>
              <a:custGeom>
                <a:avLst/>
                <a:gdLst/>
                <a:ahLst/>
                <a:cxnLst>
                  <a:cxn ang="0">
                    <a:pos x="1132" y="4"/>
                  </a:cxn>
                  <a:cxn ang="0">
                    <a:pos x="1136" y="14"/>
                  </a:cxn>
                  <a:cxn ang="0">
                    <a:pos x="1036" y="454"/>
                  </a:cxn>
                  <a:cxn ang="0">
                    <a:pos x="1002" y="468"/>
                  </a:cxn>
                  <a:cxn ang="0">
                    <a:pos x="988" y="443"/>
                  </a:cxn>
                  <a:cxn ang="0">
                    <a:pos x="992" y="395"/>
                  </a:cxn>
                  <a:cxn ang="0">
                    <a:pos x="978" y="250"/>
                  </a:cxn>
                  <a:cxn ang="0">
                    <a:pos x="908" y="120"/>
                  </a:cxn>
                  <a:cxn ang="0">
                    <a:pos x="784" y="55"/>
                  </a:cxn>
                  <a:cxn ang="0">
                    <a:pos x="590" y="75"/>
                  </a:cxn>
                  <a:cxn ang="0">
                    <a:pos x="396" y="193"/>
                  </a:cxn>
                  <a:cxn ang="0">
                    <a:pos x="252" y="384"/>
                  </a:cxn>
                  <a:cxn ang="0">
                    <a:pos x="176" y="592"/>
                  </a:cxn>
                  <a:cxn ang="0">
                    <a:pos x="150" y="759"/>
                  </a:cxn>
                  <a:cxn ang="0">
                    <a:pos x="162" y="907"/>
                  </a:cxn>
                  <a:cxn ang="0">
                    <a:pos x="222" y="1029"/>
                  </a:cxn>
                  <a:cxn ang="0">
                    <a:pos x="316" y="1102"/>
                  </a:cxn>
                  <a:cxn ang="0">
                    <a:pos x="426" y="1131"/>
                  </a:cxn>
                  <a:cxn ang="0">
                    <a:pos x="550" y="1123"/>
                  </a:cxn>
                  <a:cxn ang="0">
                    <a:pos x="702" y="1056"/>
                  </a:cxn>
                  <a:cxn ang="0">
                    <a:pos x="844" y="917"/>
                  </a:cxn>
                  <a:cxn ang="0">
                    <a:pos x="906" y="785"/>
                  </a:cxn>
                  <a:cxn ang="0">
                    <a:pos x="920" y="747"/>
                  </a:cxn>
                  <a:cxn ang="0">
                    <a:pos x="932" y="740"/>
                  </a:cxn>
                  <a:cxn ang="0">
                    <a:pos x="950" y="742"/>
                  </a:cxn>
                  <a:cxn ang="0">
                    <a:pos x="956" y="757"/>
                  </a:cxn>
                  <a:cxn ang="0">
                    <a:pos x="940" y="816"/>
                  </a:cxn>
                  <a:cxn ang="0">
                    <a:pos x="870" y="944"/>
                  </a:cxn>
                  <a:cxn ang="0">
                    <a:pos x="734" y="1080"/>
                  </a:cxn>
                  <a:cxn ang="0">
                    <a:pos x="566" y="1165"/>
                  </a:cxn>
                  <a:cxn ang="0">
                    <a:pos x="366" y="1180"/>
                  </a:cxn>
                  <a:cxn ang="0">
                    <a:pos x="194" y="1119"/>
                  </a:cxn>
                  <a:cxn ang="0">
                    <a:pos x="68" y="991"/>
                  </a:cxn>
                  <a:cxn ang="0">
                    <a:pos x="4" y="810"/>
                  </a:cxn>
                  <a:cxn ang="0">
                    <a:pos x="28" y="553"/>
                  </a:cxn>
                  <a:cxn ang="0">
                    <a:pos x="160" y="301"/>
                  </a:cxn>
                  <a:cxn ang="0">
                    <a:pos x="372" y="110"/>
                  </a:cxn>
                  <a:cxn ang="0">
                    <a:pos x="626" y="10"/>
                  </a:cxn>
                  <a:cxn ang="0">
                    <a:pos x="810" y="14"/>
                  </a:cxn>
                  <a:cxn ang="0">
                    <a:pos x="910" y="65"/>
                  </a:cxn>
                  <a:cxn ang="0">
                    <a:pos x="966" y="120"/>
                  </a:cxn>
                  <a:cxn ang="0">
                    <a:pos x="1092" y="18"/>
                  </a:cxn>
                  <a:cxn ang="0">
                    <a:pos x="1114" y="0"/>
                  </a:cxn>
                </a:cxnLst>
                <a:rect l="0" t="0" r="r" b="b"/>
                <a:pathLst>
                  <a:path w="1140" h="1184">
                    <a:moveTo>
                      <a:pt x="1114" y="0"/>
                    </a:moveTo>
                    <a:lnTo>
                      <a:pt x="1124" y="0"/>
                    </a:lnTo>
                    <a:lnTo>
                      <a:pt x="1132" y="4"/>
                    </a:lnTo>
                    <a:lnTo>
                      <a:pt x="1134" y="6"/>
                    </a:lnTo>
                    <a:lnTo>
                      <a:pt x="1136" y="10"/>
                    </a:lnTo>
                    <a:lnTo>
                      <a:pt x="1136" y="14"/>
                    </a:lnTo>
                    <a:lnTo>
                      <a:pt x="1140" y="20"/>
                    </a:lnTo>
                    <a:lnTo>
                      <a:pt x="1040" y="435"/>
                    </a:lnTo>
                    <a:lnTo>
                      <a:pt x="1036" y="454"/>
                    </a:lnTo>
                    <a:lnTo>
                      <a:pt x="1030" y="464"/>
                    </a:lnTo>
                    <a:lnTo>
                      <a:pt x="1022" y="468"/>
                    </a:lnTo>
                    <a:lnTo>
                      <a:pt x="1002" y="468"/>
                    </a:lnTo>
                    <a:lnTo>
                      <a:pt x="990" y="462"/>
                    </a:lnTo>
                    <a:lnTo>
                      <a:pt x="988" y="458"/>
                    </a:lnTo>
                    <a:lnTo>
                      <a:pt x="988" y="443"/>
                    </a:lnTo>
                    <a:lnTo>
                      <a:pt x="990" y="435"/>
                    </a:lnTo>
                    <a:lnTo>
                      <a:pt x="990" y="415"/>
                    </a:lnTo>
                    <a:lnTo>
                      <a:pt x="992" y="395"/>
                    </a:lnTo>
                    <a:lnTo>
                      <a:pt x="992" y="366"/>
                    </a:lnTo>
                    <a:lnTo>
                      <a:pt x="988" y="305"/>
                    </a:lnTo>
                    <a:lnTo>
                      <a:pt x="978" y="250"/>
                    </a:lnTo>
                    <a:lnTo>
                      <a:pt x="962" y="199"/>
                    </a:lnTo>
                    <a:lnTo>
                      <a:pt x="938" y="157"/>
                    </a:lnTo>
                    <a:lnTo>
                      <a:pt x="908" y="120"/>
                    </a:lnTo>
                    <a:lnTo>
                      <a:pt x="872" y="92"/>
                    </a:lnTo>
                    <a:lnTo>
                      <a:pt x="830" y="69"/>
                    </a:lnTo>
                    <a:lnTo>
                      <a:pt x="784" y="55"/>
                    </a:lnTo>
                    <a:lnTo>
                      <a:pt x="732" y="51"/>
                    </a:lnTo>
                    <a:lnTo>
                      <a:pt x="662" y="57"/>
                    </a:lnTo>
                    <a:lnTo>
                      <a:pt x="590" y="75"/>
                    </a:lnTo>
                    <a:lnTo>
                      <a:pt x="522" y="106"/>
                    </a:lnTo>
                    <a:lnTo>
                      <a:pt x="456" y="147"/>
                    </a:lnTo>
                    <a:lnTo>
                      <a:pt x="396" y="193"/>
                    </a:lnTo>
                    <a:lnTo>
                      <a:pt x="342" y="248"/>
                    </a:lnTo>
                    <a:lnTo>
                      <a:pt x="292" y="315"/>
                    </a:lnTo>
                    <a:lnTo>
                      <a:pt x="252" y="384"/>
                    </a:lnTo>
                    <a:lnTo>
                      <a:pt x="218" y="456"/>
                    </a:lnTo>
                    <a:lnTo>
                      <a:pt x="194" y="525"/>
                    </a:lnTo>
                    <a:lnTo>
                      <a:pt x="176" y="592"/>
                    </a:lnTo>
                    <a:lnTo>
                      <a:pt x="162" y="655"/>
                    </a:lnTo>
                    <a:lnTo>
                      <a:pt x="154" y="712"/>
                    </a:lnTo>
                    <a:lnTo>
                      <a:pt x="150" y="759"/>
                    </a:lnTo>
                    <a:lnTo>
                      <a:pt x="148" y="795"/>
                    </a:lnTo>
                    <a:lnTo>
                      <a:pt x="152" y="854"/>
                    </a:lnTo>
                    <a:lnTo>
                      <a:pt x="162" y="907"/>
                    </a:lnTo>
                    <a:lnTo>
                      <a:pt x="176" y="954"/>
                    </a:lnTo>
                    <a:lnTo>
                      <a:pt x="196" y="995"/>
                    </a:lnTo>
                    <a:lnTo>
                      <a:pt x="222" y="1029"/>
                    </a:lnTo>
                    <a:lnTo>
                      <a:pt x="250" y="1060"/>
                    </a:lnTo>
                    <a:lnTo>
                      <a:pt x="282" y="1082"/>
                    </a:lnTo>
                    <a:lnTo>
                      <a:pt x="316" y="1102"/>
                    </a:lnTo>
                    <a:lnTo>
                      <a:pt x="352" y="1117"/>
                    </a:lnTo>
                    <a:lnTo>
                      <a:pt x="388" y="1125"/>
                    </a:lnTo>
                    <a:lnTo>
                      <a:pt x="426" y="1131"/>
                    </a:lnTo>
                    <a:lnTo>
                      <a:pt x="462" y="1133"/>
                    </a:lnTo>
                    <a:lnTo>
                      <a:pt x="504" y="1131"/>
                    </a:lnTo>
                    <a:lnTo>
                      <a:pt x="550" y="1123"/>
                    </a:lnTo>
                    <a:lnTo>
                      <a:pt x="598" y="1109"/>
                    </a:lnTo>
                    <a:lnTo>
                      <a:pt x="650" y="1086"/>
                    </a:lnTo>
                    <a:lnTo>
                      <a:pt x="702" y="1056"/>
                    </a:lnTo>
                    <a:lnTo>
                      <a:pt x="756" y="1015"/>
                    </a:lnTo>
                    <a:lnTo>
                      <a:pt x="806" y="966"/>
                    </a:lnTo>
                    <a:lnTo>
                      <a:pt x="844" y="917"/>
                    </a:lnTo>
                    <a:lnTo>
                      <a:pt x="872" y="869"/>
                    </a:lnTo>
                    <a:lnTo>
                      <a:pt x="892" y="824"/>
                    </a:lnTo>
                    <a:lnTo>
                      <a:pt x="906" y="785"/>
                    </a:lnTo>
                    <a:lnTo>
                      <a:pt x="916" y="757"/>
                    </a:lnTo>
                    <a:lnTo>
                      <a:pt x="918" y="751"/>
                    </a:lnTo>
                    <a:lnTo>
                      <a:pt x="920" y="747"/>
                    </a:lnTo>
                    <a:lnTo>
                      <a:pt x="924" y="742"/>
                    </a:lnTo>
                    <a:lnTo>
                      <a:pt x="928" y="742"/>
                    </a:lnTo>
                    <a:lnTo>
                      <a:pt x="932" y="740"/>
                    </a:lnTo>
                    <a:lnTo>
                      <a:pt x="942" y="740"/>
                    </a:lnTo>
                    <a:lnTo>
                      <a:pt x="946" y="742"/>
                    </a:lnTo>
                    <a:lnTo>
                      <a:pt x="950" y="742"/>
                    </a:lnTo>
                    <a:lnTo>
                      <a:pt x="954" y="747"/>
                    </a:lnTo>
                    <a:lnTo>
                      <a:pt x="956" y="751"/>
                    </a:lnTo>
                    <a:lnTo>
                      <a:pt x="956" y="757"/>
                    </a:lnTo>
                    <a:lnTo>
                      <a:pt x="954" y="765"/>
                    </a:lnTo>
                    <a:lnTo>
                      <a:pt x="950" y="785"/>
                    </a:lnTo>
                    <a:lnTo>
                      <a:pt x="940" y="816"/>
                    </a:lnTo>
                    <a:lnTo>
                      <a:pt x="924" y="852"/>
                    </a:lnTo>
                    <a:lnTo>
                      <a:pt x="900" y="897"/>
                    </a:lnTo>
                    <a:lnTo>
                      <a:pt x="870" y="944"/>
                    </a:lnTo>
                    <a:lnTo>
                      <a:pt x="830" y="993"/>
                    </a:lnTo>
                    <a:lnTo>
                      <a:pt x="780" y="1043"/>
                    </a:lnTo>
                    <a:lnTo>
                      <a:pt x="734" y="1080"/>
                    </a:lnTo>
                    <a:lnTo>
                      <a:pt x="682" y="1115"/>
                    </a:lnTo>
                    <a:lnTo>
                      <a:pt x="626" y="1143"/>
                    </a:lnTo>
                    <a:lnTo>
                      <a:pt x="566" y="1165"/>
                    </a:lnTo>
                    <a:lnTo>
                      <a:pt x="500" y="1180"/>
                    </a:lnTo>
                    <a:lnTo>
                      <a:pt x="432" y="1184"/>
                    </a:lnTo>
                    <a:lnTo>
                      <a:pt x="366" y="1180"/>
                    </a:lnTo>
                    <a:lnTo>
                      <a:pt x="306" y="1168"/>
                    </a:lnTo>
                    <a:lnTo>
                      <a:pt x="248" y="1145"/>
                    </a:lnTo>
                    <a:lnTo>
                      <a:pt x="194" y="1119"/>
                    </a:lnTo>
                    <a:lnTo>
                      <a:pt x="146" y="1082"/>
                    </a:lnTo>
                    <a:lnTo>
                      <a:pt x="104" y="1039"/>
                    </a:lnTo>
                    <a:lnTo>
                      <a:pt x="68" y="991"/>
                    </a:lnTo>
                    <a:lnTo>
                      <a:pt x="40" y="936"/>
                    </a:lnTo>
                    <a:lnTo>
                      <a:pt x="18" y="875"/>
                    </a:lnTo>
                    <a:lnTo>
                      <a:pt x="4" y="810"/>
                    </a:lnTo>
                    <a:lnTo>
                      <a:pt x="0" y="738"/>
                    </a:lnTo>
                    <a:lnTo>
                      <a:pt x="8" y="645"/>
                    </a:lnTo>
                    <a:lnTo>
                      <a:pt x="28" y="553"/>
                    </a:lnTo>
                    <a:lnTo>
                      <a:pt x="62" y="464"/>
                    </a:lnTo>
                    <a:lnTo>
                      <a:pt x="106" y="378"/>
                    </a:lnTo>
                    <a:lnTo>
                      <a:pt x="160" y="301"/>
                    </a:lnTo>
                    <a:lnTo>
                      <a:pt x="224" y="228"/>
                    </a:lnTo>
                    <a:lnTo>
                      <a:pt x="294" y="165"/>
                    </a:lnTo>
                    <a:lnTo>
                      <a:pt x="372" y="110"/>
                    </a:lnTo>
                    <a:lnTo>
                      <a:pt x="454" y="63"/>
                    </a:lnTo>
                    <a:lnTo>
                      <a:pt x="538" y="31"/>
                    </a:lnTo>
                    <a:lnTo>
                      <a:pt x="626" y="10"/>
                    </a:lnTo>
                    <a:lnTo>
                      <a:pt x="716" y="2"/>
                    </a:lnTo>
                    <a:lnTo>
                      <a:pt x="766" y="6"/>
                    </a:lnTo>
                    <a:lnTo>
                      <a:pt x="810" y="14"/>
                    </a:lnTo>
                    <a:lnTo>
                      <a:pt x="848" y="29"/>
                    </a:lnTo>
                    <a:lnTo>
                      <a:pt x="882" y="45"/>
                    </a:lnTo>
                    <a:lnTo>
                      <a:pt x="910" y="65"/>
                    </a:lnTo>
                    <a:lnTo>
                      <a:pt x="932" y="85"/>
                    </a:lnTo>
                    <a:lnTo>
                      <a:pt x="952" y="104"/>
                    </a:lnTo>
                    <a:lnTo>
                      <a:pt x="966" y="120"/>
                    </a:lnTo>
                    <a:lnTo>
                      <a:pt x="976" y="134"/>
                    </a:lnTo>
                    <a:lnTo>
                      <a:pt x="982" y="144"/>
                    </a:lnTo>
                    <a:lnTo>
                      <a:pt x="1092" y="18"/>
                    </a:lnTo>
                    <a:lnTo>
                      <a:pt x="1104" y="6"/>
                    </a:lnTo>
                    <a:lnTo>
                      <a:pt x="1112" y="2"/>
                    </a:lnTo>
                    <a:lnTo>
                      <a:pt x="11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1"/>
              <p:cNvSpPr>
                <a:spLocks/>
              </p:cNvSpPr>
              <p:nvPr/>
            </p:nvSpPr>
            <p:spPr bwMode="auto">
              <a:xfrm>
                <a:off x="6024" y="4687"/>
                <a:ext cx="188" cy="486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14" y="4"/>
                  </a:cxn>
                  <a:cxn ang="0">
                    <a:pos x="138" y="21"/>
                  </a:cxn>
                  <a:cxn ang="0">
                    <a:pos x="158" y="45"/>
                  </a:cxn>
                  <a:cxn ang="0">
                    <a:pos x="174" y="78"/>
                  </a:cxn>
                  <a:cxn ang="0">
                    <a:pos x="182" y="118"/>
                  </a:cxn>
                  <a:cxn ang="0">
                    <a:pos x="186" y="169"/>
                  </a:cxn>
                  <a:cxn ang="0">
                    <a:pos x="188" y="169"/>
                  </a:cxn>
                  <a:cxn ang="0">
                    <a:pos x="184" y="224"/>
                  </a:cxn>
                  <a:cxn ang="0">
                    <a:pos x="174" y="275"/>
                  </a:cxn>
                  <a:cxn ang="0">
                    <a:pos x="160" y="322"/>
                  </a:cxn>
                  <a:cxn ang="0">
                    <a:pos x="142" y="364"/>
                  </a:cxn>
                  <a:cxn ang="0">
                    <a:pos x="122" y="399"/>
                  </a:cxn>
                  <a:cxn ang="0">
                    <a:pos x="102" y="429"/>
                  </a:cxn>
                  <a:cxn ang="0">
                    <a:pos x="82" y="454"/>
                  </a:cxn>
                  <a:cxn ang="0">
                    <a:pos x="64" y="472"/>
                  </a:cxn>
                  <a:cxn ang="0">
                    <a:pos x="50" y="482"/>
                  </a:cxn>
                  <a:cxn ang="0">
                    <a:pos x="42" y="486"/>
                  </a:cxn>
                  <a:cxn ang="0">
                    <a:pos x="36" y="484"/>
                  </a:cxn>
                  <a:cxn ang="0">
                    <a:pos x="28" y="476"/>
                  </a:cxn>
                  <a:cxn ang="0">
                    <a:pos x="26" y="468"/>
                  </a:cxn>
                  <a:cxn ang="0">
                    <a:pos x="26" y="462"/>
                  </a:cxn>
                  <a:cxn ang="0">
                    <a:pos x="28" y="460"/>
                  </a:cxn>
                  <a:cxn ang="0">
                    <a:pos x="30" y="456"/>
                  </a:cxn>
                  <a:cxn ang="0">
                    <a:pos x="44" y="442"/>
                  </a:cxn>
                  <a:cxn ang="0">
                    <a:pos x="70" y="411"/>
                  </a:cxn>
                  <a:cxn ang="0">
                    <a:pos x="96" y="373"/>
                  </a:cxn>
                  <a:cxn ang="0">
                    <a:pos x="118" y="330"/>
                  </a:cxn>
                  <a:cxn ang="0">
                    <a:pos x="136" y="279"/>
                  </a:cxn>
                  <a:cxn ang="0">
                    <a:pos x="148" y="226"/>
                  </a:cxn>
                  <a:cxn ang="0">
                    <a:pos x="152" y="167"/>
                  </a:cxn>
                  <a:cxn ang="0">
                    <a:pos x="152" y="145"/>
                  </a:cxn>
                  <a:cxn ang="0">
                    <a:pos x="146" y="145"/>
                  </a:cxn>
                  <a:cxn ang="0">
                    <a:pos x="144" y="147"/>
                  </a:cxn>
                  <a:cxn ang="0">
                    <a:pos x="142" y="151"/>
                  </a:cxn>
                  <a:cxn ang="0">
                    <a:pos x="114" y="165"/>
                  </a:cxn>
                  <a:cxn ang="0">
                    <a:pos x="86" y="171"/>
                  </a:cxn>
                  <a:cxn ang="0">
                    <a:pos x="60" y="167"/>
                  </a:cxn>
                  <a:cxn ang="0">
                    <a:pos x="38" y="159"/>
                  </a:cxn>
                  <a:cxn ang="0">
                    <a:pos x="22" y="143"/>
                  </a:cxn>
                  <a:cxn ang="0">
                    <a:pos x="10" y="124"/>
                  </a:cxn>
                  <a:cxn ang="0">
                    <a:pos x="2" y="104"/>
                  </a:cxn>
                  <a:cxn ang="0">
                    <a:pos x="0" y="84"/>
                  </a:cxn>
                  <a:cxn ang="0">
                    <a:pos x="4" y="59"/>
                  </a:cxn>
                  <a:cxn ang="0">
                    <a:pos x="14" y="35"/>
                  </a:cxn>
                  <a:cxn ang="0">
                    <a:pos x="32" y="17"/>
                  </a:cxn>
                  <a:cxn ang="0">
                    <a:pos x="56" y="4"/>
                  </a:cxn>
                  <a:cxn ang="0">
                    <a:pos x="86" y="0"/>
                  </a:cxn>
                </a:cxnLst>
                <a:rect l="0" t="0" r="r" b="b"/>
                <a:pathLst>
                  <a:path w="188" h="486">
                    <a:moveTo>
                      <a:pt x="86" y="0"/>
                    </a:moveTo>
                    <a:lnTo>
                      <a:pt x="114" y="4"/>
                    </a:lnTo>
                    <a:lnTo>
                      <a:pt x="138" y="21"/>
                    </a:lnTo>
                    <a:lnTo>
                      <a:pt x="158" y="45"/>
                    </a:lnTo>
                    <a:lnTo>
                      <a:pt x="174" y="78"/>
                    </a:lnTo>
                    <a:lnTo>
                      <a:pt x="182" y="118"/>
                    </a:lnTo>
                    <a:lnTo>
                      <a:pt x="186" y="169"/>
                    </a:lnTo>
                    <a:lnTo>
                      <a:pt x="188" y="169"/>
                    </a:lnTo>
                    <a:lnTo>
                      <a:pt x="184" y="224"/>
                    </a:lnTo>
                    <a:lnTo>
                      <a:pt x="174" y="275"/>
                    </a:lnTo>
                    <a:lnTo>
                      <a:pt x="160" y="322"/>
                    </a:lnTo>
                    <a:lnTo>
                      <a:pt x="142" y="364"/>
                    </a:lnTo>
                    <a:lnTo>
                      <a:pt x="122" y="399"/>
                    </a:lnTo>
                    <a:lnTo>
                      <a:pt x="102" y="429"/>
                    </a:lnTo>
                    <a:lnTo>
                      <a:pt x="82" y="454"/>
                    </a:lnTo>
                    <a:lnTo>
                      <a:pt x="64" y="472"/>
                    </a:lnTo>
                    <a:lnTo>
                      <a:pt x="50" y="482"/>
                    </a:lnTo>
                    <a:lnTo>
                      <a:pt x="42" y="486"/>
                    </a:lnTo>
                    <a:lnTo>
                      <a:pt x="36" y="484"/>
                    </a:lnTo>
                    <a:lnTo>
                      <a:pt x="28" y="476"/>
                    </a:lnTo>
                    <a:lnTo>
                      <a:pt x="26" y="468"/>
                    </a:lnTo>
                    <a:lnTo>
                      <a:pt x="26" y="462"/>
                    </a:lnTo>
                    <a:lnTo>
                      <a:pt x="28" y="460"/>
                    </a:lnTo>
                    <a:lnTo>
                      <a:pt x="30" y="456"/>
                    </a:lnTo>
                    <a:lnTo>
                      <a:pt x="44" y="442"/>
                    </a:lnTo>
                    <a:lnTo>
                      <a:pt x="70" y="411"/>
                    </a:lnTo>
                    <a:lnTo>
                      <a:pt x="96" y="373"/>
                    </a:lnTo>
                    <a:lnTo>
                      <a:pt x="118" y="330"/>
                    </a:lnTo>
                    <a:lnTo>
                      <a:pt x="136" y="279"/>
                    </a:lnTo>
                    <a:lnTo>
                      <a:pt x="148" y="226"/>
                    </a:lnTo>
                    <a:lnTo>
                      <a:pt x="152" y="167"/>
                    </a:lnTo>
                    <a:lnTo>
                      <a:pt x="152" y="145"/>
                    </a:lnTo>
                    <a:lnTo>
                      <a:pt x="146" y="145"/>
                    </a:lnTo>
                    <a:lnTo>
                      <a:pt x="144" y="147"/>
                    </a:lnTo>
                    <a:lnTo>
                      <a:pt x="142" y="151"/>
                    </a:lnTo>
                    <a:lnTo>
                      <a:pt x="114" y="165"/>
                    </a:lnTo>
                    <a:lnTo>
                      <a:pt x="86" y="171"/>
                    </a:lnTo>
                    <a:lnTo>
                      <a:pt x="60" y="167"/>
                    </a:lnTo>
                    <a:lnTo>
                      <a:pt x="38" y="159"/>
                    </a:lnTo>
                    <a:lnTo>
                      <a:pt x="22" y="143"/>
                    </a:lnTo>
                    <a:lnTo>
                      <a:pt x="10" y="124"/>
                    </a:lnTo>
                    <a:lnTo>
                      <a:pt x="2" y="104"/>
                    </a:lnTo>
                    <a:lnTo>
                      <a:pt x="0" y="84"/>
                    </a:lnTo>
                    <a:lnTo>
                      <a:pt x="4" y="59"/>
                    </a:lnTo>
                    <a:lnTo>
                      <a:pt x="14" y="35"/>
                    </a:lnTo>
                    <a:lnTo>
                      <a:pt x="32" y="17"/>
                    </a:lnTo>
                    <a:lnTo>
                      <a:pt x="56" y="4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2"/>
              <p:cNvSpPr>
                <a:spLocks noEditPoints="1"/>
              </p:cNvSpPr>
              <p:nvPr/>
            </p:nvSpPr>
            <p:spPr bwMode="auto">
              <a:xfrm>
                <a:off x="6662" y="3748"/>
                <a:ext cx="1226" cy="1110"/>
              </a:xfrm>
              <a:custGeom>
                <a:avLst/>
                <a:gdLst/>
                <a:ahLst/>
                <a:cxnLst>
                  <a:cxn ang="0">
                    <a:pos x="578" y="55"/>
                  </a:cxn>
                  <a:cxn ang="0">
                    <a:pos x="554" y="71"/>
                  </a:cxn>
                  <a:cxn ang="0">
                    <a:pos x="322" y="1006"/>
                  </a:cxn>
                  <a:cxn ang="0">
                    <a:pos x="314" y="1035"/>
                  </a:cxn>
                  <a:cxn ang="0">
                    <a:pos x="312" y="1051"/>
                  </a:cxn>
                  <a:cxn ang="0">
                    <a:pos x="318" y="1057"/>
                  </a:cxn>
                  <a:cxn ang="0">
                    <a:pos x="334" y="1061"/>
                  </a:cxn>
                  <a:cxn ang="0">
                    <a:pos x="614" y="1057"/>
                  </a:cxn>
                  <a:cxn ang="0">
                    <a:pos x="724" y="1027"/>
                  </a:cxn>
                  <a:cxn ang="0">
                    <a:pos x="812" y="978"/>
                  </a:cxn>
                  <a:cxn ang="0">
                    <a:pos x="878" y="925"/>
                  </a:cxn>
                  <a:cxn ang="0">
                    <a:pos x="922" y="876"/>
                  </a:cxn>
                  <a:cxn ang="0">
                    <a:pos x="992" y="762"/>
                  </a:cxn>
                  <a:cxn ang="0">
                    <a:pos x="1040" y="638"/>
                  </a:cxn>
                  <a:cxn ang="0">
                    <a:pos x="1070" y="520"/>
                  </a:cxn>
                  <a:cxn ang="0">
                    <a:pos x="1086" y="419"/>
                  </a:cxn>
                  <a:cxn ang="0">
                    <a:pos x="1090" y="352"/>
                  </a:cxn>
                  <a:cxn ang="0">
                    <a:pos x="1074" y="238"/>
                  </a:cxn>
                  <a:cxn ang="0">
                    <a:pos x="1032" y="154"/>
                  </a:cxn>
                  <a:cxn ang="0">
                    <a:pos x="970" y="95"/>
                  </a:cxn>
                  <a:cxn ang="0">
                    <a:pos x="890" y="61"/>
                  </a:cxn>
                  <a:cxn ang="0">
                    <a:pos x="798" y="50"/>
                  </a:cxn>
                  <a:cxn ang="0">
                    <a:pos x="294" y="0"/>
                  </a:cxn>
                  <a:cxn ang="0">
                    <a:pos x="912" y="4"/>
                  </a:cxn>
                  <a:cxn ang="0">
                    <a:pos x="1022" y="38"/>
                  </a:cxn>
                  <a:cxn ang="0">
                    <a:pos x="1110" y="99"/>
                  </a:cxn>
                  <a:cxn ang="0">
                    <a:pos x="1174" y="187"/>
                  </a:cxn>
                  <a:cxn ang="0">
                    <a:pos x="1212" y="293"/>
                  </a:cxn>
                  <a:cxn ang="0">
                    <a:pos x="1226" y="413"/>
                  </a:cxn>
                  <a:cxn ang="0">
                    <a:pos x="1202" y="587"/>
                  </a:cxn>
                  <a:cxn ang="0">
                    <a:pos x="1132" y="750"/>
                  </a:cxn>
                  <a:cxn ang="0">
                    <a:pos x="1026" y="895"/>
                  </a:cxn>
                  <a:cxn ang="0">
                    <a:pos x="892" y="1008"/>
                  </a:cxn>
                  <a:cxn ang="0">
                    <a:pos x="740" y="1084"/>
                  </a:cxn>
                  <a:cxn ang="0">
                    <a:pos x="576" y="1110"/>
                  </a:cxn>
                  <a:cxn ang="0">
                    <a:pos x="12" y="1108"/>
                  </a:cxn>
                  <a:cxn ang="0">
                    <a:pos x="0" y="1090"/>
                  </a:cxn>
                  <a:cxn ang="0">
                    <a:pos x="8" y="1065"/>
                  </a:cxn>
                  <a:cxn ang="0">
                    <a:pos x="30" y="1059"/>
                  </a:cxn>
                  <a:cxn ang="0">
                    <a:pos x="120" y="1055"/>
                  </a:cxn>
                  <a:cxn ang="0">
                    <a:pos x="162" y="1045"/>
                  </a:cxn>
                  <a:cxn ang="0">
                    <a:pos x="180" y="1021"/>
                  </a:cxn>
                  <a:cxn ang="0">
                    <a:pos x="192" y="982"/>
                  </a:cxn>
                  <a:cxn ang="0">
                    <a:pos x="408" y="112"/>
                  </a:cxn>
                  <a:cxn ang="0">
                    <a:pos x="412" y="93"/>
                  </a:cxn>
                  <a:cxn ang="0">
                    <a:pos x="414" y="81"/>
                  </a:cxn>
                  <a:cxn ang="0">
                    <a:pos x="398" y="59"/>
                  </a:cxn>
                  <a:cxn ang="0">
                    <a:pos x="344" y="50"/>
                  </a:cxn>
                  <a:cxn ang="0">
                    <a:pos x="290" y="48"/>
                  </a:cxn>
                  <a:cxn ang="0">
                    <a:pos x="266" y="40"/>
                  </a:cxn>
                  <a:cxn ang="0">
                    <a:pos x="264" y="16"/>
                  </a:cxn>
                  <a:cxn ang="0">
                    <a:pos x="280" y="2"/>
                  </a:cxn>
                </a:cxnLst>
                <a:rect l="0" t="0" r="r" b="b"/>
                <a:pathLst>
                  <a:path w="1226" h="1110">
                    <a:moveTo>
                      <a:pt x="598" y="50"/>
                    </a:moveTo>
                    <a:lnTo>
                      <a:pt x="578" y="55"/>
                    </a:lnTo>
                    <a:lnTo>
                      <a:pt x="564" y="61"/>
                    </a:lnTo>
                    <a:lnTo>
                      <a:pt x="554" y="71"/>
                    </a:lnTo>
                    <a:lnTo>
                      <a:pt x="540" y="114"/>
                    </a:lnTo>
                    <a:lnTo>
                      <a:pt x="322" y="1006"/>
                    </a:lnTo>
                    <a:lnTo>
                      <a:pt x="316" y="1023"/>
                    </a:lnTo>
                    <a:lnTo>
                      <a:pt x="314" y="1035"/>
                    </a:lnTo>
                    <a:lnTo>
                      <a:pt x="312" y="1039"/>
                    </a:lnTo>
                    <a:lnTo>
                      <a:pt x="312" y="1051"/>
                    </a:lnTo>
                    <a:lnTo>
                      <a:pt x="314" y="1055"/>
                    </a:lnTo>
                    <a:lnTo>
                      <a:pt x="318" y="1057"/>
                    </a:lnTo>
                    <a:lnTo>
                      <a:pt x="324" y="1059"/>
                    </a:lnTo>
                    <a:lnTo>
                      <a:pt x="334" y="1061"/>
                    </a:lnTo>
                    <a:lnTo>
                      <a:pt x="552" y="1061"/>
                    </a:lnTo>
                    <a:lnTo>
                      <a:pt x="614" y="1057"/>
                    </a:lnTo>
                    <a:lnTo>
                      <a:pt x="672" y="1045"/>
                    </a:lnTo>
                    <a:lnTo>
                      <a:pt x="724" y="1027"/>
                    </a:lnTo>
                    <a:lnTo>
                      <a:pt x="772" y="1004"/>
                    </a:lnTo>
                    <a:lnTo>
                      <a:pt x="812" y="978"/>
                    </a:lnTo>
                    <a:lnTo>
                      <a:pt x="848" y="952"/>
                    </a:lnTo>
                    <a:lnTo>
                      <a:pt x="878" y="925"/>
                    </a:lnTo>
                    <a:lnTo>
                      <a:pt x="904" y="899"/>
                    </a:lnTo>
                    <a:lnTo>
                      <a:pt x="922" y="876"/>
                    </a:lnTo>
                    <a:lnTo>
                      <a:pt x="960" y="821"/>
                    </a:lnTo>
                    <a:lnTo>
                      <a:pt x="992" y="762"/>
                    </a:lnTo>
                    <a:lnTo>
                      <a:pt x="1018" y="699"/>
                    </a:lnTo>
                    <a:lnTo>
                      <a:pt x="1040" y="638"/>
                    </a:lnTo>
                    <a:lnTo>
                      <a:pt x="1058" y="577"/>
                    </a:lnTo>
                    <a:lnTo>
                      <a:pt x="1070" y="520"/>
                    </a:lnTo>
                    <a:lnTo>
                      <a:pt x="1080" y="465"/>
                    </a:lnTo>
                    <a:lnTo>
                      <a:pt x="1086" y="419"/>
                    </a:lnTo>
                    <a:lnTo>
                      <a:pt x="1088" y="380"/>
                    </a:lnTo>
                    <a:lnTo>
                      <a:pt x="1090" y="352"/>
                    </a:lnTo>
                    <a:lnTo>
                      <a:pt x="1086" y="290"/>
                    </a:lnTo>
                    <a:lnTo>
                      <a:pt x="1074" y="238"/>
                    </a:lnTo>
                    <a:lnTo>
                      <a:pt x="1056" y="193"/>
                    </a:lnTo>
                    <a:lnTo>
                      <a:pt x="1032" y="154"/>
                    </a:lnTo>
                    <a:lnTo>
                      <a:pt x="1004" y="122"/>
                    </a:lnTo>
                    <a:lnTo>
                      <a:pt x="970" y="95"/>
                    </a:lnTo>
                    <a:lnTo>
                      <a:pt x="930" y="75"/>
                    </a:lnTo>
                    <a:lnTo>
                      <a:pt x="890" y="61"/>
                    </a:lnTo>
                    <a:lnTo>
                      <a:pt x="844" y="53"/>
                    </a:lnTo>
                    <a:lnTo>
                      <a:pt x="798" y="50"/>
                    </a:lnTo>
                    <a:lnTo>
                      <a:pt x="598" y="50"/>
                    </a:lnTo>
                    <a:close/>
                    <a:moveTo>
                      <a:pt x="294" y="0"/>
                    </a:moveTo>
                    <a:lnTo>
                      <a:pt x="848" y="0"/>
                    </a:lnTo>
                    <a:lnTo>
                      <a:pt x="912" y="4"/>
                    </a:lnTo>
                    <a:lnTo>
                      <a:pt x="970" y="18"/>
                    </a:lnTo>
                    <a:lnTo>
                      <a:pt x="1022" y="38"/>
                    </a:lnTo>
                    <a:lnTo>
                      <a:pt x="1068" y="65"/>
                    </a:lnTo>
                    <a:lnTo>
                      <a:pt x="1110" y="99"/>
                    </a:lnTo>
                    <a:lnTo>
                      <a:pt x="1144" y="140"/>
                    </a:lnTo>
                    <a:lnTo>
                      <a:pt x="1174" y="187"/>
                    </a:lnTo>
                    <a:lnTo>
                      <a:pt x="1196" y="238"/>
                    </a:lnTo>
                    <a:lnTo>
                      <a:pt x="1212" y="293"/>
                    </a:lnTo>
                    <a:lnTo>
                      <a:pt x="1222" y="352"/>
                    </a:lnTo>
                    <a:lnTo>
                      <a:pt x="1226" y="413"/>
                    </a:lnTo>
                    <a:lnTo>
                      <a:pt x="1220" y="500"/>
                    </a:lnTo>
                    <a:lnTo>
                      <a:pt x="1202" y="587"/>
                    </a:lnTo>
                    <a:lnTo>
                      <a:pt x="1172" y="671"/>
                    </a:lnTo>
                    <a:lnTo>
                      <a:pt x="1132" y="750"/>
                    </a:lnTo>
                    <a:lnTo>
                      <a:pt x="1082" y="825"/>
                    </a:lnTo>
                    <a:lnTo>
                      <a:pt x="1026" y="895"/>
                    </a:lnTo>
                    <a:lnTo>
                      <a:pt x="962" y="956"/>
                    </a:lnTo>
                    <a:lnTo>
                      <a:pt x="892" y="1008"/>
                    </a:lnTo>
                    <a:lnTo>
                      <a:pt x="818" y="1051"/>
                    </a:lnTo>
                    <a:lnTo>
                      <a:pt x="740" y="1084"/>
                    </a:lnTo>
                    <a:lnTo>
                      <a:pt x="658" y="1104"/>
                    </a:lnTo>
                    <a:lnTo>
                      <a:pt x="576" y="1110"/>
                    </a:lnTo>
                    <a:lnTo>
                      <a:pt x="26" y="1110"/>
                    </a:lnTo>
                    <a:lnTo>
                      <a:pt x="12" y="1108"/>
                    </a:lnTo>
                    <a:lnTo>
                      <a:pt x="2" y="1102"/>
                    </a:lnTo>
                    <a:lnTo>
                      <a:pt x="0" y="1090"/>
                    </a:lnTo>
                    <a:lnTo>
                      <a:pt x="2" y="1076"/>
                    </a:lnTo>
                    <a:lnTo>
                      <a:pt x="8" y="1065"/>
                    </a:lnTo>
                    <a:lnTo>
                      <a:pt x="18" y="1061"/>
                    </a:lnTo>
                    <a:lnTo>
                      <a:pt x="30" y="1059"/>
                    </a:lnTo>
                    <a:lnTo>
                      <a:pt x="88" y="1059"/>
                    </a:lnTo>
                    <a:lnTo>
                      <a:pt x="120" y="1055"/>
                    </a:lnTo>
                    <a:lnTo>
                      <a:pt x="144" y="1051"/>
                    </a:lnTo>
                    <a:lnTo>
                      <a:pt x="162" y="1045"/>
                    </a:lnTo>
                    <a:lnTo>
                      <a:pt x="172" y="1035"/>
                    </a:lnTo>
                    <a:lnTo>
                      <a:pt x="180" y="1021"/>
                    </a:lnTo>
                    <a:lnTo>
                      <a:pt x="186" y="1004"/>
                    </a:lnTo>
                    <a:lnTo>
                      <a:pt x="192" y="982"/>
                    </a:lnTo>
                    <a:lnTo>
                      <a:pt x="192" y="984"/>
                    </a:lnTo>
                    <a:lnTo>
                      <a:pt x="408" y="112"/>
                    </a:lnTo>
                    <a:lnTo>
                      <a:pt x="410" y="101"/>
                    </a:lnTo>
                    <a:lnTo>
                      <a:pt x="412" y="93"/>
                    </a:lnTo>
                    <a:lnTo>
                      <a:pt x="414" y="87"/>
                    </a:lnTo>
                    <a:lnTo>
                      <a:pt x="414" y="81"/>
                    </a:lnTo>
                    <a:lnTo>
                      <a:pt x="410" y="67"/>
                    </a:lnTo>
                    <a:lnTo>
                      <a:pt x="398" y="59"/>
                    </a:lnTo>
                    <a:lnTo>
                      <a:pt x="378" y="55"/>
                    </a:lnTo>
                    <a:lnTo>
                      <a:pt x="344" y="50"/>
                    </a:lnTo>
                    <a:lnTo>
                      <a:pt x="310" y="48"/>
                    </a:lnTo>
                    <a:lnTo>
                      <a:pt x="290" y="48"/>
                    </a:lnTo>
                    <a:lnTo>
                      <a:pt x="274" y="46"/>
                    </a:lnTo>
                    <a:lnTo>
                      <a:pt x="266" y="40"/>
                    </a:lnTo>
                    <a:lnTo>
                      <a:pt x="262" y="30"/>
                    </a:lnTo>
                    <a:lnTo>
                      <a:pt x="264" y="16"/>
                    </a:lnTo>
                    <a:lnTo>
                      <a:pt x="270" y="6"/>
                    </a:lnTo>
                    <a:lnTo>
                      <a:pt x="280" y="2"/>
                    </a:lnTo>
                    <a:lnTo>
                      <a:pt x="2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3"/>
              <p:cNvSpPr>
                <a:spLocks/>
              </p:cNvSpPr>
              <p:nvPr/>
            </p:nvSpPr>
            <p:spPr bwMode="auto">
              <a:xfrm>
                <a:off x="8008" y="3638"/>
                <a:ext cx="218" cy="16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8" y="0"/>
                  </a:cxn>
                  <a:cxn ang="0">
                    <a:pos x="218" y="1627"/>
                  </a:cxn>
                  <a:cxn ang="0">
                    <a:pos x="0" y="1627"/>
                  </a:cxn>
                  <a:cxn ang="0">
                    <a:pos x="0" y="1564"/>
                  </a:cxn>
                  <a:cxn ang="0">
                    <a:pos x="156" y="1564"/>
                  </a:cxn>
                  <a:cxn ang="0">
                    <a:pos x="156" y="67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218" h="1627">
                    <a:moveTo>
                      <a:pt x="0" y="0"/>
                    </a:moveTo>
                    <a:lnTo>
                      <a:pt x="218" y="0"/>
                    </a:lnTo>
                    <a:lnTo>
                      <a:pt x="218" y="1627"/>
                    </a:lnTo>
                    <a:lnTo>
                      <a:pt x="0" y="1627"/>
                    </a:lnTo>
                    <a:lnTo>
                      <a:pt x="0" y="1564"/>
                    </a:lnTo>
                    <a:lnTo>
                      <a:pt x="156" y="1564"/>
                    </a:lnTo>
                    <a:lnTo>
                      <a:pt x="156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762000" y="3048000"/>
              <a:ext cx="3048000" cy="106680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  <p:bldP spid="40" grpId="0" animBg="1"/>
      <p:bldP spid="44" grpId="0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Box 239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                Defects</a:t>
            </a:r>
            <a:r>
              <a:rPr lang="en-US" sz="5400" b="1" i="1" u="sng" dirty="0" smtClean="0">
                <a:solidFill>
                  <a:srgbClr val="0000FF"/>
                </a:solidFill>
              </a:rPr>
              <a:t> </a:t>
            </a:r>
            <a:endParaRPr lang="en-US" sz="5400" b="1" i="1" u="sng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00" y="41148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Physics depends on choice of 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5600" y="39624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&amp;</a:t>
            </a:r>
            <a:endParaRPr lang="en-US" sz="4400" dirty="0">
              <a:solidFill>
                <a:srgbClr val="0000FF"/>
              </a:solidFill>
            </a:endParaRPr>
          </a:p>
        </p:txBody>
      </p:sp>
      <p:grpSp>
        <p:nvGrpSpPr>
          <p:cNvPr id="6191" name="Group 4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752600" y="2438400"/>
            <a:ext cx="5146339" cy="837750"/>
            <a:chOff x="1134" y="1682"/>
            <a:chExt cx="13742" cy="2237"/>
          </a:xfrm>
        </p:grpSpPr>
        <p:sp>
          <p:nvSpPr>
            <p:cNvPr id="6193" name="Freeform 49"/>
            <p:cNvSpPr>
              <a:spLocks noEditPoints="1"/>
            </p:cNvSpPr>
            <p:nvPr/>
          </p:nvSpPr>
          <p:spPr bwMode="auto">
            <a:xfrm>
              <a:off x="1134" y="2380"/>
              <a:ext cx="903" cy="1036"/>
            </a:xfrm>
            <a:custGeom>
              <a:avLst/>
              <a:gdLst/>
              <a:ahLst/>
              <a:cxnLst>
                <a:cxn ang="0">
                  <a:pos x="637" y="104"/>
                </a:cxn>
                <a:cxn ang="0">
                  <a:pos x="514" y="191"/>
                </a:cxn>
                <a:cxn ang="0">
                  <a:pos x="421" y="345"/>
                </a:cxn>
                <a:cxn ang="0">
                  <a:pos x="388" y="462"/>
                </a:cxn>
                <a:cxn ang="0">
                  <a:pos x="375" y="537"/>
                </a:cxn>
                <a:cxn ang="0">
                  <a:pos x="362" y="599"/>
                </a:cxn>
                <a:cxn ang="0">
                  <a:pos x="358" y="616"/>
                </a:cxn>
                <a:cxn ang="0">
                  <a:pos x="371" y="616"/>
                </a:cxn>
                <a:cxn ang="0">
                  <a:pos x="392" y="620"/>
                </a:cxn>
                <a:cxn ang="0">
                  <a:pos x="409" y="620"/>
                </a:cxn>
                <a:cxn ang="0">
                  <a:pos x="607" y="578"/>
                </a:cxn>
                <a:cxn ang="0">
                  <a:pos x="759" y="470"/>
                </a:cxn>
                <a:cxn ang="0">
                  <a:pos x="848" y="329"/>
                </a:cxn>
                <a:cxn ang="0">
                  <a:pos x="856" y="212"/>
                </a:cxn>
                <a:cxn ang="0">
                  <a:pos x="822" y="146"/>
                </a:cxn>
                <a:cxn ang="0">
                  <a:pos x="755" y="100"/>
                </a:cxn>
                <a:cxn ang="0">
                  <a:pos x="725" y="0"/>
                </a:cxn>
                <a:cxn ang="0">
                  <a:pos x="822" y="29"/>
                </a:cxn>
                <a:cxn ang="0">
                  <a:pos x="881" y="108"/>
                </a:cxn>
                <a:cxn ang="0">
                  <a:pos x="903" y="216"/>
                </a:cxn>
                <a:cxn ang="0">
                  <a:pos x="848" y="424"/>
                </a:cxn>
                <a:cxn ang="0">
                  <a:pos x="704" y="595"/>
                </a:cxn>
                <a:cxn ang="0">
                  <a:pos x="506" y="699"/>
                </a:cxn>
                <a:cxn ang="0">
                  <a:pos x="379" y="711"/>
                </a:cxn>
                <a:cxn ang="0">
                  <a:pos x="354" y="707"/>
                </a:cxn>
                <a:cxn ang="0">
                  <a:pos x="324" y="794"/>
                </a:cxn>
                <a:cxn ang="0">
                  <a:pos x="303" y="911"/>
                </a:cxn>
                <a:cxn ang="0">
                  <a:pos x="291" y="973"/>
                </a:cxn>
                <a:cxn ang="0">
                  <a:pos x="286" y="994"/>
                </a:cxn>
                <a:cxn ang="0">
                  <a:pos x="270" y="1019"/>
                </a:cxn>
                <a:cxn ang="0">
                  <a:pos x="248" y="1031"/>
                </a:cxn>
                <a:cxn ang="0">
                  <a:pos x="232" y="1036"/>
                </a:cxn>
                <a:cxn ang="0">
                  <a:pos x="219" y="1036"/>
                </a:cxn>
                <a:cxn ang="0">
                  <a:pos x="202" y="1031"/>
                </a:cxn>
                <a:cxn ang="0">
                  <a:pos x="189" y="1015"/>
                </a:cxn>
                <a:cxn ang="0">
                  <a:pos x="181" y="994"/>
                </a:cxn>
                <a:cxn ang="0">
                  <a:pos x="185" y="982"/>
                </a:cxn>
                <a:cxn ang="0">
                  <a:pos x="189" y="961"/>
                </a:cxn>
                <a:cxn ang="0">
                  <a:pos x="274" y="695"/>
                </a:cxn>
                <a:cxn ang="0">
                  <a:pos x="105" y="616"/>
                </a:cxn>
                <a:cxn ang="0">
                  <a:pos x="12" y="478"/>
                </a:cxn>
                <a:cxn ang="0">
                  <a:pos x="4" y="337"/>
                </a:cxn>
                <a:cxn ang="0">
                  <a:pos x="42" y="212"/>
                </a:cxn>
                <a:cxn ang="0">
                  <a:pos x="92" y="100"/>
                </a:cxn>
                <a:cxn ang="0">
                  <a:pos x="147" y="29"/>
                </a:cxn>
                <a:cxn ang="0">
                  <a:pos x="177" y="21"/>
                </a:cxn>
                <a:cxn ang="0">
                  <a:pos x="185" y="29"/>
                </a:cxn>
                <a:cxn ang="0">
                  <a:pos x="185" y="38"/>
                </a:cxn>
                <a:cxn ang="0">
                  <a:pos x="181" y="42"/>
                </a:cxn>
                <a:cxn ang="0">
                  <a:pos x="173" y="54"/>
                </a:cxn>
                <a:cxn ang="0">
                  <a:pos x="97" y="175"/>
                </a:cxn>
                <a:cxn ang="0">
                  <a:pos x="50" y="300"/>
                </a:cxn>
                <a:cxn ang="0">
                  <a:pos x="38" y="379"/>
                </a:cxn>
                <a:cxn ang="0">
                  <a:pos x="67" y="483"/>
                </a:cxn>
                <a:cxn ang="0">
                  <a:pos x="156" y="562"/>
                </a:cxn>
                <a:cxn ang="0">
                  <a:pos x="303" y="611"/>
                </a:cxn>
                <a:cxn ang="0">
                  <a:pos x="367" y="412"/>
                </a:cxn>
                <a:cxn ang="0">
                  <a:pos x="438" y="229"/>
                </a:cxn>
                <a:cxn ang="0">
                  <a:pos x="531" y="92"/>
                </a:cxn>
                <a:cxn ang="0">
                  <a:pos x="649" y="13"/>
                </a:cxn>
              </a:cxnLst>
              <a:rect l="0" t="0" r="r" b="b"/>
              <a:pathLst>
                <a:path w="903" h="1036">
                  <a:moveTo>
                    <a:pt x="708" y="92"/>
                  </a:moveTo>
                  <a:lnTo>
                    <a:pt x="637" y="104"/>
                  </a:lnTo>
                  <a:lnTo>
                    <a:pt x="573" y="137"/>
                  </a:lnTo>
                  <a:lnTo>
                    <a:pt x="514" y="191"/>
                  </a:lnTo>
                  <a:lnTo>
                    <a:pt x="464" y="262"/>
                  </a:lnTo>
                  <a:lnTo>
                    <a:pt x="421" y="345"/>
                  </a:lnTo>
                  <a:lnTo>
                    <a:pt x="392" y="441"/>
                  </a:lnTo>
                  <a:lnTo>
                    <a:pt x="388" y="462"/>
                  </a:lnTo>
                  <a:lnTo>
                    <a:pt x="379" y="495"/>
                  </a:lnTo>
                  <a:lnTo>
                    <a:pt x="375" y="537"/>
                  </a:lnTo>
                  <a:lnTo>
                    <a:pt x="367" y="574"/>
                  </a:lnTo>
                  <a:lnTo>
                    <a:pt x="362" y="599"/>
                  </a:lnTo>
                  <a:lnTo>
                    <a:pt x="358" y="611"/>
                  </a:lnTo>
                  <a:lnTo>
                    <a:pt x="358" y="616"/>
                  </a:lnTo>
                  <a:lnTo>
                    <a:pt x="362" y="616"/>
                  </a:lnTo>
                  <a:lnTo>
                    <a:pt x="371" y="616"/>
                  </a:lnTo>
                  <a:lnTo>
                    <a:pt x="379" y="616"/>
                  </a:lnTo>
                  <a:lnTo>
                    <a:pt x="392" y="620"/>
                  </a:lnTo>
                  <a:lnTo>
                    <a:pt x="400" y="620"/>
                  </a:lnTo>
                  <a:lnTo>
                    <a:pt x="409" y="620"/>
                  </a:lnTo>
                  <a:lnTo>
                    <a:pt x="510" y="607"/>
                  </a:lnTo>
                  <a:lnTo>
                    <a:pt x="607" y="578"/>
                  </a:lnTo>
                  <a:lnTo>
                    <a:pt x="687" y="532"/>
                  </a:lnTo>
                  <a:lnTo>
                    <a:pt x="759" y="470"/>
                  </a:lnTo>
                  <a:lnTo>
                    <a:pt x="814" y="404"/>
                  </a:lnTo>
                  <a:lnTo>
                    <a:pt x="848" y="329"/>
                  </a:lnTo>
                  <a:lnTo>
                    <a:pt x="860" y="254"/>
                  </a:lnTo>
                  <a:lnTo>
                    <a:pt x="856" y="212"/>
                  </a:lnTo>
                  <a:lnTo>
                    <a:pt x="843" y="179"/>
                  </a:lnTo>
                  <a:lnTo>
                    <a:pt x="822" y="146"/>
                  </a:lnTo>
                  <a:lnTo>
                    <a:pt x="797" y="117"/>
                  </a:lnTo>
                  <a:lnTo>
                    <a:pt x="755" y="100"/>
                  </a:lnTo>
                  <a:lnTo>
                    <a:pt x="708" y="92"/>
                  </a:lnTo>
                  <a:close/>
                  <a:moveTo>
                    <a:pt x="725" y="0"/>
                  </a:moveTo>
                  <a:lnTo>
                    <a:pt x="780" y="8"/>
                  </a:lnTo>
                  <a:lnTo>
                    <a:pt x="822" y="29"/>
                  </a:lnTo>
                  <a:lnTo>
                    <a:pt x="856" y="63"/>
                  </a:lnTo>
                  <a:lnTo>
                    <a:pt x="881" y="108"/>
                  </a:lnTo>
                  <a:lnTo>
                    <a:pt x="898" y="158"/>
                  </a:lnTo>
                  <a:lnTo>
                    <a:pt x="903" y="216"/>
                  </a:lnTo>
                  <a:lnTo>
                    <a:pt x="890" y="325"/>
                  </a:lnTo>
                  <a:lnTo>
                    <a:pt x="848" y="424"/>
                  </a:lnTo>
                  <a:lnTo>
                    <a:pt x="789" y="516"/>
                  </a:lnTo>
                  <a:lnTo>
                    <a:pt x="704" y="595"/>
                  </a:lnTo>
                  <a:lnTo>
                    <a:pt x="611" y="657"/>
                  </a:lnTo>
                  <a:lnTo>
                    <a:pt x="506" y="699"/>
                  </a:lnTo>
                  <a:lnTo>
                    <a:pt x="392" y="711"/>
                  </a:lnTo>
                  <a:lnTo>
                    <a:pt x="379" y="711"/>
                  </a:lnTo>
                  <a:lnTo>
                    <a:pt x="362" y="711"/>
                  </a:lnTo>
                  <a:lnTo>
                    <a:pt x="354" y="707"/>
                  </a:lnTo>
                  <a:lnTo>
                    <a:pt x="341" y="707"/>
                  </a:lnTo>
                  <a:lnTo>
                    <a:pt x="324" y="794"/>
                  </a:lnTo>
                  <a:lnTo>
                    <a:pt x="312" y="861"/>
                  </a:lnTo>
                  <a:lnTo>
                    <a:pt x="303" y="911"/>
                  </a:lnTo>
                  <a:lnTo>
                    <a:pt x="295" y="948"/>
                  </a:lnTo>
                  <a:lnTo>
                    <a:pt x="291" y="973"/>
                  </a:lnTo>
                  <a:lnTo>
                    <a:pt x="291" y="986"/>
                  </a:lnTo>
                  <a:lnTo>
                    <a:pt x="286" y="994"/>
                  </a:lnTo>
                  <a:lnTo>
                    <a:pt x="278" y="1006"/>
                  </a:lnTo>
                  <a:lnTo>
                    <a:pt x="270" y="1019"/>
                  </a:lnTo>
                  <a:lnTo>
                    <a:pt x="261" y="1027"/>
                  </a:lnTo>
                  <a:lnTo>
                    <a:pt x="248" y="1031"/>
                  </a:lnTo>
                  <a:lnTo>
                    <a:pt x="240" y="1036"/>
                  </a:lnTo>
                  <a:lnTo>
                    <a:pt x="232" y="1036"/>
                  </a:lnTo>
                  <a:lnTo>
                    <a:pt x="227" y="1036"/>
                  </a:lnTo>
                  <a:lnTo>
                    <a:pt x="219" y="1036"/>
                  </a:lnTo>
                  <a:lnTo>
                    <a:pt x="211" y="1036"/>
                  </a:lnTo>
                  <a:lnTo>
                    <a:pt x="202" y="1031"/>
                  </a:lnTo>
                  <a:lnTo>
                    <a:pt x="194" y="1023"/>
                  </a:lnTo>
                  <a:lnTo>
                    <a:pt x="189" y="1015"/>
                  </a:lnTo>
                  <a:lnTo>
                    <a:pt x="181" y="1006"/>
                  </a:lnTo>
                  <a:lnTo>
                    <a:pt x="181" y="994"/>
                  </a:lnTo>
                  <a:lnTo>
                    <a:pt x="181" y="986"/>
                  </a:lnTo>
                  <a:lnTo>
                    <a:pt x="185" y="982"/>
                  </a:lnTo>
                  <a:lnTo>
                    <a:pt x="185" y="973"/>
                  </a:lnTo>
                  <a:lnTo>
                    <a:pt x="189" y="961"/>
                  </a:lnTo>
                  <a:lnTo>
                    <a:pt x="189" y="961"/>
                  </a:lnTo>
                  <a:lnTo>
                    <a:pt x="274" y="695"/>
                  </a:lnTo>
                  <a:lnTo>
                    <a:pt x="181" y="666"/>
                  </a:lnTo>
                  <a:lnTo>
                    <a:pt x="105" y="616"/>
                  </a:lnTo>
                  <a:lnTo>
                    <a:pt x="46" y="553"/>
                  </a:lnTo>
                  <a:lnTo>
                    <a:pt x="12" y="478"/>
                  </a:lnTo>
                  <a:lnTo>
                    <a:pt x="0" y="395"/>
                  </a:lnTo>
                  <a:lnTo>
                    <a:pt x="4" y="337"/>
                  </a:lnTo>
                  <a:lnTo>
                    <a:pt x="21" y="275"/>
                  </a:lnTo>
                  <a:lnTo>
                    <a:pt x="42" y="212"/>
                  </a:lnTo>
                  <a:lnTo>
                    <a:pt x="67" y="150"/>
                  </a:lnTo>
                  <a:lnTo>
                    <a:pt x="92" y="100"/>
                  </a:lnTo>
                  <a:lnTo>
                    <a:pt x="122" y="54"/>
                  </a:lnTo>
                  <a:lnTo>
                    <a:pt x="147" y="29"/>
                  </a:lnTo>
                  <a:lnTo>
                    <a:pt x="168" y="17"/>
                  </a:lnTo>
                  <a:lnTo>
                    <a:pt x="177" y="21"/>
                  </a:lnTo>
                  <a:lnTo>
                    <a:pt x="181" y="25"/>
                  </a:lnTo>
                  <a:lnTo>
                    <a:pt x="185" y="29"/>
                  </a:lnTo>
                  <a:lnTo>
                    <a:pt x="185" y="33"/>
                  </a:lnTo>
                  <a:lnTo>
                    <a:pt x="185" y="38"/>
                  </a:lnTo>
                  <a:lnTo>
                    <a:pt x="181" y="38"/>
                  </a:lnTo>
                  <a:lnTo>
                    <a:pt x="181" y="42"/>
                  </a:lnTo>
                  <a:lnTo>
                    <a:pt x="177" y="50"/>
                  </a:lnTo>
                  <a:lnTo>
                    <a:pt x="173" y="54"/>
                  </a:lnTo>
                  <a:lnTo>
                    <a:pt x="130" y="112"/>
                  </a:lnTo>
                  <a:lnTo>
                    <a:pt x="97" y="175"/>
                  </a:lnTo>
                  <a:lnTo>
                    <a:pt x="71" y="241"/>
                  </a:lnTo>
                  <a:lnTo>
                    <a:pt x="50" y="300"/>
                  </a:lnTo>
                  <a:lnTo>
                    <a:pt x="42" y="345"/>
                  </a:lnTo>
                  <a:lnTo>
                    <a:pt x="38" y="379"/>
                  </a:lnTo>
                  <a:lnTo>
                    <a:pt x="46" y="433"/>
                  </a:lnTo>
                  <a:lnTo>
                    <a:pt x="67" y="483"/>
                  </a:lnTo>
                  <a:lnTo>
                    <a:pt x="105" y="524"/>
                  </a:lnTo>
                  <a:lnTo>
                    <a:pt x="156" y="562"/>
                  </a:lnTo>
                  <a:lnTo>
                    <a:pt x="223" y="591"/>
                  </a:lnTo>
                  <a:lnTo>
                    <a:pt x="303" y="611"/>
                  </a:lnTo>
                  <a:lnTo>
                    <a:pt x="333" y="507"/>
                  </a:lnTo>
                  <a:lnTo>
                    <a:pt x="367" y="412"/>
                  </a:lnTo>
                  <a:lnTo>
                    <a:pt x="400" y="316"/>
                  </a:lnTo>
                  <a:lnTo>
                    <a:pt x="438" y="229"/>
                  </a:lnTo>
                  <a:lnTo>
                    <a:pt x="485" y="154"/>
                  </a:lnTo>
                  <a:lnTo>
                    <a:pt x="531" y="92"/>
                  </a:lnTo>
                  <a:lnTo>
                    <a:pt x="586" y="42"/>
                  </a:lnTo>
                  <a:lnTo>
                    <a:pt x="649" y="13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4" name="Freeform 50"/>
            <p:cNvSpPr>
              <a:spLocks noEditPoints="1"/>
            </p:cNvSpPr>
            <p:nvPr/>
          </p:nvSpPr>
          <p:spPr bwMode="auto">
            <a:xfrm>
              <a:off x="2636" y="2501"/>
              <a:ext cx="1063" cy="362"/>
            </a:xfrm>
            <a:custGeom>
              <a:avLst/>
              <a:gdLst/>
              <a:ahLst/>
              <a:cxnLst>
                <a:cxn ang="0">
                  <a:pos x="1063" y="50"/>
                </a:cxn>
                <a:cxn ang="0">
                  <a:pos x="1063" y="50"/>
                </a:cxn>
                <a:cxn ang="0">
                  <a:pos x="333" y="8"/>
                </a:cxn>
                <a:cxn ang="0">
                  <a:pos x="443" y="62"/>
                </a:cxn>
                <a:cxn ang="0">
                  <a:pos x="540" y="141"/>
                </a:cxn>
                <a:cxn ang="0">
                  <a:pos x="662" y="237"/>
                </a:cxn>
                <a:cxn ang="0">
                  <a:pos x="797" y="278"/>
                </a:cxn>
                <a:cxn ang="0">
                  <a:pos x="903" y="249"/>
                </a:cxn>
                <a:cxn ang="0">
                  <a:pos x="983" y="170"/>
                </a:cxn>
                <a:cxn ang="0">
                  <a:pos x="1021" y="41"/>
                </a:cxn>
                <a:cxn ang="0">
                  <a:pos x="1025" y="12"/>
                </a:cxn>
                <a:cxn ang="0">
                  <a:pos x="1038" y="0"/>
                </a:cxn>
                <a:cxn ang="0">
                  <a:pos x="1050" y="0"/>
                </a:cxn>
                <a:cxn ang="0">
                  <a:pos x="1059" y="16"/>
                </a:cxn>
                <a:cxn ang="0">
                  <a:pos x="1063" y="50"/>
                </a:cxn>
                <a:cxn ang="0">
                  <a:pos x="1042" y="174"/>
                </a:cxn>
                <a:cxn ang="0">
                  <a:pos x="974" y="287"/>
                </a:cxn>
                <a:cxn ang="0">
                  <a:pos x="865" y="353"/>
                </a:cxn>
                <a:cxn ang="0">
                  <a:pos x="734" y="357"/>
                </a:cxn>
                <a:cxn ang="0">
                  <a:pos x="624" y="303"/>
                </a:cxn>
                <a:cxn ang="0">
                  <a:pos x="523" y="220"/>
                </a:cxn>
                <a:cxn ang="0">
                  <a:pos x="430" y="145"/>
                </a:cxn>
                <a:cxn ang="0">
                  <a:pos x="329" y="91"/>
                </a:cxn>
                <a:cxn ang="0">
                  <a:pos x="228" y="91"/>
                </a:cxn>
                <a:cxn ang="0">
                  <a:pos x="143" y="125"/>
                </a:cxn>
                <a:cxn ang="0">
                  <a:pos x="76" y="204"/>
                </a:cxn>
                <a:cxn ang="0">
                  <a:pos x="46" y="328"/>
                </a:cxn>
                <a:cxn ang="0">
                  <a:pos x="46" y="337"/>
                </a:cxn>
                <a:cxn ang="0">
                  <a:pos x="38" y="353"/>
                </a:cxn>
                <a:cxn ang="0">
                  <a:pos x="25" y="362"/>
                </a:cxn>
                <a:cxn ang="0">
                  <a:pos x="21" y="362"/>
                </a:cxn>
                <a:cxn ang="0">
                  <a:pos x="12" y="357"/>
                </a:cxn>
                <a:cxn ang="0">
                  <a:pos x="4" y="341"/>
                </a:cxn>
                <a:cxn ang="0">
                  <a:pos x="0" y="312"/>
                </a:cxn>
                <a:cxn ang="0">
                  <a:pos x="25" y="187"/>
                </a:cxn>
                <a:cxn ang="0">
                  <a:pos x="92" y="79"/>
                </a:cxn>
                <a:cxn ang="0">
                  <a:pos x="198" y="8"/>
                </a:cxn>
              </a:cxnLst>
              <a:rect l="0" t="0" r="r" b="b"/>
              <a:pathLst>
                <a:path w="1063" h="362">
                  <a:moveTo>
                    <a:pt x="1063" y="50"/>
                  </a:moveTo>
                  <a:lnTo>
                    <a:pt x="1063" y="50"/>
                  </a:lnTo>
                  <a:lnTo>
                    <a:pt x="1063" y="50"/>
                  </a:lnTo>
                  <a:lnTo>
                    <a:pt x="1063" y="50"/>
                  </a:lnTo>
                  <a:close/>
                  <a:moveTo>
                    <a:pt x="270" y="0"/>
                  </a:moveTo>
                  <a:lnTo>
                    <a:pt x="333" y="8"/>
                  </a:lnTo>
                  <a:lnTo>
                    <a:pt x="388" y="29"/>
                  </a:lnTo>
                  <a:lnTo>
                    <a:pt x="443" y="62"/>
                  </a:lnTo>
                  <a:lnTo>
                    <a:pt x="493" y="100"/>
                  </a:lnTo>
                  <a:lnTo>
                    <a:pt x="540" y="141"/>
                  </a:lnTo>
                  <a:lnTo>
                    <a:pt x="599" y="191"/>
                  </a:lnTo>
                  <a:lnTo>
                    <a:pt x="662" y="237"/>
                  </a:lnTo>
                  <a:lnTo>
                    <a:pt x="725" y="266"/>
                  </a:lnTo>
                  <a:lnTo>
                    <a:pt x="797" y="278"/>
                  </a:lnTo>
                  <a:lnTo>
                    <a:pt x="852" y="270"/>
                  </a:lnTo>
                  <a:lnTo>
                    <a:pt x="903" y="249"/>
                  </a:lnTo>
                  <a:lnTo>
                    <a:pt x="945" y="216"/>
                  </a:lnTo>
                  <a:lnTo>
                    <a:pt x="983" y="170"/>
                  </a:lnTo>
                  <a:lnTo>
                    <a:pt x="1008" y="112"/>
                  </a:lnTo>
                  <a:lnTo>
                    <a:pt x="1021" y="41"/>
                  </a:lnTo>
                  <a:lnTo>
                    <a:pt x="1021" y="25"/>
                  </a:lnTo>
                  <a:lnTo>
                    <a:pt x="1025" y="12"/>
                  </a:lnTo>
                  <a:lnTo>
                    <a:pt x="1033" y="4"/>
                  </a:lnTo>
                  <a:lnTo>
                    <a:pt x="1038" y="0"/>
                  </a:lnTo>
                  <a:lnTo>
                    <a:pt x="1042" y="0"/>
                  </a:lnTo>
                  <a:lnTo>
                    <a:pt x="1050" y="0"/>
                  </a:lnTo>
                  <a:lnTo>
                    <a:pt x="1055" y="8"/>
                  </a:lnTo>
                  <a:lnTo>
                    <a:pt x="1059" y="16"/>
                  </a:lnTo>
                  <a:lnTo>
                    <a:pt x="1063" y="33"/>
                  </a:lnTo>
                  <a:lnTo>
                    <a:pt x="1063" y="50"/>
                  </a:lnTo>
                  <a:lnTo>
                    <a:pt x="1059" y="112"/>
                  </a:lnTo>
                  <a:lnTo>
                    <a:pt x="1042" y="174"/>
                  </a:lnTo>
                  <a:lnTo>
                    <a:pt x="1012" y="233"/>
                  </a:lnTo>
                  <a:lnTo>
                    <a:pt x="974" y="287"/>
                  </a:lnTo>
                  <a:lnTo>
                    <a:pt x="924" y="328"/>
                  </a:lnTo>
                  <a:lnTo>
                    <a:pt x="865" y="353"/>
                  </a:lnTo>
                  <a:lnTo>
                    <a:pt x="797" y="362"/>
                  </a:lnTo>
                  <a:lnTo>
                    <a:pt x="734" y="357"/>
                  </a:lnTo>
                  <a:lnTo>
                    <a:pt x="675" y="332"/>
                  </a:lnTo>
                  <a:lnTo>
                    <a:pt x="624" y="303"/>
                  </a:lnTo>
                  <a:lnTo>
                    <a:pt x="574" y="262"/>
                  </a:lnTo>
                  <a:lnTo>
                    <a:pt x="523" y="220"/>
                  </a:lnTo>
                  <a:lnTo>
                    <a:pt x="476" y="183"/>
                  </a:lnTo>
                  <a:lnTo>
                    <a:pt x="430" y="145"/>
                  </a:lnTo>
                  <a:lnTo>
                    <a:pt x="379" y="112"/>
                  </a:lnTo>
                  <a:lnTo>
                    <a:pt x="329" y="91"/>
                  </a:lnTo>
                  <a:lnTo>
                    <a:pt x="270" y="83"/>
                  </a:lnTo>
                  <a:lnTo>
                    <a:pt x="228" y="91"/>
                  </a:lnTo>
                  <a:lnTo>
                    <a:pt x="185" y="104"/>
                  </a:lnTo>
                  <a:lnTo>
                    <a:pt x="143" y="125"/>
                  </a:lnTo>
                  <a:lnTo>
                    <a:pt x="105" y="158"/>
                  </a:lnTo>
                  <a:lnTo>
                    <a:pt x="76" y="204"/>
                  </a:lnTo>
                  <a:lnTo>
                    <a:pt x="55" y="258"/>
                  </a:lnTo>
                  <a:lnTo>
                    <a:pt x="46" y="328"/>
                  </a:lnTo>
                  <a:lnTo>
                    <a:pt x="46" y="332"/>
                  </a:lnTo>
                  <a:lnTo>
                    <a:pt x="46" y="337"/>
                  </a:lnTo>
                  <a:lnTo>
                    <a:pt x="42" y="345"/>
                  </a:lnTo>
                  <a:lnTo>
                    <a:pt x="38" y="353"/>
                  </a:lnTo>
                  <a:lnTo>
                    <a:pt x="33" y="362"/>
                  </a:lnTo>
                  <a:lnTo>
                    <a:pt x="25" y="362"/>
                  </a:lnTo>
                  <a:lnTo>
                    <a:pt x="21" y="362"/>
                  </a:lnTo>
                  <a:lnTo>
                    <a:pt x="21" y="362"/>
                  </a:lnTo>
                  <a:lnTo>
                    <a:pt x="17" y="362"/>
                  </a:lnTo>
                  <a:lnTo>
                    <a:pt x="12" y="357"/>
                  </a:lnTo>
                  <a:lnTo>
                    <a:pt x="8" y="349"/>
                  </a:lnTo>
                  <a:lnTo>
                    <a:pt x="4" y="341"/>
                  </a:lnTo>
                  <a:lnTo>
                    <a:pt x="4" y="328"/>
                  </a:lnTo>
                  <a:lnTo>
                    <a:pt x="0" y="312"/>
                  </a:lnTo>
                  <a:lnTo>
                    <a:pt x="8" y="249"/>
                  </a:lnTo>
                  <a:lnTo>
                    <a:pt x="25" y="187"/>
                  </a:lnTo>
                  <a:lnTo>
                    <a:pt x="55" y="129"/>
                  </a:lnTo>
                  <a:lnTo>
                    <a:pt x="92" y="79"/>
                  </a:lnTo>
                  <a:lnTo>
                    <a:pt x="139" y="37"/>
                  </a:lnTo>
                  <a:lnTo>
                    <a:pt x="198" y="8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5" name="Freeform 51"/>
            <p:cNvSpPr>
              <a:spLocks noEditPoints="1"/>
            </p:cNvSpPr>
            <p:nvPr/>
          </p:nvSpPr>
          <p:spPr bwMode="auto">
            <a:xfrm>
              <a:off x="6421" y="1682"/>
              <a:ext cx="582" cy="777"/>
            </a:xfrm>
            <a:custGeom>
              <a:avLst/>
              <a:gdLst/>
              <a:ahLst/>
              <a:cxnLst>
                <a:cxn ang="0">
                  <a:pos x="265" y="311"/>
                </a:cxn>
                <a:cxn ang="0">
                  <a:pos x="189" y="361"/>
                </a:cxn>
                <a:cxn ang="0">
                  <a:pos x="135" y="449"/>
                </a:cxn>
                <a:cxn ang="0">
                  <a:pos x="105" y="548"/>
                </a:cxn>
                <a:cxn ang="0">
                  <a:pos x="92" y="640"/>
                </a:cxn>
                <a:cxn ang="0">
                  <a:pos x="118" y="723"/>
                </a:cxn>
                <a:cxn ang="0">
                  <a:pos x="177" y="748"/>
                </a:cxn>
                <a:cxn ang="0">
                  <a:pos x="240" y="727"/>
                </a:cxn>
                <a:cxn ang="0">
                  <a:pos x="278" y="702"/>
                </a:cxn>
                <a:cxn ang="0">
                  <a:pos x="324" y="657"/>
                </a:cxn>
                <a:cxn ang="0">
                  <a:pos x="337" y="627"/>
                </a:cxn>
                <a:cxn ang="0">
                  <a:pos x="392" y="415"/>
                </a:cxn>
                <a:cxn ang="0">
                  <a:pos x="392" y="390"/>
                </a:cxn>
                <a:cxn ang="0">
                  <a:pos x="362" y="341"/>
                </a:cxn>
                <a:cxn ang="0">
                  <a:pos x="295" y="307"/>
                </a:cxn>
                <a:cxn ang="0">
                  <a:pos x="569" y="0"/>
                </a:cxn>
                <a:cxn ang="0">
                  <a:pos x="578" y="8"/>
                </a:cxn>
                <a:cxn ang="0">
                  <a:pos x="582" y="16"/>
                </a:cxn>
                <a:cxn ang="0">
                  <a:pos x="573" y="29"/>
                </a:cxn>
                <a:cxn ang="0">
                  <a:pos x="421" y="648"/>
                </a:cxn>
                <a:cxn ang="0">
                  <a:pos x="413" y="669"/>
                </a:cxn>
                <a:cxn ang="0">
                  <a:pos x="413" y="694"/>
                </a:cxn>
                <a:cxn ang="0">
                  <a:pos x="417" y="719"/>
                </a:cxn>
                <a:cxn ang="0">
                  <a:pos x="430" y="740"/>
                </a:cxn>
                <a:cxn ang="0">
                  <a:pos x="451" y="748"/>
                </a:cxn>
                <a:cxn ang="0">
                  <a:pos x="497" y="719"/>
                </a:cxn>
                <a:cxn ang="0">
                  <a:pos x="523" y="661"/>
                </a:cxn>
                <a:cxn ang="0">
                  <a:pos x="535" y="615"/>
                </a:cxn>
                <a:cxn ang="0">
                  <a:pos x="544" y="598"/>
                </a:cxn>
                <a:cxn ang="0">
                  <a:pos x="556" y="594"/>
                </a:cxn>
                <a:cxn ang="0">
                  <a:pos x="565" y="594"/>
                </a:cxn>
                <a:cxn ang="0">
                  <a:pos x="573" y="603"/>
                </a:cxn>
                <a:cxn ang="0">
                  <a:pos x="573" y="623"/>
                </a:cxn>
                <a:cxn ang="0">
                  <a:pos x="552" y="686"/>
                </a:cxn>
                <a:cxn ang="0">
                  <a:pos x="514" y="752"/>
                </a:cxn>
                <a:cxn ang="0">
                  <a:pos x="447" y="777"/>
                </a:cxn>
                <a:cxn ang="0">
                  <a:pos x="400" y="769"/>
                </a:cxn>
                <a:cxn ang="0">
                  <a:pos x="350" y="736"/>
                </a:cxn>
                <a:cxn ang="0">
                  <a:pos x="282" y="740"/>
                </a:cxn>
                <a:cxn ang="0">
                  <a:pos x="173" y="777"/>
                </a:cxn>
                <a:cxn ang="0">
                  <a:pos x="71" y="744"/>
                </a:cxn>
                <a:cxn ang="0">
                  <a:pos x="8" y="652"/>
                </a:cxn>
                <a:cxn ang="0">
                  <a:pos x="12" y="515"/>
                </a:cxn>
                <a:cxn ang="0">
                  <a:pos x="92" y="378"/>
                </a:cxn>
                <a:cxn ang="0">
                  <a:pos x="219" y="291"/>
                </a:cxn>
                <a:cxn ang="0">
                  <a:pos x="341" y="286"/>
                </a:cxn>
                <a:cxn ang="0">
                  <a:pos x="409" y="345"/>
                </a:cxn>
                <a:cxn ang="0">
                  <a:pos x="476" y="83"/>
                </a:cxn>
                <a:cxn ang="0">
                  <a:pos x="476" y="66"/>
                </a:cxn>
                <a:cxn ang="0">
                  <a:pos x="476" y="58"/>
                </a:cxn>
                <a:cxn ang="0">
                  <a:pos x="468" y="54"/>
                </a:cxn>
                <a:cxn ang="0">
                  <a:pos x="443" y="49"/>
                </a:cxn>
                <a:cxn ang="0">
                  <a:pos x="413" y="49"/>
                </a:cxn>
                <a:cxn ang="0">
                  <a:pos x="400" y="45"/>
                </a:cxn>
                <a:cxn ang="0">
                  <a:pos x="392" y="37"/>
                </a:cxn>
                <a:cxn ang="0">
                  <a:pos x="396" y="16"/>
                </a:cxn>
                <a:cxn ang="0">
                  <a:pos x="409" y="12"/>
                </a:cxn>
                <a:cxn ang="0">
                  <a:pos x="417" y="8"/>
                </a:cxn>
                <a:cxn ang="0">
                  <a:pos x="493" y="4"/>
                </a:cxn>
                <a:cxn ang="0">
                  <a:pos x="565" y="0"/>
                </a:cxn>
              </a:cxnLst>
              <a:rect l="0" t="0" r="r" b="b"/>
              <a:pathLst>
                <a:path w="582" h="777">
                  <a:moveTo>
                    <a:pt x="295" y="307"/>
                  </a:moveTo>
                  <a:lnTo>
                    <a:pt x="265" y="311"/>
                  </a:lnTo>
                  <a:lnTo>
                    <a:pt x="227" y="328"/>
                  </a:lnTo>
                  <a:lnTo>
                    <a:pt x="189" y="361"/>
                  </a:lnTo>
                  <a:lnTo>
                    <a:pt x="151" y="415"/>
                  </a:lnTo>
                  <a:lnTo>
                    <a:pt x="135" y="449"/>
                  </a:lnTo>
                  <a:lnTo>
                    <a:pt x="118" y="494"/>
                  </a:lnTo>
                  <a:lnTo>
                    <a:pt x="105" y="548"/>
                  </a:lnTo>
                  <a:lnTo>
                    <a:pt x="97" y="598"/>
                  </a:lnTo>
                  <a:lnTo>
                    <a:pt x="92" y="640"/>
                  </a:lnTo>
                  <a:lnTo>
                    <a:pt x="101" y="690"/>
                  </a:lnTo>
                  <a:lnTo>
                    <a:pt x="118" y="723"/>
                  </a:lnTo>
                  <a:lnTo>
                    <a:pt x="143" y="740"/>
                  </a:lnTo>
                  <a:lnTo>
                    <a:pt x="177" y="748"/>
                  </a:lnTo>
                  <a:lnTo>
                    <a:pt x="210" y="744"/>
                  </a:lnTo>
                  <a:lnTo>
                    <a:pt x="240" y="727"/>
                  </a:lnTo>
                  <a:lnTo>
                    <a:pt x="265" y="715"/>
                  </a:lnTo>
                  <a:lnTo>
                    <a:pt x="278" y="702"/>
                  </a:lnTo>
                  <a:lnTo>
                    <a:pt x="303" y="682"/>
                  </a:lnTo>
                  <a:lnTo>
                    <a:pt x="324" y="657"/>
                  </a:lnTo>
                  <a:lnTo>
                    <a:pt x="337" y="627"/>
                  </a:lnTo>
                  <a:lnTo>
                    <a:pt x="337" y="627"/>
                  </a:lnTo>
                  <a:lnTo>
                    <a:pt x="392" y="424"/>
                  </a:lnTo>
                  <a:lnTo>
                    <a:pt x="392" y="415"/>
                  </a:lnTo>
                  <a:lnTo>
                    <a:pt x="392" y="403"/>
                  </a:lnTo>
                  <a:lnTo>
                    <a:pt x="392" y="390"/>
                  </a:lnTo>
                  <a:lnTo>
                    <a:pt x="379" y="365"/>
                  </a:lnTo>
                  <a:lnTo>
                    <a:pt x="362" y="341"/>
                  </a:lnTo>
                  <a:lnTo>
                    <a:pt x="333" y="316"/>
                  </a:lnTo>
                  <a:lnTo>
                    <a:pt x="295" y="307"/>
                  </a:lnTo>
                  <a:close/>
                  <a:moveTo>
                    <a:pt x="565" y="0"/>
                  </a:moveTo>
                  <a:lnTo>
                    <a:pt x="569" y="0"/>
                  </a:lnTo>
                  <a:lnTo>
                    <a:pt x="578" y="4"/>
                  </a:lnTo>
                  <a:lnTo>
                    <a:pt x="578" y="8"/>
                  </a:lnTo>
                  <a:lnTo>
                    <a:pt x="582" y="12"/>
                  </a:lnTo>
                  <a:lnTo>
                    <a:pt x="582" y="16"/>
                  </a:lnTo>
                  <a:lnTo>
                    <a:pt x="578" y="24"/>
                  </a:lnTo>
                  <a:lnTo>
                    <a:pt x="573" y="29"/>
                  </a:lnTo>
                  <a:lnTo>
                    <a:pt x="573" y="29"/>
                  </a:lnTo>
                  <a:lnTo>
                    <a:pt x="421" y="648"/>
                  </a:lnTo>
                  <a:lnTo>
                    <a:pt x="417" y="657"/>
                  </a:lnTo>
                  <a:lnTo>
                    <a:pt x="413" y="669"/>
                  </a:lnTo>
                  <a:lnTo>
                    <a:pt x="413" y="677"/>
                  </a:lnTo>
                  <a:lnTo>
                    <a:pt x="413" y="694"/>
                  </a:lnTo>
                  <a:lnTo>
                    <a:pt x="413" y="706"/>
                  </a:lnTo>
                  <a:lnTo>
                    <a:pt x="417" y="719"/>
                  </a:lnTo>
                  <a:lnTo>
                    <a:pt x="421" y="731"/>
                  </a:lnTo>
                  <a:lnTo>
                    <a:pt x="430" y="740"/>
                  </a:lnTo>
                  <a:lnTo>
                    <a:pt x="438" y="744"/>
                  </a:lnTo>
                  <a:lnTo>
                    <a:pt x="451" y="748"/>
                  </a:lnTo>
                  <a:lnTo>
                    <a:pt x="476" y="740"/>
                  </a:lnTo>
                  <a:lnTo>
                    <a:pt x="497" y="719"/>
                  </a:lnTo>
                  <a:lnTo>
                    <a:pt x="510" y="694"/>
                  </a:lnTo>
                  <a:lnTo>
                    <a:pt x="523" y="661"/>
                  </a:lnTo>
                  <a:lnTo>
                    <a:pt x="531" y="627"/>
                  </a:lnTo>
                  <a:lnTo>
                    <a:pt x="535" y="615"/>
                  </a:lnTo>
                  <a:lnTo>
                    <a:pt x="540" y="603"/>
                  </a:lnTo>
                  <a:lnTo>
                    <a:pt x="544" y="598"/>
                  </a:lnTo>
                  <a:lnTo>
                    <a:pt x="552" y="594"/>
                  </a:lnTo>
                  <a:lnTo>
                    <a:pt x="556" y="594"/>
                  </a:lnTo>
                  <a:lnTo>
                    <a:pt x="561" y="594"/>
                  </a:lnTo>
                  <a:lnTo>
                    <a:pt x="565" y="594"/>
                  </a:lnTo>
                  <a:lnTo>
                    <a:pt x="569" y="598"/>
                  </a:lnTo>
                  <a:lnTo>
                    <a:pt x="573" y="603"/>
                  </a:lnTo>
                  <a:lnTo>
                    <a:pt x="573" y="611"/>
                  </a:lnTo>
                  <a:lnTo>
                    <a:pt x="573" y="623"/>
                  </a:lnTo>
                  <a:lnTo>
                    <a:pt x="565" y="648"/>
                  </a:lnTo>
                  <a:lnTo>
                    <a:pt x="552" y="686"/>
                  </a:lnTo>
                  <a:lnTo>
                    <a:pt x="540" y="719"/>
                  </a:lnTo>
                  <a:lnTo>
                    <a:pt x="514" y="752"/>
                  </a:lnTo>
                  <a:lnTo>
                    <a:pt x="485" y="769"/>
                  </a:lnTo>
                  <a:lnTo>
                    <a:pt x="447" y="777"/>
                  </a:lnTo>
                  <a:lnTo>
                    <a:pt x="426" y="777"/>
                  </a:lnTo>
                  <a:lnTo>
                    <a:pt x="400" y="769"/>
                  </a:lnTo>
                  <a:lnTo>
                    <a:pt x="375" y="756"/>
                  </a:lnTo>
                  <a:lnTo>
                    <a:pt x="350" y="736"/>
                  </a:lnTo>
                  <a:lnTo>
                    <a:pt x="333" y="702"/>
                  </a:lnTo>
                  <a:lnTo>
                    <a:pt x="282" y="740"/>
                  </a:lnTo>
                  <a:lnTo>
                    <a:pt x="232" y="769"/>
                  </a:lnTo>
                  <a:lnTo>
                    <a:pt x="173" y="777"/>
                  </a:lnTo>
                  <a:lnTo>
                    <a:pt x="118" y="769"/>
                  </a:lnTo>
                  <a:lnTo>
                    <a:pt x="71" y="744"/>
                  </a:lnTo>
                  <a:lnTo>
                    <a:pt x="33" y="706"/>
                  </a:lnTo>
                  <a:lnTo>
                    <a:pt x="8" y="652"/>
                  </a:lnTo>
                  <a:lnTo>
                    <a:pt x="0" y="594"/>
                  </a:lnTo>
                  <a:lnTo>
                    <a:pt x="12" y="515"/>
                  </a:lnTo>
                  <a:lnTo>
                    <a:pt x="46" y="440"/>
                  </a:lnTo>
                  <a:lnTo>
                    <a:pt x="92" y="378"/>
                  </a:lnTo>
                  <a:lnTo>
                    <a:pt x="151" y="324"/>
                  </a:lnTo>
                  <a:lnTo>
                    <a:pt x="219" y="291"/>
                  </a:lnTo>
                  <a:lnTo>
                    <a:pt x="295" y="278"/>
                  </a:lnTo>
                  <a:lnTo>
                    <a:pt x="341" y="286"/>
                  </a:lnTo>
                  <a:lnTo>
                    <a:pt x="379" y="311"/>
                  </a:lnTo>
                  <a:lnTo>
                    <a:pt x="409" y="345"/>
                  </a:lnTo>
                  <a:lnTo>
                    <a:pt x="472" y="91"/>
                  </a:lnTo>
                  <a:lnTo>
                    <a:pt x="476" y="83"/>
                  </a:lnTo>
                  <a:lnTo>
                    <a:pt x="476" y="74"/>
                  </a:lnTo>
                  <a:lnTo>
                    <a:pt x="476" y="66"/>
                  </a:lnTo>
                  <a:lnTo>
                    <a:pt x="476" y="62"/>
                  </a:lnTo>
                  <a:lnTo>
                    <a:pt x="476" y="58"/>
                  </a:lnTo>
                  <a:lnTo>
                    <a:pt x="472" y="58"/>
                  </a:lnTo>
                  <a:lnTo>
                    <a:pt x="468" y="54"/>
                  </a:lnTo>
                  <a:lnTo>
                    <a:pt x="459" y="54"/>
                  </a:lnTo>
                  <a:lnTo>
                    <a:pt x="443" y="49"/>
                  </a:lnTo>
                  <a:lnTo>
                    <a:pt x="421" y="49"/>
                  </a:lnTo>
                  <a:lnTo>
                    <a:pt x="413" y="49"/>
                  </a:lnTo>
                  <a:lnTo>
                    <a:pt x="409" y="49"/>
                  </a:lnTo>
                  <a:lnTo>
                    <a:pt x="400" y="45"/>
                  </a:lnTo>
                  <a:lnTo>
                    <a:pt x="396" y="41"/>
                  </a:lnTo>
                  <a:lnTo>
                    <a:pt x="392" y="37"/>
                  </a:lnTo>
                  <a:lnTo>
                    <a:pt x="396" y="24"/>
                  </a:lnTo>
                  <a:lnTo>
                    <a:pt x="396" y="16"/>
                  </a:lnTo>
                  <a:lnTo>
                    <a:pt x="405" y="12"/>
                  </a:lnTo>
                  <a:lnTo>
                    <a:pt x="409" y="12"/>
                  </a:lnTo>
                  <a:lnTo>
                    <a:pt x="413" y="8"/>
                  </a:lnTo>
                  <a:lnTo>
                    <a:pt x="417" y="8"/>
                  </a:lnTo>
                  <a:lnTo>
                    <a:pt x="451" y="4"/>
                  </a:lnTo>
                  <a:lnTo>
                    <a:pt x="493" y="4"/>
                  </a:lnTo>
                  <a:lnTo>
                    <a:pt x="535" y="0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6" name="Freeform 52"/>
            <p:cNvSpPr>
              <a:spLocks/>
            </p:cNvSpPr>
            <p:nvPr/>
          </p:nvSpPr>
          <p:spPr bwMode="auto">
            <a:xfrm>
              <a:off x="7091" y="1960"/>
              <a:ext cx="524" cy="499"/>
            </a:xfrm>
            <a:custGeom>
              <a:avLst/>
              <a:gdLst/>
              <a:ahLst/>
              <a:cxnLst>
                <a:cxn ang="0">
                  <a:pos x="270" y="4"/>
                </a:cxn>
                <a:cxn ang="0">
                  <a:pos x="334" y="46"/>
                </a:cxn>
                <a:cxn ang="0">
                  <a:pos x="363" y="67"/>
                </a:cxn>
                <a:cxn ang="0">
                  <a:pos x="384" y="79"/>
                </a:cxn>
                <a:cxn ang="0">
                  <a:pos x="397" y="79"/>
                </a:cxn>
                <a:cxn ang="0">
                  <a:pos x="452" y="50"/>
                </a:cxn>
                <a:cxn ang="0">
                  <a:pos x="486" y="4"/>
                </a:cxn>
                <a:cxn ang="0">
                  <a:pos x="494" y="0"/>
                </a:cxn>
                <a:cxn ang="0">
                  <a:pos x="507" y="0"/>
                </a:cxn>
                <a:cxn ang="0">
                  <a:pos x="515" y="4"/>
                </a:cxn>
                <a:cxn ang="0">
                  <a:pos x="524" y="13"/>
                </a:cxn>
                <a:cxn ang="0">
                  <a:pos x="494" y="63"/>
                </a:cxn>
                <a:cxn ang="0">
                  <a:pos x="410" y="150"/>
                </a:cxn>
                <a:cxn ang="0">
                  <a:pos x="355" y="200"/>
                </a:cxn>
                <a:cxn ang="0">
                  <a:pos x="292" y="250"/>
                </a:cxn>
                <a:cxn ang="0">
                  <a:pos x="220" y="308"/>
                </a:cxn>
                <a:cxn ang="0">
                  <a:pos x="161" y="358"/>
                </a:cxn>
                <a:cxn ang="0">
                  <a:pos x="127" y="391"/>
                </a:cxn>
                <a:cxn ang="0">
                  <a:pos x="148" y="391"/>
                </a:cxn>
                <a:cxn ang="0">
                  <a:pos x="178" y="391"/>
                </a:cxn>
                <a:cxn ang="0">
                  <a:pos x="232" y="399"/>
                </a:cxn>
                <a:cxn ang="0">
                  <a:pos x="313" y="412"/>
                </a:cxn>
                <a:cxn ang="0">
                  <a:pos x="397" y="395"/>
                </a:cxn>
                <a:cxn ang="0">
                  <a:pos x="456" y="333"/>
                </a:cxn>
                <a:cxn ang="0">
                  <a:pos x="465" y="316"/>
                </a:cxn>
                <a:cxn ang="0">
                  <a:pos x="477" y="312"/>
                </a:cxn>
                <a:cxn ang="0">
                  <a:pos x="486" y="316"/>
                </a:cxn>
                <a:cxn ang="0">
                  <a:pos x="494" y="320"/>
                </a:cxn>
                <a:cxn ang="0">
                  <a:pos x="490" y="354"/>
                </a:cxn>
                <a:cxn ang="0">
                  <a:pos x="443" y="428"/>
                </a:cxn>
                <a:cxn ang="0">
                  <a:pos x="355" y="491"/>
                </a:cxn>
                <a:cxn ang="0">
                  <a:pos x="266" y="495"/>
                </a:cxn>
                <a:cxn ang="0">
                  <a:pos x="207" y="449"/>
                </a:cxn>
                <a:cxn ang="0">
                  <a:pos x="182" y="433"/>
                </a:cxn>
                <a:cxn ang="0">
                  <a:pos x="161" y="424"/>
                </a:cxn>
                <a:cxn ang="0">
                  <a:pos x="144" y="424"/>
                </a:cxn>
                <a:cxn ang="0">
                  <a:pos x="72" y="453"/>
                </a:cxn>
                <a:cxn ang="0">
                  <a:pos x="38" y="495"/>
                </a:cxn>
                <a:cxn ang="0">
                  <a:pos x="22" y="499"/>
                </a:cxn>
                <a:cxn ang="0">
                  <a:pos x="13" y="499"/>
                </a:cxn>
                <a:cxn ang="0">
                  <a:pos x="5" y="491"/>
                </a:cxn>
                <a:cxn ang="0">
                  <a:pos x="9" y="474"/>
                </a:cxn>
                <a:cxn ang="0">
                  <a:pos x="59" y="408"/>
                </a:cxn>
                <a:cxn ang="0">
                  <a:pos x="119" y="349"/>
                </a:cxn>
                <a:cxn ang="0">
                  <a:pos x="161" y="308"/>
                </a:cxn>
                <a:cxn ang="0">
                  <a:pos x="241" y="246"/>
                </a:cxn>
                <a:cxn ang="0">
                  <a:pos x="325" y="179"/>
                </a:cxn>
                <a:cxn ang="0">
                  <a:pos x="372" y="137"/>
                </a:cxn>
                <a:cxn ang="0">
                  <a:pos x="401" y="108"/>
                </a:cxn>
                <a:cxn ang="0">
                  <a:pos x="363" y="108"/>
                </a:cxn>
                <a:cxn ang="0">
                  <a:pos x="304" y="96"/>
                </a:cxn>
                <a:cxn ang="0">
                  <a:pos x="232" y="87"/>
                </a:cxn>
                <a:cxn ang="0">
                  <a:pos x="182" y="92"/>
                </a:cxn>
                <a:cxn ang="0">
                  <a:pos x="131" y="125"/>
                </a:cxn>
                <a:cxn ang="0">
                  <a:pos x="127" y="142"/>
                </a:cxn>
                <a:cxn ang="0">
                  <a:pos x="114" y="146"/>
                </a:cxn>
                <a:cxn ang="0">
                  <a:pos x="102" y="142"/>
                </a:cxn>
                <a:cxn ang="0">
                  <a:pos x="93" y="129"/>
                </a:cxn>
                <a:cxn ang="0">
                  <a:pos x="123" y="71"/>
                </a:cxn>
                <a:cxn ang="0">
                  <a:pos x="195" y="13"/>
                </a:cxn>
              </a:cxnLst>
              <a:rect l="0" t="0" r="r" b="b"/>
              <a:pathLst>
                <a:path w="524" h="499">
                  <a:moveTo>
                    <a:pt x="245" y="0"/>
                  </a:moveTo>
                  <a:lnTo>
                    <a:pt x="270" y="4"/>
                  </a:lnTo>
                  <a:lnTo>
                    <a:pt x="300" y="17"/>
                  </a:lnTo>
                  <a:lnTo>
                    <a:pt x="334" y="46"/>
                  </a:lnTo>
                  <a:lnTo>
                    <a:pt x="351" y="58"/>
                  </a:lnTo>
                  <a:lnTo>
                    <a:pt x="363" y="67"/>
                  </a:lnTo>
                  <a:lnTo>
                    <a:pt x="372" y="75"/>
                  </a:lnTo>
                  <a:lnTo>
                    <a:pt x="384" y="79"/>
                  </a:lnTo>
                  <a:lnTo>
                    <a:pt x="393" y="79"/>
                  </a:lnTo>
                  <a:lnTo>
                    <a:pt x="397" y="79"/>
                  </a:lnTo>
                  <a:lnTo>
                    <a:pt x="422" y="75"/>
                  </a:lnTo>
                  <a:lnTo>
                    <a:pt x="452" y="50"/>
                  </a:lnTo>
                  <a:lnTo>
                    <a:pt x="481" y="13"/>
                  </a:lnTo>
                  <a:lnTo>
                    <a:pt x="486" y="4"/>
                  </a:lnTo>
                  <a:lnTo>
                    <a:pt x="490" y="4"/>
                  </a:lnTo>
                  <a:lnTo>
                    <a:pt x="494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1" y="0"/>
                  </a:lnTo>
                  <a:lnTo>
                    <a:pt x="515" y="4"/>
                  </a:lnTo>
                  <a:lnTo>
                    <a:pt x="519" y="8"/>
                  </a:lnTo>
                  <a:lnTo>
                    <a:pt x="524" y="13"/>
                  </a:lnTo>
                  <a:lnTo>
                    <a:pt x="515" y="29"/>
                  </a:lnTo>
                  <a:lnTo>
                    <a:pt x="494" y="63"/>
                  </a:lnTo>
                  <a:lnTo>
                    <a:pt x="456" y="100"/>
                  </a:lnTo>
                  <a:lnTo>
                    <a:pt x="410" y="150"/>
                  </a:lnTo>
                  <a:lnTo>
                    <a:pt x="384" y="171"/>
                  </a:lnTo>
                  <a:lnTo>
                    <a:pt x="355" y="200"/>
                  </a:lnTo>
                  <a:lnTo>
                    <a:pt x="321" y="225"/>
                  </a:lnTo>
                  <a:lnTo>
                    <a:pt x="292" y="250"/>
                  </a:lnTo>
                  <a:lnTo>
                    <a:pt x="270" y="266"/>
                  </a:lnTo>
                  <a:lnTo>
                    <a:pt x="220" y="308"/>
                  </a:lnTo>
                  <a:lnTo>
                    <a:pt x="186" y="333"/>
                  </a:lnTo>
                  <a:lnTo>
                    <a:pt x="161" y="358"/>
                  </a:lnTo>
                  <a:lnTo>
                    <a:pt x="140" y="374"/>
                  </a:lnTo>
                  <a:lnTo>
                    <a:pt x="127" y="391"/>
                  </a:lnTo>
                  <a:lnTo>
                    <a:pt x="127" y="391"/>
                  </a:lnTo>
                  <a:lnTo>
                    <a:pt x="148" y="391"/>
                  </a:lnTo>
                  <a:lnTo>
                    <a:pt x="165" y="391"/>
                  </a:lnTo>
                  <a:lnTo>
                    <a:pt x="178" y="391"/>
                  </a:lnTo>
                  <a:lnTo>
                    <a:pt x="199" y="395"/>
                  </a:lnTo>
                  <a:lnTo>
                    <a:pt x="232" y="399"/>
                  </a:lnTo>
                  <a:lnTo>
                    <a:pt x="275" y="408"/>
                  </a:lnTo>
                  <a:lnTo>
                    <a:pt x="313" y="412"/>
                  </a:lnTo>
                  <a:lnTo>
                    <a:pt x="355" y="408"/>
                  </a:lnTo>
                  <a:lnTo>
                    <a:pt x="397" y="395"/>
                  </a:lnTo>
                  <a:lnTo>
                    <a:pt x="435" y="366"/>
                  </a:lnTo>
                  <a:lnTo>
                    <a:pt x="456" y="333"/>
                  </a:lnTo>
                  <a:lnTo>
                    <a:pt x="460" y="325"/>
                  </a:lnTo>
                  <a:lnTo>
                    <a:pt x="465" y="316"/>
                  </a:lnTo>
                  <a:lnTo>
                    <a:pt x="469" y="316"/>
                  </a:lnTo>
                  <a:lnTo>
                    <a:pt x="477" y="312"/>
                  </a:lnTo>
                  <a:lnTo>
                    <a:pt x="481" y="316"/>
                  </a:lnTo>
                  <a:lnTo>
                    <a:pt x="486" y="316"/>
                  </a:lnTo>
                  <a:lnTo>
                    <a:pt x="490" y="316"/>
                  </a:lnTo>
                  <a:lnTo>
                    <a:pt x="494" y="320"/>
                  </a:lnTo>
                  <a:lnTo>
                    <a:pt x="494" y="329"/>
                  </a:lnTo>
                  <a:lnTo>
                    <a:pt x="490" y="354"/>
                  </a:lnTo>
                  <a:lnTo>
                    <a:pt x="473" y="391"/>
                  </a:lnTo>
                  <a:lnTo>
                    <a:pt x="443" y="428"/>
                  </a:lnTo>
                  <a:lnTo>
                    <a:pt x="405" y="462"/>
                  </a:lnTo>
                  <a:lnTo>
                    <a:pt x="355" y="491"/>
                  </a:lnTo>
                  <a:lnTo>
                    <a:pt x="300" y="499"/>
                  </a:lnTo>
                  <a:lnTo>
                    <a:pt x="266" y="495"/>
                  </a:lnTo>
                  <a:lnTo>
                    <a:pt x="241" y="478"/>
                  </a:lnTo>
                  <a:lnTo>
                    <a:pt x="207" y="449"/>
                  </a:lnTo>
                  <a:lnTo>
                    <a:pt x="195" y="437"/>
                  </a:lnTo>
                  <a:lnTo>
                    <a:pt x="182" y="433"/>
                  </a:lnTo>
                  <a:lnTo>
                    <a:pt x="169" y="424"/>
                  </a:lnTo>
                  <a:lnTo>
                    <a:pt x="161" y="424"/>
                  </a:lnTo>
                  <a:lnTo>
                    <a:pt x="152" y="424"/>
                  </a:lnTo>
                  <a:lnTo>
                    <a:pt x="144" y="424"/>
                  </a:lnTo>
                  <a:lnTo>
                    <a:pt x="110" y="428"/>
                  </a:lnTo>
                  <a:lnTo>
                    <a:pt x="72" y="453"/>
                  </a:lnTo>
                  <a:lnTo>
                    <a:pt x="43" y="491"/>
                  </a:lnTo>
                  <a:lnTo>
                    <a:pt x="38" y="495"/>
                  </a:lnTo>
                  <a:lnTo>
                    <a:pt x="30" y="499"/>
                  </a:lnTo>
                  <a:lnTo>
                    <a:pt x="22" y="499"/>
                  </a:lnTo>
                  <a:lnTo>
                    <a:pt x="17" y="499"/>
                  </a:lnTo>
                  <a:lnTo>
                    <a:pt x="13" y="499"/>
                  </a:lnTo>
                  <a:lnTo>
                    <a:pt x="9" y="495"/>
                  </a:lnTo>
                  <a:lnTo>
                    <a:pt x="5" y="491"/>
                  </a:lnTo>
                  <a:lnTo>
                    <a:pt x="0" y="487"/>
                  </a:lnTo>
                  <a:lnTo>
                    <a:pt x="9" y="474"/>
                  </a:lnTo>
                  <a:lnTo>
                    <a:pt x="30" y="445"/>
                  </a:lnTo>
                  <a:lnTo>
                    <a:pt x="59" y="408"/>
                  </a:lnTo>
                  <a:lnTo>
                    <a:pt x="106" y="362"/>
                  </a:lnTo>
                  <a:lnTo>
                    <a:pt x="119" y="349"/>
                  </a:lnTo>
                  <a:lnTo>
                    <a:pt x="135" y="333"/>
                  </a:lnTo>
                  <a:lnTo>
                    <a:pt x="161" y="308"/>
                  </a:lnTo>
                  <a:lnTo>
                    <a:pt x="195" y="283"/>
                  </a:lnTo>
                  <a:lnTo>
                    <a:pt x="241" y="246"/>
                  </a:lnTo>
                  <a:lnTo>
                    <a:pt x="287" y="208"/>
                  </a:lnTo>
                  <a:lnTo>
                    <a:pt x="325" y="179"/>
                  </a:lnTo>
                  <a:lnTo>
                    <a:pt x="351" y="154"/>
                  </a:lnTo>
                  <a:lnTo>
                    <a:pt x="372" y="137"/>
                  </a:lnTo>
                  <a:lnTo>
                    <a:pt x="384" y="125"/>
                  </a:lnTo>
                  <a:lnTo>
                    <a:pt x="401" y="108"/>
                  </a:lnTo>
                  <a:lnTo>
                    <a:pt x="380" y="108"/>
                  </a:lnTo>
                  <a:lnTo>
                    <a:pt x="363" y="108"/>
                  </a:lnTo>
                  <a:lnTo>
                    <a:pt x="342" y="104"/>
                  </a:lnTo>
                  <a:lnTo>
                    <a:pt x="304" y="96"/>
                  </a:lnTo>
                  <a:lnTo>
                    <a:pt x="270" y="92"/>
                  </a:lnTo>
                  <a:lnTo>
                    <a:pt x="232" y="87"/>
                  </a:lnTo>
                  <a:lnTo>
                    <a:pt x="211" y="87"/>
                  </a:lnTo>
                  <a:lnTo>
                    <a:pt x="182" y="92"/>
                  </a:lnTo>
                  <a:lnTo>
                    <a:pt x="152" y="104"/>
                  </a:lnTo>
                  <a:lnTo>
                    <a:pt x="131" y="125"/>
                  </a:lnTo>
                  <a:lnTo>
                    <a:pt x="131" y="133"/>
                  </a:lnTo>
                  <a:lnTo>
                    <a:pt x="127" y="142"/>
                  </a:lnTo>
                  <a:lnTo>
                    <a:pt x="123" y="142"/>
                  </a:lnTo>
                  <a:lnTo>
                    <a:pt x="114" y="146"/>
                  </a:lnTo>
                  <a:lnTo>
                    <a:pt x="106" y="142"/>
                  </a:lnTo>
                  <a:lnTo>
                    <a:pt x="102" y="142"/>
                  </a:lnTo>
                  <a:lnTo>
                    <a:pt x="97" y="137"/>
                  </a:lnTo>
                  <a:lnTo>
                    <a:pt x="93" y="129"/>
                  </a:lnTo>
                  <a:lnTo>
                    <a:pt x="102" y="104"/>
                  </a:lnTo>
                  <a:lnTo>
                    <a:pt x="123" y="71"/>
                  </a:lnTo>
                  <a:lnTo>
                    <a:pt x="152" y="38"/>
                  </a:lnTo>
                  <a:lnTo>
                    <a:pt x="195" y="13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7" name="Rectangle 53"/>
            <p:cNvSpPr>
              <a:spLocks noChangeArrowheads="1"/>
            </p:cNvSpPr>
            <p:nvPr/>
          </p:nvSpPr>
          <p:spPr bwMode="auto">
            <a:xfrm>
              <a:off x="4467" y="2563"/>
              <a:ext cx="5224" cy="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8" name="Freeform 54"/>
            <p:cNvSpPr>
              <a:spLocks/>
            </p:cNvSpPr>
            <p:nvPr/>
          </p:nvSpPr>
          <p:spPr bwMode="auto">
            <a:xfrm>
              <a:off x="4543" y="2813"/>
              <a:ext cx="295" cy="1106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70" y="0"/>
                </a:cxn>
                <a:cxn ang="0">
                  <a:pos x="278" y="0"/>
                </a:cxn>
                <a:cxn ang="0">
                  <a:pos x="283" y="0"/>
                </a:cxn>
                <a:cxn ang="0">
                  <a:pos x="287" y="0"/>
                </a:cxn>
                <a:cxn ang="0">
                  <a:pos x="291" y="4"/>
                </a:cxn>
                <a:cxn ang="0">
                  <a:pos x="295" y="12"/>
                </a:cxn>
                <a:cxn ang="0">
                  <a:pos x="291" y="16"/>
                </a:cxn>
                <a:cxn ang="0">
                  <a:pos x="287" y="20"/>
                </a:cxn>
                <a:cxn ang="0">
                  <a:pos x="245" y="62"/>
                </a:cxn>
                <a:cxn ang="0">
                  <a:pos x="202" y="112"/>
                </a:cxn>
                <a:cxn ang="0">
                  <a:pos x="164" y="170"/>
                </a:cxn>
                <a:cxn ang="0">
                  <a:pos x="131" y="245"/>
                </a:cxn>
                <a:cxn ang="0">
                  <a:pos x="101" y="332"/>
                </a:cxn>
                <a:cxn ang="0">
                  <a:pos x="84" y="432"/>
                </a:cxn>
                <a:cxn ang="0">
                  <a:pos x="76" y="553"/>
                </a:cxn>
                <a:cxn ang="0">
                  <a:pos x="80" y="653"/>
                </a:cxn>
                <a:cxn ang="0">
                  <a:pos x="97" y="748"/>
                </a:cxn>
                <a:cxn ang="0">
                  <a:pos x="122" y="840"/>
                </a:cxn>
                <a:cxn ang="0">
                  <a:pos x="160" y="923"/>
                </a:cxn>
                <a:cxn ang="0">
                  <a:pos x="215" y="1002"/>
                </a:cxn>
                <a:cxn ang="0">
                  <a:pos x="283" y="1077"/>
                </a:cxn>
                <a:cxn ang="0">
                  <a:pos x="287" y="1081"/>
                </a:cxn>
                <a:cxn ang="0">
                  <a:pos x="291" y="1085"/>
                </a:cxn>
                <a:cxn ang="0">
                  <a:pos x="291" y="1089"/>
                </a:cxn>
                <a:cxn ang="0">
                  <a:pos x="295" y="1093"/>
                </a:cxn>
                <a:cxn ang="0">
                  <a:pos x="291" y="1097"/>
                </a:cxn>
                <a:cxn ang="0">
                  <a:pos x="287" y="1102"/>
                </a:cxn>
                <a:cxn ang="0">
                  <a:pos x="283" y="1102"/>
                </a:cxn>
                <a:cxn ang="0">
                  <a:pos x="278" y="1106"/>
                </a:cxn>
                <a:cxn ang="0">
                  <a:pos x="270" y="1106"/>
                </a:cxn>
                <a:cxn ang="0">
                  <a:pos x="186" y="1035"/>
                </a:cxn>
                <a:cxn ang="0">
                  <a:pos x="118" y="956"/>
                </a:cxn>
                <a:cxn ang="0">
                  <a:pos x="72" y="869"/>
                </a:cxn>
                <a:cxn ang="0">
                  <a:pos x="38" y="786"/>
                </a:cxn>
                <a:cxn ang="0">
                  <a:pos x="17" y="702"/>
                </a:cxn>
                <a:cxn ang="0">
                  <a:pos x="4" y="623"/>
                </a:cxn>
                <a:cxn ang="0">
                  <a:pos x="0" y="549"/>
                </a:cxn>
                <a:cxn ang="0">
                  <a:pos x="4" y="474"/>
                </a:cxn>
                <a:cxn ang="0">
                  <a:pos x="17" y="391"/>
                </a:cxn>
                <a:cxn ang="0">
                  <a:pos x="38" y="307"/>
                </a:cxn>
                <a:cxn ang="0">
                  <a:pos x="76" y="224"/>
                </a:cxn>
                <a:cxn ang="0">
                  <a:pos x="122" y="141"/>
                </a:cxn>
                <a:cxn ang="0">
                  <a:pos x="190" y="66"/>
                </a:cxn>
                <a:cxn ang="0">
                  <a:pos x="270" y="0"/>
                </a:cxn>
              </a:cxnLst>
              <a:rect l="0" t="0" r="r" b="b"/>
              <a:pathLst>
                <a:path w="295" h="1106">
                  <a:moveTo>
                    <a:pt x="270" y="0"/>
                  </a:moveTo>
                  <a:lnTo>
                    <a:pt x="270" y="0"/>
                  </a:lnTo>
                  <a:lnTo>
                    <a:pt x="278" y="0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1" y="4"/>
                  </a:lnTo>
                  <a:lnTo>
                    <a:pt x="295" y="12"/>
                  </a:lnTo>
                  <a:lnTo>
                    <a:pt x="291" y="16"/>
                  </a:lnTo>
                  <a:lnTo>
                    <a:pt x="287" y="20"/>
                  </a:lnTo>
                  <a:lnTo>
                    <a:pt x="245" y="62"/>
                  </a:lnTo>
                  <a:lnTo>
                    <a:pt x="202" y="112"/>
                  </a:lnTo>
                  <a:lnTo>
                    <a:pt x="164" y="170"/>
                  </a:lnTo>
                  <a:lnTo>
                    <a:pt x="131" y="245"/>
                  </a:lnTo>
                  <a:lnTo>
                    <a:pt x="101" y="332"/>
                  </a:lnTo>
                  <a:lnTo>
                    <a:pt x="84" y="432"/>
                  </a:lnTo>
                  <a:lnTo>
                    <a:pt x="76" y="553"/>
                  </a:lnTo>
                  <a:lnTo>
                    <a:pt x="80" y="653"/>
                  </a:lnTo>
                  <a:lnTo>
                    <a:pt x="97" y="748"/>
                  </a:lnTo>
                  <a:lnTo>
                    <a:pt x="122" y="840"/>
                  </a:lnTo>
                  <a:lnTo>
                    <a:pt x="160" y="923"/>
                  </a:lnTo>
                  <a:lnTo>
                    <a:pt x="215" y="1002"/>
                  </a:lnTo>
                  <a:lnTo>
                    <a:pt x="283" y="1077"/>
                  </a:lnTo>
                  <a:lnTo>
                    <a:pt x="287" y="1081"/>
                  </a:lnTo>
                  <a:lnTo>
                    <a:pt x="291" y="1085"/>
                  </a:lnTo>
                  <a:lnTo>
                    <a:pt x="291" y="1089"/>
                  </a:lnTo>
                  <a:lnTo>
                    <a:pt x="295" y="1093"/>
                  </a:lnTo>
                  <a:lnTo>
                    <a:pt x="291" y="1097"/>
                  </a:lnTo>
                  <a:lnTo>
                    <a:pt x="287" y="1102"/>
                  </a:lnTo>
                  <a:lnTo>
                    <a:pt x="283" y="1102"/>
                  </a:lnTo>
                  <a:lnTo>
                    <a:pt x="278" y="1106"/>
                  </a:lnTo>
                  <a:lnTo>
                    <a:pt x="270" y="1106"/>
                  </a:lnTo>
                  <a:lnTo>
                    <a:pt x="186" y="1035"/>
                  </a:lnTo>
                  <a:lnTo>
                    <a:pt x="118" y="956"/>
                  </a:lnTo>
                  <a:lnTo>
                    <a:pt x="72" y="869"/>
                  </a:lnTo>
                  <a:lnTo>
                    <a:pt x="38" y="786"/>
                  </a:lnTo>
                  <a:lnTo>
                    <a:pt x="17" y="702"/>
                  </a:lnTo>
                  <a:lnTo>
                    <a:pt x="4" y="623"/>
                  </a:lnTo>
                  <a:lnTo>
                    <a:pt x="0" y="549"/>
                  </a:lnTo>
                  <a:lnTo>
                    <a:pt x="4" y="474"/>
                  </a:lnTo>
                  <a:lnTo>
                    <a:pt x="17" y="391"/>
                  </a:lnTo>
                  <a:lnTo>
                    <a:pt x="38" y="307"/>
                  </a:lnTo>
                  <a:lnTo>
                    <a:pt x="76" y="224"/>
                  </a:lnTo>
                  <a:lnTo>
                    <a:pt x="122" y="141"/>
                  </a:lnTo>
                  <a:lnTo>
                    <a:pt x="190" y="6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9" name="Freeform 55"/>
            <p:cNvSpPr>
              <a:spLocks/>
            </p:cNvSpPr>
            <p:nvPr/>
          </p:nvSpPr>
          <p:spPr bwMode="auto">
            <a:xfrm>
              <a:off x="4982" y="3154"/>
              <a:ext cx="519" cy="499"/>
            </a:xfrm>
            <a:custGeom>
              <a:avLst/>
              <a:gdLst/>
              <a:ahLst/>
              <a:cxnLst>
                <a:cxn ang="0">
                  <a:pos x="266" y="4"/>
                </a:cxn>
                <a:cxn ang="0">
                  <a:pos x="329" y="45"/>
                </a:cxn>
                <a:cxn ang="0">
                  <a:pos x="358" y="66"/>
                </a:cxn>
                <a:cxn ang="0">
                  <a:pos x="379" y="74"/>
                </a:cxn>
                <a:cxn ang="0">
                  <a:pos x="392" y="79"/>
                </a:cxn>
                <a:cxn ang="0">
                  <a:pos x="447" y="50"/>
                </a:cxn>
                <a:cxn ang="0">
                  <a:pos x="485" y="4"/>
                </a:cxn>
                <a:cxn ang="0">
                  <a:pos x="493" y="0"/>
                </a:cxn>
                <a:cxn ang="0">
                  <a:pos x="502" y="0"/>
                </a:cxn>
                <a:cxn ang="0">
                  <a:pos x="514" y="4"/>
                </a:cxn>
                <a:cxn ang="0">
                  <a:pos x="519" y="12"/>
                </a:cxn>
                <a:cxn ang="0">
                  <a:pos x="489" y="58"/>
                </a:cxn>
                <a:cxn ang="0">
                  <a:pos x="405" y="145"/>
                </a:cxn>
                <a:cxn ang="0">
                  <a:pos x="350" y="195"/>
                </a:cxn>
                <a:cxn ang="0">
                  <a:pos x="287" y="249"/>
                </a:cxn>
                <a:cxn ang="0">
                  <a:pos x="215" y="303"/>
                </a:cxn>
                <a:cxn ang="0">
                  <a:pos x="156" y="353"/>
                </a:cxn>
                <a:cxn ang="0">
                  <a:pos x="122" y="391"/>
                </a:cxn>
                <a:cxn ang="0">
                  <a:pos x="160" y="391"/>
                </a:cxn>
                <a:cxn ang="0">
                  <a:pos x="198" y="395"/>
                </a:cxn>
                <a:cxn ang="0">
                  <a:pos x="270" y="407"/>
                </a:cxn>
                <a:cxn ang="0">
                  <a:pos x="350" y="407"/>
                </a:cxn>
                <a:cxn ang="0">
                  <a:pos x="430" y="366"/>
                </a:cxn>
                <a:cxn ang="0">
                  <a:pos x="455" y="320"/>
                </a:cxn>
                <a:cxn ang="0">
                  <a:pos x="464" y="312"/>
                </a:cxn>
                <a:cxn ang="0">
                  <a:pos x="476" y="312"/>
                </a:cxn>
                <a:cxn ang="0">
                  <a:pos x="485" y="316"/>
                </a:cxn>
                <a:cxn ang="0">
                  <a:pos x="489" y="328"/>
                </a:cxn>
                <a:cxn ang="0">
                  <a:pos x="468" y="386"/>
                </a:cxn>
                <a:cxn ang="0">
                  <a:pos x="401" y="461"/>
                </a:cxn>
                <a:cxn ang="0">
                  <a:pos x="295" y="499"/>
                </a:cxn>
                <a:cxn ang="0">
                  <a:pos x="236" y="478"/>
                </a:cxn>
                <a:cxn ang="0">
                  <a:pos x="190" y="436"/>
                </a:cxn>
                <a:cxn ang="0">
                  <a:pos x="164" y="424"/>
                </a:cxn>
                <a:cxn ang="0">
                  <a:pos x="147" y="420"/>
                </a:cxn>
                <a:cxn ang="0">
                  <a:pos x="105" y="428"/>
                </a:cxn>
                <a:cxn ang="0">
                  <a:pos x="38" y="486"/>
                </a:cxn>
                <a:cxn ang="0">
                  <a:pos x="29" y="499"/>
                </a:cxn>
                <a:cxn ang="0">
                  <a:pos x="12" y="499"/>
                </a:cxn>
                <a:cxn ang="0">
                  <a:pos x="4" y="494"/>
                </a:cxn>
                <a:cxn ang="0">
                  <a:pos x="0" y="486"/>
                </a:cxn>
                <a:cxn ang="0">
                  <a:pos x="25" y="445"/>
                </a:cxn>
                <a:cxn ang="0">
                  <a:pos x="101" y="361"/>
                </a:cxn>
                <a:cxn ang="0">
                  <a:pos x="130" y="328"/>
                </a:cxn>
                <a:cxn ang="0">
                  <a:pos x="194" y="278"/>
                </a:cxn>
                <a:cxn ang="0">
                  <a:pos x="287" y="203"/>
                </a:cxn>
                <a:cxn ang="0">
                  <a:pos x="346" y="153"/>
                </a:cxn>
                <a:cxn ang="0">
                  <a:pos x="379" y="120"/>
                </a:cxn>
                <a:cxn ang="0">
                  <a:pos x="379" y="108"/>
                </a:cxn>
                <a:cxn ang="0">
                  <a:pos x="337" y="104"/>
                </a:cxn>
                <a:cxn ang="0">
                  <a:pos x="266" y="87"/>
                </a:cxn>
                <a:cxn ang="0">
                  <a:pos x="206" y="87"/>
                </a:cxn>
                <a:cxn ang="0">
                  <a:pos x="147" y="104"/>
                </a:cxn>
                <a:cxn ang="0">
                  <a:pos x="126" y="133"/>
                </a:cxn>
                <a:cxn ang="0">
                  <a:pos x="118" y="141"/>
                </a:cxn>
                <a:cxn ang="0">
                  <a:pos x="101" y="141"/>
                </a:cxn>
                <a:cxn ang="0">
                  <a:pos x="93" y="133"/>
                </a:cxn>
                <a:cxn ang="0">
                  <a:pos x="97" y="104"/>
                </a:cxn>
                <a:cxn ang="0">
                  <a:pos x="147" y="37"/>
                </a:cxn>
                <a:cxn ang="0">
                  <a:pos x="240" y="0"/>
                </a:cxn>
              </a:cxnLst>
              <a:rect l="0" t="0" r="r" b="b"/>
              <a:pathLst>
                <a:path w="519" h="499">
                  <a:moveTo>
                    <a:pt x="240" y="0"/>
                  </a:moveTo>
                  <a:lnTo>
                    <a:pt x="266" y="4"/>
                  </a:lnTo>
                  <a:lnTo>
                    <a:pt x="295" y="16"/>
                  </a:lnTo>
                  <a:lnTo>
                    <a:pt x="329" y="45"/>
                  </a:lnTo>
                  <a:lnTo>
                    <a:pt x="346" y="58"/>
                  </a:lnTo>
                  <a:lnTo>
                    <a:pt x="358" y="66"/>
                  </a:lnTo>
                  <a:lnTo>
                    <a:pt x="371" y="74"/>
                  </a:lnTo>
                  <a:lnTo>
                    <a:pt x="379" y="74"/>
                  </a:lnTo>
                  <a:lnTo>
                    <a:pt x="388" y="79"/>
                  </a:lnTo>
                  <a:lnTo>
                    <a:pt x="392" y="79"/>
                  </a:lnTo>
                  <a:lnTo>
                    <a:pt x="422" y="70"/>
                  </a:lnTo>
                  <a:lnTo>
                    <a:pt x="447" y="50"/>
                  </a:lnTo>
                  <a:lnTo>
                    <a:pt x="476" y="8"/>
                  </a:lnTo>
                  <a:lnTo>
                    <a:pt x="485" y="4"/>
                  </a:lnTo>
                  <a:lnTo>
                    <a:pt x="489" y="0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2" y="0"/>
                  </a:lnTo>
                  <a:lnTo>
                    <a:pt x="506" y="0"/>
                  </a:lnTo>
                  <a:lnTo>
                    <a:pt x="514" y="4"/>
                  </a:lnTo>
                  <a:lnTo>
                    <a:pt x="519" y="4"/>
                  </a:lnTo>
                  <a:lnTo>
                    <a:pt x="519" y="12"/>
                  </a:lnTo>
                  <a:lnTo>
                    <a:pt x="510" y="29"/>
                  </a:lnTo>
                  <a:lnTo>
                    <a:pt x="489" y="58"/>
                  </a:lnTo>
                  <a:lnTo>
                    <a:pt x="451" y="99"/>
                  </a:lnTo>
                  <a:lnTo>
                    <a:pt x="405" y="145"/>
                  </a:lnTo>
                  <a:lnTo>
                    <a:pt x="379" y="170"/>
                  </a:lnTo>
                  <a:lnTo>
                    <a:pt x="350" y="195"/>
                  </a:lnTo>
                  <a:lnTo>
                    <a:pt x="316" y="224"/>
                  </a:lnTo>
                  <a:lnTo>
                    <a:pt x="287" y="249"/>
                  </a:lnTo>
                  <a:lnTo>
                    <a:pt x="266" y="266"/>
                  </a:lnTo>
                  <a:lnTo>
                    <a:pt x="215" y="303"/>
                  </a:lnTo>
                  <a:lnTo>
                    <a:pt x="181" y="332"/>
                  </a:lnTo>
                  <a:lnTo>
                    <a:pt x="156" y="353"/>
                  </a:lnTo>
                  <a:lnTo>
                    <a:pt x="139" y="374"/>
                  </a:lnTo>
                  <a:lnTo>
                    <a:pt x="122" y="391"/>
                  </a:lnTo>
                  <a:lnTo>
                    <a:pt x="147" y="391"/>
                  </a:lnTo>
                  <a:lnTo>
                    <a:pt x="160" y="391"/>
                  </a:lnTo>
                  <a:lnTo>
                    <a:pt x="177" y="391"/>
                  </a:lnTo>
                  <a:lnTo>
                    <a:pt x="198" y="395"/>
                  </a:lnTo>
                  <a:lnTo>
                    <a:pt x="228" y="399"/>
                  </a:lnTo>
                  <a:lnTo>
                    <a:pt x="270" y="407"/>
                  </a:lnTo>
                  <a:lnTo>
                    <a:pt x="308" y="411"/>
                  </a:lnTo>
                  <a:lnTo>
                    <a:pt x="350" y="407"/>
                  </a:lnTo>
                  <a:lnTo>
                    <a:pt x="392" y="391"/>
                  </a:lnTo>
                  <a:lnTo>
                    <a:pt x="430" y="366"/>
                  </a:lnTo>
                  <a:lnTo>
                    <a:pt x="455" y="328"/>
                  </a:lnTo>
                  <a:lnTo>
                    <a:pt x="455" y="320"/>
                  </a:lnTo>
                  <a:lnTo>
                    <a:pt x="460" y="316"/>
                  </a:lnTo>
                  <a:lnTo>
                    <a:pt x="464" y="312"/>
                  </a:lnTo>
                  <a:lnTo>
                    <a:pt x="472" y="312"/>
                  </a:lnTo>
                  <a:lnTo>
                    <a:pt x="476" y="312"/>
                  </a:lnTo>
                  <a:lnTo>
                    <a:pt x="481" y="312"/>
                  </a:lnTo>
                  <a:lnTo>
                    <a:pt x="485" y="316"/>
                  </a:lnTo>
                  <a:lnTo>
                    <a:pt x="489" y="320"/>
                  </a:lnTo>
                  <a:lnTo>
                    <a:pt x="489" y="328"/>
                  </a:lnTo>
                  <a:lnTo>
                    <a:pt x="485" y="353"/>
                  </a:lnTo>
                  <a:lnTo>
                    <a:pt x="468" y="386"/>
                  </a:lnTo>
                  <a:lnTo>
                    <a:pt x="439" y="428"/>
                  </a:lnTo>
                  <a:lnTo>
                    <a:pt x="401" y="461"/>
                  </a:lnTo>
                  <a:lnTo>
                    <a:pt x="350" y="486"/>
                  </a:lnTo>
                  <a:lnTo>
                    <a:pt x="295" y="499"/>
                  </a:lnTo>
                  <a:lnTo>
                    <a:pt x="266" y="490"/>
                  </a:lnTo>
                  <a:lnTo>
                    <a:pt x="236" y="478"/>
                  </a:lnTo>
                  <a:lnTo>
                    <a:pt x="202" y="449"/>
                  </a:lnTo>
                  <a:lnTo>
                    <a:pt x="190" y="436"/>
                  </a:lnTo>
                  <a:lnTo>
                    <a:pt x="177" y="428"/>
                  </a:lnTo>
                  <a:lnTo>
                    <a:pt x="164" y="424"/>
                  </a:lnTo>
                  <a:lnTo>
                    <a:pt x="156" y="424"/>
                  </a:lnTo>
                  <a:lnTo>
                    <a:pt x="147" y="420"/>
                  </a:lnTo>
                  <a:lnTo>
                    <a:pt x="139" y="420"/>
                  </a:lnTo>
                  <a:lnTo>
                    <a:pt x="105" y="428"/>
                  </a:lnTo>
                  <a:lnTo>
                    <a:pt x="71" y="453"/>
                  </a:lnTo>
                  <a:lnTo>
                    <a:pt x="38" y="486"/>
                  </a:lnTo>
                  <a:lnTo>
                    <a:pt x="33" y="494"/>
                  </a:lnTo>
                  <a:lnTo>
                    <a:pt x="29" y="499"/>
                  </a:lnTo>
                  <a:lnTo>
                    <a:pt x="17" y="499"/>
                  </a:lnTo>
                  <a:lnTo>
                    <a:pt x="12" y="499"/>
                  </a:lnTo>
                  <a:lnTo>
                    <a:pt x="8" y="494"/>
                  </a:lnTo>
                  <a:lnTo>
                    <a:pt x="4" y="494"/>
                  </a:lnTo>
                  <a:lnTo>
                    <a:pt x="0" y="490"/>
                  </a:lnTo>
                  <a:lnTo>
                    <a:pt x="0" y="486"/>
                  </a:lnTo>
                  <a:lnTo>
                    <a:pt x="4" y="470"/>
                  </a:lnTo>
                  <a:lnTo>
                    <a:pt x="25" y="445"/>
                  </a:lnTo>
                  <a:lnTo>
                    <a:pt x="55" y="407"/>
                  </a:lnTo>
                  <a:lnTo>
                    <a:pt x="101" y="361"/>
                  </a:lnTo>
                  <a:lnTo>
                    <a:pt x="114" y="349"/>
                  </a:lnTo>
                  <a:lnTo>
                    <a:pt x="130" y="328"/>
                  </a:lnTo>
                  <a:lnTo>
                    <a:pt x="156" y="307"/>
                  </a:lnTo>
                  <a:lnTo>
                    <a:pt x="194" y="278"/>
                  </a:lnTo>
                  <a:lnTo>
                    <a:pt x="240" y="245"/>
                  </a:lnTo>
                  <a:lnTo>
                    <a:pt x="287" y="203"/>
                  </a:lnTo>
                  <a:lnTo>
                    <a:pt x="320" y="178"/>
                  </a:lnTo>
                  <a:lnTo>
                    <a:pt x="346" y="153"/>
                  </a:lnTo>
                  <a:lnTo>
                    <a:pt x="367" y="137"/>
                  </a:lnTo>
                  <a:lnTo>
                    <a:pt x="379" y="120"/>
                  </a:lnTo>
                  <a:lnTo>
                    <a:pt x="396" y="108"/>
                  </a:lnTo>
                  <a:lnTo>
                    <a:pt x="379" y="108"/>
                  </a:lnTo>
                  <a:lnTo>
                    <a:pt x="358" y="108"/>
                  </a:lnTo>
                  <a:lnTo>
                    <a:pt x="337" y="104"/>
                  </a:lnTo>
                  <a:lnTo>
                    <a:pt x="299" y="95"/>
                  </a:lnTo>
                  <a:lnTo>
                    <a:pt x="266" y="87"/>
                  </a:lnTo>
                  <a:lnTo>
                    <a:pt x="228" y="87"/>
                  </a:lnTo>
                  <a:lnTo>
                    <a:pt x="206" y="87"/>
                  </a:lnTo>
                  <a:lnTo>
                    <a:pt x="177" y="91"/>
                  </a:lnTo>
                  <a:lnTo>
                    <a:pt x="147" y="104"/>
                  </a:lnTo>
                  <a:lnTo>
                    <a:pt x="126" y="124"/>
                  </a:lnTo>
                  <a:lnTo>
                    <a:pt x="126" y="133"/>
                  </a:lnTo>
                  <a:lnTo>
                    <a:pt x="122" y="137"/>
                  </a:lnTo>
                  <a:lnTo>
                    <a:pt x="118" y="141"/>
                  </a:lnTo>
                  <a:lnTo>
                    <a:pt x="109" y="141"/>
                  </a:lnTo>
                  <a:lnTo>
                    <a:pt x="101" y="141"/>
                  </a:lnTo>
                  <a:lnTo>
                    <a:pt x="97" y="137"/>
                  </a:lnTo>
                  <a:lnTo>
                    <a:pt x="93" y="133"/>
                  </a:lnTo>
                  <a:lnTo>
                    <a:pt x="93" y="129"/>
                  </a:lnTo>
                  <a:lnTo>
                    <a:pt x="97" y="104"/>
                  </a:lnTo>
                  <a:lnTo>
                    <a:pt x="118" y="70"/>
                  </a:lnTo>
                  <a:lnTo>
                    <a:pt x="147" y="37"/>
                  </a:lnTo>
                  <a:lnTo>
                    <a:pt x="190" y="8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0" name="Freeform 56"/>
            <p:cNvSpPr>
              <a:spLocks/>
            </p:cNvSpPr>
            <p:nvPr/>
          </p:nvSpPr>
          <p:spPr bwMode="auto">
            <a:xfrm>
              <a:off x="5691" y="3337"/>
              <a:ext cx="759" cy="5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713" y="0"/>
                </a:cxn>
                <a:cxn ang="0">
                  <a:pos x="721" y="0"/>
                </a:cxn>
                <a:cxn ang="0">
                  <a:pos x="730" y="0"/>
                </a:cxn>
                <a:cxn ang="0">
                  <a:pos x="738" y="0"/>
                </a:cxn>
                <a:cxn ang="0">
                  <a:pos x="746" y="4"/>
                </a:cxn>
                <a:cxn ang="0">
                  <a:pos x="751" y="8"/>
                </a:cxn>
                <a:cxn ang="0">
                  <a:pos x="755" y="16"/>
                </a:cxn>
                <a:cxn ang="0">
                  <a:pos x="759" y="29"/>
                </a:cxn>
                <a:cxn ang="0">
                  <a:pos x="755" y="37"/>
                </a:cxn>
                <a:cxn ang="0">
                  <a:pos x="751" y="45"/>
                </a:cxn>
                <a:cxn ang="0">
                  <a:pos x="746" y="49"/>
                </a:cxn>
                <a:cxn ang="0">
                  <a:pos x="738" y="49"/>
                </a:cxn>
                <a:cxn ang="0">
                  <a:pos x="730" y="54"/>
                </a:cxn>
                <a:cxn ang="0">
                  <a:pos x="721" y="54"/>
                </a:cxn>
                <a:cxn ang="0">
                  <a:pos x="713" y="54"/>
                </a:cxn>
                <a:cxn ang="0">
                  <a:pos x="713" y="54"/>
                </a:cxn>
                <a:cxn ang="0">
                  <a:pos x="42" y="54"/>
                </a:cxn>
                <a:cxn ang="0">
                  <a:pos x="33" y="54"/>
                </a:cxn>
                <a:cxn ang="0">
                  <a:pos x="25" y="54"/>
                </a:cxn>
                <a:cxn ang="0">
                  <a:pos x="16" y="49"/>
                </a:cxn>
                <a:cxn ang="0">
                  <a:pos x="8" y="49"/>
                </a:cxn>
                <a:cxn ang="0">
                  <a:pos x="4" y="41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16" y="0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42" y="0"/>
                </a:cxn>
              </a:cxnLst>
              <a:rect l="0" t="0" r="r" b="b"/>
              <a:pathLst>
                <a:path w="759" h="54">
                  <a:moveTo>
                    <a:pt x="42" y="0"/>
                  </a:moveTo>
                  <a:lnTo>
                    <a:pt x="713" y="0"/>
                  </a:lnTo>
                  <a:lnTo>
                    <a:pt x="721" y="0"/>
                  </a:lnTo>
                  <a:lnTo>
                    <a:pt x="730" y="0"/>
                  </a:lnTo>
                  <a:lnTo>
                    <a:pt x="738" y="0"/>
                  </a:lnTo>
                  <a:lnTo>
                    <a:pt x="746" y="4"/>
                  </a:lnTo>
                  <a:lnTo>
                    <a:pt x="751" y="8"/>
                  </a:lnTo>
                  <a:lnTo>
                    <a:pt x="755" y="16"/>
                  </a:lnTo>
                  <a:lnTo>
                    <a:pt x="759" y="29"/>
                  </a:lnTo>
                  <a:lnTo>
                    <a:pt x="755" y="37"/>
                  </a:lnTo>
                  <a:lnTo>
                    <a:pt x="751" y="45"/>
                  </a:lnTo>
                  <a:lnTo>
                    <a:pt x="746" y="49"/>
                  </a:lnTo>
                  <a:lnTo>
                    <a:pt x="738" y="49"/>
                  </a:lnTo>
                  <a:lnTo>
                    <a:pt x="730" y="54"/>
                  </a:lnTo>
                  <a:lnTo>
                    <a:pt x="721" y="54"/>
                  </a:lnTo>
                  <a:lnTo>
                    <a:pt x="713" y="54"/>
                  </a:lnTo>
                  <a:lnTo>
                    <a:pt x="713" y="54"/>
                  </a:lnTo>
                  <a:lnTo>
                    <a:pt x="42" y="54"/>
                  </a:lnTo>
                  <a:lnTo>
                    <a:pt x="33" y="54"/>
                  </a:lnTo>
                  <a:lnTo>
                    <a:pt x="25" y="54"/>
                  </a:lnTo>
                  <a:lnTo>
                    <a:pt x="16" y="49"/>
                  </a:lnTo>
                  <a:lnTo>
                    <a:pt x="8" y="49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4" y="8"/>
                  </a:lnTo>
                  <a:lnTo>
                    <a:pt x="8" y="4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1" name="Freeform 57"/>
            <p:cNvSpPr>
              <a:spLocks/>
            </p:cNvSpPr>
            <p:nvPr/>
          </p:nvSpPr>
          <p:spPr bwMode="auto">
            <a:xfrm>
              <a:off x="6631" y="3154"/>
              <a:ext cx="519" cy="499"/>
            </a:xfrm>
            <a:custGeom>
              <a:avLst/>
              <a:gdLst/>
              <a:ahLst/>
              <a:cxnLst>
                <a:cxn ang="0">
                  <a:pos x="271" y="4"/>
                </a:cxn>
                <a:cxn ang="0">
                  <a:pos x="334" y="45"/>
                </a:cxn>
                <a:cxn ang="0">
                  <a:pos x="363" y="66"/>
                </a:cxn>
                <a:cxn ang="0">
                  <a:pos x="380" y="74"/>
                </a:cxn>
                <a:cxn ang="0">
                  <a:pos x="397" y="79"/>
                </a:cxn>
                <a:cxn ang="0">
                  <a:pos x="448" y="50"/>
                </a:cxn>
                <a:cxn ang="0">
                  <a:pos x="486" y="4"/>
                </a:cxn>
                <a:cxn ang="0">
                  <a:pos x="494" y="0"/>
                </a:cxn>
                <a:cxn ang="0">
                  <a:pos x="507" y="0"/>
                </a:cxn>
                <a:cxn ang="0">
                  <a:pos x="515" y="4"/>
                </a:cxn>
                <a:cxn ang="0">
                  <a:pos x="519" y="12"/>
                </a:cxn>
                <a:cxn ang="0">
                  <a:pos x="490" y="58"/>
                </a:cxn>
                <a:cxn ang="0">
                  <a:pos x="410" y="145"/>
                </a:cxn>
                <a:cxn ang="0">
                  <a:pos x="351" y="195"/>
                </a:cxn>
                <a:cxn ang="0">
                  <a:pos x="287" y="249"/>
                </a:cxn>
                <a:cxn ang="0">
                  <a:pos x="220" y="303"/>
                </a:cxn>
                <a:cxn ang="0">
                  <a:pos x="161" y="353"/>
                </a:cxn>
                <a:cxn ang="0">
                  <a:pos x="123" y="391"/>
                </a:cxn>
                <a:cxn ang="0">
                  <a:pos x="161" y="391"/>
                </a:cxn>
                <a:cxn ang="0">
                  <a:pos x="199" y="395"/>
                </a:cxn>
                <a:cxn ang="0">
                  <a:pos x="271" y="407"/>
                </a:cxn>
                <a:cxn ang="0">
                  <a:pos x="355" y="407"/>
                </a:cxn>
                <a:cxn ang="0">
                  <a:pos x="431" y="366"/>
                </a:cxn>
                <a:cxn ang="0">
                  <a:pos x="456" y="320"/>
                </a:cxn>
                <a:cxn ang="0">
                  <a:pos x="469" y="312"/>
                </a:cxn>
                <a:cxn ang="0">
                  <a:pos x="482" y="312"/>
                </a:cxn>
                <a:cxn ang="0">
                  <a:pos x="490" y="316"/>
                </a:cxn>
                <a:cxn ang="0">
                  <a:pos x="494" y="328"/>
                </a:cxn>
                <a:cxn ang="0">
                  <a:pos x="469" y="386"/>
                </a:cxn>
                <a:cxn ang="0">
                  <a:pos x="401" y="461"/>
                </a:cxn>
                <a:cxn ang="0">
                  <a:pos x="300" y="499"/>
                </a:cxn>
                <a:cxn ang="0">
                  <a:pos x="237" y="478"/>
                </a:cxn>
                <a:cxn ang="0">
                  <a:pos x="190" y="436"/>
                </a:cxn>
                <a:cxn ang="0">
                  <a:pos x="169" y="424"/>
                </a:cxn>
                <a:cxn ang="0">
                  <a:pos x="152" y="420"/>
                </a:cxn>
                <a:cxn ang="0">
                  <a:pos x="106" y="428"/>
                </a:cxn>
                <a:cxn ang="0">
                  <a:pos x="43" y="486"/>
                </a:cxn>
                <a:cxn ang="0">
                  <a:pos x="30" y="499"/>
                </a:cxn>
                <a:cxn ang="0">
                  <a:pos x="17" y="499"/>
                </a:cxn>
                <a:cxn ang="0">
                  <a:pos x="5" y="494"/>
                </a:cxn>
                <a:cxn ang="0">
                  <a:pos x="0" y="486"/>
                </a:cxn>
                <a:cxn ang="0">
                  <a:pos x="26" y="445"/>
                </a:cxn>
                <a:cxn ang="0">
                  <a:pos x="102" y="361"/>
                </a:cxn>
                <a:cxn ang="0">
                  <a:pos x="136" y="328"/>
                </a:cxn>
                <a:cxn ang="0">
                  <a:pos x="195" y="278"/>
                </a:cxn>
                <a:cxn ang="0">
                  <a:pos x="287" y="203"/>
                </a:cxn>
                <a:cxn ang="0">
                  <a:pos x="351" y="153"/>
                </a:cxn>
                <a:cxn ang="0">
                  <a:pos x="384" y="120"/>
                </a:cxn>
                <a:cxn ang="0">
                  <a:pos x="380" y="108"/>
                </a:cxn>
                <a:cxn ang="0">
                  <a:pos x="338" y="104"/>
                </a:cxn>
                <a:cxn ang="0">
                  <a:pos x="271" y="87"/>
                </a:cxn>
                <a:cxn ang="0">
                  <a:pos x="211" y="87"/>
                </a:cxn>
                <a:cxn ang="0">
                  <a:pos x="152" y="104"/>
                </a:cxn>
                <a:cxn ang="0">
                  <a:pos x="127" y="133"/>
                </a:cxn>
                <a:cxn ang="0">
                  <a:pos x="119" y="141"/>
                </a:cxn>
                <a:cxn ang="0">
                  <a:pos x="106" y="141"/>
                </a:cxn>
                <a:cxn ang="0">
                  <a:pos x="93" y="133"/>
                </a:cxn>
                <a:cxn ang="0">
                  <a:pos x="102" y="104"/>
                </a:cxn>
                <a:cxn ang="0">
                  <a:pos x="152" y="37"/>
                </a:cxn>
                <a:cxn ang="0">
                  <a:pos x="245" y="0"/>
                </a:cxn>
              </a:cxnLst>
              <a:rect l="0" t="0" r="r" b="b"/>
              <a:pathLst>
                <a:path w="519" h="499">
                  <a:moveTo>
                    <a:pt x="245" y="0"/>
                  </a:moveTo>
                  <a:lnTo>
                    <a:pt x="271" y="4"/>
                  </a:lnTo>
                  <a:lnTo>
                    <a:pt x="296" y="16"/>
                  </a:lnTo>
                  <a:lnTo>
                    <a:pt x="334" y="45"/>
                  </a:lnTo>
                  <a:lnTo>
                    <a:pt x="346" y="58"/>
                  </a:lnTo>
                  <a:lnTo>
                    <a:pt x="363" y="66"/>
                  </a:lnTo>
                  <a:lnTo>
                    <a:pt x="372" y="74"/>
                  </a:lnTo>
                  <a:lnTo>
                    <a:pt x="380" y="74"/>
                  </a:lnTo>
                  <a:lnTo>
                    <a:pt x="389" y="79"/>
                  </a:lnTo>
                  <a:lnTo>
                    <a:pt x="397" y="79"/>
                  </a:lnTo>
                  <a:lnTo>
                    <a:pt x="422" y="70"/>
                  </a:lnTo>
                  <a:lnTo>
                    <a:pt x="448" y="50"/>
                  </a:lnTo>
                  <a:lnTo>
                    <a:pt x="482" y="8"/>
                  </a:lnTo>
                  <a:lnTo>
                    <a:pt x="486" y="4"/>
                  </a:lnTo>
                  <a:lnTo>
                    <a:pt x="490" y="0"/>
                  </a:lnTo>
                  <a:lnTo>
                    <a:pt x="494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1" y="0"/>
                  </a:lnTo>
                  <a:lnTo>
                    <a:pt x="515" y="4"/>
                  </a:lnTo>
                  <a:lnTo>
                    <a:pt x="519" y="4"/>
                  </a:lnTo>
                  <a:lnTo>
                    <a:pt x="519" y="12"/>
                  </a:lnTo>
                  <a:lnTo>
                    <a:pt x="515" y="29"/>
                  </a:lnTo>
                  <a:lnTo>
                    <a:pt x="490" y="58"/>
                  </a:lnTo>
                  <a:lnTo>
                    <a:pt x="456" y="99"/>
                  </a:lnTo>
                  <a:lnTo>
                    <a:pt x="410" y="145"/>
                  </a:lnTo>
                  <a:lnTo>
                    <a:pt x="384" y="170"/>
                  </a:lnTo>
                  <a:lnTo>
                    <a:pt x="351" y="195"/>
                  </a:lnTo>
                  <a:lnTo>
                    <a:pt x="317" y="224"/>
                  </a:lnTo>
                  <a:lnTo>
                    <a:pt x="287" y="249"/>
                  </a:lnTo>
                  <a:lnTo>
                    <a:pt x="271" y="266"/>
                  </a:lnTo>
                  <a:lnTo>
                    <a:pt x="220" y="303"/>
                  </a:lnTo>
                  <a:lnTo>
                    <a:pt x="186" y="332"/>
                  </a:lnTo>
                  <a:lnTo>
                    <a:pt x="161" y="353"/>
                  </a:lnTo>
                  <a:lnTo>
                    <a:pt x="140" y="374"/>
                  </a:lnTo>
                  <a:lnTo>
                    <a:pt x="123" y="391"/>
                  </a:lnTo>
                  <a:lnTo>
                    <a:pt x="148" y="391"/>
                  </a:lnTo>
                  <a:lnTo>
                    <a:pt x="161" y="391"/>
                  </a:lnTo>
                  <a:lnTo>
                    <a:pt x="178" y="391"/>
                  </a:lnTo>
                  <a:lnTo>
                    <a:pt x="199" y="395"/>
                  </a:lnTo>
                  <a:lnTo>
                    <a:pt x="233" y="399"/>
                  </a:lnTo>
                  <a:lnTo>
                    <a:pt x="271" y="407"/>
                  </a:lnTo>
                  <a:lnTo>
                    <a:pt x="313" y="411"/>
                  </a:lnTo>
                  <a:lnTo>
                    <a:pt x="355" y="407"/>
                  </a:lnTo>
                  <a:lnTo>
                    <a:pt x="397" y="391"/>
                  </a:lnTo>
                  <a:lnTo>
                    <a:pt x="431" y="366"/>
                  </a:lnTo>
                  <a:lnTo>
                    <a:pt x="456" y="328"/>
                  </a:lnTo>
                  <a:lnTo>
                    <a:pt x="456" y="320"/>
                  </a:lnTo>
                  <a:lnTo>
                    <a:pt x="460" y="316"/>
                  </a:lnTo>
                  <a:lnTo>
                    <a:pt x="469" y="312"/>
                  </a:lnTo>
                  <a:lnTo>
                    <a:pt x="477" y="312"/>
                  </a:lnTo>
                  <a:lnTo>
                    <a:pt x="482" y="312"/>
                  </a:lnTo>
                  <a:lnTo>
                    <a:pt x="486" y="312"/>
                  </a:lnTo>
                  <a:lnTo>
                    <a:pt x="490" y="316"/>
                  </a:lnTo>
                  <a:lnTo>
                    <a:pt x="494" y="320"/>
                  </a:lnTo>
                  <a:lnTo>
                    <a:pt x="494" y="328"/>
                  </a:lnTo>
                  <a:lnTo>
                    <a:pt x="486" y="353"/>
                  </a:lnTo>
                  <a:lnTo>
                    <a:pt x="469" y="386"/>
                  </a:lnTo>
                  <a:lnTo>
                    <a:pt x="439" y="428"/>
                  </a:lnTo>
                  <a:lnTo>
                    <a:pt x="401" y="461"/>
                  </a:lnTo>
                  <a:lnTo>
                    <a:pt x="355" y="486"/>
                  </a:lnTo>
                  <a:lnTo>
                    <a:pt x="300" y="499"/>
                  </a:lnTo>
                  <a:lnTo>
                    <a:pt x="266" y="490"/>
                  </a:lnTo>
                  <a:lnTo>
                    <a:pt x="237" y="478"/>
                  </a:lnTo>
                  <a:lnTo>
                    <a:pt x="207" y="449"/>
                  </a:lnTo>
                  <a:lnTo>
                    <a:pt x="190" y="436"/>
                  </a:lnTo>
                  <a:lnTo>
                    <a:pt x="178" y="428"/>
                  </a:lnTo>
                  <a:lnTo>
                    <a:pt x="169" y="424"/>
                  </a:lnTo>
                  <a:lnTo>
                    <a:pt x="161" y="424"/>
                  </a:lnTo>
                  <a:lnTo>
                    <a:pt x="152" y="420"/>
                  </a:lnTo>
                  <a:lnTo>
                    <a:pt x="144" y="420"/>
                  </a:lnTo>
                  <a:lnTo>
                    <a:pt x="106" y="428"/>
                  </a:lnTo>
                  <a:lnTo>
                    <a:pt x="72" y="453"/>
                  </a:lnTo>
                  <a:lnTo>
                    <a:pt x="43" y="486"/>
                  </a:lnTo>
                  <a:lnTo>
                    <a:pt x="34" y="494"/>
                  </a:lnTo>
                  <a:lnTo>
                    <a:pt x="30" y="499"/>
                  </a:lnTo>
                  <a:lnTo>
                    <a:pt x="22" y="499"/>
                  </a:lnTo>
                  <a:lnTo>
                    <a:pt x="17" y="499"/>
                  </a:lnTo>
                  <a:lnTo>
                    <a:pt x="13" y="494"/>
                  </a:lnTo>
                  <a:lnTo>
                    <a:pt x="5" y="494"/>
                  </a:lnTo>
                  <a:lnTo>
                    <a:pt x="0" y="490"/>
                  </a:lnTo>
                  <a:lnTo>
                    <a:pt x="0" y="486"/>
                  </a:lnTo>
                  <a:lnTo>
                    <a:pt x="9" y="470"/>
                  </a:lnTo>
                  <a:lnTo>
                    <a:pt x="26" y="445"/>
                  </a:lnTo>
                  <a:lnTo>
                    <a:pt x="60" y="407"/>
                  </a:lnTo>
                  <a:lnTo>
                    <a:pt x="102" y="361"/>
                  </a:lnTo>
                  <a:lnTo>
                    <a:pt x="119" y="349"/>
                  </a:lnTo>
                  <a:lnTo>
                    <a:pt x="136" y="328"/>
                  </a:lnTo>
                  <a:lnTo>
                    <a:pt x="161" y="307"/>
                  </a:lnTo>
                  <a:lnTo>
                    <a:pt x="195" y="278"/>
                  </a:lnTo>
                  <a:lnTo>
                    <a:pt x="241" y="245"/>
                  </a:lnTo>
                  <a:lnTo>
                    <a:pt x="287" y="203"/>
                  </a:lnTo>
                  <a:lnTo>
                    <a:pt x="321" y="178"/>
                  </a:lnTo>
                  <a:lnTo>
                    <a:pt x="351" y="153"/>
                  </a:lnTo>
                  <a:lnTo>
                    <a:pt x="368" y="137"/>
                  </a:lnTo>
                  <a:lnTo>
                    <a:pt x="384" y="120"/>
                  </a:lnTo>
                  <a:lnTo>
                    <a:pt x="397" y="108"/>
                  </a:lnTo>
                  <a:lnTo>
                    <a:pt x="380" y="108"/>
                  </a:lnTo>
                  <a:lnTo>
                    <a:pt x="363" y="108"/>
                  </a:lnTo>
                  <a:lnTo>
                    <a:pt x="338" y="104"/>
                  </a:lnTo>
                  <a:lnTo>
                    <a:pt x="300" y="95"/>
                  </a:lnTo>
                  <a:lnTo>
                    <a:pt x="271" y="87"/>
                  </a:lnTo>
                  <a:lnTo>
                    <a:pt x="233" y="87"/>
                  </a:lnTo>
                  <a:lnTo>
                    <a:pt x="211" y="87"/>
                  </a:lnTo>
                  <a:lnTo>
                    <a:pt x="182" y="91"/>
                  </a:lnTo>
                  <a:lnTo>
                    <a:pt x="152" y="104"/>
                  </a:lnTo>
                  <a:lnTo>
                    <a:pt x="131" y="124"/>
                  </a:lnTo>
                  <a:lnTo>
                    <a:pt x="127" y="133"/>
                  </a:lnTo>
                  <a:lnTo>
                    <a:pt x="127" y="137"/>
                  </a:lnTo>
                  <a:lnTo>
                    <a:pt x="119" y="141"/>
                  </a:lnTo>
                  <a:lnTo>
                    <a:pt x="110" y="141"/>
                  </a:lnTo>
                  <a:lnTo>
                    <a:pt x="106" y="141"/>
                  </a:lnTo>
                  <a:lnTo>
                    <a:pt x="98" y="137"/>
                  </a:lnTo>
                  <a:lnTo>
                    <a:pt x="93" y="133"/>
                  </a:lnTo>
                  <a:lnTo>
                    <a:pt x="93" y="129"/>
                  </a:lnTo>
                  <a:lnTo>
                    <a:pt x="102" y="104"/>
                  </a:lnTo>
                  <a:lnTo>
                    <a:pt x="119" y="70"/>
                  </a:lnTo>
                  <a:lnTo>
                    <a:pt x="152" y="37"/>
                  </a:lnTo>
                  <a:lnTo>
                    <a:pt x="195" y="8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2" name="Freeform 58"/>
            <p:cNvSpPr>
              <a:spLocks noEditPoints="1"/>
            </p:cNvSpPr>
            <p:nvPr/>
          </p:nvSpPr>
          <p:spPr bwMode="auto">
            <a:xfrm>
              <a:off x="7260" y="3453"/>
              <a:ext cx="456" cy="349"/>
            </a:xfrm>
            <a:custGeom>
              <a:avLst/>
              <a:gdLst/>
              <a:ahLst/>
              <a:cxnLst>
                <a:cxn ang="0">
                  <a:pos x="186" y="29"/>
                </a:cxn>
                <a:cxn ang="0">
                  <a:pos x="118" y="87"/>
                </a:cxn>
                <a:cxn ang="0">
                  <a:pos x="85" y="166"/>
                </a:cxn>
                <a:cxn ang="0">
                  <a:pos x="72" y="245"/>
                </a:cxn>
                <a:cxn ang="0">
                  <a:pos x="89" y="299"/>
                </a:cxn>
                <a:cxn ang="0">
                  <a:pos x="123" y="320"/>
                </a:cxn>
                <a:cxn ang="0">
                  <a:pos x="182" y="316"/>
                </a:cxn>
                <a:cxn ang="0">
                  <a:pos x="249" y="266"/>
                </a:cxn>
                <a:cxn ang="0">
                  <a:pos x="262" y="254"/>
                </a:cxn>
                <a:cxn ang="0">
                  <a:pos x="266" y="241"/>
                </a:cxn>
                <a:cxn ang="0">
                  <a:pos x="266" y="237"/>
                </a:cxn>
                <a:cxn ang="0">
                  <a:pos x="287" y="54"/>
                </a:cxn>
                <a:cxn ang="0">
                  <a:pos x="224" y="25"/>
                </a:cxn>
                <a:cxn ang="0">
                  <a:pos x="266" y="8"/>
                </a:cxn>
                <a:cxn ang="0">
                  <a:pos x="317" y="46"/>
                </a:cxn>
                <a:cxn ang="0">
                  <a:pos x="329" y="25"/>
                </a:cxn>
                <a:cxn ang="0">
                  <a:pos x="346" y="17"/>
                </a:cxn>
                <a:cxn ang="0">
                  <a:pos x="367" y="17"/>
                </a:cxn>
                <a:cxn ang="0">
                  <a:pos x="380" y="25"/>
                </a:cxn>
                <a:cxn ang="0">
                  <a:pos x="384" y="42"/>
                </a:cxn>
                <a:cxn ang="0">
                  <a:pos x="384" y="50"/>
                </a:cxn>
                <a:cxn ang="0">
                  <a:pos x="376" y="71"/>
                </a:cxn>
                <a:cxn ang="0">
                  <a:pos x="372" y="92"/>
                </a:cxn>
                <a:cxn ang="0">
                  <a:pos x="338" y="220"/>
                </a:cxn>
                <a:cxn ang="0">
                  <a:pos x="334" y="250"/>
                </a:cxn>
                <a:cxn ang="0">
                  <a:pos x="329" y="274"/>
                </a:cxn>
                <a:cxn ang="0">
                  <a:pos x="329" y="295"/>
                </a:cxn>
                <a:cxn ang="0">
                  <a:pos x="338" y="316"/>
                </a:cxn>
                <a:cxn ang="0">
                  <a:pos x="359" y="324"/>
                </a:cxn>
                <a:cxn ang="0">
                  <a:pos x="405" y="283"/>
                </a:cxn>
                <a:cxn ang="0">
                  <a:pos x="422" y="225"/>
                </a:cxn>
                <a:cxn ang="0">
                  <a:pos x="431" y="220"/>
                </a:cxn>
                <a:cxn ang="0">
                  <a:pos x="443" y="220"/>
                </a:cxn>
                <a:cxn ang="0">
                  <a:pos x="452" y="225"/>
                </a:cxn>
                <a:cxn ang="0">
                  <a:pos x="452" y="245"/>
                </a:cxn>
                <a:cxn ang="0">
                  <a:pos x="426" y="304"/>
                </a:cxn>
                <a:cxn ang="0">
                  <a:pos x="384" y="341"/>
                </a:cxn>
                <a:cxn ang="0">
                  <a:pos x="317" y="341"/>
                </a:cxn>
                <a:cxn ang="0">
                  <a:pos x="262" y="295"/>
                </a:cxn>
                <a:cxn ang="0">
                  <a:pos x="220" y="324"/>
                </a:cxn>
                <a:cxn ang="0">
                  <a:pos x="139" y="349"/>
                </a:cxn>
                <a:cxn ang="0">
                  <a:pos x="42" y="312"/>
                </a:cxn>
                <a:cxn ang="0">
                  <a:pos x="0" y="212"/>
                </a:cxn>
                <a:cxn ang="0">
                  <a:pos x="47" y="92"/>
                </a:cxn>
                <a:cxn ang="0">
                  <a:pos x="156" y="13"/>
                </a:cxn>
              </a:cxnLst>
              <a:rect l="0" t="0" r="r" b="b"/>
              <a:pathLst>
                <a:path w="456" h="349">
                  <a:moveTo>
                    <a:pt x="224" y="25"/>
                  </a:moveTo>
                  <a:lnTo>
                    <a:pt x="186" y="29"/>
                  </a:lnTo>
                  <a:lnTo>
                    <a:pt x="152" y="50"/>
                  </a:lnTo>
                  <a:lnTo>
                    <a:pt x="118" y="87"/>
                  </a:lnTo>
                  <a:lnTo>
                    <a:pt x="101" y="125"/>
                  </a:lnTo>
                  <a:lnTo>
                    <a:pt x="85" y="166"/>
                  </a:lnTo>
                  <a:lnTo>
                    <a:pt x="76" y="208"/>
                  </a:lnTo>
                  <a:lnTo>
                    <a:pt x="72" y="245"/>
                  </a:lnTo>
                  <a:lnTo>
                    <a:pt x="76" y="279"/>
                  </a:lnTo>
                  <a:lnTo>
                    <a:pt x="89" y="299"/>
                  </a:lnTo>
                  <a:lnTo>
                    <a:pt x="106" y="312"/>
                  </a:lnTo>
                  <a:lnTo>
                    <a:pt x="123" y="320"/>
                  </a:lnTo>
                  <a:lnTo>
                    <a:pt x="144" y="324"/>
                  </a:lnTo>
                  <a:lnTo>
                    <a:pt x="182" y="316"/>
                  </a:lnTo>
                  <a:lnTo>
                    <a:pt x="220" y="295"/>
                  </a:lnTo>
                  <a:lnTo>
                    <a:pt x="249" y="266"/>
                  </a:lnTo>
                  <a:lnTo>
                    <a:pt x="258" y="258"/>
                  </a:lnTo>
                  <a:lnTo>
                    <a:pt x="262" y="254"/>
                  </a:lnTo>
                  <a:lnTo>
                    <a:pt x="266" y="250"/>
                  </a:lnTo>
                  <a:lnTo>
                    <a:pt x="266" y="241"/>
                  </a:lnTo>
                  <a:lnTo>
                    <a:pt x="266" y="237"/>
                  </a:lnTo>
                  <a:lnTo>
                    <a:pt x="266" y="237"/>
                  </a:lnTo>
                  <a:lnTo>
                    <a:pt x="304" y="92"/>
                  </a:lnTo>
                  <a:lnTo>
                    <a:pt x="287" y="54"/>
                  </a:lnTo>
                  <a:lnTo>
                    <a:pt x="258" y="33"/>
                  </a:lnTo>
                  <a:lnTo>
                    <a:pt x="224" y="25"/>
                  </a:lnTo>
                  <a:close/>
                  <a:moveTo>
                    <a:pt x="224" y="0"/>
                  </a:moveTo>
                  <a:lnTo>
                    <a:pt x="266" y="8"/>
                  </a:lnTo>
                  <a:lnTo>
                    <a:pt x="296" y="25"/>
                  </a:lnTo>
                  <a:lnTo>
                    <a:pt x="317" y="46"/>
                  </a:lnTo>
                  <a:lnTo>
                    <a:pt x="321" y="33"/>
                  </a:lnTo>
                  <a:lnTo>
                    <a:pt x="329" y="25"/>
                  </a:lnTo>
                  <a:lnTo>
                    <a:pt x="338" y="21"/>
                  </a:lnTo>
                  <a:lnTo>
                    <a:pt x="346" y="17"/>
                  </a:lnTo>
                  <a:lnTo>
                    <a:pt x="355" y="17"/>
                  </a:lnTo>
                  <a:lnTo>
                    <a:pt x="367" y="17"/>
                  </a:lnTo>
                  <a:lnTo>
                    <a:pt x="376" y="21"/>
                  </a:lnTo>
                  <a:lnTo>
                    <a:pt x="380" y="25"/>
                  </a:lnTo>
                  <a:lnTo>
                    <a:pt x="384" y="33"/>
                  </a:lnTo>
                  <a:lnTo>
                    <a:pt x="384" y="42"/>
                  </a:lnTo>
                  <a:lnTo>
                    <a:pt x="384" y="46"/>
                  </a:lnTo>
                  <a:lnTo>
                    <a:pt x="384" y="50"/>
                  </a:lnTo>
                  <a:lnTo>
                    <a:pt x="380" y="62"/>
                  </a:lnTo>
                  <a:lnTo>
                    <a:pt x="376" y="71"/>
                  </a:lnTo>
                  <a:lnTo>
                    <a:pt x="376" y="83"/>
                  </a:lnTo>
                  <a:lnTo>
                    <a:pt x="372" y="92"/>
                  </a:lnTo>
                  <a:lnTo>
                    <a:pt x="372" y="92"/>
                  </a:lnTo>
                  <a:lnTo>
                    <a:pt x="338" y="220"/>
                  </a:lnTo>
                  <a:lnTo>
                    <a:pt x="338" y="233"/>
                  </a:lnTo>
                  <a:lnTo>
                    <a:pt x="334" y="250"/>
                  </a:lnTo>
                  <a:lnTo>
                    <a:pt x="329" y="262"/>
                  </a:lnTo>
                  <a:lnTo>
                    <a:pt x="329" y="274"/>
                  </a:lnTo>
                  <a:lnTo>
                    <a:pt x="329" y="279"/>
                  </a:lnTo>
                  <a:lnTo>
                    <a:pt x="329" y="295"/>
                  </a:lnTo>
                  <a:lnTo>
                    <a:pt x="334" y="308"/>
                  </a:lnTo>
                  <a:lnTo>
                    <a:pt x="338" y="316"/>
                  </a:lnTo>
                  <a:lnTo>
                    <a:pt x="346" y="320"/>
                  </a:lnTo>
                  <a:lnTo>
                    <a:pt x="359" y="324"/>
                  </a:lnTo>
                  <a:lnTo>
                    <a:pt x="384" y="312"/>
                  </a:lnTo>
                  <a:lnTo>
                    <a:pt x="405" y="283"/>
                  </a:lnTo>
                  <a:lnTo>
                    <a:pt x="418" y="233"/>
                  </a:lnTo>
                  <a:lnTo>
                    <a:pt x="422" y="225"/>
                  </a:lnTo>
                  <a:lnTo>
                    <a:pt x="426" y="220"/>
                  </a:lnTo>
                  <a:lnTo>
                    <a:pt x="431" y="220"/>
                  </a:lnTo>
                  <a:lnTo>
                    <a:pt x="439" y="220"/>
                  </a:lnTo>
                  <a:lnTo>
                    <a:pt x="443" y="220"/>
                  </a:lnTo>
                  <a:lnTo>
                    <a:pt x="447" y="220"/>
                  </a:lnTo>
                  <a:lnTo>
                    <a:pt x="452" y="225"/>
                  </a:lnTo>
                  <a:lnTo>
                    <a:pt x="456" y="229"/>
                  </a:lnTo>
                  <a:lnTo>
                    <a:pt x="452" y="245"/>
                  </a:lnTo>
                  <a:lnTo>
                    <a:pt x="443" y="274"/>
                  </a:lnTo>
                  <a:lnTo>
                    <a:pt x="426" y="304"/>
                  </a:lnTo>
                  <a:lnTo>
                    <a:pt x="405" y="329"/>
                  </a:lnTo>
                  <a:lnTo>
                    <a:pt x="384" y="341"/>
                  </a:lnTo>
                  <a:lnTo>
                    <a:pt x="355" y="349"/>
                  </a:lnTo>
                  <a:lnTo>
                    <a:pt x="317" y="341"/>
                  </a:lnTo>
                  <a:lnTo>
                    <a:pt x="287" y="324"/>
                  </a:lnTo>
                  <a:lnTo>
                    <a:pt x="262" y="295"/>
                  </a:lnTo>
                  <a:lnTo>
                    <a:pt x="249" y="308"/>
                  </a:lnTo>
                  <a:lnTo>
                    <a:pt x="220" y="324"/>
                  </a:lnTo>
                  <a:lnTo>
                    <a:pt x="186" y="341"/>
                  </a:lnTo>
                  <a:lnTo>
                    <a:pt x="139" y="349"/>
                  </a:lnTo>
                  <a:lnTo>
                    <a:pt x="85" y="337"/>
                  </a:lnTo>
                  <a:lnTo>
                    <a:pt x="42" y="312"/>
                  </a:lnTo>
                  <a:lnTo>
                    <a:pt x="13" y="266"/>
                  </a:lnTo>
                  <a:lnTo>
                    <a:pt x="0" y="212"/>
                  </a:lnTo>
                  <a:lnTo>
                    <a:pt x="13" y="150"/>
                  </a:lnTo>
                  <a:lnTo>
                    <a:pt x="47" y="92"/>
                  </a:lnTo>
                  <a:lnTo>
                    <a:pt x="97" y="46"/>
                  </a:lnTo>
                  <a:lnTo>
                    <a:pt x="156" y="1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3" name="Freeform 59"/>
            <p:cNvSpPr>
              <a:spLocks/>
            </p:cNvSpPr>
            <p:nvPr/>
          </p:nvSpPr>
          <p:spPr bwMode="auto">
            <a:xfrm>
              <a:off x="7952" y="2813"/>
              <a:ext cx="291" cy="110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06" y="70"/>
                </a:cxn>
                <a:cxn ang="0">
                  <a:pos x="173" y="149"/>
                </a:cxn>
                <a:cxn ang="0">
                  <a:pos x="220" y="233"/>
                </a:cxn>
                <a:cxn ang="0">
                  <a:pos x="253" y="316"/>
                </a:cxn>
                <a:cxn ang="0">
                  <a:pos x="279" y="399"/>
                </a:cxn>
                <a:cxn ang="0">
                  <a:pos x="287" y="482"/>
                </a:cxn>
                <a:cxn ang="0">
                  <a:pos x="291" y="553"/>
                </a:cxn>
                <a:cxn ang="0">
                  <a:pos x="283" y="677"/>
                </a:cxn>
                <a:cxn ang="0">
                  <a:pos x="253" y="794"/>
                </a:cxn>
                <a:cxn ang="0">
                  <a:pos x="211" y="894"/>
                </a:cxn>
                <a:cxn ang="0">
                  <a:pos x="169" y="956"/>
                </a:cxn>
                <a:cxn ang="0">
                  <a:pos x="127" y="1010"/>
                </a:cxn>
                <a:cxn ang="0">
                  <a:pos x="89" y="1052"/>
                </a:cxn>
                <a:cxn ang="0">
                  <a:pos x="55" y="1081"/>
                </a:cxn>
                <a:cxn ang="0">
                  <a:pos x="30" y="1097"/>
                </a:cxn>
                <a:cxn ang="0">
                  <a:pos x="13" y="1106"/>
                </a:cxn>
                <a:cxn ang="0">
                  <a:pos x="4" y="1102"/>
                </a:cxn>
                <a:cxn ang="0">
                  <a:pos x="0" y="1102"/>
                </a:cxn>
                <a:cxn ang="0">
                  <a:pos x="0" y="1097"/>
                </a:cxn>
                <a:cxn ang="0">
                  <a:pos x="0" y="1093"/>
                </a:cxn>
                <a:cxn ang="0">
                  <a:pos x="0" y="1089"/>
                </a:cxn>
                <a:cxn ang="0">
                  <a:pos x="0" y="1085"/>
                </a:cxn>
                <a:cxn ang="0">
                  <a:pos x="0" y="1085"/>
                </a:cxn>
                <a:cxn ang="0">
                  <a:pos x="4" y="1081"/>
                </a:cxn>
                <a:cxn ang="0">
                  <a:pos x="9" y="1073"/>
                </a:cxn>
                <a:cxn ang="0">
                  <a:pos x="17" y="1064"/>
                </a:cxn>
                <a:cxn ang="0">
                  <a:pos x="85" y="993"/>
                </a:cxn>
                <a:cxn ang="0">
                  <a:pos x="139" y="902"/>
                </a:cxn>
                <a:cxn ang="0">
                  <a:pos x="182" y="798"/>
                </a:cxn>
                <a:cxn ang="0">
                  <a:pos x="207" y="682"/>
                </a:cxn>
                <a:cxn ang="0">
                  <a:pos x="215" y="549"/>
                </a:cxn>
                <a:cxn ang="0">
                  <a:pos x="207" y="436"/>
                </a:cxn>
                <a:cxn ang="0">
                  <a:pos x="190" y="336"/>
                </a:cxn>
                <a:cxn ang="0">
                  <a:pos x="165" y="253"/>
                </a:cxn>
                <a:cxn ang="0">
                  <a:pos x="131" y="178"/>
                </a:cxn>
                <a:cxn ang="0">
                  <a:pos x="93" y="120"/>
                </a:cxn>
                <a:cxn ang="0">
                  <a:pos x="51" y="70"/>
                </a:cxn>
                <a:cxn ang="0">
                  <a:pos x="9" y="29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91" h="1106">
                  <a:moveTo>
                    <a:pt x="21" y="0"/>
                  </a:moveTo>
                  <a:lnTo>
                    <a:pt x="106" y="70"/>
                  </a:lnTo>
                  <a:lnTo>
                    <a:pt x="173" y="149"/>
                  </a:lnTo>
                  <a:lnTo>
                    <a:pt x="220" y="233"/>
                  </a:lnTo>
                  <a:lnTo>
                    <a:pt x="253" y="316"/>
                  </a:lnTo>
                  <a:lnTo>
                    <a:pt x="279" y="399"/>
                  </a:lnTo>
                  <a:lnTo>
                    <a:pt x="287" y="482"/>
                  </a:lnTo>
                  <a:lnTo>
                    <a:pt x="291" y="553"/>
                  </a:lnTo>
                  <a:lnTo>
                    <a:pt x="283" y="677"/>
                  </a:lnTo>
                  <a:lnTo>
                    <a:pt x="253" y="794"/>
                  </a:lnTo>
                  <a:lnTo>
                    <a:pt x="211" y="894"/>
                  </a:lnTo>
                  <a:lnTo>
                    <a:pt x="169" y="956"/>
                  </a:lnTo>
                  <a:lnTo>
                    <a:pt x="127" y="1010"/>
                  </a:lnTo>
                  <a:lnTo>
                    <a:pt x="89" y="1052"/>
                  </a:lnTo>
                  <a:lnTo>
                    <a:pt x="55" y="1081"/>
                  </a:lnTo>
                  <a:lnTo>
                    <a:pt x="30" y="1097"/>
                  </a:lnTo>
                  <a:lnTo>
                    <a:pt x="13" y="1106"/>
                  </a:lnTo>
                  <a:lnTo>
                    <a:pt x="4" y="1102"/>
                  </a:lnTo>
                  <a:lnTo>
                    <a:pt x="0" y="1102"/>
                  </a:lnTo>
                  <a:lnTo>
                    <a:pt x="0" y="1097"/>
                  </a:lnTo>
                  <a:lnTo>
                    <a:pt x="0" y="1093"/>
                  </a:lnTo>
                  <a:lnTo>
                    <a:pt x="0" y="1089"/>
                  </a:lnTo>
                  <a:lnTo>
                    <a:pt x="0" y="1085"/>
                  </a:lnTo>
                  <a:lnTo>
                    <a:pt x="0" y="1085"/>
                  </a:lnTo>
                  <a:lnTo>
                    <a:pt x="4" y="1081"/>
                  </a:lnTo>
                  <a:lnTo>
                    <a:pt x="9" y="1073"/>
                  </a:lnTo>
                  <a:lnTo>
                    <a:pt x="17" y="1064"/>
                  </a:lnTo>
                  <a:lnTo>
                    <a:pt x="85" y="993"/>
                  </a:lnTo>
                  <a:lnTo>
                    <a:pt x="139" y="902"/>
                  </a:lnTo>
                  <a:lnTo>
                    <a:pt x="182" y="798"/>
                  </a:lnTo>
                  <a:lnTo>
                    <a:pt x="207" y="682"/>
                  </a:lnTo>
                  <a:lnTo>
                    <a:pt x="215" y="549"/>
                  </a:lnTo>
                  <a:lnTo>
                    <a:pt x="207" y="436"/>
                  </a:lnTo>
                  <a:lnTo>
                    <a:pt x="190" y="336"/>
                  </a:lnTo>
                  <a:lnTo>
                    <a:pt x="165" y="253"/>
                  </a:lnTo>
                  <a:lnTo>
                    <a:pt x="131" y="178"/>
                  </a:lnTo>
                  <a:lnTo>
                    <a:pt x="93" y="120"/>
                  </a:lnTo>
                  <a:lnTo>
                    <a:pt x="51" y="70"/>
                  </a:lnTo>
                  <a:lnTo>
                    <a:pt x="9" y="29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4" name="Freeform 60"/>
            <p:cNvSpPr>
              <a:spLocks noEditPoints="1"/>
            </p:cNvSpPr>
            <p:nvPr/>
          </p:nvSpPr>
          <p:spPr bwMode="auto">
            <a:xfrm>
              <a:off x="8416" y="2775"/>
              <a:ext cx="355" cy="553"/>
            </a:xfrm>
            <a:custGeom>
              <a:avLst/>
              <a:gdLst/>
              <a:ahLst/>
              <a:cxnLst>
                <a:cxn ang="0">
                  <a:pos x="266" y="42"/>
                </a:cxn>
                <a:cxn ang="0">
                  <a:pos x="211" y="125"/>
                </a:cxn>
                <a:cxn ang="0">
                  <a:pos x="169" y="246"/>
                </a:cxn>
                <a:cxn ang="0">
                  <a:pos x="144" y="350"/>
                </a:cxn>
                <a:cxn ang="0">
                  <a:pos x="245" y="246"/>
                </a:cxn>
                <a:cxn ang="0">
                  <a:pos x="308" y="146"/>
                </a:cxn>
                <a:cxn ang="0">
                  <a:pos x="325" y="71"/>
                </a:cxn>
                <a:cxn ang="0">
                  <a:pos x="321" y="42"/>
                </a:cxn>
                <a:cxn ang="0">
                  <a:pos x="304" y="29"/>
                </a:cxn>
                <a:cxn ang="0">
                  <a:pos x="296" y="0"/>
                </a:cxn>
                <a:cxn ang="0">
                  <a:pos x="342" y="21"/>
                </a:cxn>
                <a:cxn ang="0">
                  <a:pos x="355" y="75"/>
                </a:cxn>
                <a:cxn ang="0">
                  <a:pos x="351" y="121"/>
                </a:cxn>
                <a:cxn ang="0">
                  <a:pos x="291" y="241"/>
                </a:cxn>
                <a:cxn ang="0">
                  <a:pos x="148" y="387"/>
                </a:cxn>
                <a:cxn ang="0">
                  <a:pos x="140" y="399"/>
                </a:cxn>
                <a:cxn ang="0">
                  <a:pos x="140" y="416"/>
                </a:cxn>
                <a:cxn ang="0">
                  <a:pos x="144" y="470"/>
                </a:cxn>
                <a:cxn ang="0">
                  <a:pos x="173" y="520"/>
                </a:cxn>
                <a:cxn ang="0">
                  <a:pos x="249" y="520"/>
                </a:cxn>
                <a:cxn ang="0">
                  <a:pos x="325" y="470"/>
                </a:cxn>
                <a:cxn ang="0">
                  <a:pos x="338" y="462"/>
                </a:cxn>
                <a:cxn ang="0">
                  <a:pos x="351" y="470"/>
                </a:cxn>
                <a:cxn ang="0">
                  <a:pos x="355" y="483"/>
                </a:cxn>
                <a:cxn ang="0">
                  <a:pos x="351" y="491"/>
                </a:cxn>
                <a:cxn ang="0">
                  <a:pos x="291" y="528"/>
                </a:cxn>
                <a:cxn ang="0">
                  <a:pos x="203" y="553"/>
                </a:cxn>
                <a:cxn ang="0">
                  <a:pos x="127" y="524"/>
                </a:cxn>
                <a:cxn ang="0">
                  <a:pos x="85" y="441"/>
                </a:cxn>
                <a:cxn ang="0">
                  <a:pos x="26" y="487"/>
                </a:cxn>
                <a:cxn ang="0">
                  <a:pos x="21" y="491"/>
                </a:cxn>
                <a:cxn ang="0">
                  <a:pos x="13" y="491"/>
                </a:cxn>
                <a:cxn ang="0">
                  <a:pos x="5" y="478"/>
                </a:cxn>
                <a:cxn ang="0">
                  <a:pos x="5" y="466"/>
                </a:cxn>
                <a:cxn ang="0">
                  <a:pos x="76" y="408"/>
                </a:cxn>
                <a:cxn ang="0">
                  <a:pos x="80" y="399"/>
                </a:cxn>
                <a:cxn ang="0">
                  <a:pos x="102" y="254"/>
                </a:cxn>
                <a:cxn ang="0">
                  <a:pos x="161" y="108"/>
                </a:cxn>
                <a:cxn ang="0">
                  <a:pos x="249" y="13"/>
                </a:cxn>
              </a:cxnLst>
              <a:rect l="0" t="0" r="r" b="b"/>
              <a:pathLst>
                <a:path w="355" h="553">
                  <a:moveTo>
                    <a:pt x="296" y="25"/>
                  </a:moveTo>
                  <a:lnTo>
                    <a:pt x="266" y="42"/>
                  </a:lnTo>
                  <a:lnTo>
                    <a:pt x="237" y="75"/>
                  </a:lnTo>
                  <a:lnTo>
                    <a:pt x="211" y="125"/>
                  </a:lnTo>
                  <a:lnTo>
                    <a:pt x="186" y="183"/>
                  </a:lnTo>
                  <a:lnTo>
                    <a:pt x="169" y="246"/>
                  </a:lnTo>
                  <a:lnTo>
                    <a:pt x="152" y="304"/>
                  </a:lnTo>
                  <a:lnTo>
                    <a:pt x="144" y="350"/>
                  </a:lnTo>
                  <a:lnTo>
                    <a:pt x="199" y="300"/>
                  </a:lnTo>
                  <a:lnTo>
                    <a:pt x="245" y="246"/>
                  </a:lnTo>
                  <a:lnTo>
                    <a:pt x="283" y="191"/>
                  </a:lnTo>
                  <a:lnTo>
                    <a:pt x="308" y="146"/>
                  </a:lnTo>
                  <a:lnTo>
                    <a:pt x="321" y="104"/>
                  </a:lnTo>
                  <a:lnTo>
                    <a:pt x="325" y="71"/>
                  </a:lnTo>
                  <a:lnTo>
                    <a:pt x="321" y="54"/>
                  </a:lnTo>
                  <a:lnTo>
                    <a:pt x="321" y="42"/>
                  </a:lnTo>
                  <a:lnTo>
                    <a:pt x="313" y="33"/>
                  </a:lnTo>
                  <a:lnTo>
                    <a:pt x="304" y="29"/>
                  </a:lnTo>
                  <a:lnTo>
                    <a:pt x="296" y="25"/>
                  </a:lnTo>
                  <a:close/>
                  <a:moveTo>
                    <a:pt x="296" y="0"/>
                  </a:moveTo>
                  <a:lnTo>
                    <a:pt x="325" y="4"/>
                  </a:lnTo>
                  <a:lnTo>
                    <a:pt x="342" y="21"/>
                  </a:lnTo>
                  <a:lnTo>
                    <a:pt x="355" y="46"/>
                  </a:lnTo>
                  <a:lnTo>
                    <a:pt x="355" y="75"/>
                  </a:lnTo>
                  <a:lnTo>
                    <a:pt x="355" y="92"/>
                  </a:lnTo>
                  <a:lnTo>
                    <a:pt x="351" y="121"/>
                  </a:lnTo>
                  <a:lnTo>
                    <a:pt x="338" y="158"/>
                  </a:lnTo>
                  <a:lnTo>
                    <a:pt x="291" y="241"/>
                  </a:lnTo>
                  <a:lnTo>
                    <a:pt x="224" y="316"/>
                  </a:lnTo>
                  <a:lnTo>
                    <a:pt x="148" y="387"/>
                  </a:lnTo>
                  <a:lnTo>
                    <a:pt x="144" y="395"/>
                  </a:lnTo>
                  <a:lnTo>
                    <a:pt x="140" y="399"/>
                  </a:lnTo>
                  <a:lnTo>
                    <a:pt x="140" y="408"/>
                  </a:lnTo>
                  <a:lnTo>
                    <a:pt x="140" y="416"/>
                  </a:lnTo>
                  <a:lnTo>
                    <a:pt x="140" y="441"/>
                  </a:lnTo>
                  <a:lnTo>
                    <a:pt x="144" y="470"/>
                  </a:lnTo>
                  <a:lnTo>
                    <a:pt x="156" y="499"/>
                  </a:lnTo>
                  <a:lnTo>
                    <a:pt x="173" y="520"/>
                  </a:lnTo>
                  <a:lnTo>
                    <a:pt x="203" y="528"/>
                  </a:lnTo>
                  <a:lnTo>
                    <a:pt x="249" y="520"/>
                  </a:lnTo>
                  <a:lnTo>
                    <a:pt x="291" y="495"/>
                  </a:lnTo>
                  <a:lnTo>
                    <a:pt x="325" y="470"/>
                  </a:lnTo>
                  <a:lnTo>
                    <a:pt x="334" y="466"/>
                  </a:lnTo>
                  <a:lnTo>
                    <a:pt x="338" y="462"/>
                  </a:lnTo>
                  <a:lnTo>
                    <a:pt x="346" y="466"/>
                  </a:lnTo>
                  <a:lnTo>
                    <a:pt x="351" y="470"/>
                  </a:lnTo>
                  <a:lnTo>
                    <a:pt x="355" y="474"/>
                  </a:lnTo>
                  <a:lnTo>
                    <a:pt x="355" y="483"/>
                  </a:lnTo>
                  <a:lnTo>
                    <a:pt x="355" y="487"/>
                  </a:lnTo>
                  <a:lnTo>
                    <a:pt x="351" y="491"/>
                  </a:lnTo>
                  <a:lnTo>
                    <a:pt x="329" y="508"/>
                  </a:lnTo>
                  <a:lnTo>
                    <a:pt x="291" y="528"/>
                  </a:lnTo>
                  <a:lnTo>
                    <a:pt x="249" y="545"/>
                  </a:lnTo>
                  <a:lnTo>
                    <a:pt x="203" y="553"/>
                  </a:lnTo>
                  <a:lnTo>
                    <a:pt x="161" y="545"/>
                  </a:lnTo>
                  <a:lnTo>
                    <a:pt x="127" y="524"/>
                  </a:lnTo>
                  <a:lnTo>
                    <a:pt x="102" y="487"/>
                  </a:lnTo>
                  <a:lnTo>
                    <a:pt x="85" y="441"/>
                  </a:lnTo>
                  <a:lnTo>
                    <a:pt x="34" y="483"/>
                  </a:lnTo>
                  <a:lnTo>
                    <a:pt x="26" y="487"/>
                  </a:lnTo>
                  <a:lnTo>
                    <a:pt x="21" y="491"/>
                  </a:lnTo>
                  <a:lnTo>
                    <a:pt x="21" y="491"/>
                  </a:lnTo>
                  <a:lnTo>
                    <a:pt x="17" y="491"/>
                  </a:lnTo>
                  <a:lnTo>
                    <a:pt x="13" y="491"/>
                  </a:lnTo>
                  <a:lnTo>
                    <a:pt x="5" y="487"/>
                  </a:lnTo>
                  <a:lnTo>
                    <a:pt x="5" y="478"/>
                  </a:lnTo>
                  <a:lnTo>
                    <a:pt x="0" y="474"/>
                  </a:lnTo>
                  <a:lnTo>
                    <a:pt x="5" y="466"/>
                  </a:lnTo>
                  <a:lnTo>
                    <a:pt x="9" y="462"/>
                  </a:lnTo>
                  <a:lnTo>
                    <a:pt x="76" y="408"/>
                  </a:lnTo>
                  <a:lnTo>
                    <a:pt x="80" y="404"/>
                  </a:lnTo>
                  <a:lnTo>
                    <a:pt x="80" y="399"/>
                  </a:lnTo>
                  <a:lnTo>
                    <a:pt x="85" y="329"/>
                  </a:lnTo>
                  <a:lnTo>
                    <a:pt x="102" y="254"/>
                  </a:lnTo>
                  <a:lnTo>
                    <a:pt x="127" y="179"/>
                  </a:lnTo>
                  <a:lnTo>
                    <a:pt x="161" y="108"/>
                  </a:lnTo>
                  <a:lnTo>
                    <a:pt x="203" y="50"/>
                  </a:lnTo>
                  <a:lnTo>
                    <a:pt x="249" y="13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" name="Freeform 61"/>
            <p:cNvSpPr>
              <a:spLocks noEditPoints="1"/>
            </p:cNvSpPr>
            <p:nvPr/>
          </p:nvSpPr>
          <p:spPr bwMode="auto">
            <a:xfrm>
              <a:off x="8931" y="3133"/>
              <a:ext cx="456" cy="345"/>
            </a:xfrm>
            <a:custGeom>
              <a:avLst/>
              <a:gdLst/>
              <a:ahLst/>
              <a:cxnLst>
                <a:cxn ang="0">
                  <a:pos x="186" y="29"/>
                </a:cxn>
                <a:cxn ang="0">
                  <a:pos x="118" y="83"/>
                </a:cxn>
                <a:cxn ang="0">
                  <a:pos x="84" y="166"/>
                </a:cxn>
                <a:cxn ang="0">
                  <a:pos x="72" y="241"/>
                </a:cxn>
                <a:cxn ang="0">
                  <a:pos x="89" y="299"/>
                </a:cxn>
                <a:cxn ang="0">
                  <a:pos x="122" y="320"/>
                </a:cxn>
                <a:cxn ang="0">
                  <a:pos x="182" y="312"/>
                </a:cxn>
                <a:cxn ang="0">
                  <a:pos x="249" y="266"/>
                </a:cxn>
                <a:cxn ang="0">
                  <a:pos x="262" y="249"/>
                </a:cxn>
                <a:cxn ang="0">
                  <a:pos x="266" y="241"/>
                </a:cxn>
                <a:cxn ang="0">
                  <a:pos x="304" y="91"/>
                </a:cxn>
                <a:cxn ang="0">
                  <a:pos x="257" y="29"/>
                </a:cxn>
                <a:cxn ang="0">
                  <a:pos x="224" y="0"/>
                </a:cxn>
                <a:cxn ang="0">
                  <a:pos x="295" y="21"/>
                </a:cxn>
                <a:cxn ang="0">
                  <a:pos x="321" y="33"/>
                </a:cxn>
                <a:cxn ang="0">
                  <a:pos x="338" y="16"/>
                </a:cxn>
                <a:cxn ang="0">
                  <a:pos x="355" y="12"/>
                </a:cxn>
                <a:cxn ang="0">
                  <a:pos x="371" y="21"/>
                </a:cxn>
                <a:cxn ang="0">
                  <a:pos x="384" y="33"/>
                </a:cxn>
                <a:cxn ang="0">
                  <a:pos x="384" y="41"/>
                </a:cxn>
                <a:cxn ang="0">
                  <a:pos x="380" y="58"/>
                </a:cxn>
                <a:cxn ang="0">
                  <a:pos x="376" y="79"/>
                </a:cxn>
                <a:cxn ang="0">
                  <a:pos x="371" y="91"/>
                </a:cxn>
                <a:cxn ang="0">
                  <a:pos x="338" y="233"/>
                </a:cxn>
                <a:cxn ang="0">
                  <a:pos x="329" y="258"/>
                </a:cxn>
                <a:cxn ang="0">
                  <a:pos x="325" y="278"/>
                </a:cxn>
                <a:cxn ang="0">
                  <a:pos x="333" y="303"/>
                </a:cxn>
                <a:cxn ang="0">
                  <a:pos x="346" y="320"/>
                </a:cxn>
                <a:cxn ang="0">
                  <a:pos x="384" y="312"/>
                </a:cxn>
                <a:cxn ang="0">
                  <a:pos x="418" y="233"/>
                </a:cxn>
                <a:cxn ang="0">
                  <a:pos x="426" y="220"/>
                </a:cxn>
                <a:cxn ang="0">
                  <a:pos x="439" y="216"/>
                </a:cxn>
                <a:cxn ang="0">
                  <a:pos x="447" y="220"/>
                </a:cxn>
                <a:cxn ang="0">
                  <a:pos x="456" y="229"/>
                </a:cxn>
                <a:cxn ang="0">
                  <a:pos x="439" y="270"/>
                </a:cxn>
                <a:cxn ang="0">
                  <a:pos x="405" y="324"/>
                </a:cxn>
                <a:cxn ang="0">
                  <a:pos x="355" y="345"/>
                </a:cxn>
                <a:cxn ang="0">
                  <a:pos x="283" y="324"/>
                </a:cxn>
                <a:cxn ang="0">
                  <a:pos x="249" y="303"/>
                </a:cxn>
                <a:cxn ang="0">
                  <a:pos x="182" y="337"/>
                </a:cxn>
                <a:cxn ang="0">
                  <a:pos x="84" y="337"/>
                </a:cxn>
                <a:cxn ang="0">
                  <a:pos x="13" y="266"/>
                </a:cxn>
                <a:cxn ang="0">
                  <a:pos x="13" y="150"/>
                </a:cxn>
                <a:cxn ang="0">
                  <a:pos x="97" y="41"/>
                </a:cxn>
                <a:cxn ang="0">
                  <a:pos x="224" y="0"/>
                </a:cxn>
              </a:cxnLst>
              <a:rect l="0" t="0" r="r" b="b"/>
              <a:pathLst>
                <a:path w="456" h="345">
                  <a:moveTo>
                    <a:pt x="224" y="25"/>
                  </a:moveTo>
                  <a:lnTo>
                    <a:pt x="186" y="29"/>
                  </a:lnTo>
                  <a:lnTo>
                    <a:pt x="152" y="50"/>
                  </a:lnTo>
                  <a:lnTo>
                    <a:pt x="118" y="83"/>
                  </a:lnTo>
                  <a:lnTo>
                    <a:pt x="101" y="120"/>
                  </a:lnTo>
                  <a:lnTo>
                    <a:pt x="84" y="166"/>
                  </a:lnTo>
                  <a:lnTo>
                    <a:pt x="76" y="208"/>
                  </a:lnTo>
                  <a:lnTo>
                    <a:pt x="72" y="241"/>
                  </a:lnTo>
                  <a:lnTo>
                    <a:pt x="76" y="274"/>
                  </a:lnTo>
                  <a:lnTo>
                    <a:pt x="89" y="299"/>
                  </a:lnTo>
                  <a:lnTo>
                    <a:pt x="106" y="312"/>
                  </a:lnTo>
                  <a:lnTo>
                    <a:pt x="122" y="320"/>
                  </a:lnTo>
                  <a:lnTo>
                    <a:pt x="144" y="320"/>
                  </a:lnTo>
                  <a:lnTo>
                    <a:pt x="182" y="312"/>
                  </a:lnTo>
                  <a:lnTo>
                    <a:pt x="220" y="295"/>
                  </a:lnTo>
                  <a:lnTo>
                    <a:pt x="249" y="266"/>
                  </a:lnTo>
                  <a:lnTo>
                    <a:pt x="257" y="258"/>
                  </a:lnTo>
                  <a:lnTo>
                    <a:pt x="262" y="249"/>
                  </a:lnTo>
                  <a:lnTo>
                    <a:pt x="262" y="245"/>
                  </a:lnTo>
                  <a:lnTo>
                    <a:pt x="266" y="241"/>
                  </a:lnTo>
                  <a:lnTo>
                    <a:pt x="266" y="233"/>
                  </a:lnTo>
                  <a:lnTo>
                    <a:pt x="304" y="91"/>
                  </a:lnTo>
                  <a:lnTo>
                    <a:pt x="287" y="54"/>
                  </a:lnTo>
                  <a:lnTo>
                    <a:pt x="257" y="29"/>
                  </a:lnTo>
                  <a:lnTo>
                    <a:pt x="224" y="25"/>
                  </a:lnTo>
                  <a:close/>
                  <a:moveTo>
                    <a:pt x="224" y="0"/>
                  </a:moveTo>
                  <a:lnTo>
                    <a:pt x="266" y="4"/>
                  </a:lnTo>
                  <a:lnTo>
                    <a:pt x="295" y="21"/>
                  </a:lnTo>
                  <a:lnTo>
                    <a:pt x="317" y="41"/>
                  </a:lnTo>
                  <a:lnTo>
                    <a:pt x="321" y="33"/>
                  </a:lnTo>
                  <a:lnTo>
                    <a:pt x="329" y="25"/>
                  </a:lnTo>
                  <a:lnTo>
                    <a:pt x="338" y="16"/>
                  </a:lnTo>
                  <a:lnTo>
                    <a:pt x="346" y="12"/>
                  </a:lnTo>
                  <a:lnTo>
                    <a:pt x="355" y="12"/>
                  </a:lnTo>
                  <a:lnTo>
                    <a:pt x="363" y="16"/>
                  </a:lnTo>
                  <a:lnTo>
                    <a:pt x="371" y="21"/>
                  </a:lnTo>
                  <a:lnTo>
                    <a:pt x="380" y="25"/>
                  </a:lnTo>
                  <a:lnTo>
                    <a:pt x="384" y="33"/>
                  </a:lnTo>
                  <a:lnTo>
                    <a:pt x="384" y="41"/>
                  </a:lnTo>
                  <a:lnTo>
                    <a:pt x="384" y="41"/>
                  </a:lnTo>
                  <a:lnTo>
                    <a:pt x="384" y="50"/>
                  </a:lnTo>
                  <a:lnTo>
                    <a:pt x="380" y="58"/>
                  </a:lnTo>
                  <a:lnTo>
                    <a:pt x="376" y="71"/>
                  </a:lnTo>
                  <a:lnTo>
                    <a:pt x="376" y="79"/>
                  </a:lnTo>
                  <a:lnTo>
                    <a:pt x="371" y="91"/>
                  </a:lnTo>
                  <a:lnTo>
                    <a:pt x="371" y="91"/>
                  </a:lnTo>
                  <a:lnTo>
                    <a:pt x="338" y="216"/>
                  </a:lnTo>
                  <a:lnTo>
                    <a:pt x="338" y="233"/>
                  </a:lnTo>
                  <a:lnTo>
                    <a:pt x="333" y="245"/>
                  </a:lnTo>
                  <a:lnTo>
                    <a:pt x="329" y="258"/>
                  </a:lnTo>
                  <a:lnTo>
                    <a:pt x="329" y="270"/>
                  </a:lnTo>
                  <a:lnTo>
                    <a:pt x="325" y="278"/>
                  </a:lnTo>
                  <a:lnTo>
                    <a:pt x="329" y="291"/>
                  </a:lnTo>
                  <a:lnTo>
                    <a:pt x="333" y="303"/>
                  </a:lnTo>
                  <a:lnTo>
                    <a:pt x="338" y="312"/>
                  </a:lnTo>
                  <a:lnTo>
                    <a:pt x="346" y="320"/>
                  </a:lnTo>
                  <a:lnTo>
                    <a:pt x="359" y="320"/>
                  </a:lnTo>
                  <a:lnTo>
                    <a:pt x="384" y="312"/>
                  </a:lnTo>
                  <a:lnTo>
                    <a:pt x="405" y="283"/>
                  </a:lnTo>
                  <a:lnTo>
                    <a:pt x="418" y="233"/>
                  </a:lnTo>
                  <a:lnTo>
                    <a:pt x="422" y="224"/>
                  </a:lnTo>
                  <a:lnTo>
                    <a:pt x="426" y="220"/>
                  </a:lnTo>
                  <a:lnTo>
                    <a:pt x="430" y="216"/>
                  </a:lnTo>
                  <a:lnTo>
                    <a:pt x="439" y="216"/>
                  </a:lnTo>
                  <a:lnTo>
                    <a:pt x="443" y="216"/>
                  </a:lnTo>
                  <a:lnTo>
                    <a:pt x="447" y="220"/>
                  </a:lnTo>
                  <a:lnTo>
                    <a:pt x="452" y="220"/>
                  </a:lnTo>
                  <a:lnTo>
                    <a:pt x="456" y="229"/>
                  </a:lnTo>
                  <a:lnTo>
                    <a:pt x="452" y="241"/>
                  </a:lnTo>
                  <a:lnTo>
                    <a:pt x="439" y="270"/>
                  </a:lnTo>
                  <a:lnTo>
                    <a:pt x="426" y="303"/>
                  </a:lnTo>
                  <a:lnTo>
                    <a:pt x="405" y="324"/>
                  </a:lnTo>
                  <a:lnTo>
                    <a:pt x="384" y="341"/>
                  </a:lnTo>
                  <a:lnTo>
                    <a:pt x="355" y="345"/>
                  </a:lnTo>
                  <a:lnTo>
                    <a:pt x="317" y="341"/>
                  </a:lnTo>
                  <a:lnTo>
                    <a:pt x="283" y="324"/>
                  </a:lnTo>
                  <a:lnTo>
                    <a:pt x="262" y="295"/>
                  </a:lnTo>
                  <a:lnTo>
                    <a:pt x="249" y="303"/>
                  </a:lnTo>
                  <a:lnTo>
                    <a:pt x="220" y="324"/>
                  </a:lnTo>
                  <a:lnTo>
                    <a:pt x="182" y="337"/>
                  </a:lnTo>
                  <a:lnTo>
                    <a:pt x="139" y="345"/>
                  </a:lnTo>
                  <a:lnTo>
                    <a:pt x="84" y="337"/>
                  </a:lnTo>
                  <a:lnTo>
                    <a:pt x="42" y="308"/>
                  </a:lnTo>
                  <a:lnTo>
                    <a:pt x="13" y="266"/>
                  </a:lnTo>
                  <a:lnTo>
                    <a:pt x="0" y="212"/>
                  </a:lnTo>
                  <a:lnTo>
                    <a:pt x="13" y="150"/>
                  </a:lnTo>
                  <a:lnTo>
                    <a:pt x="47" y="91"/>
                  </a:lnTo>
                  <a:lnTo>
                    <a:pt x="97" y="41"/>
                  </a:lnTo>
                  <a:lnTo>
                    <a:pt x="156" y="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6" name="Freeform 62"/>
            <p:cNvSpPr>
              <a:spLocks/>
            </p:cNvSpPr>
            <p:nvPr/>
          </p:nvSpPr>
          <p:spPr bwMode="auto">
            <a:xfrm>
              <a:off x="9834" y="2330"/>
              <a:ext cx="608" cy="778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266" y="96"/>
                </a:cxn>
                <a:cxn ang="0">
                  <a:pos x="266" y="146"/>
                </a:cxn>
                <a:cxn ang="0">
                  <a:pos x="439" y="9"/>
                </a:cxn>
                <a:cxn ang="0">
                  <a:pos x="464" y="50"/>
                </a:cxn>
                <a:cxn ang="0">
                  <a:pos x="498" y="92"/>
                </a:cxn>
                <a:cxn ang="0">
                  <a:pos x="506" y="100"/>
                </a:cxn>
                <a:cxn ang="0">
                  <a:pos x="519" y="113"/>
                </a:cxn>
                <a:cxn ang="0">
                  <a:pos x="532" y="117"/>
                </a:cxn>
                <a:cxn ang="0">
                  <a:pos x="544" y="121"/>
                </a:cxn>
                <a:cxn ang="0">
                  <a:pos x="557" y="117"/>
                </a:cxn>
                <a:cxn ang="0">
                  <a:pos x="570" y="113"/>
                </a:cxn>
                <a:cxn ang="0">
                  <a:pos x="582" y="108"/>
                </a:cxn>
                <a:cxn ang="0">
                  <a:pos x="595" y="100"/>
                </a:cxn>
                <a:cxn ang="0">
                  <a:pos x="608" y="96"/>
                </a:cxn>
                <a:cxn ang="0">
                  <a:pos x="603" y="117"/>
                </a:cxn>
                <a:cxn ang="0">
                  <a:pos x="511" y="204"/>
                </a:cxn>
                <a:cxn ang="0">
                  <a:pos x="498" y="212"/>
                </a:cxn>
                <a:cxn ang="0">
                  <a:pos x="485" y="216"/>
                </a:cxn>
                <a:cxn ang="0">
                  <a:pos x="473" y="216"/>
                </a:cxn>
                <a:cxn ang="0">
                  <a:pos x="456" y="221"/>
                </a:cxn>
                <a:cxn ang="0">
                  <a:pos x="439" y="216"/>
                </a:cxn>
                <a:cxn ang="0">
                  <a:pos x="422" y="212"/>
                </a:cxn>
                <a:cxn ang="0">
                  <a:pos x="405" y="200"/>
                </a:cxn>
                <a:cxn ang="0">
                  <a:pos x="363" y="175"/>
                </a:cxn>
                <a:cxn ang="0">
                  <a:pos x="325" y="142"/>
                </a:cxn>
                <a:cxn ang="0">
                  <a:pos x="308" y="154"/>
                </a:cxn>
                <a:cxn ang="0">
                  <a:pos x="295" y="167"/>
                </a:cxn>
                <a:cxn ang="0">
                  <a:pos x="283" y="175"/>
                </a:cxn>
                <a:cxn ang="0">
                  <a:pos x="274" y="187"/>
                </a:cxn>
                <a:cxn ang="0">
                  <a:pos x="266" y="196"/>
                </a:cxn>
                <a:cxn ang="0">
                  <a:pos x="266" y="503"/>
                </a:cxn>
                <a:cxn ang="0">
                  <a:pos x="270" y="520"/>
                </a:cxn>
                <a:cxn ang="0">
                  <a:pos x="274" y="533"/>
                </a:cxn>
                <a:cxn ang="0">
                  <a:pos x="279" y="545"/>
                </a:cxn>
                <a:cxn ang="0">
                  <a:pos x="287" y="557"/>
                </a:cxn>
                <a:cxn ang="0">
                  <a:pos x="295" y="570"/>
                </a:cxn>
                <a:cxn ang="0">
                  <a:pos x="338" y="612"/>
                </a:cxn>
                <a:cxn ang="0">
                  <a:pos x="380" y="649"/>
                </a:cxn>
                <a:cxn ang="0">
                  <a:pos x="523" y="582"/>
                </a:cxn>
                <a:cxn ang="0">
                  <a:pos x="527" y="612"/>
                </a:cxn>
                <a:cxn ang="0">
                  <a:pos x="295" y="778"/>
                </a:cxn>
                <a:cxn ang="0">
                  <a:pos x="211" y="703"/>
                </a:cxn>
                <a:cxn ang="0">
                  <a:pos x="131" y="624"/>
                </a:cxn>
                <a:cxn ang="0">
                  <a:pos x="139" y="537"/>
                </a:cxn>
                <a:cxn ang="0">
                  <a:pos x="139" y="449"/>
                </a:cxn>
                <a:cxn ang="0">
                  <a:pos x="144" y="358"/>
                </a:cxn>
                <a:cxn ang="0">
                  <a:pos x="139" y="300"/>
                </a:cxn>
                <a:cxn ang="0">
                  <a:pos x="139" y="237"/>
                </a:cxn>
                <a:cxn ang="0">
                  <a:pos x="135" y="200"/>
                </a:cxn>
                <a:cxn ang="0">
                  <a:pos x="131" y="179"/>
                </a:cxn>
                <a:cxn ang="0">
                  <a:pos x="127" y="171"/>
                </a:cxn>
                <a:cxn ang="0">
                  <a:pos x="106" y="154"/>
                </a:cxn>
                <a:cxn ang="0">
                  <a:pos x="80" y="137"/>
                </a:cxn>
                <a:cxn ang="0">
                  <a:pos x="17" y="162"/>
                </a:cxn>
                <a:cxn ang="0">
                  <a:pos x="0" y="146"/>
                </a:cxn>
                <a:cxn ang="0">
                  <a:pos x="160" y="0"/>
                </a:cxn>
              </a:cxnLst>
              <a:rect l="0" t="0" r="r" b="b"/>
              <a:pathLst>
                <a:path w="608" h="778">
                  <a:moveTo>
                    <a:pt x="160" y="0"/>
                  </a:moveTo>
                  <a:lnTo>
                    <a:pt x="266" y="96"/>
                  </a:lnTo>
                  <a:lnTo>
                    <a:pt x="266" y="146"/>
                  </a:lnTo>
                  <a:lnTo>
                    <a:pt x="439" y="9"/>
                  </a:lnTo>
                  <a:lnTo>
                    <a:pt x="464" y="50"/>
                  </a:lnTo>
                  <a:lnTo>
                    <a:pt x="498" y="92"/>
                  </a:lnTo>
                  <a:lnTo>
                    <a:pt x="506" y="100"/>
                  </a:lnTo>
                  <a:lnTo>
                    <a:pt x="519" y="113"/>
                  </a:lnTo>
                  <a:lnTo>
                    <a:pt x="532" y="117"/>
                  </a:lnTo>
                  <a:lnTo>
                    <a:pt x="544" y="121"/>
                  </a:lnTo>
                  <a:lnTo>
                    <a:pt x="557" y="117"/>
                  </a:lnTo>
                  <a:lnTo>
                    <a:pt x="570" y="113"/>
                  </a:lnTo>
                  <a:lnTo>
                    <a:pt x="582" y="108"/>
                  </a:lnTo>
                  <a:lnTo>
                    <a:pt x="595" y="100"/>
                  </a:lnTo>
                  <a:lnTo>
                    <a:pt x="608" y="96"/>
                  </a:lnTo>
                  <a:lnTo>
                    <a:pt x="603" y="117"/>
                  </a:lnTo>
                  <a:lnTo>
                    <a:pt x="511" y="204"/>
                  </a:lnTo>
                  <a:lnTo>
                    <a:pt x="498" y="212"/>
                  </a:lnTo>
                  <a:lnTo>
                    <a:pt x="485" y="216"/>
                  </a:lnTo>
                  <a:lnTo>
                    <a:pt x="473" y="216"/>
                  </a:lnTo>
                  <a:lnTo>
                    <a:pt x="456" y="221"/>
                  </a:lnTo>
                  <a:lnTo>
                    <a:pt x="439" y="216"/>
                  </a:lnTo>
                  <a:lnTo>
                    <a:pt x="422" y="212"/>
                  </a:lnTo>
                  <a:lnTo>
                    <a:pt x="405" y="200"/>
                  </a:lnTo>
                  <a:lnTo>
                    <a:pt x="363" y="175"/>
                  </a:lnTo>
                  <a:lnTo>
                    <a:pt x="325" y="142"/>
                  </a:lnTo>
                  <a:lnTo>
                    <a:pt x="308" y="154"/>
                  </a:lnTo>
                  <a:lnTo>
                    <a:pt x="295" y="167"/>
                  </a:lnTo>
                  <a:lnTo>
                    <a:pt x="283" y="175"/>
                  </a:lnTo>
                  <a:lnTo>
                    <a:pt x="274" y="187"/>
                  </a:lnTo>
                  <a:lnTo>
                    <a:pt x="266" y="196"/>
                  </a:lnTo>
                  <a:lnTo>
                    <a:pt x="266" y="503"/>
                  </a:lnTo>
                  <a:lnTo>
                    <a:pt x="270" y="520"/>
                  </a:lnTo>
                  <a:lnTo>
                    <a:pt x="274" y="533"/>
                  </a:lnTo>
                  <a:lnTo>
                    <a:pt x="279" y="545"/>
                  </a:lnTo>
                  <a:lnTo>
                    <a:pt x="287" y="557"/>
                  </a:lnTo>
                  <a:lnTo>
                    <a:pt x="295" y="570"/>
                  </a:lnTo>
                  <a:lnTo>
                    <a:pt x="338" y="612"/>
                  </a:lnTo>
                  <a:lnTo>
                    <a:pt x="380" y="649"/>
                  </a:lnTo>
                  <a:lnTo>
                    <a:pt x="523" y="582"/>
                  </a:lnTo>
                  <a:lnTo>
                    <a:pt x="527" y="612"/>
                  </a:lnTo>
                  <a:lnTo>
                    <a:pt x="295" y="778"/>
                  </a:lnTo>
                  <a:lnTo>
                    <a:pt x="211" y="703"/>
                  </a:lnTo>
                  <a:lnTo>
                    <a:pt x="131" y="624"/>
                  </a:lnTo>
                  <a:lnTo>
                    <a:pt x="139" y="537"/>
                  </a:lnTo>
                  <a:lnTo>
                    <a:pt x="139" y="449"/>
                  </a:lnTo>
                  <a:lnTo>
                    <a:pt x="144" y="358"/>
                  </a:lnTo>
                  <a:lnTo>
                    <a:pt x="139" y="300"/>
                  </a:lnTo>
                  <a:lnTo>
                    <a:pt x="139" y="237"/>
                  </a:lnTo>
                  <a:lnTo>
                    <a:pt x="135" y="200"/>
                  </a:lnTo>
                  <a:lnTo>
                    <a:pt x="131" y="179"/>
                  </a:lnTo>
                  <a:lnTo>
                    <a:pt x="127" y="171"/>
                  </a:lnTo>
                  <a:lnTo>
                    <a:pt x="106" y="154"/>
                  </a:lnTo>
                  <a:lnTo>
                    <a:pt x="80" y="137"/>
                  </a:lnTo>
                  <a:lnTo>
                    <a:pt x="17" y="162"/>
                  </a:lnTo>
                  <a:lnTo>
                    <a:pt x="0" y="14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7" name="Freeform 63"/>
            <p:cNvSpPr>
              <a:spLocks noEditPoints="1"/>
            </p:cNvSpPr>
            <p:nvPr/>
          </p:nvSpPr>
          <p:spPr bwMode="auto">
            <a:xfrm>
              <a:off x="10492" y="2813"/>
              <a:ext cx="574" cy="499"/>
            </a:xfrm>
            <a:custGeom>
              <a:avLst/>
              <a:gdLst/>
              <a:ahLst/>
              <a:cxnLst>
                <a:cxn ang="0">
                  <a:pos x="266" y="33"/>
                </a:cxn>
                <a:cxn ang="0">
                  <a:pos x="190" y="83"/>
                </a:cxn>
                <a:cxn ang="0">
                  <a:pos x="135" y="170"/>
                </a:cxn>
                <a:cxn ang="0">
                  <a:pos x="106" y="266"/>
                </a:cxn>
                <a:cxn ang="0">
                  <a:pos x="93" y="361"/>
                </a:cxn>
                <a:cxn ang="0">
                  <a:pos x="110" y="432"/>
                </a:cxn>
                <a:cxn ang="0">
                  <a:pos x="152" y="465"/>
                </a:cxn>
                <a:cxn ang="0">
                  <a:pos x="211" y="461"/>
                </a:cxn>
                <a:cxn ang="0">
                  <a:pos x="266" y="436"/>
                </a:cxn>
                <a:cxn ang="0">
                  <a:pos x="304" y="403"/>
                </a:cxn>
                <a:cxn ang="0">
                  <a:pos x="334" y="349"/>
                </a:cxn>
                <a:cxn ang="0">
                  <a:pos x="393" y="141"/>
                </a:cxn>
                <a:cxn ang="0">
                  <a:pos x="393" y="124"/>
                </a:cxn>
                <a:cxn ang="0">
                  <a:pos x="380" y="87"/>
                </a:cxn>
                <a:cxn ang="0">
                  <a:pos x="334" y="37"/>
                </a:cxn>
                <a:cxn ang="0">
                  <a:pos x="291" y="0"/>
                </a:cxn>
                <a:cxn ang="0">
                  <a:pos x="380" y="29"/>
                </a:cxn>
                <a:cxn ang="0">
                  <a:pos x="410" y="62"/>
                </a:cxn>
                <a:cxn ang="0">
                  <a:pos x="422" y="37"/>
                </a:cxn>
                <a:cxn ang="0">
                  <a:pos x="448" y="20"/>
                </a:cxn>
                <a:cxn ang="0">
                  <a:pos x="473" y="20"/>
                </a:cxn>
                <a:cxn ang="0">
                  <a:pos x="490" y="33"/>
                </a:cxn>
                <a:cxn ang="0">
                  <a:pos x="498" y="58"/>
                </a:cxn>
                <a:cxn ang="0">
                  <a:pos x="490" y="91"/>
                </a:cxn>
                <a:cxn ang="0">
                  <a:pos x="477" y="141"/>
                </a:cxn>
                <a:cxn ang="0">
                  <a:pos x="448" y="257"/>
                </a:cxn>
                <a:cxn ang="0">
                  <a:pos x="431" y="324"/>
                </a:cxn>
                <a:cxn ang="0">
                  <a:pos x="418" y="386"/>
                </a:cxn>
                <a:cxn ang="0">
                  <a:pos x="414" y="428"/>
                </a:cxn>
                <a:cxn ang="0">
                  <a:pos x="422" y="453"/>
                </a:cxn>
                <a:cxn ang="0">
                  <a:pos x="439" y="465"/>
                </a:cxn>
                <a:cxn ang="0">
                  <a:pos x="477" y="461"/>
                </a:cxn>
                <a:cxn ang="0">
                  <a:pos x="511" y="415"/>
                </a:cxn>
                <a:cxn ang="0">
                  <a:pos x="532" y="349"/>
                </a:cxn>
                <a:cxn ang="0">
                  <a:pos x="540" y="324"/>
                </a:cxn>
                <a:cxn ang="0">
                  <a:pos x="549" y="316"/>
                </a:cxn>
                <a:cxn ang="0">
                  <a:pos x="561" y="316"/>
                </a:cxn>
                <a:cxn ang="0">
                  <a:pos x="570" y="320"/>
                </a:cxn>
                <a:cxn ang="0">
                  <a:pos x="574" y="328"/>
                </a:cxn>
                <a:cxn ang="0">
                  <a:pos x="566" y="370"/>
                </a:cxn>
                <a:cxn ang="0">
                  <a:pos x="536" y="440"/>
                </a:cxn>
                <a:cxn ang="0">
                  <a:pos x="486" y="490"/>
                </a:cxn>
                <a:cxn ang="0">
                  <a:pos x="426" y="494"/>
                </a:cxn>
                <a:cxn ang="0">
                  <a:pos x="372" y="478"/>
                </a:cxn>
                <a:cxn ang="0">
                  <a:pos x="334" y="420"/>
                </a:cxn>
                <a:cxn ang="0">
                  <a:pos x="232" y="486"/>
                </a:cxn>
                <a:cxn ang="0">
                  <a:pos x="118" y="490"/>
                </a:cxn>
                <a:cxn ang="0">
                  <a:pos x="34" y="424"/>
                </a:cxn>
                <a:cxn ang="0">
                  <a:pos x="0" y="316"/>
                </a:cxn>
                <a:cxn ang="0">
                  <a:pos x="42" y="162"/>
                </a:cxn>
                <a:cxn ang="0">
                  <a:pos x="152" y="45"/>
                </a:cxn>
                <a:cxn ang="0">
                  <a:pos x="291" y="0"/>
                </a:cxn>
              </a:cxnLst>
              <a:rect l="0" t="0" r="r" b="b"/>
              <a:pathLst>
                <a:path w="574" h="499">
                  <a:moveTo>
                    <a:pt x="291" y="29"/>
                  </a:moveTo>
                  <a:lnTo>
                    <a:pt x="266" y="33"/>
                  </a:lnTo>
                  <a:lnTo>
                    <a:pt x="228" y="50"/>
                  </a:lnTo>
                  <a:lnTo>
                    <a:pt x="190" y="83"/>
                  </a:lnTo>
                  <a:lnTo>
                    <a:pt x="152" y="137"/>
                  </a:lnTo>
                  <a:lnTo>
                    <a:pt x="135" y="170"/>
                  </a:lnTo>
                  <a:lnTo>
                    <a:pt x="118" y="216"/>
                  </a:lnTo>
                  <a:lnTo>
                    <a:pt x="106" y="266"/>
                  </a:lnTo>
                  <a:lnTo>
                    <a:pt x="97" y="316"/>
                  </a:lnTo>
                  <a:lnTo>
                    <a:pt x="93" y="361"/>
                  </a:lnTo>
                  <a:lnTo>
                    <a:pt x="97" y="403"/>
                  </a:lnTo>
                  <a:lnTo>
                    <a:pt x="110" y="432"/>
                  </a:lnTo>
                  <a:lnTo>
                    <a:pt x="127" y="453"/>
                  </a:lnTo>
                  <a:lnTo>
                    <a:pt x="152" y="465"/>
                  </a:lnTo>
                  <a:lnTo>
                    <a:pt x="178" y="470"/>
                  </a:lnTo>
                  <a:lnTo>
                    <a:pt x="211" y="461"/>
                  </a:lnTo>
                  <a:lnTo>
                    <a:pt x="241" y="449"/>
                  </a:lnTo>
                  <a:lnTo>
                    <a:pt x="266" y="436"/>
                  </a:lnTo>
                  <a:lnTo>
                    <a:pt x="279" y="424"/>
                  </a:lnTo>
                  <a:lnTo>
                    <a:pt x="304" y="403"/>
                  </a:lnTo>
                  <a:lnTo>
                    <a:pt x="321" y="378"/>
                  </a:lnTo>
                  <a:lnTo>
                    <a:pt x="334" y="349"/>
                  </a:lnTo>
                  <a:lnTo>
                    <a:pt x="334" y="349"/>
                  </a:lnTo>
                  <a:lnTo>
                    <a:pt x="393" y="141"/>
                  </a:lnTo>
                  <a:lnTo>
                    <a:pt x="393" y="133"/>
                  </a:lnTo>
                  <a:lnTo>
                    <a:pt x="393" y="124"/>
                  </a:lnTo>
                  <a:lnTo>
                    <a:pt x="388" y="112"/>
                  </a:lnTo>
                  <a:lnTo>
                    <a:pt x="380" y="87"/>
                  </a:lnTo>
                  <a:lnTo>
                    <a:pt x="363" y="58"/>
                  </a:lnTo>
                  <a:lnTo>
                    <a:pt x="334" y="37"/>
                  </a:lnTo>
                  <a:lnTo>
                    <a:pt x="291" y="29"/>
                  </a:lnTo>
                  <a:close/>
                  <a:moveTo>
                    <a:pt x="291" y="0"/>
                  </a:moveTo>
                  <a:lnTo>
                    <a:pt x="342" y="8"/>
                  </a:lnTo>
                  <a:lnTo>
                    <a:pt x="380" y="29"/>
                  </a:lnTo>
                  <a:lnTo>
                    <a:pt x="410" y="62"/>
                  </a:lnTo>
                  <a:lnTo>
                    <a:pt x="410" y="62"/>
                  </a:lnTo>
                  <a:lnTo>
                    <a:pt x="414" y="50"/>
                  </a:lnTo>
                  <a:lnTo>
                    <a:pt x="422" y="37"/>
                  </a:lnTo>
                  <a:lnTo>
                    <a:pt x="435" y="25"/>
                  </a:lnTo>
                  <a:lnTo>
                    <a:pt x="448" y="20"/>
                  </a:lnTo>
                  <a:lnTo>
                    <a:pt x="460" y="20"/>
                  </a:lnTo>
                  <a:lnTo>
                    <a:pt x="473" y="20"/>
                  </a:lnTo>
                  <a:lnTo>
                    <a:pt x="481" y="25"/>
                  </a:lnTo>
                  <a:lnTo>
                    <a:pt x="490" y="33"/>
                  </a:lnTo>
                  <a:lnTo>
                    <a:pt x="494" y="41"/>
                  </a:lnTo>
                  <a:lnTo>
                    <a:pt x="498" y="58"/>
                  </a:lnTo>
                  <a:lnTo>
                    <a:pt x="498" y="66"/>
                  </a:lnTo>
                  <a:lnTo>
                    <a:pt x="490" y="91"/>
                  </a:lnTo>
                  <a:lnTo>
                    <a:pt x="486" y="116"/>
                  </a:lnTo>
                  <a:lnTo>
                    <a:pt x="477" y="141"/>
                  </a:lnTo>
                  <a:lnTo>
                    <a:pt x="456" y="228"/>
                  </a:lnTo>
                  <a:lnTo>
                    <a:pt x="448" y="257"/>
                  </a:lnTo>
                  <a:lnTo>
                    <a:pt x="439" y="291"/>
                  </a:lnTo>
                  <a:lnTo>
                    <a:pt x="431" y="324"/>
                  </a:lnTo>
                  <a:lnTo>
                    <a:pt x="422" y="357"/>
                  </a:lnTo>
                  <a:lnTo>
                    <a:pt x="418" y="386"/>
                  </a:lnTo>
                  <a:lnTo>
                    <a:pt x="414" y="415"/>
                  </a:lnTo>
                  <a:lnTo>
                    <a:pt x="414" y="428"/>
                  </a:lnTo>
                  <a:lnTo>
                    <a:pt x="418" y="440"/>
                  </a:lnTo>
                  <a:lnTo>
                    <a:pt x="422" y="453"/>
                  </a:lnTo>
                  <a:lnTo>
                    <a:pt x="431" y="461"/>
                  </a:lnTo>
                  <a:lnTo>
                    <a:pt x="439" y="465"/>
                  </a:lnTo>
                  <a:lnTo>
                    <a:pt x="452" y="470"/>
                  </a:lnTo>
                  <a:lnTo>
                    <a:pt x="477" y="461"/>
                  </a:lnTo>
                  <a:lnTo>
                    <a:pt x="498" y="440"/>
                  </a:lnTo>
                  <a:lnTo>
                    <a:pt x="511" y="415"/>
                  </a:lnTo>
                  <a:lnTo>
                    <a:pt x="524" y="382"/>
                  </a:lnTo>
                  <a:lnTo>
                    <a:pt x="532" y="349"/>
                  </a:lnTo>
                  <a:lnTo>
                    <a:pt x="536" y="336"/>
                  </a:lnTo>
                  <a:lnTo>
                    <a:pt x="540" y="324"/>
                  </a:lnTo>
                  <a:lnTo>
                    <a:pt x="545" y="320"/>
                  </a:lnTo>
                  <a:lnTo>
                    <a:pt x="549" y="316"/>
                  </a:lnTo>
                  <a:lnTo>
                    <a:pt x="557" y="316"/>
                  </a:lnTo>
                  <a:lnTo>
                    <a:pt x="561" y="316"/>
                  </a:lnTo>
                  <a:lnTo>
                    <a:pt x="566" y="316"/>
                  </a:lnTo>
                  <a:lnTo>
                    <a:pt x="570" y="320"/>
                  </a:lnTo>
                  <a:lnTo>
                    <a:pt x="574" y="324"/>
                  </a:lnTo>
                  <a:lnTo>
                    <a:pt x="574" y="328"/>
                  </a:lnTo>
                  <a:lnTo>
                    <a:pt x="574" y="341"/>
                  </a:lnTo>
                  <a:lnTo>
                    <a:pt x="566" y="370"/>
                  </a:lnTo>
                  <a:lnTo>
                    <a:pt x="553" y="403"/>
                  </a:lnTo>
                  <a:lnTo>
                    <a:pt x="536" y="440"/>
                  </a:lnTo>
                  <a:lnTo>
                    <a:pt x="515" y="470"/>
                  </a:lnTo>
                  <a:lnTo>
                    <a:pt x="486" y="490"/>
                  </a:lnTo>
                  <a:lnTo>
                    <a:pt x="448" y="499"/>
                  </a:lnTo>
                  <a:lnTo>
                    <a:pt x="426" y="494"/>
                  </a:lnTo>
                  <a:lnTo>
                    <a:pt x="401" y="490"/>
                  </a:lnTo>
                  <a:lnTo>
                    <a:pt x="372" y="478"/>
                  </a:lnTo>
                  <a:lnTo>
                    <a:pt x="351" y="453"/>
                  </a:lnTo>
                  <a:lnTo>
                    <a:pt x="334" y="420"/>
                  </a:lnTo>
                  <a:lnTo>
                    <a:pt x="283" y="461"/>
                  </a:lnTo>
                  <a:lnTo>
                    <a:pt x="232" y="486"/>
                  </a:lnTo>
                  <a:lnTo>
                    <a:pt x="173" y="499"/>
                  </a:lnTo>
                  <a:lnTo>
                    <a:pt x="118" y="490"/>
                  </a:lnTo>
                  <a:lnTo>
                    <a:pt x="72" y="465"/>
                  </a:lnTo>
                  <a:lnTo>
                    <a:pt x="34" y="424"/>
                  </a:lnTo>
                  <a:lnTo>
                    <a:pt x="9" y="374"/>
                  </a:lnTo>
                  <a:lnTo>
                    <a:pt x="0" y="316"/>
                  </a:lnTo>
                  <a:lnTo>
                    <a:pt x="13" y="237"/>
                  </a:lnTo>
                  <a:lnTo>
                    <a:pt x="42" y="162"/>
                  </a:lnTo>
                  <a:lnTo>
                    <a:pt x="93" y="95"/>
                  </a:lnTo>
                  <a:lnTo>
                    <a:pt x="152" y="45"/>
                  </a:lnTo>
                  <a:lnTo>
                    <a:pt x="220" y="1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8" name="Freeform 64"/>
            <p:cNvSpPr>
              <a:spLocks/>
            </p:cNvSpPr>
            <p:nvPr/>
          </p:nvSpPr>
          <p:spPr bwMode="auto">
            <a:xfrm>
              <a:off x="11648" y="2160"/>
              <a:ext cx="1060" cy="1044"/>
            </a:xfrm>
            <a:custGeom>
              <a:avLst/>
              <a:gdLst/>
              <a:ahLst/>
              <a:cxnLst>
                <a:cxn ang="0">
                  <a:pos x="541" y="0"/>
                </a:cxn>
                <a:cxn ang="0">
                  <a:pos x="553" y="12"/>
                </a:cxn>
                <a:cxn ang="0">
                  <a:pos x="562" y="33"/>
                </a:cxn>
                <a:cxn ang="0">
                  <a:pos x="562" y="50"/>
                </a:cxn>
                <a:cxn ang="0">
                  <a:pos x="1005" y="490"/>
                </a:cxn>
                <a:cxn ang="0">
                  <a:pos x="1026" y="490"/>
                </a:cxn>
                <a:cxn ang="0">
                  <a:pos x="1043" y="495"/>
                </a:cxn>
                <a:cxn ang="0">
                  <a:pos x="1055" y="511"/>
                </a:cxn>
                <a:cxn ang="0">
                  <a:pos x="1055" y="532"/>
                </a:cxn>
                <a:cxn ang="0">
                  <a:pos x="1043" y="549"/>
                </a:cxn>
                <a:cxn ang="0">
                  <a:pos x="1026" y="553"/>
                </a:cxn>
                <a:cxn ang="0">
                  <a:pos x="1005" y="553"/>
                </a:cxn>
                <a:cxn ang="0">
                  <a:pos x="562" y="994"/>
                </a:cxn>
                <a:cxn ang="0">
                  <a:pos x="562" y="1014"/>
                </a:cxn>
                <a:cxn ang="0">
                  <a:pos x="553" y="1031"/>
                </a:cxn>
                <a:cxn ang="0">
                  <a:pos x="541" y="1044"/>
                </a:cxn>
                <a:cxn ang="0">
                  <a:pos x="519" y="1044"/>
                </a:cxn>
                <a:cxn ang="0">
                  <a:pos x="503" y="1031"/>
                </a:cxn>
                <a:cxn ang="0">
                  <a:pos x="498" y="1014"/>
                </a:cxn>
                <a:cxn ang="0">
                  <a:pos x="498" y="994"/>
                </a:cxn>
                <a:cxn ang="0">
                  <a:pos x="51" y="553"/>
                </a:cxn>
                <a:cxn ang="0">
                  <a:pos x="34" y="553"/>
                </a:cxn>
                <a:cxn ang="0">
                  <a:pos x="13" y="549"/>
                </a:cxn>
                <a:cxn ang="0">
                  <a:pos x="0" y="532"/>
                </a:cxn>
                <a:cxn ang="0">
                  <a:pos x="0" y="511"/>
                </a:cxn>
                <a:cxn ang="0">
                  <a:pos x="13" y="495"/>
                </a:cxn>
                <a:cxn ang="0">
                  <a:pos x="34" y="490"/>
                </a:cxn>
                <a:cxn ang="0">
                  <a:pos x="51" y="490"/>
                </a:cxn>
                <a:cxn ang="0">
                  <a:pos x="498" y="50"/>
                </a:cxn>
                <a:cxn ang="0">
                  <a:pos x="498" y="33"/>
                </a:cxn>
                <a:cxn ang="0">
                  <a:pos x="503" y="12"/>
                </a:cxn>
                <a:cxn ang="0">
                  <a:pos x="519" y="0"/>
                </a:cxn>
              </a:cxnLst>
              <a:rect l="0" t="0" r="r" b="b"/>
              <a:pathLst>
                <a:path w="1060" h="1044">
                  <a:moveTo>
                    <a:pt x="532" y="0"/>
                  </a:moveTo>
                  <a:lnTo>
                    <a:pt x="541" y="0"/>
                  </a:lnTo>
                  <a:lnTo>
                    <a:pt x="549" y="4"/>
                  </a:lnTo>
                  <a:lnTo>
                    <a:pt x="553" y="12"/>
                  </a:lnTo>
                  <a:lnTo>
                    <a:pt x="557" y="21"/>
                  </a:lnTo>
                  <a:lnTo>
                    <a:pt x="562" y="33"/>
                  </a:lnTo>
                  <a:lnTo>
                    <a:pt x="562" y="41"/>
                  </a:lnTo>
                  <a:lnTo>
                    <a:pt x="562" y="50"/>
                  </a:lnTo>
                  <a:lnTo>
                    <a:pt x="562" y="490"/>
                  </a:lnTo>
                  <a:lnTo>
                    <a:pt x="1005" y="490"/>
                  </a:lnTo>
                  <a:lnTo>
                    <a:pt x="1017" y="490"/>
                  </a:lnTo>
                  <a:lnTo>
                    <a:pt x="1026" y="490"/>
                  </a:lnTo>
                  <a:lnTo>
                    <a:pt x="1034" y="490"/>
                  </a:lnTo>
                  <a:lnTo>
                    <a:pt x="1043" y="495"/>
                  </a:lnTo>
                  <a:lnTo>
                    <a:pt x="1051" y="503"/>
                  </a:lnTo>
                  <a:lnTo>
                    <a:pt x="1055" y="511"/>
                  </a:lnTo>
                  <a:lnTo>
                    <a:pt x="1060" y="524"/>
                  </a:lnTo>
                  <a:lnTo>
                    <a:pt x="1055" y="532"/>
                  </a:lnTo>
                  <a:lnTo>
                    <a:pt x="1051" y="540"/>
                  </a:lnTo>
                  <a:lnTo>
                    <a:pt x="1043" y="549"/>
                  </a:lnTo>
                  <a:lnTo>
                    <a:pt x="1034" y="553"/>
                  </a:lnTo>
                  <a:lnTo>
                    <a:pt x="1026" y="553"/>
                  </a:lnTo>
                  <a:lnTo>
                    <a:pt x="1017" y="553"/>
                  </a:lnTo>
                  <a:lnTo>
                    <a:pt x="1005" y="553"/>
                  </a:lnTo>
                  <a:lnTo>
                    <a:pt x="562" y="553"/>
                  </a:lnTo>
                  <a:lnTo>
                    <a:pt x="562" y="994"/>
                  </a:lnTo>
                  <a:lnTo>
                    <a:pt x="562" y="1002"/>
                  </a:lnTo>
                  <a:lnTo>
                    <a:pt x="562" y="1014"/>
                  </a:lnTo>
                  <a:lnTo>
                    <a:pt x="557" y="1023"/>
                  </a:lnTo>
                  <a:lnTo>
                    <a:pt x="553" y="1031"/>
                  </a:lnTo>
                  <a:lnTo>
                    <a:pt x="549" y="1039"/>
                  </a:lnTo>
                  <a:lnTo>
                    <a:pt x="541" y="1044"/>
                  </a:lnTo>
                  <a:lnTo>
                    <a:pt x="532" y="1044"/>
                  </a:lnTo>
                  <a:lnTo>
                    <a:pt x="519" y="1044"/>
                  </a:lnTo>
                  <a:lnTo>
                    <a:pt x="511" y="1039"/>
                  </a:lnTo>
                  <a:lnTo>
                    <a:pt x="503" y="1031"/>
                  </a:lnTo>
                  <a:lnTo>
                    <a:pt x="503" y="1023"/>
                  </a:lnTo>
                  <a:lnTo>
                    <a:pt x="498" y="1014"/>
                  </a:lnTo>
                  <a:lnTo>
                    <a:pt x="498" y="1002"/>
                  </a:lnTo>
                  <a:lnTo>
                    <a:pt x="498" y="994"/>
                  </a:lnTo>
                  <a:lnTo>
                    <a:pt x="498" y="553"/>
                  </a:lnTo>
                  <a:lnTo>
                    <a:pt x="51" y="553"/>
                  </a:lnTo>
                  <a:lnTo>
                    <a:pt x="43" y="553"/>
                  </a:lnTo>
                  <a:lnTo>
                    <a:pt x="34" y="553"/>
                  </a:lnTo>
                  <a:lnTo>
                    <a:pt x="22" y="553"/>
                  </a:lnTo>
                  <a:lnTo>
                    <a:pt x="13" y="549"/>
                  </a:lnTo>
                  <a:lnTo>
                    <a:pt x="9" y="540"/>
                  </a:lnTo>
                  <a:lnTo>
                    <a:pt x="0" y="532"/>
                  </a:lnTo>
                  <a:lnTo>
                    <a:pt x="0" y="524"/>
                  </a:lnTo>
                  <a:lnTo>
                    <a:pt x="0" y="511"/>
                  </a:lnTo>
                  <a:lnTo>
                    <a:pt x="9" y="503"/>
                  </a:lnTo>
                  <a:lnTo>
                    <a:pt x="13" y="495"/>
                  </a:lnTo>
                  <a:lnTo>
                    <a:pt x="22" y="490"/>
                  </a:lnTo>
                  <a:lnTo>
                    <a:pt x="34" y="490"/>
                  </a:lnTo>
                  <a:lnTo>
                    <a:pt x="43" y="490"/>
                  </a:lnTo>
                  <a:lnTo>
                    <a:pt x="51" y="490"/>
                  </a:lnTo>
                  <a:lnTo>
                    <a:pt x="498" y="490"/>
                  </a:lnTo>
                  <a:lnTo>
                    <a:pt x="498" y="50"/>
                  </a:lnTo>
                  <a:lnTo>
                    <a:pt x="498" y="41"/>
                  </a:lnTo>
                  <a:lnTo>
                    <a:pt x="498" y="33"/>
                  </a:lnTo>
                  <a:lnTo>
                    <a:pt x="503" y="21"/>
                  </a:lnTo>
                  <a:lnTo>
                    <a:pt x="503" y="12"/>
                  </a:lnTo>
                  <a:lnTo>
                    <a:pt x="511" y="4"/>
                  </a:lnTo>
                  <a:lnTo>
                    <a:pt x="519" y="0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9" name="Freeform 65"/>
            <p:cNvSpPr>
              <a:spLocks/>
            </p:cNvSpPr>
            <p:nvPr/>
          </p:nvSpPr>
          <p:spPr bwMode="auto">
            <a:xfrm>
              <a:off x="13290" y="2596"/>
              <a:ext cx="169" cy="171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6" y="13"/>
                </a:cxn>
                <a:cxn ang="0">
                  <a:pos x="156" y="46"/>
                </a:cxn>
                <a:cxn ang="0">
                  <a:pos x="169" y="88"/>
                </a:cxn>
                <a:cxn ang="0">
                  <a:pos x="156" y="129"/>
                </a:cxn>
                <a:cxn ang="0">
                  <a:pos x="126" y="158"/>
                </a:cxn>
                <a:cxn ang="0">
                  <a:pos x="84" y="171"/>
                </a:cxn>
                <a:cxn ang="0">
                  <a:pos x="42" y="158"/>
                </a:cxn>
                <a:cxn ang="0">
                  <a:pos x="12" y="129"/>
                </a:cxn>
                <a:cxn ang="0">
                  <a:pos x="0" y="88"/>
                </a:cxn>
                <a:cxn ang="0">
                  <a:pos x="12" y="46"/>
                </a:cxn>
                <a:cxn ang="0">
                  <a:pos x="42" y="13"/>
                </a:cxn>
                <a:cxn ang="0">
                  <a:pos x="84" y="0"/>
                </a:cxn>
              </a:cxnLst>
              <a:rect l="0" t="0" r="r" b="b"/>
              <a:pathLst>
                <a:path w="169" h="171">
                  <a:moveTo>
                    <a:pt x="84" y="0"/>
                  </a:moveTo>
                  <a:lnTo>
                    <a:pt x="126" y="13"/>
                  </a:lnTo>
                  <a:lnTo>
                    <a:pt x="156" y="46"/>
                  </a:lnTo>
                  <a:lnTo>
                    <a:pt x="169" y="88"/>
                  </a:lnTo>
                  <a:lnTo>
                    <a:pt x="156" y="129"/>
                  </a:lnTo>
                  <a:lnTo>
                    <a:pt x="126" y="158"/>
                  </a:lnTo>
                  <a:lnTo>
                    <a:pt x="84" y="171"/>
                  </a:lnTo>
                  <a:lnTo>
                    <a:pt x="42" y="158"/>
                  </a:lnTo>
                  <a:lnTo>
                    <a:pt x="12" y="129"/>
                  </a:lnTo>
                  <a:lnTo>
                    <a:pt x="0" y="88"/>
                  </a:lnTo>
                  <a:lnTo>
                    <a:pt x="12" y="46"/>
                  </a:lnTo>
                  <a:lnTo>
                    <a:pt x="42" y="1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0" name="Freeform 66"/>
            <p:cNvSpPr>
              <a:spLocks/>
            </p:cNvSpPr>
            <p:nvPr/>
          </p:nvSpPr>
          <p:spPr bwMode="auto">
            <a:xfrm>
              <a:off x="13999" y="2596"/>
              <a:ext cx="168" cy="171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6" y="13"/>
                </a:cxn>
                <a:cxn ang="0">
                  <a:pos x="156" y="46"/>
                </a:cxn>
                <a:cxn ang="0">
                  <a:pos x="168" y="88"/>
                </a:cxn>
                <a:cxn ang="0">
                  <a:pos x="156" y="129"/>
                </a:cxn>
                <a:cxn ang="0">
                  <a:pos x="126" y="158"/>
                </a:cxn>
                <a:cxn ang="0">
                  <a:pos x="84" y="171"/>
                </a:cxn>
                <a:cxn ang="0">
                  <a:pos x="42" y="158"/>
                </a:cxn>
                <a:cxn ang="0">
                  <a:pos x="12" y="129"/>
                </a:cxn>
                <a:cxn ang="0">
                  <a:pos x="0" y="88"/>
                </a:cxn>
                <a:cxn ang="0">
                  <a:pos x="12" y="46"/>
                </a:cxn>
                <a:cxn ang="0">
                  <a:pos x="42" y="13"/>
                </a:cxn>
                <a:cxn ang="0">
                  <a:pos x="84" y="0"/>
                </a:cxn>
              </a:cxnLst>
              <a:rect l="0" t="0" r="r" b="b"/>
              <a:pathLst>
                <a:path w="168" h="171">
                  <a:moveTo>
                    <a:pt x="84" y="0"/>
                  </a:moveTo>
                  <a:lnTo>
                    <a:pt x="126" y="13"/>
                  </a:lnTo>
                  <a:lnTo>
                    <a:pt x="156" y="46"/>
                  </a:lnTo>
                  <a:lnTo>
                    <a:pt x="168" y="88"/>
                  </a:lnTo>
                  <a:lnTo>
                    <a:pt x="156" y="129"/>
                  </a:lnTo>
                  <a:lnTo>
                    <a:pt x="126" y="158"/>
                  </a:lnTo>
                  <a:lnTo>
                    <a:pt x="84" y="171"/>
                  </a:lnTo>
                  <a:lnTo>
                    <a:pt x="42" y="158"/>
                  </a:lnTo>
                  <a:lnTo>
                    <a:pt x="12" y="129"/>
                  </a:lnTo>
                  <a:lnTo>
                    <a:pt x="0" y="88"/>
                  </a:lnTo>
                  <a:lnTo>
                    <a:pt x="12" y="46"/>
                  </a:lnTo>
                  <a:lnTo>
                    <a:pt x="42" y="1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1" name="Freeform 67"/>
            <p:cNvSpPr>
              <a:spLocks/>
            </p:cNvSpPr>
            <p:nvPr/>
          </p:nvSpPr>
          <p:spPr bwMode="auto">
            <a:xfrm>
              <a:off x="14712" y="2596"/>
              <a:ext cx="164" cy="171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6" y="13"/>
                </a:cxn>
                <a:cxn ang="0">
                  <a:pos x="156" y="46"/>
                </a:cxn>
                <a:cxn ang="0">
                  <a:pos x="164" y="88"/>
                </a:cxn>
                <a:cxn ang="0">
                  <a:pos x="156" y="129"/>
                </a:cxn>
                <a:cxn ang="0">
                  <a:pos x="126" y="158"/>
                </a:cxn>
                <a:cxn ang="0">
                  <a:pos x="84" y="171"/>
                </a:cxn>
                <a:cxn ang="0">
                  <a:pos x="42" y="158"/>
                </a:cxn>
                <a:cxn ang="0">
                  <a:pos x="8" y="129"/>
                </a:cxn>
                <a:cxn ang="0">
                  <a:pos x="0" y="88"/>
                </a:cxn>
                <a:cxn ang="0">
                  <a:pos x="8" y="46"/>
                </a:cxn>
                <a:cxn ang="0">
                  <a:pos x="42" y="13"/>
                </a:cxn>
                <a:cxn ang="0">
                  <a:pos x="84" y="0"/>
                </a:cxn>
              </a:cxnLst>
              <a:rect l="0" t="0" r="r" b="b"/>
              <a:pathLst>
                <a:path w="164" h="171">
                  <a:moveTo>
                    <a:pt x="84" y="0"/>
                  </a:moveTo>
                  <a:lnTo>
                    <a:pt x="126" y="13"/>
                  </a:lnTo>
                  <a:lnTo>
                    <a:pt x="156" y="46"/>
                  </a:lnTo>
                  <a:lnTo>
                    <a:pt x="164" y="88"/>
                  </a:lnTo>
                  <a:lnTo>
                    <a:pt x="156" y="129"/>
                  </a:lnTo>
                  <a:lnTo>
                    <a:pt x="126" y="158"/>
                  </a:lnTo>
                  <a:lnTo>
                    <a:pt x="84" y="171"/>
                  </a:lnTo>
                  <a:lnTo>
                    <a:pt x="42" y="158"/>
                  </a:lnTo>
                  <a:lnTo>
                    <a:pt x="8" y="129"/>
                  </a:lnTo>
                  <a:lnTo>
                    <a:pt x="0" y="88"/>
                  </a:lnTo>
                  <a:lnTo>
                    <a:pt x="8" y="46"/>
                  </a:lnTo>
                  <a:lnTo>
                    <a:pt x="42" y="1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14" name="Group 7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315200" y="2590801"/>
            <a:ext cx="1459134" cy="462431"/>
            <a:chOff x="4733" y="1751"/>
            <a:chExt cx="4184" cy="1326"/>
          </a:xfrm>
        </p:grpSpPr>
        <p:sp>
          <p:nvSpPr>
            <p:cNvPr id="6216" name="Freeform 72"/>
            <p:cNvSpPr>
              <a:spLocks noEditPoints="1"/>
            </p:cNvSpPr>
            <p:nvPr/>
          </p:nvSpPr>
          <p:spPr bwMode="auto">
            <a:xfrm>
              <a:off x="4733" y="1751"/>
              <a:ext cx="610" cy="1111"/>
            </a:xfrm>
            <a:custGeom>
              <a:avLst/>
              <a:gdLst/>
              <a:ahLst/>
              <a:cxnLst>
                <a:cxn ang="0">
                  <a:pos x="479" y="48"/>
                </a:cxn>
                <a:cxn ang="0">
                  <a:pos x="428" y="114"/>
                </a:cxn>
                <a:cxn ang="0">
                  <a:pos x="376" y="219"/>
                </a:cxn>
                <a:cxn ang="0">
                  <a:pos x="327" y="350"/>
                </a:cxn>
                <a:cxn ang="0">
                  <a:pos x="285" y="490"/>
                </a:cxn>
                <a:cxn ang="0">
                  <a:pos x="256" y="613"/>
                </a:cxn>
                <a:cxn ang="0">
                  <a:pos x="237" y="698"/>
                </a:cxn>
                <a:cxn ang="0">
                  <a:pos x="233" y="722"/>
                </a:cxn>
                <a:cxn ang="0">
                  <a:pos x="298" y="653"/>
                </a:cxn>
                <a:cxn ang="0">
                  <a:pos x="385" y="548"/>
                </a:cxn>
                <a:cxn ang="0">
                  <a:pos x="474" y="417"/>
                </a:cxn>
                <a:cxn ang="0">
                  <a:pos x="544" y="269"/>
                </a:cxn>
                <a:cxn ang="0">
                  <a:pos x="572" y="114"/>
                </a:cxn>
                <a:cxn ang="0">
                  <a:pos x="569" y="78"/>
                </a:cxn>
                <a:cxn ang="0">
                  <a:pos x="549" y="43"/>
                </a:cxn>
                <a:cxn ang="0">
                  <a:pos x="518" y="0"/>
                </a:cxn>
                <a:cxn ang="0">
                  <a:pos x="575" y="17"/>
                </a:cxn>
                <a:cxn ang="0">
                  <a:pos x="602" y="57"/>
                </a:cxn>
                <a:cxn ang="0">
                  <a:pos x="610" y="100"/>
                </a:cxn>
                <a:cxn ang="0">
                  <a:pos x="606" y="180"/>
                </a:cxn>
                <a:cxn ang="0">
                  <a:pos x="548" y="362"/>
                </a:cxn>
                <a:cxn ang="0">
                  <a:pos x="446" y="531"/>
                </a:cxn>
                <a:cxn ang="0">
                  <a:pos x="329" y="674"/>
                </a:cxn>
                <a:cxn ang="0">
                  <a:pos x="245" y="762"/>
                </a:cxn>
                <a:cxn ang="0">
                  <a:pos x="228" y="782"/>
                </a:cxn>
                <a:cxn ang="0">
                  <a:pos x="222" y="793"/>
                </a:cxn>
                <a:cxn ang="0">
                  <a:pos x="218" y="838"/>
                </a:cxn>
                <a:cxn ang="0">
                  <a:pos x="216" y="876"/>
                </a:cxn>
                <a:cxn ang="0">
                  <a:pos x="225" y="981"/>
                </a:cxn>
                <a:cxn ang="0">
                  <a:pos x="256" y="1052"/>
                </a:cxn>
                <a:cxn ang="0">
                  <a:pos x="312" y="1077"/>
                </a:cxn>
                <a:cxn ang="0">
                  <a:pos x="364" y="1068"/>
                </a:cxn>
                <a:cxn ang="0">
                  <a:pos x="429" y="1030"/>
                </a:cxn>
                <a:cxn ang="0">
                  <a:pos x="518" y="955"/>
                </a:cxn>
                <a:cxn ang="0">
                  <a:pos x="529" y="946"/>
                </a:cxn>
                <a:cxn ang="0">
                  <a:pos x="534" y="942"/>
                </a:cxn>
                <a:cxn ang="0">
                  <a:pos x="543" y="942"/>
                </a:cxn>
                <a:cxn ang="0">
                  <a:pos x="553" y="948"/>
                </a:cxn>
                <a:cxn ang="0">
                  <a:pos x="557" y="958"/>
                </a:cxn>
                <a:cxn ang="0">
                  <a:pos x="548" y="976"/>
                </a:cxn>
                <a:cxn ang="0">
                  <a:pos x="510" y="1012"/>
                </a:cxn>
                <a:cxn ang="0">
                  <a:pos x="470" y="1044"/>
                </a:cxn>
                <a:cxn ang="0">
                  <a:pos x="412" y="1082"/>
                </a:cxn>
                <a:cxn ang="0">
                  <a:pos x="310" y="1111"/>
                </a:cxn>
                <a:cxn ang="0">
                  <a:pos x="230" y="1089"/>
                </a:cxn>
                <a:cxn ang="0">
                  <a:pos x="176" y="1027"/>
                </a:cxn>
                <a:cxn ang="0">
                  <a:pos x="144" y="939"/>
                </a:cxn>
                <a:cxn ang="0">
                  <a:pos x="123" y="882"/>
                </a:cxn>
                <a:cxn ang="0">
                  <a:pos x="86" y="918"/>
                </a:cxn>
                <a:cxn ang="0">
                  <a:pos x="47" y="955"/>
                </a:cxn>
                <a:cxn ang="0">
                  <a:pos x="27" y="974"/>
                </a:cxn>
                <a:cxn ang="0">
                  <a:pos x="11" y="971"/>
                </a:cxn>
                <a:cxn ang="0">
                  <a:pos x="2" y="950"/>
                </a:cxn>
                <a:cxn ang="0">
                  <a:pos x="8" y="938"/>
                </a:cxn>
                <a:cxn ang="0">
                  <a:pos x="133" y="734"/>
                </a:cxn>
                <a:cxn ang="0">
                  <a:pos x="189" y="464"/>
                </a:cxn>
                <a:cxn ang="0">
                  <a:pos x="260" y="280"/>
                </a:cxn>
                <a:cxn ang="0">
                  <a:pos x="291" y="217"/>
                </a:cxn>
                <a:cxn ang="0">
                  <a:pos x="343" y="131"/>
                </a:cxn>
                <a:cxn ang="0">
                  <a:pos x="411" y="51"/>
                </a:cxn>
                <a:cxn ang="0">
                  <a:pos x="490" y="3"/>
                </a:cxn>
              </a:cxnLst>
              <a:rect l="0" t="0" r="r" b="b"/>
              <a:pathLst>
                <a:path w="610" h="1111">
                  <a:moveTo>
                    <a:pt x="518" y="33"/>
                  </a:moveTo>
                  <a:lnTo>
                    <a:pt x="498" y="37"/>
                  </a:lnTo>
                  <a:lnTo>
                    <a:pt x="479" y="48"/>
                  </a:lnTo>
                  <a:lnTo>
                    <a:pt x="462" y="64"/>
                  </a:lnTo>
                  <a:lnTo>
                    <a:pt x="446" y="86"/>
                  </a:lnTo>
                  <a:lnTo>
                    <a:pt x="428" y="114"/>
                  </a:lnTo>
                  <a:lnTo>
                    <a:pt x="412" y="145"/>
                  </a:lnTo>
                  <a:lnTo>
                    <a:pt x="395" y="180"/>
                  </a:lnTo>
                  <a:lnTo>
                    <a:pt x="376" y="219"/>
                  </a:lnTo>
                  <a:lnTo>
                    <a:pt x="360" y="260"/>
                  </a:lnTo>
                  <a:lnTo>
                    <a:pt x="342" y="303"/>
                  </a:lnTo>
                  <a:lnTo>
                    <a:pt x="327" y="350"/>
                  </a:lnTo>
                  <a:lnTo>
                    <a:pt x="312" y="396"/>
                  </a:lnTo>
                  <a:lnTo>
                    <a:pt x="299" y="444"/>
                  </a:lnTo>
                  <a:lnTo>
                    <a:pt x="285" y="490"/>
                  </a:lnTo>
                  <a:lnTo>
                    <a:pt x="275" y="534"/>
                  </a:lnTo>
                  <a:lnTo>
                    <a:pt x="264" y="575"/>
                  </a:lnTo>
                  <a:lnTo>
                    <a:pt x="256" y="613"/>
                  </a:lnTo>
                  <a:lnTo>
                    <a:pt x="248" y="648"/>
                  </a:lnTo>
                  <a:lnTo>
                    <a:pt x="242" y="676"/>
                  </a:lnTo>
                  <a:lnTo>
                    <a:pt x="237" y="698"/>
                  </a:lnTo>
                  <a:lnTo>
                    <a:pt x="234" y="714"/>
                  </a:lnTo>
                  <a:lnTo>
                    <a:pt x="233" y="722"/>
                  </a:lnTo>
                  <a:lnTo>
                    <a:pt x="233" y="722"/>
                  </a:lnTo>
                  <a:lnTo>
                    <a:pt x="250" y="703"/>
                  </a:lnTo>
                  <a:lnTo>
                    <a:pt x="272" y="681"/>
                  </a:lnTo>
                  <a:lnTo>
                    <a:pt x="298" y="653"/>
                  </a:lnTo>
                  <a:lnTo>
                    <a:pt x="325" y="621"/>
                  </a:lnTo>
                  <a:lnTo>
                    <a:pt x="354" y="587"/>
                  </a:lnTo>
                  <a:lnTo>
                    <a:pt x="385" y="548"/>
                  </a:lnTo>
                  <a:lnTo>
                    <a:pt x="416" y="507"/>
                  </a:lnTo>
                  <a:lnTo>
                    <a:pt x="446" y="464"/>
                  </a:lnTo>
                  <a:lnTo>
                    <a:pt x="474" y="417"/>
                  </a:lnTo>
                  <a:lnTo>
                    <a:pt x="501" y="370"/>
                  </a:lnTo>
                  <a:lnTo>
                    <a:pt x="525" y="319"/>
                  </a:lnTo>
                  <a:lnTo>
                    <a:pt x="544" y="269"/>
                  </a:lnTo>
                  <a:lnTo>
                    <a:pt x="560" y="217"/>
                  </a:lnTo>
                  <a:lnTo>
                    <a:pt x="569" y="166"/>
                  </a:lnTo>
                  <a:lnTo>
                    <a:pt x="572" y="114"/>
                  </a:lnTo>
                  <a:lnTo>
                    <a:pt x="572" y="103"/>
                  </a:lnTo>
                  <a:lnTo>
                    <a:pt x="572" y="92"/>
                  </a:lnTo>
                  <a:lnTo>
                    <a:pt x="569" y="78"/>
                  </a:lnTo>
                  <a:lnTo>
                    <a:pt x="565" y="65"/>
                  </a:lnTo>
                  <a:lnTo>
                    <a:pt x="559" y="53"/>
                  </a:lnTo>
                  <a:lnTo>
                    <a:pt x="549" y="43"/>
                  </a:lnTo>
                  <a:lnTo>
                    <a:pt x="536" y="36"/>
                  </a:lnTo>
                  <a:lnTo>
                    <a:pt x="518" y="33"/>
                  </a:lnTo>
                  <a:close/>
                  <a:moveTo>
                    <a:pt x="518" y="0"/>
                  </a:moveTo>
                  <a:lnTo>
                    <a:pt x="541" y="2"/>
                  </a:lnTo>
                  <a:lnTo>
                    <a:pt x="560" y="8"/>
                  </a:lnTo>
                  <a:lnTo>
                    <a:pt x="575" y="17"/>
                  </a:lnTo>
                  <a:lnTo>
                    <a:pt x="586" y="29"/>
                  </a:lnTo>
                  <a:lnTo>
                    <a:pt x="595" y="43"/>
                  </a:lnTo>
                  <a:lnTo>
                    <a:pt x="602" y="57"/>
                  </a:lnTo>
                  <a:lnTo>
                    <a:pt x="606" y="72"/>
                  </a:lnTo>
                  <a:lnTo>
                    <a:pt x="608" y="86"/>
                  </a:lnTo>
                  <a:lnTo>
                    <a:pt x="610" y="100"/>
                  </a:lnTo>
                  <a:lnTo>
                    <a:pt x="610" y="110"/>
                  </a:lnTo>
                  <a:lnTo>
                    <a:pt x="610" y="119"/>
                  </a:lnTo>
                  <a:lnTo>
                    <a:pt x="606" y="180"/>
                  </a:lnTo>
                  <a:lnTo>
                    <a:pt x="592" y="241"/>
                  </a:lnTo>
                  <a:lnTo>
                    <a:pt x="574" y="301"/>
                  </a:lnTo>
                  <a:lnTo>
                    <a:pt x="548" y="362"/>
                  </a:lnTo>
                  <a:lnTo>
                    <a:pt x="517" y="420"/>
                  </a:lnTo>
                  <a:lnTo>
                    <a:pt x="482" y="477"/>
                  </a:lnTo>
                  <a:lnTo>
                    <a:pt x="446" y="531"/>
                  </a:lnTo>
                  <a:lnTo>
                    <a:pt x="407" y="583"/>
                  </a:lnTo>
                  <a:lnTo>
                    <a:pt x="368" y="631"/>
                  </a:lnTo>
                  <a:lnTo>
                    <a:pt x="329" y="674"/>
                  </a:lnTo>
                  <a:lnTo>
                    <a:pt x="292" y="714"/>
                  </a:lnTo>
                  <a:lnTo>
                    <a:pt x="259" y="748"/>
                  </a:lnTo>
                  <a:lnTo>
                    <a:pt x="245" y="762"/>
                  </a:lnTo>
                  <a:lnTo>
                    <a:pt x="237" y="771"/>
                  </a:lnTo>
                  <a:lnTo>
                    <a:pt x="232" y="778"/>
                  </a:lnTo>
                  <a:lnTo>
                    <a:pt x="228" y="782"/>
                  </a:lnTo>
                  <a:lnTo>
                    <a:pt x="225" y="785"/>
                  </a:lnTo>
                  <a:lnTo>
                    <a:pt x="224" y="787"/>
                  </a:lnTo>
                  <a:lnTo>
                    <a:pt x="222" y="793"/>
                  </a:lnTo>
                  <a:lnTo>
                    <a:pt x="221" y="807"/>
                  </a:lnTo>
                  <a:lnTo>
                    <a:pt x="220" y="821"/>
                  </a:lnTo>
                  <a:lnTo>
                    <a:pt x="218" y="838"/>
                  </a:lnTo>
                  <a:lnTo>
                    <a:pt x="217" y="854"/>
                  </a:lnTo>
                  <a:lnTo>
                    <a:pt x="216" y="868"/>
                  </a:lnTo>
                  <a:lnTo>
                    <a:pt x="216" y="876"/>
                  </a:lnTo>
                  <a:lnTo>
                    <a:pt x="217" y="914"/>
                  </a:lnTo>
                  <a:lnTo>
                    <a:pt x="220" y="950"/>
                  </a:lnTo>
                  <a:lnTo>
                    <a:pt x="225" y="981"/>
                  </a:lnTo>
                  <a:lnTo>
                    <a:pt x="233" y="1009"/>
                  </a:lnTo>
                  <a:lnTo>
                    <a:pt x="242" y="1033"/>
                  </a:lnTo>
                  <a:lnTo>
                    <a:pt x="256" y="1052"/>
                  </a:lnTo>
                  <a:lnTo>
                    <a:pt x="271" y="1066"/>
                  </a:lnTo>
                  <a:lnTo>
                    <a:pt x="291" y="1074"/>
                  </a:lnTo>
                  <a:lnTo>
                    <a:pt x="312" y="1077"/>
                  </a:lnTo>
                  <a:lnTo>
                    <a:pt x="329" y="1077"/>
                  </a:lnTo>
                  <a:lnTo>
                    <a:pt x="346" y="1073"/>
                  </a:lnTo>
                  <a:lnTo>
                    <a:pt x="364" y="1068"/>
                  </a:lnTo>
                  <a:lnTo>
                    <a:pt x="384" y="1058"/>
                  </a:lnTo>
                  <a:lnTo>
                    <a:pt x="407" y="1046"/>
                  </a:lnTo>
                  <a:lnTo>
                    <a:pt x="429" y="1030"/>
                  </a:lnTo>
                  <a:lnTo>
                    <a:pt x="456" y="1011"/>
                  </a:lnTo>
                  <a:lnTo>
                    <a:pt x="486" y="985"/>
                  </a:lnTo>
                  <a:lnTo>
                    <a:pt x="518" y="955"/>
                  </a:lnTo>
                  <a:lnTo>
                    <a:pt x="524" y="951"/>
                  </a:lnTo>
                  <a:lnTo>
                    <a:pt x="526" y="948"/>
                  </a:lnTo>
                  <a:lnTo>
                    <a:pt x="529" y="946"/>
                  </a:lnTo>
                  <a:lnTo>
                    <a:pt x="532" y="943"/>
                  </a:lnTo>
                  <a:lnTo>
                    <a:pt x="533" y="942"/>
                  </a:lnTo>
                  <a:lnTo>
                    <a:pt x="534" y="942"/>
                  </a:lnTo>
                  <a:lnTo>
                    <a:pt x="536" y="940"/>
                  </a:lnTo>
                  <a:lnTo>
                    <a:pt x="539" y="940"/>
                  </a:lnTo>
                  <a:lnTo>
                    <a:pt x="543" y="942"/>
                  </a:lnTo>
                  <a:lnTo>
                    <a:pt x="548" y="943"/>
                  </a:lnTo>
                  <a:lnTo>
                    <a:pt x="551" y="946"/>
                  </a:lnTo>
                  <a:lnTo>
                    <a:pt x="553" y="948"/>
                  </a:lnTo>
                  <a:lnTo>
                    <a:pt x="556" y="952"/>
                  </a:lnTo>
                  <a:lnTo>
                    <a:pt x="557" y="955"/>
                  </a:lnTo>
                  <a:lnTo>
                    <a:pt x="557" y="958"/>
                  </a:lnTo>
                  <a:lnTo>
                    <a:pt x="557" y="960"/>
                  </a:lnTo>
                  <a:lnTo>
                    <a:pt x="555" y="967"/>
                  </a:lnTo>
                  <a:lnTo>
                    <a:pt x="548" y="976"/>
                  </a:lnTo>
                  <a:lnTo>
                    <a:pt x="537" y="987"/>
                  </a:lnTo>
                  <a:lnTo>
                    <a:pt x="525" y="999"/>
                  </a:lnTo>
                  <a:lnTo>
                    <a:pt x="510" y="1012"/>
                  </a:lnTo>
                  <a:lnTo>
                    <a:pt x="497" y="1024"/>
                  </a:lnTo>
                  <a:lnTo>
                    <a:pt x="482" y="1034"/>
                  </a:lnTo>
                  <a:lnTo>
                    <a:pt x="470" y="1044"/>
                  </a:lnTo>
                  <a:lnTo>
                    <a:pt x="460" y="1050"/>
                  </a:lnTo>
                  <a:lnTo>
                    <a:pt x="439" y="1066"/>
                  </a:lnTo>
                  <a:lnTo>
                    <a:pt x="412" y="1082"/>
                  </a:lnTo>
                  <a:lnTo>
                    <a:pt x="381" y="1097"/>
                  </a:lnTo>
                  <a:lnTo>
                    <a:pt x="346" y="1107"/>
                  </a:lnTo>
                  <a:lnTo>
                    <a:pt x="310" y="1111"/>
                  </a:lnTo>
                  <a:lnTo>
                    <a:pt x="280" y="1109"/>
                  </a:lnTo>
                  <a:lnTo>
                    <a:pt x="253" y="1101"/>
                  </a:lnTo>
                  <a:lnTo>
                    <a:pt x="230" y="1089"/>
                  </a:lnTo>
                  <a:lnTo>
                    <a:pt x="209" y="1072"/>
                  </a:lnTo>
                  <a:lnTo>
                    <a:pt x="191" y="1050"/>
                  </a:lnTo>
                  <a:lnTo>
                    <a:pt x="176" y="1027"/>
                  </a:lnTo>
                  <a:lnTo>
                    <a:pt x="163" y="999"/>
                  </a:lnTo>
                  <a:lnTo>
                    <a:pt x="152" y="970"/>
                  </a:lnTo>
                  <a:lnTo>
                    <a:pt x="144" y="939"/>
                  </a:lnTo>
                  <a:lnTo>
                    <a:pt x="137" y="906"/>
                  </a:lnTo>
                  <a:lnTo>
                    <a:pt x="132" y="873"/>
                  </a:lnTo>
                  <a:lnTo>
                    <a:pt x="123" y="882"/>
                  </a:lnTo>
                  <a:lnTo>
                    <a:pt x="111" y="894"/>
                  </a:lnTo>
                  <a:lnTo>
                    <a:pt x="98" y="906"/>
                  </a:lnTo>
                  <a:lnTo>
                    <a:pt x="86" y="918"/>
                  </a:lnTo>
                  <a:lnTo>
                    <a:pt x="77" y="926"/>
                  </a:lnTo>
                  <a:lnTo>
                    <a:pt x="61" y="943"/>
                  </a:lnTo>
                  <a:lnTo>
                    <a:pt x="47" y="955"/>
                  </a:lnTo>
                  <a:lnTo>
                    <a:pt x="38" y="964"/>
                  </a:lnTo>
                  <a:lnTo>
                    <a:pt x="31" y="970"/>
                  </a:lnTo>
                  <a:lnTo>
                    <a:pt x="27" y="974"/>
                  </a:lnTo>
                  <a:lnTo>
                    <a:pt x="23" y="975"/>
                  </a:lnTo>
                  <a:lnTo>
                    <a:pt x="20" y="975"/>
                  </a:lnTo>
                  <a:lnTo>
                    <a:pt x="11" y="971"/>
                  </a:lnTo>
                  <a:lnTo>
                    <a:pt x="3" y="963"/>
                  </a:lnTo>
                  <a:lnTo>
                    <a:pt x="0" y="954"/>
                  </a:lnTo>
                  <a:lnTo>
                    <a:pt x="2" y="950"/>
                  </a:lnTo>
                  <a:lnTo>
                    <a:pt x="3" y="946"/>
                  </a:lnTo>
                  <a:lnTo>
                    <a:pt x="6" y="942"/>
                  </a:lnTo>
                  <a:lnTo>
                    <a:pt x="8" y="938"/>
                  </a:lnTo>
                  <a:lnTo>
                    <a:pt x="8" y="938"/>
                  </a:lnTo>
                  <a:lnTo>
                    <a:pt x="129" y="827"/>
                  </a:lnTo>
                  <a:lnTo>
                    <a:pt x="133" y="734"/>
                  </a:lnTo>
                  <a:lnTo>
                    <a:pt x="144" y="642"/>
                  </a:lnTo>
                  <a:lnTo>
                    <a:pt x="163" y="552"/>
                  </a:lnTo>
                  <a:lnTo>
                    <a:pt x="189" y="464"/>
                  </a:lnTo>
                  <a:lnTo>
                    <a:pt x="220" y="376"/>
                  </a:lnTo>
                  <a:lnTo>
                    <a:pt x="256" y="290"/>
                  </a:lnTo>
                  <a:lnTo>
                    <a:pt x="260" y="280"/>
                  </a:lnTo>
                  <a:lnTo>
                    <a:pt x="268" y="262"/>
                  </a:lnTo>
                  <a:lnTo>
                    <a:pt x="279" y="243"/>
                  </a:lnTo>
                  <a:lnTo>
                    <a:pt x="291" y="217"/>
                  </a:lnTo>
                  <a:lnTo>
                    <a:pt x="306" y="190"/>
                  </a:lnTo>
                  <a:lnTo>
                    <a:pt x="323" y="162"/>
                  </a:lnTo>
                  <a:lnTo>
                    <a:pt x="343" y="131"/>
                  </a:lnTo>
                  <a:lnTo>
                    <a:pt x="365" y="103"/>
                  </a:lnTo>
                  <a:lnTo>
                    <a:pt x="386" y="76"/>
                  </a:lnTo>
                  <a:lnTo>
                    <a:pt x="411" y="51"/>
                  </a:lnTo>
                  <a:lnTo>
                    <a:pt x="436" y="31"/>
                  </a:lnTo>
                  <a:lnTo>
                    <a:pt x="463" y="13"/>
                  </a:lnTo>
                  <a:lnTo>
                    <a:pt x="490" y="3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7" name="Freeform 73"/>
            <p:cNvSpPr>
              <a:spLocks noEditPoints="1"/>
            </p:cNvSpPr>
            <p:nvPr/>
          </p:nvSpPr>
          <p:spPr bwMode="auto">
            <a:xfrm>
              <a:off x="5449" y="2584"/>
              <a:ext cx="569" cy="493"/>
            </a:xfrm>
            <a:custGeom>
              <a:avLst/>
              <a:gdLst/>
              <a:ahLst/>
              <a:cxnLst>
                <a:cxn ang="0">
                  <a:pos x="257" y="35"/>
                </a:cxn>
                <a:cxn ang="0">
                  <a:pos x="194" y="76"/>
                </a:cxn>
                <a:cxn ang="0">
                  <a:pos x="139" y="154"/>
                </a:cxn>
                <a:cxn ang="0">
                  <a:pos x="111" y="240"/>
                </a:cxn>
                <a:cxn ang="0">
                  <a:pos x="93" y="333"/>
                </a:cxn>
                <a:cxn ang="0">
                  <a:pos x="98" y="407"/>
                </a:cxn>
                <a:cxn ang="0">
                  <a:pos x="129" y="450"/>
                </a:cxn>
                <a:cxn ang="0">
                  <a:pos x="174" y="464"/>
                </a:cxn>
                <a:cxn ang="0">
                  <a:pos x="238" y="445"/>
                </a:cxn>
                <a:cxn ang="0">
                  <a:pos x="275" y="420"/>
                </a:cxn>
                <a:cxn ang="0">
                  <a:pos x="323" y="367"/>
                </a:cxn>
                <a:cxn ang="0">
                  <a:pos x="386" y="142"/>
                </a:cxn>
                <a:cxn ang="0">
                  <a:pos x="389" y="129"/>
                </a:cxn>
                <a:cxn ang="0">
                  <a:pos x="385" y="107"/>
                </a:cxn>
                <a:cxn ang="0">
                  <a:pos x="362" y="65"/>
                </a:cxn>
                <a:cxn ang="0">
                  <a:pos x="314" y="33"/>
                </a:cxn>
                <a:cxn ang="0">
                  <a:pos x="319" y="4"/>
                </a:cxn>
                <a:cxn ang="0">
                  <a:pos x="388" y="44"/>
                </a:cxn>
                <a:cxn ang="0">
                  <a:pos x="411" y="48"/>
                </a:cxn>
                <a:cxn ang="0">
                  <a:pos x="443" y="21"/>
                </a:cxn>
                <a:cxn ang="0">
                  <a:pos x="477" y="25"/>
                </a:cxn>
                <a:cxn ang="0">
                  <a:pos x="493" y="57"/>
                </a:cxn>
                <a:cxn ang="0">
                  <a:pos x="486" y="90"/>
                </a:cxn>
                <a:cxn ang="0">
                  <a:pos x="473" y="142"/>
                </a:cxn>
                <a:cxn ang="0">
                  <a:pos x="439" y="272"/>
                </a:cxn>
                <a:cxn ang="0">
                  <a:pos x="421" y="340"/>
                </a:cxn>
                <a:cxn ang="0">
                  <a:pos x="409" y="396"/>
                </a:cxn>
                <a:cxn ang="0">
                  <a:pos x="413" y="441"/>
                </a:cxn>
                <a:cxn ang="0">
                  <a:pos x="446" y="464"/>
                </a:cxn>
                <a:cxn ang="0">
                  <a:pos x="489" y="440"/>
                </a:cxn>
                <a:cxn ang="0">
                  <a:pos x="517" y="387"/>
                </a:cxn>
                <a:cxn ang="0">
                  <a:pos x="532" y="333"/>
                </a:cxn>
                <a:cxn ang="0">
                  <a:pos x="545" y="314"/>
                </a:cxn>
                <a:cxn ang="0">
                  <a:pos x="556" y="313"/>
                </a:cxn>
                <a:cxn ang="0">
                  <a:pos x="564" y="315"/>
                </a:cxn>
                <a:cxn ang="0">
                  <a:pos x="569" y="323"/>
                </a:cxn>
                <a:cxn ang="0">
                  <a:pos x="567" y="342"/>
                </a:cxn>
                <a:cxn ang="0">
                  <a:pos x="549" y="396"/>
                </a:cxn>
                <a:cxn ang="0">
                  <a:pos x="518" y="456"/>
                </a:cxn>
                <a:cxn ang="0">
                  <a:pos x="466" y="490"/>
                </a:cxn>
                <a:cxn ang="0">
                  <a:pos x="416" y="490"/>
                </a:cxn>
                <a:cxn ang="0">
                  <a:pos x="366" y="470"/>
                </a:cxn>
                <a:cxn ang="0">
                  <a:pos x="330" y="417"/>
                </a:cxn>
                <a:cxn ang="0">
                  <a:pos x="238" y="480"/>
                </a:cxn>
                <a:cxn ang="0">
                  <a:pos x="136" y="490"/>
                </a:cxn>
                <a:cxn ang="0">
                  <a:pos x="49" y="442"/>
                </a:cxn>
                <a:cxn ang="0">
                  <a:pos x="3" y="351"/>
                </a:cxn>
                <a:cxn ang="0">
                  <a:pos x="16" y="219"/>
                </a:cxn>
                <a:cxn ang="0">
                  <a:pos x="90" y="97"/>
                </a:cxn>
                <a:cxn ang="0">
                  <a:pos x="205" y="17"/>
                </a:cxn>
              </a:cxnLst>
              <a:rect l="0" t="0" r="r" b="b"/>
              <a:pathLst>
                <a:path w="569" h="493">
                  <a:moveTo>
                    <a:pt x="290" y="29"/>
                  </a:moveTo>
                  <a:lnTo>
                    <a:pt x="275" y="31"/>
                  </a:lnTo>
                  <a:lnTo>
                    <a:pt x="257" y="35"/>
                  </a:lnTo>
                  <a:lnTo>
                    <a:pt x="237" y="44"/>
                  </a:lnTo>
                  <a:lnTo>
                    <a:pt x="216" y="57"/>
                  </a:lnTo>
                  <a:lnTo>
                    <a:pt x="194" y="76"/>
                  </a:lnTo>
                  <a:lnTo>
                    <a:pt x="171" y="101"/>
                  </a:lnTo>
                  <a:lnTo>
                    <a:pt x="148" y="135"/>
                  </a:lnTo>
                  <a:lnTo>
                    <a:pt x="139" y="154"/>
                  </a:lnTo>
                  <a:lnTo>
                    <a:pt x="129" y="180"/>
                  </a:lnTo>
                  <a:lnTo>
                    <a:pt x="120" y="209"/>
                  </a:lnTo>
                  <a:lnTo>
                    <a:pt x="111" y="240"/>
                  </a:lnTo>
                  <a:lnTo>
                    <a:pt x="102" y="272"/>
                  </a:lnTo>
                  <a:lnTo>
                    <a:pt x="97" y="303"/>
                  </a:lnTo>
                  <a:lnTo>
                    <a:pt x="93" y="333"/>
                  </a:lnTo>
                  <a:lnTo>
                    <a:pt x="92" y="356"/>
                  </a:lnTo>
                  <a:lnTo>
                    <a:pt x="93" y="384"/>
                  </a:lnTo>
                  <a:lnTo>
                    <a:pt x="98" y="407"/>
                  </a:lnTo>
                  <a:lnTo>
                    <a:pt x="106" y="425"/>
                  </a:lnTo>
                  <a:lnTo>
                    <a:pt x="117" y="440"/>
                  </a:lnTo>
                  <a:lnTo>
                    <a:pt x="129" y="450"/>
                  </a:lnTo>
                  <a:lnTo>
                    <a:pt x="143" y="458"/>
                  </a:lnTo>
                  <a:lnTo>
                    <a:pt x="158" y="462"/>
                  </a:lnTo>
                  <a:lnTo>
                    <a:pt x="174" y="464"/>
                  </a:lnTo>
                  <a:lnTo>
                    <a:pt x="197" y="461"/>
                  </a:lnTo>
                  <a:lnTo>
                    <a:pt x="218" y="454"/>
                  </a:lnTo>
                  <a:lnTo>
                    <a:pt x="238" y="445"/>
                  </a:lnTo>
                  <a:lnTo>
                    <a:pt x="255" y="436"/>
                  </a:lnTo>
                  <a:lnTo>
                    <a:pt x="267" y="427"/>
                  </a:lnTo>
                  <a:lnTo>
                    <a:pt x="275" y="420"/>
                  </a:lnTo>
                  <a:lnTo>
                    <a:pt x="294" y="403"/>
                  </a:lnTo>
                  <a:lnTo>
                    <a:pt x="310" y="386"/>
                  </a:lnTo>
                  <a:lnTo>
                    <a:pt x="323" y="367"/>
                  </a:lnTo>
                  <a:lnTo>
                    <a:pt x="333" y="347"/>
                  </a:lnTo>
                  <a:lnTo>
                    <a:pt x="333" y="347"/>
                  </a:lnTo>
                  <a:lnTo>
                    <a:pt x="386" y="142"/>
                  </a:lnTo>
                  <a:lnTo>
                    <a:pt x="386" y="138"/>
                  </a:lnTo>
                  <a:lnTo>
                    <a:pt x="388" y="134"/>
                  </a:lnTo>
                  <a:lnTo>
                    <a:pt x="389" y="129"/>
                  </a:lnTo>
                  <a:lnTo>
                    <a:pt x="389" y="125"/>
                  </a:lnTo>
                  <a:lnTo>
                    <a:pt x="388" y="118"/>
                  </a:lnTo>
                  <a:lnTo>
                    <a:pt x="385" y="107"/>
                  </a:lnTo>
                  <a:lnTo>
                    <a:pt x="380" y="94"/>
                  </a:lnTo>
                  <a:lnTo>
                    <a:pt x="373" y="80"/>
                  </a:lnTo>
                  <a:lnTo>
                    <a:pt x="362" y="65"/>
                  </a:lnTo>
                  <a:lnTo>
                    <a:pt x="350" y="52"/>
                  </a:lnTo>
                  <a:lnTo>
                    <a:pt x="334" y="40"/>
                  </a:lnTo>
                  <a:lnTo>
                    <a:pt x="314" y="33"/>
                  </a:lnTo>
                  <a:lnTo>
                    <a:pt x="290" y="29"/>
                  </a:lnTo>
                  <a:close/>
                  <a:moveTo>
                    <a:pt x="290" y="0"/>
                  </a:moveTo>
                  <a:lnTo>
                    <a:pt x="319" y="4"/>
                  </a:lnTo>
                  <a:lnTo>
                    <a:pt x="346" y="12"/>
                  </a:lnTo>
                  <a:lnTo>
                    <a:pt x="369" y="25"/>
                  </a:lnTo>
                  <a:lnTo>
                    <a:pt x="388" y="44"/>
                  </a:lnTo>
                  <a:lnTo>
                    <a:pt x="404" y="64"/>
                  </a:lnTo>
                  <a:lnTo>
                    <a:pt x="404" y="64"/>
                  </a:lnTo>
                  <a:lnTo>
                    <a:pt x="411" y="48"/>
                  </a:lnTo>
                  <a:lnTo>
                    <a:pt x="420" y="36"/>
                  </a:lnTo>
                  <a:lnTo>
                    <a:pt x="431" y="27"/>
                  </a:lnTo>
                  <a:lnTo>
                    <a:pt x="443" y="21"/>
                  </a:lnTo>
                  <a:lnTo>
                    <a:pt x="456" y="20"/>
                  </a:lnTo>
                  <a:lnTo>
                    <a:pt x="466" y="21"/>
                  </a:lnTo>
                  <a:lnTo>
                    <a:pt x="477" y="25"/>
                  </a:lnTo>
                  <a:lnTo>
                    <a:pt x="485" y="33"/>
                  </a:lnTo>
                  <a:lnTo>
                    <a:pt x="491" y="44"/>
                  </a:lnTo>
                  <a:lnTo>
                    <a:pt x="493" y="57"/>
                  </a:lnTo>
                  <a:lnTo>
                    <a:pt x="491" y="62"/>
                  </a:lnTo>
                  <a:lnTo>
                    <a:pt x="490" y="74"/>
                  </a:lnTo>
                  <a:lnTo>
                    <a:pt x="486" y="90"/>
                  </a:lnTo>
                  <a:lnTo>
                    <a:pt x="482" y="107"/>
                  </a:lnTo>
                  <a:lnTo>
                    <a:pt x="477" y="126"/>
                  </a:lnTo>
                  <a:lnTo>
                    <a:pt x="473" y="142"/>
                  </a:lnTo>
                  <a:lnTo>
                    <a:pt x="451" y="225"/>
                  </a:lnTo>
                  <a:lnTo>
                    <a:pt x="446" y="246"/>
                  </a:lnTo>
                  <a:lnTo>
                    <a:pt x="439" y="272"/>
                  </a:lnTo>
                  <a:lnTo>
                    <a:pt x="432" y="298"/>
                  </a:lnTo>
                  <a:lnTo>
                    <a:pt x="425" y="322"/>
                  </a:lnTo>
                  <a:lnTo>
                    <a:pt x="421" y="340"/>
                  </a:lnTo>
                  <a:lnTo>
                    <a:pt x="417" y="360"/>
                  </a:lnTo>
                  <a:lnTo>
                    <a:pt x="413" y="379"/>
                  </a:lnTo>
                  <a:lnTo>
                    <a:pt x="409" y="396"/>
                  </a:lnTo>
                  <a:lnTo>
                    <a:pt x="409" y="411"/>
                  </a:lnTo>
                  <a:lnTo>
                    <a:pt x="411" y="427"/>
                  </a:lnTo>
                  <a:lnTo>
                    <a:pt x="413" y="441"/>
                  </a:lnTo>
                  <a:lnTo>
                    <a:pt x="421" y="453"/>
                  </a:lnTo>
                  <a:lnTo>
                    <a:pt x="432" y="461"/>
                  </a:lnTo>
                  <a:lnTo>
                    <a:pt x="446" y="464"/>
                  </a:lnTo>
                  <a:lnTo>
                    <a:pt x="462" y="461"/>
                  </a:lnTo>
                  <a:lnTo>
                    <a:pt x="477" y="453"/>
                  </a:lnTo>
                  <a:lnTo>
                    <a:pt x="489" y="440"/>
                  </a:lnTo>
                  <a:lnTo>
                    <a:pt x="499" y="424"/>
                  </a:lnTo>
                  <a:lnTo>
                    <a:pt x="509" y="407"/>
                  </a:lnTo>
                  <a:lnTo>
                    <a:pt x="517" y="387"/>
                  </a:lnTo>
                  <a:lnTo>
                    <a:pt x="522" y="367"/>
                  </a:lnTo>
                  <a:lnTo>
                    <a:pt x="528" y="347"/>
                  </a:lnTo>
                  <a:lnTo>
                    <a:pt x="532" y="333"/>
                  </a:lnTo>
                  <a:lnTo>
                    <a:pt x="536" y="322"/>
                  </a:lnTo>
                  <a:lnTo>
                    <a:pt x="540" y="317"/>
                  </a:lnTo>
                  <a:lnTo>
                    <a:pt x="545" y="314"/>
                  </a:lnTo>
                  <a:lnTo>
                    <a:pt x="552" y="313"/>
                  </a:lnTo>
                  <a:lnTo>
                    <a:pt x="553" y="313"/>
                  </a:lnTo>
                  <a:lnTo>
                    <a:pt x="556" y="313"/>
                  </a:lnTo>
                  <a:lnTo>
                    <a:pt x="559" y="313"/>
                  </a:lnTo>
                  <a:lnTo>
                    <a:pt x="561" y="314"/>
                  </a:lnTo>
                  <a:lnTo>
                    <a:pt x="564" y="315"/>
                  </a:lnTo>
                  <a:lnTo>
                    <a:pt x="565" y="317"/>
                  </a:lnTo>
                  <a:lnTo>
                    <a:pt x="568" y="319"/>
                  </a:lnTo>
                  <a:lnTo>
                    <a:pt x="569" y="323"/>
                  </a:lnTo>
                  <a:lnTo>
                    <a:pt x="569" y="327"/>
                  </a:lnTo>
                  <a:lnTo>
                    <a:pt x="569" y="331"/>
                  </a:lnTo>
                  <a:lnTo>
                    <a:pt x="567" y="342"/>
                  </a:lnTo>
                  <a:lnTo>
                    <a:pt x="563" y="358"/>
                  </a:lnTo>
                  <a:lnTo>
                    <a:pt x="557" y="376"/>
                  </a:lnTo>
                  <a:lnTo>
                    <a:pt x="549" y="396"/>
                  </a:lnTo>
                  <a:lnTo>
                    <a:pt x="541" y="417"/>
                  </a:lnTo>
                  <a:lnTo>
                    <a:pt x="533" y="437"/>
                  </a:lnTo>
                  <a:lnTo>
                    <a:pt x="518" y="456"/>
                  </a:lnTo>
                  <a:lnTo>
                    <a:pt x="504" y="472"/>
                  </a:lnTo>
                  <a:lnTo>
                    <a:pt x="486" y="484"/>
                  </a:lnTo>
                  <a:lnTo>
                    <a:pt x="466" y="490"/>
                  </a:lnTo>
                  <a:lnTo>
                    <a:pt x="443" y="493"/>
                  </a:lnTo>
                  <a:lnTo>
                    <a:pt x="431" y="493"/>
                  </a:lnTo>
                  <a:lnTo>
                    <a:pt x="416" y="490"/>
                  </a:lnTo>
                  <a:lnTo>
                    <a:pt x="400" y="486"/>
                  </a:lnTo>
                  <a:lnTo>
                    <a:pt x="382" y="480"/>
                  </a:lnTo>
                  <a:lnTo>
                    <a:pt x="366" y="470"/>
                  </a:lnTo>
                  <a:lnTo>
                    <a:pt x="351" y="457"/>
                  </a:lnTo>
                  <a:lnTo>
                    <a:pt x="339" y="440"/>
                  </a:lnTo>
                  <a:lnTo>
                    <a:pt x="330" y="417"/>
                  </a:lnTo>
                  <a:lnTo>
                    <a:pt x="300" y="442"/>
                  </a:lnTo>
                  <a:lnTo>
                    <a:pt x="271" y="464"/>
                  </a:lnTo>
                  <a:lnTo>
                    <a:pt x="238" y="480"/>
                  </a:lnTo>
                  <a:lnTo>
                    <a:pt x="206" y="490"/>
                  </a:lnTo>
                  <a:lnTo>
                    <a:pt x="171" y="493"/>
                  </a:lnTo>
                  <a:lnTo>
                    <a:pt x="136" y="490"/>
                  </a:lnTo>
                  <a:lnTo>
                    <a:pt x="104" y="480"/>
                  </a:lnTo>
                  <a:lnTo>
                    <a:pt x="74" y="464"/>
                  </a:lnTo>
                  <a:lnTo>
                    <a:pt x="49" y="442"/>
                  </a:lnTo>
                  <a:lnTo>
                    <a:pt x="28" y="416"/>
                  </a:lnTo>
                  <a:lnTo>
                    <a:pt x="14" y="386"/>
                  </a:lnTo>
                  <a:lnTo>
                    <a:pt x="3" y="351"/>
                  </a:lnTo>
                  <a:lnTo>
                    <a:pt x="0" y="313"/>
                  </a:lnTo>
                  <a:lnTo>
                    <a:pt x="4" y="265"/>
                  </a:lnTo>
                  <a:lnTo>
                    <a:pt x="16" y="219"/>
                  </a:lnTo>
                  <a:lnTo>
                    <a:pt x="35" y="175"/>
                  </a:lnTo>
                  <a:lnTo>
                    <a:pt x="61" y="134"/>
                  </a:lnTo>
                  <a:lnTo>
                    <a:pt x="90" y="97"/>
                  </a:lnTo>
                  <a:lnTo>
                    <a:pt x="125" y="65"/>
                  </a:lnTo>
                  <a:lnTo>
                    <a:pt x="164" y="39"/>
                  </a:lnTo>
                  <a:lnTo>
                    <a:pt x="205" y="17"/>
                  </a:lnTo>
                  <a:lnTo>
                    <a:pt x="246" y="5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8" name="Freeform 74"/>
            <p:cNvSpPr>
              <a:spLocks noEditPoints="1"/>
            </p:cNvSpPr>
            <p:nvPr/>
          </p:nvSpPr>
          <p:spPr bwMode="auto">
            <a:xfrm>
              <a:off x="6713" y="1857"/>
              <a:ext cx="964" cy="1199"/>
            </a:xfrm>
            <a:custGeom>
              <a:avLst/>
              <a:gdLst/>
              <a:ahLst/>
              <a:cxnLst>
                <a:cxn ang="0">
                  <a:pos x="907" y="1138"/>
                </a:cxn>
                <a:cxn ang="0">
                  <a:pos x="933" y="1138"/>
                </a:cxn>
                <a:cxn ang="0">
                  <a:pos x="954" y="1146"/>
                </a:cxn>
                <a:cxn ang="0">
                  <a:pos x="964" y="1167"/>
                </a:cxn>
                <a:cxn ang="0">
                  <a:pos x="955" y="1189"/>
                </a:cxn>
                <a:cxn ang="0">
                  <a:pos x="934" y="1197"/>
                </a:cxn>
                <a:cxn ang="0">
                  <a:pos x="910" y="1199"/>
                </a:cxn>
                <a:cxn ang="0">
                  <a:pos x="40" y="1199"/>
                </a:cxn>
                <a:cxn ang="0">
                  <a:pos x="17" y="1195"/>
                </a:cxn>
                <a:cxn ang="0">
                  <a:pos x="3" y="1180"/>
                </a:cxn>
                <a:cxn ang="0">
                  <a:pos x="3" y="1154"/>
                </a:cxn>
                <a:cxn ang="0">
                  <a:pos x="19" y="1140"/>
                </a:cxn>
                <a:cxn ang="0">
                  <a:pos x="44" y="1138"/>
                </a:cxn>
                <a:cxn ang="0">
                  <a:pos x="32" y="0"/>
                </a:cxn>
                <a:cxn ang="0">
                  <a:pos x="39" y="1"/>
                </a:cxn>
                <a:cxn ang="0">
                  <a:pos x="62" y="11"/>
                </a:cxn>
                <a:cxn ang="0">
                  <a:pos x="947" y="421"/>
                </a:cxn>
                <a:cxn ang="0">
                  <a:pos x="962" y="440"/>
                </a:cxn>
                <a:cxn ang="0">
                  <a:pos x="961" y="462"/>
                </a:cxn>
                <a:cxn ang="0">
                  <a:pos x="931" y="483"/>
                </a:cxn>
                <a:cxn ang="0">
                  <a:pos x="59" y="886"/>
                </a:cxn>
                <a:cxn ang="0">
                  <a:pos x="39" y="897"/>
                </a:cxn>
                <a:cxn ang="0">
                  <a:pos x="32" y="898"/>
                </a:cxn>
                <a:cxn ang="0">
                  <a:pos x="9" y="889"/>
                </a:cxn>
                <a:cxn ang="0">
                  <a:pos x="0" y="866"/>
                </a:cxn>
                <a:cxn ang="0">
                  <a:pos x="1" y="854"/>
                </a:cxn>
                <a:cxn ang="0">
                  <a:pos x="16" y="838"/>
                </a:cxn>
                <a:cxn ang="0">
                  <a:pos x="857" y="448"/>
                </a:cxn>
                <a:cxn ang="0">
                  <a:pos x="17" y="58"/>
                </a:cxn>
                <a:cxn ang="0">
                  <a:pos x="3" y="43"/>
                </a:cxn>
                <a:cxn ang="0">
                  <a:pos x="3" y="19"/>
                </a:cxn>
                <a:cxn ang="0">
                  <a:pos x="19" y="3"/>
                </a:cxn>
              </a:cxnLst>
              <a:rect l="0" t="0" r="r" b="b"/>
              <a:pathLst>
                <a:path w="964" h="1199">
                  <a:moveTo>
                    <a:pt x="56" y="1138"/>
                  </a:moveTo>
                  <a:lnTo>
                    <a:pt x="907" y="1138"/>
                  </a:lnTo>
                  <a:lnTo>
                    <a:pt x="919" y="1138"/>
                  </a:lnTo>
                  <a:lnTo>
                    <a:pt x="933" y="1138"/>
                  </a:lnTo>
                  <a:lnTo>
                    <a:pt x="945" y="1140"/>
                  </a:lnTo>
                  <a:lnTo>
                    <a:pt x="954" y="1146"/>
                  </a:lnTo>
                  <a:lnTo>
                    <a:pt x="961" y="1154"/>
                  </a:lnTo>
                  <a:lnTo>
                    <a:pt x="964" y="1167"/>
                  </a:lnTo>
                  <a:lnTo>
                    <a:pt x="962" y="1180"/>
                  </a:lnTo>
                  <a:lnTo>
                    <a:pt x="955" y="1189"/>
                  </a:lnTo>
                  <a:lnTo>
                    <a:pt x="946" y="1195"/>
                  </a:lnTo>
                  <a:lnTo>
                    <a:pt x="934" y="1197"/>
                  </a:lnTo>
                  <a:lnTo>
                    <a:pt x="922" y="1199"/>
                  </a:lnTo>
                  <a:lnTo>
                    <a:pt x="910" y="1199"/>
                  </a:lnTo>
                  <a:lnTo>
                    <a:pt x="54" y="1199"/>
                  </a:lnTo>
                  <a:lnTo>
                    <a:pt x="40" y="1199"/>
                  </a:lnTo>
                  <a:lnTo>
                    <a:pt x="28" y="1197"/>
                  </a:lnTo>
                  <a:lnTo>
                    <a:pt x="17" y="1195"/>
                  </a:lnTo>
                  <a:lnTo>
                    <a:pt x="8" y="1189"/>
                  </a:lnTo>
                  <a:lnTo>
                    <a:pt x="3" y="1180"/>
                  </a:lnTo>
                  <a:lnTo>
                    <a:pt x="0" y="1167"/>
                  </a:lnTo>
                  <a:lnTo>
                    <a:pt x="3" y="1154"/>
                  </a:lnTo>
                  <a:lnTo>
                    <a:pt x="9" y="1146"/>
                  </a:lnTo>
                  <a:lnTo>
                    <a:pt x="19" y="1140"/>
                  </a:lnTo>
                  <a:lnTo>
                    <a:pt x="31" y="1138"/>
                  </a:lnTo>
                  <a:lnTo>
                    <a:pt x="44" y="1138"/>
                  </a:lnTo>
                  <a:lnTo>
                    <a:pt x="56" y="1138"/>
                  </a:lnTo>
                  <a:close/>
                  <a:moveTo>
                    <a:pt x="32" y="0"/>
                  </a:moveTo>
                  <a:lnTo>
                    <a:pt x="35" y="1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62" y="11"/>
                  </a:lnTo>
                  <a:lnTo>
                    <a:pt x="931" y="413"/>
                  </a:lnTo>
                  <a:lnTo>
                    <a:pt x="947" y="421"/>
                  </a:lnTo>
                  <a:lnTo>
                    <a:pt x="957" y="431"/>
                  </a:lnTo>
                  <a:lnTo>
                    <a:pt x="962" y="440"/>
                  </a:lnTo>
                  <a:lnTo>
                    <a:pt x="964" y="449"/>
                  </a:lnTo>
                  <a:lnTo>
                    <a:pt x="961" y="462"/>
                  </a:lnTo>
                  <a:lnTo>
                    <a:pt x="950" y="474"/>
                  </a:lnTo>
                  <a:lnTo>
                    <a:pt x="931" y="483"/>
                  </a:lnTo>
                  <a:lnTo>
                    <a:pt x="931" y="483"/>
                  </a:lnTo>
                  <a:lnTo>
                    <a:pt x="59" y="886"/>
                  </a:lnTo>
                  <a:lnTo>
                    <a:pt x="47" y="893"/>
                  </a:lnTo>
                  <a:lnTo>
                    <a:pt x="39" y="897"/>
                  </a:lnTo>
                  <a:lnTo>
                    <a:pt x="35" y="898"/>
                  </a:lnTo>
                  <a:lnTo>
                    <a:pt x="32" y="898"/>
                  </a:lnTo>
                  <a:lnTo>
                    <a:pt x="20" y="895"/>
                  </a:lnTo>
                  <a:lnTo>
                    <a:pt x="9" y="889"/>
                  </a:lnTo>
                  <a:lnTo>
                    <a:pt x="3" y="878"/>
                  </a:lnTo>
                  <a:lnTo>
                    <a:pt x="0" y="866"/>
                  </a:lnTo>
                  <a:lnTo>
                    <a:pt x="0" y="861"/>
                  </a:lnTo>
                  <a:lnTo>
                    <a:pt x="1" y="854"/>
                  </a:lnTo>
                  <a:lnTo>
                    <a:pt x="7" y="846"/>
                  </a:lnTo>
                  <a:lnTo>
                    <a:pt x="16" y="838"/>
                  </a:lnTo>
                  <a:lnTo>
                    <a:pt x="32" y="830"/>
                  </a:lnTo>
                  <a:lnTo>
                    <a:pt x="857" y="448"/>
                  </a:lnTo>
                  <a:lnTo>
                    <a:pt x="30" y="64"/>
                  </a:lnTo>
                  <a:lnTo>
                    <a:pt x="17" y="58"/>
                  </a:lnTo>
                  <a:lnTo>
                    <a:pt x="8" y="52"/>
                  </a:lnTo>
                  <a:lnTo>
                    <a:pt x="3" y="43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8" y="9"/>
                  </a:lnTo>
                  <a:lnTo>
                    <a:pt x="19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9" name="Freeform 75"/>
            <p:cNvSpPr>
              <a:spLocks/>
            </p:cNvSpPr>
            <p:nvPr/>
          </p:nvSpPr>
          <p:spPr bwMode="auto">
            <a:xfrm>
              <a:off x="8397" y="1811"/>
              <a:ext cx="520" cy="1033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304" y="1"/>
                </a:cxn>
                <a:cxn ang="0">
                  <a:pos x="315" y="4"/>
                </a:cxn>
                <a:cxn ang="0">
                  <a:pos x="320" y="10"/>
                </a:cxn>
                <a:cxn ang="0">
                  <a:pos x="321" y="21"/>
                </a:cxn>
                <a:cxn ang="0">
                  <a:pos x="323" y="40"/>
                </a:cxn>
                <a:cxn ang="0">
                  <a:pos x="323" y="910"/>
                </a:cxn>
                <a:cxn ang="0">
                  <a:pos x="323" y="925"/>
                </a:cxn>
                <a:cxn ang="0">
                  <a:pos x="324" y="939"/>
                </a:cxn>
                <a:cxn ang="0">
                  <a:pos x="327" y="951"/>
                </a:cxn>
                <a:cxn ang="0">
                  <a:pos x="333" y="960"/>
                </a:cxn>
                <a:cxn ang="0">
                  <a:pos x="343" y="968"/>
                </a:cxn>
                <a:cxn ang="0">
                  <a:pos x="356" y="973"/>
                </a:cxn>
                <a:cxn ang="0">
                  <a:pos x="375" y="978"/>
                </a:cxn>
                <a:cxn ang="0">
                  <a:pos x="399" y="981"/>
                </a:cxn>
                <a:cxn ang="0">
                  <a:pos x="430" y="982"/>
                </a:cxn>
                <a:cxn ang="0">
                  <a:pos x="468" y="984"/>
                </a:cxn>
                <a:cxn ang="0">
                  <a:pos x="520" y="984"/>
                </a:cxn>
                <a:cxn ang="0">
                  <a:pos x="520" y="1033"/>
                </a:cxn>
                <a:cxn ang="0">
                  <a:pos x="496" y="1030"/>
                </a:cxn>
                <a:cxn ang="0">
                  <a:pos x="467" y="1029"/>
                </a:cxn>
                <a:cxn ang="0">
                  <a:pos x="432" y="1029"/>
                </a:cxn>
                <a:cxn ang="0">
                  <a:pos x="395" y="1027"/>
                </a:cxn>
                <a:cxn ang="0">
                  <a:pos x="359" y="1027"/>
                </a:cxn>
                <a:cxn ang="0">
                  <a:pos x="324" y="1027"/>
                </a:cxn>
                <a:cxn ang="0">
                  <a:pos x="292" y="1027"/>
                </a:cxn>
                <a:cxn ang="0">
                  <a:pos x="265" y="1027"/>
                </a:cxn>
                <a:cxn ang="0">
                  <a:pos x="234" y="1027"/>
                </a:cxn>
                <a:cxn ang="0">
                  <a:pos x="196" y="1027"/>
                </a:cxn>
                <a:cxn ang="0">
                  <a:pos x="154" y="1027"/>
                </a:cxn>
                <a:cxn ang="0">
                  <a:pos x="113" y="1027"/>
                </a:cxn>
                <a:cxn ang="0">
                  <a:pos x="72" y="1029"/>
                </a:cxn>
                <a:cxn ang="0">
                  <a:pos x="36" y="1030"/>
                </a:cxn>
                <a:cxn ang="0">
                  <a:pos x="8" y="1033"/>
                </a:cxn>
                <a:cxn ang="0">
                  <a:pos x="8" y="984"/>
                </a:cxn>
                <a:cxn ang="0">
                  <a:pos x="59" y="984"/>
                </a:cxn>
                <a:cxn ang="0">
                  <a:pos x="98" y="982"/>
                </a:cxn>
                <a:cxn ang="0">
                  <a:pos x="129" y="981"/>
                </a:cxn>
                <a:cxn ang="0">
                  <a:pos x="153" y="978"/>
                </a:cxn>
                <a:cxn ang="0">
                  <a:pos x="172" y="973"/>
                </a:cxn>
                <a:cxn ang="0">
                  <a:pos x="185" y="968"/>
                </a:cxn>
                <a:cxn ang="0">
                  <a:pos x="195" y="960"/>
                </a:cxn>
                <a:cxn ang="0">
                  <a:pos x="200" y="951"/>
                </a:cxn>
                <a:cxn ang="0">
                  <a:pos x="204" y="939"/>
                </a:cxn>
                <a:cxn ang="0">
                  <a:pos x="206" y="925"/>
                </a:cxn>
                <a:cxn ang="0">
                  <a:pos x="206" y="910"/>
                </a:cxn>
                <a:cxn ang="0">
                  <a:pos x="206" y="106"/>
                </a:cxn>
                <a:cxn ang="0">
                  <a:pos x="164" y="123"/>
                </a:cxn>
                <a:cxn ang="0">
                  <a:pos x="122" y="135"/>
                </a:cxn>
                <a:cxn ang="0">
                  <a:pos x="83" y="141"/>
                </a:cxn>
                <a:cxn ang="0">
                  <a:pos x="48" y="145"/>
                </a:cxn>
                <a:cxn ang="0">
                  <a:pos x="20" y="147"/>
                </a:cxn>
                <a:cxn ang="0">
                  <a:pos x="0" y="147"/>
                </a:cxn>
                <a:cxn ang="0">
                  <a:pos x="0" y="98"/>
                </a:cxn>
                <a:cxn ang="0">
                  <a:pos x="20" y="98"/>
                </a:cxn>
                <a:cxn ang="0">
                  <a:pos x="45" y="96"/>
                </a:cxn>
                <a:cxn ang="0">
                  <a:pos x="75" y="94"/>
                </a:cxn>
                <a:cxn ang="0">
                  <a:pos x="107" y="90"/>
                </a:cxn>
                <a:cxn ang="0">
                  <a:pos x="144" y="82"/>
                </a:cxn>
                <a:cxn ang="0">
                  <a:pos x="180" y="69"/>
                </a:cxn>
                <a:cxn ang="0">
                  <a:pos x="216" y="51"/>
                </a:cxn>
                <a:cxn ang="0">
                  <a:pos x="253" y="29"/>
                </a:cxn>
                <a:cxn ang="0">
                  <a:pos x="288" y="0"/>
                </a:cxn>
              </a:cxnLst>
              <a:rect l="0" t="0" r="r" b="b"/>
              <a:pathLst>
                <a:path w="520" h="1033">
                  <a:moveTo>
                    <a:pt x="288" y="0"/>
                  </a:moveTo>
                  <a:lnTo>
                    <a:pt x="304" y="1"/>
                  </a:lnTo>
                  <a:lnTo>
                    <a:pt x="315" y="4"/>
                  </a:lnTo>
                  <a:lnTo>
                    <a:pt x="320" y="10"/>
                  </a:lnTo>
                  <a:lnTo>
                    <a:pt x="321" y="21"/>
                  </a:lnTo>
                  <a:lnTo>
                    <a:pt x="323" y="40"/>
                  </a:lnTo>
                  <a:lnTo>
                    <a:pt x="323" y="910"/>
                  </a:lnTo>
                  <a:lnTo>
                    <a:pt x="323" y="925"/>
                  </a:lnTo>
                  <a:lnTo>
                    <a:pt x="324" y="939"/>
                  </a:lnTo>
                  <a:lnTo>
                    <a:pt x="327" y="951"/>
                  </a:lnTo>
                  <a:lnTo>
                    <a:pt x="333" y="960"/>
                  </a:lnTo>
                  <a:lnTo>
                    <a:pt x="343" y="968"/>
                  </a:lnTo>
                  <a:lnTo>
                    <a:pt x="356" y="973"/>
                  </a:lnTo>
                  <a:lnTo>
                    <a:pt x="375" y="978"/>
                  </a:lnTo>
                  <a:lnTo>
                    <a:pt x="399" y="981"/>
                  </a:lnTo>
                  <a:lnTo>
                    <a:pt x="430" y="982"/>
                  </a:lnTo>
                  <a:lnTo>
                    <a:pt x="468" y="984"/>
                  </a:lnTo>
                  <a:lnTo>
                    <a:pt x="520" y="984"/>
                  </a:lnTo>
                  <a:lnTo>
                    <a:pt x="520" y="1033"/>
                  </a:lnTo>
                  <a:lnTo>
                    <a:pt x="496" y="1030"/>
                  </a:lnTo>
                  <a:lnTo>
                    <a:pt x="467" y="1029"/>
                  </a:lnTo>
                  <a:lnTo>
                    <a:pt x="432" y="1029"/>
                  </a:lnTo>
                  <a:lnTo>
                    <a:pt x="395" y="1027"/>
                  </a:lnTo>
                  <a:lnTo>
                    <a:pt x="359" y="1027"/>
                  </a:lnTo>
                  <a:lnTo>
                    <a:pt x="324" y="1027"/>
                  </a:lnTo>
                  <a:lnTo>
                    <a:pt x="292" y="1027"/>
                  </a:lnTo>
                  <a:lnTo>
                    <a:pt x="265" y="1027"/>
                  </a:lnTo>
                  <a:lnTo>
                    <a:pt x="234" y="1027"/>
                  </a:lnTo>
                  <a:lnTo>
                    <a:pt x="196" y="1027"/>
                  </a:lnTo>
                  <a:lnTo>
                    <a:pt x="154" y="1027"/>
                  </a:lnTo>
                  <a:lnTo>
                    <a:pt x="113" y="1027"/>
                  </a:lnTo>
                  <a:lnTo>
                    <a:pt x="72" y="1029"/>
                  </a:lnTo>
                  <a:lnTo>
                    <a:pt x="36" y="1030"/>
                  </a:lnTo>
                  <a:lnTo>
                    <a:pt x="8" y="1033"/>
                  </a:lnTo>
                  <a:lnTo>
                    <a:pt x="8" y="984"/>
                  </a:lnTo>
                  <a:lnTo>
                    <a:pt x="59" y="984"/>
                  </a:lnTo>
                  <a:lnTo>
                    <a:pt x="98" y="982"/>
                  </a:lnTo>
                  <a:lnTo>
                    <a:pt x="129" y="981"/>
                  </a:lnTo>
                  <a:lnTo>
                    <a:pt x="153" y="978"/>
                  </a:lnTo>
                  <a:lnTo>
                    <a:pt x="172" y="973"/>
                  </a:lnTo>
                  <a:lnTo>
                    <a:pt x="185" y="968"/>
                  </a:lnTo>
                  <a:lnTo>
                    <a:pt x="195" y="960"/>
                  </a:lnTo>
                  <a:lnTo>
                    <a:pt x="200" y="951"/>
                  </a:lnTo>
                  <a:lnTo>
                    <a:pt x="204" y="939"/>
                  </a:lnTo>
                  <a:lnTo>
                    <a:pt x="206" y="925"/>
                  </a:lnTo>
                  <a:lnTo>
                    <a:pt x="206" y="910"/>
                  </a:lnTo>
                  <a:lnTo>
                    <a:pt x="206" y="106"/>
                  </a:lnTo>
                  <a:lnTo>
                    <a:pt x="164" y="123"/>
                  </a:lnTo>
                  <a:lnTo>
                    <a:pt x="122" y="135"/>
                  </a:lnTo>
                  <a:lnTo>
                    <a:pt x="83" y="141"/>
                  </a:lnTo>
                  <a:lnTo>
                    <a:pt x="48" y="145"/>
                  </a:lnTo>
                  <a:lnTo>
                    <a:pt x="20" y="147"/>
                  </a:lnTo>
                  <a:lnTo>
                    <a:pt x="0" y="147"/>
                  </a:lnTo>
                  <a:lnTo>
                    <a:pt x="0" y="98"/>
                  </a:lnTo>
                  <a:lnTo>
                    <a:pt x="20" y="98"/>
                  </a:lnTo>
                  <a:lnTo>
                    <a:pt x="45" y="96"/>
                  </a:lnTo>
                  <a:lnTo>
                    <a:pt x="75" y="94"/>
                  </a:lnTo>
                  <a:lnTo>
                    <a:pt x="107" y="90"/>
                  </a:lnTo>
                  <a:lnTo>
                    <a:pt x="144" y="82"/>
                  </a:lnTo>
                  <a:lnTo>
                    <a:pt x="180" y="69"/>
                  </a:lnTo>
                  <a:lnTo>
                    <a:pt x="216" y="51"/>
                  </a:lnTo>
                  <a:lnTo>
                    <a:pt x="253" y="2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22" name="Group 7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096000" y="4114800"/>
            <a:ext cx="542271" cy="554396"/>
            <a:chOff x="4302" y="2999"/>
            <a:chExt cx="1297" cy="1326"/>
          </a:xfrm>
          <a:solidFill>
            <a:srgbClr val="0000FF"/>
          </a:solidFill>
        </p:grpSpPr>
        <p:sp>
          <p:nvSpPr>
            <p:cNvPr id="6224" name="Freeform 80"/>
            <p:cNvSpPr>
              <a:spLocks noEditPoints="1"/>
            </p:cNvSpPr>
            <p:nvPr/>
          </p:nvSpPr>
          <p:spPr bwMode="auto">
            <a:xfrm>
              <a:off x="4302" y="2999"/>
              <a:ext cx="615" cy="1112"/>
            </a:xfrm>
            <a:custGeom>
              <a:avLst/>
              <a:gdLst/>
              <a:ahLst/>
              <a:cxnLst>
                <a:cxn ang="0">
                  <a:pos x="1433" y="160"/>
                </a:cxn>
                <a:cxn ang="0">
                  <a:pos x="1285" y="364"/>
                </a:cxn>
                <a:cxn ang="0">
                  <a:pos x="1127" y="681"/>
                </a:cxn>
                <a:cxn ang="0">
                  <a:pos x="981" y="1079"/>
                </a:cxn>
                <a:cxn ang="0">
                  <a:pos x="858" y="1496"/>
                </a:cxn>
                <a:cxn ang="0">
                  <a:pos x="768" y="1863"/>
                </a:cxn>
                <a:cxn ang="0">
                  <a:pos x="717" y="2107"/>
                </a:cxn>
                <a:cxn ang="0">
                  <a:pos x="736" y="2134"/>
                </a:cxn>
                <a:cxn ang="0">
                  <a:pos x="949" y="1905"/>
                </a:cxn>
                <a:cxn ang="0">
                  <a:pos x="1221" y="1573"/>
                </a:cxn>
                <a:cxn ang="0">
                  <a:pos x="1485" y="1167"/>
                </a:cxn>
                <a:cxn ang="0">
                  <a:pos x="1677" y="716"/>
                </a:cxn>
                <a:cxn ang="0">
                  <a:pos x="1733" y="328"/>
                </a:cxn>
                <a:cxn ang="0">
                  <a:pos x="1719" y="218"/>
                </a:cxn>
                <a:cxn ang="0">
                  <a:pos x="1653" y="123"/>
                </a:cxn>
                <a:cxn ang="0">
                  <a:pos x="1612" y="3"/>
                </a:cxn>
                <a:cxn ang="0">
                  <a:pos x="1763" y="77"/>
                </a:cxn>
                <a:cxn ang="0">
                  <a:pos x="1830" y="207"/>
                </a:cxn>
                <a:cxn ang="0">
                  <a:pos x="1846" y="328"/>
                </a:cxn>
                <a:cxn ang="0">
                  <a:pos x="1804" y="686"/>
                </a:cxn>
                <a:cxn ang="0">
                  <a:pos x="1583" y="1227"/>
                </a:cxn>
                <a:cxn ang="0">
                  <a:pos x="1254" y="1719"/>
                </a:cxn>
                <a:cxn ang="0">
                  <a:pos x="905" y="2120"/>
                </a:cxn>
                <a:cxn ang="0">
                  <a:pos x="722" y="2310"/>
                </a:cxn>
                <a:cxn ang="0">
                  <a:pos x="684" y="2354"/>
                </a:cxn>
                <a:cxn ang="0">
                  <a:pos x="668" y="2415"/>
                </a:cxn>
                <a:cxn ang="0">
                  <a:pos x="656" y="2568"/>
                </a:cxn>
                <a:cxn ang="0">
                  <a:pos x="658" y="2765"/>
                </a:cxn>
                <a:cxn ang="0">
                  <a:pos x="709" y="3045"/>
                </a:cxn>
                <a:cxn ang="0">
                  <a:pos x="832" y="3205"/>
                </a:cxn>
                <a:cxn ang="0">
                  <a:pos x="1010" y="3228"/>
                </a:cxn>
                <a:cxn ang="0">
                  <a:pos x="1196" y="3160"/>
                </a:cxn>
                <a:cxn ang="0">
                  <a:pos x="1445" y="2980"/>
                </a:cxn>
                <a:cxn ang="0">
                  <a:pos x="1606" y="2835"/>
                </a:cxn>
                <a:cxn ang="0">
                  <a:pos x="1645" y="2825"/>
                </a:cxn>
                <a:cxn ang="0">
                  <a:pos x="1687" y="2873"/>
                </a:cxn>
                <a:cxn ang="0">
                  <a:pos x="1642" y="2947"/>
                </a:cxn>
                <a:cxn ang="0">
                  <a:pos x="1511" y="3065"/>
                </a:cxn>
                <a:cxn ang="0">
                  <a:pos x="1395" y="3153"/>
                </a:cxn>
                <a:cxn ang="0">
                  <a:pos x="1174" y="3283"/>
                </a:cxn>
                <a:cxn ang="0">
                  <a:pos x="882" y="3333"/>
                </a:cxn>
                <a:cxn ang="0">
                  <a:pos x="653" y="3232"/>
                </a:cxn>
                <a:cxn ang="0">
                  <a:pos x="505" y="3022"/>
                </a:cxn>
                <a:cxn ang="0">
                  <a:pos x="419" y="2741"/>
                </a:cxn>
                <a:cxn ang="0">
                  <a:pos x="339" y="2677"/>
                </a:cxn>
                <a:cxn ang="0">
                  <a:pos x="233" y="2780"/>
                </a:cxn>
                <a:cxn ang="0">
                  <a:pos x="118" y="2890"/>
                </a:cxn>
                <a:cxn ang="0">
                  <a:pos x="71" y="2924"/>
                </a:cxn>
                <a:cxn ang="0">
                  <a:pos x="13" y="2896"/>
                </a:cxn>
                <a:cxn ang="0">
                  <a:pos x="23" y="2815"/>
                </a:cxn>
                <a:cxn ang="0">
                  <a:pos x="429" y="1983"/>
                </a:cxn>
                <a:cxn ang="0">
                  <a:pos x="645" y="1181"/>
                </a:cxn>
                <a:cxn ang="0">
                  <a:pos x="806" y="800"/>
                </a:cxn>
                <a:cxn ang="0">
                  <a:pos x="921" y="583"/>
                </a:cxn>
                <a:cxn ang="0">
                  <a:pos x="1097" y="318"/>
                </a:cxn>
                <a:cxn ang="0">
                  <a:pos x="1318" y="95"/>
                </a:cxn>
                <a:cxn ang="0">
                  <a:pos x="1568" y="0"/>
                </a:cxn>
              </a:cxnLst>
              <a:rect l="0" t="0" r="r" b="b"/>
              <a:pathLst>
                <a:path w="1846" h="3336">
                  <a:moveTo>
                    <a:pt x="1568" y="102"/>
                  </a:moveTo>
                  <a:lnTo>
                    <a:pt x="1532" y="106"/>
                  </a:lnTo>
                  <a:lnTo>
                    <a:pt x="1497" y="118"/>
                  </a:lnTo>
                  <a:lnTo>
                    <a:pt x="1465" y="135"/>
                  </a:lnTo>
                  <a:lnTo>
                    <a:pt x="1433" y="160"/>
                  </a:lnTo>
                  <a:lnTo>
                    <a:pt x="1402" y="190"/>
                  </a:lnTo>
                  <a:lnTo>
                    <a:pt x="1372" y="225"/>
                  </a:lnTo>
                  <a:lnTo>
                    <a:pt x="1343" y="268"/>
                  </a:lnTo>
                  <a:lnTo>
                    <a:pt x="1314" y="313"/>
                  </a:lnTo>
                  <a:lnTo>
                    <a:pt x="1285" y="364"/>
                  </a:lnTo>
                  <a:lnTo>
                    <a:pt x="1255" y="420"/>
                  </a:lnTo>
                  <a:lnTo>
                    <a:pt x="1225" y="479"/>
                  </a:lnTo>
                  <a:lnTo>
                    <a:pt x="1193" y="542"/>
                  </a:lnTo>
                  <a:lnTo>
                    <a:pt x="1159" y="608"/>
                  </a:lnTo>
                  <a:lnTo>
                    <a:pt x="1127" y="681"/>
                  </a:lnTo>
                  <a:lnTo>
                    <a:pt x="1097" y="754"/>
                  </a:lnTo>
                  <a:lnTo>
                    <a:pt x="1066" y="832"/>
                  </a:lnTo>
                  <a:lnTo>
                    <a:pt x="1036" y="913"/>
                  </a:lnTo>
                  <a:lnTo>
                    <a:pt x="1008" y="996"/>
                  </a:lnTo>
                  <a:lnTo>
                    <a:pt x="981" y="1079"/>
                  </a:lnTo>
                  <a:lnTo>
                    <a:pt x="954" y="1163"/>
                  </a:lnTo>
                  <a:lnTo>
                    <a:pt x="928" y="1248"/>
                  </a:lnTo>
                  <a:lnTo>
                    <a:pt x="903" y="1332"/>
                  </a:lnTo>
                  <a:lnTo>
                    <a:pt x="880" y="1415"/>
                  </a:lnTo>
                  <a:lnTo>
                    <a:pt x="858" y="1496"/>
                  </a:lnTo>
                  <a:lnTo>
                    <a:pt x="838" y="1577"/>
                  </a:lnTo>
                  <a:lnTo>
                    <a:pt x="819" y="1654"/>
                  </a:lnTo>
                  <a:lnTo>
                    <a:pt x="800" y="1727"/>
                  </a:lnTo>
                  <a:lnTo>
                    <a:pt x="784" y="1797"/>
                  </a:lnTo>
                  <a:lnTo>
                    <a:pt x="768" y="1863"/>
                  </a:lnTo>
                  <a:lnTo>
                    <a:pt x="755" y="1924"/>
                  </a:lnTo>
                  <a:lnTo>
                    <a:pt x="743" y="1980"/>
                  </a:lnTo>
                  <a:lnTo>
                    <a:pt x="733" y="2028"/>
                  </a:lnTo>
                  <a:lnTo>
                    <a:pt x="723" y="2071"/>
                  </a:lnTo>
                  <a:lnTo>
                    <a:pt x="717" y="2107"/>
                  </a:lnTo>
                  <a:lnTo>
                    <a:pt x="711" y="2134"/>
                  </a:lnTo>
                  <a:lnTo>
                    <a:pt x="707" y="2154"/>
                  </a:lnTo>
                  <a:lnTo>
                    <a:pt x="706" y="2166"/>
                  </a:lnTo>
                  <a:lnTo>
                    <a:pt x="706" y="2166"/>
                  </a:lnTo>
                  <a:lnTo>
                    <a:pt x="736" y="2134"/>
                  </a:lnTo>
                  <a:lnTo>
                    <a:pt x="770" y="2099"/>
                  </a:lnTo>
                  <a:lnTo>
                    <a:pt x="809" y="2056"/>
                  </a:lnTo>
                  <a:lnTo>
                    <a:pt x="853" y="2011"/>
                  </a:lnTo>
                  <a:lnTo>
                    <a:pt x="899" y="1960"/>
                  </a:lnTo>
                  <a:lnTo>
                    <a:pt x="949" y="1905"/>
                  </a:lnTo>
                  <a:lnTo>
                    <a:pt x="1001" y="1846"/>
                  </a:lnTo>
                  <a:lnTo>
                    <a:pt x="1055" y="1783"/>
                  </a:lnTo>
                  <a:lnTo>
                    <a:pt x="1109" y="1716"/>
                  </a:lnTo>
                  <a:lnTo>
                    <a:pt x="1165" y="1646"/>
                  </a:lnTo>
                  <a:lnTo>
                    <a:pt x="1221" y="1573"/>
                  </a:lnTo>
                  <a:lnTo>
                    <a:pt x="1276" y="1496"/>
                  </a:lnTo>
                  <a:lnTo>
                    <a:pt x="1331" y="1418"/>
                  </a:lnTo>
                  <a:lnTo>
                    <a:pt x="1385" y="1336"/>
                  </a:lnTo>
                  <a:lnTo>
                    <a:pt x="1436" y="1252"/>
                  </a:lnTo>
                  <a:lnTo>
                    <a:pt x="1485" y="1167"/>
                  </a:lnTo>
                  <a:lnTo>
                    <a:pt x="1532" y="1079"/>
                  </a:lnTo>
                  <a:lnTo>
                    <a:pt x="1574" y="990"/>
                  </a:lnTo>
                  <a:lnTo>
                    <a:pt x="1613" y="901"/>
                  </a:lnTo>
                  <a:lnTo>
                    <a:pt x="1648" y="808"/>
                  </a:lnTo>
                  <a:lnTo>
                    <a:pt x="1677" y="716"/>
                  </a:lnTo>
                  <a:lnTo>
                    <a:pt x="1701" y="624"/>
                  </a:lnTo>
                  <a:lnTo>
                    <a:pt x="1718" y="530"/>
                  </a:lnTo>
                  <a:lnTo>
                    <a:pt x="1730" y="437"/>
                  </a:lnTo>
                  <a:lnTo>
                    <a:pt x="1733" y="345"/>
                  </a:lnTo>
                  <a:lnTo>
                    <a:pt x="1733" y="328"/>
                  </a:lnTo>
                  <a:lnTo>
                    <a:pt x="1733" y="308"/>
                  </a:lnTo>
                  <a:lnTo>
                    <a:pt x="1731" y="286"/>
                  </a:lnTo>
                  <a:lnTo>
                    <a:pt x="1730" y="264"/>
                  </a:lnTo>
                  <a:lnTo>
                    <a:pt x="1725" y="241"/>
                  </a:lnTo>
                  <a:lnTo>
                    <a:pt x="1719" y="218"/>
                  </a:lnTo>
                  <a:lnTo>
                    <a:pt x="1712" y="196"/>
                  </a:lnTo>
                  <a:lnTo>
                    <a:pt x="1702" y="174"/>
                  </a:lnTo>
                  <a:lnTo>
                    <a:pt x="1689" y="155"/>
                  </a:lnTo>
                  <a:lnTo>
                    <a:pt x="1673" y="138"/>
                  </a:lnTo>
                  <a:lnTo>
                    <a:pt x="1653" y="123"/>
                  </a:lnTo>
                  <a:lnTo>
                    <a:pt x="1629" y="112"/>
                  </a:lnTo>
                  <a:lnTo>
                    <a:pt x="1602" y="105"/>
                  </a:lnTo>
                  <a:lnTo>
                    <a:pt x="1568" y="102"/>
                  </a:lnTo>
                  <a:close/>
                  <a:moveTo>
                    <a:pt x="1568" y="0"/>
                  </a:moveTo>
                  <a:lnTo>
                    <a:pt x="1612" y="3"/>
                  </a:lnTo>
                  <a:lnTo>
                    <a:pt x="1651" y="10"/>
                  </a:lnTo>
                  <a:lnTo>
                    <a:pt x="1686" y="23"/>
                  </a:lnTo>
                  <a:lnTo>
                    <a:pt x="1715" y="37"/>
                  </a:lnTo>
                  <a:lnTo>
                    <a:pt x="1741" y="55"/>
                  </a:lnTo>
                  <a:lnTo>
                    <a:pt x="1763" y="77"/>
                  </a:lnTo>
                  <a:lnTo>
                    <a:pt x="1782" y="101"/>
                  </a:lnTo>
                  <a:lnTo>
                    <a:pt x="1798" y="126"/>
                  </a:lnTo>
                  <a:lnTo>
                    <a:pt x="1811" y="152"/>
                  </a:lnTo>
                  <a:lnTo>
                    <a:pt x="1821" y="179"/>
                  </a:lnTo>
                  <a:lnTo>
                    <a:pt x="1830" y="207"/>
                  </a:lnTo>
                  <a:lnTo>
                    <a:pt x="1836" y="234"/>
                  </a:lnTo>
                  <a:lnTo>
                    <a:pt x="1840" y="259"/>
                  </a:lnTo>
                  <a:lnTo>
                    <a:pt x="1843" y="284"/>
                  </a:lnTo>
                  <a:lnTo>
                    <a:pt x="1845" y="306"/>
                  </a:lnTo>
                  <a:lnTo>
                    <a:pt x="1846" y="328"/>
                  </a:lnTo>
                  <a:lnTo>
                    <a:pt x="1846" y="345"/>
                  </a:lnTo>
                  <a:lnTo>
                    <a:pt x="1846" y="359"/>
                  </a:lnTo>
                  <a:lnTo>
                    <a:pt x="1840" y="468"/>
                  </a:lnTo>
                  <a:lnTo>
                    <a:pt x="1827" y="577"/>
                  </a:lnTo>
                  <a:lnTo>
                    <a:pt x="1804" y="686"/>
                  </a:lnTo>
                  <a:lnTo>
                    <a:pt x="1772" y="797"/>
                  </a:lnTo>
                  <a:lnTo>
                    <a:pt x="1734" y="905"/>
                  </a:lnTo>
                  <a:lnTo>
                    <a:pt x="1689" y="1014"/>
                  </a:lnTo>
                  <a:lnTo>
                    <a:pt x="1639" y="1120"/>
                  </a:lnTo>
                  <a:lnTo>
                    <a:pt x="1583" y="1227"/>
                  </a:lnTo>
                  <a:lnTo>
                    <a:pt x="1523" y="1330"/>
                  </a:lnTo>
                  <a:lnTo>
                    <a:pt x="1459" y="1431"/>
                  </a:lnTo>
                  <a:lnTo>
                    <a:pt x="1394" y="1530"/>
                  </a:lnTo>
                  <a:lnTo>
                    <a:pt x="1324" y="1625"/>
                  </a:lnTo>
                  <a:lnTo>
                    <a:pt x="1254" y="1719"/>
                  </a:lnTo>
                  <a:lnTo>
                    <a:pt x="1183" y="1807"/>
                  </a:lnTo>
                  <a:lnTo>
                    <a:pt x="1111" y="1892"/>
                  </a:lnTo>
                  <a:lnTo>
                    <a:pt x="1042" y="1973"/>
                  </a:lnTo>
                  <a:lnTo>
                    <a:pt x="972" y="2049"/>
                  </a:lnTo>
                  <a:lnTo>
                    <a:pt x="905" y="2120"/>
                  </a:lnTo>
                  <a:lnTo>
                    <a:pt x="841" y="2185"/>
                  </a:lnTo>
                  <a:lnTo>
                    <a:pt x="781" y="2245"/>
                  </a:lnTo>
                  <a:lnTo>
                    <a:pt x="757" y="2272"/>
                  </a:lnTo>
                  <a:lnTo>
                    <a:pt x="736" y="2293"/>
                  </a:lnTo>
                  <a:lnTo>
                    <a:pt x="722" y="2310"/>
                  </a:lnTo>
                  <a:lnTo>
                    <a:pt x="710" y="2323"/>
                  </a:lnTo>
                  <a:lnTo>
                    <a:pt x="700" y="2334"/>
                  </a:lnTo>
                  <a:lnTo>
                    <a:pt x="694" y="2343"/>
                  </a:lnTo>
                  <a:lnTo>
                    <a:pt x="688" y="2348"/>
                  </a:lnTo>
                  <a:lnTo>
                    <a:pt x="684" y="2354"/>
                  </a:lnTo>
                  <a:lnTo>
                    <a:pt x="679" y="2358"/>
                  </a:lnTo>
                  <a:lnTo>
                    <a:pt x="675" y="2363"/>
                  </a:lnTo>
                  <a:lnTo>
                    <a:pt x="674" y="2373"/>
                  </a:lnTo>
                  <a:lnTo>
                    <a:pt x="671" y="2391"/>
                  </a:lnTo>
                  <a:lnTo>
                    <a:pt x="668" y="2415"/>
                  </a:lnTo>
                  <a:lnTo>
                    <a:pt x="666" y="2443"/>
                  </a:lnTo>
                  <a:lnTo>
                    <a:pt x="663" y="2475"/>
                  </a:lnTo>
                  <a:lnTo>
                    <a:pt x="661" y="2507"/>
                  </a:lnTo>
                  <a:lnTo>
                    <a:pt x="658" y="2539"/>
                  </a:lnTo>
                  <a:lnTo>
                    <a:pt x="656" y="2568"/>
                  </a:lnTo>
                  <a:lnTo>
                    <a:pt x="655" y="2594"/>
                  </a:lnTo>
                  <a:lnTo>
                    <a:pt x="653" y="2614"/>
                  </a:lnTo>
                  <a:lnTo>
                    <a:pt x="653" y="2625"/>
                  </a:lnTo>
                  <a:lnTo>
                    <a:pt x="655" y="2697"/>
                  </a:lnTo>
                  <a:lnTo>
                    <a:pt x="658" y="2765"/>
                  </a:lnTo>
                  <a:lnTo>
                    <a:pt x="662" y="2829"/>
                  </a:lnTo>
                  <a:lnTo>
                    <a:pt x="671" y="2889"/>
                  </a:lnTo>
                  <a:lnTo>
                    <a:pt x="681" y="2946"/>
                  </a:lnTo>
                  <a:lnTo>
                    <a:pt x="694" y="2997"/>
                  </a:lnTo>
                  <a:lnTo>
                    <a:pt x="709" y="3045"/>
                  </a:lnTo>
                  <a:lnTo>
                    <a:pt x="727" y="3087"/>
                  </a:lnTo>
                  <a:lnTo>
                    <a:pt x="749" y="3124"/>
                  </a:lnTo>
                  <a:lnTo>
                    <a:pt x="774" y="3157"/>
                  </a:lnTo>
                  <a:lnTo>
                    <a:pt x="802" y="3184"/>
                  </a:lnTo>
                  <a:lnTo>
                    <a:pt x="832" y="3205"/>
                  </a:lnTo>
                  <a:lnTo>
                    <a:pt x="866" y="3221"/>
                  </a:lnTo>
                  <a:lnTo>
                    <a:pt x="905" y="3229"/>
                  </a:lnTo>
                  <a:lnTo>
                    <a:pt x="946" y="3232"/>
                  </a:lnTo>
                  <a:lnTo>
                    <a:pt x="976" y="3232"/>
                  </a:lnTo>
                  <a:lnTo>
                    <a:pt x="1010" y="3228"/>
                  </a:lnTo>
                  <a:lnTo>
                    <a:pt x="1043" y="3221"/>
                  </a:lnTo>
                  <a:lnTo>
                    <a:pt x="1078" y="3211"/>
                  </a:lnTo>
                  <a:lnTo>
                    <a:pt x="1114" y="3198"/>
                  </a:lnTo>
                  <a:lnTo>
                    <a:pt x="1154" y="3181"/>
                  </a:lnTo>
                  <a:lnTo>
                    <a:pt x="1196" y="3160"/>
                  </a:lnTo>
                  <a:lnTo>
                    <a:pt x="1239" y="3134"/>
                  </a:lnTo>
                  <a:lnTo>
                    <a:pt x="1286" y="3103"/>
                  </a:lnTo>
                  <a:lnTo>
                    <a:pt x="1335" y="3067"/>
                  </a:lnTo>
                  <a:lnTo>
                    <a:pt x="1388" y="3026"/>
                  </a:lnTo>
                  <a:lnTo>
                    <a:pt x="1445" y="2980"/>
                  </a:lnTo>
                  <a:lnTo>
                    <a:pt x="1504" y="2927"/>
                  </a:lnTo>
                  <a:lnTo>
                    <a:pt x="1568" y="2868"/>
                  </a:lnTo>
                  <a:lnTo>
                    <a:pt x="1586" y="2853"/>
                  </a:lnTo>
                  <a:lnTo>
                    <a:pt x="1597" y="2842"/>
                  </a:lnTo>
                  <a:lnTo>
                    <a:pt x="1606" y="2835"/>
                  </a:lnTo>
                  <a:lnTo>
                    <a:pt x="1612" y="2829"/>
                  </a:lnTo>
                  <a:lnTo>
                    <a:pt x="1618" y="2825"/>
                  </a:lnTo>
                  <a:lnTo>
                    <a:pt x="1622" y="2824"/>
                  </a:lnTo>
                  <a:lnTo>
                    <a:pt x="1628" y="2824"/>
                  </a:lnTo>
                  <a:lnTo>
                    <a:pt x="1645" y="2825"/>
                  </a:lnTo>
                  <a:lnTo>
                    <a:pt x="1660" y="2832"/>
                  </a:lnTo>
                  <a:lnTo>
                    <a:pt x="1671" y="2842"/>
                  </a:lnTo>
                  <a:lnTo>
                    <a:pt x="1679" y="2852"/>
                  </a:lnTo>
                  <a:lnTo>
                    <a:pt x="1685" y="2863"/>
                  </a:lnTo>
                  <a:lnTo>
                    <a:pt x="1687" y="2873"/>
                  </a:lnTo>
                  <a:lnTo>
                    <a:pt x="1689" y="2882"/>
                  </a:lnTo>
                  <a:lnTo>
                    <a:pt x="1685" y="2893"/>
                  </a:lnTo>
                  <a:lnTo>
                    <a:pt x="1676" y="2909"/>
                  </a:lnTo>
                  <a:lnTo>
                    <a:pt x="1661" y="2926"/>
                  </a:lnTo>
                  <a:lnTo>
                    <a:pt x="1642" y="2947"/>
                  </a:lnTo>
                  <a:lnTo>
                    <a:pt x="1619" y="2970"/>
                  </a:lnTo>
                  <a:lnTo>
                    <a:pt x="1594" y="2992"/>
                  </a:lnTo>
                  <a:lnTo>
                    <a:pt x="1567" y="3016"/>
                  </a:lnTo>
                  <a:lnTo>
                    <a:pt x="1539" y="3041"/>
                  </a:lnTo>
                  <a:lnTo>
                    <a:pt x="1511" y="3065"/>
                  </a:lnTo>
                  <a:lnTo>
                    <a:pt x="1484" y="3087"/>
                  </a:lnTo>
                  <a:lnTo>
                    <a:pt x="1458" y="3107"/>
                  </a:lnTo>
                  <a:lnTo>
                    <a:pt x="1433" y="3126"/>
                  </a:lnTo>
                  <a:lnTo>
                    <a:pt x="1413" y="3141"/>
                  </a:lnTo>
                  <a:lnTo>
                    <a:pt x="1395" y="3153"/>
                  </a:lnTo>
                  <a:lnTo>
                    <a:pt x="1360" y="3178"/>
                  </a:lnTo>
                  <a:lnTo>
                    <a:pt x="1321" y="3205"/>
                  </a:lnTo>
                  <a:lnTo>
                    <a:pt x="1276" y="3232"/>
                  </a:lnTo>
                  <a:lnTo>
                    <a:pt x="1226" y="3259"/>
                  </a:lnTo>
                  <a:lnTo>
                    <a:pt x="1174" y="3283"/>
                  </a:lnTo>
                  <a:lnTo>
                    <a:pt x="1119" y="3304"/>
                  </a:lnTo>
                  <a:lnTo>
                    <a:pt x="1061" y="3320"/>
                  </a:lnTo>
                  <a:lnTo>
                    <a:pt x="999" y="3331"/>
                  </a:lnTo>
                  <a:lnTo>
                    <a:pt x="938" y="3336"/>
                  </a:lnTo>
                  <a:lnTo>
                    <a:pt x="882" y="3333"/>
                  </a:lnTo>
                  <a:lnTo>
                    <a:pt x="829" y="3323"/>
                  </a:lnTo>
                  <a:lnTo>
                    <a:pt x="780" y="3309"/>
                  </a:lnTo>
                  <a:lnTo>
                    <a:pt x="735" y="3287"/>
                  </a:lnTo>
                  <a:lnTo>
                    <a:pt x="693" y="3262"/>
                  </a:lnTo>
                  <a:lnTo>
                    <a:pt x="653" y="3232"/>
                  </a:lnTo>
                  <a:lnTo>
                    <a:pt x="618" y="3198"/>
                  </a:lnTo>
                  <a:lnTo>
                    <a:pt x="585" y="3158"/>
                  </a:lnTo>
                  <a:lnTo>
                    <a:pt x="556" y="3117"/>
                  </a:lnTo>
                  <a:lnTo>
                    <a:pt x="530" y="3070"/>
                  </a:lnTo>
                  <a:lnTo>
                    <a:pt x="505" y="3022"/>
                  </a:lnTo>
                  <a:lnTo>
                    <a:pt x="483" y="2970"/>
                  </a:lnTo>
                  <a:lnTo>
                    <a:pt x="464" y="2916"/>
                  </a:lnTo>
                  <a:lnTo>
                    <a:pt x="447" y="2859"/>
                  </a:lnTo>
                  <a:lnTo>
                    <a:pt x="432" y="2801"/>
                  </a:lnTo>
                  <a:lnTo>
                    <a:pt x="419" y="2741"/>
                  </a:lnTo>
                  <a:lnTo>
                    <a:pt x="407" y="2680"/>
                  </a:lnTo>
                  <a:lnTo>
                    <a:pt x="399" y="2618"/>
                  </a:lnTo>
                  <a:lnTo>
                    <a:pt x="381" y="2635"/>
                  </a:lnTo>
                  <a:lnTo>
                    <a:pt x="362" y="2655"/>
                  </a:lnTo>
                  <a:lnTo>
                    <a:pt x="339" y="2677"/>
                  </a:lnTo>
                  <a:lnTo>
                    <a:pt x="316" y="2702"/>
                  </a:lnTo>
                  <a:lnTo>
                    <a:pt x="293" y="2726"/>
                  </a:lnTo>
                  <a:lnTo>
                    <a:pt x="269" y="2747"/>
                  </a:lnTo>
                  <a:lnTo>
                    <a:pt x="249" y="2765"/>
                  </a:lnTo>
                  <a:lnTo>
                    <a:pt x="233" y="2780"/>
                  </a:lnTo>
                  <a:lnTo>
                    <a:pt x="202" y="2809"/>
                  </a:lnTo>
                  <a:lnTo>
                    <a:pt x="175" y="2836"/>
                  </a:lnTo>
                  <a:lnTo>
                    <a:pt x="153" y="2858"/>
                  </a:lnTo>
                  <a:lnTo>
                    <a:pt x="134" y="2876"/>
                  </a:lnTo>
                  <a:lnTo>
                    <a:pt x="118" y="2890"/>
                  </a:lnTo>
                  <a:lnTo>
                    <a:pt x="105" y="2902"/>
                  </a:lnTo>
                  <a:lnTo>
                    <a:pt x="95" y="2910"/>
                  </a:lnTo>
                  <a:lnTo>
                    <a:pt x="86" y="2917"/>
                  </a:lnTo>
                  <a:lnTo>
                    <a:pt x="79" y="2921"/>
                  </a:lnTo>
                  <a:lnTo>
                    <a:pt x="71" y="2924"/>
                  </a:lnTo>
                  <a:lnTo>
                    <a:pt x="66" y="2926"/>
                  </a:lnTo>
                  <a:lnTo>
                    <a:pt x="61" y="2926"/>
                  </a:lnTo>
                  <a:lnTo>
                    <a:pt x="42" y="2921"/>
                  </a:lnTo>
                  <a:lnTo>
                    <a:pt x="26" y="2911"/>
                  </a:lnTo>
                  <a:lnTo>
                    <a:pt x="13" y="2896"/>
                  </a:lnTo>
                  <a:lnTo>
                    <a:pt x="5" y="2877"/>
                  </a:lnTo>
                  <a:lnTo>
                    <a:pt x="0" y="2859"/>
                  </a:lnTo>
                  <a:lnTo>
                    <a:pt x="5" y="2845"/>
                  </a:lnTo>
                  <a:lnTo>
                    <a:pt x="15" y="2831"/>
                  </a:lnTo>
                  <a:lnTo>
                    <a:pt x="23" y="2815"/>
                  </a:lnTo>
                  <a:lnTo>
                    <a:pt x="23" y="2815"/>
                  </a:lnTo>
                  <a:lnTo>
                    <a:pt x="391" y="2479"/>
                  </a:lnTo>
                  <a:lnTo>
                    <a:pt x="396" y="2313"/>
                  </a:lnTo>
                  <a:lnTo>
                    <a:pt x="409" y="2149"/>
                  </a:lnTo>
                  <a:lnTo>
                    <a:pt x="429" y="1983"/>
                  </a:lnTo>
                  <a:lnTo>
                    <a:pt x="458" y="1821"/>
                  </a:lnTo>
                  <a:lnTo>
                    <a:pt x="495" y="1659"/>
                  </a:lnTo>
                  <a:lnTo>
                    <a:pt x="538" y="1498"/>
                  </a:lnTo>
                  <a:lnTo>
                    <a:pt x="588" y="1339"/>
                  </a:lnTo>
                  <a:lnTo>
                    <a:pt x="645" y="1181"/>
                  </a:lnTo>
                  <a:lnTo>
                    <a:pt x="706" y="1025"/>
                  </a:lnTo>
                  <a:lnTo>
                    <a:pt x="773" y="871"/>
                  </a:lnTo>
                  <a:lnTo>
                    <a:pt x="781" y="854"/>
                  </a:lnTo>
                  <a:lnTo>
                    <a:pt x="791" y="830"/>
                  </a:lnTo>
                  <a:lnTo>
                    <a:pt x="806" y="800"/>
                  </a:lnTo>
                  <a:lnTo>
                    <a:pt x="823" y="764"/>
                  </a:lnTo>
                  <a:lnTo>
                    <a:pt x="844" y="725"/>
                  </a:lnTo>
                  <a:lnTo>
                    <a:pt x="867" y="681"/>
                  </a:lnTo>
                  <a:lnTo>
                    <a:pt x="892" y="632"/>
                  </a:lnTo>
                  <a:lnTo>
                    <a:pt x="921" y="583"/>
                  </a:lnTo>
                  <a:lnTo>
                    <a:pt x="951" y="530"/>
                  </a:lnTo>
                  <a:lnTo>
                    <a:pt x="985" y="478"/>
                  </a:lnTo>
                  <a:lnTo>
                    <a:pt x="1020" y="424"/>
                  </a:lnTo>
                  <a:lnTo>
                    <a:pt x="1058" y="370"/>
                  </a:lnTo>
                  <a:lnTo>
                    <a:pt x="1097" y="318"/>
                  </a:lnTo>
                  <a:lnTo>
                    <a:pt x="1138" y="268"/>
                  </a:lnTo>
                  <a:lnTo>
                    <a:pt x="1181" y="218"/>
                  </a:lnTo>
                  <a:lnTo>
                    <a:pt x="1225" y="173"/>
                  </a:lnTo>
                  <a:lnTo>
                    <a:pt x="1271" y="132"/>
                  </a:lnTo>
                  <a:lnTo>
                    <a:pt x="1318" y="95"/>
                  </a:lnTo>
                  <a:lnTo>
                    <a:pt x="1366" y="62"/>
                  </a:lnTo>
                  <a:lnTo>
                    <a:pt x="1415" y="37"/>
                  </a:lnTo>
                  <a:lnTo>
                    <a:pt x="1466" y="17"/>
                  </a:lnTo>
                  <a:lnTo>
                    <a:pt x="1517" y="4"/>
                  </a:lnTo>
                  <a:lnTo>
                    <a:pt x="15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5" name="Freeform 81"/>
            <p:cNvSpPr>
              <a:spLocks noEditPoints="1"/>
            </p:cNvSpPr>
            <p:nvPr/>
          </p:nvSpPr>
          <p:spPr bwMode="auto">
            <a:xfrm>
              <a:off x="5024" y="3833"/>
              <a:ext cx="575" cy="492"/>
            </a:xfrm>
            <a:custGeom>
              <a:avLst/>
              <a:gdLst/>
              <a:ahLst/>
              <a:cxnLst>
                <a:cxn ang="0">
                  <a:pos x="783" y="102"/>
                </a:cxn>
                <a:cxn ang="0">
                  <a:pos x="624" y="191"/>
                </a:cxn>
                <a:cxn ang="0">
                  <a:pos x="451" y="401"/>
                </a:cxn>
                <a:cxn ang="0">
                  <a:pos x="378" y="575"/>
                </a:cxn>
                <a:cxn ang="0">
                  <a:pos x="314" y="807"/>
                </a:cxn>
                <a:cxn ang="0">
                  <a:pos x="279" y="1024"/>
                </a:cxn>
                <a:cxn ang="0">
                  <a:pos x="298" y="1216"/>
                </a:cxn>
                <a:cxn ang="0">
                  <a:pos x="378" y="1338"/>
                </a:cxn>
                <a:cxn ang="0">
                  <a:pos x="495" y="1387"/>
                </a:cxn>
                <a:cxn ang="0">
                  <a:pos x="649" y="1365"/>
                </a:cxn>
                <a:cxn ang="0">
                  <a:pos x="780" y="1299"/>
                </a:cxn>
                <a:cxn ang="0">
                  <a:pos x="865" y="1229"/>
                </a:cxn>
                <a:cxn ang="0">
                  <a:pos x="975" y="1109"/>
                </a:cxn>
                <a:cxn ang="0">
                  <a:pos x="1171" y="424"/>
                </a:cxn>
                <a:cxn ang="0">
                  <a:pos x="1177" y="363"/>
                </a:cxn>
                <a:cxn ang="0">
                  <a:pos x="1152" y="282"/>
                </a:cxn>
                <a:cxn ang="0">
                  <a:pos x="1084" y="177"/>
                </a:cxn>
                <a:cxn ang="0">
                  <a:pos x="963" y="99"/>
                </a:cxn>
                <a:cxn ang="0">
                  <a:pos x="935" y="2"/>
                </a:cxn>
                <a:cxn ang="0">
                  <a:pos x="1126" y="80"/>
                </a:cxn>
                <a:cxn ang="0">
                  <a:pos x="1223" y="190"/>
                </a:cxn>
                <a:cxn ang="0">
                  <a:pos x="1287" y="90"/>
                </a:cxn>
                <a:cxn ang="0">
                  <a:pos x="1380" y="58"/>
                </a:cxn>
                <a:cxn ang="0">
                  <a:pos x="1456" y="85"/>
                </a:cxn>
                <a:cxn ang="0">
                  <a:pos x="1492" y="167"/>
                </a:cxn>
                <a:cxn ang="0">
                  <a:pos x="1478" y="239"/>
                </a:cxn>
                <a:cxn ang="0">
                  <a:pos x="1447" y="364"/>
                </a:cxn>
                <a:cxn ang="0">
                  <a:pos x="1357" y="707"/>
                </a:cxn>
                <a:cxn ang="0">
                  <a:pos x="1312" y="880"/>
                </a:cxn>
                <a:cxn ang="0">
                  <a:pos x="1270" y="1045"/>
                </a:cxn>
                <a:cxn ang="0">
                  <a:pos x="1239" y="1199"/>
                </a:cxn>
                <a:cxn ang="0">
                  <a:pos x="1248" y="1309"/>
                </a:cxn>
                <a:cxn ang="0">
                  <a:pos x="1303" y="1378"/>
                </a:cxn>
                <a:cxn ang="0">
                  <a:pos x="1415" y="1374"/>
                </a:cxn>
                <a:cxn ang="0">
                  <a:pos x="1514" y="1270"/>
                </a:cxn>
                <a:cxn ang="0">
                  <a:pos x="1577" y="1117"/>
                </a:cxn>
                <a:cxn ang="0">
                  <a:pos x="1615" y="980"/>
                </a:cxn>
                <a:cxn ang="0">
                  <a:pos x="1655" y="936"/>
                </a:cxn>
                <a:cxn ang="0">
                  <a:pos x="1697" y="938"/>
                </a:cxn>
                <a:cxn ang="0">
                  <a:pos x="1725" y="980"/>
                </a:cxn>
                <a:cxn ang="0">
                  <a:pos x="1709" y="1048"/>
                </a:cxn>
                <a:cxn ang="0">
                  <a:pos x="1663" y="1192"/>
                </a:cxn>
                <a:cxn ang="0">
                  <a:pos x="1587" y="1345"/>
                </a:cxn>
                <a:cxn ang="0">
                  <a:pos x="1463" y="1450"/>
                </a:cxn>
                <a:cxn ang="0">
                  <a:pos x="1321" y="1476"/>
                </a:cxn>
                <a:cxn ang="0">
                  <a:pos x="1206" y="1456"/>
                </a:cxn>
                <a:cxn ang="0">
                  <a:pos x="1085" y="1388"/>
                </a:cxn>
                <a:cxn ang="0">
                  <a:pos x="998" y="1249"/>
                </a:cxn>
                <a:cxn ang="0">
                  <a:pos x="772" y="1412"/>
                </a:cxn>
                <a:cxn ang="0">
                  <a:pos x="518" y="1476"/>
                </a:cxn>
                <a:cxn ang="0">
                  <a:pos x="272" y="1416"/>
                </a:cxn>
                <a:cxn ang="0">
                  <a:pos x="92" y="1252"/>
                </a:cxn>
                <a:cxn ang="0">
                  <a:pos x="4" y="1007"/>
                </a:cxn>
                <a:cxn ang="0">
                  <a:pos x="44" y="672"/>
                </a:cxn>
                <a:cxn ang="0">
                  <a:pos x="217" y="357"/>
                </a:cxn>
                <a:cxn ang="0">
                  <a:pos x="481" y="120"/>
                </a:cxn>
                <a:cxn ang="0">
                  <a:pos x="797" y="4"/>
                </a:cxn>
              </a:cxnLst>
              <a:rect l="0" t="0" r="r" b="b"/>
              <a:pathLst>
                <a:path w="1725" h="1476">
                  <a:moveTo>
                    <a:pt x="879" y="88"/>
                  </a:moveTo>
                  <a:lnTo>
                    <a:pt x="849" y="89"/>
                  </a:lnTo>
                  <a:lnTo>
                    <a:pt x="817" y="93"/>
                  </a:lnTo>
                  <a:lnTo>
                    <a:pt x="783" y="102"/>
                  </a:lnTo>
                  <a:lnTo>
                    <a:pt x="746" y="115"/>
                  </a:lnTo>
                  <a:lnTo>
                    <a:pt x="707" y="134"/>
                  </a:lnTo>
                  <a:lnTo>
                    <a:pt x="666" y="158"/>
                  </a:lnTo>
                  <a:lnTo>
                    <a:pt x="624" y="191"/>
                  </a:lnTo>
                  <a:lnTo>
                    <a:pt x="580" y="231"/>
                  </a:lnTo>
                  <a:lnTo>
                    <a:pt x="537" y="278"/>
                  </a:lnTo>
                  <a:lnTo>
                    <a:pt x="493" y="334"/>
                  </a:lnTo>
                  <a:lnTo>
                    <a:pt x="451" y="401"/>
                  </a:lnTo>
                  <a:lnTo>
                    <a:pt x="432" y="436"/>
                  </a:lnTo>
                  <a:lnTo>
                    <a:pt x="415" y="478"/>
                  </a:lnTo>
                  <a:lnTo>
                    <a:pt x="396" y="524"/>
                  </a:lnTo>
                  <a:lnTo>
                    <a:pt x="378" y="575"/>
                  </a:lnTo>
                  <a:lnTo>
                    <a:pt x="361" y="631"/>
                  </a:lnTo>
                  <a:lnTo>
                    <a:pt x="343" y="689"/>
                  </a:lnTo>
                  <a:lnTo>
                    <a:pt x="329" y="747"/>
                  </a:lnTo>
                  <a:lnTo>
                    <a:pt x="314" y="807"/>
                  </a:lnTo>
                  <a:lnTo>
                    <a:pt x="303" y="865"/>
                  </a:lnTo>
                  <a:lnTo>
                    <a:pt x="292" y="921"/>
                  </a:lnTo>
                  <a:lnTo>
                    <a:pt x="285" y="974"/>
                  </a:lnTo>
                  <a:lnTo>
                    <a:pt x="279" y="1024"/>
                  </a:lnTo>
                  <a:lnTo>
                    <a:pt x="278" y="1068"/>
                  </a:lnTo>
                  <a:lnTo>
                    <a:pt x="281" y="1123"/>
                  </a:lnTo>
                  <a:lnTo>
                    <a:pt x="288" y="1172"/>
                  </a:lnTo>
                  <a:lnTo>
                    <a:pt x="298" y="1216"/>
                  </a:lnTo>
                  <a:lnTo>
                    <a:pt x="314" y="1255"/>
                  </a:lnTo>
                  <a:lnTo>
                    <a:pt x="332" y="1287"/>
                  </a:lnTo>
                  <a:lnTo>
                    <a:pt x="353" y="1316"/>
                  </a:lnTo>
                  <a:lnTo>
                    <a:pt x="378" y="1338"/>
                  </a:lnTo>
                  <a:lnTo>
                    <a:pt x="404" y="1357"/>
                  </a:lnTo>
                  <a:lnTo>
                    <a:pt x="433" y="1371"/>
                  </a:lnTo>
                  <a:lnTo>
                    <a:pt x="463" y="1381"/>
                  </a:lnTo>
                  <a:lnTo>
                    <a:pt x="495" y="1387"/>
                  </a:lnTo>
                  <a:lnTo>
                    <a:pt x="525" y="1388"/>
                  </a:lnTo>
                  <a:lnTo>
                    <a:pt x="567" y="1385"/>
                  </a:lnTo>
                  <a:lnTo>
                    <a:pt x="609" y="1378"/>
                  </a:lnTo>
                  <a:lnTo>
                    <a:pt x="649" y="1365"/>
                  </a:lnTo>
                  <a:lnTo>
                    <a:pt x="687" y="1351"/>
                  </a:lnTo>
                  <a:lnTo>
                    <a:pt x="721" y="1334"/>
                  </a:lnTo>
                  <a:lnTo>
                    <a:pt x="753" y="1316"/>
                  </a:lnTo>
                  <a:lnTo>
                    <a:pt x="780" y="1299"/>
                  </a:lnTo>
                  <a:lnTo>
                    <a:pt x="803" y="1282"/>
                  </a:lnTo>
                  <a:lnTo>
                    <a:pt x="820" y="1267"/>
                  </a:lnTo>
                  <a:lnTo>
                    <a:pt x="833" y="1258"/>
                  </a:lnTo>
                  <a:lnTo>
                    <a:pt x="865" y="1229"/>
                  </a:lnTo>
                  <a:lnTo>
                    <a:pt x="896" y="1201"/>
                  </a:lnTo>
                  <a:lnTo>
                    <a:pt x="925" y="1171"/>
                  </a:lnTo>
                  <a:lnTo>
                    <a:pt x="951" y="1140"/>
                  </a:lnTo>
                  <a:lnTo>
                    <a:pt x="975" y="1109"/>
                  </a:lnTo>
                  <a:lnTo>
                    <a:pt x="993" y="1075"/>
                  </a:lnTo>
                  <a:lnTo>
                    <a:pt x="1005" y="1038"/>
                  </a:lnTo>
                  <a:lnTo>
                    <a:pt x="1005" y="1038"/>
                  </a:lnTo>
                  <a:lnTo>
                    <a:pt x="1171" y="424"/>
                  </a:lnTo>
                  <a:lnTo>
                    <a:pt x="1172" y="407"/>
                  </a:lnTo>
                  <a:lnTo>
                    <a:pt x="1175" y="388"/>
                  </a:lnTo>
                  <a:lnTo>
                    <a:pt x="1178" y="373"/>
                  </a:lnTo>
                  <a:lnTo>
                    <a:pt x="1177" y="363"/>
                  </a:lnTo>
                  <a:lnTo>
                    <a:pt x="1174" y="347"/>
                  </a:lnTo>
                  <a:lnTo>
                    <a:pt x="1169" y="329"/>
                  </a:lnTo>
                  <a:lnTo>
                    <a:pt x="1162" y="306"/>
                  </a:lnTo>
                  <a:lnTo>
                    <a:pt x="1152" y="282"/>
                  </a:lnTo>
                  <a:lnTo>
                    <a:pt x="1139" y="256"/>
                  </a:lnTo>
                  <a:lnTo>
                    <a:pt x="1124" y="229"/>
                  </a:lnTo>
                  <a:lnTo>
                    <a:pt x="1105" y="202"/>
                  </a:lnTo>
                  <a:lnTo>
                    <a:pt x="1084" y="177"/>
                  </a:lnTo>
                  <a:lnTo>
                    <a:pt x="1059" y="153"/>
                  </a:lnTo>
                  <a:lnTo>
                    <a:pt x="1030" y="132"/>
                  </a:lnTo>
                  <a:lnTo>
                    <a:pt x="998" y="113"/>
                  </a:lnTo>
                  <a:lnTo>
                    <a:pt x="963" y="99"/>
                  </a:lnTo>
                  <a:lnTo>
                    <a:pt x="922" y="90"/>
                  </a:lnTo>
                  <a:lnTo>
                    <a:pt x="879" y="88"/>
                  </a:lnTo>
                  <a:close/>
                  <a:moveTo>
                    <a:pt x="879" y="0"/>
                  </a:moveTo>
                  <a:lnTo>
                    <a:pt x="935" y="2"/>
                  </a:lnTo>
                  <a:lnTo>
                    <a:pt x="989" y="14"/>
                  </a:lnTo>
                  <a:lnTo>
                    <a:pt x="1039" y="31"/>
                  </a:lnTo>
                  <a:lnTo>
                    <a:pt x="1084" y="54"/>
                  </a:lnTo>
                  <a:lnTo>
                    <a:pt x="1126" y="80"/>
                  </a:lnTo>
                  <a:lnTo>
                    <a:pt x="1162" y="113"/>
                  </a:lnTo>
                  <a:lnTo>
                    <a:pt x="1196" y="150"/>
                  </a:lnTo>
                  <a:lnTo>
                    <a:pt x="1223" y="190"/>
                  </a:lnTo>
                  <a:lnTo>
                    <a:pt x="1223" y="190"/>
                  </a:lnTo>
                  <a:lnTo>
                    <a:pt x="1233" y="158"/>
                  </a:lnTo>
                  <a:lnTo>
                    <a:pt x="1248" y="132"/>
                  </a:lnTo>
                  <a:lnTo>
                    <a:pt x="1267" y="109"/>
                  </a:lnTo>
                  <a:lnTo>
                    <a:pt x="1287" y="90"/>
                  </a:lnTo>
                  <a:lnTo>
                    <a:pt x="1311" y="76"/>
                  </a:lnTo>
                  <a:lnTo>
                    <a:pt x="1334" y="66"/>
                  </a:lnTo>
                  <a:lnTo>
                    <a:pt x="1357" y="59"/>
                  </a:lnTo>
                  <a:lnTo>
                    <a:pt x="1380" y="58"/>
                  </a:lnTo>
                  <a:lnTo>
                    <a:pt x="1401" y="59"/>
                  </a:lnTo>
                  <a:lnTo>
                    <a:pt x="1420" y="65"/>
                  </a:lnTo>
                  <a:lnTo>
                    <a:pt x="1439" y="73"/>
                  </a:lnTo>
                  <a:lnTo>
                    <a:pt x="1456" y="85"/>
                  </a:lnTo>
                  <a:lnTo>
                    <a:pt x="1471" y="100"/>
                  </a:lnTo>
                  <a:lnTo>
                    <a:pt x="1482" y="120"/>
                  </a:lnTo>
                  <a:lnTo>
                    <a:pt x="1489" y="141"/>
                  </a:lnTo>
                  <a:lnTo>
                    <a:pt x="1492" y="167"/>
                  </a:lnTo>
                  <a:lnTo>
                    <a:pt x="1492" y="175"/>
                  </a:lnTo>
                  <a:lnTo>
                    <a:pt x="1488" y="191"/>
                  </a:lnTo>
                  <a:lnTo>
                    <a:pt x="1484" y="212"/>
                  </a:lnTo>
                  <a:lnTo>
                    <a:pt x="1478" y="239"/>
                  </a:lnTo>
                  <a:lnTo>
                    <a:pt x="1471" y="268"/>
                  </a:lnTo>
                  <a:lnTo>
                    <a:pt x="1463" y="300"/>
                  </a:lnTo>
                  <a:lnTo>
                    <a:pt x="1456" y="333"/>
                  </a:lnTo>
                  <a:lnTo>
                    <a:pt x="1447" y="364"/>
                  </a:lnTo>
                  <a:lnTo>
                    <a:pt x="1440" y="395"/>
                  </a:lnTo>
                  <a:lnTo>
                    <a:pt x="1433" y="424"/>
                  </a:lnTo>
                  <a:lnTo>
                    <a:pt x="1366" y="672"/>
                  </a:lnTo>
                  <a:lnTo>
                    <a:pt x="1357" y="707"/>
                  </a:lnTo>
                  <a:lnTo>
                    <a:pt x="1348" y="747"/>
                  </a:lnTo>
                  <a:lnTo>
                    <a:pt x="1337" y="790"/>
                  </a:lnTo>
                  <a:lnTo>
                    <a:pt x="1325" y="835"/>
                  </a:lnTo>
                  <a:lnTo>
                    <a:pt x="1312" y="880"/>
                  </a:lnTo>
                  <a:lnTo>
                    <a:pt x="1300" y="924"/>
                  </a:lnTo>
                  <a:lnTo>
                    <a:pt x="1290" y="964"/>
                  </a:lnTo>
                  <a:lnTo>
                    <a:pt x="1280" y="1004"/>
                  </a:lnTo>
                  <a:lnTo>
                    <a:pt x="1270" y="1045"/>
                  </a:lnTo>
                  <a:lnTo>
                    <a:pt x="1260" y="1086"/>
                  </a:lnTo>
                  <a:lnTo>
                    <a:pt x="1251" y="1127"/>
                  </a:lnTo>
                  <a:lnTo>
                    <a:pt x="1244" y="1165"/>
                  </a:lnTo>
                  <a:lnTo>
                    <a:pt x="1239" y="1199"/>
                  </a:lnTo>
                  <a:lnTo>
                    <a:pt x="1238" y="1228"/>
                  </a:lnTo>
                  <a:lnTo>
                    <a:pt x="1239" y="1256"/>
                  </a:lnTo>
                  <a:lnTo>
                    <a:pt x="1242" y="1283"/>
                  </a:lnTo>
                  <a:lnTo>
                    <a:pt x="1248" y="1309"/>
                  </a:lnTo>
                  <a:lnTo>
                    <a:pt x="1258" y="1331"/>
                  </a:lnTo>
                  <a:lnTo>
                    <a:pt x="1270" y="1351"/>
                  </a:lnTo>
                  <a:lnTo>
                    <a:pt x="1284" y="1367"/>
                  </a:lnTo>
                  <a:lnTo>
                    <a:pt x="1303" y="1378"/>
                  </a:lnTo>
                  <a:lnTo>
                    <a:pt x="1325" y="1387"/>
                  </a:lnTo>
                  <a:lnTo>
                    <a:pt x="1350" y="1388"/>
                  </a:lnTo>
                  <a:lnTo>
                    <a:pt x="1385" y="1385"/>
                  </a:lnTo>
                  <a:lnTo>
                    <a:pt x="1415" y="1374"/>
                  </a:lnTo>
                  <a:lnTo>
                    <a:pt x="1444" y="1355"/>
                  </a:lnTo>
                  <a:lnTo>
                    <a:pt x="1469" y="1331"/>
                  </a:lnTo>
                  <a:lnTo>
                    <a:pt x="1492" y="1303"/>
                  </a:lnTo>
                  <a:lnTo>
                    <a:pt x="1514" y="1270"/>
                  </a:lnTo>
                  <a:lnTo>
                    <a:pt x="1532" y="1235"/>
                  </a:lnTo>
                  <a:lnTo>
                    <a:pt x="1549" y="1197"/>
                  </a:lnTo>
                  <a:lnTo>
                    <a:pt x="1564" y="1157"/>
                  </a:lnTo>
                  <a:lnTo>
                    <a:pt x="1577" y="1117"/>
                  </a:lnTo>
                  <a:lnTo>
                    <a:pt x="1588" y="1077"/>
                  </a:lnTo>
                  <a:lnTo>
                    <a:pt x="1599" y="1038"/>
                  </a:lnTo>
                  <a:lnTo>
                    <a:pt x="1607" y="1004"/>
                  </a:lnTo>
                  <a:lnTo>
                    <a:pt x="1615" y="980"/>
                  </a:lnTo>
                  <a:lnTo>
                    <a:pt x="1623" y="961"/>
                  </a:lnTo>
                  <a:lnTo>
                    <a:pt x="1632" y="948"/>
                  </a:lnTo>
                  <a:lnTo>
                    <a:pt x="1642" y="940"/>
                  </a:lnTo>
                  <a:lnTo>
                    <a:pt x="1655" y="936"/>
                  </a:lnTo>
                  <a:lnTo>
                    <a:pt x="1673" y="936"/>
                  </a:lnTo>
                  <a:lnTo>
                    <a:pt x="1679" y="936"/>
                  </a:lnTo>
                  <a:lnTo>
                    <a:pt x="1687" y="936"/>
                  </a:lnTo>
                  <a:lnTo>
                    <a:pt x="1697" y="938"/>
                  </a:lnTo>
                  <a:lnTo>
                    <a:pt x="1708" y="943"/>
                  </a:lnTo>
                  <a:lnTo>
                    <a:pt x="1716" y="951"/>
                  </a:lnTo>
                  <a:lnTo>
                    <a:pt x="1724" y="963"/>
                  </a:lnTo>
                  <a:lnTo>
                    <a:pt x="1725" y="980"/>
                  </a:lnTo>
                  <a:lnTo>
                    <a:pt x="1725" y="985"/>
                  </a:lnTo>
                  <a:lnTo>
                    <a:pt x="1721" y="999"/>
                  </a:lnTo>
                  <a:lnTo>
                    <a:pt x="1716" y="1021"/>
                  </a:lnTo>
                  <a:lnTo>
                    <a:pt x="1709" y="1048"/>
                  </a:lnTo>
                  <a:lnTo>
                    <a:pt x="1700" y="1080"/>
                  </a:lnTo>
                  <a:lnTo>
                    <a:pt x="1689" y="1116"/>
                  </a:lnTo>
                  <a:lnTo>
                    <a:pt x="1677" y="1153"/>
                  </a:lnTo>
                  <a:lnTo>
                    <a:pt x="1663" y="1192"/>
                  </a:lnTo>
                  <a:lnTo>
                    <a:pt x="1648" y="1232"/>
                  </a:lnTo>
                  <a:lnTo>
                    <a:pt x="1631" y="1270"/>
                  </a:lnTo>
                  <a:lnTo>
                    <a:pt x="1613" y="1309"/>
                  </a:lnTo>
                  <a:lnTo>
                    <a:pt x="1587" y="1345"/>
                  </a:lnTo>
                  <a:lnTo>
                    <a:pt x="1559" y="1378"/>
                  </a:lnTo>
                  <a:lnTo>
                    <a:pt x="1530" y="1406"/>
                  </a:lnTo>
                  <a:lnTo>
                    <a:pt x="1498" y="1431"/>
                  </a:lnTo>
                  <a:lnTo>
                    <a:pt x="1463" y="1450"/>
                  </a:lnTo>
                  <a:lnTo>
                    <a:pt x="1427" y="1465"/>
                  </a:lnTo>
                  <a:lnTo>
                    <a:pt x="1386" y="1473"/>
                  </a:lnTo>
                  <a:lnTo>
                    <a:pt x="1343" y="1476"/>
                  </a:lnTo>
                  <a:lnTo>
                    <a:pt x="1321" y="1476"/>
                  </a:lnTo>
                  <a:lnTo>
                    <a:pt x="1295" y="1475"/>
                  </a:lnTo>
                  <a:lnTo>
                    <a:pt x="1267" y="1470"/>
                  </a:lnTo>
                  <a:lnTo>
                    <a:pt x="1236" y="1465"/>
                  </a:lnTo>
                  <a:lnTo>
                    <a:pt x="1206" y="1456"/>
                  </a:lnTo>
                  <a:lnTo>
                    <a:pt x="1175" y="1445"/>
                  </a:lnTo>
                  <a:lnTo>
                    <a:pt x="1143" y="1429"/>
                  </a:lnTo>
                  <a:lnTo>
                    <a:pt x="1113" y="1411"/>
                  </a:lnTo>
                  <a:lnTo>
                    <a:pt x="1085" y="1388"/>
                  </a:lnTo>
                  <a:lnTo>
                    <a:pt x="1057" y="1361"/>
                  </a:lnTo>
                  <a:lnTo>
                    <a:pt x="1034" y="1330"/>
                  </a:lnTo>
                  <a:lnTo>
                    <a:pt x="1014" y="1292"/>
                  </a:lnTo>
                  <a:lnTo>
                    <a:pt x="998" y="1249"/>
                  </a:lnTo>
                  <a:lnTo>
                    <a:pt x="944" y="1297"/>
                  </a:lnTo>
                  <a:lnTo>
                    <a:pt x="889" y="1341"/>
                  </a:lnTo>
                  <a:lnTo>
                    <a:pt x="831" y="1380"/>
                  </a:lnTo>
                  <a:lnTo>
                    <a:pt x="772" y="1412"/>
                  </a:lnTo>
                  <a:lnTo>
                    <a:pt x="711" y="1439"/>
                  </a:lnTo>
                  <a:lnTo>
                    <a:pt x="649" y="1460"/>
                  </a:lnTo>
                  <a:lnTo>
                    <a:pt x="585" y="1472"/>
                  </a:lnTo>
                  <a:lnTo>
                    <a:pt x="518" y="1476"/>
                  </a:lnTo>
                  <a:lnTo>
                    <a:pt x="452" y="1473"/>
                  </a:lnTo>
                  <a:lnTo>
                    <a:pt x="388" y="1460"/>
                  </a:lnTo>
                  <a:lnTo>
                    <a:pt x="329" y="1442"/>
                  </a:lnTo>
                  <a:lnTo>
                    <a:pt x="272" y="1416"/>
                  </a:lnTo>
                  <a:lnTo>
                    <a:pt x="220" y="1384"/>
                  </a:lnTo>
                  <a:lnTo>
                    <a:pt x="172" y="1345"/>
                  </a:lnTo>
                  <a:lnTo>
                    <a:pt x="129" y="1302"/>
                  </a:lnTo>
                  <a:lnTo>
                    <a:pt x="92" y="1252"/>
                  </a:lnTo>
                  <a:lnTo>
                    <a:pt x="60" y="1197"/>
                  </a:lnTo>
                  <a:lnTo>
                    <a:pt x="35" y="1137"/>
                  </a:lnTo>
                  <a:lnTo>
                    <a:pt x="16" y="1073"/>
                  </a:lnTo>
                  <a:lnTo>
                    <a:pt x="4" y="1007"/>
                  </a:lnTo>
                  <a:lnTo>
                    <a:pt x="0" y="936"/>
                  </a:lnTo>
                  <a:lnTo>
                    <a:pt x="6" y="846"/>
                  </a:lnTo>
                  <a:lnTo>
                    <a:pt x="20" y="758"/>
                  </a:lnTo>
                  <a:lnTo>
                    <a:pt x="44" y="672"/>
                  </a:lnTo>
                  <a:lnTo>
                    <a:pt x="77" y="588"/>
                  </a:lnTo>
                  <a:lnTo>
                    <a:pt x="116" y="507"/>
                  </a:lnTo>
                  <a:lnTo>
                    <a:pt x="163" y="431"/>
                  </a:lnTo>
                  <a:lnTo>
                    <a:pt x="217" y="357"/>
                  </a:lnTo>
                  <a:lnTo>
                    <a:pt x="276" y="289"/>
                  </a:lnTo>
                  <a:lnTo>
                    <a:pt x="340" y="227"/>
                  </a:lnTo>
                  <a:lnTo>
                    <a:pt x="409" y="170"/>
                  </a:lnTo>
                  <a:lnTo>
                    <a:pt x="481" y="120"/>
                  </a:lnTo>
                  <a:lnTo>
                    <a:pt x="557" y="79"/>
                  </a:lnTo>
                  <a:lnTo>
                    <a:pt x="636" y="45"/>
                  </a:lnTo>
                  <a:lnTo>
                    <a:pt x="716" y="19"/>
                  </a:lnTo>
                  <a:lnTo>
                    <a:pt x="797" y="4"/>
                  </a:lnTo>
                  <a:lnTo>
                    <a:pt x="8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28" name="Group 8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467600" y="4191000"/>
            <a:ext cx="588723" cy="457312"/>
            <a:chOff x="5222" y="2937"/>
            <a:chExt cx="1232" cy="957"/>
          </a:xfrm>
          <a:solidFill>
            <a:srgbClr val="0000FF"/>
          </a:solidFill>
        </p:grpSpPr>
        <p:sp>
          <p:nvSpPr>
            <p:cNvPr id="6230" name="Freeform 86"/>
            <p:cNvSpPr>
              <a:spLocks/>
            </p:cNvSpPr>
            <p:nvPr/>
          </p:nvSpPr>
          <p:spPr bwMode="auto">
            <a:xfrm>
              <a:off x="5222" y="2937"/>
              <a:ext cx="605" cy="757"/>
            </a:xfrm>
            <a:custGeom>
              <a:avLst/>
              <a:gdLst/>
              <a:ahLst/>
              <a:cxnLst>
                <a:cxn ang="0">
                  <a:pos x="580" y="94"/>
                </a:cxn>
                <a:cxn ang="0">
                  <a:pos x="795" y="275"/>
                </a:cxn>
                <a:cxn ang="0">
                  <a:pos x="795" y="419"/>
                </a:cxn>
                <a:cxn ang="0">
                  <a:pos x="795" y="419"/>
                </a:cxn>
                <a:cxn ang="0">
                  <a:pos x="1343" y="70"/>
                </a:cxn>
                <a:cxn ang="0">
                  <a:pos x="1410" y="167"/>
                </a:cxn>
                <a:cxn ang="0">
                  <a:pos x="1485" y="260"/>
                </a:cxn>
                <a:cxn ang="0">
                  <a:pos x="1527" y="303"/>
                </a:cxn>
                <a:cxn ang="0">
                  <a:pos x="1575" y="334"/>
                </a:cxn>
                <a:cxn ang="0">
                  <a:pos x="1627" y="347"/>
                </a:cxn>
                <a:cxn ang="0">
                  <a:pos x="1680" y="338"/>
                </a:cxn>
                <a:cxn ang="0">
                  <a:pos x="1739" y="315"/>
                </a:cxn>
                <a:cxn ang="0">
                  <a:pos x="1792" y="287"/>
                </a:cxn>
                <a:cxn ang="0">
                  <a:pos x="1807" y="339"/>
                </a:cxn>
                <a:cxn ang="0">
                  <a:pos x="1502" y="608"/>
                </a:cxn>
                <a:cxn ang="0">
                  <a:pos x="1452" y="628"/>
                </a:cxn>
                <a:cxn ang="0">
                  <a:pos x="1394" y="636"/>
                </a:cxn>
                <a:cxn ang="0">
                  <a:pos x="1333" y="633"/>
                </a:cxn>
                <a:cxn ang="0">
                  <a:pos x="1267" y="616"/>
                </a:cxn>
                <a:cxn ang="0">
                  <a:pos x="1207" y="585"/>
                </a:cxn>
                <a:cxn ang="0">
                  <a:pos x="1126" y="534"/>
                </a:cxn>
                <a:cxn ang="0">
                  <a:pos x="1042" y="473"/>
                </a:cxn>
                <a:cxn ang="0">
                  <a:pos x="967" y="412"/>
                </a:cxn>
                <a:cxn ang="0">
                  <a:pos x="905" y="458"/>
                </a:cxn>
                <a:cxn ang="0">
                  <a:pos x="851" y="505"/>
                </a:cxn>
                <a:cxn ang="0">
                  <a:pos x="809" y="546"/>
                </a:cxn>
                <a:cxn ang="0">
                  <a:pos x="795" y="1476"/>
                </a:cxn>
                <a:cxn ang="0">
                  <a:pos x="804" y="1539"/>
                </a:cxn>
                <a:cxn ang="0">
                  <a:pos x="830" y="1593"/>
                </a:cxn>
                <a:cxn ang="0">
                  <a:pos x="865" y="1641"/>
                </a:cxn>
                <a:cxn ang="0">
                  <a:pos x="931" y="1717"/>
                </a:cxn>
                <a:cxn ang="0">
                  <a:pos x="1033" y="1814"/>
                </a:cxn>
                <a:cxn ang="0">
                  <a:pos x="1139" y="1902"/>
                </a:cxn>
                <a:cxn ang="0">
                  <a:pos x="1575" y="1794"/>
                </a:cxn>
                <a:cxn ang="0">
                  <a:pos x="775" y="2190"/>
                </a:cxn>
                <a:cxn ang="0">
                  <a:pos x="580" y="2016"/>
                </a:cxn>
                <a:cxn ang="0">
                  <a:pos x="389" y="1830"/>
                </a:cxn>
                <a:cxn ang="0">
                  <a:pos x="408" y="1607"/>
                </a:cxn>
                <a:cxn ang="0">
                  <a:pos x="417" y="1391"/>
                </a:cxn>
                <a:cxn ang="0">
                  <a:pos x="419" y="1166"/>
                </a:cxn>
                <a:cxn ang="0">
                  <a:pos x="419" y="978"/>
                </a:cxn>
                <a:cxn ang="0">
                  <a:pos x="417" y="833"/>
                </a:cxn>
                <a:cxn ang="0">
                  <a:pos x="412" y="694"/>
                </a:cxn>
                <a:cxn ang="0">
                  <a:pos x="404" y="611"/>
                </a:cxn>
                <a:cxn ang="0">
                  <a:pos x="393" y="554"/>
                </a:cxn>
                <a:cxn ang="0">
                  <a:pos x="382" y="517"/>
                </a:cxn>
                <a:cxn ang="0">
                  <a:pos x="376" y="501"/>
                </a:cxn>
                <a:cxn ang="0">
                  <a:pos x="340" y="472"/>
                </a:cxn>
                <a:cxn ang="0">
                  <a:pos x="269" y="420"/>
                </a:cxn>
                <a:cxn ang="0">
                  <a:pos x="52" y="469"/>
                </a:cxn>
                <a:cxn ang="0">
                  <a:pos x="479" y="0"/>
                </a:cxn>
              </a:cxnLst>
              <a:rect l="0" t="0" r="r" b="b"/>
              <a:pathLst>
                <a:path w="1815" h="2271">
                  <a:moveTo>
                    <a:pt x="479" y="0"/>
                  </a:moveTo>
                  <a:lnTo>
                    <a:pt x="580" y="94"/>
                  </a:lnTo>
                  <a:lnTo>
                    <a:pt x="685" y="185"/>
                  </a:lnTo>
                  <a:lnTo>
                    <a:pt x="795" y="275"/>
                  </a:lnTo>
                  <a:lnTo>
                    <a:pt x="795" y="419"/>
                  </a:lnTo>
                  <a:lnTo>
                    <a:pt x="795" y="419"/>
                  </a:lnTo>
                  <a:lnTo>
                    <a:pt x="795" y="419"/>
                  </a:lnTo>
                  <a:lnTo>
                    <a:pt x="795" y="419"/>
                  </a:lnTo>
                  <a:lnTo>
                    <a:pt x="1312" y="21"/>
                  </a:lnTo>
                  <a:lnTo>
                    <a:pt x="1343" y="70"/>
                  </a:lnTo>
                  <a:lnTo>
                    <a:pt x="1376" y="119"/>
                  </a:lnTo>
                  <a:lnTo>
                    <a:pt x="1410" y="167"/>
                  </a:lnTo>
                  <a:lnTo>
                    <a:pt x="1445" y="215"/>
                  </a:lnTo>
                  <a:lnTo>
                    <a:pt x="1485" y="260"/>
                  </a:lnTo>
                  <a:lnTo>
                    <a:pt x="1504" y="281"/>
                  </a:lnTo>
                  <a:lnTo>
                    <a:pt x="1527" y="303"/>
                  </a:lnTo>
                  <a:lnTo>
                    <a:pt x="1550" y="320"/>
                  </a:lnTo>
                  <a:lnTo>
                    <a:pt x="1575" y="334"/>
                  </a:lnTo>
                  <a:lnTo>
                    <a:pt x="1601" y="344"/>
                  </a:lnTo>
                  <a:lnTo>
                    <a:pt x="1627" y="347"/>
                  </a:lnTo>
                  <a:lnTo>
                    <a:pt x="1652" y="344"/>
                  </a:lnTo>
                  <a:lnTo>
                    <a:pt x="1680" y="338"/>
                  </a:lnTo>
                  <a:lnTo>
                    <a:pt x="1709" y="328"/>
                  </a:lnTo>
                  <a:lnTo>
                    <a:pt x="1739" y="315"/>
                  </a:lnTo>
                  <a:lnTo>
                    <a:pt x="1766" y="301"/>
                  </a:lnTo>
                  <a:lnTo>
                    <a:pt x="1792" y="287"/>
                  </a:lnTo>
                  <a:lnTo>
                    <a:pt x="1815" y="275"/>
                  </a:lnTo>
                  <a:lnTo>
                    <a:pt x="1807" y="339"/>
                  </a:lnTo>
                  <a:lnTo>
                    <a:pt x="1523" y="593"/>
                  </a:lnTo>
                  <a:lnTo>
                    <a:pt x="1502" y="608"/>
                  </a:lnTo>
                  <a:lnTo>
                    <a:pt x="1478" y="621"/>
                  </a:lnTo>
                  <a:lnTo>
                    <a:pt x="1452" y="628"/>
                  </a:lnTo>
                  <a:lnTo>
                    <a:pt x="1424" y="633"/>
                  </a:lnTo>
                  <a:lnTo>
                    <a:pt x="1394" y="636"/>
                  </a:lnTo>
                  <a:lnTo>
                    <a:pt x="1364" y="636"/>
                  </a:lnTo>
                  <a:lnTo>
                    <a:pt x="1333" y="633"/>
                  </a:lnTo>
                  <a:lnTo>
                    <a:pt x="1299" y="627"/>
                  </a:lnTo>
                  <a:lnTo>
                    <a:pt x="1267" y="616"/>
                  </a:lnTo>
                  <a:lnTo>
                    <a:pt x="1236" y="602"/>
                  </a:lnTo>
                  <a:lnTo>
                    <a:pt x="1207" y="585"/>
                  </a:lnTo>
                  <a:lnTo>
                    <a:pt x="1168" y="561"/>
                  </a:lnTo>
                  <a:lnTo>
                    <a:pt x="1126" y="534"/>
                  </a:lnTo>
                  <a:lnTo>
                    <a:pt x="1084" y="505"/>
                  </a:lnTo>
                  <a:lnTo>
                    <a:pt x="1042" y="473"/>
                  </a:lnTo>
                  <a:lnTo>
                    <a:pt x="1003" y="441"/>
                  </a:lnTo>
                  <a:lnTo>
                    <a:pt x="967" y="412"/>
                  </a:lnTo>
                  <a:lnTo>
                    <a:pt x="936" y="434"/>
                  </a:lnTo>
                  <a:lnTo>
                    <a:pt x="905" y="458"/>
                  </a:lnTo>
                  <a:lnTo>
                    <a:pt x="877" y="482"/>
                  </a:lnTo>
                  <a:lnTo>
                    <a:pt x="851" y="505"/>
                  </a:lnTo>
                  <a:lnTo>
                    <a:pt x="829" y="527"/>
                  </a:lnTo>
                  <a:lnTo>
                    <a:pt x="809" y="546"/>
                  </a:lnTo>
                  <a:lnTo>
                    <a:pt x="795" y="564"/>
                  </a:lnTo>
                  <a:lnTo>
                    <a:pt x="795" y="1476"/>
                  </a:lnTo>
                  <a:lnTo>
                    <a:pt x="797" y="1508"/>
                  </a:lnTo>
                  <a:lnTo>
                    <a:pt x="804" y="1539"/>
                  </a:lnTo>
                  <a:lnTo>
                    <a:pt x="816" y="1566"/>
                  </a:lnTo>
                  <a:lnTo>
                    <a:pt x="830" y="1593"/>
                  </a:lnTo>
                  <a:lnTo>
                    <a:pt x="847" y="1618"/>
                  </a:lnTo>
                  <a:lnTo>
                    <a:pt x="865" y="1641"/>
                  </a:lnTo>
                  <a:lnTo>
                    <a:pt x="885" y="1664"/>
                  </a:lnTo>
                  <a:lnTo>
                    <a:pt x="931" y="1717"/>
                  </a:lnTo>
                  <a:lnTo>
                    <a:pt x="981" y="1767"/>
                  </a:lnTo>
                  <a:lnTo>
                    <a:pt x="1033" y="1814"/>
                  </a:lnTo>
                  <a:lnTo>
                    <a:pt x="1085" y="1858"/>
                  </a:lnTo>
                  <a:lnTo>
                    <a:pt x="1139" y="1902"/>
                  </a:lnTo>
                  <a:lnTo>
                    <a:pt x="1567" y="1707"/>
                  </a:lnTo>
                  <a:lnTo>
                    <a:pt x="1575" y="1794"/>
                  </a:lnTo>
                  <a:lnTo>
                    <a:pt x="877" y="2271"/>
                  </a:lnTo>
                  <a:lnTo>
                    <a:pt x="775" y="2190"/>
                  </a:lnTo>
                  <a:lnTo>
                    <a:pt x="677" y="2106"/>
                  </a:lnTo>
                  <a:lnTo>
                    <a:pt x="580" y="2016"/>
                  </a:lnTo>
                  <a:lnTo>
                    <a:pt x="484" y="1924"/>
                  </a:lnTo>
                  <a:lnTo>
                    <a:pt x="389" y="1830"/>
                  </a:lnTo>
                  <a:lnTo>
                    <a:pt x="400" y="1717"/>
                  </a:lnTo>
                  <a:lnTo>
                    <a:pt x="408" y="1607"/>
                  </a:lnTo>
                  <a:lnTo>
                    <a:pt x="414" y="1500"/>
                  </a:lnTo>
                  <a:lnTo>
                    <a:pt x="417" y="1391"/>
                  </a:lnTo>
                  <a:lnTo>
                    <a:pt x="419" y="1280"/>
                  </a:lnTo>
                  <a:lnTo>
                    <a:pt x="419" y="1166"/>
                  </a:lnTo>
                  <a:lnTo>
                    <a:pt x="419" y="1049"/>
                  </a:lnTo>
                  <a:lnTo>
                    <a:pt x="419" y="978"/>
                  </a:lnTo>
                  <a:lnTo>
                    <a:pt x="419" y="905"/>
                  </a:lnTo>
                  <a:lnTo>
                    <a:pt x="417" y="833"/>
                  </a:lnTo>
                  <a:lnTo>
                    <a:pt x="415" y="762"/>
                  </a:lnTo>
                  <a:lnTo>
                    <a:pt x="412" y="694"/>
                  </a:lnTo>
                  <a:lnTo>
                    <a:pt x="408" y="650"/>
                  </a:lnTo>
                  <a:lnTo>
                    <a:pt x="404" y="611"/>
                  </a:lnTo>
                  <a:lnTo>
                    <a:pt x="399" y="579"/>
                  </a:lnTo>
                  <a:lnTo>
                    <a:pt x="393" y="554"/>
                  </a:lnTo>
                  <a:lnTo>
                    <a:pt x="387" y="532"/>
                  </a:lnTo>
                  <a:lnTo>
                    <a:pt x="382" y="517"/>
                  </a:lnTo>
                  <a:lnTo>
                    <a:pt x="378" y="507"/>
                  </a:lnTo>
                  <a:lnTo>
                    <a:pt x="376" y="501"/>
                  </a:lnTo>
                  <a:lnTo>
                    <a:pt x="374" y="500"/>
                  </a:lnTo>
                  <a:lnTo>
                    <a:pt x="340" y="472"/>
                  </a:lnTo>
                  <a:lnTo>
                    <a:pt x="306" y="445"/>
                  </a:lnTo>
                  <a:lnTo>
                    <a:pt x="269" y="420"/>
                  </a:lnTo>
                  <a:lnTo>
                    <a:pt x="231" y="397"/>
                  </a:lnTo>
                  <a:lnTo>
                    <a:pt x="52" y="469"/>
                  </a:lnTo>
                  <a:lnTo>
                    <a:pt x="0" y="426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1" name="Freeform 87"/>
            <p:cNvSpPr>
              <a:spLocks noEditPoints="1"/>
            </p:cNvSpPr>
            <p:nvPr/>
          </p:nvSpPr>
          <p:spPr bwMode="auto">
            <a:xfrm>
              <a:off x="5878" y="3407"/>
              <a:ext cx="576" cy="487"/>
            </a:xfrm>
            <a:custGeom>
              <a:avLst/>
              <a:gdLst/>
              <a:ahLst/>
              <a:cxnLst>
                <a:cxn ang="0">
                  <a:pos x="793" y="100"/>
                </a:cxn>
                <a:cxn ang="0">
                  <a:pos x="649" y="170"/>
                </a:cxn>
                <a:cxn ang="0">
                  <a:pos x="490" y="337"/>
                </a:cxn>
                <a:cxn ang="0">
                  <a:pos x="396" y="519"/>
                </a:cxn>
                <a:cxn ang="0">
                  <a:pos x="329" y="740"/>
                </a:cxn>
                <a:cxn ang="0">
                  <a:pos x="285" y="965"/>
                </a:cxn>
                <a:cxn ang="0">
                  <a:pos x="286" y="1154"/>
                </a:cxn>
                <a:cxn ang="0">
                  <a:pos x="344" y="1290"/>
                </a:cxn>
                <a:cxn ang="0">
                  <a:pos x="440" y="1360"/>
                </a:cxn>
                <a:cxn ang="0">
                  <a:pos x="564" y="1372"/>
                </a:cxn>
                <a:cxn ang="0">
                  <a:pos x="706" y="1328"/>
                </a:cxn>
                <a:cxn ang="0">
                  <a:pos x="807" y="1266"/>
                </a:cxn>
                <a:cxn ang="0">
                  <a:pos x="896" y="1188"/>
                </a:cxn>
                <a:cxn ang="0">
                  <a:pos x="993" y="1063"/>
                </a:cxn>
                <a:cxn ang="0">
                  <a:pos x="1172" y="404"/>
                </a:cxn>
                <a:cxn ang="0">
                  <a:pos x="1175" y="347"/>
                </a:cxn>
                <a:cxn ang="0">
                  <a:pos x="1145" y="264"/>
                </a:cxn>
                <a:cxn ang="0">
                  <a:pos x="1076" y="167"/>
                </a:cxn>
                <a:cxn ang="0">
                  <a:pos x="958" y="98"/>
                </a:cxn>
                <a:cxn ang="0">
                  <a:pos x="929" y="2"/>
                </a:cxn>
                <a:cxn ang="0">
                  <a:pos x="1103" y="66"/>
                </a:cxn>
                <a:cxn ang="0">
                  <a:pos x="1224" y="188"/>
                </a:cxn>
                <a:cxn ang="0">
                  <a:pos x="1267" y="109"/>
                </a:cxn>
                <a:cxn ang="0">
                  <a:pos x="1357" y="61"/>
                </a:cxn>
                <a:cxn ang="0">
                  <a:pos x="1440" y="73"/>
                </a:cxn>
                <a:cxn ang="0">
                  <a:pos x="1491" y="141"/>
                </a:cxn>
                <a:cxn ang="0">
                  <a:pos x="1485" y="206"/>
                </a:cxn>
                <a:cxn ang="0">
                  <a:pos x="1462" y="309"/>
                </a:cxn>
                <a:cxn ang="0">
                  <a:pos x="1433" y="420"/>
                </a:cxn>
                <a:cxn ang="0">
                  <a:pos x="1337" y="783"/>
                </a:cxn>
                <a:cxn ang="0">
                  <a:pos x="1290" y="956"/>
                </a:cxn>
                <a:cxn ang="0">
                  <a:pos x="1256" y="1096"/>
                </a:cxn>
                <a:cxn ang="0">
                  <a:pos x="1238" y="1216"/>
                </a:cxn>
                <a:cxn ang="0">
                  <a:pos x="1258" y="1318"/>
                </a:cxn>
                <a:cxn ang="0">
                  <a:pos x="1326" y="1372"/>
                </a:cxn>
                <a:cxn ang="0">
                  <a:pos x="1438" y="1346"/>
                </a:cxn>
                <a:cxn ang="0">
                  <a:pos x="1522" y="1242"/>
                </a:cxn>
                <a:cxn ang="0">
                  <a:pos x="1578" y="1100"/>
                </a:cxn>
                <a:cxn ang="0">
                  <a:pos x="1614" y="975"/>
                </a:cxn>
                <a:cxn ang="0">
                  <a:pos x="1645" y="929"/>
                </a:cxn>
                <a:cxn ang="0">
                  <a:pos x="1684" y="927"/>
                </a:cxn>
                <a:cxn ang="0">
                  <a:pos x="1719" y="944"/>
                </a:cxn>
                <a:cxn ang="0">
                  <a:pos x="1722" y="987"/>
                </a:cxn>
                <a:cxn ang="0">
                  <a:pos x="1695" y="1086"/>
                </a:cxn>
                <a:cxn ang="0">
                  <a:pos x="1645" y="1226"/>
                </a:cxn>
                <a:cxn ang="0">
                  <a:pos x="1560" y="1364"/>
                </a:cxn>
                <a:cxn ang="0">
                  <a:pos x="1427" y="1449"/>
                </a:cxn>
                <a:cxn ang="0">
                  <a:pos x="1299" y="1460"/>
                </a:cxn>
                <a:cxn ang="0">
                  <a:pos x="1188" y="1434"/>
                </a:cxn>
                <a:cxn ang="0">
                  <a:pos x="1077" y="1367"/>
                </a:cxn>
                <a:cxn ang="0">
                  <a:pos x="998" y="1237"/>
                </a:cxn>
                <a:cxn ang="0">
                  <a:pos x="799" y="1385"/>
                </a:cxn>
                <a:cxn ang="0">
                  <a:pos x="578" y="1458"/>
                </a:cxn>
                <a:cxn ang="0">
                  <a:pos x="341" y="1432"/>
                </a:cxn>
                <a:cxn ang="0">
                  <a:pos x="150" y="1311"/>
                </a:cxn>
                <a:cxn ang="0">
                  <a:pos x="29" y="1112"/>
                </a:cxn>
                <a:cxn ang="0">
                  <a:pos x="4" y="843"/>
                </a:cxn>
                <a:cxn ang="0">
                  <a:pos x="104" y="526"/>
                </a:cxn>
                <a:cxn ang="0">
                  <a:pos x="306" y="257"/>
                </a:cxn>
                <a:cxn ang="0">
                  <a:pos x="575" y="71"/>
                </a:cxn>
                <a:cxn ang="0">
                  <a:pos x="878" y="0"/>
                </a:cxn>
              </a:cxnLst>
              <a:rect l="0" t="0" r="r" b="b"/>
              <a:pathLst>
                <a:path w="1726" h="1462">
                  <a:moveTo>
                    <a:pt x="878" y="87"/>
                  </a:moveTo>
                  <a:lnTo>
                    <a:pt x="852" y="88"/>
                  </a:lnTo>
                  <a:lnTo>
                    <a:pt x="824" y="92"/>
                  </a:lnTo>
                  <a:lnTo>
                    <a:pt x="793" y="100"/>
                  </a:lnTo>
                  <a:lnTo>
                    <a:pt x="759" y="110"/>
                  </a:lnTo>
                  <a:lnTo>
                    <a:pt x="723" y="125"/>
                  </a:lnTo>
                  <a:lnTo>
                    <a:pt x="687" y="145"/>
                  </a:lnTo>
                  <a:lnTo>
                    <a:pt x="649" y="170"/>
                  </a:lnTo>
                  <a:lnTo>
                    <a:pt x="609" y="202"/>
                  </a:lnTo>
                  <a:lnTo>
                    <a:pt x="570" y="240"/>
                  </a:lnTo>
                  <a:lnTo>
                    <a:pt x="530" y="285"/>
                  </a:lnTo>
                  <a:lnTo>
                    <a:pt x="490" y="337"/>
                  </a:lnTo>
                  <a:lnTo>
                    <a:pt x="451" y="398"/>
                  </a:lnTo>
                  <a:lnTo>
                    <a:pt x="433" y="432"/>
                  </a:lnTo>
                  <a:lnTo>
                    <a:pt x="414" y="473"/>
                  </a:lnTo>
                  <a:lnTo>
                    <a:pt x="396" y="519"/>
                  </a:lnTo>
                  <a:lnTo>
                    <a:pt x="379" y="571"/>
                  </a:lnTo>
                  <a:lnTo>
                    <a:pt x="361" y="625"/>
                  </a:lnTo>
                  <a:lnTo>
                    <a:pt x="344" y="682"/>
                  </a:lnTo>
                  <a:lnTo>
                    <a:pt x="329" y="740"/>
                  </a:lnTo>
                  <a:lnTo>
                    <a:pt x="315" y="799"/>
                  </a:lnTo>
                  <a:lnTo>
                    <a:pt x="302" y="857"/>
                  </a:lnTo>
                  <a:lnTo>
                    <a:pt x="292" y="913"/>
                  </a:lnTo>
                  <a:lnTo>
                    <a:pt x="285" y="965"/>
                  </a:lnTo>
                  <a:lnTo>
                    <a:pt x="279" y="1014"/>
                  </a:lnTo>
                  <a:lnTo>
                    <a:pt x="278" y="1057"/>
                  </a:lnTo>
                  <a:lnTo>
                    <a:pt x="281" y="1107"/>
                  </a:lnTo>
                  <a:lnTo>
                    <a:pt x="286" y="1154"/>
                  </a:lnTo>
                  <a:lnTo>
                    <a:pt x="296" y="1194"/>
                  </a:lnTo>
                  <a:lnTo>
                    <a:pt x="310" y="1231"/>
                  </a:lnTo>
                  <a:lnTo>
                    <a:pt x="325" y="1263"/>
                  </a:lnTo>
                  <a:lnTo>
                    <a:pt x="344" y="1290"/>
                  </a:lnTo>
                  <a:lnTo>
                    <a:pt x="365" y="1313"/>
                  </a:lnTo>
                  <a:lnTo>
                    <a:pt x="388" y="1333"/>
                  </a:lnTo>
                  <a:lnTo>
                    <a:pt x="413" y="1348"/>
                  </a:lnTo>
                  <a:lnTo>
                    <a:pt x="440" y="1360"/>
                  </a:lnTo>
                  <a:lnTo>
                    <a:pt x="468" y="1369"/>
                  </a:lnTo>
                  <a:lnTo>
                    <a:pt x="497" y="1374"/>
                  </a:lnTo>
                  <a:lnTo>
                    <a:pt x="526" y="1375"/>
                  </a:lnTo>
                  <a:lnTo>
                    <a:pt x="564" y="1372"/>
                  </a:lnTo>
                  <a:lnTo>
                    <a:pt x="602" y="1366"/>
                  </a:lnTo>
                  <a:lnTo>
                    <a:pt x="638" y="1356"/>
                  </a:lnTo>
                  <a:lnTo>
                    <a:pt x="674" y="1343"/>
                  </a:lnTo>
                  <a:lnTo>
                    <a:pt x="706" y="1328"/>
                  </a:lnTo>
                  <a:lnTo>
                    <a:pt x="736" y="1313"/>
                  </a:lnTo>
                  <a:lnTo>
                    <a:pt x="764" y="1297"/>
                  </a:lnTo>
                  <a:lnTo>
                    <a:pt x="787" y="1280"/>
                  </a:lnTo>
                  <a:lnTo>
                    <a:pt x="807" y="1266"/>
                  </a:lnTo>
                  <a:lnTo>
                    <a:pt x="823" y="1254"/>
                  </a:lnTo>
                  <a:lnTo>
                    <a:pt x="833" y="1245"/>
                  </a:lnTo>
                  <a:lnTo>
                    <a:pt x="865" y="1217"/>
                  </a:lnTo>
                  <a:lnTo>
                    <a:pt x="896" y="1188"/>
                  </a:lnTo>
                  <a:lnTo>
                    <a:pt x="925" y="1159"/>
                  </a:lnTo>
                  <a:lnTo>
                    <a:pt x="951" y="1129"/>
                  </a:lnTo>
                  <a:lnTo>
                    <a:pt x="975" y="1097"/>
                  </a:lnTo>
                  <a:lnTo>
                    <a:pt x="993" y="1063"/>
                  </a:lnTo>
                  <a:lnTo>
                    <a:pt x="1006" y="1028"/>
                  </a:lnTo>
                  <a:lnTo>
                    <a:pt x="1006" y="1028"/>
                  </a:lnTo>
                  <a:lnTo>
                    <a:pt x="1171" y="420"/>
                  </a:lnTo>
                  <a:lnTo>
                    <a:pt x="1172" y="404"/>
                  </a:lnTo>
                  <a:lnTo>
                    <a:pt x="1176" y="385"/>
                  </a:lnTo>
                  <a:lnTo>
                    <a:pt x="1179" y="369"/>
                  </a:lnTo>
                  <a:lnTo>
                    <a:pt x="1178" y="360"/>
                  </a:lnTo>
                  <a:lnTo>
                    <a:pt x="1175" y="347"/>
                  </a:lnTo>
                  <a:lnTo>
                    <a:pt x="1171" y="329"/>
                  </a:lnTo>
                  <a:lnTo>
                    <a:pt x="1165" y="309"/>
                  </a:lnTo>
                  <a:lnTo>
                    <a:pt x="1155" y="288"/>
                  </a:lnTo>
                  <a:lnTo>
                    <a:pt x="1145" y="264"/>
                  </a:lnTo>
                  <a:lnTo>
                    <a:pt x="1132" y="240"/>
                  </a:lnTo>
                  <a:lnTo>
                    <a:pt x="1115" y="215"/>
                  </a:lnTo>
                  <a:lnTo>
                    <a:pt x="1097" y="191"/>
                  </a:lnTo>
                  <a:lnTo>
                    <a:pt x="1076" y="167"/>
                  </a:lnTo>
                  <a:lnTo>
                    <a:pt x="1051" y="145"/>
                  </a:lnTo>
                  <a:lnTo>
                    <a:pt x="1023" y="126"/>
                  </a:lnTo>
                  <a:lnTo>
                    <a:pt x="992" y="110"/>
                  </a:lnTo>
                  <a:lnTo>
                    <a:pt x="958" y="98"/>
                  </a:lnTo>
                  <a:lnTo>
                    <a:pt x="920" y="90"/>
                  </a:lnTo>
                  <a:lnTo>
                    <a:pt x="878" y="87"/>
                  </a:lnTo>
                  <a:close/>
                  <a:moveTo>
                    <a:pt x="878" y="0"/>
                  </a:moveTo>
                  <a:lnTo>
                    <a:pt x="929" y="2"/>
                  </a:lnTo>
                  <a:lnTo>
                    <a:pt x="977" y="11"/>
                  </a:lnTo>
                  <a:lnTo>
                    <a:pt x="1023" y="25"/>
                  </a:lnTo>
                  <a:lnTo>
                    <a:pt x="1065" y="43"/>
                  </a:lnTo>
                  <a:lnTo>
                    <a:pt x="1103" y="66"/>
                  </a:lnTo>
                  <a:lnTo>
                    <a:pt x="1138" y="91"/>
                  </a:lnTo>
                  <a:lnTo>
                    <a:pt x="1171" y="121"/>
                  </a:lnTo>
                  <a:lnTo>
                    <a:pt x="1199" y="154"/>
                  </a:lnTo>
                  <a:lnTo>
                    <a:pt x="1224" y="188"/>
                  </a:lnTo>
                  <a:lnTo>
                    <a:pt x="1224" y="188"/>
                  </a:lnTo>
                  <a:lnTo>
                    <a:pt x="1234" y="158"/>
                  </a:lnTo>
                  <a:lnTo>
                    <a:pt x="1248" y="131"/>
                  </a:lnTo>
                  <a:lnTo>
                    <a:pt x="1267" y="109"/>
                  </a:lnTo>
                  <a:lnTo>
                    <a:pt x="1288" y="91"/>
                  </a:lnTo>
                  <a:lnTo>
                    <a:pt x="1310" y="77"/>
                  </a:lnTo>
                  <a:lnTo>
                    <a:pt x="1334" y="66"/>
                  </a:lnTo>
                  <a:lnTo>
                    <a:pt x="1357" y="61"/>
                  </a:lnTo>
                  <a:lnTo>
                    <a:pt x="1381" y="58"/>
                  </a:lnTo>
                  <a:lnTo>
                    <a:pt x="1400" y="59"/>
                  </a:lnTo>
                  <a:lnTo>
                    <a:pt x="1420" y="64"/>
                  </a:lnTo>
                  <a:lnTo>
                    <a:pt x="1440" y="73"/>
                  </a:lnTo>
                  <a:lnTo>
                    <a:pt x="1457" y="86"/>
                  </a:lnTo>
                  <a:lnTo>
                    <a:pt x="1471" y="101"/>
                  </a:lnTo>
                  <a:lnTo>
                    <a:pt x="1483" y="120"/>
                  </a:lnTo>
                  <a:lnTo>
                    <a:pt x="1491" y="141"/>
                  </a:lnTo>
                  <a:lnTo>
                    <a:pt x="1493" y="167"/>
                  </a:lnTo>
                  <a:lnTo>
                    <a:pt x="1492" y="174"/>
                  </a:lnTo>
                  <a:lnTo>
                    <a:pt x="1489" y="187"/>
                  </a:lnTo>
                  <a:lnTo>
                    <a:pt x="1485" y="206"/>
                  </a:lnTo>
                  <a:lnTo>
                    <a:pt x="1482" y="227"/>
                  </a:lnTo>
                  <a:lnTo>
                    <a:pt x="1475" y="252"/>
                  </a:lnTo>
                  <a:lnTo>
                    <a:pt x="1468" y="280"/>
                  </a:lnTo>
                  <a:lnTo>
                    <a:pt x="1462" y="309"/>
                  </a:lnTo>
                  <a:lnTo>
                    <a:pt x="1454" y="338"/>
                  </a:lnTo>
                  <a:lnTo>
                    <a:pt x="1446" y="367"/>
                  </a:lnTo>
                  <a:lnTo>
                    <a:pt x="1440" y="395"/>
                  </a:lnTo>
                  <a:lnTo>
                    <a:pt x="1433" y="420"/>
                  </a:lnTo>
                  <a:lnTo>
                    <a:pt x="1366" y="665"/>
                  </a:lnTo>
                  <a:lnTo>
                    <a:pt x="1358" y="701"/>
                  </a:lnTo>
                  <a:lnTo>
                    <a:pt x="1348" y="740"/>
                  </a:lnTo>
                  <a:lnTo>
                    <a:pt x="1337" y="783"/>
                  </a:lnTo>
                  <a:lnTo>
                    <a:pt x="1324" y="827"/>
                  </a:lnTo>
                  <a:lnTo>
                    <a:pt x="1313" y="872"/>
                  </a:lnTo>
                  <a:lnTo>
                    <a:pt x="1301" y="915"/>
                  </a:lnTo>
                  <a:lnTo>
                    <a:pt x="1290" y="956"/>
                  </a:lnTo>
                  <a:lnTo>
                    <a:pt x="1282" y="989"/>
                  </a:lnTo>
                  <a:lnTo>
                    <a:pt x="1273" y="1024"/>
                  </a:lnTo>
                  <a:lnTo>
                    <a:pt x="1264" y="1061"/>
                  </a:lnTo>
                  <a:lnTo>
                    <a:pt x="1256" y="1096"/>
                  </a:lnTo>
                  <a:lnTo>
                    <a:pt x="1248" y="1130"/>
                  </a:lnTo>
                  <a:lnTo>
                    <a:pt x="1243" y="1163"/>
                  </a:lnTo>
                  <a:lnTo>
                    <a:pt x="1239" y="1191"/>
                  </a:lnTo>
                  <a:lnTo>
                    <a:pt x="1238" y="1216"/>
                  </a:lnTo>
                  <a:lnTo>
                    <a:pt x="1239" y="1244"/>
                  </a:lnTo>
                  <a:lnTo>
                    <a:pt x="1243" y="1270"/>
                  </a:lnTo>
                  <a:lnTo>
                    <a:pt x="1250" y="1295"/>
                  </a:lnTo>
                  <a:lnTo>
                    <a:pt x="1258" y="1318"/>
                  </a:lnTo>
                  <a:lnTo>
                    <a:pt x="1269" y="1337"/>
                  </a:lnTo>
                  <a:lnTo>
                    <a:pt x="1285" y="1352"/>
                  </a:lnTo>
                  <a:lnTo>
                    <a:pt x="1303" y="1365"/>
                  </a:lnTo>
                  <a:lnTo>
                    <a:pt x="1326" y="1372"/>
                  </a:lnTo>
                  <a:lnTo>
                    <a:pt x="1351" y="1375"/>
                  </a:lnTo>
                  <a:lnTo>
                    <a:pt x="1382" y="1371"/>
                  </a:lnTo>
                  <a:lnTo>
                    <a:pt x="1411" y="1362"/>
                  </a:lnTo>
                  <a:lnTo>
                    <a:pt x="1438" y="1346"/>
                  </a:lnTo>
                  <a:lnTo>
                    <a:pt x="1462" y="1326"/>
                  </a:lnTo>
                  <a:lnTo>
                    <a:pt x="1484" y="1302"/>
                  </a:lnTo>
                  <a:lnTo>
                    <a:pt x="1505" y="1274"/>
                  </a:lnTo>
                  <a:lnTo>
                    <a:pt x="1522" y="1242"/>
                  </a:lnTo>
                  <a:lnTo>
                    <a:pt x="1539" y="1208"/>
                  </a:lnTo>
                  <a:lnTo>
                    <a:pt x="1554" y="1173"/>
                  </a:lnTo>
                  <a:lnTo>
                    <a:pt x="1567" y="1136"/>
                  </a:lnTo>
                  <a:lnTo>
                    <a:pt x="1578" y="1100"/>
                  </a:lnTo>
                  <a:lnTo>
                    <a:pt x="1589" y="1063"/>
                  </a:lnTo>
                  <a:lnTo>
                    <a:pt x="1598" y="1028"/>
                  </a:lnTo>
                  <a:lnTo>
                    <a:pt x="1606" y="999"/>
                  </a:lnTo>
                  <a:lnTo>
                    <a:pt x="1614" y="975"/>
                  </a:lnTo>
                  <a:lnTo>
                    <a:pt x="1620" y="957"/>
                  </a:lnTo>
                  <a:lnTo>
                    <a:pt x="1627" y="944"/>
                  </a:lnTo>
                  <a:lnTo>
                    <a:pt x="1636" y="936"/>
                  </a:lnTo>
                  <a:lnTo>
                    <a:pt x="1645" y="929"/>
                  </a:lnTo>
                  <a:lnTo>
                    <a:pt x="1658" y="927"/>
                  </a:lnTo>
                  <a:lnTo>
                    <a:pt x="1674" y="927"/>
                  </a:lnTo>
                  <a:lnTo>
                    <a:pt x="1678" y="927"/>
                  </a:lnTo>
                  <a:lnTo>
                    <a:pt x="1684" y="927"/>
                  </a:lnTo>
                  <a:lnTo>
                    <a:pt x="1694" y="928"/>
                  </a:lnTo>
                  <a:lnTo>
                    <a:pt x="1703" y="932"/>
                  </a:lnTo>
                  <a:lnTo>
                    <a:pt x="1711" y="937"/>
                  </a:lnTo>
                  <a:lnTo>
                    <a:pt x="1719" y="944"/>
                  </a:lnTo>
                  <a:lnTo>
                    <a:pt x="1724" y="956"/>
                  </a:lnTo>
                  <a:lnTo>
                    <a:pt x="1726" y="970"/>
                  </a:lnTo>
                  <a:lnTo>
                    <a:pt x="1725" y="975"/>
                  </a:lnTo>
                  <a:lnTo>
                    <a:pt x="1722" y="987"/>
                  </a:lnTo>
                  <a:lnTo>
                    <a:pt x="1717" y="1005"/>
                  </a:lnTo>
                  <a:lnTo>
                    <a:pt x="1712" y="1028"/>
                  </a:lnTo>
                  <a:lnTo>
                    <a:pt x="1704" y="1056"/>
                  </a:lnTo>
                  <a:lnTo>
                    <a:pt x="1695" y="1086"/>
                  </a:lnTo>
                  <a:lnTo>
                    <a:pt x="1684" y="1120"/>
                  </a:lnTo>
                  <a:lnTo>
                    <a:pt x="1673" y="1154"/>
                  </a:lnTo>
                  <a:lnTo>
                    <a:pt x="1660" y="1191"/>
                  </a:lnTo>
                  <a:lnTo>
                    <a:pt x="1645" y="1226"/>
                  </a:lnTo>
                  <a:lnTo>
                    <a:pt x="1629" y="1261"/>
                  </a:lnTo>
                  <a:lnTo>
                    <a:pt x="1614" y="1295"/>
                  </a:lnTo>
                  <a:lnTo>
                    <a:pt x="1588" y="1331"/>
                  </a:lnTo>
                  <a:lnTo>
                    <a:pt x="1560" y="1364"/>
                  </a:lnTo>
                  <a:lnTo>
                    <a:pt x="1530" y="1393"/>
                  </a:lnTo>
                  <a:lnTo>
                    <a:pt x="1497" y="1417"/>
                  </a:lnTo>
                  <a:lnTo>
                    <a:pt x="1463" y="1436"/>
                  </a:lnTo>
                  <a:lnTo>
                    <a:pt x="1427" y="1449"/>
                  </a:lnTo>
                  <a:lnTo>
                    <a:pt x="1386" y="1458"/>
                  </a:lnTo>
                  <a:lnTo>
                    <a:pt x="1343" y="1462"/>
                  </a:lnTo>
                  <a:lnTo>
                    <a:pt x="1322" y="1461"/>
                  </a:lnTo>
                  <a:lnTo>
                    <a:pt x="1299" y="1460"/>
                  </a:lnTo>
                  <a:lnTo>
                    <a:pt x="1273" y="1456"/>
                  </a:lnTo>
                  <a:lnTo>
                    <a:pt x="1246" y="1452"/>
                  </a:lnTo>
                  <a:lnTo>
                    <a:pt x="1217" y="1444"/>
                  </a:lnTo>
                  <a:lnTo>
                    <a:pt x="1188" y="1434"/>
                  </a:lnTo>
                  <a:lnTo>
                    <a:pt x="1159" y="1423"/>
                  </a:lnTo>
                  <a:lnTo>
                    <a:pt x="1131" y="1408"/>
                  </a:lnTo>
                  <a:lnTo>
                    <a:pt x="1103" y="1389"/>
                  </a:lnTo>
                  <a:lnTo>
                    <a:pt x="1077" y="1367"/>
                  </a:lnTo>
                  <a:lnTo>
                    <a:pt x="1053" y="1341"/>
                  </a:lnTo>
                  <a:lnTo>
                    <a:pt x="1031" y="1311"/>
                  </a:lnTo>
                  <a:lnTo>
                    <a:pt x="1013" y="1276"/>
                  </a:lnTo>
                  <a:lnTo>
                    <a:pt x="998" y="1237"/>
                  </a:lnTo>
                  <a:lnTo>
                    <a:pt x="950" y="1279"/>
                  </a:lnTo>
                  <a:lnTo>
                    <a:pt x="901" y="1318"/>
                  </a:lnTo>
                  <a:lnTo>
                    <a:pt x="850" y="1353"/>
                  </a:lnTo>
                  <a:lnTo>
                    <a:pt x="799" y="1385"/>
                  </a:lnTo>
                  <a:lnTo>
                    <a:pt x="746" y="1412"/>
                  </a:lnTo>
                  <a:lnTo>
                    <a:pt x="691" y="1433"/>
                  </a:lnTo>
                  <a:lnTo>
                    <a:pt x="636" y="1448"/>
                  </a:lnTo>
                  <a:lnTo>
                    <a:pt x="578" y="1458"/>
                  </a:lnTo>
                  <a:lnTo>
                    <a:pt x="518" y="1462"/>
                  </a:lnTo>
                  <a:lnTo>
                    <a:pt x="456" y="1458"/>
                  </a:lnTo>
                  <a:lnTo>
                    <a:pt x="397" y="1448"/>
                  </a:lnTo>
                  <a:lnTo>
                    <a:pt x="341" y="1432"/>
                  </a:lnTo>
                  <a:lnTo>
                    <a:pt x="287" y="1410"/>
                  </a:lnTo>
                  <a:lnTo>
                    <a:pt x="237" y="1383"/>
                  </a:lnTo>
                  <a:lnTo>
                    <a:pt x="192" y="1348"/>
                  </a:lnTo>
                  <a:lnTo>
                    <a:pt x="150" y="1311"/>
                  </a:lnTo>
                  <a:lnTo>
                    <a:pt x="112" y="1268"/>
                  </a:lnTo>
                  <a:lnTo>
                    <a:pt x="79" y="1220"/>
                  </a:lnTo>
                  <a:lnTo>
                    <a:pt x="52" y="1168"/>
                  </a:lnTo>
                  <a:lnTo>
                    <a:pt x="29" y="1112"/>
                  </a:lnTo>
                  <a:lnTo>
                    <a:pt x="14" y="1054"/>
                  </a:lnTo>
                  <a:lnTo>
                    <a:pt x="3" y="991"/>
                  </a:lnTo>
                  <a:lnTo>
                    <a:pt x="0" y="927"/>
                  </a:lnTo>
                  <a:lnTo>
                    <a:pt x="4" y="843"/>
                  </a:lnTo>
                  <a:lnTo>
                    <a:pt x="18" y="761"/>
                  </a:lnTo>
                  <a:lnTo>
                    <a:pt x="38" y="680"/>
                  </a:lnTo>
                  <a:lnTo>
                    <a:pt x="67" y="602"/>
                  </a:lnTo>
                  <a:lnTo>
                    <a:pt x="104" y="526"/>
                  </a:lnTo>
                  <a:lnTo>
                    <a:pt x="146" y="453"/>
                  </a:lnTo>
                  <a:lnTo>
                    <a:pt x="194" y="384"/>
                  </a:lnTo>
                  <a:lnTo>
                    <a:pt x="247" y="318"/>
                  </a:lnTo>
                  <a:lnTo>
                    <a:pt x="306" y="257"/>
                  </a:lnTo>
                  <a:lnTo>
                    <a:pt x="368" y="201"/>
                  </a:lnTo>
                  <a:lnTo>
                    <a:pt x="434" y="151"/>
                  </a:lnTo>
                  <a:lnTo>
                    <a:pt x="503" y="107"/>
                  </a:lnTo>
                  <a:lnTo>
                    <a:pt x="575" y="71"/>
                  </a:lnTo>
                  <a:lnTo>
                    <a:pt x="650" y="40"/>
                  </a:lnTo>
                  <a:lnTo>
                    <a:pt x="725" y="19"/>
                  </a:lnTo>
                  <a:lnTo>
                    <a:pt x="802" y="5"/>
                  </a:lnTo>
                  <a:lnTo>
                    <a:pt x="8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8600" y="5334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Physics of these defects is still being understood: Recent progress: </a:t>
            </a:r>
            <a:r>
              <a:rPr lang="en-US" sz="2800" dirty="0" err="1" smtClean="0"/>
              <a:t>Chacaltana</a:t>
            </a:r>
            <a:r>
              <a:rPr lang="en-US" sz="2800" dirty="0" smtClean="0"/>
              <a:t>, </a:t>
            </a:r>
            <a:r>
              <a:rPr lang="en-US" sz="2800" dirty="0" err="1" smtClean="0"/>
              <a:t>Distler</a:t>
            </a:r>
            <a:r>
              <a:rPr lang="en-US" sz="2800" dirty="0" smtClean="0"/>
              <a:t> &amp; </a:t>
            </a:r>
            <a:r>
              <a:rPr lang="en-US" sz="2800" dirty="0" err="1" smtClean="0"/>
              <a:t>Tachikawa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Now we will make the cast of characters from  Part 1 much more explicit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524000" y="2362200"/>
            <a:ext cx="1828800" cy="501646"/>
            <a:chOff x="717" y="3506"/>
            <a:chExt cx="7211" cy="1978"/>
          </a:xfrm>
          <a:solidFill>
            <a:srgbClr val="009900"/>
          </a:solidFill>
        </p:grpSpPr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717" y="3506"/>
              <a:ext cx="1070" cy="1574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382" y="7"/>
                </a:cxn>
                <a:cxn ang="0">
                  <a:pos x="456" y="30"/>
                </a:cxn>
                <a:cxn ang="0">
                  <a:pos x="520" y="79"/>
                </a:cxn>
                <a:cxn ang="0">
                  <a:pos x="567" y="158"/>
                </a:cxn>
                <a:cxn ang="0">
                  <a:pos x="1023" y="1467"/>
                </a:cxn>
                <a:cxn ang="0">
                  <a:pos x="1059" y="1530"/>
                </a:cxn>
                <a:cxn ang="0">
                  <a:pos x="1070" y="1550"/>
                </a:cxn>
                <a:cxn ang="0">
                  <a:pos x="1068" y="1557"/>
                </a:cxn>
                <a:cxn ang="0">
                  <a:pos x="1061" y="1564"/>
                </a:cxn>
                <a:cxn ang="0">
                  <a:pos x="1046" y="1571"/>
                </a:cxn>
                <a:cxn ang="0">
                  <a:pos x="943" y="1569"/>
                </a:cxn>
                <a:cxn ang="0">
                  <a:pos x="903" y="1546"/>
                </a:cxn>
                <a:cxn ang="0">
                  <a:pos x="871" y="1502"/>
                </a:cxn>
                <a:cxn ang="0">
                  <a:pos x="840" y="1425"/>
                </a:cxn>
                <a:cxn ang="0">
                  <a:pos x="800" y="1310"/>
                </a:cxn>
                <a:cxn ang="0">
                  <a:pos x="753" y="1176"/>
                </a:cxn>
                <a:cxn ang="0">
                  <a:pos x="679" y="963"/>
                </a:cxn>
                <a:cxn ang="0">
                  <a:pos x="654" y="891"/>
                </a:cxn>
                <a:cxn ang="0">
                  <a:pos x="123" y="1543"/>
                </a:cxn>
                <a:cxn ang="0">
                  <a:pos x="87" y="1569"/>
                </a:cxn>
                <a:cxn ang="0">
                  <a:pos x="40" y="1569"/>
                </a:cxn>
                <a:cxn ang="0">
                  <a:pos x="4" y="1537"/>
                </a:cxn>
                <a:cxn ang="0">
                  <a:pos x="2" y="1493"/>
                </a:cxn>
                <a:cxn ang="0">
                  <a:pos x="22" y="1460"/>
                </a:cxn>
                <a:cxn ang="0">
                  <a:pos x="634" y="831"/>
                </a:cxn>
                <a:cxn ang="0">
                  <a:pos x="406" y="174"/>
                </a:cxn>
                <a:cxn ang="0">
                  <a:pos x="375" y="107"/>
                </a:cxn>
                <a:cxn ang="0">
                  <a:pos x="346" y="70"/>
                </a:cxn>
                <a:cxn ang="0">
                  <a:pos x="310" y="51"/>
                </a:cxn>
                <a:cxn ang="0">
                  <a:pos x="281" y="47"/>
                </a:cxn>
                <a:cxn ang="0">
                  <a:pos x="270" y="37"/>
                </a:cxn>
                <a:cxn ang="0">
                  <a:pos x="266" y="26"/>
                </a:cxn>
                <a:cxn ang="0">
                  <a:pos x="277" y="5"/>
                </a:cxn>
                <a:cxn ang="0">
                  <a:pos x="297" y="0"/>
                </a:cxn>
              </a:cxnLst>
              <a:rect l="0" t="0" r="r" b="b"/>
              <a:pathLst>
                <a:path w="1070" h="1574">
                  <a:moveTo>
                    <a:pt x="297" y="0"/>
                  </a:moveTo>
                  <a:lnTo>
                    <a:pt x="306" y="0"/>
                  </a:lnTo>
                  <a:lnTo>
                    <a:pt x="344" y="3"/>
                  </a:lnTo>
                  <a:lnTo>
                    <a:pt x="382" y="7"/>
                  </a:lnTo>
                  <a:lnTo>
                    <a:pt x="420" y="17"/>
                  </a:lnTo>
                  <a:lnTo>
                    <a:pt x="456" y="30"/>
                  </a:lnTo>
                  <a:lnTo>
                    <a:pt x="491" y="51"/>
                  </a:lnTo>
                  <a:lnTo>
                    <a:pt x="520" y="79"/>
                  </a:lnTo>
                  <a:lnTo>
                    <a:pt x="547" y="114"/>
                  </a:lnTo>
                  <a:lnTo>
                    <a:pt x="567" y="158"/>
                  </a:lnTo>
                  <a:lnTo>
                    <a:pt x="1008" y="1428"/>
                  </a:lnTo>
                  <a:lnTo>
                    <a:pt x="1023" y="1467"/>
                  </a:lnTo>
                  <a:lnTo>
                    <a:pt x="1039" y="1502"/>
                  </a:lnTo>
                  <a:lnTo>
                    <a:pt x="1059" y="1530"/>
                  </a:lnTo>
                  <a:lnTo>
                    <a:pt x="1066" y="1537"/>
                  </a:lnTo>
                  <a:lnTo>
                    <a:pt x="1070" y="1550"/>
                  </a:lnTo>
                  <a:lnTo>
                    <a:pt x="1070" y="1555"/>
                  </a:lnTo>
                  <a:lnTo>
                    <a:pt x="1068" y="1557"/>
                  </a:lnTo>
                  <a:lnTo>
                    <a:pt x="1066" y="1562"/>
                  </a:lnTo>
                  <a:lnTo>
                    <a:pt x="1061" y="1564"/>
                  </a:lnTo>
                  <a:lnTo>
                    <a:pt x="1054" y="1569"/>
                  </a:lnTo>
                  <a:lnTo>
                    <a:pt x="1046" y="1571"/>
                  </a:lnTo>
                  <a:lnTo>
                    <a:pt x="967" y="1571"/>
                  </a:lnTo>
                  <a:lnTo>
                    <a:pt x="943" y="1569"/>
                  </a:lnTo>
                  <a:lnTo>
                    <a:pt x="920" y="1560"/>
                  </a:lnTo>
                  <a:lnTo>
                    <a:pt x="903" y="1546"/>
                  </a:lnTo>
                  <a:lnTo>
                    <a:pt x="882" y="1523"/>
                  </a:lnTo>
                  <a:lnTo>
                    <a:pt x="871" y="1502"/>
                  </a:lnTo>
                  <a:lnTo>
                    <a:pt x="856" y="1469"/>
                  </a:lnTo>
                  <a:lnTo>
                    <a:pt x="840" y="1425"/>
                  </a:lnTo>
                  <a:lnTo>
                    <a:pt x="820" y="1372"/>
                  </a:lnTo>
                  <a:lnTo>
                    <a:pt x="800" y="1310"/>
                  </a:lnTo>
                  <a:lnTo>
                    <a:pt x="775" y="1245"/>
                  </a:lnTo>
                  <a:lnTo>
                    <a:pt x="753" y="1176"/>
                  </a:lnTo>
                  <a:lnTo>
                    <a:pt x="704" y="1032"/>
                  </a:lnTo>
                  <a:lnTo>
                    <a:pt x="679" y="963"/>
                  </a:lnTo>
                  <a:lnTo>
                    <a:pt x="654" y="896"/>
                  </a:lnTo>
                  <a:lnTo>
                    <a:pt x="654" y="891"/>
                  </a:lnTo>
                  <a:lnTo>
                    <a:pt x="136" y="1527"/>
                  </a:lnTo>
                  <a:lnTo>
                    <a:pt x="123" y="1543"/>
                  </a:lnTo>
                  <a:lnTo>
                    <a:pt x="107" y="1557"/>
                  </a:lnTo>
                  <a:lnTo>
                    <a:pt x="87" y="1569"/>
                  </a:lnTo>
                  <a:lnTo>
                    <a:pt x="65" y="1574"/>
                  </a:lnTo>
                  <a:lnTo>
                    <a:pt x="40" y="1569"/>
                  </a:lnTo>
                  <a:lnTo>
                    <a:pt x="20" y="1557"/>
                  </a:lnTo>
                  <a:lnTo>
                    <a:pt x="4" y="1537"/>
                  </a:lnTo>
                  <a:lnTo>
                    <a:pt x="0" y="1511"/>
                  </a:lnTo>
                  <a:lnTo>
                    <a:pt x="2" y="1493"/>
                  </a:lnTo>
                  <a:lnTo>
                    <a:pt x="9" y="1476"/>
                  </a:lnTo>
                  <a:lnTo>
                    <a:pt x="22" y="1460"/>
                  </a:lnTo>
                  <a:lnTo>
                    <a:pt x="38" y="1442"/>
                  </a:lnTo>
                  <a:lnTo>
                    <a:pt x="634" y="831"/>
                  </a:lnTo>
                  <a:lnTo>
                    <a:pt x="424" y="225"/>
                  </a:lnTo>
                  <a:lnTo>
                    <a:pt x="406" y="174"/>
                  </a:lnTo>
                  <a:lnTo>
                    <a:pt x="391" y="135"/>
                  </a:lnTo>
                  <a:lnTo>
                    <a:pt x="375" y="107"/>
                  </a:lnTo>
                  <a:lnTo>
                    <a:pt x="362" y="84"/>
                  </a:lnTo>
                  <a:lnTo>
                    <a:pt x="346" y="70"/>
                  </a:lnTo>
                  <a:lnTo>
                    <a:pt x="330" y="58"/>
                  </a:lnTo>
                  <a:lnTo>
                    <a:pt x="310" y="51"/>
                  </a:lnTo>
                  <a:lnTo>
                    <a:pt x="286" y="47"/>
                  </a:lnTo>
                  <a:lnTo>
                    <a:pt x="281" y="47"/>
                  </a:lnTo>
                  <a:lnTo>
                    <a:pt x="272" y="42"/>
                  </a:lnTo>
                  <a:lnTo>
                    <a:pt x="270" y="37"/>
                  </a:lnTo>
                  <a:lnTo>
                    <a:pt x="266" y="33"/>
                  </a:lnTo>
                  <a:lnTo>
                    <a:pt x="266" y="26"/>
                  </a:lnTo>
                  <a:lnTo>
                    <a:pt x="268" y="14"/>
                  </a:lnTo>
                  <a:lnTo>
                    <a:pt x="277" y="5"/>
                  </a:lnTo>
                  <a:lnTo>
                    <a:pt x="286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2596" y="4237"/>
              <a:ext cx="1435" cy="519"/>
            </a:xfrm>
            <a:custGeom>
              <a:avLst/>
              <a:gdLst/>
              <a:ahLst/>
              <a:cxnLst>
                <a:cxn ang="0">
                  <a:pos x="58" y="431"/>
                </a:cxn>
                <a:cxn ang="0">
                  <a:pos x="1379" y="431"/>
                </a:cxn>
                <a:cxn ang="0">
                  <a:pos x="1394" y="433"/>
                </a:cxn>
                <a:cxn ang="0">
                  <a:pos x="1410" y="438"/>
                </a:cxn>
                <a:cxn ang="0">
                  <a:pos x="1423" y="445"/>
                </a:cxn>
                <a:cxn ang="0">
                  <a:pos x="1432" y="458"/>
                </a:cxn>
                <a:cxn ang="0">
                  <a:pos x="1435" y="477"/>
                </a:cxn>
                <a:cxn ang="0">
                  <a:pos x="1432" y="496"/>
                </a:cxn>
                <a:cxn ang="0">
                  <a:pos x="1423" y="507"/>
                </a:cxn>
                <a:cxn ang="0">
                  <a:pos x="1410" y="514"/>
                </a:cxn>
                <a:cxn ang="0">
                  <a:pos x="1397" y="516"/>
                </a:cxn>
                <a:cxn ang="0">
                  <a:pos x="1379" y="519"/>
                </a:cxn>
                <a:cxn ang="0">
                  <a:pos x="58" y="519"/>
                </a:cxn>
                <a:cxn ang="0">
                  <a:pos x="40" y="516"/>
                </a:cxn>
                <a:cxn ang="0">
                  <a:pos x="27" y="514"/>
                </a:cxn>
                <a:cxn ang="0">
                  <a:pos x="13" y="507"/>
                </a:cxn>
                <a:cxn ang="0">
                  <a:pos x="4" y="496"/>
                </a:cxn>
                <a:cxn ang="0">
                  <a:pos x="2" y="477"/>
                </a:cxn>
                <a:cxn ang="0">
                  <a:pos x="4" y="458"/>
                </a:cxn>
                <a:cxn ang="0">
                  <a:pos x="13" y="445"/>
                </a:cxn>
                <a:cxn ang="0">
                  <a:pos x="27" y="438"/>
                </a:cxn>
                <a:cxn ang="0">
                  <a:pos x="40" y="433"/>
                </a:cxn>
                <a:cxn ang="0">
                  <a:pos x="58" y="431"/>
                </a:cxn>
                <a:cxn ang="0">
                  <a:pos x="56" y="0"/>
                </a:cxn>
                <a:cxn ang="0">
                  <a:pos x="1379" y="0"/>
                </a:cxn>
                <a:cxn ang="0">
                  <a:pos x="1397" y="3"/>
                </a:cxn>
                <a:cxn ang="0">
                  <a:pos x="1410" y="5"/>
                </a:cxn>
                <a:cxn ang="0">
                  <a:pos x="1423" y="12"/>
                </a:cxn>
                <a:cxn ang="0">
                  <a:pos x="1432" y="24"/>
                </a:cxn>
                <a:cxn ang="0">
                  <a:pos x="1435" y="42"/>
                </a:cxn>
                <a:cxn ang="0">
                  <a:pos x="1432" y="61"/>
                </a:cxn>
                <a:cxn ang="0">
                  <a:pos x="1423" y="75"/>
                </a:cxn>
                <a:cxn ang="0">
                  <a:pos x="1410" y="81"/>
                </a:cxn>
                <a:cxn ang="0">
                  <a:pos x="1394" y="86"/>
                </a:cxn>
                <a:cxn ang="0">
                  <a:pos x="1379" y="88"/>
                </a:cxn>
                <a:cxn ang="0">
                  <a:pos x="56" y="88"/>
                </a:cxn>
                <a:cxn ang="0">
                  <a:pos x="38" y="86"/>
                </a:cxn>
                <a:cxn ang="0">
                  <a:pos x="25" y="81"/>
                </a:cxn>
                <a:cxn ang="0">
                  <a:pos x="11" y="75"/>
                </a:cxn>
                <a:cxn ang="0">
                  <a:pos x="2" y="61"/>
                </a:cxn>
                <a:cxn ang="0">
                  <a:pos x="0" y="42"/>
                </a:cxn>
                <a:cxn ang="0">
                  <a:pos x="2" y="24"/>
                </a:cxn>
                <a:cxn ang="0">
                  <a:pos x="11" y="12"/>
                </a:cxn>
                <a:cxn ang="0">
                  <a:pos x="25" y="5"/>
                </a:cxn>
                <a:cxn ang="0">
                  <a:pos x="38" y="3"/>
                </a:cxn>
                <a:cxn ang="0">
                  <a:pos x="56" y="0"/>
                </a:cxn>
              </a:cxnLst>
              <a:rect l="0" t="0" r="r" b="b"/>
              <a:pathLst>
                <a:path w="1435" h="519">
                  <a:moveTo>
                    <a:pt x="58" y="431"/>
                  </a:moveTo>
                  <a:lnTo>
                    <a:pt x="1379" y="431"/>
                  </a:lnTo>
                  <a:lnTo>
                    <a:pt x="1394" y="433"/>
                  </a:lnTo>
                  <a:lnTo>
                    <a:pt x="1410" y="438"/>
                  </a:lnTo>
                  <a:lnTo>
                    <a:pt x="1423" y="445"/>
                  </a:lnTo>
                  <a:lnTo>
                    <a:pt x="1432" y="458"/>
                  </a:lnTo>
                  <a:lnTo>
                    <a:pt x="1435" y="477"/>
                  </a:lnTo>
                  <a:lnTo>
                    <a:pt x="1432" y="496"/>
                  </a:lnTo>
                  <a:lnTo>
                    <a:pt x="1423" y="507"/>
                  </a:lnTo>
                  <a:lnTo>
                    <a:pt x="1410" y="514"/>
                  </a:lnTo>
                  <a:lnTo>
                    <a:pt x="1397" y="516"/>
                  </a:lnTo>
                  <a:lnTo>
                    <a:pt x="1379" y="519"/>
                  </a:lnTo>
                  <a:lnTo>
                    <a:pt x="58" y="519"/>
                  </a:lnTo>
                  <a:lnTo>
                    <a:pt x="40" y="516"/>
                  </a:lnTo>
                  <a:lnTo>
                    <a:pt x="27" y="514"/>
                  </a:lnTo>
                  <a:lnTo>
                    <a:pt x="13" y="507"/>
                  </a:lnTo>
                  <a:lnTo>
                    <a:pt x="4" y="496"/>
                  </a:lnTo>
                  <a:lnTo>
                    <a:pt x="2" y="477"/>
                  </a:lnTo>
                  <a:lnTo>
                    <a:pt x="4" y="458"/>
                  </a:lnTo>
                  <a:lnTo>
                    <a:pt x="13" y="445"/>
                  </a:lnTo>
                  <a:lnTo>
                    <a:pt x="27" y="438"/>
                  </a:lnTo>
                  <a:lnTo>
                    <a:pt x="40" y="433"/>
                  </a:lnTo>
                  <a:lnTo>
                    <a:pt x="58" y="431"/>
                  </a:lnTo>
                  <a:close/>
                  <a:moveTo>
                    <a:pt x="56" y="0"/>
                  </a:moveTo>
                  <a:lnTo>
                    <a:pt x="1379" y="0"/>
                  </a:lnTo>
                  <a:lnTo>
                    <a:pt x="1397" y="3"/>
                  </a:lnTo>
                  <a:lnTo>
                    <a:pt x="1410" y="5"/>
                  </a:lnTo>
                  <a:lnTo>
                    <a:pt x="1423" y="12"/>
                  </a:lnTo>
                  <a:lnTo>
                    <a:pt x="1432" y="24"/>
                  </a:lnTo>
                  <a:lnTo>
                    <a:pt x="1435" y="42"/>
                  </a:lnTo>
                  <a:lnTo>
                    <a:pt x="1432" y="61"/>
                  </a:lnTo>
                  <a:lnTo>
                    <a:pt x="1423" y="75"/>
                  </a:lnTo>
                  <a:lnTo>
                    <a:pt x="1410" y="81"/>
                  </a:lnTo>
                  <a:lnTo>
                    <a:pt x="1394" y="86"/>
                  </a:lnTo>
                  <a:lnTo>
                    <a:pt x="1379" y="88"/>
                  </a:lnTo>
                  <a:lnTo>
                    <a:pt x="56" y="88"/>
                  </a:lnTo>
                  <a:lnTo>
                    <a:pt x="38" y="86"/>
                  </a:lnTo>
                  <a:lnTo>
                    <a:pt x="25" y="81"/>
                  </a:lnTo>
                  <a:lnTo>
                    <a:pt x="11" y="75"/>
                  </a:lnTo>
                  <a:lnTo>
                    <a:pt x="2" y="61"/>
                  </a:lnTo>
                  <a:lnTo>
                    <a:pt x="0" y="42"/>
                  </a:lnTo>
                  <a:lnTo>
                    <a:pt x="2" y="24"/>
                  </a:lnTo>
                  <a:lnTo>
                    <a:pt x="11" y="12"/>
                  </a:lnTo>
                  <a:lnTo>
                    <a:pt x="25" y="5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4672" y="4064"/>
              <a:ext cx="1122" cy="1420"/>
            </a:xfrm>
            <a:custGeom>
              <a:avLst/>
              <a:gdLst/>
              <a:ahLst/>
              <a:cxnLst>
                <a:cxn ang="0">
                  <a:pos x="775" y="65"/>
                </a:cxn>
                <a:cxn ang="0">
                  <a:pos x="657" y="139"/>
                </a:cxn>
                <a:cxn ang="0">
                  <a:pos x="563" y="250"/>
                </a:cxn>
                <a:cxn ang="0">
                  <a:pos x="438" y="736"/>
                </a:cxn>
                <a:cxn ang="0">
                  <a:pos x="433" y="759"/>
                </a:cxn>
                <a:cxn ang="0">
                  <a:pos x="436" y="796"/>
                </a:cxn>
                <a:cxn ang="0">
                  <a:pos x="462" y="874"/>
                </a:cxn>
                <a:cxn ang="0">
                  <a:pos x="530" y="951"/>
                </a:cxn>
                <a:cxn ang="0">
                  <a:pos x="637" y="965"/>
                </a:cxn>
                <a:cxn ang="0">
                  <a:pos x="751" y="895"/>
                </a:cxn>
                <a:cxn ang="0">
                  <a:pos x="858" y="740"/>
                </a:cxn>
                <a:cxn ang="0">
                  <a:pos x="903" y="606"/>
                </a:cxn>
                <a:cxn ang="0">
                  <a:pos x="947" y="428"/>
                </a:cxn>
                <a:cxn ang="0">
                  <a:pos x="967" y="266"/>
                </a:cxn>
                <a:cxn ang="0">
                  <a:pos x="941" y="127"/>
                </a:cxn>
                <a:cxn ang="0">
                  <a:pos x="865" y="60"/>
                </a:cxn>
                <a:cxn ang="0">
                  <a:pos x="389" y="2"/>
                </a:cxn>
                <a:cxn ang="0">
                  <a:pos x="476" y="39"/>
                </a:cxn>
                <a:cxn ang="0">
                  <a:pos x="541" y="127"/>
                </a:cxn>
                <a:cxn ang="0">
                  <a:pos x="632" y="86"/>
                </a:cxn>
                <a:cxn ang="0">
                  <a:pos x="780" y="7"/>
                </a:cxn>
                <a:cxn ang="0">
                  <a:pos x="947" y="25"/>
                </a:cxn>
                <a:cxn ang="0">
                  <a:pos x="1075" y="153"/>
                </a:cxn>
                <a:cxn ang="0">
                  <a:pos x="1122" y="359"/>
                </a:cxn>
                <a:cxn ang="0">
                  <a:pos x="1068" y="620"/>
                </a:cxn>
                <a:cxn ang="0">
                  <a:pos x="927" y="840"/>
                </a:cxn>
                <a:cxn ang="0">
                  <a:pos x="740" y="981"/>
                </a:cxn>
                <a:cxn ang="0">
                  <a:pos x="559" y="1006"/>
                </a:cxn>
                <a:cxn ang="0">
                  <a:pos x="460" y="953"/>
                </a:cxn>
                <a:cxn ang="0">
                  <a:pos x="404" y="867"/>
                </a:cxn>
                <a:cxn ang="0">
                  <a:pos x="382" y="958"/>
                </a:cxn>
                <a:cxn ang="0">
                  <a:pos x="346" y="1103"/>
                </a:cxn>
                <a:cxn ang="0">
                  <a:pos x="306" y="1277"/>
                </a:cxn>
                <a:cxn ang="0">
                  <a:pos x="299" y="1323"/>
                </a:cxn>
                <a:cxn ang="0">
                  <a:pos x="319" y="1344"/>
                </a:cxn>
                <a:cxn ang="0">
                  <a:pos x="431" y="1353"/>
                </a:cxn>
                <a:cxn ang="0">
                  <a:pos x="460" y="1379"/>
                </a:cxn>
                <a:cxn ang="0">
                  <a:pos x="440" y="1418"/>
                </a:cxn>
                <a:cxn ang="0">
                  <a:pos x="313" y="1418"/>
                </a:cxn>
                <a:cxn ang="0">
                  <a:pos x="27" y="1420"/>
                </a:cxn>
                <a:cxn ang="0">
                  <a:pos x="4" y="1409"/>
                </a:cxn>
                <a:cxn ang="0">
                  <a:pos x="2" y="1374"/>
                </a:cxn>
                <a:cxn ang="0">
                  <a:pos x="33" y="1353"/>
                </a:cxn>
                <a:cxn ang="0">
                  <a:pos x="116" y="1346"/>
                </a:cxn>
                <a:cxn ang="0">
                  <a:pos x="156" y="1295"/>
                </a:cxn>
                <a:cxn ang="0">
                  <a:pos x="404" y="268"/>
                </a:cxn>
                <a:cxn ang="0">
                  <a:pos x="418" y="187"/>
                </a:cxn>
                <a:cxn ang="0">
                  <a:pos x="409" y="90"/>
                </a:cxn>
                <a:cxn ang="0">
                  <a:pos x="371" y="53"/>
                </a:cxn>
                <a:cxn ang="0">
                  <a:pos x="295" y="76"/>
                </a:cxn>
                <a:cxn ang="0">
                  <a:pos x="228" y="194"/>
                </a:cxn>
                <a:cxn ang="0">
                  <a:pos x="188" y="340"/>
                </a:cxn>
                <a:cxn ang="0">
                  <a:pos x="168" y="365"/>
                </a:cxn>
                <a:cxn ang="0">
                  <a:pos x="134" y="356"/>
                </a:cxn>
                <a:cxn ang="0">
                  <a:pos x="134" y="335"/>
                </a:cxn>
                <a:cxn ang="0">
                  <a:pos x="150" y="261"/>
                </a:cxn>
                <a:cxn ang="0">
                  <a:pos x="183" y="157"/>
                </a:cxn>
                <a:cxn ang="0">
                  <a:pos x="221" y="86"/>
                </a:cxn>
                <a:cxn ang="0">
                  <a:pos x="286" y="18"/>
                </a:cxn>
              </a:cxnLst>
              <a:rect l="0" t="0" r="r" b="b"/>
              <a:pathLst>
                <a:path w="1122" h="1420">
                  <a:moveTo>
                    <a:pt x="829" y="55"/>
                  </a:moveTo>
                  <a:lnTo>
                    <a:pt x="804" y="58"/>
                  </a:lnTo>
                  <a:lnTo>
                    <a:pt x="775" y="65"/>
                  </a:lnTo>
                  <a:lnTo>
                    <a:pt x="740" y="79"/>
                  </a:lnTo>
                  <a:lnTo>
                    <a:pt x="699" y="104"/>
                  </a:lnTo>
                  <a:lnTo>
                    <a:pt x="657" y="139"/>
                  </a:lnTo>
                  <a:lnTo>
                    <a:pt x="623" y="169"/>
                  </a:lnTo>
                  <a:lnTo>
                    <a:pt x="592" y="206"/>
                  </a:lnTo>
                  <a:lnTo>
                    <a:pt x="563" y="250"/>
                  </a:lnTo>
                  <a:lnTo>
                    <a:pt x="545" y="296"/>
                  </a:lnTo>
                  <a:lnTo>
                    <a:pt x="543" y="301"/>
                  </a:lnTo>
                  <a:lnTo>
                    <a:pt x="438" y="736"/>
                  </a:lnTo>
                  <a:lnTo>
                    <a:pt x="436" y="747"/>
                  </a:lnTo>
                  <a:lnTo>
                    <a:pt x="433" y="754"/>
                  </a:lnTo>
                  <a:lnTo>
                    <a:pt x="433" y="759"/>
                  </a:lnTo>
                  <a:lnTo>
                    <a:pt x="431" y="763"/>
                  </a:lnTo>
                  <a:lnTo>
                    <a:pt x="431" y="780"/>
                  </a:lnTo>
                  <a:lnTo>
                    <a:pt x="436" y="796"/>
                  </a:lnTo>
                  <a:lnTo>
                    <a:pt x="440" y="819"/>
                  </a:lnTo>
                  <a:lnTo>
                    <a:pt x="449" y="847"/>
                  </a:lnTo>
                  <a:lnTo>
                    <a:pt x="462" y="874"/>
                  </a:lnTo>
                  <a:lnTo>
                    <a:pt x="480" y="902"/>
                  </a:lnTo>
                  <a:lnTo>
                    <a:pt x="500" y="930"/>
                  </a:lnTo>
                  <a:lnTo>
                    <a:pt x="530" y="951"/>
                  </a:lnTo>
                  <a:lnTo>
                    <a:pt x="561" y="965"/>
                  </a:lnTo>
                  <a:lnTo>
                    <a:pt x="601" y="969"/>
                  </a:lnTo>
                  <a:lnTo>
                    <a:pt x="637" y="965"/>
                  </a:lnTo>
                  <a:lnTo>
                    <a:pt x="673" y="951"/>
                  </a:lnTo>
                  <a:lnTo>
                    <a:pt x="713" y="928"/>
                  </a:lnTo>
                  <a:lnTo>
                    <a:pt x="751" y="895"/>
                  </a:lnTo>
                  <a:lnTo>
                    <a:pt x="789" y="854"/>
                  </a:lnTo>
                  <a:lnTo>
                    <a:pt x="824" y="803"/>
                  </a:lnTo>
                  <a:lnTo>
                    <a:pt x="858" y="740"/>
                  </a:lnTo>
                  <a:lnTo>
                    <a:pt x="871" y="706"/>
                  </a:lnTo>
                  <a:lnTo>
                    <a:pt x="887" y="659"/>
                  </a:lnTo>
                  <a:lnTo>
                    <a:pt x="903" y="606"/>
                  </a:lnTo>
                  <a:lnTo>
                    <a:pt x="918" y="548"/>
                  </a:lnTo>
                  <a:lnTo>
                    <a:pt x="934" y="488"/>
                  </a:lnTo>
                  <a:lnTo>
                    <a:pt x="947" y="428"/>
                  </a:lnTo>
                  <a:lnTo>
                    <a:pt x="959" y="368"/>
                  </a:lnTo>
                  <a:lnTo>
                    <a:pt x="965" y="315"/>
                  </a:lnTo>
                  <a:lnTo>
                    <a:pt x="967" y="266"/>
                  </a:lnTo>
                  <a:lnTo>
                    <a:pt x="965" y="213"/>
                  </a:lnTo>
                  <a:lnTo>
                    <a:pt x="956" y="167"/>
                  </a:lnTo>
                  <a:lnTo>
                    <a:pt x="941" y="127"/>
                  </a:lnTo>
                  <a:lnTo>
                    <a:pt x="921" y="97"/>
                  </a:lnTo>
                  <a:lnTo>
                    <a:pt x="894" y="74"/>
                  </a:lnTo>
                  <a:lnTo>
                    <a:pt x="865" y="60"/>
                  </a:lnTo>
                  <a:lnTo>
                    <a:pt x="829" y="55"/>
                  </a:lnTo>
                  <a:close/>
                  <a:moveTo>
                    <a:pt x="360" y="0"/>
                  </a:moveTo>
                  <a:lnTo>
                    <a:pt x="389" y="2"/>
                  </a:lnTo>
                  <a:lnTo>
                    <a:pt x="420" y="9"/>
                  </a:lnTo>
                  <a:lnTo>
                    <a:pt x="449" y="21"/>
                  </a:lnTo>
                  <a:lnTo>
                    <a:pt x="476" y="39"/>
                  </a:lnTo>
                  <a:lnTo>
                    <a:pt x="503" y="62"/>
                  </a:lnTo>
                  <a:lnTo>
                    <a:pt x="525" y="90"/>
                  </a:lnTo>
                  <a:lnTo>
                    <a:pt x="541" y="127"/>
                  </a:lnTo>
                  <a:lnTo>
                    <a:pt x="552" y="169"/>
                  </a:lnTo>
                  <a:lnTo>
                    <a:pt x="590" y="125"/>
                  </a:lnTo>
                  <a:lnTo>
                    <a:pt x="632" y="86"/>
                  </a:lnTo>
                  <a:lnTo>
                    <a:pt x="679" y="51"/>
                  </a:lnTo>
                  <a:lnTo>
                    <a:pt x="728" y="23"/>
                  </a:lnTo>
                  <a:lnTo>
                    <a:pt x="780" y="7"/>
                  </a:lnTo>
                  <a:lnTo>
                    <a:pt x="833" y="0"/>
                  </a:lnTo>
                  <a:lnTo>
                    <a:pt x="894" y="7"/>
                  </a:lnTo>
                  <a:lnTo>
                    <a:pt x="947" y="25"/>
                  </a:lnTo>
                  <a:lnTo>
                    <a:pt x="997" y="58"/>
                  </a:lnTo>
                  <a:lnTo>
                    <a:pt x="1039" y="99"/>
                  </a:lnTo>
                  <a:lnTo>
                    <a:pt x="1075" y="153"/>
                  </a:lnTo>
                  <a:lnTo>
                    <a:pt x="1099" y="213"/>
                  </a:lnTo>
                  <a:lnTo>
                    <a:pt x="1115" y="282"/>
                  </a:lnTo>
                  <a:lnTo>
                    <a:pt x="1122" y="359"/>
                  </a:lnTo>
                  <a:lnTo>
                    <a:pt x="1115" y="446"/>
                  </a:lnTo>
                  <a:lnTo>
                    <a:pt x="1097" y="534"/>
                  </a:lnTo>
                  <a:lnTo>
                    <a:pt x="1068" y="620"/>
                  </a:lnTo>
                  <a:lnTo>
                    <a:pt x="1028" y="699"/>
                  </a:lnTo>
                  <a:lnTo>
                    <a:pt x="981" y="773"/>
                  </a:lnTo>
                  <a:lnTo>
                    <a:pt x="927" y="840"/>
                  </a:lnTo>
                  <a:lnTo>
                    <a:pt x="869" y="898"/>
                  </a:lnTo>
                  <a:lnTo>
                    <a:pt x="804" y="944"/>
                  </a:lnTo>
                  <a:lnTo>
                    <a:pt x="740" y="981"/>
                  </a:lnTo>
                  <a:lnTo>
                    <a:pt x="670" y="1004"/>
                  </a:lnTo>
                  <a:lnTo>
                    <a:pt x="603" y="1011"/>
                  </a:lnTo>
                  <a:lnTo>
                    <a:pt x="559" y="1006"/>
                  </a:lnTo>
                  <a:lnTo>
                    <a:pt x="521" y="995"/>
                  </a:lnTo>
                  <a:lnTo>
                    <a:pt x="487" y="976"/>
                  </a:lnTo>
                  <a:lnTo>
                    <a:pt x="460" y="953"/>
                  </a:lnTo>
                  <a:lnTo>
                    <a:pt x="436" y="925"/>
                  </a:lnTo>
                  <a:lnTo>
                    <a:pt x="418" y="898"/>
                  </a:lnTo>
                  <a:lnTo>
                    <a:pt x="404" y="867"/>
                  </a:lnTo>
                  <a:lnTo>
                    <a:pt x="400" y="888"/>
                  </a:lnTo>
                  <a:lnTo>
                    <a:pt x="391" y="918"/>
                  </a:lnTo>
                  <a:lnTo>
                    <a:pt x="382" y="958"/>
                  </a:lnTo>
                  <a:lnTo>
                    <a:pt x="371" y="1004"/>
                  </a:lnTo>
                  <a:lnTo>
                    <a:pt x="360" y="1053"/>
                  </a:lnTo>
                  <a:lnTo>
                    <a:pt x="346" y="1103"/>
                  </a:lnTo>
                  <a:lnTo>
                    <a:pt x="324" y="1201"/>
                  </a:lnTo>
                  <a:lnTo>
                    <a:pt x="315" y="1242"/>
                  </a:lnTo>
                  <a:lnTo>
                    <a:pt x="306" y="1277"/>
                  </a:lnTo>
                  <a:lnTo>
                    <a:pt x="302" y="1300"/>
                  </a:lnTo>
                  <a:lnTo>
                    <a:pt x="299" y="1314"/>
                  </a:lnTo>
                  <a:lnTo>
                    <a:pt x="299" y="1323"/>
                  </a:lnTo>
                  <a:lnTo>
                    <a:pt x="302" y="1330"/>
                  </a:lnTo>
                  <a:lnTo>
                    <a:pt x="308" y="1337"/>
                  </a:lnTo>
                  <a:lnTo>
                    <a:pt x="319" y="1344"/>
                  </a:lnTo>
                  <a:lnTo>
                    <a:pt x="340" y="1349"/>
                  </a:lnTo>
                  <a:lnTo>
                    <a:pt x="369" y="1353"/>
                  </a:lnTo>
                  <a:lnTo>
                    <a:pt x="431" y="1353"/>
                  </a:lnTo>
                  <a:lnTo>
                    <a:pt x="447" y="1356"/>
                  </a:lnTo>
                  <a:lnTo>
                    <a:pt x="456" y="1365"/>
                  </a:lnTo>
                  <a:lnTo>
                    <a:pt x="460" y="1379"/>
                  </a:lnTo>
                  <a:lnTo>
                    <a:pt x="458" y="1400"/>
                  </a:lnTo>
                  <a:lnTo>
                    <a:pt x="449" y="1411"/>
                  </a:lnTo>
                  <a:lnTo>
                    <a:pt x="440" y="1418"/>
                  </a:lnTo>
                  <a:lnTo>
                    <a:pt x="429" y="1420"/>
                  </a:lnTo>
                  <a:lnTo>
                    <a:pt x="420" y="1420"/>
                  </a:lnTo>
                  <a:lnTo>
                    <a:pt x="313" y="1418"/>
                  </a:lnTo>
                  <a:lnTo>
                    <a:pt x="205" y="1413"/>
                  </a:lnTo>
                  <a:lnTo>
                    <a:pt x="147" y="1416"/>
                  </a:lnTo>
                  <a:lnTo>
                    <a:pt x="27" y="1420"/>
                  </a:lnTo>
                  <a:lnTo>
                    <a:pt x="20" y="1420"/>
                  </a:lnTo>
                  <a:lnTo>
                    <a:pt x="7" y="1416"/>
                  </a:lnTo>
                  <a:lnTo>
                    <a:pt x="4" y="1409"/>
                  </a:lnTo>
                  <a:lnTo>
                    <a:pt x="0" y="1404"/>
                  </a:lnTo>
                  <a:lnTo>
                    <a:pt x="0" y="1395"/>
                  </a:lnTo>
                  <a:lnTo>
                    <a:pt x="2" y="1374"/>
                  </a:lnTo>
                  <a:lnTo>
                    <a:pt x="9" y="1363"/>
                  </a:lnTo>
                  <a:lnTo>
                    <a:pt x="20" y="1356"/>
                  </a:lnTo>
                  <a:lnTo>
                    <a:pt x="33" y="1353"/>
                  </a:lnTo>
                  <a:lnTo>
                    <a:pt x="47" y="1353"/>
                  </a:lnTo>
                  <a:lnTo>
                    <a:pt x="87" y="1351"/>
                  </a:lnTo>
                  <a:lnTo>
                    <a:pt x="116" y="1346"/>
                  </a:lnTo>
                  <a:lnTo>
                    <a:pt x="134" y="1337"/>
                  </a:lnTo>
                  <a:lnTo>
                    <a:pt x="147" y="1319"/>
                  </a:lnTo>
                  <a:lnTo>
                    <a:pt x="156" y="1295"/>
                  </a:lnTo>
                  <a:lnTo>
                    <a:pt x="165" y="1263"/>
                  </a:lnTo>
                  <a:lnTo>
                    <a:pt x="163" y="1261"/>
                  </a:lnTo>
                  <a:lnTo>
                    <a:pt x="404" y="268"/>
                  </a:lnTo>
                  <a:lnTo>
                    <a:pt x="411" y="241"/>
                  </a:lnTo>
                  <a:lnTo>
                    <a:pt x="416" y="215"/>
                  </a:lnTo>
                  <a:lnTo>
                    <a:pt x="418" y="187"/>
                  </a:lnTo>
                  <a:lnTo>
                    <a:pt x="418" y="153"/>
                  </a:lnTo>
                  <a:lnTo>
                    <a:pt x="416" y="116"/>
                  </a:lnTo>
                  <a:lnTo>
                    <a:pt x="409" y="90"/>
                  </a:lnTo>
                  <a:lnTo>
                    <a:pt x="400" y="69"/>
                  </a:lnTo>
                  <a:lnTo>
                    <a:pt x="386" y="58"/>
                  </a:lnTo>
                  <a:lnTo>
                    <a:pt x="371" y="53"/>
                  </a:lnTo>
                  <a:lnTo>
                    <a:pt x="353" y="51"/>
                  </a:lnTo>
                  <a:lnTo>
                    <a:pt x="322" y="58"/>
                  </a:lnTo>
                  <a:lnTo>
                    <a:pt x="295" y="76"/>
                  </a:lnTo>
                  <a:lnTo>
                    <a:pt x="270" y="104"/>
                  </a:lnTo>
                  <a:lnTo>
                    <a:pt x="248" y="143"/>
                  </a:lnTo>
                  <a:lnTo>
                    <a:pt x="228" y="194"/>
                  </a:lnTo>
                  <a:lnTo>
                    <a:pt x="210" y="252"/>
                  </a:lnTo>
                  <a:lnTo>
                    <a:pt x="194" y="317"/>
                  </a:lnTo>
                  <a:lnTo>
                    <a:pt x="188" y="340"/>
                  </a:lnTo>
                  <a:lnTo>
                    <a:pt x="183" y="354"/>
                  </a:lnTo>
                  <a:lnTo>
                    <a:pt x="176" y="363"/>
                  </a:lnTo>
                  <a:lnTo>
                    <a:pt x="168" y="365"/>
                  </a:lnTo>
                  <a:lnTo>
                    <a:pt x="147" y="365"/>
                  </a:lnTo>
                  <a:lnTo>
                    <a:pt x="138" y="361"/>
                  </a:lnTo>
                  <a:lnTo>
                    <a:pt x="134" y="356"/>
                  </a:lnTo>
                  <a:lnTo>
                    <a:pt x="132" y="352"/>
                  </a:lnTo>
                  <a:lnTo>
                    <a:pt x="132" y="345"/>
                  </a:lnTo>
                  <a:lnTo>
                    <a:pt x="134" y="335"/>
                  </a:lnTo>
                  <a:lnTo>
                    <a:pt x="136" y="319"/>
                  </a:lnTo>
                  <a:lnTo>
                    <a:pt x="143" y="294"/>
                  </a:lnTo>
                  <a:lnTo>
                    <a:pt x="150" y="261"/>
                  </a:lnTo>
                  <a:lnTo>
                    <a:pt x="159" y="227"/>
                  </a:lnTo>
                  <a:lnTo>
                    <a:pt x="170" y="192"/>
                  </a:lnTo>
                  <a:lnTo>
                    <a:pt x="183" y="157"/>
                  </a:lnTo>
                  <a:lnTo>
                    <a:pt x="197" y="127"/>
                  </a:lnTo>
                  <a:lnTo>
                    <a:pt x="208" y="109"/>
                  </a:lnTo>
                  <a:lnTo>
                    <a:pt x="221" y="86"/>
                  </a:lnTo>
                  <a:lnTo>
                    <a:pt x="237" y="60"/>
                  </a:lnTo>
                  <a:lnTo>
                    <a:pt x="259" y="37"/>
                  </a:lnTo>
                  <a:lnTo>
                    <a:pt x="286" y="18"/>
                  </a:lnTo>
                  <a:lnTo>
                    <a:pt x="319" y="5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5917" y="3506"/>
              <a:ext cx="1032" cy="1576"/>
            </a:xfrm>
            <a:custGeom>
              <a:avLst/>
              <a:gdLst/>
              <a:ahLst/>
              <a:cxnLst>
                <a:cxn ang="0">
                  <a:pos x="435" y="637"/>
                </a:cxn>
                <a:cxn ang="0">
                  <a:pos x="310" y="764"/>
                </a:cxn>
                <a:cxn ang="0">
                  <a:pos x="239" y="914"/>
                </a:cxn>
                <a:cxn ang="0">
                  <a:pos x="176" y="1157"/>
                </a:cxn>
                <a:cxn ang="0">
                  <a:pos x="156" y="1312"/>
                </a:cxn>
                <a:cxn ang="0">
                  <a:pos x="167" y="1405"/>
                </a:cxn>
                <a:cxn ang="0">
                  <a:pos x="210" y="1488"/>
                </a:cxn>
                <a:cxn ang="0">
                  <a:pos x="292" y="1523"/>
                </a:cxn>
                <a:cxn ang="0">
                  <a:pos x="402" y="1490"/>
                </a:cxn>
                <a:cxn ang="0">
                  <a:pos x="536" y="1365"/>
                </a:cxn>
                <a:cxn ang="0">
                  <a:pos x="572" y="1319"/>
                </a:cxn>
                <a:cxn ang="0">
                  <a:pos x="578" y="1282"/>
                </a:cxn>
                <a:cxn ang="0">
                  <a:pos x="695" y="808"/>
                </a:cxn>
                <a:cxn ang="0">
                  <a:pos x="683" y="759"/>
                </a:cxn>
                <a:cxn ang="0">
                  <a:pos x="645" y="676"/>
                </a:cxn>
                <a:cxn ang="0">
                  <a:pos x="563" y="616"/>
                </a:cxn>
                <a:cxn ang="0">
                  <a:pos x="1007" y="0"/>
                </a:cxn>
                <a:cxn ang="0">
                  <a:pos x="1025" y="10"/>
                </a:cxn>
                <a:cxn ang="0">
                  <a:pos x="1030" y="21"/>
                </a:cxn>
                <a:cxn ang="0">
                  <a:pos x="719" y="1317"/>
                </a:cxn>
                <a:cxn ang="0">
                  <a:pos x="706" y="1391"/>
                </a:cxn>
                <a:cxn ang="0">
                  <a:pos x="712" y="1483"/>
                </a:cxn>
                <a:cxn ang="0">
                  <a:pos x="748" y="1525"/>
                </a:cxn>
                <a:cxn ang="0">
                  <a:pos x="829" y="1504"/>
                </a:cxn>
                <a:cxn ang="0">
                  <a:pos x="889" y="1400"/>
                </a:cxn>
                <a:cxn ang="0">
                  <a:pos x="936" y="1250"/>
                </a:cxn>
                <a:cxn ang="0">
                  <a:pos x="949" y="1213"/>
                </a:cxn>
                <a:cxn ang="0">
                  <a:pos x="983" y="1215"/>
                </a:cxn>
                <a:cxn ang="0">
                  <a:pos x="990" y="1231"/>
                </a:cxn>
                <a:cxn ang="0">
                  <a:pos x="978" y="1282"/>
                </a:cxn>
                <a:cxn ang="0">
                  <a:pos x="952" y="1386"/>
                </a:cxn>
                <a:cxn ang="0">
                  <a:pos x="902" y="1493"/>
                </a:cxn>
                <a:cxn ang="0">
                  <a:pos x="808" y="1569"/>
                </a:cxn>
                <a:cxn ang="0">
                  <a:pos x="672" y="1553"/>
                </a:cxn>
                <a:cxn ang="0">
                  <a:pos x="583" y="1453"/>
                </a:cxn>
                <a:cxn ang="0">
                  <a:pos x="478" y="1500"/>
                </a:cxn>
                <a:cxn ang="0">
                  <a:pos x="362" y="1564"/>
                </a:cxn>
                <a:cxn ang="0">
                  <a:pos x="288" y="1576"/>
                </a:cxn>
                <a:cxn ang="0">
                  <a:pos x="138" y="1530"/>
                </a:cxn>
                <a:cxn ang="0">
                  <a:pos x="38" y="1405"/>
                </a:cxn>
                <a:cxn ang="0">
                  <a:pos x="0" y="1217"/>
                </a:cxn>
                <a:cxn ang="0">
                  <a:pos x="53" y="956"/>
                </a:cxn>
                <a:cxn ang="0">
                  <a:pos x="194" y="736"/>
                </a:cxn>
                <a:cxn ang="0">
                  <a:pos x="384" y="595"/>
                </a:cxn>
                <a:cxn ang="0">
                  <a:pos x="567" y="570"/>
                </a:cxn>
                <a:cxn ang="0">
                  <a:pos x="672" y="634"/>
                </a:cxn>
                <a:cxn ang="0">
                  <a:pos x="851" y="179"/>
                </a:cxn>
                <a:cxn ang="0">
                  <a:pos x="853" y="116"/>
                </a:cxn>
                <a:cxn ang="0">
                  <a:pos x="813" y="98"/>
                </a:cxn>
                <a:cxn ang="0">
                  <a:pos x="710" y="91"/>
                </a:cxn>
                <a:cxn ang="0">
                  <a:pos x="699" y="44"/>
                </a:cxn>
                <a:cxn ang="0">
                  <a:pos x="741" y="24"/>
                </a:cxn>
                <a:cxn ang="0">
                  <a:pos x="844" y="14"/>
                </a:cxn>
                <a:cxn ang="0">
                  <a:pos x="956" y="3"/>
                </a:cxn>
              </a:cxnLst>
              <a:rect l="0" t="0" r="r" b="b"/>
              <a:pathLst>
                <a:path w="1032" h="1576">
                  <a:moveTo>
                    <a:pt x="525" y="611"/>
                  </a:moveTo>
                  <a:lnTo>
                    <a:pt x="480" y="618"/>
                  </a:lnTo>
                  <a:lnTo>
                    <a:pt x="435" y="637"/>
                  </a:lnTo>
                  <a:lnTo>
                    <a:pt x="391" y="669"/>
                  </a:lnTo>
                  <a:lnTo>
                    <a:pt x="348" y="711"/>
                  </a:lnTo>
                  <a:lnTo>
                    <a:pt x="310" y="764"/>
                  </a:lnTo>
                  <a:lnTo>
                    <a:pt x="274" y="824"/>
                  </a:lnTo>
                  <a:lnTo>
                    <a:pt x="257" y="863"/>
                  </a:lnTo>
                  <a:lnTo>
                    <a:pt x="239" y="914"/>
                  </a:lnTo>
                  <a:lnTo>
                    <a:pt x="221" y="970"/>
                  </a:lnTo>
                  <a:lnTo>
                    <a:pt x="203" y="1032"/>
                  </a:lnTo>
                  <a:lnTo>
                    <a:pt x="176" y="1157"/>
                  </a:lnTo>
                  <a:lnTo>
                    <a:pt x="165" y="1217"/>
                  </a:lnTo>
                  <a:lnTo>
                    <a:pt x="158" y="1268"/>
                  </a:lnTo>
                  <a:lnTo>
                    <a:pt x="156" y="1312"/>
                  </a:lnTo>
                  <a:lnTo>
                    <a:pt x="158" y="1342"/>
                  </a:lnTo>
                  <a:lnTo>
                    <a:pt x="160" y="1375"/>
                  </a:lnTo>
                  <a:lnTo>
                    <a:pt x="167" y="1405"/>
                  </a:lnTo>
                  <a:lnTo>
                    <a:pt x="178" y="1437"/>
                  </a:lnTo>
                  <a:lnTo>
                    <a:pt x="192" y="1465"/>
                  </a:lnTo>
                  <a:lnTo>
                    <a:pt x="210" y="1488"/>
                  </a:lnTo>
                  <a:lnTo>
                    <a:pt x="232" y="1506"/>
                  </a:lnTo>
                  <a:lnTo>
                    <a:pt x="261" y="1518"/>
                  </a:lnTo>
                  <a:lnTo>
                    <a:pt x="292" y="1523"/>
                  </a:lnTo>
                  <a:lnTo>
                    <a:pt x="326" y="1520"/>
                  </a:lnTo>
                  <a:lnTo>
                    <a:pt x="362" y="1509"/>
                  </a:lnTo>
                  <a:lnTo>
                    <a:pt x="402" y="1490"/>
                  </a:lnTo>
                  <a:lnTo>
                    <a:pt x="444" y="1460"/>
                  </a:lnTo>
                  <a:lnTo>
                    <a:pt x="489" y="1419"/>
                  </a:lnTo>
                  <a:lnTo>
                    <a:pt x="536" y="1365"/>
                  </a:lnTo>
                  <a:lnTo>
                    <a:pt x="554" y="1347"/>
                  </a:lnTo>
                  <a:lnTo>
                    <a:pt x="565" y="1333"/>
                  </a:lnTo>
                  <a:lnTo>
                    <a:pt x="572" y="1319"/>
                  </a:lnTo>
                  <a:lnTo>
                    <a:pt x="576" y="1303"/>
                  </a:lnTo>
                  <a:lnTo>
                    <a:pt x="581" y="1282"/>
                  </a:lnTo>
                  <a:lnTo>
                    <a:pt x="578" y="1282"/>
                  </a:lnTo>
                  <a:lnTo>
                    <a:pt x="688" y="847"/>
                  </a:lnTo>
                  <a:lnTo>
                    <a:pt x="692" y="829"/>
                  </a:lnTo>
                  <a:lnTo>
                    <a:pt x="695" y="808"/>
                  </a:lnTo>
                  <a:lnTo>
                    <a:pt x="695" y="799"/>
                  </a:lnTo>
                  <a:lnTo>
                    <a:pt x="690" y="782"/>
                  </a:lnTo>
                  <a:lnTo>
                    <a:pt x="683" y="759"/>
                  </a:lnTo>
                  <a:lnTo>
                    <a:pt x="674" y="731"/>
                  </a:lnTo>
                  <a:lnTo>
                    <a:pt x="661" y="704"/>
                  </a:lnTo>
                  <a:lnTo>
                    <a:pt x="645" y="676"/>
                  </a:lnTo>
                  <a:lnTo>
                    <a:pt x="623" y="651"/>
                  </a:lnTo>
                  <a:lnTo>
                    <a:pt x="596" y="630"/>
                  </a:lnTo>
                  <a:lnTo>
                    <a:pt x="563" y="616"/>
                  </a:lnTo>
                  <a:lnTo>
                    <a:pt x="525" y="611"/>
                  </a:lnTo>
                  <a:close/>
                  <a:moveTo>
                    <a:pt x="983" y="0"/>
                  </a:moveTo>
                  <a:lnTo>
                    <a:pt x="1007" y="0"/>
                  </a:lnTo>
                  <a:lnTo>
                    <a:pt x="1014" y="3"/>
                  </a:lnTo>
                  <a:lnTo>
                    <a:pt x="1021" y="7"/>
                  </a:lnTo>
                  <a:lnTo>
                    <a:pt x="1025" y="10"/>
                  </a:lnTo>
                  <a:lnTo>
                    <a:pt x="1027" y="14"/>
                  </a:lnTo>
                  <a:lnTo>
                    <a:pt x="1027" y="19"/>
                  </a:lnTo>
                  <a:lnTo>
                    <a:pt x="1030" y="21"/>
                  </a:lnTo>
                  <a:lnTo>
                    <a:pt x="1030" y="26"/>
                  </a:lnTo>
                  <a:lnTo>
                    <a:pt x="1032" y="28"/>
                  </a:lnTo>
                  <a:lnTo>
                    <a:pt x="719" y="1317"/>
                  </a:lnTo>
                  <a:lnTo>
                    <a:pt x="712" y="1342"/>
                  </a:lnTo>
                  <a:lnTo>
                    <a:pt x="708" y="1365"/>
                  </a:lnTo>
                  <a:lnTo>
                    <a:pt x="706" y="1391"/>
                  </a:lnTo>
                  <a:lnTo>
                    <a:pt x="706" y="1444"/>
                  </a:lnTo>
                  <a:lnTo>
                    <a:pt x="708" y="1465"/>
                  </a:lnTo>
                  <a:lnTo>
                    <a:pt x="712" y="1483"/>
                  </a:lnTo>
                  <a:lnTo>
                    <a:pt x="721" y="1500"/>
                  </a:lnTo>
                  <a:lnTo>
                    <a:pt x="733" y="1513"/>
                  </a:lnTo>
                  <a:lnTo>
                    <a:pt x="748" y="1525"/>
                  </a:lnTo>
                  <a:lnTo>
                    <a:pt x="771" y="1527"/>
                  </a:lnTo>
                  <a:lnTo>
                    <a:pt x="802" y="1520"/>
                  </a:lnTo>
                  <a:lnTo>
                    <a:pt x="829" y="1504"/>
                  </a:lnTo>
                  <a:lnTo>
                    <a:pt x="851" y="1476"/>
                  </a:lnTo>
                  <a:lnTo>
                    <a:pt x="871" y="1442"/>
                  </a:lnTo>
                  <a:lnTo>
                    <a:pt x="889" y="1400"/>
                  </a:lnTo>
                  <a:lnTo>
                    <a:pt x="907" y="1354"/>
                  </a:lnTo>
                  <a:lnTo>
                    <a:pt x="922" y="1303"/>
                  </a:lnTo>
                  <a:lnTo>
                    <a:pt x="936" y="1250"/>
                  </a:lnTo>
                  <a:lnTo>
                    <a:pt x="938" y="1229"/>
                  </a:lnTo>
                  <a:lnTo>
                    <a:pt x="943" y="1217"/>
                  </a:lnTo>
                  <a:lnTo>
                    <a:pt x="949" y="1213"/>
                  </a:lnTo>
                  <a:lnTo>
                    <a:pt x="963" y="1210"/>
                  </a:lnTo>
                  <a:lnTo>
                    <a:pt x="974" y="1210"/>
                  </a:lnTo>
                  <a:lnTo>
                    <a:pt x="983" y="1215"/>
                  </a:lnTo>
                  <a:lnTo>
                    <a:pt x="987" y="1220"/>
                  </a:lnTo>
                  <a:lnTo>
                    <a:pt x="990" y="1224"/>
                  </a:lnTo>
                  <a:lnTo>
                    <a:pt x="990" y="1231"/>
                  </a:lnTo>
                  <a:lnTo>
                    <a:pt x="987" y="1238"/>
                  </a:lnTo>
                  <a:lnTo>
                    <a:pt x="985" y="1257"/>
                  </a:lnTo>
                  <a:lnTo>
                    <a:pt x="978" y="1282"/>
                  </a:lnTo>
                  <a:lnTo>
                    <a:pt x="972" y="1314"/>
                  </a:lnTo>
                  <a:lnTo>
                    <a:pt x="963" y="1349"/>
                  </a:lnTo>
                  <a:lnTo>
                    <a:pt x="952" y="1386"/>
                  </a:lnTo>
                  <a:lnTo>
                    <a:pt x="938" y="1421"/>
                  </a:lnTo>
                  <a:lnTo>
                    <a:pt x="925" y="1453"/>
                  </a:lnTo>
                  <a:lnTo>
                    <a:pt x="902" y="1493"/>
                  </a:lnTo>
                  <a:lnTo>
                    <a:pt x="876" y="1527"/>
                  </a:lnTo>
                  <a:lnTo>
                    <a:pt x="844" y="1553"/>
                  </a:lnTo>
                  <a:lnTo>
                    <a:pt x="808" y="1569"/>
                  </a:lnTo>
                  <a:lnTo>
                    <a:pt x="766" y="1576"/>
                  </a:lnTo>
                  <a:lnTo>
                    <a:pt x="717" y="1569"/>
                  </a:lnTo>
                  <a:lnTo>
                    <a:pt x="672" y="1553"/>
                  </a:lnTo>
                  <a:lnTo>
                    <a:pt x="634" y="1527"/>
                  </a:lnTo>
                  <a:lnTo>
                    <a:pt x="605" y="1493"/>
                  </a:lnTo>
                  <a:lnTo>
                    <a:pt x="583" y="1453"/>
                  </a:lnTo>
                  <a:lnTo>
                    <a:pt x="569" y="1407"/>
                  </a:lnTo>
                  <a:lnTo>
                    <a:pt x="522" y="1460"/>
                  </a:lnTo>
                  <a:lnTo>
                    <a:pt x="478" y="1500"/>
                  </a:lnTo>
                  <a:lnTo>
                    <a:pt x="435" y="1530"/>
                  </a:lnTo>
                  <a:lnTo>
                    <a:pt x="397" y="1550"/>
                  </a:lnTo>
                  <a:lnTo>
                    <a:pt x="362" y="1564"/>
                  </a:lnTo>
                  <a:lnTo>
                    <a:pt x="333" y="1571"/>
                  </a:lnTo>
                  <a:lnTo>
                    <a:pt x="308" y="1576"/>
                  </a:lnTo>
                  <a:lnTo>
                    <a:pt x="288" y="1576"/>
                  </a:lnTo>
                  <a:lnTo>
                    <a:pt x="234" y="1571"/>
                  </a:lnTo>
                  <a:lnTo>
                    <a:pt x="183" y="1555"/>
                  </a:lnTo>
                  <a:lnTo>
                    <a:pt x="138" y="1530"/>
                  </a:lnTo>
                  <a:lnTo>
                    <a:pt x="98" y="1495"/>
                  </a:lnTo>
                  <a:lnTo>
                    <a:pt x="64" y="1453"/>
                  </a:lnTo>
                  <a:lnTo>
                    <a:pt x="38" y="1405"/>
                  </a:lnTo>
                  <a:lnTo>
                    <a:pt x="17" y="1347"/>
                  </a:lnTo>
                  <a:lnTo>
                    <a:pt x="4" y="1284"/>
                  </a:lnTo>
                  <a:lnTo>
                    <a:pt x="0" y="1217"/>
                  </a:lnTo>
                  <a:lnTo>
                    <a:pt x="6" y="1129"/>
                  </a:lnTo>
                  <a:lnTo>
                    <a:pt x="24" y="1041"/>
                  </a:lnTo>
                  <a:lnTo>
                    <a:pt x="53" y="956"/>
                  </a:lnTo>
                  <a:lnTo>
                    <a:pt x="93" y="877"/>
                  </a:lnTo>
                  <a:lnTo>
                    <a:pt x="140" y="803"/>
                  </a:lnTo>
                  <a:lnTo>
                    <a:pt x="194" y="736"/>
                  </a:lnTo>
                  <a:lnTo>
                    <a:pt x="252" y="678"/>
                  </a:lnTo>
                  <a:lnTo>
                    <a:pt x="317" y="632"/>
                  </a:lnTo>
                  <a:lnTo>
                    <a:pt x="384" y="595"/>
                  </a:lnTo>
                  <a:lnTo>
                    <a:pt x="453" y="572"/>
                  </a:lnTo>
                  <a:lnTo>
                    <a:pt x="522" y="565"/>
                  </a:lnTo>
                  <a:lnTo>
                    <a:pt x="567" y="570"/>
                  </a:lnTo>
                  <a:lnTo>
                    <a:pt x="607" y="583"/>
                  </a:lnTo>
                  <a:lnTo>
                    <a:pt x="643" y="604"/>
                  </a:lnTo>
                  <a:lnTo>
                    <a:pt x="672" y="634"/>
                  </a:lnTo>
                  <a:lnTo>
                    <a:pt x="699" y="669"/>
                  </a:lnTo>
                  <a:lnTo>
                    <a:pt x="721" y="708"/>
                  </a:lnTo>
                  <a:lnTo>
                    <a:pt x="851" y="179"/>
                  </a:lnTo>
                  <a:lnTo>
                    <a:pt x="858" y="132"/>
                  </a:lnTo>
                  <a:lnTo>
                    <a:pt x="858" y="123"/>
                  </a:lnTo>
                  <a:lnTo>
                    <a:pt x="853" y="116"/>
                  </a:lnTo>
                  <a:lnTo>
                    <a:pt x="846" y="109"/>
                  </a:lnTo>
                  <a:lnTo>
                    <a:pt x="833" y="102"/>
                  </a:lnTo>
                  <a:lnTo>
                    <a:pt x="813" y="98"/>
                  </a:lnTo>
                  <a:lnTo>
                    <a:pt x="786" y="93"/>
                  </a:lnTo>
                  <a:lnTo>
                    <a:pt x="726" y="93"/>
                  </a:lnTo>
                  <a:lnTo>
                    <a:pt x="710" y="91"/>
                  </a:lnTo>
                  <a:lnTo>
                    <a:pt x="699" y="81"/>
                  </a:lnTo>
                  <a:lnTo>
                    <a:pt x="697" y="67"/>
                  </a:lnTo>
                  <a:lnTo>
                    <a:pt x="699" y="44"/>
                  </a:lnTo>
                  <a:lnTo>
                    <a:pt x="708" y="30"/>
                  </a:lnTo>
                  <a:lnTo>
                    <a:pt x="724" y="26"/>
                  </a:lnTo>
                  <a:lnTo>
                    <a:pt x="741" y="24"/>
                  </a:lnTo>
                  <a:lnTo>
                    <a:pt x="771" y="21"/>
                  </a:lnTo>
                  <a:lnTo>
                    <a:pt x="804" y="17"/>
                  </a:lnTo>
                  <a:lnTo>
                    <a:pt x="844" y="14"/>
                  </a:lnTo>
                  <a:lnTo>
                    <a:pt x="884" y="10"/>
                  </a:lnTo>
                  <a:lnTo>
                    <a:pt x="922" y="5"/>
                  </a:lnTo>
                  <a:lnTo>
                    <a:pt x="956" y="3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7036" y="4066"/>
              <a:ext cx="892" cy="1418"/>
            </a:xfrm>
            <a:custGeom>
              <a:avLst/>
              <a:gdLst/>
              <a:ahLst/>
              <a:cxnLst>
                <a:cxn ang="0">
                  <a:pos x="440" y="74"/>
                </a:cxn>
                <a:cxn ang="0">
                  <a:pos x="320" y="188"/>
                </a:cxn>
                <a:cxn ang="0">
                  <a:pos x="239" y="345"/>
                </a:cxn>
                <a:cxn ang="0">
                  <a:pos x="183" y="553"/>
                </a:cxn>
                <a:cxn ang="0">
                  <a:pos x="157" y="713"/>
                </a:cxn>
                <a:cxn ang="0">
                  <a:pos x="157" y="789"/>
                </a:cxn>
                <a:cxn ang="0">
                  <a:pos x="174" y="872"/>
                </a:cxn>
                <a:cxn ang="0">
                  <a:pos x="226" y="944"/>
                </a:cxn>
                <a:cxn ang="0">
                  <a:pos x="338" y="956"/>
                </a:cxn>
                <a:cxn ang="0">
                  <a:pos x="463" y="884"/>
                </a:cxn>
                <a:cxn ang="0">
                  <a:pos x="565" y="759"/>
                </a:cxn>
                <a:cxn ang="0">
                  <a:pos x="583" y="697"/>
                </a:cxn>
                <a:cxn ang="0">
                  <a:pos x="617" y="558"/>
                </a:cxn>
                <a:cxn ang="0">
                  <a:pos x="666" y="354"/>
                </a:cxn>
                <a:cxn ang="0">
                  <a:pos x="688" y="257"/>
                </a:cxn>
                <a:cxn ang="0">
                  <a:pos x="686" y="220"/>
                </a:cxn>
                <a:cxn ang="0">
                  <a:pos x="657" y="141"/>
                </a:cxn>
                <a:cxn ang="0">
                  <a:pos x="592" y="70"/>
                </a:cxn>
                <a:cxn ang="0">
                  <a:pos x="523" y="0"/>
                </a:cxn>
                <a:cxn ang="0">
                  <a:pos x="615" y="23"/>
                </a:cxn>
                <a:cxn ang="0">
                  <a:pos x="700" y="109"/>
                </a:cxn>
                <a:cxn ang="0">
                  <a:pos x="762" y="97"/>
                </a:cxn>
                <a:cxn ang="0">
                  <a:pos x="834" y="23"/>
                </a:cxn>
                <a:cxn ang="0">
                  <a:pos x="876" y="5"/>
                </a:cxn>
                <a:cxn ang="0">
                  <a:pos x="892" y="21"/>
                </a:cxn>
                <a:cxn ang="0">
                  <a:pos x="588" y="1291"/>
                </a:cxn>
                <a:cxn ang="0">
                  <a:pos x="586" y="1328"/>
                </a:cxn>
                <a:cxn ang="0">
                  <a:pos x="621" y="1347"/>
                </a:cxn>
                <a:cxn ang="0">
                  <a:pos x="724" y="1354"/>
                </a:cxn>
                <a:cxn ang="0">
                  <a:pos x="746" y="1377"/>
                </a:cxn>
                <a:cxn ang="0">
                  <a:pos x="724" y="1416"/>
                </a:cxn>
                <a:cxn ang="0">
                  <a:pos x="632" y="1416"/>
                </a:cxn>
                <a:cxn ang="0">
                  <a:pos x="411" y="1414"/>
                </a:cxn>
                <a:cxn ang="0">
                  <a:pos x="259" y="1418"/>
                </a:cxn>
                <a:cxn ang="0">
                  <a:pos x="244" y="1402"/>
                </a:cxn>
                <a:cxn ang="0">
                  <a:pos x="244" y="1372"/>
                </a:cxn>
                <a:cxn ang="0">
                  <a:pos x="273" y="1351"/>
                </a:cxn>
                <a:cxn ang="0">
                  <a:pos x="371" y="1344"/>
                </a:cxn>
                <a:cxn ang="0">
                  <a:pos x="427" y="1317"/>
                </a:cxn>
                <a:cxn ang="0">
                  <a:pos x="447" y="1266"/>
                </a:cxn>
                <a:cxn ang="0">
                  <a:pos x="472" y="1166"/>
                </a:cxn>
                <a:cxn ang="0">
                  <a:pos x="507" y="1025"/>
                </a:cxn>
                <a:cxn ang="0">
                  <a:pos x="536" y="902"/>
                </a:cxn>
                <a:cxn ang="0">
                  <a:pos x="447" y="960"/>
                </a:cxn>
                <a:cxn ang="0">
                  <a:pos x="288" y="1011"/>
                </a:cxn>
                <a:cxn ang="0">
                  <a:pos x="143" y="967"/>
                </a:cxn>
                <a:cxn ang="0">
                  <a:pos x="40" y="845"/>
                </a:cxn>
                <a:cxn ang="0">
                  <a:pos x="0" y="653"/>
                </a:cxn>
                <a:cxn ang="0">
                  <a:pos x="54" y="394"/>
                </a:cxn>
                <a:cxn ang="0">
                  <a:pos x="195" y="174"/>
                </a:cxn>
                <a:cxn ang="0">
                  <a:pos x="384" y="30"/>
                </a:cxn>
              </a:cxnLst>
              <a:rect l="0" t="0" r="r" b="b"/>
              <a:pathLst>
                <a:path w="892" h="1418">
                  <a:moveTo>
                    <a:pt x="521" y="51"/>
                  </a:moveTo>
                  <a:lnTo>
                    <a:pt x="481" y="56"/>
                  </a:lnTo>
                  <a:lnTo>
                    <a:pt x="440" y="74"/>
                  </a:lnTo>
                  <a:lnTo>
                    <a:pt x="398" y="102"/>
                  </a:lnTo>
                  <a:lnTo>
                    <a:pt x="358" y="139"/>
                  </a:lnTo>
                  <a:lnTo>
                    <a:pt x="320" y="188"/>
                  </a:lnTo>
                  <a:lnTo>
                    <a:pt x="284" y="243"/>
                  </a:lnTo>
                  <a:lnTo>
                    <a:pt x="253" y="310"/>
                  </a:lnTo>
                  <a:lnTo>
                    <a:pt x="239" y="345"/>
                  </a:lnTo>
                  <a:lnTo>
                    <a:pt x="226" y="391"/>
                  </a:lnTo>
                  <a:lnTo>
                    <a:pt x="210" y="442"/>
                  </a:lnTo>
                  <a:lnTo>
                    <a:pt x="183" y="553"/>
                  </a:lnTo>
                  <a:lnTo>
                    <a:pt x="172" y="611"/>
                  </a:lnTo>
                  <a:lnTo>
                    <a:pt x="163" y="664"/>
                  </a:lnTo>
                  <a:lnTo>
                    <a:pt x="157" y="713"/>
                  </a:lnTo>
                  <a:lnTo>
                    <a:pt x="154" y="752"/>
                  </a:lnTo>
                  <a:lnTo>
                    <a:pt x="154" y="768"/>
                  </a:lnTo>
                  <a:lnTo>
                    <a:pt x="157" y="789"/>
                  </a:lnTo>
                  <a:lnTo>
                    <a:pt x="159" y="815"/>
                  </a:lnTo>
                  <a:lnTo>
                    <a:pt x="165" y="842"/>
                  </a:lnTo>
                  <a:lnTo>
                    <a:pt x="174" y="872"/>
                  </a:lnTo>
                  <a:lnTo>
                    <a:pt x="186" y="900"/>
                  </a:lnTo>
                  <a:lnTo>
                    <a:pt x="203" y="926"/>
                  </a:lnTo>
                  <a:lnTo>
                    <a:pt x="226" y="944"/>
                  </a:lnTo>
                  <a:lnTo>
                    <a:pt x="255" y="958"/>
                  </a:lnTo>
                  <a:lnTo>
                    <a:pt x="291" y="963"/>
                  </a:lnTo>
                  <a:lnTo>
                    <a:pt x="338" y="956"/>
                  </a:lnTo>
                  <a:lnTo>
                    <a:pt x="380" y="940"/>
                  </a:lnTo>
                  <a:lnTo>
                    <a:pt x="422" y="914"/>
                  </a:lnTo>
                  <a:lnTo>
                    <a:pt x="463" y="884"/>
                  </a:lnTo>
                  <a:lnTo>
                    <a:pt x="527" y="817"/>
                  </a:lnTo>
                  <a:lnTo>
                    <a:pt x="550" y="784"/>
                  </a:lnTo>
                  <a:lnTo>
                    <a:pt x="565" y="759"/>
                  </a:lnTo>
                  <a:lnTo>
                    <a:pt x="568" y="750"/>
                  </a:lnTo>
                  <a:lnTo>
                    <a:pt x="574" y="729"/>
                  </a:lnTo>
                  <a:lnTo>
                    <a:pt x="583" y="697"/>
                  </a:lnTo>
                  <a:lnTo>
                    <a:pt x="592" y="655"/>
                  </a:lnTo>
                  <a:lnTo>
                    <a:pt x="606" y="609"/>
                  </a:lnTo>
                  <a:lnTo>
                    <a:pt x="617" y="558"/>
                  </a:lnTo>
                  <a:lnTo>
                    <a:pt x="644" y="451"/>
                  </a:lnTo>
                  <a:lnTo>
                    <a:pt x="655" y="400"/>
                  </a:lnTo>
                  <a:lnTo>
                    <a:pt x="666" y="354"/>
                  </a:lnTo>
                  <a:lnTo>
                    <a:pt x="677" y="313"/>
                  </a:lnTo>
                  <a:lnTo>
                    <a:pt x="684" y="280"/>
                  </a:lnTo>
                  <a:lnTo>
                    <a:pt x="688" y="257"/>
                  </a:lnTo>
                  <a:lnTo>
                    <a:pt x="691" y="248"/>
                  </a:lnTo>
                  <a:lnTo>
                    <a:pt x="691" y="239"/>
                  </a:lnTo>
                  <a:lnTo>
                    <a:pt x="686" y="220"/>
                  </a:lnTo>
                  <a:lnTo>
                    <a:pt x="679" y="197"/>
                  </a:lnTo>
                  <a:lnTo>
                    <a:pt x="670" y="171"/>
                  </a:lnTo>
                  <a:lnTo>
                    <a:pt x="657" y="141"/>
                  </a:lnTo>
                  <a:lnTo>
                    <a:pt x="641" y="116"/>
                  </a:lnTo>
                  <a:lnTo>
                    <a:pt x="619" y="91"/>
                  </a:lnTo>
                  <a:lnTo>
                    <a:pt x="592" y="70"/>
                  </a:lnTo>
                  <a:lnTo>
                    <a:pt x="559" y="56"/>
                  </a:lnTo>
                  <a:lnTo>
                    <a:pt x="521" y="51"/>
                  </a:lnTo>
                  <a:close/>
                  <a:moveTo>
                    <a:pt x="523" y="0"/>
                  </a:moveTo>
                  <a:lnTo>
                    <a:pt x="552" y="3"/>
                  </a:lnTo>
                  <a:lnTo>
                    <a:pt x="583" y="10"/>
                  </a:lnTo>
                  <a:lnTo>
                    <a:pt x="615" y="23"/>
                  </a:lnTo>
                  <a:lnTo>
                    <a:pt x="646" y="44"/>
                  </a:lnTo>
                  <a:lnTo>
                    <a:pt x="673" y="72"/>
                  </a:lnTo>
                  <a:lnTo>
                    <a:pt x="700" y="109"/>
                  </a:lnTo>
                  <a:lnTo>
                    <a:pt x="722" y="155"/>
                  </a:lnTo>
                  <a:lnTo>
                    <a:pt x="740" y="128"/>
                  </a:lnTo>
                  <a:lnTo>
                    <a:pt x="762" y="97"/>
                  </a:lnTo>
                  <a:lnTo>
                    <a:pt x="787" y="70"/>
                  </a:lnTo>
                  <a:lnTo>
                    <a:pt x="811" y="44"/>
                  </a:lnTo>
                  <a:lnTo>
                    <a:pt x="834" y="23"/>
                  </a:lnTo>
                  <a:lnTo>
                    <a:pt x="854" y="10"/>
                  </a:lnTo>
                  <a:lnTo>
                    <a:pt x="867" y="5"/>
                  </a:lnTo>
                  <a:lnTo>
                    <a:pt x="876" y="5"/>
                  </a:lnTo>
                  <a:lnTo>
                    <a:pt x="881" y="7"/>
                  </a:lnTo>
                  <a:lnTo>
                    <a:pt x="887" y="12"/>
                  </a:lnTo>
                  <a:lnTo>
                    <a:pt x="892" y="21"/>
                  </a:lnTo>
                  <a:lnTo>
                    <a:pt x="892" y="26"/>
                  </a:lnTo>
                  <a:lnTo>
                    <a:pt x="595" y="1263"/>
                  </a:lnTo>
                  <a:lnTo>
                    <a:pt x="588" y="1291"/>
                  </a:lnTo>
                  <a:lnTo>
                    <a:pt x="583" y="1312"/>
                  </a:lnTo>
                  <a:lnTo>
                    <a:pt x="583" y="1321"/>
                  </a:lnTo>
                  <a:lnTo>
                    <a:pt x="586" y="1328"/>
                  </a:lnTo>
                  <a:lnTo>
                    <a:pt x="592" y="1335"/>
                  </a:lnTo>
                  <a:lnTo>
                    <a:pt x="603" y="1342"/>
                  </a:lnTo>
                  <a:lnTo>
                    <a:pt x="621" y="1347"/>
                  </a:lnTo>
                  <a:lnTo>
                    <a:pt x="650" y="1351"/>
                  </a:lnTo>
                  <a:lnTo>
                    <a:pt x="706" y="1351"/>
                  </a:lnTo>
                  <a:lnTo>
                    <a:pt x="724" y="1354"/>
                  </a:lnTo>
                  <a:lnTo>
                    <a:pt x="735" y="1356"/>
                  </a:lnTo>
                  <a:lnTo>
                    <a:pt x="744" y="1365"/>
                  </a:lnTo>
                  <a:lnTo>
                    <a:pt x="746" y="1377"/>
                  </a:lnTo>
                  <a:lnTo>
                    <a:pt x="744" y="1398"/>
                  </a:lnTo>
                  <a:lnTo>
                    <a:pt x="735" y="1409"/>
                  </a:lnTo>
                  <a:lnTo>
                    <a:pt x="724" y="1416"/>
                  </a:lnTo>
                  <a:lnTo>
                    <a:pt x="715" y="1418"/>
                  </a:lnTo>
                  <a:lnTo>
                    <a:pt x="706" y="1418"/>
                  </a:lnTo>
                  <a:lnTo>
                    <a:pt x="632" y="1416"/>
                  </a:lnTo>
                  <a:lnTo>
                    <a:pt x="557" y="1414"/>
                  </a:lnTo>
                  <a:lnTo>
                    <a:pt x="483" y="1411"/>
                  </a:lnTo>
                  <a:lnTo>
                    <a:pt x="411" y="1414"/>
                  </a:lnTo>
                  <a:lnTo>
                    <a:pt x="338" y="1416"/>
                  </a:lnTo>
                  <a:lnTo>
                    <a:pt x="268" y="1418"/>
                  </a:lnTo>
                  <a:lnTo>
                    <a:pt x="259" y="1418"/>
                  </a:lnTo>
                  <a:lnTo>
                    <a:pt x="253" y="1416"/>
                  </a:lnTo>
                  <a:lnTo>
                    <a:pt x="248" y="1411"/>
                  </a:lnTo>
                  <a:lnTo>
                    <a:pt x="244" y="1402"/>
                  </a:lnTo>
                  <a:lnTo>
                    <a:pt x="241" y="1400"/>
                  </a:lnTo>
                  <a:lnTo>
                    <a:pt x="241" y="1393"/>
                  </a:lnTo>
                  <a:lnTo>
                    <a:pt x="244" y="1372"/>
                  </a:lnTo>
                  <a:lnTo>
                    <a:pt x="250" y="1361"/>
                  </a:lnTo>
                  <a:lnTo>
                    <a:pt x="259" y="1354"/>
                  </a:lnTo>
                  <a:lnTo>
                    <a:pt x="273" y="1351"/>
                  </a:lnTo>
                  <a:lnTo>
                    <a:pt x="288" y="1351"/>
                  </a:lnTo>
                  <a:lnTo>
                    <a:pt x="335" y="1349"/>
                  </a:lnTo>
                  <a:lnTo>
                    <a:pt x="371" y="1344"/>
                  </a:lnTo>
                  <a:lnTo>
                    <a:pt x="396" y="1340"/>
                  </a:lnTo>
                  <a:lnTo>
                    <a:pt x="414" y="1330"/>
                  </a:lnTo>
                  <a:lnTo>
                    <a:pt x="427" y="1317"/>
                  </a:lnTo>
                  <a:lnTo>
                    <a:pt x="436" y="1300"/>
                  </a:lnTo>
                  <a:lnTo>
                    <a:pt x="445" y="1277"/>
                  </a:lnTo>
                  <a:lnTo>
                    <a:pt x="447" y="1266"/>
                  </a:lnTo>
                  <a:lnTo>
                    <a:pt x="454" y="1240"/>
                  </a:lnTo>
                  <a:lnTo>
                    <a:pt x="463" y="1208"/>
                  </a:lnTo>
                  <a:lnTo>
                    <a:pt x="472" y="1166"/>
                  </a:lnTo>
                  <a:lnTo>
                    <a:pt x="483" y="1122"/>
                  </a:lnTo>
                  <a:lnTo>
                    <a:pt x="494" y="1074"/>
                  </a:lnTo>
                  <a:lnTo>
                    <a:pt x="507" y="1025"/>
                  </a:lnTo>
                  <a:lnTo>
                    <a:pt x="519" y="979"/>
                  </a:lnTo>
                  <a:lnTo>
                    <a:pt x="527" y="937"/>
                  </a:lnTo>
                  <a:lnTo>
                    <a:pt x="536" y="902"/>
                  </a:lnTo>
                  <a:lnTo>
                    <a:pt x="543" y="877"/>
                  </a:lnTo>
                  <a:lnTo>
                    <a:pt x="496" y="921"/>
                  </a:lnTo>
                  <a:lnTo>
                    <a:pt x="447" y="960"/>
                  </a:lnTo>
                  <a:lnTo>
                    <a:pt x="396" y="988"/>
                  </a:lnTo>
                  <a:lnTo>
                    <a:pt x="342" y="1004"/>
                  </a:lnTo>
                  <a:lnTo>
                    <a:pt x="288" y="1011"/>
                  </a:lnTo>
                  <a:lnTo>
                    <a:pt x="237" y="1007"/>
                  </a:lnTo>
                  <a:lnTo>
                    <a:pt x="188" y="993"/>
                  </a:lnTo>
                  <a:lnTo>
                    <a:pt x="143" y="967"/>
                  </a:lnTo>
                  <a:lnTo>
                    <a:pt x="103" y="935"/>
                  </a:lnTo>
                  <a:lnTo>
                    <a:pt x="67" y="893"/>
                  </a:lnTo>
                  <a:lnTo>
                    <a:pt x="40" y="845"/>
                  </a:lnTo>
                  <a:lnTo>
                    <a:pt x="18" y="787"/>
                  </a:lnTo>
                  <a:lnTo>
                    <a:pt x="5" y="724"/>
                  </a:lnTo>
                  <a:lnTo>
                    <a:pt x="0" y="653"/>
                  </a:lnTo>
                  <a:lnTo>
                    <a:pt x="7" y="565"/>
                  </a:lnTo>
                  <a:lnTo>
                    <a:pt x="25" y="479"/>
                  </a:lnTo>
                  <a:lnTo>
                    <a:pt x="54" y="394"/>
                  </a:lnTo>
                  <a:lnTo>
                    <a:pt x="94" y="315"/>
                  </a:lnTo>
                  <a:lnTo>
                    <a:pt x="141" y="241"/>
                  </a:lnTo>
                  <a:lnTo>
                    <a:pt x="195" y="174"/>
                  </a:lnTo>
                  <a:lnTo>
                    <a:pt x="253" y="116"/>
                  </a:lnTo>
                  <a:lnTo>
                    <a:pt x="317" y="67"/>
                  </a:lnTo>
                  <a:lnTo>
                    <a:pt x="384" y="30"/>
                  </a:lnTo>
                  <a:lnTo>
                    <a:pt x="454" y="7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5638800" y="2362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SW  differential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0" y="3236975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For </a:t>
            </a:r>
            <a:r>
              <a:rPr lang="en-US" sz="4400" dirty="0" smtClean="0">
                <a:solidFill>
                  <a:srgbClr val="0000FF"/>
                </a:solidFill>
                <a:latin typeface="eufm5"/>
              </a:rPr>
              <a:t>g</a:t>
            </a:r>
            <a:r>
              <a:rPr lang="en-US" sz="4400" dirty="0" smtClean="0">
                <a:solidFill>
                  <a:srgbClr val="0000FF"/>
                </a:solidFill>
                <a:latin typeface="+mj-lt"/>
              </a:rPr>
              <a:t>=</a:t>
            </a:r>
            <a:r>
              <a:rPr lang="en-US" sz="4400" dirty="0" err="1" smtClean="0">
                <a:solidFill>
                  <a:srgbClr val="0000FF"/>
                </a:solidFill>
                <a:latin typeface="+mj-lt"/>
              </a:rPr>
              <a:t>su</a:t>
            </a:r>
            <a:r>
              <a:rPr lang="en-US" sz="4400" dirty="0" smtClean="0">
                <a:solidFill>
                  <a:srgbClr val="0000FF"/>
                </a:solidFill>
                <a:latin typeface="+mj-lt"/>
              </a:rPr>
              <a:t>(K)</a:t>
            </a:r>
            <a:endParaRPr lang="en-US" sz="4400" dirty="0">
              <a:solidFill>
                <a:srgbClr val="0000FF"/>
              </a:solidFill>
            </a:endParaRPr>
          </a:p>
        </p:txBody>
      </p:sp>
      <p:grpSp>
        <p:nvGrpSpPr>
          <p:cNvPr id="3" name="Group 10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149545" y="3313785"/>
            <a:ext cx="2971800" cy="518709"/>
            <a:chOff x="1789" y="3102"/>
            <a:chExt cx="9585" cy="1673"/>
          </a:xfrm>
          <a:solidFill>
            <a:srgbClr val="0000FF"/>
          </a:solidFill>
        </p:grpSpPr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1789" y="3729"/>
              <a:ext cx="1162" cy="1020"/>
            </a:xfrm>
            <a:custGeom>
              <a:avLst/>
              <a:gdLst/>
              <a:ahLst/>
              <a:cxnLst>
                <a:cxn ang="0">
                  <a:pos x="1102" y="0"/>
                </a:cxn>
                <a:cxn ang="0">
                  <a:pos x="1144" y="13"/>
                </a:cxn>
                <a:cxn ang="0">
                  <a:pos x="1162" y="55"/>
                </a:cxn>
                <a:cxn ang="0">
                  <a:pos x="1147" y="107"/>
                </a:cxn>
                <a:cxn ang="0">
                  <a:pos x="1111" y="129"/>
                </a:cxn>
                <a:cxn ang="0">
                  <a:pos x="1072" y="136"/>
                </a:cxn>
                <a:cxn ang="0">
                  <a:pos x="783" y="316"/>
                </a:cxn>
                <a:cxn ang="0">
                  <a:pos x="774" y="549"/>
                </a:cxn>
                <a:cxn ang="0">
                  <a:pos x="786" y="694"/>
                </a:cxn>
                <a:cxn ang="0">
                  <a:pos x="840" y="901"/>
                </a:cxn>
                <a:cxn ang="0">
                  <a:pos x="846" y="923"/>
                </a:cxn>
                <a:cxn ang="0">
                  <a:pos x="840" y="969"/>
                </a:cxn>
                <a:cxn ang="0">
                  <a:pos x="792" y="1014"/>
                </a:cxn>
                <a:cxn ang="0">
                  <a:pos x="741" y="1017"/>
                </a:cxn>
                <a:cxn ang="0">
                  <a:pos x="708" y="988"/>
                </a:cxn>
                <a:cxn ang="0">
                  <a:pos x="680" y="904"/>
                </a:cxn>
                <a:cxn ang="0">
                  <a:pos x="662" y="772"/>
                </a:cxn>
                <a:cxn ang="0">
                  <a:pos x="665" y="633"/>
                </a:cxn>
                <a:cxn ang="0">
                  <a:pos x="677" y="530"/>
                </a:cxn>
                <a:cxn ang="0">
                  <a:pos x="699" y="407"/>
                </a:cxn>
                <a:cxn ang="0">
                  <a:pos x="732" y="239"/>
                </a:cxn>
                <a:cxn ang="0">
                  <a:pos x="509" y="136"/>
                </a:cxn>
                <a:cxn ang="0">
                  <a:pos x="376" y="691"/>
                </a:cxn>
                <a:cxn ang="0">
                  <a:pos x="361" y="759"/>
                </a:cxn>
                <a:cxn ang="0">
                  <a:pos x="343" y="823"/>
                </a:cxn>
                <a:cxn ang="0">
                  <a:pos x="319" y="911"/>
                </a:cxn>
                <a:cxn ang="0">
                  <a:pos x="289" y="978"/>
                </a:cxn>
                <a:cxn ang="0">
                  <a:pos x="250" y="1014"/>
                </a:cxn>
                <a:cxn ang="0">
                  <a:pos x="202" y="1017"/>
                </a:cxn>
                <a:cxn ang="0">
                  <a:pos x="168" y="985"/>
                </a:cxn>
                <a:cxn ang="0">
                  <a:pos x="162" y="946"/>
                </a:cxn>
                <a:cxn ang="0">
                  <a:pos x="181" y="904"/>
                </a:cxn>
                <a:cxn ang="0">
                  <a:pos x="295" y="623"/>
                </a:cxn>
                <a:cxn ang="0">
                  <a:pos x="409" y="303"/>
                </a:cxn>
                <a:cxn ang="0">
                  <a:pos x="310" y="136"/>
                </a:cxn>
                <a:cxn ang="0">
                  <a:pos x="241" y="149"/>
                </a:cxn>
                <a:cxn ang="0">
                  <a:pos x="153" y="200"/>
                </a:cxn>
                <a:cxn ang="0">
                  <a:pos x="60" y="313"/>
                </a:cxn>
                <a:cxn ang="0">
                  <a:pos x="42" y="336"/>
                </a:cxn>
                <a:cxn ang="0">
                  <a:pos x="18" y="339"/>
                </a:cxn>
                <a:cxn ang="0">
                  <a:pos x="6" y="333"/>
                </a:cxn>
                <a:cxn ang="0">
                  <a:pos x="0" y="323"/>
                </a:cxn>
                <a:cxn ang="0">
                  <a:pos x="3" y="307"/>
                </a:cxn>
                <a:cxn ang="0">
                  <a:pos x="27" y="258"/>
                </a:cxn>
                <a:cxn ang="0">
                  <a:pos x="72" y="187"/>
                </a:cxn>
                <a:cxn ang="0">
                  <a:pos x="178" y="65"/>
                </a:cxn>
                <a:cxn ang="0">
                  <a:pos x="262" y="13"/>
                </a:cxn>
                <a:cxn ang="0">
                  <a:pos x="328" y="0"/>
                </a:cxn>
              </a:cxnLst>
              <a:rect l="0" t="0" r="r" b="b"/>
              <a:pathLst>
                <a:path w="1162" h="1020">
                  <a:moveTo>
                    <a:pt x="328" y="0"/>
                  </a:moveTo>
                  <a:lnTo>
                    <a:pt x="1102" y="0"/>
                  </a:lnTo>
                  <a:lnTo>
                    <a:pt x="1123" y="3"/>
                  </a:lnTo>
                  <a:lnTo>
                    <a:pt x="1144" y="13"/>
                  </a:lnTo>
                  <a:lnTo>
                    <a:pt x="1156" y="29"/>
                  </a:lnTo>
                  <a:lnTo>
                    <a:pt x="1162" y="55"/>
                  </a:lnTo>
                  <a:lnTo>
                    <a:pt x="1159" y="84"/>
                  </a:lnTo>
                  <a:lnTo>
                    <a:pt x="1147" y="107"/>
                  </a:lnTo>
                  <a:lnTo>
                    <a:pt x="1129" y="119"/>
                  </a:lnTo>
                  <a:lnTo>
                    <a:pt x="1111" y="129"/>
                  </a:lnTo>
                  <a:lnTo>
                    <a:pt x="1090" y="132"/>
                  </a:lnTo>
                  <a:lnTo>
                    <a:pt x="1072" y="136"/>
                  </a:lnTo>
                  <a:lnTo>
                    <a:pt x="810" y="136"/>
                  </a:lnTo>
                  <a:lnTo>
                    <a:pt x="783" y="316"/>
                  </a:lnTo>
                  <a:lnTo>
                    <a:pt x="774" y="500"/>
                  </a:lnTo>
                  <a:lnTo>
                    <a:pt x="774" y="549"/>
                  </a:lnTo>
                  <a:lnTo>
                    <a:pt x="777" y="617"/>
                  </a:lnTo>
                  <a:lnTo>
                    <a:pt x="786" y="694"/>
                  </a:lnTo>
                  <a:lnTo>
                    <a:pt x="804" y="785"/>
                  </a:lnTo>
                  <a:lnTo>
                    <a:pt x="840" y="901"/>
                  </a:lnTo>
                  <a:lnTo>
                    <a:pt x="843" y="914"/>
                  </a:lnTo>
                  <a:lnTo>
                    <a:pt x="846" y="923"/>
                  </a:lnTo>
                  <a:lnTo>
                    <a:pt x="846" y="933"/>
                  </a:lnTo>
                  <a:lnTo>
                    <a:pt x="840" y="969"/>
                  </a:lnTo>
                  <a:lnTo>
                    <a:pt x="819" y="995"/>
                  </a:lnTo>
                  <a:lnTo>
                    <a:pt x="792" y="1014"/>
                  </a:lnTo>
                  <a:lnTo>
                    <a:pt x="759" y="1020"/>
                  </a:lnTo>
                  <a:lnTo>
                    <a:pt x="741" y="1017"/>
                  </a:lnTo>
                  <a:lnTo>
                    <a:pt x="723" y="1007"/>
                  </a:lnTo>
                  <a:lnTo>
                    <a:pt x="708" y="988"/>
                  </a:lnTo>
                  <a:lnTo>
                    <a:pt x="692" y="956"/>
                  </a:lnTo>
                  <a:lnTo>
                    <a:pt x="680" y="904"/>
                  </a:lnTo>
                  <a:lnTo>
                    <a:pt x="668" y="833"/>
                  </a:lnTo>
                  <a:lnTo>
                    <a:pt x="662" y="772"/>
                  </a:lnTo>
                  <a:lnTo>
                    <a:pt x="662" y="681"/>
                  </a:lnTo>
                  <a:lnTo>
                    <a:pt x="665" y="633"/>
                  </a:lnTo>
                  <a:lnTo>
                    <a:pt x="668" y="581"/>
                  </a:lnTo>
                  <a:lnTo>
                    <a:pt x="677" y="530"/>
                  </a:lnTo>
                  <a:lnTo>
                    <a:pt x="686" y="471"/>
                  </a:lnTo>
                  <a:lnTo>
                    <a:pt x="699" y="407"/>
                  </a:lnTo>
                  <a:lnTo>
                    <a:pt x="714" y="329"/>
                  </a:lnTo>
                  <a:lnTo>
                    <a:pt x="732" y="239"/>
                  </a:lnTo>
                  <a:lnTo>
                    <a:pt x="753" y="136"/>
                  </a:lnTo>
                  <a:lnTo>
                    <a:pt x="509" y="136"/>
                  </a:lnTo>
                  <a:lnTo>
                    <a:pt x="388" y="643"/>
                  </a:lnTo>
                  <a:lnTo>
                    <a:pt x="376" y="691"/>
                  </a:lnTo>
                  <a:lnTo>
                    <a:pt x="367" y="730"/>
                  </a:lnTo>
                  <a:lnTo>
                    <a:pt x="361" y="759"/>
                  </a:lnTo>
                  <a:lnTo>
                    <a:pt x="352" y="788"/>
                  </a:lnTo>
                  <a:lnTo>
                    <a:pt x="343" y="823"/>
                  </a:lnTo>
                  <a:lnTo>
                    <a:pt x="331" y="872"/>
                  </a:lnTo>
                  <a:lnTo>
                    <a:pt x="319" y="911"/>
                  </a:lnTo>
                  <a:lnTo>
                    <a:pt x="304" y="946"/>
                  </a:lnTo>
                  <a:lnTo>
                    <a:pt x="289" y="978"/>
                  </a:lnTo>
                  <a:lnTo>
                    <a:pt x="274" y="1001"/>
                  </a:lnTo>
                  <a:lnTo>
                    <a:pt x="250" y="1014"/>
                  </a:lnTo>
                  <a:lnTo>
                    <a:pt x="223" y="1020"/>
                  </a:lnTo>
                  <a:lnTo>
                    <a:pt x="202" y="1017"/>
                  </a:lnTo>
                  <a:lnTo>
                    <a:pt x="184" y="1004"/>
                  </a:lnTo>
                  <a:lnTo>
                    <a:pt x="168" y="985"/>
                  </a:lnTo>
                  <a:lnTo>
                    <a:pt x="162" y="959"/>
                  </a:lnTo>
                  <a:lnTo>
                    <a:pt x="162" y="946"/>
                  </a:lnTo>
                  <a:lnTo>
                    <a:pt x="165" y="936"/>
                  </a:lnTo>
                  <a:lnTo>
                    <a:pt x="181" y="904"/>
                  </a:lnTo>
                  <a:lnTo>
                    <a:pt x="235" y="772"/>
                  </a:lnTo>
                  <a:lnTo>
                    <a:pt x="295" y="623"/>
                  </a:lnTo>
                  <a:lnTo>
                    <a:pt x="355" y="465"/>
                  </a:lnTo>
                  <a:lnTo>
                    <a:pt x="409" y="303"/>
                  </a:lnTo>
                  <a:lnTo>
                    <a:pt x="455" y="136"/>
                  </a:lnTo>
                  <a:lnTo>
                    <a:pt x="310" y="136"/>
                  </a:lnTo>
                  <a:lnTo>
                    <a:pt x="280" y="139"/>
                  </a:lnTo>
                  <a:lnTo>
                    <a:pt x="241" y="149"/>
                  </a:lnTo>
                  <a:lnTo>
                    <a:pt x="199" y="168"/>
                  </a:lnTo>
                  <a:lnTo>
                    <a:pt x="153" y="200"/>
                  </a:lnTo>
                  <a:lnTo>
                    <a:pt x="105" y="249"/>
                  </a:lnTo>
                  <a:lnTo>
                    <a:pt x="60" y="313"/>
                  </a:lnTo>
                  <a:lnTo>
                    <a:pt x="54" y="323"/>
                  </a:lnTo>
                  <a:lnTo>
                    <a:pt x="42" y="336"/>
                  </a:lnTo>
                  <a:lnTo>
                    <a:pt x="36" y="339"/>
                  </a:lnTo>
                  <a:lnTo>
                    <a:pt x="18" y="339"/>
                  </a:lnTo>
                  <a:lnTo>
                    <a:pt x="9" y="336"/>
                  </a:lnTo>
                  <a:lnTo>
                    <a:pt x="6" y="333"/>
                  </a:lnTo>
                  <a:lnTo>
                    <a:pt x="3" y="326"/>
                  </a:lnTo>
                  <a:lnTo>
                    <a:pt x="0" y="323"/>
                  </a:lnTo>
                  <a:lnTo>
                    <a:pt x="0" y="316"/>
                  </a:lnTo>
                  <a:lnTo>
                    <a:pt x="3" y="307"/>
                  </a:lnTo>
                  <a:lnTo>
                    <a:pt x="12" y="287"/>
                  </a:lnTo>
                  <a:lnTo>
                    <a:pt x="27" y="258"/>
                  </a:lnTo>
                  <a:lnTo>
                    <a:pt x="48" y="226"/>
                  </a:lnTo>
                  <a:lnTo>
                    <a:pt x="72" y="187"/>
                  </a:lnTo>
                  <a:lnTo>
                    <a:pt x="132" y="110"/>
                  </a:lnTo>
                  <a:lnTo>
                    <a:pt x="178" y="65"/>
                  </a:lnTo>
                  <a:lnTo>
                    <a:pt x="220" y="32"/>
                  </a:lnTo>
                  <a:lnTo>
                    <a:pt x="262" y="13"/>
                  </a:lnTo>
                  <a:lnTo>
                    <a:pt x="298" y="3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4"/>
            <p:cNvSpPr>
              <a:spLocks noEditPoints="1"/>
            </p:cNvSpPr>
            <p:nvPr/>
          </p:nvSpPr>
          <p:spPr bwMode="auto">
            <a:xfrm>
              <a:off x="3831" y="3732"/>
              <a:ext cx="225" cy="992"/>
            </a:xfrm>
            <a:custGeom>
              <a:avLst/>
              <a:gdLst/>
              <a:ahLst/>
              <a:cxnLst>
                <a:cxn ang="0">
                  <a:pos x="114" y="749"/>
                </a:cxn>
                <a:cxn ang="0">
                  <a:pos x="156" y="759"/>
                </a:cxn>
                <a:cxn ang="0">
                  <a:pos x="192" y="785"/>
                </a:cxn>
                <a:cxn ang="0">
                  <a:pos x="216" y="824"/>
                </a:cxn>
                <a:cxn ang="0">
                  <a:pos x="225" y="869"/>
                </a:cxn>
                <a:cxn ang="0">
                  <a:pos x="216" y="917"/>
                </a:cxn>
                <a:cxn ang="0">
                  <a:pos x="192" y="956"/>
                </a:cxn>
                <a:cxn ang="0">
                  <a:pos x="156" y="982"/>
                </a:cxn>
                <a:cxn ang="0">
                  <a:pos x="114" y="992"/>
                </a:cxn>
                <a:cxn ang="0">
                  <a:pos x="69" y="982"/>
                </a:cxn>
                <a:cxn ang="0">
                  <a:pos x="33" y="956"/>
                </a:cxn>
                <a:cxn ang="0">
                  <a:pos x="9" y="917"/>
                </a:cxn>
                <a:cxn ang="0">
                  <a:pos x="0" y="869"/>
                </a:cxn>
                <a:cxn ang="0">
                  <a:pos x="9" y="824"/>
                </a:cxn>
                <a:cxn ang="0">
                  <a:pos x="33" y="785"/>
                </a:cxn>
                <a:cxn ang="0">
                  <a:pos x="69" y="759"/>
                </a:cxn>
                <a:cxn ang="0">
                  <a:pos x="114" y="749"/>
                </a:cxn>
                <a:cxn ang="0">
                  <a:pos x="114" y="0"/>
                </a:cxn>
                <a:cxn ang="0">
                  <a:pos x="156" y="10"/>
                </a:cxn>
                <a:cxn ang="0">
                  <a:pos x="192" y="36"/>
                </a:cxn>
                <a:cxn ang="0">
                  <a:pos x="216" y="74"/>
                </a:cxn>
                <a:cxn ang="0">
                  <a:pos x="225" y="123"/>
                </a:cxn>
                <a:cxn ang="0">
                  <a:pos x="216" y="168"/>
                </a:cxn>
                <a:cxn ang="0">
                  <a:pos x="192" y="207"/>
                </a:cxn>
                <a:cxn ang="0">
                  <a:pos x="156" y="233"/>
                </a:cxn>
                <a:cxn ang="0">
                  <a:pos x="114" y="242"/>
                </a:cxn>
                <a:cxn ang="0">
                  <a:pos x="69" y="233"/>
                </a:cxn>
                <a:cxn ang="0">
                  <a:pos x="33" y="207"/>
                </a:cxn>
                <a:cxn ang="0">
                  <a:pos x="9" y="168"/>
                </a:cxn>
                <a:cxn ang="0">
                  <a:pos x="0" y="123"/>
                </a:cxn>
                <a:cxn ang="0">
                  <a:pos x="9" y="74"/>
                </a:cxn>
                <a:cxn ang="0">
                  <a:pos x="33" y="36"/>
                </a:cxn>
                <a:cxn ang="0">
                  <a:pos x="69" y="10"/>
                </a:cxn>
                <a:cxn ang="0">
                  <a:pos x="114" y="0"/>
                </a:cxn>
              </a:cxnLst>
              <a:rect l="0" t="0" r="r" b="b"/>
              <a:pathLst>
                <a:path w="225" h="992">
                  <a:moveTo>
                    <a:pt x="114" y="749"/>
                  </a:moveTo>
                  <a:lnTo>
                    <a:pt x="156" y="759"/>
                  </a:lnTo>
                  <a:lnTo>
                    <a:pt x="192" y="785"/>
                  </a:lnTo>
                  <a:lnTo>
                    <a:pt x="216" y="824"/>
                  </a:lnTo>
                  <a:lnTo>
                    <a:pt x="225" y="869"/>
                  </a:lnTo>
                  <a:lnTo>
                    <a:pt x="216" y="917"/>
                  </a:lnTo>
                  <a:lnTo>
                    <a:pt x="192" y="956"/>
                  </a:lnTo>
                  <a:lnTo>
                    <a:pt x="156" y="982"/>
                  </a:lnTo>
                  <a:lnTo>
                    <a:pt x="114" y="992"/>
                  </a:lnTo>
                  <a:lnTo>
                    <a:pt x="69" y="982"/>
                  </a:lnTo>
                  <a:lnTo>
                    <a:pt x="33" y="956"/>
                  </a:lnTo>
                  <a:lnTo>
                    <a:pt x="9" y="917"/>
                  </a:lnTo>
                  <a:lnTo>
                    <a:pt x="0" y="869"/>
                  </a:lnTo>
                  <a:lnTo>
                    <a:pt x="9" y="824"/>
                  </a:lnTo>
                  <a:lnTo>
                    <a:pt x="33" y="785"/>
                  </a:lnTo>
                  <a:lnTo>
                    <a:pt x="69" y="759"/>
                  </a:lnTo>
                  <a:lnTo>
                    <a:pt x="114" y="749"/>
                  </a:lnTo>
                  <a:close/>
                  <a:moveTo>
                    <a:pt x="114" y="0"/>
                  </a:moveTo>
                  <a:lnTo>
                    <a:pt x="156" y="10"/>
                  </a:lnTo>
                  <a:lnTo>
                    <a:pt x="192" y="36"/>
                  </a:lnTo>
                  <a:lnTo>
                    <a:pt x="216" y="74"/>
                  </a:lnTo>
                  <a:lnTo>
                    <a:pt x="225" y="123"/>
                  </a:lnTo>
                  <a:lnTo>
                    <a:pt x="216" y="168"/>
                  </a:lnTo>
                  <a:lnTo>
                    <a:pt x="192" y="207"/>
                  </a:lnTo>
                  <a:lnTo>
                    <a:pt x="156" y="233"/>
                  </a:lnTo>
                  <a:lnTo>
                    <a:pt x="114" y="242"/>
                  </a:lnTo>
                  <a:lnTo>
                    <a:pt x="69" y="233"/>
                  </a:lnTo>
                  <a:lnTo>
                    <a:pt x="33" y="207"/>
                  </a:lnTo>
                  <a:lnTo>
                    <a:pt x="9" y="168"/>
                  </a:lnTo>
                  <a:lnTo>
                    <a:pt x="0" y="123"/>
                  </a:lnTo>
                  <a:lnTo>
                    <a:pt x="9" y="74"/>
                  </a:lnTo>
                  <a:lnTo>
                    <a:pt x="33" y="36"/>
                  </a:lnTo>
                  <a:lnTo>
                    <a:pt x="69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4957" y="3154"/>
              <a:ext cx="1307" cy="157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50" y="0"/>
                </a:cxn>
                <a:cxn ang="0">
                  <a:pos x="1307" y="517"/>
                </a:cxn>
                <a:cxn ang="0">
                  <a:pos x="1256" y="517"/>
                </a:cxn>
                <a:cxn ang="0">
                  <a:pos x="1241" y="417"/>
                </a:cxn>
                <a:cxn ang="0">
                  <a:pos x="1220" y="330"/>
                </a:cxn>
                <a:cxn ang="0">
                  <a:pos x="1192" y="258"/>
                </a:cxn>
                <a:cxn ang="0">
                  <a:pos x="1159" y="200"/>
                </a:cxn>
                <a:cxn ang="0">
                  <a:pos x="1117" y="155"/>
                </a:cxn>
                <a:cxn ang="0">
                  <a:pos x="1066" y="120"/>
                </a:cxn>
                <a:cxn ang="0">
                  <a:pos x="1003" y="97"/>
                </a:cxn>
                <a:cxn ang="0">
                  <a:pos x="927" y="81"/>
                </a:cxn>
                <a:cxn ang="0">
                  <a:pos x="843" y="71"/>
                </a:cxn>
                <a:cxn ang="0">
                  <a:pos x="741" y="68"/>
                </a:cxn>
                <a:cxn ang="0">
                  <a:pos x="244" y="68"/>
                </a:cxn>
                <a:cxn ang="0">
                  <a:pos x="684" y="753"/>
                </a:cxn>
                <a:cxn ang="0">
                  <a:pos x="696" y="765"/>
                </a:cxn>
                <a:cxn ang="0">
                  <a:pos x="702" y="785"/>
                </a:cxn>
                <a:cxn ang="0">
                  <a:pos x="702" y="788"/>
                </a:cxn>
                <a:cxn ang="0">
                  <a:pos x="699" y="791"/>
                </a:cxn>
                <a:cxn ang="0">
                  <a:pos x="699" y="798"/>
                </a:cxn>
                <a:cxn ang="0">
                  <a:pos x="693" y="801"/>
                </a:cxn>
                <a:cxn ang="0">
                  <a:pos x="690" y="811"/>
                </a:cxn>
                <a:cxn ang="0">
                  <a:pos x="678" y="824"/>
                </a:cxn>
                <a:cxn ang="0">
                  <a:pos x="138" y="1476"/>
                </a:cxn>
                <a:cxn ang="0">
                  <a:pos x="732" y="1476"/>
                </a:cxn>
                <a:cxn ang="0">
                  <a:pos x="819" y="1473"/>
                </a:cxn>
                <a:cxn ang="0">
                  <a:pos x="897" y="1469"/>
                </a:cxn>
                <a:cxn ang="0">
                  <a:pos x="967" y="1457"/>
                </a:cxn>
                <a:cxn ang="0">
                  <a:pos x="1027" y="1440"/>
                </a:cxn>
                <a:cxn ang="0">
                  <a:pos x="1081" y="1415"/>
                </a:cxn>
                <a:cxn ang="0">
                  <a:pos x="1126" y="1379"/>
                </a:cxn>
                <a:cxn ang="0">
                  <a:pos x="1165" y="1334"/>
                </a:cxn>
                <a:cxn ang="0">
                  <a:pos x="1198" y="1279"/>
                </a:cxn>
                <a:cxn ang="0">
                  <a:pos x="1223" y="1208"/>
                </a:cxn>
                <a:cxn ang="0">
                  <a:pos x="1244" y="1127"/>
                </a:cxn>
                <a:cxn ang="0">
                  <a:pos x="1256" y="1030"/>
                </a:cxn>
                <a:cxn ang="0">
                  <a:pos x="1307" y="1030"/>
                </a:cxn>
                <a:cxn ang="0">
                  <a:pos x="1250" y="1573"/>
                </a:cxn>
                <a:cxn ang="0">
                  <a:pos x="33" y="1573"/>
                </a:cxn>
                <a:cxn ang="0">
                  <a:pos x="15" y="1570"/>
                </a:cxn>
                <a:cxn ang="0">
                  <a:pos x="3" y="1563"/>
                </a:cxn>
                <a:cxn ang="0">
                  <a:pos x="0" y="1547"/>
                </a:cxn>
                <a:cxn ang="0">
                  <a:pos x="0" y="1540"/>
                </a:cxn>
                <a:cxn ang="0">
                  <a:pos x="3" y="1537"/>
                </a:cxn>
                <a:cxn ang="0">
                  <a:pos x="3" y="1534"/>
                </a:cxn>
                <a:cxn ang="0">
                  <a:pos x="24" y="1511"/>
                </a:cxn>
                <a:cxn ang="0">
                  <a:pos x="533" y="888"/>
                </a:cxn>
                <a:cxn ang="0">
                  <a:pos x="0" y="52"/>
                </a:cxn>
                <a:cxn ang="0">
                  <a:pos x="0" y="23"/>
                </a:cxn>
                <a:cxn ang="0">
                  <a:pos x="9" y="7"/>
                </a:cxn>
                <a:cxn ang="0">
                  <a:pos x="24" y="0"/>
                </a:cxn>
              </a:cxnLst>
              <a:rect l="0" t="0" r="r" b="b"/>
              <a:pathLst>
                <a:path w="1307" h="1573">
                  <a:moveTo>
                    <a:pt x="24" y="0"/>
                  </a:moveTo>
                  <a:lnTo>
                    <a:pt x="1250" y="0"/>
                  </a:lnTo>
                  <a:lnTo>
                    <a:pt x="1307" y="517"/>
                  </a:lnTo>
                  <a:lnTo>
                    <a:pt x="1256" y="517"/>
                  </a:lnTo>
                  <a:lnTo>
                    <a:pt x="1241" y="417"/>
                  </a:lnTo>
                  <a:lnTo>
                    <a:pt x="1220" y="330"/>
                  </a:lnTo>
                  <a:lnTo>
                    <a:pt x="1192" y="258"/>
                  </a:lnTo>
                  <a:lnTo>
                    <a:pt x="1159" y="200"/>
                  </a:lnTo>
                  <a:lnTo>
                    <a:pt x="1117" y="155"/>
                  </a:lnTo>
                  <a:lnTo>
                    <a:pt x="1066" y="120"/>
                  </a:lnTo>
                  <a:lnTo>
                    <a:pt x="1003" y="97"/>
                  </a:lnTo>
                  <a:lnTo>
                    <a:pt x="927" y="81"/>
                  </a:lnTo>
                  <a:lnTo>
                    <a:pt x="843" y="71"/>
                  </a:lnTo>
                  <a:lnTo>
                    <a:pt x="741" y="68"/>
                  </a:lnTo>
                  <a:lnTo>
                    <a:pt x="244" y="68"/>
                  </a:lnTo>
                  <a:lnTo>
                    <a:pt x="684" y="753"/>
                  </a:lnTo>
                  <a:lnTo>
                    <a:pt x="696" y="765"/>
                  </a:lnTo>
                  <a:lnTo>
                    <a:pt x="702" y="785"/>
                  </a:lnTo>
                  <a:lnTo>
                    <a:pt x="702" y="788"/>
                  </a:lnTo>
                  <a:lnTo>
                    <a:pt x="699" y="791"/>
                  </a:lnTo>
                  <a:lnTo>
                    <a:pt x="699" y="798"/>
                  </a:lnTo>
                  <a:lnTo>
                    <a:pt x="693" y="801"/>
                  </a:lnTo>
                  <a:lnTo>
                    <a:pt x="690" y="811"/>
                  </a:lnTo>
                  <a:lnTo>
                    <a:pt x="678" y="824"/>
                  </a:lnTo>
                  <a:lnTo>
                    <a:pt x="138" y="1476"/>
                  </a:lnTo>
                  <a:lnTo>
                    <a:pt x="732" y="1476"/>
                  </a:lnTo>
                  <a:lnTo>
                    <a:pt x="819" y="1473"/>
                  </a:lnTo>
                  <a:lnTo>
                    <a:pt x="897" y="1469"/>
                  </a:lnTo>
                  <a:lnTo>
                    <a:pt x="967" y="1457"/>
                  </a:lnTo>
                  <a:lnTo>
                    <a:pt x="1027" y="1440"/>
                  </a:lnTo>
                  <a:lnTo>
                    <a:pt x="1081" y="1415"/>
                  </a:lnTo>
                  <a:lnTo>
                    <a:pt x="1126" y="1379"/>
                  </a:lnTo>
                  <a:lnTo>
                    <a:pt x="1165" y="1334"/>
                  </a:lnTo>
                  <a:lnTo>
                    <a:pt x="1198" y="1279"/>
                  </a:lnTo>
                  <a:lnTo>
                    <a:pt x="1223" y="1208"/>
                  </a:lnTo>
                  <a:lnTo>
                    <a:pt x="1244" y="1127"/>
                  </a:lnTo>
                  <a:lnTo>
                    <a:pt x="1256" y="1030"/>
                  </a:lnTo>
                  <a:lnTo>
                    <a:pt x="1307" y="1030"/>
                  </a:lnTo>
                  <a:lnTo>
                    <a:pt x="1250" y="1573"/>
                  </a:lnTo>
                  <a:lnTo>
                    <a:pt x="33" y="1573"/>
                  </a:lnTo>
                  <a:lnTo>
                    <a:pt x="15" y="1570"/>
                  </a:lnTo>
                  <a:lnTo>
                    <a:pt x="3" y="1563"/>
                  </a:lnTo>
                  <a:lnTo>
                    <a:pt x="0" y="1547"/>
                  </a:lnTo>
                  <a:lnTo>
                    <a:pt x="0" y="1540"/>
                  </a:lnTo>
                  <a:lnTo>
                    <a:pt x="3" y="1537"/>
                  </a:lnTo>
                  <a:lnTo>
                    <a:pt x="3" y="1534"/>
                  </a:lnTo>
                  <a:lnTo>
                    <a:pt x="24" y="1511"/>
                  </a:lnTo>
                  <a:lnTo>
                    <a:pt x="533" y="888"/>
                  </a:lnTo>
                  <a:lnTo>
                    <a:pt x="0" y="52"/>
                  </a:lnTo>
                  <a:lnTo>
                    <a:pt x="0" y="23"/>
                  </a:lnTo>
                  <a:lnTo>
                    <a:pt x="9" y="7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7104" y="3542"/>
              <a:ext cx="1912" cy="1204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1446" y="3"/>
                </a:cxn>
                <a:cxn ang="0">
                  <a:pos x="1458" y="35"/>
                </a:cxn>
                <a:cxn ang="0">
                  <a:pos x="1518" y="219"/>
                </a:cxn>
                <a:cxn ang="0">
                  <a:pos x="1602" y="358"/>
                </a:cxn>
                <a:cxn ang="0">
                  <a:pos x="1696" y="455"/>
                </a:cxn>
                <a:cxn ang="0">
                  <a:pos x="1786" y="523"/>
                </a:cxn>
                <a:cxn ang="0">
                  <a:pos x="1864" y="562"/>
                </a:cxn>
                <a:cxn ang="0">
                  <a:pos x="1900" y="578"/>
                </a:cxn>
                <a:cxn ang="0">
                  <a:pos x="1909" y="591"/>
                </a:cxn>
                <a:cxn ang="0">
                  <a:pos x="1912" y="610"/>
                </a:cxn>
                <a:cxn ang="0">
                  <a:pos x="1903" y="623"/>
                </a:cxn>
                <a:cxn ang="0">
                  <a:pos x="1882" y="629"/>
                </a:cxn>
                <a:cxn ang="0">
                  <a:pos x="1702" y="742"/>
                </a:cxn>
                <a:cxn ang="0">
                  <a:pos x="1572" y="888"/>
                </a:cxn>
                <a:cxn ang="0">
                  <a:pos x="1488" y="1062"/>
                </a:cxn>
                <a:cxn ang="0">
                  <a:pos x="1458" y="1182"/>
                </a:cxn>
                <a:cxn ang="0">
                  <a:pos x="1437" y="1204"/>
                </a:cxn>
                <a:cxn ang="0">
                  <a:pos x="1385" y="1201"/>
                </a:cxn>
                <a:cxn ang="0">
                  <a:pos x="1376" y="1191"/>
                </a:cxn>
                <a:cxn ang="0">
                  <a:pos x="1370" y="1165"/>
                </a:cxn>
                <a:cxn ang="0">
                  <a:pos x="1385" y="1104"/>
                </a:cxn>
                <a:cxn ang="0">
                  <a:pos x="1418" y="1001"/>
                </a:cxn>
                <a:cxn ang="0">
                  <a:pos x="1485" y="872"/>
                </a:cxn>
                <a:cxn ang="0">
                  <a:pos x="1518" y="823"/>
                </a:cxn>
                <a:cxn ang="0">
                  <a:pos x="1578" y="746"/>
                </a:cxn>
                <a:cxn ang="0">
                  <a:pos x="1677" y="652"/>
                </a:cxn>
                <a:cxn ang="0">
                  <a:pos x="54" y="649"/>
                </a:cxn>
                <a:cxn ang="0">
                  <a:pos x="15" y="639"/>
                </a:cxn>
                <a:cxn ang="0">
                  <a:pos x="0" y="600"/>
                </a:cxn>
                <a:cxn ang="0">
                  <a:pos x="15" y="562"/>
                </a:cxn>
                <a:cxn ang="0">
                  <a:pos x="54" y="552"/>
                </a:cxn>
                <a:cxn ang="0">
                  <a:pos x="1611" y="497"/>
                </a:cxn>
                <a:cxn ang="0">
                  <a:pos x="1512" y="384"/>
                </a:cxn>
                <a:cxn ang="0">
                  <a:pos x="1443" y="268"/>
                </a:cxn>
                <a:cxn ang="0">
                  <a:pos x="1382" y="100"/>
                </a:cxn>
                <a:cxn ang="0">
                  <a:pos x="1367" y="38"/>
                </a:cxn>
                <a:cxn ang="0">
                  <a:pos x="1373" y="13"/>
                </a:cxn>
                <a:cxn ang="0">
                  <a:pos x="1382" y="3"/>
                </a:cxn>
              </a:cxnLst>
              <a:rect l="0" t="0" r="r" b="b"/>
              <a:pathLst>
                <a:path w="1912" h="1204">
                  <a:moveTo>
                    <a:pt x="1391" y="0"/>
                  </a:moveTo>
                  <a:lnTo>
                    <a:pt x="1427" y="0"/>
                  </a:lnTo>
                  <a:lnTo>
                    <a:pt x="1437" y="3"/>
                  </a:lnTo>
                  <a:lnTo>
                    <a:pt x="1446" y="3"/>
                  </a:lnTo>
                  <a:lnTo>
                    <a:pt x="1452" y="16"/>
                  </a:lnTo>
                  <a:lnTo>
                    <a:pt x="1458" y="35"/>
                  </a:lnTo>
                  <a:lnTo>
                    <a:pt x="1485" y="132"/>
                  </a:lnTo>
                  <a:lnTo>
                    <a:pt x="1518" y="219"/>
                  </a:lnTo>
                  <a:lnTo>
                    <a:pt x="1557" y="294"/>
                  </a:lnTo>
                  <a:lnTo>
                    <a:pt x="1602" y="358"/>
                  </a:lnTo>
                  <a:lnTo>
                    <a:pt x="1647" y="410"/>
                  </a:lnTo>
                  <a:lnTo>
                    <a:pt x="1696" y="455"/>
                  </a:lnTo>
                  <a:lnTo>
                    <a:pt x="1744" y="494"/>
                  </a:lnTo>
                  <a:lnTo>
                    <a:pt x="1786" y="523"/>
                  </a:lnTo>
                  <a:lnTo>
                    <a:pt x="1828" y="545"/>
                  </a:lnTo>
                  <a:lnTo>
                    <a:pt x="1864" y="562"/>
                  </a:lnTo>
                  <a:lnTo>
                    <a:pt x="1894" y="574"/>
                  </a:lnTo>
                  <a:lnTo>
                    <a:pt x="1900" y="578"/>
                  </a:lnTo>
                  <a:lnTo>
                    <a:pt x="1906" y="584"/>
                  </a:lnTo>
                  <a:lnTo>
                    <a:pt x="1909" y="591"/>
                  </a:lnTo>
                  <a:lnTo>
                    <a:pt x="1912" y="600"/>
                  </a:lnTo>
                  <a:lnTo>
                    <a:pt x="1912" y="610"/>
                  </a:lnTo>
                  <a:lnTo>
                    <a:pt x="1909" y="616"/>
                  </a:lnTo>
                  <a:lnTo>
                    <a:pt x="1903" y="623"/>
                  </a:lnTo>
                  <a:lnTo>
                    <a:pt x="1894" y="626"/>
                  </a:lnTo>
                  <a:lnTo>
                    <a:pt x="1882" y="629"/>
                  </a:lnTo>
                  <a:lnTo>
                    <a:pt x="1786" y="681"/>
                  </a:lnTo>
                  <a:lnTo>
                    <a:pt x="1702" y="742"/>
                  </a:lnTo>
                  <a:lnTo>
                    <a:pt x="1629" y="810"/>
                  </a:lnTo>
                  <a:lnTo>
                    <a:pt x="1572" y="888"/>
                  </a:lnTo>
                  <a:lnTo>
                    <a:pt x="1524" y="972"/>
                  </a:lnTo>
                  <a:lnTo>
                    <a:pt x="1488" y="1062"/>
                  </a:lnTo>
                  <a:lnTo>
                    <a:pt x="1464" y="1156"/>
                  </a:lnTo>
                  <a:lnTo>
                    <a:pt x="1458" y="1182"/>
                  </a:lnTo>
                  <a:lnTo>
                    <a:pt x="1449" y="1198"/>
                  </a:lnTo>
                  <a:lnTo>
                    <a:pt x="1437" y="1204"/>
                  </a:lnTo>
                  <a:lnTo>
                    <a:pt x="1394" y="1204"/>
                  </a:lnTo>
                  <a:lnTo>
                    <a:pt x="1385" y="1201"/>
                  </a:lnTo>
                  <a:lnTo>
                    <a:pt x="1379" y="1198"/>
                  </a:lnTo>
                  <a:lnTo>
                    <a:pt x="1376" y="1191"/>
                  </a:lnTo>
                  <a:lnTo>
                    <a:pt x="1370" y="1185"/>
                  </a:lnTo>
                  <a:lnTo>
                    <a:pt x="1370" y="1165"/>
                  </a:lnTo>
                  <a:lnTo>
                    <a:pt x="1376" y="1143"/>
                  </a:lnTo>
                  <a:lnTo>
                    <a:pt x="1385" y="1104"/>
                  </a:lnTo>
                  <a:lnTo>
                    <a:pt x="1400" y="1059"/>
                  </a:lnTo>
                  <a:lnTo>
                    <a:pt x="1418" y="1001"/>
                  </a:lnTo>
                  <a:lnTo>
                    <a:pt x="1449" y="939"/>
                  </a:lnTo>
                  <a:lnTo>
                    <a:pt x="1485" y="872"/>
                  </a:lnTo>
                  <a:lnTo>
                    <a:pt x="1497" y="852"/>
                  </a:lnTo>
                  <a:lnTo>
                    <a:pt x="1518" y="823"/>
                  </a:lnTo>
                  <a:lnTo>
                    <a:pt x="1545" y="788"/>
                  </a:lnTo>
                  <a:lnTo>
                    <a:pt x="1578" y="746"/>
                  </a:lnTo>
                  <a:lnTo>
                    <a:pt x="1623" y="697"/>
                  </a:lnTo>
                  <a:lnTo>
                    <a:pt x="1677" y="652"/>
                  </a:lnTo>
                  <a:lnTo>
                    <a:pt x="1674" y="649"/>
                  </a:lnTo>
                  <a:lnTo>
                    <a:pt x="54" y="649"/>
                  </a:lnTo>
                  <a:lnTo>
                    <a:pt x="33" y="645"/>
                  </a:lnTo>
                  <a:lnTo>
                    <a:pt x="15" y="639"/>
                  </a:lnTo>
                  <a:lnTo>
                    <a:pt x="3" y="623"/>
                  </a:lnTo>
                  <a:lnTo>
                    <a:pt x="0" y="600"/>
                  </a:lnTo>
                  <a:lnTo>
                    <a:pt x="3" y="578"/>
                  </a:lnTo>
                  <a:lnTo>
                    <a:pt x="15" y="562"/>
                  </a:lnTo>
                  <a:lnTo>
                    <a:pt x="33" y="555"/>
                  </a:lnTo>
                  <a:lnTo>
                    <a:pt x="54" y="552"/>
                  </a:lnTo>
                  <a:lnTo>
                    <a:pt x="1674" y="552"/>
                  </a:lnTo>
                  <a:lnTo>
                    <a:pt x="1611" y="497"/>
                  </a:lnTo>
                  <a:lnTo>
                    <a:pt x="1557" y="442"/>
                  </a:lnTo>
                  <a:lnTo>
                    <a:pt x="1512" y="384"/>
                  </a:lnTo>
                  <a:lnTo>
                    <a:pt x="1476" y="332"/>
                  </a:lnTo>
                  <a:lnTo>
                    <a:pt x="1443" y="268"/>
                  </a:lnTo>
                  <a:lnTo>
                    <a:pt x="1415" y="206"/>
                  </a:lnTo>
                  <a:lnTo>
                    <a:pt x="1382" y="100"/>
                  </a:lnTo>
                  <a:lnTo>
                    <a:pt x="1373" y="64"/>
                  </a:lnTo>
                  <a:lnTo>
                    <a:pt x="1367" y="38"/>
                  </a:lnTo>
                  <a:lnTo>
                    <a:pt x="1367" y="19"/>
                  </a:lnTo>
                  <a:lnTo>
                    <a:pt x="1373" y="13"/>
                  </a:lnTo>
                  <a:lnTo>
                    <a:pt x="1376" y="6"/>
                  </a:lnTo>
                  <a:lnTo>
                    <a:pt x="1382" y="3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9848" y="3102"/>
              <a:ext cx="1526" cy="1673"/>
            </a:xfrm>
            <a:custGeom>
              <a:avLst/>
              <a:gdLst/>
              <a:ahLst/>
              <a:cxnLst>
                <a:cxn ang="0">
                  <a:pos x="1035" y="7"/>
                </a:cxn>
                <a:cxn ang="0">
                  <a:pos x="1156" y="46"/>
                </a:cxn>
                <a:cxn ang="0">
                  <a:pos x="1240" y="107"/>
                </a:cxn>
                <a:cxn ang="0">
                  <a:pos x="1291" y="165"/>
                </a:cxn>
                <a:cxn ang="0">
                  <a:pos x="1319" y="204"/>
                </a:cxn>
                <a:cxn ang="0">
                  <a:pos x="1487" y="4"/>
                </a:cxn>
                <a:cxn ang="0">
                  <a:pos x="1493" y="0"/>
                </a:cxn>
                <a:cxn ang="0">
                  <a:pos x="1514" y="4"/>
                </a:cxn>
                <a:cxn ang="0">
                  <a:pos x="1520" y="13"/>
                </a:cxn>
                <a:cxn ang="0">
                  <a:pos x="1523" y="23"/>
                </a:cxn>
                <a:cxn ang="0">
                  <a:pos x="1391" y="608"/>
                </a:cxn>
                <a:cxn ang="0">
                  <a:pos x="1385" y="637"/>
                </a:cxn>
                <a:cxn ang="0">
                  <a:pos x="1376" y="653"/>
                </a:cxn>
                <a:cxn ang="0">
                  <a:pos x="1364" y="656"/>
                </a:cxn>
                <a:cxn ang="0">
                  <a:pos x="1337" y="653"/>
                </a:cxn>
                <a:cxn ang="0">
                  <a:pos x="1328" y="646"/>
                </a:cxn>
                <a:cxn ang="0">
                  <a:pos x="1322" y="621"/>
                </a:cxn>
                <a:cxn ang="0">
                  <a:pos x="1325" y="588"/>
                </a:cxn>
                <a:cxn ang="0">
                  <a:pos x="1328" y="514"/>
                </a:cxn>
                <a:cxn ang="0">
                  <a:pos x="1303" y="330"/>
                </a:cxn>
                <a:cxn ang="0">
                  <a:pos x="1234" y="191"/>
                </a:cxn>
                <a:cxn ang="0">
                  <a:pos x="1126" y="101"/>
                </a:cxn>
                <a:cxn ang="0">
                  <a:pos x="978" y="68"/>
                </a:cxn>
                <a:cxn ang="0">
                  <a:pos x="789" y="104"/>
                </a:cxn>
                <a:cxn ang="0">
                  <a:pos x="608" y="201"/>
                </a:cxn>
                <a:cxn ang="0">
                  <a:pos x="454" y="346"/>
                </a:cxn>
                <a:cxn ang="0">
                  <a:pos x="337" y="540"/>
                </a:cxn>
                <a:cxn ang="0">
                  <a:pos x="259" y="737"/>
                </a:cxn>
                <a:cxn ang="0">
                  <a:pos x="216" y="924"/>
                </a:cxn>
                <a:cxn ang="0">
                  <a:pos x="198" y="1069"/>
                </a:cxn>
                <a:cxn ang="0">
                  <a:pos x="201" y="1211"/>
                </a:cxn>
                <a:cxn ang="0">
                  <a:pos x="240" y="1363"/>
                </a:cxn>
                <a:cxn ang="0">
                  <a:pos x="313" y="1473"/>
                </a:cxn>
                <a:cxn ang="0">
                  <a:pos x="403" y="1547"/>
                </a:cxn>
                <a:cxn ang="0">
                  <a:pos x="508" y="1586"/>
                </a:cxn>
                <a:cxn ang="0">
                  <a:pos x="617" y="1599"/>
                </a:cxn>
                <a:cxn ang="0">
                  <a:pos x="761" y="1576"/>
                </a:cxn>
                <a:cxn ang="0">
                  <a:pos x="924" y="1496"/>
                </a:cxn>
                <a:cxn ang="0">
                  <a:pos x="1078" y="1363"/>
                </a:cxn>
                <a:cxn ang="0">
                  <a:pos x="1168" y="1224"/>
                </a:cxn>
                <a:cxn ang="0">
                  <a:pos x="1216" y="1108"/>
                </a:cxn>
                <a:cxn ang="0">
                  <a:pos x="1231" y="1056"/>
                </a:cxn>
                <a:cxn ang="0">
                  <a:pos x="1246" y="1043"/>
                </a:cxn>
                <a:cxn ang="0">
                  <a:pos x="1267" y="1047"/>
                </a:cxn>
                <a:cxn ang="0">
                  <a:pos x="1282" y="1056"/>
                </a:cxn>
                <a:cxn ang="0">
                  <a:pos x="1279" y="1079"/>
                </a:cxn>
                <a:cxn ang="0">
                  <a:pos x="1261" y="1150"/>
                </a:cxn>
                <a:cxn ang="0">
                  <a:pos x="1210" y="1263"/>
                </a:cxn>
                <a:cxn ang="0">
                  <a:pos x="1114" y="1402"/>
                </a:cxn>
                <a:cxn ang="0">
                  <a:pos x="987" y="1525"/>
                </a:cxn>
                <a:cxn ang="0">
                  <a:pos x="843" y="1615"/>
                </a:cxn>
                <a:cxn ang="0">
                  <a:pos x="674" y="1667"/>
                </a:cxn>
                <a:cxn ang="0">
                  <a:pos x="484" y="1667"/>
                </a:cxn>
                <a:cxn ang="0">
                  <a:pos x="310" y="1609"/>
                </a:cxn>
                <a:cxn ang="0">
                  <a:pos x="168" y="1502"/>
                </a:cxn>
                <a:cxn ang="0">
                  <a:pos x="63" y="1347"/>
                </a:cxn>
                <a:cxn ang="0">
                  <a:pos x="6" y="1153"/>
                </a:cxn>
                <a:cxn ang="0">
                  <a:pos x="9" y="911"/>
                </a:cxn>
                <a:cxn ang="0">
                  <a:pos x="81" y="653"/>
                </a:cxn>
                <a:cxn ang="0">
                  <a:pos x="216" y="424"/>
                </a:cxn>
                <a:cxn ang="0">
                  <a:pos x="394" y="230"/>
                </a:cxn>
                <a:cxn ang="0">
                  <a:pos x="608" y="88"/>
                </a:cxn>
                <a:cxn ang="0">
                  <a:pos x="840" y="10"/>
                </a:cxn>
              </a:cxnLst>
              <a:rect l="0" t="0" r="r" b="b"/>
              <a:pathLst>
                <a:path w="1526" h="1673">
                  <a:moveTo>
                    <a:pt x="960" y="0"/>
                  </a:moveTo>
                  <a:lnTo>
                    <a:pt x="1035" y="7"/>
                  </a:lnTo>
                  <a:lnTo>
                    <a:pt x="1099" y="23"/>
                  </a:lnTo>
                  <a:lnTo>
                    <a:pt x="1156" y="46"/>
                  </a:lnTo>
                  <a:lnTo>
                    <a:pt x="1201" y="75"/>
                  </a:lnTo>
                  <a:lnTo>
                    <a:pt x="1240" y="107"/>
                  </a:lnTo>
                  <a:lnTo>
                    <a:pt x="1270" y="136"/>
                  </a:lnTo>
                  <a:lnTo>
                    <a:pt x="1291" y="165"/>
                  </a:lnTo>
                  <a:lnTo>
                    <a:pt x="1310" y="188"/>
                  </a:lnTo>
                  <a:lnTo>
                    <a:pt x="1319" y="204"/>
                  </a:lnTo>
                  <a:lnTo>
                    <a:pt x="1466" y="26"/>
                  </a:lnTo>
                  <a:lnTo>
                    <a:pt x="1487" y="4"/>
                  </a:lnTo>
                  <a:lnTo>
                    <a:pt x="1490" y="4"/>
                  </a:lnTo>
                  <a:lnTo>
                    <a:pt x="1493" y="0"/>
                  </a:lnTo>
                  <a:lnTo>
                    <a:pt x="1508" y="0"/>
                  </a:lnTo>
                  <a:lnTo>
                    <a:pt x="1514" y="4"/>
                  </a:lnTo>
                  <a:lnTo>
                    <a:pt x="1520" y="10"/>
                  </a:lnTo>
                  <a:lnTo>
                    <a:pt x="1520" y="13"/>
                  </a:lnTo>
                  <a:lnTo>
                    <a:pt x="1523" y="20"/>
                  </a:lnTo>
                  <a:lnTo>
                    <a:pt x="1523" y="23"/>
                  </a:lnTo>
                  <a:lnTo>
                    <a:pt x="1526" y="20"/>
                  </a:lnTo>
                  <a:lnTo>
                    <a:pt x="1391" y="608"/>
                  </a:lnTo>
                  <a:lnTo>
                    <a:pt x="1388" y="624"/>
                  </a:lnTo>
                  <a:lnTo>
                    <a:pt x="1385" y="637"/>
                  </a:lnTo>
                  <a:lnTo>
                    <a:pt x="1382" y="646"/>
                  </a:lnTo>
                  <a:lnTo>
                    <a:pt x="1376" y="653"/>
                  </a:lnTo>
                  <a:lnTo>
                    <a:pt x="1370" y="653"/>
                  </a:lnTo>
                  <a:lnTo>
                    <a:pt x="1364" y="656"/>
                  </a:lnTo>
                  <a:lnTo>
                    <a:pt x="1343" y="656"/>
                  </a:lnTo>
                  <a:lnTo>
                    <a:pt x="1337" y="653"/>
                  </a:lnTo>
                  <a:lnTo>
                    <a:pt x="1331" y="653"/>
                  </a:lnTo>
                  <a:lnTo>
                    <a:pt x="1328" y="646"/>
                  </a:lnTo>
                  <a:lnTo>
                    <a:pt x="1322" y="643"/>
                  </a:lnTo>
                  <a:lnTo>
                    <a:pt x="1322" y="621"/>
                  </a:lnTo>
                  <a:lnTo>
                    <a:pt x="1325" y="608"/>
                  </a:lnTo>
                  <a:lnTo>
                    <a:pt x="1325" y="588"/>
                  </a:lnTo>
                  <a:lnTo>
                    <a:pt x="1328" y="559"/>
                  </a:lnTo>
                  <a:lnTo>
                    <a:pt x="1328" y="514"/>
                  </a:lnTo>
                  <a:lnTo>
                    <a:pt x="1322" y="417"/>
                  </a:lnTo>
                  <a:lnTo>
                    <a:pt x="1303" y="330"/>
                  </a:lnTo>
                  <a:lnTo>
                    <a:pt x="1276" y="256"/>
                  </a:lnTo>
                  <a:lnTo>
                    <a:pt x="1234" y="191"/>
                  </a:lnTo>
                  <a:lnTo>
                    <a:pt x="1186" y="139"/>
                  </a:lnTo>
                  <a:lnTo>
                    <a:pt x="1126" y="101"/>
                  </a:lnTo>
                  <a:lnTo>
                    <a:pt x="1057" y="78"/>
                  </a:lnTo>
                  <a:lnTo>
                    <a:pt x="978" y="68"/>
                  </a:lnTo>
                  <a:lnTo>
                    <a:pt x="882" y="78"/>
                  </a:lnTo>
                  <a:lnTo>
                    <a:pt x="789" y="104"/>
                  </a:lnTo>
                  <a:lnTo>
                    <a:pt x="695" y="146"/>
                  </a:lnTo>
                  <a:lnTo>
                    <a:pt x="608" y="201"/>
                  </a:lnTo>
                  <a:lnTo>
                    <a:pt x="527" y="269"/>
                  </a:lnTo>
                  <a:lnTo>
                    <a:pt x="454" y="346"/>
                  </a:lnTo>
                  <a:lnTo>
                    <a:pt x="388" y="440"/>
                  </a:lnTo>
                  <a:lnTo>
                    <a:pt x="337" y="540"/>
                  </a:lnTo>
                  <a:lnTo>
                    <a:pt x="292" y="640"/>
                  </a:lnTo>
                  <a:lnTo>
                    <a:pt x="259" y="737"/>
                  </a:lnTo>
                  <a:lnTo>
                    <a:pt x="231" y="834"/>
                  </a:lnTo>
                  <a:lnTo>
                    <a:pt x="216" y="924"/>
                  </a:lnTo>
                  <a:lnTo>
                    <a:pt x="204" y="1002"/>
                  </a:lnTo>
                  <a:lnTo>
                    <a:pt x="198" y="1069"/>
                  </a:lnTo>
                  <a:lnTo>
                    <a:pt x="195" y="1121"/>
                  </a:lnTo>
                  <a:lnTo>
                    <a:pt x="201" y="1211"/>
                  </a:lnTo>
                  <a:lnTo>
                    <a:pt x="216" y="1292"/>
                  </a:lnTo>
                  <a:lnTo>
                    <a:pt x="240" y="1363"/>
                  </a:lnTo>
                  <a:lnTo>
                    <a:pt x="274" y="1425"/>
                  </a:lnTo>
                  <a:lnTo>
                    <a:pt x="313" y="1473"/>
                  </a:lnTo>
                  <a:lnTo>
                    <a:pt x="355" y="1515"/>
                  </a:lnTo>
                  <a:lnTo>
                    <a:pt x="403" y="1547"/>
                  </a:lnTo>
                  <a:lnTo>
                    <a:pt x="454" y="1570"/>
                  </a:lnTo>
                  <a:lnTo>
                    <a:pt x="508" y="1586"/>
                  </a:lnTo>
                  <a:lnTo>
                    <a:pt x="563" y="1596"/>
                  </a:lnTo>
                  <a:lnTo>
                    <a:pt x="617" y="1599"/>
                  </a:lnTo>
                  <a:lnTo>
                    <a:pt x="686" y="1592"/>
                  </a:lnTo>
                  <a:lnTo>
                    <a:pt x="761" y="1576"/>
                  </a:lnTo>
                  <a:lnTo>
                    <a:pt x="840" y="1544"/>
                  </a:lnTo>
                  <a:lnTo>
                    <a:pt x="924" y="1496"/>
                  </a:lnTo>
                  <a:lnTo>
                    <a:pt x="1011" y="1431"/>
                  </a:lnTo>
                  <a:lnTo>
                    <a:pt x="1078" y="1363"/>
                  </a:lnTo>
                  <a:lnTo>
                    <a:pt x="1129" y="1292"/>
                  </a:lnTo>
                  <a:lnTo>
                    <a:pt x="1168" y="1224"/>
                  </a:lnTo>
                  <a:lnTo>
                    <a:pt x="1195" y="1163"/>
                  </a:lnTo>
                  <a:lnTo>
                    <a:pt x="1216" y="1108"/>
                  </a:lnTo>
                  <a:lnTo>
                    <a:pt x="1228" y="1066"/>
                  </a:lnTo>
                  <a:lnTo>
                    <a:pt x="1231" y="1056"/>
                  </a:lnTo>
                  <a:lnTo>
                    <a:pt x="1240" y="1047"/>
                  </a:lnTo>
                  <a:lnTo>
                    <a:pt x="1246" y="1043"/>
                  </a:lnTo>
                  <a:lnTo>
                    <a:pt x="1264" y="1043"/>
                  </a:lnTo>
                  <a:lnTo>
                    <a:pt x="1267" y="1047"/>
                  </a:lnTo>
                  <a:lnTo>
                    <a:pt x="1273" y="1047"/>
                  </a:lnTo>
                  <a:lnTo>
                    <a:pt x="1282" y="1056"/>
                  </a:lnTo>
                  <a:lnTo>
                    <a:pt x="1282" y="1066"/>
                  </a:lnTo>
                  <a:lnTo>
                    <a:pt x="1279" y="1079"/>
                  </a:lnTo>
                  <a:lnTo>
                    <a:pt x="1273" y="1108"/>
                  </a:lnTo>
                  <a:lnTo>
                    <a:pt x="1261" y="1150"/>
                  </a:lnTo>
                  <a:lnTo>
                    <a:pt x="1240" y="1202"/>
                  </a:lnTo>
                  <a:lnTo>
                    <a:pt x="1210" y="1263"/>
                  </a:lnTo>
                  <a:lnTo>
                    <a:pt x="1168" y="1331"/>
                  </a:lnTo>
                  <a:lnTo>
                    <a:pt x="1114" y="1402"/>
                  </a:lnTo>
                  <a:lnTo>
                    <a:pt x="1048" y="1473"/>
                  </a:lnTo>
                  <a:lnTo>
                    <a:pt x="987" y="1525"/>
                  </a:lnTo>
                  <a:lnTo>
                    <a:pt x="918" y="1573"/>
                  </a:lnTo>
                  <a:lnTo>
                    <a:pt x="843" y="1615"/>
                  </a:lnTo>
                  <a:lnTo>
                    <a:pt x="761" y="1644"/>
                  </a:lnTo>
                  <a:lnTo>
                    <a:pt x="674" y="1667"/>
                  </a:lnTo>
                  <a:lnTo>
                    <a:pt x="581" y="1673"/>
                  </a:lnTo>
                  <a:lnTo>
                    <a:pt x="484" y="1667"/>
                  </a:lnTo>
                  <a:lnTo>
                    <a:pt x="394" y="1644"/>
                  </a:lnTo>
                  <a:lnTo>
                    <a:pt x="310" y="1609"/>
                  </a:lnTo>
                  <a:lnTo>
                    <a:pt x="234" y="1560"/>
                  </a:lnTo>
                  <a:lnTo>
                    <a:pt x="168" y="1502"/>
                  </a:lnTo>
                  <a:lnTo>
                    <a:pt x="111" y="1431"/>
                  </a:lnTo>
                  <a:lnTo>
                    <a:pt x="63" y="1347"/>
                  </a:lnTo>
                  <a:lnTo>
                    <a:pt x="30" y="1257"/>
                  </a:lnTo>
                  <a:lnTo>
                    <a:pt x="6" y="1153"/>
                  </a:lnTo>
                  <a:lnTo>
                    <a:pt x="0" y="1043"/>
                  </a:lnTo>
                  <a:lnTo>
                    <a:pt x="9" y="911"/>
                  </a:lnTo>
                  <a:lnTo>
                    <a:pt x="39" y="779"/>
                  </a:lnTo>
                  <a:lnTo>
                    <a:pt x="81" y="653"/>
                  </a:lnTo>
                  <a:lnTo>
                    <a:pt x="141" y="533"/>
                  </a:lnTo>
                  <a:lnTo>
                    <a:pt x="216" y="424"/>
                  </a:lnTo>
                  <a:lnTo>
                    <a:pt x="301" y="320"/>
                  </a:lnTo>
                  <a:lnTo>
                    <a:pt x="394" y="230"/>
                  </a:lnTo>
                  <a:lnTo>
                    <a:pt x="499" y="152"/>
                  </a:lnTo>
                  <a:lnTo>
                    <a:pt x="608" y="88"/>
                  </a:lnTo>
                  <a:lnTo>
                    <a:pt x="722" y="39"/>
                  </a:lnTo>
                  <a:lnTo>
                    <a:pt x="840" y="10"/>
                  </a:lnTo>
                  <a:lnTo>
                    <a:pt x="9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3964580" y="4114800"/>
            <a:ext cx="517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is a K-fold branched cover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752600" y="2286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Seiberg</a:t>
            </a:r>
            <a:r>
              <a:rPr lang="en-US" sz="4400" dirty="0" smtClean="0"/>
              <a:t>-Witten Curve</a:t>
            </a:r>
            <a:endParaRPr lang="en-US" sz="4400" dirty="0"/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191000" y="2362201"/>
            <a:ext cx="686864" cy="525009"/>
            <a:chOff x="2687" y="1559"/>
            <a:chExt cx="3030" cy="2316"/>
          </a:xfrm>
          <a:solidFill>
            <a:srgbClr val="009900"/>
          </a:solidFill>
        </p:grpSpPr>
        <p:sp>
          <p:nvSpPr>
            <p:cNvPr id="12294" name="Freeform 6"/>
            <p:cNvSpPr>
              <a:spLocks/>
            </p:cNvSpPr>
            <p:nvPr/>
          </p:nvSpPr>
          <p:spPr bwMode="auto">
            <a:xfrm>
              <a:off x="2687" y="1691"/>
              <a:ext cx="1129" cy="1634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376" y="3"/>
                </a:cxn>
                <a:cxn ang="0">
                  <a:pos x="430" y="13"/>
                </a:cxn>
                <a:cxn ang="0">
                  <a:pos x="482" y="31"/>
                </a:cxn>
                <a:cxn ang="0">
                  <a:pos x="530" y="62"/>
                </a:cxn>
                <a:cxn ang="0">
                  <a:pos x="569" y="104"/>
                </a:cxn>
                <a:cxn ang="0">
                  <a:pos x="599" y="164"/>
                </a:cxn>
                <a:cxn ang="0">
                  <a:pos x="1074" y="1507"/>
                </a:cxn>
                <a:cxn ang="0">
                  <a:pos x="1094" y="1551"/>
                </a:cxn>
                <a:cxn ang="0">
                  <a:pos x="1118" y="1587"/>
                </a:cxn>
                <a:cxn ang="0">
                  <a:pos x="1129" y="1609"/>
                </a:cxn>
                <a:cxn ang="0">
                  <a:pos x="1126" y="1618"/>
                </a:cxn>
                <a:cxn ang="0">
                  <a:pos x="1114" y="1627"/>
                </a:cxn>
                <a:cxn ang="0">
                  <a:pos x="1029" y="1630"/>
                </a:cxn>
                <a:cxn ang="0">
                  <a:pos x="991" y="1626"/>
                </a:cxn>
                <a:cxn ang="0">
                  <a:pos x="961" y="1611"/>
                </a:cxn>
                <a:cxn ang="0">
                  <a:pos x="932" y="1579"/>
                </a:cxn>
                <a:cxn ang="0">
                  <a:pos x="917" y="1548"/>
                </a:cxn>
                <a:cxn ang="0">
                  <a:pos x="895" y="1496"/>
                </a:cxn>
                <a:cxn ang="0">
                  <a:pos x="870" y="1428"/>
                </a:cxn>
                <a:cxn ang="0">
                  <a:pos x="842" y="1347"/>
                </a:cxn>
                <a:cxn ang="0">
                  <a:pos x="793" y="1209"/>
                </a:cxn>
                <a:cxn ang="0">
                  <a:pos x="725" y="1018"/>
                </a:cxn>
                <a:cxn ang="0">
                  <a:pos x="692" y="928"/>
                </a:cxn>
                <a:cxn ang="0">
                  <a:pos x="143" y="1587"/>
                </a:cxn>
                <a:cxn ang="0">
                  <a:pos x="123" y="1609"/>
                </a:cxn>
                <a:cxn ang="0">
                  <a:pos x="99" y="1626"/>
                </a:cxn>
                <a:cxn ang="0">
                  <a:pos x="68" y="1634"/>
                </a:cxn>
                <a:cxn ang="0">
                  <a:pos x="39" y="1628"/>
                </a:cxn>
                <a:cxn ang="0">
                  <a:pos x="15" y="1611"/>
                </a:cxn>
                <a:cxn ang="0">
                  <a:pos x="2" y="1586"/>
                </a:cxn>
                <a:cxn ang="0">
                  <a:pos x="2" y="1553"/>
                </a:cxn>
                <a:cxn ang="0">
                  <a:pos x="14" y="1526"/>
                </a:cxn>
                <a:cxn ang="0">
                  <a:pos x="40" y="1496"/>
                </a:cxn>
                <a:cxn ang="0">
                  <a:pos x="448" y="233"/>
                </a:cxn>
                <a:cxn ang="0">
                  <a:pos x="423" y="166"/>
                </a:cxn>
                <a:cxn ang="0">
                  <a:pos x="401" y="118"/>
                </a:cxn>
                <a:cxn ang="0">
                  <a:pos x="382" y="87"/>
                </a:cxn>
                <a:cxn ang="0">
                  <a:pos x="360" y="67"/>
                </a:cxn>
                <a:cxn ang="0">
                  <a:pos x="334" y="55"/>
                </a:cxn>
                <a:cxn ang="0">
                  <a:pos x="301" y="47"/>
                </a:cxn>
                <a:cxn ang="0">
                  <a:pos x="294" y="46"/>
                </a:cxn>
                <a:cxn ang="0">
                  <a:pos x="285" y="39"/>
                </a:cxn>
                <a:cxn ang="0">
                  <a:pos x="280" y="25"/>
                </a:cxn>
                <a:cxn ang="0">
                  <a:pos x="286" y="9"/>
                </a:cxn>
                <a:cxn ang="0">
                  <a:pos x="299" y="2"/>
                </a:cxn>
                <a:cxn ang="0">
                  <a:pos x="316" y="0"/>
                </a:cxn>
              </a:cxnLst>
              <a:rect l="0" t="0" r="r" b="b"/>
              <a:pathLst>
                <a:path w="1129" h="1634">
                  <a:moveTo>
                    <a:pt x="316" y="0"/>
                  </a:moveTo>
                  <a:lnTo>
                    <a:pt x="323" y="0"/>
                  </a:lnTo>
                  <a:lnTo>
                    <a:pt x="349" y="1"/>
                  </a:lnTo>
                  <a:lnTo>
                    <a:pt x="376" y="3"/>
                  </a:lnTo>
                  <a:lnTo>
                    <a:pt x="403" y="7"/>
                  </a:lnTo>
                  <a:lnTo>
                    <a:pt x="430" y="13"/>
                  </a:lnTo>
                  <a:lnTo>
                    <a:pt x="457" y="20"/>
                  </a:lnTo>
                  <a:lnTo>
                    <a:pt x="482" y="31"/>
                  </a:lnTo>
                  <a:lnTo>
                    <a:pt x="506" y="45"/>
                  </a:lnTo>
                  <a:lnTo>
                    <a:pt x="530" y="62"/>
                  </a:lnTo>
                  <a:lnTo>
                    <a:pt x="550" y="82"/>
                  </a:lnTo>
                  <a:lnTo>
                    <a:pt x="569" y="104"/>
                  </a:lnTo>
                  <a:lnTo>
                    <a:pt x="585" y="132"/>
                  </a:lnTo>
                  <a:lnTo>
                    <a:pt x="599" y="164"/>
                  </a:lnTo>
                  <a:lnTo>
                    <a:pt x="1064" y="1481"/>
                  </a:lnTo>
                  <a:lnTo>
                    <a:pt x="1074" y="1507"/>
                  </a:lnTo>
                  <a:lnTo>
                    <a:pt x="1084" y="1529"/>
                  </a:lnTo>
                  <a:lnTo>
                    <a:pt x="1094" y="1551"/>
                  </a:lnTo>
                  <a:lnTo>
                    <a:pt x="1104" y="1570"/>
                  </a:lnTo>
                  <a:lnTo>
                    <a:pt x="1118" y="1587"/>
                  </a:lnTo>
                  <a:lnTo>
                    <a:pt x="1126" y="1598"/>
                  </a:lnTo>
                  <a:lnTo>
                    <a:pt x="1129" y="1609"/>
                  </a:lnTo>
                  <a:lnTo>
                    <a:pt x="1128" y="1613"/>
                  </a:lnTo>
                  <a:lnTo>
                    <a:pt x="1126" y="1618"/>
                  </a:lnTo>
                  <a:lnTo>
                    <a:pt x="1122" y="1623"/>
                  </a:lnTo>
                  <a:lnTo>
                    <a:pt x="1114" y="1627"/>
                  </a:lnTo>
                  <a:lnTo>
                    <a:pt x="1103" y="1630"/>
                  </a:lnTo>
                  <a:lnTo>
                    <a:pt x="1029" y="1630"/>
                  </a:lnTo>
                  <a:lnTo>
                    <a:pt x="1010" y="1629"/>
                  </a:lnTo>
                  <a:lnTo>
                    <a:pt x="991" y="1626"/>
                  </a:lnTo>
                  <a:lnTo>
                    <a:pt x="976" y="1620"/>
                  </a:lnTo>
                  <a:lnTo>
                    <a:pt x="961" y="1611"/>
                  </a:lnTo>
                  <a:lnTo>
                    <a:pt x="947" y="1598"/>
                  </a:lnTo>
                  <a:lnTo>
                    <a:pt x="932" y="1579"/>
                  </a:lnTo>
                  <a:lnTo>
                    <a:pt x="925" y="1566"/>
                  </a:lnTo>
                  <a:lnTo>
                    <a:pt x="917" y="1548"/>
                  </a:lnTo>
                  <a:lnTo>
                    <a:pt x="907" y="1525"/>
                  </a:lnTo>
                  <a:lnTo>
                    <a:pt x="895" y="1496"/>
                  </a:lnTo>
                  <a:lnTo>
                    <a:pt x="884" y="1464"/>
                  </a:lnTo>
                  <a:lnTo>
                    <a:pt x="870" y="1428"/>
                  </a:lnTo>
                  <a:lnTo>
                    <a:pt x="856" y="1388"/>
                  </a:lnTo>
                  <a:lnTo>
                    <a:pt x="842" y="1347"/>
                  </a:lnTo>
                  <a:lnTo>
                    <a:pt x="826" y="1302"/>
                  </a:lnTo>
                  <a:lnTo>
                    <a:pt x="793" y="1209"/>
                  </a:lnTo>
                  <a:lnTo>
                    <a:pt x="760" y="1112"/>
                  </a:lnTo>
                  <a:lnTo>
                    <a:pt x="725" y="1018"/>
                  </a:lnTo>
                  <a:lnTo>
                    <a:pt x="709" y="972"/>
                  </a:lnTo>
                  <a:lnTo>
                    <a:pt x="692" y="928"/>
                  </a:lnTo>
                  <a:lnTo>
                    <a:pt x="691" y="928"/>
                  </a:lnTo>
                  <a:lnTo>
                    <a:pt x="143" y="1587"/>
                  </a:lnTo>
                  <a:lnTo>
                    <a:pt x="134" y="1598"/>
                  </a:lnTo>
                  <a:lnTo>
                    <a:pt x="123" y="1609"/>
                  </a:lnTo>
                  <a:lnTo>
                    <a:pt x="113" y="1618"/>
                  </a:lnTo>
                  <a:lnTo>
                    <a:pt x="99" y="1626"/>
                  </a:lnTo>
                  <a:lnTo>
                    <a:pt x="84" y="1632"/>
                  </a:lnTo>
                  <a:lnTo>
                    <a:pt x="68" y="1634"/>
                  </a:lnTo>
                  <a:lnTo>
                    <a:pt x="52" y="1632"/>
                  </a:lnTo>
                  <a:lnTo>
                    <a:pt x="39" y="1628"/>
                  </a:lnTo>
                  <a:lnTo>
                    <a:pt x="26" y="1621"/>
                  </a:lnTo>
                  <a:lnTo>
                    <a:pt x="15" y="1611"/>
                  </a:lnTo>
                  <a:lnTo>
                    <a:pt x="7" y="1600"/>
                  </a:lnTo>
                  <a:lnTo>
                    <a:pt x="2" y="1586"/>
                  </a:lnTo>
                  <a:lnTo>
                    <a:pt x="0" y="1569"/>
                  </a:lnTo>
                  <a:lnTo>
                    <a:pt x="2" y="1553"/>
                  </a:lnTo>
                  <a:lnTo>
                    <a:pt x="7" y="1538"/>
                  </a:lnTo>
                  <a:lnTo>
                    <a:pt x="14" y="1526"/>
                  </a:lnTo>
                  <a:lnTo>
                    <a:pt x="26" y="1512"/>
                  </a:lnTo>
                  <a:lnTo>
                    <a:pt x="40" y="1496"/>
                  </a:lnTo>
                  <a:lnTo>
                    <a:pt x="670" y="862"/>
                  </a:lnTo>
                  <a:lnTo>
                    <a:pt x="448" y="233"/>
                  </a:lnTo>
                  <a:lnTo>
                    <a:pt x="434" y="196"/>
                  </a:lnTo>
                  <a:lnTo>
                    <a:pt x="423" y="166"/>
                  </a:lnTo>
                  <a:lnTo>
                    <a:pt x="411" y="140"/>
                  </a:lnTo>
                  <a:lnTo>
                    <a:pt x="401" y="118"/>
                  </a:lnTo>
                  <a:lnTo>
                    <a:pt x="392" y="100"/>
                  </a:lnTo>
                  <a:lnTo>
                    <a:pt x="382" y="87"/>
                  </a:lnTo>
                  <a:lnTo>
                    <a:pt x="371" y="76"/>
                  </a:lnTo>
                  <a:lnTo>
                    <a:pt x="360" y="67"/>
                  </a:lnTo>
                  <a:lnTo>
                    <a:pt x="348" y="60"/>
                  </a:lnTo>
                  <a:lnTo>
                    <a:pt x="334" y="55"/>
                  </a:lnTo>
                  <a:lnTo>
                    <a:pt x="319" y="51"/>
                  </a:lnTo>
                  <a:lnTo>
                    <a:pt x="301" y="47"/>
                  </a:lnTo>
                  <a:lnTo>
                    <a:pt x="298" y="47"/>
                  </a:lnTo>
                  <a:lnTo>
                    <a:pt x="294" y="46"/>
                  </a:lnTo>
                  <a:lnTo>
                    <a:pt x="288" y="43"/>
                  </a:lnTo>
                  <a:lnTo>
                    <a:pt x="285" y="39"/>
                  </a:lnTo>
                  <a:lnTo>
                    <a:pt x="281" y="33"/>
                  </a:lnTo>
                  <a:lnTo>
                    <a:pt x="280" y="25"/>
                  </a:lnTo>
                  <a:lnTo>
                    <a:pt x="282" y="15"/>
                  </a:lnTo>
                  <a:lnTo>
                    <a:pt x="286" y="9"/>
                  </a:lnTo>
                  <a:lnTo>
                    <a:pt x="292" y="5"/>
                  </a:lnTo>
                  <a:lnTo>
                    <a:pt x="299" y="2"/>
                  </a:lnTo>
                  <a:lnTo>
                    <a:pt x="308" y="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4158" y="1559"/>
              <a:ext cx="89" cy="231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9" y="2"/>
                </a:cxn>
                <a:cxn ang="0">
                  <a:pos x="69" y="6"/>
                </a:cxn>
                <a:cxn ang="0">
                  <a:pos x="77" y="13"/>
                </a:cxn>
                <a:cxn ang="0">
                  <a:pos x="81" y="22"/>
                </a:cxn>
                <a:cxn ang="0">
                  <a:pos x="85" y="33"/>
                </a:cxn>
                <a:cxn ang="0">
                  <a:pos x="87" y="45"/>
                </a:cxn>
                <a:cxn ang="0">
                  <a:pos x="89" y="58"/>
                </a:cxn>
                <a:cxn ang="0">
                  <a:pos x="89" y="2258"/>
                </a:cxn>
                <a:cxn ang="0">
                  <a:pos x="87" y="2271"/>
                </a:cxn>
                <a:cxn ang="0">
                  <a:pos x="85" y="2283"/>
                </a:cxn>
                <a:cxn ang="0">
                  <a:pos x="81" y="2294"/>
                </a:cxn>
                <a:cxn ang="0">
                  <a:pos x="77" y="2303"/>
                </a:cxn>
                <a:cxn ang="0">
                  <a:pos x="69" y="2310"/>
                </a:cxn>
                <a:cxn ang="0">
                  <a:pos x="59" y="2314"/>
                </a:cxn>
                <a:cxn ang="0">
                  <a:pos x="46" y="2316"/>
                </a:cxn>
                <a:cxn ang="0">
                  <a:pos x="33" y="2314"/>
                </a:cxn>
                <a:cxn ang="0">
                  <a:pos x="22" y="2310"/>
                </a:cxn>
                <a:cxn ang="0">
                  <a:pos x="13" y="2303"/>
                </a:cxn>
                <a:cxn ang="0">
                  <a:pos x="8" y="2294"/>
                </a:cxn>
                <a:cxn ang="0">
                  <a:pos x="4" y="2283"/>
                </a:cxn>
                <a:cxn ang="0">
                  <a:pos x="2" y="2271"/>
                </a:cxn>
                <a:cxn ang="0">
                  <a:pos x="0" y="2246"/>
                </a:cxn>
                <a:cxn ang="0">
                  <a:pos x="0" y="70"/>
                </a:cxn>
                <a:cxn ang="0">
                  <a:pos x="2" y="45"/>
                </a:cxn>
                <a:cxn ang="0">
                  <a:pos x="4" y="33"/>
                </a:cxn>
                <a:cxn ang="0">
                  <a:pos x="8" y="22"/>
                </a:cxn>
                <a:cxn ang="0">
                  <a:pos x="13" y="13"/>
                </a:cxn>
                <a:cxn ang="0">
                  <a:pos x="22" y="6"/>
                </a:cxn>
                <a:cxn ang="0">
                  <a:pos x="33" y="2"/>
                </a:cxn>
                <a:cxn ang="0">
                  <a:pos x="46" y="0"/>
                </a:cxn>
              </a:cxnLst>
              <a:rect l="0" t="0" r="r" b="b"/>
              <a:pathLst>
                <a:path w="89" h="2316">
                  <a:moveTo>
                    <a:pt x="46" y="0"/>
                  </a:moveTo>
                  <a:lnTo>
                    <a:pt x="59" y="2"/>
                  </a:lnTo>
                  <a:lnTo>
                    <a:pt x="69" y="6"/>
                  </a:lnTo>
                  <a:lnTo>
                    <a:pt x="77" y="13"/>
                  </a:lnTo>
                  <a:lnTo>
                    <a:pt x="81" y="22"/>
                  </a:lnTo>
                  <a:lnTo>
                    <a:pt x="85" y="33"/>
                  </a:lnTo>
                  <a:lnTo>
                    <a:pt x="87" y="45"/>
                  </a:lnTo>
                  <a:lnTo>
                    <a:pt x="89" y="58"/>
                  </a:lnTo>
                  <a:lnTo>
                    <a:pt x="89" y="2258"/>
                  </a:lnTo>
                  <a:lnTo>
                    <a:pt x="87" y="2271"/>
                  </a:lnTo>
                  <a:lnTo>
                    <a:pt x="85" y="2283"/>
                  </a:lnTo>
                  <a:lnTo>
                    <a:pt x="81" y="2294"/>
                  </a:lnTo>
                  <a:lnTo>
                    <a:pt x="77" y="2303"/>
                  </a:lnTo>
                  <a:lnTo>
                    <a:pt x="69" y="2310"/>
                  </a:lnTo>
                  <a:lnTo>
                    <a:pt x="59" y="2314"/>
                  </a:lnTo>
                  <a:lnTo>
                    <a:pt x="46" y="2316"/>
                  </a:lnTo>
                  <a:lnTo>
                    <a:pt x="33" y="2314"/>
                  </a:lnTo>
                  <a:lnTo>
                    <a:pt x="22" y="2310"/>
                  </a:lnTo>
                  <a:lnTo>
                    <a:pt x="13" y="2303"/>
                  </a:lnTo>
                  <a:lnTo>
                    <a:pt x="8" y="2294"/>
                  </a:lnTo>
                  <a:lnTo>
                    <a:pt x="4" y="2283"/>
                  </a:lnTo>
                  <a:lnTo>
                    <a:pt x="2" y="2271"/>
                  </a:lnTo>
                  <a:lnTo>
                    <a:pt x="0" y="2246"/>
                  </a:lnTo>
                  <a:lnTo>
                    <a:pt x="0" y="70"/>
                  </a:lnTo>
                  <a:lnTo>
                    <a:pt x="2" y="45"/>
                  </a:lnTo>
                  <a:lnTo>
                    <a:pt x="4" y="33"/>
                  </a:lnTo>
                  <a:lnTo>
                    <a:pt x="8" y="22"/>
                  </a:lnTo>
                  <a:lnTo>
                    <a:pt x="13" y="13"/>
                  </a:lnTo>
                  <a:lnTo>
                    <a:pt x="22" y="6"/>
                  </a:lnTo>
                  <a:lnTo>
                    <a:pt x="33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4632" y="2514"/>
              <a:ext cx="1085" cy="1118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1032" y="374"/>
                </a:cxn>
                <a:cxn ang="0">
                  <a:pos x="1014" y="281"/>
                </a:cxn>
                <a:cxn ang="0">
                  <a:pos x="988" y="208"/>
                </a:cxn>
                <a:cxn ang="0">
                  <a:pos x="953" y="152"/>
                </a:cxn>
                <a:cxn ang="0">
                  <a:pos x="907" y="112"/>
                </a:cxn>
                <a:cxn ang="0">
                  <a:pos x="851" y="85"/>
                </a:cxn>
                <a:cxn ang="0">
                  <a:pos x="783" y="68"/>
                </a:cxn>
                <a:cxn ang="0">
                  <a:pos x="702" y="59"/>
                </a:cxn>
                <a:cxn ang="0">
                  <a:pos x="609" y="57"/>
                </a:cxn>
                <a:cxn ang="0">
                  <a:pos x="566" y="534"/>
                </a:cxn>
                <a:cxn ang="0">
                  <a:pos x="572" y="544"/>
                </a:cxn>
                <a:cxn ang="0">
                  <a:pos x="577" y="556"/>
                </a:cxn>
                <a:cxn ang="0">
                  <a:pos x="576" y="563"/>
                </a:cxn>
                <a:cxn ang="0">
                  <a:pos x="570" y="571"/>
                </a:cxn>
                <a:cxn ang="0">
                  <a:pos x="555" y="585"/>
                </a:cxn>
                <a:cxn ang="0">
                  <a:pos x="126" y="1039"/>
                </a:cxn>
                <a:cxn ang="0">
                  <a:pos x="686" y="1038"/>
                </a:cxn>
                <a:cxn ang="0">
                  <a:pos x="720" y="1036"/>
                </a:cxn>
                <a:cxn ang="0">
                  <a:pos x="783" y="1029"/>
                </a:cxn>
                <a:cxn ang="0">
                  <a:pos x="826" y="1021"/>
                </a:cxn>
                <a:cxn ang="0">
                  <a:pos x="867" y="1007"/>
                </a:cxn>
                <a:cxn ang="0">
                  <a:pos x="907" y="985"/>
                </a:cxn>
                <a:cxn ang="0">
                  <a:pos x="944" y="954"/>
                </a:cxn>
                <a:cxn ang="0">
                  <a:pos x="976" y="909"/>
                </a:cxn>
                <a:cxn ang="0">
                  <a:pos x="1004" y="848"/>
                </a:cxn>
                <a:cxn ang="0">
                  <a:pos x="1024" y="769"/>
                </a:cxn>
                <a:cxn ang="0">
                  <a:pos x="1085" y="721"/>
                </a:cxn>
                <a:cxn ang="0">
                  <a:pos x="33" y="1118"/>
                </a:cxn>
                <a:cxn ang="0">
                  <a:pos x="13" y="1115"/>
                </a:cxn>
                <a:cxn ang="0">
                  <a:pos x="1" y="1105"/>
                </a:cxn>
                <a:cxn ang="0">
                  <a:pos x="0" y="1091"/>
                </a:cxn>
                <a:cxn ang="0">
                  <a:pos x="2" y="1084"/>
                </a:cxn>
                <a:cxn ang="0">
                  <a:pos x="10" y="1072"/>
                </a:cxn>
                <a:cxn ang="0">
                  <a:pos x="441" y="626"/>
                </a:cxn>
                <a:cxn ang="0">
                  <a:pos x="1" y="24"/>
                </a:cxn>
                <a:cxn ang="0">
                  <a:pos x="8" y="5"/>
                </a:cxn>
                <a:cxn ang="0">
                  <a:pos x="28" y="0"/>
                </a:cxn>
              </a:cxnLst>
              <a:rect l="0" t="0" r="r" b="b"/>
              <a:pathLst>
                <a:path w="1085" h="1118">
                  <a:moveTo>
                    <a:pt x="28" y="0"/>
                  </a:moveTo>
                  <a:lnTo>
                    <a:pt x="1039" y="0"/>
                  </a:lnTo>
                  <a:lnTo>
                    <a:pt x="1085" y="374"/>
                  </a:lnTo>
                  <a:lnTo>
                    <a:pt x="1032" y="374"/>
                  </a:lnTo>
                  <a:lnTo>
                    <a:pt x="1024" y="325"/>
                  </a:lnTo>
                  <a:lnTo>
                    <a:pt x="1014" y="281"/>
                  </a:lnTo>
                  <a:lnTo>
                    <a:pt x="1003" y="242"/>
                  </a:lnTo>
                  <a:lnTo>
                    <a:pt x="988" y="208"/>
                  </a:lnTo>
                  <a:lnTo>
                    <a:pt x="971" y="178"/>
                  </a:lnTo>
                  <a:lnTo>
                    <a:pt x="953" y="152"/>
                  </a:lnTo>
                  <a:lnTo>
                    <a:pt x="932" y="130"/>
                  </a:lnTo>
                  <a:lnTo>
                    <a:pt x="907" y="112"/>
                  </a:lnTo>
                  <a:lnTo>
                    <a:pt x="881" y="97"/>
                  </a:lnTo>
                  <a:lnTo>
                    <a:pt x="851" y="85"/>
                  </a:lnTo>
                  <a:lnTo>
                    <a:pt x="819" y="75"/>
                  </a:lnTo>
                  <a:lnTo>
                    <a:pt x="783" y="68"/>
                  </a:lnTo>
                  <a:lnTo>
                    <a:pt x="744" y="63"/>
                  </a:lnTo>
                  <a:lnTo>
                    <a:pt x="702" y="59"/>
                  </a:lnTo>
                  <a:lnTo>
                    <a:pt x="657" y="58"/>
                  </a:lnTo>
                  <a:lnTo>
                    <a:pt x="609" y="57"/>
                  </a:lnTo>
                  <a:lnTo>
                    <a:pt x="204" y="57"/>
                  </a:lnTo>
                  <a:lnTo>
                    <a:pt x="566" y="534"/>
                  </a:lnTo>
                  <a:lnTo>
                    <a:pt x="568" y="538"/>
                  </a:lnTo>
                  <a:lnTo>
                    <a:pt x="572" y="544"/>
                  </a:lnTo>
                  <a:lnTo>
                    <a:pt x="575" y="550"/>
                  </a:lnTo>
                  <a:lnTo>
                    <a:pt x="577" y="556"/>
                  </a:lnTo>
                  <a:lnTo>
                    <a:pt x="577" y="559"/>
                  </a:lnTo>
                  <a:lnTo>
                    <a:pt x="576" y="563"/>
                  </a:lnTo>
                  <a:lnTo>
                    <a:pt x="574" y="566"/>
                  </a:lnTo>
                  <a:lnTo>
                    <a:pt x="570" y="571"/>
                  </a:lnTo>
                  <a:lnTo>
                    <a:pt x="564" y="577"/>
                  </a:lnTo>
                  <a:lnTo>
                    <a:pt x="555" y="585"/>
                  </a:lnTo>
                  <a:lnTo>
                    <a:pt x="555" y="587"/>
                  </a:lnTo>
                  <a:lnTo>
                    <a:pt x="126" y="1039"/>
                  </a:lnTo>
                  <a:lnTo>
                    <a:pt x="670" y="1039"/>
                  </a:lnTo>
                  <a:lnTo>
                    <a:pt x="686" y="1038"/>
                  </a:lnTo>
                  <a:lnTo>
                    <a:pt x="702" y="1038"/>
                  </a:lnTo>
                  <a:lnTo>
                    <a:pt x="720" y="1036"/>
                  </a:lnTo>
                  <a:lnTo>
                    <a:pt x="742" y="1035"/>
                  </a:lnTo>
                  <a:lnTo>
                    <a:pt x="783" y="1029"/>
                  </a:lnTo>
                  <a:lnTo>
                    <a:pt x="804" y="1026"/>
                  </a:lnTo>
                  <a:lnTo>
                    <a:pt x="826" y="1021"/>
                  </a:lnTo>
                  <a:lnTo>
                    <a:pt x="846" y="1015"/>
                  </a:lnTo>
                  <a:lnTo>
                    <a:pt x="867" y="1007"/>
                  </a:lnTo>
                  <a:lnTo>
                    <a:pt x="887" y="997"/>
                  </a:lnTo>
                  <a:lnTo>
                    <a:pt x="907" y="985"/>
                  </a:lnTo>
                  <a:lnTo>
                    <a:pt x="926" y="971"/>
                  </a:lnTo>
                  <a:lnTo>
                    <a:pt x="944" y="954"/>
                  </a:lnTo>
                  <a:lnTo>
                    <a:pt x="961" y="933"/>
                  </a:lnTo>
                  <a:lnTo>
                    <a:pt x="976" y="909"/>
                  </a:lnTo>
                  <a:lnTo>
                    <a:pt x="991" y="880"/>
                  </a:lnTo>
                  <a:lnTo>
                    <a:pt x="1004" y="848"/>
                  </a:lnTo>
                  <a:lnTo>
                    <a:pt x="1015" y="810"/>
                  </a:lnTo>
                  <a:lnTo>
                    <a:pt x="1024" y="769"/>
                  </a:lnTo>
                  <a:lnTo>
                    <a:pt x="1032" y="721"/>
                  </a:lnTo>
                  <a:lnTo>
                    <a:pt x="1085" y="721"/>
                  </a:lnTo>
                  <a:lnTo>
                    <a:pt x="1039" y="1118"/>
                  </a:lnTo>
                  <a:lnTo>
                    <a:pt x="33" y="1118"/>
                  </a:lnTo>
                  <a:lnTo>
                    <a:pt x="22" y="1117"/>
                  </a:lnTo>
                  <a:lnTo>
                    <a:pt x="13" y="1115"/>
                  </a:lnTo>
                  <a:lnTo>
                    <a:pt x="6" y="1111"/>
                  </a:lnTo>
                  <a:lnTo>
                    <a:pt x="1" y="1105"/>
                  </a:lnTo>
                  <a:lnTo>
                    <a:pt x="0" y="1096"/>
                  </a:lnTo>
                  <a:lnTo>
                    <a:pt x="0" y="1091"/>
                  </a:lnTo>
                  <a:lnTo>
                    <a:pt x="1" y="1087"/>
                  </a:lnTo>
                  <a:lnTo>
                    <a:pt x="2" y="1084"/>
                  </a:lnTo>
                  <a:lnTo>
                    <a:pt x="5" y="1079"/>
                  </a:lnTo>
                  <a:lnTo>
                    <a:pt x="10" y="1072"/>
                  </a:lnTo>
                  <a:lnTo>
                    <a:pt x="18" y="1063"/>
                  </a:lnTo>
                  <a:lnTo>
                    <a:pt x="441" y="626"/>
                  </a:lnTo>
                  <a:lnTo>
                    <a:pt x="0" y="40"/>
                  </a:lnTo>
                  <a:lnTo>
                    <a:pt x="1" y="24"/>
                  </a:lnTo>
                  <a:lnTo>
                    <a:pt x="3" y="12"/>
                  </a:lnTo>
                  <a:lnTo>
                    <a:pt x="8" y="5"/>
                  </a:lnTo>
                  <a:lnTo>
                    <a:pt x="16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5" name="Group 139"/>
          <p:cNvGrpSpPr/>
          <p:nvPr/>
        </p:nvGrpSpPr>
        <p:grpSpPr>
          <a:xfrm>
            <a:off x="304800" y="4191000"/>
            <a:ext cx="3124200" cy="1143000"/>
            <a:chOff x="1384385" y="2140434"/>
            <a:chExt cx="5722345" cy="2248691"/>
          </a:xfrm>
        </p:grpSpPr>
        <p:sp>
          <p:nvSpPr>
            <p:cNvPr id="141" name="Freeform 62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384385" y="2422475"/>
              <a:ext cx="414663" cy="552365"/>
            </a:xfrm>
            <a:custGeom>
              <a:avLst/>
              <a:gdLst/>
              <a:ahLst/>
              <a:cxnLst>
                <a:cxn ang="0">
                  <a:pos x="1326" y="0"/>
                </a:cxn>
                <a:cxn ang="0">
                  <a:pos x="1334" y="538"/>
                </a:cxn>
                <a:cxn ang="0">
                  <a:pos x="1318" y="442"/>
                </a:cxn>
                <a:cxn ang="0">
                  <a:pos x="1299" y="359"/>
                </a:cxn>
                <a:cxn ang="0">
                  <a:pos x="1274" y="289"/>
                </a:cxn>
                <a:cxn ang="0">
                  <a:pos x="1244" y="230"/>
                </a:cxn>
                <a:cxn ang="0">
                  <a:pos x="1206" y="182"/>
                </a:cxn>
                <a:cxn ang="0">
                  <a:pos x="1161" y="145"/>
                </a:cxn>
                <a:cxn ang="0">
                  <a:pos x="1107" y="116"/>
                </a:cxn>
                <a:cxn ang="0">
                  <a:pos x="1043" y="95"/>
                </a:cxn>
                <a:cxn ang="0">
                  <a:pos x="969" y="82"/>
                </a:cxn>
                <a:cxn ang="0">
                  <a:pos x="883" y="74"/>
                </a:cxn>
                <a:cxn ang="0">
                  <a:pos x="785" y="72"/>
                </a:cxn>
                <a:cxn ang="0">
                  <a:pos x="724" y="782"/>
                </a:cxn>
                <a:cxn ang="0">
                  <a:pos x="734" y="793"/>
                </a:cxn>
                <a:cxn ang="0">
                  <a:pos x="741" y="807"/>
                </a:cxn>
                <a:cxn ang="0">
                  <a:pos x="743" y="818"/>
                </a:cxn>
                <a:cxn ang="0">
                  <a:pos x="741" y="823"/>
                </a:cxn>
                <a:cxn ang="0">
                  <a:pos x="737" y="831"/>
                </a:cxn>
                <a:cxn ang="0">
                  <a:pos x="728" y="845"/>
                </a:cxn>
                <a:cxn ang="0">
                  <a:pos x="721" y="853"/>
                </a:cxn>
                <a:cxn ang="0">
                  <a:pos x="778" y="1530"/>
                </a:cxn>
                <a:cxn ang="0">
                  <a:pos x="860" y="1529"/>
                </a:cxn>
                <a:cxn ang="0">
                  <a:pos x="935" y="1524"/>
                </a:cxn>
                <a:cxn ang="0">
                  <a:pos x="1002" y="1515"/>
                </a:cxn>
                <a:cxn ang="0">
                  <a:pos x="1062" y="1501"/>
                </a:cxn>
                <a:cxn ang="0">
                  <a:pos x="1116" y="1482"/>
                </a:cxn>
                <a:cxn ang="0">
                  <a:pos x="1163" y="1456"/>
                </a:cxn>
                <a:cxn ang="0">
                  <a:pos x="1204" y="1422"/>
                </a:cxn>
                <a:cxn ang="0">
                  <a:pos x="1240" y="1380"/>
                </a:cxn>
                <a:cxn ang="0">
                  <a:pos x="1269" y="1329"/>
                </a:cxn>
                <a:cxn ang="0">
                  <a:pos x="1294" y="1268"/>
                </a:cxn>
                <a:cxn ang="0">
                  <a:pos x="1313" y="1197"/>
                </a:cxn>
                <a:cxn ang="0">
                  <a:pos x="1328" y="1113"/>
                </a:cxn>
                <a:cxn ang="0">
                  <a:pos x="1388" y="1067"/>
                </a:cxn>
                <a:cxn ang="0">
                  <a:pos x="37" y="1631"/>
                </a:cxn>
                <a:cxn ang="0">
                  <a:pos x="20" y="1629"/>
                </a:cxn>
                <a:cxn ang="0">
                  <a:pos x="8" y="1624"/>
                </a:cxn>
                <a:cxn ang="0">
                  <a:pos x="1" y="1613"/>
                </a:cxn>
                <a:cxn ang="0">
                  <a:pos x="0" y="1603"/>
                </a:cxn>
                <a:cxn ang="0">
                  <a:pos x="3" y="1593"/>
                </a:cxn>
                <a:cxn ang="0">
                  <a:pos x="11" y="1584"/>
                </a:cxn>
                <a:cxn ang="0">
                  <a:pos x="25" y="1568"/>
                </a:cxn>
                <a:cxn ang="0">
                  <a:pos x="0" y="52"/>
                </a:cxn>
                <a:cxn ang="0">
                  <a:pos x="1" y="24"/>
                </a:cxn>
                <a:cxn ang="0">
                  <a:pos x="6" y="9"/>
                </a:cxn>
                <a:cxn ang="0">
                  <a:pos x="18" y="2"/>
                </a:cxn>
                <a:cxn ang="0">
                  <a:pos x="41" y="0"/>
                </a:cxn>
              </a:cxnLst>
              <a:rect l="0" t="0" r="r" b="b"/>
              <a:pathLst>
                <a:path w="1388" h="1631">
                  <a:moveTo>
                    <a:pt x="41" y="0"/>
                  </a:moveTo>
                  <a:lnTo>
                    <a:pt x="1326" y="0"/>
                  </a:lnTo>
                  <a:lnTo>
                    <a:pt x="1388" y="538"/>
                  </a:lnTo>
                  <a:lnTo>
                    <a:pt x="1334" y="538"/>
                  </a:lnTo>
                  <a:lnTo>
                    <a:pt x="1326" y="488"/>
                  </a:lnTo>
                  <a:lnTo>
                    <a:pt x="1318" y="442"/>
                  </a:lnTo>
                  <a:lnTo>
                    <a:pt x="1309" y="398"/>
                  </a:lnTo>
                  <a:lnTo>
                    <a:pt x="1299" y="359"/>
                  </a:lnTo>
                  <a:lnTo>
                    <a:pt x="1287" y="322"/>
                  </a:lnTo>
                  <a:lnTo>
                    <a:pt x="1274" y="289"/>
                  </a:lnTo>
                  <a:lnTo>
                    <a:pt x="1260" y="258"/>
                  </a:lnTo>
                  <a:lnTo>
                    <a:pt x="1244" y="230"/>
                  </a:lnTo>
                  <a:lnTo>
                    <a:pt x="1226" y="205"/>
                  </a:lnTo>
                  <a:lnTo>
                    <a:pt x="1206" y="182"/>
                  </a:lnTo>
                  <a:lnTo>
                    <a:pt x="1185" y="163"/>
                  </a:lnTo>
                  <a:lnTo>
                    <a:pt x="1161" y="145"/>
                  </a:lnTo>
                  <a:lnTo>
                    <a:pt x="1135" y="129"/>
                  </a:lnTo>
                  <a:lnTo>
                    <a:pt x="1107" y="116"/>
                  </a:lnTo>
                  <a:lnTo>
                    <a:pt x="1076" y="105"/>
                  </a:lnTo>
                  <a:lnTo>
                    <a:pt x="1043" y="95"/>
                  </a:lnTo>
                  <a:lnTo>
                    <a:pt x="1008" y="87"/>
                  </a:lnTo>
                  <a:lnTo>
                    <a:pt x="969" y="82"/>
                  </a:lnTo>
                  <a:lnTo>
                    <a:pt x="928" y="77"/>
                  </a:lnTo>
                  <a:lnTo>
                    <a:pt x="883" y="74"/>
                  </a:lnTo>
                  <a:lnTo>
                    <a:pt x="836" y="72"/>
                  </a:lnTo>
                  <a:lnTo>
                    <a:pt x="785" y="72"/>
                  </a:lnTo>
                  <a:lnTo>
                    <a:pt x="258" y="72"/>
                  </a:lnTo>
                  <a:lnTo>
                    <a:pt x="724" y="782"/>
                  </a:lnTo>
                  <a:lnTo>
                    <a:pt x="729" y="788"/>
                  </a:lnTo>
                  <a:lnTo>
                    <a:pt x="734" y="793"/>
                  </a:lnTo>
                  <a:lnTo>
                    <a:pt x="738" y="800"/>
                  </a:lnTo>
                  <a:lnTo>
                    <a:pt x="741" y="807"/>
                  </a:lnTo>
                  <a:lnTo>
                    <a:pt x="743" y="816"/>
                  </a:lnTo>
                  <a:lnTo>
                    <a:pt x="743" y="818"/>
                  </a:lnTo>
                  <a:lnTo>
                    <a:pt x="742" y="820"/>
                  </a:lnTo>
                  <a:lnTo>
                    <a:pt x="741" y="823"/>
                  </a:lnTo>
                  <a:lnTo>
                    <a:pt x="740" y="826"/>
                  </a:lnTo>
                  <a:lnTo>
                    <a:pt x="737" y="831"/>
                  </a:lnTo>
                  <a:lnTo>
                    <a:pt x="734" y="837"/>
                  </a:lnTo>
                  <a:lnTo>
                    <a:pt x="728" y="845"/>
                  </a:lnTo>
                  <a:lnTo>
                    <a:pt x="721" y="854"/>
                  </a:lnTo>
                  <a:lnTo>
                    <a:pt x="721" y="853"/>
                  </a:lnTo>
                  <a:lnTo>
                    <a:pt x="148" y="1530"/>
                  </a:lnTo>
                  <a:lnTo>
                    <a:pt x="778" y="1530"/>
                  </a:lnTo>
                  <a:lnTo>
                    <a:pt x="820" y="1529"/>
                  </a:lnTo>
                  <a:lnTo>
                    <a:pt x="860" y="1529"/>
                  </a:lnTo>
                  <a:lnTo>
                    <a:pt x="898" y="1526"/>
                  </a:lnTo>
                  <a:lnTo>
                    <a:pt x="935" y="1524"/>
                  </a:lnTo>
                  <a:lnTo>
                    <a:pt x="969" y="1520"/>
                  </a:lnTo>
                  <a:lnTo>
                    <a:pt x="1002" y="1515"/>
                  </a:lnTo>
                  <a:lnTo>
                    <a:pt x="1033" y="1509"/>
                  </a:lnTo>
                  <a:lnTo>
                    <a:pt x="1062" y="1501"/>
                  </a:lnTo>
                  <a:lnTo>
                    <a:pt x="1090" y="1492"/>
                  </a:lnTo>
                  <a:lnTo>
                    <a:pt x="1116" y="1482"/>
                  </a:lnTo>
                  <a:lnTo>
                    <a:pt x="1140" y="1470"/>
                  </a:lnTo>
                  <a:lnTo>
                    <a:pt x="1163" y="1456"/>
                  </a:lnTo>
                  <a:lnTo>
                    <a:pt x="1185" y="1440"/>
                  </a:lnTo>
                  <a:lnTo>
                    <a:pt x="1204" y="1422"/>
                  </a:lnTo>
                  <a:lnTo>
                    <a:pt x="1222" y="1402"/>
                  </a:lnTo>
                  <a:lnTo>
                    <a:pt x="1240" y="1380"/>
                  </a:lnTo>
                  <a:lnTo>
                    <a:pt x="1255" y="1356"/>
                  </a:lnTo>
                  <a:lnTo>
                    <a:pt x="1269" y="1329"/>
                  </a:lnTo>
                  <a:lnTo>
                    <a:pt x="1282" y="1300"/>
                  </a:lnTo>
                  <a:lnTo>
                    <a:pt x="1294" y="1268"/>
                  </a:lnTo>
                  <a:lnTo>
                    <a:pt x="1304" y="1234"/>
                  </a:lnTo>
                  <a:lnTo>
                    <a:pt x="1313" y="1197"/>
                  </a:lnTo>
                  <a:lnTo>
                    <a:pt x="1321" y="1156"/>
                  </a:lnTo>
                  <a:lnTo>
                    <a:pt x="1328" y="1113"/>
                  </a:lnTo>
                  <a:lnTo>
                    <a:pt x="1334" y="1067"/>
                  </a:lnTo>
                  <a:lnTo>
                    <a:pt x="1388" y="1067"/>
                  </a:lnTo>
                  <a:lnTo>
                    <a:pt x="1326" y="1631"/>
                  </a:lnTo>
                  <a:lnTo>
                    <a:pt x="37" y="1631"/>
                  </a:lnTo>
                  <a:lnTo>
                    <a:pt x="29" y="1630"/>
                  </a:lnTo>
                  <a:lnTo>
                    <a:pt x="20" y="1629"/>
                  </a:lnTo>
                  <a:lnTo>
                    <a:pt x="13" y="1627"/>
                  </a:lnTo>
                  <a:lnTo>
                    <a:pt x="8" y="1624"/>
                  </a:lnTo>
                  <a:lnTo>
                    <a:pt x="3" y="1619"/>
                  </a:lnTo>
                  <a:lnTo>
                    <a:pt x="1" y="1613"/>
                  </a:lnTo>
                  <a:lnTo>
                    <a:pt x="0" y="1605"/>
                  </a:lnTo>
                  <a:lnTo>
                    <a:pt x="0" y="1603"/>
                  </a:lnTo>
                  <a:lnTo>
                    <a:pt x="1" y="1597"/>
                  </a:lnTo>
                  <a:lnTo>
                    <a:pt x="3" y="1593"/>
                  </a:lnTo>
                  <a:lnTo>
                    <a:pt x="6" y="1589"/>
                  </a:lnTo>
                  <a:lnTo>
                    <a:pt x="11" y="1584"/>
                  </a:lnTo>
                  <a:lnTo>
                    <a:pt x="17" y="1577"/>
                  </a:lnTo>
                  <a:lnTo>
                    <a:pt x="25" y="1568"/>
                  </a:lnTo>
                  <a:lnTo>
                    <a:pt x="566" y="921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1" y="24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5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467318" y="3832683"/>
              <a:ext cx="497595" cy="556442"/>
            </a:xfrm>
            <a:custGeom>
              <a:avLst/>
              <a:gdLst/>
              <a:ahLst/>
              <a:cxnLst>
                <a:cxn ang="0">
                  <a:pos x="1180" y="11"/>
                </a:cxn>
                <a:cxn ang="0">
                  <a:pos x="1296" y="49"/>
                </a:cxn>
                <a:cxn ang="0">
                  <a:pos x="1380" y="103"/>
                </a:cxn>
                <a:cxn ang="0">
                  <a:pos x="1435" y="158"/>
                </a:cxn>
                <a:cxn ang="0">
                  <a:pos x="1465" y="198"/>
                </a:cxn>
                <a:cxn ang="0">
                  <a:pos x="1650" y="11"/>
                </a:cxn>
                <a:cxn ang="0">
                  <a:pos x="1669" y="0"/>
                </a:cxn>
                <a:cxn ang="0">
                  <a:pos x="1691" y="6"/>
                </a:cxn>
                <a:cxn ang="0">
                  <a:pos x="1698" y="22"/>
                </a:cxn>
                <a:cxn ang="0">
                  <a:pos x="1541" y="635"/>
                </a:cxn>
                <a:cxn ang="0">
                  <a:pos x="1523" y="655"/>
                </a:cxn>
                <a:cxn ang="0">
                  <a:pos x="1489" y="655"/>
                </a:cxn>
                <a:cxn ang="0">
                  <a:pos x="1470" y="642"/>
                </a:cxn>
                <a:cxn ang="0">
                  <a:pos x="1472" y="605"/>
                </a:cxn>
                <a:cxn ang="0">
                  <a:pos x="1475" y="558"/>
                </a:cxn>
                <a:cxn ang="0">
                  <a:pos x="1471" y="434"/>
                </a:cxn>
                <a:cxn ang="0">
                  <a:pos x="1435" y="291"/>
                </a:cxn>
                <a:cxn ang="0">
                  <a:pos x="1364" y="180"/>
                </a:cxn>
                <a:cxn ang="0">
                  <a:pos x="1260" y="105"/>
                </a:cxn>
                <a:cxn ang="0">
                  <a:pos x="1127" y="71"/>
                </a:cxn>
                <a:cxn ang="0">
                  <a:pos x="942" y="87"/>
                </a:cxn>
                <a:cxn ang="0">
                  <a:pos x="751" y="160"/>
                </a:cxn>
                <a:cxn ang="0">
                  <a:pos x="580" y="277"/>
                </a:cxn>
                <a:cxn ang="0">
                  <a:pos x="438" y="437"/>
                </a:cxn>
                <a:cxn ang="0">
                  <a:pos x="332" y="626"/>
                </a:cxn>
                <a:cxn ang="0">
                  <a:pos x="266" y="813"/>
                </a:cxn>
                <a:cxn ang="0">
                  <a:pos x="230" y="978"/>
                </a:cxn>
                <a:cxn ang="0">
                  <a:pos x="219" y="1102"/>
                </a:cxn>
                <a:cxn ang="0">
                  <a:pos x="229" y="1248"/>
                </a:cxn>
                <a:cxn ang="0">
                  <a:pos x="275" y="1380"/>
                </a:cxn>
                <a:cxn ang="0">
                  <a:pos x="349" y="1479"/>
                </a:cxn>
                <a:cxn ang="0">
                  <a:pos x="444" y="1546"/>
                </a:cxn>
                <a:cxn ang="0">
                  <a:pos x="550" y="1587"/>
                </a:cxn>
                <a:cxn ang="0">
                  <a:pos x="660" y="1603"/>
                </a:cxn>
                <a:cxn ang="0">
                  <a:pos x="794" y="1593"/>
                </a:cxn>
                <a:cxn ang="0">
                  <a:pos x="953" y="1542"/>
                </a:cxn>
                <a:cxn ang="0">
                  <a:pos x="1127" y="1436"/>
                </a:cxn>
                <a:cxn ang="0">
                  <a:pos x="1250" y="1308"/>
                </a:cxn>
                <a:cxn ang="0">
                  <a:pos x="1323" y="1184"/>
                </a:cxn>
                <a:cxn ang="0">
                  <a:pos x="1361" y="1087"/>
                </a:cxn>
                <a:cxn ang="0">
                  <a:pos x="1380" y="1053"/>
                </a:cxn>
                <a:cxn ang="0">
                  <a:pos x="1401" y="1048"/>
                </a:cxn>
                <a:cxn ang="0">
                  <a:pos x="1420" y="1053"/>
                </a:cxn>
                <a:cxn ang="0">
                  <a:pos x="1427" y="1073"/>
                </a:cxn>
                <a:cxn ang="0">
                  <a:pos x="1413" y="1123"/>
                </a:cxn>
                <a:cxn ang="0">
                  <a:pos x="1372" y="1219"/>
                </a:cxn>
                <a:cxn ang="0">
                  <a:pos x="1293" y="1342"/>
                </a:cxn>
                <a:cxn ang="0">
                  <a:pos x="1165" y="1476"/>
                </a:cxn>
                <a:cxn ang="0">
                  <a:pos x="1020" y="1576"/>
                </a:cxn>
                <a:cxn ang="0">
                  <a:pos x="845" y="1648"/>
                </a:cxn>
                <a:cxn ang="0">
                  <a:pos x="646" y="1675"/>
                </a:cxn>
                <a:cxn ang="0">
                  <a:pos x="457" y="1651"/>
                </a:cxn>
                <a:cxn ang="0">
                  <a:pos x="291" y="1582"/>
                </a:cxn>
                <a:cxn ang="0">
                  <a:pos x="156" y="1472"/>
                </a:cxn>
                <a:cxn ang="0">
                  <a:pos x="59" y="1324"/>
                </a:cxn>
                <a:cxn ang="0">
                  <a:pos x="7" y="1145"/>
                </a:cxn>
                <a:cxn ang="0">
                  <a:pos x="9" y="921"/>
                </a:cxn>
                <a:cxn ang="0">
                  <a:pos x="80" y="684"/>
                </a:cxn>
                <a:cxn ang="0">
                  <a:pos x="208" y="465"/>
                </a:cxn>
                <a:cxn ang="0">
                  <a:pos x="383" y="277"/>
                </a:cxn>
                <a:cxn ang="0">
                  <a:pos x="593" y="130"/>
                </a:cxn>
                <a:cxn ang="0">
                  <a:pos x="826" y="34"/>
                </a:cxn>
                <a:cxn ang="0">
                  <a:pos x="1071" y="0"/>
                </a:cxn>
              </a:cxnLst>
              <a:rect l="0" t="0" r="r" b="b"/>
              <a:pathLst>
                <a:path w="1698" h="1675">
                  <a:moveTo>
                    <a:pt x="1071" y="0"/>
                  </a:moveTo>
                  <a:lnTo>
                    <a:pt x="1110" y="1"/>
                  </a:lnTo>
                  <a:lnTo>
                    <a:pt x="1146" y="5"/>
                  </a:lnTo>
                  <a:lnTo>
                    <a:pt x="1180" y="11"/>
                  </a:lnTo>
                  <a:lnTo>
                    <a:pt x="1212" y="18"/>
                  </a:lnTo>
                  <a:lnTo>
                    <a:pt x="1242" y="27"/>
                  </a:lnTo>
                  <a:lnTo>
                    <a:pt x="1270" y="38"/>
                  </a:lnTo>
                  <a:lnTo>
                    <a:pt x="1296" y="49"/>
                  </a:lnTo>
                  <a:lnTo>
                    <a:pt x="1319" y="62"/>
                  </a:lnTo>
                  <a:lnTo>
                    <a:pt x="1342" y="75"/>
                  </a:lnTo>
                  <a:lnTo>
                    <a:pt x="1361" y="89"/>
                  </a:lnTo>
                  <a:lnTo>
                    <a:pt x="1380" y="103"/>
                  </a:lnTo>
                  <a:lnTo>
                    <a:pt x="1396" y="118"/>
                  </a:lnTo>
                  <a:lnTo>
                    <a:pt x="1410" y="131"/>
                  </a:lnTo>
                  <a:lnTo>
                    <a:pt x="1424" y="145"/>
                  </a:lnTo>
                  <a:lnTo>
                    <a:pt x="1435" y="158"/>
                  </a:lnTo>
                  <a:lnTo>
                    <a:pt x="1445" y="170"/>
                  </a:lnTo>
                  <a:lnTo>
                    <a:pt x="1452" y="180"/>
                  </a:lnTo>
                  <a:lnTo>
                    <a:pt x="1460" y="189"/>
                  </a:lnTo>
                  <a:lnTo>
                    <a:pt x="1465" y="198"/>
                  </a:lnTo>
                  <a:lnTo>
                    <a:pt x="1469" y="203"/>
                  </a:lnTo>
                  <a:lnTo>
                    <a:pt x="1634" y="25"/>
                  </a:lnTo>
                  <a:lnTo>
                    <a:pt x="1643" y="17"/>
                  </a:lnTo>
                  <a:lnTo>
                    <a:pt x="1650" y="11"/>
                  </a:lnTo>
                  <a:lnTo>
                    <a:pt x="1656" y="6"/>
                  </a:lnTo>
                  <a:lnTo>
                    <a:pt x="1660" y="3"/>
                  </a:lnTo>
                  <a:lnTo>
                    <a:pt x="1664" y="1"/>
                  </a:lnTo>
                  <a:lnTo>
                    <a:pt x="1669" y="0"/>
                  </a:lnTo>
                  <a:lnTo>
                    <a:pt x="1671" y="0"/>
                  </a:lnTo>
                  <a:lnTo>
                    <a:pt x="1680" y="1"/>
                  </a:lnTo>
                  <a:lnTo>
                    <a:pt x="1687" y="3"/>
                  </a:lnTo>
                  <a:lnTo>
                    <a:pt x="1691" y="6"/>
                  </a:lnTo>
                  <a:lnTo>
                    <a:pt x="1694" y="10"/>
                  </a:lnTo>
                  <a:lnTo>
                    <a:pt x="1696" y="14"/>
                  </a:lnTo>
                  <a:lnTo>
                    <a:pt x="1698" y="18"/>
                  </a:lnTo>
                  <a:lnTo>
                    <a:pt x="1698" y="22"/>
                  </a:lnTo>
                  <a:lnTo>
                    <a:pt x="1698" y="22"/>
                  </a:lnTo>
                  <a:lnTo>
                    <a:pt x="1548" y="610"/>
                  </a:lnTo>
                  <a:lnTo>
                    <a:pt x="1544" y="624"/>
                  </a:lnTo>
                  <a:lnTo>
                    <a:pt x="1541" y="635"/>
                  </a:lnTo>
                  <a:lnTo>
                    <a:pt x="1538" y="643"/>
                  </a:lnTo>
                  <a:lnTo>
                    <a:pt x="1534" y="649"/>
                  </a:lnTo>
                  <a:lnTo>
                    <a:pt x="1529" y="653"/>
                  </a:lnTo>
                  <a:lnTo>
                    <a:pt x="1523" y="655"/>
                  </a:lnTo>
                  <a:lnTo>
                    <a:pt x="1514" y="656"/>
                  </a:lnTo>
                  <a:lnTo>
                    <a:pt x="1499" y="656"/>
                  </a:lnTo>
                  <a:lnTo>
                    <a:pt x="1494" y="656"/>
                  </a:lnTo>
                  <a:lnTo>
                    <a:pt x="1489" y="655"/>
                  </a:lnTo>
                  <a:lnTo>
                    <a:pt x="1483" y="654"/>
                  </a:lnTo>
                  <a:lnTo>
                    <a:pt x="1477" y="651"/>
                  </a:lnTo>
                  <a:lnTo>
                    <a:pt x="1473" y="648"/>
                  </a:lnTo>
                  <a:lnTo>
                    <a:pt x="1470" y="642"/>
                  </a:lnTo>
                  <a:lnTo>
                    <a:pt x="1469" y="635"/>
                  </a:lnTo>
                  <a:lnTo>
                    <a:pt x="1469" y="629"/>
                  </a:lnTo>
                  <a:lnTo>
                    <a:pt x="1471" y="611"/>
                  </a:lnTo>
                  <a:lnTo>
                    <a:pt x="1472" y="605"/>
                  </a:lnTo>
                  <a:lnTo>
                    <a:pt x="1473" y="597"/>
                  </a:lnTo>
                  <a:lnTo>
                    <a:pt x="1474" y="587"/>
                  </a:lnTo>
                  <a:lnTo>
                    <a:pt x="1475" y="573"/>
                  </a:lnTo>
                  <a:lnTo>
                    <a:pt x="1475" y="558"/>
                  </a:lnTo>
                  <a:lnTo>
                    <a:pt x="1476" y="539"/>
                  </a:lnTo>
                  <a:lnTo>
                    <a:pt x="1476" y="515"/>
                  </a:lnTo>
                  <a:lnTo>
                    <a:pt x="1475" y="473"/>
                  </a:lnTo>
                  <a:lnTo>
                    <a:pt x="1471" y="434"/>
                  </a:lnTo>
                  <a:lnTo>
                    <a:pt x="1466" y="395"/>
                  </a:lnTo>
                  <a:lnTo>
                    <a:pt x="1458" y="359"/>
                  </a:lnTo>
                  <a:lnTo>
                    <a:pt x="1447" y="324"/>
                  </a:lnTo>
                  <a:lnTo>
                    <a:pt x="1435" y="291"/>
                  </a:lnTo>
                  <a:lnTo>
                    <a:pt x="1420" y="260"/>
                  </a:lnTo>
                  <a:lnTo>
                    <a:pt x="1403" y="231"/>
                  </a:lnTo>
                  <a:lnTo>
                    <a:pt x="1384" y="204"/>
                  </a:lnTo>
                  <a:lnTo>
                    <a:pt x="1364" y="180"/>
                  </a:lnTo>
                  <a:lnTo>
                    <a:pt x="1341" y="158"/>
                  </a:lnTo>
                  <a:lnTo>
                    <a:pt x="1316" y="137"/>
                  </a:lnTo>
                  <a:lnTo>
                    <a:pt x="1289" y="120"/>
                  </a:lnTo>
                  <a:lnTo>
                    <a:pt x="1260" y="105"/>
                  </a:lnTo>
                  <a:lnTo>
                    <a:pt x="1230" y="92"/>
                  </a:lnTo>
                  <a:lnTo>
                    <a:pt x="1197" y="82"/>
                  </a:lnTo>
                  <a:lnTo>
                    <a:pt x="1163" y="75"/>
                  </a:lnTo>
                  <a:lnTo>
                    <a:pt x="1127" y="71"/>
                  </a:lnTo>
                  <a:lnTo>
                    <a:pt x="1089" y="70"/>
                  </a:lnTo>
                  <a:lnTo>
                    <a:pt x="1041" y="72"/>
                  </a:lnTo>
                  <a:lnTo>
                    <a:pt x="992" y="78"/>
                  </a:lnTo>
                  <a:lnTo>
                    <a:pt x="942" y="87"/>
                  </a:lnTo>
                  <a:lnTo>
                    <a:pt x="893" y="101"/>
                  </a:lnTo>
                  <a:lnTo>
                    <a:pt x="845" y="117"/>
                  </a:lnTo>
                  <a:lnTo>
                    <a:pt x="798" y="137"/>
                  </a:lnTo>
                  <a:lnTo>
                    <a:pt x="751" y="160"/>
                  </a:lnTo>
                  <a:lnTo>
                    <a:pt x="706" y="185"/>
                  </a:lnTo>
                  <a:lnTo>
                    <a:pt x="662" y="213"/>
                  </a:lnTo>
                  <a:lnTo>
                    <a:pt x="620" y="244"/>
                  </a:lnTo>
                  <a:lnTo>
                    <a:pt x="580" y="277"/>
                  </a:lnTo>
                  <a:lnTo>
                    <a:pt x="543" y="312"/>
                  </a:lnTo>
                  <a:lnTo>
                    <a:pt x="507" y="349"/>
                  </a:lnTo>
                  <a:lnTo>
                    <a:pt x="470" y="392"/>
                  </a:lnTo>
                  <a:lnTo>
                    <a:pt x="438" y="437"/>
                  </a:lnTo>
                  <a:lnTo>
                    <a:pt x="407" y="484"/>
                  </a:lnTo>
                  <a:lnTo>
                    <a:pt x="379" y="531"/>
                  </a:lnTo>
                  <a:lnTo>
                    <a:pt x="354" y="579"/>
                  </a:lnTo>
                  <a:lnTo>
                    <a:pt x="332" y="626"/>
                  </a:lnTo>
                  <a:lnTo>
                    <a:pt x="312" y="673"/>
                  </a:lnTo>
                  <a:lnTo>
                    <a:pt x="295" y="721"/>
                  </a:lnTo>
                  <a:lnTo>
                    <a:pt x="279" y="767"/>
                  </a:lnTo>
                  <a:lnTo>
                    <a:pt x="266" y="813"/>
                  </a:lnTo>
                  <a:lnTo>
                    <a:pt x="255" y="856"/>
                  </a:lnTo>
                  <a:lnTo>
                    <a:pt x="245" y="899"/>
                  </a:lnTo>
                  <a:lnTo>
                    <a:pt x="237" y="939"/>
                  </a:lnTo>
                  <a:lnTo>
                    <a:pt x="230" y="978"/>
                  </a:lnTo>
                  <a:lnTo>
                    <a:pt x="226" y="1013"/>
                  </a:lnTo>
                  <a:lnTo>
                    <a:pt x="222" y="1046"/>
                  </a:lnTo>
                  <a:lnTo>
                    <a:pt x="220" y="1076"/>
                  </a:lnTo>
                  <a:lnTo>
                    <a:pt x="219" y="1102"/>
                  </a:lnTo>
                  <a:lnTo>
                    <a:pt x="218" y="1125"/>
                  </a:lnTo>
                  <a:lnTo>
                    <a:pt x="219" y="1168"/>
                  </a:lnTo>
                  <a:lnTo>
                    <a:pt x="223" y="1210"/>
                  </a:lnTo>
                  <a:lnTo>
                    <a:pt x="229" y="1248"/>
                  </a:lnTo>
                  <a:lnTo>
                    <a:pt x="238" y="1285"/>
                  </a:lnTo>
                  <a:lnTo>
                    <a:pt x="248" y="1319"/>
                  </a:lnTo>
                  <a:lnTo>
                    <a:pt x="261" y="1351"/>
                  </a:lnTo>
                  <a:lnTo>
                    <a:pt x="275" y="1380"/>
                  </a:lnTo>
                  <a:lnTo>
                    <a:pt x="291" y="1408"/>
                  </a:lnTo>
                  <a:lnTo>
                    <a:pt x="309" y="1434"/>
                  </a:lnTo>
                  <a:lnTo>
                    <a:pt x="328" y="1458"/>
                  </a:lnTo>
                  <a:lnTo>
                    <a:pt x="349" y="1479"/>
                  </a:lnTo>
                  <a:lnTo>
                    <a:pt x="371" y="1499"/>
                  </a:lnTo>
                  <a:lnTo>
                    <a:pt x="394" y="1517"/>
                  </a:lnTo>
                  <a:lnTo>
                    <a:pt x="418" y="1532"/>
                  </a:lnTo>
                  <a:lnTo>
                    <a:pt x="444" y="1546"/>
                  </a:lnTo>
                  <a:lnTo>
                    <a:pt x="469" y="1559"/>
                  </a:lnTo>
                  <a:lnTo>
                    <a:pt x="495" y="1570"/>
                  </a:lnTo>
                  <a:lnTo>
                    <a:pt x="522" y="1579"/>
                  </a:lnTo>
                  <a:lnTo>
                    <a:pt x="550" y="1587"/>
                  </a:lnTo>
                  <a:lnTo>
                    <a:pt x="577" y="1592"/>
                  </a:lnTo>
                  <a:lnTo>
                    <a:pt x="605" y="1598"/>
                  </a:lnTo>
                  <a:lnTo>
                    <a:pt x="632" y="1601"/>
                  </a:lnTo>
                  <a:lnTo>
                    <a:pt x="660" y="1603"/>
                  </a:lnTo>
                  <a:lnTo>
                    <a:pt x="687" y="1603"/>
                  </a:lnTo>
                  <a:lnTo>
                    <a:pt x="722" y="1602"/>
                  </a:lnTo>
                  <a:lnTo>
                    <a:pt x="758" y="1599"/>
                  </a:lnTo>
                  <a:lnTo>
                    <a:pt x="794" y="1593"/>
                  </a:lnTo>
                  <a:lnTo>
                    <a:pt x="832" y="1585"/>
                  </a:lnTo>
                  <a:lnTo>
                    <a:pt x="872" y="1574"/>
                  </a:lnTo>
                  <a:lnTo>
                    <a:pt x="912" y="1560"/>
                  </a:lnTo>
                  <a:lnTo>
                    <a:pt x="953" y="1542"/>
                  </a:lnTo>
                  <a:lnTo>
                    <a:pt x="995" y="1522"/>
                  </a:lnTo>
                  <a:lnTo>
                    <a:pt x="1038" y="1497"/>
                  </a:lnTo>
                  <a:lnTo>
                    <a:pt x="1082" y="1468"/>
                  </a:lnTo>
                  <a:lnTo>
                    <a:pt x="1127" y="1436"/>
                  </a:lnTo>
                  <a:lnTo>
                    <a:pt x="1163" y="1404"/>
                  </a:lnTo>
                  <a:lnTo>
                    <a:pt x="1195" y="1373"/>
                  </a:lnTo>
                  <a:lnTo>
                    <a:pt x="1224" y="1340"/>
                  </a:lnTo>
                  <a:lnTo>
                    <a:pt x="1250" y="1308"/>
                  </a:lnTo>
                  <a:lnTo>
                    <a:pt x="1272" y="1275"/>
                  </a:lnTo>
                  <a:lnTo>
                    <a:pt x="1292" y="1244"/>
                  </a:lnTo>
                  <a:lnTo>
                    <a:pt x="1309" y="1213"/>
                  </a:lnTo>
                  <a:lnTo>
                    <a:pt x="1323" y="1184"/>
                  </a:lnTo>
                  <a:lnTo>
                    <a:pt x="1336" y="1156"/>
                  </a:lnTo>
                  <a:lnTo>
                    <a:pt x="1346" y="1131"/>
                  </a:lnTo>
                  <a:lnTo>
                    <a:pt x="1355" y="1108"/>
                  </a:lnTo>
                  <a:lnTo>
                    <a:pt x="1361" y="1087"/>
                  </a:lnTo>
                  <a:lnTo>
                    <a:pt x="1367" y="1070"/>
                  </a:lnTo>
                  <a:lnTo>
                    <a:pt x="1370" y="1062"/>
                  </a:lnTo>
                  <a:lnTo>
                    <a:pt x="1374" y="1056"/>
                  </a:lnTo>
                  <a:lnTo>
                    <a:pt x="1380" y="1053"/>
                  </a:lnTo>
                  <a:lnTo>
                    <a:pt x="1386" y="1050"/>
                  </a:lnTo>
                  <a:lnTo>
                    <a:pt x="1391" y="1049"/>
                  </a:lnTo>
                  <a:lnTo>
                    <a:pt x="1397" y="1048"/>
                  </a:lnTo>
                  <a:lnTo>
                    <a:pt x="1401" y="1048"/>
                  </a:lnTo>
                  <a:lnTo>
                    <a:pt x="1405" y="1049"/>
                  </a:lnTo>
                  <a:lnTo>
                    <a:pt x="1410" y="1049"/>
                  </a:lnTo>
                  <a:lnTo>
                    <a:pt x="1416" y="1051"/>
                  </a:lnTo>
                  <a:lnTo>
                    <a:pt x="1420" y="1053"/>
                  </a:lnTo>
                  <a:lnTo>
                    <a:pt x="1424" y="1057"/>
                  </a:lnTo>
                  <a:lnTo>
                    <a:pt x="1427" y="1063"/>
                  </a:lnTo>
                  <a:lnTo>
                    <a:pt x="1428" y="1070"/>
                  </a:lnTo>
                  <a:lnTo>
                    <a:pt x="1427" y="1073"/>
                  </a:lnTo>
                  <a:lnTo>
                    <a:pt x="1426" y="1080"/>
                  </a:lnTo>
                  <a:lnTo>
                    <a:pt x="1423" y="1091"/>
                  </a:lnTo>
                  <a:lnTo>
                    <a:pt x="1419" y="1106"/>
                  </a:lnTo>
                  <a:lnTo>
                    <a:pt x="1413" y="1123"/>
                  </a:lnTo>
                  <a:lnTo>
                    <a:pt x="1406" y="1144"/>
                  </a:lnTo>
                  <a:lnTo>
                    <a:pt x="1397" y="1167"/>
                  </a:lnTo>
                  <a:lnTo>
                    <a:pt x="1386" y="1192"/>
                  </a:lnTo>
                  <a:lnTo>
                    <a:pt x="1372" y="1219"/>
                  </a:lnTo>
                  <a:lnTo>
                    <a:pt x="1356" y="1248"/>
                  </a:lnTo>
                  <a:lnTo>
                    <a:pt x="1338" y="1278"/>
                  </a:lnTo>
                  <a:lnTo>
                    <a:pt x="1317" y="1310"/>
                  </a:lnTo>
                  <a:lnTo>
                    <a:pt x="1293" y="1342"/>
                  </a:lnTo>
                  <a:lnTo>
                    <a:pt x="1266" y="1375"/>
                  </a:lnTo>
                  <a:lnTo>
                    <a:pt x="1235" y="1409"/>
                  </a:lnTo>
                  <a:lnTo>
                    <a:pt x="1202" y="1442"/>
                  </a:lnTo>
                  <a:lnTo>
                    <a:pt x="1165" y="1476"/>
                  </a:lnTo>
                  <a:lnTo>
                    <a:pt x="1132" y="1503"/>
                  </a:lnTo>
                  <a:lnTo>
                    <a:pt x="1096" y="1529"/>
                  </a:lnTo>
                  <a:lnTo>
                    <a:pt x="1059" y="1553"/>
                  </a:lnTo>
                  <a:lnTo>
                    <a:pt x="1020" y="1576"/>
                  </a:lnTo>
                  <a:lnTo>
                    <a:pt x="979" y="1598"/>
                  </a:lnTo>
                  <a:lnTo>
                    <a:pt x="936" y="1617"/>
                  </a:lnTo>
                  <a:lnTo>
                    <a:pt x="892" y="1634"/>
                  </a:lnTo>
                  <a:lnTo>
                    <a:pt x="845" y="1648"/>
                  </a:lnTo>
                  <a:lnTo>
                    <a:pt x="798" y="1660"/>
                  </a:lnTo>
                  <a:lnTo>
                    <a:pt x="749" y="1668"/>
                  </a:lnTo>
                  <a:lnTo>
                    <a:pt x="698" y="1673"/>
                  </a:lnTo>
                  <a:lnTo>
                    <a:pt x="646" y="1675"/>
                  </a:lnTo>
                  <a:lnTo>
                    <a:pt x="597" y="1674"/>
                  </a:lnTo>
                  <a:lnTo>
                    <a:pt x="549" y="1669"/>
                  </a:lnTo>
                  <a:lnTo>
                    <a:pt x="503" y="1661"/>
                  </a:lnTo>
                  <a:lnTo>
                    <a:pt x="457" y="1651"/>
                  </a:lnTo>
                  <a:lnTo>
                    <a:pt x="413" y="1638"/>
                  </a:lnTo>
                  <a:lnTo>
                    <a:pt x="371" y="1622"/>
                  </a:lnTo>
                  <a:lnTo>
                    <a:pt x="330" y="1603"/>
                  </a:lnTo>
                  <a:lnTo>
                    <a:pt x="291" y="1582"/>
                  </a:lnTo>
                  <a:lnTo>
                    <a:pt x="255" y="1558"/>
                  </a:lnTo>
                  <a:lnTo>
                    <a:pt x="219" y="1531"/>
                  </a:lnTo>
                  <a:lnTo>
                    <a:pt x="187" y="1503"/>
                  </a:lnTo>
                  <a:lnTo>
                    <a:pt x="156" y="1472"/>
                  </a:lnTo>
                  <a:lnTo>
                    <a:pt x="128" y="1438"/>
                  </a:lnTo>
                  <a:lnTo>
                    <a:pt x="103" y="1402"/>
                  </a:lnTo>
                  <a:lnTo>
                    <a:pt x="80" y="1364"/>
                  </a:lnTo>
                  <a:lnTo>
                    <a:pt x="59" y="1324"/>
                  </a:lnTo>
                  <a:lnTo>
                    <a:pt x="42" y="1282"/>
                  </a:lnTo>
                  <a:lnTo>
                    <a:pt x="27" y="1238"/>
                  </a:lnTo>
                  <a:lnTo>
                    <a:pt x="15" y="1192"/>
                  </a:lnTo>
                  <a:lnTo>
                    <a:pt x="7" y="1145"/>
                  </a:lnTo>
                  <a:lnTo>
                    <a:pt x="2" y="1096"/>
                  </a:lnTo>
                  <a:lnTo>
                    <a:pt x="0" y="1044"/>
                  </a:lnTo>
                  <a:lnTo>
                    <a:pt x="3" y="982"/>
                  </a:lnTo>
                  <a:lnTo>
                    <a:pt x="9" y="921"/>
                  </a:lnTo>
                  <a:lnTo>
                    <a:pt x="21" y="860"/>
                  </a:lnTo>
                  <a:lnTo>
                    <a:pt x="36" y="801"/>
                  </a:lnTo>
                  <a:lnTo>
                    <a:pt x="56" y="741"/>
                  </a:lnTo>
                  <a:lnTo>
                    <a:pt x="80" y="684"/>
                  </a:lnTo>
                  <a:lnTo>
                    <a:pt x="107" y="627"/>
                  </a:lnTo>
                  <a:lnTo>
                    <a:pt x="137" y="571"/>
                  </a:lnTo>
                  <a:lnTo>
                    <a:pt x="171" y="517"/>
                  </a:lnTo>
                  <a:lnTo>
                    <a:pt x="208" y="465"/>
                  </a:lnTo>
                  <a:lnTo>
                    <a:pt x="247" y="415"/>
                  </a:lnTo>
                  <a:lnTo>
                    <a:pt x="290" y="367"/>
                  </a:lnTo>
                  <a:lnTo>
                    <a:pt x="335" y="321"/>
                  </a:lnTo>
                  <a:lnTo>
                    <a:pt x="383" y="277"/>
                  </a:lnTo>
                  <a:lnTo>
                    <a:pt x="433" y="236"/>
                  </a:lnTo>
                  <a:lnTo>
                    <a:pt x="484" y="198"/>
                  </a:lnTo>
                  <a:lnTo>
                    <a:pt x="538" y="163"/>
                  </a:lnTo>
                  <a:lnTo>
                    <a:pt x="593" y="130"/>
                  </a:lnTo>
                  <a:lnTo>
                    <a:pt x="650" y="101"/>
                  </a:lnTo>
                  <a:lnTo>
                    <a:pt x="708" y="75"/>
                  </a:lnTo>
                  <a:lnTo>
                    <a:pt x="767" y="53"/>
                  </a:lnTo>
                  <a:lnTo>
                    <a:pt x="826" y="34"/>
                  </a:lnTo>
                  <a:lnTo>
                    <a:pt x="887" y="20"/>
                  </a:lnTo>
                  <a:lnTo>
                    <a:pt x="948" y="9"/>
                  </a:lnTo>
                  <a:lnTo>
                    <a:pt x="1009" y="3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56"/>
            <p:cNvGrpSpPr/>
            <p:nvPr/>
          </p:nvGrpSpPr>
          <p:grpSpPr>
            <a:xfrm>
              <a:off x="2545441" y="2140434"/>
              <a:ext cx="4561289" cy="2068304"/>
              <a:chOff x="2057400" y="2819400"/>
              <a:chExt cx="4191000" cy="1676400"/>
            </a:xfrm>
          </p:grpSpPr>
          <p:sp>
            <p:nvSpPr>
              <p:cNvPr id="144" name="Freeform 143"/>
              <p:cNvSpPr/>
              <p:nvPr/>
            </p:nvSpPr>
            <p:spPr>
              <a:xfrm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66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 flipV="1"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>
                <a:off x="2057400" y="4495800"/>
                <a:ext cx="41910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rot="5400000">
                <a:off x="2895600" y="4038600"/>
                <a:ext cx="609600" cy="1588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TextBox 78"/>
          <p:cNvSpPr txBox="1"/>
          <p:nvPr/>
        </p:nvSpPr>
        <p:spPr>
          <a:xfrm>
            <a:off x="7605995" y="0"/>
            <a:ext cx="153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UV Curve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rot="5400000">
            <a:off x="8278083" y="759852"/>
            <a:ext cx="653676" cy="7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462" name="Freeform 6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8220475" y="1201510"/>
            <a:ext cx="508821" cy="499265"/>
          </a:xfrm>
          <a:custGeom>
            <a:avLst/>
            <a:gdLst/>
            <a:ahLst/>
            <a:cxnLst>
              <a:cxn ang="0">
                <a:pos x="1184" y="10"/>
              </a:cxn>
              <a:cxn ang="0">
                <a:pos x="1300" y="49"/>
              </a:cxn>
              <a:cxn ang="0">
                <a:pos x="1384" y="103"/>
              </a:cxn>
              <a:cxn ang="0">
                <a:pos x="1440" y="157"/>
              </a:cxn>
              <a:cxn ang="0">
                <a:pos x="1470" y="197"/>
              </a:cxn>
              <a:cxn ang="0">
                <a:pos x="1655" y="10"/>
              </a:cxn>
              <a:cxn ang="0">
                <a:pos x="1674" y="0"/>
              </a:cxn>
              <a:cxn ang="0">
                <a:pos x="1697" y="6"/>
              </a:cxn>
              <a:cxn ang="0">
                <a:pos x="1703" y="21"/>
              </a:cxn>
              <a:cxn ang="0">
                <a:pos x="1546" y="633"/>
              </a:cxn>
              <a:cxn ang="0">
                <a:pos x="1528" y="653"/>
              </a:cxn>
              <a:cxn ang="0">
                <a:pos x="1493" y="653"/>
              </a:cxn>
              <a:cxn ang="0">
                <a:pos x="1475" y="640"/>
              </a:cxn>
              <a:cxn ang="0">
                <a:pos x="1477" y="603"/>
              </a:cxn>
              <a:cxn ang="0">
                <a:pos x="1480" y="557"/>
              </a:cxn>
              <a:cxn ang="0">
                <a:pos x="1476" y="432"/>
              </a:cxn>
              <a:cxn ang="0">
                <a:pos x="1440" y="290"/>
              </a:cxn>
              <a:cxn ang="0">
                <a:pos x="1369" y="179"/>
              </a:cxn>
              <a:cxn ang="0">
                <a:pos x="1265" y="105"/>
              </a:cxn>
              <a:cxn ang="0">
                <a:pos x="1131" y="70"/>
              </a:cxn>
              <a:cxn ang="0">
                <a:pos x="946" y="87"/>
              </a:cxn>
              <a:cxn ang="0">
                <a:pos x="754" y="159"/>
              </a:cxn>
              <a:cxn ang="0">
                <a:pos x="582" y="276"/>
              </a:cxn>
              <a:cxn ang="0">
                <a:pos x="439" y="436"/>
              </a:cxn>
              <a:cxn ang="0">
                <a:pos x="333" y="624"/>
              </a:cxn>
              <a:cxn ang="0">
                <a:pos x="267" y="811"/>
              </a:cxn>
              <a:cxn ang="0">
                <a:pos x="231" y="976"/>
              </a:cxn>
              <a:cxn ang="0">
                <a:pos x="220" y="1099"/>
              </a:cxn>
              <a:cxn ang="0">
                <a:pos x="230" y="1245"/>
              </a:cxn>
              <a:cxn ang="0">
                <a:pos x="276" y="1377"/>
              </a:cxn>
              <a:cxn ang="0">
                <a:pos x="350" y="1476"/>
              </a:cxn>
              <a:cxn ang="0">
                <a:pos x="445" y="1543"/>
              </a:cxn>
              <a:cxn ang="0">
                <a:pos x="552" y="1583"/>
              </a:cxn>
              <a:cxn ang="0">
                <a:pos x="662" y="1599"/>
              </a:cxn>
              <a:cxn ang="0">
                <a:pos x="797" y="1590"/>
              </a:cxn>
              <a:cxn ang="0">
                <a:pos x="956" y="1539"/>
              </a:cxn>
              <a:cxn ang="0">
                <a:pos x="1130" y="1433"/>
              </a:cxn>
              <a:cxn ang="0">
                <a:pos x="1254" y="1305"/>
              </a:cxn>
              <a:cxn ang="0">
                <a:pos x="1328" y="1181"/>
              </a:cxn>
              <a:cxn ang="0">
                <a:pos x="1366" y="1085"/>
              </a:cxn>
              <a:cxn ang="0">
                <a:pos x="1384" y="1050"/>
              </a:cxn>
              <a:cxn ang="0">
                <a:pos x="1405" y="1046"/>
              </a:cxn>
              <a:cxn ang="0">
                <a:pos x="1425" y="1051"/>
              </a:cxn>
              <a:cxn ang="0">
                <a:pos x="1432" y="1070"/>
              </a:cxn>
              <a:cxn ang="0">
                <a:pos x="1418" y="1121"/>
              </a:cxn>
              <a:cxn ang="0">
                <a:pos x="1377" y="1216"/>
              </a:cxn>
              <a:cxn ang="0">
                <a:pos x="1297" y="1339"/>
              </a:cxn>
              <a:cxn ang="0">
                <a:pos x="1169" y="1473"/>
              </a:cxn>
              <a:cxn ang="0">
                <a:pos x="1024" y="1572"/>
              </a:cxn>
              <a:cxn ang="0">
                <a:pos x="848" y="1644"/>
              </a:cxn>
              <a:cxn ang="0">
                <a:pos x="648" y="1672"/>
              </a:cxn>
              <a:cxn ang="0">
                <a:pos x="459" y="1648"/>
              </a:cxn>
              <a:cxn ang="0">
                <a:pos x="293" y="1578"/>
              </a:cxn>
              <a:cxn ang="0">
                <a:pos x="157" y="1468"/>
              </a:cxn>
              <a:cxn ang="0">
                <a:pos x="60" y="1321"/>
              </a:cxn>
              <a:cxn ang="0">
                <a:pos x="7" y="1142"/>
              </a:cxn>
              <a:cxn ang="0">
                <a:pos x="10" y="919"/>
              </a:cxn>
              <a:cxn ang="0">
                <a:pos x="80" y="682"/>
              </a:cxn>
              <a:cxn ang="0">
                <a:pos x="209" y="464"/>
              </a:cxn>
              <a:cxn ang="0">
                <a:pos x="385" y="276"/>
              </a:cxn>
              <a:cxn ang="0">
                <a:pos x="595" y="130"/>
              </a:cxn>
              <a:cxn ang="0">
                <a:pos x="829" y="34"/>
              </a:cxn>
              <a:cxn ang="0">
                <a:pos x="1075" y="0"/>
              </a:cxn>
            </a:cxnLst>
            <a:rect l="0" t="0" r="r" b="b"/>
            <a:pathLst>
              <a:path w="1704" h="1672">
                <a:moveTo>
                  <a:pt x="1075" y="0"/>
                </a:moveTo>
                <a:lnTo>
                  <a:pt x="1113" y="1"/>
                </a:lnTo>
                <a:lnTo>
                  <a:pt x="1150" y="5"/>
                </a:lnTo>
                <a:lnTo>
                  <a:pt x="1184" y="10"/>
                </a:lnTo>
                <a:lnTo>
                  <a:pt x="1217" y="17"/>
                </a:lnTo>
                <a:lnTo>
                  <a:pt x="1246" y="27"/>
                </a:lnTo>
                <a:lnTo>
                  <a:pt x="1274" y="38"/>
                </a:lnTo>
                <a:lnTo>
                  <a:pt x="1300" y="49"/>
                </a:lnTo>
                <a:lnTo>
                  <a:pt x="1324" y="62"/>
                </a:lnTo>
                <a:lnTo>
                  <a:pt x="1346" y="75"/>
                </a:lnTo>
                <a:lnTo>
                  <a:pt x="1366" y="89"/>
                </a:lnTo>
                <a:lnTo>
                  <a:pt x="1384" y="103"/>
                </a:lnTo>
                <a:lnTo>
                  <a:pt x="1401" y="117"/>
                </a:lnTo>
                <a:lnTo>
                  <a:pt x="1415" y="130"/>
                </a:lnTo>
                <a:lnTo>
                  <a:pt x="1428" y="144"/>
                </a:lnTo>
                <a:lnTo>
                  <a:pt x="1440" y="157"/>
                </a:lnTo>
                <a:lnTo>
                  <a:pt x="1449" y="169"/>
                </a:lnTo>
                <a:lnTo>
                  <a:pt x="1457" y="180"/>
                </a:lnTo>
                <a:lnTo>
                  <a:pt x="1465" y="189"/>
                </a:lnTo>
                <a:lnTo>
                  <a:pt x="1470" y="197"/>
                </a:lnTo>
                <a:lnTo>
                  <a:pt x="1474" y="202"/>
                </a:lnTo>
                <a:lnTo>
                  <a:pt x="1639" y="25"/>
                </a:lnTo>
                <a:lnTo>
                  <a:pt x="1648" y="17"/>
                </a:lnTo>
                <a:lnTo>
                  <a:pt x="1655" y="10"/>
                </a:lnTo>
                <a:lnTo>
                  <a:pt x="1661" y="6"/>
                </a:lnTo>
                <a:lnTo>
                  <a:pt x="1665" y="3"/>
                </a:lnTo>
                <a:lnTo>
                  <a:pt x="1669" y="1"/>
                </a:lnTo>
                <a:lnTo>
                  <a:pt x="1674" y="0"/>
                </a:lnTo>
                <a:lnTo>
                  <a:pt x="1677" y="0"/>
                </a:lnTo>
                <a:lnTo>
                  <a:pt x="1686" y="0"/>
                </a:lnTo>
                <a:lnTo>
                  <a:pt x="1692" y="3"/>
                </a:lnTo>
                <a:lnTo>
                  <a:pt x="1697" y="6"/>
                </a:lnTo>
                <a:lnTo>
                  <a:pt x="1700" y="10"/>
                </a:lnTo>
                <a:lnTo>
                  <a:pt x="1702" y="14"/>
                </a:lnTo>
                <a:lnTo>
                  <a:pt x="1703" y="18"/>
                </a:lnTo>
                <a:lnTo>
                  <a:pt x="1703" y="21"/>
                </a:lnTo>
                <a:lnTo>
                  <a:pt x="1704" y="22"/>
                </a:lnTo>
                <a:lnTo>
                  <a:pt x="1553" y="608"/>
                </a:lnTo>
                <a:lnTo>
                  <a:pt x="1549" y="622"/>
                </a:lnTo>
                <a:lnTo>
                  <a:pt x="1546" y="633"/>
                </a:lnTo>
                <a:lnTo>
                  <a:pt x="1543" y="641"/>
                </a:lnTo>
                <a:lnTo>
                  <a:pt x="1539" y="647"/>
                </a:lnTo>
                <a:lnTo>
                  <a:pt x="1534" y="652"/>
                </a:lnTo>
                <a:lnTo>
                  <a:pt x="1528" y="653"/>
                </a:lnTo>
                <a:lnTo>
                  <a:pt x="1519" y="655"/>
                </a:lnTo>
                <a:lnTo>
                  <a:pt x="1504" y="655"/>
                </a:lnTo>
                <a:lnTo>
                  <a:pt x="1499" y="654"/>
                </a:lnTo>
                <a:lnTo>
                  <a:pt x="1493" y="653"/>
                </a:lnTo>
                <a:lnTo>
                  <a:pt x="1488" y="652"/>
                </a:lnTo>
                <a:lnTo>
                  <a:pt x="1482" y="650"/>
                </a:lnTo>
                <a:lnTo>
                  <a:pt x="1478" y="646"/>
                </a:lnTo>
                <a:lnTo>
                  <a:pt x="1475" y="640"/>
                </a:lnTo>
                <a:lnTo>
                  <a:pt x="1474" y="633"/>
                </a:lnTo>
                <a:lnTo>
                  <a:pt x="1474" y="627"/>
                </a:lnTo>
                <a:lnTo>
                  <a:pt x="1476" y="610"/>
                </a:lnTo>
                <a:lnTo>
                  <a:pt x="1477" y="603"/>
                </a:lnTo>
                <a:lnTo>
                  <a:pt x="1478" y="595"/>
                </a:lnTo>
                <a:lnTo>
                  <a:pt x="1479" y="585"/>
                </a:lnTo>
                <a:lnTo>
                  <a:pt x="1480" y="572"/>
                </a:lnTo>
                <a:lnTo>
                  <a:pt x="1480" y="557"/>
                </a:lnTo>
                <a:lnTo>
                  <a:pt x="1481" y="537"/>
                </a:lnTo>
                <a:lnTo>
                  <a:pt x="1481" y="514"/>
                </a:lnTo>
                <a:lnTo>
                  <a:pt x="1480" y="472"/>
                </a:lnTo>
                <a:lnTo>
                  <a:pt x="1476" y="432"/>
                </a:lnTo>
                <a:lnTo>
                  <a:pt x="1470" y="394"/>
                </a:lnTo>
                <a:lnTo>
                  <a:pt x="1463" y="358"/>
                </a:lnTo>
                <a:lnTo>
                  <a:pt x="1452" y="323"/>
                </a:lnTo>
                <a:lnTo>
                  <a:pt x="1440" y="290"/>
                </a:lnTo>
                <a:lnTo>
                  <a:pt x="1425" y="259"/>
                </a:lnTo>
                <a:lnTo>
                  <a:pt x="1408" y="230"/>
                </a:lnTo>
                <a:lnTo>
                  <a:pt x="1389" y="204"/>
                </a:lnTo>
                <a:lnTo>
                  <a:pt x="1369" y="179"/>
                </a:lnTo>
                <a:lnTo>
                  <a:pt x="1345" y="157"/>
                </a:lnTo>
                <a:lnTo>
                  <a:pt x="1320" y="137"/>
                </a:lnTo>
                <a:lnTo>
                  <a:pt x="1294" y="119"/>
                </a:lnTo>
                <a:lnTo>
                  <a:pt x="1265" y="105"/>
                </a:lnTo>
                <a:lnTo>
                  <a:pt x="1234" y="92"/>
                </a:lnTo>
                <a:lnTo>
                  <a:pt x="1201" y="82"/>
                </a:lnTo>
                <a:lnTo>
                  <a:pt x="1167" y="75"/>
                </a:lnTo>
                <a:lnTo>
                  <a:pt x="1131" y="70"/>
                </a:lnTo>
                <a:lnTo>
                  <a:pt x="1093" y="69"/>
                </a:lnTo>
                <a:lnTo>
                  <a:pt x="1044" y="71"/>
                </a:lnTo>
                <a:lnTo>
                  <a:pt x="995" y="77"/>
                </a:lnTo>
                <a:lnTo>
                  <a:pt x="946" y="87"/>
                </a:lnTo>
                <a:lnTo>
                  <a:pt x="896" y="100"/>
                </a:lnTo>
                <a:lnTo>
                  <a:pt x="848" y="117"/>
                </a:lnTo>
                <a:lnTo>
                  <a:pt x="800" y="136"/>
                </a:lnTo>
                <a:lnTo>
                  <a:pt x="754" y="159"/>
                </a:lnTo>
                <a:lnTo>
                  <a:pt x="708" y="185"/>
                </a:lnTo>
                <a:lnTo>
                  <a:pt x="664" y="213"/>
                </a:lnTo>
                <a:lnTo>
                  <a:pt x="622" y="243"/>
                </a:lnTo>
                <a:lnTo>
                  <a:pt x="582" y="276"/>
                </a:lnTo>
                <a:lnTo>
                  <a:pt x="544" y="311"/>
                </a:lnTo>
                <a:lnTo>
                  <a:pt x="509" y="348"/>
                </a:lnTo>
                <a:lnTo>
                  <a:pt x="472" y="391"/>
                </a:lnTo>
                <a:lnTo>
                  <a:pt x="439" y="436"/>
                </a:lnTo>
                <a:lnTo>
                  <a:pt x="408" y="483"/>
                </a:lnTo>
                <a:lnTo>
                  <a:pt x="381" y="530"/>
                </a:lnTo>
                <a:lnTo>
                  <a:pt x="356" y="577"/>
                </a:lnTo>
                <a:lnTo>
                  <a:pt x="333" y="624"/>
                </a:lnTo>
                <a:lnTo>
                  <a:pt x="314" y="672"/>
                </a:lnTo>
                <a:lnTo>
                  <a:pt x="296" y="719"/>
                </a:lnTo>
                <a:lnTo>
                  <a:pt x="280" y="765"/>
                </a:lnTo>
                <a:lnTo>
                  <a:pt x="267" y="811"/>
                </a:lnTo>
                <a:lnTo>
                  <a:pt x="256" y="854"/>
                </a:lnTo>
                <a:lnTo>
                  <a:pt x="246" y="897"/>
                </a:lnTo>
                <a:lnTo>
                  <a:pt x="238" y="937"/>
                </a:lnTo>
                <a:lnTo>
                  <a:pt x="231" y="976"/>
                </a:lnTo>
                <a:lnTo>
                  <a:pt x="227" y="1011"/>
                </a:lnTo>
                <a:lnTo>
                  <a:pt x="223" y="1044"/>
                </a:lnTo>
                <a:lnTo>
                  <a:pt x="221" y="1073"/>
                </a:lnTo>
                <a:lnTo>
                  <a:pt x="220" y="1099"/>
                </a:lnTo>
                <a:lnTo>
                  <a:pt x="219" y="1122"/>
                </a:lnTo>
                <a:lnTo>
                  <a:pt x="220" y="1166"/>
                </a:lnTo>
                <a:lnTo>
                  <a:pt x="224" y="1207"/>
                </a:lnTo>
                <a:lnTo>
                  <a:pt x="230" y="1245"/>
                </a:lnTo>
                <a:lnTo>
                  <a:pt x="239" y="1282"/>
                </a:lnTo>
                <a:lnTo>
                  <a:pt x="249" y="1316"/>
                </a:lnTo>
                <a:lnTo>
                  <a:pt x="262" y="1348"/>
                </a:lnTo>
                <a:lnTo>
                  <a:pt x="276" y="1377"/>
                </a:lnTo>
                <a:lnTo>
                  <a:pt x="293" y="1405"/>
                </a:lnTo>
                <a:lnTo>
                  <a:pt x="310" y="1430"/>
                </a:lnTo>
                <a:lnTo>
                  <a:pt x="329" y="1454"/>
                </a:lnTo>
                <a:lnTo>
                  <a:pt x="350" y="1476"/>
                </a:lnTo>
                <a:lnTo>
                  <a:pt x="372" y="1495"/>
                </a:lnTo>
                <a:lnTo>
                  <a:pt x="396" y="1513"/>
                </a:lnTo>
                <a:lnTo>
                  <a:pt x="419" y="1529"/>
                </a:lnTo>
                <a:lnTo>
                  <a:pt x="445" y="1543"/>
                </a:lnTo>
                <a:lnTo>
                  <a:pt x="471" y="1555"/>
                </a:lnTo>
                <a:lnTo>
                  <a:pt x="497" y="1566"/>
                </a:lnTo>
                <a:lnTo>
                  <a:pt x="524" y="1576"/>
                </a:lnTo>
                <a:lnTo>
                  <a:pt x="552" y="1583"/>
                </a:lnTo>
                <a:lnTo>
                  <a:pt x="579" y="1589"/>
                </a:lnTo>
                <a:lnTo>
                  <a:pt x="607" y="1594"/>
                </a:lnTo>
                <a:lnTo>
                  <a:pt x="635" y="1597"/>
                </a:lnTo>
                <a:lnTo>
                  <a:pt x="662" y="1599"/>
                </a:lnTo>
                <a:lnTo>
                  <a:pt x="690" y="1600"/>
                </a:lnTo>
                <a:lnTo>
                  <a:pt x="725" y="1598"/>
                </a:lnTo>
                <a:lnTo>
                  <a:pt x="760" y="1595"/>
                </a:lnTo>
                <a:lnTo>
                  <a:pt x="797" y="1590"/>
                </a:lnTo>
                <a:lnTo>
                  <a:pt x="835" y="1581"/>
                </a:lnTo>
                <a:lnTo>
                  <a:pt x="875" y="1571"/>
                </a:lnTo>
                <a:lnTo>
                  <a:pt x="915" y="1557"/>
                </a:lnTo>
                <a:lnTo>
                  <a:pt x="956" y="1539"/>
                </a:lnTo>
                <a:lnTo>
                  <a:pt x="998" y="1518"/>
                </a:lnTo>
                <a:lnTo>
                  <a:pt x="1042" y="1494"/>
                </a:lnTo>
                <a:lnTo>
                  <a:pt x="1086" y="1465"/>
                </a:lnTo>
                <a:lnTo>
                  <a:pt x="1130" y="1433"/>
                </a:lnTo>
                <a:lnTo>
                  <a:pt x="1167" y="1401"/>
                </a:lnTo>
                <a:lnTo>
                  <a:pt x="1199" y="1370"/>
                </a:lnTo>
                <a:lnTo>
                  <a:pt x="1228" y="1337"/>
                </a:lnTo>
                <a:lnTo>
                  <a:pt x="1254" y="1305"/>
                </a:lnTo>
                <a:lnTo>
                  <a:pt x="1276" y="1272"/>
                </a:lnTo>
                <a:lnTo>
                  <a:pt x="1296" y="1241"/>
                </a:lnTo>
                <a:lnTo>
                  <a:pt x="1313" y="1211"/>
                </a:lnTo>
                <a:lnTo>
                  <a:pt x="1328" y="1181"/>
                </a:lnTo>
                <a:lnTo>
                  <a:pt x="1340" y="1154"/>
                </a:lnTo>
                <a:lnTo>
                  <a:pt x="1351" y="1128"/>
                </a:lnTo>
                <a:lnTo>
                  <a:pt x="1359" y="1105"/>
                </a:lnTo>
                <a:lnTo>
                  <a:pt x="1366" y="1085"/>
                </a:lnTo>
                <a:lnTo>
                  <a:pt x="1372" y="1067"/>
                </a:lnTo>
                <a:lnTo>
                  <a:pt x="1374" y="1060"/>
                </a:lnTo>
                <a:lnTo>
                  <a:pt x="1379" y="1054"/>
                </a:lnTo>
                <a:lnTo>
                  <a:pt x="1384" y="1050"/>
                </a:lnTo>
                <a:lnTo>
                  <a:pt x="1390" y="1048"/>
                </a:lnTo>
                <a:lnTo>
                  <a:pt x="1396" y="1046"/>
                </a:lnTo>
                <a:lnTo>
                  <a:pt x="1402" y="1046"/>
                </a:lnTo>
                <a:lnTo>
                  <a:pt x="1405" y="1046"/>
                </a:lnTo>
                <a:lnTo>
                  <a:pt x="1410" y="1046"/>
                </a:lnTo>
                <a:lnTo>
                  <a:pt x="1415" y="1047"/>
                </a:lnTo>
                <a:lnTo>
                  <a:pt x="1420" y="1048"/>
                </a:lnTo>
                <a:lnTo>
                  <a:pt x="1425" y="1051"/>
                </a:lnTo>
                <a:lnTo>
                  <a:pt x="1429" y="1054"/>
                </a:lnTo>
                <a:lnTo>
                  <a:pt x="1432" y="1060"/>
                </a:lnTo>
                <a:lnTo>
                  <a:pt x="1432" y="1067"/>
                </a:lnTo>
                <a:lnTo>
                  <a:pt x="1432" y="1070"/>
                </a:lnTo>
                <a:lnTo>
                  <a:pt x="1430" y="1078"/>
                </a:lnTo>
                <a:lnTo>
                  <a:pt x="1428" y="1089"/>
                </a:lnTo>
                <a:lnTo>
                  <a:pt x="1424" y="1103"/>
                </a:lnTo>
                <a:lnTo>
                  <a:pt x="1418" y="1121"/>
                </a:lnTo>
                <a:lnTo>
                  <a:pt x="1411" y="1141"/>
                </a:lnTo>
                <a:lnTo>
                  <a:pt x="1401" y="1164"/>
                </a:lnTo>
                <a:lnTo>
                  <a:pt x="1390" y="1189"/>
                </a:lnTo>
                <a:lnTo>
                  <a:pt x="1377" y="1216"/>
                </a:lnTo>
                <a:lnTo>
                  <a:pt x="1361" y="1245"/>
                </a:lnTo>
                <a:lnTo>
                  <a:pt x="1342" y="1275"/>
                </a:lnTo>
                <a:lnTo>
                  <a:pt x="1321" y="1307"/>
                </a:lnTo>
                <a:lnTo>
                  <a:pt x="1297" y="1339"/>
                </a:lnTo>
                <a:lnTo>
                  <a:pt x="1270" y="1372"/>
                </a:lnTo>
                <a:lnTo>
                  <a:pt x="1240" y="1406"/>
                </a:lnTo>
                <a:lnTo>
                  <a:pt x="1206" y="1439"/>
                </a:lnTo>
                <a:lnTo>
                  <a:pt x="1169" y="1473"/>
                </a:lnTo>
                <a:lnTo>
                  <a:pt x="1136" y="1499"/>
                </a:lnTo>
                <a:lnTo>
                  <a:pt x="1100" y="1525"/>
                </a:lnTo>
                <a:lnTo>
                  <a:pt x="1063" y="1550"/>
                </a:lnTo>
                <a:lnTo>
                  <a:pt x="1024" y="1572"/>
                </a:lnTo>
                <a:lnTo>
                  <a:pt x="982" y="1594"/>
                </a:lnTo>
                <a:lnTo>
                  <a:pt x="940" y="1613"/>
                </a:lnTo>
                <a:lnTo>
                  <a:pt x="895" y="1630"/>
                </a:lnTo>
                <a:lnTo>
                  <a:pt x="848" y="1644"/>
                </a:lnTo>
                <a:lnTo>
                  <a:pt x="801" y="1656"/>
                </a:lnTo>
                <a:lnTo>
                  <a:pt x="752" y="1665"/>
                </a:lnTo>
                <a:lnTo>
                  <a:pt x="700" y="1670"/>
                </a:lnTo>
                <a:lnTo>
                  <a:pt x="648" y="1672"/>
                </a:lnTo>
                <a:lnTo>
                  <a:pt x="599" y="1670"/>
                </a:lnTo>
                <a:lnTo>
                  <a:pt x="551" y="1665"/>
                </a:lnTo>
                <a:lnTo>
                  <a:pt x="504" y="1658"/>
                </a:lnTo>
                <a:lnTo>
                  <a:pt x="459" y="1648"/>
                </a:lnTo>
                <a:lnTo>
                  <a:pt x="415" y="1634"/>
                </a:lnTo>
                <a:lnTo>
                  <a:pt x="372" y="1619"/>
                </a:lnTo>
                <a:lnTo>
                  <a:pt x="331" y="1600"/>
                </a:lnTo>
                <a:lnTo>
                  <a:pt x="293" y="1578"/>
                </a:lnTo>
                <a:lnTo>
                  <a:pt x="256" y="1554"/>
                </a:lnTo>
                <a:lnTo>
                  <a:pt x="220" y="1528"/>
                </a:lnTo>
                <a:lnTo>
                  <a:pt x="187" y="1499"/>
                </a:lnTo>
                <a:lnTo>
                  <a:pt x="157" y="1468"/>
                </a:lnTo>
                <a:lnTo>
                  <a:pt x="129" y="1435"/>
                </a:lnTo>
                <a:lnTo>
                  <a:pt x="103" y="1399"/>
                </a:lnTo>
                <a:lnTo>
                  <a:pt x="80" y="1361"/>
                </a:lnTo>
                <a:lnTo>
                  <a:pt x="60" y="1321"/>
                </a:lnTo>
                <a:lnTo>
                  <a:pt x="42" y="1279"/>
                </a:lnTo>
                <a:lnTo>
                  <a:pt x="27" y="1235"/>
                </a:lnTo>
                <a:lnTo>
                  <a:pt x="16" y="1190"/>
                </a:lnTo>
                <a:lnTo>
                  <a:pt x="7" y="1142"/>
                </a:lnTo>
                <a:lnTo>
                  <a:pt x="2" y="1093"/>
                </a:lnTo>
                <a:lnTo>
                  <a:pt x="0" y="1042"/>
                </a:lnTo>
                <a:lnTo>
                  <a:pt x="3" y="980"/>
                </a:lnTo>
                <a:lnTo>
                  <a:pt x="10" y="919"/>
                </a:lnTo>
                <a:lnTo>
                  <a:pt x="21" y="858"/>
                </a:lnTo>
                <a:lnTo>
                  <a:pt x="37" y="799"/>
                </a:lnTo>
                <a:lnTo>
                  <a:pt x="56" y="739"/>
                </a:lnTo>
                <a:lnTo>
                  <a:pt x="80" y="682"/>
                </a:lnTo>
                <a:lnTo>
                  <a:pt x="107" y="625"/>
                </a:lnTo>
                <a:lnTo>
                  <a:pt x="138" y="569"/>
                </a:lnTo>
                <a:lnTo>
                  <a:pt x="171" y="516"/>
                </a:lnTo>
                <a:lnTo>
                  <a:pt x="209" y="464"/>
                </a:lnTo>
                <a:lnTo>
                  <a:pt x="248" y="414"/>
                </a:lnTo>
                <a:lnTo>
                  <a:pt x="291" y="366"/>
                </a:lnTo>
                <a:lnTo>
                  <a:pt x="337" y="320"/>
                </a:lnTo>
                <a:lnTo>
                  <a:pt x="385" y="276"/>
                </a:lnTo>
                <a:lnTo>
                  <a:pt x="435" y="235"/>
                </a:lnTo>
                <a:lnTo>
                  <a:pt x="486" y="197"/>
                </a:lnTo>
                <a:lnTo>
                  <a:pt x="540" y="162"/>
                </a:lnTo>
                <a:lnTo>
                  <a:pt x="595" y="130"/>
                </a:lnTo>
                <a:lnTo>
                  <a:pt x="652" y="101"/>
                </a:lnTo>
                <a:lnTo>
                  <a:pt x="710" y="75"/>
                </a:lnTo>
                <a:lnTo>
                  <a:pt x="769" y="53"/>
                </a:lnTo>
                <a:lnTo>
                  <a:pt x="829" y="34"/>
                </a:lnTo>
                <a:lnTo>
                  <a:pt x="890" y="19"/>
                </a:lnTo>
                <a:lnTo>
                  <a:pt x="951" y="8"/>
                </a:lnTo>
                <a:lnTo>
                  <a:pt x="1013" y="2"/>
                </a:lnTo>
                <a:lnTo>
                  <a:pt x="1075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7375565" y="1163105"/>
            <a:ext cx="768101" cy="526671"/>
            <a:chOff x="2435" y="1215"/>
            <a:chExt cx="2402" cy="1647"/>
          </a:xfrm>
          <a:solidFill>
            <a:srgbClr val="FF0000"/>
          </a:solidFill>
        </p:grpSpPr>
        <p:sp>
          <p:nvSpPr>
            <p:cNvPr id="147467" name="Freeform 11"/>
            <p:cNvSpPr>
              <a:spLocks/>
            </p:cNvSpPr>
            <p:nvPr/>
          </p:nvSpPr>
          <p:spPr bwMode="auto">
            <a:xfrm>
              <a:off x="2435" y="1249"/>
              <a:ext cx="1537" cy="1613"/>
            </a:xfrm>
            <a:custGeom>
              <a:avLst/>
              <a:gdLst/>
              <a:ahLst/>
              <a:cxnLst>
                <a:cxn ang="0">
                  <a:pos x="1517" y="2"/>
                </a:cxn>
                <a:cxn ang="0">
                  <a:pos x="1537" y="26"/>
                </a:cxn>
                <a:cxn ang="0">
                  <a:pos x="1534" y="64"/>
                </a:cxn>
                <a:cxn ang="0">
                  <a:pos x="1464" y="522"/>
                </a:cxn>
                <a:cxn ang="0">
                  <a:pos x="1429" y="534"/>
                </a:cxn>
                <a:cxn ang="0">
                  <a:pos x="1413" y="503"/>
                </a:cxn>
                <a:cxn ang="0">
                  <a:pos x="1419" y="466"/>
                </a:cxn>
                <a:cxn ang="0">
                  <a:pos x="1429" y="381"/>
                </a:cxn>
                <a:cxn ang="0">
                  <a:pos x="1437" y="283"/>
                </a:cxn>
                <a:cxn ang="0">
                  <a:pos x="1427" y="180"/>
                </a:cxn>
                <a:cxn ang="0">
                  <a:pos x="1377" y="111"/>
                </a:cxn>
                <a:cxn ang="0">
                  <a:pos x="1285" y="79"/>
                </a:cxn>
                <a:cxn ang="0">
                  <a:pos x="1149" y="72"/>
                </a:cxn>
                <a:cxn ang="0">
                  <a:pos x="988" y="75"/>
                </a:cxn>
                <a:cxn ang="0">
                  <a:pos x="945" y="86"/>
                </a:cxn>
                <a:cxn ang="0">
                  <a:pos x="918" y="141"/>
                </a:cxn>
                <a:cxn ang="0">
                  <a:pos x="607" y="1448"/>
                </a:cxn>
                <a:cxn ang="0">
                  <a:pos x="603" y="1482"/>
                </a:cxn>
                <a:cxn ang="0">
                  <a:pos x="625" y="1522"/>
                </a:cxn>
                <a:cxn ang="0">
                  <a:pos x="713" y="1536"/>
                </a:cxn>
                <a:cxn ang="0">
                  <a:pos x="872" y="1539"/>
                </a:cxn>
                <a:cxn ang="0">
                  <a:pos x="908" y="1555"/>
                </a:cxn>
                <a:cxn ang="0">
                  <a:pos x="900" y="1598"/>
                </a:cxn>
                <a:cxn ang="0">
                  <a:pos x="866" y="1613"/>
                </a:cxn>
                <a:cxn ang="0">
                  <a:pos x="660" y="1610"/>
                </a:cxn>
                <a:cxn ang="0">
                  <a:pos x="425" y="1607"/>
                </a:cxn>
                <a:cxn ang="0">
                  <a:pos x="156" y="1612"/>
                </a:cxn>
                <a:cxn ang="0">
                  <a:pos x="74" y="1611"/>
                </a:cxn>
                <a:cxn ang="0">
                  <a:pos x="57" y="1584"/>
                </a:cxn>
                <a:cxn ang="0">
                  <a:pos x="74" y="1544"/>
                </a:cxn>
                <a:cxn ang="0">
                  <a:pos x="195" y="1538"/>
                </a:cxn>
                <a:cxn ang="0">
                  <a:pos x="318" y="1529"/>
                </a:cxn>
                <a:cxn ang="0">
                  <a:pos x="381" y="1508"/>
                </a:cxn>
                <a:cxn ang="0">
                  <a:pos x="409" y="1468"/>
                </a:cxn>
                <a:cxn ang="0">
                  <a:pos x="723" y="149"/>
                </a:cxn>
                <a:cxn ang="0">
                  <a:pos x="733" y="110"/>
                </a:cxn>
                <a:cxn ang="0">
                  <a:pos x="732" y="85"/>
                </a:cxn>
                <a:cxn ang="0">
                  <a:pos x="704" y="72"/>
                </a:cxn>
                <a:cxn ang="0">
                  <a:pos x="443" y="75"/>
                </a:cxn>
                <a:cxn ang="0">
                  <a:pos x="308" y="103"/>
                </a:cxn>
                <a:cxn ang="0">
                  <a:pos x="213" y="170"/>
                </a:cxn>
                <a:cxn ang="0">
                  <a:pos x="138" y="292"/>
                </a:cxn>
                <a:cxn ang="0">
                  <a:pos x="67" y="484"/>
                </a:cxn>
                <a:cxn ang="0">
                  <a:pos x="45" y="531"/>
                </a:cxn>
                <a:cxn ang="0">
                  <a:pos x="11" y="530"/>
                </a:cxn>
                <a:cxn ang="0">
                  <a:pos x="1" y="504"/>
                </a:cxn>
                <a:cxn ang="0">
                  <a:pos x="12" y="469"/>
                </a:cxn>
                <a:cxn ang="0">
                  <a:pos x="160" y="19"/>
                </a:cxn>
                <a:cxn ang="0">
                  <a:pos x="190" y="1"/>
                </a:cxn>
              </a:cxnLst>
              <a:rect l="0" t="0" r="r" b="b"/>
              <a:pathLst>
                <a:path w="1537" h="1613">
                  <a:moveTo>
                    <a:pt x="204" y="0"/>
                  </a:moveTo>
                  <a:lnTo>
                    <a:pt x="1493" y="0"/>
                  </a:lnTo>
                  <a:lnTo>
                    <a:pt x="1506" y="1"/>
                  </a:lnTo>
                  <a:lnTo>
                    <a:pt x="1517" y="2"/>
                  </a:lnTo>
                  <a:lnTo>
                    <a:pt x="1526" y="5"/>
                  </a:lnTo>
                  <a:lnTo>
                    <a:pt x="1532" y="10"/>
                  </a:lnTo>
                  <a:lnTo>
                    <a:pt x="1536" y="16"/>
                  </a:lnTo>
                  <a:lnTo>
                    <a:pt x="1537" y="26"/>
                  </a:lnTo>
                  <a:lnTo>
                    <a:pt x="1537" y="38"/>
                  </a:lnTo>
                  <a:lnTo>
                    <a:pt x="1536" y="48"/>
                  </a:lnTo>
                  <a:lnTo>
                    <a:pt x="1536" y="57"/>
                  </a:lnTo>
                  <a:lnTo>
                    <a:pt x="1534" y="64"/>
                  </a:lnTo>
                  <a:lnTo>
                    <a:pt x="1474" y="480"/>
                  </a:lnTo>
                  <a:lnTo>
                    <a:pt x="1472" y="498"/>
                  </a:lnTo>
                  <a:lnTo>
                    <a:pt x="1469" y="512"/>
                  </a:lnTo>
                  <a:lnTo>
                    <a:pt x="1464" y="522"/>
                  </a:lnTo>
                  <a:lnTo>
                    <a:pt x="1458" y="530"/>
                  </a:lnTo>
                  <a:lnTo>
                    <a:pt x="1449" y="534"/>
                  </a:lnTo>
                  <a:lnTo>
                    <a:pt x="1438" y="536"/>
                  </a:lnTo>
                  <a:lnTo>
                    <a:pt x="1429" y="534"/>
                  </a:lnTo>
                  <a:lnTo>
                    <a:pt x="1422" y="529"/>
                  </a:lnTo>
                  <a:lnTo>
                    <a:pt x="1417" y="521"/>
                  </a:lnTo>
                  <a:lnTo>
                    <a:pt x="1414" y="512"/>
                  </a:lnTo>
                  <a:lnTo>
                    <a:pt x="1413" y="503"/>
                  </a:lnTo>
                  <a:lnTo>
                    <a:pt x="1414" y="496"/>
                  </a:lnTo>
                  <a:lnTo>
                    <a:pt x="1415" y="487"/>
                  </a:lnTo>
                  <a:lnTo>
                    <a:pt x="1417" y="476"/>
                  </a:lnTo>
                  <a:lnTo>
                    <a:pt x="1419" y="466"/>
                  </a:lnTo>
                  <a:lnTo>
                    <a:pt x="1421" y="458"/>
                  </a:lnTo>
                  <a:lnTo>
                    <a:pt x="1423" y="434"/>
                  </a:lnTo>
                  <a:lnTo>
                    <a:pt x="1426" y="408"/>
                  </a:lnTo>
                  <a:lnTo>
                    <a:pt x="1429" y="381"/>
                  </a:lnTo>
                  <a:lnTo>
                    <a:pt x="1432" y="354"/>
                  </a:lnTo>
                  <a:lnTo>
                    <a:pt x="1434" y="327"/>
                  </a:lnTo>
                  <a:lnTo>
                    <a:pt x="1436" y="304"/>
                  </a:lnTo>
                  <a:lnTo>
                    <a:pt x="1437" y="283"/>
                  </a:lnTo>
                  <a:lnTo>
                    <a:pt x="1438" y="266"/>
                  </a:lnTo>
                  <a:lnTo>
                    <a:pt x="1437" y="234"/>
                  </a:lnTo>
                  <a:lnTo>
                    <a:pt x="1433" y="205"/>
                  </a:lnTo>
                  <a:lnTo>
                    <a:pt x="1427" y="180"/>
                  </a:lnTo>
                  <a:lnTo>
                    <a:pt x="1418" y="159"/>
                  </a:lnTo>
                  <a:lnTo>
                    <a:pt x="1407" y="140"/>
                  </a:lnTo>
                  <a:lnTo>
                    <a:pt x="1393" y="124"/>
                  </a:lnTo>
                  <a:lnTo>
                    <a:pt x="1377" y="111"/>
                  </a:lnTo>
                  <a:lnTo>
                    <a:pt x="1358" y="100"/>
                  </a:lnTo>
                  <a:lnTo>
                    <a:pt x="1336" y="92"/>
                  </a:lnTo>
                  <a:lnTo>
                    <a:pt x="1312" y="85"/>
                  </a:lnTo>
                  <a:lnTo>
                    <a:pt x="1285" y="79"/>
                  </a:lnTo>
                  <a:lnTo>
                    <a:pt x="1255" y="76"/>
                  </a:lnTo>
                  <a:lnTo>
                    <a:pt x="1222" y="74"/>
                  </a:lnTo>
                  <a:lnTo>
                    <a:pt x="1187" y="72"/>
                  </a:lnTo>
                  <a:lnTo>
                    <a:pt x="1149" y="72"/>
                  </a:lnTo>
                  <a:lnTo>
                    <a:pt x="1046" y="72"/>
                  </a:lnTo>
                  <a:lnTo>
                    <a:pt x="1024" y="72"/>
                  </a:lnTo>
                  <a:lnTo>
                    <a:pt x="1005" y="73"/>
                  </a:lnTo>
                  <a:lnTo>
                    <a:pt x="988" y="75"/>
                  </a:lnTo>
                  <a:lnTo>
                    <a:pt x="975" y="77"/>
                  </a:lnTo>
                  <a:lnTo>
                    <a:pt x="965" y="79"/>
                  </a:lnTo>
                  <a:lnTo>
                    <a:pt x="955" y="82"/>
                  </a:lnTo>
                  <a:lnTo>
                    <a:pt x="945" y="86"/>
                  </a:lnTo>
                  <a:lnTo>
                    <a:pt x="937" y="94"/>
                  </a:lnTo>
                  <a:lnTo>
                    <a:pt x="931" y="105"/>
                  </a:lnTo>
                  <a:lnTo>
                    <a:pt x="924" y="120"/>
                  </a:lnTo>
                  <a:lnTo>
                    <a:pt x="918" y="141"/>
                  </a:lnTo>
                  <a:lnTo>
                    <a:pt x="913" y="166"/>
                  </a:lnTo>
                  <a:lnTo>
                    <a:pt x="912" y="164"/>
                  </a:lnTo>
                  <a:lnTo>
                    <a:pt x="610" y="1433"/>
                  </a:lnTo>
                  <a:lnTo>
                    <a:pt x="607" y="1448"/>
                  </a:lnTo>
                  <a:lnTo>
                    <a:pt x="605" y="1460"/>
                  </a:lnTo>
                  <a:lnTo>
                    <a:pt x="604" y="1469"/>
                  </a:lnTo>
                  <a:lnTo>
                    <a:pt x="603" y="1475"/>
                  </a:lnTo>
                  <a:lnTo>
                    <a:pt x="603" y="1482"/>
                  </a:lnTo>
                  <a:lnTo>
                    <a:pt x="604" y="1496"/>
                  </a:lnTo>
                  <a:lnTo>
                    <a:pt x="608" y="1508"/>
                  </a:lnTo>
                  <a:lnTo>
                    <a:pt x="614" y="1516"/>
                  </a:lnTo>
                  <a:lnTo>
                    <a:pt x="625" y="1522"/>
                  </a:lnTo>
                  <a:lnTo>
                    <a:pt x="640" y="1528"/>
                  </a:lnTo>
                  <a:lnTo>
                    <a:pt x="660" y="1531"/>
                  </a:lnTo>
                  <a:lnTo>
                    <a:pt x="685" y="1535"/>
                  </a:lnTo>
                  <a:lnTo>
                    <a:pt x="713" y="1536"/>
                  </a:lnTo>
                  <a:lnTo>
                    <a:pt x="737" y="1537"/>
                  </a:lnTo>
                  <a:lnTo>
                    <a:pt x="758" y="1538"/>
                  </a:lnTo>
                  <a:lnTo>
                    <a:pt x="854" y="1538"/>
                  </a:lnTo>
                  <a:lnTo>
                    <a:pt x="872" y="1539"/>
                  </a:lnTo>
                  <a:lnTo>
                    <a:pt x="886" y="1540"/>
                  </a:lnTo>
                  <a:lnTo>
                    <a:pt x="897" y="1543"/>
                  </a:lnTo>
                  <a:lnTo>
                    <a:pt x="903" y="1548"/>
                  </a:lnTo>
                  <a:lnTo>
                    <a:pt x="908" y="1555"/>
                  </a:lnTo>
                  <a:lnTo>
                    <a:pt x="908" y="1564"/>
                  </a:lnTo>
                  <a:lnTo>
                    <a:pt x="908" y="1579"/>
                  </a:lnTo>
                  <a:lnTo>
                    <a:pt x="904" y="1590"/>
                  </a:lnTo>
                  <a:lnTo>
                    <a:pt x="900" y="1598"/>
                  </a:lnTo>
                  <a:lnTo>
                    <a:pt x="895" y="1604"/>
                  </a:lnTo>
                  <a:lnTo>
                    <a:pt x="889" y="1609"/>
                  </a:lnTo>
                  <a:lnTo>
                    <a:pt x="881" y="1611"/>
                  </a:lnTo>
                  <a:lnTo>
                    <a:pt x="866" y="1613"/>
                  </a:lnTo>
                  <a:lnTo>
                    <a:pt x="859" y="1613"/>
                  </a:lnTo>
                  <a:lnTo>
                    <a:pt x="794" y="1612"/>
                  </a:lnTo>
                  <a:lnTo>
                    <a:pt x="727" y="1611"/>
                  </a:lnTo>
                  <a:lnTo>
                    <a:pt x="660" y="1610"/>
                  </a:lnTo>
                  <a:lnTo>
                    <a:pt x="599" y="1609"/>
                  </a:lnTo>
                  <a:lnTo>
                    <a:pt x="535" y="1607"/>
                  </a:lnTo>
                  <a:lnTo>
                    <a:pt x="471" y="1606"/>
                  </a:lnTo>
                  <a:lnTo>
                    <a:pt x="425" y="1607"/>
                  </a:lnTo>
                  <a:lnTo>
                    <a:pt x="377" y="1608"/>
                  </a:lnTo>
                  <a:lnTo>
                    <a:pt x="280" y="1610"/>
                  </a:lnTo>
                  <a:lnTo>
                    <a:pt x="218" y="1611"/>
                  </a:lnTo>
                  <a:lnTo>
                    <a:pt x="156" y="1612"/>
                  </a:lnTo>
                  <a:lnTo>
                    <a:pt x="95" y="1613"/>
                  </a:lnTo>
                  <a:lnTo>
                    <a:pt x="89" y="1613"/>
                  </a:lnTo>
                  <a:lnTo>
                    <a:pt x="81" y="1612"/>
                  </a:lnTo>
                  <a:lnTo>
                    <a:pt x="74" y="1611"/>
                  </a:lnTo>
                  <a:lnTo>
                    <a:pt x="67" y="1608"/>
                  </a:lnTo>
                  <a:lnTo>
                    <a:pt x="61" y="1603"/>
                  </a:lnTo>
                  <a:lnTo>
                    <a:pt x="58" y="1595"/>
                  </a:lnTo>
                  <a:lnTo>
                    <a:pt x="57" y="1584"/>
                  </a:lnTo>
                  <a:lnTo>
                    <a:pt x="57" y="1569"/>
                  </a:lnTo>
                  <a:lnTo>
                    <a:pt x="60" y="1557"/>
                  </a:lnTo>
                  <a:lnTo>
                    <a:pt x="66" y="1549"/>
                  </a:lnTo>
                  <a:lnTo>
                    <a:pt x="74" y="1544"/>
                  </a:lnTo>
                  <a:lnTo>
                    <a:pt x="86" y="1541"/>
                  </a:lnTo>
                  <a:lnTo>
                    <a:pt x="103" y="1539"/>
                  </a:lnTo>
                  <a:lnTo>
                    <a:pt x="125" y="1538"/>
                  </a:lnTo>
                  <a:lnTo>
                    <a:pt x="195" y="1538"/>
                  </a:lnTo>
                  <a:lnTo>
                    <a:pt x="233" y="1537"/>
                  </a:lnTo>
                  <a:lnTo>
                    <a:pt x="265" y="1535"/>
                  </a:lnTo>
                  <a:lnTo>
                    <a:pt x="293" y="1533"/>
                  </a:lnTo>
                  <a:lnTo>
                    <a:pt x="318" y="1529"/>
                  </a:lnTo>
                  <a:lnTo>
                    <a:pt x="338" y="1525"/>
                  </a:lnTo>
                  <a:lnTo>
                    <a:pt x="355" y="1521"/>
                  </a:lnTo>
                  <a:lnTo>
                    <a:pt x="370" y="1515"/>
                  </a:lnTo>
                  <a:lnTo>
                    <a:pt x="381" y="1508"/>
                  </a:lnTo>
                  <a:lnTo>
                    <a:pt x="390" y="1499"/>
                  </a:lnTo>
                  <a:lnTo>
                    <a:pt x="399" y="1490"/>
                  </a:lnTo>
                  <a:lnTo>
                    <a:pt x="404" y="1480"/>
                  </a:lnTo>
                  <a:lnTo>
                    <a:pt x="409" y="1468"/>
                  </a:lnTo>
                  <a:lnTo>
                    <a:pt x="414" y="1455"/>
                  </a:lnTo>
                  <a:lnTo>
                    <a:pt x="418" y="1441"/>
                  </a:lnTo>
                  <a:lnTo>
                    <a:pt x="422" y="1425"/>
                  </a:lnTo>
                  <a:lnTo>
                    <a:pt x="723" y="149"/>
                  </a:lnTo>
                  <a:lnTo>
                    <a:pt x="726" y="142"/>
                  </a:lnTo>
                  <a:lnTo>
                    <a:pt x="728" y="133"/>
                  </a:lnTo>
                  <a:lnTo>
                    <a:pt x="732" y="121"/>
                  </a:lnTo>
                  <a:lnTo>
                    <a:pt x="733" y="110"/>
                  </a:lnTo>
                  <a:lnTo>
                    <a:pt x="734" y="100"/>
                  </a:lnTo>
                  <a:lnTo>
                    <a:pt x="734" y="94"/>
                  </a:lnTo>
                  <a:lnTo>
                    <a:pt x="733" y="89"/>
                  </a:lnTo>
                  <a:lnTo>
                    <a:pt x="732" y="85"/>
                  </a:lnTo>
                  <a:lnTo>
                    <a:pt x="728" y="80"/>
                  </a:lnTo>
                  <a:lnTo>
                    <a:pt x="723" y="77"/>
                  </a:lnTo>
                  <a:lnTo>
                    <a:pt x="715" y="74"/>
                  </a:lnTo>
                  <a:lnTo>
                    <a:pt x="704" y="72"/>
                  </a:lnTo>
                  <a:lnTo>
                    <a:pt x="689" y="71"/>
                  </a:lnTo>
                  <a:lnTo>
                    <a:pt x="532" y="71"/>
                  </a:lnTo>
                  <a:lnTo>
                    <a:pt x="485" y="72"/>
                  </a:lnTo>
                  <a:lnTo>
                    <a:pt x="443" y="75"/>
                  </a:lnTo>
                  <a:lnTo>
                    <a:pt x="404" y="79"/>
                  </a:lnTo>
                  <a:lnTo>
                    <a:pt x="369" y="86"/>
                  </a:lnTo>
                  <a:lnTo>
                    <a:pt x="337" y="93"/>
                  </a:lnTo>
                  <a:lnTo>
                    <a:pt x="308" y="103"/>
                  </a:lnTo>
                  <a:lnTo>
                    <a:pt x="281" y="115"/>
                  </a:lnTo>
                  <a:lnTo>
                    <a:pt x="256" y="131"/>
                  </a:lnTo>
                  <a:lnTo>
                    <a:pt x="233" y="148"/>
                  </a:lnTo>
                  <a:lnTo>
                    <a:pt x="213" y="170"/>
                  </a:lnTo>
                  <a:lnTo>
                    <a:pt x="193" y="195"/>
                  </a:lnTo>
                  <a:lnTo>
                    <a:pt x="174" y="224"/>
                  </a:lnTo>
                  <a:lnTo>
                    <a:pt x="156" y="256"/>
                  </a:lnTo>
                  <a:lnTo>
                    <a:pt x="138" y="292"/>
                  </a:lnTo>
                  <a:lnTo>
                    <a:pt x="121" y="333"/>
                  </a:lnTo>
                  <a:lnTo>
                    <a:pt x="104" y="378"/>
                  </a:lnTo>
                  <a:lnTo>
                    <a:pt x="86" y="429"/>
                  </a:lnTo>
                  <a:lnTo>
                    <a:pt x="67" y="484"/>
                  </a:lnTo>
                  <a:lnTo>
                    <a:pt x="61" y="500"/>
                  </a:lnTo>
                  <a:lnTo>
                    <a:pt x="56" y="514"/>
                  </a:lnTo>
                  <a:lnTo>
                    <a:pt x="51" y="524"/>
                  </a:lnTo>
                  <a:lnTo>
                    <a:pt x="45" y="531"/>
                  </a:lnTo>
                  <a:lnTo>
                    <a:pt x="38" y="535"/>
                  </a:lnTo>
                  <a:lnTo>
                    <a:pt x="28" y="536"/>
                  </a:lnTo>
                  <a:lnTo>
                    <a:pt x="18" y="534"/>
                  </a:lnTo>
                  <a:lnTo>
                    <a:pt x="11" y="530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4" y="495"/>
                  </a:lnTo>
                  <a:lnTo>
                    <a:pt x="6" y="486"/>
                  </a:lnTo>
                  <a:lnTo>
                    <a:pt x="9" y="476"/>
                  </a:lnTo>
                  <a:lnTo>
                    <a:pt x="12" y="469"/>
                  </a:lnTo>
                  <a:lnTo>
                    <a:pt x="14" y="465"/>
                  </a:lnTo>
                  <a:lnTo>
                    <a:pt x="149" y="44"/>
                  </a:lnTo>
                  <a:lnTo>
                    <a:pt x="155" y="30"/>
                  </a:lnTo>
                  <a:lnTo>
                    <a:pt x="160" y="19"/>
                  </a:lnTo>
                  <a:lnTo>
                    <a:pt x="166" y="10"/>
                  </a:lnTo>
                  <a:lnTo>
                    <a:pt x="171" y="5"/>
                  </a:lnTo>
                  <a:lnTo>
                    <a:pt x="180" y="3"/>
                  </a:lnTo>
                  <a:lnTo>
                    <a:pt x="190" y="1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68" name="Freeform 12"/>
            <p:cNvSpPr>
              <a:spLocks/>
            </p:cNvSpPr>
            <p:nvPr/>
          </p:nvSpPr>
          <p:spPr bwMode="auto">
            <a:xfrm>
              <a:off x="4187" y="1215"/>
              <a:ext cx="650" cy="727"/>
            </a:xfrm>
            <a:custGeom>
              <a:avLst/>
              <a:gdLst/>
              <a:ahLst/>
              <a:cxnLst>
                <a:cxn ang="0">
                  <a:pos x="351" y="5"/>
                </a:cxn>
                <a:cxn ang="0">
                  <a:pos x="370" y="29"/>
                </a:cxn>
                <a:cxn ang="0">
                  <a:pos x="374" y="60"/>
                </a:cxn>
                <a:cxn ang="0">
                  <a:pos x="568" y="168"/>
                </a:cxn>
                <a:cxn ang="0">
                  <a:pos x="587" y="155"/>
                </a:cxn>
                <a:cxn ang="0">
                  <a:pos x="613" y="155"/>
                </a:cxn>
                <a:cxn ang="0">
                  <a:pos x="643" y="179"/>
                </a:cxn>
                <a:cxn ang="0">
                  <a:pos x="649" y="219"/>
                </a:cxn>
                <a:cxn ang="0">
                  <a:pos x="635" y="243"/>
                </a:cxn>
                <a:cxn ang="0">
                  <a:pos x="591" y="265"/>
                </a:cxn>
                <a:cxn ang="0">
                  <a:pos x="545" y="285"/>
                </a:cxn>
                <a:cxn ang="0">
                  <a:pos x="476" y="318"/>
                </a:cxn>
                <a:cxn ang="0">
                  <a:pos x="376" y="363"/>
                </a:cxn>
                <a:cxn ang="0">
                  <a:pos x="636" y="480"/>
                </a:cxn>
                <a:cxn ang="0">
                  <a:pos x="649" y="504"/>
                </a:cxn>
                <a:cxn ang="0">
                  <a:pos x="643" y="545"/>
                </a:cxn>
                <a:cxn ang="0">
                  <a:pos x="613" y="571"/>
                </a:cxn>
                <a:cxn ang="0">
                  <a:pos x="588" y="572"/>
                </a:cxn>
                <a:cxn ang="0">
                  <a:pos x="571" y="563"/>
                </a:cxn>
                <a:cxn ang="0">
                  <a:pos x="540" y="540"/>
                </a:cxn>
                <a:cxn ang="0">
                  <a:pos x="350" y="436"/>
                </a:cxn>
                <a:cxn ang="0">
                  <a:pos x="357" y="502"/>
                </a:cxn>
                <a:cxn ang="0">
                  <a:pos x="363" y="566"/>
                </a:cxn>
                <a:cxn ang="0">
                  <a:pos x="367" y="602"/>
                </a:cxn>
                <a:cxn ang="0">
                  <a:pos x="374" y="656"/>
                </a:cxn>
                <a:cxn ang="0">
                  <a:pos x="374" y="690"/>
                </a:cxn>
                <a:cxn ang="0">
                  <a:pos x="353" y="719"/>
                </a:cxn>
                <a:cxn ang="0">
                  <a:pos x="326" y="727"/>
                </a:cxn>
                <a:cxn ang="0">
                  <a:pos x="298" y="719"/>
                </a:cxn>
                <a:cxn ang="0">
                  <a:pos x="279" y="690"/>
                </a:cxn>
                <a:cxn ang="0">
                  <a:pos x="85" y="559"/>
                </a:cxn>
                <a:cxn ang="0">
                  <a:pos x="64" y="572"/>
                </a:cxn>
                <a:cxn ang="0">
                  <a:pos x="50" y="574"/>
                </a:cxn>
                <a:cxn ang="0">
                  <a:pos x="14" y="557"/>
                </a:cxn>
                <a:cxn ang="0">
                  <a:pos x="0" y="518"/>
                </a:cxn>
                <a:cxn ang="0">
                  <a:pos x="11" y="486"/>
                </a:cxn>
                <a:cxn ang="0">
                  <a:pos x="46" y="465"/>
                </a:cxn>
                <a:cxn ang="0">
                  <a:pos x="88" y="447"/>
                </a:cxn>
                <a:cxn ang="0">
                  <a:pos x="150" y="421"/>
                </a:cxn>
                <a:cxn ang="0">
                  <a:pos x="240" y="381"/>
                </a:cxn>
                <a:cxn ang="0">
                  <a:pos x="22" y="248"/>
                </a:cxn>
                <a:cxn ang="0">
                  <a:pos x="5" y="230"/>
                </a:cxn>
                <a:cxn ang="0">
                  <a:pos x="2" y="192"/>
                </a:cxn>
                <a:cxn ang="0">
                  <a:pos x="24" y="161"/>
                </a:cxn>
                <a:cxn ang="0">
                  <a:pos x="57" y="154"/>
                </a:cxn>
                <a:cxn ang="0">
                  <a:pos x="76" y="162"/>
                </a:cxn>
                <a:cxn ang="0">
                  <a:pos x="301" y="307"/>
                </a:cxn>
                <a:cxn ang="0">
                  <a:pos x="293" y="223"/>
                </a:cxn>
                <a:cxn ang="0">
                  <a:pos x="287" y="158"/>
                </a:cxn>
                <a:cxn ang="0">
                  <a:pos x="283" y="120"/>
                </a:cxn>
                <a:cxn ang="0">
                  <a:pos x="278" y="73"/>
                </a:cxn>
                <a:cxn ang="0">
                  <a:pos x="279" y="34"/>
                </a:cxn>
                <a:cxn ang="0">
                  <a:pos x="298" y="8"/>
                </a:cxn>
                <a:cxn ang="0">
                  <a:pos x="326" y="0"/>
                </a:cxn>
              </a:cxnLst>
              <a:rect l="0" t="0" r="r" b="b"/>
              <a:pathLst>
                <a:path w="650" h="727">
                  <a:moveTo>
                    <a:pt x="326" y="0"/>
                  </a:moveTo>
                  <a:lnTo>
                    <a:pt x="340" y="2"/>
                  </a:lnTo>
                  <a:lnTo>
                    <a:pt x="351" y="5"/>
                  </a:lnTo>
                  <a:lnTo>
                    <a:pt x="359" y="11"/>
                  </a:lnTo>
                  <a:lnTo>
                    <a:pt x="366" y="20"/>
                  </a:lnTo>
                  <a:lnTo>
                    <a:pt x="370" y="29"/>
                  </a:lnTo>
                  <a:lnTo>
                    <a:pt x="373" y="39"/>
                  </a:lnTo>
                  <a:lnTo>
                    <a:pt x="374" y="50"/>
                  </a:lnTo>
                  <a:lnTo>
                    <a:pt x="374" y="60"/>
                  </a:lnTo>
                  <a:lnTo>
                    <a:pt x="373" y="71"/>
                  </a:lnTo>
                  <a:lnTo>
                    <a:pt x="348" y="322"/>
                  </a:lnTo>
                  <a:lnTo>
                    <a:pt x="568" y="168"/>
                  </a:lnTo>
                  <a:lnTo>
                    <a:pt x="576" y="162"/>
                  </a:lnTo>
                  <a:lnTo>
                    <a:pt x="582" y="158"/>
                  </a:lnTo>
                  <a:lnTo>
                    <a:pt x="587" y="155"/>
                  </a:lnTo>
                  <a:lnTo>
                    <a:pt x="595" y="154"/>
                  </a:lnTo>
                  <a:lnTo>
                    <a:pt x="600" y="154"/>
                  </a:lnTo>
                  <a:lnTo>
                    <a:pt x="613" y="155"/>
                  </a:lnTo>
                  <a:lnTo>
                    <a:pt x="626" y="161"/>
                  </a:lnTo>
                  <a:lnTo>
                    <a:pt x="635" y="168"/>
                  </a:lnTo>
                  <a:lnTo>
                    <a:pt x="643" y="179"/>
                  </a:lnTo>
                  <a:lnTo>
                    <a:pt x="648" y="192"/>
                  </a:lnTo>
                  <a:lnTo>
                    <a:pt x="650" y="206"/>
                  </a:lnTo>
                  <a:lnTo>
                    <a:pt x="649" y="219"/>
                  </a:lnTo>
                  <a:lnTo>
                    <a:pt x="646" y="229"/>
                  </a:lnTo>
                  <a:lnTo>
                    <a:pt x="641" y="237"/>
                  </a:lnTo>
                  <a:lnTo>
                    <a:pt x="635" y="243"/>
                  </a:lnTo>
                  <a:lnTo>
                    <a:pt x="626" y="247"/>
                  </a:lnTo>
                  <a:lnTo>
                    <a:pt x="616" y="252"/>
                  </a:lnTo>
                  <a:lnTo>
                    <a:pt x="591" y="265"/>
                  </a:lnTo>
                  <a:lnTo>
                    <a:pt x="578" y="271"/>
                  </a:lnTo>
                  <a:lnTo>
                    <a:pt x="562" y="278"/>
                  </a:lnTo>
                  <a:lnTo>
                    <a:pt x="545" y="285"/>
                  </a:lnTo>
                  <a:lnTo>
                    <a:pt x="525" y="295"/>
                  </a:lnTo>
                  <a:lnTo>
                    <a:pt x="502" y="306"/>
                  </a:lnTo>
                  <a:lnTo>
                    <a:pt x="476" y="318"/>
                  </a:lnTo>
                  <a:lnTo>
                    <a:pt x="446" y="331"/>
                  </a:lnTo>
                  <a:lnTo>
                    <a:pt x="413" y="346"/>
                  </a:lnTo>
                  <a:lnTo>
                    <a:pt x="376" y="363"/>
                  </a:lnTo>
                  <a:lnTo>
                    <a:pt x="617" y="468"/>
                  </a:lnTo>
                  <a:lnTo>
                    <a:pt x="631" y="475"/>
                  </a:lnTo>
                  <a:lnTo>
                    <a:pt x="636" y="480"/>
                  </a:lnTo>
                  <a:lnTo>
                    <a:pt x="641" y="486"/>
                  </a:lnTo>
                  <a:lnTo>
                    <a:pt x="645" y="493"/>
                  </a:lnTo>
                  <a:lnTo>
                    <a:pt x="649" y="504"/>
                  </a:lnTo>
                  <a:lnTo>
                    <a:pt x="650" y="517"/>
                  </a:lnTo>
                  <a:lnTo>
                    <a:pt x="648" y="532"/>
                  </a:lnTo>
                  <a:lnTo>
                    <a:pt x="643" y="545"/>
                  </a:lnTo>
                  <a:lnTo>
                    <a:pt x="635" y="556"/>
                  </a:lnTo>
                  <a:lnTo>
                    <a:pt x="626" y="565"/>
                  </a:lnTo>
                  <a:lnTo>
                    <a:pt x="613" y="571"/>
                  </a:lnTo>
                  <a:lnTo>
                    <a:pt x="600" y="573"/>
                  </a:lnTo>
                  <a:lnTo>
                    <a:pt x="592" y="573"/>
                  </a:lnTo>
                  <a:lnTo>
                    <a:pt x="588" y="572"/>
                  </a:lnTo>
                  <a:lnTo>
                    <a:pt x="583" y="570"/>
                  </a:lnTo>
                  <a:lnTo>
                    <a:pt x="578" y="567"/>
                  </a:lnTo>
                  <a:lnTo>
                    <a:pt x="571" y="563"/>
                  </a:lnTo>
                  <a:lnTo>
                    <a:pt x="563" y="557"/>
                  </a:lnTo>
                  <a:lnTo>
                    <a:pt x="553" y="549"/>
                  </a:lnTo>
                  <a:lnTo>
                    <a:pt x="540" y="540"/>
                  </a:lnTo>
                  <a:lnTo>
                    <a:pt x="348" y="404"/>
                  </a:lnTo>
                  <a:lnTo>
                    <a:pt x="349" y="418"/>
                  </a:lnTo>
                  <a:lnTo>
                    <a:pt x="350" y="436"/>
                  </a:lnTo>
                  <a:lnTo>
                    <a:pt x="353" y="457"/>
                  </a:lnTo>
                  <a:lnTo>
                    <a:pt x="355" y="479"/>
                  </a:lnTo>
                  <a:lnTo>
                    <a:pt x="357" y="502"/>
                  </a:lnTo>
                  <a:lnTo>
                    <a:pt x="359" y="526"/>
                  </a:lnTo>
                  <a:lnTo>
                    <a:pt x="360" y="547"/>
                  </a:lnTo>
                  <a:lnTo>
                    <a:pt x="363" y="566"/>
                  </a:lnTo>
                  <a:lnTo>
                    <a:pt x="364" y="582"/>
                  </a:lnTo>
                  <a:lnTo>
                    <a:pt x="365" y="592"/>
                  </a:lnTo>
                  <a:lnTo>
                    <a:pt x="367" y="602"/>
                  </a:lnTo>
                  <a:lnTo>
                    <a:pt x="369" y="614"/>
                  </a:lnTo>
                  <a:lnTo>
                    <a:pt x="371" y="628"/>
                  </a:lnTo>
                  <a:lnTo>
                    <a:pt x="374" y="656"/>
                  </a:lnTo>
                  <a:lnTo>
                    <a:pt x="375" y="667"/>
                  </a:lnTo>
                  <a:lnTo>
                    <a:pt x="376" y="675"/>
                  </a:lnTo>
                  <a:lnTo>
                    <a:pt x="374" y="690"/>
                  </a:lnTo>
                  <a:lnTo>
                    <a:pt x="369" y="702"/>
                  </a:lnTo>
                  <a:lnTo>
                    <a:pt x="362" y="712"/>
                  </a:lnTo>
                  <a:lnTo>
                    <a:pt x="353" y="719"/>
                  </a:lnTo>
                  <a:lnTo>
                    <a:pt x="344" y="724"/>
                  </a:lnTo>
                  <a:lnTo>
                    <a:pt x="335" y="727"/>
                  </a:lnTo>
                  <a:lnTo>
                    <a:pt x="326" y="727"/>
                  </a:lnTo>
                  <a:lnTo>
                    <a:pt x="317" y="727"/>
                  </a:lnTo>
                  <a:lnTo>
                    <a:pt x="307" y="724"/>
                  </a:lnTo>
                  <a:lnTo>
                    <a:pt x="298" y="719"/>
                  </a:lnTo>
                  <a:lnTo>
                    <a:pt x="289" y="712"/>
                  </a:lnTo>
                  <a:lnTo>
                    <a:pt x="283" y="702"/>
                  </a:lnTo>
                  <a:lnTo>
                    <a:pt x="279" y="690"/>
                  </a:lnTo>
                  <a:lnTo>
                    <a:pt x="277" y="675"/>
                  </a:lnTo>
                  <a:lnTo>
                    <a:pt x="302" y="405"/>
                  </a:lnTo>
                  <a:lnTo>
                    <a:pt x="85" y="559"/>
                  </a:lnTo>
                  <a:lnTo>
                    <a:pt x="76" y="565"/>
                  </a:lnTo>
                  <a:lnTo>
                    <a:pt x="69" y="569"/>
                  </a:lnTo>
                  <a:lnTo>
                    <a:pt x="64" y="572"/>
                  </a:lnTo>
                  <a:lnTo>
                    <a:pt x="59" y="573"/>
                  </a:lnTo>
                  <a:lnTo>
                    <a:pt x="55" y="574"/>
                  </a:lnTo>
                  <a:lnTo>
                    <a:pt x="50" y="574"/>
                  </a:lnTo>
                  <a:lnTo>
                    <a:pt x="36" y="572"/>
                  </a:lnTo>
                  <a:lnTo>
                    <a:pt x="24" y="566"/>
                  </a:lnTo>
                  <a:lnTo>
                    <a:pt x="14" y="557"/>
                  </a:lnTo>
                  <a:lnTo>
                    <a:pt x="7" y="546"/>
                  </a:lnTo>
                  <a:lnTo>
                    <a:pt x="2" y="533"/>
                  </a:lnTo>
                  <a:lnTo>
                    <a:pt x="0" y="518"/>
                  </a:lnTo>
                  <a:lnTo>
                    <a:pt x="1" y="505"/>
                  </a:lnTo>
                  <a:lnTo>
                    <a:pt x="5" y="494"/>
                  </a:lnTo>
                  <a:lnTo>
                    <a:pt x="11" y="486"/>
                  </a:lnTo>
                  <a:lnTo>
                    <a:pt x="20" y="479"/>
                  </a:lnTo>
                  <a:lnTo>
                    <a:pt x="31" y="472"/>
                  </a:lnTo>
                  <a:lnTo>
                    <a:pt x="46" y="465"/>
                  </a:lnTo>
                  <a:lnTo>
                    <a:pt x="59" y="460"/>
                  </a:lnTo>
                  <a:lnTo>
                    <a:pt x="73" y="453"/>
                  </a:lnTo>
                  <a:lnTo>
                    <a:pt x="88" y="447"/>
                  </a:lnTo>
                  <a:lnTo>
                    <a:pt x="107" y="439"/>
                  </a:lnTo>
                  <a:lnTo>
                    <a:pt x="127" y="430"/>
                  </a:lnTo>
                  <a:lnTo>
                    <a:pt x="150" y="421"/>
                  </a:lnTo>
                  <a:lnTo>
                    <a:pt x="176" y="410"/>
                  </a:lnTo>
                  <a:lnTo>
                    <a:pt x="206" y="396"/>
                  </a:lnTo>
                  <a:lnTo>
                    <a:pt x="240" y="381"/>
                  </a:lnTo>
                  <a:lnTo>
                    <a:pt x="277" y="364"/>
                  </a:lnTo>
                  <a:lnTo>
                    <a:pt x="36" y="255"/>
                  </a:lnTo>
                  <a:lnTo>
                    <a:pt x="22" y="248"/>
                  </a:lnTo>
                  <a:lnTo>
                    <a:pt x="16" y="243"/>
                  </a:lnTo>
                  <a:lnTo>
                    <a:pt x="10" y="237"/>
                  </a:lnTo>
                  <a:lnTo>
                    <a:pt x="5" y="230"/>
                  </a:lnTo>
                  <a:lnTo>
                    <a:pt x="1" y="219"/>
                  </a:lnTo>
                  <a:lnTo>
                    <a:pt x="0" y="206"/>
                  </a:lnTo>
                  <a:lnTo>
                    <a:pt x="2" y="192"/>
                  </a:lnTo>
                  <a:lnTo>
                    <a:pt x="7" y="179"/>
                  </a:lnTo>
                  <a:lnTo>
                    <a:pt x="14" y="168"/>
                  </a:lnTo>
                  <a:lnTo>
                    <a:pt x="24" y="161"/>
                  </a:lnTo>
                  <a:lnTo>
                    <a:pt x="36" y="155"/>
                  </a:lnTo>
                  <a:lnTo>
                    <a:pt x="50" y="154"/>
                  </a:lnTo>
                  <a:lnTo>
                    <a:pt x="57" y="154"/>
                  </a:lnTo>
                  <a:lnTo>
                    <a:pt x="63" y="155"/>
                  </a:lnTo>
                  <a:lnTo>
                    <a:pt x="69" y="158"/>
                  </a:lnTo>
                  <a:lnTo>
                    <a:pt x="76" y="162"/>
                  </a:lnTo>
                  <a:lnTo>
                    <a:pt x="85" y="168"/>
                  </a:lnTo>
                  <a:lnTo>
                    <a:pt x="302" y="322"/>
                  </a:lnTo>
                  <a:lnTo>
                    <a:pt x="301" y="307"/>
                  </a:lnTo>
                  <a:lnTo>
                    <a:pt x="299" y="289"/>
                  </a:lnTo>
                  <a:lnTo>
                    <a:pt x="297" y="268"/>
                  </a:lnTo>
                  <a:lnTo>
                    <a:pt x="293" y="223"/>
                  </a:lnTo>
                  <a:lnTo>
                    <a:pt x="291" y="199"/>
                  </a:lnTo>
                  <a:lnTo>
                    <a:pt x="289" y="177"/>
                  </a:lnTo>
                  <a:lnTo>
                    <a:pt x="287" y="158"/>
                  </a:lnTo>
                  <a:lnTo>
                    <a:pt x="285" y="142"/>
                  </a:lnTo>
                  <a:lnTo>
                    <a:pt x="284" y="131"/>
                  </a:lnTo>
                  <a:lnTo>
                    <a:pt x="283" y="120"/>
                  </a:lnTo>
                  <a:lnTo>
                    <a:pt x="280" y="106"/>
                  </a:lnTo>
                  <a:lnTo>
                    <a:pt x="279" y="90"/>
                  </a:lnTo>
                  <a:lnTo>
                    <a:pt x="278" y="73"/>
                  </a:lnTo>
                  <a:lnTo>
                    <a:pt x="277" y="59"/>
                  </a:lnTo>
                  <a:lnTo>
                    <a:pt x="277" y="49"/>
                  </a:lnTo>
                  <a:lnTo>
                    <a:pt x="279" y="34"/>
                  </a:lnTo>
                  <a:lnTo>
                    <a:pt x="283" y="23"/>
                  </a:lnTo>
                  <a:lnTo>
                    <a:pt x="289" y="14"/>
                  </a:lnTo>
                  <a:lnTo>
                    <a:pt x="298" y="8"/>
                  </a:lnTo>
                  <a:lnTo>
                    <a:pt x="307" y="3"/>
                  </a:lnTo>
                  <a:lnTo>
                    <a:pt x="317" y="1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7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0" y="1124700"/>
            <a:ext cx="7107374" cy="689577"/>
            <a:chOff x="435" y="610"/>
            <a:chExt cx="23881" cy="2317"/>
          </a:xfrm>
          <a:solidFill>
            <a:srgbClr val="FF0000"/>
          </a:solidFill>
        </p:grpSpPr>
        <p:sp>
          <p:nvSpPr>
            <p:cNvPr id="147495" name="Freeform 39"/>
            <p:cNvSpPr>
              <a:spLocks/>
            </p:cNvSpPr>
            <p:nvPr/>
          </p:nvSpPr>
          <p:spPr bwMode="auto">
            <a:xfrm>
              <a:off x="435" y="760"/>
              <a:ext cx="1296" cy="157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238" y="0"/>
                </a:cxn>
                <a:cxn ang="0">
                  <a:pos x="1296" y="522"/>
                </a:cxn>
                <a:cxn ang="0">
                  <a:pos x="1245" y="522"/>
                </a:cxn>
                <a:cxn ang="0">
                  <a:pos x="1216" y="364"/>
                </a:cxn>
                <a:cxn ang="0">
                  <a:pos x="1173" y="246"/>
                </a:cxn>
                <a:cxn ang="0">
                  <a:pos x="1107" y="159"/>
                </a:cxn>
                <a:cxn ang="0">
                  <a:pos x="1020" y="111"/>
                </a:cxn>
                <a:cxn ang="0">
                  <a:pos x="896" y="79"/>
                </a:cxn>
                <a:cxn ang="0">
                  <a:pos x="736" y="72"/>
                </a:cxn>
                <a:cxn ang="0">
                  <a:pos x="240" y="72"/>
                </a:cxn>
                <a:cxn ang="0">
                  <a:pos x="677" y="759"/>
                </a:cxn>
                <a:cxn ang="0">
                  <a:pos x="692" y="775"/>
                </a:cxn>
                <a:cxn ang="0">
                  <a:pos x="692" y="807"/>
                </a:cxn>
                <a:cxn ang="0">
                  <a:pos x="677" y="823"/>
                </a:cxn>
                <a:cxn ang="0">
                  <a:pos x="138" y="1479"/>
                </a:cxn>
                <a:cxn ang="0">
                  <a:pos x="728" y="1479"/>
                </a:cxn>
                <a:cxn ang="0">
                  <a:pos x="859" y="1471"/>
                </a:cxn>
                <a:cxn ang="0">
                  <a:pos x="969" y="1455"/>
                </a:cxn>
                <a:cxn ang="0">
                  <a:pos x="1056" y="1424"/>
                </a:cxn>
                <a:cxn ang="0">
                  <a:pos x="1129" y="1368"/>
                </a:cxn>
                <a:cxn ang="0">
                  <a:pos x="1180" y="1289"/>
                </a:cxn>
                <a:cxn ang="0">
                  <a:pos x="1224" y="1178"/>
                </a:cxn>
                <a:cxn ang="0">
                  <a:pos x="1245" y="1028"/>
                </a:cxn>
                <a:cxn ang="0">
                  <a:pos x="1296" y="1028"/>
                </a:cxn>
                <a:cxn ang="0">
                  <a:pos x="1238" y="1574"/>
                </a:cxn>
                <a:cxn ang="0">
                  <a:pos x="22" y="1574"/>
                </a:cxn>
                <a:cxn ang="0">
                  <a:pos x="7" y="1566"/>
                </a:cxn>
                <a:cxn ang="0">
                  <a:pos x="0" y="1558"/>
                </a:cxn>
                <a:cxn ang="0">
                  <a:pos x="0" y="1534"/>
                </a:cxn>
                <a:cxn ang="0">
                  <a:pos x="22" y="1510"/>
                </a:cxn>
                <a:cxn ang="0">
                  <a:pos x="532" y="886"/>
                </a:cxn>
                <a:cxn ang="0">
                  <a:pos x="0" y="48"/>
                </a:cxn>
                <a:cxn ang="0">
                  <a:pos x="0" y="8"/>
                </a:cxn>
                <a:cxn ang="0">
                  <a:pos x="15" y="0"/>
                </a:cxn>
              </a:cxnLst>
              <a:rect l="0" t="0" r="r" b="b"/>
              <a:pathLst>
                <a:path w="1296" h="1574">
                  <a:moveTo>
                    <a:pt x="15" y="0"/>
                  </a:moveTo>
                  <a:lnTo>
                    <a:pt x="1238" y="0"/>
                  </a:lnTo>
                  <a:lnTo>
                    <a:pt x="1296" y="522"/>
                  </a:lnTo>
                  <a:lnTo>
                    <a:pt x="1245" y="522"/>
                  </a:lnTo>
                  <a:lnTo>
                    <a:pt x="1216" y="364"/>
                  </a:lnTo>
                  <a:lnTo>
                    <a:pt x="1173" y="246"/>
                  </a:lnTo>
                  <a:lnTo>
                    <a:pt x="1107" y="159"/>
                  </a:lnTo>
                  <a:lnTo>
                    <a:pt x="1020" y="111"/>
                  </a:lnTo>
                  <a:lnTo>
                    <a:pt x="896" y="79"/>
                  </a:lnTo>
                  <a:lnTo>
                    <a:pt x="736" y="72"/>
                  </a:lnTo>
                  <a:lnTo>
                    <a:pt x="240" y="72"/>
                  </a:lnTo>
                  <a:lnTo>
                    <a:pt x="677" y="759"/>
                  </a:lnTo>
                  <a:lnTo>
                    <a:pt x="692" y="775"/>
                  </a:lnTo>
                  <a:lnTo>
                    <a:pt x="692" y="807"/>
                  </a:lnTo>
                  <a:lnTo>
                    <a:pt x="677" y="823"/>
                  </a:lnTo>
                  <a:lnTo>
                    <a:pt x="138" y="1479"/>
                  </a:lnTo>
                  <a:lnTo>
                    <a:pt x="728" y="1479"/>
                  </a:lnTo>
                  <a:lnTo>
                    <a:pt x="859" y="1471"/>
                  </a:lnTo>
                  <a:lnTo>
                    <a:pt x="969" y="1455"/>
                  </a:lnTo>
                  <a:lnTo>
                    <a:pt x="1056" y="1424"/>
                  </a:lnTo>
                  <a:lnTo>
                    <a:pt x="1129" y="1368"/>
                  </a:lnTo>
                  <a:lnTo>
                    <a:pt x="1180" y="1289"/>
                  </a:lnTo>
                  <a:lnTo>
                    <a:pt x="1224" y="1178"/>
                  </a:lnTo>
                  <a:lnTo>
                    <a:pt x="1245" y="1028"/>
                  </a:lnTo>
                  <a:lnTo>
                    <a:pt x="1296" y="1028"/>
                  </a:lnTo>
                  <a:lnTo>
                    <a:pt x="1238" y="1574"/>
                  </a:lnTo>
                  <a:lnTo>
                    <a:pt x="22" y="1574"/>
                  </a:lnTo>
                  <a:lnTo>
                    <a:pt x="7" y="1566"/>
                  </a:lnTo>
                  <a:lnTo>
                    <a:pt x="0" y="1558"/>
                  </a:lnTo>
                  <a:lnTo>
                    <a:pt x="0" y="1534"/>
                  </a:lnTo>
                  <a:lnTo>
                    <a:pt x="22" y="1510"/>
                  </a:lnTo>
                  <a:lnTo>
                    <a:pt x="532" y="886"/>
                  </a:lnTo>
                  <a:lnTo>
                    <a:pt x="0" y="48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6" name="Freeform 40"/>
            <p:cNvSpPr>
              <a:spLocks noEditPoints="1"/>
            </p:cNvSpPr>
            <p:nvPr/>
          </p:nvSpPr>
          <p:spPr bwMode="auto">
            <a:xfrm>
              <a:off x="2627" y="1345"/>
              <a:ext cx="226" cy="1005"/>
            </a:xfrm>
            <a:custGeom>
              <a:avLst/>
              <a:gdLst/>
              <a:ahLst/>
              <a:cxnLst>
                <a:cxn ang="0">
                  <a:pos x="117" y="759"/>
                </a:cxn>
                <a:cxn ang="0">
                  <a:pos x="153" y="767"/>
                </a:cxn>
                <a:cxn ang="0">
                  <a:pos x="182" y="783"/>
                </a:cxn>
                <a:cxn ang="0">
                  <a:pos x="204" y="807"/>
                </a:cxn>
                <a:cxn ang="0">
                  <a:pos x="219" y="839"/>
                </a:cxn>
                <a:cxn ang="0">
                  <a:pos x="226" y="878"/>
                </a:cxn>
                <a:cxn ang="0">
                  <a:pos x="211" y="941"/>
                </a:cxn>
                <a:cxn ang="0">
                  <a:pos x="168" y="989"/>
                </a:cxn>
                <a:cxn ang="0">
                  <a:pos x="117" y="1005"/>
                </a:cxn>
                <a:cxn ang="0">
                  <a:pos x="58" y="989"/>
                </a:cxn>
                <a:cxn ang="0">
                  <a:pos x="15" y="941"/>
                </a:cxn>
                <a:cxn ang="0">
                  <a:pos x="0" y="878"/>
                </a:cxn>
                <a:cxn ang="0">
                  <a:pos x="15" y="823"/>
                </a:cxn>
                <a:cxn ang="0">
                  <a:pos x="58" y="775"/>
                </a:cxn>
                <a:cxn ang="0">
                  <a:pos x="117" y="759"/>
                </a:cxn>
                <a:cxn ang="0">
                  <a:pos x="117" y="0"/>
                </a:cxn>
                <a:cxn ang="0">
                  <a:pos x="168" y="16"/>
                </a:cxn>
                <a:cxn ang="0">
                  <a:pos x="211" y="64"/>
                </a:cxn>
                <a:cxn ang="0">
                  <a:pos x="226" y="127"/>
                </a:cxn>
                <a:cxn ang="0">
                  <a:pos x="219" y="167"/>
                </a:cxn>
                <a:cxn ang="0">
                  <a:pos x="204" y="198"/>
                </a:cxn>
                <a:cxn ang="0">
                  <a:pos x="182" y="222"/>
                </a:cxn>
                <a:cxn ang="0">
                  <a:pos x="153" y="238"/>
                </a:cxn>
                <a:cxn ang="0">
                  <a:pos x="117" y="246"/>
                </a:cxn>
                <a:cxn ang="0">
                  <a:pos x="58" y="230"/>
                </a:cxn>
                <a:cxn ang="0">
                  <a:pos x="15" y="182"/>
                </a:cxn>
                <a:cxn ang="0">
                  <a:pos x="0" y="127"/>
                </a:cxn>
                <a:cxn ang="0">
                  <a:pos x="15" y="64"/>
                </a:cxn>
                <a:cxn ang="0">
                  <a:pos x="58" y="16"/>
                </a:cxn>
                <a:cxn ang="0">
                  <a:pos x="117" y="0"/>
                </a:cxn>
              </a:cxnLst>
              <a:rect l="0" t="0" r="r" b="b"/>
              <a:pathLst>
                <a:path w="226" h="1005">
                  <a:moveTo>
                    <a:pt x="117" y="759"/>
                  </a:moveTo>
                  <a:lnTo>
                    <a:pt x="153" y="767"/>
                  </a:lnTo>
                  <a:lnTo>
                    <a:pt x="182" y="783"/>
                  </a:lnTo>
                  <a:lnTo>
                    <a:pt x="204" y="807"/>
                  </a:lnTo>
                  <a:lnTo>
                    <a:pt x="219" y="839"/>
                  </a:lnTo>
                  <a:lnTo>
                    <a:pt x="226" y="878"/>
                  </a:lnTo>
                  <a:lnTo>
                    <a:pt x="211" y="941"/>
                  </a:lnTo>
                  <a:lnTo>
                    <a:pt x="168" y="989"/>
                  </a:lnTo>
                  <a:lnTo>
                    <a:pt x="117" y="1005"/>
                  </a:lnTo>
                  <a:lnTo>
                    <a:pt x="58" y="989"/>
                  </a:lnTo>
                  <a:lnTo>
                    <a:pt x="15" y="941"/>
                  </a:lnTo>
                  <a:lnTo>
                    <a:pt x="0" y="878"/>
                  </a:lnTo>
                  <a:lnTo>
                    <a:pt x="15" y="823"/>
                  </a:lnTo>
                  <a:lnTo>
                    <a:pt x="58" y="775"/>
                  </a:lnTo>
                  <a:lnTo>
                    <a:pt x="117" y="759"/>
                  </a:lnTo>
                  <a:close/>
                  <a:moveTo>
                    <a:pt x="117" y="0"/>
                  </a:moveTo>
                  <a:lnTo>
                    <a:pt x="168" y="16"/>
                  </a:lnTo>
                  <a:lnTo>
                    <a:pt x="211" y="64"/>
                  </a:lnTo>
                  <a:lnTo>
                    <a:pt x="226" y="127"/>
                  </a:lnTo>
                  <a:lnTo>
                    <a:pt x="219" y="167"/>
                  </a:lnTo>
                  <a:lnTo>
                    <a:pt x="204" y="198"/>
                  </a:lnTo>
                  <a:lnTo>
                    <a:pt x="182" y="222"/>
                  </a:lnTo>
                  <a:lnTo>
                    <a:pt x="153" y="238"/>
                  </a:lnTo>
                  <a:lnTo>
                    <a:pt x="117" y="246"/>
                  </a:lnTo>
                  <a:lnTo>
                    <a:pt x="58" y="230"/>
                  </a:lnTo>
                  <a:lnTo>
                    <a:pt x="15" y="182"/>
                  </a:lnTo>
                  <a:lnTo>
                    <a:pt x="0" y="127"/>
                  </a:lnTo>
                  <a:lnTo>
                    <a:pt x="15" y="64"/>
                  </a:lnTo>
                  <a:lnTo>
                    <a:pt x="58" y="16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7" name="Freeform 41"/>
            <p:cNvSpPr>
              <a:spLocks noEditPoints="1"/>
            </p:cNvSpPr>
            <p:nvPr/>
          </p:nvSpPr>
          <p:spPr bwMode="auto">
            <a:xfrm>
              <a:off x="3705" y="745"/>
              <a:ext cx="1049" cy="1628"/>
            </a:xfrm>
            <a:custGeom>
              <a:avLst/>
              <a:gdLst/>
              <a:ahLst/>
              <a:cxnLst>
                <a:cxn ang="0">
                  <a:pos x="393" y="640"/>
                </a:cxn>
                <a:cxn ang="0">
                  <a:pos x="277" y="719"/>
                </a:cxn>
                <a:cxn ang="0">
                  <a:pos x="197" y="853"/>
                </a:cxn>
                <a:cxn ang="0">
                  <a:pos x="168" y="1027"/>
                </a:cxn>
                <a:cxn ang="0">
                  <a:pos x="175" y="1265"/>
                </a:cxn>
                <a:cxn ang="0">
                  <a:pos x="233" y="1423"/>
                </a:cxn>
                <a:cxn ang="0">
                  <a:pos x="372" y="1557"/>
                </a:cxn>
                <a:cxn ang="0">
                  <a:pos x="532" y="1565"/>
                </a:cxn>
                <a:cxn ang="0">
                  <a:pos x="663" y="1486"/>
                </a:cxn>
                <a:cxn ang="0">
                  <a:pos x="721" y="1391"/>
                </a:cxn>
                <a:cxn ang="0">
                  <a:pos x="736" y="1367"/>
                </a:cxn>
                <a:cxn ang="0">
                  <a:pos x="728" y="853"/>
                </a:cxn>
                <a:cxn ang="0">
                  <a:pos x="721" y="806"/>
                </a:cxn>
                <a:cxn ang="0">
                  <a:pos x="707" y="767"/>
                </a:cxn>
                <a:cxn ang="0">
                  <a:pos x="590" y="656"/>
                </a:cxn>
                <a:cxn ang="0">
                  <a:pos x="473" y="624"/>
                </a:cxn>
                <a:cxn ang="0">
                  <a:pos x="881" y="1407"/>
                </a:cxn>
                <a:cxn ang="0">
                  <a:pos x="910" y="1510"/>
                </a:cxn>
                <a:cxn ang="0">
                  <a:pos x="1049" y="1533"/>
                </a:cxn>
                <a:cxn ang="0">
                  <a:pos x="736" y="1628"/>
                </a:cxn>
                <a:cxn ang="0">
                  <a:pos x="685" y="1533"/>
                </a:cxn>
                <a:cxn ang="0">
                  <a:pos x="546" y="1612"/>
                </a:cxn>
                <a:cxn ang="0">
                  <a:pos x="335" y="1612"/>
                </a:cxn>
                <a:cxn ang="0">
                  <a:pos x="138" y="1478"/>
                </a:cxn>
                <a:cxn ang="0">
                  <a:pos x="15" y="1249"/>
                </a:cxn>
                <a:cxn ang="0">
                  <a:pos x="15" y="964"/>
                </a:cxn>
                <a:cxn ang="0">
                  <a:pos x="138" y="735"/>
                </a:cxn>
                <a:cxn ang="0">
                  <a:pos x="350" y="600"/>
                </a:cxn>
                <a:cxn ang="0">
                  <a:pos x="554" y="593"/>
                </a:cxn>
                <a:cxn ang="0">
                  <a:pos x="692" y="672"/>
                </a:cxn>
                <a:cxn ang="0">
                  <a:pos x="743" y="229"/>
                </a:cxn>
                <a:cxn ang="0">
                  <a:pos x="714" y="118"/>
                </a:cxn>
                <a:cxn ang="0">
                  <a:pos x="575" y="94"/>
                </a:cxn>
                <a:cxn ang="0">
                  <a:pos x="881" y="0"/>
                </a:cxn>
              </a:cxnLst>
              <a:rect l="0" t="0" r="r" b="b"/>
              <a:pathLst>
                <a:path w="1049" h="1628">
                  <a:moveTo>
                    <a:pt x="473" y="624"/>
                  </a:moveTo>
                  <a:lnTo>
                    <a:pt x="393" y="640"/>
                  </a:lnTo>
                  <a:lnTo>
                    <a:pt x="328" y="672"/>
                  </a:lnTo>
                  <a:lnTo>
                    <a:pt x="277" y="719"/>
                  </a:lnTo>
                  <a:lnTo>
                    <a:pt x="233" y="774"/>
                  </a:lnTo>
                  <a:lnTo>
                    <a:pt x="197" y="853"/>
                  </a:lnTo>
                  <a:lnTo>
                    <a:pt x="175" y="940"/>
                  </a:lnTo>
                  <a:lnTo>
                    <a:pt x="168" y="1027"/>
                  </a:lnTo>
                  <a:lnTo>
                    <a:pt x="168" y="1178"/>
                  </a:lnTo>
                  <a:lnTo>
                    <a:pt x="175" y="1265"/>
                  </a:lnTo>
                  <a:lnTo>
                    <a:pt x="197" y="1344"/>
                  </a:lnTo>
                  <a:lnTo>
                    <a:pt x="233" y="1423"/>
                  </a:lnTo>
                  <a:lnTo>
                    <a:pt x="291" y="1502"/>
                  </a:lnTo>
                  <a:lnTo>
                    <a:pt x="372" y="1557"/>
                  </a:lnTo>
                  <a:lnTo>
                    <a:pt x="459" y="1573"/>
                  </a:lnTo>
                  <a:lnTo>
                    <a:pt x="532" y="1565"/>
                  </a:lnTo>
                  <a:lnTo>
                    <a:pt x="597" y="1533"/>
                  </a:lnTo>
                  <a:lnTo>
                    <a:pt x="663" y="1486"/>
                  </a:lnTo>
                  <a:lnTo>
                    <a:pt x="714" y="1415"/>
                  </a:lnTo>
                  <a:lnTo>
                    <a:pt x="721" y="1391"/>
                  </a:lnTo>
                  <a:lnTo>
                    <a:pt x="728" y="1375"/>
                  </a:lnTo>
                  <a:lnTo>
                    <a:pt x="736" y="1367"/>
                  </a:lnTo>
                  <a:lnTo>
                    <a:pt x="736" y="853"/>
                  </a:lnTo>
                  <a:lnTo>
                    <a:pt x="728" y="853"/>
                  </a:lnTo>
                  <a:lnTo>
                    <a:pt x="728" y="814"/>
                  </a:lnTo>
                  <a:lnTo>
                    <a:pt x="721" y="806"/>
                  </a:lnTo>
                  <a:lnTo>
                    <a:pt x="714" y="790"/>
                  </a:lnTo>
                  <a:lnTo>
                    <a:pt x="707" y="767"/>
                  </a:lnTo>
                  <a:lnTo>
                    <a:pt x="656" y="703"/>
                  </a:lnTo>
                  <a:lnTo>
                    <a:pt x="590" y="656"/>
                  </a:lnTo>
                  <a:lnTo>
                    <a:pt x="532" y="632"/>
                  </a:lnTo>
                  <a:lnTo>
                    <a:pt x="473" y="624"/>
                  </a:lnTo>
                  <a:close/>
                  <a:moveTo>
                    <a:pt x="881" y="0"/>
                  </a:moveTo>
                  <a:lnTo>
                    <a:pt x="881" y="1407"/>
                  </a:lnTo>
                  <a:lnTo>
                    <a:pt x="889" y="1470"/>
                  </a:lnTo>
                  <a:lnTo>
                    <a:pt x="910" y="1510"/>
                  </a:lnTo>
                  <a:lnTo>
                    <a:pt x="961" y="1525"/>
                  </a:lnTo>
                  <a:lnTo>
                    <a:pt x="1049" y="1533"/>
                  </a:lnTo>
                  <a:lnTo>
                    <a:pt x="1049" y="1605"/>
                  </a:lnTo>
                  <a:lnTo>
                    <a:pt x="736" y="1628"/>
                  </a:lnTo>
                  <a:lnTo>
                    <a:pt x="736" y="1478"/>
                  </a:lnTo>
                  <a:lnTo>
                    <a:pt x="685" y="1533"/>
                  </a:lnTo>
                  <a:lnTo>
                    <a:pt x="626" y="1581"/>
                  </a:lnTo>
                  <a:lnTo>
                    <a:pt x="546" y="1612"/>
                  </a:lnTo>
                  <a:lnTo>
                    <a:pt x="452" y="1628"/>
                  </a:lnTo>
                  <a:lnTo>
                    <a:pt x="335" y="1612"/>
                  </a:lnTo>
                  <a:lnTo>
                    <a:pt x="226" y="1557"/>
                  </a:lnTo>
                  <a:lnTo>
                    <a:pt x="138" y="1478"/>
                  </a:lnTo>
                  <a:lnTo>
                    <a:pt x="66" y="1375"/>
                  </a:lnTo>
                  <a:lnTo>
                    <a:pt x="15" y="1249"/>
                  </a:lnTo>
                  <a:lnTo>
                    <a:pt x="0" y="1106"/>
                  </a:lnTo>
                  <a:lnTo>
                    <a:pt x="15" y="964"/>
                  </a:lnTo>
                  <a:lnTo>
                    <a:pt x="66" y="838"/>
                  </a:lnTo>
                  <a:lnTo>
                    <a:pt x="138" y="735"/>
                  </a:lnTo>
                  <a:lnTo>
                    <a:pt x="240" y="656"/>
                  </a:lnTo>
                  <a:lnTo>
                    <a:pt x="350" y="600"/>
                  </a:lnTo>
                  <a:lnTo>
                    <a:pt x="473" y="585"/>
                  </a:lnTo>
                  <a:lnTo>
                    <a:pt x="554" y="593"/>
                  </a:lnTo>
                  <a:lnTo>
                    <a:pt x="626" y="624"/>
                  </a:lnTo>
                  <a:lnTo>
                    <a:pt x="692" y="672"/>
                  </a:lnTo>
                  <a:lnTo>
                    <a:pt x="743" y="727"/>
                  </a:lnTo>
                  <a:lnTo>
                    <a:pt x="743" y="229"/>
                  </a:lnTo>
                  <a:lnTo>
                    <a:pt x="736" y="158"/>
                  </a:lnTo>
                  <a:lnTo>
                    <a:pt x="714" y="118"/>
                  </a:lnTo>
                  <a:lnTo>
                    <a:pt x="663" y="102"/>
                  </a:lnTo>
                  <a:lnTo>
                    <a:pt x="575" y="94"/>
                  </a:lnTo>
                  <a:lnTo>
                    <a:pt x="575" y="23"/>
                  </a:lnTo>
                  <a:lnTo>
                    <a:pt x="8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8" name="Freeform 42"/>
            <p:cNvSpPr>
              <a:spLocks noEditPoints="1"/>
            </p:cNvSpPr>
            <p:nvPr/>
          </p:nvSpPr>
          <p:spPr bwMode="auto">
            <a:xfrm>
              <a:off x="4870" y="1306"/>
              <a:ext cx="823" cy="1067"/>
            </a:xfrm>
            <a:custGeom>
              <a:avLst/>
              <a:gdLst/>
              <a:ahLst/>
              <a:cxnLst>
                <a:cxn ang="0">
                  <a:pos x="408" y="63"/>
                </a:cxn>
                <a:cxn ang="0">
                  <a:pos x="321" y="103"/>
                </a:cxn>
                <a:cxn ang="0">
                  <a:pos x="226" y="229"/>
                </a:cxn>
                <a:cxn ang="0">
                  <a:pos x="182" y="459"/>
                </a:cxn>
                <a:cxn ang="0">
                  <a:pos x="685" y="419"/>
                </a:cxn>
                <a:cxn ang="0">
                  <a:pos x="663" y="292"/>
                </a:cxn>
                <a:cxn ang="0">
                  <a:pos x="619" y="158"/>
                </a:cxn>
                <a:cxn ang="0">
                  <a:pos x="517" y="71"/>
                </a:cxn>
                <a:cxn ang="0">
                  <a:pos x="445" y="0"/>
                </a:cxn>
                <a:cxn ang="0">
                  <a:pos x="634" y="47"/>
                </a:cxn>
                <a:cxn ang="0">
                  <a:pos x="758" y="182"/>
                </a:cxn>
                <a:cxn ang="0">
                  <a:pos x="816" y="364"/>
                </a:cxn>
                <a:cxn ang="0">
                  <a:pos x="823" y="482"/>
                </a:cxn>
                <a:cxn ang="0">
                  <a:pos x="809" y="506"/>
                </a:cxn>
                <a:cxn ang="0">
                  <a:pos x="168" y="585"/>
                </a:cxn>
                <a:cxn ang="0">
                  <a:pos x="197" y="775"/>
                </a:cxn>
                <a:cxn ang="0">
                  <a:pos x="277" y="917"/>
                </a:cxn>
                <a:cxn ang="0">
                  <a:pos x="394" y="996"/>
                </a:cxn>
                <a:cxn ang="0">
                  <a:pos x="496" y="1012"/>
                </a:cxn>
                <a:cxn ang="0">
                  <a:pos x="598" y="980"/>
                </a:cxn>
                <a:cxn ang="0">
                  <a:pos x="714" y="878"/>
                </a:cxn>
                <a:cxn ang="0">
                  <a:pos x="772" y="767"/>
                </a:cxn>
                <a:cxn ang="0">
                  <a:pos x="780" y="743"/>
                </a:cxn>
                <a:cxn ang="0">
                  <a:pos x="823" y="751"/>
                </a:cxn>
                <a:cxn ang="0">
                  <a:pos x="816" y="798"/>
                </a:cxn>
                <a:cxn ang="0">
                  <a:pos x="765" y="901"/>
                </a:cxn>
                <a:cxn ang="0">
                  <a:pos x="649" y="1012"/>
                </a:cxn>
                <a:cxn ang="0">
                  <a:pos x="466" y="1067"/>
                </a:cxn>
                <a:cxn ang="0">
                  <a:pos x="241" y="996"/>
                </a:cxn>
                <a:cxn ang="0">
                  <a:pos x="66" y="806"/>
                </a:cxn>
                <a:cxn ang="0">
                  <a:pos x="0" y="530"/>
                </a:cxn>
                <a:cxn ang="0">
                  <a:pos x="59" y="261"/>
                </a:cxn>
                <a:cxn ang="0">
                  <a:pos x="219" y="71"/>
                </a:cxn>
                <a:cxn ang="0">
                  <a:pos x="445" y="0"/>
                </a:cxn>
              </a:cxnLst>
              <a:rect l="0" t="0" r="r" b="b"/>
              <a:pathLst>
                <a:path w="823" h="1067">
                  <a:moveTo>
                    <a:pt x="445" y="55"/>
                  </a:moveTo>
                  <a:lnTo>
                    <a:pt x="408" y="63"/>
                  </a:lnTo>
                  <a:lnTo>
                    <a:pt x="365" y="71"/>
                  </a:lnTo>
                  <a:lnTo>
                    <a:pt x="321" y="103"/>
                  </a:lnTo>
                  <a:lnTo>
                    <a:pt x="270" y="150"/>
                  </a:lnTo>
                  <a:lnTo>
                    <a:pt x="226" y="229"/>
                  </a:lnTo>
                  <a:lnTo>
                    <a:pt x="197" y="324"/>
                  </a:lnTo>
                  <a:lnTo>
                    <a:pt x="182" y="459"/>
                  </a:lnTo>
                  <a:lnTo>
                    <a:pt x="685" y="459"/>
                  </a:lnTo>
                  <a:lnTo>
                    <a:pt x="685" y="419"/>
                  </a:lnTo>
                  <a:lnTo>
                    <a:pt x="678" y="356"/>
                  </a:lnTo>
                  <a:lnTo>
                    <a:pt x="663" y="292"/>
                  </a:lnTo>
                  <a:lnTo>
                    <a:pt x="649" y="221"/>
                  </a:lnTo>
                  <a:lnTo>
                    <a:pt x="619" y="158"/>
                  </a:lnTo>
                  <a:lnTo>
                    <a:pt x="576" y="103"/>
                  </a:lnTo>
                  <a:lnTo>
                    <a:pt x="517" y="71"/>
                  </a:lnTo>
                  <a:lnTo>
                    <a:pt x="445" y="55"/>
                  </a:lnTo>
                  <a:close/>
                  <a:moveTo>
                    <a:pt x="445" y="0"/>
                  </a:moveTo>
                  <a:lnTo>
                    <a:pt x="547" y="16"/>
                  </a:lnTo>
                  <a:lnTo>
                    <a:pt x="634" y="47"/>
                  </a:lnTo>
                  <a:lnTo>
                    <a:pt x="707" y="111"/>
                  </a:lnTo>
                  <a:lnTo>
                    <a:pt x="758" y="182"/>
                  </a:lnTo>
                  <a:lnTo>
                    <a:pt x="794" y="269"/>
                  </a:lnTo>
                  <a:lnTo>
                    <a:pt x="816" y="364"/>
                  </a:lnTo>
                  <a:lnTo>
                    <a:pt x="823" y="459"/>
                  </a:lnTo>
                  <a:lnTo>
                    <a:pt x="823" y="482"/>
                  </a:lnTo>
                  <a:lnTo>
                    <a:pt x="816" y="498"/>
                  </a:lnTo>
                  <a:lnTo>
                    <a:pt x="809" y="506"/>
                  </a:lnTo>
                  <a:lnTo>
                    <a:pt x="168" y="506"/>
                  </a:lnTo>
                  <a:lnTo>
                    <a:pt x="168" y="585"/>
                  </a:lnTo>
                  <a:lnTo>
                    <a:pt x="175" y="672"/>
                  </a:lnTo>
                  <a:lnTo>
                    <a:pt x="197" y="775"/>
                  </a:lnTo>
                  <a:lnTo>
                    <a:pt x="233" y="862"/>
                  </a:lnTo>
                  <a:lnTo>
                    <a:pt x="277" y="917"/>
                  </a:lnTo>
                  <a:lnTo>
                    <a:pt x="328" y="964"/>
                  </a:lnTo>
                  <a:lnTo>
                    <a:pt x="394" y="996"/>
                  </a:lnTo>
                  <a:lnTo>
                    <a:pt x="474" y="1012"/>
                  </a:lnTo>
                  <a:lnTo>
                    <a:pt x="496" y="1012"/>
                  </a:lnTo>
                  <a:lnTo>
                    <a:pt x="539" y="1004"/>
                  </a:lnTo>
                  <a:lnTo>
                    <a:pt x="598" y="980"/>
                  </a:lnTo>
                  <a:lnTo>
                    <a:pt x="656" y="941"/>
                  </a:lnTo>
                  <a:lnTo>
                    <a:pt x="714" y="878"/>
                  </a:lnTo>
                  <a:lnTo>
                    <a:pt x="765" y="775"/>
                  </a:lnTo>
                  <a:lnTo>
                    <a:pt x="772" y="767"/>
                  </a:lnTo>
                  <a:lnTo>
                    <a:pt x="772" y="751"/>
                  </a:lnTo>
                  <a:lnTo>
                    <a:pt x="780" y="743"/>
                  </a:lnTo>
                  <a:lnTo>
                    <a:pt x="816" y="743"/>
                  </a:lnTo>
                  <a:lnTo>
                    <a:pt x="823" y="751"/>
                  </a:lnTo>
                  <a:lnTo>
                    <a:pt x="823" y="767"/>
                  </a:lnTo>
                  <a:lnTo>
                    <a:pt x="816" y="798"/>
                  </a:lnTo>
                  <a:lnTo>
                    <a:pt x="801" y="846"/>
                  </a:lnTo>
                  <a:lnTo>
                    <a:pt x="765" y="901"/>
                  </a:lnTo>
                  <a:lnTo>
                    <a:pt x="714" y="964"/>
                  </a:lnTo>
                  <a:lnTo>
                    <a:pt x="649" y="1012"/>
                  </a:lnTo>
                  <a:lnTo>
                    <a:pt x="568" y="1051"/>
                  </a:lnTo>
                  <a:lnTo>
                    <a:pt x="466" y="1067"/>
                  </a:lnTo>
                  <a:lnTo>
                    <a:pt x="350" y="1051"/>
                  </a:lnTo>
                  <a:lnTo>
                    <a:pt x="241" y="996"/>
                  </a:lnTo>
                  <a:lnTo>
                    <a:pt x="146" y="917"/>
                  </a:lnTo>
                  <a:lnTo>
                    <a:pt x="66" y="806"/>
                  </a:lnTo>
                  <a:lnTo>
                    <a:pt x="15" y="680"/>
                  </a:lnTo>
                  <a:lnTo>
                    <a:pt x="0" y="530"/>
                  </a:lnTo>
                  <a:lnTo>
                    <a:pt x="15" y="387"/>
                  </a:lnTo>
                  <a:lnTo>
                    <a:pt x="59" y="261"/>
                  </a:lnTo>
                  <a:lnTo>
                    <a:pt x="131" y="158"/>
                  </a:lnTo>
                  <a:lnTo>
                    <a:pt x="219" y="71"/>
                  </a:lnTo>
                  <a:lnTo>
                    <a:pt x="328" y="16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9" name="Freeform 43"/>
            <p:cNvSpPr>
              <a:spLocks/>
            </p:cNvSpPr>
            <p:nvPr/>
          </p:nvSpPr>
          <p:spPr bwMode="auto">
            <a:xfrm>
              <a:off x="5810" y="926"/>
              <a:ext cx="670" cy="145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328" y="0"/>
                </a:cxn>
                <a:cxn ang="0">
                  <a:pos x="328" y="427"/>
                </a:cxn>
                <a:cxn ang="0">
                  <a:pos x="633" y="427"/>
                </a:cxn>
                <a:cxn ang="0">
                  <a:pos x="633" y="499"/>
                </a:cxn>
                <a:cxn ang="0">
                  <a:pos x="335" y="499"/>
                </a:cxn>
                <a:cxn ang="0">
                  <a:pos x="335" y="1171"/>
                </a:cxn>
                <a:cxn ang="0">
                  <a:pos x="349" y="1281"/>
                </a:cxn>
                <a:cxn ang="0">
                  <a:pos x="379" y="1337"/>
                </a:cxn>
                <a:cxn ang="0">
                  <a:pos x="422" y="1376"/>
                </a:cxn>
                <a:cxn ang="0">
                  <a:pos x="481" y="1392"/>
                </a:cxn>
                <a:cxn ang="0">
                  <a:pos x="532" y="1376"/>
                </a:cxn>
                <a:cxn ang="0">
                  <a:pos x="575" y="1329"/>
                </a:cxn>
                <a:cxn ang="0">
                  <a:pos x="604" y="1242"/>
                </a:cxn>
                <a:cxn ang="0">
                  <a:pos x="619" y="1131"/>
                </a:cxn>
                <a:cxn ang="0">
                  <a:pos x="619" y="1005"/>
                </a:cxn>
                <a:cxn ang="0">
                  <a:pos x="670" y="1005"/>
                </a:cxn>
                <a:cxn ang="0">
                  <a:pos x="670" y="1139"/>
                </a:cxn>
                <a:cxn ang="0">
                  <a:pos x="663" y="1218"/>
                </a:cxn>
                <a:cxn ang="0">
                  <a:pos x="648" y="1289"/>
                </a:cxn>
                <a:cxn ang="0">
                  <a:pos x="619" y="1352"/>
                </a:cxn>
                <a:cxn ang="0">
                  <a:pos x="583" y="1408"/>
                </a:cxn>
                <a:cxn ang="0">
                  <a:pos x="524" y="1439"/>
                </a:cxn>
                <a:cxn ang="0">
                  <a:pos x="459" y="1455"/>
                </a:cxn>
                <a:cxn ang="0">
                  <a:pos x="415" y="1455"/>
                </a:cxn>
                <a:cxn ang="0">
                  <a:pos x="371" y="1439"/>
                </a:cxn>
                <a:cxn ang="0">
                  <a:pos x="313" y="1424"/>
                </a:cxn>
                <a:cxn ang="0">
                  <a:pos x="262" y="1384"/>
                </a:cxn>
                <a:cxn ang="0">
                  <a:pos x="226" y="1329"/>
                </a:cxn>
                <a:cxn ang="0">
                  <a:pos x="197" y="1250"/>
                </a:cxn>
                <a:cxn ang="0">
                  <a:pos x="182" y="1139"/>
                </a:cxn>
                <a:cxn ang="0">
                  <a:pos x="182" y="499"/>
                </a:cxn>
                <a:cxn ang="0">
                  <a:pos x="0" y="499"/>
                </a:cxn>
                <a:cxn ang="0">
                  <a:pos x="0" y="451"/>
                </a:cxn>
                <a:cxn ang="0">
                  <a:pos x="80" y="427"/>
                </a:cxn>
                <a:cxn ang="0">
                  <a:pos x="146" y="388"/>
                </a:cxn>
                <a:cxn ang="0">
                  <a:pos x="197" y="325"/>
                </a:cxn>
                <a:cxn ang="0">
                  <a:pos x="233" y="253"/>
                </a:cxn>
                <a:cxn ang="0">
                  <a:pos x="262" y="166"/>
                </a:cxn>
                <a:cxn ang="0">
                  <a:pos x="269" y="87"/>
                </a:cxn>
                <a:cxn ang="0">
                  <a:pos x="277" y="0"/>
                </a:cxn>
              </a:cxnLst>
              <a:rect l="0" t="0" r="r" b="b"/>
              <a:pathLst>
                <a:path w="670" h="1455">
                  <a:moveTo>
                    <a:pt x="277" y="0"/>
                  </a:moveTo>
                  <a:lnTo>
                    <a:pt x="328" y="0"/>
                  </a:lnTo>
                  <a:lnTo>
                    <a:pt x="328" y="427"/>
                  </a:lnTo>
                  <a:lnTo>
                    <a:pt x="633" y="427"/>
                  </a:lnTo>
                  <a:lnTo>
                    <a:pt x="633" y="499"/>
                  </a:lnTo>
                  <a:lnTo>
                    <a:pt x="335" y="499"/>
                  </a:lnTo>
                  <a:lnTo>
                    <a:pt x="335" y="1171"/>
                  </a:lnTo>
                  <a:lnTo>
                    <a:pt x="349" y="1281"/>
                  </a:lnTo>
                  <a:lnTo>
                    <a:pt x="379" y="1337"/>
                  </a:lnTo>
                  <a:lnTo>
                    <a:pt x="422" y="1376"/>
                  </a:lnTo>
                  <a:lnTo>
                    <a:pt x="481" y="1392"/>
                  </a:lnTo>
                  <a:lnTo>
                    <a:pt x="532" y="1376"/>
                  </a:lnTo>
                  <a:lnTo>
                    <a:pt x="575" y="1329"/>
                  </a:lnTo>
                  <a:lnTo>
                    <a:pt x="604" y="1242"/>
                  </a:lnTo>
                  <a:lnTo>
                    <a:pt x="619" y="1131"/>
                  </a:lnTo>
                  <a:lnTo>
                    <a:pt x="619" y="1005"/>
                  </a:lnTo>
                  <a:lnTo>
                    <a:pt x="670" y="1005"/>
                  </a:lnTo>
                  <a:lnTo>
                    <a:pt x="670" y="1139"/>
                  </a:lnTo>
                  <a:lnTo>
                    <a:pt x="663" y="1218"/>
                  </a:lnTo>
                  <a:lnTo>
                    <a:pt x="648" y="1289"/>
                  </a:lnTo>
                  <a:lnTo>
                    <a:pt x="619" y="1352"/>
                  </a:lnTo>
                  <a:lnTo>
                    <a:pt x="583" y="1408"/>
                  </a:lnTo>
                  <a:lnTo>
                    <a:pt x="524" y="1439"/>
                  </a:lnTo>
                  <a:lnTo>
                    <a:pt x="459" y="1455"/>
                  </a:lnTo>
                  <a:lnTo>
                    <a:pt x="415" y="1455"/>
                  </a:lnTo>
                  <a:lnTo>
                    <a:pt x="371" y="1439"/>
                  </a:lnTo>
                  <a:lnTo>
                    <a:pt x="313" y="1424"/>
                  </a:lnTo>
                  <a:lnTo>
                    <a:pt x="262" y="1384"/>
                  </a:lnTo>
                  <a:lnTo>
                    <a:pt x="226" y="1329"/>
                  </a:lnTo>
                  <a:lnTo>
                    <a:pt x="197" y="1250"/>
                  </a:lnTo>
                  <a:lnTo>
                    <a:pt x="182" y="1139"/>
                  </a:lnTo>
                  <a:lnTo>
                    <a:pt x="182" y="499"/>
                  </a:lnTo>
                  <a:lnTo>
                    <a:pt x="0" y="499"/>
                  </a:lnTo>
                  <a:lnTo>
                    <a:pt x="0" y="451"/>
                  </a:lnTo>
                  <a:lnTo>
                    <a:pt x="80" y="427"/>
                  </a:lnTo>
                  <a:lnTo>
                    <a:pt x="146" y="388"/>
                  </a:lnTo>
                  <a:lnTo>
                    <a:pt x="197" y="325"/>
                  </a:lnTo>
                  <a:lnTo>
                    <a:pt x="233" y="253"/>
                  </a:lnTo>
                  <a:lnTo>
                    <a:pt x="262" y="166"/>
                  </a:lnTo>
                  <a:lnTo>
                    <a:pt x="269" y="87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0" name="Freeform 44"/>
            <p:cNvSpPr>
              <a:spLocks/>
            </p:cNvSpPr>
            <p:nvPr/>
          </p:nvSpPr>
          <p:spPr bwMode="auto">
            <a:xfrm>
              <a:off x="6837" y="610"/>
              <a:ext cx="495" cy="2309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0" y="0"/>
                </a:cxn>
                <a:cxn ang="0">
                  <a:pos x="488" y="8"/>
                </a:cxn>
                <a:cxn ang="0">
                  <a:pos x="488" y="32"/>
                </a:cxn>
                <a:cxn ang="0">
                  <a:pos x="459" y="63"/>
                </a:cxn>
                <a:cxn ang="0">
                  <a:pos x="342" y="222"/>
                </a:cxn>
                <a:cxn ang="0">
                  <a:pos x="255" y="388"/>
                </a:cxn>
                <a:cxn ang="0">
                  <a:pos x="189" y="569"/>
                </a:cxn>
                <a:cxn ang="0">
                  <a:pos x="145" y="767"/>
                </a:cxn>
                <a:cxn ang="0">
                  <a:pos x="124" y="965"/>
                </a:cxn>
                <a:cxn ang="0">
                  <a:pos x="116" y="1162"/>
                </a:cxn>
                <a:cxn ang="0">
                  <a:pos x="124" y="1344"/>
                </a:cxn>
                <a:cxn ang="0">
                  <a:pos x="145" y="1534"/>
                </a:cxn>
                <a:cxn ang="0">
                  <a:pos x="182" y="1724"/>
                </a:cxn>
                <a:cxn ang="0">
                  <a:pos x="247" y="1913"/>
                </a:cxn>
                <a:cxn ang="0">
                  <a:pos x="335" y="2087"/>
                </a:cxn>
                <a:cxn ang="0">
                  <a:pos x="451" y="2246"/>
                </a:cxn>
                <a:cxn ang="0">
                  <a:pos x="488" y="2285"/>
                </a:cxn>
                <a:cxn ang="0">
                  <a:pos x="488" y="2293"/>
                </a:cxn>
                <a:cxn ang="0">
                  <a:pos x="495" y="2285"/>
                </a:cxn>
                <a:cxn ang="0">
                  <a:pos x="495" y="2301"/>
                </a:cxn>
                <a:cxn ang="0">
                  <a:pos x="488" y="2309"/>
                </a:cxn>
                <a:cxn ang="0">
                  <a:pos x="473" y="2309"/>
                </a:cxn>
                <a:cxn ang="0">
                  <a:pos x="408" y="2261"/>
                </a:cxn>
                <a:cxn ang="0">
                  <a:pos x="349" y="2198"/>
                </a:cxn>
                <a:cxn ang="0">
                  <a:pos x="277" y="2111"/>
                </a:cxn>
                <a:cxn ang="0">
                  <a:pos x="204" y="2008"/>
                </a:cxn>
                <a:cxn ang="0">
                  <a:pos x="138" y="1874"/>
                </a:cxn>
                <a:cxn ang="0">
                  <a:pos x="65" y="1676"/>
                </a:cxn>
                <a:cxn ang="0">
                  <a:pos x="22" y="1487"/>
                </a:cxn>
                <a:cxn ang="0">
                  <a:pos x="7" y="1305"/>
                </a:cxn>
                <a:cxn ang="0">
                  <a:pos x="0" y="1155"/>
                </a:cxn>
                <a:cxn ang="0">
                  <a:pos x="7" y="996"/>
                </a:cxn>
                <a:cxn ang="0">
                  <a:pos x="22" y="822"/>
                </a:cxn>
                <a:cxn ang="0">
                  <a:pos x="65" y="641"/>
                </a:cxn>
                <a:cxn ang="0">
                  <a:pos x="131" y="451"/>
                </a:cxn>
                <a:cxn ang="0">
                  <a:pos x="196" y="316"/>
                </a:cxn>
                <a:cxn ang="0">
                  <a:pos x="269" y="206"/>
                </a:cxn>
                <a:cxn ang="0">
                  <a:pos x="335" y="119"/>
                </a:cxn>
                <a:cxn ang="0">
                  <a:pos x="400" y="56"/>
                </a:cxn>
                <a:cxn ang="0">
                  <a:pos x="444" y="16"/>
                </a:cxn>
                <a:cxn ang="0">
                  <a:pos x="466" y="0"/>
                </a:cxn>
              </a:cxnLst>
              <a:rect l="0" t="0" r="r" b="b"/>
              <a:pathLst>
                <a:path w="495" h="2309">
                  <a:moveTo>
                    <a:pt x="466" y="0"/>
                  </a:moveTo>
                  <a:lnTo>
                    <a:pt x="480" y="0"/>
                  </a:lnTo>
                  <a:lnTo>
                    <a:pt x="488" y="8"/>
                  </a:lnTo>
                  <a:lnTo>
                    <a:pt x="488" y="32"/>
                  </a:lnTo>
                  <a:lnTo>
                    <a:pt x="459" y="63"/>
                  </a:lnTo>
                  <a:lnTo>
                    <a:pt x="342" y="222"/>
                  </a:lnTo>
                  <a:lnTo>
                    <a:pt x="255" y="388"/>
                  </a:lnTo>
                  <a:lnTo>
                    <a:pt x="189" y="569"/>
                  </a:lnTo>
                  <a:lnTo>
                    <a:pt x="145" y="767"/>
                  </a:lnTo>
                  <a:lnTo>
                    <a:pt x="124" y="965"/>
                  </a:lnTo>
                  <a:lnTo>
                    <a:pt x="116" y="1162"/>
                  </a:lnTo>
                  <a:lnTo>
                    <a:pt x="124" y="1344"/>
                  </a:lnTo>
                  <a:lnTo>
                    <a:pt x="145" y="1534"/>
                  </a:lnTo>
                  <a:lnTo>
                    <a:pt x="182" y="1724"/>
                  </a:lnTo>
                  <a:lnTo>
                    <a:pt x="247" y="1913"/>
                  </a:lnTo>
                  <a:lnTo>
                    <a:pt x="335" y="2087"/>
                  </a:lnTo>
                  <a:lnTo>
                    <a:pt x="451" y="2246"/>
                  </a:lnTo>
                  <a:lnTo>
                    <a:pt x="488" y="2285"/>
                  </a:lnTo>
                  <a:lnTo>
                    <a:pt x="488" y="2293"/>
                  </a:lnTo>
                  <a:lnTo>
                    <a:pt x="495" y="2285"/>
                  </a:lnTo>
                  <a:lnTo>
                    <a:pt x="495" y="2301"/>
                  </a:lnTo>
                  <a:lnTo>
                    <a:pt x="488" y="2309"/>
                  </a:lnTo>
                  <a:lnTo>
                    <a:pt x="473" y="2309"/>
                  </a:lnTo>
                  <a:lnTo>
                    <a:pt x="408" y="2261"/>
                  </a:lnTo>
                  <a:lnTo>
                    <a:pt x="349" y="2198"/>
                  </a:lnTo>
                  <a:lnTo>
                    <a:pt x="277" y="2111"/>
                  </a:lnTo>
                  <a:lnTo>
                    <a:pt x="204" y="2008"/>
                  </a:lnTo>
                  <a:lnTo>
                    <a:pt x="138" y="1874"/>
                  </a:lnTo>
                  <a:lnTo>
                    <a:pt x="65" y="1676"/>
                  </a:lnTo>
                  <a:lnTo>
                    <a:pt x="22" y="1487"/>
                  </a:lnTo>
                  <a:lnTo>
                    <a:pt x="7" y="1305"/>
                  </a:lnTo>
                  <a:lnTo>
                    <a:pt x="0" y="1155"/>
                  </a:lnTo>
                  <a:lnTo>
                    <a:pt x="7" y="996"/>
                  </a:lnTo>
                  <a:lnTo>
                    <a:pt x="22" y="822"/>
                  </a:lnTo>
                  <a:lnTo>
                    <a:pt x="65" y="641"/>
                  </a:lnTo>
                  <a:lnTo>
                    <a:pt x="131" y="451"/>
                  </a:lnTo>
                  <a:lnTo>
                    <a:pt x="196" y="316"/>
                  </a:lnTo>
                  <a:lnTo>
                    <a:pt x="269" y="206"/>
                  </a:lnTo>
                  <a:lnTo>
                    <a:pt x="335" y="119"/>
                  </a:lnTo>
                  <a:lnTo>
                    <a:pt x="400" y="56"/>
                  </a:lnTo>
                  <a:lnTo>
                    <a:pt x="444" y="16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1" name="Freeform 45"/>
            <p:cNvSpPr>
              <a:spLocks/>
            </p:cNvSpPr>
            <p:nvPr/>
          </p:nvSpPr>
          <p:spPr bwMode="auto">
            <a:xfrm>
              <a:off x="7558" y="729"/>
              <a:ext cx="1049" cy="1636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298" y="0"/>
                </a:cxn>
                <a:cxn ang="0">
                  <a:pos x="415" y="16"/>
                </a:cxn>
                <a:cxn ang="0">
                  <a:pos x="473" y="47"/>
                </a:cxn>
                <a:cxn ang="0">
                  <a:pos x="517" y="95"/>
                </a:cxn>
                <a:cxn ang="0">
                  <a:pos x="553" y="166"/>
                </a:cxn>
                <a:cxn ang="0">
                  <a:pos x="990" y="1486"/>
                </a:cxn>
                <a:cxn ang="0">
                  <a:pos x="1005" y="1518"/>
                </a:cxn>
                <a:cxn ang="0">
                  <a:pos x="1012" y="1541"/>
                </a:cxn>
                <a:cxn ang="0">
                  <a:pos x="1041" y="1589"/>
                </a:cxn>
                <a:cxn ang="0">
                  <a:pos x="1049" y="1605"/>
                </a:cxn>
                <a:cxn ang="0">
                  <a:pos x="1049" y="1628"/>
                </a:cxn>
                <a:cxn ang="0">
                  <a:pos x="1041" y="1636"/>
                </a:cxn>
                <a:cxn ang="0">
                  <a:pos x="932" y="1636"/>
                </a:cxn>
                <a:cxn ang="0">
                  <a:pos x="903" y="1621"/>
                </a:cxn>
                <a:cxn ang="0">
                  <a:pos x="866" y="1589"/>
                </a:cxn>
                <a:cxn ang="0">
                  <a:pos x="845" y="1549"/>
                </a:cxn>
                <a:cxn ang="0">
                  <a:pos x="823" y="1486"/>
                </a:cxn>
                <a:cxn ang="0">
                  <a:pos x="786" y="1391"/>
                </a:cxn>
                <a:cxn ang="0">
                  <a:pos x="757" y="1281"/>
                </a:cxn>
                <a:cxn ang="0">
                  <a:pos x="721" y="1170"/>
                </a:cxn>
                <a:cxn ang="0">
                  <a:pos x="677" y="1051"/>
                </a:cxn>
                <a:cxn ang="0">
                  <a:pos x="641" y="941"/>
                </a:cxn>
                <a:cxn ang="0">
                  <a:pos x="648" y="925"/>
                </a:cxn>
                <a:cxn ang="0">
                  <a:pos x="138" y="1581"/>
                </a:cxn>
                <a:cxn ang="0">
                  <a:pos x="102" y="1621"/>
                </a:cxn>
                <a:cxn ang="0">
                  <a:pos x="87" y="1628"/>
                </a:cxn>
                <a:cxn ang="0">
                  <a:pos x="43" y="1628"/>
                </a:cxn>
                <a:cxn ang="0">
                  <a:pos x="29" y="1621"/>
                </a:cxn>
                <a:cxn ang="0">
                  <a:pos x="0" y="1589"/>
                </a:cxn>
                <a:cxn ang="0">
                  <a:pos x="0" y="1549"/>
                </a:cxn>
                <a:cxn ang="0">
                  <a:pos x="7" y="1534"/>
                </a:cxn>
                <a:cxn ang="0">
                  <a:pos x="22" y="1518"/>
                </a:cxn>
                <a:cxn ang="0">
                  <a:pos x="36" y="1494"/>
                </a:cxn>
                <a:cxn ang="0">
                  <a:pos x="626" y="862"/>
                </a:cxn>
                <a:cxn ang="0">
                  <a:pos x="415" y="229"/>
                </a:cxn>
                <a:cxn ang="0">
                  <a:pos x="386" y="158"/>
                </a:cxn>
                <a:cxn ang="0">
                  <a:pos x="364" y="103"/>
                </a:cxn>
                <a:cxn ang="0">
                  <a:pos x="342" y="71"/>
                </a:cxn>
                <a:cxn ang="0">
                  <a:pos x="313" y="55"/>
                </a:cxn>
                <a:cxn ang="0">
                  <a:pos x="277" y="47"/>
                </a:cxn>
                <a:cxn ang="0">
                  <a:pos x="269" y="47"/>
                </a:cxn>
                <a:cxn ang="0">
                  <a:pos x="255" y="31"/>
                </a:cxn>
                <a:cxn ang="0">
                  <a:pos x="255" y="16"/>
                </a:cxn>
                <a:cxn ang="0">
                  <a:pos x="269" y="8"/>
                </a:cxn>
                <a:cxn ang="0">
                  <a:pos x="277" y="0"/>
                </a:cxn>
              </a:cxnLst>
              <a:rect l="0" t="0" r="r" b="b"/>
              <a:pathLst>
                <a:path w="1049" h="1636">
                  <a:moveTo>
                    <a:pt x="277" y="0"/>
                  </a:moveTo>
                  <a:lnTo>
                    <a:pt x="298" y="0"/>
                  </a:lnTo>
                  <a:lnTo>
                    <a:pt x="415" y="16"/>
                  </a:lnTo>
                  <a:lnTo>
                    <a:pt x="473" y="47"/>
                  </a:lnTo>
                  <a:lnTo>
                    <a:pt x="517" y="95"/>
                  </a:lnTo>
                  <a:lnTo>
                    <a:pt x="553" y="166"/>
                  </a:lnTo>
                  <a:lnTo>
                    <a:pt x="990" y="1486"/>
                  </a:lnTo>
                  <a:lnTo>
                    <a:pt x="1005" y="1518"/>
                  </a:lnTo>
                  <a:lnTo>
                    <a:pt x="1012" y="1541"/>
                  </a:lnTo>
                  <a:lnTo>
                    <a:pt x="1041" y="1589"/>
                  </a:lnTo>
                  <a:lnTo>
                    <a:pt x="1049" y="1605"/>
                  </a:lnTo>
                  <a:lnTo>
                    <a:pt x="1049" y="1628"/>
                  </a:lnTo>
                  <a:lnTo>
                    <a:pt x="1041" y="1636"/>
                  </a:lnTo>
                  <a:lnTo>
                    <a:pt x="932" y="1636"/>
                  </a:lnTo>
                  <a:lnTo>
                    <a:pt x="903" y="1621"/>
                  </a:lnTo>
                  <a:lnTo>
                    <a:pt x="866" y="1589"/>
                  </a:lnTo>
                  <a:lnTo>
                    <a:pt x="845" y="1549"/>
                  </a:lnTo>
                  <a:lnTo>
                    <a:pt x="823" y="1486"/>
                  </a:lnTo>
                  <a:lnTo>
                    <a:pt x="786" y="1391"/>
                  </a:lnTo>
                  <a:lnTo>
                    <a:pt x="757" y="1281"/>
                  </a:lnTo>
                  <a:lnTo>
                    <a:pt x="721" y="1170"/>
                  </a:lnTo>
                  <a:lnTo>
                    <a:pt x="677" y="1051"/>
                  </a:lnTo>
                  <a:lnTo>
                    <a:pt x="641" y="941"/>
                  </a:lnTo>
                  <a:lnTo>
                    <a:pt x="648" y="925"/>
                  </a:lnTo>
                  <a:lnTo>
                    <a:pt x="138" y="1581"/>
                  </a:lnTo>
                  <a:lnTo>
                    <a:pt x="102" y="1621"/>
                  </a:lnTo>
                  <a:lnTo>
                    <a:pt x="87" y="1628"/>
                  </a:lnTo>
                  <a:lnTo>
                    <a:pt x="43" y="1628"/>
                  </a:lnTo>
                  <a:lnTo>
                    <a:pt x="29" y="1621"/>
                  </a:lnTo>
                  <a:lnTo>
                    <a:pt x="0" y="1589"/>
                  </a:lnTo>
                  <a:lnTo>
                    <a:pt x="0" y="1549"/>
                  </a:lnTo>
                  <a:lnTo>
                    <a:pt x="7" y="1534"/>
                  </a:lnTo>
                  <a:lnTo>
                    <a:pt x="22" y="1518"/>
                  </a:lnTo>
                  <a:lnTo>
                    <a:pt x="36" y="1494"/>
                  </a:lnTo>
                  <a:lnTo>
                    <a:pt x="626" y="862"/>
                  </a:lnTo>
                  <a:lnTo>
                    <a:pt x="415" y="229"/>
                  </a:lnTo>
                  <a:lnTo>
                    <a:pt x="386" y="158"/>
                  </a:lnTo>
                  <a:lnTo>
                    <a:pt x="364" y="103"/>
                  </a:lnTo>
                  <a:lnTo>
                    <a:pt x="342" y="71"/>
                  </a:lnTo>
                  <a:lnTo>
                    <a:pt x="313" y="55"/>
                  </a:lnTo>
                  <a:lnTo>
                    <a:pt x="277" y="47"/>
                  </a:lnTo>
                  <a:lnTo>
                    <a:pt x="269" y="47"/>
                  </a:lnTo>
                  <a:lnTo>
                    <a:pt x="255" y="31"/>
                  </a:lnTo>
                  <a:lnTo>
                    <a:pt x="255" y="16"/>
                  </a:lnTo>
                  <a:lnTo>
                    <a:pt x="269" y="8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2" name="Freeform 46"/>
            <p:cNvSpPr>
              <a:spLocks/>
            </p:cNvSpPr>
            <p:nvPr/>
          </p:nvSpPr>
          <p:spPr bwMode="auto">
            <a:xfrm>
              <a:off x="9342" y="1717"/>
              <a:ext cx="1304" cy="9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275" y="0"/>
                </a:cxn>
                <a:cxn ang="0">
                  <a:pos x="1282" y="8"/>
                </a:cxn>
                <a:cxn ang="0">
                  <a:pos x="1296" y="16"/>
                </a:cxn>
                <a:cxn ang="0">
                  <a:pos x="1304" y="32"/>
                </a:cxn>
                <a:cxn ang="0">
                  <a:pos x="1304" y="71"/>
                </a:cxn>
                <a:cxn ang="0">
                  <a:pos x="1296" y="79"/>
                </a:cxn>
                <a:cxn ang="0">
                  <a:pos x="1267" y="95"/>
                </a:cxn>
                <a:cxn ang="0">
                  <a:pos x="37" y="95"/>
                </a:cxn>
                <a:cxn ang="0">
                  <a:pos x="7" y="79"/>
                </a:cxn>
                <a:cxn ang="0">
                  <a:pos x="0" y="71"/>
                </a:cxn>
                <a:cxn ang="0">
                  <a:pos x="0" y="24"/>
                </a:cxn>
                <a:cxn ang="0">
                  <a:pos x="7" y="16"/>
                </a:cxn>
                <a:cxn ang="0">
                  <a:pos x="37" y="0"/>
                </a:cxn>
              </a:cxnLst>
              <a:rect l="0" t="0" r="r" b="b"/>
              <a:pathLst>
                <a:path w="1304" h="95">
                  <a:moveTo>
                    <a:pt x="37" y="0"/>
                  </a:moveTo>
                  <a:lnTo>
                    <a:pt x="1275" y="0"/>
                  </a:lnTo>
                  <a:lnTo>
                    <a:pt x="1282" y="8"/>
                  </a:lnTo>
                  <a:lnTo>
                    <a:pt x="1296" y="16"/>
                  </a:lnTo>
                  <a:lnTo>
                    <a:pt x="1304" y="32"/>
                  </a:lnTo>
                  <a:lnTo>
                    <a:pt x="1304" y="71"/>
                  </a:lnTo>
                  <a:lnTo>
                    <a:pt x="1296" y="79"/>
                  </a:lnTo>
                  <a:lnTo>
                    <a:pt x="1267" y="95"/>
                  </a:lnTo>
                  <a:lnTo>
                    <a:pt x="37" y="95"/>
                  </a:lnTo>
                  <a:lnTo>
                    <a:pt x="7" y="79"/>
                  </a:lnTo>
                  <a:lnTo>
                    <a:pt x="0" y="71"/>
                  </a:lnTo>
                  <a:lnTo>
                    <a:pt x="0" y="24"/>
                  </a:lnTo>
                  <a:lnTo>
                    <a:pt x="7" y="1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3" name="Freeform 47"/>
            <p:cNvSpPr>
              <a:spLocks noEditPoints="1"/>
            </p:cNvSpPr>
            <p:nvPr/>
          </p:nvSpPr>
          <p:spPr bwMode="auto">
            <a:xfrm>
              <a:off x="11410" y="1314"/>
              <a:ext cx="1224" cy="1534"/>
            </a:xfrm>
            <a:custGeom>
              <a:avLst/>
              <a:gdLst/>
              <a:ahLst/>
              <a:cxnLst>
                <a:cxn ang="0">
                  <a:pos x="838" y="174"/>
                </a:cxn>
                <a:cxn ang="0">
                  <a:pos x="649" y="356"/>
                </a:cxn>
                <a:cxn ang="0">
                  <a:pos x="525" y="664"/>
                </a:cxn>
                <a:cxn ang="0">
                  <a:pos x="503" y="767"/>
                </a:cxn>
                <a:cxn ang="0">
                  <a:pos x="488" y="893"/>
                </a:cxn>
                <a:cxn ang="0">
                  <a:pos x="481" y="925"/>
                </a:cxn>
                <a:cxn ang="0">
                  <a:pos x="547" y="933"/>
                </a:cxn>
                <a:cxn ang="0">
                  <a:pos x="853" y="846"/>
                </a:cxn>
                <a:cxn ang="0">
                  <a:pos x="1064" y="648"/>
                </a:cxn>
                <a:cxn ang="0">
                  <a:pos x="1151" y="387"/>
                </a:cxn>
                <a:cxn ang="0">
                  <a:pos x="1122" y="253"/>
                </a:cxn>
                <a:cxn ang="0">
                  <a:pos x="1027" y="166"/>
                </a:cxn>
                <a:cxn ang="0">
                  <a:pos x="976" y="0"/>
                </a:cxn>
                <a:cxn ang="0">
                  <a:pos x="1137" y="63"/>
                </a:cxn>
                <a:cxn ang="0">
                  <a:pos x="1217" y="221"/>
                </a:cxn>
                <a:cxn ang="0">
                  <a:pos x="1202" y="482"/>
                </a:cxn>
                <a:cxn ang="0">
                  <a:pos x="1064" y="767"/>
                </a:cxn>
                <a:cxn ang="0">
                  <a:pos x="831" y="972"/>
                </a:cxn>
                <a:cxn ang="0">
                  <a:pos x="539" y="1051"/>
                </a:cxn>
                <a:cxn ang="0">
                  <a:pos x="445" y="1194"/>
                </a:cxn>
                <a:cxn ang="0">
                  <a:pos x="408" y="1376"/>
                </a:cxn>
                <a:cxn ang="0">
                  <a:pos x="401" y="1455"/>
                </a:cxn>
                <a:cxn ang="0">
                  <a:pos x="379" y="1494"/>
                </a:cxn>
                <a:cxn ang="0">
                  <a:pos x="336" y="1526"/>
                </a:cxn>
                <a:cxn ang="0">
                  <a:pos x="299" y="1534"/>
                </a:cxn>
                <a:cxn ang="0">
                  <a:pos x="248" y="1494"/>
                </a:cxn>
                <a:cxn ang="0">
                  <a:pos x="255" y="1423"/>
                </a:cxn>
                <a:cxn ang="0">
                  <a:pos x="372" y="1028"/>
                </a:cxn>
                <a:cxn ang="0">
                  <a:pos x="139" y="909"/>
                </a:cxn>
                <a:cxn ang="0">
                  <a:pos x="15" y="711"/>
                </a:cxn>
                <a:cxn ang="0">
                  <a:pos x="8" y="482"/>
                </a:cxn>
                <a:cxn ang="0">
                  <a:pos x="73" y="277"/>
                </a:cxn>
                <a:cxn ang="0">
                  <a:pos x="153" y="103"/>
                </a:cxn>
                <a:cxn ang="0">
                  <a:pos x="226" y="31"/>
                </a:cxn>
                <a:cxn ang="0">
                  <a:pos x="248" y="39"/>
                </a:cxn>
                <a:cxn ang="0">
                  <a:pos x="241" y="71"/>
                </a:cxn>
                <a:cxn ang="0">
                  <a:pos x="168" y="190"/>
                </a:cxn>
                <a:cxn ang="0">
                  <a:pos x="88" y="411"/>
                </a:cxn>
                <a:cxn ang="0">
                  <a:pos x="59" y="561"/>
                </a:cxn>
                <a:cxn ang="0">
                  <a:pos x="117" y="735"/>
                </a:cxn>
                <a:cxn ang="0">
                  <a:pos x="285" y="862"/>
                </a:cxn>
                <a:cxn ang="0">
                  <a:pos x="510" y="569"/>
                </a:cxn>
                <a:cxn ang="0">
                  <a:pos x="627" y="284"/>
                </a:cxn>
                <a:cxn ang="0">
                  <a:pos x="772" y="79"/>
                </a:cxn>
                <a:cxn ang="0">
                  <a:pos x="976" y="0"/>
                </a:cxn>
              </a:cxnLst>
              <a:rect l="0" t="0" r="r" b="b"/>
              <a:pathLst>
                <a:path w="1224" h="1534">
                  <a:moveTo>
                    <a:pt x="947" y="150"/>
                  </a:moveTo>
                  <a:lnTo>
                    <a:pt x="838" y="174"/>
                  </a:lnTo>
                  <a:lnTo>
                    <a:pt x="736" y="245"/>
                  </a:lnTo>
                  <a:lnTo>
                    <a:pt x="649" y="356"/>
                  </a:lnTo>
                  <a:lnTo>
                    <a:pt x="576" y="498"/>
                  </a:lnTo>
                  <a:lnTo>
                    <a:pt x="525" y="664"/>
                  </a:lnTo>
                  <a:lnTo>
                    <a:pt x="518" y="703"/>
                  </a:lnTo>
                  <a:lnTo>
                    <a:pt x="503" y="767"/>
                  </a:lnTo>
                  <a:lnTo>
                    <a:pt x="496" y="838"/>
                  </a:lnTo>
                  <a:lnTo>
                    <a:pt x="488" y="893"/>
                  </a:lnTo>
                  <a:lnTo>
                    <a:pt x="481" y="917"/>
                  </a:lnTo>
                  <a:lnTo>
                    <a:pt x="481" y="925"/>
                  </a:lnTo>
                  <a:lnTo>
                    <a:pt x="547" y="925"/>
                  </a:lnTo>
                  <a:lnTo>
                    <a:pt x="547" y="933"/>
                  </a:lnTo>
                  <a:lnTo>
                    <a:pt x="707" y="909"/>
                  </a:lnTo>
                  <a:lnTo>
                    <a:pt x="853" y="846"/>
                  </a:lnTo>
                  <a:lnTo>
                    <a:pt x="969" y="759"/>
                  </a:lnTo>
                  <a:lnTo>
                    <a:pt x="1064" y="648"/>
                  </a:lnTo>
                  <a:lnTo>
                    <a:pt x="1129" y="522"/>
                  </a:lnTo>
                  <a:lnTo>
                    <a:pt x="1151" y="387"/>
                  </a:lnTo>
                  <a:lnTo>
                    <a:pt x="1144" y="324"/>
                  </a:lnTo>
                  <a:lnTo>
                    <a:pt x="1122" y="253"/>
                  </a:lnTo>
                  <a:lnTo>
                    <a:pt x="1078" y="205"/>
                  </a:lnTo>
                  <a:lnTo>
                    <a:pt x="1027" y="166"/>
                  </a:lnTo>
                  <a:lnTo>
                    <a:pt x="947" y="150"/>
                  </a:lnTo>
                  <a:close/>
                  <a:moveTo>
                    <a:pt x="976" y="0"/>
                  </a:moveTo>
                  <a:lnTo>
                    <a:pt x="1064" y="16"/>
                  </a:lnTo>
                  <a:lnTo>
                    <a:pt x="1137" y="63"/>
                  </a:lnTo>
                  <a:lnTo>
                    <a:pt x="1188" y="134"/>
                  </a:lnTo>
                  <a:lnTo>
                    <a:pt x="1217" y="221"/>
                  </a:lnTo>
                  <a:lnTo>
                    <a:pt x="1224" y="324"/>
                  </a:lnTo>
                  <a:lnTo>
                    <a:pt x="1202" y="482"/>
                  </a:lnTo>
                  <a:lnTo>
                    <a:pt x="1151" y="624"/>
                  </a:lnTo>
                  <a:lnTo>
                    <a:pt x="1064" y="767"/>
                  </a:lnTo>
                  <a:lnTo>
                    <a:pt x="962" y="877"/>
                  </a:lnTo>
                  <a:lnTo>
                    <a:pt x="831" y="972"/>
                  </a:lnTo>
                  <a:lnTo>
                    <a:pt x="692" y="1028"/>
                  </a:lnTo>
                  <a:lnTo>
                    <a:pt x="539" y="1051"/>
                  </a:lnTo>
                  <a:lnTo>
                    <a:pt x="467" y="1051"/>
                  </a:lnTo>
                  <a:lnTo>
                    <a:pt x="445" y="1194"/>
                  </a:lnTo>
                  <a:lnTo>
                    <a:pt x="423" y="1304"/>
                  </a:lnTo>
                  <a:lnTo>
                    <a:pt x="408" y="1376"/>
                  </a:lnTo>
                  <a:lnTo>
                    <a:pt x="401" y="1423"/>
                  </a:lnTo>
                  <a:lnTo>
                    <a:pt x="401" y="1455"/>
                  </a:lnTo>
                  <a:lnTo>
                    <a:pt x="394" y="1470"/>
                  </a:lnTo>
                  <a:lnTo>
                    <a:pt x="379" y="1494"/>
                  </a:lnTo>
                  <a:lnTo>
                    <a:pt x="350" y="1526"/>
                  </a:lnTo>
                  <a:lnTo>
                    <a:pt x="336" y="1526"/>
                  </a:lnTo>
                  <a:lnTo>
                    <a:pt x="321" y="1534"/>
                  </a:lnTo>
                  <a:lnTo>
                    <a:pt x="299" y="1534"/>
                  </a:lnTo>
                  <a:lnTo>
                    <a:pt x="270" y="1518"/>
                  </a:lnTo>
                  <a:lnTo>
                    <a:pt x="248" y="1494"/>
                  </a:lnTo>
                  <a:lnTo>
                    <a:pt x="248" y="1439"/>
                  </a:lnTo>
                  <a:lnTo>
                    <a:pt x="255" y="1423"/>
                  </a:lnTo>
                  <a:lnTo>
                    <a:pt x="255" y="1415"/>
                  </a:lnTo>
                  <a:lnTo>
                    <a:pt x="372" y="1028"/>
                  </a:lnTo>
                  <a:lnTo>
                    <a:pt x="241" y="980"/>
                  </a:lnTo>
                  <a:lnTo>
                    <a:pt x="139" y="909"/>
                  </a:lnTo>
                  <a:lnTo>
                    <a:pt x="66" y="822"/>
                  </a:lnTo>
                  <a:lnTo>
                    <a:pt x="15" y="711"/>
                  </a:lnTo>
                  <a:lnTo>
                    <a:pt x="0" y="585"/>
                  </a:lnTo>
                  <a:lnTo>
                    <a:pt x="8" y="482"/>
                  </a:lnTo>
                  <a:lnTo>
                    <a:pt x="37" y="379"/>
                  </a:lnTo>
                  <a:lnTo>
                    <a:pt x="73" y="277"/>
                  </a:lnTo>
                  <a:lnTo>
                    <a:pt x="110" y="182"/>
                  </a:lnTo>
                  <a:lnTo>
                    <a:pt x="153" y="103"/>
                  </a:lnTo>
                  <a:lnTo>
                    <a:pt x="197" y="47"/>
                  </a:lnTo>
                  <a:lnTo>
                    <a:pt x="226" y="31"/>
                  </a:lnTo>
                  <a:lnTo>
                    <a:pt x="241" y="31"/>
                  </a:lnTo>
                  <a:lnTo>
                    <a:pt x="248" y="39"/>
                  </a:lnTo>
                  <a:lnTo>
                    <a:pt x="248" y="63"/>
                  </a:lnTo>
                  <a:lnTo>
                    <a:pt x="241" y="71"/>
                  </a:lnTo>
                  <a:lnTo>
                    <a:pt x="234" y="87"/>
                  </a:lnTo>
                  <a:lnTo>
                    <a:pt x="168" y="190"/>
                  </a:lnTo>
                  <a:lnTo>
                    <a:pt x="117" y="300"/>
                  </a:lnTo>
                  <a:lnTo>
                    <a:pt x="88" y="411"/>
                  </a:lnTo>
                  <a:lnTo>
                    <a:pt x="66" y="498"/>
                  </a:lnTo>
                  <a:lnTo>
                    <a:pt x="59" y="561"/>
                  </a:lnTo>
                  <a:lnTo>
                    <a:pt x="73" y="656"/>
                  </a:lnTo>
                  <a:lnTo>
                    <a:pt x="117" y="735"/>
                  </a:lnTo>
                  <a:lnTo>
                    <a:pt x="183" y="806"/>
                  </a:lnTo>
                  <a:lnTo>
                    <a:pt x="285" y="862"/>
                  </a:lnTo>
                  <a:lnTo>
                    <a:pt x="408" y="901"/>
                  </a:lnTo>
                  <a:lnTo>
                    <a:pt x="510" y="569"/>
                  </a:lnTo>
                  <a:lnTo>
                    <a:pt x="561" y="419"/>
                  </a:lnTo>
                  <a:lnTo>
                    <a:pt x="627" y="284"/>
                  </a:lnTo>
                  <a:lnTo>
                    <a:pt x="692" y="166"/>
                  </a:lnTo>
                  <a:lnTo>
                    <a:pt x="772" y="79"/>
                  </a:lnTo>
                  <a:lnTo>
                    <a:pt x="867" y="24"/>
                  </a:lnTo>
                  <a:lnTo>
                    <a:pt x="9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4" name="Freeform 48"/>
            <p:cNvSpPr>
              <a:spLocks/>
            </p:cNvSpPr>
            <p:nvPr/>
          </p:nvSpPr>
          <p:spPr bwMode="auto">
            <a:xfrm>
              <a:off x="12911" y="610"/>
              <a:ext cx="495" cy="2309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0" y="0"/>
                </a:cxn>
                <a:cxn ang="0">
                  <a:pos x="488" y="8"/>
                </a:cxn>
                <a:cxn ang="0">
                  <a:pos x="488" y="32"/>
                </a:cxn>
                <a:cxn ang="0">
                  <a:pos x="459" y="63"/>
                </a:cxn>
                <a:cxn ang="0">
                  <a:pos x="342" y="222"/>
                </a:cxn>
                <a:cxn ang="0">
                  <a:pos x="255" y="388"/>
                </a:cxn>
                <a:cxn ang="0">
                  <a:pos x="189" y="569"/>
                </a:cxn>
                <a:cxn ang="0">
                  <a:pos x="145" y="767"/>
                </a:cxn>
                <a:cxn ang="0">
                  <a:pos x="124" y="965"/>
                </a:cxn>
                <a:cxn ang="0">
                  <a:pos x="116" y="1162"/>
                </a:cxn>
                <a:cxn ang="0">
                  <a:pos x="124" y="1344"/>
                </a:cxn>
                <a:cxn ang="0">
                  <a:pos x="145" y="1534"/>
                </a:cxn>
                <a:cxn ang="0">
                  <a:pos x="182" y="1724"/>
                </a:cxn>
                <a:cxn ang="0">
                  <a:pos x="247" y="1913"/>
                </a:cxn>
                <a:cxn ang="0">
                  <a:pos x="335" y="2087"/>
                </a:cxn>
                <a:cxn ang="0">
                  <a:pos x="451" y="2246"/>
                </a:cxn>
                <a:cxn ang="0">
                  <a:pos x="488" y="2285"/>
                </a:cxn>
                <a:cxn ang="0">
                  <a:pos x="488" y="2293"/>
                </a:cxn>
                <a:cxn ang="0">
                  <a:pos x="495" y="2285"/>
                </a:cxn>
                <a:cxn ang="0">
                  <a:pos x="495" y="2301"/>
                </a:cxn>
                <a:cxn ang="0">
                  <a:pos x="488" y="2309"/>
                </a:cxn>
                <a:cxn ang="0">
                  <a:pos x="473" y="2309"/>
                </a:cxn>
                <a:cxn ang="0">
                  <a:pos x="408" y="2261"/>
                </a:cxn>
                <a:cxn ang="0">
                  <a:pos x="349" y="2198"/>
                </a:cxn>
                <a:cxn ang="0">
                  <a:pos x="276" y="2111"/>
                </a:cxn>
                <a:cxn ang="0">
                  <a:pos x="204" y="2008"/>
                </a:cxn>
                <a:cxn ang="0">
                  <a:pos x="138" y="1874"/>
                </a:cxn>
                <a:cxn ang="0">
                  <a:pos x="65" y="1676"/>
                </a:cxn>
                <a:cxn ang="0">
                  <a:pos x="29" y="1487"/>
                </a:cxn>
                <a:cxn ang="0">
                  <a:pos x="7" y="1305"/>
                </a:cxn>
                <a:cxn ang="0">
                  <a:pos x="0" y="1155"/>
                </a:cxn>
                <a:cxn ang="0">
                  <a:pos x="7" y="996"/>
                </a:cxn>
                <a:cxn ang="0">
                  <a:pos x="22" y="822"/>
                </a:cxn>
                <a:cxn ang="0">
                  <a:pos x="65" y="641"/>
                </a:cxn>
                <a:cxn ang="0">
                  <a:pos x="131" y="451"/>
                </a:cxn>
                <a:cxn ang="0">
                  <a:pos x="196" y="316"/>
                </a:cxn>
                <a:cxn ang="0">
                  <a:pos x="269" y="206"/>
                </a:cxn>
                <a:cxn ang="0">
                  <a:pos x="335" y="119"/>
                </a:cxn>
                <a:cxn ang="0">
                  <a:pos x="400" y="56"/>
                </a:cxn>
                <a:cxn ang="0">
                  <a:pos x="444" y="16"/>
                </a:cxn>
                <a:cxn ang="0">
                  <a:pos x="466" y="0"/>
                </a:cxn>
              </a:cxnLst>
              <a:rect l="0" t="0" r="r" b="b"/>
              <a:pathLst>
                <a:path w="495" h="2309">
                  <a:moveTo>
                    <a:pt x="466" y="0"/>
                  </a:moveTo>
                  <a:lnTo>
                    <a:pt x="480" y="0"/>
                  </a:lnTo>
                  <a:lnTo>
                    <a:pt x="488" y="8"/>
                  </a:lnTo>
                  <a:lnTo>
                    <a:pt x="488" y="32"/>
                  </a:lnTo>
                  <a:lnTo>
                    <a:pt x="459" y="63"/>
                  </a:lnTo>
                  <a:lnTo>
                    <a:pt x="342" y="222"/>
                  </a:lnTo>
                  <a:lnTo>
                    <a:pt x="255" y="388"/>
                  </a:lnTo>
                  <a:lnTo>
                    <a:pt x="189" y="569"/>
                  </a:lnTo>
                  <a:lnTo>
                    <a:pt x="145" y="767"/>
                  </a:lnTo>
                  <a:lnTo>
                    <a:pt x="124" y="965"/>
                  </a:lnTo>
                  <a:lnTo>
                    <a:pt x="116" y="1162"/>
                  </a:lnTo>
                  <a:lnTo>
                    <a:pt x="124" y="1344"/>
                  </a:lnTo>
                  <a:lnTo>
                    <a:pt x="145" y="1534"/>
                  </a:lnTo>
                  <a:lnTo>
                    <a:pt x="182" y="1724"/>
                  </a:lnTo>
                  <a:lnTo>
                    <a:pt x="247" y="1913"/>
                  </a:lnTo>
                  <a:lnTo>
                    <a:pt x="335" y="2087"/>
                  </a:lnTo>
                  <a:lnTo>
                    <a:pt x="451" y="2246"/>
                  </a:lnTo>
                  <a:lnTo>
                    <a:pt x="488" y="2285"/>
                  </a:lnTo>
                  <a:lnTo>
                    <a:pt x="488" y="2293"/>
                  </a:lnTo>
                  <a:lnTo>
                    <a:pt x="495" y="2285"/>
                  </a:lnTo>
                  <a:lnTo>
                    <a:pt x="495" y="2301"/>
                  </a:lnTo>
                  <a:lnTo>
                    <a:pt x="488" y="2309"/>
                  </a:lnTo>
                  <a:lnTo>
                    <a:pt x="473" y="2309"/>
                  </a:lnTo>
                  <a:lnTo>
                    <a:pt x="408" y="2261"/>
                  </a:lnTo>
                  <a:lnTo>
                    <a:pt x="349" y="2198"/>
                  </a:lnTo>
                  <a:lnTo>
                    <a:pt x="276" y="2111"/>
                  </a:lnTo>
                  <a:lnTo>
                    <a:pt x="204" y="2008"/>
                  </a:lnTo>
                  <a:lnTo>
                    <a:pt x="138" y="1874"/>
                  </a:lnTo>
                  <a:lnTo>
                    <a:pt x="65" y="1676"/>
                  </a:lnTo>
                  <a:lnTo>
                    <a:pt x="29" y="1487"/>
                  </a:lnTo>
                  <a:lnTo>
                    <a:pt x="7" y="1305"/>
                  </a:lnTo>
                  <a:lnTo>
                    <a:pt x="0" y="1155"/>
                  </a:lnTo>
                  <a:lnTo>
                    <a:pt x="7" y="996"/>
                  </a:lnTo>
                  <a:lnTo>
                    <a:pt x="22" y="822"/>
                  </a:lnTo>
                  <a:lnTo>
                    <a:pt x="65" y="641"/>
                  </a:lnTo>
                  <a:lnTo>
                    <a:pt x="131" y="451"/>
                  </a:lnTo>
                  <a:lnTo>
                    <a:pt x="196" y="316"/>
                  </a:lnTo>
                  <a:lnTo>
                    <a:pt x="269" y="206"/>
                  </a:lnTo>
                  <a:lnTo>
                    <a:pt x="335" y="119"/>
                  </a:lnTo>
                  <a:lnTo>
                    <a:pt x="400" y="56"/>
                  </a:lnTo>
                  <a:lnTo>
                    <a:pt x="444" y="16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5" name="Freeform 49"/>
            <p:cNvSpPr>
              <a:spLocks/>
            </p:cNvSpPr>
            <p:nvPr/>
          </p:nvSpPr>
          <p:spPr bwMode="auto">
            <a:xfrm>
              <a:off x="13617" y="1322"/>
              <a:ext cx="896" cy="1051"/>
            </a:xfrm>
            <a:custGeom>
              <a:avLst/>
              <a:gdLst/>
              <a:ahLst/>
              <a:cxnLst>
                <a:cxn ang="0">
                  <a:pos x="488" y="16"/>
                </a:cxn>
                <a:cxn ang="0">
                  <a:pos x="576" y="95"/>
                </a:cxn>
                <a:cxn ang="0">
                  <a:pos x="612" y="142"/>
                </a:cxn>
                <a:cxn ang="0">
                  <a:pos x="656" y="166"/>
                </a:cxn>
                <a:cxn ang="0">
                  <a:pos x="721" y="166"/>
                </a:cxn>
                <a:cxn ang="0">
                  <a:pos x="801" y="95"/>
                </a:cxn>
                <a:cxn ang="0">
                  <a:pos x="852" y="8"/>
                </a:cxn>
                <a:cxn ang="0">
                  <a:pos x="889" y="0"/>
                </a:cxn>
                <a:cxn ang="0">
                  <a:pos x="896" y="23"/>
                </a:cxn>
                <a:cxn ang="0">
                  <a:pos x="801" y="182"/>
                </a:cxn>
                <a:cxn ang="0">
                  <a:pos x="648" y="363"/>
                </a:cxn>
                <a:cxn ang="0">
                  <a:pos x="561" y="450"/>
                </a:cxn>
                <a:cxn ang="0">
                  <a:pos x="437" y="569"/>
                </a:cxn>
                <a:cxn ang="0">
                  <a:pos x="182" y="830"/>
                </a:cxn>
                <a:cxn ang="0">
                  <a:pos x="226" y="822"/>
                </a:cxn>
                <a:cxn ang="0">
                  <a:pos x="342" y="838"/>
                </a:cxn>
                <a:cxn ang="0">
                  <a:pos x="466" y="885"/>
                </a:cxn>
                <a:cxn ang="0">
                  <a:pos x="583" y="885"/>
                </a:cxn>
                <a:cxn ang="0">
                  <a:pos x="699" y="838"/>
                </a:cxn>
                <a:cxn ang="0">
                  <a:pos x="787" y="703"/>
                </a:cxn>
                <a:cxn ang="0">
                  <a:pos x="801" y="680"/>
                </a:cxn>
                <a:cxn ang="0">
                  <a:pos x="830" y="672"/>
                </a:cxn>
                <a:cxn ang="0">
                  <a:pos x="845" y="695"/>
                </a:cxn>
                <a:cxn ang="0">
                  <a:pos x="816" y="790"/>
                </a:cxn>
                <a:cxn ang="0">
                  <a:pos x="728" y="933"/>
                </a:cxn>
                <a:cxn ang="0">
                  <a:pos x="597" y="1035"/>
                </a:cxn>
                <a:cxn ang="0">
                  <a:pos x="459" y="1035"/>
                </a:cxn>
                <a:cxn ang="0">
                  <a:pos x="372" y="964"/>
                </a:cxn>
                <a:cxn ang="0">
                  <a:pos x="291" y="885"/>
                </a:cxn>
                <a:cxn ang="0">
                  <a:pos x="182" y="893"/>
                </a:cxn>
                <a:cxn ang="0">
                  <a:pos x="66" y="1020"/>
                </a:cxn>
                <a:cxn ang="0">
                  <a:pos x="15" y="1051"/>
                </a:cxn>
                <a:cxn ang="0">
                  <a:pos x="0" y="1028"/>
                </a:cxn>
                <a:cxn ang="0">
                  <a:pos x="37" y="956"/>
                </a:cxn>
                <a:cxn ang="0">
                  <a:pos x="139" y="806"/>
                </a:cxn>
                <a:cxn ang="0">
                  <a:pos x="408" y="529"/>
                </a:cxn>
                <a:cxn ang="0">
                  <a:pos x="488" y="458"/>
                </a:cxn>
                <a:cxn ang="0">
                  <a:pos x="605" y="340"/>
                </a:cxn>
                <a:cxn ang="0">
                  <a:pos x="707" y="229"/>
                </a:cxn>
                <a:cxn ang="0">
                  <a:pos x="597" y="213"/>
                </a:cxn>
                <a:cxn ang="0">
                  <a:pos x="474" y="166"/>
                </a:cxn>
                <a:cxn ang="0">
                  <a:pos x="386" y="158"/>
                </a:cxn>
                <a:cxn ang="0">
                  <a:pos x="306" y="182"/>
                </a:cxn>
                <a:cxn ang="0">
                  <a:pos x="226" y="261"/>
                </a:cxn>
                <a:cxn ang="0">
                  <a:pos x="219" y="276"/>
                </a:cxn>
                <a:cxn ang="0">
                  <a:pos x="182" y="284"/>
                </a:cxn>
                <a:cxn ang="0">
                  <a:pos x="175" y="261"/>
                </a:cxn>
                <a:cxn ang="0">
                  <a:pos x="204" y="174"/>
                </a:cxn>
                <a:cxn ang="0">
                  <a:pos x="291" y="55"/>
                </a:cxn>
                <a:cxn ang="0">
                  <a:pos x="430" y="0"/>
                </a:cxn>
              </a:cxnLst>
              <a:rect l="0" t="0" r="r" b="b"/>
              <a:pathLst>
                <a:path w="896" h="1051">
                  <a:moveTo>
                    <a:pt x="430" y="0"/>
                  </a:moveTo>
                  <a:lnTo>
                    <a:pt x="488" y="16"/>
                  </a:lnTo>
                  <a:lnTo>
                    <a:pt x="532" y="47"/>
                  </a:lnTo>
                  <a:lnTo>
                    <a:pt x="576" y="95"/>
                  </a:lnTo>
                  <a:lnTo>
                    <a:pt x="590" y="118"/>
                  </a:lnTo>
                  <a:lnTo>
                    <a:pt x="612" y="142"/>
                  </a:lnTo>
                  <a:lnTo>
                    <a:pt x="634" y="158"/>
                  </a:lnTo>
                  <a:lnTo>
                    <a:pt x="656" y="166"/>
                  </a:lnTo>
                  <a:lnTo>
                    <a:pt x="685" y="174"/>
                  </a:lnTo>
                  <a:lnTo>
                    <a:pt x="721" y="166"/>
                  </a:lnTo>
                  <a:lnTo>
                    <a:pt x="758" y="142"/>
                  </a:lnTo>
                  <a:lnTo>
                    <a:pt x="801" y="95"/>
                  </a:lnTo>
                  <a:lnTo>
                    <a:pt x="845" y="23"/>
                  </a:lnTo>
                  <a:lnTo>
                    <a:pt x="852" y="8"/>
                  </a:lnTo>
                  <a:lnTo>
                    <a:pt x="860" y="0"/>
                  </a:lnTo>
                  <a:lnTo>
                    <a:pt x="889" y="0"/>
                  </a:lnTo>
                  <a:lnTo>
                    <a:pt x="896" y="8"/>
                  </a:lnTo>
                  <a:lnTo>
                    <a:pt x="896" y="23"/>
                  </a:lnTo>
                  <a:lnTo>
                    <a:pt x="852" y="118"/>
                  </a:lnTo>
                  <a:lnTo>
                    <a:pt x="801" y="182"/>
                  </a:lnTo>
                  <a:lnTo>
                    <a:pt x="736" y="261"/>
                  </a:lnTo>
                  <a:lnTo>
                    <a:pt x="648" y="363"/>
                  </a:lnTo>
                  <a:lnTo>
                    <a:pt x="605" y="403"/>
                  </a:lnTo>
                  <a:lnTo>
                    <a:pt x="561" y="450"/>
                  </a:lnTo>
                  <a:lnTo>
                    <a:pt x="510" y="490"/>
                  </a:lnTo>
                  <a:lnTo>
                    <a:pt x="437" y="569"/>
                  </a:lnTo>
                  <a:lnTo>
                    <a:pt x="321" y="680"/>
                  </a:lnTo>
                  <a:lnTo>
                    <a:pt x="182" y="830"/>
                  </a:lnTo>
                  <a:lnTo>
                    <a:pt x="211" y="830"/>
                  </a:lnTo>
                  <a:lnTo>
                    <a:pt x="226" y="822"/>
                  </a:lnTo>
                  <a:lnTo>
                    <a:pt x="299" y="822"/>
                  </a:lnTo>
                  <a:lnTo>
                    <a:pt x="342" y="838"/>
                  </a:lnTo>
                  <a:lnTo>
                    <a:pt x="401" y="862"/>
                  </a:lnTo>
                  <a:lnTo>
                    <a:pt x="466" y="885"/>
                  </a:lnTo>
                  <a:lnTo>
                    <a:pt x="532" y="893"/>
                  </a:lnTo>
                  <a:lnTo>
                    <a:pt x="583" y="885"/>
                  </a:lnTo>
                  <a:lnTo>
                    <a:pt x="641" y="869"/>
                  </a:lnTo>
                  <a:lnTo>
                    <a:pt x="699" y="838"/>
                  </a:lnTo>
                  <a:lnTo>
                    <a:pt x="750" y="782"/>
                  </a:lnTo>
                  <a:lnTo>
                    <a:pt x="787" y="703"/>
                  </a:lnTo>
                  <a:lnTo>
                    <a:pt x="794" y="695"/>
                  </a:lnTo>
                  <a:lnTo>
                    <a:pt x="801" y="680"/>
                  </a:lnTo>
                  <a:lnTo>
                    <a:pt x="809" y="672"/>
                  </a:lnTo>
                  <a:lnTo>
                    <a:pt x="830" y="672"/>
                  </a:lnTo>
                  <a:lnTo>
                    <a:pt x="845" y="688"/>
                  </a:lnTo>
                  <a:lnTo>
                    <a:pt x="845" y="695"/>
                  </a:lnTo>
                  <a:lnTo>
                    <a:pt x="838" y="735"/>
                  </a:lnTo>
                  <a:lnTo>
                    <a:pt x="816" y="790"/>
                  </a:lnTo>
                  <a:lnTo>
                    <a:pt x="779" y="862"/>
                  </a:lnTo>
                  <a:lnTo>
                    <a:pt x="728" y="933"/>
                  </a:lnTo>
                  <a:lnTo>
                    <a:pt x="670" y="988"/>
                  </a:lnTo>
                  <a:lnTo>
                    <a:pt x="597" y="1035"/>
                  </a:lnTo>
                  <a:lnTo>
                    <a:pt x="510" y="1051"/>
                  </a:lnTo>
                  <a:lnTo>
                    <a:pt x="459" y="1035"/>
                  </a:lnTo>
                  <a:lnTo>
                    <a:pt x="408" y="1012"/>
                  </a:lnTo>
                  <a:lnTo>
                    <a:pt x="372" y="964"/>
                  </a:lnTo>
                  <a:lnTo>
                    <a:pt x="328" y="917"/>
                  </a:lnTo>
                  <a:lnTo>
                    <a:pt x="291" y="885"/>
                  </a:lnTo>
                  <a:lnTo>
                    <a:pt x="248" y="877"/>
                  </a:lnTo>
                  <a:lnTo>
                    <a:pt x="182" y="893"/>
                  </a:lnTo>
                  <a:lnTo>
                    <a:pt x="124" y="941"/>
                  </a:lnTo>
                  <a:lnTo>
                    <a:pt x="66" y="1020"/>
                  </a:lnTo>
                  <a:lnTo>
                    <a:pt x="51" y="1051"/>
                  </a:lnTo>
                  <a:lnTo>
                    <a:pt x="15" y="1051"/>
                  </a:lnTo>
                  <a:lnTo>
                    <a:pt x="0" y="1035"/>
                  </a:lnTo>
                  <a:lnTo>
                    <a:pt x="0" y="1028"/>
                  </a:lnTo>
                  <a:lnTo>
                    <a:pt x="7" y="1004"/>
                  </a:lnTo>
                  <a:lnTo>
                    <a:pt x="37" y="956"/>
                  </a:lnTo>
                  <a:lnTo>
                    <a:pt x="80" y="893"/>
                  </a:lnTo>
                  <a:lnTo>
                    <a:pt x="139" y="806"/>
                  </a:lnTo>
                  <a:lnTo>
                    <a:pt x="219" y="719"/>
                  </a:lnTo>
                  <a:lnTo>
                    <a:pt x="408" y="529"/>
                  </a:lnTo>
                  <a:lnTo>
                    <a:pt x="437" y="498"/>
                  </a:lnTo>
                  <a:lnTo>
                    <a:pt x="488" y="458"/>
                  </a:lnTo>
                  <a:lnTo>
                    <a:pt x="546" y="403"/>
                  </a:lnTo>
                  <a:lnTo>
                    <a:pt x="605" y="340"/>
                  </a:lnTo>
                  <a:lnTo>
                    <a:pt x="663" y="284"/>
                  </a:lnTo>
                  <a:lnTo>
                    <a:pt x="707" y="229"/>
                  </a:lnTo>
                  <a:lnTo>
                    <a:pt x="670" y="229"/>
                  </a:lnTo>
                  <a:lnTo>
                    <a:pt x="597" y="213"/>
                  </a:lnTo>
                  <a:lnTo>
                    <a:pt x="539" y="190"/>
                  </a:lnTo>
                  <a:lnTo>
                    <a:pt x="474" y="166"/>
                  </a:lnTo>
                  <a:lnTo>
                    <a:pt x="408" y="158"/>
                  </a:lnTo>
                  <a:lnTo>
                    <a:pt x="386" y="158"/>
                  </a:lnTo>
                  <a:lnTo>
                    <a:pt x="350" y="166"/>
                  </a:lnTo>
                  <a:lnTo>
                    <a:pt x="306" y="182"/>
                  </a:lnTo>
                  <a:lnTo>
                    <a:pt x="262" y="213"/>
                  </a:lnTo>
                  <a:lnTo>
                    <a:pt x="226" y="261"/>
                  </a:lnTo>
                  <a:lnTo>
                    <a:pt x="219" y="269"/>
                  </a:lnTo>
                  <a:lnTo>
                    <a:pt x="219" y="276"/>
                  </a:lnTo>
                  <a:lnTo>
                    <a:pt x="211" y="284"/>
                  </a:lnTo>
                  <a:lnTo>
                    <a:pt x="182" y="284"/>
                  </a:lnTo>
                  <a:lnTo>
                    <a:pt x="175" y="276"/>
                  </a:lnTo>
                  <a:lnTo>
                    <a:pt x="175" y="261"/>
                  </a:lnTo>
                  <a:lnTo>
                    <a:pt x="182" y="221"/>
                  </a:lnTo>
                  <a:lnTo>
                    <a:pt x="204" y="174"/>
                  </a:lnTo>
                  <a:lnTo>
                    <a:pt x="241" y="110"/>
                  </a:lnTo>
                  <a:lnTo>
                    <a:pt x="291" y="55"/>
                  </a:lnTo>
                  <a:lnTo>
                    <a:pt x="357" y="16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6" name="Freeform 50"/>
            <p:cNvSpPr>
              <a:spLocks/>
            </p:cNvSpPr>
            <p:nvPr/>
          </p:nvSpPr>
          <p:spPr bwMode="auto">
            <a:xfrm>
              <a:off x="14804" y="2104"/>
              <a:ext cx="248" cy="68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68" y="16"/>
                </a:cxn>
                <a:cxn ang="0">
                  <a:pos x="211" y="64"/>
                </a:cxn>
                <a:cxn ang="0">
                  <a:pos x="241" y="135"/>
                </a:cxn>
                <a:cxn ang="0">
                  <a:pos x="248" y="238"/>
                </a:cxn>
                <a:cxn ang="0">
                  <a:pos x="233" y="364"/>
                </a:cxn>
                <a:cxn ang="0">
                  <a:pos x="204" y="475"/>
                </a:cxn>
                <a:cxn ang="0">
                  <a:pos x="161" y="562"/>
                </a:cxn>
                <a:cxn ang="0">
                  <a:pos x="110" y="633"/>
                </a:cxn>
                <a:cxn ang="0">
                  <a:pos x="73" y="672"/>
                </a:cxn>
                <a:cxn ang="0">
                  <a:pos x="51" y="688"/>
                </a:cxn>
                <a:cxn ang="0">
                  <a:pos x="37" y="688"/>
                </a:cxn>
                <a:cxn ang="0">
                  <a:pos x="29" y="680"/>
                </a:cxn>
                <a:cxn ang="0">
                  <a:pos x="29" y="649"/>
                </a:cxn>
                <a:cxn ang="0">
                  <a:pos x="51" y="625"/>
                </a:cxn>
                <a:cxn ang="0">
                  <a:pos x="102" y="562"/>
                </a:cxn>
                <a:cxn ang="0">
                  <a:pos x="153" y="467"/>
                </a:cxn>
                <a:cxn ang="0">
                  <a:pos x="182" y="364"/>
                </a:cxn>
                <a:cxn ang="0">
                  <a:pos x="197" y="238"/>
                </a:cxn>
                <a:cxn ang="0">
                  <a:pos x="197" y="206"/>
                </a:cxn>
                <a:cxn ang="0">
                  <a:pos x="175" y="230"/>
                </a:cxn>
                <a:cxn ang="0">
                  <a:pos x="131" y="246"/>
                </a:cxn>
                <a:cxn ang="0">
                  <a:pos x="117" y="246"/>
                </a:cxn>
                <a:cxn ang="0">
                  <a:pos x="66" y="238"/>
                </a:cxn>
                <a:cxn ang="0">
                  <a:pos x="29" y="206"/>
                </a:cxn>
                <a:cxn ang="0">
                  <a:pos x="8" y="166"/>
                </a:cxn>
                <a:cxn ang="0">
                  <a:pos x="0" y="119"/>
                </a:cxn>
                <a:cxn ang="0">
                  <a:pos x="15" y="64"/>
                </a:cxn>
                <a:cxn ang="0">
                  <a:pos x="51" y="16"/>
                </a:cxn>
                <a:cxn ang="0">
                  <a:pos x="117" y="0"/>
                </a:cxn>
              </a:cxnLst>
              <a:rect l="0" t="0" r="r" b="b"/>
              <a:pathLst>
                <a:path w="248" h="688">
                  <a:moveTo>
                    <a:pt x="117" y="0"/>
                  </a:moveTo>
                  <a:lnTo>
                    <a:pt x="168" y="16"/>
                  </a:lnTo>
                  <a:lnTo>
                    <a:pt x="211" y="64"/>
                  </a:lnTo>
                  <a:lnTo>
                    <a:pt x="241" y="135"/>
                  </a:lnTo>
                  <a:lnTo>
                    <a:pt x="248" y="238"/>
                  </a:lnTo>
                  <a:lnTo>
                    <a:pt x="233" y="364"/>
                  </a:lnTo>
                  <a:lnTo>
                    <a:pt x="204" y="475"/>
                  </a:lnTo>
                  <a:lnTo>
                    <a:pt x="161" y="562"/>
                  </a:lnTo>
                  <a:lnTo>
                    <a:pt x="110" y="633"/>
                  </a:lnTo>
                  <a:lnTo>
                    <a:pt x="73" y="672"/>
                  </a:lnTo>
                  <a:lnTo>
                    <a:pt x="51" y="688"/>
                  </a:lnTo>
                  <a:lnTo>
                    <a:pt x="37" y="688"/>
                  </a:lnTo>
                  <a:lnTo>
                    <a:pt x="29" y="680"/>
                  </a:lnTo>
                  <a:lnTo>
                    <a:pt x="29" y="649"/>
                  </a:lnTo>
                  <a:lnTo>
                    <a:pt x="51" y="625"/>
                  </a:lnTo>
                  <a:lnTo>
                    <a:pt x="102" y="562"/>
                  </a:lnTo>
                  <a:lnTo>
                    <a:pt x="153" y="467"/>
                  </a:lnTo>
                  <a:lnTo>
                    <a:pt x="182" y="364"/>
                  </a:lnTo>
                  <a:lnTo>
                    <a:pt x="197" y="238"/>
                  </a:lnTo>
                  <a:lnTo>
                    <a:pt x="197" y="206"/>
                  </a:lnTo>
                  <a:lnTo>
                    <a:pt x="175" y="230"/>
                  </a:lnTo>
                  <a:lnTo>
                    <a:pt x="131" y="246"/>
                  </a:lnTo>
                  <a:lnTo>
                    <a:pt x="117" y="246"/>
                  </a:lnTo>
                  <a:lnTo>
                    <a:pt x="66" y="238"/>
                  </a:lnTo>
                  <a:lnTo>
                    <a:pt x="29" y="206"/>
                  </a:lnTo>
                  <a:lnTo>
                    <a:pt x="8" y="166"/>
                  </a:lnTo>
                  <a:lnTo>
                    <a:pt x="0" y="119"/>
                  </a:lnTo>
                  <a:lnTo>
                    <a:pt x="15" y="64"/>
                  </a:lnTo>
                  <a:lnTo>
                    <a:pt x="51" y="16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7" name="Rectangle 51"/>
            <p:cNvSpPr>
              <a:spLocks noChangeArrowheads="1"/>
            </p:cNvSpPr>
            <p:nvPr/>
          </p:nvSpPr>
          <p:spPr bwMode="auto">
            <a:xfrm>
              <a:off x="15853" y="982"/>
              <a:ext cx="772" cy="7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8" name="Freeform 52"/>
            <p:cNvSpPr>
              <a:spLocks/>
            </p:cNvSpPr>
            <p:nvPr/>
          </p:nvSpPr>
          <p:spPr bwMode="auto">
            <a:xfrm>
              <a:off x="15678" y="1322"/>
              <a:ext cx="896" cy="1051"/>
            </a:xfrm>
            <a:custGeom>
              <a:avLst/>
              <a:gdLst/>
              <a:ahLst/>
              <a:cxnLst>
                <a:cxn ang="0">
                  <a:pos x="488" y="16"/>
                </a:cxn>
                <a:cxn ang="0">
                  <a:pos x="576" y="95"/>
                </a:cxn>
                <a:cxn ang="0">
                  <a:pos x="612" y="142"/>
                </a:cxn>
                <a:cxn ang="0">
                  <a:pos x="656" y="166"/>
                </a:cxn>
                <a:cxn ang="0">
                  <a:pos x="721" y="166"/>
                </a:cxn>
                <a:cxn ang="0">
                  <a:pos x="801" y="95"/>
                </a:cxn>
                <a:cxn ang="0">
                  <a:pos x="852" y="8"/>
                </a:cxn>
                <a:cxn ang="0">
                  <a:pos x="889" y="0"/>
                </a:cxn>
                <a:cxn ang="0">
                  <a:pos x="896" y="23"/>
                </a:cxn>
                <a:cxn ang="0">
                  <a:pos x="801" y="182"/>
                </a:cxn>
                <a:cxn ang="0">
                  <a:pos x="648" y="363"/>
                </a:cxn>
                <a:cxn ang="0">
                  <a:pos x="561" y="450"/>
                </a:cxn>
                <a:cxn ang="0">
                  <a:pos x="437" y="569"/>
                </a:cxn>
                <a:cxn ang="0">
                  <a:pos x="182" y="830"/>
                </a:cxn>
                <a:cxn ang="0">
                  <a:pos x="233" y="822"/>
                </a:cxn>
                <a:cxn ang="0">
                  <a:pos x="350" y="838"/>
                </a:cxn>
                <a:cxn ang="0">
                  <a:pos x="474" y="885"/>
                </a:cxn>
                <a:cxn ang="0">
                  <a:pos x="583" y="885"/>
                </a:cxn>
                <a:cxn ang="0">
                  <a:pos x="699" y="838"/>
                </a:cxn>
                <a:cxn ang="0">
                  <a:pos x="787" y="703"/>
                </a:cxn>
                <a:cxn ang="0">
                  <a:pos x="801" y="680"/>
                </a:cxn>
                <a:cxn ang="0">
                  <a:pos x="831" y="672"/>
                </a:cxn>
                <a:cxn ang="0">
                  <a:pos x="845" y="695"/>
                </a:cxn>
                <a:cxn ang="0">
                  <a:pos x="816" y="790"/>
                </a:cxn>
                <a:cxn ang="0">
                  <a:pos x="729" y="933"/>
                </a:cxn>
                <a:cxn ang="0">
                  <a:pos x="597" y="1035"/>
                </a:cxn>
                <a:cxn ang="0">
                  <a:pos x="459" y="1035"/>
                </a:cxn>
                <a:cxn ang="0">
                  <a:pos x="372" y="964"/>
                </a:cxn>
                <a:cxn ang="0">
                  <a:pos x="292" y="885"/>
                </a:cxn>
                <a:cxn ang="0">
                  <a:pos x="182" y="893"/>
                </a:cxn>
                <a:cxn ang="0">
                  <a:pos x="66" y="1020"/>
                </a:cxn>
                <a:cxn ang="0">
                  <a:pos x="15" y="1051"/>
                </a:cxn>
                <a:cxn ang="0">
                  <a:pos x="0" y="1028"/>
                </a:cxn>
                <a:cxn ang="0">
                  <a:pos x="37" y="956"/>
                </a:cxn>
                <a:cxn ang="0">
                  <a:pos x="139" y="806"/>
                </a:cxn>
                <a:cxn ang="0">
                  <a:pos x="408" y="529"/>
                </a:cxn>
                <a:cxn ang="0">
                  <a:pos x="488" y="458"/>
                </a:cxn>
                <a:cxn ang="0">
                  <a:pos x="605" y="340"/>
                </a:cxn>
                <a:cxn ang="0">
                  <a:pos x="707" y="229"/>
                </a:cxn>
                <a:cxn ang="0">
                  <a:pos x="597" y="213"/>
                </a:cxn>
                <a:cxn ang="0">
                  <a:pos x="474" y="166"/>
                </a:cxn>
                <a:cxn ang="0">
                  <a:pos x="386" y="158"/>
                </a:cxn>
                <a:cxn ang="0">
                  <a:pos x="306" y="182"/>
                </a:cxn>
                <a:cxn ang="0">
                  <a:pos x="226" y="261"/>
                </a:cxn>
                <a:cxn ang="0">
                  <a:pos x="219" y="276"/>
                </a:cxn>
                <a:cxn ang="0">
                  <a:pos x="182" y="284"/>
                </a:cxn>
                <a:cxn ang="0">
                  <a:pos x="175" y="261"/>
                </a:cxn>
                <a:cxn ang="0">
                  <a:pos x="204" y="174"/>
                </a:cxn>
                <a:cxn ang="0">
                  <a:pos x="292" y="55"/>
                </a:cxn>
                <a:cxn ang="0">
                  <a:pos x="430" y="0"/>
                </a:cxn>
              </a:cxnLst>
              <a:rect l="0" t="0" r="r" b="b"/>
              <a:pathLst>
                <a:path w="896" h="1051">
                  <a:moveTo>
                    <a:pt x="430" y="0"/>
                  </a:moveTo>
                  <a:lnTo>
                    <a:pt x="488" y="16"/>
                  </a:lnTo>
                  <a:lnTo>
                    <a:pt x="532" y="47"/>
                  </a:lnTo>
                  <a:lnTo>
                    <a:pt x="576" y="95"/>
                  </a:lnTo>
                  <a:lnTo>
                    <a:pt x="590" y="118"/>
                  </a:lnTo>
                  <a:lnTo>
                    <a:pt x="612" y="142"/>
                  </a:lnTo>
                  <a:lnTo>
                    <a:pt x="634" y="158"/>
                  </a:lnTo>
                  <a:lnTo>
                    <a:pt x="656" y="166"/>
                  </a:lnTo>
                  <a:lnTo>
                    <a:pt x="685" y="174"/>
                  </a:lnTo>
                  <a:lnTo>
                    <a:pt x="721" y="166"/>
                  </a:lnTo>
                  <a:lnTo>
                    <a:pt x="758" y="142"/>
                  </a:lnTo>
                  <a:lnTo>
                    <a:pt x="801" y="95"/>
                  </a:lnTo>
                  <a:lnTo>
                    <a:pt x="845" y="23"/>
                  </a:lnTo>
                  <a:lnTo>
                    <a:pt x="852" y="8"/>
                  </a:lnTo>
                  <a:lnTo>
                    <a:pt x="860" y="0"/>
                  </a:lnTo>
                  <a:lnTo>
                    <a:pt x="889" y="0"/>
                  </a:lnTo>
                  <a:lnTo>
                    <a:pt x="896" y="8"/>
                  </a:lnTo>
                  <a:lnTo>
                    <a:pt x="896" y="23"/>
                  </a:lnTo>
                  <a:lnTo>
                    <a:pt x="852" y="118"/>
                  </a:lnTo>
                  <a:lnTo>
                    <a:pt x="801" y="182"/>
                  </a:lnTo>
                  <a:lnTo>
                    <a:pt x="736" y="261"/>
                  </a:lnTo>
                  <a:lnTo>
                    <a:pt x="648" y="363"/>
                  </a:lnTo>
                  <a:lnTo>
                    <a:pt x="605" y="403"/>
                  </a:lnTo>
                  <a:lnTo>
                    <a:pt x="561" y="450"/>
                  </a:lnTo>
                  <a:lnTo>
                    <a:pt x="510" y="490"/>
                  </a:lnTo>
                  <a:lnTo>
                    <a:pt x="437" y="569"/>
                  </a:lnTo>
                  <a:lnTo>
                    <a:pt x="321" y="680"/>
                  </a:lnTo>
                  <a:lnTo>
                    <a:pt x="182" y="830"/>
                  </a:lnTo>
                  <a:lnTo>
                    <a:pt x="219" y="830"/>
                  </a:lnTo>
                  <a:lnTo>
                    <a:pt x="233" y="822"/>
                  </a:lnTo>
                  <a:lnTo>
                    <a:pt x="306" y="822"/>
                  </a:lnTo>
                  <a:lnTo>
                    <a:pt x="350" y="838"/>
                  </a:lnTo>
                  <a:lnTo>
                    <a:pt x="408" y="862"/>
                  </a:lnTo>
                  <a:lnTo>
                    <a:pt x="474" y="885"/>
                  </a:lnTo>
                  <a:lnTo>
                    <a:pt x="532" y="893"/>
                  </a:lnTo>
                  <a:lnTo>
                    <a:pt x="583" y="885"/>
                  </a:lnTo>
                  <a:lnTo>
                    <a:pt x="641" y="869"/>
                  </a:lnTo>
                  <a:lnTo>
                    <a:pt x="699" y="838"/>
                  </a:lnTo>
                  <a:lnTo>
                    <a:pt x="750" y="782"/>
                  </a:lnTo>
                  <a:lnTo>
                    <a:pt x="787" y="703"/>
                  </a:lnTo>
                  <a:lnTo>
                    <a:pt x="794" y="695"/>
                  </a:lnTo>
                  <a:lnTo>
                    <a:pt x="801" y="680"/>
                  </a:lnTo>
                  <a:lnTo>
                    <a:pt x="809" y="672"/>
                  </a:lnTo>
                  <a:lnTo>
                    <a:pt x="831" y="672"/>
                  </a:lnTo>
                  <a:lnTo>
                    <a:pt x="845" y="688"/>
                  </a:lnTo>
                  <a:lnTo>
                    <a:pt x="845" y="695"/>
                  </a:lnTo>
                  <a:lnTo>
                    <a:pt x="838" y="735"/>
                  </a:lnTo>
                  <a:lnTo>
                    <a:pt x="816" y="790"/>
                  </a:lnTo>
                  <a:lnTo>
                    <a:pt x="780" y="862"/>
                  </a:lnTo>
                  <a:lnTo>
                    <a:pt x="729" y="933"/>
                  </a:lnTo>
                  <a:lnTo>
                    <a:pt x="670" y="988"/>
                  </a:lnTo>
                  <a:lnTo>
                    <a:pt x="597" y="1035"/>
                  </a:lnTo>
                  <a:lnTo>
                    <a:pt x="510" y="1051"/>
                  </a:lnTo>
                  <a:lnTo>
                    <a:pt x="459" y="1035"/>
                  </a:lnTo>
                  <a:lnTo>
                    <a:pt x="408" y="1012"/>
                  </a:lnTo>
                  <a:lnTo>
                    <a:pt x="372" y="964"/>
                  </a:lnTo>
                  <a:lnTo>
                    <a:pt x="328" y="917"/>
                  </a:lnTo>
                  <a:lnTo>
                    <a:pt x="292" y="885"/>
                  </a:lnTo>
                  <a:lnTo>
                    <a:pt x="248" y="877"/>
                  </a:lnTo>
                  <a:lnTo>
                    <a:pt x="182" y="893"/>
                  </a:lnTo>
                  <a:lnTo>
                    <a:pt x="124" y="941"/>
                  </a:lnTo>
                  <a:lnTo>
                    <a:pt x="66" y="1020"/>
                  </a:lnTo>
                  <a:lnTo>
                    <a:pt x="51" y="1051"/>
                  </a:lnTo>
                  <a:lnTo>
                    <a:pt x="15" y="1051"/>
                  </a:lnTo>
                  <a:lnTo>
                    <a:pt x="0" y="1035"/>
                  </a:lnTo>
                  <a:lnTo>
                    <a:pt x="0" y="1028"/>
                  </a:lnTo>
                  <a:lnTo>
                    <a:pt x="8" y="1004"/>
                  </a:lnTo>
                  <a:lnTo>
                    <a:pt x="37" y="956"/>
                  </a:lnTo>
                  <a:lnTo>
                    <a:pt x="80" y="893"/>
                  </a:lnTo>
                  <a:lnTo>
                    <a:pt x="139" y="806"/>
                  </a:lnTo>
                  <a:lnTo>
                    <a:pt x="219" y="719"/>
                  </a:lnTo>
                  <a:lnTo>
                    <a:pt x="408" y="529"/>
                  </a:lnTo>
                  <a:lnTo>
                    <a:pt x="437" y="498"/>
                  </a:lnTo>
                  <a:lnTo>
                    <a:pt x="488" y="458"/>
                  </a:lnTo>
                  <a:lnTo>
                    <a:pt x="546" y="403"/>
                  </a:lnTo>
                  <a:lnTo>
                    <a:pt x="605" y="340"/>
                  </a:lnTo>
                  <a:lnTo>
                    <a:pt x="663" y="284"/>
                  </a:lnTo>
                  <a:lnTo>
                    <a:pt x="707" y="229"/>
                  </a:lnTo>
                  <a:lnTo>
                    <a:pt x="670" y="229"/>
                  </a:lnTo>
                  <a:lnTo>
                    <a:pt x="597" y="213"/>
                  </a:lnTo>
                  <a:lnTo>
                    <a:pt x="539" y="190"/>
                  </a:lnTo>
                  <a:lnTo>
                    <a:pt x="474" y="166"/>
                  </a:lnTo>
                  <a:lnTo>
                    <a:pt x="408" y="158"/>
                  </a:lnTo>
                  <a:lnTo>
                    <a:pt x="386" y="158"/>
                  </a:lnTo>
                  <a:lnTo>
                    <a:pt x="350" y="166"/>
                  </a:lnTo>
                  <a:lnTo>
                    <a:pt x="306" y="182"/>
                  </a:lnTo>
                  <a:lnTo>
                    <a:pt x="262" y="213"/>
                  </a:lnTo>
                  <a:lnTo>
                    <a:pt x="226" y="261"/>
                  </a:lnTo>
                  <a:lnTo>
                    <a:pt x="219" y="269"/>
                  </a:lnTo>
                  <a:lnTo>
                    <a:pt x="219" y="276"/>
                  </a:lnTo>
                  <a:lnTo>
                    <a:pt x="211" y="284"/>
                  </a:lnTo>
                  <a:lnTo>
                    <a:pt x="182" y="284"/>
                  </a:lnTo>
                  <a:lnTo>
                    <a:pt x="175" y="276"/>
                  </a:lnTo>
                  <a:lnTo>
                    <a:pt x="175" y="261"/>
                  </a:lnTo>
                  <a:lnTo>
                    <a:pt x="182" y="221"/>
                  </a:lnTo>
                  <a:lnTo>
                    <a:pt x="204" y="174"/>
                  </a:lnTo>
                  <a:lnTo>
                    <a:pt x="241" y="110"/>
                  </a:lnTo>
                  <a:lnTo>
                    <a:pt x="292" y="55"/>
                  </a:lnTo>
                  <a:lnTo>
                    <a:pt x="357" y="16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9" name="Freeform 53"/>
            <p:cNvSpPr>
              <a:spLocks/>
            </p:cNvSpPr>
            <p:nvPr/>
          </p:nvSpPr>
          <p:spPr bwMode="auto">
            <a:xfrm>
              <a:off x="16778" y="610"/>
              <a:ext cx="495" cy="23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0"/>
                </a:cxn>
                <a:cxn ang="0">
                  <a:pos x="87" y="48"/>
                </a:cxn>
                <a:cxn ang="0">
                  <a:pos x="146" y="111"/>
                </a:cxn>
                <a:cxn ang="0">
                  <a:pos x="218" y="198"/>
                </a:cxn>
                <a:cxn ang="0">
                  <a:pos x="291" y="301"/>
                </a:cxn>
                <a:cxn ang="0">
                  <a:pos x="357" y="435"/>
                </a:cxn>
                <a:cxn ang="0">
                  <a:pos x="430" y="633"/>
                </a:cxn>
                <a:cxn ang="0">
                  <a:pos x="473" y="822"/>
                </a:cxn>
                <a:cxn ang="0">
                  <a:pos x="488" y="1004"/>
                </a:cxn>
                <a:cxn ang="0">
                  <a:pos x="495" y="1155"/>
                </a:cxn>
                <a:cxn ang="0">
                  <a:pos x="495" y="1162"/>
                </a:cxn>
                <a:cxn ang="0">
                  <a:pos x="488" y="1321"/>
                </a:cxn>
                <a:cxn ang="0">
                  <a:pos x="473" y="1494"/>
                </a:cxn>
                <a:cxn ang="0">
                  <a:pos x="430" y="1676"/>
                </a:cxn>
                <a:cxn ang="0">
                  <a:pos x="364" y="1866"/>
                </a:cxn>
                <a:cxn ang="0">
                  <a:pos x="299" y="2000"/>
                </a:cxn>
                <a:cxn ang="0">
                  <a:pos x="226" y="2111"/>
                </a:cxn>
                <a:cxn ang="0">
                  <a:pos x="160" y="2198"/>
                </a:cxn>
                <a:cxn ang="0">
                  <a:pos x="95" y="2261"/>
                </a:cxn>
                <a:cxn ang="0">
                  <a:pos x="51" y="2301"/>
                </a:cxn>
                <a:cxn ang="0">
                  <a:pos x="29" y="2317"/>
                </a:cxn>
                <a:cxn ang="0">
                  <a:pos x="22" y="2317"/>
                </a:cxn>
                <a:cxn ang="0">
                  <a:pos x="7" y="2301"/>
                </a:cxn>
                <a:cxn ang="0">
                  <a:pos x="7" y="2285"/>
                </a:cxn>
                <a:cxn ang="0">
                  <a:pos x="36" y="2253"/>
                </a:cxn>
                <a:cxn ang="0">
                  <a:pos x="153" y="2095"/>
                </a:cxn>
                <a:cxn ang="0">
                  <a:pos x="240" y="1929"/>
                </a:cxn>
                <a:cxn ang="0">
                  <a:pos x="306" y="1740"/>
                </a:cxn>
                <a:cxn ang="0">
                  <a:pos x="350" y="1550"/>
                </a:cxn>
                <a:cxn ang="0">
                  <a:pos x="371" y="1352"/>
                </a:cxn>
                <a:cxn ang="0">
                  <a:pos x="379" y="1155"/>
                </a:cxn>
                <a:cxn ang="0">
                  <a:pos x="364" y="878"/>
                </a:cxn>
                <a:cxn ang="0">
                  <a:pos x="320" y="625"/>
                </a:cxn>
                <a:cxn ang="0">
                  <a:pos x="255" y="411"/>
                </a:cxn>
                <a:cxn ang="0">
                  <a:pos x="160" y="222"/>
                </a:cxn>
                <a:cxn ang="0">
                  <a:pos x="44" y="71"/>
                </a:cxn>
                <a:cxn ang="0">
                  <a:pos x="22" y="56"/>
                </a:cxn>
                <a:cxn ang="0">
                  <a:pos x="15" y="40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5" h="2317">
                  <a:moveTo>
                    <a:pt x="7" y="0"/>
                  </a:moveTo>
                  <a:lnTo>
                    <a:pt x="22" y="0"/>
                  </a:lnTo>
                  <a:lnTo>
                    <a:pt x="87" y="48"/>
                  </a:lnTo>
                  <a:lnTo>
                    <a:pt x="146" y="111"/>
                  </a:lnTo>
                  <a:lnTo>
                    <a:pt x="218" y="198"/>
                  </a:lnTo>
                  <a:lnTo>
                    <a:pt x="291" y="301"/>
                  </a:lnTo>
                  <a:lnTo>
                    <a:pt x="357" y="435"/>
                  </a:lnTo>
                  <a:lnTo>
                    <a:pt x="430" y="633"/>
                  </a:lnTo>
                  <a:lnTo>
                    <a:pt x="473" y="822"/>
                  </a:lnTo>
                  <a:lnTo>
                    <a:pt x="488" y="1004"/>
                  </a:lnTo>
                  <a:lnTo>
                    <a:pt x="495" y="1155"/>
                  </a:lnTo>
                  <a:lnTo>
                    <a:pt x="495" y="1162"/>
                  </a:lnTo>
                  <a:lnTo>
                    <a:pt x="488" y="1321"/>
                  </a:lnTo>
                  <a:lnTo>
                    <a:pt x="473" y="1494"/>
                  </a:lnTo>
                  <a:lnTo>
                    <a:pt x="430" y="1676"/>
                  </a:lnTo>
                  <a:lnTo>
                    <a:pt x="364" y="1866"/>
                  </a:lnTo>
                  <a:lnTo>
                    <a:pt x="299" y="2000"/>
                  </a:lnTo>
                  <a:lnTo>
                    <a:pt x="226" y="2111"/>
                  </a:lnTo>
                  <a:lnTo>
                    <a:pt x="160" y="2198"/>
                  </a:lnTo>
                  <a:lnTo>
                    <a:pt x="95" y="2261"/>
                  </a:lnTo>
                  <a:lnTo>
                    <a:pt x="51" y="2301"/>
                  </a:lnTo>
                  <a:lnTo>
                    <a:pt x="29" y="2317"/>
                  </a:lnTo>
                  <a:lnTo>
                    <a:pt x="22" y="2317"/>
                  </a:lnTo>
                  <a:lnTo>
                    <a:pt x="7" y="2301"/>
                  </a:lnTo>
                  <a:lnTo>
                    <a:pt x="7" y="2285"/>
                  </a:lnTo>
                  <a:lnTo>
                    <a:pt x="36" y="2253"/>
                  </a:lnTo>
                  <a:lnTo>
                    <a:pt x="153" y="2095"/>
                  </a:lnTo>
                  <a:lnTo>
                    <a:pt x="240" y="1929"/>
                  </a:lnTo>
                  <a:lnTo>
                    <a:pt x="306" y="1740"/>
                  </a:lnTo>
                  <a:lnTo>
                    <a:pt x="350" y="1550"/>
                  </a:lnTo>
                  <a:lnTo>
                    <a:pt x="371" y="1352"/>
                  </a:lnTo>
                  <a:lnTo>
                    <a:pt x="379" y="1155"/>
                  </a:lnTo>
                  <a:lnTo>
                    <a:pt x="364" y="878"/>
                  </a:lnTo>
                  <a:lnTo>
                    <a:pt x="320" y="625"/>
                  </a:lnTo>
                  <a:lnTo>
                    <a:pt x="255" y="411"/>
                  </a:lnTo>
                  <a:lnTo>
                    <a:pt x="160" y="222"/>
                  </a:lnTo>
                  <a:lnTo>
                    <a:pt x="44" y="71"/>
                  </a:lnTo>
                  <a:lnTo>
                    <a:pt x="22" y="56"/>
                  </a:lnTo>
                  <a:lnTo>
                    <a:pt x="15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0" name="Freeform 54"/>
            <p:cNvSpPr>
              <a:spLocks/>
            </p:cNvSpPr>
            <p:nvPr/>
          </p:nvSpPr>
          <p:spPr bwMode="auto">
            <a:xfrm>
              <a:off x="17601" y="610"/>
              <a:ext cx="495" cy="23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0"/>
                </a:cxn>
                <a:cxn ang="0">
                  <a:pos x="87" y="48"/>
                </a:cxn>
                <a:cxn ang="0">
                  <a:pos x="146" y="111"/>
                </a:cxn>
                <a:cxn ang="0">
                  <a:pos x="218" y="198"/>
                </a:cxn>
                <a:cxn ang="0">
                  <a:pos x="291" y="301"/>
                </a:cxn>
                <a:cxn ang="0">
                  <a:pos x="357" y="435"/>
                </a:cxn>
                <a:cxn ang="0">
                  <a:pos x="430" y="633"/>
                </a:cxn>
                <a:cxn ang="0">
                  <a:pos x="473" y="822"/>
                </a:cxn>
                <a:cxn ang="0">
                  <a:pos x="488" y="1004"/>
                </a:cxn>
                <a:cxn ang="0">
                  <a:pos x="495" y="1155"/>
                </a:cxn>
                <a:cxn ang="0">
                  <a:pos x="495" y="1162"/>
                </a:cxn>
                <a:cxn ang="0">
                  <a:pos x="488" y="1321"/>
                </a:cxn>
                <a:cxn ang="0">
                  <a:pos x="473" y="1494"/>
                </a:cxn>
                <a:cxn ang="0">
                  <a:pos x="430" y="1676"/>
                </a:cxn>
                <a:cxn ang="0">
                  <a:pos x="364" y="1866"/>
                </a:cxn>
                <a:cxn ang="0">
                  <a:pos x="299" y="2000"/>
                </a:cxn>
                <a:cxn ang="0">
                  <a:pos x="226" y="2111"/>
                </a:cxn>
                <a:cxn ang="0">
                  <a:pos x="160" y="2198"/>
                </a:cxn>
                <a:cxn ang="0">
                  <a:pos x="95" y="2261"/>
                </a:cxn>
                <a:cxn ang="0">
                  <a:pos x="51" y="2301"/>
                </a:cxn>
                <a:cxn ang="0">
                  <a:pos x="29" y="2317"/>
                </a:cxn>
                <a:cxn ang="0">
                  <a:pos x="22" y="2317"/>
                </a:cxn>
                <a:cxn ang="0">
                  <a:pos x="7" y="2301"/>
                </a:cxn>
                <a:cxn ang="0">
                  <a:pos x="7" y="2285"/>
                </a:cxn>
                <a:cxn ang="0">
                  <a:pos x="36" y="2253"/>
                </a:cxn>
                <a:cxn ang="0">
                  <a:pos x="153" y="2095"/>
                </a:cxn>
                <a:cxn ang="0">
                  <a:pos x="240" y="1929"/>
                </a:cxn>
                <a:cxn ang="0">
                  <a:pos x="306" y="1740"/>
                </a:cxn>
                <a:cxn ang="0">
                  <a:pos x="350" y="1550"/>
                </a:cxn>
                <a:cxn ang="0">
                  <a:pos x="371" y="1352"/>
                </a:cxn>
                <a:cxn ang="0">
                  <a:pos x="379" y="1155"/>
                </a:cxn>
                <a:cxn ang="0">
                  <a:pos x="364" y="878"/>
                </a:cxn>
                <a:cxn ang="0">
                  <a:pos x="320" y="625"/>
                </a:cxn>
                <a:cxn ang="0">
                  <a:pos x="255" y="411"/>
                </a:cxn>
                <a:cxn ang="0">
                  <a:pos x="160" y="222"/>
                </a:cxn>
                <a:cxn ang="0">
                  <a:pos x="44" y="71"/>
                </a:cxn>
                <a:cxn ang="0">
                  <a:pos x="22" y="56"/>
                </a:cxn>
                <a:cxn ang="0">
                  <a:pos x="15" y="40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5" h="2317">
                  <a:moveTo>
                    <a:pt x="7" y="0"/>
                  </a:moveTo>
                  <a:lnTo>
                    <a:pt x="22" y="0"/>
                  </a:lnTo>
                  <a:lnTo>
                    <a:pt x="87" y="48"/>
                  </a:lnTo>
                  <a:lnTo>
                    <a:pt x="146" y="111"/>
                  </a:lnTo>
                  <a:lnTo>
                    <a:pt x="218" y="198"/>
                  </a:lnTo>
                  <a:lnTo>
                    <a:pt x="291" y="301"/>
                  </a:lnTo>
                  <a:lnTo>
                    <a:pt x="357" y="435"/>
                  </a:lnTo>
                  <a:lnTo>
                    <a:pt x="430" y="633"/>
                  </a:lnTo>
                  <a:lnTo>
                    <a:pt x="473" y="822"/>
                  </a:lnTo>
                  <a:lnTo>
                    <a:pt x="488" y="1004"/>
                  </a:lnTo>
                  <a:lnTo>
                    <a:pt x="495" y="1155"/>
                  </a:lnTo>
                  <a:lnTo>
                    <a:pt x="495" y="1162"/>
                  </a:lnTo>
                  <a:lnTo>
                    <a:pt x="488" y="1321"/>
                  </a:lnTo>
                  <a:lnTo>
                    <a:pt x="473" y="1494"/>
                  </a:lnTo>
                  <a:lnTo>
                    <a:pt x="430" y="1676"/>
                  </a:lnTo>
                  <a:lnTo>
                    <a:pt x="364" y="1866"/>
                  </a:lnTo>
                  <a:lnTo>
                    <a:pt x="299" y="2000"/>
                  </a:lnTo>
                  <a:lnTo>
                    <a:pt x="226" y="2111"/>
                  </a:lnTo>
                  <a:lnTo>
                    <a:pt x="160" y="2198"/>
                  </a:lnTo>
                  <a:lnTo>
                    <a:pt x="95" y="2261"/>
                  </a:lnTo>
                  <a:lnTo>
                    <a:pt x="51" y="2301"/>
                  </a:lnTo>
                  <a:lnTo>
                    <a:pt x="29" y="2317"/>
                  </a:lnTo>
                  <a:lnTo>
                    <a:pt x="22" y="2317"/>
                  </a:lnTo>
                  <a:lnTo>
                    <a:pt x="7" y="2301"/>
                  </a:lnTo>
                  <a:lnTo>
                    <a:pt x="7" y="2285"/>
                  </a:lnTo>
                  <a:lnTo>
                    <a:pt x="36" y="2253"/>
                  </a:lnTo>
                  <a:lnTo>
                    <a:pt x="153" y="2095"/>
                  </a:lnTo>
                  <a:lnTo>
                    <a:pt x="240" y="1929"/>
                  </a:lnTo>
                  <a:lnTo>
                    <a:pt x="306" y="1740"/>
                  </a:lnTo>
                  <a:lnTo>
                    <a:pt x="350" y="1550"/>
                  </a:lnTo>
                  <a:lnTo>
                    <a:pt x="371" y="1352"/>
                  </a:lnTo>
                  <a:lnTo>
                    <a:pt x="379" y="1155"/>
                  </a:lnTo>
                  <a:lnTo>
                    <a:pt x="364" y="878"/>
                  </a:lnTo>
                  <a:lnTo>
                    <a:pt x="320" y="625"/>
                  </a:lnTo>
                  <a:lnTo>
                    <a:pt x="255" y="411"/>
                  </a:lnTo>
                  <a:lnTo>
                    <a:pt x="160" y="222"/>
                  </a:lnTo>
                  <a:lnTo>
                    <a:pt x="44" y="71"/>
                  </a:lnTo>
                  <a:lnTo>
                    <a:pt x="22" y="56"/>
                  </a:lnTo>
                  <a:lnTo>
                    <a:pt x="15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1" name="Freeform 55"/>
            <p:cNvSpPr>
              <a:spLocks noEditPoints="1"/>
            </p:cNvSpPr>
            <p:nvPr/>
          </p:nvSpPr>
          <p:spPr bwMode="auto">
            <a:xfrm>
              <a:off x="19043" y="1496"/>
              <a:ext cx="1420" cy="545"/>
            </a:xfrm>
            <a:custGeom>
              <a:avLst/>
              <a:gdLst/>
              <a:ahLst/>
              <a:cxnLst>
                <a:cxn ang="0">
                  <a:pos x="29" y="450"/>
                </a:cxn>
                <a:cxn ang="0">
                  <a:pos x="1391" y="450"/>
                </a:cxn>
                <a:cxn ang="0">
                  <a:pos x="1398" y="458"/>
                </a:cxn>
                <a:cxn ang="0">
                  <a:pos x="1413" y="466"/>
                </a:cxn>
                <a:cxn ang="0">
                  <a:pos x="1420" y="482"/>
                </a:cxn>
                <a:cxn ang="0">
                  <a:pos x="1420" y="514"/>
                </a:cxn>
                <a:cxn ang="0">
                  <a:pos x="1413" y="529"/>
                </a:cxn>
                <a:cxn ang="0">
                  <a:pos x="1398" y="537"/>
                </a:cxn>
                <a:cxn ang="0">
                  <a:pos x="1391" y="545"/>
                </a:cxn>
                <a:cxn ang="0">
                  <a:pos x="29" y="545"/>
                </a:cxn>
                <a:cxn ang="0">
                  <a:pos x="22" y="537"/>
                </a:cxn>
                <a:cxn ang="0">
                  <a:pos x="7" y="529"/>
                </a:cxn>
                <a:cxn ang="0">
                  <a:pos x="0" y="514"/>
                </a:cxn>
                <a:cxn ang="0">
                  <a:pos x="0" y="482"/>
                </a:cxn>
                <a:cxn ang="0">
                  <a:pos x="7" y="466"/>
                </a:cxn>
                <a:cxn ang="0">
                  <a:pos x="22" y="458"/>
                </a:cxn>
                <a:cxn ang="0">
                  <a:pos x="29" y="450"/>
                </a:cxn>
                <a:cxn ang="0">
                  <a:pos x="29" y="0"/>
                </a:cxn>
                <a:cxn ang="0">
                  <a:pos x="1391" y="0"/>
                </a:cxn>
                <a:cxn ang="0">
                  <a:pos x="1398" y="8"/>
                </a:cxn>
                <a:cxn ang="0">
                  <a:pos x="1413" y="16"/>
                </a:cxn>
                <a:cxn ang="0">
                  <a:pos x="1420" y="31"/>
                </a:cxn>
                <a:cxn ang="0">
                  <a:pos x="1420" y="71"/>
                </a:cxn>
                <a:cxn ang="0">
                  <a:pos x="1413" y="79"/>
                </a:cxn>
                <a:cxn ang="0">
                  <a:pos x="1384" y="95"/>
                </a:cxn>
                <a:cxn ang="0">
                  <a:pos x="29" y="95"/>
                </a:cxn>
                <a:cxn ang="0">
                  <a:pos x="22" y="87"/>
                </a:cxn>
                <a:cxn ang="0">
                  <a:pos x="7" y="79"/>
                </a:cxn>
                <a:cxn ang="0">
                  <a:pos x="0" y="63"/>
                </a:cxn>
                <a:cxn ang="0">
                  <a:pos x="0" y="31"/>
                </a:cxn>
                <a:cxn ang="0">
                  <a:pos x="7" y="16"/>
                </a:cxn>
                <a:cxn ang="0">
                  <a:pos x="22" y="8"/>
                </a:cxn>
                <a:cxn ang="0">
                  <a:pos x="29" y="0"/>
                </a:cxn>
              </a:cxnLst>
              <a:rect l="0" t="0" r="r" b="b"/>
              <a:pathLst>
                <a:path w="1420" h="545">
                  <a:moveTo>
                    <a:pt x="29" y="450"/>
                  </a:moveTo>
                  <a:lnTo>
                    <a:pt x="1391" y="450"/>
                  </a:lnTo>
                  <a:lnTo>
                    <a:pt x="1398" y="458"/>
                  </a:lnTo>
                  <a:lnTo>
                    <a:pt x="1413" y="466"/>
                  </a:lnTo>
                  <a:lnTo>
                    <a:pt x="1420" y="482"/>
                  </a:lnTo>
                  <a:lnTo>
                    <a:pt x="1420" y="514"/>
                  </a:lnTo>
                  <a:lnTo>
                    <a:pt x="1413" y="529"/>
                  </a:lnTo>
                  <a:lnTo>
                    <a:pt x="1398" y="537"/>
                  </a:lnTo>
                  <a:lnTo>
                    <a:pt x="1391" y="545"/>
                  </a:lnTo>
                  <a:lnTo>
                    <a:pt x="29" y="545"/>
                  </a:lnTo>
                  <a:lnTo>
                    <a:pt x="22" y="537"/>
                  </a:lnTo>
                  <a:lnTo>
                    <a:pt x="7" y="529"/>
                  </a:lnTo>
                  <a:lnTo>
                    <a:pt x="0" y="514"/>
                  </a:lnTo>
                  <a:lnTo>
                    <a:pt x="0" y="482"/>
                  </a:lnTo>
                  <a:lnTo>
                    <a:pt x="7" y="466"/>
                  </a:lnTo>
                  <a:lnTo>
                    <a:pt x="22" y="458"/>
                  </a:lnTo>
                  <a:lnTo>
                    <a:pt x="29" y="450"/>
                  </a:lnTo>
                  <a:close/>
                  <a:moveTo>
                    <a:pt x="29" y="0"/>
                  </a:moveTo>
                  <a:lnTo>
                    <a:pt x="1391" y="0"/>
                  </a:lnTo>
                  <a:lnTo>
                    <a:pt x="1398" y="8"/>
                  </a:lnTo>
                  <a:lnTo>
                    <a:pt x="1413" y="16"/>
                  </a:lnTo>
                  <a:lnTo>
                    <a:pt x="1420" y="31"/>
                  </a:lnTo>
                  <a:lnTo>
                    <a:pt x="1420" y="71"/>
                  </a:lnTo>
                  <a:lnTo>
                    <a:pt x="1413" y="79"/>
                  </a:lnTo>
                  <a:lnTo>
                    <a:pt x="1384" y="95"/>
                  </a:lnTo>
                  <a:lnTo>
                    <a:pt x="29" y="95"/>
                  </a:lnTo>
                  <a:lnTo>
                    <a:pt x="22" y="87"/>
                  </a:lnTo>
                  <a:lnTo>
                    <a:pt x="7" y="79"/>
                  </a:lnTo>
                  <a:lnTo>
                    <a:pt x="0" y="63"/>
                  </a:lnTo>
                  <a:lnTo>
                    <a:pt x="0" y="31"/>
                  </a:lnTo>
                  <a:lnTo>
                    <a:pt x="7" y="16"/>
                  </a:lnTo>
                  <a:lnTo>
                    <a:pt x="22" y="8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2" name="Freeform 56"/>
            <p:cNvSpPr>
              <a:spLocks noEditPoints="1"/>
            </p:cNvSpPr>
            <p:nvPr/>
          </p:nvSpPr>
          <p:spPr bwMode="auto">
            <a:xfrm>
              <a:off x="21242" y="800"/>
              <a:ext cx="904" cy="1589"/>
            </a:xfrm>
            <a:custGeom>
              <a:avLst/>
              <a:gdLst/>
              <a:ahLst/>
              <a:cxnLst>
                <a:cxn ang="0">
                  <a:pos x="386" y="71"/>
                </a:cxn>
                <a:cxn ang="0">
                  <a:pos x="299" y="126"/>
                </a:cxn>
                <a:cxn ang="0">
                  <a:pos x="219" y="253"/>
                </a:cxn>
                <a:cxn ang="0">
                  <a:pos x="183" y="561"/>
                </a:cxn>
                <a:cxn ang="0">
                  <a:pos x="190" y="1154"/>
                </a:cxn>
                <a:cxn ang="0">
                  <a:pos x="234" y="1384"/>
                </a:cxn>
                <a:cxn ang="0">
                  <a:pos x="335" y="1518"/>
                </a:cxn>
                <a:cxn ang="0">
                  <a:pos x="452" y="1550"/>
                </a:cxn>
                <a:cxn ang="0">
                  <a:pos x="518" y="1542"/>
                </a:cxn>
                <a:cxn ang="0">
                  <a:pos x="634" y="1463"/>
                </a:cxn>
                <a:cxn ang="0">
                  <a:pos x="707" y="1265"/>
                </a:cxn>
                <a:cxn ang="0">
                  <a:pos x="729" y="632"/>
                </a:cxn>
                <a:cxn ang="0">
                  <a:pos x="707" y="332"/>
                </a:cxn>
                <a:cxn ang="0">
                  <a:pos x="634" y="158"/>
                </a:cxn>
                <a:cxn ang="0">
                  <a:pos x="539" y="79"/>
                </a:cxn>
                <a:cxn ang="0">
                  <a:pos x="423" y="63"/>
                </a:cxn>
                <a:cxn ang="0">
                  <a:pos x="503" y="0"/>
                </a:cxn>
                <a:cxn ang="0">
                  <a:pos x="634" y="47"/>
                </a:cxn>
                <a:cxn ang="0">
                  <a:pos x="765" y="166"/>
                </a:cxn>
                <a:cxn ang="0">
                  <a:pos x="867" y="395"/>
                </a:cxn>
                <a:cxn ang="0">
                  <a:pos x="904" y="672"/>
                </a:cxn>
                <a:cxn ang="0">
                  <a:pos x="889" y="1067"/>
                </a:cxn>
                <a:cxn ang="0">
                  <a:pos x="823" y="1320"/>
                </a:cxn>
                <a:cxn ang="0">
                  <a:pos x="685" y="1510"/>
                </a:cxn>
                <a:cxn ang="0">
                  <a:pos x="525" y="1581"/>
                </a:cxn>
                <a:cxn ang="0">
                  <a:pos x="379" y="1581"/>
                </a:cxn>
                <a:cxn ang="0">
                  <a:pos x="234" y="1518"/>
                </a:cxn>
                <a:cxn ang="0">
                  <a:pos x="95" y="1360"/>
                </a:cxn>
                <a:cxn ang="0">
                  <a:pos x="15" y="1083"/>
                </a:cxn>
                <a:cxn ang="0">
                  <a:pos x="0" y="806"/>
                </a:cxn>
                <a:cxn ang="0">
                  <a:pos x="30" y="443"/>
                </a:cxn>
                <a:cxn ang="0">
                  <a:pos x="139" y="166"/>
                </a:cxn>
                <a:cxn ang="0">
                  <a:pos x="292" y="32"/>
                </a:cxn>
                <a:cxn ang="0">
                  <a:pos x="452" y="0"/>
                </a:cxn>
              </a:cxnLst>
              <a:rect l="0" t="0" r="r" b="b"/>
              <a:pathLst>
                <a:path w="904" h="1589">
                  <a:moveTo>
                    <a:pt x="423" y="63"/>
                  </a:moveTo>
                  <a:lnTo>
                    <a:pt x="386" y="71"/>
                  </a:lnTo>
                  <a:lnTo>
                    <a:pt x="343" y="95"/>
                  </a:lnTo>
                  <a:lnTo>
                    <a:pt x="299" y="126"/>
                  </a:lnTo>
                  <a:lnTo>
                    <a:pt x="255" y="174"/>
                  </a:lnTo>
                  <a:lnTo>
                    <a:pt x="219" y="253"/>
                  </a:lnTo>
                  <a:lnTo>
                    <a:pt x="197" y="356"/>
                  </a:lnTo>
                  <a:lnTo>
                    <a:pt x="183" y="561"/>
                  </a:lnTo>
                  <a:lnTo>
                    <a:pt x="183" y="1028"/>
                  </a:lnTo>
                  <a:lnTo>
                    <a:pt x="190" y="1154"/>
                  </a:lnTo>
                  <a:lnTo>
                    <a:pt x="204" y="1273"/>
                  </a:lnTo>
                  <a:lnTo>
                    <a:pt x="234" y="1384"/>
                  </a:lnTo>
                  <a:lnTo>
                    <a:pt x="284" y="1463"/>
                  </a:lnTo>
                  <a:lnTo>
                    <a:pt x="335" y="1518"/>
                  </a:lnTo>
                  <a:lnTo>
                    <a:pt x="394" y="1542"/>
                  </a:lnTo>
                  <a:lnTo>
                    <a:pt x="452" y="1550"/>
                  </a:lnTo>
                  <a:lnTo>
                    <a:pt x="459" y="1550"/>
                  </a:lnTo>
                  <a:lnTo>
                    <a:pt x="518" y="1542"/>
                  </a:lnTo>
                  <a:lnTo>
                    <a:pt x="576" y="1510"/>
                  </a:lnTo>
                  <a:lnTo>
                    <a:pt x="634" y="1463"/>
                  </a:lnTo>
                  <a:lnTo>
                    <a:pt x="678" y="1376"/>
                  </a:lnTo>
                  <a:lnTo>
                    <a:pt x="707" y="1265"/>
                  </a:lnTo>
                  <a:lnTo>
                    <a:pt x="729" y="1036"/>
                  </a:lnTo>
                  <a:lnTo>
                    <a:pt x="729" y="632"/>
                  </a:lnTo>
                  <a:lnTo>
                    <a:pt x="721" y="474"/>
                  </a:lnTo>
                  <a:lnTo>
                    <a:pt x="707" y="332"/>
                  </a:lnTo>
                  <a:lnTo>
                    <a:pt x="678" y="229"/>
                  </a:lnTo>
                  <a:lnTo>
                    <a:pt x="634" y="158"/>
                  </a:lnTo>
                  <a:lnTo>
                    <a:pt x="590" y="111"/>
                  </a:lnTo>
                  <a:lnTo>
                    <a:pt x="539" y="79"/>
                  </a:lnTo>
                  <a:lnTo>
                    <a:pt x="452" y="63"/>
                  </a:lnTo>
                  <a:lnTo>
                    <a:pt x="423" y="63"/>
                  </a:lnTo>
                  <a:close/>
                  <a:moveTo>
                    <a:pt x="452" y="0"/>
                  </a:moveTo>
                  <a:lnTo>
                    <a:pt x="503" y="0"/>
                  </a:lnTo>
                  <a:lnTo>
                    <a:pt x="569" y="16"/>
                  </a:lnTo>
                  <a:lnTo>
                    <a:pt x="634" y="47"/>
                  </a:lnTo>
                  <a:lnTo>
                    <a:pt x="700" y="95"/>
                  </a:lnTo>
                  <a:lnTo>
                    <a:pt x="765" y="166"/>
                  </a:lnTo>
                  <a:lnTo>
                    <a:pt x="816" y="261"/>
                  </a:lnTo>
                  <a:lnTo>
                    <a:pt x="867" y="395"/>
                  </a:lnTo>
                  <a:lnTo>
                    <a:pt x="889" y="530"/>
                  </a:lnTo>
                  <a:lnTo>
                    <a:pt x="904" y="672"/>
                  </a:lnTo>
                  <a:lnTo>
                    <a:pt x="904" y="933"/>
                  </a:lnTo>
                  <a:lnTo>
                    <a:pt x="889" y="1067"/>
                  </a:lnTo>
                  <a:lnTo>
                    <a:pt x="867" y="1194"/>
                  </a:lnTo>
                  <a:lnTo>
                    <a:pt x="823" y="1320"/>
                  </a:lnTo>
                  <a:lnTo>
                    <a:pt x="758" y="1431"/>
                  </a:lnTo>
                  <a:lnTo>
                    <a:pt x="685" y="1510"/>
                  </a:lnTo>
                  <a:lnTo>
                    <a:pt x="605" y="1557"/>
                  </a:lnTo>
                  <a:lnTo>
                    <a:pt x="525" y="1581"/>
                  </a:lnTo>
                  <a:lnTo>
                    <a:pt x="452" y="1589"/>
                  </a:lnTo>
                  <a:lnTo>
                    <a:pt x="379" y="1581"/>
                  </a:lnTo>
                  <a:lnTo>
                    <a:pt x="306" y="1557"/>
                  </a:lnTo>
                  <a:lnTo>
                    <a:pt x="234" y="1518"/>
                  </a:lnTo>
                  <a:lnTo>
                    <a:pt x="161" y="1455"/>
                  </a:lnTo>
                  <a:lnTo>
                    <a:pt x="95" y="1360"/>
                  </a:lnTo>
                  <a:lnTo>
                    <a:pt x="44" y="1225"/>
                  </a:lnTo>
                  <a:lnTo>
                    <a:pt x="15" y="1083"/>
                  </a:lnTo>
                  <a:lnTo>
                    <a:pt x="0" y="941"/>
                  </a:lnTo>
                  <a:lnTo>
                    <a:pt x="0" y="806"/>
                  </a:lnTo>
                  <a:lnTo>
                    <a:pt x="8" y="617"/>
                  </a:lnTo>
                  <a:lnTo>
                    <a:pt x="30" y="443"/>
                  </a:lnTo>
                  <a:lnTo>
                    <a:pt x="81" y="277"/>
                  </a:lnTo>
                  <a:lnTo>
                    <a:pt x="139" y="166"/>
                  </a:lnTo>
                  <a:lnTo>
                    <a:pt x="212" y="87"/>
                  </a:lnTo>
                  <a:lnTo>
                    <a:pt x="292" y="32"/>
                  </a:lnTo>
                  <a:lnTo>
                    <a:pt x="372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3" name="Freeform 57"/>
            <p:cNvSpPr>
              <a:spLocks/>
            </p:cNvSpPr>
            <p:nvPr/>
          </p:nvSpPr>
          <p:spPr bwMode="auto">
            <a:xfrm>
              <a:off x="23012" y="1092"/>
              <a:ext cx="1304" cy="1345"/>
            </a:xfrm>
            <a:custGeom>
              <a:avLst/>
              <a:gdLst/>
              <a:ahLst/>
              <a:cxnLst>
                <a:cxn ang="0">
                  <a:pos x="656" y="0"/>
                </a:cxn>
                <a:cxn ang="0">
                  <a:pos x="1275" y="0"/>
                </a:cxn>
                <a:cxn ang="0">
                  <a:pos x="1282" y="8"/>
                </a:cxn>
                <a:cxn ang="0">
                  <a:pos x="1297" y="16"/>
                </a:cxn>
                <a:cxn ang="0">
                  <a:pos x="1304" y="32"/>
                </a:cxn>
                <a:cxn ang="0">
                  <a:pos x="1304" y="72"/>
                </a:cxn>
                <a:cxn ang="0">
                  <a:pos x="1297" y="80"/>
                </a:cxn>
                <a:cxn ang="0">
                  <a:pos x="1267" y="95"/>
                </a:cxn>
                <a:cxn ang="0">
                  <a:pos x="663" y="95"/>
                </a:cxn>
                <a:cxn ang="0">
                  <a:pos x="503" y="119"/>
                </a:cxn>
                <a:cxn ang="0">
                  <a:pos x="364" y="174"/>
                </a:cxn>
                <a:cxn ang="0">
                  <a:pos x="248" y="269"/>
                </a:cxn>
                <a:cxn ang="0">
                  <a:pos x="160" y="388"/>
                </a:cxn>
                <a:cxn ang="0">
                  <a:pos x="109" y="522"/>
                </a:cxn>
                <a:cxn ang="0">
                  <a:pos x="88" y="673"/>
                </a:cxn>
                <a:cxn ang="0">
                  <a:pos x="109" y="823"/>
                </a:cxn>
                <a:cxn ang="0">
                  <a:pos x="160" y="957"/>
                </a:cxn>
                <a:cxn ang="0">
                  <a:pos x="248" y="1076"/>
                </a:cxn>
                <a:cxn ang="0">
                  <a:pos x="364" y="1171"/>
                </a:cxn>
                <a:cxn ang="0">
                  <a:pos x="503" y="1226"/>
                </a:cxn>
                <a:cxn ang="0">
                  <a:pos x="663" y="1250"/>
                </a:cxn>
                <a:cxn ang="0">
                  <a:pos x="1275" y="1250"/>
                </a:cxn>
                <a:cxn ang="0">
                  <a:pos x="1282" y="1258"/>
                </a:cxn>
                <a:cxn ang="0">
                  <a:pos x="1297" y="1265"/>
                </a:cxn>
                <a:cxn ang="0">
                  <a:pos x="1304" y="1281"/>
                </a:cxn>
                <a:cxn ang="0">
                  <a:pos x="1304" y="1321"/>
                </a:cxn>
                <a:cxn ang="0">
                  <a:pos x="1297" y="1329"/>
                </a:cxn>
                <a:cxn ang="0">
                  <a:pos x="1267" y="1345"/>
                </a:cxn>
                <a:cxn ang="0">
                  <a:pos x="656" y="1345"/>
                </a:cxn>
                <a:cxn ang="0">
                  <a:pos x="503" y="1329"/>
                </a:cxn>
                <a:cxn ang="0">
                  <a:pos x="364" y="1273"/>
                </a:cxn>
                <a:cxn ang="0">
                  <a:pos x="248" y="1194"/>
                </a:cxn>
                <a:cxn ang="0">
                  <a:pos x="146" y="1092"/>
                </a:cxn>
                <a:cxn ang="0">
                  <a:pos x="66" y="965"/>
                </a:cxn>
                <a:cxn ang="0">
                  <a:pos x="15" y="831"/>
                </a:cxn>
                <a:cxn ang="0">
                  <a:pos x="0" y="673"/>
                </a:cxn>
                <a:cxn ang="0">
                  <a:pos x="15" y="514"/>
                </a:cxn>
                <a:cxn ang="0">
                  <a:pos x="66" y="380"/>
                </a:cxn>
                <a:cxn ang="0">
                  <a:pos x="146" y="253"/>
                </a:cxn>
                <a:cxn ang="0">
                  <a:pos x="248" y="151"/>
                </a:cxn>
                <a:cxn ang="0">
                  <a:pos x="364" y="72"/>
                </a:cxn>
                <a:cxn ang="0">
                  <a:pos x="503" y="16"/>
                </a:cxn>
                <a:cxn ang="0">
                  <a:pos x="656" y="0"/>
                </a:cxn>
              </a:cxnLst>
              <a:rect l="0" t="0" r="r" b="b"/>
              <a:pathLst>
                <a:path w="1304" h="1345">
                  <a:moveTo>
                    <a:pt x="656" y="0"/>
                  </a:moveTo>
                  <a:lnTo>
                    <a:pt x="1275" y="0"/>
                  </a:lnTo>
                  <a:lnTo>
                    <a:pt x="1282" y="8"/>
                  </a:lnTo>
                  <a:lnTo>
                    <a:pt x="1297" y="16"/>
                  </a:lnTo>
                  <a:lnTo>
                    <a:pt x="1304" y="32"/>
                  </a:lnTo>
                  <a:lnTo>
                    <a:pt x="1304" y="72"/>
                  </a:lnTo>
                  <a:lnTo>
                    <a:pt x="1297" y="80"/>
                  </a:lnTo>
                  <a:lnTo>
                    <a:pt x="1267" y="95"/>
                  </a:lnTo>
                  <a:lnTo>
                    <a:pt x="663" y="95"/>
                  </a:lnTo>
                  <a:lnTo>
                    <a:pt x="503" y="119"/>
                  </a:lnTo>
                  <a:lnTo>
                    <a:pt x="364" y="174"/>
                  </a:lnTo>
                  <a:lnTo>
                    <a:pt x="248" y="269"/>
                  </a:lnTo>
                  <a:lnTo>
                    <a:pt x="160" y="388"/>
                  </a:lnTo>
                  <a:lnTo>
                    <a:pt x="109" y="522"/>
                  </a:lnTo>
                  <a:lnTo>
                    <a:pt x="88" y="673"/>
                  </a:lnTo>
                  <a:lnTo>
                    <a:pt x="109" y="823"/>
                  </a:lnTo>
                  <a:lnTo>
                    <a:pt x="160" y="957"/>
                  </a:lnTo>
                  <a:lnTo>
                    <a:pt x="248" y="1076"/>
                  </a:lnTo>
                  <a:lnTo>
                    <a:pt x="364" y="1171"/>
                  </a:lnTo>
                  <a:lnTo>
                    <a:pt x="503" y="1226"/>
                  </a:lnTo>
                  <a:lnTo>
                    <a:pt x="663" y="1250"/>
                  </a:lnTo>
                  <a:lnTo>
                    <a:pt x="1275" y="1250"/>
                  </a:lnTo>
                  <a:lnTo>
                    <a:pt x="1282" y="1258"/>
                  </a:lnTo>
                  <a:lnTo>
                    <a:pt x="1297" y="1265"/>
                  </a:lnTo>
                  <a:lnTo>
                    <a:pt x="1304" y="1281"/>
                  </a:lnTo>
                  <a:lnTo>
                    <a:pt x="1304" y="1321"/>
                  </a:lnTo>
                  <a:lnTo>
                    <a:pt x="1297" y="1329"/>
                  </a:lnTo>
                  <a:lnTo>
                    <a:pt x="1267" y="1345"/>
                  </a:lnTo>
                  <a:lnTo>
                    <a:pt x="656" y="1345"/>
                  </a:lnTo>
                  <a:lnTo>
                    <a:pt x="503" y="1329"/>
                  </a:lnTo>
                  <a:lnTo>
                    <a:pt x="364" y="1273"/>
                  </a:lnTo>
                  <a:lnTo>
                    <a:pt x="248" y="1194"/>
                  </a:lnTo>
                  <a:lnTo>
                    <a:pt x="146" y="1092"/>
                  </a:lnTo>
                  <a:lnTo>
                    <a:pt x="66" y="965"/>
                  </a:lnTo>
                  <a:lnTo>
                    <a:pt x="15" y="831"/>
                  </a:lnTo>
                  <a:lnTo>
                    <a:pt x="0" y="673"/>
                  </a:lnTo>
                  <a:lnTo>
                    <a:pt x="15" y="514"/>
                  </a:lnTo>
                  <a:lnTo>
                    <a:pt x="66" y="380"/>
                  </a:lnTo>
                  <a:lnTo>
                    <a:pt x="146" y="253"/>
                  </a:lnTo>
                  <a:lnTo>
                    <a:pt x="248" y="151"/>
                  </a:lnTo>
                  <a:lnTo>
                    <a:pt x="364" y="72"/>
                  </a:lnTo>
                  <a:lnTo>
                    <a:pt x="503" y="16"/>
                  </a:lnTo>
                  <a:lnTo>
                    <a:pt x="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457200" y="5791200"/>
            <a:ext cx="8265123" cy="595403"/>
            <a:chOff x="558" y="3796"/>
            <a:chExt cx="24376" cy="1756"/>
          </a:xfrm>
          <a:solidFill>
            <a:srgbClr val="6600FF"/>
          </a:solidFill>
        </p:grpSpPr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558" y="4042"/>
              <a:ext cx="786" cy="1123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22" y="0"/>
                </a:cxn>
                <a:cxn ang="0">
                  <a:pos x="282" y="7"/>
                </a:cxn>
                <a:cxn ang="0">
                  <a:pos x="333" y="22"/>
                </a:cxn>
                <a:cxn ang="0">
                  <a:pos x="385" y="59"/>
                </a:cxn>
                <a:cxn ang="0">
                  <a:pos x="415" y="111"/>
                </a:cxn>
                <a:cxn ang="0">
                  <a:pos x="741" y="1019"/>
                </a:cxn>
                <a:cxn ang="0">
                  <a:pos x="756" y="1064"/>
                </a:cxn>
                <a:cxn ang="0">
                  <a:pos x="771" y="1079"/>
                </a:cxn>
                <a:cxn ang="0">
                  <a:pos x="779" y="1094"/>
                </a:cxn>
                <a:cxn ang="0">
                  <a:pos x="786" y="1101"/>
                </a:cxn>
                <a:cxn ang="0">
                  <a:pos x="786" y="1116"/>
                </a:cxn>
                <a:cxn ang="0">
                  <a:pos x="779" y="1123"/>
                </a:cxn>
                <a:cxn ang="0">
                  <a:pos x="712" y="1123"/>
                </a:cxn>
                <a:cxn ang="0">
                  <a:pos x="667" y="1109"/>
                </a:cxn>
                <a:cxn ang="0">
                  <a:pos x="652" y="1086"/>
                </a:cxn>
                <a:cxn ang="0">
                  <a:pos x="630" y="1042"/>
                </a:cxn>
                <a:cxn ang="0">
                  <a:pos x="601" y="960"/>
                </a:cxn>
                <a:cxn ang="0">
                  <a:pos x="563" y="863"/>
                </a:cxn>
                <a:cxn ang="0">
                  <a:pos x="519" y="751"/>
                </a:cxn>
                <a:cxn ang="0">
                  <a:pos x="482" y="640"/>
                </a:cxn>
                <a:cxn ang="0">
                  <a:pos x="96" y="1094"/>
                </a:cxn>
                <a:cxn ang="0">
                  <a:pos x="81" y="1101"/>
                </a:cxn>
                <a:cxn ang="0">
                  <a:pos x="74" y="1116"/>
                </a:cxn>
                <a:cxn ang="0">
                  <a:pos x="59" y="1123"/>
                </a:cxn>
                <a:cxn ang="0">
                  <a:pos x="29" y="1123"/>
                </a:cxn>
                <a:cxn ang="0">
                  <a:pos x="15" y="1116"/>
                </a:cxn>
                <a:cxn ang="0">
                  <a:pos x="7" y="1101"/>
                </a:cxn>
                <a:cxn ang="0">
                  <a:pos x="0" y="1079"/>
                </a:cxn>
                <a:cxn ang="0">
                  <a:pos x="0" y="1064"/>
                </a:cxn>
                <a:cxn ang="0">
                  <a:pos x="22" y="1042"/>
                </a:cxn>
                <a:cxn ang="0">
                  <a:pos x="29" y="1027"/>
                </a:cxn>
                <a:cxn ang="0">
                  <a:pos x="467" y="588"/>
                </a:cxn>
                <a:cxn ang="0">
                  <a:pos x="311" y="156"/>
                </a:cxn>
                <a:cxn ang="0">
                  <a:pos x="282" y="96"/>
                </a:cxn>
                <a:cxn ang="0">
                  <a:pos x="259" y="59"/>
                </a:cxn>
                <a:cxn ang="0">
                  <a:pos x="237" y="37"/>
                </a:cxn>
                <a:cxn ang="0">
                  <a:pos x="207" y="29"/>
                </a:cxn>
                <a:cxn ang="0">
                  <a:pos x="200" y="29"/>
                </a:cxn>
                <a:cxn ang="0">
                  <a:pos x="193" y="22"/>
                </a:cxn>
                <a:cxn ang="0">
                  <a:pos x="193" y="7"/>
                </a:cxn>
                <a:cxn ang="0">
                  <a:pos x="207" y="0"/>
                </a:cxn>
              </a:cxnLst>
              <a:rect l="0" t="0" r="r" b="b"/>
              <a:pathLst>
                <a:path w="786" h="1123">
                  <a:moveTo>
                    <a:pt x="207" y="0"/>
                  </a:moveTo>
                  <a:lnTo>
                    <a:pt x="222" y="0"/>
                  </a:lnTo>
                  <a:lnTo>
                    <a:pt x="282" y="7"/>
                  </a:lnTo>
                  <a:lnTo>
                    <a:pt x="333" y="22"/>
                  </a:lnTo>
                  <a:lnTo>
                    <a:pt x="385" y="59"/>
                  </a:lnTo>
                  <a:lnTo>
                    <a:pt x="415" y="111"/>
                  </a:lnTo>
                  <a:lnTo>
                    <a:pt x="741" y="1019"/>
                  </a:lnTo>
                  <a:lnTo>
                    <a:pt x="756" y="1064"/>
                  </a:lnTo>
                  <a:lnTo>
                    <a:pt x="771" y="1079"/>
                  </a:lnTo>
                  <a:lnTo>
                    <a:pt x="779" y="1094"/>
                  </a:lnTo>
                  <a:lnTo>
                    <a:pt x="786" y="1101"/>
                  </a:lnTo>
                  <a:lnTo>
                    <a:pt x="786" y="1116"/>
                  </a:lnTo>
                  <a:lnTo>
                    <a:pt x="779" y="1123"/>
                  </a:lnTo>
                  <a:lnTo>
                    <a:pt x="712" y="1123"/>
                  </a:lnTo>
                  <a:lnTo>
                    <a:pt x="667" y="1109"/>
                  </a:lnTo>
                  <a:lnTo>
                    <a:pt x="652" y="1086"/>
                  </a:lnTo>
                  <a:lnTo>
                    <a:pt x="630" y="1042"/>
                  </a:lnTo>
                  <a:lnTo>
                    <a:pt x="601" y="960"/>
                  </a:lnTo>
                  <a:lnTo>
                    <a:pt x="563" y="863"/>
                  </a:lnTo>
                  <a:lnTo>
                    <a:pt x="519" y="751"/>
                  </a:lnTo>
                  <a:lnTo>
                    <a:pt x="482" y="640"/>
                  </a:lnTo>
                  <a:lnTo>
                    <a:pt x="96" y="1094"/>
                  </a:lnTo>
                  <a:lnTo>
                    <a:pt x="81" y="1101"/>
                  </a:lnTo>
                  <a:lnTo>
                    <a:pt x="74" y="1116"/>
                  </a:lnTo>
                  <a:lnTo>
                    <a:pt x="59" y="1123"/>
                  </a:lnTo>
                  <a:lnTo>
                    <a:pt x="29" y="1123"/>
                  </a:lnTo>
                  <a:lnTo>
                    <a:pt x="15" y="1116"/>
                  </a:lnTo>
                  <a:lnTo>
                    <a:pt x="7" y="1101"/>
                  </a:lnTo>
                  <a:lnTo>
                    <a:pt x="0" y="1079"/>
                  </a:lnTo>
                  <a:lnTo>
                    <a:pt x="0" y="1064"/>
                  </a:lnTo>
                  <a:lnTo>
                    <a:pt x="22" y="1042"/>
                  </a:lnTo>
                  <a:lnTo>
                    <a:pt x="29" y="1027"/>
                  </a:lnTo>
                  <a:lnTo>
                    <a:pt x="467" y="588"/>
                  </a:lnTo>
                  <a:lnTo>
                    <a:pt x="311" y="156"/>
                  </a:lnTo>
                  <a:lnTo>
                    <a:pt x="282" y="96"/>
                  </a:lnTo>
                  <a:lnTo>
                    <a:pt x="259" y="59"/>
                  </a:lnTo>
                  <a:lnTo>
                    <a:pt x="237" y="37"/>
                  </a:lnTo>
                  <a:lnTo>
                    <a:pt x="207" y="29"/>
                  </a:lnTo>
                  <a:lnTo>
                    <a:pt x="200" y="29"/>
                  </a:lnTo>
                  <a:lnTo>
                    <a:pt x="193" y="22"/>
                  </a:lnTo>
                  <a:lnTo>
                    <a:pt x="193" y="7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1470" y="3796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7" y="439"/>
                </a:cxn>
                <a:cxn ang="0">
                  <a:pos x="779" y="97"/>
                </a:cxn>
                <a:cxn ang="0">
                  <a:pos x="816" y="52"/>
                </a:cxn>
                <a:cxn ang="0">
                  <a:pos x="809" y="37"/>
                </a:cxn>
                <a:cxn ang="0">
                  <a:pos x="772" y="30"/>
                </a:cxn>
                <a:cxn ang="0">
                  <a:pos x="779" y="0"/>
                </a:cxn>
                <a:cxn ang="0">
                  <a:pos x="883" y="8"/>
                </a:cxn>
                <a:cxn ang="0">
                  <a:pos x="979" y="0"/>
                </a:cxn>
                <a:cxn ang="0">
                  <a:pos x="1016" y="15"/>
                </a:cxn>
                <a:cxn ang="0">
                  <a:pos x="1009" y="37"/>
                </a:cxn>
                <a:cxn ang="0">
                  <a:pos x="935" y="52"/>
                </a:cxn>
                <a:cxn ang="0">
                  <a:pos x="794" y="134"/>
                </a:cxn>
                <a:cxn ang="0">
                  <a:pos x="586" y="283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6" y="729"/>
                </a:cxn>
                <a:cxn ang="0">
                  <a:pos x="853" y="759"/>
                </a:cxn>
                <a:cxn ang="0">
                  <a:pos x="801" y="767"/>
                </a:cxn>
                <a:cxn ang="0">
                  <a:pos x="668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4" y="729"/>
                </a:cxn>
                <a:cxn ang="0">
                  <a:pos x="616" y="722"/>
                </a:cxn>
                <a:cxn ang="0">
                  <a:pos x="631" y="685"/>
                </a:cxn>
                <a:cxn ang="0">
                  <a:pos x="460" y="357"/>
                </a:cxn>
                <a:cxn ang="0">
                  <a:pos x="252" y="595"/>
                </a:cxn>
                <a:cxn ang="0">
                  <a:pos x="223" y="692"/>
                </a:cxn>
                <a:cxn ang="0">
                  <a:pos x="237" y="722"/>
                </a:cxn>
                <a:cxn ang="0">
                  <a:pos x="334" y="729"/>
                </a:cxn>
                <a:cxn ang="0">
                  <a:pos x="327" y="759"/>
                </a:cxn>
                <a:cxn ang="0">
                  <a:pos x="59" y="767"/>
                </a:cxn>
                <a:cxn ang="0">
                  <a:pos x="0" y="759"/>
                </a:cxn>
                <a:cxn ang="0">
                  <a:pos x="8" y="729"/>
                </a:cxn>
                <a:cxn ang="0">
                  <a:pos x="111" y="722"/>
                </a:cxn>
                <a:cxn ang="0">
                  <a:pos x="134" y="685"/>
                </a:cxn>
                <a:cxn ang="0">
                  <a:pos x="289" y="67"/>
                </a:cxn>
                <a:cxn ang="0">
                  <a:pos x="282" y="45"/>
                </a:cxn>
                <a:cxn ang="0">
                  <a:pos x="186" y="37"/>
                </a:cxn>
                <a:cxn ang="0">
                  <a:pos x="193" y="8"/>
                </a:cxn>
                <a:cxn ang="0">
                  <a:pos x="453" y="0"/>
                </a:cxn>
              </a:cxnLst>
              <a:rect l="0" t="0" r="r" b="b"/>
              <a:pathLst>
                <a:path w="1016" h="767">
                  <a:moveTo>
                    <a:pt x="453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5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6" y="82"/>
                  </a:lnTo>
                  <a:lnTo>
                    <a:pt x="297" y="439"/>
                  </a:lnTo>
                  <a:lnTo>
                    <a:pt x="764" y="104"/>
                  </a:lnTo>
                  <a:lnTo>
                    <a:pt x="779" y="97"/>
                  </a:lnTo>
                  <a:lnTo>
                    <a:pt x="809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9" y="37"/>
                  </a:lnTo>
                  <a:lnTo>
                    <a:pt x="779" y="37"/>
                  </a:lnTo>
                  <a:lnTo>
                    <a:pt x="772" y="30"/>
                  </a:lnTo>
                  <a:lnTo>
                    <a:pt x="772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50" y="8"/>
                  </a:lnTo>
                  <a:lnTo>
                    <a:pt x="979" y="0"/>
                  </a:lnTo>
                  <a:lnTo>
                    <a:pt x="1002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5" y="52"/>
                  </a:lnTo>
                  <a:lnTo>
                    <a:pt x="875" y="82"/>
                  </a:lnTo>
                  <a:lnTo>
                    <a:pt x="794" y="134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56" y="298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7" y="692"/>
                  </a:lnTo>
                  <a:lnTo>
                    <a:pt x="786" y="722"/>
                  </a:lnTo>
                  <a:lnTo>
                    <a:pt x="801" y="729"/>
                  </a:lnTo>
                  <a:lnTo>
                    <a:pt x="846" y="729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6" y="767"/>
                  </a:lnTo>
                  <a:lnTo>
                    <a:pt x="801" y="767"/>
                  </a:lnTo>
                  <a:lnTo>
                    <a:pt x="772" y="759"/>
                  </a:lnTo>
                  <a:lnTo>
                    <a:pt x="668" y="759"/>
                  </a:lnTo>
                  <a:lnTo>
                    <a:pt x="616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29"/>
                  </a:lnTo>
                  <a:lnTo>
                    <a:pt x="594" y="729"/>
                  </a:lnTo>
                  <a:lnTo>
                    <a:pt x="608" y="722"/>
                  </a:lnTo>
                  <a:lnTo>
                    <a:pt x="616" y="722"/>
                  </a:lnTo>
                  <a:lnTo>
                    <a:pt x="631" y="715"/>
                  </a:lnTo>
                  <a:lnTo>
                    <a:pt x="631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5" y="491"/>
                  </a:lnTo>
                  <a:lnTo>
                    <a:pt x="252" y="595"/>
                  </a:lnTo>
                  <a:lnTo>
                    <a:pt x="237" y="655"/>
                  </a:lnTo>
                  <a:lnTo>
                    <a:pt x="223" y="692"/>
                  </a:lnTo>
                  <a:lnTo>
                    <a:pt x="223" y="715"/>
                  </a:lnTo>
                  <a:lnTo>
                    <a:pt x="237" y="722"/>
                  </a:lnTo>
                  <a:lnTo>
                    <a:pt x="327" y="722"/>
                  </a:lnTo>
                  <a:lnTo>
                    <a:pt x="334" y="729"/>
                  </a:lnTo>
                  <a:lnTo>
                    <a:pt x="334" y="752"/>
                  </a:lnTo>
                  <a:lnTo>
                    <a:pt x="327" y="759"/>
                  </a:lnTo>
                  <a:lnTo>
                    <a:pt x="119" y="759"/>
                  </a:lnTo>
                  <a:lnTo>
                    <a:pt x="59" y="767"/>
                  </a:lnTo>
                  <a:lnTo>
                    <a:pt x="8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8" y="729"/>
                  </a:lnTo>
                  <a:lnTo>
                    <a:pt x="97" y="729"/>
                  </a:lnTo>
                  <a:lnTo>
                    <a:pt x="111" y="722"/>
                  </a:lnTo>
                  <a:lnTo>
                    <a:pt x="134" y="700"/>
                  </a:lnTo>
                  <a:lnTo>
                    <a:pt x="134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6" y="37"/>
                  </a:lnTo>
                  <a:lnTo>
                    <a:pt x="186" y="15"/>
                  </a:lnTo>
                  <a:lnTo>
                    <a:pt x="193" y="8"/>
                  </a:lnTo>
                  <a:lnTo>
                    <a:pt x="401" y="8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3080" y="4220"/>
              <a:ext cx="1053" cy="1057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41" y="0"/>
                </a:cxn>
                <a:cxn ang="0">
                  <a:pos x="549" y="15"/>
                </a:cxn>
                <a:cxn ang="0">
                  <a:pos x="556" y="23"/>
                </a:cxn>
                <a:cxn ang="0">
                  <a:pos x="556" y="499"/>
                </a:cxn>
                <a:cxn ang="0">
                  <a:pos x="1031" y="499"/>
                </a:cxn>
                <a:cxn ang="0">
                  <a:pos x="1038" y="506"/>
                </a:cxn>
                <a:cxn ang="0">
                  <a:pos x="1053" y="514"/>
                </a:cxn>
                <a:cxn ang="0">
                  <a:pos x="1053" y="544"/>
                </a:cxn>
                <a:cxn ang="0">
                  <a:pos x="1038" y="551"/>
                </a:cxn>
                <a:cxn ang="0">
                  <a:pos x="1031" y="558"/>
                </a:cxn>
                <a:cxn ang="0">
                  <a:pos x="556" y="558"/>
                </a:cxn>
                <a:cxn ang="0">
                  <a:pos x="556" y="1035"/>
                </a:cxn>
                <a:cxn ang="0">
                  <a:pos x="549" y="1042"/>
                </a:cxn>
                <a:cxn ang="0">
                  <a:pos x="541" y="1057"/>
                </a:cxn>
                <a:cxn ang="0">
                  <a:pos x="512" y="1057"/>
                </a:cxn>
                <a:cxn ang="0">
                  <a:pos x="504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2" y="558"/>
                </a:cxn>
                <a:cxn ang="0">
                  <a:pos x="15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5" y="506"/>
                </a:cxn>
                <a:cxn ang="0">
                  <a:pos x="22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4" y="15"/>
                </a:cxn>
                <a:cxn ang="0">
                  <a:pos x="512" y="0"/>
                </a:cxn>
              </a:cxnLst>
              <a:rect l="0" t="0" r="r" b="b"/>
              <a:pathLst>
                <a:path w="1053" h="1057">
                  <a:moveTo>
                    <a:pt x="512" y="0"/>
                  </a:moveTo>
                  <a:lnTo>
                    <a:pt x="541" y="0"/>
                  </a:lnTo>
                  <a:lnTo>
                    <a:pt x="549" y="15"/>
                  </a:lnTo>
                  <a:lnTo>
                    <a:pt x="556" y="23"/>
                  </a:lnTo>
                  <a:lnTo>
                    <a:pt x="556" y="499"/>
                  </a:lnTo>
                  <a:lnTo>
                    <a:pt x="1031" y="499"/>
                  </a:lnTo>
                  <a:lnTo>
                    <a:pt x="1038" y="506"/>
                  </a:lnTo>
                  <a:lnTo>
                    <a:pt x="1053" y="514"/>
                  </a:lnTo>
                  <a:lnTo>
                    <a:pt x="1053" y="544"/>
                  </a:lnTo>
                  <a:lnTo>
                    <a:pt x="1038" y="551"/>
                  </a:lnTo>
                  <a:lnTo>
                    <a:pt x="1031" y="558"/>
                  </a:lnTo>
                  <a:lnTo>
                    <a:pt x="556" y="558"/>
                  </a:lnTo>
                  <a:lnTo>
                    <a:pt x="556" y="1035"/>
                  </a:lnTo>
                  <a:lnTo>
                    <a:pt x="549" y="1042"/>
                  </a:lnTo>
                  <a:lnTo>
                    <a:pt x="541" y="1057"/>
                  </a:lnTo>
                  <a:lnTo>
                    <a:pt x="512" y="1057"/>
                  </a:lnTo>
                  <a:lnTo>
                    <a:pt x="504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2" y="558"/>
                  </a:lnTo>
                  <a:lnTo>
                    <a:pt x="15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5" y="506"/>
                  </a:lnTo>
                  <a:lnTo>
                    <a:pt x="22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4" y="1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4660" y="4042"/>
              <a:ext cx="786" cy="1123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22" y="0"/>
                </a:cxn>
                <a:cxn ang="0">
                  <a:pos x="282" y="7"/>
                </a:cxn>
                <a:cxn ang="0">
                  <a:pos x="334" y="22"/>
                </a:cxn>
                <a:cxn ang="0">
                  <a:pos x="386" y="59"/>
                </a:cxn>
                <a:cxn ang="0">
                  <a:pos x="415" y="111"/>
                </a:cxn>
                <a:cxn ang="0">
                  <a:pos x="742" y="1019"/>
                </a:cxn>
                <a:cxn ang="0">
                  <a:pos x="757" y="1064"/>
                </a:cxn>
                <a:cxn ang="0">
                  <a:pos x="771" y="1079"/>
                </a:cxn>
                <a:cxn ang="0">
                  <a:pos x="779" y="1094"/>
                </a:cxn>
                <a:cxn ang="0">
                  <a:pos x="786" y="1101"/>
                </a:cxn>
                <a:cxn ang="0">
                  <a:pos x="786" y="1116"/>
                </a:cxn>
                <a:cxn ang="0">
                  <a:pos x="779" y="1123"/>
                </a:cxn>
                <a:cxn ang="0">
                  <a:pos x="712" y="1123"/>
                </a:cxn>
                <a:cxn ang="0">
                  <a:pos x="668" y="1109"/>
                </a:cxn>
                <a:cxn ang="0">
                  <a:pos x="653" y="1086"/>
                </a:cxn>
                <a:cxn ang="0">
                  <a:pos x="630" y="1042"/>
                </a:cxn>
                <a:cxn ang="0">
                  <a:pos x="601" y="960"/>
                </a:cxn>
                <a:cxn ang="0">
                  <a:pos x="564" y="863"/>
                </a:cxn>
                <a:cxn ang="0">
                  <a:pos x="519" y="751"/>
                </a:cxn>
                <a:cxn ang="0">
                  <a:pos x="482" y="640"/>
                </a:cxn>
                <a:cxn ang="0">
                  <a:pos x="96" y="1094"/>
                </a:cxn>
                <a:cxn ang="0">
                  <a:pos x="82" y="1101"/>
                </a:cxn>
                <a:cxn ang="0">
                  <a:pos x="74" y="1116"/>
                </a:cxn>
                <a:cxn ang="0">
                  <a:pos x="59" y="1123"/>
                </a:cxn>
                <a:cxn ang="0">
                  <a:pos x="30" y="1123"/>
                </a:cxn>
                <a:cxn ang="0">
                  <a:pos x="15" y="1116"/>
                </a:cxn>
                <a:cxn ang="0">
                  <a:pos x="7" y="1101"/>
                </a:cxn>
                <a:cxn ang="0">
                  <a:pos x="0" y="1079"/>
                </a:cxn>
                <a:cxn ang="0">
                  <a:pos x="0" y="1064"/>
                </a:cxn>
                <a:cxn ang="0">
                  <a:pos x="22" y="1042"/>
                </a:cxn>
                <a:cxn ang="0">
                  <a:pos x="30" y="1027"/>
                </a:cxn>
                <a:cxn ang="0">
                  <a:pos x="467" y="588"/>
                </a:cxn>
                <a:cxn ang="0">
                  <a:pos x="311" y="156"/>
                </a:cxn>
                <a:cxn ang="0">
                  <a:pos x="282" y="96"/>
                </a:cxn>
                <a:cxn ang="0">
                  <a:pos x="260" y="59"/>
                </a:cxn>
                <a:cxn ang="0">
                  <a:pos x="237" y="37"/>
                </a:cxn>
                <a:cxn ang="0">
                  <a:pos x="208" y="29"/>
                </a:cxn>
                <a:cxn ang="0">
                  <a:pos x="200" y="29"/>
                </a:cxn>
                <a:cxn ang="0">
                  <a:pos x="193" y="22"/>
                </a:cxn>
                <a:cxn ang="0">
                  <a:pos x="193" y="7"/>
                </a:cxn>
                <a:cxn ang="0">
                  <a:pos x="208" y="0"/>
                </a:cxn>
              </a:cxnLst>
              <a:rect l="0" t="0" r="r" b="b"/>
              <a:pathLst>
                <a:path w="786" h="1123">
                  <a:moveTo>
                    <a:pt x="208" y="0"/>
                  </a:moveTo>
                  <a:lnTo>
                    <a:pt x="222" y="0"/>
                  </a:lnTo>
                  <a:lnTo>
                    <a:pt x="282" y="7"/>
                  </a:lnTo>
                  <a:lnTo>
                    <a:pt x="334" y="22"/>
                  </a:lnTo>
                  <a:lnTo>
                    <a:pt x="386" y="59"/>
                  </a:lnTo>
                  <a:lnTo>
                    <a:pt x="415" y="111"/>
                  </a:lnTo>
                  <a:lnTo>
                    <a:pt x="742" y="1019"/>
                  </a:lnTo>
                  <a:lnTo>
                    <a:pt x="757" y="1064"/>
                  </a:lnTo>
                  <a:lnTo>
                    <a:pt x="771" y="1079"/>
                  </a:lnTo>
                  <a:lnTo>
                    <a:pt x="779" y="1094"/>
                  </a:lnTo>
                  <a:lnTo>
                    <a:pt x="786" y="1101"/>
                  </a:lnTo>
                  <a:lnTo>
                    <a:pt x="786" y="1116"/>
                  </a:lnTo>
                  <a:lnTo>
                    <a:pt x="779" y="1123"/>
                  </a:lnTo>
                  <a:lnTo>
                    <a:pt x="712" y="1123"/>
                  </a:lnTo>
                  <a:lnTo>
                    <a:pt x="668" y="1109"/>
                  </a:lnTo>
                  <a:lnTo>
                    <a:pt x="653" y="1086"/>
                  </a:lnTo>
                  <a:lnTo>
                    <a:pt x="630" y="1042"/>
                  </a:lnTo>
                  <a:lnTo>
                    <a:pt x="601" y="960"/>
                  </a:lnTo>
                  <a:lnTo>
                    <a:pt x="564" y="863"/>
                  </a:lnTo>
                  <a:lnTo>
                    <a:pt x="519" y="751"/>
                  </a:lnTo>
                  <a:lnTo>
                    <a:pt x="482" y="640"/>
                  </a:lnTo>
                  <a:lnTo>
                    <a:pt x="96" y="1094"/>
                  </a:lnTo>
                  <a:lnTo>
                    <a:pt x="82" y="1101"/>
                  </a:lnTo>
                  <a:lnTo>
                    <a:pt x="74" y="1116"/>
                  </a:lnTo>
                  <a:lnTo>
                    <a:pt x="59" y="1123"/>
                  </a:lnTo>
                  <a:lnTo>
                    <a:pt x="30" y="1123"/>
                  </a:lnTo>
                  <a:lnTo>
                    <a:pt x="15" y="1116"/>
                  </a:lnTo>
                  <a:lnTo>
                    <a:pt x="7" y="1101"/>
                  </a:lnTo>
                  <a:lnTo>
                    <a:pt x="0" y="1079"/>
                  </a:lnTo>
                  <a:lnTo>
                    <a:pt x="0" y="1064"/>
                  </a:lnTo>
                  <a:lnTo>
                    <a:pt x="22" y="1042"/>
                  </a:lnTo>
                  <a:lnTo>
                    <a:pt x="30" y="1027"/>
                  </a:lnTo>
                  <a:lnTo>
                    <a:pt x="467" y="588"/>
                  </a:lnTo>
                  <a:lnTo>
                    <a:pt x="311" y="156"/>
                  </a:lnTo>
                  <a:lnTo>
                    <a:pt x="282" y="96"/>
                  </a:lnTo>
                  <a:lnTo>
                    <a:pt x="260" y="59"/>
                  </a:lnTo>
                  <a:lnTo>
                    <a:pt x="237" y="37"/>
                  </a:lnTo>
                  <a:lnTo>
                    <a:pt x="208" y="29"/>
                  </a:lnTo>
                  <a:lnTo>
                    <a:pt x="200" y="29"/>
                  </a:lnTo>
                  <a:lnTo>
                    <a:pt x="193" y="22"/>
                  </a:lnTo>
                  <a:lnTo>
                    <a:pt x="193" y="7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5580" y="3796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7" y="439"/>
                </a:cxn>
                <a:cxn ang="0">
                  <a:pos x="779" y="97"/>
                </a:cxn>
                <a:cxn ang="0">
                  <a:pos x="816" y="52"/>
                </a:cxn>
                <a:cxn ang="0">
                  <a:pos x="808" y="37"/>
                </a:cxn>
                <a:cxn ang="0">
                  <a:pos x="771" y="30"/>
                </a:cxn>
                <a:cxn ang="0">
                  <a:pos x="779" y="0"/>
                </a:cxn>
                <a:cxn ang="0">
                  <a:pos x="883" y="8"/>
                </a:cxn>
                <a:cxn ang="0">
                  <a:pos x="979" y="0"/>
                </a:cxn>
                <a:cxn ang="0">
                  <a:pos x="1016" y="15"/>
                </a:cxn>
                <a:cxn ang="0">
                  <a:pos x="1009" y="37"/>
                </a:cxn>
                <a:cxn ang="0">
                  <a:pos x="934" y="52"/>
                </a:cxn>
                <a:cxn ang="0">
                  <a:pos x="794" y="134"/>
                </a:cxn>
                <a:cxn ang="0">
                  <a:pos x="586" y="283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5" y="729"/>
                </a:cxn>
                <a:cxn ang="0">
                  <a:pos x="853" y="759"/>
                </a:cxn>
                <a:cxn ang="0">
                  <a:pos x="801" y="767"/>
                </a:cxn>
                <a:cxn ang="0">
                  <a:pos x="667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3" y="729"/>
                </a:cxn>
                <a:cxn ang="0">
                  <a:pos x="615" y="722"/>
                </a:cxn>
                <a:cxn ang="0">
                  <a:pos x="630" y="685"/>
                </a:cxn>
                <a:cxn ang="0">
                  <a:pos x="460" y="357"/>
                </a:cxn>
                <a:cxn ang="0">
                  <a:pos x="252" y="595"/>
                </a:cxn>
                <a:cxn ang="0">
                  <a:pos x="222" y="692"/>
                </a:cxn>
                <a:cxn ang="0">
                  <a:pos x="237" y="722"/>
                </a:cxn>
                <a:cxn ang="0">
                  <a:pos x="334" y="729"/>
                </a:cxn>
                <a:cxn ang="0">
                  <a:pos x="326" y="759"/>
                </a:cxn>
                <a:cxn ang="0">
                  <a:pos x="59" y="767"/>
                </a:cxn>
                <a:cxn ang="0">
                  <a:pos x="0" y="759"/>
                </a:cxn>
                <a:cxn ang="0">
                  <a:pos x="7" y="729"/>
                </a:cxn>
                <a:cxn ang="0">
                  <a:pos x="111" y="722"/>
                </a:cxn>
                <a:cxn ang="0">
                  <a:pos x="133" y="685"/>
                </a:cxn>
                <a:cxn ang="0">
                  <a:pos x="289" y="67"/>
                </a:cxn>
                <a:cxn ang="0">
                  <a:pos x="282" y="45"/>
                </a:cxn>
                <a:cxn ang="0">
                  <a:pos x="185" y="37"/>
                </a:cxn>
                <a:cxn ang="0">
                  <a:pos x="193" y="8"/>
                </a:cxn>
                <a:cxn ang="0">
                  <a:pos x="452" y="0"/>
                </a:cxn>
              </a:cxnLst>
              <a:rect l="0" t="0" r="r" b="b"/>
              <a:pathLst>
                <a:path w="1016" h="767">
                  <a:moveTo>
                    <a:pt x="452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4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6" y="82"/>
                  </a:lnTo>
                  <a:lnTo>
                    <a:pt x="297" y="439"/>
                  </a:lnTo>
                  <a:lnTo>
                    <a:pt x="764" y="104"/>
                  </a:lnTo>
                  <a:lnTo>
                    <a:pt x="779" y="97"/>
                  </a:lnTo>
                  <a:lnTo>
                    <a:pt x="808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8" y="37"/>
                  </a:lnTo>
                  <a:lnTo>
                    <a:pt x="779" y="37"/>
                  </a:lnTo>
                  <a:lnTo>
                    <a:pt x="771" y="30"/>
                  </a:lnTo>
                  <a:lnTo>
                    <a:pt x="771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49" y="8"/>
                  </a:lnTo>
                  <a:lnTo>
                    <a:pt x="979" y="0"/>
                  </a:lnTo>
                  <a:lnTo>
                    <a:pt x="1001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4" y="52"/>
                  </a:lnTo>
                  <a:lnTo>
                    <a:pt x="875" y="82"/>
                  </a:lnTo>
                  <a:lnTo>
                    <a:pt x="794" y="134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56" y="298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6" y="692"/>
                  </a:lnTo>
                  <a:lnTo>
                    <a:pt x="786" y="722"/>
                  </a:lnTo>
                  <a:lnTo>
                    <a:pt x="801" y="729"/>
                  </a:lnTo>
                  <a:lnTo>
                    <a:pt x="845" y="729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5" y="767"/>
                  </a:lnTo>
                  <a:lnTo>
                    <a:pt x="801" y="767"/>
                  </a:lnTo>
                  <a:lnTo>
                    <a:pt x="771" y="759"/>
                  </a:lnTo>
                  <a:lnTo>
                    <a:pt x="667" y="759"/>
                  </a:lnTo>
                  <a:lnTo>
                    <a:pt x="615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29"/>
                  </a:lnTo>
                  <a:lnTo>
                    <a:pt x="593" y="729"/>
                  </a:lnTo>
                  <a:lnTo>
                    <a:pt x="608" y="722"/>
                  </a:lnTo>
                  <a:lnTo>
                    <a:pt x="615" y="722"/>
                  </a:lnTo>
                  <a:lnTo>
                    <a:pt x="630" y="715"/>
                  </a:lnTo>
                  <a:lnTo>
                    <a:pt x="630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4" y="491"/>
                  </a:lnTo>
                  <a:lnTo>
                    <a:pt x="252" y="595"/>
                  </a:lnTo>
                  <a:lnTo>
                    <a:pt x="237" y="655"/>
                  </a:lnTo>
                  <a:lnTo>
                    <a:pt x="222" y="692"/>
                  </a:lnTo>
                  <a:lnTo>
                    <a:pt x="222" y="715"/>
                  </a:lnTo>
                  <a:lnTo>
                    <a:pt x="237" y="722"/>
                  </a:lnTo>
                  <a:lnTo>
                    <a:pt x="326" y="722"/>
                  </a:lnTo>
                  <a:lnTo>
                    <a:pt x="334" y="729"/>
                  </a:lnTo>
                  <a:lnTo>
                    <a:pt x="334" y="752"/>
                  </a:lnTo>
                  <a:lnTo>
                    <a:pt x="326" y="759"/>
                  </a:lnTo>
                  <a:lnTo>
                    <a:pt x="118" y="759"/>
                  </a:lnTo>
                  <a:lnTo>
                    <a:pt x="59" y="767"/>
                  </a:lnTo>
                  <a:lnTo>
                    <a:pt x="7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7" y="729"/>
                  </a:lnTo>
                  <a:lnTo>
                    <a:pt x="96" y="729"/>
                  </a:lnTo>
                  <a:lnTo>
                    <a:pt x="111" y="722"/>
                  </a:lnTo>
                  <a:lnTo>
                    <a:pt x="133" y="700"/>
                  </a:lnTo>
                  <a:lnTo>
                    <a:pt x="133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5" y="37"/>
                  </a:lnTo>
                  <a:lnTo>
                    <a:pt x="185" y="15"/>
                  </a:lnTo>
                  <a:lnTo>
                    <a:pt x="193" y="8"/>
                  </a:lnTo>
                  <a:lnTo>
                    <a:pt x="393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6774" y="4265"/>
              <a:ext cx="757" cy="5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35" y="0"/>
                </a:cxn>
                <a:cxn ang="0">
                  <a:pos x="749" y="7"/>
                </a:cxn>
                <a:cxn ang="0">
                  <a:pos x="757" y="15"/>
                </a:cxn>
                <a:cxn ang="0">
                  <a:pos x="757" y="37"/>
                </a:cxn>
                <a:cxn ang="0">
                  <a:pos x="742" y="45"/>
                </a:cxn>
                <a:cxn ang="0">
                  <a:pos x="735" y="52"/>
                </a:cxn>
                <a:cxn ang="0">
                  <a:pos x="712" y="52"/>
                </a:cxn>
                <a:cxn ang="0">
                  <a:pos x="712" y="59"/>
                </a:cxn>
                <a:cxn ang="0">
                  <a:pos x="22" y="59"/>
                </a:cxn>
                <a:cxn ang="0">
                  <a:pos x="8" y="52"/>
                </a:cxn>
                <a:cxn ang="0">
                  <a:pos x="0" y="45"/>
                </a:cxn>
                <a:cxn ang="0">
                  <a:pos x="0" y="15"/>
                </a:cxn>
                <a:cxn ang="0">
                  <a:pos x="8" y="7"/>
                </a:cxn>
                <a:cxn ang="0">
                  <a:pos x="22" y="0"/>
                </a:cxn>
              </a:cxnLst>
              <a:rect l="0" t="0" r="r" b="b"/>
              <a:pathLst>
                <a:path w="757" h="59">
                  <a:moveTo>
                    <a:pt x="22" y="0"/>
                  </a:moveTo>
                  <a:lnTo>
                    <a:pt x="735" y="0"/>
                  </a:lnTo>
                  <a:lnTo>
                    <a:pt x="749" y="7"/>
                  </a:lnTo>
                  <a:lnTo>
                    <a:pt x="757" y="15"/>
                  </a:lnTo>
                  <a:lnTo>
                    <a:pt x="757" y="37"/>
                  </a:lnTo>
                  <a:lnTo>
                    <a:pt x="742" y="45"/>
                  </a:lnTo>
                  <a:lnTo>
                    <a:pt x="735" y="52"/>
                  </a:lnTo>
                  <a:lnTo>
                    <a:pt x="712" y="52"/>
                  </a:lnTo>
                  <a:lnTo>
                    <a:pt x="712" y="59"/>
                  </a:lnTo>
                  <a:lnTo>
                    <a:pt x="22" y="59"/>
                  </a:lnTo>
                  <a:lnTo>
                    <a:pt x="8" y="52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7716" y="3811"/>
              <a:ext cx="505" cy="744"/>
            </a:xfrm>
            <a:custGeom>
              <a:avLst/>
              <a:gdLst/>
              <a:ahLst/>
              <a:cxnLst>
                <a:cxn ang="0">
                  <a:pos x="505" y="536"/>
                </a:cxn>
                <a:cxn ang="0">
                  <a:pos x="505" y="551"/>
                </a:cxn>
                <a:cxn ang="0">
                  <a:pos x="505" y="536"/>
                </a:cxn>
                <a:cxn ang="0">
                  <a:pos x="238" y="0"/>
                </a:cxn>
                <a:cxn ang="0">
                  <a:pos x="319" y="7"/>
                </a:cxn>
                <a:cxn ang="0">
                  <a:pos x="393" y="37"/>
                </a:cxn>
                <a:cxn ang="0">
                  <a:pos x="453" y="89"/>
                </a:cxn>
                <a:cxn ang="0">
                  <a:pos x="490" y="149"/>
                </a:cxn>
                <a:cxn ang="0">
                  <a:pos x="505" y="223"/>
                </a:cxn>
                <a:cxn ang="0">
                  <a:pos x="490" y="298"/>
                </a:cxn>
                <a:cxn ang="0">
                  <a:pos x="453" y="365"/>
                </a:cxn>
                <a:cxn ang="0">
                  <a:pos x="401" y="417"/>
                </a:cxn>
                <a:cxn ang="0">
                  <a:pos x="341" y="469"/>
                </a:cxn>
                <a:cxn ang="0">
                  <a:pos x="252" y="543"/>
                </a:cxn>
                <a:cxn ang="0">
                  <a:pos x="193" y="595"/>
                </a:cxn>
                <a:cxn ang="0">
                  <a:pos x="119" y="662"/>
                </a:cxn>
                <a:cxn ang="0">
                  <a:pos x="416" y="662"/>
                </a:cxn>
                <a:cxn ang="0">
                  <a:pos x="430" y="655"/>
                </a:cxn>
                <a:cxn ang="0">
                  <a:pos x="438" y="655"/>
                </a:cxn>
                <a:cxn ang="0">
                  <a:pos x="445" y="640"/>
                </a:cxn>
                <a:cxn ang="0">
                  <a:pos x="460" y="595"/>
                </a:cxn>
                <a:cxn ang="0">
                  <a:pos x="468" y="566"/>
                </a:cxn>
                <a:cxn ang="0">
                  <a:pos x="468" y="551"/>
                </a:cxn>
                <a:cxn ang="0">
                  <a:pos x="505" y="551"/>
                </a:cxn>
                <a:cxn ang="0">
                  <a:pos x="468" y="744"/>
                </a:cxn>
                <a:cxn ang="0">
                  <a:pos x="0" y="744"/>
                </a:cxn>
                <a:cxn ang="0">
                  <a:pos x="0" y="714"/>
                </a:cxn>
                <a:cxn ang="0">
                  <a:pos x="282" y="432"/>
                </a:cxn>
                <a:cxn ang="0">
                  <a:pos x="327" y="380"/>
                </a:cxn>
                <a:cxn ang="0">
                  <a:pos x="364" y="305"/>
                </a:cxn>
                <a:cxn ang="0">
                  <a:pos x="386" y="216"/>
                </a:cxn>
                <a:cxn ang="0">
                  <a:pos x="379" y="149"/>
                </a:cxn>
                <a:cxn ang="0">
                  <a:pos x="341" y="89"/>
                </a:cxn>
                <a:cxn ang="0">
                  <a:pos x="290" y="52"/>
                </a:cxn>
                <a:cxn ang="0">
                  <a:pos x="215" y="37"/>
                </a:cxn>
                <a:cxn ang="0">
                  <a:pos x="171" y="45"/>
                </a:cxn>
                <a:cxn ang="0">
                  <a:pos x="126" y="60"/>
                </a:cxn>
                <a:cxn ang="0">
                  <a:pos x="89" y="89"/>
                </a:cxn>
                <a:cxn ang="0">
                  <a:pos x="52" y="141"/>
                </a:cxn>
                <a:cxn ang="0">
                  <a:pos x="74" y="141"/>
                </a:cxn>
                <a:cxn ang="0">
                  <a:pos x="104" y="156"/>
                </a:cxn>
                <a:cxn ang="0">
                  <a:pos x="111" y="171"/>
                </a:cxn>
                <a:cxn ang="0">
                  <a:pos x="119" y="179"/>
                </a:cxn>
                <a:cxn ang="0">
                  <a:pos x="119" y="223"/>
                </a:cxn>
                <a:cxn ang="0">
                  <a:pos x="104" y="238"/>
                </a:cxn>
                <a:cxn ang="0">
                  <a:pos x="97" y="253"/>
                </a:cxn>
                <a:cxn ang="0">
                  <a:pos x="74" y="260"/>
                </a:cxn>
                <a:cxn ang="0">
                  <a:pos x="45" y="260"/>
                </a:cxn>
                <a:cxn ang="0">
                  <a:pos x="30" y="253"/>
                </a:cxn>
                <a:cxn ang="0">
                  <a:pos x="22" y="253"/>
                </a:cxn>
                <a:cxn ang="0">
                  <a:pos x="8" y="238"/>
                </a:cxn>
                <a:cxn ang="0">
                  <a:pos x="0" y="223"/>
                </a:cxn>
                <a:cxn ang="0">
                  <a:pos x="0" y="201"/>
                </a:cxn>
                <a:cxn ang="0">
                  <a:pos x="15" y="126"/>
                </a:cxn>
                <a:cxn ang="0">
                  <a:pos x="67" y="60"/>
                </a:cxn>
                <a:cxn ang="0">
                  <a:pos x="141" y="15"/>
                </a:cxn>
                <a:cxn ang="0">
                  <a:pos x="238" y="0"/>
                </a:cxn>
              </a:cxnLst>
              <a:rect l="0" t="0" r="r" b="b"/>
              <a:pathLst>
                <a:path w="505" h="744">
                  <a:moveTo>
                    <a:pt x="505" y="536"/>
                  </a:moveTo>
                  <a:lnTo>
                    <a:pt x="505" y="551"/>
                  </a:lnTo>
                  <a:lnTo>
                    <a:pt x="505" y="536"/>
                  </a:lnTo>
                  <a:close/>
                  <a:moveTo>
                    <a:pt x="238" y="0"/>
                  </a:moveTo>
                  <a:lnTo>
                    <a:pt x="319" y="7"/>
                  </a:lnTo>
                  <a:lnTo>
                    <a:pt x="393" y="37"/>
                  </a:lnTo>
                  <a:lnTo>
                    <a:pt x="453" y="89"/>
                  </a:lnTo>
                  <a:lnTo>
                    <a:pt x="490" y="149"/>
                  </a:lnTo>
                  <a:lnTo>
                    <a:pt x="505" y="223"/>
                  </a:lnTo>
                  <a:lnTo>
                    <a:pt x="490" y="298"/>
                  </a:lnTo>
                  <a:lnTo>
                    <a:pt x="453" y="365"/>
                  </a:lnTo>
                  <a:lnTo>
                    <a:pt x="401" y="417"/>
                  </a:lnTo>
                  <a:lnTo>
                    <a:pt x="341" y="469"/>
                  </a:lnTo>
                  <a:lnTo>
                    <a:pt x="252" y="543"/>
                  </a:lnTo>
                  <a:lnTo>
                    <a:pt x="193" y="595"/>
                  </a:lnTo>
                  <a:lnTo>
                    <a:pt x="119" y="662"/>
                  </a:lnTo>
                  <a:lnTo>
                    <a:pt x="416" y="662"/>
                  </a:lnTo>
                  <a:lnTo>
                    <a:pt x="430" y="655"/>
                  </a:lnTo>
                  <a:lnTo>
                    <a:pt x="438" y="655"/>
                  </a:lnTo>
                  <a:lnTo>
                    <a:pt x="445" y="640"/>
                  </a:lnTo>
                  <a:lnTo>
                    <a:pt x="460" y="595"/>
                  </a:lnTo>
                  <a:lnTo>
                    <a:pt x="468" y="566"/>
                  </a:lnTo>
                  <a:lnTo>
                    <a:pt x="468" y="551"/>
                  </a:lnTo>
                  <a:lnTo>
                    <a:pt x="505" y="551"/>
                  </a:lnTo>
                  <a:lnTo>
                    <a:pt x="468" y="744"/>
                  </a:lnTo>
                  <a:lnTo>
                    <a:pt x="0" y="744"/>
                  </a:lnTo>
                  <a:lnTo>
                    <a:pt x="0" y="714"/>
                  </a:lnTo>
                  <a:lnTo>
                    <a:pt x="282" y="432"/>
                  </a:lnTo>
                  <a:lnTo>
                    <a:pt x="327" y="380"/>
                  </a:lnTo>
                  <a:lnTo>
                    <a:pt x="364" y="305"/>
                  </a:lnTo>
                  <a:lnTo>
                    <a:pt x="386" y="216"/>
                  </a:lnTo>
                  <a:lnTo>
                    <a:pt x="379" y="149"/>
                  </a:lnTo>
                  <a:lnTo>
                    <a:pt x="341" y="89"/>
                  </a:lnTo>
                  <a:lnTo>
                    <a:pt x="290" y="52"/>
                  </a:lnTo>
                  <a:lnTo>
                    <a:pt x="215" y="37"/>
                  </a:lnTo>
                  <a:lnTo>
                    <a:pt x="171" y="45"/>
                  </a:lnTo>
                  <a:lnTo>
                    <a:pt x="126" y="60"/>
                  </a:lnTo>
                  <a:lnTo>
                    <a:pt x="89" y="89"/>
                  </a:lnTo>
                  <a:lnTo>
                    <a:pt x="52" y="141"/>
                  </a:lnTo>
                  <a:lnTo>
                    <a:pt x="74" y="141"/>
                  </a:lnTo>
                  <a:lnTo>
                    <a:pt x="104" y="156"/>
                  </a:lnTo>
                  <a:lnTo>
                    <a:pt x="111" y="171"/>
                  </a:lnTo>
                  <a:lnTo>
                    <a:pt x="119" y="179"/>
                  </a:lnTo>
                  <a:lnTo>
                    <a:pt x="119" y="223"/>
                  </a:lnTo>
                  <a:lnTo>
                    <a:pt x="104" y="238"/>
                  </a:lnTo>
                  <a:lnTo>
                    <a:pt x="97" y="253"/>
                  </a:lnTo>
                  <a:lnTo>
                    <a:pt x="74" y="260"/>
                  </a:lnTo>
                  <a:lnTo>
                    <a:pt x="45" y="260"/>
                  </a:lnTo>
                  <a:lnTo>
                    <a:pt x="30" y="253"/>
                  </a:lnTo>
                  <a:lnTo>
                    <a:pt x="22" y="253"/>
                  </a:lnTo>
                  <a:lnTo>
                    <a:pt x="8" y="238"/>
                  </a:lnTo>
                  <a:lnTo>
                    <a:pt x="0" y="223"/>
                  </a:lnTo>
                  <a:lnTo>
                    <a:pt x="0" y="201"/>
                  </a:lnTo>
                  <a:lnTo>
                    <a:pt x="15" y="126"/>
                  </a:lnTo>
                  <a:lnTo>
                    <a:pt x="67" y="60"/>
                  </a:lnTo>
                  <a:lnTo>
                    <a:pt x="141" y="15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/>
            <p:cNvSpPr>
              <a:spLocks noEditPoints="1"/>
            </p:cNvSpPr>
            <p:nvPr/>
          </p:nvSpPr>
          <p:spPr bwMode="auto">
            <a:xfrm>
              <a:off x="8465" y="4042"/>
              <a:ext cx="824" cy="1436"/>
            </a:xfrm>
            <a:custGeom>
              <a:avLst/>
              <a:gdLst/>
              <a:ahLst/>
              <a:cxnLst>
                <a:cxn ang="0">
                  <a:pos x="505" y="439"/>
                </a:cxn>
                <a:cxn ang="0">
                  <a:pos x="453" y="1064"/>
                </a:cxn>
                <a:cxn ang="0">
                  <a:pos x="624" y="937"/>
                </a:cxn>
                <a:cxn ang="0">
                  <a:pos x="713" y="751"/>
                </a:cxn>
                <a:cxn ang="0">
                  <a:pos x="705" y="558"/>
                </a:cxn>
                <a:cxn ang="0">
                  <a:pos x="594" y="446"/>
                </a:cxn>
                <a:cxn ang="0">
                  <a:pos x="468" y="431"/>
                </a:cxn>
                <a:cxn ang="0">
                  <a:pos x="268" y="513"/>
                </a:cxn>
                <a:cxn ang="0">
                  <a:pos x="141" y="677"/>
                </a:cxn>
                <a:cxn ang="0">
                  <a:pos x="97" y="870"/>
                </a:cxn>
                <a:cxn ang="0">
                  <a:pos x="141" y="1019"/>
                </a:cxn>
                <a:cxn ang="0">
                  <a:pos x="245" y="1086"/>
                </a:cxn>
                <a:cxn ang="0">
                  <a:pos x="305" y="1086"/>
                </a:cxn>
                <a:cxn ang="0">
                  <a:pos x="594" y="0"/>
                </a:cxn>
                <a:cxn ang="0">
                  <a:pos x="616" y="7"/>
                </a:cxn>
                <a:cxn ang="0">
                  <a:pos x="609" y="22"/>
                </a:cxn>
                <a:cxn ang="0">
                  <a:pos x="520" y="394"/>
                </a:cxn>
                <a:cxn ang="0">
                  <a:pos x="698" y="454"/>
                </a:cxn>
                <a:cxn ang="0">
                  <a:pos x="794" y="558"/>
                </a:cxn>
                <a:cxn ang="0">
                  <a:pos x="824" y="684"/>
                </a:cxn>
                <a:cxn ang="0">
                  <a:pos x="727" y="930"/>
                </a:cxn>
                <a:cxn ang="0">
                  <a:pos x="483" y="1094"/>
                </a:cxn>
                <a:cxn ang="0">
                  <a:pos x="275" y="1362"/>
                </a:cxn>
                <a:cxn ang="0">
                  <a:pos x="268" y="1391"/>
                </a:cxn>
                <a:cxn ang="0">
                  <a:pos x="260" y="1421"/>
                </a:cxn>
                <a:cxn ang="0">
                  <a:pos x="238" y="1436"/>
                </a:cxn>
                <a:cxn ang="0">
                  <a:pos x="230" y="1421"/>
                </a:cxn>
                <a:cxn ang="0">
                  <a:pos x="245" y="1347"/>
                </a:cxn>
                <a:cxn ang="0">
                  <a:pos x="282" y="1205"/>
                </a:cxn>
                <a:cxn ang="0">
                  <a:pos x="201" y="1109"/>
                </a:cxn>
                <a:cxn ang="0">
                  <a:pos x="52" y="1004"/>
                </a:cxn>
                <a:cxn ang="0">
                  <a:pos x="0" y="841"/>
                </a:cxn>
                <a:cxn ang="0">
                  <a:pos x="97" y="595"/>
                </a:cxn>
                <a:cxn ang="0">
                  <a:pos x="342" y="431"/>
                </a:cxn>
                <a:cxn ang="0">
                  <a:pos x="579" y="29"/>
                </a:cxn>
                <a:cxn ang="0">
                  <a:pos x="586" y="7"/>
                </a:cxn>
              </a:cxnLst>
              <a:rect l="0" t="0" r="r" b="b"/>
              <a:pathLst>
                <a:path w="824" h="1436">
                  <a:moveTo>
                    <a:pt x="512" y="431"/>
                  </a:moveTo>
                  <a:lnTo>
                    <a:pt x="505" y="439"/>
                  </a:lnTo>
                  <a:lnTo>
                    <a:pt x="342" y="1094"/>
                  </a:lnTo>
                  <a:lnTo>
                    <a:pt x="453" y="1064"/>
                  </a:lnTo>
                  <a:lnTo>
                    <a:pt x="549" y="1012"/>
                  </a:lnTo>
                  <a:lnTo>
                    <a:pt x="624" y="937"/>
                  </a:lnTo>
                  <a:lnTo>
                    <a:pt x="676" y="848"/>
                  </a:lnTo>
                  <a:lnTo>
                    <a:pt x="713" y="751"/>
                  </a:lnTo>
                  <a:lnTo>
                    <a:pt x="720" y="655"/>
                  </a:lnTo>
                  <a:lnTo>
                    <a:pt x="705" y="558"/>
                  </a:lnTo>
                  <a:lnTo>
                    <a:pt x="661" y="491"/>
                  </a:lnTo>
                  <a:lnTo>
                    <a:pt x="594" y="446"/>
                  </a:lnTo>
                  <a:lnTo>
                    <a:pt x="512" y="431"/>
                  </a:lnTo>
                  <a:close/>
                  <a:moveTo>
                    <a:pt x="468" y="431"/>
                  </a:moveTo>
                  <a:lnTo>
                    <a:pt x="357" y="461"/>
                  </a:lnTo>
                  <a:lnTo>
                    <a:pt x="268" y="513"/>
                  </a:lnTo>
                  <a:lnTo>
                    <a:pt x="193" y="588"/>
                  </a:lnTo>
                  <a:lnTo>
                    <a:pt x="141" y="677"/>
                  </a:lnTo>
                  <a:lnTo>
                    <a:pt x="104" y="774"/>
                  </a:lnTo>
                  <a:lnTo>
                    <a:pt x="97" y="870"/>
                  </a:lnTo>
                  <a:lnTo>
                    <a:pt x="112" y="952"/>
                  </a:lnTo>
                  <a:lnTo>
                    <a:pt x="141" y="1019"/>
                  </a:lnTo>
                  <a:lnTo>
                    <a:pt x="193" y="1056"/>
                  </a:lnTo>
                  <a:lnTo>
                    <a:pt x="245" y="1086"/>
                  </a:lnTo>
                  <a:lnTo>
                    <a:pt x="305" y="1094"/>
                  </a:lnTo>
                  <a:lnTo>
                    <a:pt x="305" y="1086"/>
                  </a:lnTo>
                  <a:lnTo>
                    <a:pt x="468" y="431"/>
                  </a:lnTo>
                  <a:close/>
                  <a:moveTo>
                    <a:pt x="594" y="0"/>
                  </a:moveTo>
                  <a:lnTo>
                    <a:pt x="609" y="0"/>
                  </a:lnTo>
                  <a:lnTo>
                    <a:pt x="616" y="7"/>
                  </a:lnTo>
                  <a:lnTo>
                    <a:pt x="616" y="15"/>
                  </a:lnTo>
                  <a:lnTo>
                    <a:pt x="609" y="22"/>
                  </a:lnTo>
                  <a:lnTo>
                    <a:pt x="609" y="29"/>
                  </a:lnTo>
                  <a:lnTo>
                    <a:pt x="520" y="394"/>
                  </a:lnTo>
                  <a:lnTo>
                    <a:pt x="616" y="416"/>
                  </a:lnTo>
                  <a:lnTo>
                    <a:pt x="698" y="454"/>
                  </a:lnTo>
                  <a:lnTo>
                    <a:pt x="757" y="498"/>
                  </a:lnTo>
                  <a:lnTo>
                    <a:pt x="794" y="558"/>
                  </a:lnTo>
                  <a:lnTo>
                    <a:pt x="816" y="617"/>
                  </a:lnTo>
                  <a:lnTo>
                    <a:pt x="824" y="684"/>
                  </a:lnTo>
                  <a:lnTo>
                    <a:pt x="794" y="811"/>
                  </a:lnTo>
                  <a:lnTo>
                    <a:pt x="727" y="930"/>
                  </a:lnTo>
                  <a:lnTo>
                    <a:pt x="616" y="1027"/>
                  </a:lnTo>
                  <a:lnTo>
                    <a:pt x="483" y="1094"/>
                  </a:lnTo>
                  <a:lnTo>
                    <a:pt x="334" y="1123"/>
                  </a:lnTo>
                  <a:lnTo>
                    <a:pt x="275" y="1362"/>
                  </a:lnTo>
                  <a:lnTo>
                    <a:pt x="275" y="1376"/>
                  </a:lnTo>
                  <a:lnTo>
                    <a:pt x="268" y="1391"/>
                  </a:lnTo>
                  <a:lnTo>
                    <a:pt x="268" y="1414"/>
                  </a:lnTo>
                  <a:lnTo>
                    <a:pt x="260" y="1421"/>
                  </a:lnTo>
                  <a:lnTo>
                    <a:pt x="260" y="1436"/>
                  </a:lnTo>
                  <a:lnTo>
                    <a:pt x="238" y="1436"/>
                  </a:lnTo>
                  <a:lnTo>
                    <a:pt x="230" y="1429"/>
                  </a:lnTo>
                  <a:lnTo>
                    <a:pt x="230" y="1421"/>
                  </a:lnTo>
                  <a:lnTo>
                    <a:pt x="238" y="1399"/>
                  </a:lnTo>
                  <a:lnTo>
                    <a:pt x="245" y="1347"/>
                  </a:lnTo>
                  <a:lnTo>
                    <a:pt x="268" y="1280"/>
                  </a:lnTo>
                  <a:lnTo>
                    <a:pt x="282" y="1205"/>
                  </a:lnTo>
                  <a:lnTo>
                    <a:pt x="305" y="1131"/>
                  </a:lnTo>
                  <a:lnTo>
                    <a:pt x="201" y="1109"/>
                  </a:lnTo>
                  <a:lnTo>
                    <a:pt x="112" y="1064"/>
                  </a:lnTo>
                  <a:lnTo>
                    <a:pt x="52" y="1004"/>
                  </a:lnTo>
                  <a:lnTo>
                    <a:pt x="15" y="930"/>
                  </a:lnTo>
                  <a:lnTo>
                    <a:pt x="0" y="841"/>
                  </a:lnTo>
                  <a:lnTo>
                    <a:pt x="30" y="714"/>
                  </a:lnTo>
                  <a:lnTo>
                    <a:pt x="97" y="595"/>
                  </a:lnTo>
                  <a:lnTo>
                    <a:pt x="208" y="498"/>
                  </a:lnTo>
                  <a:lnTo>
                    <a:pt x="342" y="431"/>
                  </a:lnTo>
                  <a:lnTo>
                    <a:pt x="490" y="402"/>
                  </a:lnTo>
                  <a:lnTo>
                    <a:pt x="579" y="29"/>
                  </a:lnTo>
                  <a:lnTo>
                    <a:pt x="586" y="15"/>
                  </a:lnTo>
                  <a:lnTo>
                    <a:pt x="586" y="7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/>
            <p:cNvSpPr>
              <a:spLocks noEditPoints="1"/>
            </p:cNvSpPr>
            <p:nvPr/>
          </p:nvSpPr>
          <p:spPr bwMode="auto">
            <a:xfrm>
              <a:off x="9385" y="4622"/>
              <a:ext cx="505" cy="744"/>
            </a:xfrm>
            <a:custGeom>
              <a:avLst/>
              <a:gdLst/>
              <a:ahLst/>
              <a:cxnLst>
                <a:cxn ang="0">
                  <a:pos x="505" y="536"/>
                </a:cxn>
                <a:cxn ang="0">
                  <a:pos x="505" y="551"/>
                </a:cxn>
                <a:cxn ang="0">
                  <a:pos x="505" y="536"/>
                </a:cxn>
                <a:cxn ang="0">
                  <a:pos x="238" y="0"/>
                </a:cxn>
                <a:cxn ang="0">
                  <a:pos x="319" y="8"/>
                </a:cxn>
                <a:cxn ang="0">
                  <a:pos x="393" y="37"/>
                </a:cxn>
                <a:cxn ang="0">
                  <a:pos x="453" y="89"/>
                </a:cxn>
                <a:cxn ang="0">
                  <a:pos x="490" y="149"/>
                </a:cxn>
                <a:cxn ang="0">
                  <a:pos x="505" y="223"/>
                </a:cxn>
                <a:cxn ang="0">
                  <a:pos x="490" y="298"/>
                </a:cxn>
                <a:cxn ang="0">
                  <a:pos x="453" y="365"/>
                </a:cxn>
                <a:cxn ang="0">
                  <a:pos x="401" y="417"/>
                </a:cxn>
                <a:cxn ang="0">
                  <a:pos x="342" y="469"/>
                </a:cxn>
                <a:cxn ang="0">
                  <a:pos x="253" y="543"/>
                </a:cxn>
                <a:cxn ang="0">
                  <a:pos x="193" y="595"/>
                </a:cxn>
                <a:cxn ang="0">
                  <a:pos x="119" y="662"/>
                </a:cxn>
                <a:cxn ang="0">
                  <a:pos x="416" y="662"/>
                </a:cxn>
                <a:cxn ang="0">
                  <a:pos x="431" y="655"/>
                </a:cxn>
                <a:cxn ang="0">
                  <a:pos x="438" y="655"/>
                </a:cxn>
                <a:cxn ang="0">
                  <a:pos x="445" y="640"/>
                </a:cxn>
                <a:cxn ang="0">
                  <a:pos x="460" y="595"/>
                </a:cxn>
                <a:cxn ang="0">
                  <a:pos x="468" y="566"/>
                </a:cxn>
                <a:cxn ang="0">
                  <a:pos x="468" y="551"/>
                </a:cxn>
                <a:cxn ang="0">
                  <a:pos x="505" y="551"/>
                </a:cxn>
                <a:cxn ang="0">
                  <a:pos x="468" y="744"/>
                </a:cxn>
                <a:cxn ang="0">
                  <a:pos x="0" y="744"/>
                </a:cxn>
                <a:cxn ang="0">
                  <a:pos x="0" y="715"/>
                </a:cxn>
                <a:cxn ang="0">
                  <a:pos x="282" y="432"/>
                </a:cxn>
                <a:cxn ang="0">
                  <a:pos x="327" y="380"/>
                </a:cxn>
                <a:cxn ang="0">
                  <a:pos x="364" y="305"/>
                </a:cxn>
                <a:cxn ang="0">
                  <a:pos x="386" y="216"/>
                </a:cxn>
                <a:cxn ang="0">
                  <a:pos x="379" y="149"/>
                </a:cxn>
                <a:cxn ang="0">
                  <a:pos x="342" y="97"/>
                </a:cxn>
                <a:cxn ang="0">
                  <a:pos x="290" y="52"/>
                </a:cxn>
                <a:cxn ang="0">
                  <a:pos x="215" y="37"/>
                </a:cxn>
                <a:cxn ang="0">
                  <a:pos x="171" y="45"/>
                </a:cxn>
                <a:cxn ang="0">
                  <a:pos x="126" y="60"/>
                </a:cxn>
                <a:cxn ang="0">
                  <a:pos x="89" y="89"/>
                </a:cxn>
                <a:cxn ang="0">
                  <a:pos x="52" y="142"/>
                </a:cxn>
                <a:cxn ang="0">
                  <a:pos x="74" y="142"/>
                </a:cxn>
                <a:cxn ang="0">
                  <a:pos x="104" y="156"/>
                </a:cxn>
                <a:cxn ang="0">
                  <a:pos x="112" y="171"/>
                </a:cxn>
                <a:cxn ang="0">
                  <a:pos x="119" y="179"/>
                </a:cxn>
                <a:cxn ang="0">
                  <a:pos x="119" y="223"/>
                </a:cxn>
                <a:cxn ang="0">
                  <a:pos x="104" y="238"/>
                </a:cxn>
                <a:cxn ang="0">
                  <a:pos x="97" y="253"/>
                </a:cxn>
                <a:cxn ang="0">
                  <a:pos x="74" y="261"/>
                </a:cxn>
                <a:cxn ang="0">
                  <a:pos x="45" y="261"/>
                </a:cxn>
                <a:cxn ang="0">
                  <a:pos x="30" y="253"/>
                </a:cxn>
                <a:cxn ang="0">
                  <a:pos x="23" y="253"/>
                </a:cxn>
                <a:cxn ang="0">
                  <a:pos x="8" y="238"/>
                </a:cxn>
                <a:cxn ang="0">
                  <a:pos x="0" y="223"/>
                </a:cxn>
                <a:cxn ang="0">
                  <a:pos x="0" y="201"/>
                </a:cxn>
                <a:cxn ang="0">
                  <a:pos x="15" y="127"/>
                </a:cxn>
                <a:cxn ang="0">
                  <a:pos x="67" y="60"/>
                </a:cxn>
                <a:cxn ang="0">
                  <a:pos x="141" y="15"/>
                </a:cxn>
                <a:cxn ang="0">
                  <a:pos x="238" y="0"/>
                </a:cxn>
              </a:cxnLst>
              <a:rect l="0" t="0" r="r" b="b"/>
              <a:pathLst>
                <a:path w="505" h="744">
                  <a:moveTo>
                    <a:pt x="505" y="536"/>
                  </a:moveTo>
                  <a:lnTo>
                    <a:pt x="505" y="551"/>
                  </a:lnTo>
                  <a:lnTo>
                    <a:pt x="505" y="536"/>
                  </a:lnTo>
                  <a:close/>
                  <a:moveTo>
                    <a:pt x="238" y="0"/>
                  </a:moveTo>
                  <a:lnTo>
                    <a:pt x="319" y="8"/>
                  </a:lnTo>
                  <a:lnTo>
                    <a:pt x="393" y="37"/>
                  </a:lnTo>
                  <a:lnTo>
                    <a:pt x="453" y="89"/>
                  </a:lnTo>
                  <a:lnTo>
                    <a:pt x="490" y="149"/>
                  </a:lnTo>
                  <a:lnTo>
                    <a:pt x="505" y="223"/>
                  </a:lnTo>
                  <a:lnTo>
                    <a:pt x="490" y="298"/>
                  </a:lnTo>
                  <a:lnTo>
                    <a:pt x="453" y="365"/>
                  </a:lnTo>
                  <a:lnTo>
                    <a:pt x="401" y="417"/>
                  </a:lnTo>
                  <a:lnTo>
                    <a:pt x="342" y="469"/>
                  </a:lnTo>
                  <a:lnTo>
                    <a:pt x="253" y="543"/>
                  </a:lnTo>
                  <a:lnTo>
                    <a:pt x="193" y="595"/>
                  </a:lnTo>
                  <a:lnTo>
                    <a:pt x="119" y="662"/>
                  </a:lnTo>
                  <a:lnTo>
                    <a:pt x="416" y="662"/>
                  </a:lnTo>
                  <a:lnTo>
                    <a:pt x="431" y="655"/>
                  </a:lnTo>
                  <a:lnTo>
                    <a:pt x="438" y="655"/>
                  </a:lnTo>
                  <a:lnTo>
                    <a:pt x="445" y="640"/>
                  </a:lnTo>
                  <a:lnTo>
                    <a:pt x="460" y="595"/>
                  </a:lnTo>
                  <a:lnTo>
                    <a:pt x="468" y="566"/>
                  </a:lnTo>
                  <a:lnTo>
                    <a:pt x="468" y="551"/>
                  </a:lnTo>
                  <a:lnTo>
                    <a:pt x="505" y="551"/>
                  </a:lnTo>
                  <a:lnTo>
                    <a:pt x="468" y="744"/>
                  </a:lnTo>
                  <a:lnTo>
                    <a:pt x="0" y="744"/>
                  </a:lnTo>
                  <a:lnTo>
                    <a:pt x="0" y="715"/>
                  </a:lnTo>
                  <a:lnTo>
                    <a:pt x="282" y="432"/>
                  </a:lnTo>
                  <a:lnTo>
                    <a:pt x="327" y="380"/>
                  </a:lnTo>
                  <a:lnTo>
                    <a:pt x="364" y="305"/>
                  </a:lnTo>
                  <a:lnTo>
                    <a:pt x="386" y="216"/>
                  </a:lnTo>
                  <a:lnTo>
                    <a:pt x="379" y="149"/>
                  </a:lnTo>
                  <a:lnTo>
                    <a:pt x="342" y="97"/>
                  </a:lnTo>
                  <a:lnTo>
                    <a:pt x="290" y="52"/>
                  </a:lnTo>
                  <a:lnTo>
                    <a:pt x="215" y="37"/>
                  </a:lnTo>
                  <a:lnTo>
                    <a:pt x="171" y="45"/>
                  </a:lnTo>
                  <a:lnTo>
                    <a:pt x="126" y="60"/>
                  </a:lnTo>
                  <a:lnTo>
                    <a:pt x="89" y="89"/>
                  </a:lnTo>
                  <a:lnTo>
                    <a:pt x="52" y="142"/>
                  </a:lnTo>
                  <a:lnTo>
                    <a:pt x="74" y="142"/>
                  </a:lnTo>
                  <a:lnTo>
                    <a:pt x="104" y="156"/>
                  </a:lnTo>
                  <a:lnTo>
                    <a:pt x="112" y="171"/>
                  </a:lnTo>
                  <a:lnTo>
                    <a:pt x="119" y="179"/>
                  </a:lnTo>
                  <a:lnTo>
                    <a:pt x="119" y="223"/>
                  </a:lnTo>
                  <a:lnTo>
                    <a:pt x="104" y="238"/>
                  </a:lnTo>
                  <a:lnTo>
                    <a:pt x="97" y="253"/>
                  </a:lnTo>
                  <a:lnTo>
                    <a:pt x="74" y="261"/>
                  </a:lnTo>
                  <a:lnTo>
                    <a:pt x="45" y="261"/>
                  </a:lnTo>
                  <a:lnTo>
                    <a:pt x="30" y="253"/>
                  </a:lnTo>
                  <a:lnTo>
                    <a:pt x="23" y="253"/>
                  </a:lnTo>
                  <a:lnTo>
                    <a:pt x="8" y="238"/>
                  </a:lnTo>
                  <a:lnTo>
                    <a:pt x="0" y="223"/>
                  </a:lnTo>
                  <a:lnTo>
                    <a:pt x="0" y="201"/>
                  </a:lnTo>
                  <a:lnTo>
                    <a:pt x="15" y="127"/>
                  </a:lnTo>
                  <a:lnTo>
                    <a:pt x="67" y="60"/>
                  </a:lnTo>
                  <a:lnTo>
                    <a:pt x="141" y="15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5"/>
            <p:cNvSpPr>
              <a:spLocks/>
            </p:cNvSpPr>
            <p:nvPr/>
          </p:nvSpPr>
          <p:spPr bwMode="auto">
            <a:xfrm>
              <a:off x="10186" y="3960"/>
              <a:ext cx="371" cy="1592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7" y="0"/>
                </a:cxn>
                <a:cxn ang="0">
                  <a:pos x="364" y="7"/>
                </a:cxn>
                <a:cxn ang="0">
                  <a:pos x="364" y="22"/>
                </a:cxn>
                <a:cxn ang="0">
                  <a:pos x="357" y="30"/>
                </a:cxn>
                <a:cxn ang="0">
                  <a:pos x="342" y="37"/>
                </a:cxn>
                <a:cxn ang="0">
                  <a:pos x="238" y="164"/>
                </a:cxn>
                <a:cxn ang="0">
                  <a:pos x="171" y="312"/>
                </a:cxn>
                <a:cxn ang="0">
                  <a:pos x="119" y="461"/>
                </a:cxn>
                <a:cxn ang="0">
                  <a:pos x="97" y="625"/>
                </a:cxn>
                <a:cxn ang="0">
                  <a:pos x="89" y="789"/>
                </a:cxn>
                <a:cxn ang="0">
                  <a:pos x="97" y="915"/>
                </a:cxn>
                <a:cxn ang="0">
                  <a:pos x="112" y="1042"/>
                </a:cxn>
                <a:cxn ang="0">
                  <a:pos x="141" y="1176"/>
                </a:cxn>
                <a:cxn ang="0">
                  <a:pos x="186" y="1302"/>
                </a:cxn>
                <a:cxn ang="0">
                  <a:pos x="253" y="1421"/>
                </a:cxn>
                <a:cxn ang="0">
                  <a:pos x="342" y="1533"/>
                </a:cxn>
                <a:cxn ang="0">
                  <a:pos x="371" y="1563"/>
                </a:cxn>
                <a:cxn ang="0">
                  <a:pos x="371" y="1570"/>
                </a:cxn>
                <a:cxn ang="0">
                  <a:pos x="349" y="1592"/>
                </a:cxn>
                <a:cxn ang="0">
                  <a:pos x="282" y="1548"/>
                </a:cxn>
                <a:cxn ang="0">
                  <a:pos x="230" y="1488"/>
                </a:cxn>
                <a:cxn ang="0">
                  <a:pos x="164" y="1406"/>
                </a:cxn>
                <a:cxn ang="0">
                  <a:pos x="104" y="1295"/>
                </a:cxn>
                <a:cxn ang="0">
                  <a:pos x="52" y="1161"/>
                </a:cxn>
                <a:cxn ang="0">
                  <a:pos x="15" y="1027"/>
                </a:cxn>
                <a:cxn ang="0">
                  <a:pos x="0" y="900"/>
                </a:cxn>
                <a:cxn ang="0">
                  <a:pos x="0" y="796"/>
                </a:cxn>
                <a:cxn ang="0">
                  <a:pos x="8" y="655"/>
                </a:cxn>
                <a:cxn ang="0">
                  <a:pos x="38" y="491"/>
                </a:cxn>
                <a:cxn ang="0">
                  <a:pos x="97" y="312"/>
                </a:cxn>
                <a:cxn ang="0">
                  <a:pos x="156" y="201"/>
                </a:cxn>
                <a:cxn ang="0">
                  <a:pos x="223" y="111"/>
                </a:cxn>
                <a:cxn ang="0">
                  <a:pos x="282" y="52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1" h="1592">
                  <a:moveTo>
                    <a:pt x="349" y="0"/>
                  </a:moveTo>
                  <a:lnTo>
                    <a:pt x="357" y="0"/>
                  </a:lnTo>
                  <a:lnTo>
                    <a:pt x="364" y="7"/>
                  </a:lnTo>
                  <a:lnTo>
                    <a:pt x="364" y="22"/>
                  </a:lnTo>
                  <a:lnTo>
                    <a:pt x="357" y="30"/>
                  </a:lnTo>
                  <a:lnTo>
                    <a:pt x="342" y="37"/>
                  </a:lnTo>
                  <a:lnTo>
                    <a:pt x="238" y="164"/>
                  </a:lnTo>
                  <a:lnTo>
                    <a:pt x="171" y="312"/>
                  </a:lnTo>
                  <a:lnTo>
                    <a:pt x="119" y="461"/>
                  </a:lnTo>
                  <a:lnTo>
                    <a:pt x="97" y="625"/>
                  </a:lnTo>
                  <a:lnTo>
                    <a:pt x="89" y="789"/>
                  </a:lnTo>
                  <a:lnTo>
                    <a:pt x="97" y="915"/>
                  </a:lnTo>
                  <a:lnTo>
                    <a:pt x="112" y="1042"/>
                  </a:lnTo>
                  <a:lnTo>
                    <a:pt x="141" y="1176"/>
                  </a:lnTo>
                  <a:lnTo>
                    <a:pt x="186" y="1302"/>
                  </a:lnTo>
                  <a:lnTo>
                    <a:pt x="253" y="1421"/>
                  </a:lnTo>
                  <a:lnTo>
                    <a:pt x="342" y="1533"/>
                  </a:lnTo>
                  <a:lnTo>
                    <a:pt x="371" y="1563"/>
                  </a:lnTo>
                  <a:lnTo>
                    <a:pt x="371" y="1570"/>
                  </a:lnTo>
                  <a:lnTo>
                    <a:pt x="349" y="1592"/>
                  </a:lnTo>
                  <a:lnTo>
                    <a:pt x="282" y="1548"/>
                  </a:lnTo>
                  <a:lnTo>
                    <a:pt x="230" y="1488"/>
                  </a:lnTo>
                  <a:lnTo>
                    <a:pt x="164" y="1406"/>
                  </a:lnTo>
                  <a:lnTo>
                    <a:pt x="104" y="1295"/>
                  </a:lnTo>
                  <a:lnTo>
                    <a:pt x="52" y="1161"/>
                  </a:lnTo>
                  <a:lnTo>
                    <a:pt x="15" y="1027"/>
                  </a:lnTo>
                  <a:lnTo>
                    <a:pt x="0" y="900"/>
                  </a:lnTo>
                  <a:lnTo>
                    <a:pt x="0" y="796"/>
                  </a:lnTo>
                  <a:lnTo>
                    <a:pt x="8" y="655"/>
                  </a:lnTo>
                  <a:lnTo>
                    <a:pt x="38" y="491"/>
                  </a:lnTo>
                  <a:lnTo>
                    <a:pt x="97" y="312"/>
                  </a:lnTo>
                  <a:lnTo>
                    <a:pt x="156" y="201"/>
                  </a:lnTo>
                  <a:lnTo>
                    <a:pt x="223" y="111"/>
                  </a:lnTo>
                  <a:lnTo>
                    <a:pt x="282" y="52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6"/>
            <p:cNvSpPr>
              <a:spLocks/>
            </p:cNvSpPr>
            <p:nvPr/>
          </p:nvSpPr>
          <p:spPr bwMode="auto">
            <a:xfrm>
              <a:off x="10713" y="4451"/>
              <a:ext cx="675" cy="71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453" y="89"/>
                </a:cxn>
                <a:cxn ang="0">
                  <a:pos x="519" y="119"/>
                </a:cxn>
                <a:cxn ang="0">
                  <a:pos x="594" y="74"/>
                </a:cxn>
                <a:cxn ang="0">
                  <a:pos x="653" y="0"/>
                </a:cxn>
                <a:cxn ang="0">
                  <a:pos x="675" y="7"/>
                </a:cxn>
                <a:cxn ang="0">
                  <a:pos x="653" y="60"/>
                </a:cxn>
                <a:cxn ang="0">
                  <a:pos x="564" y="164"/>
                </a:cxn>
                <a:cxn ang="0">
                  <a:pos x="453" y="283"/>
                </a:cxn>
                <a:cxn ang="0">
                  <a:pos x="371" y="350"/>
                </a:cxn>
                <a:cxn ang="0">
                  <a:pos x="282" y="432"/>
                </a:cxn>
                <a:cxn ang="0">
                  <a:pos x="149" y="558"/>
                </a:cxn>
                <a:cxn ang="0">
                  <a:pos x="149" y="566"/>
                </a:cxn>
                <a:cxn ang="0">
                  <a:pos x="200" y="558"/>
                </a:cxn>
                <a:cxn ang="0">
                  <a:pos x="238" y="566"/>
                </a:cxn>
                <a:cxn ang="0">
                  <a:pos x="289" y="588"/>
                </a:cxn>
                <a:cxn ang="0">
                  <a:pos x="356" y="610"/>
                </a:cxn>
                <a:cxn ang="0">
                  <a:pos x="430" y="603"/>
                </a:cxn>
                <a:cxn ang="0">
                  <a:pos x="542" y="543"/>
                </a:cxn>
                <a:cxn ang="0">
                  <a:pos x="586" y="469"/>
                </a:cxn>
                <a:cxn ang="0">
                  <a:pos x="594" y="454"/>
                </a:cxn>
                <a:cxn ang="0">
                  <a:pos x="623" y="461"/>
                </a:cxn>
                <a:cxn ang="0">
                  <a:pos x="616" y="506"/>
                </a:cxn>
                <a:cxn ang="0">
                  <a:pos x="557" y="610"/>
                </a:cxn>
                <a:cxn ang="0">
                  <a:pos x="445" y="700"/>
                </a:cxn>
                <a:cxn ang="0">
                  <a:pos x="312" y="700"/>
                </a:cxn>
                <a:cxn ang="0">
                  <a:pos x="200" y="595"/>
                </a:cxn>
                <a:cxn ang="0">
                  <a:pos x="126" y="610"/>
                </a:cxn>
                <a:cxn ang="0">
                  <a:pos x="45" y="692"/>
                </a:cxn>
                <a:cxn ang="0">
                  <a:pos x="37" y="714"/>
                </a:cxn>
                <a:cxn ang="0">
                  <a:pos x="0" y="707"/>
                </a:cxn>
                <a:cxn ang="0">
                  <a:pos x="8" y="677"/>
                </a:cxn>
                <a:cxn ang="0">
                  <a:pos x="97" y="566"/>
                </a:cxn>
                <a:cxn ang="0">
                  <a:pos x="304" y="357"/>
                </a:cxn>
                <a:cxn ang="0">
                  <a:pos x="378" y="290"/>
                </a:cxn>
                <a:cxn ang="0">
                  <a:pos x="527" y="149"/>
                </a:cxn>
                <a:cxn ang="0">
                  <a:pos x="453" y="141"/>
                </a:cxn>
                <a:cxn ang="0">
                  <a:pos x="364" y="112"/>
                </a:cxn>
                <a:cxn ang="0">
                  <a:pos x="282" y="104"/>
                </a:cxn>
                <a:cxn ang="0">
                  <a:pos x="200" y="134"/>
                </a:cxn>
                <a:cxn ang="0">
                  <a:pos x="156" y="193"/>
                </a:cxn>
                <a:cxn ang="0">
                  <a:pos x="134" y="179"/>
                </a:cxn>
                <a:cxn ang="0">
                  <a:pos x="171" y="104"/>
                </a:cxn>
                <a:cxn ang="0">
                  <a:pos x="260" y="15"/>
                </a:cxn>
              </a:cxnLst>
              <a:rect l="0" t="0" r="r" b="b"/>
              <a:pathLst>
                <a:path w="675" h="714">
                  <a:moveTo>
                    <a:pt x="327" y="0"/>
                  </a:moveTo>
                  <a:lnTo>
                    <a:pt x="356" y="0"/>
                  </a:lnTo>
                  <a:lnTo>
                    <a:pt x="423" y="45"/>
                  </a:lnTo>
                  <a:lnTo>
                    <a:pt x="453" y="89"/>
                  </a:lnTo>
                  <a:lnTo>
                    <a:pt x="475" y="104"/>
                  </a:lnTo>
                  <a:lnTo>
                    <a:pt x="519" y="119"/>
                  </a:lnTo>
                  <a:lnTo>
                    <a:pt x="557" y="112"/>
                  </a:lnTo>
                  <a:lnTo>
                    <a:pt x="594" y="74"/>
                  </a:lnTo>
                  <a:lnTo>
                    <a:pt x="638" y="15"/>
                  </a:lnTo>
                  <a:lnTo>
                    <a:pt x="653" y="0"/>
                  </a:lnTo>
                  <a:lnTo>
                    <a:pt x="668" y="0"/>
                  </a:lnTo>
                  <a:lnTo>
                    <a:pt x="675" y="7"/>
                  </a:lnTo>
                  <a:lnTo>
                    <a:pt x="675" y="15"/>
                  </a:lnTo>
                  <a:lnTo>
                    <a:pt x="653" y="60"/>
                  </a:lnTo>
                  <a:lnTo>
                    <a:pt x="616" y="104"/>
                  </a:lnTo>
                  <a:lnTo>
                    <a:pt x="564" y="164"/>
                  </a:lnTo>
                  <a:lnTo>
                    <a:pt x="490" y="246"/>
                  </a:lnTo>
                  <a:lnTo>
                    <a:pt x="453" y="283"/>
                  </a:lnTo>
                  <a:lnTo>
                    <a:pt x="408" y="320"/>
                  </a:lnTo>
                  <a:lnTo>
                    <a:pt x="371" y="350"/>
                  </a:lnTo>
                  <a:lnTo>
                    <a:pt x="334" y="387"/>
                  </a:lnTo>
                  <a:lnTo>
                    <a:pt x="282" y="432"/>
                  </a:lnTo>
                  <a:lnTo>
                    <a:pt x="156" y="558"/>
                  </a:lnTo>
                  <a:lnTo>
                    <a:pt x="149" y="558"/>
                  </a:lnTo>
                  <a:lnTo>
                    <a:pt x="134" y="566"/>
                  </a:lnTo>
                  <a:lnTo>
                    <a:pt x="149" y="566"/>
                  </a:lnTo>
                  <a:lnTo>
                    <a:pt x="156" y="558"/>
                  </a:lnTo>
                  <a:lnTo>
                    <a:pt x="200" y="558"/>
                  </a:lnTo>
                  <a:lnTo>
                    <a:pt x="215" y="566"/>
                  </a:lnTo>
                  <a:lnTo>
                    <a:pt x="238" y="566"/>
                  </a:lnTo>
                  <a:lnTo>
                    <a:pt x="260" y="573"/>
                  </a:lnTo>
                  <a:lnTo>
                    <a:pt x="289" y="588"/>
                  </a:lnTo>
                  <a:lnTo>
                    <a:pt x="327" y="603"/>
                  </a:lnTo>
                  <a:lnTo>
                    <a:pt x="356" y="610"/>
                  </a:lnTo>
                  <a:lnTo>
                    <a:pt x="386" y="610"/>
                  </a:lnTo>
                  <a:lnTo>
                    <a:pt x="430" y="603"/>
                  </a:lnTo>
                  <a:lnTo>
                    <a:pt x="490" y="580"/>
                  </a:lnTo>
                  <a:lnTo>
                    <a:pt x="542" y="543"/>
                  </a:lnTo>
                  <a:lnTo>
                    <a:pt x="579" y="476"/>
                  </a:lnTo>
                  <a:lnTo>
                    <a:pt x="586" y="469"/>
                  </a:lnTo>
                  <a:lnTo>
                    <a:pt x="586" y="461"/>
                  </a:lnTo>
                  <a:lnTo>
                    <a:pt x="594" y="454"/>
                  </a:lnTo>
                  <a:lnTo>
                    <a:pt x="616" y="454"/>
                  </a:lnTo>
                  <a:lnTo>
                    <a:pt x="623" y="461"/>
                  </a:lnTo>
                  <a:lnTo>
                    <a:pt x="623" y="469"/>
                  </a:lnTo>
                  <a:lnTo>
                    <a:pt x="616" y="506"/>
                  </a:lnTo>
                  <a:lnTo>
                    <a:pt x="594" y="551"/>
                  </a:lnTo>
                  <a:lnTo>
                    <a:pt x="557" y="610"/>
                  </a:lnTo>
                  <a:lnTo>
                    <a:pt x="505" y="662"/>
                  </a:lnTo>
                  <a:lnTo>
                    <a:pt x="445" y="700"/>
                  </a:lnTo>
                  <a:lnTo>
                    <a:pt x="371" y="714"/>
                  </a:lnTo>
                  <a:lnTo>
                    <a:pt x="312" y="700"/>
                  </a:lnTo>
                  <a:lnTo>
                    <a:pt x="215" y="603"/>
                  </a:lnTo>
                  <a:lnTo>
                    <a:pt x="200" y="595"/>
                  </a:lnTo>
                  <a:lnTo>
                    <a:pt x="178" y="595"/>
                  </a:lnTo>
                  <a:lnTo>
                    <a:pt x="126" y="610"/>
                  </a:lnTo>
                  <a:lnTo>
                    <a:pt x="82" y="640"/>
                  </a:lnTo>
                  <a:lnTo>
                    <a:pt x="45" y="692"/>
                  </a:lnTo>
                  <a:lnTo>
                    <a:pt x="37" y="707"/>
                  </a:lnTo>
                  <a:lnTo>
                    <a:pt x="37" y="714"/>
                  </a:lnTo>
                  <a:lnTo>
                    <a:pt x="8" y="714"/>
                  </a:lnTo>
                  <a:lnTo>
                    <a:pt x="0" y="707"/>
                  </a:lnTo>
                  <a:lnTo>
                    <a:pt x="0" y="700"/>
                  </a:lnTo>
                  <a:lnTo>
                    <a:pt x="8" y="677"/>
                  </a:lnTo>
                  <a:lnTo>
                    <a:pt x="45" y="633"/>
                  </a:lnTo>
                  <a:lnTo>
                    <a:pt x="97" y="566"/>
                  </a:lnTo>
                  <a:lnTo>
                    <a:pt x="163" y="491"/>
                  </a:lnTo>
                  <a:lnTo>
                    <a:pt x="304" y="357"/>
                  </a:lnTo>
                  <a:lnTo>
                    <a:pt x="334" y="335"/>
                  </a:lnTo>
                  <a:lnTo>
                    <a:pt x="378" y="290"/>
                  </a:lnTo>
                  <a:lnTo>
                    <a:pt x="430" y="246"/>
                  </a:lnTo>
                  <a:lnTo>
                    <a:pt x="527" y="149"/>
                  </a:lnTo>
                  <a:lnTo>
                    <a:pt x="490" y="149"/>
                  </a:lnTo>
                  <a:lnTo>
                    <a:pt x="453" y="141"/>
                  </a:lnTo>
                  <a:lnTo>
                    <a:pt x="401" y="126"/>
                  </a:lnTo>
                  <a:lnTo>
                    <a:pt x="364" y="112"/>
                  </a:lnTo>
                  <a:lnTo>
                    <a:pt x="334" y="104"/>
                  </a:lnTo>
                  <a:lnTo>
                    <a:pt x="282" y="104"/>
                  </a:lnTo>
                  <a:lnTo>
                    <a:pt x="245" y="112"/>
                  </a:lnTo>
                  <a:lnTo>
                    <a:pt x="200" y="134"/>
                  </a:lnTo>
                  <a:lnTo>
                    <a:pt x="171" y="179"/>
                  </a:lnTo>
                  <a:lnTo>
                    <a:pt x="156" y="193"/>
                  </a:lnTo>
                  <a:lnTo>
                    <a:pt x="149" y="193"/>
                  </a:lnTo>
                  <a:lnTo>
                    <a:pt x="134" y="179"/>
                  </a:lnTo>
                  <a:lnTo>
                    <a:pt x="141" y="149"/>
                  </a:lnTo>
                  <a:lnTo>
                    <a:pt x="171" y="104"/>
                  </a:lnTo>
                  <a:lnTo>
                    <a:pt x="208" y="52"/>
                  </a:lnTo>
                  <a:lnTo>
                    <a:pt x="260" y="15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7"/>
            <p:cNvSpPr>
              <a:spLocks/>
            </p:cNvSpPr>
            <p:nvPr/>
          </p:nvSpPr>
          <p:spPr bwMode="auto">
            <a:xfrm>
              <a:off x="11566" y="3952"/>
              <a:ext cx="364" cy="159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7" y="15"/>
                </a:cxn>
                <a:cxn ang="0">
                  <a:pos x="82" y="52"/>
                </a:cxn>
                <a:cxn ang="0">
                  <a:pos x="134" y="112"/>
                </a:cxn>
                <a:cxn ang="0">
                  <a:pos x="201" y="194"/>
                </a:cxn>
                <a:cxn ang="0">
                  <a:pos x="260" y="298"/>
                </a:cxn>
                <a:cxn ang="0">
                  <a:pos x="327" y="484"/>
                </a:cxn>
                <a:cxn ang="0">
                  <a:pos x="356" y="655"/>
                </a:cxn>
                <a:cxn ang="0">
                  <a:pos x="364" y="797"/>
                </a:cxn>
                <a:cxn ang="0">
                  <a:pos x="356" y="938"/>
                </a:cxn>
                <a:cxn ang="0">
                  <a:pos x="327" y="1102"/>
                </a:cxn>
                <a:cxn ang="0">
                  <a:pos x="267" y="1280"/>
                </a:cxn>
                <a:cxn ang="0">
                  <a:pos x="208" y="1392"/>
                </a:cxn>
                <a:cxn ang="0">
                  <a:pos x="141" y="1481"/>
                </a:cxn>
                <a:cxn ang="0">
                  <a:pos x="82" y="1541"/>
                </a:cxn>
                <a:cxn ang="0">
                  <a:pos x="37" y="1578"/>
                </a:cxn>
                <a:cxn ang="0">
                  <a:pos x="15" y="1593"/>
                </a:cxn>
                <a:cxn ang="0">
                  <a:pos x="0" y="1578"/>
                </a:cxn>
                <a:cxn ang="0">
                  <a:pos x="0" y="1563"/>
                </a:cxn>
                <a:cxn ang="0">
                  <a:pos x="8" y="1556"/>
                </a:cxn>
                <a:cxn ang="0">
                  <a:pos x="23" y="1548"/>
                </a:cxn>
                <a:cxn ang="0">
                  <a:pos x="126" y="1422"/>
                </a:cxn>
                <a:cxn ang="0">
                  <a:pos x="193" y="1273"/>
                </a:cxn>
                <a:cxn ang="0">
                  <a:pos x="245" y="1124"/>
                </a:cxn>
                <a:cxn ang="0">
                  <a:pos x="267" y="960"/>
                </a:cxn>
                <a:cxn ang="0">
                  <a:pos x="275" y="797"/>
                </a:cxn>
                <a:cxn ang="0">
                  <a:pos x="267" y="603"/>
                </a:cxn>
                <a:cxn ang="0">
                  <a:pos x="230" y="432"/>
                </a:cxn>
                <a:cxn ang="0">
                  <a:pos x="186" y="283"/>
                </a:cxn>
                <a:cxn ang="0">
                  <a:pos x="112" y="157"/>
                </a:cxn>
                <a:cxn ang="0">
                  <a:pos x="30" y="52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364" h="1593">
                  <a:moveTo>
                    <a:pt x="15" y="0"/>
                  </a:moveTo>
                  <a:lnTo>
                    <a:pt x="37" y="15"/>
                  </a:lnTo>
                  <a:lnTo>
                    <a:pt x="82" y="52"/>
                  </a:lnTo>
                  <a:lnTo>
                    <a:pt x="134" y="112"/>
                  </a:lnTo>
                  <a:lnTo>
                    <a:pt x="201" y="194"/>
                  </a:lnTo>
                  <a:lnTo>
                    <a:pt x="260" y="298"/>
                  </a:lnTo>
                  <a:lnTo>
                    <a:pt x="327" y="484"/>
                  </a:lnTo>
                  <a:lnTo>
                    <a:pt x="356" y="655"/>
                  </a:lnTo>
                  <a:lnTo>
                    <a:pt x="364" y="797"/>
                  </a:lnTo>
                  <a:lnTo>
                    <a:pt x="356" y="938"/>
                  </a:lnTo>
                  <a:lnTo>
                    <a:pt x="327" y="1102"/>
                  </a:lnTo>
                  <a:lnTo>
                    <a:pt x="267" y="1280"/>
                  </a:lnTo>
                  <a:lnTo>
                    <a:pt x="208" y="1392"/>
                  </a:lnTo>
                  <a:lnTo>
                    <a:pt x="141" y="1481"/>
                  </a:lnTo>
                  <a:lnTo>
                    <a:pt x="82" y="1541"/>
                  </a:lnTo>
                  <a:lnTo>
                    <a:pt x="37" y="1578"/>
                  </a:lnTo>
                  <a:lnTo>
                    <a:pt x="15" y="1593"/>
                  </a:lnTo>
                  <a:lnTo>
                    <a:pt x="0" y="1578"/>
                  </a:lnTo>
                  <a:lnTo>
                    <a:pt x="0" y="1563"/>
                  </a:lnTo>
                  <a:lnTo>
                    <a:pt x="8" y="1556"/>
                  </a:lnTo>
                  <a:lnTo>
                    <a:pt x="23" y="1548"/>
                  </a:lnTo>
                  <a:lnTo>
                    <a:pt x="126" y="1422"/>
                  </a:lnTo>
                  <a:lnTo>
                    <a:pt x="193" y="1273"/>
                  </a:lnTo>
                  <a:lnTo>
                    <a:pt x="245" y="1124"/>
                  </a:lnTo>
                  <a:lnTo>
                    <a:pt x="267" y="960"/>
                  </a:lnTo>
                  <a:lnTo>
                    <a:pt x="275" y="797"/>
                  </a:lnTo>
                  <a:lnTo>
                    <a:pt x="267" y="603"/>
                  </a:lnTo>
                  <a:lnTo>
                    <a:pt x="230" y="432"/>
                  </a:lnTo>
                  <a:lnTo>
                    <a:pt x="186" y="283"/>
                  </a:lnTo>
                  <a:lnTo>
                    <a:pt x="112" y="157"/>
                  </a:lnTo>
                  <a:lnTo>
                    <a:pt x="30" y="5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8"/>
            <p:cNvSpPr>
              <a:spLocks/>
            </p:cNvSpPr>
            <p:nvPr/>
          </p:nvSpPr>
          <p:spPr bwMode="auto">
            <a:xfrm>
              <a:off x="12545" y="4220"/>
              <a:ext cx="1054" cy="1057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42" y="0"/>
                </a:cxn>
                <a:cxn ang="0">
                  <a:pos x="549" y="15"/>
                </a:cxn>
                <a:cxn ang="0">
                  <a:pos x="557" y="23"/>
                </a:cxn>
                <a:cxn ang="0">
                  <a:pos x="557" y="499"/>
                </a:cxn>
                <a:cxn ang="0">
                  <a:pos x="1032" y="499"/>
                </a:cxn>
                <a:cxn ang="0">
                  <a:pos x="1039" y="506"/>
                </a:cxn>
                <a:cxn ang="0">
                  <a:pos x="1054" y="514"/>
                </a:cxn>
                <a:cxn ang="0">
                  <a:pos x="1054" y="544"/>
                </a:cxn>
                <a:cxn ang="0">
                  <a:pos x="1039" y="551"/>
                </a:cxn>
                <a:cxn ang="0">
                  <a:pos x="1032" y="558"/>
                </a:cxn>
                <a:cxn ang="0">
                  <a:pos x="557" y="558"/>
                </a:cxn>
                <a:cxn ang="0">
                  <a:pos x="557" y="1035"/>
                </a:cxn>
                <a:cxn ang="0">
                  <a:pos x="549" y="1042"/>
                </a:cxn>
                <a:cxn ang="0">
                  <a:pos x="542" y="1057"/>
                </a:cxn>
                <a:cxn ang="0">
                  <a:pos x="512" y="1057"/>
                </a:cxn>
                <a:cxn ang="0">
                  <a:pos x="505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3" y="558"/>
                </a:cxn>
                <a:cxn ang="0">
                  <a:pos x="15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5" y="506"/>
                </a:cxn>
                <a:cxn ang="0">
                  <a:pos x="23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5" y="15"/>
                </a:cxn>
                <a:cxn ang="0">
                  <a:pos x="512" y="0"/>
                </a:cxn>
              </a:cxnLst>
              <a:rect l="0" t="0" r="r" b="b"/>
              <a:pathLst>
                <a:path w="1054" h="1057">
                  <a:moveTo>
                    <a:pt x="512" y="0"/>
                  </a:moveTo>
                  <a:lnTo>
                    <a:pt x="542" y="0"/>
                  </a:lnTo>
                  <a:lnTo>
                    <a:pt x="549" y="15"/>
                  </a:lnTo>
                  <a:lnTo>
                    <a:pt x="557" y="23"/>
                  </a:lnTo>
                  <a:lnTo>
                    <a:pt x="557" y="499"/>
                  </a:lnTo>
                  <a:lnTo>
                    <a:pt x="1032" y="499"/>
                  </a:lnTo>
                  <a:lnTo>
                    <a:pt x="1039" y="506"/>
                  </a:lnTo>
                  <a:lnTo>
                    <a:pt x="1054" y="514"/>
                  </a:lnTo>
                  <a:lnTo>
                    <a:pt x="1054" y="544"/>
                  </a:lnTo>
                  <a:lnTo>
                    <a:pt x="1039" y="551"/>
                  </a:lnTo>
                  <a:lnTo>
                    <a:pt x="1032" y="558"/>
                  </a:lnTo>
                  <a:lnTo>
                    <a:pt x="557" y="558"/>
                  </a:lnTo>
                  <a:lnTo>
                    <a:pt x="557" y="1035"/>
                  </a:lnTo>
                  <a:lnTo>
                    <a:pt x="549" y="1042"/>
                  </a:lnTo>
                  <a:lnTo>
                    <a:pt x="542" y="1057"/>
                  </a:lnTo>
                  <a:lnTo>
                    <a:pt x="512" y="1057"/>
                  </a:lnTo>
                  <a:lnTo>
                    <a:pt x="505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3" y="558"/>
                  </a:lnTo>
                  <a:lnTo>
                    <a:pt x="15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5" y="506"/>
                  </a:lnTo>
                  <a:lnTo>
                    <a:pt x="23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5" y="1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9"/>
            <p:cNvSpPr>
              <a:spLocks/>
            </p:cNvSpPr>
            <p:nvPr/>
          </p:nvSpPr>
          <p:spPr bwMode="auto">
            <a:xfrm>
              <a:off x="14185" y="4667"/>
              <a:ext cx="163" cy="16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1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1" y="0"/>
                </a:cxn>
              </a:cxnLst>
              <a:rect l="0" t="0" r="r" b="b"/>
              <a:pathLst>
                <a:path w="163" h="164">
                  <a:moveTo>
                    <a:pt x="81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1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"/>
            <p:cNvSpPr>
              <a:spLocks/>
            </p:cNvSpPr>
            <p:nvPr/>
          </p:nvSpPr>
          <p:spPr bwMode="auto">
            <a:xfrm>
              <a:off x="14897" y="4667"/>
              <a:ext cx="163" cy="16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2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2" y="0"/>
                </a:cxn>
              </a:cxnLst>
              <a:rect l="0" t="0" r="r" b="b"/>
              <a:pathLst>
                <a:path w="163" h="164">
                  <a:moveTo>
                    <a:pt x="82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2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1"/>
            <p:cNvSpPr>
              <a:spLocks/>
            </p:cNvSpPr>
            <p:nvPr/>
          </p:nvSpPr>
          <p:spPr bwMode="auto">
            <a:xfrm>
              <a:off x="15602" y="4667"/>
              <a:ext cx="163" cy="16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1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1" y="0"/>
                </a:cxn>
              </a:cxnLst>
              <a:rect l="0" t="0" r="r" b="b"/>
              <a:pathLst>
                <a:path w="163" h="164">
                  <a:moveTo>
                    <a:pt x="81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1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2"/>
            <p:cNvSpPr>
              <a:spLocks/>
            </p:cNvSpPr>
            <p:nvPr/>
          </p:nvSpPr>
          <p:spPr bwMode="auto">
            <a:xfrm>
              <a:off x="16344" y="4220"/>
              <a:ext cx="1053" cy="1057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41" y="0"/>
                </a:cxn>
                <a:cxn ang="0">
                  <a:pos x="549" y="15"/>
                </a:cxn>
                <a:cxn ang="0">
                  <a:pos x="556" y="23"/>
                </a:cxn>
                <a:cxn ang="0">
                  <a:pos x="556" y="499"/>
                </a:cxn>
                <a:cxn ang="0">
                  <a:pos x="1031" y="499"/>
                </a:cxn>
                <a:cxn ang="0">
                  <a:pos x="1038" y="506"/>
                </a:cxn>
                <a:cxn ang="0">
                  <a:pos x="1053" y="514"/>
                </a:cxn>
                <a:cxn ang="0">
                  <a:pos x="1053" y="544"/>
                </a:cxn>
                <a:cxn ang="0">
                  <a:pos x="1038" y="551"/>
                </a:cxn>
                <a:cxn ang="0">
                  <a:pos x="1031" y="558"/>
                </a:cxn>
                <a:cxn ang="0">
                  <a:pos x="556" y="558"/>
                </a:cxn>
                <a:cxn ang="0">
                  <a:pos x="556" y="1035"/>
                </a:cxn>
                <a:cxn ang="0">
                  <a:pos x="549" y="1042"/>
                </a:cxn>
                <a:cxn ang="0">
                  <a:pos x="541" y="1057"/>
                </a:cxn>
                <a:cxn ang="0">
                  <a:pos x="511" y="1057"/>
                </a:cxn>
                <a:cxn ang="0">
                  <a:pos x="504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2" y="558"/>
                </a:cxn>
                <a:cxn ang="0">
                  <a:pos x="14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4" y="506"/>
                </a:cxn>
                <a:cxn ang="0">
                  <a:pos x="22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4" y="15"/>
                </a:cxn>
                <a:cxn ang="0">
                  <a:pos x="511" y="0"/>
                </a:cxn>
              </a:cxnLst>
              <a:rect l="0" t="0" r="r" b="b"/>
              <a:pathLst>
                <a:path w="1053" h="1057">
                  <a:moveTo>
                    <a:pt x="511" y="0"/>
                  </a:moveTo>
                  <a:lnTo>
                    <a:pt x="541" y="0"/>
                  </a:lnTo>
                  <a:lnTo>
                    <a:pt x="549" y="15"/>
                  </a:lnTo>
                  <a:lnTo>
                    <a:pt x="556" y="23"/>
                  </a:lnTo>
                  <a:lnTo>
                    <a:pt x="556" y="499"/>
                  </a:lnTo>
                  <a:lnTo>
                    <a:pt x="1031" y="499"/>
                  </a:lnTo>
                  <a:lnTo>
                    <a:pt x="1038" y="506"/>
                  </a:lnTo>
                  <a:lnTo>
                    <a:pt x="1053" y="514"/>
                  </a:lnTo>
                  <a:lnTo>
                    <a:pt x="1053" y="544"/>
                  </a:lnTo>
                  <a:lnTo>
                    <a:pt x="1038" y="551"/>
                  </a:lnTo>
                  <a:lnTo>
                    <a:pt x="1031" y="558"/>
                  </a:lnTo>
                  <a:lnTo>
                    <a:pt x="556" y="558"/>
                  </a:lnTo>
                  <a:lnTo>
                    <a:pt x="556" y="1035"/>
                  </a:lnTo>
                  <a:lnTo>
                    <a:pt x="549" y="1042"/>
                  </a:lnTo>
                  <a:lnTo>
                    <a:pt x="541" y="1057"/>
                  </a:lnTo>
                  <a:lnTo>
                    <a:pt x="511" y="1057"/>
                  </a:lnTo>
                  <a:lnTo>
                    <a:pt x="504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2" y="558"/>
                  </a:lnTo>
                  <a:lnTo>
                    <a:pt x="14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4" y="506"/>
                  </a:lnTo>
                  <a:lnTo>
                    <a:pt x="22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4" y="15"/>
                  </a:lnTo>
                  <a:lnTo>
                    <a:pt x="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 noEditPoints="1"/>
            </p:cNvSpPr>
            <p:nvPr/>
          </p:nvSpPr>
          <p:spPr bwMode="auto">
            <a:xfrm>
              <a:off x="17931" y="4042"/>
              <a:ext cx="823" cy="1436"/>
            </a:xfrm>
            <a:custGeom>
              <a:avLst/>
              <a:gdLst/>
              <a:ahLst/>
              <a:cxnLst>
                <a:cxn ang="0">
                  <a:pos x="504" y="439"/>
                </a:cxn>
                <a:cxn ang="0">
                  <a:pos x="453" y="1064"/>
                </a:cxn>
                <a:cxn ang="0">
                  <a:pos x="623" y="937"/>
                </a:cxn>
                <a:cxn ang="0">
                  <a:pos x="712" y="751"/>
                </a:cxn>
                <a:cxn ang="0">
                  <a:pos x="705" y="558"/>
                </a:cxn>
                <a:cxn ang="0">
                  <a:pos x="594" y="446"/>
                </a:cxn>
                <a:cxn ang="0">
                  <a:pos x="467" y="431"/>
                </a:cxn>
                <a:cxn ang="0">
                  <a:pos x="267" y="513"/>
                </a:cxn>
                <a:cxn ang="0">
                  <a:pos x="141" y="677"/>
                </a:cxn>
                <a:cxn ang="0">
                  <a:pos x="96" y="870"/>
                </a:cxn>
                <a:cxn ang="0">
                  <a:pos x="141" y="1019"/>
                </a:cxn>
                <a:cxn ang="0">
                  <a:pos x="245" y="1086"/>
                </a:cxn>
                <a:cxn ang="0">
                  <a:pos x="304" y="1086"/>
                </a:cxn>
                <a:cxn ang="0">
                  <a:pos x="594" y="0"/>
                </a:cxn>
                <a:cxn ang="0">
                  <a:pos x="616" y="7"/>
                </a:cxn>
                <a:cxn ang="0">
                  <a:pos x="608" y="37"/>
                </a:cxn>
                <a:cxn ang="0">
                  <a:pos x="519" y="394"/>
                </a:cxn>
                <a:cxn ang="0">
                  <a:pos x="697" y="454"/>
                </a:cxn>
                <a:cxn ang="0">
                  <a:pos x="794" y="558"/>
                </a:cxn>
                <a:cxn ang="0">
                  <a:pos x="823" y="684"/>
                </a:cxn>
                <a:cxn ang="0">
                  <a:pos x="727" y="930"/>
                </a:cxn>
                <a:cxn ang="0">
                  <a:pos x="482" y="1094"/>
                </a:cxn>
                <a:cxn ang="0">
                  <a:pos x="275" y="1362"/>
                </a:cxn>
                <a:cxn ang="0">
                  <a:pos x="267" y="1391"/>
                </a:cxn>
                <a:cxn ang="0">
                  <a:pos x="260" y="1421"/>
                </a:cxn>
                <a:cxn ang="0">
                  <a:pos x="237" y="1436"/>
                </a:cxn>
                <a:cxn ang="0">
                  <a:pos x="230" y="1421"/>
                </a:cxn>
                <a:cxn ang="0">
                  <a:pos x="245" y="1347"/>
                </a:cxn>
                <a:cxn ang="0">
                  <a:pos x="289" y="1205"/>
                </a:cxn>
                <a:cxn ang="0">
                  <a:pos x="200" y="1109"/>
                </a:cxn>
                <a:cxn ang="0">
                  <a:pos x="52" y="1004"/>
                </a:cxn>
                <a:cxn ang="0">
                  <a:pos x="0" y="841"/>
                </a:cxn>
                <a:cxn ang="0">
                  <a:pos x="96" y="595"/>
                </a:cxn>
                <a:cxn ang="0">
                  <a:pos x="341" y="431"/>
                </a:cxn>
                <a:cxn ang="0">
                  <a:pos x="579" y="29"/>
                </a:cxn>
                <a:cxn ang="0">
                  <a:pos x="586" y="7"/>
                </a:cxn>
              </a:cxnLst>
              <a:rect l="0" t="0" r="r" b="b"/>
              <a:pathLst>
                <a:path w="823" h="1436">
                  <a:moveTo>
                    <a:pt x="512" y="431"/>
                  </a:moveTo>
                  <a:lnTo>
                    <a:pt x="504" y="439"/>
                  </a:lnTo>
                  <a:lnTo>
                    <a:pt x="341" y="1094"/>
                  </a:lnTo>
                  <a:lnTo>
                    <a:pt x="453" y="1064"/>
                  </a:lnTo>
                  <a:lnTo>
                    <a:pt x="549" y="1012"/>
                  </a:lnTo>
                  <a:lnTo>
                    <a:pt x="623" y="937"/>
                  </a:lnTo>
                  <a:lnTo>
                    <a:pt x="675" y="848"/>
                  </a:lnTo>
                  <a:lnTo>
                    <a:pt x="712" y="751"/>
                  </a:lnTo>
                  <a:lnTo>
                    <a:pt x="720" y="655"/>
                  </a:lnTo>
                  <a:lnTo>
                    <a:pt x="705" y="558"/>
                  </a:lnTo>
                  <a:lnTo>
                    <a:pt x="660" y="491"/>
                  </a:lnTo>
                  <a:lnTo>
                    <a:pt x="594" y="446"/>
                  </a:lnTo>
                  <a:lnTo>
                    <a:pt x="512" y="431"/>
                  </a:lnTo>
                  <a:close/>
                  <a:moveTo>
                    <a:pt x="467" y="431"/>
                  </a:moveTo>
                  <a:lnTo>
                    <a:pt x="356" y="461"/>
                  </a:lnTo>
                  <a:lnTo>
                    <a:pt x="267" y="513"/>
                  </a:lnTo>
                  <a:lnTo>
                    <a:pt x="193" y="588"/>
                  </a:lnTo>
                  <a:lnTo>
                    <a:pt x="141" y="677"/>
                  </a:lnTo>
                  <a:lnTo>
                    <a:pt x="104" y="774"/>
                  </a:lnTo>
                  <a:lnTo>
                    <a:pt x="96" y="870"/>
                  </a:lnTo>
                  <a:lnTo>
                    <a:pt x="111" y="952"/>
                  </a:lnTo>
                  <a:lnTo>
                    <a:pt x="141" y="1019"/>
                  </a:lnTo>
                  <a:lnTo>
                    <a:pt x="193" y="1056"/>
                  </a:lnTo>
                  <a:lnTo>
                    <a:pt x="245" y="1086"/>
                  </a:lnTo>
                  <a:lnTo>
                    <a:pt x="304" y="1094"/>
                  </a:lnTo>
                  <a:lnTo>
                    <a:pt x="304" y="1086"/>
                  </a:lnTo>
                  <a:lnTo>
                    <a:pt x="467" y="431"/>
                  </a:lnTo>
                  <a:close/>
                  <a:moveTo>
                    <a:pt x="594" y="0"/>
                  </a:moveTo>
                  <a:lnTo>
                    <a:pt x="608" y="0"/>
                  </a:lnTo>
                  <a:lnTo>
                    <a:pt x="616" y="7"/>
                  </a:lnTo>
                  <a:lnTo>
                    <a:pt x="616" y="22"/>
                  </a:lnTo>
                  <a:lnTo>
                    <a:pt x="608" y="37"/>
                  </a:lnTo>
                  <a:lnTo>
                    <a:pt x="608" y="29"/>
                  </a:lnTo>
                  <a:lnTo>
                    <a:pt x="519" y="394"/>
                  </a:lnTo>
                  <a:lnTo>
                    <a:pt x="616" y="416"/>
                  </a:lnTo>
                  <a:lnTo>
                    <a:pt x="697" y="454"/>
                  </a:lnTo>
                  <a:lnTo>
                    <a:pt x="757" y="498"/>
                  </a:lnTo>
                  <a:lnTo>
                    <a:pt x="794" y="558"/>
                  </a:lnTo>
                  <a:lnTo>
                    <a:pt x="816" y="617"/>
                  </a:lnTo>
                  <a:lnTo>
                    <a:pt x="823" y="684"/>
                  </a:lnTo>
                  <a:lnTo>
                    <a:pt x="794" y="811"/>
                  </a:lnTo>
                  <a:lnTo>
                    <a:pt x="727" y="930"/>
                  </a:lnTo>
                  <a:lnTo>
                    <a:pt x="616" y="1027"/>
                  </a:lnTo>
                  <a:lnTo>
                    <a:pt x="482" y="1094"/>
                  </a:lnTo>
                  <a:lnTo>
                    <a:pt x="334" y="1123"/>
                  </a:lnTo>
                  <a:lnTo>
                    <a:pt x="275" y="1362"/>
                  </a:lnTo>
                  <a:lnTo>
                    <a:pt x="275" y="1376"/>
                  </a:lnTo>
                  <a:lnTo>
                    <a:pt x="267" y="1391"/>
                  </a:lnTo>
                  <a:lnTo>
                    <a:pt x="267" y="1414"/>
                  </a:lnTo>
                  <a:lnTo>
                    <a:pt x="260" y="1421"/>
                  </a:lnTo>
                  <a:lnTo>
                    <a:pt x="260" y="1436"/>
                  </a:lnTo>
                  <a:lnTo>
                    <a:pt x="237" y="1436"/>
                  </a:lnTo>
                  <a:lnTo>
                    <a:pt x="230" y="1429"/>
                  </a:lnTo>
                  <a:lnTo>
                    <a:pt x="230" y="1421"/>
                  </a:lnTo>
                  <a:lnTo>
                    <a:pt x="237" y="1399"/>
                  </a:lnTo>
                  <a:lnTo>
                    <a:pt x="245" y="1347"/>
                  </a:lnTo>
                  <a:lnTo>
                    <a:pt x="267" y="1280"/>
                  </a:lnTo>
                  <a:lnTo>
                    <a:pt x="289" y="1205"/>
                  </a:lnTo>
                  <a:lnTo>
                    <a:pt x="304" y="1131"/>
                  </a:lnTo>
                  <a:lnTo>
                    <a:pt x="200" y="1109"/>
                  </a:lnTo>
                  <a:lnTo>
                    <a:pt x="111" y="1064"/>
                  </a:lnTo>
                  <a:lnTo>
                    <a:pt x="52" y="1004"/>
                  </a:lnTo>
                  <a:lnTo>
                    <a:pt x="15" y="930"/>
                  </a:lnTo>
                  <a:lnTo>
                    <a:pt x="0" y="841"/>
                  </a:lnTo>
                  <a:lnTo>
                    <a:pt x="30" y="714"/>
                  </a:lnTo>
                  <a:lnTo>
                    <a:pt x="96" y="595"/>
                  </a:lnTo>
                  <a:lnTo>
                    <a:pt x="208" y="498"/>
                  </a:lnTo>
                  <a:lnTo>
                    <a:pt x="341" y="431"/>
                  </a:lnTo>
                  <a:lnTo>
                    <a:pt x="490" y="402"/>
                  </a:lnTo>
                  <a:lnTo>
                    <a:pt x="579" y="29"/>
                  </a:lnTo>
                  <a:lnTo>
                    <a:pt x="586" y="15"/>
                  </a:lnTo>
                  <a:lnTo>
                    <a:pt x="586" y="7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4"/>
            <p:cNvSpPr>
              <a:spLocks/>
            </p:cNvSpPr>
            <p:nvPr/>
          </p:nvSpPr>
          <p:spPr bwMode="auto">
            <a:xfrm>
              <a:off x="18866" y="4607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6" y="439"/>
                </a:cxn>
                <a:cxn ang="0">
                  <a:pos x="779" y="90"/>
                </a:cxn>
                <a:cxn ang="0">
                  <a:pos x="808" y="67"/>
                </a:cxn>
                <a:cxn ang="0">
                  <a:pos x="816" y="45"/>
                </a:cxn>
                <a:cxn ang="0">
                  <a:pos x="779" y="37"/>
                </a:cxn>
                <a:cxn ang="0">
                  <a:pos x="771" y="8"/>
                </a:cxn>
                <a:cxn ang="0">
                  <a:pos x="838" y="0"/>
                </a:cxn>
                <a:cxn ang="0">
                  <a:pos x="949" y="8"/>
                </a:cxn>
                <a:cxn ang="0">
                  <a:pos x="1001" y="0"/>
                </a:cxn>
                <a:cxn ang="0">
                  <a:pos x="1016" y="30"/>
                </a:cxn>
                <a:cxn ang="0">
                  <a:pos x="994" y="37"/>
                </a:cxn>
                <a:cxn ang="0">
                  <a:pos x="875" y="82"/>
                </a:cxn>
                <a:cxn ang="0">
                  <a:pos x="697" y="201"/>
                </a:cxn>
                <a:cxn ang="0">
                  <a:pos x="571" y="290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5" y="730"/>
                </a:cxn>
                <a:cxn ang="0">
                  <a:pos x="853" y="759"/>
                </a:cxn>
                <a:cxn ang="0">
                  <a:pos x="771" y="767"/>
                </a:cxn>
                <a:cxn ang="0">
                  <a:pos x="667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3" y="730"/>
                </a:cxn>
                <a:cxn ang="0">
                  <a:pos x="615" y="722"/>
                </a:cxn>
                <a:cxn ang="0">
                  <a:pos x="630" y="685"/>
                </a:cxn>
                <a:cxn ang="0">
                  <a:pos x="460" y="357"/>
                </a:cxn>
                <a:cxn ang="0">
                  <a:pos x="252" y="596"/>
                </a:cxn>
                <a:cxn ang="0">
                  <a:pos x="222" y="692"/>
                </a:cxn>
                <a:cxn ang="0">
                  <a:pos x="230" y="715"/>
                </a:cxn>
                <a:cxn ang="0">
                  <a:pos x="326" y="722"/>
                </a:cxn>
                <a:cxn ang="0">
                  <a:pos x="334" y="752"/>
                </a:cxn>
                <a:cxn ang="0">
                  <a:pos x="118" y="759"/>
                </a:cxn>
                <a:cxn ang="0">
                  <a:pos x="7" y="767"/>
                </a:cxn>
                <a:cxn ang="0">
                  <a:pos x="0" y="737"/>
                </a:cxn>
                <a:cxn ang="0">
                  <a:pos x="96" y="730"/>
                </a:cxn>
                <a:cxn ang="0">
                  <a:pos x="133" y="700"/>
                </a:cxn>
                <a:cxn ang="0">
                  <a:pos x="282" y="82"/>
                </a:cxn>
                <a:cxn ang="0">
                  <a:pos x="289" y="52"/>
                </a:cxn>
                <a:cxn ang="0">
                  <a:pos x="193" y="45"/>
                </a:cxn>
                <a:cxn ang="0">
                  <a:pos x="185" y="15"/>
                </a:cxn>
                <a:cxn ang="0">
                  <a:pos x="393" y="8"/>
                </a:cxn>
              </a:cxnLst>
              <a:rect l="0" t="0" r="r" b="b"/>
              <a:pathLst>
                <a:path w="1016" h="767">
                  <a:moveTo>
                    <a:pt x="452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4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5" y="82"/>
                  </a:lnTo>
                  <a:lnTo>
                    <a:pt x="296" y="439"/>
                  </a:lnTo>
                  <a:lnTo>
                    <a:pt x="764" y="104"/>
                  </a:lnTo>
                  <a:lnTo>
                    <a:pt x="779" y="90"/>
                  </a:lnTo>
                  <a:lnTo>
                    <a:pt x="793" y="82"/>
                  </a:lnTo>
                  <a:lnTo>
                    <a:pt x="808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8" y="37"/>
                  </a:lnTo>
                  <a:lnTo>
                    <a:pt x="779" y="37"/>
                  </a:lnTo>
                  <a:lnTo>
                    <a:pt x="771" y="30"/>
                  </a:lnTo>
                  <a:lnTo>
                    <a:pt x="771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49" y="8"/>
                  </a:lnTo>
                  <a:lnTo>
                    <a:pt x="979" y="0"/>
                  </a:lnTo>
                  <a:lnTo>
                    <a:pt x="1001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4" y="52"/>
                  </a:lnTo>
                  <a:lnTo>
                    <a:pt x="875" y="82"/>
                  </a:lnTo>
                  <a:lnTo>
                    <a:pt x="793" y="127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71" y="290"/>
                  </a:lnTo>
                  <a:lnTo>
                    <a:pt x="556" y="305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6" y="692"/>
                  </a:lnTo>
                  <a:lnTo>
                    <a:pt x="786" y="722"/>
                  </a:lnTo>
                  <a:lnTo>
                    <a:pt x="801" y="730"/>
                  </a:lnTo>
                  <a:lnTo>
                    <a:pt x="845" y="730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5" y="767"/>
                  </a:lnTo>
                  <a:lnTo>
                    <a:pt x="771" y="767"/>
                  </a:lnTo>
                  <a:lnTo>
                    <a:pt x="742" y="759"/>
                  </a:lnTo>
                  <a:lnTo>
                    <a:pt x="667" y="759"/>
                  </a:lnTo>
                  <a:lnTo>
                    <a:pt x="615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30"/>
                  </a:lnTo>
                  <a:lnTo>
                    <a:pt x="593" y="730"/>
                  </a:lnTo>
                  <a:lnTo>
                    <a:pt x="608" y="722"/>
                  </a:lnTo>
                  <a:lnTo>
                    <a:pt x="615" y="722"/>
                  </a:lnTo>
                  <a:lnTo>
                    <a:pt x="630" y="715"/>
                  </a:lnTo>
                  <a:lnTo>
                    <a:pt x="630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4" y="491"/>
                  </a:lnTo>
                  <a:lnTo>
                    <a:pt x="252" y="596"/>
                  </a:lnTo>
                  <a:lnTo>
                    <a:pt x="237" y="655"/>
                  </a:lnTo>
                  <a:lnTo>
                    <a:pt x="222" y="692"/>
                  </a:lnTo>
                  <a:lnTo>
                    <a:pt x="222" y="715"/>
                  </a:lnTo>
                  <a:lnTo>
                    <a:pt x="230" y="715"/>
                  </a:lnTo>
                  <a:lnTo>
                    <a:pt x="237" y="722"/>
                  </a:lnTo>
                  <a:lnTo>
                    <a:pt x="326" y="722"/>
                  </a:lnTo>
                  <a:lnTo>
                    <a:pt x="334" y="730"/>
                  </a:lnTo>
                  <a:lnTo>
                    <a:pt x="334" y="752"/>
                  </a:lnTo>
                  <a:lnTo>
                    <a:pt x="326" y="759"/>
                  </a:lnTo>
                  <a:lnTo>
                    <a:pt x="118" y="759"/>
                  </a:lnTo>
                  <a:lnTo>
                    <a:pt x="59" y="767"/>
                  </a:lnTo>
                  <a:lnTo>
                    <a:pt x="7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7" y="730"/>
                  </a:lnTo>
                  <a:lnTo>
                    <a:pt x="96" y="730"/>
                  </a:lnTo>
                  <a:lnTo>
                    <a:pt x="111" y="722"/>
                  </a:lnTo>
                  <a:lnTo>
                    <a:pt x="133" y="700"/>
                  </a:lnTo>
                  <a:lnTo>
                    <a:pt x="133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5" y="37"/>
                  </a:lnTo>
                  <a:lnTo>
                    <a:pt x="185" y="15"/>
                  </a:lnTo>
                  <a:lnTo>
                    <a:pt x="193" y="8"/>
                  </a:lnTo>
                  <a:lnTo>
                    <a:pt x="393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5"/>
            <p:cNvSpPr>
              <a:spLocks/>
            </p:cNvSpPr>
            <p:nvPr/>
          </p:nvSpPr>
          <p:spPr bwMode="auto">
            <a:xfrm>
              <a:off x="20171" y="3960"/>
              <a:ext cx="371" cy="1592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6" y="0"/>
                </a:cxn>
                <a:cxn ang="0">
                  <a:pos x="364" y="7"/>
                </a:cxn>
                <a:cxn ang="0">
                  <a:pos x="364" y="22"/>
                </a:cxn>
                <a:cxn ang="0">
                  <a:pos x="356" y="30"/>
                </a:cxn>
                <a:cxn ang="0">
                  <a:pos x="342" y="37"/>
                </a:cxn>
                <a:cxn ang="0">
                  <a:pos x="238" y="164"/>
                </a:cxn>
                <a:cxn ang="0">
                  <a:pos x="171" y="312"/>
                </a:cxn>
                <a:cxn ang="0">
                  <a:pos x="119" y="461"/>
                </a:cxn>
                <a:cxn ang="0">
                  <a:pos x="97" y="625"/>
                </a:cxn>
                <a:cxn ang="0">
                  <a:pos x="89" y="789"/>
                </a:cxn>
                <a:cxn ang="0">
                  <a:pos x="97" y="915"/>
                </a:cxn>
                <a:cxn ang="0">
                  <a:pos x="112" y="1042"/>
                </a:cxn>
                <a:cxn ang="0">
                  <a:pos x="141" y="1176"/>
                </a:cxn>
                <a:cxn ang="0">
                  <a:pos x="186" y="1302"/>
                </a:cxn>
                <a:cxn ang="0">
                  <a:pos x="253" y="1421"/>
                </a:cxn>
                <a:cxn ang="0">
                  <a:pos x="342" y="1533"/>
                </a:cxn>
                <a:cxn ang="0">
                  <a:pos x="371" y="1563"/>
                </a:cxn>
                <a:cxn ang="0">
                  <a:pos x="371" y="1570"/>
                </a:cxn>
                <a:cxn ang="0">
                  <a:pos x="349" y="1592"/>
                </a:cxn>
                <a:cxn ang="0">
                  <a:pos x="282" y="1548"/>
                </a:cxn>
                <a:cxn ang="0">
                  <a:pos x="230" y="1488"/>
                </a:cxn>
                <a:cxn ang="0">
                  <a:pos x="164" y="1406"/>
                </a:cxn>
                <a:cxn ang="0">
                  <a:pos x="104" y="1295"/>
                </a:cxn>
                <a:cxn ang="0">
                  <a:pos x="52" y="1161"/>
                </a:cxn>
                <a:cxn ang="0">
                  <a:pos x="23" y="1027"/>
                </a:cxn>
                <a:cxn ang="0">
                  <a:pos x="8" y="900"/>
                </a:cxn>
                <a:cxn ang="0">
                  <a:pos x="0" y="796"/>
                </a:cxn>
                <a:cxn ang="0">
                  <a:pos x="8" y="655"/>
                </a:cxn>
                <a:cxn ang="0">
                  <a:pos x="37" y="491"/>
                </a:cxn>
                <a:cxn ang="0">
                  <a:pos x="97" y="312"/>
                </a:cxn>
                <a:cxn ang="0">
                  <a:pos x="156" y="201"/>
                </a:cxn>
                <a:cxn ang="0">
                  <a:pos x="223" y="111"/>
                </a:cxn>
                <a:cxn ang="0">
                  <a:pos x="282" y="52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1" h="1592">
                  <a:moveTo>
                    <a:pt x="349" y="0"/>
                  </a:moveTo>
                  <a:lnTo>
                    <a:pt x="356" y="0"/>
                  </a:lnTo>
                  <a:lnTo>
                    <a:pt x="364" y="7"/>
                  </a:lnTo>
                  <a:lnTo>
                    <a:pt x="364" y="22"/>
                  </a:lnTo>
                  <a:lnTo>
                    <a:pt x="356" y="30"/>
                  </a:lnTo>
                  <a:lnTo>
                    <a:pt x="342" y="37"/>
                  </a:lnTo>
                  <a:lnTo>
                    <a:pt x="238" y="164"/>
                  </a:lnTo>
                  <a:lnTo>
                    <a:pt x="171" y="312"/>
                  </a:lnTo>
                  <a:lnTo>
                    <a:pt x="119" y="461"/>
                  </a:lnTo>
                  <a:lnTo>
                    <a:pt x="97" y="625"/>
                  </a:lnTo>
                  <a:lnTo>
                    <a:pt x="89" y="789"/>
                  </a:lnTo>
                  <a:lnTo>
                    <a:pt x="97" y="915"/>
                  </a:lnTo>
                  <a:lnTo>
                    <a:pt x="112" y="1042"/>
                  </a:lnTo>
                  <a:lnTo>
                    <a:pt x="141" y="1176"/>
                  </a:lnTo>
                  <a:lnTo>
                    <a:pt x="186" y="1302"/>
                  </a:lnTo>
                  <a:lnTo>
                    <a:pt x="253" y="1421"/>
                  </a:lnTo>
                  <a:lnTo>
                    <a:pt x="342" y="1533"/>
                  </a:lnTo>
                  <a:lnTo>
                    <a:pt x="371" y="1563"/>
                  </a:lnTo>
                  <a:lnTo>
                    <a:pt x="371" y="1570"/>
                  </a:lnTo>
                  <a:lnTo>
                    <a:pt x="349" y="1592"/>
                  </a:lnTo>
                  <a:lnTo>
                    <a:pt x="282" y="1548"/>
                  </a:lnTo>
                  <a:lnTo>
                    <a:pt x="230" y="1488"/>
                  </a:lnTo>
                  <a:lnTo>
                    <a:pt x="164" y="1406"/>
                  </a:lnTo>
                  <a:lnTo>
                    <a:pt x="104" y="1295"/>
                  </a:lnTo>
                  <a:lnTo>
                    <a:pt x="52" y="1161"/>
                  </a:lnTo>
                  <a:lnTo>
                    <a:pt x="23" y="1027"/>
                  </a:lnTo>
                  <a:lnTo>
                    <a:pt x="8" y="900"/>
                  </a:lnTo>
                  <a:lnTo>
                    <a:pt x="0" y="796"/>
                  </a:lnTo>
                  <a:lnTo>
                    <a:pt x="8" y="655"/>
                  </a:lnTo>
                  <a:lnTo>
                    <a:pt x="37" y="491"/>
                  </a:lnTo>
                  <a:lnTo>
                    <a:pt x="97" y="312"/>
                  </a:lnTo>
                  <a:lnTo>
                    <a:pt x="156" y="201"/>
                  </a:lnTo>
                  <a:lnTo>
                    <a:pt x="223" y="111"/>
                  </a:lnTo>
                  <a:lnTo>
                    <a:pt x="282" y="52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6"/>
            <p:cNvSpPr>
              <a:spLocks/>
            </p:cNvSpPr>
            <p:nvPr/>
          </p:nvSpPr>
          <p:spPr bwMode="auto">
            <a:xfrm>
              <a:off x="20691" y="4451"/>
              <a:ext cx="675" cy="71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452" y="89"/>
                </a:cxn>
                <a:cxn ang="0">
                  <a:pos x="519" y="119"/>
                </a:cxn>
                <a:cxn ang="0">
                  <a:pos x="593" y="74"/>
                </a:cxn>
                <a:cxn ang="0">
                  <a:pos x="652" y="0"/>
                </a:cxn>
                <a:cxn ang="0">
                  <a:pos x="675" y="7"/>
                </a:cxn>
                <a:cxn ang="0">
                  <a:pos x="652" y="60"/>
                </a:cxn>
                <a:cxn ang="0">
                  <a:pos x="563" y="164"/>
                </a:cxn>
                <a:cxn ang="0">
                  <a:pos x="452" y="283"/>
                </a:cxn>
                <a:cxn ang="0">
                  <a:pos x="371" y="350"/>
                </a:cxn>
                <a:cxn ang="0">
                  <a:pos x="282" y="432"/>
                </a:cxn>
                <a:cxn ang="0">
                  <a:pos x="148" y="558"/>
                </a:cxn>
                <a:cxn ang="0">
                  <a:pos x="148" y="566"/>
                </a:cxn>
                <a:cxn ang="0">
                  <a:pos x="200" y="558"/>
                </a:cxn>
                <a:cxn ang="0">
                  <a:pos x="237" y="566"/>
                </a:cxn>
                <a:cxn ang="0">
                  <a:pos x="289" y="588"/>
                </a:cxn>
                <a:cxn ang="0">
                  <a:pos x="356" y="610"/>
                </a:cxn>
                <a:cxn ang="0">
                  <a:pos x="430" y="603"/>
                </a:cxn>
                <a:cxn ang="0">
                  <a:pos x="541" y="543"/>
                </a:cxn>
                <a:cxn ang="0">
                  <a:pos x="586" y="469"/>
                </a:cxn>
                <a:cxn ang="0">
                  <a:pos x="593" y="454"/>
                </a:cxn>
                <a:cxn ang="0">
                  <a:pos x="623" y="461"/>
                </a:cxn>
                <a:cxn ang="0">
                  <a:pos x="615" y="506"/>
                </a:cxn>
                <a:cxn ang="0">
                  <a:pos x="556" y="610"/>
                </a:cxn>
                <a:cxn ang="0">
                  <a:pos x="445" y="700"/>
                </a:cxn>
                <a:cxn ang="0">
                  <a:pos x="311" y="700"/>
                </a:cxn>
                <a:cxn ang="0">
                  <a:pos x="200" y="595"/>
                </a:cxn>
                <a:cxn ang="0">
                  <a:pos x="126" y="610"/>
                </a:cxn>
                <a:cxn ang="0">
                  <a:pos x="44" y="692"/>
                </a:cxn>
                <a:cxn ang="0">
                  <a:pos x="37" y="714"/>
                </a:cxn>
                <a:cxn ang="0">
                  <a:pos x="0" y="707"/>
                </a:cxn>
                <a:cxn ang="0">
                  <a:pos x="7" y="677"/>
                </a:cxn>
                <a:cxn ang="0">
                  <a:pos x="96" y="566"/>
                </a:cxn>
                <a:cxn ang="0">
                  <a:pos x="304" y="357"/>
                </a:cxn>
                <a:cxn ang="0">
                  <a:pos x="378" y="290"/>
                </a:cxn>
                <a:cxn ang="0">
                  <a:pos x="526" y="149"/>
                </a:cxn>
                <a:cxn ang="0">
                  <a:pos x="452" y="141"/>
                </a:cxn>
                <a:cxn ang="0">
                  <a:pos x="363" y="112"/>
                </a:cxn>
                <a:cxn ang="0">
                  <a:pos x="282" y="104"/>
                </a:cxn>
                <a:cxn ang="0">
                  <a:pos x="200" y="134"/>
                </a:cxn>
                <a:cxn ang="0">
                  <a:pos x="155" y="193"/>
                </a:cxn>
                <a:cxn ang="0">
                  <a:pos x="133" y="179"/>
                </a:cxn>
                <a:cxn ang="0">
                  <a:pos x="170" y="104"/>
                </a:cxn>
                <a:cxn ang="0">
                  <a:pos x="259" y="15"/>
                </a:cxn>
              </a:cxnLst>
              <a:rect l="0" t="0" r="r" b="b"/>
              <a:pathLst>
                <a:path w="675" h="714">
                  <a:moveTo>
                    <a:pt x="326" y="0"/>
                  </a:moveTo>
                  <a:lnTo>
                    <a:pt x="356" y="0"/>
                  </a:lnTo>
                  <a:lnTo>
                    <a:pt x="422" y="45"/>
                  </a:lnTo>
                  <a:lnTo>
                    <a:pt x="452" y="89"/>
                  </a:lnTo>
                  <a:lnTo>
                    <a:pt x="474" y="104"/>
                  </a:lnTo>
                  <a:lnTo>
                    <a:pt x="519" y="119"/>
                  </a:lnTo>
                  <a:lnTo>
                    <a:pt x="556" y="112"/>
                  </a:lnTo>
                  <a:lnTo>
                    <a:pt x="593" y="74"/>
                  </a:lnTo>
                  <a:lnTo>
                    <a:pt x="638" y="15"/>
                  </a:lnTo>
                  <a:lnTo>
                    <a:pt x="652" y="0"/>
                  </a:lnTo>
                  <a:lnTo>
                    <a:pt x="667" y="0"/>
                  </a:lnTo>
                  <a:lnTo>
                    <a:pt x="675" y="7"/>
                  </a:lnTo>
                  <a:lnTo>
                    <a:pt x="675" y="15"/>
                  </a:lnTo>
                  <a:lnTo>
                    <a:pt x="652" y="60"/>
                  </a:lnTo>
                  <a:lnTo>
                    <a:pt x="615" y="104"/>
                  </a:lnTo>
                  <a:lnTo>
                    <a:pt x="563" y="164"/>
                  </a:lnTo>
                  <a:lnTo>
                    <a:pt x="489" y="246"/>
                  </a:lnTo>
                  <a:lnTo>
                    <a:pt x="452" y="283"/>
                  </a:lnTo>
                  <a:lnTo>
                    <a:pt x="408" y="320"/>
                  </a:lnTo>
                  <a:lnTo>
                    <a:pt x="371" y="350"/>
                  </a:lnTo>
                  <a:lnTo>
                    <a:pt x="333" y="387"/>
                  </a:lnTo>
                  <a:lnTo>
                    <a:pt x="282" y="432"/>
                  </a:lnTo>
                  <a:lnTo>
                    <a:pt x="155" y="558"/>
                  </a:lnTo>
                  <a:lnTo>
                    <a:pt x="148" y="558"/>
                  </a:lnTo>
                  <a:lnTo>
                    <a:pt x="133" y="566"/>
                  </a:lnTo>
                  <a:lnTo>
                    <a:pt x="148" y="566"/>
                  </a:lnTo>
                  <a:lnTo>
                    <a:pt x="155" y="558"/>
                  </a:lnTo>
                  <a:lnTo>
                    <a:pt x="200" y="558"/>
                  </a:lnTo>
                  <a:lnTo>
                    <a:pt x="215" y="566"/>
                  </a:lnTo>
                  <a:lnTo>
                    <a:pt x="237" y="566"/>
                  </a:lnTo>
                  <a:lnTo>
                    <a:pt x="259" y="573"/>
                  </a:lnTo>
                  <a:lnTo>
                    <a:pt x="289" y="588"/>
                  </a:lnTo>
                  <a:lnTo>
                    <a:pt x="326" y="603"/>
                  </a:lnTo>
                  <a:lnTo>
                    <a:pt x="356" y="610"/>
                  </a:lnTo>
                  <a:lnTo>
                    <a:pt x="385" y="610"/>
                  </a:lnTo>
                  <a:lnTo>
                    <a:pt x="430" y="603"/>
                  </a:lnTo>
                  <a:lnTo>
                    <a:pt x="489" y="580"/>
                  </a:lnTo>
                  <a:lnTo>
                    <a:pt x="541" y="543"/>
                  </a:lnTo>
                  <a:lnTo>
                    <a:pt x="578" y="476"/>
                  </a:lnTo>
                  <a:lnTo>
                    <a:pt x="586" y="469"/>
                  </a:lnTo>
                  <a:lnTo>
                    <a:pt x="586" y="461"/>
                  </a:lnTo>
                  <a:lnTo>
                    <a:pt x="593" y="454"/>
                  </a:lnTo>
                  <a:lnTo>
                    <a:pt x="615" y="454"/>
                  </a:lnTo>
                  <a:lnTo>
                    <a:pt x="623" y="461"/>
                  </a:lnTo>
                  <a:lnTo>
                    <a:pt x="623" y="469"/>
                  </a:lnTo>
                  <a:lnTo>
                    <a:pt x="615" y="506"/>
                  </a:lnTo>
                  <a:lnTo>
                    <a:pt x="593" y="551"/>
                  </a:lnTo>
                  <a:lnTo>
                    <a:pt x="556" y="610"/>
                  </a:lnTo>
                  <a:lnTo>
                    <a:pt x="504" y="662"/>
                  </a:lnTo>
                  <a:lnTo>
                    <a:pt x="445" y="700"/>
                  </a:lnTo>
                  <a:lnTo>
                    <a:pt x="371" y="714"/>
                  </a:lnTo>
                  <a:lnTo>
                    <a:pt x="311" y="700"/>
                  </a:lnTo>
                  <a:lnTo>
                    <a:pt x="215" y="603"/>
                  </a:lnTo>
                  <a:lnTo>
                    <a:pt x="200" y="595"/>
                  </a:lnTo>
                  <a:lnTo>
                    <a:pt x="178" y="595"/>
                  </a:lnTo>
                  <a:lnTo>
                    <a:pt x="126" y="610"/>
                  </a:lnTo>
                  <a:lnTo>
                    <a:pt x="81" y="640"/>
                  </a:lnTo>
                  <a:lnTo>
                    <a:pt x="44" y="692"/>
                  </a:lnTo>
                  <a:lnTo>
                    <a:pt x="37" y="707"/>
                  </a:lnTo>
                  <a:lnTo>
                    <a:pt x="37" y="714"/>
                  </a:lnTo>
                  <a:lnTo>
                    <a:pt x="7" y="714"/>
                  </a:lnTo>
                  <a:lnTo>
                    <a:pt x="0" y="707"/>
                  </a:lnTo>
                  <a:lnTo>
                    <a:pt x="0" y="700"/>
                  </a:lnTo>
                  <a:lnTo>
                    <a:pt x="7" y="677"/>
                  </a:lnTo>
                  <a:lnTo>
                    <a:pt x="44" y="633"/>
                  </a:lnTo>
                  <a:lnTo>
                    <a:pt x="96" y="566"/>
                  </a:lnTo>
                  <a:lnTo>
                    <a:pt x="163" y="491"/>
                  </a:lnTo>
                  <a:lnTo>
                    <a:pt x="304" y="357"/>
                  </a:lnTo>
                  <a:lnTo>
                    <a:pt x="333" y="335"/>
                  </a:lnTo>
                  <a:lnTo>
                    <a:pt x="378" y="290"/>
                  </a:lnTo>
                  <a:lnTo>
                    <a:pt x="430" y="246"/>
                  </a:lnTo>
                  <a:lnTo>
                    <a:pt x="526" y="149"/>
                  </a:lnTo>
                  <a:lnTo>
                    <a:pt x="489" y="149"/>
                  </a:lnTo>
                  <a:lnTo>
                    <a:pt x="452" y="141"/>
                  </a:lnTo>
                  <a:lnTo>
                    <a:pt x="400" y="126"/>
                  </a:lnTo>
                  <a:lnTo>
                    <a:pt x="363" y="112"/>
                  </a:lnTo>
                  <a:lnTo>
                    <a:pt x="333" y="104"/>
                  </a:lnTo>
                  <a:lnTo>
                    <a:pt x="282" y="104"/>
                  </a:lnTo>
                  <a:lnTo>
                    <a:pt x="244" y="112"/>
                  </a:lnTo>
                  <a:lnTo>
                    <a:pt x="200" y="134"/>
                  </a:lnTo>
                  <a:lnTo>
                    <a:pt x="170" y="179"/>
                  </a:lnTo>
                  <a:lnTo>
                    <a:pt x="155" y="193"/>
                  </a:lnTo>
                  <a:lnTo>
                    <a:pt x="148" y="193"/>
                  </a:lnTo>
                  <a:lnTo>
                    <a:pt x="133" y="179"/>
                  </a:lnTo>
                  <a:lnTo>
                    <a:pt x="141" y="149"/>
                  </a:lnTo>
                  <a:lnTo>
                    <a:pt x="170" y="104"/>
                  </a:lnTo>
                  <a:lnTo>
                    <a:pt x="207" y="52"/>
                  </a:lnTo>
                  <a:lnTo>
                    <a:pt x="259" y="15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7"/>
            <p:cNvSpPr>
              <a:spLocks/>
            </p:cNvSpPr>
            <p:nvPr/>
          </p:nvSpPr>
          <p:spPr bwMode="auto">
            <a:xfrm>
              <a:off x="21551" y="3952"/>
              <a:ext cx="364" cy="159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7" y="15"/>
                </a:cxn>
                <a:cxn ang="0">
                  <a:pos x="82" y="52"/>
                </a:cxn>
                <a:cxn ang="0">
                  <a:pos x="134" y="112"/>
                </a:cxn>
                <a:cxn ang="0">
                  <a:pos x="200" y="194"/>
                </a:cxn>
                <a:cxn ang="0">
                  <a:pos x="260" y="298"/>
                </a:cxn>
                <a:cxn ang="0">
                  <a:pos x="327" y="484"/>
                </a:cxn>
                <a:cxn ang="0">
                  <a:pos x="356" y="655"/>
                </a:cxn>
                <a:cxn ang="0">
                  <a:pos x="364" y="797"/>
                </a:cxn>
                <a:cxn ang="0">
                  <a:pos x="356" y="938"/>
                </a:cxn>
                <a:cxn ang="0">
                  <a:pos x="327" y="1102"/>
                </a:cxn>
                <a:cxn ang="0">
                  <a:pos x="267" y="1280"/>
                </a:cxn>
                <a:cxn ang="0">
                  <a:pos x="208" y="1392"/>
                </a:cxn>
                <a:cxn ang="0">
                  <a:pos x="141" y="1481"/>
                </a:cxn>
                <a:cxn ang="0">
                  <a:pos x="82" y="1541"/>
                </a:cxn>
                <a:cxn ang="0">
                  <a:pos x="37" y="1578"/>
                </a:cxn>
                <a:cxn ang="0">
                  <a:pos x="15" y="1593"/>
                </a:cxn>
                <a:cxn ang="0">
                  <a:pos x="0" y="1578"/>
                </a:cxn>
                <a:cxn ang="0">
                  <a:pos x="0" y="1563"/>
                </a:cxn>
                <a:cxn ang="0">
                  <a:pos x="8" y="1556"/>
                </a:cxn>
                <a:cxn ang="0">
                  <a:pos x="22" y="1548"/>
                </a:cxn>
                <a:cxn ang="0">
                  <a:pos x="126" y="1422"/>
                </a:cxn>
                <a:cxn ang="0">
                  <a:pos x="193" y="1273"/>
                </a:cxn>
                <a:cxn ang="0">
                  <a:pos x="245" y="1124"/>
                </a:cxn>
                <a:cxn ang="0">
                  <a:pos x="267" y="960"/>
                </a:cxn>
                <a:cxn ang="0">
                  <a:pos x="275" y="797"/>
                </a:cxn>
                <a:cxn ang="0">
                  <a:pos x="267" y="603"/>
                </a:cxn>
                <a:cxn ang="0">
                  <a:pos x="230" y="432"/>
                </a:cxn>
                <a:cxn ang="0">
                  <a:pos x="186" y="283"/>
                </a:cxn>
                <a:cxn ang="0">
                  <a:pos x="111" y="157"/>
                </a:cxn>
                <a:cxn ang="0">
                  <a:pos x="30" y="52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364" h="1593">
                  <a:moveTo>
                    <a:pt x="15" y="0"/>
                  </a:moveTo>
                  <a:lnTo>
                    <a:pt x="37" y="15"/>
                  </a:lnTo>
                  <a:lnTo>
                    <a:pt x="82" y="52"/>
                  </a:lnTo>
                  <a:lnTo>
                    <a:pt x="134" y="112"/>
                  </a:lnTo>
                  <a:lnTo>
                    <a:pt x="200" y="194"/>
                  </a:lnTo>
                  <a:lnTo>
                    <a:pt x="260" y="298"/>
                  </a:lnTo>
                  <a:lnTo>
                    <a:pt x="327" y="484"/>
                  </a:lnTo>
                  <a:lnTo>
                    <a:pt x="356" y="655"/>
                  </a:lnTo>
                  <a:lnTo>
                    <a:pt x="364" y="797"/>
                  </a:lnTo>
                  <a:lnTo>
                    <a:pt x="356" y="938"/>
                  </a:lnTo>
                  <a:lnTo>
                    <a:pt x="327" y="1102"/>
                  </a:lnTo>
                  <a:lnTo>
                    <a:pt x="267" y="1280"/>
                  </a:lnTo>
                  <a:lnTo>
                    <a:pt x="208" y="1392"/>
                  </a:lnTo>
                  <a:lnTo>
                    <a:pt x="141" y="1481"/>
                  </a:lnTo>
                  <a:lnTo>
                    <a:pt x="82" y="1541"/>
                  </a:lnTo>
                  <a:lnTo>
                    <a:pt x="37" y="1578"/>
                  </a:lnTo>
                  <a:lnTo>
                    <a:pt x="15" y="1593"/>
                  </a:lnTo>
                  <a:lnTo>
                    <a:pt x="0" y="1578"/>
                  </a:lnTo>
                  <a:lnTo>
                    <a:pt x="0" y="1563"/>
                  </a:lnTo>
                  <a:lnTo>
                    <a:pt x="8" y="1556"/>
                  </a:lnTo>
                  <a:lnTo>
                    <a:pt x="22" y="1548"/>
                  </a:lnTo>
                  <a:lnTo>
                    <a:pt x="126" y="1422"/>
                  </a:lnTo>
                  <a:lnTo>
                    <a:pt x="193" y="1273"/>
                  </a:lnTo>
                  <a:lnTo>
                    <a:pt x="245" y="1124"/>
                  </a:lnTo>
                  <a:lnTo>
                    <a:pt x="267" y="960"/>
                  </a:lnTo>
                  <a:lnTo>
                    <a:pt x="275" y="797"/>
                  </a:lnTo>
                  <a:lnTo>
                    <a:pt x="267" y="603"/>
                  </a:lnTo>
                  <a:lnTo>
                    <a:pt x="230" y="432"/>
                  </a:lnTo>
                  <a:lnTo>
                    <a:pt x="186" y="283"/>
                  </a:lnTo>
                  <a:lnTo>
                    <a:pt x="111" y="157"/>
                  </a:lnTo>
                  <a:lnTo>
                    <a:pt x="30" y="5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8"/>
            <p:cNvSpPr>
              <a:spLocks noEditPoints="1"/>
            </p:cNvSpPr>
            <p:nvPr/>
          </p:nvSpPr>
          <p:spPr bwMode="auto">
            <a:xfrm>
              <a:off x="22605" y="4563"/>
              <a:ext cx="1053" cy="372"/>
            </a:xfrm>
            <a:custGeom>
              <a:avLst/>
              <a:gdLst/>
              <a:ahLst/>
              <a:cxnLst>
                <a:cxn ang="0">
                  <a:pos x="22" y="312"/>
                </a:cxn>
                <a:cxn ang="0">
                  <a:pos x="1031" y="312"/>
                </a:cxn>
                <a:cxn ang="0">
                  <a:pos x="1038" y="320"/>
                </a:cxn>
                <a:cxn ang="0">
                  <a:pos x="1053" y="327"/>
                </a:cxn>
                <a:cxn ang="0">
                  <a:pos x="1053" y="357"/>
                </a:cxn>
                <a:cxn ang="0">
                  <a:pos x="1038" y="364"/>
                </a:cxn>
                <a:cxn ang="0">
                  <a:pos x="1031" y="372"/>
                </a:cxn>
                <a:cxn ang="0">
                  <a:pos x="22" y="372"/>
                </a:cxn>
                <a:cxn ang="0">
                  <a:pos x="14" y="364"/>
                </a:cxn>
                <a:cxn ang="0">
                  <a:pos x="0" y="357"/>
                </a:cxn>
                <a:cxn ang="0">
                  <a:pos x="0" y="327"/>
                </a:cxn>
                <a:cxn ang="0">
                  <a:pos x="14" y="320"/>
                </a:cxn>
                <a:cxn ang="0">
                  <a:pos x="22" y="312"/>
                </a:cxn>
                <a:cxn ang="0">
                  <a:pos x="22" y="0"/>
                </a:cxn>
                <a:cxn ang="0">
                  <a:pos x="1031" y="0"/>
                </a:cxn>
                <a:cxn ang="0">
                  <a:pos x="1038" y="7"/>
                </a:cxn>
                <a:cxn ang="0">
                  <a:pos x="1053" y="14"/>
                </a:cxn>
                <a:cxn ang="0">
                  <a:pos x="1053" y="44"/>
                </a:cxn>
                <a:cxn ang="0">
                  <a:pos x="1038" y="52"/>
                </a:cxn>
                <a:cxn ang="0">
                  <a:pos x="1031" y="59"/>
                </a:cxn>
                <a:cxn ang="0">
                  <a:pos x="22" y="59"/>
                </a:cxn>
                <a:cxn ang="0">
                  <a:pos x="14" y="52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14" y="7"/>
                </a:cxn>
                <a:cxn ang="0">
                  <a:pos x="22" y="0"/>
                </a:cxn>
              </a:cxnLst>
              <a:rect l="0" t="0" r="r" b="b"/>
              <a:pathLst>
                <a:path w="1053" h="372">
                  <a:moveTo>
                    <a:pt x="22" y="312"/>
                  </a:moveTo>
                  <a:lnTo>
                    <a:pt x="1031" y="312"/>
                  </a:lnTo>
                  <a:lnTo>
                    <a:pt x="1038" y="320"/>
                  </a:lnTo>
                  <a:lnTo>
                    <a:pt x="1053" y="327"/>
                  </a:lnTo>
                  <a:lnTo>
                    <a:pt x="1053" y="357"/>
                  </a:lnTo>
                  <a:lnTo>
                    <a:pt x="1038" y="364"/>
                  </a:lnTo>
                  <a:lnTo>
                    <a:pt x="1031" y="372"/>
                  </a:lnTo>
                  <a:lnTo>
                    <a:pt x="22" y="372"/>
                  </a:lnTo>
                  <a:lnTo>
                    <a:pt x="14" y="364"/>
                  </a:lnTo>
                  <a:lnTo>
                    <a:pt x="0" y="357"/>
                  </a:lnTo>
                  <a:lnTo>
                    <a:pt x="0" y="327"/>
                  </a:lnTo>
                  <a:lnTo>
                    <a:pt x="14" y="320"/>
                  </a:lnTo>
                  <a:lnTo>
                    <a:pt x="22" y="312"/>
                  </a:lnTo>
                  <a:close/>
                  <a:moveTo>
                    <a:pt x="22" y="0"/>
                  </a:moveTo>
                  <a:lnTo>
                    <a:pt x="1031" y="0"/>
                  </a:lnTo>
                  <a:lnTo>
                    <a:pt x="1038" y="7"/>
                  </a:lnTo>
                  <a:lnTo>
                    <a:pt x="1053" y="14"/>
                  </a:lnTo>
                  <a:lnTo>
                    <a:pt x="1053" y="44"/>
                  </a:lnTo>
                  <a:lnTo>
                    <a:pt x="1038" y="52"/>
                  </a:lnTo>
                  <a:lnTo>
                    <a:pt x="1031" y="59"/>
                  </a:lnTo>
                  <a:lnTo>
                    <a:pt x="22" y="59"/>
                  </a:lnTo>
                  <a:lnTo>
                    <a:pt x="14" y="52"/>
                  </a:lnTo>
                  <a:lnTo>
                    <a:pt x="0" y="44"/>
                  </a:lnTo>
                  <a:lnTo>
                    <a:pt x="0" y="14"/>
                  </a:lnTo>
                  <a:lnTo>
                    <a:pt x="14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9"/>
            <p:cNvSpPr>
              <a:spLocks noEditPoints="1"/>
            </p:cNvSpPr>
            <p:nvPr/>
          </p:nvSpPr>
          <p:spPr bwMode="auto">
            <a:xfrm>
              <a:off x="24266" y="4086"/>
              <a:ext cx="668" cy="1102"/>
            </a:xfrm>
            <a:custGeom>
              <a:avLst/>
              <a:gdLst/>
              <a:ahLst/>
              <a:cxnLst>
                <a:cxn ang="0">
                  <a:pos x="275" y="52"/>
                </a:cxn>
                <a:cxn ang="0">
                  <a:pos x="200" y="105"/>
                </a:cxn>
                <a:cxn ang="0">
                  <a:pos x="149" y="246"/>
                </a:cxn>
                <a:cxn ang="0">
                  <a:pos x="134" y="640"/>
                </a:cxn>
                <a:cxn ang="0">
                  <a:pos x="149" y="871"/>
                </a:cxn>
                <a:cxn ang="0">
                  <a:pos x="208" y="1005"/>
                </a:cxn>
                <a:cxn ang="0">
                  <a:pos x="297" y="1057"/>
                </a:cxn>
                <a:cxn ang="0">
                  <a:pos x="341" y="1072"/>
                </a:cxn>
                <a:cxn ang="0">
                  <a:pos x="430" y="1042"/>
                </a:cxn>
                <a:cxn ang="0">
                  <a:pos x="505" y="945"/>
                </a:cxn>
                <a:cxn ang="0">
                  <a:pos x="542" y="715"/>
                </a:cxn>
                <a:cxn ang="0">
                  <a:pos x="534" y="328"/>
                </a:cxn>
                <a:cxn ang="0">
                  <a:pos x="505" y="149"/>
                </a:cxn>
                <a:cxn ang="0">
                  <a:pos x="423" y="67"/>
                </a:cxn>
                <a:cxn ang="0">
                  <a:pos x="341" y="45"/>
                </a:cxn>
                <a:cxn ang="0">
                  <a:pos x="334" y="0"/>
                </a:cxn>
                <a:cxn ang="0">
                  <a:pos x="438" y="15"/>
                </a:cxn>
                <a:cxn ang="0">
                  <a:pos x="549" y="97"/>
                </a:cxn>
                <a:cxn ang="0">
                  <a:pos x="646" y="298"/>
                </a:cxn>
                <a:cxn ang="0">
                  <a:pos x="668" y="551"/>
                </a:cxn>
                <a:cxn ang="0">
                  <a:pos x="660" y="685"/>
                </a:cxn>
                <a:cxn ang="0">
                  <a:pos x="608" y="916"/>
                </a:cxn>
                <a:cxn ang="0">
                  <a:pos x="505" y="1050"/>
                </a:cxn>
                <a:cxn ang="0">
                  <a:pos x="386" y="1094"/>
                </a:cxn>
                <a:cxn ang="0">
                  <a:pos x="267" y="1094"/>
                </a:cxn>
                <a:cxn ang="0">
                  <a:pos x="126" y="1020"/>
                </a:cxn>
                <a:cxn ang="0">
                  <a:pos x="22" y="811"/>
                </a:cxn>
                <a:cxn ang="0">
                  <a:pos x="0" y="551"/>
                </a:cxn>
                <a:cxn ang="0">
                  <a:pos x="22" y="305"/>
                </a:cxn>
                <a:cxn ang="0">
                  <a:pos x="104" y="112"/>
                </a:cxn>
                <a:cxn ang="0">
                  <a:pos x="215" y="23"/>
                </a:cxn>
                <a:cxn ang="0">
                  <a:pos x="334" y="0"/>
                </a:cxn>
              </a:cxnLst>
              <a:rect l="0" t="0" r="r" b="b"/>
              <a:pathLst>
                <a:path w="668" h="1102">
                  <a:moveTo>
                    <a:pt x="312" y="45"/>
                  </a:moveTo>
                  <a:lnTo>
                    <a:pt x="275" y="52"/>
                  </a:lnTo>
                  <a:lnTo>
                    <a:pt x="238" y="75"/>
                  </a:lnTo>
                  <a:lnTo>
                    <a:pt x="200" y="105"/>
                  </a:lnTo>
                  <a:lnTo>
                    <a:pt x="171" y="164"/>
                  </a:lnTo>
                  <a:lnTo>
                    <a:pt x="149" y="246"/>
                  </a:lnTo>
                  <a:lnTo>
                    <a:pt x="134" y="380"/>
                  </a:lnTo>
                  <a:lnTo>
                    <a:pt x="134" y="640"/>
                  </a:lnTo>
                  <a:lnTo>
                    <a:pt x="141" y="759"/>
                  </a:lnTo>
                  <a:lnTo>
                    <a:pt x="149" y="871"/>
                  </a:lnTo>
                  <a:lnTo>
                    <a:pt x="171" y="953"/>
                  </a:lnTo>
                  <a:lnTo>
                    <a:pt x="208" y="1005"/>
                  </a:lnTo>
                  <a:lnTo>
                    <a:pt x="252" y="1042"/>
                  </a:lnTo>
                  <a:lnTo>
                    <a:pt x="297" y="1057"/>
                  </a:lnTo>
                  <a:lnTo>
                    <a:pt x="334" y="1065"/>
                  </a:lnTo>
                  <a:lnTo>
                    <a:pt x="341" y="1072"/>
                  </a:lnTo>
                  <a:lnTo>
                    <a:pt x="386" y="1065"/>
                  </a:lnTo>
                  <a:lnTo>
                    <a:pt x="430" y="1042"/>
                  </a:lnTo>
                  <a:lnTo>
                    <a:pt x="468" y="1005"/>
                  </a:lnTo>
                  <a:lnTo>
                    <a:pt x="505" y="945"/>
                  </a:lnTo>
                  <a:lnTo>
                    <a:pt x="527" y="871"/>
                  </a:lnTo>
                  <a:lnTo>
                    <a:pt x="542" y="715"/>
                  </a:lnTo>
                  <a:lnTo>
                    <a:pt x="542" y="439"/>
                  </a:lnTo>
                  <a:lnTo>
                    <a:pt x="534" y="328"/>
                  </a:lnTo>
                  <a:lnTo>
                    <a:pt x="527" y="231"/>
                  </a:lnTo>
                  <a:lnTo>
                    <a:pt x="505" y="149"/>
                  </a:lnTo>
                  <a:lnTo>
                    <a:pt x="460" y="97"/>
                  </a:lnTo>
                  <a:lnTo>
                    <a:pt x="423" y="67"/>
                  </a:lnTo>
                  <a:lnTo>
                    <a:pt x="379" y="52"/>
                  </a:lnTo>
                  <a:lnTo>
                    <a:pt x="341" y="45"/>
                  </a:lnTo>
                  <a:lnTo>
                    <a:pt x="312" y="45"/>
                  </a:lnTo>
                  <a:close/>
                  <a:moveTo>
                    <a:pt x="334" y="0"/>
                  </a:moveTo>
                  <a:lnTo>
                    <a:pt x="379" y="0"/>
                  </a:lnTo>
                  <a:lnTo>
                    <a:pt x="438" y="15"/>
                  </a:lnTo>
                  <a:lnTo>
                    <a:pt x="497" y="45"/>
                  </a:lnTo>
                  <a:lnTo>
                    <a:pt x="549" y="97"/>
                  </a:lnTo>
                  <a:lnTo>
                    <a:pt x="601" y="179"/>
                  </a:lnTo>
                  <a:lnTo>
                    <a:pt x="646" y="298"/>
                  </a:lnTo>
                  <a:lnTo>
                    <a:pt x="660" y="425"/>
                  </a:lnTo>
                  <a:lnTo>
                    <a:pt x="668" y="551"/>
                  </a:lnTo>
                  <a:lnTo>
                    <a:pt x="668" y="558"/>
                  </a:lnTo>
                  <a:lnTo>
                    <a:pt x="660" y="685"/>
                  </a:lnTo>
                  <a:lnTo>
                    <a:pt x="646" y="804"/>
                  </a:lnTo>
                  <a:lnTo>
                    <a:pt x="608" y="916"/>
                  </a:lnTo>
                  <a:lnTo>
                    <a:pt x="564" y="998"/>
                  </a:lnTo>
                  <a:lnTo>
                    <a:pt x="505" y="1050"/>
                  </a:lnTo>
                  <a:lnTo>
                    <a:pt x="445" y="1079"/>
                  </a:lnTo>
                  <a:lnTo>
                    <a:pt x="386" y="1094"/>
                  </a:lnTo>
                  <a:lnTo>
                    <a:pt x="334" y="1102"/>
                  </a:lnTo>
                  <a:lnTo>
                    <a:pt x="267" y="1094"/>
                  </a:lnTo>
                  <a:lnTo>
                    <a:pt x="193" y="1065"/>
                  </a:lnTo>
                  <a:lnTo>
                    <a:pt x="126" y="1020"/>
                  </a:lnTo>
                  <a:lnTo>
                    <a:pt x="67" y="938"/>
                  </a:lnTo>
                  <a:lnTo>
                    <a:pt x="22" y="811"/>
                  </a:lnTo>
                  <a:lnTo>
                    <a:pt x="8" y="678"/>
                  </a:lnTo>
                  <a:lnTo>
                    <a:pt x="0" y="551"/>
                  </a:lnTo>
                  <a:lnTo>
                    <a:pt x="8" y="425"/>
                  </a:lnTo>
                  <a:lnTo>
                    <a:pt x="22" y="305"/>
                  </a:lnTo>
                  <a:lnTo>
                    <a:pt x="60" y="186"/>
                  </a:lnTo>
                  <a:lnTo>
                    <a:pt x="104" y="112"/>
                  </a:lnTo>
                  <a:lnTo>
                    <a:pt x="156" y="60"/>
                  </a:lnTo>
                  <a:lnTo>
                    <a:pt x="215" y="23"/>
                  </a:lnTo>
                  <a:lnTo>
                    <a:pt x="275" y="8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45" grpId="0"/>
      <p:bldP spid="156" grpId="0"/>
      <p:bldP spid="79" grpId="0"/>
      <p:bldP spid="1474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Coulomb Branch &amp; Charge Lattice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0" y="27432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Coulomb branch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8600" y="5029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80"/>
                </a:solidFill>
              </a:rPr>
              <a:t>Local system of charges</a:t>
            </a:r>
            <a:endParaRPr lang="en-US" sz="3200" dirty="0">
              <a:solidFill>
                <a:srgbClr val="80008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133600" y="3048000"/>
            <a:ext cx="6284958" cy="626344"/>
            <a:chOff x="680" y="3262"/>
            <a:chExt cx="16356" cy="1630"/>
          </a:xfrm>
          <a:solidFill>
            <a:srgbClr val="0000FF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680" y="3335"/>
              <a:ext cx="1011" cy="1186"/>
            </a:xfrm>
            <a:custGeom>
              <a:avLst/>
              <a:gdLst/>
              <a:ahLst/>
              <a:cxnLst>
                <a:cxn ang="0">
                  <a:pos x="940" y="31"/>
                </a:cxn>
                <a:cxn ang="0">
                  <a:pos x="1011" y="165"/>
                </a:cxn>
                <a:cxn ang="0">
                  <a:pos x="904" y="366"/>
                </a:cxn>
                <a:cxn ang="0">
                  <a:pos x="697" y="490"/>
                </a:cxn>
                <a:cxn ang="0">
                  <a:pos x="909" y="613"/>
                </a:cxn>
                <a:cxn ang="0">
                  <a:pos x="935" y="851"/>
                </a:cxn>
                <a:cxn ang="0">
                  <a:pos x="758" y="1072"/>
                </a:cxn>
                <a:cxn ang="0">
                  <a:pos x="485" y="1176"/>
                </a:cxn>
                <a:cxn ang="0">
                  <a:pos x="257" y="1155"/>
                </a:cxn>
                <a:cxn ang="0">
                  <a:pos x="166" y="1083"/>
                </a:cxn>
                <a:cxn ang="0">
                  <a:pos x="207" y="1021"/>
                </a:cxn>
                <a:cxn ang="0">
                  <a:pos x="288" y="995"/>
                </a:cxn>
                <a:cxn ang="0">
                  <a:pos x="313" y="1021"/>
                </a:cxn>
                <a:cxn ang="0">
                  <a:pos x="434" y="1088"/>
                </a:cxn>
                <a:cxn ang="0">
                  <a:pos x="626" y="1078"/>
                </a:cxn>
                <a:cxn ang="0">
                  <a:pos x="778" y="969"/>
                </a:cxn>
                <a:cxn ang="0">
                  <a:pos x="803" y="758"/>
                </a:cxn>
                <a:cxn ang="0">
                  <a:pos x="672" y="608"/>
                </a:cxn>
                <a:cxn ang="0">
                  <a:pos x="505" y="577"/>
                </a:cxn>
                <a:cxn ang="0">
                  <a:pos x="455" y="582"/>
                </a:cxn>
                <a:cxn ang="0">
                  <a:pos x="434" y="582"/>
                </a:cxn>
                <a:cxn ang="0">
                  <a:pos x="444" y="546"/>
                </a:cxn>
                <a:cxn ang="0">
                  <a:pos x="540" y="495"/>
                </a:cxn>
                <a:cxn ang="0">
                  <a:pos x="717" y="428"/>
                </a:cxn>
                <a:cxn ang="0">
                  <a:pos x="864" y="299"/>
                </a:cxn>
                <a:cxn ang="0">
                  <a:pos x="829" y="129"/>
                </a:cxn>
                <a:cxn ang="0">
                  <a:pos x="647" y="98"/>
                </a:cxn>
                <a:cxn ang="0">
                  <a:pos x="475" y="247"/>
                </a:cxn>
                <a:cxn ang="0">
                  <a:pos x="293" y="649"/>
                </a:cxn>
                <a:cxn ang="0">
                  <a:pos x="202" y="959"/>
                </a:cxn>
                <a:cxn ang="0">
                  <a:pos x="136" y="1109"/>
                </a:cxn>
                <a:cxn ang="0">
                  <a:pos x="40" y="1181"/>
                </a:cxn>
                <a:cxn ang="0">
                  <a:pos x="5" y="1181"/>
                </a:cxn>
                <a:cxn ang="0">
                  <a:pos x="0" y="1170"/>
                </a:cxn>
                <a:cxn ang="0">
                  <a:pos x="5" y="1155"/>
                </a:cxn>
                <a:cxn ang="0">
                  <a:pos x="101" y="928"/>
                </a:cxn>
                <a:cxn ang="0">
                  <a:pos x="177" y="619"/>
                </a:cxn>
                <a:cxn ang="0">
                  <a:pos x="242" y="242"/>
                </a:cxn>
                <a:cxn ang="0">
                  <a:pos x="197" y="144"/>
                </a:cxn>
                <a:cxn ang="0">
                  <a:pos x="161" y="149"/>
                </a:cxn>
                <a:cxn ang="0">
                  <a:pos x="171" y="108"/>
                </a:cxn>
                <a:cxn ang="0">
                  <a:pos x="323" y="25"/>
                </a:cxn>
                <a:cxn ang="0">
                  <a:pos x="394" y="5"/>
                </a:cxn>
                <a:cxn ang="0">
                  <a:pos x="404" y="20"/>
                </a:cxn>
                <a:cxn ang="0">
                  <a:pos x="399" y="46"/>
                </a:cxn>
                <a:cxn ang="0">
                  <a:pos x="465" y="154"/>
                </a:cxn>
                <a:cxn ang="0">
                  <a:pos x="722" y="15"/>
                </a:cxn>
              </a:cxnLst>
              <a:rect l="0" t="0" r="r" b="b"/>
              <a:pathLst>
                <a:path w="1011" h="1186">
                  <a:moveTo>
                    <a:pt x="818" y="0"/>
                  </a:moveTo>
                  <a:lnTo>
                    <a:pt x="884" y="10"/>
                  </a:lnTo>
                  <a:lnTo>
                    <a:pt x="940" y="31"/>
                  </a:lnTo>
                  <a:lnTo>
                    <a:pt x="980" y="67"/>
                  </a:lnTo>
                  <a:lnTo>
                    <a:pt x="1005" y="113"/>
                  </a:lnTo>
                  <a:lnTo>
                    <a:pt x="1011" y="165"/>
                  </a:lnTo>
                  <a:lnTo>
                    <a:pt x="995" y="237"/>
                  </a:lnTo>
                  <a:lnTo>
                    <a:pt x="960" y="304"/>
                  </a:lnTo>
                  <a:lnTo>
                    <a:pt x="904" y="366"/>
                  </a:lnTo>
                  <a:lnTo>
                    <a:pt x="839" y="417"/>
                  </a:lnTo>
                  <a:lnTo>
                    <a:pt x="768" y="459"/>
                  </a:lnTo>
                  <a:lnTo>
                    <a:pt x="697" y="490"/>
                  </a:lnTo>
                  <a:lnTo>
                    <a:pt x="788" y="521"/>
                  </a:lnTo>
                  <a:lnTo>
                    <a:pt x="859" y="562"/>
                  </a:lnTo>
                  <a:lnTo>
                    <a:pt x="909" y="613"/>
                  </a:lnTo>
                  <a:lnTo>
                    <a:pt x="940" y="680"/>
                  </a:lnTo>
                  <a:lnTo>
                    <a:pt x="950" y="758"/>
                  </a:lnTo>
                  <a:lnTo>
                    <a:pt x="935" y="851"/>
                  </a:lnTo>
                  <a:lnTo>
                    <a:pt x="894" y="938"/>
                  </a:lnTo>
                  <a:lnTo>
                    <a:pt x="834" y="1011"/>
                  </a:lnTo>
                  <a:lnTo>
                    <a:pt x="758" y="1072"/>
                  </a:lnTo>
                  <a:lnTo>
                    <a:pt x="672" y="1119"/>
                  </a:lnTo>
                  <a:lnTo>
                    <a:pt x="576" y="1155"/>
                  </a:lnTo>
                  <a:lnTo>
                    <a:pt x="485" y="1176"/>
                  </a:lnTo>
                  <a:lnTo>
                    <a:pt x="394" y="1186"/>
                  </a:lnTo>
                  <a:lnTo>
                    <a:pt x="318" y="1176"/>
                  </a:lnTo>
                  <a:lnTo>
                    <a:pt x="257" y="1155"/>
                  </a:lnTo>
                  <a:lnTo>
                    <a:pt x="212" y="1129"/>
                  </a:lnTo>
                  <a:lnTo>
                    <a:pt x="182" y="1103"/>
                  </a:lnTo>
                  <a:lnTo>
                    <a:pt x="166" y="1083"/>
                  </a:lnTo>
                  <a:lnTo>
                    <a:pt x="161" y="1072"/>
                  </a:lnTo>
                  <a:lnTo>
                    <a:pt x="171" y="1047"/>
                  </a:lnTo>
                  <a:lnTo>
                    <a:pt x="207" y="1021"/>
                  </a:lnTo>
                  <a:lnTo>
                    <a:pt x="242" y="1000"/>
                  </a:lnTo>
                  <a:lnTo>
                    <a:pt x="278" y="995"/>
                  </a:lnTo>
                  <a:lnTo>
                    <a:pt x="288" y="995"/>
                  </a:lnTo>
                  <a:lnTo>
                    <a:pt x="293" y="995"/>
                  </a:lnTo>
                  <a:lnTo>
                    <a:pt x="298" y="1005"/>
                  </a:lnTo>
                  <a:lnTo>
                    <a:pt x="313" y="1021"/>
                  </a:lnTo>
                  <a:lnTo>
                    <a:pt x="343" y="1047"/>
                  </a:lnTo>
                  <a:lnTo>
                    <a:pt x="384" y="1067"/>
                  </a:lnTo>
                  <a:lnTo>
                    <a:pt x="434" y="1088"/>
                  </a:lnTo>
                  <a:lnTo>
                    <a:pt x="500" y="1093"/>
                  </a:lnTo>
                  <a:lnTo>
                    <a:pt x="566" y="1093"/>
                  </a:lnTo>
                  <a:lnTo>
                    <a:pt x="626" y="1078"/>
                  </a:lnTo>
                  <a:lnTo>
                    <a:pt x="687" y="1052"/>
                  </a:lnTo>
                  <a:lnTo>
                    <a:pt x="738" y="1021"/>
                  </a:lnTo>
                  <a:lnTo>
                    <a:pt x="778" y="969"/>
                  </a:lnTo>
                  <a:lnTo>
                    <a:pt x="803" y="907"/>
                  </a:lnTo>
                  <a:lnTo>
                    <a:pt x="813" y="830"/>
                  </a:lnTo>
                  <a:lnTo>
                    <a:pt x="803" y="758"/>
                  </a:lnTo>
                  <a:lnTo>
                    <a:pt x="773" y="696"/>
                  </a:lnTo>
                  <a:lnTo>
                    <a:pt x="727" y="644"/>
                  </a:lnTo>
                  <a:lnTo>
                    <a:pt x="672" y="608"/>
                  </a:lnTo>
                  <a:lnTo>
                    <a:pt x="601" y="582"/>
                  </a:lnTo>
                  <a:lnTo>
                    <a:pt x="525" y="577"/>
                  </a:lnTo>
                  <a:lnTo>
                    <a:pt x="505" y="577"/>
                  </a:lnTo>
                  <a:lnTo>
                    <a:pt x="485" y="577"/>
                  </a:lnTo>
                  <a:lnTo>
                    <a:pt x="465" y="582"/>
                  </a:lnTo>
                  <a:lnTo>
                    <a:pt x="455" y="582"/>
                  </a:lnTo>
                  <a:lnTo>
                    <a:pt x="444" y="582"/>
                  </a:lnTo>
                  <a:lnTo>
                    <a:pt x="439" y="582"/>
                  </a:lnTo>
                  <a:lnTo>
                    <a:pt x="434" y="582"/>
                  </a:lnTo>
                  <a:lnTo>
                    <a:pt x="434" y="577"/>
                  </a:lnTo>
                  <a:lnTo>
                    <a:pt x="429" y="572"/>
                  </a:lnTo>
                  <a:lnTo>
                    <a:pt x="444" y="546"/>
                  </a:lnTo>
                  <a:lnTo>
                    <a:pt x="470" y="526"/>
                  </a:lnTo>
                  <a:lnTo>
                    <a:pt x="505" y="505"/>
                  </a:lnTo>
                  <a:lnTo>
                    <a:pt x="540" y="495"/>
                  </a:lnTo>
                  <a:lnTo>
                    <a:pt x="561" y="484"/>
                  </a:lnTo>
                  <a:lnTo>
                    <a:pt x="642" y="459"/>
                  </a:lnTo>
                  <a:lnTo>
                    <a:pt x="717" y="428"/>
                  </a:lnTo>
                  <a:lnTo>
                    <a:pt x="783" y="392"/>
                  </a:lnTo>
                  <a:lnTo>
                    <a:pt x="834" y="350"/>
                  </a:lnTo>
                  <a:lnTo>
                    <a:pt x="864" y="299"/>
                  </a:lnTo>
                  <a:lnTo>
                    <a:pt x="879" y="232"/>
                  </a:lnTo>
                  <a:lnTo>
                    <a:pt x="864" y="175"/>
                  </a:lnTo>
                  <a:lnTo>
                    <a:pt x="829" y="129"/>
                  </a:lnTo>
                  <a:lnTo>
                    <a:pt x="773" y="98"/>
                  </a:lnTo>
                  <a:lnTo>
                    <a:pt x="712" y="92"/>
                  </a:lnTo>
                  <a:lnTo>
                    <a:pt x="647" y="98"/>
                  </a:lnTo>
                  <a:lnTo>
                    <a:pt x="581" y="129"/>
                  </a:lnTo>
                  <a:lnTo>
                    <a:pt x="525" y="175"/>
                  </a:lnTo>
                  <a:lnTo>
                    <a:pt x="475" y="247"/>
                  </a:lnTo>
                  <a:lnTo>
                    <a:pt x="399" y="376"/>
                  </a:lnTo>
                  <a:lnTo>
                    <a:pt x="338" y="515"/>
                  </a:lnTo>
                  <a:lnTo>
                    <a:pt x="293" y="649"/>
                  </a:lnTo>
                  <a:lnTo>
                    <a:pt x="262" y="763"/>
                  </a:lnTo>
                  <a:lnTo>
                    <a:pt x="232" y="871"/>
                  </a:lnTo>
                  <a:lnTo>
                    <a:pt x="202" y="959"/>
                  </a:lnTo>
                  <a:lnTo>
                    <a:pt x="177" y="1026"/>
                  </a:lnTo>
                  <a:lnTo>
                    <a:pt x="151" y="1078"/>
                  </a:lnTo>
                  <a:lnTo>
                    <a:pt x="136" y="1109"/>
                  </a:lnTo>
                  <a:lnTo>
                    <a:pt x="106" y="1139"/>
                  </a:lnTo>
                  <a:lnTo>
                    <a:pt x="75" y="1165"/>
                  </a:lnTo>
                  <a:lnTo>
                    <a:pt x="40" y="1181"/>
                  </a:lnTo>
                  <a:lnTo>
                    <a:pt x="15" y="1186"/>
                  </a:lnTo>
                  <a:lnTo>
                    <a:pt x="10" y="1186"/>
                  </a:lnTo>
                  <a:lnTo>
                    <a:pt x="5" y="1181"/>
                  </a:lnTo>
                  <a:lnTo>
                    <a:pt x="0" y="1181"/>
                  </a:lnTo>
                  <a:lnTo>
                    <a:pt x="0" y="1176"/>
                  </a:lnTo>
                  <a:lnTo>
                    <a:pt x="0" y="1170"/>
                  </a:lnTo>
                  <a:lnTo>
                    <a:pt x="0" y="1170"/>
                  </a:lnTo>
                  <a:lnTo>
                    <a:pt x="5" y="1165"/>
                  </a:lnTo>
                  <a:lnTo>
                    <a:pt x="5" y="1155"/>
                  </a:lnTo>
                  <a:lnTo>
                    <a:pt x="40" y="1078"/>
                  </a:lnTo>
                  <a:lnTo>
                    <a:pt x="70" y="1005"/>
                  </a:lnTo>
                  <a:lnTo>
                    <a:pt x="101" y="928"/>
                  </a:lnTo>
                  <a:lnTo>
                    <a:pt x="121" y="845"/>
                  </a:lnTo>
                  <a:lnTo>
                    <a:pt x="146" y="742"/>
                  </a:lnTo>
                  <a:lnTo>
                    <a:pt x="177" y="619"/>
                  </a:lnTo>
                  <a:lnTo>
                    <a:pt x="197" y="505"/>
                  </a:lnTo>
                  <a:lnTo>
                    <a:pt x="222" y="376"/>
                  </a:lnTo>
                  <a:lnTo>
                    <a:pt x="242" y="242"/>
                  </a:lnTo>
                  <a:lnTo>
                    <a:pt x="262" y="113"/>
                  </a:lnTo>
                  <a:lnTo>
                    <a:pt x="227" y="129"/>
                  </a:lnTo>
                  <a:lnTo>
                    <a:pt x="197" y="144"/>
                  </a:lnTo>
                  <a:lnTo>
                    <a:pt x="171" y="149"/>
                  </a:lnTo>
                  <a:lnTo>
                    <a:pt x="166" y="149"/>
                  </a:lnTo>
                  <a:lnTo>
                    <a:pt x="161" y="149"/>
                  </a:lnTo>
                  <a:lnTo>
                    <a:pt x="156" y="149"/>
                  </a:lnTo>
                  <a:lnTo>
                    <a:pt x="151" y="139"/>
                  </a:lnTo>
                  <a:lnTo>
                    <a:pt x="171" y="108"/>
                  </a:lnTo>
                  <a:lnTo>
                    <a:pt x="217" y="77"/>
                  </a:lnTo>
                  <a:lnTo>
                    <a:pt x="288" y="46"/>
                  </a:lnTo>
                  <a:lnTo>
                    <a:pt x="323" y="25"/>
                  </a:lnTo>
                  <a:lnTo>
                    <a:pt x="359" y="10"/>
                  </a:lnTo>
                  <a:lnTo>
                    <a:pt x="384" y="5"/>
                  </a:lnTo>
                  <a:lnTo>
                    <a:pt x="394" y="5"/>
                  </a:lnTo>
                  <a:lnTo>
                    <a:pt x="399" y="10"/>
                  </a:lnTo>
                  <a:lnTo>
                    <a:pt x="404" y="20"/>
                  </a:lnTo>
                  <a:lnTo>
                    <a:pt x="404" y="20"/>
                  </a:lnTo>
                  <a:lnTo>
                    <a:pt x="404" y="25"/>
                  </a:lnTo>
                  <a:lnTo>
                    <a:pt x="399" y="31"/>
                  </a:lnTo>
                  <a:lnTo>
                    <a:pt x="399" y="46"/>
                  </a:lnTo>
                  <a:lnTo>
                    <a:pt x="399" y="46"/>
                  </a:lnTo>
                  <a:lnTo>
                    <a:pt x="369" y="258"/>
                  </a:lnTo>
                  <a:lnTo>
                    <a:pt x="465" y="154"/>
                  </a:lnTo>
                  <a:lnTo>
                    <a:pt x="561" y="82"/>
                  </a:lnTo>
                  <a:lnTo>
                    <a:pt x="647" y="41"/>
                  </a:lnTo>
                  <a:lnTo>
                    <a:pt x="722" y="15"/>
                  </a:lnTo>
                  <a:lnTo>
                    <a:pt x="778" y="5"/>
                  </a:lnTo>
                  <a:lnTo>
                    <a:pt x="8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2262" y="3886"/>
              <a:ext cx="1061" cy="382"/>
            </a:xfrm>
            <a:custGeom>
              <a:avLst/>
              <a:gdLst/>
              <a:ahLst/>
              <a:cxnLst>
                <a:cxn ang="0">
                  <a:pos x="50" y="315"/>
                </a:cxn>
                <a:cxn ang="0">
                  <a:pos x="1006" y="315"/>
                </a:cxn>
                <a:cxn ang="0">
                  <a:pos x="1016" y="315"/>
                </a:cxn>
                <a:cxn ang="0">
                  <a:pos x="1026" y="315"/>
                </a:cxn>
                <a:cxn ang="0">
                  <a:pos x="1036" y="320"/>
                </a:cxn>
                <a:cxn ang="0">
                  <a:pos x="1046" y="320"/>
                </a:cxn>
                <a:cxn ang="0">
                  <a:pos x="1051" y="331"/>
                </a:cxn>
                <a:cxn ang="0">
                  <a:pos x="1056" y="336"/>
                </a:cxn>
                <a:cxn ang="0">
                  <a:pos x="1061" y="351"/>
                </a:cxn>
                <a:cxn ang="0">
                  <a:pos x="1056" y="362"/>
                </a:cxn>
                <a:cxn ang="0">
                  <a:pos x="1051" y="372"/>
                </a:cxn>
                <a:cxn ang="0">
                  <a:pos x="1041" y="377"/>
                </a:cxn>
                <a:cxn ang="0">
                  <a:pos x="1031" y="377"/>
                </a:cxn>
                <a:cxn ang="0">
                  <a:pos x="1021" y="382"/>
                </a:cxn>
                <a:cxn ang="0">
                  <a:pos x="1006" y="382"/>
                </a:cxn>
                <a:cxn ang="0">
                  <a:pos x="50" y="382"/>
                </a:cxn>
                <a:cxn ang="0">
                  <a:pos x="40" y="382"/>
                </a:cxn>
                <a:cxn ang="0">
                  <a:pos x="30" y="377"/>
                </a:cxn>
                <a:cxn ang="0">
                  <a:pos x="15" y="377"/>
                </a:cxn>
                <a:cxn ang="0">
                  <a:pos x="10" y="372"/>
                </a:cxn>
                <a:cxn ang="0">
                  <a:pos x="0" y="362"/>
                </a:cxn>
                <a:cxn ang="0">
                  <a:pos x="0" y="351"/>
                </a:cxn>
                <a:cxn ang="0">
                  <a:pos x="0" y="336"/>
                </a:cxn>
                <a:cxn ang="0">
                  <a:pos x="5" y="331"/>
                </a:cxn>
                <a:cxn ang="0">
                  <a:pos x="15" y="320"/>
                </a:cxn>
                <a:cxn ang="0">
                  <a:pos x="20" y="320"/>
                </a:cxn>
                <a:cxn ang="0">
                  <a:pos x="30" y="315"/>
                </a:cxn>
                <a:cxn ang="0">
                  <a:pos x="40" y="315"/>
                </a:cxn>
                <a:cxn ang="0">
                  <a:pos x="50" y="315"/>
                </a:cxn>
                <a:cxn ang="0">
                  <a:pos x="50" y="0"/>
                </a:cxn>
                <a:cxn ang="0">
                  <a:pos x="1006" y="0"/>
                </a:cxn>
                <a:cxn ang="0">
                  <a:pos x="1021" y="0"/>
                </a:cxn>
                <a:cxn ang="0">
                  <a:pos x="1031" y="0"/>
                </a:cxn>
                <a:cxn ang="0">
                  <a:pos x="1041" y="6"/>
                </a:cxn>
                <a:cxn ang="0">
                  <a:pos x="1051" y="11"/>
                </a:cxn>
                <a:cxn ang="0">
                  <a:pos x="1056" y="21"/>
                </a:cxn>
                <a:cxn ang="0">
                  <a:pos x="1061" y="31"/>
                </a:cxn>
                <a:cxn ang="0">
                  <a:pos x="1056" y="47"/>
                </a:cxn>
                <a:cxn ang="0">
                  <a:pos x="1051" y="52"/>
                </a:cxn>
                <a:cxn ang="0">
                  <a:pos x="1046" y="57"/>
                </a:cxn>
                <a:cxn ang="0">
                  <a:pos x="1036" y="62"/>
                </a:cxn>
                <a:cxn ang="0">
                  <a:pos x="1026" y="62"/>
                </a:cxn>
                <a:cxn ang="0">
                  <a:pos x="1016" y="68"/>
                </a:cxn>
                <a:cxn ang="0">
                  <a:pos x="1006" y="68"/>
                </a:cxn>
                <a:cxn ang="0">
                  <a:pos x="50" y="68"/>
                </a:cxn>
                <a:cxn ang="0">
                  <a:pos x="40" y="68"/>
                </a:cxn>
                <a:cxn ang="0">
                  <a:pos x="30" y="62"/>
                </a:cxn>
                <a:cxn ang="0">
                  <a:pos x="20" y="62"/>
                </a:cxn>
                <a:cxn ang="0">
                  <a:pos x="15" y="57"/>
                </a:cxn>
                <a:cxn ang="0">
                  <a:pos x="5" y="52"/>
                </a:cxn>
                <a:cxn ang="0">
                  <a:pos x="0" y="47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10" y="11"/>
                </a:cxn>
                <a:cxn ang="0">
                  <a:pos x="15" y="6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0"/>
                </a:cxn>
              </a:cxnLst>
              <a:rect l="0" t="0" r="r" b="b"/>
              <a:pathLst>
                <a:path w="1061" h="382">
                  <a:moveTo>
                    <a:pt x="50" y="315"/>
                  </a:moveTo>
                  <a:lnTo>
                    <a:pt x="1006" y="315"/>
                  </a:lnTo>
                  <a:lnTo>
                    <a:pt x="1016" y="315"/>
                  </a:lnTo>
                  <a:lnTo>
                    <a:pt x="1026" y="315"/>
                  </a:lnTo>
                  <a:lnTo>
                    <a:pt x="1036" y="320"/>
                  </a:lnTo>
                  <a:lnTo>
                    <a:pt x="1046" y="320"/>
                  </a:lnTo>
                  <a:lnTo>
                    <a:pt x="1051" y="331"/>
                  </a:lnTo>
                  <a:lnTo>
                    <a:pt x="1056" y="336"/>
                  </a:lnTo>
                  <a:lnTo>
                    <a:pt x="1061" y="351"/>
                  </a:lnTo>
                  <a:lnTo>
                    <a:pt x="1056" y="362"/>
                  </a:lnTo>
                  <a:lnTo>
                    <a:pt x="1051" y="372"/>
                  </a:lnTo>
                  <a:lnTo>
                    <a:pt x="1041" y="377"/>
                  </a:lnTo>
                  <a:lnTo>
                    <a:pt x="1031" y="377"/>
                  </a:lnTo>
                  <a:lnTo>
                    <a:pt x="1021" y="382"/>
                  </a:lnTo>
                  <a:lnTo>
                    <a:pt x="1006" y="382"/>
                  </a:lnTo>
                  <a:lnTo>
                    <a:pt x="50" y="382"/>
                  </a:lnTo>
                  <a:lnTo>
                    <a:pt x="40" y="382"/>
                  </a:lnTo>
                  <a:lnTo>
                    <a:pt x="30" y="377"/>
                  </a:lnTo>
                  <a:lnTo>
                    <a:pt x="15" y="377"/>
                  </a:lnTo>
                  <a:lnTo>
                    <a:pt x="10" y="372"/>
                  </a:lnTo>
                  <a:lnTo>
                    <a:pt x="0" y="362"/>
                  </a:lnTo>
                  <a:lnTo>
                    <a:pt x="0" y="351"/>
                  </a:lnTo>
                  <a:lnTo>
                    <a:pt x="0" y="336"/>
                  </a:lnTo>
                  <a:lnTo>
                    <a:pt x="5" y="331"/>
                  </a:lnTo>
                  <a:lnTo>
                    <a:pt x="15" y="320"/>
                  </a:lnTo>
                  <a:lnTo>
                    <a:pt x="20" y="320"/>
                  </a:lnTo>
                  <a:lnTo>
                    <a:pt x="30" y="315"/>
                  </a:lnTo>
                  <a:lnTo>
                    <a:pt x="40" y="315"/>
                  </a:lnTo>
                  <a:lnTo>
                    <a:pt x="50" y="315"/>
                  </a:lnTo>
                  <a:close/>
                  <a:moveTo>
                    <a:pt x="50" y="0"/>
                  </a:moveTo>
                  <a:lnTo>
                    <a:pt x="1006" y="0"/>
                  </a:lnTo>
                  <a:lnTo>
                    <a:pt x="1021" y="0"/>
                  </a:lnTo>
                  <a:lnTo>
                    <a:pt x="1031" y="0"/>
                  </a:lnTo>
                  <a:lnTo>
                    <a:pt x="1041" y="6"/>
                  </a:lnTo>
                  <a:lnTo>
                    <a:pt x="1051" y="11"/>
                  </a:lnTo>
                  <a:lnTo>
                    <a:pt x="1056" y="21"/>
                  </a:lnTo>
                  <a:lnTo>
                    <a:pt x="1061" y="31"/>
                  </a:lnTo>
                  <a:lnTo>
                    <a:pt x="1056" y="47"/>
                  </a:lnTo>
                  <a:lnTo>
                    <a:pt x="1051" y="52"/>
                  </a:lnTo>
                  <a:lnTo>
                    <a:pt x="1046" y="57"/>
                  </a:lnTo>
                  <a:lnTo>
                    <a:pt x="1036" y="62"/>
                  </a:lnTo>
                  <a:lnTo>
                    <a:pt x="1026" y="62"/>
                  </a:lnTo>
                  <a:lnTo>
                    <a:pt x="1016" y="68"/>
                  </a:lnTo>
                  <a:lnTo>
                    <a:pt x="1006" y="68"/>
                  </a:lnTo>
                  <a:lnTo>
                    <a:pt x="50" y="68"/>
                  </a:lnTo>
                  <a:lnTo>
                    <a:pt x="40" y="68"/>
                  </a:lnTo>
                  <a:lnTo>
                    <a:pt x="30" y="62"/>
                  </a:lnTo>
                  <a:lnTo>
                    <a:pt x="20" y="62"/>
                  </a:lnTo>
                  <a:lnTo>
                    <a:pt x="15" y="57"/>
                  </a:lnTo>
                  <a:lnTo>
                    <a:pt x="5" y="52"/>
                  </a:lnTo>
                  <a:lnTo>
                    <a:pt x="0" y="47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980" y="3262"/>
              <a:ext cx="566" cy="1630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561" y="6"/>
                </a:cxn>
                <a:cxn ang="0">
                  <a:pos x="566" y="21"/>
                </a:cxn>
                <a:cxn ang="0">
                  <a:pos x="556" y="37"/>
                </a:cxn>
                <a:cxn ang="0">
                  <a:pos x="475" y="52"/>
                </a:cxn>
                <a:cxn ang="0">
                  <a:pos x="379" y="109"/>
                </a:cxn>
                <a:cxn ang="0">
                  <a:pos x="339" y="186"/>
                </a:cxn>
                <a:cxn ang="0">
                  <a:pos x="334" y="217"/>
                </a:cxn>
                <a:cxn ang="0">
                  <a:pos x="324" y="676"/>
                </a:cxn>
                <a:cxn ang="0">
                  <a:pos x="233" y="779"/>
                </a:cxn>
                <a:cxn ang="0">
                  <a:pos x="213" y="841"/>
                </a:cxn>
                <a:cxn ang="0">
                  <a:pos x="314" y="924"/>
                </a:cxn>
                <a:cxn ang="0">
                  <a:pos x="334" y="1032"/>
                </a:cxn>
                <a:cxn ang="0">
                  <a:pos x="334" y="1398"/>
                </a:cxn>
                <a:cxn ang="0">
                  <a:pos x="334" y="1429"/>
                </a:cxn>
                <a:cxn ang="0">
                  <a:pos x="339" y="1445"/>
                </a:cxn>
                <a:cxn ang="0">
                  <a:pos x="364" y="1506"/>
                </a:cxn>
                <a:cxn ang="0">
                  <a:pos x="470" y="1579"/>
                </a:cxn>
                <a:cxn ang="0">
                  <a:pos x="551" y="1594"/>
                </a:cxn>
                <a:cxn ang="0">
                  <a:pos x="566" y="1599"/>
                </a:cxn>
                <a:cxn ang="0">
                  <a:pos x="566" y="1620"/>
                </a:cxn>
                <a:cxn ang="0">
                  <a:pos x="556" y="1625"/>
                </a:cxn>
                <a:cxn ang="0">
                  <a:pos x="536" y="1630"/>
                </a:cxn>
                <a:cxn ang="0">
                  <a:pos x="420" y="1615"/>
                </a:cxn>
                <a:cxn ang="0">
                  <a:pos x="304" y="1563"/>
                </a:cxn>
                <a:cxn ang="0">
                  <a:pos x="238" y="1470"/>
                </a:cxn>
                <a:cxn ang="0">
                  <a:pos x="233" y="1377"/>
                </a:cxn>
                <a:cxn ang="0">
                  <a:pos x="233" y="1032"/>
                </a:cxn>
                <a:cxn ang="0">
                  <a:pos x="228" y="1001"/>
                </a:cxn>
                <a:cxn ang="0">
                  <a:pos x="228" y="986"/>
                </a:cxn>
                <a:cxn ang="0">
                  <a:pos x="202" y="924"/>
                </a:cxn>
                <a:cxn ang="0">
                  <a:pos x="96" y="846"/>
                </a:cxn>
                <a:cxn ang="0">
                  <a:pos x="15" y="831"/>
                </a:cxn>
                <a:cxn ang="0">
                  <a:pos x="0" y="826"/>
                </a:cxn>
                <a:cxn ang="0">
                  <a:pos x="0" y="805"/>
                </a:cxn>
                <a:cxn ang="0">
                  <a:pos x="15" y="795"/>
                </a:cxn>
                <a:cxn ang="0">
                  <a:pos x="111" y="779"/>
                </a:cxn>
                <a:cxn ang="0">
                  <a:pos x="202" y="707"/>
                </a:cxn>
                <a:cxn ang="0">
                  <a:pos x="228" y="619"/>
                </a:cxn>
                <a:cxn ang="0">
                  <a:pos x="233" y="207"/>
                </a:cxn>
                <a:cxn ang="0">
                  <a:pos x="273" y="98"/>
                </a:cxn>
                <a:cxn ang="0">
                  <a:pos x="384" y="26"/>
                </a:cxn>
                <a:cxn ang="0">
                  <a:pos x="536" y="0"/>
                </a:cxn>
              </a:cxnLst>
              <a:rect l="0" t="0" r="r" b="b"/>
              <a:pathLst>
                <a:path w="566" h="1630">
                  <a:moveTo>
                    <a:pt x="536" y="0"/>
                  </a:moveTo>
                  <a:lnTo>
                    <a:pt x="546" y="0"/>
                  </a:lnTo>
                  <a:lnTo>
                    <a:pt x="556" y="6"/>
                  </a:lnTo>
                  <a:lnTo>
                    <a:pt x="561" y="6"/>
                  </a:lnTo>
                  <a:lnTo>
                    <a:pt x="566" y="11"/>
                  </a:lnTo>
                  <a:lnTo>
                    <a:pt x="566" y="21"/>
                  </a:lnTo>
                  <a:lnTo>
                    <a:pt x="566" y="31"/>
                  </a:lnTo>
                  <a:lnTo>
                    <a:pt x="556" y="37"/>
                  </a:lnTo>
                  <a:lnTo>
                    <a:pt x="551" y="37"/>
                  </a:lnTo>
                  <a:lnTo>
                    <a:pt x="475" y="52"/>
                  </a:lnTo>
                  <a:lnTo>
                    <a:pt x="420" y="78"/>
                  </a:lnTo>
                  <a:lnTo>
                    <a:pt x="379" y="109"/>
                  </a:lnTo>
                  <a:lnTo>
                    <a:pt x="354" y="145"/>
                  </a:lnTo>
                  <a:lnTo>
                    <a:pt x="339" y="186"/>
                  </a:lnTo>
                  <a:lnTo>
                    <a:pt x="334" y="217"/>
                  </a:lnTo>
                  <a:lnTo>
                    <a:pt x="334" y="217"/>
                  </a:lnTo>
                  <a:lnTo>
                    <a:pt x="334" y="609"/>
                  </a:lnTo>
                  <a:lnTo>
                    <a:pt x="324" y="676"/>
                  </a:lnTo>
                  <a:lnTo>
                    <a:pt x="288" y="733"/>
                  </a:lnTo>
                  <a:lnTo>
                    <a:pt x="233" y="779"/>
                  </a:lnTo>
                  <a:lnTo>
                    <a:pt x="147" y="815"/>
                  </a:lnTo>
                  <a:lnTo>
                    <a:pt x="213" y="841"/>
                  </a:lnTo>
                  <a:lnTo>
                    <a:pt x="273" y="877"/>
                  </a:lnTo>
                  <a:lnTo>
                    <a:pt x="314" y="924"/>
                  </a:lnTo>
                  <a:lnTo>
                    <a:pt x="329" y="970"/>
                  </a:lnTo>
                  <a:lnTo>
                    <a:pt x="334" y="1032"/>
                  </a:lnTo>
                  <a:lnTo>
                    <a:pt x="334" y="1377"/>
                  </a:lnTo>
                  <a:lnTo>
                    <a:pt x="334" y="1398"/>
                  </a:lnTo>
                  <a:lnTo>
                    <a:pt x="334" y="1419"/>
                  </a:lnTo>
                  <a:lnTo>
                    <a:pt x="334" y="1429"/>
                  </a:lnTo>
                  <a:lnTo>
                    <a:pt x="339" y="1439"/>
                  </a:lnTo>
                  <a:lnTo>
                    <a:pt x="339" y="1445"/>
                  </a:lnTo>
                  <a:lnTo>
                    <a:pt x="339" y="1450"/>
                  </a:lnTo>
                  <a:lnTo>
                    <a:pt x="364" y="1506"/>
                  </a:lnTo>
                  <a:lnTo>
                    <a:pt x="410" y="1548"/>
                  </a:lnTo>
                  <a:lnTo>
                    <a:pt x="470" y="1579"/>
                  </a:lnTo>
                  <a:lnTo>
                    <a:pt x="541" y="1594"/>
                  </a:lnTo>
                  <a:lnTo>
                    <a:pt x="551" y="1594"/>
                  </a:lnTo>
                  <a:lnTo>
                    <a:pt x="561" y="1594"/>
                  </a:lnTo>
                  <a:lnTo>
                    <a:pt x="566" y="1599"/>
                  </a:lnTo>
                  <a:lnTo>
                    <a:pt x="566" y="1610"/>
                  </a:lnTo>
                  <a:lnTo>
                    <a:pt x="566" y="1620"/>
                  </a:lnTo>
                  <a:lnTo>
                    <a:pt x="561" y="1625"/>
                  </a:lnTo>
                  <a:lnTo>
                    <a:pt x="556" y="1625"/>
                  </a:lnTo>
                  <a:lnTo>
                    <a:pt x="546" y="1630"/>
                  </a:lnTo>
                  <a:lnTo>
                    <a:pt x="536" y="1630"/>
                  </a:lnTo>
                  <a:lnTo>
                    <a:pt x="480" y="1625"/>
                  </a:lnTo>
                  <a:lnTo>
                    <a:pt x="420" y="1615"/>
                  </a:lnTo>
                  <a:lnTo>
                    <a:pt x="359" y="1594"/>
                  </a:lnTo>
                  <a:lnTo>
                    <a:pt x="304" y="1563"/>
                  </a:lnTo>
                  <a:lnTo>
                    <a:pt x="263" y="1517"/>
                  </a:lnTo>
                  <a:lnTo>
                    <a:pt x="238" y="1470"/>
                  </a:lnTo>
                  <a:lnTo>
                    <a:pt x="233" y="1429"/>
                  </a:lnTo>
                  <a:lnTo>
                    <a:pt x="233" y="1377"/>
                  </a:lnTo>
                  <a:lnTo>
                    <a:pt x="233" y="1058"/>
                  </a:lnTo>
                  <a:lnTo>
                    <a:pt x="233" y="1032"/>
                  </a:lnTo>
                  <a:lnTo>
                    <a:pt x="233" y="1016"/>
                  </a:lnTo>
                  <a:lnTo>
                    <a:pt x="228" y="1001"/>
                  </a:lnTo>
                  <a:lnTo>
                    <a:pt x="228" y="996"/>
                  </a:lnTo>
                  <a:lnTo>
                    <a:pt x="228" y="986"/>
                  </a:lnTo>
                  <a:lnTo>
                    <a:pt x="228" y="980"/>
                  </a:lnTo>
                  <a:lnTo>
                    <a:pt x="202" y="924"/>
                  </a:lnTo>
                  <a:lnTo>
                    <a:pt x="157" y="877"/>
                  </a:lnTo>
                  <a:lnTo>
                    <a:pt x="96" y="846"/>
                  </a:lnTo>
                  <a:lnTo>
                    <a:pt x="26" y="831"/>
                  </a:lnTo>
                  <a:lnTo>
                    <a:pt x="15" y="831"/>
                  </a:lnTo>
                  <a:lnTo>
                    <a:pt x="5" y="831"/>
                  </a:lnTo>
                  <a:lnTo>
                    <a:pt x="0" y="826"/>
                  </a:lnTo>
                  <a:lnTo>
                    <a:pt x="0" y="815"/>
                  </a:lnTo>
                  <a:lnTo>
                    <a:pt x="0" y="805"/>
                  </a:lnTo>
                  <a:lnTo>
                    <a:pt x="5" y="800"/>
                  </a:lnTo>
                  <a:lnTo>
                    <a:pt x="15" y="795"/>
                  </a:lnTo>
                  <a:lnTo>
                    <a:pt x="56" y="795"/>
                  </a:lnTo>
                  <a:lnTo>
                    <a:pt x="111" y="779"/>
                  </a:lnTo>
                  <a:lnTo>
                    <a:pt x="167" y="748"/>
                  </a:lnTo>
                  <a:lnTo>
                    <a:pt x="202" y="707"/>
                  </a:lnTo>
                  <a:lnTo>
                    <a:pt x="223" y="666"/>
                  </a:lnTo>
                  <a:lnTo>
                    <a:pt x="228" y="619"/>
                  </a:lnTo>
                  <a:lnTo>
                    <a:pt x="233" y="578"/>
                  </a:lnTo>
                  <a:lnTo>
                    <a:pt x="233" y="207"/>
                  </a:lnTo>
                  <a:lnTo>
                    <a:pt x="243" y="150"/>
                  </a:lnTo>
                  <a:lnTo>
                    <a:pt x="273" y="98"/>
                  </a:lnTo>
                  <a:lnTo>
                    <a:pt x="324" y="57"/>
                  </a:lnTo>
                  <a:lnTo>
                    <a:pt x="384" y="26"/>
                  </a:lnTo>
                  <a:lnTo>
                    <a:pt x="460" y="11"/>
                  </a:lnTo>
                  <a:lnTo>
                    <a:pt x="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718" y="3763"/>
              <a:ext cx="824" cy="737"/>
            </a:xfrm>
            <a:custGeom>
              <a:avLst/>
              <a:gdLst/>
              <a:ahLst/>
              <a:cxnLst>
                <a:cxn ang="0">
                  <a:pos x="309" y="41"/>
                </a:cxn>
                <a:cxn ang="0">
                  <a:pos x="339" y="165"/>
                </a:cxn>
                <a:cxn ang="0">
                  <a:pos x="283" y="325"/>
                </a:cxn>
                <a:cxn ang="0">
                  <a:pos x="233" y="572"/>
                </a:cxn>
                <a:cxn ang="0">
                  <a:pos x="258" y="670"/>
                </a:cxn>
                <a:cxn ang="0">
                  <a:pos x="379" y="691"/>
                </a:cxn>
                <a:cxn ang="0">
                  <a:pos x="491" y="603"/>
                </a:cxn>
                <a:cxn ang="0">
                  <a:pos x="521" y="521"/>
                </a:cxn>
                <a:cxn ang="0">
                  <a:pos x="576" y="294"/>
                </a:cxn>
                <a:cxn ang="0">
                  <a:pos x="627" y="77"/>
                </a:cxn>
                <a:cxn ang="0">
                  <a:pos x="657" y="31"/>
                </a:cxn>
                <a:cxn ang="0">
                  <a:pos x="688" y="20"/>
                </a:cxn>
                <a:cxn ang="0">
                  <a:pos x="718" y="25"/>
                </a:cxn>
                <a:cxn ang="0">
                  <a:pos x="738" y="62"/>
                </a:cxn>
                <a:cxn ang="0">
                  <a:pos x="723" y="139"/>
                </a:cxn>
                <a:cxn ang="0">
                  <a:pos x="693" y="247"/>
                </a:cxn>
                <a:cxn ang="0">
                  <a:pos x="627" y="521"/>
                </a:cxn>
                <a:cxn ang="0">
                  <a:pos x="612" y="655"/>
                </a:cxn>
                <a:cxn ang="0">
                  <a:pos x="632" y="696"/>
                </a:cxn>
                <a:cxn ang="0">
                  <a:pos x="698" y="691"/>
                </a:cxn>
                <a:cxn ang="0">
                  <a:pos x="763" y="557"/>
                </a:cxn>
                <a:cxn ang="0">
                  <a:pos x="789" y="479"/>
                </a:cxn>
                <a:cxn ang="0">
                  <a:pos x="804" y="474"/>
                </a:cxn>
                <a:cxn ang="0">
                  <a:pos x="819" y="479"/>
                </a:cxn>
                <a:cxn ang="0">
                  <a:pos x="814" y="531"/>
                </a:cxn>
                <a:cxn ang="0">
                  <a:pos x="774" y="650"/>
                </a:cxn>
                <a:cxn ang="0">
                  <a:pos x="657" y="737"/>
                </a:cxn>
                <a:cxn ang="0">
                  <a:pos x="516" y="629"/>
                </a:cxn>
                <a:cxn ang="0">
                  <a:pos x="465" y="681"/>
                </a:cxn>
                <a:cxn ang="0">
                  <a:pos x="324" y="737"/>
                </a:cxn>
                <a:cxn ang="0">
                  <a:pos x="192" y="701"/>
                </a:cxn>
                <a:cxn ang="0">
                  <a:pos x="127" y="546"/>
                </a:cxn>
                <a:cxn ang="0">
                  <a:pos x="182" y="314"/>
                </a:cxn>
                <a:cxn ang="0">
                  <a:pos x="243" y="134"/>
                </a:cxn>
                <a:cxn ang="0">
                  <a:pos x="243" y="56"/>
                </a:cxn>
                <a:cxn ang="0">
                  <a:pos x="223" y="41"/>
                </a:cxn>
                <a:cxn ang="0">
                  <a:pos x="162" y="51"/>
                </a:cxn>
                <a:cxn ang="0">
                  <a:pos x="46" y="242"/>
                </a:cxn>
                <a:cxn ang="0">
                  <a:pos x="36" y="268"/>
                </a:cxn>
                <a:cxn ang="0">
                  <a:pos x="15" y="268"/>
                </a:cxn>
                <a:cxn ang="0">
                  <a:pos x="0" y="258"/>
                </a:cxn>
                <a:cxn ang="0">
                  <a:pos x="15" y="196"/>
                </a:cxn>
                <a:cxn ang="0">
                  <a:pos x="106" y="51"/>
                </a:cxn>
              </a:cxnLst>
              <a:rect l="0" t="0" r="r" b="b"/>
              <a:pathLst>
                <a:path w="824" h="737">
                  <a:moveTo>
                    <a:pt x="213" y="0"/>
                  </a:moveTo>
                  <a:lnTo>
                    <a:pt x="268" y="15"/>
                  </a:lnTo>
                  <a:lnTo>
                    <a:pt x="309" y="41"/>
                  </a:lnTo>
                  <a:lnTo>
                    <a:pt x="334" y="82"/>
                  </a:lnTo>
                  <a:lnTo>
                    <a:pt x="344" y="134"/>
                  </a:lnTo>
                  <a:lnTo>
                    <a:pt x="339" y="165"/>
                  </a:lnTo>
                  <a:lnTo>
                    <a:pt x="334" y="196"/>
                  </a:lnTo>
                  <a:lnTo>
                    <a:pt x="314" y="237"/>
                  </a:lnTo>
                  <a:lnTo>
                    <a:pt x="283" y="325"/>
                  </a:lnTo>
                  <a:lnTo>
                    <a:pt x="258" y="412"/>
                  </a:lnTo>
                  <a:lnTo>
                    <a:pt x="238" y="495"/>
                  </a:lnTo>
                  <a:lnTo>
                    <a:pt x="233" y="572"/>
                  </a:lnTo>
                  <a:lnTo>
                    <a:pt x="233" y="608"/>
                  </a:lnTo>
                  <a:lnTo>
                    <a:pt x="243" y="644"/>
                  </a:lnTo>
                  <a:lnTo>
                    <a:pt x="258" y="670"/>
                  </a:lnTo>
                  <a:lnTo>
                    <a:pt x="288" y="696"/>
                  </a:lnTo>
                  <a:lnTo>
                    <a:pt x="329" y="701"/>
                  </a:lnTo>
                  <a:lnTo>
                    <a:pt x="379" y="691"/>
                  </a:lnTo>
                  <a:lnTo>
                    <a:pt x="425" y="670"/>
                  </a:lnTo>
                  <a:lnTo>
                    <a:pt x="460" y="639"/>
                  </a:lnTo>
                  <a:lnTo>
                    <a:pt x="491" y="603"/>
                  </a:lnTo>
                  <a:lnTo>
                    <a:pt x="506" y="577"/>
                  </a:lnTo>
                  <a:lnTo>
                    <a:pt x="511" y="567"/>
                  </a:lnTo>
                  <a:lnTo>
                    <a:pt x="521" y="521"/>
                  </a:lnTo>
                  <a:lnTo>
                    <a:pt x="536" y="454"/>
                  </a:lnTo>
                  <a:lnTo>
                    <a:pt x="556" y="376"/>
                  </a:lnTo>
                  <a:lnTo>
                    <a:pt x="576" y="294"/>
                  </a:lnTo>
                  <a:lnTo>
                    <a:pt x="597" y="211"/>
                  </a:lnTo>
                  <a:lnTo>
                    <a:pt x="612" y="139"/>
                  </a:lnTo>
                  <a:lnTo>
                    <a:pt x="627" y="77"/>
                  </a:lnTo>
                  <a:lnTo>
                    <a:pt x="637" y="56"/>
                  </a:lnTo>
                  <a:lnTo>
                    <a:pt x="647" y="41"/>
                  </a:lnTo>
                  <a:lnTo>
                    <a:pt x="657" y="31"/>
                  </a:lnTo>
                  <a:lnTo>
                    <a:pt x="667" y="25"/>
                  </a:lnTo>
                  <a:lnTo>
                    <a:pt x="678" y="20"/>
                  </a:lnTo>
                  <a:lnTo>
                    <a:pt x="688" y="20"/>
                  </a:lnTo>
                  <a:lnTo>
                    <a:pt x="693" y="20"/>
                  </a:lnTo>
                  <a:lnTo>
                    <a:pt x="708" y="20"/>
                  </a:lnTo>
                  <a:lnTo>
                    <a:pt x="718" y="25"/>
                  </a:lnTo>
                  <a:lnTo>
                    <a:pt x="728" y="36"/>
                  </a:lnTo>
                  <a:lnTo>
                    <a:pt x="738" y="46"/>
                  </a:lnTo>
                  <a:lnTo>
                    <a:pt x="738" y="62"/>
                  </a:lnTo>
                  <a:lnTo>
                    <a:pt x="738" y="77"/>
                  </a:lnTo>
                  <a:lnTo>
                    <a:pt x="728" y="108"/>
                  </a:lnTo>
                  <a:lnTo>
                    <a:pt x="723" y="139"/>
                  </a:lnTo>
                  <a:lnTo>
                    <a:pt x="713" y="175"/>
                  </a:lnTo>
                  <a:lnTo>
                    <a:pt x="708" y="206"/>
                  </a:lnTo>
                  <a:lnTo>
                    <a:pt x="693" y="247"/>
                  </a:lnTo>
                  <a:lnTo>
                    <a:pt x="688" y="283"/>
                  </a:lnTo>
                  <a:lnTo>
                    <a:pt x="642" y="459"/>
                  </a:lnTo>
                  <a:lnTo>
                    <a:pt x="627" y="521"/>
                  </a:lnTo>
                  <a:lnTo>
                    <a:pt x="617" y="583"/>
                  </a:lnTo>
                  <a:lnTo>
                    <a:pt x="612" y="629"/>
                  </a:lnTo>
                  <a:lnTo>
                    <a:pt x="612" y="655"/>
                  </a:lnTo>
                  <a:lnTo>
                    <a:pt x="617" y="670"/>
                  </a:lnTo>
                  <a:lnTo>
                    <a:pt x="622" y="686"/>
                  </a:lnTo>
                  <a:lnTo>
                    <a:pt x="632" y="696"/>
                  </a:lnTo>
                  <a:lnTo>
                    <a:pt x="642" y="701"/>
                  </a:lnTo>
                  <a:lnTo>
                    <a:pt x="657" y="701"/>
                  </a:lnTo>
                  <a:lnTo>
                    <a:pt x="698" y="691"/>
                  </a:lnTo>
                  <a:lnTo>
                    <a:pt x="723" y="660"/>
                  </a:lnTo>
                  <a:lnTo>
                    <a:pt x="748" y="613"/>
                  </a:lnTo>
                  <a:lnTo>
                    <a:pt x="763" y="557"/>
                  </a:lnTo>
                  <a:lnTo>
                    <a:pt x="779" y="500"/>
                  </a:lnTo>
                  <a:lnTo>
                    <a:pt x="784" y="485"/>
                  </a:lnTo>
                  <a:lnTo>
                    <a:pt x="789" y="479"/>
                  </a:lnTo>
                  <a:lnTo>
                    <a:pt x="794" y="474"/>
                  </a:lnTo>
                  <a:lnTo>
                    <a:pt x="804" y="474"/>
                  </a:lnTo>
                  <a:lnTo>
                    <a:pt x="804" y="474"/>
                  </a:lnTo>
                  <a:lnTo>
                    <a:pt x="809" y="474"/>
                  </a:lnTo>
                  <a:lnTo>
                    <a:pt x="814" y="474"/>
                  </a:lnTo>
                  <a:lnTo>
                    <a:pt x="819" y="479"/>
                  </a:lnTo>
                  <a:lnTo>
                    <a:pt x="824" y="490"/>
                  </a:lnTo>
                  <a:lnTo>
                    <a:pt x="819" y="500"/>
                  </a:lnTo>
                  <a:lnTo>
                    <a:pt x="814" y="531"/>
                  </a:lnTo>
                  <a:lnTo>
                    <a:pt x="804" y="567"/>
                  </a:lnTo>
                  <a:lnTo>
                    <a:pt x="789" y="608"/>
                  </a:lnTo>
                  <a:lnTo>
                    <a:pt x="774" y="650"/>
                  </a:lnTo>
                  <a:lnTo>
                    <a:pt x="743" y="696"/>
                  </a:lnTo>
                  <a:lnTo>
                    <a:pt x="708" y="727"/>
                  </a:lnTo>
                  <a:lnTo>
                    <a:pt x="657" y="737"/>
                  </a:lnTo>
                  <a:lnTo>
                    <a:pt x="592" y="727"/>
                  </a:lnTo>
                  <a:lnTo>
                    <a:pt x="541" y="686"/>
                  </a:lnTo>
                  <a:lnTo>
                    <a:pt x="516" y="629"/>
                  </a:lnTo>
                  <a:lnTo>
                    <a:pt x="516" y="629"/>
                  </a:lnTo>
                  <a:lnTo>
                    <a:pt x="496" y="655"/>
                  </a:lnTo>
                  <a:lnTo>
                    <a:pt x="465" y="681"/>
                  </a:lnTo>
                  <a:lnTo>
                    <a:pt x="430" y="711"/>
                  </a:lnTo>
                  <a:lnTo>
                    <a:pt x="379" y="732"/>
                  </a:lnTo>
                  <a:lnTo>
                    <a:pt x="324" y="737"/>
                  </a:lnTo>
                  <a:lnTo>
                    <a:pt x="278" y="737"/>
                  </a:lnTo>
                  <a:lnTo>
                    <a:pt x="233" y="722"/>
                  </a:lnTo>
                  <a:lnTo>
                    <a:pt x="192" y="701"/>
                  </a:lnTo>
                  <a:lnTo>
                    <a:pt x="162" y="665"/>
                  </a:lnTo>
                  <a:lnTo>
                    <a:pt x="137" y="613"/>
                  </a:lnTo>
                  <a:lnTo>
                    <a:pt x="127" y="546"/>
                  </a:lnTo>
                  <a:lnTo>
                    <a:pt x="132" y="479"/>
                  </a:lnTo>
                  <a:lnTo>
                    <a:pt x="152" y="402"/>
                  </a:lnTo>
                  <a:lnTo>
                    <a:pt x="182" y="314"/>
                  </a:lnTo>
                  <a:lnTo>
                    <a:pt x="223" y="201"/>
                  </a:lnTo>
                  <a:lnTo>
                    <a:pt x="233" y="170"/>
                  </a:lnTo>
                  <a:lnTo>
                    <a:pt x="243" y="134"/>
                  </a:lnTo>
                  <a:lnTo>
                    <a:pt x="248" y="93"/>
                  </a:lnTo>
                  <a:lnTo>
                    <a:pt x="248" y="72"/>
                  </a:lnTo>
                  <a:lnTo>
                    <a:pt x="243" y="56"/>
                  </a:lnTo>
                  <a:lnTo>
                    <a:pt x="238" y="51"/>
                  </a:lnTo>
                  <a:lnTo>
                    <a:pt x="228" y="41"/>
                  </a:lnTo>
                  <a:lnTo>
                    <a:pt x="223" y="41"/>
                  </a:lnTo>
                  <a:lnTo>
                    <a:pt x="213" y="36"/>
                  </a:lnTo>
                  <a:lnTo>
                    <a:pt x="207" y="36"/>
                  </a:lnTo>
                  <a:lnTo>
                    <a:pt x="162" y="51"/>
                  </a:lnTo>
                  <a:lnTo>
                    <a:pt x="116" y="87"/>
                  </a:lnTo>
                  <a:lnTo>
                    <a:pt x="81" y="149"/>
                  </a:lnTo>
                  <a:lnTo>
                    <a:pt x="46" y="242"/>
                  </a:lnTo>
                  <a:lnTo>
                    <a:pt x="41" y="252"/>
                  </a:lnTo>
                  <a:lnTo>
                    <a:pt x="36" y="263"/>
                  </a:lnTo>
                  <a:lnTo>
                    <a:pt x="36" y="268"/>
                  </a:lnTo>
                  <a:lnTo>
                    <a:pt x="25" y="268"/>
                  </a:lnTo>
                  <a:lnTo>
                    <a:pt x="20" y="268"/>
                  </a:lnTo>
                  <a:lnTo>
                    <a:pt x="15" y="268"/>
                  </a:lnTo>
                  <a:lnTo>
                    <a:pt x="10" y="268"/>
                  </a:lnTo>
                  <a:lnTo>
                    <a:pt x="5" y="263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5" y="232"/>
                  </a:lnTo>
                  <a:lnTo>
                    <a:pt x="15" y="196"/>
                  </a:lnTo>
                  <a:lnTo>
                    <a:pt x="36" y="149"/>
                  </a:lnTo>
                  <a:lnTo>
                    <a:pt x="66" y="98"/>
                  </a:lnTo>
                  <a:lnTo>
                    <a:pt x="106" y="51"/>
                  </a:lnTo>
                  <a:lnTo>
                    <a:pt x="152" y="15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6108" y="3886"/>
              <a:ext cx="1062" cy="382"/>
            </a:xfrm>
            <a:custGeom>
              <a:avLst/>
              <a:gdLst/>
              <a:ahLst/>
              <a:cxnLst>
                <a:cxn ang="0">
                  <a:pos x="56" y="315"/>
                </a:cxn>
                <a:cxn ang="0">
                  <a:pos x="1006" y="315"/>
                </a:cxn>
                <a:cxn ang="0">
                  <a:pos x="1016" y="315"/>
                </a:cxn>
                <a:cxn ang="0">
                  <a:pos x="1026" y="315"/>
                </a:cxn>
                <a:cxn ang="0">
                  <a:pos x="1036" y="320"/>
                </a:cxn>
                <a:cxn ang="0">
                  <a:pos x="1047" y="320"/>
                </a:cxn>
                <a:cxn ang="0">
                  <a:pos x="1057" y="331"/>
                </a:cxn>
                <a:cxn ang="0">
                  <a:pos x="1062" y="336"/>
                </a:cxn>
                <a:cxn ang="0">
                  <a:pos x="1062" y="351"/>
                </a:cxn>
                <a:cxn ang="0">
                  <a:pos x="1057" y="362"/>
                </a:cxn>
                <a:cxn ang="0">
                  <a:pos x="1052" y="372"/>
                </a:cxn>
                <a:cxn ang="0">
                  <a:pos x="1041" y="377"/>
                </a:cxn>
                <a:cxn ang="0">
                  <a:pos x="1031" y="377"/>
                </a:cxn>
                <a:cxn ang="0">
                  <a:pos x="1021" y="382"/>
                </a:cxn>
                <a:cxn ang="0">
                  <a:pos x="1011" y="382"/>
                </a:cxn>
                <a:cxn ang="0">
                  <a:pos x="56" y="382"/>
                </a:cxn>
                <a:cxn ang="0">
                  <a:pos x="41" y="382"/>
                </a:cxn>
                <a:cxn ang="0">
                  <a:pos x="31" y="377"/>
                </a:cxn>
                <a:cxn ang="0">
                  <a:pos x="20" y="377"/>
                </a:cxn>
                <a:cxn ang="0">
                  <a:pos x="10" y="372"/>
                </a:cxn>
                <a:cxn ang="0">
                  <a:pos x="5" y="362"/>
                </a:cxn>
                <a:cxn ang="0">
                  <a:pos x="0" y="351"/>
                </a:cxn>
                <a:cxn ang="0">
                  <a:pos x="5" y="336"/>
                </a:cxn>
                <a:cxn ang="0">
                  <a:pos x="10" y="331"/>
                </a:cxn>
                <a:cxn ang="0">
                  <a:pos x="15" y="320"/>
                </a:cxn>
                <a:cxn ang="0">
                  <a:pos x="25" y="320"/>
                </a:cxn>
                <a:cxn ang="0">
                  <a:pos x="36" y="315"/>
                </a:cxn>
                <a:cxn ang="0">
                  <a:pos x="46" y="315"/>
                </a:cxn>
                <a:cxn ang="0">
                  <a:pos x="56" y="315"/>
                </a:cxn>
                <a:cxn ang="0">
                  <a:pos x="56" y="0"/>
                </a:cxn>
                <a:cxn ang="0">
                  <a:pos x="1011" y="0"/>
                </a:cxn>
                <a:cxn ang="0">
                  <a:pos x="1021" y="0"/>
                </a:cxn>
                <a:cxn ang="0">
                  <a:pos x="1031" y="0"/>
                </a:cxn>
                <a:cxn ang="0">
                  <a:pos x="1041" y="6"/>
                </a:cxn>
                <a:cxn ang="0">
                  <a:pos x="1052" y="11"/>
                </a:cxn>
                <a:cxn ang="0">
                  <a:pos x="1057" y="21"/>
                </a:cxn>
                <a:cxn ang="0">
                  <a:pos x="1062" y="31"/>
                </a:cxn>
                <a:cxn ang="0">
                  <a:pos x="1062" y="47"/>
                </a:cxn>
                <a:cxn ang="0">
                  <a:pos x="1057" y="52"/>
                </a:cxn>
                <a:cxn ang="0">
                  <a:pos x="1047" y="57"/>
                </a:cxn>
                <a:cxn ang="0">
                  <a:pos x="1036" y="62"/>
                </a:cxn>
                <a:cxn ang="0">
                  <a:pos x="1026" y="62"/>
                </a:cxn>
                <a:cxn ang="0">
                  <a:pos x="1016" y="68"/>
                </a:cxn>
                <a:cxn ang="0">
                  <a:pos x="1006" y="68"/>
                </a:cxn>
                <a:cxn ang="0">
                  <a:pos x="56" y="68"/>
                </a:cxn>
                <a:cxn ang="0">
                  <a:pos x="46" y="68"/>
                </a:cxn>
                <a:cxn ang="0">
                  <a:pos x="36" y="62"/>
                </a:cxn>
                <a:cxn ang="0">
                  <a:pos x="25" y="62"/>
                </a:cxn>
                <a:cxn ang="0">
                  <a:pos x="15" y="57"/>
                </a:cxn>
                <a:cxn ang="0">
                  <a:pos x="10" y="52"/>
                </a:cxn>
                <a:cxn ang="0">
                  <a:pos x="5" y="47"/>
                </a:cxn>
                <a:cxn ang="0">
                  <a:pos x="0" y="31"/>
                </a:cxn>
                <a:cxn ang="0">
                  <a:pos x="5" y="21"/>
                </a:cxn>
                <a:cxn ang="0">
                  <a:pos x="10" y="11"/>
                </a:cxn>
                <a:cxn ang="0">
                  <a:pos x="20" y="6"/>
                </a:cxn>
                <a:cxn ang="0">
                  <a:pos x="31" y="0"/>
                </a:cxn>
                <a:cxn ang="0">
                  <a:pos x="41" y="0"/>
                </a:cxn>
                <a:cxn ang="0">
                  <a:pos x="56" y="0"/>
                </a:cxn>
              </a:cxnLst>
              <a:rect l="0" t="0" r="r" b="b"/>
              <a:pathLst>
                <a:path w="1062" h="382">
                  <a:moveTo>
                    <a:pt x="56" y="315"/>
                  </a:moveTo>
                  <a:lnTo>
                    <a:pt x="1006" y="315"/>
                  </a:lnTo>
                  <a:lnTo>
                    <a:pt x="1016" y="315"/>
                  </a:lnTo>
                  <a:lnTo>
                    <a:pt x="1026" y="315"/>
                  </a:lnTo>
                  <a:lnTo>
                    <a:pt x="1036" y="320"/>
                  </a:lnTo>
                  <a:lnTo>
                    <a:pt x="1047" y="320"/>
                  </a:lnTo>
                  <a:lnTo>
                    <a:pt x="1057" y="331"/>
                  </a:lnTo>
                  <a:lnTo>
                    <a:pt x="1062" y="336"/>
                  </a:lnTo>
                  <a:lnTo>
                    <a:pt x="1062" y="351"/>
                  </a:lnTo>
                  <a:lnTo>
                    <a:pt x="1057" y="362"/>
                  </a:lnTo>
                  <a:lnTo>
                    <a:pt x="1052" y="372"/>
                  </a:lnTo>
                  <a:lnTo>
                    <a:pt x="1041" y="377"/>
                  </a:lnTo>
                  <a:lnTo>
                    <a:pt x="1031" y="377"/>
                  </a:lnTo>
                  <a:lnTo>
                    <a:pt x="1021" y="382"/>
                  </a:lnTo>
                  <a:lnTo>
                    <a:pt x="1011" y="382"/>
                  </a:lnTo>
                  <a:lnTo>
                    <a:pt x="56" y="382"/>
                  </a:lnTo>
                  <a:lnTo>
                    <a:pt x="41" y="382"/>
                  </a:lnTo>
                  <a:lnTo>
                    <a:pt x="31" y="377"/>
                  </a:lnTo>
                  <a:lnTo>
                    <a:pt x="20" y="377"/>
                  </a:lnTo>
                  <a:lnTo>
                    <a:pt x="10" y="372"/>
                  </a:lnTo>
                  <a:lnTo>
                    <a:pt x="5" y="362"/>
                  </a:lnTo>
                  <a:lnTo>
                    <a:pt x="0" y="351"/>
                  </a:lnTo>
                  <a:lnTo>
                    <a:pt x="5" y="336"/>
                  </a:lnTo>
                  <a:lnTo>
                    <a:pt x="10" y="331"/>
                  </a:lnTo>
                  <a:lnTo>
                    <a:pt x="15" y="320"/>
                  </a:lnTo>
                  <a:lnTo>
                    <a:pt x="25" y="320"/>
                  </a:lnTo>
                  <a:lnTo>
                    <a:pt x="36" y="315"/>
                  </a:lnTo>
                  <a:lnTo>
                    <a:pt x="46" y="315"/>
                  </a:lnTo>
                  <a:lnTo>
                    <a:pt x="56" y="315"/>
                  </a:lnTo>
                  <a:close/>
                  <a:moveTo>
                    <a:pt x="56" y="0"/>
                  </a:moveTo>
                  <a:lnTo>
                    <a:pt x="1011" y="0"/>
                  </a:lnTo>
                  <a:lnTo>
                    <a:pt x="1021" y="0"/>
                  </a:lnTo>
                  <a:lnTo>
                    <a:pt x="1031" y="0"/>
                  </a:lnTo>
                  <a:lnTo>
                    <a:pt x="1041" y="6"/>
                  </a:lnTo>
                  <a:lnTo>
                    <a:pt x="1052" y="11"/>
                  </a:lnTo>
                  <a:lnTo>
                    <a:pt x="1057" y="21"/>
                  </a:lnTo>
                  <a:lnTo>
                    <a:pt x="1062" y="31"/>
                  </a:lnTo>
                  <a:lnTo>
                    <a:pt x="1062" y="47"/>
                  </a:lnTo>
                  <a:lnTo>
                    <a:pt x="1057" y="52"/>
                  </a:lnTo>
                  <a:lnTo>
                    <a:pt x="1047" y="57"/>
                  </a:lnTo>
                  <a:lnTo>
                    <a:pt x="1036" y="62"/>
                  </a:lnTo>
                  <a:lnTo>
                    <a:pt x="1026" y="62"/>
                  </a:lnTo>
                  <a:lnTo>
                    <a:pt x="1016" y="68"/>
                  </a:lnTo>
                  <a:lnTo>
                    <a:pt x="1006" y="68"/>
                  </a:lnTo>
                  <a:lnTo>
                    <a:pt x="56" y="68"/>
                  </a:lnTo>
                  <a:lnTo>
                    <a:pt x="46" y="68"/>
                  </a:lnTo>
                  <a:lnTo>
                    <a:pt x="36" y="62"/>
                  </a:lnTo>
                  <a:lnTo>
                    <a:pt x="25" y="62"/>
                  </a:lnTo>
                  <a:lnTo>
                    <a:pt x="15" y="57"/>
                  </a:lnTo>
                  <a:lnTo>
                    <a:pt x="10" y="52"/>
                  </a:lnTo>
                  <a:lnTo>
                    <a:pt x="5" y="47"/>
                  </a:lnTo>
                  <a:lnTo>
                    <a:pt x="0" y="31"/>
                  </a:lnTo>
                  <a:lnTo>
                    <a:pt x="5" y="21"/>
                  </a:lnTo>
                  <a:lnTo>
                    <a:pt x="10" y="11"/>
                  </a:lnTo>
                  <a:lnTo>
                    <a:pt x="20" y="6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7872" y="3262"/>
              <a:ext cx="369" cy="1630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59" y="6"/>
                </a:cxn>
                <a:cxn ang="0">
                  <a:pos x="369" y="11"/>
                </a:cxn>
                <a:cxn ang="0">
                  <a:pos x="369" y="21"/>
                </a:cxn>
                <a:cxn ang="0">
                  <a:pos x="369" y="21"/>
                </a:cxn>
                <a:cxn ang="0">
                  <a:pos x="369" y="26"/>
                </a:cxn>
                <a:cxn ang="0">
                  <a:pos x="364" y="31"/>
                </a:cxn>
                <a:cxn ang="0">
                  <a:pos x="359" y="37"/>
                </a:cxn>
                <a:cxn ang="0">
                  <a:pos x="349" y="47"/>
                </a:cxn>
                <a:cxn ang="0">
                  <a:pos x="258" y="155"/>
                </a:cxn>
                <a:cxn ang="0">
                  <a:pos x="192" y="274"/>
                </a:cxn>
                <a:cxn ang="0">
                  <a:pos x="147" y="403"/>
                </a:cxn>
                <a:cxn ang="0">
                  <a:pos x="117" y="537"/>
                </a:cxn>
                <a:cxn ang="0">
                  <a:pos x="96" y="676"/>
                </a:cxn>
                <a:cxn ang="0">
                  <a:pos x="91" y="815"/>
                </a:cxn>
                <a:cxn ang="0">
                  <a:pos x="96" y="924"/>
                </a:cxn>
                <a:cxn ang="0">
                  <a:pos x="106" y="1037"/>
                </a:cxn>
                <a:cxn ang="0">
                  <a:pos x="127" y="1156"/>
                </a:cxn>
                <a:cxn ang="0">
                  <a:pos x="157" y="1269"/>
                </a:cxn>
                <a:cxn ang="0">
                  <a:pos x="202" y="1377"/>
                </a:cxn>
                <a:cxn ang="0">
                  <a:pos x="263" y="1481"/>
                </a:cxn>
                <a:cxn ang="0">
                  <a:pos x="344" y="1579"/>
                </a:cxn>
                <a:cxn ang="0">
                  <a:pos x="354" y="1589"/>
                </a:cxn>
                <a:cxn ang="0">
                  <a:pos x="359" y="1594"/>
                </a:cxn>
                <a:cxn ang="0">
                  <a:pos x="364" y="1604"/>
                </a:cxn>
                <a:cxn ang="0">
                  <a:pos x="369" y="1604"/>
                </a:cxn>
                <a:cxn ang="0">
                  <a:pos x="369" y="1610"/>
                </a:cxn>
                <a:cxn ang="0">
                  <a:pos x="369" y="1615"/>
                </a:cxn>
                <a:cxn ang="0">
                  <a:pos x="369" y="1615"/>
                </a:cxn>
                <a:cxn ang="0">
                  <a:pos x="369" y="1620"/>
                </a:cxn>
                <a:cxn ang="0">
                  <a:pos x="359" y="1625"/>
                </a:cxn>
                <a:cxn ang="0">
                  <a:pos x="354" y="1630"/>
                </a:cxn>
                <a:cxn ang="0">
                  <a:pos x="334" y="1620"/>
                </a:cxn>
                <a:cxn ang="0">
                  <a:pos x="304" y="1594"/>
                </a:cxn>
                <a:cxn ang="0">
                  <a:pos x="258" y="1553"/>
                </a:cxn>
                <a:cxn ang="0">
                  <a:pos x="207" y="1491"/>
                </a:cxn>
                <a:cxn ang="0">
                  <a:pos x="152" y="1414"/>
                </a:cxn>
                <a:cxn ang="0">
                  <a:pos x="101" y="1321"/>
                </a:cxn>
                <a:cxn ang="0">
                  <a:pos x="51" y="1182"/>
                </a:cxn>
                <a:cxn ang="0">
                  <a:pos x="20" y="1047"/>
                </a:cxn>
                <a:cxn ang="0">
                  <a:pos x="0" y="924"/>
                </a:cxn>
                <a:cxn ang="0">
                  <a:pos x="0" y="815"/>
                </a:cxn>
                <a:cxn ang="0">
                  <a:pos x="5" y="707"/>
                </a:cxn>
                <a:cxn ang="0">
                  <a:pos x="20" y="583"/>
                </a:cxn>
                <a:cxn ang="0">
                  <a:pos x="51" y="454"/>
                </a:cxn>
                <a:cxn ang="0">
                  <a:pos x="101" y="320"/>
                </a:cxn>
                <a:cxn ang="0">
                  <a:pos x="152" y="222"/>
                </a:cxn>
                <a:cxn ang="0">
                  <a:pos x="202" y="145"/>
                </a:cxn>
                <a:cxn ang="0">
                  <a:pos x="253" y="83"/>
                </a:cxn>
                <a:cxn ang="0">
                  <a:pos x="298" y="37"/>
                </a:cxn>
                <a:cxn ang="0">
                  <a:pos x="334" y="11"/>
                </a:cxn>
                <a:cxn ang="0">
                  <a:pos x="354" y="0"/>
                </a:cxn>
              </a:cxnLst>
              <a:rect l="0" t="0" r="r" b="b"/>
              <a:pathLst>
                <a:path w="369" h="1630">
                  <a:moveTo>
                    <a:pt x="354" y="0"/>
                  </a:moveTo>
                  <a:lnTo>
                    <a:pt x="359" y="6"/>
                  </a:lnTo>
                  <a:lnTo>
                    <a:pt x="369" y="11"/>
                  </a:lnTo>
                  <a:lnTo>
                    <a:pt x="369" y="21"/>
                  </a:lnTo>
                  <a:lnTo>
                    <a:pt x="369" y="21"/>
                  </a:lnTo>
                  <a:lnTo>
                    <a:pt x="369" y="26"/>
                  </a:lnTo>
                  <a:lnTo>
                    <a:pt x="364" y="31"/>
                  </a:lnTo>
                  <a:lnTo>
                    <a:pt x="359" y="37"/>
                  </a:lnTo>
                  <a:lnTo>
                    <a:pt x="349" y="47"/>
                  </a:lnTo>
                  <a:lnTo>
                    <a:pt x="258" y="155"/>
                  </a:lnTo>
                  <a:lnTo>
                    <a:pt x="192" y="274"/>
                  </a:lnTo>
                  <a:lnTo>
                    <a:pt x="147" y="403"/>
                  </a:lnTo>
                  <a:lnTo>
                    <a:pt x="117" y="537"/>
                  </a:lnTo>
                  <a:lnTo>
                    <a:pt x="96" y="676"/>
                  </a:lnTo>
                  <a:lnTo>
                    <a:pt x="91" y="815"/>
                  </a:lnTo>
                  <a:lnTo>
                    <a:pt x="96" y="924"/>
                  </a:lnTo>
                  <a:lnTo>
                    <a:pt x="106" y="1037"/>
                  </a:lnTo>
                  <a:lnTo>
                    <a:pt x="127" y="1156"/>
                  </a:lnTo>
                  <a:lnTo>
                    <a:pt x="157" y="1269"/>
                  </a:lnTo>
                  <a:lnTo>
                    <a:pt x="202" y="1377"/>
                  </a:lnTo>
                  <a:lnTo>
                    <a:pt x="263" y="1481"/>
                  </a:lnTo>
                  <a:lnTo>
                    <a:pt x="344" y="1579"/>
                  </a:lnTo>
                  <a:lnTo>
                    <a:pt x="354" y="1589"/>
                  </a:lnTo>
                  <a:lnTo>
                    <a:pt x="359" y="1594"/>
                  </a:lnTo>
                  <a:lnTo>
                    <a:pt x="364" y="1604"/>
                  </a:lnTo>
                  <a:lnTo>
                    <a:pt x="369" y="1604"/>
                  </a:lnTo>
                  <a:lnTo>
                    <a:pt x="369" y="1610"/>
                  </a:lnTo>
                  <a:lnTo>
                    <a:pt x="369" y="1615"/>
                  </a:lnTo>
                  <a:lnTo>
                    <a:pt x="369" y="1615"/>
                  </a:lnTo>
                  <a:lnTo>
                    <a:pt x="369" y="1620"/>
                  </a:lnTo>
                  <a:lnTo>
                    <a:pt x="359" y="1625"/>
                  </a:lnTo>
                  <a:lnTo>
                    <a:pt x="354" y="1630"/>
                  </a:lnTo>
                  <a:lnTo>
                    <a:pt x="334" y="1620"/>
                  </a:lnTo>
                  <a:lnTo>
                    <a:pt x="304" y="1594"/>
                  </a:lnTo>
                  <a:lnTo>
                    <a:pt x="258" y="1553"/>
                  </a:lnTo>
                  <a:lnTo>
                    <a:pt x="207" y="1491"/>
                  </a:lnTo>
                  <a:lnTo>
                    <a:pt x="152" y="1414"/>
                  </a:lnTo>
                  <a:lnTo>
                    <a:pt x="101" y="1321"/>
                  </a:lnTo>
                  <a:lnTo>
                    <a:pt x="51" y="1182"/>
                  </a:lnTo>
                  <a:lnTo>
                    <a:pt x="20" y="1047"/>
                  </a:lnTo>
                  <a:lnTo>
                    <a:pt x="0" y="924"/>
                  </a:lnTo>
                  <a:lnTo>
                    <a:pt x="0" y="815"/>
                  </a:lnTo>
                  <a:lnTo>
                    <a:pt x="5" y="707"/>
                  </a:lnTo>
                  <a:lnTo>
                    <a:pt x="20" y="583"/>
                  </a:lnTo>
                  <a:lnTo>
                    <a:pt x="51" y="454"/>
                  </a:lnTo>
                  <a:lnTo>
                    <a:pt x="101" y="320"/>
                  </a:lnTo>
                  <a:lnTo>
                    <a:pt x="152" y="222"/>
                  </a:lnTo>
                  <a:lnTo>
                    <a:pt x="202" y="145"/>
                  </a:lnTo>
                  <a:lnTo>
                    <a:pt x="253" y="83"/>
                  </a:lnTo>
                  <a:lnTo>
                    <a:pt x="298" y="37"/>
                  </a:lnTo>
                  <a:lnTo>
                    <a:pt x="334" y="11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8408" y="3355"/>
              <a:ext cx="834" cy="1460"/>
            </a:xfrm>
            <a:custGeom>
              <a:avLst/>
              <a:gdLst/>
              <a:ahLst/>
              <a:cxnLst>
                <a:cxn ang="0">
                  <a:pos x="521" y="444"/>
                </a:cxn>
                <a:cxn ang="0">
                  <a:pos x="450" y="1094"/>
                </a:cxn>
                <a:cxn ang="0">
                  <a:pos x="602" y="991"/>
                </a:cxn>
                <a:cxn ang="0">
                  <a:pos x="698" y="836"/>
                </a:cxn>
                <a:cxn ang="0">
                  <a:pos x="728" y="671"/>
                </a:cxn>
                <a:cxn ang="0">
                  <a:pos x="693" y="531"/>
                </a:cxn>
                <a:cxn ang="0">
                  <a:pos x="586" y="454"/>
                </a:cxn>
                <a:cxn ang="0">
                  <a:pos x="521" y="444"/>
                </a:cxn>
                <a:cxn ang="0">
                  <a:pos x="475" y="444"/>
                </a:cxn>
                <a:cxn ang="0">
                  <a:pos x="298" y="506"/>
                </a:cxn>
                <a:cxn ang="0">
                  <a:pos x="177" y="640"/>
                </a:cxn>
                <a:cxn ang="0">
                  <a:pos x="111" y="805"/>
                </a:cxn>
                <a:cxn ang="0">
                  <a:pos x="111" y="960"/>
                </a:cxn>
                <a:cxn ang="0">
                  <a:pos x="172" y="1058"/>
                </a:cxn>
                <a:cxn ang="0">
                  <a:pos x="263" y="1104"/>
                </a:cxn>
                <a:cxn ang="0">
                  <a:pos x="475" y="444"/>
                </a:cxn>
                <a:cxn ang="0">
                  <a:pos x="612" y="0"/>
                </a:cxn>
                <a:cxn ang="0">
                  <a:pos x="622" y="11"/>
                </a:cxn>
                <a:cxn ang="0">
                  <a:pos x="622" y="16"/>
                </a:cxn>
                <a:cxn ang="0">
                  <a:pos x="622" y="26"/>
                </a:cxn>
                <a:cxn ang="0">
                  <a:pos x="617" y="42"/>
                </a:cxn>
                <a:cxn ang="0">
                  <a:pos x="617" y="423"/>
                </a:cxn>
                <a:cxn ang="0">
                  <a:pos x="743" y="490"/>
                </a:cxn>
                <a:cxn ang="0">
                  <a:pos x="814" y="588"/>
                </a:cxn>
                <a:cxn ang="0">
                  <a:pos x="834" y="702"/>
                </a:cxn>
                <a:cxn ang="0">
                  <a:pos x="768" y="913"/>
                </a:cxn>
                <a:cxn ang="0">
                  <a:pos x="586" y="1078"/>
                </a:cxn>
                <a:cxn ang="0">
                  <a:pos x="349" y="1150"/>
                </a:cxn>
                <a:cxn ang="0">
                  <a:pos x="283" y="1403"/>
                </a:cxn>
                <a:cxn ang="0">
                  <a:pos x="278" y="1429"/>
                </a:cxn>
                <a:cxn ang="0">
                  <a:pos x="273" y="1450"/>
                </a:cxn>
                <a:cxn ang="0">
                  <a:pos x="263" y="1460"/>
                </a:cxn>
                <a:cxn ang="0">
                  <a:pos x="253" y="1460"/>
                </a:cxn>
                <a:cxn ang="0">
                  <a:pos x="243" y="1460"/>
                </a:cxn>
                <a:cxn ang="0">
                  <a:pos x="233" y="1450"/>
                </a:cxn>
                <a:cxn ang="0">
                  <a:pos x="238" y="1429"/>
                </a:cxn>
                <a:cxn ang="0">
                  <a:pos x="253" y="1352"/>
                </a:cxn>
                <a:cxn ang="0">
                  <a:pos x="288" y="1223"/>
                </a:cxn>
                <a:cxn ang="0">
                  <a:pos x="212" y="1135"/>
                </a:cxn>
                <a:cxn ang="0">
                  <a:pos x="81" y="1052"/>
                </a:cxn>
                <a:cxn ang="0">
                  <a:pos x="5" y="929"/>
                </a:cxn>
                <a:cxn ang="0">
                  <a:pos x="10" y="758"/>
                </a:cxn>
                <a:cxn ang="0">
                  <a:pos x="111" y="588"/>
                </a:cxn>
                <a:cxn ang="0">
                  <a:pos x="278" y="459"/>
                </a:cxn>
                <a:cxn ang="0">
                  <a:pos x="485" y="408"/>
                </a:cxn>
                <a:cxn ang="0">
                  <a:pos x="581" y="21"/>
                </a:cxn>
                <a:cxn ang="0">
                  <a:pos x="591" y="5"/>
                </a:cxn>
                <a:cxn ang="0">
                  <a:pos x="607" y="0"/>
                </a:cxn>
              </a:cxnLst>
              <a:rect l="0" t="0" r="r" b="b"/>
              <a:pathLst>
                <a:path w="834" h="1460">
                  <a:moveTo>
                    <a:pt x="521" y="444"/>
                  </a:moveTo>
                  <a:lnTo>
                    <a:pt x="521" y="444"/>
                  </a:lnTo>
                  <a:lnTo>
                    <a:pt x="354" y="1114"/>
                  </a:lnTo>
                  <a:lnTo>
                    <a:pt x="450" y="1094"/>
                  </a:lnTo>
                  <a:lnTo>
                    <a:pt x="536" y="1047"/>
                  </a:lnTo>
                  <a:lnTo>
                    <a:pt x="602" y="991"/>
                  </a:lnTo>
                  <a:lnTo>
                    <a:pt x="657" y="918"/>
                  </a:lnTo>
                  <a:lnTo>
                    <a:pt x="698" y="836"/>
                  </a:lnTo>
                  <a:lnTo>
                    <a:pt x="723" y="753"/>
                  </a:lnTo>
                  <a:lnTo>
                    <a:pt x="728" y="671"/>
                  </a:lnTo>
                  <a:lnTo>
                    <a:pt x="718" y="588"/>
                  </a:lnTo>
                  <a:lnTo>
                    <a:pt x="693" y="531"/>
                  </a:lnTo>
                  <a:lnTo>
                    <a:pt x="647" y="485"/>
                  </a:lnTo>
                  <a:lnTo>
                    <a:pt x="586" y="454"/>
                  </a:lnTo>
                  <a:lnTo>
                    <a:pt x="521" y="444"/>
                  </a:lnTo>
                  <a:lnTo>
                    <a:pt x="521" y="444"/>
                  </a:lnTo>
                  <a:lnTo>
                    <a:pt x="521" y="444"/>
                  </a:lnTo>
                  <a:close/>
                  <a:moveTo>
                    <a:pt x="475" y="444"/>
                  </a:moveTo>
                  <a:lnTo>
                    <a:pt x="379" y="464"/>
                  </a:lnTo>
                  <a:lnTo>
                    <a:pt x="298" y="506"/>
                  </a:lnTo>
                  <a:lnTo>
                    <a:pt x="227" y="568"/>
                  </a:lnTo>
                  <a:lnTo>
                    <a:pt x="177" y="640"/>
                  </a:lnTo>
                  <a:lnTo>
                    <a:pt x="137" y="717"/>
                  </a:lnTo>
                  <a:lnTo>
                    <a:pt x="111" y="805"/>
                  </a:lnTo>
                  <a:lnTo>
                    <a:pt x="101" y="887"/>
                  </a:lnTo>
                  <a:lnTo>
                    <a:pt x="111" y="960"/>
                  </a:lnTo>
                  <a:lnTo>
                    <a:pt x="137" y="1016"/>
                  </a:lnTo>
                  <a:lnTo>
                    <a:pt x="172" y="1058"/>
                  </a:lnTo>
                  <a:lnTo>
                    <a:pt x="217" y="1089"/>
                  </a:lnTo>
                  <a:lnTo>
                    <a:pt x="263" y="1104"/>
                  </a:lnTo>
                  <a:lnTo>
                    <a:pt x="313" y="1114"/>
                  </a:lnTo>
                  <a:lnTo>
                    <a:pt x="475" y="444"/>
                  </a:lnTo>
                  <a:close/>
                  <a:moveTo>
                    <a:pt x="607" y="0"/>
                  </a:moveTo>
                  <a:lnTo>
                    <a:pt x="612" y="0"/>
                  </a:lnTo>
                  <a:lnTo>
                    <a:pt x="617" y="5"/>
                  </a:lnTo>
                  <a:lnTo>
                    <a:pt x="622" y="11"/>
                  </a:lnTo>
                  <a:lnTo>
                    <a:pt x="622" y="16"/>
                  </a:lnTo>
                  <a:lnTo>
                    <a:pt x="622" y="16"/>
                  </a:lnTo>
                  <a:lnTo>
                    <a:pt x="622" y="21"/>
                  </a:lnTo>
                  <a:lnTo>
                    <a:pt x="622" y="26"/>
                  </a:lnTo>
                  <a:lnTo>
                    <a:pt x="617" y="36"/>
                  </a:lnTo>
                  <a:lnTo>
                    <a:pt x="617" y="42"/>
                  </a:lnTo>
                  <a:lnTo>
                    <a:pt x="531" y="408"/>
                  </a:lnTo>
                  <a:lnTo>
                    <a:pt x="617" y="423"/>
                  </a:lnTo>
                  <a:lnTo>
                    <a:pt x="687" y="449"/>
                  </a:lnTo>
                  <a:lnTo>
                    <a:pt x="743" y="490"/>
                  </a:lnTo>
                  <a:lnTo>
                    <a:pt x="783" y="537"/>
                  </a:lnTo>
                  <a:lnTo>
                    <a:pt x="814" y="588"/>
                  </a:lnTo>
                  <a:lnTo>
                    <a:pt x="829" y="645"/>
                  </a:lnTo>
                  <a:lnTo>
                    <a:pt x="834" y="702"/>
                  </a:lnTo>
                  <a:lnTo>
                    <a:pt x="819" y="810"/>
                  </a:lnTo>
                  <a:lnTo>
                    <a:pt x="768" y="913"/>
                  </a:lnTo>
                  <a:lnTo>
                    <a:pt x="687" y="1006"/>
                  </a:lnTo>
                  <a:lnTo>
                    <a:pt x="586" y="1078"/>
                  </a:lnTo>
                  <a:lnTo>
                    <a:pt x="470" y="1130"/>
                  </a:lnTo>
                  <a:lnTo>
                    <a:pt x="349" y="1150"/>
                  </a:lnTo>
                  <a:lnTo>
                    <a:pt x="288" y="1388"/>
                  </a:lnTo>
                  <a:lnTo>
                    <a:pt x="283" y="1403"/>
                  </a:lnTo>
                  <a:lnTo>
                    <a:pt x="278" y="1419"/>
                  </a:lnTo>
                  <a:lnTo>
                    <a:pt x="278" y="1429"/>
                  </a:lnTo>
                  <a:lnTo>
                    <a:pt x="273" y="1444"/>
                  </a:lnTo>
                  <a:lnTo>
                    <a:pt x="273" y="1450"/>
                  </a:lnTo>
                  <a:lnTo>
                    <a:pt x="268" y="1455"/>
                  </a:lnTo>
                  <a:lnTo>
                    <a:pt x="263" y="1460"/>
                  </a:lnTo>
                  <a:lnTo>
                    <a:pt x="258" y="1460"/>
                  </a:lnTo>
                  <a:lnTo>
                    <a:pt x="253" y="1460"/>
                  </a:lnTo>
                  <a:lnTo>
                    <a:pt x="248" y="1460"/>
                  </a:lnTo>
                  <a:lnTo>
                    <a:pt x="243" y="1460"/>
                  </a:lnTo>
                  <a:lnTo>
                    <a:pt x="238" y="1455"/>
                  </a:lnTo>
                  <a:lnTo>
                    <a:pt x="233" y="1450"/>
                  </a:lnTo>
                  <a:lnTo>
                    <a:pt x="233" y="1444"/>
                  </a:lnTo>
                  <a:lnTo>
                    <a:pt x="238" y="1429"/>
                  </a:lnTo>
                  <a:lnTo>
                    <a:pt x="243" y="1398"/>
                  </a:lnTo>
                  <a:lnTo>
                    <a:pt x="253" y="1352"/>
                  </a:lnTo>
                  <a:lnTo>
                    <a:pt x="268" y="1300"/>
                  </a:lnTo>
                  <a:lnTo>
                    <a:pt x="288" y="1223"/>
                  </a:lnTo>
                  <a:lnTo>
                    <a:pt x="303" y="1150"/>
                  </a:lnTo>
                  <a:lnTo>
                    <a:pt x="212" y="1135"/>
                  </a:lnTo>
                  <a:lnTo>
                    <a:pt x="137" y="1099"/>
                  </a:lnTo>
                  <a:lnTo>
                    <a:pt x="81" y="1052"/>
                  </a:lnTo>
                  <a:lnTo>
                    <a:pt x="35" y="996"/>
                  </a:lnTo>
                  <a:lnTo>
                    <a:pt x="5" y="929"/>
                  </a:lnTo>
                  <a:lnTo>
                    <a:pt x="0" y="856"/>
                  </a:lnTo>
                  <a:lnTo>
                    <a:pt x="10" y="758"/>
                  </a:lnTo>
                  <a:lnTo>
                    <a:pt x="51" y="671"/>
                  </a:lnTo>
                  <a:lnTo>
                    <a:pt x="111" y="588"/>
                  </a:lnTo>
                  <a:lnTo>
                    <a:pt x="187" y="516"/>
                  </a:lnTo>
                  <a:lnTo>
                    <a:pt x="278" y="459"/>
                  </a:lnTo>
                  <a:lnTo>
                    <a:pt x="379" y="423"/>
                  </a:lnTo>
                  <a:lnTo>
                    <a:pt x="485" y="408"/>
                  </a:lnTo>
                  <a:lnTo>
                    <a:pt x="581" y="31"/>
                  </a:lnTo>
                  <a:lnTo>
                    <a:pt x="581" y="21"/>
                  </a:lnTo>
                  <a:lnTo>
                    <a:pt x="586" y="11"/>
                  </a:lnTo>
                  <a:lnTo>
                    <a:pt x="591" y="5"/>
                  </a:lnTo>
                  <a:lnTo>
                    <a:pt x="596" y="0"/>
                  </a:lnTo>
                  <a:lnTo>
                    <a:pt x="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9343" y="3954"/>
              <a:ext cx="501" cy="763"/>
            </a:xfrm>
            <a:custGeom>
              <a:avLst/>
              <a:gdLst/>
              <a:ahLst/>
              <a:cxnLst>
                <a:cxn ang="0">
                  <a:pos x="308" y="5"/>
                </a:cxn>
                <a:cxn ang="0">
                  <a:pos x="425" y="61"/>
                </a:cxn>
                <a:cxn ang="0">
                  <a:pos x="490" y="159"/>
                </a:cxn>
                <a:cxn ang="0">
                  <a:pos x="490" y="288"/>
                </a:cxn>
                <a:cxn ang="0">
                  <a:pos x="430" y="392"/>
                </a:cxn>
                <a:cxn ang="0">
                  <a:pos x="339" y="474"/>
                </a:cxn>
                <a:cxn ang="0">
                  <a:pos x="263" y="536"/>
                </a:cxn>
                <a:cxn ang="0">
                  <a:pos x="177" y="613"/>
                </a:cxn>
                <a:cxn ang="0">
                  <a:pos x="324" y="670"/>
                </a:cxn>
                <a:cxn ang="0">
                  <a:pos x="379" y="665"/>
                </a:cxn>
                <a:cxn ang="0">
                  <a:pos x="435" y="660"/>
                </a:cxn>
                <a:cxn ang="0">
                  <a:pos x="455" y="593"/>
                </a:cxn>
                <a:cxn ang="0">
                  <a:pos x="501" y="557"/>
                </a:cxn>
                <a:cxn ang="0">
                  <a:pos x="465" y="763"/>
                </a:cxn>
                <a:cxn ang="0">
                  <a:pos x="0" y="747"/>
                </a:cxn>
                <a:cxn ang="0">
                  <a:pos x="5" y="732"/>
                </a:cxn>
                <a:cxn ang="0">
                  <a:pos x="15" y="716"/>
                </a:cxn>
                <a:cxn ang="0">
                  <a:pos x="319" y="407"/>
                </a:cxn>
                <a:cxn ang="0">
                  <a:pos x="379" y="294"/>
                </a:cxn>
                <a:cxn ang="0">
                  <a:pos x="384" y="170"/>
                </a:cxn>
                <a:cxn ang="0">
                  <a:pos x="329" y="77"/>
                </a:cxn>
                <a:cxn ang="0">
                  <a:pos x="217" y="41"/>
                </a:cxn>
                <a:cxn ang="0">
                  <a:pos x="132" y="67"/>
                </a:cxn>
                <a:cxn ang="0">
                  <a:pos x="56" y="149"/>
                </a:cxn>
                <a:cxn ang="0">
                  <a:pos x="91" y="154"/>
                </a:cxn>
                <a:cxn ang="0">
                  <a:pos x="111" y="170"/>
                </a:cxn>
                <a:cxn ang="0">
                  <a:pos x="116" y="190"/>
                </a:cxn>
                <a:cxn ang="0">
                  <a:pos x="121" y="211"/>
                </a:cxn>
                <a:cxn ang="0">
                  <a:pos x="111" y="242"/>
                </a:cxn>
                <a:cxn ang="0">
                  <a:pos x="86" y="263"/>
                </a:cxn>
                <a:cxn ang="0">
                  <a:pos x="61" y="273"/>
                </a:cxn>
                <a:cxn ang="0">
                  <a:pos x="46" y="268"/>
                </a:cxn>
                <a:cxn ang="0">
                  <a:pos x="25" y="263"/>
                </a:cxn>
                <a:cxn ang="0">
                  <a:pos x="10" y="242"/>
                </a:cxn>
                <a:cxn ang="0">
                  <a:pos x="0" y="206"/>
                </a:cxn>
                <a:cxn ang="0">
                  <a:pos x="41" y="87"/>
                </a:cxn>
                <a:cxn ang="0">
                  <a:pos x="157" y="10"/>
                </a:cxn>
              </a:cxnLst>
              <a:rect l="0" t="0" r="r" b="b"/>
              <a:pathLst>
                <a:path w="501" h="763">
                  <a:moveTo>
                    <a:pt x="238" y="0"/>
                  </a:moveTo>
                  <a:lnTo>
                    <a:pt x="308" y="5"/>
                  </a:lnTo>
                  <a:lnTo>
                    <a:pt x="369" y="25"/>
                  </a:lnTo>
                  <a:lnTo>
                    <a:pt x="425" y="61"/>
                  </a:lnTo>
                  <a:lnTo>
                    <a:pt x="465" y="108"/>
                  </a:lnTo>
                  <a:lnTo>
                    <a:pt x="490" y="159"/>
                  </a:lnTo>
                  <a:lnTo>
                    <a:pt x="501" y="226"/>
                  </a:lnTo>
                  <a:lnTo>
                    <a:pt x="490" y="288"/>
                  </a:lnTo>
                  <a:lnTo>
                    <a:pt x="470" y="340"/>
                  </a:lnTo>
                  <a:lnTo>
                    <a:pt x="430" y="392"/>
                  </a:lnTo>
                  <a:lnTo>
                    <a:pt x="389" y="433"/>
                  </a:lnTo>
                  <a:lnTo>
                    <a:pt x="339" y="474"/>
                  </a:lnTo>
                  <a:lnTo>
                    <a:pt x="298" y="505"/>
                  </a:lnTo>
                  <a:lnTo>
                    <a:pt x="263" y="536"/>
                  </a:lnTo>
                  <a:lnTo>
                    <a:pt x="223" y="567"/>
                  </a:lnTo>
                  <a:lnTo>
                    <a:pt x="177" y="613"/>
                  </a:lnTo>
                  <a:lnTo>
                    <a:pt x="111" y="670"/>
                  </a:lnTo>
                  <a:lnTo>
                    <a:pt x="324" y="670"/>
                  </a:lnTo>
                  <a:lnTo>
                    <a:pt x="344" y="670"/>
                  </a:lnTo>
                  <a:lnTo>
                    <a:pt x="379" y="665"/>
                  </a:lnTo>
                  <a:lnTo>
                    <a:pt x="415" y="665"/>
                  </a:lnTo>
                  <a:lnTo>
                    <a:pt x="435" y="660"/>
                  </a:lnTo>
                  <a:lnTo>
                    <a:pt x="445" y="634"/>
                  </a:lnTo>
                  <a:lnTo>
                    <a:pt x="455" y="593"/>
                  </a:lnTo>
                  <a:lnTo>
                    <a:pt x="460" y="557"/>
                  </a:lnTo>
                  <a:lnTo>
                    <a:pt x="501" y="557"/>
                  </a:lnTo>
                  <a:lnTo>
                    <a:pt x="501" y="557"/>
                  </a:lnTo>
                  <a:lnTo>
                    <a:pt x="465" y="763"/>
                  </a:lnTo>
                  <a:lnTo>
                    <a:pt x="0" y="763"/>
                  </a:lnTo>
                  <a:lnTo>
                    <a:pt x="0" y="747"/>
                  </a:lnTo>
                  <a:lnTo>
                    <a:pt x="0" y="737"/>
                  </a:lnTo>
                  <a:lnTo>
                    <a:pt x="5" y="732"/>
                  </a:lnTo>
                  <a:lnTo>
                    <a:pt x="5" y="727"/>
                  </a:lnTo>
                  <a:lnTo>
                    <a:pt x="15" y="716"/>
                  </a:lnTo>
                  <a:lnTo>
                    <a:pt x="283" y="443"/>
                  </a:lnTo>
                  <a:lnTo>
                    <a:pt x="319" y="407"/>
                  </a:lnTo>
                  <a:lnTo>
                    <a:pt x="354" y="355"/>
                  </a:lnTo>
                  <a:lnTo>
                    <a:pt x="379" y="294"/>
                  </a:lnTo>
                  <a:lnTo>
                    <a:pt x="389" y="226"/>
                  </a:lnTo>
                  <a:lnTo>
                    <a:pt x="384" y="170"/>
                  </a:lnTo>
                  <a:lnTo>
                    <a:pt x="364" y="118"/>
                  </a:lnTo>
                  <a:lnTo>
                    <a:pt x="329" y="77"/>
                  </a:lnTo>
                  <a:lnTo>
                    <a:pt x="278" y="51"/>
                  </a:lnTo>
                  <a:lnTo>
                    <a:pt x="217" y="41"/>
                  </a:lnTo>
                  <a:lnTo>
                    <a:pt x="177" y="46"/>
                  </a:lnTo>
                  <a:lnTo>
                    <a:pt x="132" y="67"/>
                  </a:lnTo>
                  <a:lnTo>
                    <a:pt x="86" y="98"/>
                  </a:lnTo>
                  <a:lnTo>
                    <a:pt x="56" y="149"/>
                  </a:lnTo>
                  <a:lnTo>
                    <a:pt x="76" y="149"/>
                  </a:lnTo>
                  <a:lnTo>
                    <a:pt x="91" y="154"/>
                  </a:lnTo>
                  <a:lnTo>
                    <a:pt x="101" y="165"/>
                  </a:lnTo>
                  <a:lnTo>
                    <a:pt x="111" y="170"/>
                  </a:lnTo>
                  <a:lnTo>
                    <a:pt x="116" y="180"/>
                  </a:lnTo>
                  <a:lnTo>
                    <a:pt x="116" y="190"/>
                  </a:lnTo>
                  <a:lnTo>
                    <a:pt x="121" y="201"/>
                  </a:lnTo>
                  <a:lnTo>
                    <a:pt x="121" y="211"/>
                  </a:lnTo>
                  <a:lnTo>
                    <a:pt x="116" y="226"/>
                  </a:lnTo>
                  <a:lnTo>
                    <a:pt x="111" y="242"/>
                  </a:lnTo>
                  <a:lnTo>
                    <a:pt x="101" y="257"/>
                  </a:lnTo>
                  <a:lnTo>
                    <a:pt x="86" y="263"/>
                  </a:lnTo>
                  <a:lnTo>
                    <a:pt x="76" y="268"/>
                  </a:lnTo>
                  <a:lnTo>
                    <a:pt x="61" y="273"/>
                  </a:lnTo>
                  <a:lnTo>
                    <a:pt x="56" y="273"/>
                  </a:lnTo>
                  <a:lnTo>
                    <a:pt x="46" y="268"/>
                  </a:lnTo>
                  <a:lnTo>
                    <a:pt x="36" y="268"/>
                  </a:lnTo>
                  <a:lnTo>
                    <a:pt x="25" y="263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0" y="226"/>
                  </a:lnTo>
                  <a:lnTo>
                    <a:pt x="0" y="206"/>
                  </a:lnTo>
                  <a:lnTo>
                    <a:pt x="10" y="144"/>
                  </a:lnTo>
                  <a:lnTo>
                    <a:pt x="41" y="87"/>
                  </a:lnTo>
                  <a:lnTo>
                    <a:pt x="91" y="41"/>
                  </a:lnTo>
                  <a:lnTo>
                    <a:pt x="157" y="10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0142" y="4315"/>
              <a:ext cx="187" cy="48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6" y="10"/>
                </a:cxn>
                <a:cxn ang="0">
                  <a:pos x="156" y="41"/>
                </a:cxn>
                <a:cxn ang="0">
                  <a:pos x="177" y="92"/>
                </a:cxn>
                <a:cxn ang="0">
                  <a:pos x="187" y="165"/>
                </a:cxn>
                <a:cxn ang="0">
                  <a:pos x="187" y="165"/>
                </a:cxn>
                <a:cxn ang="0">
                  <a:pos x="177" y="257"/>
                </a:cxn>
                <a:cxn ang="0">
                  <a:pos x="151" y="335"/>
                </a:cxn>
                <a:cxn ang="0">
                  <a:pos x="121" y="397"/>
                </a:cxn>
                <a:cxn ang="0">
                  <a:pos x="86" y="443"/>
                </a:cxn>
                <a:cxn ang="0">
                  <a:pos x="55" y="474"/>
                </a:cxn>
                <a:cxn ang="0">
                  <a:pos x="40" y="484"/>
                </a:cxn>
                <a:cxn ang="0">
                  <a:pos x="35" y="479"/>
                </a:cxn>
                <a:cxn ang="0">
                  <a:pos x="30" y="474"/>
                </a:cxn>
                <a:cxn ang="0">
                  <a:pos x="25" y="464"/>
                </a:cxn>
                <a:cxn ang="0">
                  <a:pos x="25" y="464"/>
                </a:cxn>
                <a:cxn ang="0">
                  <a:pos x="25" y="459"/>
                </a:cxn>
                <a:cxn ang="0">
                  <a:pos x="30" y="453"/>
                </a:cxn>
                <a:cxn ang="0">
                  <a:pos x="35" y="448"/>
                </a:cxn>
                <a:cxn ang="0">
                  <a:pos x="45" y="438"/>
                </a:cxn>
                <a:cxn ang="0">
                  <a:pos x="81" y="392"/>
                </a:cxn>
                <a:cxn ang="0">
                  <a:pos x="116" y="330"/>
                </a:cxn>
                <a:cxn ang="0">
                  <a:pos x="141" y="252"/>
                </a:cxn>
                <a:cxn ang="0">
                  <a:pos x="151" y="165"/>
                </a:cxn>
                <a:cxn ang="0">
                  <a:pos x="151" y="154"/>
                </a:cxn>
                <a:cxn ang="0">
                  <a:pos x="151" y="144"/>
                </a:cxn>
                <a:cxn ang="0">
                  <a:pos x="151" y="144"/>
                </a:cxn>
                <a:cxn ang="0">
                  <a:pos x="146" y="144"/>
                </a:cxn>
                <a:cxn ang="0">
                  <a:pos x="146" y="144"/>
                </a:cxn>
                <a:cxn ang="0">
                  <a:pos x="146" y="144"/>
                </a:cxn>
                <a:cxn ang="0">
                  <a:pos x="141" y="149"/>
                </a:cxn>
                <a:cxn ang="0">
                  <a:pos x="121" y="159"/>
                </a:cxn>
                <a:cxn ang="0">
                  <a:pos x="106" y="165"/>
                </a:cxn>
                <a:cxn ang="0">
                  <a:pos x="86" y="170"/>
                </a:cxn>
                <a:cxn ang="0">
                  <a:pos x="50" y="159"/>
                </a:cxn>
                <a:cxn ang="0">
                  <a:pos x="25" y="139"/>
                </a:cxn>
                <a:cxn ang="0">
                  <a:pos x="5" y="113"/>
                </a:cxn>
                <a:cxn ang="0">
                  <a:pos x="0" y="82"/>
                </a:cxn>
                <a:cxn ang="0">
                  <a:pos x="5" y="51"/>
                </a:cxn>
                <a:cxn ang="0">
                  <a:pos x="25" y="25"/>
                </a:cxn>
                <a:cxn ang="0">
                  <a:pos x="50" y="5"/>
                </a:cxn>
                <a:cxn ang="0">
                  <a:pos x="86" y="0"/>
                </a:cxn>
              </a:cxnLst>
              <a:rect l="0" t="0" r="r" b="b"/>
              <a:pathLst>
                <a:path w="187" h="484">
                  <a:moveTo>
                    <a:pt x="86" y="0"/>
                  </a:moveTo>
                  <a:lnTo>
                    <a:pt x="126" y="10"/>
                  </a:lnTo>
                  <a:lnTo>
                    <a:pt x="156" y="41"/>
                  </a:lnTo>
                  <a:lnTo>
                    <a:pt x="177" y="92"/>
                  </a:lnTo>
                  <a:lnTo>
                    <a:pt x="187" y="165"/>
                  </a:lnTo>
                  <a:lnTo>
                    <a:pt x="187" y="165"/>
                  </a:lnTo>
                  <a:lnTo>
                    <a:pt x="177" y="257"/>
                  </a:lnTo>
                  <a:lnTo>
                    <a:pt x="151" y="335"/>
                  </a:lnTo>
                  <a:lnTo>
                    <a:pt x="121" y="397"/>
                  </a:lnTo>
                  <a:lnTo>
                    <a:pt x="86" y="443"/>
                  </a:lnTo>
                  <a:lnTo>
                    <a:pt x="55" y="474"/>
                  </a:lnTo>
                  <a:lnTo>
                    <a:pt x="40" y="484"/>
                  </a:lnTo>
                  <a:lnTo>
                    <a:pt x="35" y="479"/>
                  </a:lnTo>
                  <a:lnTo>
                    <a:pt x="30" y="474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30" y="453"/>
                  </a:lnTo>
                  <a:lnTo>
                    <a:pt x="35" y="448"/>
                  </a:lnTo>
                  <a:lnTo>
                    <a:pt x="45" y="438"/>
                  </a:lnTo>
                  <a:lnTo>
                    <a:pt x="81" y="392"/>
                  </a:lnTo>
                  <a:lnTo>
                    <a:pt x="116" y="330"/>
                  </a:lnTo>
                  <a:lnTo>
                    <a:pt x="141" y="252"/>
                  </a:lnTo>
                  <a:lnTo>
                    <a:pt x="151" y="165"/>
                  </a:lnTo>
                  <a:lnTo>
                    <a:pt x="151" y="154"/>
                  </a:lnTo>
                  <a:lnTo>
                    <a:pt x="151" y="144"/>
                  </a:lnTo>
                  <a:lnTo>
                    <a:pt x="151" y="144"/>
                  </a:lnTo>
                  <a:lnTo>
                    <a:pt x="146" y="144"/>
                  </a:lnTo>
                  <a:lnTo>
                    <a:pt x="146" y="144"/>
                  </a:lnTo>
                  <a:lnTo>
                    <a:pt x="146" y="144"/>
                  </a:lnTo>
                  <a:lnTo>
                    <a:pt x="141" y="149"/>
                  </a:lnTo>
                  <a:lnTo>
                    <a:pt x="121" y="159"/>
                  </a:lnTo>
                  <a:lnTo>
                    <a:pt x="106" y="165"/>
                  </a:lnTo>
                  <a:lnTo>
                    <a:pt x="86" y="170"/>
                  </a:lnTo>
                  <a:lnTo>
                    <a:pt x="50" y="159"/>
                  </a:lnTo>
                  <a:lnTo>
                    <a:pt x="25" y="139"/>
                  </a:lnTo>
                  <a:lnTo>
                    <a:pt x="5" y="113"/>
                  </a:lnTo>
                  <a:lnTo>
                    <a:pt x="0" y="82"/>
                  </a:lnTo>
                  <a:lnTo>
                    <a:pt x="5" y="51"/>
                  </a:lnTo>
                  <a:lnTo>
                    <a:pt x="25" y="25"/>
                  </a:lnTo>
                  <a:lnTo>
                    <a:pt x="50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0854" y="4315"/>
              <a:ext cx="167" cy="170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7" y="10"/>
                </a:cxn>
                <a:cxn ang="0">
                  <a:pos x="157" y="41"/>
                </a:cxn>
                <a:cxn ang="0">
                  <a:pos x="167" y="82"/>
                </a:cxn>
                <a:cxn ang="0">
                  <a:pos x="157" y="123"/>
                </a:cxn>
                <a:cxn ang="0">
                  <a:pos x="127" y="154"/>
                </a:cxn>
                <a:cxn ang="0">
                  <a:pos x="86" y="170"/>
                </a:cxn>
                <a:cxn ang="0">
                  <a:pos x="41" y="154"/>
                </a:cxn>
                <a:cxn ang="0">
                  <a:pos x="11" y="123"/>
                </a:cxn>
                <a:cxn ang="0">
                  <a:pos x="0" y="82"/>
                </a:cxn>
                <a:cxn ang="0">
                  <a:pos x="11" y="41"/>
                </a:cxn>
                <a:cxn ang="0">
                  <a:pos x="41" y="10"/>
                </a:cxn>
                <a:cxn ang="0">
                  <a:pos x="86" y="0"/>
                </a:cxn>
              </a:cxnLst>
              <a:rect l="0" t="0" r="r" b="b"/>
              <a:pathLst>
                <a:path w="167" h="170">
                  <a:moveTo>
                    <a:pt x="86" y="0"/>
                  </a:moveTo>
                  <a:lnTo>
                    <a:pt x="127" y="10"/>
                  </a:lnTo>
                  <a:lnTo>
                    <a:pt x="157" y="41"/>
                  </a:lnTo>
                  <a:lnTo>
                    <a:pt x="167" y="82"/>
                  </a:lnTo>
                  <a:lnTo>
                    <a:pt x="157" y="123"/>
                  </a:lnTo>
                  <a:lnTo>
                    <a:pt x="127" y="154"/>
                  </a:lnTo>
                  <a:lnTo>
                    <a:pt x="86" y="170"/>
                  </a:lnTo>
                  <a:lnTo>
                    <a:pt x="41" y="154"/>
                  </a:lnTo>
                  <a:lnTo>
                    <a:pt x="11" y="123"/>
                  </a:lnTo>
                  <a:lnTo>
                    <a:pt x="0" y="82"/>
                  </a:lnTo>
                  <a:lnTo>
                    <a:pt x="11" y="41"/>
                  </a:lnTo>
                  <a:lnTo>
                    <a:pt x="41" y="1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1567" y="4315"/>
              <a:ext cx="167" cy="170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6" y="10"/>
                </a:cxn>
                <a:cxn ang="0">
                  <a:pos x="157" y="41"/>
                </a:cxn>
                <a:cxn ang="0">
                  <a:pos x="167" y="82"/>
                </a:cxn>
                <a:cxn ang="0">
                  <a:pos x="157" y="123"/>
                </a:cxn>
                <a:cxn ang="0">
                  <a:pos x="126" y="154"/>
                </a:cxn>
                <a:cxn ang="0">
                  <a:pos x="86" y="170"/>
                </a:cxn>
                <a:cxn ang="0">
                  <a:pos x="41" y="154"/>
                </a:cxn>
                <a:cxn ang="0">
                  <a:pos x="10" y="123"/>
                </a:cxn>
                <a:cxn ang="0">
                  <a:pos x="0" y="82"/>
                </a:cxn>
                <a:cxn ang="0">
                  <a:pos x="10" y="41"/>
                </a:cxn>
                <a:cxn ang="0">
                  <a:pos x="41" y="10"/>
                </a:cxn>
                <a:cxn ang="0">
                  <a:pos x="86" y="0"/>
                </a:cxn>
              </a:cxnLst>
              <a:rect l="0" t="0" r="r" b="b"/>
              <a:pathLst>
                <a:path w="167" h="170">
                  <a:moveTo>
                    <a:pt x="86" y="0"/>
                  </a:moveTo>
                  <a:lnTo>
                    <a:pt x="126" y="10"/>
                  </a:lnTo>
                  <a:lnTo>
                    <a:pt x="157" y="41"/>
                  </a:lnTo>
                  <a:lnTo>
                    <a:pt x="167" y="82"/>
                  </a:lnTo>
                  <a:lnTo>
                    <a:pt x="157" y="123"/>
                  </a:lnTo>
                  <a:lnTo>
                    <a:pt x="126" y="154"/>
                  </a:lnTo>
                  <a:lnTo>
                    <a:pt x="86" y="170"/>
                  </a:lnTo>
                  <a:lnTo>
                    <a:pt x="41" y="154"/>
                  </a:lnTo>
                  <a:lnTo>
                    <a:pt x="10" y="123"/>
                  </a:lnTo>
                  <a:lnTo>
                    <a:pt x="0" y="82"/>
                  </a:lnTo>
                  <a:lnTo>
                    <a:pt x="10" y="41"/>
                  </a:lnTo>
                  <a:lnTo>
                    <a:pt x="41" y="1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2280" y="4315"/>
              <a:ext cx="167" cy="17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26" y="10"/>
                </a:cxn>
                <a:cxn ang="0">
                  <a:pos x="157" y="41"/>
                </a:cxn>
                <a:cxn ang="0">
                  <a:pos x="167" y="82"/>
                </a:cxn>
                <a:cxn ang="0">
                  <a:pos x="157" y="123"/>
                </a:cxn>
                <a:cxn ang="0">
                  <a:pos x="126" y="154"/>
                </a:cxn>
                <a:cxn ang="0">
                  <a:pos x="81" y="170"/>
                </a:cxn>
                <a:cxn ang="0">
                  <a:pos x="40" y="154"/>
                </a:cxn>
                <a:cxn ang="0">
                  <a:pos x="10" y="123"/>
                </a:cxn>
                <a:cxn ang="0">
                  <a:pos x="0" y="82"/>
                </a:cxn>
                <a:cxn ang="0">
                  <a:pos x="10" y="41"/>
                </a:cxn>
                <a:cxn ang="0">
                  <a:pos x="40" y="10"/>
                </a:cxn>
                <a:cxn ang="0">
                  <a:pos x="81" y="0"/>
                </a:cxn>
              </a:cxnLst>
              <a:rect l="0" t="0" r="r" b="b"/>
              <a:pathLst>
                <a:path w="167" h="170">
                  <a:moveTo>
                    <a:pt x="81" y="0"/>
                  </a:moveTo>
                  <a:lnTo>
                    <a:pt x="126" y="10"/>
                  </a:lnTo>
                  <a:lnTo>
                    <a:pt x="157" y="41"/>
                  </a:lnTo>
                  <a:lnTo>
                    <a:pt x="167" y="82"/>
                  </a:lnTo>
                  <a:lnTo>
                    <a:pt x="157" y="123"/>
                  </a:lnTo>
                  <a:lnTo>
                    <a:pt x="126" y="154"/>
                  </a:lnTo>
                  <a:lnTo>
                    <a:pt x="81" y="170"/>
                  </a:lnTo>
                  <a:lnTo>
                    <a:pt x="40" y="154"/>
                  </a:lnTo>
                  <a:lnTo>
                    <a:pt x="10" y="123"/>
                  </a:lnTo>
                  <a:lnTo>
                    <a:pt x="0" y="82"/>
                  </a:lnTo>
                  <a:lnTo>
                    <a:pt x="10" y="41"/>
                  </a:lnTo>
                  <a:lnTo>
                    <a:pt x="40" y="1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972" y="4315"/>
              <a:ext cx="182" cy="48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27" y="10"/>
                </a:cxn>
                <a:cxn ang="0">
                  <a:pos x="157" y="41"/>
                </a:cxn>
                <a:cxn ang="0">
                  <a:pos x="177" y="92"/>
                </a:cxn>
                <a:cxn ang="0">
                  <a:pos x="182" y="165"/>
                </a:cxn>
                <a:cxn ang="0">
                  <a:pos x="182" y="165"/>
                </a:cxn>
                <a:cxn ang="0">
                  <a:pos x="172" y="257"/>
                </a:cxn>
                <a:cxn ang="0">
                  <a:pos x="152" y="335"/>
                </a:cxn>
                <a:cxn ang="0">
                  <a:pos x="117" y="397"/>
                </a:cxn>
                <a:cxn ang="0">
                  <a:pos x="86" y="443"/>
                </a:cxn>
                <a:cxn ang="0">
                  <a:pos x="56" y="474"/>
                </a:cxn>
                <a:cxn ang="0">
                  <a:pos x="41" y="484"/>
                </a:cxn>
                <a:cxn ang="0">
                  <a:pos x="31" y="479"/>
                </a:cxn>
                <a:cxn ang="0">
                  <a:pos x="26" y="474"/>
                </a:cxn>
                <a:cxn ang="0">
                  <a:pos x="26" y="464"/>
                </a:cxn>
                <a:cxn ang="0">
                  <a:pos x="26" y="464"/>
                </a:cxn>
                <a:cxn ang="0">
                  <a:pos x="26" y="459"/>
                </a:cxn>
                <a:cxn ang="0">
                  <a:pos x="26" y="453"/>
                </a:cxn>
                <a:cxn ang="0">
                  <a:pos x="31" y="448"/>
                </a:cxn>
                <a:cxn ang="0">
                  <a:pos x="41" y="438"/>
                </a:cxn>
                <a:cxn ang="0">
                  <a:pos x="81" y="392"/>
                </a:cxn>
                <a:cxn ang="0">
                  <a:pos x="117" y="330"/>
                </a:cxn>
                <a:cxn ang="0">
                  <a:pos x="137" y="252"/>
                </a:cxn>
                <a:cxn ang="0">
                  <a:pos x="147" y="165"/>
                </a:cxn>
                <a:cxn ang="0">
                  <a:pos x="147" y="154"/>
                </a:cxn>
                <a:cxn ang="0">
                  <a:pos x="147" y="144"/>
                </a:cxn>
                <a:cxn ang="0">
                  <a:pos x="147" y="144"/>
                </a:cxn>
                <a:cxn ang="0">
                  <a:pos x="147" y="144"/>
                </a:cxn>
                <a:cxn ang="0">
                  <a:pos x="142" y="144"/>
                </a:cxn>
                <a:cxn ang="0">
                  <a:pos x="142" y="144"/>
                </a:cxn>
                <a:cxn ang="0">
                  <a:pos x="137" y="149"/>
                </a:cxn>
                <a:cxn ang="0">
                  <a:pos x="122" y="159"/>
                </a:cxn>
                <a:cxn ang="0">
                  <a:pos x="101" y="165"/>
                </a:cxn>
                <a:cxn ang="0">
                  <a:pos x="81" y="170"/>
                </a:cxn>
                <a:cxn ang="0">
                  <a:pos x="46" y="159"/>
                </a:cxn>
                <a:cxn ang="0">
                  <a:pos x="21" y="139"/>
                </a:cxn>
                <a:cxn ang="0">
                  <a:pos x="5" y="113"/>
                </a:cxn>
                <a:cxn ang="0">
                  <a:pos x="0" y="82"/>
                </a:cxn>
                <a:cxn ang="0">
                  <a:pos x="5" y="51"/>
                </a:cxn>
                <a:cxn ang="0">
                  <a:pos x="21" y="25"/>
                </a:cxn>
                <a:cxn ang="0">
                  <a:pos x="46" y="5"/>
                </a:cxn>
                <a:cxn ang="0">
                  <a:pos x="81" y="0"/>
                </a:cxn>
              </a:cxnLst>
              <a:rect l="0" t="0" r="r" b="b"/>
              <a:pathLst>
                <a:path w="182" h="484">
                  <a:moveTo>
                    <a:pt x="81" y="0"/>
                  </a:moveTo>
                  <a:lnTo>
                    <a:pt x="127" y="10"/>
                  </a:lnTo>
                  <a:lnTo>
                    <a:pt x="157" y="41"/>
                  </a:lnTo>
                  <a:lnTo>
                    <a:pt x="177" y="92"/>
                  </a:lnTo>
                  <a:lnTo>
                    <a:pt x="182" y="165"/>
                  </a:lnTo>
                  <a:lnTo>
                    <a:pt x="182" y="165"/>
                  </a:lnTo>
                  <a:lnTo>
                    <a:pt x="172" y="257"/>
                  </a:lnTo>
                  <a:lnTo>
                    <a:pt x="152" y="335"/>
                  </a:lnTo>
                  <a:lnTo>
                    <a:pt x="117" y="397"/>
                  </a:lnTo>
                  <a:lnTo>
                    <a:pt x="86" y="443"/>
                  </a:lnTo>
                  <a:lnTo>
                    <a:pt x="56" y="474"/>
                  </a:lnTo>
                  <a:lnTo>
                    <a:pt x="41" y="484"/>
                  </a:lnTo>
                  <a:lnTo>
                    <a:pt x="31" y="479"/>
                  </a:lnTo>
                  <a:lnTo>
                    <a:pt x="26" y="474"/>
                  </a:lnTo>
                  <a:lnTo>
                    <a:pt x="26" y="464"/>
                  </a:lnTo>
                  <a:lnTo>
                    <a:pt x="26" y="464"/>
                  </a:lnTo>
                  <a:lnTo>
                    <a:pt x="26" y="459"/>
                  </a:lnTo>
                  <a:lnTo>
                    <a:pt x="26" y="453"/>
                  </a:lnTo>
                  <a:lnTo>
                    <a:pt x="31" y="448"/>
                  </a:lnTo>
                  <a:lnTo>
                    <a:pt x="41" y="438"/>
                  </a:lnTo>
                  <a:lnTo>
                    <a:pt x="81" y="392"/>
                  </a:lnTo>
                  <a:lnTo>
                    <a:pt x="117" y="330"/>
                  </a:lnTo>
                  <a:lnTo>
                    <a:pt x="137" y="252"/>
                  </a:lnTo>
                  <a:lnTo>
                    <a:pt x="147" y="165"/>
                  </a:lnTo>
                  <a:lnTo>
                    <a:pt x="147" y="15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37" y="149"/>
                  </a:lnTo>
                  <a:lnTo>
                    <a:pt x="122" y="159"/>
                  </a:lnTo>
                  <a:lnTo>
                    <a:pt x="101" y="165"/>
                  </a:lnTo>
                  <a:lnTo>
                    <a:pt x="81" y="170"/>
                  </a:lnTo>
                  <a:lnTo>
                    <a:pt x="46" y="159"/>
                  </a:lnTo>
                  <a:lnTo>
                    <a:pt x="21" y="139"/>
                  </a:lnTo>
                  <a:lnTo>
                    <a:pt x="5" y="113"/>
                  </a:lnTo>
                  <a:lnTo>
                    <a:pt x="0" y="82"/>
                  </a:lnTo>
                  <a:lnTo>
                    <a:pt x="5" y="51"/>
                  </a:lnTo>
                  <a:lnTo>
                    <a:pt x="21" y="25"/>
                  </a:lnTo>
                  <a:lnTo>
                    <a:pt x="46" y="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13624" y="3355"/>
              <a:ext cx="834" cy="1460"/>
            </a:xfrm>
            <a:custGeom>
              <a:avLst/>
              <a:gdLst/>
              <a:ahLst/>
              <a:cxnLst>
                <a:cxn ang="0">
                  <a:pos x="521" y="444"/>
                </a:cxn>
                <a:cxn ang="0">
                  <a:pos x="450" y="1094"/>
                </a:cxn>
                <a:cxn ang="0">
                  <a:pos x="602" y="991"/>
                </a:cxn>
                <a:cxn ang="0">
                  <a:pos x="698" y="836"/>
                </a:cxn>
                <a:cxn ang="0">
                  <a:pos x="728" y="671"/>
                </a:cxn>
                <a:cxn ang="0">
                  <a:pos x="688" y="531"/>
                </a:cxn>
                <a:cxn ang="0">
                  <a:pos x="587" y="454"/>
                </a:cxn>
                <a:cxn ang="0">
                  <a:pos x="521" y="444"/>
                </a:cxn>
                <a:cxn ang="0">
                  <a:pos x="475" y="444"/>
                </a:cxn>
                <a:cxn ang="0">
                  <a:pos x="299" y="506"/>
                </a:cxn>
                <a:cxn ang="0">
                  <a:pos x="177" y="640"/>
                </a:cxn>
                <a:cxn ang="0">
                  <a:pos x="112" y="805"/>
                </a:cxn>
                <a:cxn ang="0">
                  <a:pos x="112" y="960"/>
                </a:cxn>
                <a:cxn ang="0">
                  <a:pos x="172" y="1058"/>
                </a:cxn>
                <a:cxn ang="0">
                  <a:pos x="263" y="1104"/>
                </a:cxn>
                <a:cxn ang="0">
                  <a:pos x="314" y="1114"/>
                </a:cxn>
                <a:cxn ang="0">
                  <a:pos x="602" y="0"/>
                </a:cxn>
                <a:cxn ang="0">
                  <a:pos x="617" y="5"/>
                </a:cxn>
                <a:cxn ang="0">
                  <a:pos x="622" y="16"/>
                </a:cxn>
                <a:cxn ang="0">
                  <a:pos x="622" y="21"/>
                </a:cxn>
                <a:cxn ang="0">
                  <a:pos x="617" y="42"/>
                </a:cxn>
                <a:cxn ang="0">
                  <a:pos x="531" y="408"/>
                </a:cxn>
                <a:cxn ang="0">
                  <a:pos x="688" y="449"/>
                </a:cxn>
                <a:cxn ang="0">
                  <a:pos x="784" y="537"/>
                </a:cxn>
                <a:cxn ang="0">
                  <a:pos x="829" y="645"/>
                </a:cxn>
                <a:cxn ang="0">
                  <a:pos x="819" y="810"/>
                </a:cxn>
                <a:cxn ang="0">
                  <a:pos x="688" y="1006"/>
                </a:cxn>
                <a:cxn ang="0">
                  <a:pos x="470" y="1130"/>
                </a:cxn>
                <a:cxn ang="0">
                  <a:pos x="288" y="1388"/>
                </a:cxn>
                <a:cxn ang="0">
                  <a:pos x="278" y="1419"/>
                </a:cxn>
                <a:cxn ang="0">
                  <a:pos x="273" y="1444"/>
                </a:cxn>
                <a:cxn ang="0">
                  <a:pos x="268" y="1455"/>
                </a:cxn>
                <a:cxn ang="0">
                  <a:pos x="258" y="1460"/>
                </a:cxn>
                <a:cxn ang="0">
                  <a:pos x="248" y="1460"/>
                </a:cxn>
                <a:cxn ang="0">
                  <a:pos x="238" y="1455"/>
                </a:cxn>
                <a:cxn ang="0">
                  <a:pos x="233" y="1444"/>
                </a:cxn>
                <a:cxn ang="0">
                  <a:pos x="243" y="1398"/>
                </a:cxn>
                <a:cxn ang="0">
                  <a:pos x="268" y="1300"/>
                </a:cxn>
                <a:cxn ang="0">
                  <a:pos x="304" y="1150"/>
                </a:cxn>
                <a:cxn ang="0">
                  <a:pos x="137" y="1099"/>
                </a:cxn>
                <a:cxn ang="0">
                  <a:pos x="36" y="996"/>
                </a:cxn>
                <a:cxn ang="0">
                  <a:pos x="0" y="856"/>
                </a:cxn>
                <a:cxn ang="0">
                  <a:pos x="51" y="671"/>
                </a:cxn>
                <a:cxn ang="0">
                  <a:pos x="187" y="516"/>
                </a:cxn>
                <a:cxn ang="0">
                  <a:pos x="379" y="423"/>
                </a:cxn>
                <a:cxn ang="0">
                  <a:pos x="582" y="31"/>
                </a:cxn>
                <a:cxn ang="0">
                  <a:pos x="587" y="11"/>
                </a:cxn>
                <a:cxn ang="0">
                  <a:pos x="597" y="0"/>
                </a:cxn>
              </a:cxnLst>
              <a:rect l="0" t="0" r="r" b="b"/>
              <a:pathLst>
                <a:path w="834" h="1460">
                  <a:moveTo>
                    <a:pt x="521" y="444"/>
                  </a:moveTo>
                  <a:lnTo>
                    <a:pt x="521" y="444"/>
                  </a:lnTo>
                  <a:lnTo>
                    <a:pt x="354" y="1114"/>
                  </a:lnTo>
                  <a:lnTo>
                    <a:pt x="450" y="1094"/>
                  </a:lnTo>
                  <a:lnTo>
                    <a:pt x="531" y="1047"/>
                  </a:lnTo>
                  <a:lnTo>
                    <a:pt x="602" y="991"/>
                  </a:lnTo>
                  <a:lnTo>
                    <a:pt x="657" y="918"/>
                  </a:lnTo>
                  <a:lnTo>
                    <a:pt x="698" y="836"/>
                  </a:lnTo>
                  <a:lnTo>
                    <a:pt x="723" y="753"/>
                  </a:lnTo>
                  <a:lnTo>
                    <a:pt x="728" y="671"/>
                  </a:lnTo>
                  <a:lnTo>
                    <a:pt x="718" y="588"/>
                  </a:lnTo>
                  <a:lnTo>
                    <a:pt x="688" y="531"/>
                  </a:lnTo>
                  <a:lnTo>
                    <a:pt x="647" y="485"/>
                  </a:lnTo>
                  <a:lnTo>
                    <a:pt x="587" y="454"/>
                  </a:lnTo>
                  <a:lnTo>
                    <a:pt x="521" y="444"/>
                  </a:lnTo>
                  <a:lnTo>
                    <a:pt x="521" y="444"/>
                  </a:lnTo>
                  <a:lnTo>
                    <a:pt x="521" y="444"/>
                  </a:lnTo>
                  <a:close/>
                  <a:moveTo>
                    <a:pt x="475" y="444"/>
                  </a:moveTo>
                  <a:lnTo>
                    <a:pt x="379" y="464"/>
                  </a:lnTo>
                  <a:lnTo>
                    <a:pt x="299" y="506"/>
                  </a:lnTo>
                  <a:lnTo>
                    <a:pt x="228" y="568"/>
                  </a:lnTo>
                  <a:lnTo>
                    <a:pt x="177" y="640"/>
                  </a:lnTo>
                  <a:lnTo>
                    <a:pt x="137" y="717"/>
                  </a:lnTo>
                  <a:lnTo>
                    <a:pt x="112" y="805"/>
                  </a:lnTo>
                  <a:lnTo>
                    <a:pt x="101" y="887"/>
                  </a:lnTo>
                  <a:lnTo>
                    <a:pt x="112" y="960"/>
                  </a:lnTo>
                  <a:lnTo>
                    <a:pt x="137" y="1016"/>
                  </a:lnTo>
                  <a:lnTo>
                    <a:pt x="172" y="1058"/>
                  </a:lnTo>
                  <a:lnTo>
                    <a:pt x="218" y="1089"/>
                  </a:lnTo>
                  <a:lnTo>
                    <a:pt x="263" y="1104"/>
                  </a:lnTo>
                  <a:lnTo>
                    <a:pt x="314" y="1114"/>
                  </a:lnTo>
                  <a:lnTo>
                    <a:pt x="314" y="1114"/>
                  </a:lnTo>
                  <a:lnTo>
                    <a:pt x="475" y="444"/>
                  </a:lnTo>
                  <a:close/>
                  <a:moveTo>
                    <a:pt x="602" y="0"/>
                  </a:moveTo>
                  <a:lnTo>
                    <a:pt x="612" y="0"/>
                  </a:lnTo>
                  <a:lnTo>
                    <a:pt x="617" y="5"/>
                  </a:lnTo>
                  <a:lnTo>
                    <a:pt x="622" y="11"/>
                  </a:lnTo>
                  <a:lnTo>
                    <a:pt x="622" y="16"/>
                  </a:lnTo>
                  <a:lnTo>
                    <a:pt x="622" y="16"/>
                  </a:lnTo>
                  <a:lnTo>
                    <a:pt x="622" y="21"/>
                  </a:lnTo>
                  <a:lnTo>
                    <a:pt x="617" y="36"/>
                  </a:lnTo>
                  <a:lnTo>
                    <a:pt x="617" y="42"/>
                  </a:lnTo>
                  <a:lnTo>
                    <a:pt x="617" y="42"/>
                  </a:lnTo>
                  <a:lnTo>
                    <a:pt x="531" y="408"/>
                  </a:lnTo>
                  <a:lnTo>
                    <a:pt x="617" y="423"/>
                  </a:lnTo>
                  <a:lnTo>
                    <a:pt x="688" y="449"/>
                  </a:lnTo>
                  <a:lnTo>
                    <a:pt x="743" y="490"/>
                  </a:lnTo>
                  <a:lnTo>
                    <a:pt x="784" y="537"/>
                  </a:lnTo>
                  <a:lnTo>
                    <a:pt x="814" y="588"/>
                  </a:lnTo>
                  <a:lnTo>
                    <a:pt x="829" y="645"/>
                  </a:lnTo>
                  <a:lnTo>
                    <a:pt x="834" y="702"/>
                  </a:lnTo>
                  <a:lnTo>
                    <a:pt x="819" y="810"/>
                  </a:lnTo>
                  <a:lnTo>
                    <a:pt x="764" y="913"/>
                  </a:lnTo>
                  <a:lnTo>
                    <a:pt x="688" y="1006"/>
                  </a:lnTo>
                  <a:lnTo>
                    <a:pt x="587" y="1078"/>
                  </a:lnTo>
                  <a:lnTo>
                    <a:pt x="470" y="1130"/>
                  </a:lnTo>
                  <a:lnTo>
                    <a:pt x="344" y="1150"/>
                  </a:lnTo>
                  <a:lnTo>
                    <a:pt x="288" y="1388"/>
                  </a:lnTo>
                  <a:lnTo>
                    <a:pt x="283" y="1403"/>
                  </a:lnTo>
                  <a:lnTo>
                    <a:pt x="278" y="1419"/>
                  </a:lnTo>
                  <a:lnTo>
                    <a:pt x="278" y="1429"/>
                  </a:lnTo>
                  <a:lnTo>
                    <a:pt x="273" y="1444"/>
                  </a:lnTo>
                  <a:lnTo>
                    <a:pt x="268" y="1450"/>
                  </a:lnTo>
                  <a:lnTo>
                    <a:pt x="268" y="1455"/>
                  </a:lnTo>
                  <a:lnTo>
                    <a:pt x="263" y="1460"/>
                  </a:lnTo>
                  <a:lnTo>
                    <a:pt x="258" y="1460"/>
                  </a:lnTo>
                  <a:lnTo>
                    <a:pt x="253" y="1460"/>
                  </a:lnTo>
                  <a:lnTo>
                    <a:pt x="248" y="1460"/>
                  </a:lnTo>
                  <a:lnTo>
                    <a:pt x="243" y="1460"/>
                  </a:lnTo>
                  <a:lnTo>
                    <a:pt x="238" y="1455"/>
                  </a:lnTo>
                  <a:lnTo>
                    <a:pt x="233" y="1450"/>
                  </a:lnTo>
                  <a:lnTo>
                    <a:pt x="233" y="1444"/>
                  </a:lnTo>
                  <a:lnTo>
                    <a:pt x="238" y="1429"/>
                  </a:lnTo>
                  <a:lnTo>
                    <a:pt x="243" y="1398"/>
                  </a:lnTo>
                  <a:lnTo>
                    <a:pt x="253" y="1352"/>
                  </a:lnTo>
                  <a:lnTo>
                    <a:pt x="268" y="1300"/>
                  </a:lnTo>
                  <a:lnTo>
                    <a:pt x="288" y="1223"/>
                  </a:lnTo>
                  <a:lnTo>
                    <a:pt x="304" y="1150"/>
                  </a:lnTo>
                  <a:lnTo>
                    <a:pt x="213" y="1135"/>
                  </a:lnTo>
                  <a:lnTo>
                    <a:pt x="137" y="1099"/>
                  </a:lnTo>
                  <a:lnTo>
                    <a:pt x="76" y="1052"/>
                  </a:lnTo>
                  <a:lnTo>
                    <a:pt x="36" y="996"/>
                  </a:lnTo>
                  <a:lnTo>
                    <a:pt x="5" y="929"/>
                  </a:lnTo>
                  <a:lnTo>
                    <a:pt x="0" y="856"/>
                  </a:lnTo>
                  <a:lnTo>
                    <a:pt x="10" y="758"/>
                  </a:lnTo>
                  <a:lnTo>
                    <a:pt x="51" y="671"/>
                  </a:lnTo>
                  <a:lnTo>
                    <a:pt x="112" y="588"/>
                  </a:lnTo>
                  <a:lnTo>
                    <a:pt x="187" y="516"/>
                  </a:lnTo>
                  <a:lnTo>
                    <a:pt x="278" y="459"/>
                  </a:lnTo>
                  <a:lnTo>
                    <a:pt x="379" y="423"/>
                  </a:lnTo>
                  <a:lnTo>
                    <a:pt x="486" y="408"/>
                  </a:lnTo>
                  <a:lnTo>
                    <a:pt x="582" y="31"/>
                  </a:lnTo>
                  <a:lnTo>
                    <a:pt x="582" y="21"/>
                  </a:lnTo>
                  <a:lnTo>
                    <a:pt x="587" y="11"/>
                  </a:lnTo>
                  <a:lnTo>
                    <a:pt x="592" y="5"/>
                  </a:lnTo>
                  <a:lnTo>
                    <a:pt x="597" y="0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4564" y="3933"/>
              <a:ext cx="1032" cy="784"/>
            </a:xfrm>
            <a:custGeom>
              <a:avLst/>
              <a:gdLst/>
              <a:ahLst/>
              <a:cxnLst>
                <a:cxn ang="0">
                  <a:pos x="258" y="5"/>
                </a:cxn>
                <a:cxn ang="0">
                  <a:pos x="319" y="5"/>
                </a:cxn>
                <a:cxn ang="0">
                  <a:pos x="405" y="5"/>
                </a:cxn>
                <a:cxn ang="0">
                  <a:pos x="516" y="0"/>
                </a:cxn>
                <a:cxn ang="0">
                  <a:pos x="521" y="31"/>
                </a:cxn>
                <a:cxn ang="0">
                  <a:pos x="501" y="41"/>
                </a:cxn>
                <a:cxn ang="0">
                  <a:pos x="410" y="51"/>
                </a:cxn>
                <a:cxn ang="0">
                  <a:pos x="304" y="454"/>
                </a:cxn>
                <a:cxn ang="0">
                  <a:pos x="794" y="93"/>
                </a:cxn>
                <a:cxn ang="0">
                  <a:pos x="824" y="57"/>
                </a:cxn>
                <a:cxn ang="0">
                  <a:pos x="804" y="41"/>
                </a:cxn>
                <a:cxn ang="0">
                  <a:pos x="779" y="36"/>
                </a:cxn>
                <a:cxn ang="0">
                  <a:pos x="779" y="26"/>
                </a:cxn>
                <a:cxn ang="0">
                  <a:pos x="789" y="5"/>
                </a:cxn>
                <a:cxn ang="0">
                  <a:pos x="804" y="0"/>
                </a:cxn>
                <a:cxn ang="0">
                  <a:pos x="936" y="5"/>
                </a:cxn>
                <a:cxn ang="0">
                  <a:pos x="1016" y="0"/>
                </a:cxn>
                <a:cxn ang="0">
                  <a:pos x="1032" y="15"/>
                </a:cxn>
                <a:cxn ang="0">
                  <a:pos x="1021" y="36"/>
                </a:cxn>
                <a:cxn ang="0">
                  <a:pos x="956" y="51"/>
                </a:cxn>
                <a:cxn ang="0">
                  <a:pos x="784" y="149"/>
                </a:cxn>
                <a:cxn ang="0">
                  <a:pos x="577" y="294"/>
                </a:cxn>
                <a:cxn ang="0">
                  <a:pos x="567" y="309"/>
                </a:cxn>
                <a:cxn ang="0">
                  <a:pos x="567" y="315"/>
                </a:cxn>
                <a:cxn ang="0">
                  <a:pos x="764" y="706"/>
                </a:cxn>
                <a:cxn ang="0">
                  <a:pos x="799" y="737"/>
                </a:cxn>
                <a:cxn ang="0">
                  <a:pos x="840" y="743"/>
                </a:cxn>
                <a:cxn ang="0">
                  <a:pos x="860" y="748"/>
                </a:cxn>
                <a:cxn ang="0">
                  <a:pos x="860" y="774"/>
                </a:cxn>
                <a:cxn ang="0">
                  <a:pos x="789" y="784"/>
                </a:cxn>
                <a:cxn ang="0">
                  <a:pos x="632" y="784"/>
                </a:cxn>
                <a:cxn ang="0">
                  <a:pos x="572" y="779"/>
                </a:cxn>
                <a:cxn ang="0">
                  <a:pos x="567" y="768"/>
                </a:cxn>
                <a:cxn ang="0">
                  <a:pos x="577" y="748"/>
                </a:cxn>
                <a:cxn ang="0">
                  <a:pos x="597" y="743"/>
                </a:cxn>
                <a:cxn ang="0">
                  <a:pos x="632" y="737"/>
                </a:cxn>
                <a:cxn ang="0">
                  <a:pos x="647" y="717"/>
                </a:cxn>
                <a:cxn ang="0">
                  <a:pos x="647" y="701"/>
                </a:cxn>
                <a:cxn ang="0">
                  <a:pos x="289" y="505"/>
                </a:cxn>
                <a:cxn ang="0">
                  <a:pos x="243" y="691"/>
                </a:cxn>
                <a:cxn ang="0">
                  <a:pos x="238" y="732"/>
                </a:cxn>
                <a:cxn ang="0">
                  <a:pos x="248" y="743"/>
                </a:cxn>
                <a:cxn ang="0">
                  <a:pos x="294" y="743"/>
                </a:cxn>
                <a:cxn ang="0">
                  <a:pos x="319" y="743"/>
                </a:cxn>
                <a:cxn ang="0">
                  <a:pos x="339" y="753"/>
                </a:cxn>
                <a:cxn ang="0">
                  <a:pos x="334" y="779"/>
                </a:cxn>
                <a:cxn ang="0">
                  <a:pos x="319" y="784"/>
                </a:cxn>
                <a:cxn ang="0">
                  <a:pos x="248" y="784"/>
                </a:cxn>
                <a:cxn ang="0">
                  <a:pos x="187" y="779"/>
                </a:cxn>
                <a:cxn ang="0">
                  <a:pos x="66" y="784"/>
                </a:cxn>
                <a:cxn ang="0">
                  <a:pos x="6" y="779"/>
                </a:cxn>
                <a:cxn ang="0">
                  <a:pos x="0" y="768"/>
                </a:cxn>
                <a:cxn ang="0">
                  <a:pos x="16" y="748"/>
                </a:cxn>
                <a:cxn ang="0">
                  <a:pos x="86" y="743"/>
                </a:cxn>
                <a:cxn ang="0">
                  <a:pos x="137" y="696"/>
                </a:cxn>
                <a:cxn ang="0">
                  <a:pos x="289" y="67"/>
                </a:cxn>
                <a:cxn ang="0">
                  <a:pos x="289" y="51"/>
                </a:cxn>
                <a:cxn ang="0">
                  <a:pos x="263" y="46"/>
                </a:cxn>
                <a:cxn ang="0">
                  <a:pos x="233" y="41"/>
                </a:cxn>
                <a:cxn ang="0">
                  <a:pos x="198" y="41"/>
                </a:cxn>
                <a:cxn ang="0">
                  <a:pos x="187" y="26"/>
                </a:cxn>
                <a:cxn ang="0">
                  <a:pos x="198" y="5"/>
                </a:cxn>
                <a:cxn ang="0">
                  <a:pos x="213" y="0"/>
                </a:cxn>
              </a:cxnLst>
              <a:rect l="0" t="0" r="r" b="b"/>
              <a:pathLst>
                <a:path w="1032" h="784">
                  <a:moveTo>
                    <a:pt x="213" y="0"/>
                  </a:moveTo>
                  <a:lnTo>
                    <a:pt x="233" y="0"/>
                  </a:lnTo>
                  <a:lnTo>
                    <a:pt x="258" y="5"/>
                  </a:lnTo>
                  <a:lnTo>
                    <a:pt x="278" y="5"/>
                  </a:lnTo>
                  <a:lnTo>
                    <a:pt x="299" y="5"/>
                  </a:lnTo>
                  <a:lnTo>
                    <a:pt x="319" y="5"/>
                  </a:lnTo>
                  <a:lnTo>
                    <a:pt x="339" y="5"/>
                  </a:lnTo>
                  <a:lnTo>
                    <a:pt x="359" y="5"/>
                  </a:lnTo>
                  <a:lnTo>
                    <a:pt x="405" y="5"/>
                  </a:lnTo>
                  <a:lnTo>
                    <a:pt x="460" y="0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1" y="5"/>
                  </a:lnTo>
                  <a:lnTo>
                    <a:pt x="526" y="15"/>
                  </a:lnTo>
                  <a:lnTo>
                    <a:pt x="521" y="31"/>
                  </a:lnTo>
                  <a:lnTo>
                    <a:pt x="516" y="36"/>
                  </a:lnTo>
                  <a:lnTo>
                    <a:pt x="511" y="41"/>
                  </a:lnTo>
                  <a:lnTo>
                    <a:pt x="501" y="41"/>
                  </a:lnTo>
                  <a:lnTo>
                    <a:pt x="491" y="41"/>
                  </a:lnTo>
                  <a:lnTo>
                    <a:pt x="440" y="46"/>
                  </a:lnTo>
                  <a:lnTo>
                    <a:pt x="410" y="51"/>
                  </a:lnTo>
                  <a:lnTo>
                    <a:pt x="400" y="67"/>
                  </a:lnTo>
                  <a:lnTo>
                    <a:pt x="390" y="93"/>
                  </a:lnTo>
                  <a:lnTo>
                    <a:pt x="304" y="454"/>
                  </a:lnTo>
                  <a:lnTo>
                    <a:pt x="774" y="113"/>
                  </a:lnTo>
                  <a:lnTo>
                    <a:pt x="784" y="103"/>
                  </a:lnTo>
                  <a:lnTo>
                    <a:pt x="794" y="93"/>
                  </a:lnTo>
                  <a:lnTo>
                    <a:pt x="809" y="82"/>
                  </a:lnTo>
                  <a:lnTo>
                    <a:pt x="819" y="72"/>
                  </a:lnTo>
                  <a:lnTo>
                    <a:pt x="824" y="57"/>
                  </a:lnTo>
                  <a:lnTo>
                    <a:pt x="819" y="51"/>
                  </a:lnTo>
                  <a:lnTo>
                    <a:pt x="814" y="46"/>
                  </a:lnTo>
                  <a:lnTo>
                    <a:pt x="804" y="41"/>
                  </a:lnTo>
                  <a:lnTo>
                    <a:pt x="794" y="41"/>
                  </a:lnTo>
                  <a:lnTo>
                    <a:pt x="784" y="41"/>
                  </a:lnTo>
                  <a:lnTo>
                    <a:pt x="779" y="36"/>
                  </a:lnTo>
                  <a:lnTo>
                    <a:pt x="779" y="31"/>
                  </a:lnTo>
                  <a:lnTo>
                    <a:pt x="779" y="26"/>
                  </a:lnTo>
                  <a:lnTo>
                    <a:pt x="779" y="26"/>
                  </a:lnTo>
                  <a:lnTo>
                    <a:pt x="779" y="15"/>
                  </a:lnTo>
                  <a:lnTo>
                    <a:pt x="784" y="10"/>
                  </a:lnTo>
                  <a:lnTo>
                    <a:pt x="789" y="5"/>
                  </a:lnTo>
                  <a:lnTo>
                    <a:pt x="794" y="0"/>
                  </a:lnTo>
                  <a:lnTo>
                    <a:pt x="799" y="0"/>
                  </a:lnTo>
                  <a:lnTo>
                    <a:pt x="804" y="0"/>
                  </a:lnTo>
                  <a:lnTo>
                    <a:pt x="845" y="0"/>
                  </a:lnTo>
                  <a:lnTo>
                    <a:pt x="895" y="5"/>
                  </a:lnTo>
                  <a:lnTo>
                    <a:pt x="936" y="5"/>
                  </a:lnTo>
                  <a:lnTo>
                    <a:pt x="966" y="5"/>
                  </a:lnTo>
                  <a:lnTo>
                    <a:pt x="991" y="0"/>
                  </a:lnTo>
                  <a:lnTo>
                    <a:pt x="1016" y="0"/>
                  </a:lnTo>
                  <a:lnTo>
                    <a:pt x="1021" y="0"/>
                  </a:lnTo>
                  <a:lnTo>
                    <a:pt x="1027" y="5"/>
                  </a:lnTo>
                  <a:lnTo>
                    <a:pt x="1032" y="15"/>
                  </a:lnTo>
                  <a:lnTo>
                    <a:pt x="1027" y="26"/>
                  </a:lnTo>
                  <a:lnTo>
                    <a:pt x="1027" y="36"/>
                  </a:lnTo>
                  <a:lnTo>
                    <a:pt x="1021" y="36"/>
                  </a:lnTo>
                  <a:lnTo>
                    <a:pt x="1011" y="41"/>
                  </a:lnTo>
                  <a:lnTo>
                    <a:pt x="1006" y="41"/>
                  </a:lnTo>
                  <a:lnTo>
                    <a:pt x="956" y="51"/>
                  </a:lnTo>
                  <a:lnTo>
                    <a:pt x="910" y="72"/>
                  </a:lnTo>
                  <a:lnTo>
                    <a:pt x="850" y="103"/>
                  </a:lnTo>
                  <a:lnTo>
                    <a:pt x="784" y="149"/>
                  </a:lnTo>
                  <a:lnTo>
                    <a:pt x="703" y="206"/>
                  </a:lnTo>
                  <a:lnTo>
                    <a:pt x="592" y="289"/>
                  </a:lnTo>
                  <a:lnTo>
                    <a:pt x="577" y="294"/>
                  </a:lnTo>
                  <a:lnTo>
                    <a:pt x="572" y="304"/>
                  </a:lnTo>
                  <a:lnTo>
                    <a:pt x="567" y="304"/>
                  </a:lnTo>
                  <a:lnTo>
                    <a:pt x="567" y="309"/>
                  </a:lnTo>
                  <a:lnTo>
                    <a:pt x="562" y="309"/>
                  </a:lnTo>
                  <a:lnTo>
                    <a:pt x="567" y="309"/>
                  </a:lnTo>
                  <a:lnTo>
                    <a:pt x="567" y="315"/>
                  </a:lnTo>
                  <a:lnTo>
                    <a:pt x="572" y="325"/>
                  </a:lnTo>
                  <a:lnTo>
                    <a:pt x="572" y="325"/>
                  </a:lnTo>
                  <a:lnTo>
                    <a:pt x="764" y="706"/>
                  </a:lnTo>
                  <a:lnTo>
                    <a:pt x="774" y="722"/>
                  </a:lnTo>
                  <a:lnTo>
                    <a:pt x="789" y="732"/>
                  </a:lnTo>
                  <a:lnTo>
                    <a:pt x="799" y="737"/>
                  </a:lnTo>
                  <a:lnTo>
                    <a:pt x="814" y="743"/>
                  </a:lnTo>
                  <a:lnTo>
                    <a:pt x="829" y="743"/>
                  </a:lnTo>
                  <a:lnTo>
                    <a:pt x="840" y="743"/>
                  </a:lnTo>
                  <a:lnTo>
                    <a:pt x="845" y="743"/>
                  </a:lnTo>
                  <a:lnTo>
                    <a:pt x="855" y="748"/>
                  </a:lnTo>
                  <a:lnTo>
                    <a:pt x="860" y="748"/>
                  </a:lnTo>
                  <a:lnTo>
                    <a:pt x="865" y="753"/>
                  </a:lnTo>
                  <a:lnTo>
                    <a:pt x="865" y="763"/>
                  </a:lnTo>
                  <a:lnTo>
                    <a:pt x="860" y="774"/>
                  </a:lnTo>
                  <a:lnTo>
                    <a:pt x="855" y="784"/>
                  </a:lnTo>
                  <a:lnTo>
                    <a:pt x="845" y="784"/>
                  </a:lnTo>
                  <a:lnTo>
                    <a:pt x="789" y="784"/>
                  </a:lnTo>
                  <a:lnTo>
                    <a:pt x="733" y="779"/>
                  </a:lnTo>
                  <a:lnTo>
                    <a:pt x="688" y="784"/>
                  </a:lnTo>
                  <a:lnTo>
                    <a:pt x="632" y="784"/>
                  </a:lnTo>
                  <a:lnTo>
                    <a:pt x="587" y="784"/>
                  </a:lnTo>
                  <a:lnTo>
                    <a:pt x="577" y="784"/>
                  </a:lnTo>
                  <a:lnTo>
                    <a:pt x="572" y="779"/>
                  </a:lnTo>
                  <a:lnTo>
                    <a:pt x="567" y="774"/>
                  </a:lnTo>
                  <a:lnTo>
                    <a:pt x="567" y="774"/>
                  </a:lnTo>
                  <a:lnTo>
                    <a:pt x="567" y="768"/>
                  </a:lnTo>
                  <a:lnTo>
                    <a:pt x="567" y="758"/>
                  </a:lnTo>
                  <a:lnTo>
                    <a:pt x="572" y="753"/>
                  </a:lnTo>
                  <a:lnTo>
                    <a:pt x="577" y="748"/>
                  </a:lnTo>
                  <a:lnTo>
                    <a:pt x="582" y="748"/>
                  </a:lnTo>
                  <a:lnTo>
                    <a:pt x="592" y="743"/>
                  </a:lnTo>
                  <a:lnTo>
                    <a:pt x="597" y="743"/>
                  </a:lnTo>
                  <a:lnTo>
                    <a:pt x="607" y="743"/>
                  </a:lnTo>
                  <a:lnTo>
                    <a:pt x="617" y="743"/>
                  </a:lnTo>
                  <a:lnTo>
                    <a:pt x="632" y="737"/>
                  </a:lnTo>
                  <a:lnTo>
                    <a:pt x="642" y="732"/>
                  </a:lnTo>
                  <a:lnTo>
                    <a:pt x="647" y="727"/>
                  </a:lnTo>
                  <a:lnTo>
                    <a:pt x="647" y="717"/>
                  </a:lnTo>
                  <a:lnTo>
                    <a:pt x="647" y="712"/>
                  </a:lnTo>
                  <a:lnTo>
                    <a:pt x="647" y="706"/>
                  </a:lnTo>
                  <a:lnTo>
                    <a:pt x="647" y="701"/>
                  </a:lnTo>
                  <a:lnTo>
                    <a:pt x="642" y="696"/>
                  </a:lnTo>
                  <a:lnTo>
                    <a:pt x="476" y="371"/>
                  </a:lnTo>
                  <a:lnTo>
                    <a:pt x="289" y="505"/>
                  </a:lnTo>
                  <a:lnTo>
                    <a:pt x="268" y="593"/>
                  </a:lnTo>
                  <a:lnTo>
                    <a:pt x="253" y="655"/>
                  </a:lnTo>
                  <a:lnTo>
                    <a:pt x="243" y="691"/>
                  </a:lnTo>
                  <a:lnTo>
                    <a:pt x="238" y="717"/>
                  </a:lnTo>
                  <a:lnTo>
                    <a:pt x="238" y="722"/>
                  </a:lnTo>
                  <a:lnTo>
                    <a:pt x="238" y="732"/>
                  </a:lnTo>
                  <a:lnTo>
                    <a:pt x="238" y="737"/>
                  </a:lnTo>
                  <a:lnTo>
                    <a:pt x="243" y="737"/>
                  </a:lnTo>
                  <a:lnTo>
                    <a:pt x="248" y="743"/>
                  </a:lnTo>
                  <a:lnTo>
                    <a:pt x="263" y="743"/>
                  </a:lnTo>
                  <a:lnTo>
                    <a:pt x="278" y="743"/>
                  </a:lnTo>
                  <a:lnTo>
                    <a:pt x="294" y="743"/>
                  </a:lnTo>
                  <a:lnTo>
                    <a:pt x="299" y="743"/>
                  </a:lnTo>
                  <a:lnTo>
                    <a:pt x="304" y="743"/>
                  </a:lnTo>
                  <a:lnTo>
                    <a:pt x="319" y="743"/>
                  </a:lnTo>
                  <a:lnTo>
                    <a:pt x="329" y="748"/>
                  </a:lnTo>
                  <a:lnTo>
                    <a:pt x="334" y="748"/>
                  </a:lnTo>
                  <a:lnTo>
                    <a:pt x="339" y="753"/>
                  </a:lnTo>
                  <a:lnTo>
                    <a:pt x="339" y="758"/>
                  </a:lnTo>
                  <a:lnTo>
                    <a:pt x="339" y="774"/>
                  </a:lnTo>
                  <a:lnTo>
                    <a:pt x="334" y="779"/>
                  </a:lnTo>
                  <a:lnTo>
                    <a:pt x="329" y="784"/>
                  </a:lnTo>
                  <a:lnTo>
                    <a:pt x="324" y="784"/>
                  </a:lnTo>
                  <a:lnTo>
                    <a:pt x="319" y="784"/>
                  </a:lnTo>
                  <a:lnTo>
                    <a:pt x="294" y="784"/>
                  </a:lnTo>
                  <a:lnTo>
                    <a:pt x="268" y="784"/>
                  </a:lnTo>
                  <a:lnTo>
                    <a:pt x="248" y="784"/>
                  </a:lnTo>
                  <a:lnTo>
                    <a:pt x="228" y="784"/>
                  </a:lnTo>
                  <a:lnTo>
                    <a:pt x="208" y="779"/>
                  </a:lnTo>
                  <a:lnTo>
                    <a:pt x="187" y="779"/>
                  </a:lnTo>
                  <a:lnTo>
                    <a:pt x="167" y="779"/>
                  </a:lnTo>
                  <a:lnTo>
                    <a:pt x="122" y="784"/>
                  </a:lnTo>
                  <a:lnTo>
                    <a:pt x="66" y="784"/>
                  </a:lnTo>
                  <a:lnTo>
                    <a:pt x="21" y="784"/>
                  </a:lnTo>
                  <a:lnTo>
                    <a:pt x="11" y="784"/>
                  </a:lnTo>
                  <a:lnTo>
                    <a:pt x="6" y="779"/>
                  </a:lnTo>
                  <a:lnTo>
                    <a:pt x="6" y="774"/>
                  </a:lnTo>
                  <a:lnTo>
                    <a:pt x="0" y="774"/>
                  </a:lnTo>
                  <a:lnTo>
                    <a:pt x="0" y="768"/>
                  </a:lnTo>
                  <a:lnTo>
                    <a:pt x="6" y="758"/>
                  </a:lnTo>
                  <a:lnTo>
                    <a:pt x="11" y="753"/>
                  </a:lnTo>
                  <a:lnTo>
                    <a:pt x="16" y="748"/>
                  </a:lnTo>
                  <a:lnTo>
                    <a:pt x="26" y="743"/>
                  </a:lnTo>
                  <a:lnTo>
                    <a:pt x="36" y="743"/>
                  </a:lnTo>
                  <a:lnTo>
                    <a:pt x="86" y="743"/>
                  </a:lnTo>
                  <a:lnTo>
                    <a:pt x="117" y="737"/>
                  </a:lnTo>
                  <a:lnTo>
                    <a:pt x="132" y="722"/>
                  </a:lnTo>
                  <a:lnTo>
                    <a:pt x="137" y="696"/>
                  </a:lnTo>
                  <a:lnTo>
                    <a:pt x="284" y="88"/>
                  </a:lnTo>
                  <a:lnTo>
                    <a:pt x="289" y="72"/>
                  </a:lnTo>
                  <a:lnTo>
                    <a:pt x="289" y="67"/>
                  </a:lnTo>
                  <a:lnTo>
                    <a:pt x="289" y="62"/>
                  </a:lnTo>
                  <a:lnTo>
                    <a:pt x="289" y="62"/>
                  </a:lnTo>
                  <a:lnTo>
                    <a:pt x="289" y="51"/>
                  </a:lnTo>
                  <a:lnTo>
                    <a:pt x="289" y="51"/>
                  </a:lnTo>
                  <a:lnTo>
                    <a:pt x="278" y="46"/>
                  </a:lnTo>
                  <a:lnTo>
                    <a:pt x="263" y="46"/>
                  </a:lnTo>
                  <a:lnTo>
                    <a:pt x="253" y="41"/>
                  </a:lnTo>
                  <a:lnTo>
                    <a:pt x="243" y="41"/>
                  </a:lnTo>
                  <a:lnTo>
                    <a:pt x="233" y="41"/>
                  </a:lnTo>
                  <a:lnTo>
                    <a:pt x="223" y="41"/>
                  </a:lnTo>
                  <a:lnTo>
                    <a:pt x="208" y="41"/>
                  </a:lnTo>
                  <a:lnTo>
                    <a:pt x="198" y="41"/>
                  </a:lnTo>
                  <a:lnTo>
                    <a:pt x="193" y="36"/>
                  </a:lnTo>
                  <a:lnTo>
                    <a:pt x="187" y="36"/>
                  </a:lnTo>
                  <a:lnTo>
                    <a:pt x="187" y="26"/>
                  </a:lnTo>
                  <a:lnTo>
                    <a:pt x="187" y="15"/>
                  </a:lnTo>
                  <a:lnTo>
                    <a:pt x="193" y="10"/>
                  </a:lnTo>
                  <a:lnTo>
                    <a:pt x="198" y="5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15828" y="3262"/>
              <a:ext cx="374" cy="1630"/>
            </a:xfrm>
            <a:custGeom>
              <a:avLst/>
              <a:gdLst/>
              <a:ahLst/>
              <a:cxnLst>
                <a:cxn ang="0">
                  <a:pos x="374" y="815"/>
                </a:cxn>
                <a:cxn ang="0">
                  <a:pos x="374" y="815"/>
                </a:cxn>
                <a:cxn ang="0">
                  <a:pos x="374" y="815"/>
                </a:cxn>
                <a:cxn ang="0">
                  <a:pos x="20" y="0"/>
                </a:cxn>
                <a:cxn ang="0">
                  <a:pos x="35" y="11"/>
                </a:cxn>
                <a:cxn ang="0">
                  <a:pos x="71" y="37"/>
                </a:cxn>
                <a:cxn ang="0">
                  <a:pos x="116" y="83"/>
                </a:cxn>
                <a:cxn ang="0">
                  <a:pos x="167" y="140"/>
                </a:cxn>
                <a:cxn ang="0">
                  <a:pos x="217" y="217"/>
                </a:cxn>
                <a:cxn ang="0">
                  <a:pos x="268" y="310"/>
                </a:cxn>
                <a:cxn ang="0">
                  <a:pos x="324" y="449"/>
                </a:cxn>
                <a:cxn ang="0">
                  <a:pos x="354" y="583"/>
                </a:cxn>
                <a:cxn ang="0">
                  <a:pos x="369" y="707"/>
                </a:cxn>
                <a:cxn ang="0">
                  <a:pos x="374" y="815"/>
                </a:cxn>
                <a:cxn ang="0">
                  <a:pos x="369" y="924"/>
                </a:cxn>
                <a:cxn ang="0">
                  <a:pos x="354" y="1047"/>
                </a:cxn>
                <a:cxn ang="0">
                  <a:pos x="324" y="1176"/>
                </a:cxn>
                <a:cxn ang="0">
                  <a:pos x="273" y="1310"/>
                </a:cxn>
                <a:cxn ang="0">
                  <a:pos x="223" y="1408"/>
                </a:cxn>
                <a:cxn ang="0">
                  <a:pos x="167" y="1486"/>
                </a:cxn>
                <a:cxn ang="0">
                  <a:pos x="116" y="1548"/>
                </a:cxn>
                <a:cxn ang="0">
                  <a:pos x="71" y="1594"/>
                </a:cxn>
                <a:cxn ang="0">
                  <a:pos x="35" y="1620"/>
                </a:cxn>
                <a:cxn ang="0">
                  <a:pos x="20" y="1630"/>
                </a:cxn>
                <a:cxn ang="0">
                  <a:pos x="10" y="1625"/>
                </a:cxn>
                <a:cxn ang="0">
                  <a:pos x="5" y="1620"/>
                </a:cxn>
                <a:cxn ang="0">
                  <a:pos x="0" y="1615"/>
                </a:cxn>
                <a:cxn ang="0">
                  <a:pos x="0" y="1610"/>
                </a:cxn>
                <a:cxn ang="0">
                  <a:pos x="5" y="1604"/>
                </a:cxn>
                <a:cxn ang="0">
                  <a:pos x="5" y="1599"/>
                </a:cxn>
                <a:cxn ang="0">
                  <a:pos x="15" y="1594"/>
                </a:cxn>
                <a:cxn ang="0">
                  <a:pos x="25" y="1584"/>
                </a:cxn>
                <a:cxn ang="0">
                  <a:pos x="111" y="1475"/>
                </a:cxn>
                <a:cxn ang="0">
                  <a:pos x="177" y="1357"/>
                </a:cxn>
                <a:cxn ang="0">
                  <a:pos x="228" y="1228"/>
                </a:cxn>
                <a:cxn ang="0">
                  <a:pos x="258" y="1094"/>
                </a:cxn>
                <a:cxn ang="0">
                  <a:pos x="273" y="955"/>
                </a:cxn>
                <a:cxn ang="0">
                  <a:pos x="278" y="815"/>
                </a:cxn>
                <a:cxn ang="0">
                  <a:pos x="273" y="650"/>
                </a:cxn>
                <a:cxn ang="0">
                  <a:pos x="253" y="501"/>
                </a:cxn>
                <a:cxn ang="0">
                  <a:pos x="217" y="367"/>
                </a:cxn>
                <a:cxn ang="0">
                  <a:pos x="167" y="248"/>
                </a:cxn>
                <a:cxn ang="0">
                  <a:pos x="106" y="145"/>
                </a:cxn>
                <a:cxn ang="0">
                  <a:pos x="30" y="57"/>
                </a:cxn>
                <a:cxn ang="0">
                  <a:pos x="20" y="42"/>
                </a:cxn>
                <a:cxn ang="0">
                  <a:pos x="10" y="37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" y="11"/>
                </a:cxn>
                <a:cxn ang="0">
                  <a:pos x="10" y="6"/>
                </a:cxn>
                <a:cxn ang="0">
                  <a:pos x="20" y="0"/>
                </a:cxn>
              </a:cxnLst>
              <a:rect l="0" t="0" r="r" b="b"/>
              <a:pathLst>
                <a:path w="374" h="1630">
                  <a:moveTo>
                    <a:pt x="374" y="815"/>
                  </a:moveTo>
                  <a:lnTo>
                    <a:pt x="374" y="815"/>
                  </a:lnTo>
                  <a:lnTo>
                    <a:pt x="374" y="815"/>
                  </a:lnTo>
                  <a:close/>
                  <a:moveTo>
                    <a:pt x="20" y="0"/>
                  </a:moveTo>
                  <a:lnTo>
                    <a:pt x="35" y="11"/>
                  </a:lnTo>
                  <a:lnTo>
                    <a:pt x="71" y="37"/>
                  </a:lnTo>
                  <a:lnTo>
                    <a:pt x="116" y="83"/>
                  </a:lnTo>
                  <a:lnTo>
                    <a:pt x="167" y="140"/>
                  </a:lnTo>
                  <a:lnTo>
                    <a:pt x="217" y="217"/>
                  </a:lnTo>
                  <a:lnTo>
                    <a:pt x="268" y="310"/>
                  </a:lnTo>
                  <a:lnTo>
                    <a:pt x="324" y="449"/>
                  </a:lnTo>
                  <a:lnTo>
                    <a:pt x="354" y="583"/>
                  </a:lnTo>
                  <a:lnTo>
                    <a:pt x="369" y="707"/>
                  </a:lnTo>
                  <a:lnTo>
                    <a:pt x="374" y="815"/>
                  </a:lnTo>
                  <a:lnTo>
                    <a:pt x="369" y="924"/>
                  </a:lnTo>
                  <a:lnTo>
                    <a:pt x="354" y="1047"/>
                  </a:lnTo>
                  <a:lnTo>
                    <a:pt x="324" y="1176"/>
                  </a:lnTo>
                  <a:lnTo>
                    <a:pt x="273" y="1310"/>
                  </a:lnTo>
                  <a:lnTo>
                    <a:pt x="223" y="1408"/>
                  </a:lnTo>
                  <a:lnTo>
                    <a:pt x="167" y="1486"/>
                  </a:lnTo>
                  <a:lnTo>
                    <a:pt x="116" y="1548"/>
                  </a:lnTo>
                  <a:lnTo>
                    <a:pt x="71" y="1594"/>
                  </a:lnTo>
                  <a:lnTo>
                    <a:pt x="35" y="1620"/>
                  </a:lnTo>
                  <a:lnTo>
                    <a:pt x="20" y="1630"/>
                  </a:lnTo>
                  <a:lnTo>
                    <a:pt x="10" y="1625"/>
                  </a:lnTo>
                  <a:lnTo>
                    <a:pt x="5" y="1620"/>
                  </a:lnTo>
                  <a:lnTo>
                    <a:pt x="0" y="1615"/>
                  </a:lnTo>
                  <a:lnTo>
                    <a:pt x="0" y="1610"/>
                  </a:lnTo>
                  <a:lnTo>
                    <a:pt x="5" y="1604"/>
                  </a:lnTo>
                  <a:lnTo>
                    <a:pt x="5" y="1599"/>
                  </a:lnTo>
                  <a:lnTo>
                    <a:pt x="15" y="1594"/>
                  </a:lnTo>
                  <a:lnTo>
                    <a:pt x="25" y="1584"/>
                  </a:lnTo>
                  <a:lnTo>
                    <a:pt x="111" y="1475"/>
                  </a:lnTo>
                  <a:lnTo>
                    <a:pt x="177" y="1357"/>
                  </a:lnTo>
                  <a:lnTo>
                    <a:pt x="228" y="1228"/>
                  </a:lnTo>
                  <a:lnTo>
                    <a:pt x="258" y="1094"/>
                  </a:lnTo>
                  <a:lnTo>
                    <a:pt x="273" y="955"/>
                  </a:lnTo>
                  <a:lnTo>
                    <a:pt x="278" y="815"/>
                  </a:lnTo>
                  <a:lnTo>
                    <a:pt x="273" y="650"/>
                  </a:lnTo>
                  <a:lnTo>
                    <a:pt x="253" y="501"/>
                  </a:lnTo>
                  <a:lnTo>
                    <a:pt x="217" y="367"/>
                  </a:lnTo>
                  <a:lnTo>
                    <a:pt x="167" y="248"/>
                  </a:lnTo>
                  <a:lnTo>
                    <a:pt x="106" y="145"/>
                  </a:lnTo>
                  <a:lnTo>
                    <a:pt x="30" y="57"/>
                  </a:lnTo>
                  <a:lnTo>
                    <a:pt x="20" y="42"/>
                  </a:lnTo>
                  <a:lnTo>
                    <a:pt x="10" y="3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" y="11"/>
                  </a:lnTo>
                  <a:lnTo>
                    <a:pt x="10" y="6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6470" y="3262"/>
              <a:ext cx="566" cy="1630"/>
            </a:xfrm>
            <a:custGeom>
              <a:avLst/>
              <a:gdLst/>
              <a:ahLst/>
              <a:cxnLst>
                <a:cxn ang="0">
                  <a:pos x="81" y="6"/>
                </a:cxn>
                <a:cxn ang="0">
                  <a:pos x="207" y="37"/>
                </a:cxn>
                <a:cxn ang="0">
                  <a:pos x="303" y="114"/>
                </a:cxn>
                <a:cxn ang="0">
                  <a:pos x="334" y="202"/>
                </a:cxn>
                <a:cxn ang="0">
                  <a:pos x="339" y="573"/>
                </a:cxn>
                <a:cxn ang="0">
                  <a:pos x="339" y="614"/>
                </a:cxn>
                <a:cxn ang="0">
                  <a:pos x="339" y="635"/>
                </a:cxn>
                <a:cxn ang="0">
                  <a:pos x="344" y="650"/>
                </a:cxn>
                <a:cxn ang="0">
                  <a:pos x="409" y="753"/>
                </a:cxn>
                <a:cxn ang="0">
                  <a:pos x="541" y="795"/>
                </a:cxn>
                <a:cxn ang="0">
                  <a:pos x="561" y="800"/>
                </a:cxn>
                <a:cxn ang="0">
                  <a:pos x="566" y="815"/>
                </a:cxn>
                <a:cxn ang="0">
                  <a:pos x="561" y="831"/>
                </a:cxn>
                <a:cxn ang="0">
                  <a:pos x="511" y="836"/>
                </a:cxn>
                <a:cxn ang="0">
                  <a:pos x="404" y="882"/>
                </a:cxn>
                <a:cxn ang="0">
                  <a:pos x="344" y="965"/>
                </a:cxn>
                <a:cxn ang="0">
                  <a:pos x="339" y="1058"/>
                </a:cxn>
                <a:cxn ang="0">
                  <a:pos x="324" y="1481"/>
                </a:cxn>
                <a:cxn ang="0">
                  <a:pos x="243" y="1573"/>
                </a:cxn>
                <a:cxn ang="0">
                  <a:pos x="111" y="1620"/>
                </a:cxn>
                <a:cxn ang="0">
                  <a:pos x="25" y="1630"/>
                </a:cxn>
                <a:cxn ang="0">
                  <a:pos x="10" y="1625"/>
                </a:cxn>
                <a:cxn ang="0">
                  <a:pos x="0" y="1610"/>
                </a:cxn>
                <a:cxn ang="0">
                  <a:pos x="10" y="1594"/>
                </a:cxn>
                <a:cxn ang="0">
                  <a:pos x="91" y="1579"/>
                </a:cxn>
                <a:cxn ang="0">
                  <a:pos x="187" y="1522"/>
                </a:cxn>
                <a:cxn ang="0">
                  <a:pos x="227" y="1445"/>
                </a:cxn>
                <a:cxn ang="0">
                  <a:pos x="233" y="1408"/>
                </a:cxn>
                <a:cxn ang="0">
                  <a:pos x="238" y="970"/>
                </a:cxn>
                <a:cxn ang="0">
                  <a:pos x="298" y="877"/>
                </a:cxn>
                <a:cxn ang="0">
                  <a:pos x="420" y="815"/>
                </a:cxn>
                <a:cxn ang="0">
                  <a:pos x="334" y="779"/>
                </a:cxn>
                <a:cxn ang="0">
                  <a:pos x="258" y="707"/>
                </a:cxn>
                <a:cxn ang="0">
                  <a:pos x="233" y="599"/>
                </a:cxn>
                <a:cxn ang="0">
                  <a:pos x="233" y="227"/>
                </a:cxn>
                <a:cxn ang="0">
                  <a:pos x="233" y="202"/>
                </a:cxn>
                <a:cxn ang="0">
                  <a:pos x="227" y="186"/>
                </a:cxn>
                <a:cxn ang="0">
                  <a:pos x="202" y="124"/>
                </a:cxn>
                <a:cxn ang="0">
                  <a:pos x="96" y="52"/>
                </a:cxn>
                <a:cxn ang="0">
                  <a:pos x="20" y="37"/>
                </a:cxn>
                <a:cxn ang="0">
                  <a:pos x="5" y="31"/>
                </a:cxn>
                <a:cxn ang="0">
                  <a:pos x="0" y="21"/>
                </a:cxn>
                <a:cxn ang="0">
                  <a:pos x="10" y="6"/>
                </a:cxn>
                <a:cxn ang="0">
                  <a:pos x="25" y="0"/>
                </a:cxn>
              </a:cxnLst>
              <a:rect l="0" t="0" r="r" b="b"/>
              <a:pathLst>
                <a:path w="566" h="1630">
                  <a:moveTo>
                    <a:pt x="35" y="0"/>
                  </a:moveTo>
                  <a:lnTo>
                    <a:pt x="81" y="6"/>
                  </a:lnTo>
                  <a:lnTo>
                    <a:pt x="142" y="16"/>
                  </a:lnTo>
                  <a:lnTo>
                    <a:pt x="207" y="37"/>
                  </a:lnTo>
                  <a:lnTo>
                    <a:pt x="263" y="67"/>
                  </a:lnTo>
                  <a:lnTo>
                    <a:pt x="303" y="114"/>
                  </a:lnTo>
                  <a:lnTo>
                    <a:pt x="329" y="155"/>
                  </a:lnTo>
                  <a:lnTo>
                    <a:pt x="334" y="202"/>
                  </a:lnTo>
                  <a:lnTo>
                    <a:pt x="339" y="248"/>
                  </a:lnTo>
                  <a:lnTo>
                    <a:pt x="339" y="573"/>
                  </a:lnTo>
                  <a:lnTo>
                    <a:pt x="339" y="599"/>
                  </a:lnTo>
                  <a:lnTo>
                    <a:pt x="339" y="614"/>
                  </a:lnTo>
                  <a:lnTo>
                    <a:pt x="339" y="624"/>
                  </a:lnTo>
                  <a:lnTo>
                    <a:pt x="339" y="635"/>
                  </a:lnTo>
                  <a:lnTo>
                    <a:pt x="339" y="645"/>
                  </a:lnTo>
                  <a:lnTo>
                    <a:pt x="344" y="650"/>
                  </a:lnTo>
                  <a:lnTo>
                    <a:pt x="364" y="707"/>
                  </a:lnTo>
                  <a:lnTo>
                    <a:pt x="409" y="753"/>
                  </a:lnTo>
                  <a:lnTo>
                    <a:pt x="470" y="784"/>
                  </a:lnTo>
                  <a:lnTo>
                    <a:pt x="541" y="795"/>
                  </a:lnTo>
                  <a:lnTo>
                    <a:pt x="551" y="800"/>
                  </a:lnTo>
                  <a:lnTo>
                    <a:pt x="561" y="800"/>
                  </a:lnTo>
                  <a:lnTo>
                    <a:pt x="566" y="805"/>
                  </a:lnTo>
                  <a:lnTo>
                    <a:pt x="566" y="815"/>
                  </a:lnTo>
                  <a:lnTo>
                    <a:pt x="566" y="826"/>
                  </a:lnTo>
                  <a:lnTo>
                    <a:pt x="561" y="831"/>
                  </a:lnTo>
                  <a:lnTo>
                    <a:pt x="551" y="831"/>
                  </a:lnTo>
                  <a:lnTo>
                    <a:pt x="511" y="836"/>
                  </a:lnTo>
                  <a:lnTo>
                    <a:pt x="460" y="846"/>
                  </a:lnTo>
                  <a:lnTo>
                    <a:pt x="404" y="882"/>
                  </a:lnTo>
                  <a:lnTo>
                    <a:pt x="364" y="924"/>
                  </a:lnTo>
                  <a:lnTo>
                    <a:pt x="344" y="965"/>
                  </a:lnTo>
                  <a:lnTo>
                    <a:pt x="339" y="1011"/>
                  </a:lnTo>
                  <a:lnTo>
                    <a:pt x="339" y="1058"/>
                  </a:lnTo>
                  <a:lnTo>
                    <a:pt x="339" y="1424"/>
                  </a:lnTo>
                  <a:lnTo>
                    <a:pt x="324" y="1481"/>
                  </a:lnTo>
                  <a:lnTo>
                    <a:pt x="293" y="1532"/>
                  </a:lnTo>
                  <a:lnTo>
                    <a:pt x="243" y="1573"/>
                  </a:lnTo>
                  <a:lnTo>
                    <a:pt x="182" y="1604"/>
                  </a:lnTo>
                  <a:lnTo>
                    <a:pt x="111" y="1620"/>
                  </a:lnTo>
                  <a:lnTo>
                    <a:pt x="35" y="1630"/>
                  </a:lnTo>
                  <a:lnTo>
                    <a:pt x="25" y="1630"/>
                  </a:lnTo>
                  <a:lnTo>
                    <a:pt x="15" y="1625"/>
                  </a:lnTo>
                  <a:lnTo>
                    <a:pt x="10" y="1625"/>
                  </a:lnTo>
                  <a:lnTo>
                    <a:pt x="5" y="1620"/>
                  </a:lnTo>
                  <a:lnTo>
                    <a:pt x="0" y="1610"/>
                  </a:lnTo>
                  <a:lnTo>
                    <a:pt x="5" y="1599"/>
                  </a:lnTo>
                  <a:lnTo>
                    <a:pt x="10" y="1594"/>
                  </a:lnTo>
                  <a:lnTo>
                    <a:pt x="15" y="1594"/>
                  </a:lnTo>
                  <a:lnTo>
                    <a:pt x="91" y="1579"/>
                  </a:lnTo>
                  <a:lnTo>
                    <a:pt x="147" y="1558"/>
                  </a:lnTo>
                  <a:lnTo>
                    <a:pt x="187" y="1522"/>
                  </a:lnTo>
                  <a:lnTo>
                    <a:pt x="212" y="1486"/>
                  </a:lnTo>
                  <a:lnTo>
                    <a:pt x="227" y="1445"/>
                  </a:lnTo>
                  <a:lnTo>
                    <a:pt x="233" y="1408"/>
                  </a:lnTo>
                  <a:lnTo>
                    <a:pt x="233" y="1408"/>
                  </a:lnTo>
                  <a:lnTo>
                    <a:pt x="233" y="1022"/>
                  </a:lnTo>
                  <a:lnTo>
                    <a:pt x="238" y="970"/>
                  </a:lnTo>
                  <a:lnTo>
                    <a:pt x="258" y="918"/>
                  </a:lnTo>
                  <a:lnTo>
                    <a:pt x="298" y="877"/>
                  </a:lnTo>
                  <a:lnTo>
                    <a:pt x="349" y="841"/>
                  </a:lnTo>
                  <a:lnTo>
                    <a:pt x="420" y="815"/>
                  </a:lnTo>
                  <a:lnTo>
                    <a:pt x="374" y="800"/>
                  </a:lnTo>
                  <a:lnTo>
                    <a:pt x="334" y="779"/>
                  </a:lnTo>
                  <a:lnTo>
                    <a:pt x="293" y="753"/>
                  </a:lnTo>
                  <a:lnTo>
                    <a:pt x="258" y="707"/>
                  </a:lnTo>
                  <a:lnTo>
                    <a:pt x="238" y="661"/>
                  </a:lnTo>
                  <a:lnTo>
                    <a:pt x="233" y="599"/>
                  </a:lnTo>
                  <a:lnTo>
                    <a:pt x="233" y="253"/>
                  </a:lnTo>
                  <a:lnTo>
                    <a:pt x="233" y="227"/>
                  </a:lnTo>
                  <a:lnTo>
                    <a:pt x="233" y="212"/>
                  </a:lnTo>
                  <a:lnTo>
                    <a:pt x="233" y="202"/>
                  </a:lnTo>
                  <a:lnTo>
                    <a:pt x="233" y="191"/>
                  </a:lnTo>
                  <a:lnTo>
                    <a:pt x="227" y="186"/>
                  </a:lnTo>
                  <a:lnTo>
                    <a:pt x="227" y="176"/>
                  </a:lnTo>
                  <a:lnTo>
                    <a:pt x="202" y="124"/>
                  </a:lnTo>
                  <a:lnTo>
                    <a:pt x="157" y="78"/>
                  </a:lnTo>
                  <a:lnTo>
                    <a:pt x="96" y="52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0" y="37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5" y="11"/>
                  </a:lnTo>
                  <a:lnTo>
                    <a:pt x="10" y="6"/>
                  </a:lnTo>
                  <a:lnTo>
                    <a:pt x="15" y="6"/>
                  </a:lnTo>
                  <a:lnTo>
                    <a:pt x="2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139"/>
          <p:cNvGrpSpPr/>
          <p:nvPr/>
        </p:nvGrpSpPr>
        <p:grpSpPr>
          <a:xfrm>
            <a:off x="2819400" y="1295400"/>
            <a:ext cx="3124200" cy="1143000"/>
            <a:chOff x="1384385" y="2140434"/>
            <a:chExt cx="5722345" cy="2248691"/>
          </a:xfrm>
        </p:grpSpPr>
        <p:sp>
          <p:nvSpPr>
            <p:cNvPr id="87" name="Freeform 62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1384385" y="2422475"/>
              <a:ext cx="414663" cy="552365"/>
            </a:xfrm>
            <a:custGeom>
              <a:avLst/>
              <a:gdLst/>
              <a:ahLst/>
              <a:cxnLst>
                <a:cxn ang="0">
                  <a:pos x="1326" y="0"/>
                </a:cxn>
                <a:cxn ang="0">
                  <a:pos x="1334" y="538"/>
                </a:cxn>
                <a:cxn ang="0">
                  <a:pos x="1318" y="442"/>
                </a:cxn>
                <a:cxn ang="0">
                  <a:pos x="1299" y="359"/>
                </a:cxn>
                <a:cxn ang="0">
                  <a:pos x="1274" y="289"/>
                </a:cxn>
                <a:cxn ang="0">
                  <a:pos x="1244" y="230"/>
                </a:cxn>
                <a:cxn ang="0">
                  <a:pos x="1206" y="182"/>
                </a:cxn>
                <a:cxn ang="0">
                  <a:pos x="1161" y="145"/>
                </a:cxn>
                <a:cxn ang="0">
                  <a:pos x="1107" y="116"/>
                </a:cxn>
                <a:cxn ang="0">
                  <a:pos x="1043" y="95"/>
                </a:cxn>
                <a:cxn ang="0">
                  <a:pos x="969" y="82"/>
                </a:cxn>
                <a:cxn ang="0">
                  <a:pos x="883" y="74"/>
                </a:cxn>
                <a:cxn ang="0">
                  <a:pos x="785" y="72"/>
                </a:cxn>
                <a:cxn ang="0">
                  <a:pos x="724" y="782"/>
                </a:cxn>
                <a:cxn ang="0">
                  <a:pos x="734" y="793"/>
                </a:cxn>
                <a:cxn ang="0">
                  <a:pos x="741" y="807"/>
                </a:cxn>
                <a:cxn ang="0">
                  <a:pos x="743" y="818"/>
                </a:cxn>
                <a:cxn ang="0">
                  <a:pos x="741" y="823"/>
                </a:cxn>
                <a:cxn ang="0">
                  <a:pos x="737" y="831"/>
                </a:cxn>
                <a:cxn ang="0">
                  <a:pos x="728" y="845"/>
                </a:cxn>
                <a:cxn ang="0">
                  <a:pos x="721" y="853"/>
                </a:cxn>
                <a:cxn ang="0">
                  <a:pos x="778" y="1530"/>
                </a:cxn>
                <a:cxn ang="0">
                  <a:pos x="860" y="1529"/>
                </a:cxn>
                <a:cxn ang="0">
                  <a:pos x="935" y="1524"/>
                </a:cxn>
                <a:cxn ang="0">
                  <a:pos x="1002" y="1515"/>
                </a:cxn>
                <a:cxn ang="0">
                  <a:pos x="1062" y="1501"/>
                </a:cxn>
                <a:cxn ang="0">
                  <a:pos x="1116" y="1482"/>
                </a:cxn>
                <a:cxn ang="0">
                  <a:pos x="1163" y="1456"/>
                </a:cxn>
                <a:cxn ang="0">
                  <a:pos x="1204" y="1422"/>
                </a:cxn>
                <a:cxn ang="0">
                  <a:pos x="1240" y="1380"/>
                </a:cxn>
                <a:cxn ang="0">
                  <a:pos x="1269" y="1329"/>
                </a:cxn>
                <a:cxn ang="0">
                  <a:pos x="1294" y="1268"/>
                </a:cxn>
                <a:cxn ang="0">
                  <a:pos x="1313" y="1197"/>
                </a:cxn>
                <a:cxn ang="0">
                  <a:pos x="1328" y="1113"/>
                </a:cxn>
                <a:cxn ang="0">
                  <a:pos x="1388" y="1067"/>
                </a:cxn>
                <a:cxn ang="0">
                  <a:pos x="37" y="1631"/>
                </a:cxn>
                <a:cxn ang="0">
                  <a:pos x="20" y="1629"/>
                </a:cxn>
                <a:cxn ang="0">
                  <a:pos x="8" y="1624"/>
                </a:cxn>
                <a:cxn ang="0">
                  <a:pos x="1" y="1613"/>
                </a:cxn>
                <a:cxn ang="0">
                  <a:pos x="0" y="1603"/>
                </a:cxn>
                <a:cxn ang="0">
                  <a:pos x="3" y="1593"/>
                </a:cxn>
                <a:cxn ang="0">
                  <a:pos x="11" y="1584"/>
                </a:cxn>
                <a:cxn ang="0">
                  <a:pos x="25" y="1568"/>
                </a:cxn>
                <a:cxn ang="0">
                  <a:pos x="0" y="52"/>
                </a:cxn>
                <a:cxn ang="0">
                  <a:pos x="1" y="24"/>
                </a:cxn>
                <a:cxn ang="0">
                  <a:pos x="6" y="9"/>
                </a:cxn>
                <a:cxn ang="0">
                  <a:pos x="18" y="2"/>
                </a:cxn>
                <a:cxn ang="0">
                  <a:pos x="41" y="0"/>
                </a:cxn>
              </a:cxnLst>
              <a:rect l="0" t="0" r="r" b="b"/>
              <a:pathLst>
                <a:path w="1388" h="1631">
                  <a:moveTo>
                    <a:pt x="41" y="0"/>
                  </a:moveTo>
                  <a:lnTo>
                    <a:pt x="1326" y="0"/>
                  </a:lnTo>
                  <a:lnTo>
                    <a:pt x="1388" y="538"/>
                  </a:lnTo>
                  <a:lnTo>
                    <a:pt x="1334" y="538"/>
                  </a:lnTo>
                  <a:lnTo>
                    <a:pt x="1326" y="488"/>
                  </a:lnTo>
                  <a:lnTo>
                    <a:pt x="1318" y="442"/>
                  </a:lnTo>
                  <a:lnTo>
                    <a:pt x="1309" y="398"/>
                  </a:lnTo>
                  <a:lnTo>
                    <a:pt x="1299" y="359"/>
                  </a:lnTo>
                  <a:lnTo>
                    <a:pt x="1287" y="322"/>
                  </a:lnTo>
                  <a:lnTo>
                    <a:pt x="1274" y="289"/>
                  </a:lnTo>
                  <a:lnTo>
                    <a:pt x="1260" y="258"/>
                  </a:lnTo>
                  <a:lnTo>
                    <a:pt x="1244" y="230"/>
                  </a:lnTo>
                  <a:lnTo>
                    <a:pt x="1226" y="205"/>
                  </a:lnTo>
                  <a:lnTo>
                    <a:pt x="1206" y="182"/>
                  </a:lnTo>
                  <a:lnTo>
                    <a:pt x="1185" y="163"/>
                  </a:lnTo>
                  <a:lnTo>
                    <a:pt x="1161" y="145"/>
                  </a:lnTo>
                  <a:lnTo>
                    <a:pt x="1135" y="129"/>
                  </a:lnTo>
                  <a:lnTo>
                    <a:pt x="1107" y="116"/>
                  </a:lnTo>
                  <a:lnTo>
                    <a:pt x="1076" y="105"/>
                  </a:lnTo>
                  <a:lnTo>
                    <a:pt x="1043" y="95"/>
                  </a:lnTo>
                  <a:lnTo>
                    <a:pt x="1008" y="87"/>
                  </a:lnTo>
                  <a:lnTo>
                    <a:pt x="969" y="82"/>
                  </a:lnTo>
                  <a:lnTo>
                    <a:pt x="928" y="77"/>
                  </a:lnTo>
                  <a:lnTo>
                    <a:pt x="883" y="74"/>
                  </a:lnTo>
                  <a:lnTo>
                    <a:pt x="836" y="72"/>
                  </a:lnTo>
                  <a:lnTo>
                    <a:pt x="785" y="72"/>
                  </a:lnTo>
                  <a:lnTo>
                    <a:pt x="258" y="72"/>
                  </a:lnTo>
                  <a:lnTo>
                    <a:pt x="724" y="782"/>
                  </a:lnTo>
                  <a:lnTo>
                    <a:pt x="729" y="788"/>
                  </a:lnTo>
                  <a:lnTo>
                    <a:pt x="734" y="793"/>
                  </a:lnTo>
                  <a:lnTo>
                    <a:pt x="738" y="800"/>
                  </a:lnTo>
                  <a:lnTo>
                    <a:pt x="741" y="807"/>
                  </a:lnTo>
                  <a:lnTo>
                    <a:pt x="743" y="816"/>
                  </a:lnTo>
                  <a:lnTo>
                    <a:pt x="743" y="818"/>
                  </a:lnTo>
                  <a:lnTo>
                    <a:pt x="742" y="820"/>
                  </a:lnTo>
                  <a:lnTo>
                    <a:pt x="741" y="823"/>
                  </a:lnTo>
                  <a:lnTo>
                    <a:pt x="740" y="826"/>
                  </a:lnTo>
                  <a:lnTo>
                    <a:pt x="737" y="831"/>
                  </a:lnTo>
                  <a:lnTo>
                    <a:pt x="734" y="837"/>
                  </a:lnTo>
                  <a:lnTo>
                    <a:pt x="728" y="845"/>
                  </a:lnTo>
                  <a:lnTo>
                    <a:pt x="721" y="854"/>
                  </a:lnTo>
                  <a:lnTo>
                    <a:pt x="721" y="853"/>
                  </a:lnTo>
                  <a:lnTo>
                    <a:pt x="148" y="1530"/>
                  </a:lnTo>
                  <a:lnTo>
                    <a:pt x="778" y="1530"/>
                  </a:lnTo>
                  <a:lnTo>
                    <a:pt x="820" y="1529"/>
                  </a:lnTo>
                  <a:lnTo>
                    <a:pt x="860" y="1529"/>
                  </a:lnTo>
                  <a:lnTo>
                    <a:pt x="898" y="1526"/>
                  </a:lnTo>
                  <a:lnTo>
                    <a:pt x="935" y="1524"/>
                  </a:lnTo>
                  <a:lnTo>
                    <a:pt x="969" y="1520"/>
                  </a:lnTo>
                  <a:lnTo>
                    <a:pt x="1002" y="1515"/>
                  </a:lnTo>
                  <a:lnTo>
                    <a:pt x="1033" y="1509"/>
                  </a:lnTo>
                  <a:lnTo>
                    <a:pt x="1062" y="1501"/>
                  </a:lnTo>
                  <a:lnTo>
                    <a:pt x="1090" y="1492"/>
                  </a:lnTo>
                  <a:lnTo>
                    <a:pt x="1116" y="1482"/>
                  </a:lnTo>
                  <a:lnTo>
                    <a:pt x="1140" y="1470"/>
                  </a:lnTo>
                  <a:lnTo>
                    <a:pt x="1163" y="1456"/>
                  </a:lnTo>
                  <a:lnTo>
                    <a:pt x="1185" y="1440"/>
                  </a:lnTo>
                  <a:lnTo>
                    <a:pt x="1204" y="1422"/>
                  </a:lnTo>
                  <a:lnTo>
                    <a:pt x="1222" y="1402"/>
                  </a:lnTo>
                  <a:lnTo>
                    <a:pt x="1240" y="1380"/>
                  </a:lnTo>
                  <a:lnTo>
                    <a:pt x="1255" y="1356"/>
                  </a:lnTo>
                  <a:lnTo>
                    <a:pt x="1269" y="1329"/>
                  </a:lnTo>
                  <a:lnTo>
                    <a:pt x="1282" y="1300"/>
                  </a:lnTo>
                  <a:lnTo>
                    <a:pt x="1294" y="1268"/>
                  </a:lnTo>
                  <a:lnTo>
                    <a:pt x="1304" y="1234"/>
                  </a:lnTo>
                  <a:lnTo>
                    <a:pt x="1313" y="1197"/>
                  </a:lnTo>
                  <a:lnTo>
                    <a:pt x="1321" y="1156"/>
                  </a:lnTo>
                  <a:lnTo>
                    <a:pt x="1328" y="1113"/>
                  </a:lnTo>
                  <a:lnTo>
                    <a:pt x="1334" y="1067"/>
                  </a:lnTo>
                  <a:lnTo>
                    <a:pt x="1388" y="1067"/>
                  </a:lnTo>
                  <a:lnTo>
                    <a:pt x="1326" y="1631"/>
                  </a:lnTo>
                  <a:lnTo>
                    <a:pt x="37" y="1631"/>
                  </a:lnTo>
                  <a:lnTo>
                    <a:pt x="29" y="1630"/>
                  </a:lnTo>
                  <a:lnTo>
                    <a:pt x="20" y="1629"/>
                  </a:lnTo>
                  <a:lnTo>
                    <a:pt x="13" y="1627"/>
                  </a:lnTo>
                  <a:lnTo>
                    <a:pt x="8" y="1624"/>
                  </a:lnTo>
                  <a:lnTo>
                    <a:pt x="3" y="1619"/>
                  </a:lnTo>
                  <a:lnTo>
                    <a:pt x="1" y="1613"/>
                  </a:lnTo>
                  <a:lnTo>
                    <a:pt x="0" y="1605"/>
                  </a:lnTo>
                  <a:lnTo>
                    <a:pt x="0" y="1603"/>
                  </a:lnTo>
                  <a:lnTo>
                    <a:pt x="1" y="1597"/>
                  </a:lnTo>
                  <a:lnTo>
                    <a:pt x="3" y="1593"/>
                  </a:lnTo>
                  <a:lnTo>
                    <a:pt x="6" y="1589"/>
                  </a:lnTo>
                  <a:lnTo>
                    <a:pt x="11" y="1584"/>
                  </a:lnTo>
                  <a:lnTo>
                    <a:pt x="17" y="1577"/>
                  </a:lnTo>
                  <a:lnTo>
                    <a:pt x="25" y="1568"/>
                  </a:lnTo>
                  <a:lnTo>
                    <a:pt x="566" y="921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1" y="24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5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67318" y="3832683"/>
              <a:ext cx="497595" cy="556442"/>
            </a:xfrm>
            <a:custGeom>
              <a:avLst/>
              <a:gdLst/>
              <a:ahLst/>
              <a:cxnLst>
                <a:cxn ang="0">
                  <a:pos x="1180" y="11"/>
                </a:cxn>
                <a:cxn ang="0">
                  <a:pos x="1296" y="49"/>
                </a:cxn>
                <a:cxn ang="0">
                  <a:pos x="1380" y="103"/>
                </a:cxn>
                <a:cxn ang="0">
                  <a:pos x="1435" y="158"/>
                </a:cxn>
                <a:cxn ang="0">
                  <a:pos x="1465" y="198"/>
                </a:cxn>
                <a:cxn ang="0">
                  <a:pos x="1650" y="11"/>
                </a:cxn>
                <a:cxn ang="0">
                  <a:pos x="1669" y="0"/>
                </a:cxn>
                <a:cxn ang="0">
                  <a:pos x="1691" y="6"/>
                </a:cxn>
                <a:cxn ang="0">
                  <a:pos x="1698" y="22"/>
                </a:cxn>
                <a:cxn ang="0">
                  <a:pos x="1541" y="635"/>
                </a:cxn>
                <a:cxn ang="0">
                  <a:pos x="1523" y="655"/>
                </a:cxn>
                <a:cxn ang="0">
                  <a:pos x="1489" y="655"/>
                </a:cxn>
                <a:cxn ang="0">
                  <a:pos x="1470" y="642"/>
                </a:cxn>
                <a:cxn ang="0">
                  <a:pos x="1472" y="605"/>
                </a:cxn>
                <a:cxn ang="0">
                  <a:pos x="1475" y="558"/>
                </a:cxn>
                <a:cxn ang="0">
                  <a:pos x="1471" y="434"/>
                </a:cxn>
                <a:cxn ang="0">
                  <a:pos x="1435" y="291"/>
                </a:cxn>
                <a:cxn ang="0">
                  <a:pos x="1364" y="180"/>
                </a:cxn>
                <a:cxn ang="0">
                  <a:pos x="1260" y="105"/>
                </a:cxn>
                <a:cxn ang="0">
                  <a:pos x="1127" y="71"/>
                </a:cxn>
                <a:cxn ang="0">
                  <a:pos x="942" y="87"/>
                </a:cxn>
                <a:cxn ang="0">
                  <a:pos x="751" y="160"/>
                </a:cxn>
                <a:cxn ang="0">
                  <a:pos x="580" y="277"/>
                </a:cxn>
                <a:cxn ang="0">
                  <a:pos x="438" y="437"/>
                </a:cxn>
                <a:cxn ang="0">
                  <a:pos x="332" y="626"/>
                </a:cxn>
                <a:cxn ang="0">
                  <a:pos x="266" y="813"/>
                </a:cxn>
                <a:cxn ang="0">
                  <a:pos x="230" y="978"/>
                </a:cxn>
                <a:cxn ang="0">
                  <a:pos x="219" y="1102"/>
                </a:cxn>
                <a:cxn ang="0">
                  <a:pos x="229" y="1248"/>
                </a:cxn>
                <a:cxn ang="0">
                  <a:pos x="275" y="1380"/>
                </a:cxn>
                <a:cxn ang="0">
                  <a:pos x="349" y="1479"/>
                </a:cxn>
                <a:cxn ang="0">
                  <a:pos x="444" y="1546"/>
                </a:cxn>
                <a:cxn ang="0">
                  <a:pos x="550" y="1587"/>
                </a:cxn>
                <a:cxn ang="0">
                  <a:pos x="660" y="1603"/>
                </a:cxn>
                <a:cxn ang="0">
                  <a:pos x="794" y="1593"/>
                </a:cxn>
                <a:cxn ang="0">
                  <a:pos x="953" y="1542"/>
                </a:cxn>
                <a:cxn ang="0">
                  <a:pos x="1127" y="1436"/>
                </a:cxn>
                <a:cxn ang="0">
                  <a:pos x="1250" y="1308"/>
                </a:cxn>
                <a:cxn ang="0">
                  <a:pos x="1323" y="1184"/>
                </a:cxn>
                <a:cxn ang="0">
                  <a:pos x="1361" y="1087"/>
                </a:cxn>
                <a:cxn ang="0">
                  <a:pos x="1380" y="1053"/>
                </a:cxn>
                <a:cxn ang="0">
                  <a:pos x="1401" y="1048"/>
                </a:cxn>
                <a:cxn ang="0">
                  <a:pos x="1420" y="1053"/>
                </a:cxn>
                <a:cxn ang="0">
                  <a:pos x="1427" y="1073"/>
                </a:cxn>
                <a:cxn ang="0">
                  <a:pos x="1413" y="1123"/>
                </a:cxn>
                <a:cxn ang="0">
                  <a:pos x="1372" y="1219"/>
                </a:cxn>
                <a:cxn ang="0">
                  <a:pos x="1293" y="1342"/>
                </a:cxn>
                <a:cxn ang="0">
                  <a:pos x="1165" y="1476"/>
                </a:cxn>
                <a:cxn ang="0">
                  <a:pos x="1020" y="1576"/>
                </a:cxn>
                <a:cxn ang="0">
                  <a:pos x="845" y="1648"/>
                </a:cxn>
                <a:cxn ang="0">
                  <a:pos x="646" y="1675"/>
                </a:cxn>
                <a:cxn ang="0">
                  <a:pos x="457" y="1651"/>
                </a:cxn>
                <a:cxn ang="0">
                  <a:pos x="291" y="1582"/>
                </a:cxn>
                <a:cxn ang="0">
                  <a:pos x="156" y="1472"/>
                </a:cxn>
                <a:cxn ang="0">
                  <a:pos x="59" y="1324"/>
                </a:cxn>
                <a:cxn ang="0">
                  <a:pos x="7" y="1145"/>
                </a:cxn>
                <a:cxn ang="0">
                  <a:pos x="9" y="921"/>
                </a:cxn>
                <a:cxn ang="0">
                  <a:pos x="80" y="684"/>
                </a:cxn>
                <a:cxn ang="0">
                  <a:pos x="208" y="465"/>
                </a:cxn>
                <a:cxn ang="0">
                  <a:pos x="383" y="277"/>
                </a:cxn>
                <a:cxn ang="0">
                  <a:pos x="593" y="130"/>
                </a:cxn>
                <a:cxn ang="0">
                  <a:pos x="826" y="34"/>
                </a:cxn>
                <a:cxn ang="0">
                  <a:pos x="1071" y="0"/>
                </a:cxn>
              </a:cxnLst>
              <a:rect l="0" t="0" r="r" b="b"/>
              <a:pathLst>
                <a:path w="1698" h="1675">
                  <a:moveTo>
                    <a:pt x="1071" y="0"/>
                  </a:moveTo>
                  <a:lnTo>
                    <a:pt x="1110" y="1"/>
                  </a:lnTo>
                  <a:lnTo>
                    <a:pt x="1146" y="5"/>
                  </a:lnTo>
                  <a:lnTo>
                    <a:pt x="1180" y="11"/>
                  </a:lnTo>
                  <a:lnTo>
                    <a:pt x="1212" y="18"/>
                  </a:lnTo>
                  <a:lnTo>
                    <a:pt x="1242" y="27"/>
                  </a:lnTo>
                  <a:lnTo>
                    <a:pt x="1270" y="38"/>
                  </a:lnTo>
                  <a:lnTo>
                    <a:pt x="1296" y="49"/>
                  </a:lnTo>
                  <a:lnTo>
                    <a:pt x="1319" y="62"/>
                  </a:lnTo>
                  <a:lnTo>
                    <a:pt x="1342" y="75"/>
                  </a:lnTo>
                  <a:lnTo>
                    <a:pt x="1361" y="89"/>
                  </a:lnTo>
                  <a:lnTo>
                    <a:pt x="1380" y="103"/>
                  </a:lnTo>
                  <a:lnTo>
                    <a:pt x="1396" y="118"/>
                  </a:lnTo>
                  <a:lnTo>
                    <a:pt x="1410" y="131"/>
                  </a:lnTo>
                  <a:lnTo>
                    <a:pt x="1424" y="145"/>
                  </a:lnTo>
                  <a:lnTo>
                    <a:pt x="1435" y="158"/>
                  </a:lnTo>
                  <a:lnTo>
                    <a:pt x="1445" y="170"/>
                  </a:lnTo>
                  <a:lnTo>
                    <a:pt x="1452" y="180"/>
                  </a:lnTo>
                  <a:lnTo>
                    <a:pt x="1460" y="189"/>
                  </a:lnTo>
                  <a:lnTo>
                    <a:pt x="1465" y="198"/>
                  </a:lnTo>
                  <a:lnTo>
                    <a:pt x="1469" y="203"/>
                  </a:lnTo>
                  <a:lnTo>
                    <a:pt x="1634" y="25"/>
                  </a:lnTo>
                  <a:lnTo>
                    <a:pt x="1643" y="17"/>
                  </a:lnTo>
                  <a:lnTo>
                    <a:pt x="1650" y="11"/>
                  </a:lnTo>
                  <a:lnTo>
                    <a:pt x="1656" y="6"/>
                  </a:lnTo>
                  <a:lnTo>
                    <a:pt x="1660" y="3"/>
                  </a:lnTo>
                  <a:lnTo>
                    <a:pt x="1664" y="1"/>
                  </a:lnTo>
                  <a:lnTo>
                    <a:pt x="1669" y="0"/>
                  </a:lnTo>
                  <a:lnTo>
                    <a:pt x="1671" y="0"/>
                  </a:lnTo>
                  <a:lnTo>
                    <a:pt x="1680" y="1"/>
                  </a:lnTo>
                  <a:lnTo>
                    <a:pt x="1687" y="3"/>
                  </a:lnTo>
                  <a:lnTo>
                    <a:pt x="1691" y="6"/>
                  </a:lnTo>
                  <a:lnTo>
                    <a:pt x="1694" y="10"/>
                  </a:lnTo>
                  <a:lnTo>
                    <a:pt x="1696" y="14"/>
                  </a:lnTo>
                  <a:lnTo>
                    <a:pt x="1698" y="18"/>
                  </a:lnTo>
                  <a:lnTo>
                    <a:pt x="1698" y="22"/>
                  </a:lnTo>
                  <a:lnTo>
                    <a:pt x="1698" y="22"/>
                  </a:lnTo>
                  <a:lnTo>
                    <a:pt x="1548" y="610"/>
                  </a:lnTo>
                  <a:lnTo>
                    <a:pt x="1544" y="624"/>
                  </a:lnTo>
                  <a:lnTo>
                    <a:pt x="1541" y="635"/>
                  </a:lnTo>
                  <a:lnTo>
                    <a:pt x="1538" y="643"/>
                  </a:lnTo>
                  <a:lnTo>
                    <a:pt x="1534" y="649"/>
                  </a:lnTo>
                  <a:lnTo>
                    <a:pt x="1529" y="653"/>
                  </a:lnTo>
                  <a:lnTo>
                    <a:pt x="1523" y="655"/>
                  </a:lnTo>
                  <a:lnTo>
                    <a:pt x="1514" y="656"/>
                  </a:lnTo>
                  <a:lnTo>
                    <a:pt x="1499" y="656"/>
                  </a:lnTo>
                  <a:lnTo>
                    <a:pt x="1494" y="656"/>
                  </a:lnTo>
                  <a:lnTo>
                    <a:pt x="1489" y="655"/>
                  </a:lnTo>
                  <a:lnTo>
                    <a:pt x="1483" y="654"/>
                  </a:lnTo>
                  <a:lnTo>
                    <a:pt x="1477" y="651"/>
                  </a:lnTo>
                  <a:lnTo>
                    <a:pt x="1473" y="648"/>
                  </a:lnTo>
                  <a:lnTo>
                    <a:pt x="1470" y="642"/>
                  </a:lnTo>
                  <a:lnTo>
                    <a:pt x="1469" y="635"/>
                  </a:lnTo>
                  <a:lnTo>
                    <a:pt x="1469" y="629"/>
                  </a:lnTo>
                  <a:lnTo>
                    <a:pt x="1471" y="611"/>
                  </a:lnTo>
                  <a:lnTo>
                    <a:pt x="1472" y="605"/>
                  </a:lnTo>
                  <a:lnTo>
                    <a:pt x="1473" y="597"/>
                  </a:lnTo>
                  <a:lnTo>
                    <a:pt x="1474" y="587"/>
                  </a:lnTo>
                  <a:lnTo>
                    <a:pt x="1475" y="573"/>
                  </a:lnTo>
                  <a:lnTo>
                    <a:pt x="1475" y="558"/>
                  </a:lnTo>
                  <a:lnTo>
                    <a:pt x="1476" y="539"/>
                  </a:lnTo>
                  <a:lnTo>
                    <a:pt x="1476" y="515"/>
                  </a:lnTo>
                  <a:lnTo>
                    <a:pt x="1475" y="473"/>
                  </a:lnTo>
                  <a:lnTo>
                    <a:pt x="1471" y="434"/>
                  </a:lnTo>
                  <a:lnTo>
                    <a:pt x="1466" y="395"/>
                  </a:lnTo>
                  <a:lnTo>
                    <a:pt x="1458" y="359"/>
                  </a:lnTo>
                  <a:lnTo>
                    <a:pt x="1447" y="324"/>
                  </a:lnTo>
                  <a:lnTo>
                    <a:pt x="1435" y="291"/>
                  </a:lnTo>
                  <a:lnTo>
                    <a:pt x="1420" y="260"/>
                  </a:lnTo>
                  <a:lnTo>
                    <a:pt x="1403" y="231"/>
                  </a:lnTo>
                  <a:lnTo>
                    <a:pt x="1384" y="204"/>
                  </a:lnTo>
                  <a:lnTo>
                    <a:pt x="1364" y="180"/>
                  </a:lnTo>
                  <a:lnTo>
                    <a:pt x="1341" y="158"/>
                  </a:lnTo>
                  <a:lnTo>
                    <a:pt x="1316" y="137"/>
                  </a:lnTo>
                  <a:lnTo>
                    <a:pt x="1289" y="120"/>
                  </a:lnTo>
                  <a:lnTo>
                    <a:pt x="1260" y="105"/>
                  </a:lnTo>
                  <a:lnTo>
                    <a:pt x="1230" y="92"/>
                  </a:lnTo>
                  <a:lnTo>
                    <a:pt x="1197" y="82"/>
                  </a:lnTo>
                  <a:lnTo>
                    <a:pt x="1163" y="75"/>
                  </a:lnTo>
                  <a:lnTo>
                    <a:pt x="1127" y="71"/>
                  </a:lnTo>
                  <a:lnTo>
                    <a:pt x="1089" y="70"/>
                  </a:lnTo>
                  <a:lnTo>
                    <a:pt x="1041" y="72"/>
                  </a:lnTo>
                  <a:lnTo>
                    <a:pt x="992" y="78"/>
                  </a:lnTo>
                  <a:lnTo>
                    <a:pt x="942" y="87"/>
                  </a:lnTo>
                  <a:lnTo>
                    <a:pt x="893" y="101"/>
                  </a:lnTo>
                  <a:lnTo>
                    <a:pt x="845" y="117"/>
                  </a:lnTo>
                  <a:lnTo>
                    <a:pt x="798" y="137"/>
                  </a:lnTo>
                  <a:lnTo>
                    <a:pt x="751" y="160"/>
                  </a:lnTo>
                  <a:lnTo>
                    <a:pt x="706" y="185"/>
                  </a:lnTo>
                  <a:lnTo>
                    <a:pt x="662" y="213"/>
                  </a:lnTo>
                  <a:lnTo>
                    <a:pt x="620" y="244"/>
                  </a:lnTo>
                  <a:lnTo>
                    <a:pt x="580" y="277"/>
                  </a:lnTo>
                  <a:lnTo>
                    <a:pt x="543" y="312"/>
                  </a:lnTo>
                  <a:lnTo>
                    <a:pt x="507" y="349"/>
                  </a:lnTo>
                  <a:lnTo>
                    <a:pt x="470" y="392"/>
                  </a:lnTo>
                  <a:lnTo>
                    <a:pt x="438" y="437"/>
                  </a:lnTo>
                  <a:lnTo>
                    <a:pt x="407" y="484"/>
                  </a:lnTo>
                  <a:lnTo>
                    <a:pt x="379" y="531"/>
                  </a:lnTo>
                  <a:lnTo>
                    <a:pt x="354" y="579"/>
                  </a:lnTo>
                  <a:lnTo>
                    <a:pt x="332" y="626"/>
                  </a:lnTo>
                  <a:lnTo>
                    <a:pt x="312" y="673"/>
                  </a:lnTo>
                  <a:lnTo>
                    <a:pt x="295" y="721"/>
                  </a:lnTo>
                  <a:lnTo>
                    <a:pt x="279" y="767"/>
                  </a:lnTo>
                  <a:lnTo>
                    <a:pt x="266" y="813"/>
                  </a:lnTo>
                  <a:lnTo>
                    <a:pt x="255" y="856"/>
                  </a:lnTo>
                  <a:lnTo>
                    <a:pt x="245" y="899"/>
                  </a:lnTo>
                  <a:lnTo>
                    <a:pt x="237" y="939"/>
                  </a:lnTo>
                  <a:lnTo>
                    <a:pt x="230" y="978"/>
                  </a:lnTo>
                  <a:lnTo>
                    <a:pt x="226" y="1013"/>
                  </a:lnTo>
                  <a:lnTo>
                    <a:pt x="222" y="1046"/>
                  </a:lnTo>
                  <a:lnTo>
                    <a:pt x="220" y="1076"/>
                  </a:lnTo>
                  <a:lnTo>
                    <a:pt x="219" y="1102"/>
                  </a:lnTo>
                  <a:lnTo>
                    <a:pt x="218" y="1125"/>
                  </a:lnTo>
                  <a:lnTo>
                    <a:pt x="219" y="1168"/>
                  </a:lnTo>
                  <a:lnTo>
                    <a:pt x="223" y="1210"/>
                  </a:lnTo>
                  <a:lnTo>
                    <a:pt x="229" y="1248"/>
                  </a:lnTo>
                  <a:lnTo>
                    <a:pt x="238" y="1285"/>
                  </a:lnTo>
                  <a:lnTo>
                    <a:pt x="248" y="1319"/>
                  </a:lnTo>
                  <a:lnTo>
                    <a:pt x="261" y="1351"/>
                  </a:lnTo>
                  <a:lnTo>
                    <a:pt x="275" y="1380"/>
                  </a:lnTo>
                  <a:lnTo>
                    <a:pt x="291" y="1408"/>
                  </a:lnTo>
                  <a:lnTo>
                    <a:pt x="309" y="1434"/>
                  </a:lnTo>
                  <a:lnTo>
                    <a:pt x="328" y="1458"/>
                  </a:lnTo>
                  <a:lnTo>
                    <a:pt x="349" y="1479"/>
                  </a:lnTo>
                  <a:lnTo>
                    <a:pt x="371" y="1499"/>
                  </a:lnTo>
                  <a:lnTo>
                    <a:pt x="394" y="1517"/>
                  </a:lnTo>
                  <a:lnTo>
                    <a:pt x="418" y="1532"/>
                  </a:lnTo>
                  <a:lnTo>
                    <a:pt x="444" y="1546"/>
                  </a:lnTo>
                  <a:lnTo>
                    <a:pt x="469" y="1559"/>
                  </a:lnTo>
                  <a:lnTo>
                    <a:pt x="495" y="1570"/>
                  </a:lnTo>
                  <a:lnTo>
                    <a:pt x="522" y="1579"/>
                  </a:lnTo>
                  <a:lnTo>
                    <a:pt x="550" y="1587"/>
                  </a:lnTo>
                  <a:lnTo>
                    <a:pt x="577" y="1592"/>
                  </a:lnTo>
                  <a:lnTo>
                    <a:pt x="605" y="1598"/>
                  </a:lnTo>
                  <a:lnTo>
                    <a:pt x="632" y="1601"/>
                  </a:lnTo>
                  <a:lnTo>
                    <a:pt x="660" y="1603"/>
                  </a:lnTo>
                  <a:lnTo>
                    <a:pt x="687" y="1603"/>
                  </a:lnTo>
                  <a:lnTo>
                    <a:pt x="722" y="1602"/>
                  </a:lnTo>
                  <a:lnTo>
                    <a:pt x="758" y="1599"/>
                  </a:lnTo>
                  <a:lnTo>
                    <a:pt x="794" y="1593"/>
                  </a:lnTo>
                  <a:lnTo>
                    <a:pt x="832" y="1585"/>
                  </a:lnTo>
                  <a:lnTo>
                    <a:pt x="872" y="1574"/>
                  </a:lnTo>
                  <a:lnTo>
                    <a:pt x="912" y="1560"/>
                  </a:lnTo>
                  <a:lnTo>
                    <a:pt x="953" y="1542"/>
                  </a:lnTo>
                  <a:lnTo>
                    <a:pt x="995" y="1522"/>
                  </a:lnTo>
                  <a:lnTo>
                    <a:pt x="1038" y="1497"/>
                  </a:lnTo>
                  <a:lnTo>
                    <a:pt x="1082" y="1468"/>
                  </a:lnTo>
                  <a:lnTo>
                    <a:pt x="1127" y="1436"/>
                  </a:lnTo>
                  <a:lnTo>
                    <a:pt x="1163" y="1404"/>
                  </a:lnTo>
                  <a:lnTo>
                    <a:pt x="1195" y="1373"/>
                  </a:lnTo>
                  <a:lnTo>
                    <a:pt x="1224" y="1340"/>
                  </a:lnTo>
                  <a:lnTo>
                    <a:pt x="1250" y="1308"/>
                  </a:lnTo>
                  <a:lnTo>
                    <a:pt x="1272" y="1275"/>
                  </a:lnTo>
                  <a:lnTo>
                    <a:pt x="1292" y="1244"/>
                  </a:lnTo>
                  <a:lnTo>
                    <a:pt x="1309" y="1213"/>
                  </a:lnTo>
                  <a:lnTo>
                    <a:pt x="1323" y="1184"/>
                  </a:lnTo>
                  <a:lnTo>
                    <a:pt x="1336" y="1156"/>
                  </a:lnTo>
                  <a:lnTo>
                    <a:pt x="1346" y="1131"/>
                  </a:lnTo>
                  <a:lnTo>
                    <a:pt x="1355" y="1108"/>
                  </a:lnTo>
                  <a:lnTo>
                    <a:pt x="1361" y="1087"/>
                  </a:lnTo>
                  <a:lnTo>
                    <a:pt x="1367" y="1070"/>
                  </a:lnTo>
                  <a:lnTo>
                    <a:pt x="1370" y="1062"/>
                  </a:lnTo>
                  <a:lnTo>
                    <a:pt x="1374" y="1056"/>
                  </a:lnTo>
                  <a:lnTo>
                    <a:pt x="1380" y="1053"/>
                  </a:lnTo>
                  <a:lnTo>
                    <a:pt x="1386" y="1050"/>
                  </a:lnTo>
                  <a:lnTo>
                    <a:pt x="1391" y="1049"/>
                  </a:lnTo>
                  <a:lnTo>
                    <a:pt x="1397" y="1048"/>
                  </a:lnTo>
                  <a:lnTo>
                    <a:pt x="1401" y="1048"/>
                  </a:lnTo>
                  <a:lnTo>
                    <a:pt x="1405" y="1049"/>
                  </a:lnTo>
                  <a:lnTo>
                    <a:pt x="1410" y="1049"/>
                  </a:lnTo>
                  <a:lnTo>
                    <a:pt x="1416" y="1051"/>
                  </a:lnTo>
                  <a:lnTo>
                    <a:pt x="1420" y="1053"/>
                  </a:lnTo>
                  <a:lnTo>
                    <a:pt x="1424" y="1057"/>
                  </a:lnTo>
                  <a:lnTo>
                    <a:pt x="1427" y="1063"/>
                  </a:lnTo>
                  <a:lnTo>
                    <a:pt x="1428" y="1070"/>
                  </a:lnTo>
                  <a:lnTo>
                    <a:pt x="1427" y="1073"/>
                  </a:lnTo>
                  <a:lnTo>
                    <a:pt x="1426" y="1080"/>
                  </a:lnTo>
                  <a:lnTo>
                    <a:pt x="1423" y="1091"/>
                  </a:lnTo>
                  <a:lnTo>
                    <a:pt x="1419" y="1106"/>
                  </a:lnTo>
                  <a:lnTo>
                    <a:pt x="1413" y="1123"/>
                  </a:lnTo>
                  <a:lnTo>
                    <a:pt x="1406" y="1144"/>
                  </a:lnTo>
                  <a:lnTo>
                    <a:pt x="1397" y="1167"/>
                  </a:lnTo>
                  <a:lnTo>
                    <a:pt x="1386" y="1192"/>
                  </a:lnTo>
                  <a:lnTo>
                    <a:pt x="1372" y="1219"/>
                  </a:lnTo>
                  <a:lnTo>
                    <a:pt x="1356" y="1248"/>
                  </a:lnTo>
                  <a:lnTo>
                    <a:pt x="1338" y="1278"/>
                  </a:lnTo>
                  <a:lnTo>
                    <a:pt x="1317" y="1310"/>
                  </a:lnTo>
                  <a:lnTo>
                    <a:pt x="1293" y="1342"/>
                  </a:lnTo>
                  <a:lnTo>
                    <a:pt x="1266" y="1375"/>
                  </a:lnTo>
                  <a:lnTo>
                    <a:pt x="1235" y="1409"/>
                  </a:lnTo>
                  <a:lnTo>
                    <a:pt x="1202" y="1442"/>
                  </a:lnTo>
                  <a:lnTo>
                    <a:pt x="1165" y="1476"/>
                  </a:lnTo>
                  <a:lnTo>
                    <a:pt x="1132" y="1503"/>
                  </a:lnTo>
                  <a:lnTo>
                    <a:pt x="1096" y="1529"/>
                  </a:lnTo>
                  <a:lnTo>
                    <a:pt x="1059" y="1553"/>
                  </a:lnTo>
                  <a:lnTo>
                    <a:pt x="1020" y="1576"/>
                  </a:lnTo>
                  <a:lnTo>
                    <a:pt x="979" y="1598"/>
                  </a:lnTo>
                  <a:lnTo>
                    <a:pt x="936" y="1617"/>
                  </a:lnTo>
                  <a:lnTo>
                    <a:pt x="892" y="1634"/>
                  </a:lnTo>
                  <a:lnTo>
                    <a:pt x="845" y="1648"/>
                  </a:lnTo>
                  <a:lnTo>
                    <a:pt x="798" y="1660"/>
                  </a:lnTo>
                  <a:lnTo>
                    <a:pt x="749" y="1668"/>
                  </a:lnTo>
                  <a:lnTo>
                    <a:pt x="698" y="1673"/>
                  </a:lnTo>
                  <a:lnTo>
                    <a:pt x="646" y="1675"/>
                  </a:lnTo>
                  <a:lnTo>
                    <a:pt x="597" y="1674"/>
                  </a:lnTo>
                  <a:lnTo>
                    <a:pt x="549" y="1669"/>
                  </a:lnTo>
                  <a:lnTo>
                    <a:pt x="503" y="1661"/>
                  </a:lnTo>
                  <a:lnTo>
                    <a:pt x="457" y="1651"/>
                  </a:lnTo>
                  <a:lnTo>
                    <a:pt x="413" y="1638"/>
                  </a:lnTo>
                  <a:lnTo>
                    <a:pt x="371" y="1622"/>
                  </a:lnTo>
                  <a:lnTo>
                    <a:pt x="330" y="1603"/>
                  </a:lnTo>
                  <a:lnTo>
                    <a:pt x="291" y="1582"/>
                  </a:lnTo>
                  <a:lnTo>
                    <a:pt x="255" y="1558"/>
                  </a:lnTo>
                  <a:lnTo>
                    <a:pt x="219" y="1531"/>
                  </a:lnTo>
                  <a:lnTo>
                    <a:pt x="187" y="1503"/>
                  </a:lnTo>
                  <a:lnTo>
                    <a:pt x="156" y="1472"/>
                  </a:lnTo>
                  <a:lnTo>
                    <a:pt x="128" y="1438"/>
                  </a:lnTo>
                  <a:lnTo>
                    <a:pt x="103" y="1402"/>
                  </a:lnTo>
                  <a:lnTo>
                    <a:pt x="80" y="1364"/>
                  </a:lnTo>
                  <a:lnTo>
                    <a:pt x="59" y="1324"/>
                  </a:lnTo>
                  <a:lnTo>
                    <a:pt x="42" y="1282"/>
                  </a:lnTo>
                  <a:lnTo>
                    <a:pt x="27" y="1238"/>
                  </a:lnTo>
                  <a:lnTo>
                    <a:pt x="15" y="1192"/>
                  </a:lnTo>
                  <a:lnTo>
                    <a:pt x="7" y="1145"/>
                  </a:lnTo>
                  <a:lnTo>
                    <a:pt x="2" y="1096"/>
                  </a:lnTo>
                  <a:lnTo>
                    <a:pt x="0" y="1044"/>
                  </a:lnTo>
                  <a:lnTo>
                    <a:pt x="3" y="982"/>
                  </a:lnTo>
                  <a:lnTo>
                    <a:pt x="9" y="921"/>
                  </a:lnTo>
                  <a:lnTo>
                    <a:pt x="21" y="860"/>
                  </a:lnTo>
                  <a:lnTo>
                    <a:pt x="36" y="801"/>
                  </a:lnTo>
                  <a:lnTo>
                    <a:pt x="56" y="741"/>
                  </a:lnTo>
                  <a:lnTo>
                    <a:pt x="80" y="684"/>
                  </a:lnTo>
                  <a:lnTo>
                    <a:pt x="107" y="627"/>
                  </a:lnTo>
                  <a:lnTo>
                    <a:pt x="137" y="571"/>
                  </a:lnTo>
                  <a:lnTo>
                    <a:pt x="171" y="517"/>
                  </a:lnTo>
                  <a:lnTo>
                    <a:pt x="208" y="465"/>
                  </a:lnTo>
                  <a:lnTo>
                    <a:pt x="247" y="415"/>
                  </a:lnTo>
                  <a:lnTo>
                    <a:pt x="290" y="367"/>
                  </a:lnTo>
                  <a:lnTo>
                    <a:pt x="335" y="321"/>
                  </a:lnTo>
                  <a:lnTo>
                    <a:pt x="383" y="277"/>
                  </a:lnTo>
                  <a:lnTo>
                    <a:pt x="433" y="236"/>
                  </a:lnTo>
                  <a:lnTo>
                    <a:pt x="484" y="198"/>
                  </a:lnTo>
                  <a:lnTo>
                    <a:pt x="538" y="163"/>
                  </a:lnTo>
                  <a:lnTo>
                    <a:pt x="593" y="130"/>
                  </a:lnTo>
                  <a:lnTo>
                    <a:pt x="650" y="101"/>
                  </a:lnTo>
                  <a:lnTo>
                    <a:pt x="708" y="75"/>
                  </a:lnTo>
                  <a:lnTo>
                    <a:pt x="767" y="53"/>
                  </a:lnTo>
                  <a:lnTo>
                    <a:pt x="826" y="34"/>
                  </a:lnTo>
                  <a:lnTo>
                    <a:pt x="887" y="20"/>
                  </a:lnTo>
                  <a:lnTo>
                    <a:pt x="948" y="9"/>
                  </a:lnTo>
                  <a:lnTo>
                    <a:pt x="1009" y="3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9" name="Group 56"/>
            <p:cNvGrpSpPr/>
            <p:nvPr/>
          </p:nvGrpSpPr>
          <p:grpSpPr>
            <a:xfrm>
              <a:off x="2545441" y="2140434"/>
              <a:ext cx="4561289" cy="2068304"/>
              <a:chOff x="2057400" y="2819400"/>
              <a:chExt cx="4191000" cy="1676400"/>
            </a:xfrm>
          </p:grpSpPr>
          <p:sp>
            <p:nvSpPr>
              <p:cNvPr id="90" name="Freeform 89"/>
              <p:cNvSpPr/>
              <p:nvPr/>
            </p:nvSpPr>
            <p:spPr>
              <a:xfrm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66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 flipV="1"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2057400" y="4495800"/>
                <a:ext cx="41910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rot="5400000">
                <a:off x="2895600" y="4038600"/>
                <a:ext cx="609600" cy="1588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1" name="Group 7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257800" y="5029200"/>
            <a:ext cx="3187916" cy="572109"/>
            <a:chOff x="3517" y="2641"/>
            <a:chExt cx="9066" cy="1627"/>
          </a:xfrm>
          <a:solidFill>
            <a:srgbClr val="800080"/>
          </a:solidFill>
        </p:grpSpPr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3517" y="2756"/>
              <a:ext cx="873" cy="1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6" y="0"/>
                </a:cxn>
                <a:cxn ang="0">
                  <a:pos x="826" y="0"/>
                </a:cxn>
                <a:cxn ang="0">
                  <a:pos x="873" y="366"/>
                </a:cxn>
                <a:cxn ang="0">
                  <a:pos x="831" y="366"/>
                </a:cxn>
                <a:cxn ang="0">
                  <a:pos x="823" y="297"/>
                </a:cxn>
                <a:cxn ang="0">
                  <a:pos x="812" y="236"/>
                </a:cxn>
                <a:cxn ang="0">
                  <a:pos x="795" y="184"/>
                </a:cxn>
                <a:cxn ang="0">
                  <a:pos x="775" y="141"/>
                </a:cxn>
                <a:cxn ang="0">
                  <a:pos x="750" y="107"/>
                </a:cxn>
                <a:cxn ang="0">
                  <a:pos x="714" y="81"/>
                </a:cxn>
                <a:cxn ang="0">
                  <a:pos x="669" y="64"/>
                </a:cxn>
                <a:cxn ang="0">
                  <a:pos x="616" y="52"/>
                </a:cxn>
                <a:cxn ang="0">
                  <a:pos x="546" y="49"/>
                </a:cxn>
                <a:cxn ang="0">
                  <a:pos x="381" y="49"/>
                </a:cxn>
                <a:cxn ang="0">
                  <a:pos x="347" y="49"/>
                </a:cxn>
                <a:cxn ang="0">
                  <a:pos x="325" y="55"/>
                </a:cxn>
                <a:cxn ang="0">
                  <a:pos x="311" y="66"/>
                </a:cxn>
                <a:cxn ang="0">
                  <a:pos x="305" y="87"/>
                </a:cxn>
                <a:cxn ang="0">
                  <a:pos x="305" y="115"/>
                </a:cxn>
                <a:cxn ang="0">
                  <a:pos x="305" y="976"/>
                </a:cxn>
                <a:cxn ang="0">
                  <a:pos x="305" y="1000"/>
                </a:cxn>
                <a:cxn ang="0">
                  <a:pos x="308" y="1017"/>
                </a:cxn>
                <a:cxn ang="0">
                  <a:pos x="316" y="1031"/>
                </a:cxn>
                <a:cxn ang="0">
                  <a:pos x="333" y="1043"/>
                </a:cxn>
                <a:cxn ang="0">
                  <a:pos x="361" y="1048"/>
                </a:cxn>
                <a:cxn ang="0">
                  <a:pos x="400" y="1051"/>
                </a:cxn>
                <a:cxn ang="0">
                  <a:pos x="456" y="1054"/>
                </a:cxn>
                <a:cxn ang="0">
                  <a:pos x="509" y="1054"/>
                </a:cxn>
                <a:cxn ang="0">
                  <a:pos x="509" y="1106"/>
                </a:cxn>
                <a:cxn ang="0">
                  <a:pos x="465" y="1103"/>
                </a:cxn>
                <a:cxn ang="0">
                  <a:pos x="409" y="1100"/>
                </a:cxn>
                <a:cxn ang="0">
                  <a:pos x="347" y="1100"/>
                </a:cxn>
                <a:cxn ang="0">
                  <a:pos x="288" y="1100"/>
                </a:cxn>
                <a:cxn ang="0">
                  <a:pos x="243" y="1100"/>
                </a:cxn>
                <a:cxn ang="0">
                  <a:pos x="199" y="1100"/>
                </a:cxn>
                <a:cxn ang="0">
                  <a:pos x="145" y="1100"/>
                </a:cxn>
                <a:cxn ang="0">
                  <a:pos x="92" y="1100"/>
                </a:cxn>
                <a:cxn ang="0">
                  <a:pos x="42" y="1103"/>
                </a:cxn>
                <a:cxn ang="0">
                  <a:pos x="0" y="1106"/>
                </a:cxn>
                <a:cxn ang="0">
                  <a:pos x="0" y="1054"/>
                </a:cxn>
                <a:cxn ang="0">
                  <a:pos x="39" y="1054"/>
                </a:cxn>
                <a:cxn ang="0">
                  <a:pos x="84" y="1051"/>
                </a:cxn>
                <a:cxn ang="0">
                  <a:pos x="117" y="1048"/>
                </a:cxn>
                <a:cxn ang="0">
                  <a:pos x="140" y="1043"/>
                </a:cxn>
                <a:cxn ang="0">
                  <a:pos x="154" y="1031"/>
                </a:cxn>
                <a:cxn ang="0">
                  <a:pos x="162" y="1017"/>
                </a:cxn>
                <a:cxn ang="0">
                  <a:pos x="165" y="1000"/>
                </a:cxn>
                <a:cxn ang="0">
                  <a:pos x="165" y="976"/>
                </a:cxn>
                <a:cxn ang="0">
                  <a:pos x="165" y="124"/>
                </a:cxn>
                <a:cxn ang="0">
                  <a:pos x="165" y="101"/>
                </a:cxn>
                <a:cxn ang="0">
                  <a:pos x="162" y="84"/>
                </a:cxn>
                <a:cxn ang="0">
                  <a:pos x="154" y="69"/>
                </a:cxn>
                <a:cxn ang="0">
                  <a:pos x="140" y="61"/>
                </a:cxn>
                <a:cxn ang="0">
                  <a:pos x="117" y="52"/>
                </a:cxn>
                <a:cxn ang="0">
                  <a:pos x="84" y="49"/>
                </a:cxn>
                <a:cxn ang="0">
                  <a:pos x="39" y="49"/>
                </a:cxn>
                <a:cxn ang="0">
                  <a:pos x="0" y="49"/>
                </a:cxn>
                <a:cxn ang="0">
                  <a:pos x="0" y="0"/>
                </a:cxn>
              </a:cxnLst>
              <a:rect l="0" t="0" r="r" b="b"/>
              <a:pathLst>
                <a:path w="873" h="1106">
                  <a:moveTo>
                    <a:pt x="0" y="0"/>
                  </a:moveTo>
                  <a:lnTo>
                    <a:pt x="826" y="0"/>
                  </a:lnTo>
                  <a:lnTo>
                    <a:pt x="826" y="0"/>
                  </a:lnTo>
                  <a:lnTo>
                    <a:pt x="873" y="366"/>
                  </a:lnTo>
                  <a:lnTo>
                    <a:pt x="831" y="366"/>
                  </a:lnTo>
                  <a:lnTo>
                    <a:pt x="823" y="297"/>
                  </a:lnTo>
                  <a:lnTo>
                    <a:pt x="812" y="236"/>
                  </a:lnTo>
                  <a:lnTo>
                    <a:pt x="795" y="184"/>
                  </a:lnTo>
                  <a:lnTo>
                    <a:pt x="775" y="141"/>
                  </a:lnTo>
                  <a:lnTo>
                    <a:pt x="750" y="107"/>
                  </a:lnTo>
                  <a:lnTo>
                    <a:pt x="714" y="81"/>
                  </a:lnTo>
                  <a:lnTo>
                    <a:pt x="669" y="64"/>
                  </a:lnTo>
                  <a:lnTo>
                    <a:pt x="616" y="52"/>
                  </a:lnTo>
                  <a:lnTo>
                    <a:pt x="546" y="49"/>
                  </a:lnTo>
                  <a:lnTo>
                    <a:pt x="381" y="49"/>
                  </a:lnTo>
                  <a:lnTo>
                    <a:pt x="347" y="49"/>
                  </a:lnTo>
                  <a:lnTo>
                    <a:pt x="325" y="55"/>
                  </a:lnTo>
                  <a:lnTo>
                    <a:pt x="311" y="66"/>
                  </a:lnTo>
                  <a:lnTo>
                    <a:pt x="305" y="87"/>
                  </a:lnTo>
                  <a:lnTo>
                    <a:pt x="305" y="115"/>
                  </a:lnTo>
                  <a:lnTo>
                    <a:pt x="305" y="976"/>
                  </a:lnTo>
                  <a:lnTo>
                    <a:pt x="305" y="1000"/>
                  </a:lnTo>
                  <a:lnTo>
                    <a:pt x="308" y="1017"/>
                  </a:lnTo>
                  <a:lnTo>
                    <a:pt x="316" y="1031"/>
                  </a:lnTo>
                  <a:lnTo>
                    <a:pt x="333" y="1043"/>
                  </a:lnTo>
                  <a:lnTo>
                    <a:pt x="361" y="1048"/>
                  </a:lnTo>
                  <a:lnTo>
                    <a:pt x="400" y="1051"/>
                  </a:lnTo>
                  <a:lnTo>
                    <a:pt x="456" y="1054"/>
                  </a:lnTo>
                  <a:lnTo>
                    <a:pt x="509" y="1054"/>
                  </a:lnTo>
                  <a:lnTo>
                    <a:pt x="509" y="1106"/>
                  </a:lnTo>
                  <a:lnTo>
                    <a:pt x="465" y="1103"/>
                  </a:lnTo>
                  <a:lnTo>
                    <a:pt x="409" y="1100"/>
                  </a:lnTo>
                  <a:lnTo>
                    <a:pt x="347" y="1100"/>
                  </a:lnTo>
                  <a:lnTo>
                    <a:pt x="288" y="1100"/>
                  </a:lnTo>
                  <a:lnTo>
                    <a:pt x="243" y="1100"/>
                  </a:lnTo>
                  <a:lnTo>
                    <a:pt x="199" y="1100"/>
                  </a:lnTo>
                  <a:lnTo>
                    <a:pt x="145" y="1100"/>
                  </a:lnTo>
                  <a:lnTo>
                    <a:pt x="92" y="1100"/>
                  </a:lnTo>
                  <a:lnTo>
                    <a:pt x="42" y="1103"/>
                  </a:lnTo>
                  <a:lnTo>
                    <a:pt x="0" y="1106"/>
                  </a:lnTo>
                  <a:lnTo>
                    <a:pt x="0" y="1054"/>
                  </a:lnTo>
                  <a:lnTo>
                    <a:pt x="39" y="1054"/>
                  </a:lnTo>
                  <a:lnTo>
                    <a:pt x="84" y="1051"/>
                  </a:lnTo>
                  <a:lnTo>
                    <a:pt x="117" y="1048"/>
                  </a:lnTo>
                  <a:lnTo>
                    <a:pt x="140" y="1043"/>
                  </a:lnTo>
                  <a:lnTo>
                    <a:pt x="154" y="1031"/>
                  </a:lnTo>
                  <a:lnTo>
                    <a:pt x="162" y="1017"/>
                  </a:lnTo>
                  <a:lnTo>
                    <a:pt x="165" y="1000"/>
                  </a:lnTo>
                  <a:lnTo>
                    <a:pt x="165" y="976"/>
                  </a:lnTo>
                  <a:lnTo>
                    <a:pt x="165" y="124"/>
                  </a:lnTo>
                  <a:lnTo>
                    <a:pt x="165" y="101"/>
                  </a:lnTo>
                  <a:lnTo>
                    <a:pt x="162" y="84"/>
                  </a:lnTo>
                  <a:lnTo>
                    <a:pt x="154" y="69"/>
                  </a:lnTo>
                  <a:lnTo>
                    <a:pt x="140" y="61"/>
                  </a:lnTo>
                  <a:lnTo>
                    <a:pt x="117" y="52"/>
                  </a:lnTo>
                  <a:lnTo>
                    <a:pt x="84" y="49"/>
                  </a:lnTo>
                  <a:lnTo>
                    <a:pt x="39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 noEditPoints="1"/>
            </p:cNvSpPr>
            <p:nvPr/>
          </p:nvSpPr>
          <p:spPr bwMode="auto">
            <a:xfrm>
              <a:off x="4990" y="3266"/>
              <a:ext cx="1052" cy="377"/>
            </a:xfrm>
            <a:custGeom>
              <a:avLst/>
              <a:gdLst/>
              <a:ahLst/>
              <a:cxnLst>
                <a:cxn ang="0">
                  <a:pos x="50" y="314"/>
                </a:cxn>
                <a:cxn ang="0">
                  <a:pos x="996" y="314"/>
                </a:cxn>
                <a:cxn ang="0">
                  <a:pos x="1013" y="314"/>
                </a:cxn>
                <a:cxn ang="0">
                  <a:pos x="1027" y="317"/>
                </a:cxn>
                <a:cxn ang="0">
                  <a:pos x="1038" y="320"/>
                </a:cxn>
                <a:cxn ang="0">
                  <a:pos x="1050" y="331"/>
                </a:cxn>
                <a:cxn ang="0">
                  <a:pos x="1052" y="346"/>
                </a:cxn>
                <a:cxn ang="0">
                  <a:pos x="1050" y="363"/>
                </a:cxn>
                <a:cxn ang="0">
                  <a:pos x="1041" y="371"/>
                </a:cxn>
                <a:cxn ang="0">
                  <a:pos x="1027" y="374"/>
                </a:cxn>
                <a:cxn ang="0">
                  <a:pos x="1013" y="377"/>
                </a:cxn>
                <a:cxn ang="0">
                  <a:pos x="999" y="377"/>
                </a:cxn>
                <a:cxn ang="0">
                  <a:pos x="50" y="377"/>
                </a:cxn>
                <a:cxn ang="0">
                  <a:pos x="36" y="377"/>
                </a:cxn>
                <a:cxn ang="0">
                  <a:pos x="22" y="374"/>
                </a:cxn>
                <a:cxn ang="0">
                  <a:pos x="11" y="371"/>
                </a:cxn>
                <a:cxn ang="0">
                  <a:pos x="2" y="363"/>
                </a:cxn>
                <a:cxn ang="0">
                  <a:pos x="0" y="346"/>
                </a:cxn>
                <a:cxn ang="0">
                  <a:pos x="2" y="331"/>
                </a:cxn>
                <a:cxn ang="0">
                  <a:pos x="11" y="320"/>
                </a:cxn>
                <a:cxn ang="0">
                  <a:pos x="22" y="317"/>
                </a:cxn>
                <a:cxn ang="0">
                  <a:pos x="36" y="314"/>
                </a:cxn>
                <a:cxn ang="0">
                  <a:pos x="50" y="314"/>
                </a:cxn>
                <a:cxn ang="0">
                  <a:pos x="50" y="0"/>
                </a:cxn>
                <a:cxn ang="0">
                  <a:pos x="999" y="0"/>
                </a:cxn>
                <a:cxn ang="0">
                  <a:pos x="1013" y="0"/>
                </a:cxn>
                <a:cxn ang="0">
                  <a:pos x="1027" y="0"/>
                </a:cxn>
                <a:cxn ang="0">
                  <a:pos x="1041" y="6"/>
                </a:cxn>
                <a:cxn ang="0">
                  <a:pos x="1050" y="14"/>
                </a:cxn>
                <a:cxn ang="0">
                  <a:pos x="1052" y="29"/>
                </a:cxn>
                <a:cxn ang="0">
                  <a:pos x="1050" y="46"/>
                </a:cxn>
                <a:cxn ang="0">
                  <a:pos x="1038" y="55"/>
                </a:cxn>
                <a:cxn ang="0">
                  <a:pos x="1027" y="60"/>
                </a:cxn>
                <a:cxn ang="0">
                  <a:pos x="1013" y="63"/>
                </a:cxn>
                <a:cxn ang="0">
                  <a:pos x="996" y="63"/>
                </a:cxn>
                <a:cxn ang="0">
                  <a:pos x="50" y="63"/>
                </a:cxn>
                <a:cxn ang="0">
                  <a:pos x="36" y="63"/>
                </a:cxn>
                <a:cxn ang="0">
                  <a:pos x="22" y="60"/>
                </a:cxn>
                <a:cxn ang="0">
                  <a:pos x="11" y="55"/>
                </a:cxn>
                <a:cxn ang="0">
                  <a:pos x="2" y="46"/>
                </a:cxn>
                <a:cxn ang="0">
                  <a:pos x="0" y="29"/>
                </a:cxn>
                <a:cxn ang="0">
                  <a:pos x="2" y="14"/>
                </a:cxn>
                <a:cxn ang="0">
                  <a:pos x="11" y="6"/>
                </a:cxn>
                <a:cxn ang="0">
                  <a:pos x="22" y="0"/>
                </a:cxn>
                <a:cxn ang="0">
                  <a:pos x="36" y="0"/>
                </a:cxn>
                <a:cxn ang="0">
                  <a:pos x="50" y="0"/>
                </a:cxn>
              </a:cxnLst>
              <a:rect l="0" t="0" r="r" b="b"/>
              <a:pathLst>
                <a:path w="1052" h="377">
                  <a:moveTo>
                    <a:pt x="50" y="314"/>
                  </a:moveTo>
                  <a:lnTo>
                    <a:pt x="996" y="314"/>
                  </a:lnTo>
                  <a:lnTo>
                    <a:pt x="1013" y="314"/>
                  </a:lnTo>
                  <a:lnTo>
                    <a:pt x="1027" y="317"/>
                  </a:lnTo>
                  <a:lnTo>
                    <a:pt x="1038" y="320"/>
                  </a:lnTo>
                  <a:lnTo>
                    <a:pt x="1050" y="331"/>
                  </a:lnTo>
                  <a:lnTo>
                    <a:pt x="1052" y="346"/>
                  </a:lnTo>
                  <a:lnTo>
                    <a:pt x="1050" y="363"/>
                  </a:lnTo>
                  <a:lnTo>
                    <a:pt x="1041" y="371"/>
                  </a:lnTo>
                  <a:lnTo>
                    <a:pt x="1027" y="374"/>
                  </a:lnTo>
                  <a:lnTo>
                    <a:pt x="1013" y="377"/>
                  </a:lnTo>
                  <a:lnTo>
                    <a:pt x="999" y="377"/>
                  </a:lnTo>
                  <a:lnTo>
                    <a:pt x="50" y="377"/>
                  </a:lnTo>
                  <a:lnTo>
                    <a:pt x="36" y="377"/>
                  </a:lnTo>
                  <a:lnTo>
                    <a:pt x="22" y="374"/>
                  </a:lnTo>
                  <a:lnTo>
                    <a:pt x="11" y="371"/>
                  </a:lnTo>
                  <a:lnTo>
                    <a:pt x="2" y="363"/>
                  </a:lnTo>
                  <a:lnTo>
                    <a:pt x="0" y="346"/>
                  </a:lnTo>
                  <a:lnTo>
                    <a:pt x="2" y="331"/>
                  </a:lnTo>
                  <a:lnTo>
                    <a:pt x="11" y="320"/>
                  </a:lnTo>
                  <a:lnTo>
                    <a:pt x="22" y="317"/>
                  </a:lnTo>
                  <a:lnTo>
                    <a:pt x="36" y="314"/>
                  </a:lnTo>
                  <a:lnTo>
                    <a:pt x="50" y="314"/>
                  </a:lnTo>
                  <a:close/>
                  <a:moveTo>
                    <a:pt x="50" y="0"/>
                  </a:moveTo>
                  <a:lnTo>
                    <a:pt x="999" y="0"/>
                  </a:lnTo>
                  <a:lnTo>
                    <a:pt x="1013" y="0"/>
                  </a:lnTo>
                  <a:lnTo>
                    <a:pt x="1027" y="0"/>
                  </a:lnTo>
                  <a:lnTo>
                    <a:pt x="1041" y="6"/>
                  </a:lnTo>
                  <a:lnTo>
                    <a:pt x="1050" y="14"/>
                  </a:lnTo>
                  <a:lnTo>
                    <a:pt x="1052" y="29"/>
                  </a:lnTo>
                  <a:lnTo>
                    <a:pt x="1050" y="46"/>
                  </a:lnTo>
                  <a:lnTo>
                    <a:pt x="1038" y="55"/>
                  </a:lnTo>
                  <a:lnTo>
                    <a:pt x="1027" y="60"/>
                  </a:lnTo>
                  <a:lnTo>
                    <a:pt x="1013" y="63"/>
                  </a:lnTo>
                  <a:lnTo>
                    <a:pt x="996" y="63"/>
                  </a:lnTo>
                  <a:lnTo>
                    <a:pt x="50" y="63"/>
                  </a:lnTo>
                  <a:lnTo>
                    <a:pt x="36" y="63"/>
                  </a:lnTo>
                  <a:lnTo>
                    <a:pt x="22" y="60"/>
                  </a:lnTo>
                  <a:lnTo>
                    <a:pt x="11" y="55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2" y="14"/>
                  </a:lnTo>
                  <a:lnTo>
                    <a:pt x="11" y="6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6642" y="2750"/>
              <a:ext cx="1335" cy="1112"/>
            </a:xfrm>
            <a:custGeom>
              <a:avLst/>
              <a:gdLst/>
              <a:ahLst/>
              <a:cxnLst>
                <a:cxn ang="0">
                  <a:pos x="414" y="3"/>
                </a:cxn>
                <a:cxn ang="0">
                  <a:pos x="571" y="3"/>
                </a:cxn>
                <a:cxn ang="0">
                  <a:pos x="700" y="0"/>
                </a:cxn>
                <a:cxn ang="0">
                  <a:pos x="714" y="6"/>
                </a:cxn>
                <a:cxn ang="0">
                  <a:pos x="708" y="44"/>
                </a:cxn>
                <a:cxn ang="0">
                  <a:pos x="582" y="55"/>
                </a:cxn>
                <a:cxn ang="0">
                  <a:pos x="532" y="124"/>
                </a:cxn>
                <a:cxn ang="0">
                  <a:pos x="1019" y="98"/>
                </a:cxn>
                <a:cxn ang="0">
                  <a:pos x="1024" y="78"/>
                </a:cxn>
                <a:cxn ang="0">
                  <a:pos x="1005" y="58"/>
                </a:cxn>
                <a:cxn ang="0">
                  <a:pos x="929" y="49"/>
                </a:cxn>
                <a:cxn ang="0">
                  <a:pos x="876" y="32"/>
                </a:cxn>
                <a:cxn ang="0">
                  <a:pos x="884" y="3"/>
                </a:cxn>
                <a:cxn ang="0">
                  <a:pos x="904" y="0"/>
                </a:cxn>
                <a:cxn ang="0">
                  <a:pos x="1075" y="3"/>
                </a:cxn>
                <a:cxn ang="0">
                  <a:pos x="1234" y="0"/>
                </a:cxn>
                <a:cxn ang="0">
                  <a:pos x="1318" y="0"/>
                </a:cxn>
                <a:cxn ang="0">
                  <a:pos x="1332" y="12"/>
                </a:cxn>
                <a:cxn ang="0">
                  <a:pos x="1307" y="49"/>
                </a:cxn>
                <a:cxn ang="0">
                  <a:pos x="1178" y="64"/>
                </a:cxn>
                <a:cxn ang="0">
                  <a:pos x="1148" y="124"/>
                </a:cxn>
                <a:cxn ang="0">
                  <a:pos x="929" y="1031"/>
                </a:cxn>
                <a:cxn ang="0">
                  <a:pos x="999" y="1060"/>
                </a:cxn>
                <a:cxn ang="0">
                  <a:pos x="1066" y="1063"/>
                </a:cxn>
                <a:cxn ang="0">
                  <a:pos x="1075" y="1089"/>
                </a:cxn>
                <a:cxn ang="0">
                  <a:pos x="1061" y="1109"/>
                </a:cxn>
                <a:cxn ang="0">
                  <a:pos x="994" y="1109"/>
                </a:cxn>
                <a:cxn ang="0">
                  <a:pos x="806" y="1106"/>
                </a:cxn>
                <a:cxn ang="0">
                  <a:pos x="638" y="1112"/>
                </a:cxn>
                <a:cxn ang="0">
                  <a:pos x="624" y="1109"/>
                </a:cxn>
                <a:cxn ang="0">
                  <a:pos x="618" y="1080"/>
                </a:cxn>
                <a:cxn ang="0">
                  <a:pos x="638" y="1060"/>
                </a:cxn>
                <a:cxn ang="0">
                  <a:pos x="744" y="1057"/>
                </a:cxn>
                <a:cxn ang="0">
                  <a:pos x="803" y="988"/>
                </a:cxn>
                <a:cxn ang="0">
                  <a:pos x="859" y="761"/>
                </a:cxn>
                <a:cxn ang="0">
                  <a:pos x="316" y="1003"/>
                </a:cxn>
                <a:cxn ang="0">
                  <a:pos x="316" y="1046"/>
                </a:cxn>
                <a:cxn ang="0">
                  <a:pos x="417" y="1060"/>
                </a:cxn>
                <a:cxn ang="0">
                  <a:pos x="456" y="1066"/>
                </a:cxn>
                <a:cxn ang="0">
                  <a:pos x="456" y="1098"/>
                </a:cxn>
                <a:cxn ang="0">
                  <a:pos x="439" y="1112"/>
                </a:cxn>
                <a:cxn ang="0">
                  <a:pos x="274" y="1106"/>
                </a:cxn>
                <a:cxn ang="0">
                  <a:pos x="100" y="1109"/>
                </a:cxn>
                <a:cxn ang="0">
                  <a:pos x="16" y="1112"/>
                </a:cxn>
                <a:cxn ang="0">
                  <a:pos x="2" y="1101"/>
                </a:cxn>
                <a:cxn ang="0">
                  <a:pos x="8" y="1069"/>
                </a:cxn>
                <a:cxn ang="0">
                  <a:pos x="33" y="1060"/>
                </a:cxn>
                <a:cxn ang="0">
                  <a:pos x="156" y="1046"/>
                </a:cxn>
                <a:cxn ang="0">
                  <a:pos x="400" y="110"/>
                </a:cxn>
                <a:cxn ang="0">
                  <a:pos x="406" y="84"/>
                </a:cxn>
                <a:cxn ang="0">
                  <a:pos x="397" y="61"/>
                </a:cxn>
                <a:cxn ang="0">
                  <a:pos x="338" y="49"/>
                </a:cxn>
                <a:cxn ang="0">
                  <a:pos x="277" y="46"/>
                </a:cxn>
                <a:cxn ang="0">
                  <a:pos x="260" y="32"/>
                </a:cxn>
                <a:cxn ang="0">
                  <a:pos x="271" y="3"/>
                </a:cxn>
                <a:cxn ang="0">
                  <a:pos x="291" y="0"/>
                </a:cxn>
              </a:cxnLst>
              <a:rect l="0" t="0" r="r" b="b"/>
              <a:pathLst>
                <a:path w="1335" h="1112">
                  <a:moveTo>
                    <a:pt x="291" y="0"/>
                  </a:moveTo>
                  <a:lnTo>
                    <a:pt x="324" y="0"/>
                  </a:lnTo>
                  <a:lnTo>
                    <a:pt x="366" y="0"/>
                  </a:lnTo>
                  <a:lnTo>
                    <a:pt x="414" y="3"/>
                  </a:lnTo>
                  <a:lnTo>
                    <a:pt x="459" y="3"/>
                  </a:lnTo>
                  <a:lnTo>
                    <a:pt x="495" y="6"/>
                  </a:lnTo>
                  <a:lnTo>
                    <a:pt x="529" y="3"/>
                  </a:lnTo>
                  <a:lnTo>
                    <a:pt x="571" y="3"/>
                  </a:lnTo>
                  <a:lnTo>
                    <a:pt x="618" y="0"/>
                  </a:lnTo>
                  <a:lnTo>
                    <a:pt x="663" y="0"/>
                  </a:lnTo>
                  <a:lnTo>
                    <a:pt x="697" y="0"/>
                  </a:lnTo>
                  <a:lnTo>
                    <a:pt x="700" y="0"/>
                  </a:lnTo>
                  <a:lnTo>
                    <a:pt x="702" y="0"/>
                  </a:lnTo>
                  <a:lnTo>
                    <a:pt x="705" y="0"/>
                  </a:lnTo>
                  <a:lnTo>
                    <a:pt x="711" y="3"/>
                  </a:lnTo>
                  <a:lnTo>
                    <a:pt x="714" y="6"/>
                  </a:lnTo>
                  <a:lnTo>
                    <a:pt x="716" y="12"/>
                  </a:lnTo>
                  <a:lnTo>
                    <a:pt x="719" y="18"/>
                  </a:lnTo>
                  <a:lnTo>
                    <a:pt x="716" y="35"/>
                  </a:lnTo>
                  <a:lnTo>
                    <a:pt x="708" y="44"/>
                  </a:lnTo>
                  <a:lnTo>
                    <a:pt x="691" y="49"/>
                  </a:lnTo>
                  <a:lnTo>
                    <a:pt x="666" y="49"/>
                  </a:lnTo>
                  <a:lnTo>
                    <a:pt x="616" y="49"/>
                  </a:lnTo>
                  <a:lnTo>
                    <a:pt x="582" y="55"/>
                  </a:lnTo>
                  <a:lnTo>
                    <a:pt x="562" y="64"/>
                  </a:lnTo>
                  <a:lnTo>
                    <a:pt x="548" y="78"/>
                  </a:lnTo>
                  <a:lnTo>
                    <a:pt x="537" y="98"/>
                  </a:lnTo>
                  <a:lnTo>
                    <a:pt x="532" y="124"/>
                  </a:lnTo>
                  <a:lnTo>
                    <a:pt x="439" y="507"/>
                  </a:lnTo>
                  <a:lnTo>
                    <a:pt x="921" y="507"/>
                  </a:lnTo>
                  <a:lnTo>
                    <a:pt x="1016" y="110"/>
                  </a:lnTo>
                  <a:lnTo>
                    <a:pt x="1019" y="98"/>
                  </a:lnTo>
                  <a:lnTo>
                    <a:pt x="1022" y="93"/>
                  </a:lnTo>
                  <a:lnTo>
                    <a:pt x="1022" y="87"/>
                  </a:lnTo>
                  <a:lnTo>
                    <a:pt x="1024" y="84"/>
                  </a:lnTo>
                  <a:lnTo>
                    <a:pt x="1024" y="78"/>
                  </a:lnTo>
                  <a:lnTo>
                    <a:pt x="1022" y="70"/>
                  </a:lnTo>
                  <a:lnTo>
                    <a:pt x="1019" y="64"/>
                  </a:lnTo>
                  <a:lnTo>
                    <a:pt x="1013" y="61"/>
                  </a:lnTo>
                  <a:lnTo>
                    <a:pt x="1005" y="58"/>
                  </a:lnTo>
                  <a:lnTo>
                    <a:pt x="994" y="55"/>
                  </a:lnTo>
                  <a:lnTo>
                    <a:pt x="980" y="55"/>
                  </a:lnTo>
                  <a:lnTo>
                    <a:pt x="954" y="49"/>
                  </a:lnTo>
                  <a:lnTo>
                    <a:pt x="929" y="49"/>
                  </a:lnTo>
                  <a:lnTo>
                    <a:pt x="921" y="49"/>
                  </a:lnTo>
                  <a:lnTo>
                    <a:pt x="896" y="46"/>
                  </a:lnTo>
                  <a:lnTo>
                    <a:pt x="879" y="44"/>
                  </a:lnTo>
                  <a:lnTo>
                    <a:pt x="876" y="32"/>
                  </a:lnTo>
                  <a:lnTo>
                    <a:pt x="876" y="21"/>
                  </a:lnTo>
                  <a:lnTo>
                    <a:pt x="879" y="12"/>
                  </a:lnTo>
                  <a:lnTo>
                    <a:pt x="882" y="6"/>
                  </a:lnTo>
                  <a:lnTo>
                    <a:pt x="884" y="3"/>
                  </a:lnTo>
                  <a:lnTo>
                    <a:pt x="890" y="0"/>
                  </a:lnTo>
                  <a:lnTo>
                    <a:pt x="896" y="0"/>
                  </a:lnTo>
                  <a:lnTo>
                    <a:pt x="898" y="0"/>
                  </a:lnTo>
                  <a:lnTo>
                    <a:pt x="904" y="0"/>
                  </a:lnTo>
                  <a:lnTo>
                    <a:pt x="940" y="0"/>
                  </a:lnTo>
                  <a:lnTo>
                    <a:pt x="985" y="0"/>
                  </a:lnTo>
                  <a:lnTo>
                    <a:pt x="1033" y="3"/>
                  </a:lnTo>
                  <a:lnTo>
                    <a:pt x="1075" y="3"/>
                  </a:lnTo>
                  <a:lnTo>
                    <a:pt x="1111" y="6"/>
                  </a:lnTo>
                  <a:lnTo>
                    <a:pt x="1145" y="3"/>
                  </a:lnTo>
                  <a:lnTo>
                    <a:pt x="1187" y="3"/>
                  </a:lnTo>
                  <a:lnTo>
                    <a:pt x="1234" y="0"/>
                  </a:lnTo>
                  <a:lnTo>
                    <a:pt x="1279" y="0"/>
                  </a:lnTo>
                  <a:lnTo>
                    <a:pt x="1313" y="0"/>
                  </a:lnTo>
                  <a:lnTo>
                    <a:pt x="1316" y="0"/>
                  </a:lnTo>
                  <a:lnTo>
                    <a:pt x="1318" y="0"/>
                  </a:lnTo>
                  <a:lnTo>
                    <a:pt x="1324" y="0"/>
                  </a:lnTo>
                  <a:lnTo>
                    <a:pt x="1327" y="3"/>
                  </a:lnTo>
                  <a:lnTo>
                    <a:pt x="1332" y="6"/>
                  </a:lnTo>
                  <a:lnTo>
                    <a:pt x="1332" y="12"/>
                  </a:lnTo>
                  <a:lnTo>
                    <a:pt x="1335" y="18"/>
                  </a:lnTo>
                  <a:lnTo>
                    <a:pt x="1332" y="35"/>
                  </a:lnTo>
                  <a:lnTo>
                    <a:pt x="1324" y="44"/>
                  </a:lnTo>
                  <a:lnTo>
                    <a:pt x="1307" y="49"/>
                  </a:lnTo>
                  <a:lnTo>
                    <a:pt x="1279" y="49"/>
                  </a:lnTo>
                  <a:lnTo>
                    <a:pt x="1232" y="49"/>
                  </a:lnTo>
                  <a:lnTo>
                    <a:pt x="1198" y="55"/>
                  </a:lnTo>
                  <a:lnTo>
                    <a:pt x="1178" y="64"/>
                  </a:lnTo>
                  <a:lnTo>
                    <a:pt x="1164" y="78"/>
                  </a:lnTo>
                  <a:lnTo>
                    <a:pt x="1156" y="98"/>
                  </a:lnTo>
                  <a:lnTo>
                    <a:pt x="1148" y="124"/>
                  </a:lnTo>
                  <a:lnTo>
                    <a:pt x="1148" y="124"/>
                  </a:lnTo>
                  <a:lnTo>
                    <a:pt x="935" y="1003"/>
                  </a:lnTo>
                  <a:lnTo>
                    <a:pt x="932" y="1014"/>
                  </a:lnTo>
                  <a:lnTo>
                    <a:pt x="929" y="1023"/>
                  </a:lnTo>
                  <a:lnTo>
                    <a:pt x="929" y="1031"/>
                  </a:lnTo>
                  <a:lnTo>
                    <a:pt x="935" y="1046"/>
                  </a:lnTo>
                  <a:lnTo>
                    <a:pt x="949" y="1054"/>
                  </a:lnTo>
                  <a:lnTo>
                    <a:pt x="971" y="1057"/>
                  </a:lnTo>
                  <a:lnTo>
                    <a:pt x="999" y="1060"/>
                  </a:lnTo>
                  <a:lnTo>
                    <a:pt x="1033" y="1060"/>
                  </a:lnTo>
                  <a:lnTo>
                    <a:pt x="1044" y="1060"/>
                  </a:lnTo>
                  <a:lnTo>
                    <a:pt x="1055" y="1060"/>
                  </a:lnTo>
                  <a:lnTo>
                    <a:pt x="1066" y="1063"/>
                  </a:lnTo>
                  <a:lnTo>
                    <a:pt x="1072" y="1066"/>
                  </a:lnTo>
                  <a:lnTo>
                    <a:pt x="1075" y="1072"/>
                  </a:lnTo>
                  <a:lnTo>
                    <a:pt x="1078" y="1078"/>
                  </a:lnTo>
                  <a:lnTo>
                    <a:pt x="1075" y="1089"/>
                  </a:lnTo>
                  <a:lnTo>
                    <a:pt x="1072" y="1098"/>
                  </a:lnTo>
                  <a:lnTo>
                    <a:pt x="1069" y="1103"/>
                  </a:lnTo>
                  <a:lnTo>
                    <a:pt x="1066" y="1106"/>
                  </a:lnTo>
                  <a:lnTo>
                    <a:pt x="1061" y="1109"/>
                  </a:lnTo>
                  <a:lnTo>
                    <a:pt x="1055" y="1112"/>
                  </a:lnTo>
                  <a:lnTo>
                    <a:pt x="1050" y="1112"/>
                  </a:lnTo>
                  <a:lnTo>
                    <a:pt x="1044" y="1112"/>
                  </a:lnTo>
                  <a:lnTo>
                    <a:pt x="994" y="1109"/>
                  </a:lnTo>
                  <a:lnTo>
                    <a:pt x="943" y="1109"/>
                  </a:lnTo>
                  <a:lnTo>
                    <a:pt x="893" y="1106"/>
                  </a:lnTo>
                  <a:lnTo>
                    <a:pt x="840" y="1106"/>
                  </a:lnTo>
                  <a:lnTo>
                    <a:pt x="806" y="1106"/>
                  </a:lnTo>
                  <a:lnTo>
                    <a:pt x="761" y="1109"/>
                  </a:lnTo>
                  <a:lnTo>
                    <a:pt x="716" y="1109"/>
                  </a:lnTo>
                  <a:lnTo>
                    <a:pt x="672" y="1112"/>
                  </a:lnTo>
                  <a:lnTo>
                    <a:pt x="638" y="1112"/>
                  </a:lnTo>
                  <a:lnTo>
                    <a:pt x="635" y="1112"/>
                  </a:lnTo>
                  <a:lnTo>
                    <a:pt x="632" y="1112"/>
                  </a:lnTo>
                  <a:lnTo>
                    <a:pt x="630" y="1109"/>
                  </a:lnTo>
                  <a:lnTo>
                    <a:pt x="624" y="1109"/>
                  </a:lnTo>
                  <a:lnTo>
                    <a:pt x="621" y="1103"/>
                  </a:lnTo>
                  <a:lnTo>
                    <a:pt x="618" y="1101"/>
                  </a:lnTo>
                  <a:lnTo>
                    <a:pt x="618" y="1092"/>
                  </a:lnTo>
                  <a:lnTo>
                    <a:pt x="618" y="1080"/>
                  </a:lnTo>
                  <a:lnTo>
                    <a:pt x="621" y="1072"/>
                  </a:lnTo>
                  <a:lnTo>
                    <a:pt x="624" y="1066"/>
                  </a:lnTo>
                  <a:lnTo>
                    <a:pt x="630" y="1063"/>
                  </a:lnTo>
                  <a:lnTo>
                    <a:pt x="638" y="1060"/>
                  </a:lnTo>
                  <a:lnTo>
                    <a:pt x="646" y="1060"/>
                  </a:lnTo>
                  <a:lnTo>
                    <a:pt x="655" y="1060"/>
                  </a:lnTo>
                  <a:lnTo>
                    <a:pt x="705" y="1060"/>
                  </a:lnTo>
                  <a:lnTo>
                    <a:pt x="744" y="1057"/>
                  </a:lnTo>
                  <a:lnTo>
                    <a:pt x="770" y="1049"/>
                  </a:lnTo>
                  <a:lnTo>
                    <a:pt x="786" y="1031"/>
                  </a:lnTo>
                  <a:lnTo>
                    <a:pt x="800" y="1006"/>
                  </a:lnTo>
                  <a:lnTo>
                    <a:pt x="803" y="988"/>
                  </a:lnTo>
                  <a:lnTo>
                    <a:pt x="812" y="954"/>
                  </a:lnTo>
                  <a:lnTo>
                    <a:pt x="823" y="905"/>
                  </a:lnTo>
                  <a:lnTo>
                    <a:pt x="840" y="841"/>
                  </a:lnTo>
                  <a:lnTo>
                    <a:pt x="859" y="761"/>
                  </a:lnTo>
                  <a:lnTo>
                    <a:pt x="882" y="666"/>
                  </a:lnTo>
                  <a:lnTo>
                    <a:pt x="910" y="559"/>
                  </a:lnTo>
                  <a:lnTo>
                    <a:pt x="425" y="559"/>
                  </a:lnTo>
                  <a:lnTo>
                    <a:pt x="316" y="1003"/>
                  </a:lnTo>
                  <a:lnTo>
                    <a:pt x="316" y="1014"/>
                  </a:lnTo>
                  <a:lnTo>
                    <a:pt x="313" y="1023"/>
                  </a:lnTo>
                  <a:lnTo>
                    <a:pt x="313" y="1031"/>
                  </a:lnTo>
                  <a:lnTo>
                    <a:pt x="316" y="1046"/>
                  </a:lnTo>
                  <a:lnTo>
                    <a:pt x="333" y="1054"/>
                  </a:lnTo>
                  <a:lnTo>
                    <a:pt x="355" y="1057"/>
                  </a:lnTo>
                  <a:lnTo>
                    <a:pt x="383" y="1060"/>
                  </a:lnTo>
                  <a:lnTo>
                    <a:pt x="417" y="1060"/>
                  </a:lnTo>
                  <a:lnTo>
                    <a:pt x="431" y="1060"/>
                  </a:lnTo>
                  <a:lnTo>
                    <a:pt x="442" y="1060"/>
                  </a:lnTo>
                  <a:lnTo>
                    <a:pt x="450" y="1063"/>
                  </a:lnTo>
                  <a:lnTo>
                    <a:pt x="456" y="1066"/>
                  </a:lnTo>
                  <a:lnTo>
                    <a:pt x="459" y="1072"/>
                  </a:lnTo>
                  <a:lnTo>
                    <a:pt x="459" y="1078"/>
                  </a:lnTo>
                  <a:lnTo>
                    <a:pt x="459" y="1089"/>
                  </a:lnTo>
                  <a:lnTo>
                    <a:pt x="456" y="1098"/>
                  </a:lnTo>
                  <a:lnTo>
                    <a:pt x="453" y="1103"/>
                  </a:lnTo>
                  <a:lnTo>
                    <a:pt x="448" y="1106"/>
                  </a:lnTo>
                  <a:lnTo>
                    <a:pt x="445" y="1109"/>
                  </a:lnTo>
                  <a:lnTo>
                    <a:pt x="439" y="1112"/>
                  </a:lnTo>
                  <a:lnTo>
                    <a:pt x="434" y="1112"/>
                  </a:lnTo>
                  <a:lnTo>
                    <a:pt x="428" y="1112"/>
                  </a:lnTo>
                  <a:lnTo>
                    <a:pt x="324" y="1109"/>
                  </a:lnTo>
                  <a:lnTo>
                    <a:pt x="274" y="1106"/>
                  </a:lnTo>
                  <a:lnTo>
                    <a:pt x="224" y="1106"/>
                  </a:lnTo>
                  <a:lnTo>
                    <a:pt x="190" y="1106"/>
                  </a:lnTo>
                  <a:lnTo>
                    <a:pt x="148" y="1109"/>
                  </a:lnTo>
                  <a:lnTo>
                    <a:pt x="100" y="1109"/>
                  </a:lnTo>
                  <a:lnTo>
                    <a:pt x="58" y="1112"/>
                  </a:lnTo>
                  <a:lnTo>
                    <a:pt x="25" y="1112"/>
                  </a:lnTo>
                  <a:lnTo>
                    <a:pt x="19" y="1112"/>
                  </a:lnTo>
                  <a:lnTo>
                    <a:pt x="16" y="1112"/>
                  </a:lnTo>
                  <a:lnTo>
                    <a:pt x="14" y="1109"/>
                  </a:lnTo>
                  <a:lnTo>
                    <a:pt x="8" y="1109"/>
                  </a:lnTo>
                  <a:lnTo>
                    <a:pt x="5" y="1103"/>
                  </a:lnTo>
                  <a:lnTo>
                    <a:pt x="2" y="1101"/>
                  </a:lnTo>
                  <a:lnTo>
                    <a:pt x="0" y="1092"/>
                  </a:lnTo>
                  <a:lnTo>
                    <a:pt x="2" y="1083"/>
                  </a:lnTo>
                  <a:lnTo>
                    <a:pt x="2" y="1075"/>
                  </a:lnTo>
                  <a:lnTo>
                    <a:pt x="8" y="1069"/>
                  </a:lnTo>
                  <a:lnTo>
                    <a:pt x="11" y="1063"/>
                  </a:lnTo>
                  <a:lnTo>
                    <a:pt x="19" y="1060"/>
                  </a:lnTo>
                  <a:lnTo>
                    <a:pt x="25" y="1060"/>
                  </a:lnTo>
                  <a:lnTo>
                    <a:pt x="33" y="1060"/>
                  </a:lnTo>
                  <a:lnTo>
                    <a:pt x="44" y="1060"/>
                  </a:lnTo>
                  <a:lnTo>
                    <a:pt x="98" y="1057"/>
                  </a:lnTo>
                  <a:lnTo>
                    <a:pt x="134" y="1054"/>
                  </a:lnTo>
                  <a:lnTo>
                    <a:pt x="156" y="1046"/>
                  </a:lnTo>
                  <a:lnTo>
                    <a:pt x="170" y="1031"/>
                  </a:lnTo>
                  <a:lnTo>
                    <a:pt x="182" y="1011"/>
                  </a:lnTo>
                  <a:lnTo>
                    <a:pt x="187" y="982"/>
                  </a:lnTo>
                  <a:lnTo>
                    <a:pt x="400" y="110"/>
                  </a:lnTo>
                  <a:lnTo>
                    <a:pt x="403" y="98"/>
                  </a:lnTo>
                  <a:lnTo>
                    <a:pt x="403" y="93"/>
                  </a:lnTo>
                  <a:lnTo>
                    <a:pt x="406" y="87"/>
                  </a:lnTo>
                  <a:lnTo>
                    <a:pt x="406" y="84"/>
                  </a:lnTo>
                  <a:lnTo>
                    <a:pt x="406" y="78"/>
                  </a:lnTo>
                  <a:lnTo>
                    <a:pt x="406" y="70"/>
                  </a:lnTo>
                  <a:lnTo>
                    <a:pt x="403" y="64"/>
                  </a:lnTo>
                  <a:lnTo>
                    <a:pt x="397" y="61"/>
                  </a:lnTo>
                  <a:lnTo>
                    <a:pt x="389" y="58"/>
                  </a:lnTo>
                  <a:lnTo>
                    <a:pt x="378" y="55"/>
                  </a:lnTo>
                  <a:lnTo>
                    <a:pt x="364" y="55"/>
                  </a:lnTo>
                  <a:lnTo>
                    <a:pt x="338" y="49"/>
                  </a:lnTo>
                  <a:lnTo>
                    <a:pt x="313" y="49"/>
                  </a:lnTo>
                  <a:lnTo>
                    <a:pt x="302" y="49"/>
                  </a:lnTo>
                  <a:lnTo>
                    <a:pt x="288" y="49"/>
                  </a:lnTo>
                  <a:lnTo>
                    <a:pt x="277" y="46"/>
                  </a:lnTo>
                  <a:lnTo>
                    <a:pt x="271" y="46"/>
                  </a:lnTo>
                  <a:lnTo>
                    <a:pt x="263" y="44"/>
                  </a:lnTo>
                  <a:lnTo>
                    <a:pt x="260" y="38"/>
                  </a:lnTo>
                  <a:lnTo>
                    <a:pt x="260" y="32"/>
                  </a:lnTo>
                  <a:lnTo>
                    <a:pt x="260" y="21"/>
                  </a:lnTo>
                  <a:lnTo>
                    <a:pt x="263" y="12"/>
                  </a:lnTo>
                  <a:lnTo>
                    <a:pt x="266" y="6"/>
                  </a:lnTo>
                  <a:lnTo>
                    <a:pt x="271" y="3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5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8022" y="3332"/>
              <a:ext cx="409" cy="763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32" y="0"/>
                </a:cxn>
                <a:cxn ang="0">
                  <a:pos x="244" y="0"/>
                </a:cxn>
                <a:cxn ang="0">
                  <a:pos x="249" y="3"/>
                </a:cxn>
                <a:cxn ang="0">
                  <a:pos x="252" y="9"/>
                </a:cxn>
                <a:cxn ang="0">
                  <a:pos x="255" y="20"/>
                </a:cxn>
                <a:cxn ang="0">
                  <a:pos x="255" y="32"/>
                </a:cxn>
                <a:cxn ang="0">
                  <a:pos x="255" y="671"/>
                </a:cxn>
                <a:cxn ang="0">
                  <a:pos x="255" y="688"/>
                </a:cxn>
                <a:cxn ang="0">
                  <a:pos x="258" y="700"/>
                </a:cxn>
                <a:cxn ang="0">
                  <a:pos x="269" y="712"/>
                </a:cxn>
                <a:cxn ang="0">
                  <a:pos x="288" y="717"/>
                </a:cxn>
                <a:cxn ang="0">
                  <a:pos x="319" y="723"/>
                </a:cxn>
                <a:cxn ang="0">
                  <a:pos x="367" y="723"/>
                </a:cxn>
                <a:cxn ang="0">
                  <a:pos x="409" y="723"/>
                </a:cxn>
                <a:cxn ang="0">
                  <a:pos x="409" y="763"/>
                </a:cxn>
                <a:cxn ang="0">
                  <a:pos x="386" y="763"/>
                </a:cxn>
                <a:cxn ang="0">
                  <a:pos x="353" y="763"/>
                </a:cxn>
                <a:cxn ang="0">
                  <a:pos x="311" y="763"/>
                </a:cxn>
                <a:cxn ang="0">
                  <a:pos x="269" y="760"/>
                </a:cxn>
                <a:cxn ang="0">
                  <a:pos x="232" y="760"/>
                </a:cxn>
                <a:cxn ang="0">
                  <a:pos x="207" y="760"/>
                </a:cxn>
                <a:cxn ang="0">
                  <a:pos x="179" y="760"/>
                </a:cxn>
                <a:cxn ang="0">
                  <a:pos x="143" y="760"/>
                </a:cxn>
                <a:cxn ang="0">
                  <a:pos x="101" y="763"/>
                </a:cxn>
                <a:cxn ang="0">
                  <a:pos x="59" y="763"/>
                </a:cxn>
                <a:cxn ang="0">
                  <a:pos x="28" y="763"/>
                </a:cxn>
                <a:cxn ang="0">
                  <a:pos x="8" y="763"/>
                </a:cxn>
                <a:cxn ang="0">
                  <a:pos x="8" y="723"/>
                </a:cxn>
                <a:cxn ang="0">
                  <a:pos x="50" y="723"/>
                </a:cxn>
                <a:cxn ang="0">
                  <a:pos x="98" y="723"/>
                </a:cxn>
                <a:cxn ang="0">
                  <a:pos x="129" y="717"/>
                </a:cxn>
                <a:cxn ang="0">
                  <a:pos x="148" y="712"/>
                </a:cxn>
                <a:cxn ang="0">
                  <a:pos x="160" y="700"/>
                </a:cxn>
                <a:cxn ang="0">
                  <a:pos x="162" y="688"/>
                </a:cxn>
                <a:cxn ang="0">
                  <a:pos x="162" y="671"/>
                </a:cxn>
                <a:cxn ang="0">
                  <a:pos x="162" y="84"/>
                </a:cxn>
                <a:cxn ang="0">
                  <a:pos x="115" y="101"/>
                </a:cxn>
                <a:cxn ang="0">
                  <a:pos x="70" y="110"/>
                </a:cxn>
                <a:cxn ang="0">
                  <a:pos x="28" y="112"/>
                </a:cxn>
                <a:cxn ang="0">
                  <a:pos x="0" y="115"/>
                </a:cxn>
                <a:cxn ang="0">
                  <a:pos x="0" y="72"/>
                </a:cxn>
                <a:cxn ang="0">
                  <a:pos x="28" y="72"/>
                </a:cxn>
                <a:cxn ang="0">
                  <a:pos x="62" y="69"/>
                </a:cxn>
                <a:cxn ang="0">
                  <a:pos x="101" y="64"/>
                </a:cxn>
                <a:cxn ang="0">
                  <a:pos x="143" y="52"/>
                </a:cxn>
                <a:cxn ang="0">
                  <a:pos x="182" y="29"/>
                </a:cxn>
                <a:cxn ang="0">
                  <a:pos x="218" y="0"/>
                </a:cxn>
              </a:cxnLst>
              <a:rect l="0" t="0" r="r" b="b"/>
              <a:pathLst>
                <a:path w="409" h="763">
                  <a:moveTo>
                    <a:pt x="218" y="0"/>
                  </a:moveTo>
                  <a:lnTo>
                    <a:pt x="232" y="0"/>
                  </a:lnTo>
                  <a:lnTo>
                    <a:pt x="244" y="0"/>
                  </a:lnTo>
                  <a:lnTo>
                    <a:pt x="249" y="3"/>
                  </a:lnTo>
                  <a:lnTo>
                    <a:pt x="252" y="9"/>
                  </a:lnTo>
                  <a:lnTo>
                    <a:pt x="255" y="20"/>
                  </a:lnTo>
                  <a:lnTo>
                    <a:pt x="255" y="32"/>
                  </a:lnTo>
                  <a:lnTo>
                    <a:pt x="255" y="671"/>
                  </a:lnTo>
                  <a:lnTo>
                    <a:pt x="255" y="688"/>
                  </a:lnTo>
                  <a:lnTo>
                    <a:pt x="258" y="700"/>
                  </a:lnTo>
                  <a:lnTo>
                    <a:pt x="269" y="712"/>
                  </a:lnTo>
                  <a:lnTo>
                    <a:pt x="288" y="717"/>
                  </a:lnTo>
                  <a:lnTo>
                    <a:pt x="319" y="723"/>
                  </a:lnTo>
                  <a:lnTo>
                    <a:pt x="367" y="723"/>
                  </a:lnTo>
                  <a:lnTo>
                    <a:pt x="409" y="723"/>
                  </a:lnTo>
                  <a:lnTo>
                    <a:pt x="409" y="763"/>
                  </a:lnTo>
                  <a:lnTo>
                    <a:pt x="386" y="763"/>
                  </a:lnTo>
                  <a:lnTo>
                    <a:pt x="353" y="763"/>
                  </a:lnTo>
                  <a:lnTo>
                    <a:pt x="311" y="763"/>
                  </a:lnTo>
                  <a:lnTo>
                    <a:pt x="269" y="760"/>
                  </a:lnTo>
                  <a:lnTo>
                    <a:pt x="232" y="760"/>
                  </a:lnTo>
                  <a:lnTo>
                    <a:pt x="207" y="760"/>
                  </a:lnTo>
                  <a:lnTo>
                    <a:pt x="179" y="760"/>
                  </a:lnTo>
                  <a:lnTo>
                    <a:pt x="143" y="760"/>
                  </a:lnTo>
                  <a:lnTo>
                    <a:pt x="101" y="763"/>
                  </a:lnTo>
                  <a:lnTo>
                    <a:pt x="59" y="763"/>
                  </a:lnTo>
                  <a:lnTo>
                    <a:pt x="28" y="763"/>
                  </a:lnTo>
                  <a:lnTo>
                    <a:pt x="8" y="763"/>
                  </a:lnTo>
                  <a:lnTo>
                    <a:pt x="8" y="723"/>
                  </a:lnTo>
                  <a:lnTo>
                    <a:pt x="50" y="723"/>
                  </a:lnTo>
                  <a:lnTo>
                    <a:pt x="98" y="723"/>
                  </a:lnTo>
                  <a:lnTo>
                    <a:pt x="129" y="717"/>
                  </a:lnTo>
                  <a:lnTo>
                    <a:pt x="148" y="712"/>
                  </a:lnTo>
                  <a:lnTo>
                    <a:pt x="160" y="700"/>
                  </a:lnTo>
                  <a:lnTo>
                    <a:pt x="162" y="688"/>
                  </a:lnTo>
                  <a:lnTo>
                    <a:pt x="162" y="671"/>
                  </a:lnTo>
                  <a:lnTo>
                    <a:pt x="162" y="84"/>
                  </a:lnTo>
                  <a:lnTo>
                    <a:pt x="115" y="101"/>
                  </a:lnTo>
                  <a:lnTo>
                    <a:pt x="70" y="110"/>
                  </a:lnTo>
                  <a:lnTo>
                    <a:pt x="28" y="112"/>
                  </a:lnTo>
                  <a:lnTo>
                    <a:pt x="0" y="115"/>
                  </a:lnTo>
                  <a:lnTo>
                    <a:pt x="0" y="72"/>
                  </a:lnTo>
                  <a:lnTo>
                    <a:pt x="28" y="72"/>
                  </a:lnTo>
                  <a:lnTo>
                    <a:pt x="62" y="69"/>
                  </a:lnTo>
                  <a:lnTo>
                    <a:pt x="101" y="64"/>
                  </a:lnTo>
                  <a:lnTo>
                    <a:pt x="143" y="52"/>
                  </a:lnTo>
                  <a:lnTo>
                    <a:pt x="182" y="29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8764" y="2641"/>
              <a:ext cx="370" cy="1627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367" y="6"/>
                </a:cxn>
                <a:cxn ang="0">
                  <a:pos x="370" y="17"/>
                </a:cxn>
                <a:cxn ang="0">
                  <a:pos x="370" y="20"/>
                </a:cxn>
                <a:cxn ang="0">
                  <a:pos x="364" y="26"/>
                </a:cxn>
                <a:cxn ang="0">
                  <a:pos x="356" y="35"/>
                </a:cxn>
                <a:cxn ang="0">
                  <a:pos x="280" y="124"/>
                </a:cxn>
                <a:cxn ang="0">
                  <a:pos x="182" y="302"/>
                </a:cxn>
                <a:cxn ang="0">
                  <a:pos x="123" y="498"/>
                </a:cxn>
                <a:cxn ang="0">
                  <a:pos x="95" y="706"/>
                </a:cxn>
                <a:cxn ang="0">
                  <a:pos x="95" y="899"/>
                </a:cxn>
                <a:cxn ang="0">
                  <a:pos x="112" y="1074"/>
                </a:cxn>
                <a:cxn ang="0">
                  <a:pos x="157" y="1256"/>
                </a:cxn>
                <a:cxn ang="0">
                  <a:pos x="230" y="1426"/>
                </a:cxn>
                <a:cxn ang="0">
                  <a:pos x="342" y="1575"/>
                </a:cxn>
                <a:cxn ang="0">
                  <a:pos x="358" y="1593"/>
                </a:cxn>
                <a:cxn ang="0">
                  <a:pos x="367" y="1601"/>
                </a:cxn>
                <a:cxn ang="0">
                  <a:pos x="370" y="1607"/>
                </a:cxn>
                <a:cxn ang="0">
                  <a:pos x="370" y="1613"/>
                </a:cxn>
                <a:cxn ang="0">
                  <a:pos x="367" y="1619"/>
                </a:cxn>
                <a:cxn ang="0">
                  <a:pos x="358" y="1627"/>
                </a:cxn>
                <a:cxn ang="0">
                  <a:pos x="342" y="1621"/>
                </a:cxn>
                <a:cxn ang="0">
                  <a:pos x="291" y="1584"/>
                </a:cxn>
                <a:cxn ang="0">
                  <a:pos x="221" y="1506"/>
                </a:cxn>
                <a:cxn ang="0">
                  <a:pos x="143" y="1391"/>
                </a:cxn>
                <a:cxn ang="0">
                  <a:pos x="62" y="1210"/>
                </a:cxn>
                <a:cxn ang="0">
                  <a:pos x="14" y="994"/>
                </a:cxn>
                <a:cxn ang="0">
                  <a:pos x="0" y="812"/>
                </a:cxn>
                <a:cxn ang="0">
                  <a:pos x="14" y="631"/>
                </a:cxn>
                <a:cxn ang="0">
                  <a:pos x="59" y="423"/>
                </a:cxn>
                <a:cxn ang="0">
                  <a:pos x="137" y="242"/>
                </a:cxn>
                <a:cxn ang="0">
                  <a:pos x="218" y="124"/>
                </a:cxn>
                <a:cxn ang="0">
                  <a:pos x="291" y="46"/>
                </a:cxn>
                <a:cxn ang="0">
                  <a:pos x="342" y="3"/>
                </a:cxn>
              </a:cxnLst>
              <a:rect l="0" t="0" r="r" b="b"/>
              <a:pathLst>
                <a:path w="370" h="1627">
                  <a:moveTo>
                    <a:pt x="353" y="0"/>
                  </a:moveTo>
                  <a:lnTo>
                    <a:pt x="358" y="0"/>
                  </a:lnTo>
                  <a:lnTo>
                    <a:pt x="361" y="3"/>
                  </a:lnTo>
                  <a:lnTo>
                    <a:pt x="367" y="6"/>
                  </a:lnTo>
                  <a:lnTo>
                    <a:pt x="370" y="11"/>
                  </a:lnTo>
                  <a:lnTo>
                    <a:pt x="370" y="17"/>
                  </a:lnTo>
                  <a:lnTo>
                    <a:pt x="370" y="17"/>
                  </a:lnTo>
                  <a:lnTo>
                    <a:pt x="370" y="20"/>
                  </a:lnTo>
                  <a:lnTo>
                    <a:pt x="367" y="23"/>
                  </a:lnTo>
                  <a:lnTo>
                    <a:pt x="364" y="26"/>
                  </a:lnTo>
                  <a:lnTo>
                    <a:pt x="361" y="29"/>
                  </a:lnTo>
                  <a:lnTo>
                    <a:pt x="356" y="35"/>
                  </a:lnTo>
                  <a:lnTo>
                    <a:pt x="347" y="43"/>
                  </a:lnTo>
                  <a:lnTo>
                    <a:pt x="280" y="124"/>
                  </a:lnTo>
                  <a:lnTo>
                    <a:pt x="227" y="210"/>
                  </a:lnTo>
                  <a:lnTo>
                    <a:pt x="182" y="302"/>
                  </a:lnTo>
                  <a:lnTo>
                    <a:pt x="148" y="397"/>
                  </a:lnTo>
                  <a:lnTo>
                    <a:pt x="123" y="498"/>
                  </a:lnTo>
                  <a:lnTo>
                    <a:pt x="106" y="602"/>
                  </a:lnTo>
                  <a:lnTo>
                    <a:pt x="95" y="706"/>
                  </a:lnTo>
                  <a:lnTo>
                    <a:pt x="92" y="812"/>
                  </a:lnTo>
                  <a:lnTo>
                    <a:pt x="95" y="899"/>
                  </a:lnTo>
                  <a:lnTo>
                    <a:pt x="101" y="985"/>
                  </a:lnTo>
                  <a:lnTo>
                    <a:pt x="112" y="1074"/>
                  </a:lnTo>
                  <a:lnTo>
                    <a:pt x="132" y="1166"/>
                  </a:lnTo>
                  <a:lnTo>
                    <a:pt x="157" y="1256"/>
                  </a:lnTo>
                  <a:lnTo>
                    <a:pt x="190" y="1342"/>
                  </a:lnTo>
                  <a:lnTo>
                    <a:pt x="230" y="1426"/>
                  </a:lnTo>
                  <a:lnTo>
                    <a:pt x="280" y="1503"/>
                  </a:lnTo>
                  <a:lnTo>
                    <a:pt x="342" y="1575"/>
                  </a:lnTo>
                  <a:lnTo>
                    <a:pt x="350" y="1584"/>
                  </a:lnTo>
                  <a:lnTo>
                    <a:pt x="358" y="1593"/>
                  </a:lnTo>
                  <a:lnTo>
                    <a:pt x="364" y="1598"/>
                  </a:lnTo>
                  <a:lnTo>
                    <a:pt x="367" y="1601"/>
                  </a:lnTo>
                  <a:lnTo>
                    <a:pt x="367" y="1604"/>
                  </a:lnTo>
                  <a:lnTo>
                    <a:pt x="370" y="1607"/>
                  </a:lnTo>
                  <a:lnTo>
                    <a:pt x="370" y="1610"/>
                  </a:lnTo>
                  <a:lnTo>
                    <a:pt x="370" y="1613"/>
                  </a:lnTo>
                  <a:lnTo>
                    <a:pt x="370" y="1613"/>
                  </a:lnTo>
                  <a:lnTo>
                    <a:pt x="367" y="1619"/>
                  </a:lnTo>
                  <a:lnTo>
                    <a:pt x="364" y="1624"/>
                  </a:lnTo>
                  <a:lnTo>
                    <a:pt x="358" y="1627"/>
                  </a:lnTo>
                  <a:lnTo>
                    <a:pt x="353" y="1627"/>
                  </a:lnTo>
                  <a:lnTo>
                    <a:pt x="342" y="1621"/>
                  </a:lnTo>
                  <a:lnTo>
                    <a:pt x="319" y="1607"/>
                  </a:lnTo>
                  <a:lnTo>
                    <a:pt x="291" y="1584"/>
                  </a:lnTo>
                  <a:lnTo>
                    <a:pt x="258" y="1549"/>
                  </a:lnTo>
                  <a:lnTo>
                    <a:pt x="221" y="1506"/>
                  </a:lnTo>
                  <a:lnTo>
                    <a:pt x="182" y="1454"/>
                  </a:lnTo>
                  <a:lnTo>
                    <a:pt x="143" y="1391"/>
                  </a:lnTo>
                  <a:lnTo>
                    <a:pt x="106" y="1319"/>
                  </a:lnTo>
                  <a:lnTo>
                    <a:pt x="62" y="1210"/>
                  </a:lnTo>
                  <a:lnTo>
                    <a:pt x="31" y="1100"/>
                  </a:lnTo>
                  <a:lnTo>
                    <a:pt x="14" y="994"/>
                  </a:lnTo>
                  <a:lnTo>
                    <a:pt x="3" y="899"/>
                  </a:lnTo>
                  <a:lnTo>
                    <a:pt x="0" y="812"/>
                  </a:lnTo>
                  <a:lnTo>
                    <a:pt x="3" y="726"/>
                  </a:lnTo>
                  <a:lnTo>
                    <a:pt x="14" y="631"/>
                  </a:lnTo>
                  <a:lnTo>
                    <a:pt x="31" y="530"/>
                  </a:lnTo>
                  <a:lnTo>
                    <a:pt x="59" y="423"/>
                  </a:lnTo>
                  <a:lnTo>
                    <a:pt x="101" y="317"/>
                  </a:lnTo>
                  <a:lnTo>
                    <a:pt x="137" y="242"/>
                  </a:lnTo>
                  <a:lnTo>
                    <a:pt x="176" y="179"/>
                  </a:lnTo>
                  <a:lnTo>
                    <a:pt x="218" y="124"/>
                  </a:lnTo>
                  <a:lnTo>
                    <a:pt x="255" y="81"/>
                  </a:lnTo>
                  <a:lnTo>
                    <a:pt x="291" y="46"/>
                  </a:lnTo>
                  <a:lnTo>
                    <a:pt x="319" y="20"/>
                  </a:lnTo>
                  <a:lnTo>
                    <a:pt x="342" y="3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9310" y="2750"/>
              <a:ext cx="963" cy="111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921" y="0"/>
                </a:cxn>
                <a:cxn ang="0">
                  <a:pos x="963" y="366"/>
                </a:cxn>
                <a:cxn ang="0">
                  <a:pos x="927" y="366"/>
                </a:cxn>
                <a:cxn ang="0">
                  <a:pos x="913" y="288"/>
                </a:cxn>
                <a:cxn ang="0">
                  <a:pos x="893" y="222"/>
                </a:cxn>
                <a:cxn ang="0">
                  <a:pos x="871" y="170"/>
                </a:cxn>
                <a:cxn ang="0">
                  <a:pos x="840" y="127"/>
                </a:cxn>
                <a:cxn ang="0">
                  <a:pos x="801" y="95"/>
                </a:cxn>
                <a:cxn ang="0">
                  <a:pos x="753" y="72"/>
                </a:cxn>
                <a:cxn ang="0">
                  <a:pos x="697" y="58"/>
                </a:cxn>
                <a:cxn ang="0">
                  <a:pos x="627" y="52"/>
                </a:cxn>
                <a:cxn ang="0">
                  <a:pos x="546" y="49"/>
                </a:cxn>
                <a:cxn ang="0">
                  <a:pos x="179" y="49"/>
                </a:cxn>
                <a:cxn ang="0">
                  <a:pos x="501" y="533"/>
                </a:cxn>
                <a:cxn ang="0">
                  <a:pos x="507" y="536"/>
                </a:cxn>
                <a:cxn ang="0">
                  <a:pos x="510" y="542"/>
                </a:cxn>
                <a:cxn ang="0">
                  <a:pos x="512" y="548"/>
                </a:cxn>
                <a:cxn ang="0">
                  <a:pos x="515" y="556"/>
                </a:cxn>
                <a:cxn ang="0">
                  <a:pos x="515" y="556"/>
                </a:cxn>
                <a:cxn ang="0">
                  <a:pos x="515" y="559"/>
                </a:cxn>
                <a:cxn ang="0">
                  <a:pos x="512" y="562"/>
                </a:cxn>
                <a:cxn ang="0">
                  <a:pos x="510" y="568"/>
                </a:cxn>
                <a:cxn ang="0">
                  <a:pos x="507" y="574"/>
                </a:cxn>
                <a:cxn ang="0">
                  <a:pos x="501" y="582"/>
                </a:cxn>
                <a:cxn ang="0">
                  <a:pos x="501" y="582"/>
                </a:cxn>
                <a:cxn ang="0">
                  <a:pos x="101" y="1043"/>
                </a:cxn>
                <a:cxn ang="0">
                  <a:pos x="540" y="1043"/>
                </a:cxn>
                <a:cxn ang="0">
                  <a:pos x="619" y="1040"/>
                </a:cxn>
                <a:cxn ang="0">
                  <a:pos x="686" y="1034"/>
                </a:cxn>
                <a:cxn ang="0">
                  <a:pos x="745" y="1020"/>
                </a:cxn>
                <a:cxn ang="0">
                  <a:pos x="792" y="1000"/>
                </a:cxn>
                <a:cxn ang="0">
                  <a:pos x="834" y="971"/>
                </a:cxn>
                <a:cxn ang="0">
                  <a:pos x="868" y="931"/>
                </a:cxn>
                <a:cxn ang="0">
                  <a:pos x="893" y="876"/>
                </a:cxn>
                <a:cxn ang="0">
                  <a:pos x="913" y="810"/>
                </a:cxn>
                <a:cxn ang="0">
                  <a:pos x="927" y="726"/>
                </a:cxn>
                <a:cxn ang="0">
                  <a:pos x="963" y="726"/>
                </a:cxn>
                <a:cxn ang="0">
                  <a:pos x="921" y="1112"/>
                </a:cxn>
                <a:cxn ang="0">
                  <a:pos x="39" y="1112"/>
                </a:cxn>
                <a:cxn ang="0">
                  <a:pos x="31" y="1112"/>
                </a:cxn>
                <a:cxn ang="0">
                  <a:pos x="22" y="1112"/>
                </a:cxn>
                <a:cxn ang="0">
                  <a:pos x="14" y="1109"/>
                </a:cxn>
                <a:cxn ang="0">
                  <a:pos x="8" y="1109"/>
                </a:cxn>
                <a:cxn ang="0">
                  <a:pos x="3" y="1103"/>
                </a:cxn>
                <a:cxn ang="0">
                  <a:pos x="0" y="1101"/>
                </a:cxn>
                <a:cxn ang="0">
                  <a:pos x="0" y="1092"/>
                </a:cxn>
                <a:cxn ang="0">
                  <a:pos x="0" y="1092"/>
                </a:cxn>
                <a:cxn ang="0">
                  <a:pos x="0" y="1089"/>
                </a:cxn>
                <a:cxn ang="0">
                  <a:pos x="3" y="1086"/>
                </a:cxn>
                <a:cxn ang="0">
                  <a:pos x="6" y="1080"/>
                </a:cxn>
                <a:cxn ang="0">
                  <a:pos x="8" y="1075"/>
                </a:cxn>
                <a:cxn ang="0">
                  <a:pos x="17" y="1069"/>
                </a:cxn>
                <a:cxn ang="0">
                  <a:pos x="392" y="628"/>
                </a:cxn>
                <a:cxn ang="0">
                  <a:pos x="0" y="35"/>
                </a:cxn>
                <a:cxn ang="0">
                  <a:pos x="0" y="23"/>
                </a:cxn>
                <a:cxn ang="0">
                  <a:pos x="0" y="12"/>
                </a:cxn>
                <a:cxn ang="0">
                  <a:pos x="3" y="6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39" y="0"/>
                </a:cxn>
              </a:cxnLst>
              <a:rect l="0" t="0" r="r" b="b"/>
              <a:pathLst>
                <a:path w="963" h="1112">
                  <a:moveTo>
                    <a:pt x="39" y="0"/>
                  </a:moveTo>
                  <a:lnTo>
                    <a:pt x="921" y="0"/>
                  </a:lnTo>
                  <a:lnTo>
                    <a:pt x="963" y="366"/>
                  </a:lnTo>
                  <a:lnTo>
                    <a:pt x="927" y="366"/>
                  </a:lnTo>
                  <a:lnTo>
                    <a:pt x="913" y="288"/>
                  </a:lnTo>
                  <a:lnTo>
                    <a:pt x="893" y="222"/>
                  </a:lnTo>
                  <a:lnTo>
                    <a:pt x="871" y="170"/>
                  </a:lnTo>
                  <a:lnTo>
                    <a:pt x="840" y="127"/>
                  </a:lnTo>
                  <a:lnTo>
                    <a:pt x="801" y="95"/>
                  </a:lnTo>
                  <a:lnTo>
                    <a:pt x="753" y="72"/>
                  </a:lnTo>
                  <a:lnTo>
                    <a:pt x="697" y="58"/>
                  </a:lnTo>
                  <a:lnTo>
                    <a:pt x="627" y="52"/>
                  </a:lnTo>
                  <a:lnTo>
                    <a:pt x="546" y="49"/>
                  </a:lnTo>
                  <a:lnTo>
                    <a:pt x="179" y="49"/>
                  </a:lnTo>
                  <a:lnTo>
                    <a:pt x="501" y="533"/>
                  </a:lnTo>
                  <a:lnTo>
                    <a:pt x="507" y="536"/>
                  </a:lnTo>
                  <a:lnTo>
                    <a:pt x="510" y="542"/>
                  </a:lnTo>
                  <a:lnTo>
                    <a:pt x="512" y="548"/>
                  </a:lnTo>
                  <a:lnTo>
                    <a:pt x="515" y="556"/>
                  </a:lnTo>
                  <a:lnTo>
                    <a:pt x="515" y="556"/>
                  </a:lnTo>
                  <a:lnTo>
                    <a:pt x="515" y="559"/>
                  </a:lnTo>
                  <a:lnTo>
                    <a:pt x="512" y="562"/>
                  </a:lnTo>
                  <a:lnTo>
                    <a:pt x="510" y="568"/>
                  </a:lnTo>
                  <a:lnTo>
                    <a:pt x="507" y="574"/>
                  </a:lnTo>
                  <a:lnTo>
                    <a:pt x="501" y="582"/>
                  </a:lnTo>
                  <a:lnTo>
                    <a:pt x="501" y="582"/>
                  </a:lnTo>
                  <a:lnTo>
                    <a:pt x="101" y="1043"/>
                  </a:lnTo>
                  <a:lnTo>
                    <a:pt x="540" y="1043"/>
                  </a:lnTo>
                  <a:lnTo>
                    <a:pt x="619" y="1040"/>
                  </a:lnTo>
                  <a:lnTo>
                    <a:pt x="686" y="1034"/>
                  </a:lnTo>
                  <a:lnTo>
                    <a:pt x="745" y="1020"/>
                  </a:lnTo>
                  <a:lnTo>
                    <a:pt x="792" y="1000"/>
                  </a:lnTo>
                  <a:lnTo>
                    <a:pt x="834" y="971"/>
                  </a:lnTo>
                  <a:lnTo>
                    <a:pt x="868" y="931"/>
                  </a:lnTo>
                  <a:lnTo>
                    <a:pt x="893" y="876"/>
                  </a:lnTo>
                  <a:lnTo>
                    <a:pt x="913" y="810"/>
                  </a:lnTo>
                  <a:lnTo>
                    <a:pt x="927" y="726"/>
                  </a:lnTo>
                  <a:lnTo>
                    <a:pt x="963" y="726"/>
                  </a:lnTo>
                  <a:lnTo>
                    <a:pt x="921" y="1112"/>
                  </a:lnTo>
                  <a:lnTo>
                    <a:pt x="39" y="1112"/>
                  </a:lnTo>
                  <a:lnTo>
                    <a:pt x="31" y="1112"/>
                  </a:lnTo>
                  <a:lnTo>
                    <a:pt x="22" y="1112"/>
                  </a:lnTo>
                  <a:lnTo>
                    <a:pt x="14" y="1109"/>
                  </a:lnTo>
                  <a:lnTo>
                    <a:pt x="8" y="1109"/>
                  </a:lnTo>
                  <a:lnTo>
                    <a:pt x="3" y="1103"/>
                  </a:lnTo>
                  <a:lnTo>
                    <a:pt x="0" y="1101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0" y="1089"/>
                  </a:lnTo>
                  <a:lnTo>
                    <a:pt x="3" y="1086"/>
                  </a:lnTo>
                  <a:lnTo>
                    <a:pt x="6" y="1080"/>
                  </a:lnTo>
                  <a:lnTo>
                    <a:pt x="8" y="1075"/>
                  </a:lnTo>
                  <a:lnTo>
                    <a:pt x="17" y="1069"/>
                  </a:lnTo>
                  <a:lnTo>
                    <a:pt x="392" y="628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3" y="6"/>
                  </a:lnTo>
                  <a:lnTo>
                    <a:pt x="8" y="3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 noEditPoints="1"/>
            </p:cNvSpPr>
            <p:nvPr/>
          </p:nvSpPr>
          <p:spPr bwMode="auto">
            <a:xfrm>
              <a:off x="10503" y="3159"/>
              <a:ext cx="173" cy="1017"/>
            </a:xfrm>
            <a:custGeom>
              <a:avLst/>
              <a:gdLst/>
              <a:ahLst/>
              <a:cxnLst>
                <a:cxn ang="0">
                  <a:pos x="115" y="536"/>
                </a:cxn>
                <a:cxn ang="0">
                  <a:pos x="151" y="571"/>
                </a:cxn>
                <a:cxn ang="0">
                  <a:pos x="168" y="625"/>
                </a:cxn>
                <a:cxn ang="0">
                  <a:pos x="173" y="677"/>
                </a:cxn>
                <a:cxn ang="0">
                  <a:pos x="168" y="766"/>
                </a:cxn>
                <a:cxn ang="0">
                  <a:pos x="134" y="882"/>
                </a:cxn>
                <a:cxn ang="0">
                  <a:pos x="89" y="965"/>
                </a:cxn>
                <a:cxn ang="0">
                  <a:pos x="50" y="1011"/>
                </a:cxn>
                <a:cxn ang="0">
                  <a:pos x="36" y="1017"/>
                </a:cxn>
                <a:cxn ang="0">
                  <a:pos x="28" y="1005"/>
                </a:cxn>
                <a:cxn ang="0">
                  <a:pos x="25" y="997"/>
                </a:cxn>
                <a:cxn ang="0">
                  <a:pos x="28" y="988"/>
                </a:cxn>
                <a:cxn ang="0">
                  <a:pos x="36" y="977"/>
                </a:cxn>
                <a:cxn ang="0">
                  <a:pos x="106" y="859"/>
                </a:cxn>
                <a:cxn ang="0">
                  <a:pos x="134" y="755"/>
                </a:cxn>
                <a:cxn ang="0">
                  <a:pos x="137" y="683"/>
                </a:cxn>
                <a:cxn ang="0">
                  <a:pos x="129" y="692"/>
                </a:cxn>
                <a:cxn ang="0">
                  <a:pos x="106" y="697"/>
                </a:cxn>
                <a:cxn ang="0">
                  <a:pos x="95" y="700"/>
                </a:cxn>
                <a:cxn ang="0">
                  <a:pos x="87" y="703"/>
                </a:cxn>
                <a:cxn ang="0">
                  <a:pos x="31" y="683"/>
                </a:cxn>
                <a:cxn ang="0">
                  <a:pos x="5" y="640"/>
                </a:cxn>
                <a:cxn ang="0">
                  <a:pos x="5" y="591"/>
                </a:cxn>
                <a:cxn ang="0">
                  <a:pos x="31" y="548"/>
                </a:cxn>
                <a:cxn ang="0">
                  <a:pos x="87" y="530"/>
                </a:cxn>
                <a:cxn ang="0">
                  <a:pos x="117" y="6"/>
                </a:cxn>
                <a:cxn ang="0">
                  <a:pos x="162" y="52"/>
                </a:cxn>
                <a:cxn ang="0">
                  <a:pos x="162" y="121"/>
                </a:cxn>
                <a:cxn ang="0">
                  <a:pos x="117" y="165"/>
                </a:cxn>
                <a:cxn ang="0">
                  <a:pos x="53" y="165"/>
                </a:cxn>
                <a:cxn ang="0">
                  <a:pos x="8" y="121"/>
                </a:cxn>
                <a:cxn ang="0">
                  <a:pos x="8" y="52"/>
                </a:cxn>
                <a:cxn ang="0">
                  <a:pos x="53" y="6"/>
                </a:cxn>
              </a:cxnLst>
              <a:rect l="0" t="0" r="r" b="b"/>
              <a:pathLst>
                <a:path w="173" h="1017">
                  <a:moveTo>
                    <a:pt x="87" y="530"/>
                  </a:moveTo>
                  <a:lnTo>
                    <a:pt x="115" y="536"/>
                  </a:lnTo>
                  <a:lnTo>
                    <a:pt x="134" y="550"/>
                  </a:lnTo>
                  <a:lnTo>
                    <a:pt x="151" y="571"/>
                  </a:lnTo>
                  <a:lnTo>
                    <a:pt x="159" y="597"/>
                  </a:lnTo>
                  <a:lnTo>
                    <a:pt x="168" y="625"/>
                  </a:lnTo>
                  <a:lnTo>
                    <a:pt x="171" y="651"/>
                  </a:lnTo>
                  <a:lnTo>
                    <a:pt x="173" y="677"/>
                  </a:lnTo>
                  <a:lnTo>
                    <a:pt x="173" y="697"/>
                  </a:lnTo>
                  <a:lnTo>
                    <a:pt x="168" y="766"/>
                  </a:lnTo>
                  <a:lnTo>
                    <a:pt x="154" y="827"/>
                  </a:lnTo>
                  <a:lnTo>
                    <a:pt x="134" y="882"/>
                  </a:lnTo>
                  <a:lnTo>
                    <a:pt x="112" y="928"/>
                  </a:lnTo>
                  <a:lnTo>
                    <a:pt x="89" y="965"/>
                  </a:lnTo>
                  <a:lnTo>
                    <a:pt x="70" y="994"/>
                  </a:lnTo>
                  <a:lnTo>
                    <a:pt x="50" y="1011"/>
                  </a:lnTo>
                  <a:lnTo>
                    <a:pt x="42" y="1017"/>
                  </a:lnTo>
                  <a:lnTo>
                    <a:pt x="36" y="1017"/>
                  </a:lnTo>
                  <a:lnTo>
                    <a:pt x="31" y="1011"/>
                  </a:lnTo>
                  <a:lnTo>
                    <a:pt x="28" y="1005"/>
                  </a:lnTo>
                  <a:lnTo>
                    <a:pt x="25" y="1000"/>
                  </a:lnTo>
                  <a:lnTo>
                    <a:pt x="25" y="997"/>
                  </a:lnTo>
                  <a:lnTo>
                    <a:pt x="25" y="994"/>
                  </a:lnTo>
                  <a:lnTo>
                    <a:pt x="28" y="988"/>
                  </a:lnTo>
                  <a:lnTo>
                    <a:pt x="31" y="985"/>
                  </a:lnTo>
                  <a:lnTo>
                    <a:pt x="36" y="977"/>
                  </a:lnTo>
                  <a:lnTo>
                    <a:pt x="78" y="916"/>
                  </a:lnTo>
                  <a:lnTo>
                    <a:pt x="106" y="859"/>
                  </a:lnTo>
                  <a:lnTo>
                    <a:pt x="126" y="801"/>
                  </a:lnTo>
                  <a:lnTo>
                    <a:pt x="134" y="755"/>
                  </a:lnTo>
                  <a:lnTo>
                    <a:pt x="137" y="715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29" y="692"/>
                  </a:lnTo>
                  <a:lnTo>
                    <a:pt x="117" y="694"/>
                  </a:lnTo>
                  <a:lnTo>
                    <a:pt x="106" y="697"/>
                  </a:lnTo>
                  <a:lnTo>
                    <a:pt x="98" y="700"/>
                  </a:lnTo>
                  <a:lnTo>
                    <a:pt x="95" y="700"/>
                  </a:lnTo>
                  <a:lnTo>
                    <a:pt x="92" y="703"/>
                  </a:lnTo>
                  <a:lnTo>
                    <a:pt x="87" y="703"/>
                  </a:lnTo>
                  <a:lnTo>
                    <a:pt x="56" y="697"/>
                  </a:lnTo>
                  <a:lnTo>
                    <a:pt x="31" y="683"/>
                  </a:lnTo>
                  <a:lnTo>
                    <a:pt x="14" y="666"/>
                  </a:lnTo>
                  <a:lnTo>
                    <a:pt x="5" y="640"/>
                  </a:lnTo>
                  <a:lnTo>
                    <a:pt x="0" y="614"/>
                  </a:lnTo>
                  <a:lnTo>
                    <a:pt x="5" y="591"/>
                  </a:lnTo>
                  <a:lnTo>
                    <a:pt x="14" y="568"/>
                  </a:lnTo>
                  <a:lnTo>
                    <a:pt x="31" y="548"/>
                  </a:lnTo>
                  <a:lnTo>
                    <a:pt x="56" y="536"/>
                  </a:lnTo>
                  <a:lnTo>
                    <a:pt x="87" y="530"/>
                  </a:lnTo>
                  <a:close/>
                  <a:moveTo>
                    <a:pt x="87" y="0"/>
                  </a:moveTo>
                  <a:lnTo>
                    <a:pt x="117" y="6"/>
                  </a:lnTo>
                  <a:lnTo>
                    <a:pt x="143" y="26"/>
                  </a:lnTo>
                  <a:lnTo>
                    <a:pt x="162" y="52"/>
                  </a:lnTo>
                  <a:lnTo>
                    <a:pt x="168" y="87"/>
                  </a:lnTo>
                  <a:lnTo>
                    <a:pt x="162" y="121"/>
                  </a:lnTo>
                  <a:lnTo>
                    <a:pt x="143" y="147"/>
                  </a:lnTo>
                  <a:lnTo>
                    <a:pt x="117" y="165"/>
                  </a:lnTo>
                  <a:lnTo>
                    <a:pt x="87" y="173"/>
                  </a:lnTo>
                  <a:lnTo>
                    <a:pt x="53" y="165"/>
                  </a:lnTo>
                  <a:lnTo>
                    <a:pt x="25" y="147"/>
                  </a:lnTo>
                  <a:lnTo>
                    <a:pt x="8" y="121"/>
                  </a:lnTo>
                  <a:lnTo>
                    <a:pt x="0" y="87"/>
                  </a:lnTo>
                  <a:lnTo>
                    <a:pt x="8" y="52"/>
                  </a:lnTo>
                  <a:lnTo>
                    <a:pt x="25" y="26"/>
                  </a:lnTo>
                  <a:lnTo>
                    <a:pt x="53" y="6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 noEditPoints="1"/>
            </p:cNvSpPr>
            <p:nvPr/>
          </p:nvSpPr>
          <p:spPr bwMode="auto">
            <a:xfrm>
              <a:off x="11119" y="2748"/>
              <a:ext cx="963" cy="1114"/>
            </a:xfrm>
            <a:custGeom>
              <a:avLst/>
              <a:gdLst/>
              <a:ahLst/>
              <a:cxnLst>
                <a:cxn ang="0">
                  <a:pos x="843" y="990"/>
                </a:cxn>
                <a:cxn ang="0">
                  <a:pos x="759" y="1054"/>
                </a:cxn>
                <a:cxn ang="0">
                  <a:pos x="759" y="1056"/>
                </a:cxn>
                <a:cxn ang="0">
                  <a:pos x="871" y="1019"/>
                </a:cxn>
                <a:cxn ang="0">
                  <a:pos x="879" y="970"/>
                </a:cxn>
                <a:cxn ang="0">
                  <a:pos x="675" y="57"/>
                </a:cxn>
                <a:cxn ang="0">
                  <a:pos x="238" y="1056"/>
                </a:cxn>
                <a:cxn ang="0">
                  <a:pos x="675" y="57"/>
                </a:cxn>
                <a:cxn ang="0">
                  <a:pos x="126" y="126"/>
                </a:cxn>
                <a:cxn ang="0">
                  <a:pos x="179" y="83"/>
                </a:cxn>
                <a:cxn ang="0">
                  <a:pos x="134" y="57"/>
                </a:cxn>
                <a:cxn ang="0">
                  <a:pos x="862" y="0"/>
                </a:cxn>
                <a:cxn ang="0">
                  <a:pos x="899" y="2"/>
                </a:cxn>
                <a:cxn ang="0">
                  <a:pos x="913" y="28"/>
                </a:cxn>
                <a:cxn ang="0">
                  <a:pos x="913" y="31"/>
                </a:cxn>
                <a:cxn ang="0">
                  <a:pos x="910" y="40"/>
                </a:cxn>
                <a:cxn ang="0">
                  <a:pos x="901" y="57"/>
                </a:cxn>
                <a:cxn ang="0">
                  <a:pos x="302" y="1056"/>
                </a:cxn>
                <a:cxn ang="0">
                  <a:pos x="602" y="1051"/>
                </a:cxn>
                <a:cxn ang="0">
                  <a:pos x="719" y="1010"/>
                </a:cxn>
                <a:cxn ang="0">
                  <a:pos x="812" y="944"/>
                </a:cxn>
                <a:cxn ang="0">
                  <a:pos x="871" y="858"/>
                </a:cxn>
                <a:cxn ang="0">
                  <a:pos x="904" y="768"/>
                </a:cxn>
                <a:cxn ang="0">
                  <a:pos x="918" y="725"/>
                </a:cxn>
                <a:cxn ang="0">
                  <a:pos x="943" y="720"/>
                </a:cxn>
                <a:cxn ang="0">
                  <a:pos x="957" y="728"/>
                </a:cxn>
                <a:cxn ang="0">
                  <a:pos x="963" y="748"/>
                </a:cxn>
                <a:cxn ang="0">
                  <a:pos x="915" y="1094"/>
                </a:cxn>
                <a:cxn ang="0">
                  <a:pos x="893" y="1111"/>
                </a:cxn>
                <a:cxn ang="0">
                  <a:pos x="53" y="1114"/>
                </a:cxn>
                <a:cxn ang="0">
                  <a:pos x="17" y="1108"/>
                </a:cxn>
                <a:cxn ang="0">
                  <a:pos x="0" y="1085"/>
                </a:cxn>
                <a:cxn ang="0">
                  <a:pos x="0" y="1080"/>
                </a:cxn>
                <a:cxn ang="0">
                  <a:pos x="5" y="1071"/>
                </a:cxn>
                <a:cxn ang="0">
                  <a:pos x="14" y="1054"/>
                </a:cxn>
                <a:cxn ang="0">
                  <a:pos x="479" y="57"/>
                </a:cxn>
                <a:cxn ang="0">
                  <a:pos x="395" y="60"/>
                </a:cxn>
                <a:cxn ang="0">
                  <a:pos x="283" y="92"/>
                </a:cxn>
                <a:cxn ang="0">
                  <a:pos x="176" y="158"/>
                </a:cxn>
                <a:cxn ang="0">
                  <a:pos x="126" y="233"/>
                </a:cxn>
                <a:cxn ang="0">
                  <a:pos x="109" y="293"/>
                </a:cxn>
                <a:cxn ang="0">
                  <a:pos x="101" y="308"/>
                </a:cxn>
                <a:cxn ang="0">
                  <a:pos x="89" y="316"/>
                </a:cxn>
                <a:cxn ang="0">
                  <a:pos x="75" y="316"/>
                </a:cxn>
                <a:cxn ang="0">
                  <a:pos x="61" y="311"/>
                </a:cxn>
                <a:cxn ang="0">
                  <a:pos x="53" y="296"/>
                </a:cxn>
                <a:cxn ang="0">
                  <a:pos x="56" y="264"/>
                </a:cxn>
                <a:cxn ang="0">
                  <a:pos x="84" y="20"/>
                </a:cxn>
                <a:cxn ang="0">
                  <a:pos x="106" y="0"/>
                </a:cxn>
              </a:cxnLst>
              <a:rect l="0" t="0" r="r" b="b"/>
              <a:pathLst>
                <a:path w="963" h="1114">
                  <a:moveTo>
                    <a:pt x="882" y="947"/>
                  </a:moveTo>
                  <a:lnTo>
                    <a:pt x="843" y="990"/>
                  </a:lnTo>
                  <a:lnTo>
                    <a:pt x="803" y="1025"/>
                  </a:lnTo>
                  <a:lnTo>
                    <a:pt x="759" y="1054"/>
                  </a:lnTo>
                  <a:lnTo>
                    <a:pt x="759" y="1054"/>
                  </a:lnTo>
                  <a:lnTo>
                    <a:pt x="759" y="1056"/>
                  </a:lnTo>
                  <a:lnTo>
                    <a:pt x="865" y="1056"/>
                  </a:lnTo>
                  <a:lnTo>
                    <a:pt x="871" y="1019"/>
                  </a:lnTo>
                  <a:lnTo>
                    <a:pt x="876" y="993"/>
                  </a:lnTo>
                  <a:lnTo>
                    <a:pt x="879" y="970"/>
                  </a:lnTo>
                  <a:lnTo>
                    <a:pt x="882" y="947"/>
                  </a:lnTo>
                  <a:close/>
                  <a:moveTo>
                    <a:pt x="675" y="57"/>
                  </a:moveTo>
                  <a:lnTo>
                    <a:pt x="75" y="1056"/>
                  </a:lnTo>
                  <a:lnTo>
                    <a:pt x="238" y="1056"/>
                  </a:lnTo>
                  <a:lnTo>
                    <a:pt x="837" y="57"/>
                  </a:lnTo>
                  <a:lnTo>
                    <a:pt x="675" y="57"/>
                  </a:lnTo>
                  <a:close/>
                  <a:moveTo>
                    <a:pt x="134" y="57"/>
                  </a:moveTo>
                  <a:lnTo>
                    <a:pt x="126" y="126"/>
                  </a:lnTo>
                  <a:lnTo>
                    <a:pt x="148" y="106"/>
                  </a:lnTo>
                  <a:lnTo>
                    <a:pt x="179" y="83"/>
                  </a:lnTo>
                  <a:lnTo>
                    <a:pt x="218" y="57"/>
                  </a:lnTo>
                  <a:lnTo>
                    <a:pt x="134" y="57"/>
                  </a:lnTo>
                  <a:close/>
                  <a:moveTo>
                    <a:pt x="137" y="0"/>
                  </a:moveTo>
                  <a:lnTo>
                    <a:pt x="862" y="0"/>
                  </a:lnTo>
                  <a:lnTo>
                    <a:pt x="882" y="0"/>
                  </a:lnTo>
                  <a:lnTo>
                    <a:pt x="899" y="2"/>
                  </a:lnTo>
                  <a:lnTo>
                    <a:pt x="910" y="11"/>
                  </a:lnTo>
                  <a:lnTo>
                    <a:pt x="913" y="28"/>
                  </a:lnTo>
                  <a:lnTo>
                    <a:pt x="913" y="31"/>
                  </a:lnTo>
                  <a:lnTo>
                    <a:pt x="913" y="31"/>
                  </a:lnTo>
                  <a:lnTo>
                    <a:pt x="913" y="37"/>
                  </a:lnTo>
                  <a:lnTo>
                    <a:pt x="910" y="40"/>
                  </a:lnTo>
                  <a:lnTo>
                    <a:pt x="907" y="46"/>
                  </a:lnTo>
                  <a:lnTo>
                    <a:pt x="901" y="57"/>
                  </a:lnTo>
                  <a:lnTo>
                    <a:pt x="901" y="57"/>
                  </a:lnTo>
                  <a:lnTo>
                    <a:pt x="302" y="1056"/>
                  </a:lnTo>
                  <a:lnTo>
                    <a:pt x="529" y="1056"/>
                  </a:lnTo>
                  <a:lnTo>
                    <a:pt x="602" y="1051"/>
                  </a:lnTo>
                  <a:lnTo>
                    <a:pt x="663" y="1036"/>
                  </a:lnTo>
                  <a:lnTo>
                    <a:pt x="719" y="1010"/>
                  </a:lnTo>
                  <a:lnTo>
                    <a:pt x="770" y="979"/>
                  </a:lnTo>
                  <a:lnTo>
                    <a:pt x="812" y="944"/>
                  </a:lnTo>
                  <a:lnTo>
                    <a:pt x="845" y="901"/>
                  </a:lnTo>
                  <a:lnTo>
                    <a:pt x="871" y="858"/>
                  </a:lnTo>
                  <a:lnTo>
                    <a:pt x="890" y="812"/>
                  </a:lnTo>
                  <a:lnTo>
                    <a:pt x="904" y="768"/>
                  </a:lnTo>
                  <a:lnTo>
                    <a:pt x="910" y="740"/>
                  </a:lnTo>
                  <a:lnTo>
                    <a:pt x="918" y="725"/>
                  </a:lnTo>
                  <a:lnTo>
                    <a:pt x="935" y="720"/>
                  </a:lnTo>
                  <a:lnTo>
                    <a:pt x="943" y="720"/>
                  </a:lnTo>
                  <a:lnTo>
                    <a:pt x="952" y="722"/>
                  </a:lnTo>
                  <a:lnTo>
                    <a:pt x="957" y="728"/>
                  </a:lnTo>
                  <a:lnTo>
                    <a:pt x="960" y="737"/>
                  </a:lnTo>
                  <a:lnTo>
                    <a:pt x="963" y="748"/>
                  </a:lnTo>
                  <a:lnTo>
                    <a:pt x="921" y="1068"/>
                  </a:lnTo>
                  <a:lnTo>
                    <a:pt x="915" y="1094"/>
                  </a:lnTo>
                  <a:lnTo>
                    <a:pt x="907" y="1105"/>
                  </a:lnTo>
                  <a:lnTo>
                    <a:pt x="893" y="1111"/>
                  </a:lnTo>
                  <a:lnTo>
                    <a:pt x="865" y="1114"/>
                  </a:lnTo>
                  <a:lnTo>
                    <a:pt x="53" y="1114"/>
                  </a:lnTo>
                  <a:lnTo>
                    <a:pt x="33" y="1114"/>
                  </a:lnTo>
                  <a:lnTo>
                    <a:pt x="17" y="1108"/>
                  </a:lnTo>
                  <a:lnTo>
                    <a:pt x="3" y="1103"/>
                  </a:lnTo>
                  <a:lnTo>
                    <a:pt x="0" y="1085"/>
                  </a:lnTo>
                  <a:lnTo>
                    <a:pt x="0" y="1082"/>
                  </a:lnTo>
                  <a:lnTo>
                    <a:pt x="0" y="1080"/>
                  </a:lnTo>
                  <a:lnTo>
                    <a:pt x="3" y="1077"/>
                  </a:lnTo>
                  <a:lnTo>
                    <a:pt x="5" y="1071"/>
                  </a:lnTo>
                  <a:lnTo>
                    <a:pt x="8" y="1062"/>
                  </a:lnTo>
                  <a:lnTo>
                    <a:pt x="14" y="1054"/>
                  </a:lnTo>
                  <a:lnTo>
                    <a:pt x="610" y="57"/>
                  </a:lnTo>
                  <a:lnTo>
                    <a:pt x="479" y="57"/>
                  </a:lnTo>
                  <a:lnTo>
                    <a:pt x="442" y="57"/>
                  </a:lnTo>
                  <a:lnTo>
                    <a:pt x="395" y="60"/>
                  </a:lnTo>
                  <a:lnTo>
                    <a:pt x="339" y="72"/>
                  </a:lnTo>
                  <a:lnTo>
                    <a:pt x="283" y="92"/>
                  </a:lnTo>
                  <a:lnTo>
                    <a:pt x="227" y="120"/>
                  </a:lnTo>
                  <a:lnTo>
                    <a:pt x="176" y="158"/>
                  </a:lnTo>
                  <a:lnTo>
                    <a:pt x="145" y="195"/>
                  </a:lnTo>
                  <a:lnTo>
                    <a:pt x="126" y="233"/>
                  </a:lnTo>
                  <a:lnTo>
                    <a:pt x="115" y="267"/>
                  </a:lnTo>
                  <a:lnTo>
                    <a:pt x="109" y="293"/>
                  </a:lnTo>
                  <a:lnTo>
                    <a:pt x="106" y="302"/>
                  </a:lnTo>
                  <a:lnTo>
                    <a:pt x="101" y="308"/>
                  </a:lnTo>
                  <a:lnTo>
                    <a:pt x="95" y="313"/>
                  </a:lnTo>
                  <a:lnTo>
                    <a:pt x="89" y="316"/>
                  </a:lnTo>
                  <a:lnTo>
                    <a:pt x="81" y="316"/>
                  </a:lnTo>
                  <a:lnTo>
                    <a:pt x="75" y="316"/>
                  </a:lnTo>
                  <a:lnTo>
                    <a:pt x="70" y="313"/>
                  </a:lnTo>
                  <a:lnTo>
                    <a:pt x="61" y="311"/>
                  </a:lnTo>
                  <a:lnTo>
                    <a:pt x="56" y="305"/>
                  </a:lnTo>
                  <a:lnTo>
                    <a:pt x="53" y="296"/>
                  </a:lnTo>
                  <a:lnTo>
                    <a:pt x="53" y="288"/>
                  </a:lnTo>
                  <a:lnTo>
                    <a:pt x="56" y="264"/>
                  </a:lnTo>
                  <a:lnTo>
                    <a:pt x="78" y="46"/>
                  </a:lnTo>
                  <a:lnTo>
                    <a:pt x="84" y="20"/>
                  </a:lnTo>
                  <a:lnTo>
                    <a:pt x="89" y="5"/>
                  </a:lnTo>
                  <a:lnTo>
                    <a:pt x="10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12214" y="2641"/>
              <a:ext cx="369" cy="1627"/>
            </a:xfrm>
            <a:custGeom>
              <a:avLst/>
              <a:gdLst/>
              <a:ahLst/>
              <a:cxnLst>
                <a:cxn ang="0">
                  <a:pos x="369" y="812"/>
                </a:cxn>
                <a:cxn ang="0">
                  <a:pos x="369" y="812"/>
                </a:cxn>
                <a:cxn ang="0">
                  <a:pos x="28" y="3"/>
                </a:cxn>
                <a:cxn ang="0">
                  <a:pos x="78" y="43"/>
                </a:cxn>
                <a:cxn ang="0">
                  <a:pos x="148" y="121"/>
                </a:cxn>
                <a:cxn ang="0">
                  <a:pos x="226" y="236"/>
                </a:cxn>
                <a:cxn ang="0">
                  <a:pos x="308" y="418"/>
                </a:cxn>
                <a:cxn ang="0">
                  <a:pos x="358" y="634"/>
                </a:cxn>
                <a:cxn ang="0">
                  <a:pos x="369" y="812"/>
                </a:cxn>
                <a:cxn ang="0">
                  <a:pos x="358" y="994"/>
                </a:cxn>
                <a:cxn ang="0">
                  <a:pos x="310" y="1201"/>
                </a:cxn>
                <a:cxn ang="0">
                  <a:pos x="232" y="1382"/>
                </a:cxn>
                <a:cxn ang="0">
                  <a:pos x="151" y="1500"/>
                </a:cxn>
                <a:cxn ang="0">
                  <a:pos x="78" y="1581"/>
                </a:cxn>
                <a:cxn ang="0">
                  <a:pos x="30" y="1621"/>
                </a:cxn>
                <a:cxn ang="0">
                  <a:pos x="11" y="1627"/>
                </a:cxn>
                <a:cxn ang="0">
                  <a:pos x="2" y="1619"/>
                </a:cxn>
                <a:cxn ang="0">
                  <a:pos x="0" y="1610"/>
                </a:cxn>
                <a:cxn ang="0">
                  <a:pos x="2" y="1604"/>
                </a:cxn>
                <a:cxn ang="0">
                  <a:pos x="8" y="1595"/>
                </a:cxn>
                <a:cxn ang="0">
                  <a:pos x="22" y="1584"/>
                </a:cxn>
                <a:cxn ang="0">
                  <a:pos x="145" y="1417"/>
                </a:cxn>
                <a:cxn ang="0">
                  <a:pos x="224" y="1227"/>
                </a:cxn>
                <a:cxn ang="0">
                  <a:pos x="266" y="1022"/>
                </a:cxn>
                <a:cxn ang="0">
                  <a:pos x="277" y="812"/>
                </a:cxn>
                <a:cxn ang="0">
                  <a:pos x="254" y="541"/>
                </a:cxn>
                <a:cxn ang="0">
                  <a:pos x="193" y="311"/>
                </a:cxn>
                <a:cxn ang="0">
                  <a:pos x="92" y="127"/>
                </a:cxn>
                <a:cxn ang="0">
                  <a:pos x="19" y="43"/>
                </a:cxn>
                <a:cxn ang="0">
                  <a:pos x="8" y="29"/>
                </a:cxn>
                <a:cxn ang="0">
                  <a:pos x="2" y="23"/>
                </a:cxn>
                <a:cxn ang="0">
                  <a:pos x="0" y="17"/>
                </a:cxn>
                <a:cxn ang="0">
                  <a:pos x="2" y="9"/>
                </a:cxn>
                <a:cxn ang="0">
                  <a:pos x="11" y="0"/>
                </a:cxn>
              </a:cxnLst>
              <a:rect l="0" t="0" r="r" b="b"/>
              <a:pathLst>
                <a:path w="369" h="1627">
                  <a:moveTo>
                    <a:pt x="369" y="812"/>
                  </a:moveTo>
                  <a:lnTo>
                    <a:pt x="369" y="812"/>
                  </a:lnTo>
                  <a:lnTo>
                    <a:pt x="369" y="812"/>
                  </a:lnTo>
                  <a:lnTo>
                    <a:pt x="369" y="812"/>
                  </a:lnTo>
                  <a:close/>
                  <a:moveTo>
                    <a:pt x="19" y="0"/>
                  </a:moveTo>
                  <a:lnTo>
                    <a:pt x="28" y="3"/>
                  </a:lnTo>
                  <a:lnTo>
                    <a:pt x="50" y="20"/>
                  </a:lnTo>
                  <a:lnTo>
                    <a:pt x="78" y="43"/>
                  </a:lnTo>
                  <a:lnTo>
                    <a:pt x="112" y="78"/>
                  </a:lnTo>
                  <a:lnTo>
                    <a:pt x="148" y="121"/>
                  </a:lnTo>
                  <a:lnTo>
                    <a:pt x="187" y="173"/>
                  </a:lnTo>
                  <a:lnTo>
                    <a:pt x="226" y="236"/>
                  </a:lnTo>
                  <a:lnTo>
                    <a:pt x="266" y="305"/>
                  </a:lnTo>
                  <a:lnTo>
                    <a:pt x="308" y="418"/>
                  </a:lnTo>
                  <a:lnTo>
                    <a:pt x="338" y="527"/>
                  </a:lnTo>
                  <a:lnTo>
                    <a:pt x="358" y="634"/>
                  </a:lnTo>
                  <a:lnTo>
                    <a:pt x="366" y="729"/>
                  </a:lnTo>
                  <a:lnTo>
                    <a:pt x="369" y="812"/>
                  </a:lnTo>
                  <a:lnTo>
                    <a:pt x="366" y="899"/>
                  </a:lnTo>
                  <a:lnTo>
                    <a:pt x="358" y="994"/>
                  </a:lnTo>
                  <a:lnTo>
                    <a:pt x="338" y="1097"/>
                  </a:lnTo>
                  <a:lnTo>
                    <a:pt x="310" y="1201"/>
                  </a:lnTo>
                  <a:lnTo>
                    <a:pt x="268" y="1310"/>
                  </a:lnTo>
                  <a:lnTo>
                    <a:pt x="232" y="1382"/>
                  </a:lnTo>
                  <a:lnTo>
                    <a:pt x="193" y="1446"/>
                  </a:lnTo>
                  <a:lnTo>
                    <a:pt x="151" y="1500"/>
                  </a:lnTo>
                  <a:lnTo>
                    <a:pt x="114" y="1547"/>
                  </a:lnTo>
                  <a:lnTo>
                    <a:pt x="78" y="1581"/>
                  </a:lnTo>
                  <a:lnTo>
                    <a:pt x="50" y="1607"/>
                  </a:lnTo>
                  <a:lnTo>
                    <a:pt x="30" y="1621"/>
                  </a:lnTo>
                  <a:lnTo>
                    <a:pt x="19" y="1627"/>
                  </a:lnTo>
                  <a:lnTo>
                    <a:pt x="11" y="1627"/>
                  </a:lnTo>
                  <a:lnTo>
                    <a:pt x="5" y="1621"/>
                  </a:lnTo>
                  <a:lnTo>
                    <a:pt x="2" y="1619"/>
                  </a:lnTo>
                  <a:lnTo>
                    <a:pt x="0" y="1613"/>
                  </a:lnTo>
                  <a:lnTo>
                    <a:pt x="0" y="1610"/>
                  </a:lnTo>
                  <a:lnTo>
                    <a:pt x="2" y="1607"/>
                  </a:lnTo>
                  <a:lnTo>
                    <a:pt x="2" y="1604"/>
                  </a:lnTo>
                  <a:lnTo>
                    <a:pt x="5" y="1601"/>
                  </a:lnTo>
                  <a:lnTo>
                    <a:pt x="8" y="1595"/>
                  </a:lnTo>
                  <a:lnTo>
                    <a:pt x="14" y="1590"/>
                  </a:lnTo>
                  <a:lnTo>
                    <a:pt x="22" y="1584"/>
                  </a:lnTo>
                  <a:lnTo>
                    <a:pt x="89" y="1503"/>
                  </a:lnTo>
                  <a:lnTo>
                    <a:pt x="145" y="1417"/>
                  </a:lnTo>
                  <a:lnTo>
                    <a:pt x="190" y="1325"/>
                  </a:lnTo>
                  <a:lnTo>
                    <a:pt x="224" y="1227"/>
                  </a:lnTo>
                  <a:lnTo>
                    <a:pt x="249" y="1126"/>
                  </a:lnTo>
                  <a:lnTo>
                    <a:pt x="266" y="1022"/>
                  </a:lnTo>
                  <a:lnTo>
                    <a:pt x="274" y="919"/>
                  </a:lnTo>
                  <a:lnTo>
                    <a:pt x="277" y="812"/>
                  </a:lnTo>
                  <a:lnTo>
                    <a:pt x="271" y="671"/>
                  </a:lnTo>
                  <a:lnTo>
                    <a:pt x="254" y="541"/>
                  </a:lnTo>
                  <a:lnTo>
                    <a:pt x="229" y="420"/>
                  </a:lnTo>
                  <a:lnTo>
                    <a:pt x="193" y="311"/>
                  </a:lnTo>
                  <a:lnTo>
                    <a:pt x="148" y="213"/>
                  </a:lnTo>
                  <a:lnTo>
                    <a:pt x="92" y="127"/>
                  </a:lnTo>
                  <a:lnTo>
                    <a:pt x="30" y="52"/>
                  </a:lnTo>
                  <a:lnTo>
                    <a:pt x="19" y="43"/>
                  </a:lnTo>
                  <a:lnTo>
                    <a:pt x="14" y="35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9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304800" y="5943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(Actually,  </a:t>
            </a:r>
            <a:r>
              <a:rPr lang="en-US" sz="2400" dirty="0" smtClean="0">
                <a:solidFill>
                  <a:srgbClr val="009900"/>
                </a:solidFill>
                <a:sym typeface="Mathematica1"/>
              </a:rPr>
              <a:t>  is a </a:t>
            </a:r>
            <a:r>
              <a:rPr lang="en-US" sz="2400" dirty="0" err="1" smtClean="0">
                <a:solidFill>
                  <a:srgbClr val="009900"/>
                </a:solidFill>
                <a:sym typeface="Mathematica1"/>
              </a:rPr>
              <a:t>subquotient</a:t>
            </a:r>
            <a:r>
              <a:rPr lang="en-US" sz="2400" dirty="0" smtClean="0">
                <a:solidFill>
                  <a:srgbClr val="009900"/>
                </a:solidFill>
                <a:sym typeface="Mathematica1"/>
              </a:rPr>
              <a:t>.  Ignore that for this talk. ) 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411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{ </a:t>
            </a:r>
            <a:r>
              <a:rPr lang="en-US" sz="2400" dirty="0" err="1" smtClean="0">
                <a:solidFill>
                  <a:srgbClr val="0000FF"/>
                </a:solidFill>
              </a:rPr>
              <a:t>Meromorphic</a:t>
            </a:r>
            <a:r>
              <a:rPr lang="en-US" sz="2400" dirty="0" smtClean="0">
                <a:solidFill>
                  <a:srgbClr val="0000FF"/>
                </a:solidFill>
              </a:rPr>
              <a:t> differential with prescribed singularities at </a:t>
            </a:r>
            <a:r>
              <a:rPr lang="en-US" sz="2400" dirty="0" err="1" smtClean="0">
                <a:solidFill>
                  <a:srgbClr val="0000FF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400" baseline="-250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}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165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66800" y="4724400"/>
            <a:ext cx="6248400" cy="640869"/>
            <a:chOff x="480" y="2873"/>
            <a:chExt cx="21908" cy="2247"/>
          </a:xfrm>
          <a:solidFill>
            <a:srgbClr val="FF0066"/>
          </a:solidFill>
        </p:grpSpPr>
        <p:sp>
          <p:nvSpPr>
            <p:cNvPr id="3" name="Freeform 105"/>
            <p:cNvSpPr>
              <a:spLocks noEditPoints="1"/>
            </p:cNvSpPr>
            <p:nvPr/>
          </p:nvSpPr>
          <p:spPr bwMode="auto">
            <a:xfrm>
              <a:off x="480" y="2903"/>
              <a:ext cx="903" cy="1604"/>
            </a:xfrm>
            <a:custGeom>
              <a:avLst/>
              <a:gdLst/>
              <a:ahLst/>
              <a:cxnLst>
                <a:cxn ang="0">
                  <a:pos x="388" y="51"/>
                </a:cxn>
                <a:cxn ang="0">
                  <a:pos x="301" y="109"/>
                </a:cxn>
                <a:cxn ang="0">
                  <a:pos x="227" y="240"/>
                </a:cxn>
                <a:cxn ang="0">
                  <a:pos x="187" y="474"/>
                </a:cxn>
                <a:cxn ang="0">
                  <a:pos x="181" y="1013"/>
                </a:cxn>
                <a:cxn ang="0">
                  <a:pos x="207" y="1261"/>
                </a:cxn>
                <a:cxn ang="0">
                  <a:pos x="268" y="1436"/>
                </a:cxn>
                <a:cxn ang="0">
                  <a:pos x="361" y="1524"/>
                </a:cxn>
                <a:cxn ang="0">
                  <a:pos x="455" y="1546"/>
                </a:cxn>
                <a:cxn ang="0">
                  <a:pos x="515" y="1531"/>
                </a:cxn>
                <a:cxn ang="0">
                  <a:pos x="629" y="1444"/>
                </a:cxn>
                <a:cxn ang="0">
                  <a:pos x="702" y="1247"/>
                </a:cxn>
                <a:cxn ang="0">
                  <a:pos x="729" y="933"/>
                </a:cxn>
                <a:cxn ang="0">
                  <a:pos x="723" y="459"/>
                </a:cxn>
                <a:cxn ang="0">
                  <a:pos x="682" y="211"/>
                </a:cxn>
                <a:cxn ang="0">
                  <a:pos x="595" y="94"/>
                </a:cxn>
                <a:cxn ang="0">
                  <a:pos x="495" y="51"/>
                </a:cxn>
                <a:cxn ang="0">
                  <a:pos x="428" y="43"/>
                </a:cxn>
                <a:cxn ang="0">
                  <a:pos x="502" y="7"/>
                </a:cxn>
                <a:cxn ang="0">
                  <a:pos x="629" y="43"/>
                </a:cxn>
                <a:cxn ang="0">
                  <a:pos x="763" y="167"/>
                </a:cxn>
                <a:cxn ang="0">
                  <a:pos x="870" y="437"/>
                </a:cxn>
                <a:cxn ang="0">
                  <a:pos x="903" y="809"/>
                </a:cxn>
                <a:cxn ang="0">
                  <a:pos x="896" y="948"/>
                </a:cxn>
                <a:cxn ang="0">
                  <a:pos x="863" y="1210"/>
                </a:cxn>
                <a:cxn ang="0">
                  <a:pos x="756" y="1444"/>
                </a:cxn>
                <a:cxn ang="0">
                  <a:pos x="602" y="1575"/>
                </a:cxn>
                <a:cxn ang="0">
                  <a:pos x="448" y="1604"/>
                </a:cxn>
                <a:cxn ang="0">
                  <a:pos x="301" y="1575"/>
                </a:cxn>
                <a:cxn ang="0">
                  <a:pos x="154" y="1466"/>
                </a:cxn>
                <a:cxn ang="0">
                  <a:pos x="40" y="1232"/>
                </a:cxn>
                <a:cxn ang="0">
                  <a:pos x="0" y="948"/>
                </a:cxn>
                <a:cxn ang="0">
                  <a:pos x="7" y="620"/>
                </a:cxn>
                <a:cxn ang="0">
                  <a:pos x="80" y="277"/>
                </a:cxn>
                <a:cxn ang="0">
                  <a:pos x="214" y="87"/>
                </a:cxn>
                <a:cxn ang="0">
                  <a:pos x="375" y="7"/>
                </a:cxn>
              </a:cxnLst>
              <a:rect l="0" t="0" r="r" b="b"/>
              <a:pathLst>
                <a:path w="903" h="1604">
                  <a:moveTo>
                    <a:pt x="428" y="43"/>
                  </a:moveTo>
                  <a:lnTo>
                    <a:pt x="388" y="51"/>
                  </a:lnTo>
                  <a:lnTo>
                    <a:pt x="348" y="73"/>
                  </a:lnTo>
                  <a:lnTo>
                    <a:pt x="301" y="109"/>
                  </a:lnTo>
                  <a:lnTo>
                    <a:pt x="261" y="160"/>
                  </a:lnTo>
                  <a:lnTo>
                    <a:pt x="227" y="240"/>
                  </a:lnTo>
                  <a:lnTo>
                    <a:pt x="201" y="342"/>
                  </a:lnTo>
                  <a:lnTo>
                    <a:pt x="187" y="474"/>
                  </a:lnTo>
                  <a:lnTo>
                    <a:pt x="181" y="620"/>
                  </a:lnTo>
                  <a:lnTo>
                    <a:pt x="181" y="1013"/>
                  </a:lnTo>
                  <a:lnTo>
                    <a:pt x="194" y="1145"/>
                  </a:lnTo>
                  <a:lnTo>
                    <a:pt x="207" y="1261"/>
                  </a:lnTo>
                  <a:lnTo>
                    <a:pt x="234" y="1363"/>
                  </a:lnTo>
                  <a:lnTo>
                    <a:pt x="268" y="1436"/>
                  </a:lnTo>
                  <a:lnTo>
                    <a:pt x="308" y="1487"/>
                  </a:lnTo>
                  <a:lnTo>
                    <a:pt x="361" y="1524"/>
                  </a:lnTo>
                  <a:lnTo>
                    <a:pt x="408" y="1538"/>
                  </a:lnTo>
                  <a:lnTo>
                    <a:pt x="455" y="1546"/>
                  </a:lnTo>
                  <a:lnTo>
                    <a:pt x="455" y="1538"/>
                  </a:lnTo>
                  <a:lnTo>
                    <a:pt x="515" y="1531"/>
                  </a:lnTo>
                  <a:lnTo>
                    <a:pt x="575" y="1502"/>
                  </a:lnTo>
                  <a:lnTo>
                    <a:pt x="629" y="1444"/>
                  </a:lnTo>
                  <a:lnTo>
                    <a:pt x="676" y="1363"/>
                  </a:lnTo>
                  <a:lnTo>
                    <a:pt x="702" y="1247"/>
                  </a:lnTo>
                  <a:lnTo>
                    <a:pt x="723" y="1094"/>
                  </a:lnTo>
                  <a:lnTo>
                    <a:pt x="729" y="933"/>
                  </a:lnTo>
                  <a:lnTo>
                    <a:pt x="729" y="612"/>
                  </a:lnTo>
                  <a:lnTo>
                    <a:pt x="723" y="459"/>
                  </a:lnTo>
                  <a:lnTo>
                    <a:pt x="709" y="313"/>
                  </a:lnTo>
                  <a:lnTo>
                    <a:pt x="682" y="211"/>
                  </a:lnTo>
                  <a:lnTo>
                    <a:pt x="642" y="145"/>
                  </a:lnTo>
                  <a:lnTo>
                    <a:pt x="595" y="94"/>
                  </a:lnTo>
                  <a:lnTo>
                    <a:pt x="542" y="65"/>
                  </a:lnTo>
                  <a:lnTo>
                    <a:pt x="495" y="51"/>
                  </a:lnTo>
                  <a:lnTo>
                    <a:pt x="455" y="43"/>
                  </a:lnTo>
                  <a:lnTo>
                    <a:pt x="428" y="43"/>
                  </a:lnTo>
                  <a:close/>
                  <a:moveTo>
                    <a:pt x="455" y="0"/>
                  </a:moveTo>
                  <a:lnTo>
                    <a:pt x="502" y="7"/>
                  </a:lnTo>
                  <a:lnTo>
                    <a:pt x="562" y="14"/>
                  </a:lnTo>
                  <a:lnTo>
                    <a:pt x="629" y="43"/>
                  </a:lnTo>
                  <a:lnTo>
                    <a:pt x="696" y="94"/>
                  </a:lnTo>
                  <a:lnTo>
                    <a:pt x="763" y="167"/>
                  </a:lnTo>
                  <a:lnTo>
                    <a:pt x="816" y="262"/>
                  </a:lnTo>
                  <a:lnTo>
                    <a:pt x="870" y="437"/>
                  </a:lnTo>
                  <a:lnTo>
                    <a:pt x="896" y="620"/>
                  </a:lnTo>
                  <a:lnTo>
                    <a:pt x="903" y="809"/>
                  </a:lnTo>
                  <a:lnTo>
                    <a:pt x="896" y="809"/>
                  </a:lnTo>
                  <a:lnTo>
                    <a:pt x="896" y="948"/>
                  </a:lnTo>
                  <a:lnTo>
                    <a:pt x="883" y="1079"/>
                  </a:lnTo>
                  <a:lnTo>
                    <a:pt x="863" y="1210"/>
                  </a:lnTo>
                  <a:lnTo>
                    <a:pt x="816" y="1334"/>
                  </a:lnTo>
                  <a:lnTo>
                    <a:pt x="756" y="1444"/>
                  </a:lnTo>
                  <a:lnTo>
                    <a:pt x="676" y="1524"/>
                  </a:lnTo>
                  <a:lnTo>
                    <a:pt x="602" y="1575"/>
                  </a:lnTo>
                  <a:lnTo>
                    <a:pt x="522" y="1597"/>
                  </a:lnTo>
                  <a:lnTo>
                    <a:pt x="448" y="1604"/>
                  </a:lnTo>
                  <a:lnTo>
                    <a:pt x="381" y="1597"/>
                  </a:lnTo>
                  <a:lnTo>
                    <a:pt x="301" y="1575"/>
                  </a:lnTo>
                  <a:lnTo>
                    <a:pt x="227" y="1531"/>
                  </a:lnTo>
                  <a:lnTo>
                    <a:pt x="154" y="1466"/>
                  </a:lnTo>
                  <a:lnTo>
                    <a:pt x="94" y="1371"/>
                  </a:lnTo>
                  <a:lnTo>
                    <a:pt x="40" y="1232"/>
                  </a:lnTo>
                  <a:lnTo>
                    <a:pt x="13" y="1086"/>
                  </a:lnTo>
                  <a:lnTo>
                    <a:pt x="0" y="948"/>
                  </a:lnTo>
                  <a:lnTo>
                    <a:pt x="0" y="809"/>
                  </a:lnTo>
                  <a:lnTo>
                    <a:pt x="7" y="620"/>
                  </a:lnTo>
                  <a:lnTo>
                    <a:pt x="27" y="445"/>
                  </a:lnTo>
                  <a:lnTo>
                    <a:pt x="80" y="277"/>
                  </a:lnTo>
                  <a:lnTo>
                    <a:pt x="141" y="167"/>
                  </a:lnTo>
                  <a:lnTo>
                    <a:pt x="214" y="87"/>
                  </a:lnTo>
                  <a:lnTo>
                    <a:pt x="294" y="36"/>
                  </a:lnTo>
                  <a:lnTo>
                    <a:pt x="375" y="7"/>
                  </a:lnTo>
                  <a:lnTo>
                    <a:pt x="4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06"/>
            <p:cNvSpPr>
              <a:spLocks/>
            </p:cNvSpPr>
            <p:nvPr/>
          </p:nvSpPr>
          <p:spPr bwMode="auto">
            <a:xfrm>
              <a:off x="2179" y="3260"/>
              <a:ext cx="1900" cy="1218"/>
            </a:xfrm>
            <a:custGeom>
              <a:avLst/>
              <a:gdLst/>
              <a:ahLst/>
              <a:cxnLst>
                <a:cxn ang="0">
                  <a:pos x="1378" y="0"/>
                </a:cxn>
                <a:cxn ang="0">
                  <a:pos x="1425" y="0"/>
                </a:cxn>
                <a:cxn ang="0">
                  <a:pos x="1438" y="7"/>
                </a:cxn>
                <a:cxn ang="0">
                  <a:pos x="1445" y="15"/>
                </a:cxn>
                <a:cxn ang="0">
                  <a:pos x="1445" y="22"/>
                </a:cxn>
                <a:cxn ang="0">
                  <a:pos x="1452" y="36"/>
                </a:cxn>
                <a:cxn ang="0">
                  <a:pos x="1499" y="190"/>
                </a:cxn>
                <a:cxn ang="0">
                  <a:pos x="1559" y="306"/>
                </a:cxn>
                <a:cxn ang="0">
                  <a:pos x="1626" y="401"/>
                </a:cxn>
                <a:cxn ang="0">
                  <a:pos x="1699" y="474"/>
                </a:cxn>
                <a:cxn ang="0">
                  <a:pos x="1773" y="525"/>
                </a:cxn>
                <a:cxn ang="0">
                  <a:pos x="1840" y="562"/>
                </a:cxn>
                <a:cxn ang="0">
                  <a:pos x="1887" y="583"/>
                </a:cxn>
                <a:cxn ang="0">
                  <a:pos x="1893" y="583"/>
                </a:cxn>
                <a:cxn ang="0">
                  <a:pos x="1900" y="591"/>
                </a:cxn>
                <a:cxn ang="0">
                  <a:pos x="1900" y="613"/>
                </a:cxn>
                <a:cxn ang="0">
                  <a:pos x="1887" y="627"/>
                </a:cxn>
                <a:cxn ang="0">
                  <a:pos x="1739" y="707"/>
                </a:cxn>
                <a:cxn ang="0">
                  <a:pos x="1639" y="802"/>
                </a:cxn>
                <a:cxn ang="0">
                  <a:pos x="1552" y="912"/>
                </a:cxn>
                <a:cxn ang="0">
                  <a:pos x="1499" y="1036"/>
                </a:cxn>
                <a:cxn ang="0">
                  <a:pos x="1452" y="1189"/>
                </a:cxn>
                <a:cxn ang="0">
                  <a:pos x="1445" y="1203"/>
                </a:cxn>
                <a:cxn ang="0">
                  <a:pos x="1438" y="1211"/>
                </a:cxn>
                <a:cxn ang="0">
                  <a:pos x="1425" y="1218"/>
                </a:cxn>
                <a:cxn ang="0">
                  <a:pos x="1385" y="1218"/>
                </a:cxn>
                <a:cxn ang="0">
                  <a:pos x="1378" y="1211"/>
                </a:cxn>
                <a:cxn ang="0">
                  <a:pos x="1365" y="1203"/>
                </a:cxn>
                <a:cxn ang="0">
                  <a:pos x="1365" y="1174"/>
                </a:cxn>
                <a:cxn ang="0">
                  <a:pos x="1378" y="1130"/>
                </a:cxn>
                <a:cxn ang="0">
                  <a:pos x="1398" y="1057"/>
                </a:cxn>
                <a:cxn ang="0">
                  <a:pos x="1425" y="977"/>
                </a:cxn>
                <a:cxn ang="0">
                  <a:pos x="1479" y="882"/>
                </a:cxn>
                <a:cxn ang="0">
                  <a:pos x="1499" y="846"/>
                </a:cxn>
                <a:cxn ang="0">
                  <a:pos x="1539" y="795"/>
                </a:cxn>
                <a:cxn ang="0">
                  <a:pos x="1592" y="729"/>
                </a:cxn>
                <a:cxn ang="0">
                  <a:pos x="1673" y="656"/>
                </a:cxn>
                <a:cxn ang="0">
                  <a:pos x="34" y="656"/>
                </a:cxn>
                <a:cxn ang="0">
                  <a:pos x="7" y="642"/>
                </a:cxn>
                <a:cxn ang="0">
                  <a:pos x="0" y="627"/>
                </a:cxn>
                <a:cxn ang="0">
                  <a:pos x="0" y="591"/>
                </a:cxn>
                <a:cxn ang="0">
                  <a:pos x="20" y="569"/>
                </a:cxn>
                <a:cxn ang="0">
                  <a:pos x="34" y="569"/>
                </a:cxn>
                <a:cxn ang="0">
                  <a:pos x="47" y="562"/>
                </a:cxn>
                <a:cxn ang="0">
                  <a:pos x="1666" y="562"/>
                </a:cxn>
                <a:cxn ang="0">
                  <a:pos x="1586" y="489"/>
                </a:cxn>
                <a:cxn ang="0">
                  <a:pos x="1519" y="408"/>
                </a:cxn>
                <a:cxn ang="0">
                  <a:pos x="1465" y="335"/>
                </a:cxn>
                <a:cxn ang="0">
                  <a:pos x="1418" y="248"/>
                </a:cxn>
                <a:cxn ang="0">
                  <a:pos x="1372" y="95"/>
                </a:cxn>
                <a:cxn ang="0">
                  <a:pos x="1358" y="44"/>
                </a:cxn>
                <a:cxn ang="0">
                  <a:pos x="1358" y="15"/>
                </a:cxn>
                <a:cxn ang="0">
                  <a:pos x="1372" y="7"/>
                </a:cxn>
                <a:cxn ang="0">
                  <a:pos x="1378" y="0"/>
                </a:cxn>
              </a:cxnLst>
              <a:rect l="0" t="0" r="r" b="b"/>
              <a:pathLst>
                <a:path w="1900" h="1218">
                  <a:moveTo>
                    <a:pt x="1378" y="0"/>
                  </a:moveTo>
                  <a:lnTo>
                    <a:pt x="1425" y="0"/>
                  </a:lnTo>
                  <a:lnTo>
                    <a:pt x="1438" y="7"/>
                  </a:lnTo>
                  <a:lnTo>
                    <a:pt x="1445" y="15"/>
                  </a:lnTo>
                  <a:lnTo>
                    <a:pt x="1445" y="22"/>
                  </a:lnTo>
                  <a:lnTo>
                    <a:pt x="1452" y="36"/>
                  </a:lnTo>
                  <a:lnTo>
                    <a:pt x="1499" y="190"/>
                  </a:lnTo>
                  <a:lnTo>
                    <a:pt x="1559" y="306"/>
                  </a:lnTo>
                  <a:lnTo>
                    <a:pt x="1626" y="401"/>
                  </a:lnTo>
                  <a:lnTo>
                    <a:pt x="1699" y="474"/>
                  </a:lnTo>
                  <a:lnTo>
                    <a:pt x="1773" y="525"/>
                  </a:lnTo>
                  <a:lnTo>
                    <a:pt x="1840" y="562"/>
                  </a:lnTo>
                  <a:lnTo>
                    <a:pt x="1887" y="583"/>
                  </a:lnTo>
                  <a:lnTo>
                    <a:pt x="1893" y="583"/>
                  </a:lnTo>
                  <a:lnTo>
                    <a:pt x="1900" y="591"/>
                  </a:lnTo>
                  <a:lnTo>
                    <a:pt x="1900" y="613"/>
                  </a:lnTo>
                  <a:lnTo>
                    <a:pt x="1887" y="627"/>
                  </a:lnTo>
                  <a:lnTo>
                    <a:pt x="1739" y="707"/>
                  </a:lnTo>
                  <a:lnTo>
                    <a:pt x="1639" y="802"/>
                  </a:lnTo>
                  <a:lnTo>
                    <a:pt x="1552" y="912"/>
                  </a:lnTo>
                  <a:lnTo>
                    <a:pt x="1499" y="1036"/>
                  </a:lnTo>
                  <a:lnTo>
                    <a:pt x="1452" y="1189"/>
                  </a:lnTo>
                  <a:lnTo>
                    <a:pt x="1445" y="1203"/>
                  </a:lnTo>
                  <a:lnTo>
                    <a:pt x="1438" y="1211"/>
                  </a:lnTo>
                  <a:lnTo>
                    <a:pt x="1425" y="1218"/>
                  </a:lnTo>
                  <a:lnTo>
                    <a:pt x="1385" y="1218"/>
                  </a:lnTo>
                  <a:lnTo>
                    <a:pt x="1378" y="1211"/>
                  </a:lnTo>
                  <a:lnTo>
                    <a:pt x="1365" y="1203"/>
                  </a:lnTo>
                  <a:lnTo>
                    <a:pt x="1365" y="1174"/>
                  </a:lnTo>
                  <a:lnTo>
                    <a:pt x="1378" y="1130"/>
                  </a:lnTo>
                  <a:lnTo>
                    <a:pt x="1398" y="1057"/>
                  </a:lnTo>
                  <a:lnTo>
                    <a:pt x="1425" y="977"/>
                  </a:lnTo>
                  <a:lnTo>
                    <a:pt x="1479" y="882"/>
                  </a:lnTo>
                  <a:lnTo>
                    <a:pt x="1499" y="846"/>
                  </a:lnTo>
                  <a:lnTo>
                    <a:pt x="1539" y="795"/>
                  </a:lnTo>
                  <a:lnTo>
                    <a:pt x="1592" y="729"/>
                  </a:lnTo>
                  <a:lnTo>
                    <a:pt x="1673" y="656"/>
                  </a:lnTo>
                  <a:lnTo>
                    <a:pt x="34" y="656"/>
                  </a:lnTo>
                  <a:lnTo>
                    <a:pt x="7" y="642"/>
                  </a:lnTo>
                  <a:lnTo>
                    <a:pt x="0" y="627"/>
                  </a:lnTo>
                  <a:lnTo>
                    <a:pt x="0" y="591"/>
                  </a:lnTo>
                  <a:lnTo>
                    <a:pt x="20" y="569"/>
                  </a:lnTo>
                  <a:lnTo>
                    <a:pt x="34" y="569"/>
                  </a:lnTo>
                  <a:lnTo>
                    <a:pt x="47" y="562"/>
                  </a:lnTo>
                  <a:lnTo>
                    <a:pt x="1666" y="562"/>
                  </a:lnTo>
                  <a:lnTo>
                    <a:pt x="1586" y="489"/>
                  </a:lnTo>
                  <a:lnTo>
                    <a:pt x="1519" y="408"/>
                  </a:lnTo>
                  <a:lnTo>
                    <a:pt x="1465" y="335"/>
                  </a:lnTo>
                  <a:lnTo>
                    <a:pt x="1418" y="248"/>
                  </a:lnTo>
                  <a:lnTo>
                    <a:pt x="1372" y="95"/>
                  </a:lnTo>
                  <a:lnTo>
                    <a:pt x="1358" y="44"/>
                  </a:lnTo>
                  <a:lnTo>
                    <a:pt x="1358" y="15"/>
                  </a:lnTo>
                  <a:lnTo>
                    <a:pt x="1372" y="7"/>
                  </a:lnTo>
                  <a:lnTo>
                    <a:pt x="1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07"/>
            <p:cNvSpPr>
              <a:spLocks/>
            </p:cNvSpPr>
            <p:nvPr/>
          </p:nvSpPr>
          <p:spPr bwMode="auto">
            <a:xfrm>
              <a:off x="4875" y="2873"/>
              <a:ext cx="1177" cy="15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7" y="0"/>
                </a:cxn>
                <a:cxn ang="0">
                  <a:pos x="1177" y="526"/>
                </a:cxn>
                <a:cxn ang="0">
                  <a:pos x="1124" y="526"/>
                </a:cxn>
                <a:cxn ang="0">
                  <a:pos x="1104" y="402"/>
                </a:cxn>
                <a:cxn ang="0">
                  <a:pos x="1084" y="299"/>
                </a:cxn>
                <a:cxn ang="0">
                  <a:pos x="1050" y="219"/>
                </a:cxn>
                <a:cxn ang="0">
                  <a:pos x="1003" y="154"/>
                </a:cxn>
                <a:cxn ang="0">
                  <a:pos x="943" y="110"/>
                </a:cxn>
                <a:cxn ang="0">
                  <a:pos x="850" y="81"/>
                </a:cxn>
                <a:cxn ang="0">
                  <a:pos x="736" y="73"/>
                </a:cxn>
                <a:cxn ang="0">
                  <a:pos x="455" y="73"/>
                </a:cxn>
                <a:cxn ang="0">
                  <a:pos x="421" y="88"/>
                </a:cxn>
                <a:cxn ang="0">
                  <a:pos x="408" y="117"/>
                </a:cxn>
                <a:cxn ang="0">
                  <a:pos x="408" y="1437"/>
                </a:cxn>
                <a:cxn ang="0">
                  <a:pos x="415" y="1466"/>
                </a:cxn>
                <a:cxn ang="0">
                  <a:pos x="435" y="1488"/>
                </a:cxn>
                <a:cxn ang="0">
                  <a:pos x="468" y="1503"/>
                </a:cxn>
                <a:cxn ang="0">
                  <a:pos x="529" y="1510"/>
                </a:cxn>
                <a:cxn ang="0">
                  <a:pos x="689" y="1510"/>
                </a:cxn>
                <a:cxn ang="0">
                  <a:pos x="689" y="1583"/>
                </a:cxn>
                <a:cxn ang="0">
                  <a:pos x="609" y="1576"/>
                </a:cxn>
                <a:cxn ang="0">
                  <a:pos x="67" y="1576"/>
                </a:cxn>
                <a:cxn ang="0">
                  <a:pos x="0" y="1583"/>
                </a:cxn>
                <a:cxn ang="0">
                  <a:pos x="0" y="1510"/>
                </a:cxn>
                <a:cxn ang="0">
                  <a:pos x="134" y="1510"/>
                </a:cxn>
                <a:cxn ang="0">
                  <a:pos x="187" y="1496"/>
                </a:cxn>
                <a:cxn ang="0">
                  <a:pos x="214" y="1474"/>
                </a:cxn>
                <a:cxn ang="0">
                  <a:pos x="227" y="1444"/>
                </a:cxn>
                <a:cxn ang="0">
                  <a:pos x="227" y="139"/>
                </a:cxn>
                <a:cxn ang="0">
                  <a:pos x="214" y="110"/>
                </a:cxn>
                <a:cxn ang="0">
                  <a:pos x="187" y="88"/>
                </a:cxn>
                <a:cxn ang="0">
                  <a:pos x="134" y="73"/>
                </a:cxn>
                <a:cxn ang="0">
                  <a:pos x="0" y="73"/>
                </a:cxn>
                <a:cxn ang="0">
                  <a:pos x="0" y="0"/>
                </a:cxn>
              </a:cxnLst>
              <a:rect l="0" t="0" r="r" b="b"/>
              <a:pathLst>
                <a:path w="1177" h="1583">
                  <a:moveTo>
                    <a:pt x="0" y="0"/>
                  </a:moveTo>
                  <a:lnTo>
                    <a:pt x="1117" y="0"/>
                  </a:lnTo>
                  <a:lnTo>
                    <a:pt x="1177" y="526"/>
                  </a:lnTo>
                  <a:lnTo>
                    <a:pt x="1124" y="526"/>
                  </a:lnTo>
                  <a:lnTo>
                    <a:pt x="1104" y="402"/>
                  </a:lnTo>
                  <a:lnTo>
                    <a:pt x="1084" y="299"/>
                  </a:lnTo>
                  <a:lnTo>
                    <a:pt x="1050" y="219"/>
                  </a:lnTo>
                  <a:lnTo>
                    <a:pt x="1003" y="154"/>
                  </a:lnTo>
                  <a:lnTo>
                    <a:pt x="943" y="110"/>
                  </a:lnTo>
                  <a:lnTo>
                    <a:pt x="850" y="81"/>
                  </a:lnTo>
                  <a:lnTo>
                    <a:pt x="736" y="73"/>
                  </a:lnTo>
                  <a:lnTo>
                    <a:pt x="455" y="73"/>
                  </a:lnTo>
                  <a:lnTo>
                    <a:pt x="421" y="88"/>
                  </a:lnTo>
                  <a:lnTo>
                    <a:pt x="408" y="117"/>
                  </a:lnTo>
                  <a:lnTo>
                    <a:pt x="408" y="1437"/>
                  </a:lnTo>
                  <a:lnTo>
                    <a:pt x="415" y="1466"/>
                  </a:lnTo>
                  <a:lnTo>
                    <a:pt x="435" y="1488"/>
                  </a:lnTo>
                  <a:lnTo>
                    <a:pt x="468" y="1503"/>
                  </a:lnTo>
                  <a:lnTo>
                    <a:pt x="529" y="1510"/>
                  </a:lnTo>
                  <a:lnTo>
                    <a:pt x="689" y="1510"/>
                  </a:lnTo>
                  <a:lnTo>
                    <a:pt x="689" y="1583"/>
                  </a:lnTo>
                  <a:lnTo>
                    <a:pt x="609" y="1576"/>
                  </a:lnTo>
                  <a:lnTo>
                    <a:pt x="67" y="1576"/>
                  </a:lnTo>
                  <a:lnTo>
                    <a:pt x="0" y="1583"/>
                  </a:lnTo>
                  <a:lnTo>
                    <a:pt x="0" y="1510"/>
                  </a:lnTo>
                  <a:lnTo>
                    <a:pt x="134" y="1510"/>
                  </a:lnTo>
                  <a:lnTo>
                    <a:pt x="187" y="1496"/>
                  </a:lnTo>
                  <a:lnTo>
                    <a:pt x="214" y="1474"/>
                  </a:lnTo>
                  <a:lnTo>
                    <a:pt x="227" y="1444"/>
                  </a:lnTo>
                  <a:lnTo>
                    <a:pt x="227" y="139"/>
                  </a:lnTo>
                  <a:lnTo>
                    <a:pt x="214" y="110"/>
                  </a:lnTo>
                  <a:lnTo>
                    <a:pt x="187" y="88"/>
                  </a:lnTo>
                  <a:lnTo>
                    <a:pt x="134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08"/>
            <p:cNvSpPr>
              <a:spLocks/>
            </p:cNvSpPr>
            <p:nvPr/>
          </p:nvSpPr>
          <p:spPr bwMode="auto">
            <a:xfrm>
              <a:off x="6260" y="3625"/>
              <a:ext cx="802" cy="1495"/>
            </a:xfrm>
            <a:custGeom>
              <a:avLst/>
              <a:gdLst/>
              <a:ahLst/>
              <a:cxnLst>
                <a:cxn ang="0">
                  <a:pos x="709" y="7"/>
                </a:cxn>
                <a:cxn ang="0">
                  <a:pos x="789" y="65"/>
                </a:cxn>
                <a:cxn ang="0">
                  <a:pos x="796" y="153"/>
                </a:cxn>
                <a:cxn ang="0">
                  <a:pos x="742" y="211"/>
                </a:cxn>
                <a:cxn ang="0">
                  <a:pos x="689" y="211"/>
                </a:cxn>
                <a:cxn ang="0">
                  <a:pos x="655" y="153"/>
                </a:cxn>
                <a:cxn ang="0">
                  <a:pos x="669" y="102"/>
                </a:cxn>
                <a:cxn ang="0">
                  <a:pos x="722" y="58"/>
                </a:cxn>
                <a:cxn ang="0">
                  <a:pos x="675" y="43"/>
                </a:cxn>
                <a:cxn ang="0">
                  <a:pos x="629" y="51"/>
                </a:cxn>
                <a:cxn ang="0">
                  <a:pos x="588" y="73"/>
                </a:cxn>
                <a:cxn ang="0">
                  <a:pos x="568" y="116"/>
                </a:cxn>
                <a:cxn ang="0">
                  <a:pos x="548" y="197"/>
                </a:cxn>
                <a:cxn ang="0">
                  <a:pos x="528" y="342"/>
                </a:cxn>
                <a:cxn ang="0">
                  <a:pos x="682" y="452"/>
                </a:cxn>
                <a:cxn ang="0">
                  <a:pos x="695" y="488"/>
                </a:cxn>
                <a:cxn ang="0">
                  <a:pos x="682" y="510"/>
                </a:cxn>
                <a:cxn ang="0">
                  <a:pos x="508" y="503"/>
                </a:cxn>
                <a:cxn ang="0">
                  <a:pos x="508" y="510"/>
                </a:cxn>
                <a:cxn ang="0">
                  <a:pos x="415" y="1043"/>
                </a:cxn>
                <a:cxn ang="0">
                  <a:pos x="381" y="1188"/>
                </a:cxn>
                <a:cxn ang="0">
                  <a:pos x="328" y="1349"/>
                </a:cxn>
                <a:cxn ang="0">
                  <a:pos x="267" y="1436"/>
                </a:cxn>
                <a:cxn ang="0">
                  <a:pos x="147" y="1495"/>
                </a:cxn>
                <a:cxn ang="0">
                  <a:pos x="47" y="1466"/>
                </a:cxn>
                <a:cxn ang="0">
                  <a:pos x="0" y="1378"/>
                </a:cxn>
                <a:cxn ang="0">
                  <a:pos x="33" y="1298"/>
                </a:cxn>
                <a:cxn ang="0">
                  <a:pos x="87" y="1276"/>
                </a:cxn>
                <a:cxn ang="0">
                  <a:pos x="140" y="1312"/>
                </a:cxn>
                <a:cxn ang="0">
                  <a:pos x="147" y="1356"/>
                </a:cxn>
                <a:cxn ang="0">
                  <a:pos x="120" y="1400"/>
                </a:cxn>
                <a:cxn ang="0">
                  <a:pos x="100" y="1444"/>
                </a:cxn>
                <a:cxn ang="0">
                  <a:pos x="147" y="1451"/>
                </a:cxn>
                <a:cxn ang="0">
                  <a:pos x="214" y="1407"/>
                </a:cxn>
                <a:cxn ang="0">
                  <a:pos x="247" y="1320"/>
                </a:cxn>
                <a:cxn ang="0">
                  <a:pos x="267" y="1218"/>
                </a:cxn>
                <a:cxn ang="0">
                  <a:pos x="301" y="1013"/>
                </a:cxn>
                <a:cxn ang="0">
                  <a:pos x="341" y="787"/>
                </a:cxn>
                <a:cxn ang="0">
                  <a:pos x="374" y="598"/>
                </a:cxn>
                <a:cxn ang="0">
                  <a:pos x="388" y="510"/>
                </a:cxn>
                <a:cxn ang="0">
                  <a:pos x="234" y="503"/>
                </a:cxn>
                <a:cxn ang="0">
                  <a:pos x="227" y="474"/>
                </a:cxn>
                <a:cxn ang="0">
                  <a:pos x="247" y="452"/>
                </a:cxn>
                <a:cxn ang="0">
                  <a:pos x="415" y="328"/>
                </a:cxn>
                <a:cxn ang="0">
                  <a:pos x="448" y="175"/>
                </a:cxn>
                <a:cxn ang="0">
                  <a:pos x="515" y="58"/>
                </a:cxn>
                <a:cxn ang="0">
                  <a:pos x="649" y="0"/>
                </a:cxn>
              </a:cxnLst>
              <a:rect l="0" t="0" r="r" b="b"/>
              <a:pathLst>
                <a:path w="802" h="1495">
                  <a:moveTo>
                    <a:pt x="649" y="0"/>
                  </a:moveTo>
                  <a:lnTo>
                    <a:pt x="709" y="7"/>
                  </a:lnTo>
                  <a:lnTo>
                    <a:pt x="756" y="29"/>
                  </a:lnTo>
                  <a:lnTo>
                    <a:pt x="789" y="65"/>
                  </a:lnTo>
                  <a:lnTo>
                    <a:pt x="802" y="116"/>
                  </a:lnTo>
                  <a:lnTo>
                    <a:pt x="796" y="153"/>
                  </a:lnTo>
                  <a:lnTo>
                    <a:pt x="769" y="197"/>
                  </a:lnTo>
                  <a:lnTo>
                    <a:pt x="742" y="211"/>
                  </a:lnTo>
                  <a:lnTo>
                    <a:pt x="716" y="218"/>
                  </a:lnTo>
                  <a:lnTo>
                    <a:pt x="689" y="211"/>
                  </a:lnTo>
                  <a:lnTo>
                    <a:pt x="662" y="182"/>
                  </a:lnTo>
                  <a:lnTo>
                    <a:pt x="655" y="153"/>
                  </a:lnTo>
                  <a:lnTo>
                    <a:pt x="655" y="131"/>
                  </a:lnTo>
                  <a:lnTo>
                    <a:pt x="669" y="102"/>
                  </a:lnTo>
                  <a:lnTo>
                    <a:pt x="682" y="87"/>
                  </a:lnTo>
                  <a:lnTo>
                    <a:pt x="722" y="58"/>
                  </a:lnTo>
                  <a:lnTo>
                    <a:pt x="702" y="51"/>
                  </a:lnTo>
                  <a:lnTo>
                    <a:pt x="675" y="43"/>
                  </a:lnTo>
                  <a:lnTo>
                    <a:pt x="649" y="43"/>
                  </a:lnTo>
                  <a:lnTo>
                    <a:pt x="629" y="51"/>
                  </a:lnTo>
                  <a:lnTo>
                    <a:pt x="602" y="58"/>
                  </a:lnTo>
                  <a:lnTo>
                    <a:pt x="588" y="73"/>
                  </a:lnTo>
                  <a:lnTo>
                    <a:pt x="575" y="94"/>
                  </a:lnTo>
                  <a:lnTo>
                    <a:pt x="568" y="116"/>
                  </a:lnTo>
                  <a:lnTo>
                    <a:pt x="562" y="153"/>
                  </a:lnTo>
                  <a:lnTo>
                    <a:pt x="548" y="197"/>
                  </a:lnTo>
                  <a:lnTo>
                    <a:pt x="542" y="255"/>
                  </a:lnTo>
                  <a:lnTo>
                    <a:pt x="528" y="342"/>
                  </a:lnTo>
                  <a:lnTo>
                    <a:pt x="508" y="452"/>
                  </a:lnTo>
                  <a:lnTo>
                    <a:pt x="682" y="452"/>
                  </a:lnTo>
                  <a:lnTo>
                    <a:pt x="695" y="459"/>
                  </a:lnTo>
                  <a:lnTo>
                    <a:pt x="695" y="488"/>
                  </a:lnTo>
                  <a:lnTo>
                    <a:pt x="689" y="503"/>
                  </a:lnTo>
                  <a:lnTo>
                    <a:pt x="682" y="510"/>
                  </a:lnTo>
                  <a:lnTo>
                    <a:pt x="508" y="510"/>
                  </a:lnTo>
                  <a:lnTo>
                    <a:pt x="508" y="503"/>
                  </a:lnTo>
                  <a:lnTo>
                    <a:pt x="495" y="510"/>
                  </a:lnTo>
                  <a:lnTo>
                    <a:pt x="508" y="510"/>
                  </a:lnTo>
                  <a:lnTo>
                    <a:pt x="421" y="1013"/>
                  </a:lnTo>
                  <a:lnTo>
                    <a:pt x="415" y="1043"/>
                  </a:lnTo>
                  <a:lnTo>
                    <a:pt x="401" y="1108"/>
                  </a:lnTo>
                  <a:lnTo>
                    <a:pt x="381" y="1188"/>
                  </a:lnTo>
                  <a:lnTo>
                    <a:pt x="354" y="1276"/>
                  </a:lnTo>
                  <a:lnTo>
                    <a:pt x="328" y="1349"/>
                  </a:lnTo>
                  <a:lnTo>
                    <a:pt x="301" y="1385"/>
                  </a:lnTo>
                  <a:lnTo>
                    <a:pt x="267" y="1436"/>
                  </a:lnTo>
                  <a:lnTo>
                    <a:pt x="214" y="1480"/>
                  </a:lnTo>
                  <a:lnTo>
                    <a:pt x="147" y="1495"/>
                  </a:lnTo>
                  <a:lnTo>
                    <a:pt x="93" y="1487"/>
                  </a:lnTo>
                  <a:lnTo>
                    <a:pt x="47" y="1466"/>
                  </a:lnTo>
                  <a:lnTo>
                    <a:pt x="13" y="1429"/>
                  </a:lnTo>
                  <a:lnTo>
                    <a:pt x="0" y="1378"/>
                  </a:lnTo>
                  <a:lnTo>
                    <a:pt x="6" y="1342"/>
                  </a:lnTo>
                  <a:lnTo>
                    <a:pt x="33" y="1298"/>
                  </a:lnTo>
                  <a:lnTo>
                    <a:pt x="60" y="1283"/>
                  </a:lnTo>
                  <a:lnTo>
                    <a:pt x="87" y="1276"/>
                  </a:lnTo>
                  <a:lnTo>
                    <a:pt x="113" y="1283"/>
                  </a:lnTo>
                  <a:lnTo>
                    <a:pt x="140" y="1312"/>
                  </a:lnTo>
                  <a:lnTo>
                    <a:pt x="147" y="1342"/>
                  </a:lnTo>
                  <a:lnTo>
                    <a:pt x="147" y="1356"/>
                  </a:lnTo>
                  <a:lnTo>
                    <a:pt x="134" y="1385"/>
                  </a:lnTo>
                  <a:lnTo>
                    <a:pt x="120" y="1400"/>
                  </a:lnTo>
                  <a:lnTo>
                    <a:pt x="80" y="1429"/>
                  </a:lnTo>
                  <a:lnTo>
                    <a:pt x="100" y="1444"/>
                  </a:lnTo>
                  <a:lnTo>
                    <a:pt x="120" y="1451"/>
                  </a:lnTo>
                  <a:lnTo>
                    <a:pt x="147" y="1451"/>
                  </a:lnTo>
                  <a:lnTo>
                    <a:pt x="187" y="1436"/>
                  </a:lnTo>
                  <a:lnTo>
                    <a:pt x="214" y="1407"/>
                  </a:lnTo>
                  <a:lnTo>
                    <a:pt x="234" y="1363"/>
                  </a:lnTo>
                  <a:lnTo>
                    <a:pt x="247" y="1320"/>
                  </a:lnTo>
                  <a:lnTo>
                    <a:pt x="254" y="1291"/>
                  </a:lnTo>
                  <a:lnTo>
                    <a:pt x="267" y="1218"/>
                  </a:lnTo>
                  <a:lnTo>
                    <a:pt x="281" y="1123"/>
                  </a:lnTo>
                  <a:lnTo>
                    <a:pt x="301" y="1013"/>
                  </a:lnTo>
                  <a:lnTo>
                    <a:pt x="321" y="897"/>
                  </a:lnTo>
                  <a:lnTo>
                    <a:pt x="341" y="787"/>
                  </a:lnTo>
                  <a:lnTo>
                    <a:pt x="354" y="678"/>
                  </a:lnTo>
                  <a:lnTo>
                    <a:pt x="374" y="598"/>
                  </a:lnTo>
                  <a:lnTo>
                    <a:pt x="381" y="532"/>
                  </a:lnTo>
                  <a:lnTo>
                    <a:pt x="388" y="510"/>
                  </a:lnTo>
                  <a:lnTo>
                    <a:pt x="247" y="510"/>
                  </a:lnTo>
                  <a:lnTo>
                    <a:pt x="234" y="503"/>
                  </a:lnTo>
                  <a:lnTo>
                    <a:pt x="227" y="496"/>
                  </a:lnTo>
                  <a:lnTo>
                    <a:pt x="227" y="474"/>
                  </a:lnTo>
                  <a:lnTo>
                    <a:pt x="234" y="459"/>
                  </a:lnTo>
                  <a:lnTo>
                    <a:pt x="247" y="452"/>
                  </a:lnTo>
                  <a:lnTo>
                    <a:pt x="394" y="452"/>
                  </a:lnTo>
                  <a:lnTo>
                    <a:pt x="415" y="328"/>
                  </a:lnTo>
                  <a:lnTo>
                    <a:pt x="428" y="240"/>
                  </a:lnTo>
                  <a:lnTo>
                    <a:pt x="448" y="175"/>
                  </a:lnTo>
                  <a:lnTo>
                    <a:pt x="468" y="124"/>
                  </a:lnTo>
                  <a:lnTo>
                    <a:pt x="515" y="58"/>
                  </a:lnTo>
                  <a:lnTo>
                    <a:pt x="582" y="14"/>
                  </a:lnTo>
                  <a:lnTo>
                    <a:pt x="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09"/>
            <p:cNvSpPr>
              <a:spLocks/>
            </p:cNvSpPr>
            <p:nvPr/>
          </p:nvSpPr>
          <p:spPr bwMode="auto">
            <a:xfrm>
              <a:off x="7946" y="3260"/>
              <a:ext cx="1899" cy="1218"/>
            </a:xfrm>
            <a:custGeom>
              <a:avLst/>
              <a:gdLst/>
              <a:ahLst/>
              <a:cxnLst>
                <a:cxn ang="0">
                  <a:pos x="1378" y="0"/>
                </a:cxn>
                <a:cxn ang="0">
                  <a:pos x="1424" y="0"/>
                </a:cxn>
                <a:cxn ang="0">
                  <a:pos x="1438" y="7"/>
                </a:cxn>
                <a:cxn ang="0">
                  <a:pos x="1444" y="15"/>
                </a:cxn>
                <a:cxn ang="0">
                  <a:pos x="1444" y="22"/>
                </a:cxn>
                <a:cxn ang="0">
                  <a:pos x="1451" y="36"/>
                </a:cxn>
                <a:cxn ang="0">
                  <a:pos x="1498" y="190"/>
                </a:cxn>
                <a:cxn ang="0">
                  <a:pos x="1558" y="306"/>
                </a:cxn>
                <a:cxn ang="0">
                  <a:pos x="1625" y="401"/>
                </a:cxn>
                <a:cxn ang="0">
                  <a:pos x="1699" y="474"/>
                </a:cxn>
                <a:cxn ang="0">
                  <a:pos x="1772" y="525"/>
                </a:cxn>
                <a:cxn ang="0">
                  <a:pos x="1839" y="562"/>
                </a:cxn>
                <a:cxn ang="0">
                  <a:pos x="1886" y="583"/>
                </a:cxn>
                <a:cxn ang="0">
                  <a:pos x="1893" y="583"/>
                </a:cxn>
                <a:cxn ang="0">
                  <a:pos x="1899" y="591"/>
                </a:cxn>
                <a:cxn ang="0">
                  <a:pos x="1899" y="613"/>
                </a:cxn>
                <a:cxn ang="0">
                  <a:pos x="1886" y="627"/>
                </a:cxn>
                <a:cxn ang="0">
                  <a:pos x="1739" y="707"/>
                </a:cxn>
                <a:cxn ang="0">
                  <a:pos x="1638" y="802"/>
                </a:cxn>
                <a:cxn ang="0">
                  <a:pos x="1551" y="912"/>
                </a:cxn>
                <a:cxn ang="0">
                  <a:pos x="1498" y="1036"/>
                </a:cxn>
                <a:cxn ang="0">
                  <a:pos x="1451" y="1189"/>
                </a:cxn>
                <a:cxn ang="0">
                  <a:pos x="1444" y="1203"/>
                </a:cxn>
                <a:cxn ang="0">
                  <a:pos x="1438" y="1211"/>
                </a:cxn>
                <a:cxn ang="0">
                  <a:pos x="1424" y="1218"/>
                </a:cxn>
                <a:cxn ang="0">
                  <a:pos x="1384" y="1218"/>
                </a:cxn>
                <a:cxn ang="0">
                  <a:pos x="1378" y="1211"/>
                </a:cxn>
                <a:cxn ang="0">
                  <a:pos x="1364" y="1203"/>
                </a:cxn>
                <a:cxn ang="0">
                  <a:pos x="1364" y="1174"/>
                </a:cxn>
                <a:cxn ang="0">
                  <a:pos x="1378" y="1130"/>
                </a:cxn>
                <a:cxn ang="0">
                  <a:pos x="1398" y="1057"/>
                </a:cxn>
                <a:cxn ang="0">
                  <a:pos x="1424" y="977"/>
                </a:cxn>
                <a:cxn ang="0">
                  <a:pos x="1478" y="882"/>
                </a:cxn>
                <a:cxn ang="0">
                  <a:pos x="1498" y="846"/>
                </a:cxn>
                <a:cxn ang="0">
                  <a:pos x="1538" y="795"/>
                </a:cxn>
                <a:cxn ang="0">
                  <a:pos x="1592" y="729"/>
                </a:cxn>
                <a:cxn ang="0">
                  <a:pos x="1672" y="656"/>
                </a:cxn>
                <a:cxn ang="0">
                  <a:pos x="33" y="656"/>
                </a:cxn>
                <a:cxn ang="0">
                  <a:pos x="6" y="642"/>
                </a:cxn>
                <a:cxn ang="0">
                  <a:pos x="0" y="627"/>
                </a:cxn>
                <a:cxn ang="0">
                  <a:pos x="0" y="591"/>
                </a:cxn>
                <a:cxn ang="0">
                  <a:pos x="20" y="569"/>
                </a:cxn>
                <a:cxn ang="0">
                  <a:pos x="33" y="569"/>
                </a:cxn>
                <a:cxn ang="0">
                  <a:pos x="46" y="562"/>
                </a:cxn>
                <a:cxn ang="0">
                  <a:pos x="1665" y="562"/>
                </a:cxn>
                <a:cxn ang="0">
                  <a:pos x="1585" y="489"/>
                </a:cxn>
                <a:cxn ang="0">
                  <a:pos x="1518" y="408"/>
                </a:cxn>
                <a:cxn ang="0">
                  <a:pos x="1465" y="335"/>
                </a:cxn>
                <a:cxn ang="0">
                  <a:pos x="1418" y="248"/>
                </a:cxn>
                <a:cxn ang="0">
                  <a:pos x="1371" y="95"/>
                </a:cxn>
                <a:cxn ang="0">
                  <a:pos x="1357" y="44"/>
                </a:cxn>
                <a:cxn ang="0">
                  <a:pos x="1357" y="15"/>
                </a:cxn>
                <a:cxn ang="0">
                  <a:pos x="1371" y="7"/>
                </a:cxn>
                <a:cxn ang="0">
                  <a:pos x="1378" y="0"/>
                </a:cxn>
              </a:cxnLst>
              <a:rect l="0" t="0" r="r" b="b"/>
              <a:pathLst>
                <a:path w="1899" h="1218">
                  <a:moveTo>
                    <a:pt x="1378" y="0"/>
                  </a:moveTo>
                  <a:lnTo>
                    <a:pt x="1424" y="0"/>
                  </a:lnTo>
                  <a:lnTo>
                    <a:pt x="1438" y="7"/>
                  </a:lnTo>
                  <a:lnTo>
                    <a:pt x="1444" y="15"/>
                  </a:lnTo>
                  <a:lnTo>
                    <a:pt x="1444" y="22"/>
                  </a:lnTo>
                  <a:lnTo>
                    <a:pt x="1451" y="36"/>
                  </a:lnTo>
                  <a:lnTo>
                    <a:pt x="1498" y="190"/>
                  </a:lnTo>
                  <a:lnTo>
                    <a:pt x="1558" y="306"/>
                  </a:lnTo>
                  <a:lnTo>
                    <a:pt x="1625" y="401"/>
                  </a:lnTo>
                  <a:lnTo>
                    <a:pt x="1699" y="474"/>
                  </a:lnTo>
                  <a:lnTo>
                    <a:pt x="1772" y="525"/>
                  </a:lnTo>
                  <a:lnTo>
                    <a:pt x="1839" y="562"/>
                  </a:lnTo>
                  <a:lnTo>
                    <a:pt x="1886" y="583"/>
                  </a:lnTo>
                  <a:lnTo>
                    <a:pt x="1893" y="583"/>
                  </a:lnTo>
                  <a:lnTo>
                    <a:pt x="1899" y="591"/>
                  </a:lnTo>
                  <a:lnTo>
                    <a:pt x="1899" y="613"/>
                  </a:lnTo>
                  <a:lnTo>
                    <a:pt x="1886" y="627"/>
                  </a:lnTo>
                  <a:lnTo>
                    <a:pt x="1739" y="707"/>
                  </a:lnTo>
                  <a:lnTo>
                    <a:pt x="1638" y="802"/>
                  </a:lnTo>
                  <a:lnTo>
                    <a:pt x="1551" y="912"/>
                  </a:lnTo>
                  <a:lnTo>
                    <a:pt x="1498" y="1036"/>
                  </a:lnTo>
                  <a:lnTo>
                    <a:pt x="1451" y="1189"/>
                  </a:lnTo>
                  <a:lnTo>
                    <a:pt x="1444" y="1203"/>
                  </a:lnTo>
                  <a:lnTo>
                    <a:pt x="1438" y="1211"/>
                  </a:lnTo>
                  <a:lnTo>
                    <a:pt x="1424" y="1218"/>
                  </a:lnTo>
                  <a:lnTo>
                    <a:pt x="1384" y="1218"/>
                  </a:lnTo>
                  <a:lnTo>
                    <a:pt x="1378" y="1211"/>
                  </a:lnTo>
                  <a:lnTo>
                    <a:pt x="1364" y="1203"/>
                  </a:lnTo>
                  <a:lnTo>
                    <a:pt x="1364" y="1174"/>
                  </a:lnTo>
                  <a:lnTo>
                    <a:pt x="1378" y="1130"/>
                  </a:lnTo>
                  <a:lnTo>
                    <a:pt x="1398" y="1057"/>
                  </a:lnTo>
                  <a:lnTo>
                    <a:pt x="1424" y="977"/>
                  </a:lnTo>
                  <a:lnTo>
                    <a:pt x="1478" y="882"/>
                  </a:lnTo>
                  <a:lnTo>
                    <a:pt x="1498" y="846"/>
                  </a:lnTo>
                  <a:lnTo>
                    <a:pt x="1538" y="795"/>
                  </a:lnTo>
                  <a:lnTo>
                    <a:pt x="1592" y="729"/>
                  </a:lnTo>
                  <a:lnTo>
                    <a:pt x="1672" y="656"/>
                  </a:lnTo>
                  <a:lnTo>
                    <a:pt x="33" y="656"/>
                  </a:lnTo>
                  <a:lnTo>
                    <a:pt x="6" y="642"/>
                  </a:lnTo>
                  <a:lnTo>
                    <a:pt x="0" y="627"/>
                  </a:lnTo>
                  <a:lnTo>
                    <a:pt x="0" y="591"/>
                  </a:lnTo>
                  <a:lnTo>
                    <a:pt x="20" y="569"/>
                  </a:lnTo>
                  <a:lnTo>
                    <a:pt x="33" y="569"/>
                  </a:lnTo>
                  <a:lnTo>
                    <a:pt x="46" y="562"/>
                  </a:lnTo>
                  <a:lnTo>
                    <a:pt x="1665" y="562"/>
                  </a:lnTo>
                  <a:lnTo>
                    <a:pt x="1585" y="489"/>
                  </a:lnTo>
                  <a:lnTo>
                    <a:pt x="1518" y="408"/>
                  </a:lnTo>
                  <a:lnTo>
                    <a:pt x="1465" y="335"/>
                  </a:lnTo>
                  <a:lnTo>
                    <a:pt x="1418" y="248"/>
                  </a:lnTo>
                  <a:lnTo>
                    <a:pt x="1371" y="95"/>
                  </a:lnTo>
                  <a:lnTo>
                    <a:pt x="1357" y="44"/>
                  </a:lnTo>
                  <a:lnTo>
                    <a:pt x="1357" y="15"/>
                  </a:lnTo>
                  <a:lnTo>
                    <a:pt x="1371" y="7"/>
                  </a:lnTo>
                  <a:lnTo>
                    <a:pt x="1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0"/>
            <p:cNvSpPr>
              <a:spLocks/>
            </p:cNvSpPr>
            <p:nvPr/>
          </p:nvSpPr>
          <p:spPr bwMode="auto">
            <a:xfrm>
              <a:off x="10635" y="2873"/>
              <a:ext cx="1177" cy="15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7" y="0"/>
                </a:cxn>
                <a:cxn ang="0">
                  <a:pos x="1177" y="526"/>
                </a:cxn>
                <a:cxn ang="0">
                  <a:pos x="1123" y="526"/>
                </a:cxn>
                <a:cxn ang="0">
                  <a:pos x="1103" y="402"/>
                </a:cxn>
                <a:cxn ang="0">
                  <a:pos x="1083" y="299"/>
                </a:cxn>
                <a:cxn ang="0">
                  <a:pos x="1050" y="219"/>
                </a:cxn>
                <a:cxn ang="0">
                  <a:pos x="1003" y="154"/>
                </a:cxn>
                <a:cxn ang="0">
                  <a:pos x="943" y="110"/>
                </a:cxn>
                <a:cxn ang="0">
                  <a:pos x="849" y="81"/>
                </a:cxn>
                <a:cxn ang="0">
                  <a:pos x="736" y="73"/>
                </a:cxn>
                <a:cxn ang="0">
                  <a:pos x="455" y="73"/>
                </a:cxn>
                <a:cxn ang="0">
                  <a:pos x="421" y="88"/>
                </a:cxn>
                <a:cxn ang="0">
                  <a:pos x="408" y="117"/>
                </a:cxn>
                <a:cxn ang="0">
                  <a:pos x="408" y="1437"/>
                </a:cxn>
                <a:cxn ang="0">
                  <a:pos x="414" y="1466"/>
                </a:cxn>
                <a:cxn ang="0">
                  <a:pos x="434" y="1488"/>
                </a:cxn>
                <a:cxn ang="0">
                  <a:pos x="468" y="1503"/>
                </a:cxn>
                <a:cxn ang="0">
                  <a:pos x="528" y="1510"/>
                </a:cxn>
                <a:cxn ang="0">
                  <a:pos x="689" y="1510"/>
                </a:cxn>
                <a:cxn ang="0">
                  <a:pos x="689" y="1583"/>
                </a:cxn>
                <a:cxn ang="0">
                  <a:pos x="608" y="1576"/>
                </a:cxn>
                <a:cxn ang="0">
                  <a:pos x="67" y="1576"/>
                </a:cxn>
                <a:cxn ang="0">
                  <a:pos x="0" y="1583"/>
                </a:cxn>
                <a:cxn ang="0">
                  <a:pos x="0" y="1510"/>
                </a:cxn>
                <a:cxn ang="0">
                  <a:pos x="133" y="1510"/>
                </a:cxn>
                <a:cxn ang="0">
                  <a:pos x="187" y="1496"/>
                </a:cxn>
                <a:cxn ang="0">
                  <a:pos x="214" y="1474"/>
                </a:cxn>
                <a:cxn ang="0">
                  <a:pos x="227" y="1444"/>
                </a:cxn>
                <a:cxn ang="0">
                  <a:pos x="227" y="139"/>
                </a:cxn>
                <a:cxn ang="0">
                  <a:pos x="214" y="110"/>
                </a:cxn>
                <a:cxn ang="0">
                  <a:pos x="187" y="88"/>
                </a:cxn>
                <a:cxn ang="0">
                  <a:pos x="133" y="73"/>
                </a:cxn>
                <a:cxn ang="0">
                  <a:pos x="0" y="73"/>
                </a:cxn>
                <a:cxn ang="0">
                  <a:pos x="0" y="0"/>
                </a:cxn>
              </a:cxnLst>
              <a:rect l="0" t="0" r="r" b="b"/>
              <a:pathLst>
                <a:path w="1177" h="1583">
                  <a:moveTo>
                    <a:pt x="0" y="0"/>
                  </a:moveTo>
                  <a:lnTo>
                    <a:pt x="1117" y="0"/>
                  </a:lnTo>
                  <a:lnTo>
                    <a:pt x="1177" y="526"/>
                  </a:lnTo>
                  <a:lnTo>
                    <a:pt x="1123" y="526"/>
                  </a:lnTo>
                  <a:lnTo>
                    <a:pt x="1103" y="402"/>
                  </a:lnTo>
                  <a:lnTo>
                    <a:pt x="1083" y="299"/>
                  </a:lnTo>
                  <a:lnTo>
                    <a:pt x="1050" y="219"/>
                  </a:lnTo>
                  <a:lnTo>
                    <a:pt x="1003" y="154"/>
                  </a:lnTo>
                  <a:lnTo>
                    <a:pt x="943" y="110"/>
                  </a:lnTo>
                  <a:lnTo>
                    <a:pt x="849" y="81"/>
                  </a:lnTo>
                  <a:lnTo>
                    <a:pt x="736" y="73"/>
                  </a:lnTo>
                  <a:lnTo>
                    <a:pt x="455" y="73"/>
                  </a:lnTo>
                  <a:lnTo>
                    <a:pt x="421" y="88"/>
                  </a:lnTo>
                  <a:lnTo>
                    <a:pt x="408" y="117"/>
                  </a:lnTo>
                  <a:lnTo>
                    <a:pt x="408" y="1437"/>
                  </a:lnTo>
                  <a:lnTo>
                    <a:pt x="414" y="1466"/>
                  </a:lnTo>
                  <a:lnTo>
                    <a:pt x="434" y="1488"/>
                  </a:lnTo>
                  <a:lnTo>
                    <a:pt x="468" y="1503"/>
                  </a:lnTo>
                  <a:lnTo>
                    <a:pt x="528" y="1510"/>
                  </a:lnTo>
                  <a:lnTo>
                    <a:pt x="689" y="1510"/>
                  </a:lnTo>
                  <a:lnTo>
                    <a:pt x="689" y="1583"/>
                  </a:lnTo>
                  <a:lnTo>
                    <a:pt x="608" y="1576"/>
                  </a:lnTo>
                  <a:lnTo>
                    <a:pt x="67" y="1576"/>
                  </a:lnTo>
                  <a:lnTo>
                    <a:pt x="0" y="1583"/>
                  </a:lnTo>
                  <a:lnTo>
                    <a:pt x="0" y="1510"/>
                  </a:lnTo>
                  <a:lnTo>
                    <a:pt x="133" y="1510"/>
                  </a:lnTo>
                  <a:lnTo>
                    <a:pt x="187" y="1496"/>
                  </a:lnTo>
                  <a:lnTo>
                    <a:pt x="214" y="1474"/>
                  </a:lnTo>
                  <a:lnTo>
                    <a:pt x="227" y="1444"/>
                  </a:lnTo>
                  <a:lnTo>
                    <a:pt x="227" y="139"/>
                  </a:lnTo>
                  <a:lnTo>
                    <a:pt x="214" y="110"/>
                  </a:lnTo>
                  <a:lnTo>
                    <a:pt x="187" y="88"/>
                  </a:lnTo>
                  <a:lnTo>
                    <a:pt x="133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1"/>
            <p:cNvSpPr>
              <a:spLocks/>
            </p:cNvSpPr>
            <p:nvPr/>
          </p:nvSpPr>
          <p:spPr bwMode="auto">
            <a:xfrm>
              <a:off x="12595" y="3260"/>
              <a:ext cx="1899" cy="1218"/>
            </a:xfrm>
            <a:custGeom>
              <a:avLst/>
              <a:gdLst/>
              <a:ahLst/>
              <a:cxnLst>
                <a:cxn ang="0">
                  <a:pos x="1378" y="0"/>
                </a:cxn>
                <a:cxn ang="0">
                  <a:pos x="1424" y="0"/>
                </a:cxn>
                <a:cxn ang="0">
                  <a:pos x="1438" y="7"/>
                </a:cxn>
                <a:cxn ang="0">
                  <a:pos x="1445" y="15"/>
                </a:cxn>
                <a:cxn ang="0">
                  <a:pos x="1445" y="22"/>
                </a:cxn>
                <a:cxn ang="0">
                  <a:pos x="1451" y="36"/>
                </a:cxn>
                <a:cxn ang="0">
                  <a:pos x="1498" y="190"/>
                </a:cxn>
                <a:cxn ang="0">
                  <a:pos x="1558" y="306"/>
                </a:cxn>
                <a:cxn ang="0">
                  <a:pos x="1625" y="401"/>
                </a:cxn>
                <a:cxn ang="0">
                  <a:pos x="1699" y="474"/>
                </a:cxn>
                <a:cxn ang="0">
                  <a:pos x="1772" y="525"/>
                </a:cxn>
                <a:cxn ang="0">
                  <a:pos x="1839" y="562"/>
                </a:cxn>
                <a:cxn ang="0">
                  <a:pos x="1886" y="583"/>
                </a:cxn>
                <a:cxn ang="0">
                  <a:pos x="1899" y="598"/>
                </a:cxn>
                <a:cxn ang="0">
                  <a:pos x="1899" y="620"/>
                </a:cxn>
                <a:cxn ang="0">
                  <a:pos x="1739" y="707"/>
                </a:cxn>
                <a:cxn ang="0">
                  <a:pos x="1639" y="802"/>
                </a:cxn>
                <a:cxn ang="0">
                  <a:pos x="1552" y="912"/>
                </a:cxn>
                <a:cxn ang="0">
                  <a:pos x="1498" y="1036"/>
                </a:cxn>
                <a:cxn ang="0">
                  <a:pos x="1451" y="1189"/>
                </a:cxn>
                <a:cxn ang="0">
                  <a:pos x="1451" y="1203"/>
                </a:cxn>
                <a:cxn ang="0">
                  <a:pos x="1445" y="1211"/>
                </a:cxn>
                <a:cxn ang="0">
                  <a:pos x="1431" y="1218"/>
                </a:cxn>
                <a:cxn ang="0">
                  <a:pos x="1384" y="1218"/>
                </a:cxn>
                <a:cxn ang="0">
                  <a:pos x="1378" y="1211"/>
                </a:cxn>
                <a:cxn ang="0">
                  <a:pos x="1364" y="1203"/>
                </a:cxn>
                <a:cxn ang="0">
                  <a:pos x="1364" y="1174"/>
                </a:cxn>
                <a:cxn ang="0">
                  <a:pos x="1378" y="1130"/>
                </a:cxn>
                <a:cxn ang="0">
                  <a:pos x="1398" y="1057"/>
                </a:cxn>
                <a:cxn ang="0">
                  <a:pos x="1424" y="977"/>
                </a:cxn>
                <a:cxn ang="0">
                  <a:pos x="1478" y="882"/>
                </a:cxn>
                <a:cxn ang="0">
                  <a:pos x="1498" y="846"/>
                </a:cxn>
                <a:cxn ang="0">
                  <a:pos x="1538" y="795"/>
                </a:cxn>
                <a:cxn ang="0">
                  <a:pos x="1592" y="729"/>
                </a:cxn>
                <a:cxn ang="0">
                  <a:pos x="1672" y="656"/>
                </a:cxn>
                <a:cxn ang="0">
                  <a:pos x="33" y="656"/>
                </a:cxn>
                <a:cxn ang="0">
                  <a:pos x="6" y="642"/>
                </a:cxn>
                <a:cxn ang="0">
                  <a:pos x="0" y="627"/>
                </a:cxn>
                <a:cxn ang="0">
                  <a:pos x="0" y="591"/>
                </a:cxn>
                <a:cxn ang="0">
                  <a:pos x="20" y="569"/>
                </a:cxn>
                <a:cxn ang="0">
                  <a:pos x="33" y="569"/>
                </a:cxn>
                <a:cxn ang="0">
                  <a:pos x="46" y="562"/>
                </a:cxn>
                <a:cxn ang="0">
                  <a:pos x="1665" y="562"/>
                </a:cxn>
                <a:cxn ang="0">
                  <a:pos x="1585" y="489"/>
                </a:cxn>
                <a:cxn ang="0">
                  <a:pos x="1518" y="408"/>
                </a:cxn>
                <a:cxn ang="0">
                  <a:pos x="1465" y="335"/>
                </a:cxn>
                <a:cxn ang="0">
                  <a:pos x="1418" y="248"/>
                </a:cxn>
                <a:cxn ang="0">
                  <a:pos x="1371" y="95"/>
                </a:cxn>
                <a:cxn ang="0">
                  <a:pos x="1358" y="44"/>
                </a:cxn>
                <a:cxn ang="0">
                  <a:pos x="1358" y="15"/>
                </a:cxn>
                <a:cxn ang="0">
                  <a:pos x="1364" y="7"/>
                </a:cxn>
                <a:cxn ang="0">
                  <a:pos x="1378" y="0"/>
                </a:cxn>
              </a:cxnLst>
              <a:rect l="0" t="0" r="r" b="b"/>
              <a:pathLst>
                <a:path w="1899" h="1218">
                  <a:moveTo>
                    <a:pt x="1378" y="0"/>
                  </a:moveTo>
                  <a:lnTo>
                    <a:pt x="1424" y="0"/>
                  </a:lnTo>
                  <a:lnTo>
                    <a:pt x="1438" y="7"/>
                  </a:lnTo>
                  <a:lnTo>
                    <a:pt x="1445" y="15"/>
                  </a:lnTo>
                  <a:lnTo>
                    <a:pt x="1445" y="22"/>
                  </a:lnTo>
                  <a:lnTo>
                    <a:pt x="1451" y="36"/>
                  </a:lnTo>
                  <a:lnTo>
                    <a:pt x="1498" y="190"/>
                  </a:lnTo>
                  <a:lnTo>
                    <a:pt x="1558" y="306"/>
                  </a:lnTo>
                  <a:lnTo>
                    <a:pt x="1625" y="401"/>
                  </a:lnTo>
                  <a:lnTo>
                    <a:pt x="1699" y="474"/>
                  </a:lnTo>
                  <a:lnTo>
                    <a:pt x="1772" y="525"/>
                  </a:lnTo>
                  <a:lnTo>
                    <a:pt x="1839" y="562"/>
                  </a:lnTo>
                  <a:lnTo>
                    <a:pt x="1886" y="583"/>
                  </a:lnTo>
                  <a:lnTo>
                    <a:pt x="1899" y="598"/>
                  </a:lnTo>
                  <a:lnTo>
                    <a:pt x="1899" y="620"/>
                  </a:lnTo>
                  <a:lnTo>
                    <a:pt x="1739" y="707"/>
                  </a:lnTo>
                  <a:lnTo>
                    <a:pt x="1639" y="802"/>
                  </a:lnTo>
                  <a:lnTo>
                    <a:pt x="1552" y="912"/>
                  </a:lnTo>
                  <a:lnTo>
                    <a:pt x="1498" y="1036"/>
                  </a:lnTo>
                  <a:lnTo>
                    <a:pt x="1451" y="1189"/>
                  </a:lnTo>
                  <a:lnTo>
                    <a:pt x="1451" y="1203"/>
                  </a:lnTo>
                  <a:lnTo>
                    <a:pt x="1445" y="1211"/>
                  </a:lnTo>
                  <a:lnTo>
                    <a:pt x="1431" y="1218"/>
                  </a:lnTo>
                  <a:lnTo>
                    <a:pt x="1384" y="1218"/>
                  </a:lnTo>
                  <a:lnTo>
                    <a:pt x="1378" y="1211"/>
                  </a:lnTo>
                  <a:lnTo>
                    <a:pt x="1364" y="1203"/>
                  </a:lnTo>
                  <a:lnTo>
                    <a:pt x="1364" y="1174"/>
                  </a:lnTo>
                  <a:lnTo>
                    <a:pt x="1378" y="1130"/>
                  </a:lnTo>
                  <a:lnTo>
                    <a:pt x="1398" y="1057"/>
                  </a:lnTo>
                  <a:lnTo>
                    <a:pt x="1424" y="977"/>
                  </a:lnTo>
                  <a:lnTo>
                    <a:pt x="1478" y="882"/>
                  </a:lnTo>
                  <a:lnTo>
                    <a:pt x="1498" y="846"/>
                  </a:lnTo>
                  <a:lnTo>
                    <a:pt x="1538" y="795"/>
                  </a:lnTo>
                  <a:lnTo>
                    <a:pt x="1592" y="729"/>
                  </a:lnTo>
                  <a:lnTo>
                    <a:pt x="1672" y="656"/>
                  </a:lnTo>
                  <a:lnTo>
                    <a:pt x="33" y="656"/>
                  </a:lnTo>
                  <a:lnTo>
                    <a:pt x="6" y="642"/>
                  </a:lnTo>
                  <a:lnTo>
                    <a:pt x="0" y="627"/>
                  </a:lnTo>
                  <a:lnTo>
                    <a:pt x="0" y="591"/>
                  </a:lnTo>
                  <a:lnTo>
                    <a:pt x="20" y="569"/>
                  </a:lnTo>
                  <a:lnTo>
                    <a:pt x="33" y="569"/>
                  </a:lnTo>
                  <a:lnTo>
                    <a:pt x="46" y="562"/>
                  </a:lnTo>
                  <a:lnTo>
                    <a:pt x="1665" y="562"/>
                  </a:lnTo>
                  <a:lnTo>
                    <a:pt x="1585" y="489"/>
                  </a:lnTo>
                  <a:lnTo>
                    <a:pt x="1518" y="408"/>
                  </a:lnTo>
                  <a:lnTo>
                    <a:pt x="1465" y="335"/>
                  </a:lnTo>
                  <a:lnTo>
                    <a:pt x="1418" y="248"/>
                  </a:lnTo>
                  <a:lnTo>
                    <a:pt x="1371" y="95"/>
                  </a:lnTo>
                  <a:lnTo>
                    <a:pt x="1358" y="44"/>
                  </a:lnTo>
                  <a:lnTo>
                    <a:pt x="1358" y="15"/>
                  </a:lnTo>
                  <a:lnTo>
                    <a:pt x="1364" y="7"/>
                  </a:lnTo>
                  <a:lnTo>
                    <a:pt x="1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2"/>
            <p:cNvSpPr>
              <a:spLocks/>
            </p:cNvSpPr>
            <p:nvPr/>
          </p:nvSpPr>
          <p:spPr bwMode="auto">
            <a:xfrm>
              <a:off x="15290" y="2873"/>
              <a:ext cx="1178" cy="15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8" y="0"/>
                </a:cxn>
                <a:cxn ang="0">
                  <a:pos x="1178" y="526"/>
                </a:cxn>
                <a:cxn ang="0">
                  <a:pos x="1124" y="526"/>
                </a:cxn>
                <a:cxn ang="0">
                  <a:pos x="1104" y="402"/>
                </a:cxn>
                <a:cxn ang="0">
                  <a:pos x="1084" y="299"/>
                </a:cxn>
                <a:cxn ang="0">
                  <a:pos x="1051" y="219"/>
                </a:cxn>
                <a:cxn ang="0">
                  <a:pos x="1004" y="154"/>
                </a:cxn>
                <a:cxn ang="0">
                  <a:pos x="944" y="110"/>
                </a:cxn>
                <a:cxn ang="0">
                  <a:pos x="850" y="81"/>
                </a:cxn>
                <a:cxn ang="0">
                  <a:pos x="736" y="73"/>
                </a:cxn>
                <a:cxn ang="0">
                  <a:pos x="455" y="73"/>
                </a:cxn>
                <a:cxn ang="0">
                  <a:pos x="422" y="88"/>
                </a:cxn>
                <a:cxn ang="0">
                  <a:pos x="409" y="117"/>
                </a:cxn>
                <a:cxn ang="0">
                  <a:pos x="409" y="1437"/>
                </a:cxn>
                <a:cxn ang="0">
                  <a:pos x="415" y="1466"/>
                </a:cxn>
                <a:cxn ang="0">
                  <a:pos x="435" y="1488"/>
                </a:cxn>
                <a:cxn ang="0">
                  <a:pos x="469" y="1503"/>
                </a:cxn>
                <a:cxn ang="0">
                  <a:pos x="529" y="1510"/>
                </a:cxn>
                <a:cxn ang="0">
                  <a:pos x="690" y="1510"/>
                </a:cxn>
                <a:cxn ang="0">
                  <a:pos x="690" y="1583"/>
                </a:cxn>
                <a:cxn ang="0">
                  <a:pos x="609" y="1576"/>
                </a:cxn>
                <a:cxn ang="0">
                  <a:pos x="67" y="1576"/>
                </a:cxn>
                <a:cxn ang="0">
                  <a:pos x="0" y="1583"/>
                </a:cxn>
                <a:cxn ang="0">
                  <a:pos x="0" y="1510"/>
                </a:cxn>
                <a:cxn ang="0">
                  <a:pos x="128" y="1510"/>
                </a:cxn>
                <a:cxn ang="0">
                  <a:pos x="181" y="1496"/>
                </a:cxn>
                <a:cxn ang="0">
                  <a:pos x="208" y="1474"/>
                </a:cxn>
                <a:cxn ang="0">
                  <a:pos x="221" y="1444"/>
                </a:cxn>
                <a:cxn ang="0">
                  <a:pos x="221" y="139"/>
                </a:cxn>
                <a:cxn ang="0">
                  <a:pos x="208" y="110"/>
                </a:cxn>
                <a:cxn ang="0">
                  <a:pos x="181" y="88"/>
                </a:cxn>
                <a:cxn ang="0">
                  <a:pos x="128" y="73"/>
                </a:cxn>
                <a:cxn ang="0">
                  <a:pos x="0" y="73"/>
                </a:cxn>
                <a:cxn ang="0">
                  <a:pos x="0" y="0"/>
                </a:cxn>
              </a:cxnLst>
              <a:rect l="0" t="0" r="r" b="b"/>
              <a:pathLst>
                <a:path w="1178" h="1583">
                  <a:moveTo>
                    <a:pt x="0" y="0"/>
                  </a:moveTo>
                  <a:lnTo>
                    <a:pt x="1118" y="0"/>
                  </a:lnTo>
                  <a:lnTo>
                    <a:pt x="1178" y="526"/>
                  </a:lnTo>
                  <a:lnTo>
                    <a:pt x="1124" y="526"/>
                  </a:lnTo>
                  <a:lnTo>
                    <a:pt x="1104" y="402"/>
                  </a:lnTo>
                  <a:lnTo>
                    <a:pt x="1084" y="299"/>
                  </a:lnTo>
                  <a:lnTo>
                    <a:pt x="1051" y="219"/>
                  </a:lnTo>
                  <a:lnTo>
                    <a:pt x="1004" y="154"/>
                  </a:lnTo>
                  <a:lnTo>
                    <a:pt x="944" y="110"/>
                  </a:lnTo>
                  <a:lnTo>
                    <a:pt x="850" y="81"/>
                  </a:lnTo>
                  <a:lnTo>
                    <a:pt x="736" y="73"/>
                  </a:lnTo>
                  <a:lnTo>
                    <a:pt x="455" y="73"/>
                  </a:lnTo>
                  <a:lnTo>
                    <a:pt x="422" y="88"/>
                  </a:lnTo>
                  <a:lnTo>
                    <a:pt x="409" y="117"/>
                  </a:lnTo>
                  <a:lnTo>
                    <a:pt x="409" y="1437"/>
                  </a:lnTo>
                  <a:lnTo>
                    <a:pt x="415" y="1466"/>
                  </a:lnTo>
                  <a:lnTo>
                    <a:pt x="435" y="1488"/>
                  </a:lnTo>
                  <a:lnTo>
                    <a:pt x="469" y="1503"/>
                  </a:lnTo>
                  <a:lnTo>
                    <a:pt x="529" y="1510"/>
                  </a:lnTo>
                  <a:lnTo>
                    <a:pt x="690" y="1510"/>
                  </a:lnTo>
                  <a:lnTo>
                    <a:pt x="690" y="1583"/>
                  </a:lnTo>
                  <a:lnTo>
                    <a:pt x="609" y="1576"/>
                  </a:lnTo>
                  <a:lnTo>
                    <a:pt x="67" y="1576"/>
                  </a:lnTo>
                  <a:lnTo>
                    <a:pt x="0" y="1583"/>
                  </a:lnTo>
                  <a:lnTo>
                    <a:pt x="0" y="1510"/>
                  </a:lnTo>
                  <a:lnTo>
                    <a:pt x="128" y="1510"/>
                  </a:lnTo>
                  <a:lnTo>
                    <a:pt x="181" y="1496"/>
                  </a:lnTo>
                  <a:lnTo>
                    <a:pt x="208" y="1474"/>
                  </a:lnTo>
                  <a:lnTo>
                    <a:pt x="221" y="1444"/>
                  </a:lnTo>
                  <a:lnTo>
                    <a:pt x="221" y="139"/>
                  </a:lnTo>
                  <a:lnTo>
                    <a:pt x="208" y="110"/>
                  </a:lnTo>
                  <a:lnTo>
                    <a:pt x="181" y="88"/>
                  </a:lnTo>
                  <a:lnTo>
                    <a:pt x="128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3"/>
            <p:cNvSpPr>
              <a:spLocks noEditPoints="1"/>
            </p:cNvSpPr>
            <p:nvPr/>
          </p:nvSpPr>
          <p:spPr bwMode="auto">
            <a:xfrm>
              <a:off x="16608" y="4062"/>
              <a:ext cx="756" cy="1058"/>
            </a:xfrm>
            <a:custGeom>
              <a:avLst/>
              <a:gdLst/>
              <a:ahLst/>
              <a:cxnLst>
                <a:cxn ang="0">
                  <a:pos x="422" y="51"/>
                </a:cxn>
                <a:cxn ang="0">
                  <a:pos x="295" y="190"/>
                </a:cxn>
                <a:cxn ang="0">
                  <a:pos x="228" y="387"/>
                </a:cxn>
                <a:cxn ang="0">
                  <a:pos x="214" y="518"/>
                </a:cxn>
                <a:cxn ang="0">
                  <a:pos x="241" y="627"/>
                </a:cxn>
                <a:cxn ang="0">
                  <a:pos x="328" y="671"/>
                </a:cxn>
                <a:cxn ang="0">
                  <a:pos x="449" y="620"/>
                </a:cxn>
                <a:cxn ang="0">
                  <a:pos x="522" y="547"/>
                </a:cxn>
                <a:cxn ang="0">
                  <a:pos x="535" y="525"/>
                </a:cxn>
                <a:cxn ang="0">
                  <a:pos x="542" y="503"/>
                </a:cxn>
                <a:cxn ang="0">
                  <a:pos x="616" y="197"/>
                </a:cxn>
                <a:cxn ang="0">
                  <a:pos x="609" y="153"/>
                </a:cxn>
                <a:cxn ang="0">
                  <a:pos x="576" y="80"/>
                </a:cxn>
                <a:cxn ang="0">
                  <a:pos x="482" y="37"/>
                </a:cxn>
                <a:cxn ang="0">
                  <a:pos x="549" y="15"/>
                </a:cxn>
                <a:cxn ang="0">
                  <a:pos x="629" y="95"/>
                </a:cxn>
                <a:cxn ang="0">
                  <a:pos x="656" y="51"/>
                </a:cxn>
                <a:cxn ang="0">
                  <a:pos x="703" y="29"/>
                </a:cxn>
                <a:cxn ang="0">
                  <a:pos x="736" y="37"/>
                </a:cxn>
                <a:cxn ang="0">
                  <a:pos x="756" y="66"/>
                </a:cxn>
                <a:cxn ang="0">
                  <a:pos x="750" y="117"/>
                </a:cxn>
                <a:cxn ang="0">
                  <a:pos x="576" y="832"/>
                </a:cxn>
                <a:cxn ang="0">
                  <a:pos x="529" y="934"/>
                </a:cxn>
                <a:cxn ang="0">
                  <a:pos x="408" y="1021"/>
                </a:cxn>
                <a:cxn ang="0">
                  <a:pos x="214" y="1058"/>
                </a:cxn>
                <a:cxn ang="0">
                  <a:pos x="121" y="1050"/>
                </a:cxn>
                <a:cxn ang="0">
                  <a:pos x="40" y="1029"/>
                </a:cxn>
                <a:cxn ang="0">
                  <a:pos x="0" y="956"/>
                </a:cxn>
                <a:cxn ang="0">
                  <a:pos x="14" y="897"/>
                </a:cxn>
                <a:cxn ang="0">
                  <a:pos x="67" y="854"/>
                </a:cxn>
                <a:cxn ang="0">
                  <a:pos x="121" y="861"/>
                </a:cxn>
                <a:cxn ang="0">
                  <a:pos x="147" y="897"/>
                </a:cxn>
                <a:cxn ang="0">
                  <a:pos x="141" y="963"/>
                </a:cxn>
                <a:cxn ang="0">
                  <a:pos x="121" y="992"/>
                </a:cxn>
                <a:cxn ang="0">
                  <a:pos x="127" y="1007"/>
                </a:cxn>
                <a:cxn ang="0">
                  <a:pos x="261" y="1014"/>
                </a:cxn>
                <a:cxn ang="0">
                  <a:pos x="388" y="956"/>
                </a:cxn>
                <a:cxn ang="0">
                  <a:pos x="462" y="846"/>
                </a:cxn>
                <a:cxn ang="0">
                  <a:pos x="509" y="635"/>
                </a:cxn>
                <a:cxn ang="0">
                  <a:pos x="388" y="708"/>
                </a:cxn>
                <a:cxn ang="0">
                  <a:pos x="248" y="708"/>
                </a:cxn>
                <a:cxn ang="0">
                  <a:pos x="134" y="620"/>
                </a:cxn>
                <a:cxn ang="0">
                  <a:pos x="87" y="452"/>
                </a:cxn>
                <a:cxn ang="0">
                  <a:pos x="168" y="190"/>
                </a:cxn>
                <a:cxn ang="0">
                  <a:pos x="362" y="22"/>
                </a:cxn>
              </a:cxnLst>
              <a:rect l="0" t="0" r="r" b="b"/>
              <a:pathLst>
                <a:path w="756" h="1058">
                  <a:moveTo>
                    <a:pt x="482" y="37"/>
                  </a:moveTo>
                  <a:lnTo>
                    <a:pt x="422" y="51"/>
                  </a:lnTo>
                  <a:lnTo>
                    <a:pt x="362" y="95"/>
                  </a:lnTo>
                  <a:lnTo>
                    <a:pt x="295" y="190"/>
                  </a:lnTo>
                  <a:lnTo>
                    <a:pt x="268" y="241"/>
                  </a:lnTo>
                  <a:lnTo>
                    <a:pt x="228" y="387"/>
                  </a:lnTo>
                  <a:lnTo>
                    <a:pt x="221" y="460"/>
                  </a:lnTo>
                  <a:lnTo>
                    <a:pt x="214" y="518"/>
                  </a:lnTo>
                  <a:lnTo>
                    <a:pt x="221" y="576"/>
                  </a:lnTo>
                  <a:lnTo>
                    <a:pt x="241" y="627"/>
                  </a:lnTo>
                  <a:lnTo>
                    <a:pt x="275" y="657"/>
                  </a:lnTo>
                  <a:lnTo>
                    <a:pt x="328" y="671"/>
                  </a:lnTo>
                  <a:lnTo>
                    <a:pt x="388" y="657"/>
                  </a:lnTo>
                  <a:lnTo>
                    <a:pt x="449" y="620"/>
                  </a:lnTo>
                  <a:lnTo>
                    <a:pt x="509" y="562"/>
                  </a:lnTo>
                  <a:lnTo>
                    <a:pt x="522" y="547"/>
                  </a:lnTo>
                  <a:lnTo>
                    <a:pt x="529" y="533"/>
                  </a:lnTo>
                  <a:lnTo>
                    <a:pt x="535" y="525"/>
                  </a:lnTo>
                  <a:lnTo>
                    <a:pt x="535" y="518"/>
                  </a:lnTo>
                  <a:lnTo>
                    <a:pt x="542" y="503"/>
                  </a:lnTo>
                  <a:lnTo>
                    <a:pt x="549" y="496"/>
                  </a:lnTo>
                  <a:lnTo>
                    <a:pt x="616" y="197"/>
                  </a:lnTo>
                  <a:lnTo>
                    <a:pt x="616" y="175"/>
                  </a:lnTo>
                  <a:lnTo>
                    <a:pt x="609" y="153"/>
                  </a:lnTo>
                  <a:lnTo>
                    <a:pt x="602" y="117"/>
                  </a:lnTo>
                  <a:lnTo>
                    <a:pt x="576" y="80"/>
                  </a:lnTo>
                  <a:lnTo>
                    <a:pt x="535" y="51"/>
                  </a:lnTo>
                  <a:lnTo>
                    <a:pt x="482" y="37"/>
                  </a:lnTo>
                  <a:close/>
                  <a:moveTo>
                    <a:pt x="475" y="0"/>
                  </a:moveTo>
                  <a:lnTo>
                    <a:pt x="549" y="15"/>
                  </a:lnTo>
                  <a:lnTo>
                    <a:pt x="596" y="51"/>
                  </a:lnTo>
                  <a:lnTo>
                    <a:pt x="629" y="95"/>
                  </a:lnTo>
                  <a:lnTo>
                    <a:pt x="636" y="73"/>
                  </a:lnTo>
                  <a:lnTo>
                    <a:pt x="656" y="51"/>
                  </a:lnTo>
                  <a:lnTo>
                    <a:pt x="676" y="37"/>
                  </a:lnTo>
                  <a:lnTo>
                    <a:pt x="703" y="29"/>
                  </a:lnTo>
                  <a:lnTo>
                    <a:pt x="716" y="29"/>
                  </a:lnTo>
                  <a:lnTo>
                    <a:pt x="736" y="37"/>
                  </a:lnTo>
                  <a:lnTo>
                    <a:pt x="743" y="51"/>
                  </a:lnTo>
                  <a:lnTo>
                    <a:pt x="756" y="66"/>
                  </a:lnTo>
                  <a:lnTo>
                    <a:pt x="756" y="102"/>
                  </a:lnTo>
                  <a:lnTo>
                    <a:pt x="750" y="117"/>
                  </a:lnTo>
                  <a:lnTo>
                    <a:pt x="743" y="117"/>
                  </a:lnTo>
                  <a:lnTo>
                    <a:pt x="576" y="832"/>
                  </a:lnTo>
                  <a:lnTo>
                    <a:pt x="556" y="883"/>
                  </a:lnTo>
                  <a:lnTo>
                    <a:pt x="529" y="934"/>
                  </a:lnTo>
                  <a:lnTo>
                    <a:pt x="475" y="978"/>
                  </a:lnTo>
                  <a:lnTo>
                    <a:pt x="408" y="1021"/>
                  </a:lnTo>
                  <a:lnTo>
                    <a:pt x="321" y="1050"/>
                  </a:lnTo>
                  <a:lnTo>
                    <a:pt x="214" y="1058"/>
                  </a:lnTo>
                  <a:lnTo>
                    <a:pt x="168" y="1058"/>
                  </a:lnTo>
                  <a:lnTo>
                    <a:pt x="121" y="1050"/>
                  </a:lnTo>
                  <a:lnTo>
                    <a:pt x="81" y="1043"/>
                  </a:lnTo>
                  <a:lnTo>
                    <a:pt x="40" y="1029"/>
                  </a:lnTo>
                  <a:lnTo>
                    <a:pt x="14" y="999"/>
                  </a:lnTo>
                  <a:lnTo>
                    <a:pt x="0" y="956"/>
                  </a:lnTo>
                  <a:lnTo>
                    <a:pt x="0" y="926"/>
                  </a:lnTo>
                  <a:lnTo>
                    <a:pt x="14" y="897"/>
                  </a:lnTo>
                  <a:lnTo>
                    <a:pt x="27" y="883"/>
                  </a:lnTo>
                  <a:lnTo>
                    <a:pt x="67" y="854"/>
                  </a:lnTo>
                  <a:lnTo>
                    <a:pt x="107" y="854"/>
                  </a:lnTo>
                  <a:lnTo>
                    <a:pt x="121" y="861"/>
                  </a:lnTo>
                  <a:lnTo>
                    <a:pt x="134" y="875"/>
                  </a:lnTo>
                  <a:lnTo>
                    <a:pt x="147" y="897"/>
                  </a:lnTo>
                  <a:lnTo>
                    <a:pt x="147" y="948"/>
                  </a:lnTo>
                  <a:lnTo>
                    <a:pt x="141" y="963"/>
                  </a:lnTo>
                  <a:lnTo>
                    <a:pt x="127" y="978"/>
                  </a:lnTo>
                  <a:lnTo>
                    <a:pt x="121" y="992"/>
                  </a:lnTo>
                  <a:lnTo>
                    <a:pt x="101" y="999"/>
                  </a:lnTo>
                  <a:lnTo>
                    <a:pt x="127" y="1007"/>
                  </a:lnTo>
                  <a:lnTo>
                    <a:pt x="161" y="1014"/>
                  </a:lnTo>
                  <a:lnTo>
                    <a:pt x="261" y="1014"/>
                  </a:lnTo>
                  <a:lnTo>
                    <a:pt x="321" y="999"/>
                  </a:lnTo>
                  <a:lnTo>
                    <a:pt x="388" y="956"/>
                  </a:lnTo>
                  <a:lnTo>
                    <a:pt x="435" y="897"/>
                  </a:lnTo>
                  <a:lnTo>
                    <a:pt x="462" y="846"/>
                  </a:lnTo>
                  <a:lnTo>
                    <a:pt x="475" y="781"/>
                  </a:lnTo>
                  <a:lnTo>
                    <a:pt x="509" y="635"/>
                  </a:lnTo>
                  <a:lnTo>
                    <a:pt x="449" y="678"/>
                  </a:lnTo>
                  <a:lnTo>
                    <a:pt x="388" y="708"/>
                  </a:lnTo>
                  <a:lnTo>
                    <a:pt x="315" y="722"/>
                  </a:lnTo>
                  <a:lnTo>
                    <a:pt x="248" y="708"/>
                  </a:lnTo>
                  <a:lnTo>
                    <a:pt x="181" y="678"/>
                  </a:lnTo>
                  <a:lnTo>
                    <a:pt x="134" y="620"/>
                  </a:lnTo>
                  <a:lnTo>
                    <a:pt x="101" y="547"/>
                  </a:lnTo>
                  <a:lnTo>
                    <a:pt x="87" y="452"/>
                  </a:lnTo>
                  <a:lnTo>
                    <a:pt x="107" y="314"/>
                  </a:lnTo>
                  <a:lnTo>
                    <a:pt x="168" y="190"/>
                  </a:lnTo>
                  <a:lnTo>
                    <a:pt x="255" y="95"/>
                  </a:lnTo>
                  <a:lnTo>
                    <a:pt x="362" y="22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4"/>
            <p:cNvSpPr>
              <a:spLocks/>
            </p:cNvSpPr>
            <p:nvPr/>
          </p:nvSpPr>
          <p:spPr bwMode="auto">
            <a:xfrm>
              <a:off x="18254" y="3260"/>
              <a:ext cx="1900" cy="1218"/>
            </a:xfrm>
            <a:custGeom>
              <a:avLst/>
              <a:gdLst/>
              <a:ahLst/>
              <a:cxnLst>
                <a:cxn ang="0">
                  <a:pos x="1378" y="0"/>
                </a:cxn>
                <a:cxn ang="0">
                  <a:pos x="1425" y="0"/>
                </a:cxn>
                <a:cxn ang="0">
                  <a:pos x="1438" y="7"/>
                </a:cxn>
                <a:cxn ang="0">
                  <a:pos x="1445" y="15"/>
                </a:cxn>
                <a:cxn ang="0">
                  <a:pos x="1445" y="22"/>
                </a:cxn>
                <a:cxn ang="0">
                  <a:pos x="1452" y="36"/>
                </a:cxn>
                <a:cxn ang="0">
                  <a:pos x="1498" y="190"/>
                </a:cxn>
                <a:cxn ang="0">
                  <a:pos x="1559" y="306"/>
                </a:cxn>
                <a:cxn ang="0">
                  <a:pos x="1625" y="401"/>
                </a:cxn>
                <a:cxn ang="0">
                  <a:pos x="1699" y="474"/>
                </a:cxn>
                <a:cxn ang="0">
                  <a:pos x="1773" y="525"/>
                </a:cxn>
                <a:cxn ang="0">
                  <a:pos x="1840" y="562"/>
                </a:cxn>
                <a:cxn ang="0">
                  <a:pos x="1886" y="583"/>
                </a:cxn>
                <a:cxn ang="0">
                  <a:pos x="1893" y="583"/>
                </a:cxn>
                <a:cxn ang="0">
                  <a:pos x="1900" y="591"/>
                </a:cxn>
                <a:cxn ang="0">
                  <a:pos x="1900" y="620"/>
                </a:cxn>
                <a:cxn ang="0">
                  <a:pos x="1739" y="707"/>
                </a:cxn>
                <a:cxn ang="0">
                  <a:pos x="1639" y="802"/>
                </a:cxn>
                <a:cxn ang="0">
                  <a:pos x="1552" y="912"/>
                </a:cxn>
                <a:cxn ang="0">
                  <a:pos x="1498" y="1036"/>
                </a:cxn>
                <a:cxn ang="0">
                  <a:pos x="1452" y="1189"/>
                </a:cxn>
                <a:cxn ang="0">
                  <a:pos x="1445" y="1203"/>
                </a:cxn>
                <a:cxn ang="0">
                  <a:pos x="1438" y="1211"/>
                </a:cxn>
                <a:cxn ang="0">
                  <a:pos x="1425" y="1218"/>
                </a:cxn>
                <a:cxn ang="0">
                  <a:pos x="1385" y="1218"/>
                </a:cxn>
                <a:cxn ang="0">
                  <a:pos x="1378" y="1211"/>
                </a:cxn>
                <a:cxn ang="0">
                  <a:pos x="1365" y="1203"/>
                </a:cxn>
                <a:cxn ang="0">
                  <a:pos x="1365" y="1174"/>
                </a:cxn>
                <a:cxn ang="0">
                  <a:pos x="1378" y="1130"/>
                </a:cxn>
                <a:cxn ang="0">
                  <a:pos x="1398" y="1057"/>
                </a:cxn>
                <a:cxn ang="0">
                  <a:pos x="1425" y="977"/>
                </a:cxn>
                <a:cxn ang="0">
                  <a:pos x="1478" y="882"/>
                </a:cxn>
                <a:cxn ang="0">
                  <a:pos x="1498" y="846"/>
                </a:cxn>
                <a:cxn ang="0">
                  <a:pos x="1539" y="795"/>
                </a:cxn>
                <a:cxn ang="0">
                  <a:pos x="1592" y="729"/>
                </a:cxn>
                <a:cxn ang="0">
                  <a:pos x="1672" y="656"/>
                </a:cxn>
                <a:cxn ang="0">
                  <a:pos x="33" y="656"/>
                </a:cxn>
                <a:cxn ang="0">
                  <a:pos x="7" y="642"/>
                </a:cxn>
                <a:cxn ang="0">
                  <a:pos x="0" y="627"/>
                </a:cxn>
                <a:cxn ang="0">
                  <a:pos x="0" y="591"/>
                </a:cxn>
                <a:cxn ang="0">
                  <a:pos x="20" y="569"/>
                </a:cxn>
                <a:cxn ang="0">
                  <a:pos x="33" y="569"/>
                </a:cxn>
                <a:cxn ang="0">
                  <a:pos x="47" y="562"/>
                </a:cxn>
                <a:cxn ang="0">
                  <a:pos x="1666" y="562"/>
                </a:cxn>
                <a:cxn ang="0">
                  <a:pos x="1585" y="489"/>
                </a:cxn>
                <a:cxn ang="0">
                  <a:pos x="1518" y="408"/>
                </a:cxn>
                <a:cxn ang="0">
                  <a:pos x="1465" y="335"/>
                </a:cxn>
                <a:cxn ang="0">
                  <a:pos x="1418" y="248"/>
                </a:cxn>
                <a:cxn ang="0">
                  <a:pos x="1371" y="95"/>
                </a:cxn>
                <a:cxn ang="0">
                  <a:pos x="1358" y="44"/>
                </a:cxn>
                <a:cxn ang="0">
                  <a:pos x="1358" y="15"/>
                </a:cxn>
                <a:cxn ang="0">
                  <a:pos x="1371" y="7"/>
                </a:cxn>
                <a:cxn ang="0">
                  <a:pos x="1378" y="0"/>
                </a:cxn>
              </a:cxnLst>
              <a:rect l="0" t="0" r="r" b="b"/>
              <a:pathLst>
                <a:path w="1900" h="1218">
                  <a:moveTo>
                    <a:pt x="1378" y="0"/>
                  </a:moveTo>
                  <a:lnTo>
                    <a:pt x="1425" y="0"/>
                  </a:lnTo>
                  <a:lnTo>
                    <a:pt x="1438" y="7"/>
                  </a:lnTo>
                  <a:lnTo>
                    <a:pt x="1445" y="15"/>
                  </a:lnTo>
                  <a:lnTo>
                    <a:pt x="1445" y="22"/>
                  </a:lnTo>
                  <a:lnTo>
                    <a:pt x="1452" y="36"/>
                  </a:lnTo>
                  <a:lnTo>
                    <a:pt x="1498" y="190"/>
                  </a:lnTo>
                  <a:lnTo>
                    <a:pt x="1559" y="306"/>
                  </a:lnTo>
                  <a:lnTo>
                    <a:pt x="1625" y="401"/>
                  </a:lnTo>
                  <a:lnTo>
                    <a:pt x="1699" y="474"/>
                  </a:lnTo>
                  <a:lnTo>
                    <a:pt x="1773" y="525"/>
                  </a:lnTo>
                  <a:lnTo>
                    <a:pt x="1840" y="562"/>
                  </a:lnTo>
                  <a:lnTo>
                    <a:pt x="1886" y="583"/>
                  </a:lnTo>
                  <a:lnTo>
                    <a:pt x="1893" y="583"/>
                  </a:lnTo>
                  <a:lnTo>
                    <a:pt x="1900" y="591"/>
                  </a:lnTo>
                  <a:lnTo>
                    <a:pt x="1900" y="620"/>
                  </a:lnTo>
                  <a:lnTo>
                    <a:pt x="1739" y="707"/>
                  </a:lnTo>
                  <a:lnTo>
                    <a:pt x="1639" y="802"/>
                  </a:lnTo>
                  <a:lnTo>
                    <a:pt x="1552" y="912"/>
                  </a:lnTo>
                  <a:lnTo>
                    <a:pt x="1498" y="1036"/>
                  </a:lnTo>
                  <a:lnTo>
                    <a:pt x="1452" y="1189"/>
                  </a:lnTo>
                  <a:lnTo>
                    <a:pt x="1445" y="1203"/>
                  </a:lnTo>
                  <a:lnTo>
                    <a:pt x="1438" y="1211"/>
                  </a:lnTo>
                  <a:lnTo>
                    <a:pt x="1425" y="1218"/>
                  </a:lnTo>
                  <a:lnTo>
                    <a:pt x="1385" y="1218"/>
                  </a:lnTo>
                  <a:lnTo>
                    <a:pt x="1378" y="1211"/>
                  </a:lnTo>
                  <a:lnTo>
                    <a:pt x="1365" y="1203"/>
                  </a:lnTo>
                  <a:lnTo>
                    <a:pt x="1365" y="1174"/>
                  </a:lnTo>
                  <a:lnTo>
                    <a:pt x="1378" y="1130"/>
                  </a:lnTo>
                  <a:lnTo>
                    <a:pt x="1398" y="1057"/>
                  </a:lnTo>
                  <a:lnTo>
                    <a:pt x="1425" y="977"/>
                  </a:lnTo>
                  <a:lnTo>
                    <a:pt x="1478" y="882"/>
                  </a:lnTo>
                  <a:lnTo>
                    <a:pt x="1498" y="846"/>
                  </a:lnTo>
                  <a:lnTo>
                    <a:pt x="1539" y="795"/>
                  </a:lnTo>
                  <a:lnTo>
                    <a:pt x="1592" y="729"/>
                  </a:lnTo>
                  <a:lnTo>
                    <a:pt x="1672" y="656"/>
                  </a:lnTo>
                  <a:lnTo>
                    <a:pt x="33" y="656"/>
                  </a:lnTo>
                  <a:lnTo>
                    <a:pt x="7" y="642"/>
                  </a:lnTo>
                  <a:lnTo>
                    <a:pt x="0" y="627"/>
                  </a:lnTo>
                  <a:lnTo>
                    <a:pt x="0" y="591"/>
                  </a:lnTo>
                  <a:lnTo>
                    <a:pt x="20" y="569"/>
                  </a:lnTo>
                  <a:lnTo>
                    <a:pt x="33" y="569"/>
                  </a:lnTo>
                  <a:lnTo>
                    <a:pt x="47" y="562"/>
                  </a:lnTo>
                  <a:lnTo>
                    <a:pt x="1666" y="562"/>
                  </a:lnTo>
                  <a:lnTo>
                    <a:pt x="1585" y="489"/>
                  </a:lnTo>
                  <a:lnTo>
                    <a:pt x="1518" y="408"/>
                  </a:lnTo>
                  <a:lnTo>
                    <a:pt x="1465" y="335"/>
                  </a:lnTo>
                  <a:lnTo>
                    <a:pt x="1418" y="248"/>
                  </a:lnTo>
                  <a:lnTo>
                    <a:pt x="1371" y="95"/>
                  </a:lnTo>
                  <a:lnTo>
                    <a:pt x="1358" y="44"/>
                  </a:lnTo>
                  <a:lnTo>
                    <a:pt x="1358" y="15"/>
                  </a:lnTo>
                  <a:lnTo>
                    <a:pt x="1371" y="7"/>
                  </a:lnTo>
                  <a:lnTo>
                    <a:pt x="1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5"/>
            <p:cNvSpPr>
              <a:spLocks noEditPoints="1"/>
            </p:cNvSpPr>
            <p:nvPr/>
          </p:nvSpPr>
          <p:spPr bwMode="auto">
            <a:xfrm>
              <a:off x="20956" y="2903"/>
              <a:ext cx="904" cy="1604"/>
            </a:xfrm>
            <a:custGeom>
              <a:avLst/>
              <a:gdLst/>
              <a:ahLst/>
              <a:cxnLst>
                <a:cxn ang="0">
                  <a:pos x="388" y="51"/>
                </a:cxn>
                <a:cxn ang="0">
                  <a:pos x="302" y="109"/>
                </a:cxn>
                <a:cxn ang="0">
                  <a:pos x="228" y="240"/>
                </a:cxn>
                <a:cxn ang="0">
                  <a:pos x="194" y="474"/>
                </a:cxn>
                <a:cxn ang="0">
                  <a:pos x="188" y="1013"/>
                </a:cxn>
                <a:cxn ang="0">
                  <a:pos x="208" y="1261"/>
                </a:cxn>
                <a:cxn ang="0">
                  <a:pos x="268" y="1436"/>
                </a:cxn>
                <a:cxn ang="0">
                  <a:pos x="362" y="1524"/>
                </a:cxn>
                <a:cxn ang="0">
                  <a:pos x="455" y="1546"/>
                </a:cxn>
                <a:cxn ang="0">
                  <a:pos x="522" y="1531"/>
                </a:cxn>
                <a:cxn ang="0">
                  <a:pos x="636" y="1444"/>
                </a:cxn>
                <a:cxn ang="0">
                  <a:pos x="710" y="1247"/>
                </a:cxn>
                <a:cxn ang="0">
                  <a:pos x="730" y="612"/>
                </a:cxn>
                <a:cxn ang="0">
                  <a:pos x="710" y="313"/>
                </a:cxn>
                <a:cxn ang="0">
                  <a:pos x="643" y="145"/>
                </a:cxn>
                <a:cxn ang="0">
                  <a:pos x="542" y="65"/>
                </a:cxn>
                <a:cxn ang="0">
                  <a:pos x="455" y="43"/>
                </a:cxn>
                <a:cxn ang="0">
                  <a:pos x="455" y="0"/>
                </a:cxn>
                <a:cxn ang="0">
                  <a:pos x="562" y="14"/>
                </a:cxn>
                <a:cxn ang="0">
                  <a:pos x="696" y="94"/>
                </a:cxn>
                <a:cxn ang="0">
                  <a:pos x="817" y="262"/>
                </a:cxn>
                <a:cxn ang="0">
                  <a:pos x="890" y="532"/>
                </a:cxn>
                <a:cxn ang="0">
                  <a:pos x="904" y="809"/>
                </a:cxn>
                <a:cxn ang="0">
                  <a:pos x="897" y="948"/>
                </a:cxn>
                <a:cxn ang="0">
                  <a:pos x="863" y="1210"/>
                </a:cxn>
                <a:cxn ang="0">
                  <a:pos x="756" y="1444"/>
                </a:cxn>
                <a:cxn ang="0">
                  <a:pos x="603" y="1575"/>
                </a:cxn>
                <a:cxn ang="0">
                  <a:pos x="449" y="1604"/>
                </a:cxn>
                <a:cxn ang="0">
                  <a:pos x="302" y="1575"/>
                </a:cxn>
                <a:cxn ang="0">
                  <a:pos x="154" y="1466"/>
                </a:cxn>
                <a:cxn ang="0">
                  <a:pos x="41" y="1232"/>
                </a:cxn>
                <a:cxn ang="0">
                  <a:pos x="0" y="948"/>
                </a:cxn>
                <a:cxn ang="0">
                  <a:pos x="7" y="620"/>
                </a:cxn>
                <a:cxn ang="0">
                  <a:pos x="81" y="277"/>
                </a:cxn>
                <a:cxn ang="0">
                  <a:pos x="215" y="87"/>
                </a:cxn>
                <a:cxn ang="0">
                  <a:pos x="375" y="7"/>
                </a:cxn>
              </a:cxnLst>
              <a:rect l="0" t="0" r="r" b="b"/>
              <a:pathLst>
                <a:path w="904" h="1604">
                  <a:moveTo>
                    <a:pt x="429" y="43"/>
                  </a:moveTo>
                  <a:lnTo>
                    <a:pt x="388" y="51"/>
                  </a:lnTo>
                  <a:lnTo>
                    <a:pt x="348" y="73"/>
                  </a:lnTo>
                  <a:lnTo>
                    <a:pt x="302" y="109"/>
                  </a:lnTo>
                  <a:lnTo>
                    <a:pt x="261" y="160"/>
                  </a:lnTo>
                  <a:lnTo>
                    <a:pt x="228" y="240"/>
                  </a:lnTo>
                  <a:lnTo>
                    <a:pt x="201" y="342"/>
                  </a:lnTo>
                  <a:lnTo>
                    <a:pt x="194" y="474"/>
                  </a:lnTo>
                  <a:lnTo>
                    <a:pt x="188" y="620"/>
                  </a:lnTo>
                  <a:lnTo>
                    <a:pt x="188" y="1013"/>
                  </a:lnTo>
                  <a:lnTo>
                    <a:pt x="194" y="1145"/>
                  </a:lnTo>
                  <a:lnTo>
                    <a:pt x="208" y="1261"/>
                  </a:lnTo>
                  <a:lnTo>
                    <a:pt x="235" y="1363"/>
                  </a:lnTo>
                  <a:lnTo>
                    <a:pt x="268" y="1436"/>
                  </a:lnTo>
                  <a:lnTo>
                    <a:pt x="315" y="1487"/>
                  </a:lnTo>
                  <a:lnTo>
                    <a:pt x="362" y="1524"/>
                  </a:lnTo>
                  <a:lnTo>
                    <a:pt x="409" y="1538"/>
                  </a:lnTo>
                  <a:lnTo>
                    <a:pt x="455" y="1546"/>
                  </a:lnTo>
                  <a:lnTo>
                    <a:pt x="462" y="1538"/>
                  </a:lnTo>
                  <a:lnTo>
                    <a:pt x="522" y="1531"/>
                  </a:lnTo>
                  <a:lnTo>
                    <a:pt x="582" y="1502"/>
                  </a:lnTo>
                  <a:lnTo>
                    <a:pt x="636" y="1444"/>
                  </a:lnTo>
                  <a:lnTo>
                    <a:pt x="683" y="1363"/>
                  </a:lnTo>
                  <a:lnTo>
                    <a:pt x="710" y="1247"/>
                  </a:lnTo>
                  <a:lnTo>
                    <a:pt x="730" y="1013"/>
                  </a:lnTo>
                  <a:lnTo>
                    <a:pt x="730" y="612"/>
                  </a:lnTo>
                  <a:lnTo>
                    <a:pt x="723" y="459"/>
                  </a:lnTo>
                  <a:lnTo>
                    <a:pt x="710" y="313"/>
                  </a:lnTo>
                  <a:lnTo>
                    <a:pt x="683" y="211"/>
                  </a:lnTo>
                  <a:lnTo>
                    <a:pt x="643" y="145"/>
                  </a:lnTo>
                  <a:lnTo>
                    <a:pt x="596" y="94"/>
                  </a:lnTo>
                  <a:lnTo>
                    <a:pt x="542" y="65"/>
                  </a:lnTo>
                  <a:lnTo>
                    <a:pt x="496" y="51"/>
                  </a:lnTo>
                  <a:lnTo>
                    <a:pt x="455" y="43"/>
                  </a:lnTo>
                  <a:lnTo>
                    <a:pt x="429" y="43"/>
                  </a:lnTo>
                  <a:close/>
                  <a:moveTo>
                    <a:pt x="455" y="0"/>
                  </a:moveTo>
                  <a:lnTo>
                    <a:pt x="502" y="7"/>
                  </a:lnTo>
                  <a:lnTo>
                    <a:pt x="562" y="14"/>
                  </a:lnTo>
                  <a:lnTo>
                    <a:pt x="629" y="43"/>
                  </a:lnTo>
                  <a:lnTo>
                    <a:pt x="696" y="94"/>
                  </a:lnTo>
                  <a:lnTo>
                    <a:pt x="763" y="167"/>
                  </a:lnTo>
                  <a:lnTo>
                    <a:pt x="817" y="262"/>
                  </a:lnTo>
                  <a:lnTo>
                    <a:pt x="863" y="393"/>
                  </a:lnTo>
                  <a:lnTo>
                    <a:pt x="890" y="532"/>
                  </a:lnTo>
                  <a:lnTo>
                    <a:pt x="904" y="671"/>
                  </a:lnTo>
                  <a:lnTo>
                    <a:pt x="904" y="809"/>
                  </a:lnTo>
                  <a:lnTo>
                    <a:pt x="897" y="809"/>
                  </a:lnTo>
                  <a:lnTo>
                    <a:pt x="897" y="948"/>
                  </a:lnTo>
                  <a:lnTo>
                    <a:pt x="883" y="1079"/>
                  </a:lnTo>
                  <a:lnTo>
                    <a:pt x="863" y="1210"/>
                  </a:lnTo>
                  <a:lnTo>
                    <a:pt x="817" y="1334"/>
                  </a:lnTo>
                  <a:lnTo>
                    <a:pt x="756" y="1444"/>
                  </a:lnTo>
                  <a:lnTo>
                    <a:pt x="676" y="1524"/>
                  </a:lnTo>
                  <a:lnTo>
                    <a:pt x="603" y="1575"/>
                  </a:lnTo>
                  <a:lnTo>
                    <a:pt x="522" y="1597"/>
                  </a:lnTo>
                  <a:lnTo>
                    <a:pt x="449" y="1604"/>
                  </a:lnTo>
                  <a:lnTo>
                    <a:pt x="382" y="1597"/>
                  </a:lnTo>
                  <a:lnTo>
                    <a:pt x="302" y="1575"/>
                  </a:lnTo>
                  <a:lnTo>
                    <a:pt x="228" y="1531"/>
                  </a:lnTo>
                  <a:lnTo>
                    <a:pt x="154" y="1466"/>
                  </a:lnTo>
                  <a:lnTo>
                    <a:pt x="94" y="1371"/>
                  </a:lnTo>
                  <a:lnTo>
                    <a:pt x="41" y="1232"/>
                  </a:lnTo>
                  <a:lnTo>
                    <a:pt x="14" y="1086"/>
                  </a:lnTo>
                  <a:lnTo>
                    <a:pt x="0" y="948"/>
                  </a:lnTo>
                  <a:lnTo>
                    <a:pt x="0" y="809"/>
                  </a:lnTo>
                  <a:lnTo>
                    <a:pt x="7" y="620"/>
                  </a:lnTo>
                  <a:lnTo>
                    <a:pt x="27" y="445"/>
                  </a:lnTo>
                  <a:lnTo>
                    <a:pt x="81" y="277"/>
                  </a:lnTo>
                  <a:lnTo>
                    <a:pt x="141" y="167"/>
                  </a:lnTo>
                  <a:lnTo>
                    <a:pt x="215" y="87"/>
                  </a:lnTo>
                  <a:lnTo>
                    <a:pt x="295" y="36"/>
                  </a:lnTo>
                  <a:lnTo>
                    <a:pt x="375" y="7"/>
                  </a:lnTo>
                  <a:lnTo>
                    <a:pt x="4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6"/>
            <p:cNvSpPr>
              <a:spLocks/>
            </p:cNvSpPr>
            <p:nvPr/>
          </p:nvSpPr>
          <p:spPr bwMode="auto">
            <a:xfrm>
              <a:off x="22141" y="4208"/>
              <a:ext cx="247" cy="70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7" y="15"/>
                </a:cxn>
                <a:cxn ang="0">
                  <a:pos x="214" y="66"/>
                </a:cxn>
                <a:cxn ang="0">
                  <a:pos x="240" y="139"/>
                </a:cxn>
                <a:cxn ang="0">
                  <a:pos x="247" y="241"/>
                </a:cxn>
                <a:cxn ang="0">
                  <a:pos x="247" y="255"/>
                </a:cxn>
                <a:cxn ang="0">
                  <a:pos x="240" y="365"/>
                </a:cxn>
                <a:cxn ang="0">
                  <a:pos x="214" y="460"/>
                </a:cxn>
                <a:cxn ang="0">
                  <a:pos x="180" y="547"/>
                </a:cxn>
                <a:cxn ang="0">
                  <a:pos x="140" y="613"/>
                </a:cxn>
                <a:cxn ang="0">
                  <a:pos x="100" y="664"/>
                </a:cxn>
                <a:cxn ang="0">
                  <a:pos x="73" y="700"/>
                </a:cxn>
                <a:cxn ang="0">
                  <a:pos x="53" y="708"/>
                </a:cxn>
                <a:cxn ang="0">
                  <a:pos x="46" y="708"/>
                </a:cxn>
                <a:cxn ang="0">
                  <a:pos x="40" y="700"/>
                </a:cxn>
                <a:cxn ang="0">
                  <a:pos x="33" y="686"/>
                </a:cxn>
                <a:cxn ang="0">
                  <a:pos x="33" y="664"/>
                </a:cxn>
                <a:cxn ang="0">
                  <a:pos x="53" y="642"/>
                </a:cxn>
                <a:cxn ang="0">
                  <a:pos x="107" y="569"/>
                </a:cxn>
                <a:cxn ang="0">
                  <a:pos x="153" y="481"/>
                </a:cxn>
                <a:cxn ang="0">
                  <a:pos x="187" y="372"/>
                </a:cxn>
                <a:cxn ang="0">
                  <a:pos x="200" y="248"/>
                </a:cxn>
                <a:cxn ang="0">
                  <a:pos x="200" y="212"/>
                </a:cxn>
                <a:cxn ang="0">
                  <a:pos x="194" y="212"/>
                </a:cxn>
                <a:cxn ang="0">
                  <a:pos x="187" y="219"/>
                </a:cxn>
                <a:cxn ang="0">
                  <a:pos x="167" y="226"/>
                </a:cxn>
                <a:cxn ang="0">
                  <a:pos x="147" y="241"/>
                </a:cxn>
                <a:cxn ang="0">
                  <a:pos x="127" y="248"/>
                </a:cxn>
                <a:cxn ang="0">
                  <a:pos x="113" y="248"/>
                </a:cxn>
                <a:cxn ang="0">
                  <a:pos x="66" y="241"/>
                </a:cxn>
                <a:cxn ang="0">
                  <a:pos x="26" y="212"/>
                </a:cxn>
                <a:cxn ang="0">
                  <a:pos x="6" y="168"/>
                </a:cxn>
                <a:cxn ang="0">
                  <a:pos x="0" y="124"/>
                </a:cxn>
                <a:cxn ang="0">
                  <a:pos x="6" y="80"/>
                </a:cxn>
                <a:cxn ang="0">
                  <a:pos x="26" y="37"/>
                </a:cxn>
                <a:cxn ang="0">
                  <a:pos x="66" y="7"/>
                </a:cxn>
                <a:cxn ang="0">
                  <a:pos x="113" y="0"/>
                </a:cxn>
              </a:cxnLst>
              <a:rect l="0" t="0" r="r" b="b"/>
              <a:pathLst>
                <a:path w="247" h="708">
                  <a:moveTo>
                    <a:pt x="113" y="0"/>
                  </a:moveTo>
                  <a:lnTo>
                    <a:pt x="167" y="15"/>
                  </a:lnTo>
                  <a:lnTo>
                    <a:pt x="214" y="66"/>
                  </a:lnTo>
                  <a:lnTo>
                    <a:pt x="240" y="139"/>
                  </a:lnTo>
                  <a:lnTo>
                    <a:pt x="247" y="241"/>
                  </a:lnTo>
                  <a:lnTo>
                    <a:pt x="247" y="255"/>
                  </a:lnTo>
                  <a:lnTo>
                    <a:pt x="240" y="365"/>
                  </a:lnTo>
                  <a:lnTo>
                    <a:pt x="214" y="460"/>
                  </a:lnTo>
                  <a:lnTo>
                    <a:pt x="180" y="547"/>
                  </a:lnTo>
                  <a:lnTo>
                    <a:pt x="140" y="613"/>
                  </a:lnTo>
                  <a:lnTo>
                    <a:pt x="100" y="664"/>
                  </a:lnTo>
                  <a:lnTo>
                    <a:pt x="73" y="700"/>
                  </a:lnTo>
                  <a:lnTo>
                    <a:pt x="53" y="708"/>
                  </a:lnTo>
                  <a:lnTo>
                    <a:pt x="46" y="708"/>
                  </a:lnTo>
                  <a:lnTo>
                    <a:pt x="40" y="700"/>
                  </a:lnTo>
                  <a:lnTo>
                    <a:pt x="33" y="686"/>
                  </a:lnTo>
                  <a:lnTo>
                    <a:pt x="33" y="664"/>
                  </a:lnTo>
                  <a:lnTo>
                    <a:pt x="53" y="642"/>
                  </a:lnTo>
                  <a:lnTo>
                    <a:pt x="107" y="569"/>
                  </a:lnTo>
                  <a:lnTo>
                    <a:pt x="153" y="481"/>
                  </a:lnTo>
                  <a:lnTo>
                    <a:pt x="187" y="372"/>
                  </a:lnTo>
                  <a:lnTo>
                    <a:pt x="200" y="248"/>
                  </a:lnTo>
                  <a:lnTo>
                    <a:pt x="200" y="212"/>
                  </a:lnTo>
                  <a:lnTo>
                    <a:pt x="194" y="212"/>
                  </a:lnTo>
                  <a:lnTo>
                    <a:pt x="187" y="219"/>
                  </a:lnTo>
                  <a:lnTo>
                    <a:pt x="167" y="226"/>
                  </a:lnTo>
                  <a:lnTo>
                    <a:pt x="147" y="241"/>
                  </a:lnTo>
                  <a:lnTo>
                    <a:pt x="127" y="248"/>
                  </a:lnTo>
                  <a:lnTo>
                    <a:pt x="113" y="248"/>
                  </a:lnTo>
                  <a:lnTo>
                    <a:pt x="66" y="241"/>
                  </a:lnTo>
                  <a:lnTo>
                    <a:pt x="26" y="212"/>
                  </a:lnTo>
                  <a:lnTo>
                    <a:pt x="6" y="168"/>
                  </a:lnTo>
                  <a:lnTo>
                    <a:pt x="0" y="124"/>
                  </a:lnTo>
                  <a:lnTo>
                    <a:pt x="6" y="80"/>
                  </a:lnTo>
                  <a:lnTo>
                    <a:pt x="26" y="37"/>
                  </a:lnTo>
                  <a:lnTo>
                    <a:pt x="66" y="7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6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38200" y="6172200"/>
            <a:ext cx="872891" cy="685800"/>
            <a:chOff x="758" y="4027"/>
            <a:chExt cx="2860" cy="2247"/>
          </a:xfrm>
          <a:solidFill>
            <a:srgbClr val="800080"/>
          </a:solidFill>
        </p:grpSpPr>
        <p:sp>
          <p:nvSpPr>
            <p:cNvPr id="21" name="Freeform 162"/>
            <p:cNvSpPr>
              <a:spLocks/>
            </p:cNvSpPr>
            <p:nvPr/>
          </p:nvSpPr>
          <p:spPr bwMode="auto">
            <a:xfrm>
              <a:off x="758" y="4027"/>
              <a:ext cx="1251" cy="1577"/>
            </a:xfrm>
            <a:custGeom>
              <a:avLst/>
              <a:gdLst/>
              <a:ahLst/>
              <a:cxnLst>
                <a:cxn ang="0">
                  <a:pos x="1251" y="522"/>
                </a:cxn>
                <a:cxn ang="0">
                  <a:pos x="1187" y="471"/>
                </a:cxn>
                <a:cxn ang="0">
                  <a:pos x="1173" y="379"/>
                </a:cxn>
                <a:cxn ang="0">
                  <a:pos x="1153" y="300"/>
                </a:cxn>
                <a:cxn ang="0">
                  <a:pos x="1129" y="233"/>
                </a:cxn>
                <a:cxn ang="0">
                  <a:pos x="1095" y="178"/>
                </a:cxn>
                <a:cxn ang="0">
                  <a:pos x="1051" y="134"/>
                </a:cxn>
                <a:cxn ang="0">
                  <a:pos x="995" y="102"/>
                </a:cxn>
                <a:cxn ang="0">
                  <a:pos x="923" y="81"/>
                </a:cxn>
                <a:cxn ang="0">
                  <a:pos x="834" y="70"/>
                </a:cxn>
                <a:cxn ang="0">
                  <a:pos x="547" y="69"/>
                </a:cxn>
                <a:cxn ang="0">
                  <a:pos x="495" y="72"/>
                </a:cxn>
                <a:cxn ang="0">
                  <a:pos x="463" y="81"/>
                </a:cxn>
                <a:cxn ang="0">
                  <a:pos x="445" y="98"/>
                </a:cxn>
                <a:cxn ang="0">
                  <a:pos x="438" y="125"/>
                </a:cxn>
                <a:cxn ang="0">
                  <a:pos x="436" y="1410"/>
                </a:cxn>
                <a:cxn ang="0">
                  <a:pos x="438" y="1439"/>
                </a:cxn>
                <a:cxn ang="0">
                  <a:pos x="446" y="1462"/>
                </a:cxn>
                <a:cxn ang="0">
                  <a:pos x="463" y="1478"/>
                </a:cxn>
                <a:cxn ang="0">
                  <a:pos x="494" y="1491"/>
                </a:cxn>
                <a:cxn ang="0">
                  <a:pos x="542" y="1499"/>
                </a:cxn>
                <a:cxn ang="0">
                  <a:pos x="611" y="1503"/>
                </a:cxn>
                <a:cxn ang="0">
                  <a:pos x="729" y="1577"/>
                </a:cxn>
                <a:cxn ang="0">
                  <a:pos x="673" y="1573"/>
                </a:cxn>
                <a:cxn ang="0">
                  <a:pos x="601" y="1571"/>
                </a:cxn>
                <a:cxn ang="0">
                  <a:pos x="521" y="1570"/>
                </a:cxn>
                <a:cxn ang="0">
                  <a:pos x="248" y="1569"/>
                </a:cxn>
                <a:cxn ang="0">
                  <a:pos x="169" y="1570"/>
                </a:cxn>
                <a:cxn ang="0">
                  <a:pos x="92" y="1572"/>
                </a:cxn>
                <a:cxn ang="0">
                  <a:pos x="26" y="1575"/>
                </a:cxn>
                <a:cxn ang="0">
                  <a:pos x="0" y="1503"/>
                </a:cxn>
                <a:cxn ang="0">
                  <a:pos x="123" y="1501"/>
                </a:cxn>
                <a:cxn ang="0">
                  <a:pos x="173" y="1495"/>
                </a:cxn>
                <a:cxn ang="0">
                  <a:pos x="205" y="1483"/>
                </a:cxn>
                <a:cxn ang="0">
                  <a:pos x="223" y="1467"/>
                </a:cxn>
                <a:cxn ang="0">
                  <a:pos x="233" y="1443"/>
                </a:cxn>
                <a:cxn ang="0">
                  <a:pos x="236" y="1412"/>
                </a:cxn>
                <a:cxn ang="0">
                  <a:pos x="235" y="144"/>
                </a:cxn>
                <a:cxn ang="0">
                  <a:pos x="229" y="118"/>
                </a:cxn>
                <a:cxn ang="0">
                  <a:pos x="216" y="98"/>
                </a:cxn>
                <a:cxn ang="0">
                  <a:pos x="190" y="83"/>
                </a:cxn>
                <a:cxn ang="0">
                  <a:pos x="151" y="75"/>
                </a:cxn>
                <a:cxn ang="0">
                  <a:pos x="91" y="70"/>
                </a:cxn>
                <a:cxn ang="0">
                  <a:pos x="0" y="1"/>
                </a:cxn>
                <a:cxn ang="0">
                  <a:pos x="1187" y="0"/>
                </a:cxn>
              </a:cxnLst>
              <a:rect l="0" t="0" r="r" b="b"/>
              <a:pathLst>
                <a:path w="1251" h="1577">
                  <a:moveTo>
                    <a:pt x="1187" y="0"/>
                  </a:moveTo>
                  <a:lnTo>
                    <a:pt x="1251" y="522"/>
                  </a:lnTo>
                  <a:lnTo>
                    <a:pt x="1194" y="522"/>
                  </a:lnTo>
                  <a:lnTo>
                    <a:pt x="1187" y="471"/>
                  </a:lnTo>
                  <a:lnTo>
                    <a:pt x="1180" y="424"/>
                  </a:lnTo>
                  <a:lnTo>
                    <a:pt x="1173" y="379"/>
                  </a:lnTo>
                  <a:lnTo>
                    <a:pt x="1164" y="338"/>
                  </a:lnTo>
                  <a:lnTo>
                    <a:pt x="1153" y="300"/>
                  </a:lnTo>
                  <a:lnTo>
                    <a:pt x="1141" y="265"/>
                  </a:lnTo>
                  <a:lnTo>
                    <a:pt x="1129" y="233"/>
                  </a:lnTo>
                  <a:lnTo>
                    <a:pt x="1113" y="204"/>
                  </a:lnTo>
                  <a:lnTo>
                    <a:pt x="1095" y="178"/>
                  </a:lnTo>
                  <a:lnTo>
                    <a:pt x="1075" y="154"/>
                  </a:lnTo>
                  <a:lnTo>
                    <a:pt x="1051" y="134"/>
                  </a:lnTo>
                  <a:lnTo>
                    <a:pt x="1025" y="117"/>
                  </a:lnTo>
                  <a:lnTo>
                    <a:pt x="995" y="102"/>
                  </a:lnTo>
                  <a:lnTo>
                    <a:pt x="961" y="90"/>
                  </a:lnTo>
                  <a:lnTo>
                    <a:pt x="923" y="81"/>
                  </a:lnTo>
                  <a:lnTo>
                    <a:pt x="880" y="74"/>
                  </a:lnTo>
                  <a:lnTo>
                    <a:pt x="834" y="70"/>
                  </a:lnTo>
                  <a:lnTo>
                    <a:pt x="782" y="69"/>
                  </a:lnTo>
                  <a:lnTo>
                    <a:pt x="547" y="69"/>
                  </a:lnTo>
                  <a:lnTo>
                    <a:pt x="518" y="70"/>
                  </a:lnTo>
                  <a:lnTo>
                    <a:pt x="495" y="72"/>
                  </a:lnTo>
                  <a:lnTo>
                    <a:pt x="477" y="75"/>
                  </a:lnTo>
                  <a:lnTo>
                    <a:pt x="463" y="81"/>
                  </a:lnTo>
                  <a:lnTo>
                    <a:pt x="452" y="88"/>
                  </a:lnTo>
                  <a:lnTo>
                    <a:pt x="445" y="98"/>
                  </a:lnTo>
                  <a:lnTo>
                    <a:pt x="440" y="110"/>
                  </a:lnTo>
                  <a:lnTo>
                    <a:pt x="438" y="125"/>
                  </a:lnTo>
                  <a:lnTo>
                    <a:pt x="436" y="143"/>
                  </a:lnTo>
                  <a:lnTo>
                    <a:pt x="436" y="1410"/>
                  </a:lnTo>
                  <a:lnTo>
                    <a:pt x="437" y="1425"/>
                  </a:lnTo>
                  <a:lnTo>
                    <a:pt x="438" y="1439"/>
                  </a:lnTo>
                  <a:lnTo>
                    <a:pt x="441" y="1451"/>
                  </a:lnTo>
                  <a:lnTo>
                    <a:pt x="446" y="1462"/>
                  </a:lnTo>
                  <a:lnTo>
                    <a:pt x="453" y="1471"/>
                  </a:lnTo>
                  <a:lnTo>
                    <a:pt x="463" y="1478"/>
                  </a:lnTo>
                  <a:lnTo>
                    <a:pt x="477" y="1485"/>
                  </a:lnTo>
                  <a:lnTo>
                    <a:pt x="494" y="1491"/>
                  </a:lnTo>
                  <a:lnTo>
                    <a:pt x="515" y="1495"/>
                  </a:lnTo>
                  <a:lnTo>
                    <a:pt x="542" y="1499"/>
                  </a:lnTo>
                  <a:lnTo>
                    <a:pt x="574" y="1501"/>
                  </a:lnTo>
                  <a:lnTo>
                    <a:pt x="611" y="1503"/>
                  </a:lnTo>
                  <a:lnTo>
                    <a:pt x="729" y="1503"/>
                  </a:lnTo>
                  <a:lnTo>
                    <a:pt x="729" y="1577"/>
                  </a:lnTo>
                  <a:lnTo>
                    <a:pt x="704" y="1575"/>
                  </a:lnTo>
                  <a:lnTo>
                    <a:pt x="673" y="1573"/>
                  </a:lnTo>
                  <a:lnTo>
                    <a:pt x="639" y="1572"/>
                  </a:lnTo>
                  <a:lnTo>
                    <a:pt x="601" y="1571"/>
                  </a:lnTo>
                  <a:lnTo>
                    <a:pt x="562" y="1570"/>
                  </a:lnTo>
                  <a:lnTo>
                    <a:pt x="521" y="1570"/>
                  </a:lnTo>
                  <a:lnTo>
                    <a:pt x="481" y="1569"/>
                  </a:lnTo>
                  <a:lnTo>
                    <a:pt x="248" y="1569"/>
                  </a:lnTo>
                  <a:lnTo>
                    <a:pt x="209" y="1570"/>
                  </a:lnTo>
                  <a:lnTo>
                    <a:pt x="169" y="1570"/>
                  </a:lnTo>
                  <a:lnTo>
                    <a:pt x="130" y="1571"/>
                  </a:lnTo>
                  <a:lnTo>
                    <a:pt x="92" y="1572"/>
                  </a:lnTo>
                  <a:lnTo>
                    <a:pt x="57" y="1573"/>
                  </a:lnTo>
                  <a:lnTo>
                    <a:pt x="26" y="1575"/>
                  </a:lnTo>
                  <a:lnTo>
                    <a:pt x="0" y="1577"/>
                  </a:lnTo>
                  <a:lnTo>
                    <a:pt x="0" y="1503"/>
                  </a:lnTo>
                  <a:lnTo>
                    <a:pt x="91" y="1503"/>
                  </a:lnTo>
                  <a:lnTo>
                    <a:pt x="123" y="1501"/>
                  </a:lnTo>
                  <a:lnTo>
                    <a:pt x="151" y="1498"/>
                  </a:lnTo>
                  <a:lnTo>
                    <a:pt x="173" y="1495"/>
                  </a:lnTo>
                  <a:lnTo>
                    <a:pt x="190" y="1490"/>
                  </a:lnTo>
                  <a:lnTo>
                    <a:pt x="205" y="1483"/>
                  </a:lnTo>
                  <a:lnTo>
                    <a:pt x="216" y="1476"/>
                  </a:lnTo>
                  <a:lnTo>
                    <a:pt x="223" y="1467"/>
                  </a:lnTo>
                  <a:lnTo>
                    <a:pt x="229" y="1456"/>
                  </a:lnTo>
                  <a:lnTo>
                    <a:pt x="233" y="1443"/>
                  </a:lnTo>
                  <a:lnTo>
                    <a:pt x="235" y="1428"/>
                  </a:lnTo>
                  <a:lnTo>
                    <a:pt x="236" y="1412"/>
                  </a:lnTo>
                  <a:lnTo>
                    <a:pt x="236" y="161"/>
                  </a:lnTo>
                  <a:lnTo>
                    <a:pt x="235" y="144"/>
                  </a:lnTo>
                  <a:lnTo>
                    <a:pt x="233" y="131"/>
                  </a:lnTo>
                  <a:lnTo>
                    <a:pt x="229" y="118"/>
                  </a:lnTo>
                  <a:lnTo>
                    <a:pt x="223" y="107"/>
                  </a:lnTo>
                  <a:lnTo>
                    <a:pt x="216" y="98"/>
                  </a:lnTo>
                  <a:lnTo>
                    <a:pt x="205" y="90"/>
                  </a:lnTo>
                  <a:lnTo>
                    <a:pt x="190" y="83"/>
                  </a:lnTo>
                  <a:lnTo>
                    <a:pt x="173" y="78"/>
                  </a:lnTo>
                  <a:lnTo>
                    <a:pt x="151" y="75"/>
                  </a:lnTo>
                  <a:lnTo>
                    <a:pt x="123" y="72"/>
                  </a:lnTo>
                  <a:lnTo>
                    <a:pt x="91" y="70"/>
                  </a:lnTo>
                  <a:lnTo>
                    <a:pt x="0" y="70"/>
                  </a:lnTo>
                  <a:lnTo>
                    <a:pt x="0" y="1"/>
                  </a:lnTo>
                  <a:lnTo>
                    <a:pt x="1187" y="1"/>
                  </a:lnTo>
                  <a:lnTo>
                    <a:pt x="1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3"/>
            <p:cNvSpPr>
              <a:spLocks noEditPoints="1"/>
            </p:cNvSpPr>
            <p:nvPr/>
          </p:nvSpPr>
          <p:spPr bwMode="auto">
            <a:xfrm>
              <a:off x="2180" y="5217"/>
              <a:ext cx="797" cy="1057"/>
            </a:xfrm>
            <a:custGeom>
              <a:avLst/>
              <a:gdLst/>
              <a:ahLst/>
              <a:cxnLst>
                <a:cxn ang="0">
                  <a:pos x="440" y="57"/>
                </a:cxn>
                <a:cxn ang="0">
                  <a:pos x="348" y="127"/>
                </a:cxn>
                <a:cxn ang="0">
                  <a:pos x="279" y="241"/>
                </a:cxn>
                <a:cxn ang="0">
                  <a:pos x="240" y="373"/>
                </a:cxn>
                <a:cxn ang="0">
                  <a:pos x="218" y="498"/>
                </a:cxn>
                <a:cxn ang="0">
                  <a:pos x="228" y="592"/>
                </a:cxn>
                <a:cxn ang="0">
                  <a:pos x="277" y="658"/>
                </a:cxn>
                <a:cxn ang="0">
                  <a:pos x="366" y="673"/>
                </a:cxn>
                <a:cxn ang="0">
                  <a:pos x="479" y="617"/>
                </a:cxn>
                <a:cxn ang="0">
                  <a:pos x="550" y="543"/>
                </a:cxn>
                <a:cxn ang="0">
                  <a:pos x="565" y="513"/>
                </a:cxn>
                <a:cxn ang="0">
                  <a:pos x="640" y="196"/>
                </a:cxn>
                <a:cxn ang="0">
                  <a:pos x="640" y="169"/>
                </a:cxn>
                <a:cxn ang="0">
                  <a:pos x="618" y="115"/>
                </a:cxn>
                <a:cxn ang="0">
                  <a:pos x="565" y="61"/>
                </a:cxn>
                <a:cxn ang="0">
                  <a:pos x="501" y="0"/>
                </a:cxn>
                <a:cxn ang="0">
                  <a:pos x="606" y="30"/>
                </a:cxn>
                <a:cxn ang="0">
                  <a:pos x="665" y="91"/>
                </a:cxn>
                <a:cxn ang="0">
                  <a:pos x="706" y="39"/>
                </a:cxn>
                <a:cxn ang="0">
                  <a:pos x="762" y="33"/>
                </a:cxn>
                <a:cxn ang="0">
                  <a:pos x="795" y="69"/>
                </a:cxn>
                <a:cxn ang="0">
                  <a:pos x="793" y="103"/>
                </a:cxn>
                <a:cxn ang="0">
                  <a:pos x="609" y="850"/>
                </a:cxn>
                <a:cxn ang="0">
                  <a:pos x="560" y="931"/>
                </a:cxn>
                <a:cxn ang="0">
                  <a:pos x="467" y="1005"/>
                </a:cxn>
                <a:cxn ang="0">
                  <a:pos x="323" y="1050"/>
                </a:cxn>
                <a:cxn ang="0">
                  <a:pos x="188" y="1056"/>
                </a:cxn>
                <a:cxn ang="0">
                  <a:pos x="101" y="1048"/>
                </a:cxn>
                <a:cxn ang="0">
                  <a:pos x="30" y="1018"/>
                </a:cxn>
                <a:cxn ang="0">
                  <a:pos x="0" y="955"/>
                </a:cxn>
                <a:cxn ang="0">
                  <a:pos x="29" y="883"/>
                </a:cxn>
                <a:cxn ang="0">
                  <a:pos x="93" y="857"/>
                </a:cxn>
                <a:cxn ang="0">
                  <a:pos x="142" y="878"/>
                </a:cxn>
                <a:cxn ang="0">
                  <a:pos x="156" y="929"/>
                </a:cxn>
                <a:cxn ang="0">
                  <a:pos x="132" y="980"/>
                </a:cxn>
                <a:cxn ang="0">
                  <a:pos x="128" y="1005"/>
                </a:cxn>
                <a:cxn ang="0">
                  <a:pos x="200" y="1011"/>
                </a:cxn>
                <a:cxn ang="0">
                  <a:pos x="321" y="1000"/>
                </a:cxn>
                <a:cxn ang="0">
                  <a:pos x="430" y="930"/>
                </a:cxn>
                <a:cxn ang="0">
                  <a:pos x="480" y="850"/>
                </a:cxn>
                <a:cxn ang="0">
                  <a:pos x="537" y="635"/>
                </a:cxn>
                <a:cxn ang="0">
                  <a:pos x="407" y="711"/>
                </a:cxn>
                <a:cxn ang="0">
                  <a:pos x="269" y="714"/>
                </a:cxn>
                <a:cxn ang="0">
                  <a:pos x="161" y="652"/>
                </a:cxn>
                <a:cxn ang="0">
                  <a:pos x="98" y="532"/>
                </a:cxn>
                <a:cxn ang="0">
                  <a:pos x="102" y="354"/>
                </a:cxn>
                <a:cxn ang="0">
                  <a:pos x="188" y="177"/>
                </a:cxn>
                <a:cxn ang="0">
                  <a:pos x="332" y="49"/>
                </a:cxn>
                <a:cxn ang="0">
                  <a:pos x="501" y="0"/>
                </a:cxn>
              </a:cxnLst>
              <a:rect l="0" t="0" r="r" b="b"/>
              <a:pathLst>
                <a:path w="797" h="1057">
                  <a:moveTo>
                    <a:pt x="499" y="44"/>
                  </a:moveTo>
                  <a:lnTo>
                    <a:pt x="480" y="45"/>
                  </a:lnTo>
                  <a:lnTo>
                    <a:pt x="460" y="49"/>
                  </a:lnTo>
                  <a:lnTo>
                    <a:pt x="440" y="57"/>
                  </a:lnTo>
                  <a:lnTo>
                    <a:pt x="417" y="68"/>
                  </a:lnTo>
                  <a:lnTo>
                    <a:pt x="395" y="82"/>
                  </a:lnTo>
                  <a:lnTo>
                    <a:pt x="372" y="102"/>
                  </a:lnTo>
                  <a:lnTo>
                    <a:pt x="348" y="127"/>
                  </a:lnTo>
                  <a:lnTo>
                    <a:pt x="326" y="158"/>
                  </a:lnTo>
                  <a:lnTo>
                    <a:pt x="303" y="193"/>
                  </a:lnTo>
                  <a:lnTo>
                    <a:pt x="291" y="215"/>
                  </a:lnTo>
                  <a:lnTo>
                    <a:pt x="279" y="241"/>
                  </a:lnTo>
                  <a:lnTo>
                    <a:pt x="269" y="271"/>
                  </a:lnTo>
                  <a:lnTo>
                    <a:pt x="258" y="303"/>
                  </a:lnTo>
                  <a:lnTo>
                    <a:pt x="248" y="338"/>
                  </a:lnTo>
                  <a:lnTo>
                    <a:pt x="240" y="373"/>
                  </a:lnTo>
                  <a:lnTo>
                    <a:pt x="232" y="407"/>
                  </a:lnTo>
                  <a:lnTo>
                    <a:pt x="226" y="441"/>
                  </a:lnTo>
                  <a:lnTo>
                    <a:pt x="221" y="472"/>
                  </a:lnTo>
                  <a:lnTo>
                    <a:pt x="218" y="498"/>
                  </a:lnTo>
                  <a:lnTo>
                    <a:pt x="217" y="521"/>
                  </a:lnTo>
                  <a:lnTo>
                    <a:pt x="218" y="546"/>
                  </a:lnTo>
                  <a:lnTo>
                    <a:pt x="222" y="570"/>
                  </a:lnTo>
                  <a:lnTo>
                    <a:pt x="228" y="592"/>
                  </a:lnTo>
                  <a:lnTo>
                    <a:pt x="237" y="611"/>
                  </a:lnTo>
                  <a:lnTo>
                    <a:pt x="247" y="629"/>
                  </a:lnTo>
                  <a:lnTo>
                    <a:pt x="260" y="645"/>
                  </a:lnTo>
                  <a:lnTo>
                    <a:pt x="277" y="658"/>
                  </a:lnTo>
                  <a:lnTo>
                    <a:pt x="294" y="667"/>
                  </a:lnTo>
                  <a:lnTo>
                    <a:pt x="315" y="673"/>
                  </a:lnTo>
                  <a:lnTo>
                    <a:pt x="339" y="675"/>
                  </a:lnTo>
                  <a:lnTo>
                    <a:pt x="366" y="673"/>
                  </a:lnTo>
                  <a:lnTo>
                    <a:pt x="394" y="665"/>
                  </a:lnTo>
                  <a:lnTo>
                    <a:pt x="422" y="653"/>
                  </a:lnTo>
                  <a:lnTo>
                    <a:pt x="451" y="637"/>
                  </a:lnTo>
                  <a:lnTo>
                    <a:pt x="479" y="617"/>
                  </a:lnTo>
                  <a:lnTo>
                    <a:pt x="507" y="593"/>
                  </a:lnTo>
                  <a:lnTo>
                    <a:pt x="532" y="565"/>
                  </a:lnTo>
                  <a:lnTo>
                    <a:pt x="542" y="553"/>
                  </a:lnTo>
                  <a:lnTo>
                    <a:pt x="550" y="543"/>
                  </a:lnTo>
                  <a:lnTo>
                    <a:pt x="556" y="535"/>
                  </a:lnTo>
                  <a:lnTo>
                    <a:pt x="560" y="528"/>
                  </a:lnTo>
                  <a:lnTo>
                    <a:pt x="563" y="521"/>
                  </a:lnTo>
                  <a:lnTo>
                    <a:pt x="565" y="513"/>
                  </a:lnTo>
                  <a:lnTo>
                    <a:pt x="568" y="503"/>
                  </a:lnTo>
                  <a:lnTo>
                    <a:pt x="566" y="503"/>
                  </a:lnTo>
                  <a:lnTo>
                    <a:pt x="638" y="208"/>
                  </a:lnTo>
                  <a:lnTo>
                    <a:pt x="640" y="196"/>
                  </a:lnTo>
                  <a:lnTo>
                    <a:pt x="641" y="189"/>
                  </a:lnTo>
                  <a:lnTo>
                    <a:pt x="641" y="183"/>
                  </a:lnTo>
                  <a:lnTo>
                    <a:pt x="640" y="178"/>
                  </a:lnTo>
                  <a:lnTo>
                    <a:pt x="640" y="169"/>
                  </a:lnTo>
                  <a:lnTo>
                    <a:pt x="637" y="158"/>
                  </a:lnTo>
                  <a:lnTo>
                    <a:pt x="632" y="145"/>
                  </a:lnTo>
                  <a:lnTo>
                    <a:pt x="626" y="130"/>
                  </a:lnTo>
                  <a:lnTo>
                    <a:pt x="618" y="115"/>
                  </a:lnTo>
                  <a:lnTo>
                    <a:pt x="607" y="100"/>
                  </a:lnTo>
                  <a:lnTo>
                    <a:pt x="596" y="85"/>
                  </a:lnTo>
                  <a:lnTo>
                    <a:pt x="581" y="73"/>
                  </a:lnTo>
                  <a:lnTo>
                    <a:pt x="565" y="61"/>
                  </a:lnTo>
                  <a:lnTo>
                    <a:pt x="545" y="52"/>
                  </a:lnTo>
                  <a:lnTo>
                    <a:pt x="524" y="46"/>
                  </a:lnTo>
                  <a:lnTo>
                    <a:pt x="499" y="44"/>
                  </a:lnTo>
                  <a:close/>
                  <a:moveTo>
                    <a:pt x="501" y="0"/>
                  </a:moveTo>
                  <a:lnTo>
                    <a:pt x="531" y="2"/>
                  </a:lnTo>
                  <a:lnTo>
                    <a:pt x="559" y="8"/>
                  </a:lnTo>
                  <a:lnTo>
                    <a:pt x="583" y="18"/>
                  </a:lnTo>
                  <a:lnTo>
                    <a:pt x="606" y="30"/>
                  </a:lnTo>
                  <a:lnTo>
                    <a:pt x="624" y="44"/>
                  </a:lnTo>
                  <a:lnTo>
                    <a:pt x="640" y="59"/>
                  </a:lnTo>
                  <a:lnTo>
                    <a:pt x="654" y="75"/>
                  </a:lnTo>
                  <a:lnTo>
                    <a:pt x="665" y="91"/>
                  </a:lnTo>
                  <a:lnTo>
                    <a:pt x="671" y="77"/>
                  </a:lnTo>
                  <a:lnTo>
                    <a:pt x="679" y="62"/>
                  </a:lnTo>
                  <a:lnTo>
                    <a:pt x="691" y="49"/>
                  </a:lnTo>
                  <a:lnTo>
                    <a:pt x="706" y="39"/>
                  </a:lnTo>
                  <a:lnTo>
                    <a:pt x="722" y="32"/>
                  </a:lnTo>
                  <a:lnTo>
                    <a:pt x="739" y="29"/>
                  </a:lnTo>
                  <a:lnTo>
                    <a:pt x="750" y="30"/>
                  </a:lnTo>
                  <a:lnTo>
                    <a:pt x="762" y="33"/>
                  </a:lnTo>
                  <a:lnTo>
                    <a:pt x="772" y="39"/>
                  </a:lnTo>
                  <a:lnTo>
                    <a:pt x="782" y="47"/>
                  </a:lnTo>
                  <a:lnTo>
                    <a:pt x="790" y="57"/>
                  </a:lnTo>
                  <a:lnTo>
                    <a:pt x="795" y="69"/>
                  </a:lnTo>
                  <a:lnTo>
                    <a:pt x="797" y="83"/>
                  </a:lnTo>
                  <a:lnTo>
                    <a:pt x="797" y="87"/>
                  </a:lnTo>
                  <a:lnTo>
                    <a:pt x="795" y="93"/>
                  </a:lnTo>
                  <a:lnTo>
                    <a:pt x="793" y="103"/>
                  </a:lnTo>
                  <a:lnTo>
                    <a:pt x="790" y="116"/>
                  </a:lnTo>
                  <a:lnTo>
                    <a:pt x="791" y="116"/>
                  </a:lnTo>
                  <a:lnTo>
                    <a:pt x="615" y="831"/>
                  </a:lnTo>
                  <a:lnTo>
                    <a:pt x="609" y="850"/>
                  </a:lnTo>
                  <a:lnTo>
                    <a:pt x="601" y="871"/>
                  </a:lnTo>
                  <a:lnTo>
                    <a:pt x="590" y="891"/>
                  </a:lnTo>
                  <a:lnTo>
                    <a:pt x="576" y="911"/>
                  </a:lnTo>
                  <a:lnTo>
                    <a:pt x="560" y="931"/>
                  </a:lnTo>
                  <a:lnTo>
                    <a:pt x="541" y="951"/>
                  </a:lnTo>
                  <a:lnTo>
                    <a:pt x="519" y="970"/>
                  </a:lnTo>
                  <a:lnTo>
                    <a:pt x="495" y="988"/>
                  </a:lnTo>
                  <a:lnTo>
                    <a:pt x="467" y="1005"/>
                  </a:lnTo>
                  <a:lnTo>
                    <a:pt x="436" y="1019"/>
                  </a:lnTo>
                  <a:lnTo>
                    <a:pt x="402" y="1032"/>
                  </a:lnTo>
                  <a:lnTo>
                    <a:pt x="364" y="1042"/>
                  </a:lnTo>
                  <a:lnTo>
                    <a:pt x="323" y="1050"/>
                  </a:lnTo>
                  <a:lnTo>
                    <a:pt x="277" y="1055"/>
                  </a:lnTo>
                  <a:lnTo>
                    <a:pt x="229" y="1057"/>
                  </a:lnTo>
                  <a:lnTo>
                    <a:pt x="210" y="1057"/>
                  </a:lnTo>
                  <a:lnTo>
                    <a:pt x="188" y="1056"/>
                  </a:lnTo>
                  <a:lnTo>
                    <a:pt x="167" y="1056"/>
                  </a:lnTo>
                  <a:lnTo>
                    <a:pt x="145" y="1054"/>
                  </a:lnTo>
                  <a:lnTo>
                    <a:pt x="122" y="1051"/>
                  </a:lnTo>
                  <a:lnTo>
                    <a:pt x="101" y="1048"/>
                  </a:lnTo>
                  <a:lnTo>
                    <a:pt x="81" y="1043"/>
                  </a:lnTo>
                  <a:lnTo>
                    <a:pt x="62" y="1036"/>
                  </a:lnTo>
                  <a:lnTo>
                    <a:pt x="45" y="1028"/>
                  </a:lnTo>
                  <a:lnTo>
                    <a:pt x="30" y="1018"/>
                  </a:lnTo>
                  <a:lnTo>
                    <a:pt x="17" y="1006"/>
                  </a:lnTo>
                  <a:lnTo>
                    <a:pt x="8" y="992"/>
                  </a:lnTo>
                  <a:lnTo>
                    <a:pt x="2" y="975"/>
                  </a:lnTo>
                  <a:lnTo>
                    <a:pt x="0" y="955"/>
                  </a:lnTo>
                  <a:lnTo>
                    <a:pt x="2" y="933"/>
                  </a:lnTo>
                  <a:lnTo>
                    <a:pt x="8" y="913"/>
                  </a:lnTo>
                  <a:lnTo>
                    <a:pt x="17" y="897"/>
                  </a:lnTo>
                  <a:lnTo>
                    <a:pt x="29" y="883"/>
                  </a:lnTo>
                  <a:lnTo>
                    <a:pt x="44" y="872"/>
                  </a:lnTo>
                  <a:lnTo>
                    <a:pt x="59" y="864"/>
                  </a:lnTo>
                  <a:lnTo>
                    <a:pt x="76" y="859"/>
                  </a:lnTo>
                  <a:lnTo>
                    <a:pt x="93" y="857"/>
                  </a:lnTo>
                  <a:lnTo>
                    <a:pt x="107" y="858"/>
                  </a:lnTo>
                  <a:lnTo>
                    <a:pt x="120" y="862"/>
                  </a:lnTo>
                  <a:lnTo>
                    <a:pt x="132" y="869"/>
                  </a:lnTo>
                  <a:lnTo>
                    <a:pt x="142" y="878"/>
                  </a:lnTo>
                  <a:lnTo>
                    <a:pt x="150" y="890"/>
                  </a:lnTo>
                  <a:lnTo>
                    <a:pt x="155" y="904"/>
                  </a:lnTo>
                  <a:lnTo>
                    <a:pt x="157" y="919"/>
                  </a:lnTo>
                  <a:lnTo>
                    <a:pt x="156" y="929"/>
                  </a:lnTo>
                  <a:lnTo>
                    <a:pt x="153" y="942"/>
                  </a:lnTo>
                  <a:lnTo>
                    <a:pt x="148" y="954"/>
                  </a:lnTo>
                  <a:lnTo>
                    <a:pt x="142" y="967"/>
                  </a:lnTo>
                  <a:lnTo>
                    <a:pt x="132" y="980"/>
                  </a:lnTo>
                  <a:lnTo>
                    <a:pt x="119" y="991"/>
                  </a:lnTo>
                  <a:lnTo>
                    <a:pt x="104" y="1000"/>
                  </a:lnTo>
                  <a:lnTo>
                    <a:pt x="116" y="1003"/>
                  </a:lnTo>
                  <a:lnTo>
                    <a:pt x="128" y="1005"/>
                  </a:lnTo>
                  <a:lnTo>
                    <a:pt x="142" y="1007"/>
                  </a:lnTo>
                  <a:lnTo>
                    <a:pt x="157" y="1009"/>
                  </a:lnTo>
                  <a:lnTo>
                    <a:pt x="177" y="1010"/>
                  </a:lnTo>
                  <a:lnTo>
                    <a:pt x="200" y="1011"/>
                  </a:lnTo>
                  <a:lnTo>
                    <a:pt x="247" y="1011"/>
                  </a:lnTo>
                  <a:lnTo>
                    <a:pt x="270" y="1010"/>
                  </a:lnTo>
                  <a:lnTo>
                    <a:pt x="294" y="1006"/>
                  </a:lnTo>
                  <a:lnTo>
                    <a:pt x="321" y="1000"/>
                  </a:lnTo>
                  <a:lnTo>
                    <a:pt x="349" y="989"/>
                  </a:lnTo>
                  <a:lnTo>
                    <a:pt x="378" y="974"/>
                  </a:lnTo>
                  <a:lnTo>
                    <a:pt x="408" y="952"/>
                  </a:lnTo>
                  <a:lnTo>
                    <a:pt x="430" y="930"/>
                  </a:lnTo>
                  <a:lnTo>
                    <a:pt x="447" y="911"/>
                  </a:lnTo>
                  <a:lnTo>
                    <a:pt x="461" y="891"/>
                  </a:lnTo>
                  <a:lnTo>
                    <a:pt x="472" y="871"/>
                  </a:lnTo>
                  <a:lnTo>
                    <a:pt x="480" y="850"/>
                  </a:lnTo>
                  <a:lnTo>
                    <a:pt x="488" y="828"/>
                  </a:lnTo>
                  <a:lnTo>
                    <a:pt x="494" y="806"/>
                  </a:lnTo>
                  <a:lnTo>
                    <a:pt x="501" y="781"/>
                  </a:lnTo>
                  <a:lnTo>
                    <a:pt x="537" y="635"/>
                  </a:lnTo>
                  <a:lnTo>
                    <a:pt x="507" y="659"/>
                  </a:lnTo>
                  <a:lnTo>
                    <a:pt x="475" y="680"/>
                  </a:lnTo>
                  <a:lnTo>
                    <a:pt x="442" y="698"/>
                  </a:lnTo>
                  <a:lnTo>
                    <a:pt x="407" y="711"/>
                  </a:lnTo>
                  <a:lnTo>
                    <a:pt x="370" y="719"/>
                  </a:lnTo>
                  <a:lnTo>
                    <a:pt x="333" y="722"/>
                  </a:lnTo>
                  <a:lnTo>
                    <a:pt x="300" y="720"/>
                  </a:lnTo>
                  <a:lnTo>
                    <a:pt x="269" y="714"/>
                  </a:lnTo>
                  <a:lnTo>
                    <a:pt x="239" y="704"/>
                  </a:lnTo>
                  <a:lnTo>
                    <a:pt x="211" y="691"/>
                  </a:lnTo>
                  <a:lnTo>
                    <a:pt x="184" y="673"/>
                  </a:lnTo>
                  <a:lnTo>
                    <a:pt x="161" y="652"/>
                  </a:lnTo>
                  <a:lnTo>
                    <a:pt x="141" y="627"/>
                  </a:lnTo>
                  <a:lnTo>
                    <a:pt x="123" y="599"/>
                  </a:lnTo>
                  <a:lnTo>
                    <a:pt x="109" y="567"/>
                  </a:lnTo>
                  <a:lnTo>
                    <a:pt x="98" y="532"/>
                  </a:lnTo>
                  <a:lnTo>
                    <a:pt x="91" y="495"/>
                  </a:lnTo>
                  <a:lnTo>
                    <a:pt x="89" y="453"/>
                  </a:lnTo>
                  <a:lnTo>
                    <a:pt x="92" y="403"/>
                  </a:lnTo>
                  <a:lnTo>
                    <a:pt x="102" y="354"/>
                  </a:lnTo>
                  <a:lnTo>
                    <a:pt x="116" y="306"/>
                  </a:lnTo>
                  <a:lnTo>
                    <a:pt x="136" y="261"/>
                  </a:lnTo>
                  <a:lnTo>
                    <a:pt x="160" y="217"/>
                  </a:lnTo>
                  <a:lnTo>
                    <a:pt x="188" y="177"/>
                  </a:lnTo>
                  <a:lnTo>
                    <a:pt x="220" y="139"/>
                  </a:lnTo>
                  <a:lnTo>
                    <a:pt x="255" y="105"/>
                  </a:lnTo>
                  <a:lnTo>
                    <a:pt x="292" y="75"/>
                  </a:lnTo>
                  <a:lnTo>
                    <a:pt x="332" y="49"/>
                  </a:lnTo>
                  <a:lnTo>
                    <a:pt x="373" y="28"/>
                  </a:lnTo>
                  <a:lnTo>
                    <a:pt x="415" y="13"/>
                  </a:lnTo>
                  <a:lnTo>
                    <a:pt x="458" y="3"/>
                  </a:lnTo>
                  <a:lnTo>
                    <a:pt x="5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4"/>
            <p:cNvSpPr>
              <a:spLocks noEditPoints="1"/>
            </p:cNvSpPr>
            <p:nvPr/>
          </p:nvSpPr>
          <p:spPr bwMode="auto">
            <a:xfrm>
              <a:off x="3379" y="4604"/>
              <a:ext cx="239" cy="1000"/>
            </a:xfrm>
            <a:custGeom>
              <a:avLst/>
              <a:gdLst/>
              <a:ahLst/>
              <a:cxnLst>
                <a:cxn ang="0">
                  <a:pos x="144" y="758"/>
                </a:cxn>
                <a:cxn ang="0">
                  <a:pos x="187" y="777"/>
                </a:cxn>
                <a:cxn ang="0">
                  <a:pos x="219" y="809"/>
                </a:cxn>
                <a:cxn ang="0">
                  <a:pos x="237" y="852"/>
                </a:cxn>
                <a:cxn ang="0">
                  <a:pos x="236" y="900"/>
                </a:cxn>
                <a:cxn ang="0">
                  <a:pos x="219" y="945"/>
                </a:cxn>
                <a:cxn ang="0">
                  <a:pos x="187" y="979"/>
                </a:cxn>
                <a:cxn ang="0">
                  <a:pos x="144" y="998"/>
                </a:cxn>
                <a:cxn ang="0">
                  <a:pos x="97" y="998"/>
                </a:cxn>
                <a:cxn ang="0">
                  <a:pos x="53" y="979"/>
                </a:cxn>
                <a:cxn ang="0">
                  <a:pos x="20" y="945"/>
                </a:cxn>
                <a:cxn ang="0">
                  <a:pos x="2" y="900"/>
                </a:cxn>
                <a:cxn ang="0">
                  <a:pos x="2" y="852"/>
                </a:cxn>
                <a:cxn ang="0">
                  <a:pos x="20" y="809"/>
                </a:cxn>
                <a:cxn ang="0">
                  <a:pos x="53" y="777"/>
                </a:cxn>
                <a:cxn ang="0">
                  <a:pos x="97" y="758"/>
                </a:cxn>
                <a:cxn ang="0">
                  <a:pos x="121" y="0"/>
                </a:cxn>
                <a:cxn ang="0">
                  <a:pos x="167" y="10"/>
                </a:cxn>
                <a:cxn ang="0">
                  <a:pos x="204" y="36"/>
                </a:cxn>
                <a:cxn ang="0">
                  <a:pos x="230" y="76"/>
                </a:cxn>
                <a:cxn ang="0">
                  <a:pos x="239" y="124"/>
                </a:cxn>
                <a:cxn ang="0">
                  <a:pos x="230" y="171"/>
                </a:cxn>
                <a:cxn ang="0">
                  <a:pos x="204" y="208"/>
                </a:cxn>
                <a:cxn ang="0">
                  <a:pos x="167" y="234"/>
                </a:cxn>
                <a:cxn ang="0">
                  <a:pos x="121" y="244"/>
                </a:cxn>
                <a:cxn ang="0">
                  <a:pos x="73" y="234"/>
                </a:cxn>
                <a:cxn ang="0">
                  <a:pos x="35" y="208"/>
                </a:cxn>
                <a:cxn ang="0">
                  <a:pos x="9" y="171"/>
                </a:cxn>
                <a:cxn ang="0">
                  <a:pos x="0" y="124"/>
                </a:cxn>
                <a:cxn ang="0">
                  <a:pos x="9" y="76"/>
                </a:cxn>
                <a:cxn ang="0">
                  <a:pos x="35" y="36"/>
                </a:cxn>
                <a:cxn ang="0">
                  <a:pos x="73" y="10"/>
                </a:cxn>
                <a:cxn ang="0">
                  <a:pos x="121" y="0"/>
                </a:cxn>
              </a:cxnLst>
              <a:rect l="0" t="0" r="r" b="b"/>
              <a:pathLst>
                <a:path w="239" h="1000">
                  <a:moveTo>
                    <a:pt x="121" y="756"/>
                  </a:moveTo>
                  <a:lnTo>
                    <a:pt x="144" y="758"/>
                  </a:lnTo>
                  <a:lnTo>
                    <a:pt x="167" y="766"/>
                  </a:lnTo>
                  <a:lnTo>
                    <a:pt x="187" y="777"/>
                  </a:lnTo>
                  <a:lnTo>
                    <a:pt x="204" y="792"/>
                  </a:lnTo>
                  <a:lnTo>
                    <a:pt x="219" y="809"/>
                  </a:lnTo>
                  <a:lnTo>
                    <a:pt x="230" y="829"/>
                  </a:lnTo>
                  <a:lnTo>
                    <a:pt x="237" y="852"/>
                  </a:lnTo>
                  <a:lnTo>
                    <a:pt x="239" y="876"/>
                  </a:lnTo>
                  <a:lnTo>
                    <a:pt x="236" y="900"/>
                  </a:lnTo>
                  <a:lnTo>
                    <a:pt x="230" y="924"/>
                  </a:lnTo>
                  <a:lnTo>
                    <a:pt x="219" y="945"/>
                  </a:lnTo>
                  <a:lnTo>
                    <a:pt x="204" y="964"/>
                  </a:lnTo>
                  <a:lnTo>
                    <a:pt x="187" y="979"/>
                  </a:lnTo>
                  <a:lnTo>
                    <a:pt x="167" y="990"/>
                  </a:lnTo>
                  <a:lnTo>
                    <a:pt x="144" y="998"/>
                  </a:lnTo>
                  <a:lnTo>
                    <a:pt x="121" y="1000"/>
                  </a:lnTo>
                  <a:lnTo>
                    <a:pt x="97" y="998"/>
                  </a:lnTo>
                  <a:lnTo>
                    <a:pt x="73" y="990"/>
                  </a:lnTo>
                  <a:lnTo>
                    <a:pt x="53" y="979"/>
                  </a:lnTo>
                  <a:lnTo>
                    <a:pt x="35" y="964"/>
                  </a:lnTo>
                  <a:lnTo>
                    <a:pt x="20" y="945"/>
                  </a:lnTo>
                  <a:lnTo>
                    <a:pt x="9" y="924"/>
                  </a:lnTo>
                  <a:lnTo>
                    <a:pt x="2" y="900"/>
                  </a:lnTo>
                  <a:lnTo>
                    <a:pt x="0" y="876"/>
                  </a:lnTo>
                  <a:lnTo>
                    <a:pt x="2" y="852"/>
                  </a:lnTo>
                  <a:lnTo>
                    <a:pt x="9" y="829"/>
                  </a:lnTo>
                  <a:lnTo>
                    <a:pt x="20" y="809"/>
                  </a:lnTo>
                  <a:lnTo>
                    <a:pt x="35" y="792"/>
                  </a:lnTo>
                  <a:lnTo>
                    <a:pt x="53" y="777"/>
                  </a:lnTo>
                  <a:lnTo>
                    <a:pt x="73" y="766"/>
                  </a:lnTo>
                  <a:lnTo>
                    <a:pt x="97" y="758"/>
                  </a:lnTo>
                  <a:lnTo>
                    <a:pt x="121" y="756"/>
                  </a:lnTo>
                  <a:close/>
                  <a:moveTo>
                    <a:pt x="121" y="0"/>
                  </a:moveTo>
                  <a:lnTo>
                    <a:pt x="144" y="2"/>
                  </a:lnTo>
                  <a:lnTo>
                    <a:pt x="167" y="10"/>
                  </a:lnTo>
                  <a:lnTo>
                    <a:pt x="187" y="21"/>
                  </a:lnTo>
                  <a:lnTo>
                    <a:pt x="204" y="36"/>
                  </a:lnTo>
                  <a:lnTo>
                    <a:pt x="219" y="55"/>
                  </a:lnTo>
                  <a:lnTo>
                    <a:pt x="230" y="76"/>
                  </a:lnTo>
                  <a:lnTo>
                    <a:pt x="237" y="99"/>
                  </a:lnTo>
                  <a:lnTo>
                    <a:pt x="239" y="124"/>
                  </a:lnTo>
                  <a:lnTo>
                    <a:pt x="236" y="148"/>
                  </a:lnTo>
                  <a:lnTo>
                    <a:pt x="230" y="171"/>
                  </a:lnTo>
                  <a:lnTo>
                    <a:pt x="219" y="190"/>
                  </a:lnTo>
                  <a:lnTo>
                    <a:pt x="204" y="208"/>
                  </a:lnTo>
                  <a:lnTo>
                    <a:pt x="187" y="223"/>
                  </a:lnTo>
                  <a:lnTo>
                    <a:pt x="167" y="234"/>
                  </a:lnTo>
                  <a:lnTo>
                    <a:pt x="144" y="242"/>
                  </a:lnTo>
                  <a:lnTo>
                    <a:pt x="121" y="244"/>
                  </a:lnTo>
                  <a:lnTo>
                    <a:pt x="97" y="242"/>
                  </a:lnTo>
                  <a:lnTo>
                    <a:pt x="73" y="234"/>
                  </a:lnTo>
                  <a:lnTo>
                    <a:pt x="53" y="223"/>
                  </a:lnTo>
                  <a:lnTo>
                    <a:pt x="35" y="208"/>
                  </a:lnTo>
                  <a:lnTo>
                    <a:pt x="20" y="190"/>
                  </a:lnTo>
                  <a:lnTo>
                    <a:pt x="9" y="171"/>
                  </a:lnTo>
                  <a:lnTo>
                    <a:pt x="2" y="148"/>
                  </a:lnTo>
                  <a:lnTo>
                    <a:pt x="0" y="124"/>
                  </a:lnTo>
                  <a:lnTo>
                    <a:pt x="2" y="99"/>
                  </a:lnTo>
                  <a:lnTo>
                    <a:pt x="9" y="76"/>
                  </a:lnTo>
                  <a:lnTo>
                    <a:pt x="20" y="55"/>
                  </a:lnTo>
                  <a:lnTo>
                    <a:pt x="35" y="36"/>
                  </a:lnTo>
                  <a:lnTo>
                    <a:pt x="53" y="21"/>
                  </a:lnTo>
                  <a:lnTo>
                    <a:pt x="73" y="10"/>
                  </a:lnTo>
                  <a:lnTo>
                    <a:pt x="97" y="2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057400" y="602700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800080"/>
                </a:solidFill>
              </a:rPr>
              <a:t>Symplectic</a:t>
            </a:r>
            <a:r>
              <a:rPr lang="en-US" sz="2400" dirty="0" smtClean="0">
                <a:solidFill>
                  <a:srgbClr val="800080"/>
                </a:solidFill>
              </a:rPr>
              <a:t> lattice of (</a:t>
            </a:r>
            <a:r>
              <a:rPr lang="en-US" sz="2400" dirty="0" err="1" smtClean="0">
                <a:solidFill>
                  <a:srgbClr val="800080"/>
                </a:solidFill>
              </a:rPr>
              <a:t>elec,mag</a:t>
            </a:r>
            <a:r>
              <a:rPr lang="en-US" sz="2400" dirty="0" smtClean="0">
                <a:solidFill>
                  <a:srgbClr val="800080"/>
                </a:solidFill>
              </a:rPr>
              <a:t>) charges of IR </a:t>
            </a:r>
            <a:r>
              <a:rPr lang="en-US" sz="2400" dirty="0" err="1" smtClean="0">
                <a:solidFill>
                  <a:srgbClr val="800080"/>
                </a:solidFill>
              </a:rPr>
              <a:t>abelian</a:t>
            </a:r>
            <a:r>
              <a:rPr lang="en-US" sz="2400" dirty="0" smtClean="0">
                <a:solidFill>
                  <a:srgbClr val="800080"/>
                </a:solidFill>
              </a:rPr>
              <a:t> gauge theory</a:t>
            </a:r>
            <a:endParaRPr lang="en-US" sz="2400" dirty="0">
              <a:solidFill>
                <a:srgbClr val="800080"/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Gauge Theory and Charge Lattice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1752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Low Energy Effective Theory: U(1)</a:t>
            </a:r>
            <a:r>
              <a:rPr lang="en-US" sz="2800" baseline="300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sym typeface="Mathematica5"/>
              </a:rPr>
              <a:t>=2</a:t>
            </a:r>
            <a:r>
              <a:rPr lang="en-US" sz="2800" dirty="0" smtClean="0">
                <a:solidFill>
                  <a:srgbClr val="FF0000"/>
                </a:solidFill>
              </a:rPr>
              <a:t>  Gauge Theory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04800" y="2667000"/>
            <a:ext cx="8077200" cy="524912"/>
            <a:chOff x="226" y="1635"/>
            <a:chExt cx="28098" cy="1826"/>
          </a:xfrm>
          <a:solidFill>
            <a:schemeClr val="accent2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26" y="1866"/>
              <a:ext cx="940" cy="1152"/>
            </a:xfrm>
            <a:custGeom>
              <a:avLst/>
              <a:gdLst/>
              <a:ahLst/>
              <a:cxnLst>
                <a:cxn ang="0">
                  <a:pos x="692" y="8"/>
                </a:cxn>
                <a:cxn ang="0">
                  <a:pos x="821" y="111"/>
                </a:cxn>
                <a:cxn ang="0">
                  <a:pos x="906" y="8"/>
                </a:cxn>
                <a:cxn ang="0">
                  <a:pos x="923" y="0"/>
                </a:cxn>
                <a:cxn ang="0">
                  <a:pos x="940" y="0"/>
                </a:cxn>
                <a:cxn ang="0">
                  <a:pos x="940" y="8"/>
                </a:cxn>
                <a:cxn ang="0">
                  <a:pos x="855" y="358"/>
                </a:cxn>
                <a:cxn ang="0">
                  <a:pos x="846" y="392"/>
                </a:cxn>
                <a:cxn ang="0">
                  <a:pos x="821" y="392"/>
                </a:cxn>
                <a:cxn ang="0">
                  <a:pos x="812" y="375"/>
                </a:cxn>
                <a:cxn ang="0">
                  <a:pos x="812" y="367"/>
                </a:cxn>
                <a:cxn ang="0">
                  <a:pos x="821" y="315"/>
                </a:cxn>
                <a:cxn ang="0">
                  <a:pos x="812" y="196"/>
                </a:cxn>
                <a:cxn ang="0">
                  <a:pos x="727" y="76"/>
                </a:cxn>
                <a:cxn ang="0">
                  <a:pos x="590" y="42"/>
                </a:cxn>
                <a:cxn ang="0">
                  <a:pos x="393" y="128"/>
                </a:cxn>
                <a:cxn ang="0">
                  <a:pos x="316" y="307"/>
                </a:cxn>
                <a:cxn ang="0">
                  <a:pos x="368" y="426"/>
                </a:cxn>
                <a:cxn ang="0">
                  <a:pos x="419" y="452"/>
                </a:cxn>
                <a:cxn ang="0">
                  <a:pos x="470" y="460"/>
                </a:cxn>
                <a:cxn ang="0">
                  <a:pos x="513" y="477"/>
                </a:cxn>
                <a:cxn ang="0">
                  <a:pos x="658" y="520"/>
                </a:cxn>
                <a:cxn ang="0">
                  <a:pos x="718" y="554"/>
                </a:cxn>
                <a:cxn ang="0">
                  <a:pos x="769" y="614"/>
                </a:cxn>
                <a:cxn ang="0">
                  <a:pos x="795" y="742"/>
                </a:cxn>
                <a:cxn ang="0">
                  <a:pos x="718" y="972"/>
                </a:cxn>
                <a:cxn ang="0">
                  <a:pos x="513" y="1126"/>
                </a:cxn>
                <a:cxn ang="0">
                  <a:pos x="316" y="1143"/>
                </a:cxn>
                <a:cxn ang="0">
                  <a:pos x="180" y="1092"/>
                </a:cxn>
                <a:cxn ang="0">
                  <a:pos x="43" y="1126"/>
                </a:cxn>
                <a:cxn ang="0">
                  <a:pos x="26" y="1143"/>
                </a:cxn>
                <a:cxn ang="0">
                  <a:pos x="17" y="1152"/>
                </a:cxn>
                <a:cxn ang="0">
                  <a:pos x="0" y="1135"/>
                </a:cxn>
                <a:cxn ang="0">
                  <a:pos x="17" y="1058"/>
                </a:cxn>
                <a:cxn ang="0">
                  <a:pos x="51" y="913"/>
                </a:cxn>
                <a:cxn ang="0">
                  <a:pos x="86" y="785"/>
                </a:cxn>
                <a:cxn ang="0">
                  <a:pos x="103" y="759"/>
                </a:cxn>
                <a:cxn ang="0">
                  <a:pos x="120" y="759"/>
                </a:cxn>
                <a:cxn ang="0">
                  <a:pos x="128" y="759"/>
                </a:cxn>
                <a:cxn ang="0">
                  <a:pos x="128" y="776"/>
                </a:cxn>
                <a:cxn ang="0">
                  <a:pos x="120" y="793"/>
                </a:cxn>
                <a:cxn ang="0">
                  <a:pos x="120" y="844"/>
                </a:cxn>
                <a:cxn ang="0">
                  <a:pos x="128" y="955"/>
                </a:cxn>
                <a:cxn ang="0">
                  <a:pos x="214" y="1058"/>
                </a:cxn>
                <a:cxn ang="0">
                  <a:pos x="342" y="1100"/>
                </a:cxn>
                <a:cxn ang="0">
                  <a:pos x="504" y="1075"/>
                </a:cxn>
                <a:cxn ang="0">
                  <a:pos x="658" y="913"/>
                </a:cxn>
                <a:cxn ang="0">
                  <a:pos x="675" y="742"/>
                </a:cxn>
                <a:cxn ang="0">
                  <a:pos x="615" y="665"/>
                </a:cxn>
                <a:cxn ang="0">
                  <a:pos x="539" y="640"/>
                </a:cxn>
                <a:cxn ang="0">
                  <a:pos x="308" y="571"/>
                </a:cxn>
                <a:cxn ang="0">
                  <a:pos x="214" y="460"/>
                </a:cxn>
                <a:cxn ang="0">
                  <a:pos x="222" y="256"/>
                </a:cxn>
                <a:cxn ang="0">
                  <a:pos x="368" y="76"/>
                </a:cxn>
                <a:cxn ang="0">
                  <a:pos x="590" y="0"/>
                </a:cxn>
              </a:cxnLst>
              <a:rect l="0" t="0" r="r" b="b"/>
              <a:pathLst>
                <a:path w="940" h="1152">
                  <a:moveTo>
                    <a:pt x="590" y="0"/>
                  </a:moveTo>
                  <a:lnTo>
                    <a:pt x="692" y="8"/>
                  </a:lnTo>
                  <a:lnTo>
                    <a:pt x="769" y="51"/>
                  </a:lnTo>
                  <a:lnTo>
                    <a:pt x="821" y="111"/>
                  </a:lnTo>
                  <a:lnTo>
                    <a:pt x="897" y="17"/>
                  </a:lnTo>
                  <a:lnTo>
                    <a:pt x="906" y="8"/>
                  </a:lnTo>
                  <a:lnTo>
                    <a:pt x="915" y="0"/>
                  </a:lnTo>
                  <a:lnTo>
                    <a:pt x="923" y="0"/>
                  </a:lnTo>
                  <a:lnTo>
                    <a:pt x="923" y="0"/>
                  </a:lnTo>
                  <a:lnTo>
                    <a:pt x="940" y="0"/>
                  </a:lnTo>
                  <a:lnTo>
                    <a:pt x="940" y="8"/>
                  </a:lnTo>
                  <a:lnTo>
                    <a:pt x="940" y="8"/>
                  </a:lnTo>
                  <a:lnTo>
                    <a:pt x="940" y="8"/>
                  </a:lnTo>
                  <a:lnTo>
                    <a:pt x="855" y="358"/>
                  </a:lnTo>
                  <a:lnTo>
                    <a:pt x="855" y="375"/>
                  </a:lnTo>
                  <a:lnTo>
                    <a:pt x="846" y="392"/>
                  </a:lnTo>
                  <a:lnTo>
                    <a:pt x="838" y="392"/>
                  </a:lnTo>
                  <a:lnTo>
                    <a:pt x="821" y="392"/>
                  </a:lnTo>
                  <a:lnTo>
                    <a:pt x="812" y="384"/>
                  </a:lnTo>
                  <a:lnTo>
                    <a:pt x="812" y="375"/>
                  </a:lnTo>
                  <a:lnTo>
                    <a:pt x="812" y="375"/>
                  </a:lnTo>
                  <a:lnTo>
                    <a:pt x="812" y="367"/>
                  </a:lnTo>
                  <a:lnTo>
                    <a:pt x="821" y="349"/>
                  </a:lnTo>
                  <a:lnTo>
                    <a:pt x="821" y="315"/>
                  </a:lnTo>
                  <a:lnTo>
                    <a:pt x="821" y="290"/>
                  </a:lnTo>
                  <a:lnTo>
                    <a:pt x="812" y="196"/>
                  </a:lnTo>
                  <a:lnTo>
                    <a:pt x="778" y="119"/>
                  </a:lnTo>
                  <a:lnTo>
                    <a:pt x="727" y="76"/>
                  </a:lnTo>
                  <a:lnTo>
                    <a:pt x="667" y="51"/>
                  </a:lnTo>
                  <a:lnTo>
                    <a:pt x="590" y="42"/>
                  </a:lnTo>
                  <a:lnTo>
                    <a:pt x="479" y="68"/>
                  </a:lnTo>
                  <a:lnTo>
                    <a:pt x="393" y="128"/>
                  </a:lnTo>
                  <a:lnTo>
                    <a:pt x="333" y="204"/>
                  </a:lnTo>
                  <a:lnTo>
                    <a:pt x="316" y="307"/>
                  </a:lnTo>
                  <a:lnTo>
                    <a:pt x="325" y="375"/>
                  </a:lnTo>
                  <a:lnTo>
                    <a:pt x="368" y="426"/>
                  </a:lnTo>
                  <a:lnTo>
                    <a:pt x="410" y="452"/>
                  </a:lnTo>
                  <a:lnTo>
                    <a:pt x="419" y="452"/>
                  </a:lnTo>
                  <a:lnTo>
                    <a:pt x="445" y="460"/>
                  </a:lnTo>
                  <a:lnTo>
                    <a:pt x="470" y="460"/>
                  </a:lnTo>
                  <a:lnTo>
                    <a:pt x="496" y="469"/>
                  </a:lnTo>
                  <a:lnTo>
                    <a:pt x="513" y="477"/>
                  </a:lnTo>
                  <a:lnTo>
                    <a:pt x="598" y="503"/>
                  </a:lnTo>
                  <a:lnTo>
                    <a:pt x="658" y="520"/>
                  </a:lnTo>
                  <a:lnTo>
                    <a:pt x="692" y="537"/>
                  </a:lnTo>
                  <a:lnTo>
                    <a:pt x="718" y="554"/>
                  </a:lnTo>
                  <a:lnTo>
                    <a:pt x="744" y="580"/>
                  </a:lnTo>
                  <a:lnTo>
                    <a:pt x="769" y="614"/>
                  </a:lnTo>
                  <a:lnTo>
                    <a:pt x="786" y="665"/>
                  </a:lnTo>
                  <a:lnTo>
                    <a:pt x="795" y="742"/>
                  </a:lnTo>
                  <a:lnTo>
                    <a:pt x="778" y="861"/>
                  </a:lnTo>
                  <a:lnTo>
                    <a:pt x="718" y="972"/>
                  </a:lnTo>
                  <a:lnTo>
                    <a:pt x="624" y="1066"/>
                  </a:lnTo>
                  <a:lnTo>
                    <a:pt x="513" y="1126"/>
                  </a:lnTo>
                  <a:lnTo>
                    <a:pt x="393" y="1152"/>
                  </a:lnTo>
                  <a:lnTo>
                    <a:pt x="316" y="1143"/>
                  </a:lnTo>
                  <a:lnTo>
                    <a:pt x="248" y="1126"/>
                  </a:lnTo>
                  <a:lnTo>
                    <a:pt x="180" y="1092"/>
                  </a:lnTo>
                  <a:lnTo>
                    <a:pt x="120" y="1032"/>
                  </a:lnTo>
                  <a:lnTo>
                    <a:pt x="43" y="1126"/>
                  </a:lnTo>
                  <a:lnTo>
                    <a:pt x="34" y="1143"/>
                  </a:lnTo>
                  <a:lnTo>
                    <a:pt x="26" y="1143"/>
                  </a:lnTo>
                  <a:lnTo>
                    <a:pt x="17" y="1152"/>
                  </a:lnTo>
                  <a:lnTo>
                    <a:pt x="17" y="1152"/>
                  </a:lnTo>
                  <a:lnTo>
                    <a:pt x="0" y="1143"/>
                  </a:lnTo>
                  <a:lnTo>
                    <a:pt x="0" y="1135"/>
                  </a:lnTo>
                  <a:lnTo>
                    <a:pt x="0" y="1117"/>
                  </a:lnTo>
                  <a:lnTo>
                    <a:pt x="17" y="1058"/>
                  </a:lnTo>
                  <a:lnTo>
                    <a:pt x="34" y="989"/>
                  </a:lnTo>
                  <a:lnTo>
                    <a:pt x="51" y="913"/>
                  </a:lnTo>
                  <a:lnTo>
                    <a:pt x="69" y="836"/>
                  </a:lnTo>
                  <a:lnTo>
                    <a:pt x="86" y="785"/>
                  </a:lnTo>
                  <a:lnTo>
                    <a:pt x="94" y="759"/>
                  </a:lnTo>
                  <a:lnTo>
                    <a:pt x="103" y="759"/>
                  </a:lnTo>
                  <a:lnTo>
                    <a:pt x="111" y="759"/>
                  </a:lnTo>
                  <a:lnTo>
                    <a:pt x="120" y="759"/>
                  </a:lnTo>
                  <a:lnTo>
                    <a:pt x="120" y="759"/>
                  </a:lnTo>
                  <a:lnTo>
                    <a:pt x="128" y="759"/>
                  </a:lnTo>
                  <a:lnTo>
                    <a:pt x="128" y="776"/>
                  </a:lnTo>
                  <a:lnTo>
                    <a:pt x="128" y="776"/>
                  </a:lnTo>
                  <a:lnTo>
                    <a:pt x="128" y="785"/>
                  </a:lnTo>
                  <a:lnTo>
                    <a:pt x="120" y="793"/>
                  </a:lnTo>
                  <a:lnTo>
                    <a:pt x="120" y="819"/>
                  </a:lnTo>
                  <a:lnTo>
                    <a:pt x="120" y="844"/>
                  </a:lnTo>
                  <a:lnTo>
                    <a:pt x="111" y="870"/>
                  </a:lnTo>
                  <a:lnTo>
                    <a:pt x="128" y="955"/>
                  </a:lnTo>
                  <a:lnTo>
                    <a:pt x="163" y="1015"/>
                  </a:lnTo>
                  <a:lnTo>
                    <a:pt x="214" y="1058"/>
                  </a:lnTo>
                  <a:lnTo>
                    <a:pt x="274" y="1083"/>
                  </a:lnTo>
                  <a:lnTo>
                    <a:pt x="342" y="1100"/>
                  </a:lnTo>
                  <a:lnTo>
                    <a:pt x="393" y="1100"/>
                  </a:lnTo>
                  <a:lnTo>
                    <a:pt x="504" y="1075"/>
                  </a:lnTo>
                  <a:lnTo>
                    <a:pt x="598" y="1007"/>
                  </a:lnTo>
                  <a:lnTo>
                    <a:pt x="658" y="913"/>
                  </a:lnTo>
                  <a:lnTo>
                    <a:pt x="684" y="810"/>
                  </a:lnTo>
                  <a:lnTo>
                    <a:pt x="675" y="742"/>
                  </a:lnTo>
                  <a:lnTo>
                    <a:pt x="650" y="699"/>
                  </a:lnTo>
                  <a:lnTo>
                    <a:pt x="615" y="665"/>
                  </a:lnTo>
                  <a:lnTo>
                    <a:pt x="573" y="648"/>
                  </a:lnTo>
                  <a:lnTo>
                    <a:pt x="539" y="640"/>
                  </a:lnTo>
                  <a:lnTo>
                    <a:pt x="368" y="597"/>
                  </a:lnTo>
                  <a:lnTo>
                    <a:pt x="308" y="571"/>
                  </a:lnTo>
                  <a:lnTo>
                    <a:pt x="248" y="520"/>
                  </a:lnTo>
                  <a:lnTo>
                    <a:pt x="214" y="460"/>
                  </a:lnTo>
                  <a:lnTo>
                    <a:pt x="197" y="367"/>
                  </a:lnTo>
                  <a:lnTo>
                    <a:pt x="222" y="256"/>
                  </a:lnTo>
                  <a:lnTo>
                    <a:pt x="282" y="153"/>
                  </a:lnTo>
                  <a:lnTo>
                    <a:pt x="368" y="76"/>
                  </a:lnTo>
                  <a:lnTo>
                    <a:pt x="470" y="17"/>
                  </a:lnTo>
                  <a:lnTo>
                    <a:pt x="5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1747" y="2403"/>
              <a:ext cx="1060" cy="367"/>
            </a:xfrm>
            <a:custGeom>
              <a:avLst/>
              <a:gdLst/>
              <a:ahLst/>
              <a:cxnLst>
                <a:cxn ang="0">
                  <a:pos x="52" y="307"/>
                </a:cxn>
                <a:cxn ang="0">
                  <a:pos x="1009" y="307"/>
                </a:cxn>
                <a:cxn ang="0">
                  <a:pos x="1026" y="307"/>
                </a:cxn>
                <a:cxn ang="0">
                  <a:pos x="1034" y="307"/>
                </a:cxn>
                <a:cxn ang="0">
                  <a:pos x="1051" y="307"/>
                </a:cxn>
                <a:cxn ang="0">
                  <a:pos x="1060" y="324"/>
                </a:cxn>
                <a:cxn ang="0">
                  <a:pos x="1060" y="333"/>
                </a:cxn>
                <a:cxn ang="0">
                  <a:pos x="1060" y="350"/>
                </a:cxn>
                <a:cxn ang="0">
                  <a:pos x="1051" y="359"/>
                </a:cxn>
                <a:cxn ang="0">
                  <a:pos x="1034" y="367"/>
                </a:cxn>
                <a:cxn ang="0">
                  <a:pos x="1026" y="367"/>
                </a:cxn>
                <a:cxn ang="0">
                  <a:pos x="1009" y="367"/>
                </a:cxn>
                <a:cxn ang="0">
                  <a:pos x="52" y="367"/>
                </a:cxn>
                <a:cxn ang="0">
                  <a:pos x="43" y="367"/>
                </a:cxn>
                <a:cxn ang="0">
                  <a:pos x="26" y="367"/>
                </a:cxn>
                <a:cxn ang="0">
                  <a:pos x="17" y="359"/>
                </a:cxn>
                <a:cxn ang="0">
                  <a:pos x="9" y="350"/>
                </a:cxn>
                <a:cxn ang="0">
                  <a:pos x="0" y="333"/>
                </a:cxn>
                <a:cxn ang="0">
                  <a:pos x="9" y="324"/>
                </a:cxn>
                <a:cxn ang="0">
                  <a:pos x="17" y="307"/>
                </a:cxn>
                <a:cxn ang="0">
                  <a:pos x="26" y="307"/>
                </a:cxn>
                <a:cxn ang="0">
                  <a:pos x="43" y="307"/>
                </a:cxn>
                <a:cxn ang="0">
                  <a:pos x="52" y="307"/>
                </a:cxn>
                <a:cxn ang="0">
                  <a:pos x="52" y="0"/>
                </a:cxn>
                <a:cxn ang="0">
                  <a:pos x="1009" y="0"/>
                </a:cxn>
                <a:cxn ang="0">
                  <a:pos x="1026" y="0"/>
                </a:cxn>
                <a:cxn ang="0">
                  <a:pos x="1034" y="0"/>
                </a:cxn>
                <a:cxn ang="0">
                  <a:pos x="1051" y="0"/>
                </a:cxn>
                <a:cxn ang="0">
                  <a:pos x="1060" y="9"/>
                </a:cxn>
                <a:cxn ang="0">
                  <a:pos x="1060" y="26"/>
                </a:cxn>
                <a:cxn ang="0">
                  <a:pos x="1060" y="43"/>
                </a:cxn>
                <a:cxn ang="0">
                  <a:pos x="1051" y="51"/>
                </a:cxn>
                <a:cxn ang="0">
                  <a:pos x="1034" y="60"/>
                </a:cxn>
                <a:cxn ang="0">
                  <a:pos x="1026" y="60"/>
                </a:cxn>
                <a:cxn ang="0">
                  <a:pos x="1009" y="60"/>
                </a:cxn>
                <a:cxn ang="0">
                  <a:pos x="52" y="60"/>
                </a:cxn>
                <a:cxn ang="0">
                  <a:pos x="43" y="60"/>
                </a:cxn>
                <a:cxn ang="0">
                  <a:pos x="26" y="60"/>
                </a:cxn>
                <a:cxn ang="0">
                  <a:pos x="17" y="51"/>
                </a:cxn>
                <a:cxn ang="0">
                  <a:pos x="9" y="43"/>
                </a:cxn>
                <a:cxn ang="0">
                  <a:pos x="0" y="26"/>
                </a:cxn>
                <a:cxn ang="0">
                  <a:pos x="9" y="9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43" y="0"/>
                </a:cxn>
                <a:cxn ang="0">
                  <a:pos x="52" y="0"/>
                </a:cxn>
              </a:cxnLst>
              <a:rect l="0" t="0" r="r" b="b"/>
              <a:pathLst>
                <a:path w="1060" h="367">
                  <a:moveTo>
                    <a:pt x="52" y="307"/>
                  </a:moveTo>
                  <a:lnTo>
                    <a:pt x="1009" y="307"/>
                  </a:lnTo>
                  <a:lnTo>
                    <a:pt x="1026" y="307"/>
                  </a:lnTo>
                  <a:lnTo>
                    <a:pt x="1034" y="307"/>
                  </a:lnTo>
                  <a:lnTo>
                    <a:pt x="1051" y="307"/>
                  </a:lnTo>
                  <a:lnTo>
                    <a:pt x="1060" y="324"/>
                  </a:lnTo>
                  <a:lnTo>
                    <a:pt x="1060" y="333"/>
                  </a:lnTo>
                  <a:lnTo>
                    <a:pt x="1060" y="350"/>
                  </a:lnTo>
                  <a:lnTo>
                    <a:pt x="1051" y="359"/>
                  </a:lnTo>
                  <a:lnTo>
                    <a:pt x="1034" y="367"/>
                  </a:lnTo>
                  <a:lnTo>
                    <a:pt x="1026" y="367"/>
                  </a:lnTo>
                  <a:lnTo>
                    <a:pt x="1009" y="367"/>
                  </a:lnTo>
                  <a:lnTo>
                    <a:pt x="52" y="367"/>
                  </a:lnTo>
                  <a:lnTo>
                    <a:pt x="43" y="367"/>
                  </a:lnTo>
                  <a:lnTo>
                    <a:pt x="26" y="367"/>
                  </a:lnTo>
                  <a:lnTo>
                    <a:pt x="17" y="359"/>
                  </a:lnTo>
                  <a:lnTo>
                    <a:pt x="9" y="350"/>
                  </a:lnTo>
                  <a:lnTo>
                    <a:pt x="0" y="333"/>
                  </a:lnTo>
                  <a:lnTo>
                    <a:pt x="9" y="324"/>
                  </a:lnTo>
                  <a:lnTo>
                    <a:pt x="17" y="307"/>
                  </a:lnTo>
                  <a:lnTo>
                    <a:pt x="26" y="307"/>
                  </a:lnTo>
                  <a:lnTo>
                    <a:pt x="43" y="307"/>
                  </a:lnTo>
                  <a:lnTo>
                    <a:pt x="52" y="307"/>
                  </a:lnTo>
                  <a:close/>
                  <a:moveTo>
                    <a:pt x="52" y="0"/>
                  </a:moveTo>
                  <a:lnTo>
                    <a:pt x="1009" y="0"/>
                  </a:lnTo>
                  <a:lnTo>
                    <a:pt x="1026" y="0"/>
                  </a:lnTo>
                  <a:lnTo>
                    <a:pt x="1034" y="0"/>
                  </a:lnTo>
                  <a:lnTo>
                    <a:pt x="1051" y="0"/>
                  </a:lnTo>
                  <a:lnTo>
                    <a:pt x="1060" y="9"/>
                  </a:lnTo>
                  <a:lnTo>
                    <a:pt x="1060" y="26"/>
                  </a:lnTo>
                  <a:lnTo>
                    <a:pt x="1060" y="43"/>
                  </a:lnTo>
                  <a:lnTo>
                    <a:pt x="1051" y="51"/>
                  </a:lnTo>
                  <a:lnTo>
                    <a:pt x="1034" y="60"/>
                  </a:lnTo>
                  <a:lnTo>
                    <a:pt x="1026" y="60"/>
                  </a:lnTo>
                  <a:lnTo>
                    <a:pt x="1009" y="60"/>
                  </a:lnTo>
                  <a:lnTo>
                    <a:pt x="52" y="60"/>
                  </a:lnTo>
                  <a:lnTo>
                    <a:pt x="43" y="60"/>
                  </a:lnTo>
                  <a:lnTo>
                    <a:pt x="26" y="60"/>
                  </a:lnTo>
                  <a:lnTo>
                    <a:pt x="17" y="51"/>
                  </a:lnTo>
                  <a:lnTo>
                    <a:pt x="9" y="43"/>
                  </a:lnTo>
                  <a:lnTo>
                    <a:pt x="0" y="26"/>
                  </a:lnTo>
                  <a:lnTo>
                    <a:pt x="9" y="9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439" y="1695"/>
              <a:ext cx="880" cy="1766"/>
            </a:xfrm>
            <a:custGeom>
              <a:avLst/>
              <a:gdLst/>
              <a:ahLst/>
              <a:cxnLst>
                <a:cxn ang="0">
                  <a:pos x="778" y="8"/>
                </a:cxn>
                <a:cxn ang="0">
                  <a:pos x="872" y="77"/>
                </a:cxn>
                <a:cxn ang="0">
                  <a:pos x="880" y="154"/>
                </a:cxn>
                <a:cxn ang="0">
                  <a:pos x="855" y="188"/>
                </a:cxn>
                <a:cxn ang="0">
                  <a:pos x="812" y="196"/>
                </a:cxn>
                <a:cxn ang="0">
                  <a:pos x="778" y="188"/>
                </a:cxn>
                <a:cxn ang="0">
                  <a:pos x="752" y="154"/>
                </a:cxn>
                <a:cxn ang="0">
                  <a:pos x="752" y="119"/>
                </a:cxn>
                <a:cxn ang="0">
                  <a:pos x="769" y="85"/>
                </a:cxn>
                <a:cxn ang="0">
                  <a:pos x="812" y="68"/>
                </a:cxn>
                <a:cxn ang="0">
                  <a:pos x="752" y="43"/>
                </a:cxn>
                <a:cxn ang="0">
                  <a:pos x="710" y="34"/>
                </a:cxn>
                <a:cxn ang="0">
                  <a:pos x="641" y="60"/>
                </a:cxn>
                <a:cxn ang="0">
                  <a:pos x="590" y="154"/>
                </a:cxn>
                <a:cxn ang="0">
                  <a:pos x="564" y="367"/>
                </a:cxn>
                <a:cxn ang="0">
                  <a:pos x="522" y="853"/>
                </a:cxn>
                <a:cxn ang="0">
                  <a:pos x="496" y="1092"/>
                </a:cxn>
                <a:cxn ang="0">
                  <a:pos x="462" y="1340"/>
                </a:cxn>
                <a:cxn ang="0">
                  <a:pos x="445" y="1485"/>
                </a:cxn>
                <a:cxn ang="0">
                  <a:pos x="376" y="1647"/>
                </a:cxn>
                <a:cxn ang="0">
                  <a:pos x="257" y="1749"/>
                </a:cxn>
                <a:cxn ang="0">
                  <a:pos x="86" y="1749"/>
                </a:cxn>
                <a:cxn ang="0">
                  <a:pos x="0" y="1638"/>
                </a:cxn>
                <a:cxn ang="0">
                  <a:pos x="17" y="1587"/>
                </a:cxn>
                <a:cxn ang="0">
                  <a:pos x="52" y="1570"/>
                </a:cxn>
                <a:cxn ang="0">
                  <a:pos x="86" y="1570"/>
                </a:cxn>
                <a:cxn ang="0">
                  <a:pos x="120" y="1587"/>
                </a:cxn>
                <a:cxn ang="0">
                  <a:pos x="137" y="1630"/>
                </a:cxn>
                <a:cxn ang="0">
                  <a:pos x="128" y="1664"/>
                </a:cxn>
                <a:cxn ang="0">
                  <a:pos x="103" y="1690"/>
                </a:cxn>
                <a:cxn ang="0">
                  <a:pos x="103" y="1715"/>
                </a:cxn>
                <a:cxn ang="0">
                  <a:pos x="154" y="1732"/>
                </a:cxn>
                <a:cxn ang="0">
                  <a:pos x="231" y="1724"/>
                </a:cxn>
                <a:cxn ang="0">
                  <a:pos x="308" y="1630"/>
                </a:cxn>
                <a:cxn ang="0">
                  <a:pos x="342" y="1399"/>
                </a:cxn>
                <a:cxn ang="0">
                  <a:pos x="385" y="887"/>
                </a:cxn>
                <a:cxn ang="0">
                  <a:pos x="419" y="597"/>
                </a:cxn>
                <a:cxn ang="0">
                  <a:pos x="453" y="350"/>
                </a:cxn>
                <a:cxn ang="0">
                  <a:pos x="487" y="196"/>
                </a:cxn>
                <a:cxn ang="0">
                  <a:pos x="564" y="60"/>
                </a:cxn>
                <a:cxn ang="0">
                  <a:pos x="710" y="0"/>
                </a:cxn>
              </a:cxnLst>
              <a:rect l="0" t="0" r="r" b="b"/>
              <a:pathLst>
                <a:path w="880" h="1766">
                  <a:moveTo>
                    <a:pt x="710" y="0"/>
                  </a:moveTo>
                  <a:lnTo>
                    <a:pt x="778" y="8"/>
                  </a:lnTo>
                  <a:lnTo>
                    <a:pt x="829" y="34"/>
                  </a:lnTo>
                  <a:lnTo>
                    <a:pt x="872" y="77"/>
                  </a:lnTo>
                  <a:lnTo>
                    <a:pt x="880" y="136"/>
                  </a:lnTo>
                  <a:lnTo>
                    <a:pt x="880" y="154"/>
                  </a:lnTo>
                  <a:lnTo>
                    <a:pt x="872" y="179"/>
                  </a:lnTo>
                  <a:lnTo>
                    <a:pt x="855" y="188"/>
                  </a:lnTo>
                  <a:lnTo>
                    <a:pt x="838" y="196"/>
                  </a:lnTo>
                  <a:lnTo>
                    <a:pt x="812" y="196"/>
                  </a:lnTo>
                  <a:lnTo>
                    <a:pt x="795" y="196"/>
                  </a:lnTo>
                  <a:lnTo>
                    <a:pt x="778" y="188"/>
                  </a:lnTo>
                  <a:lnTo>
                    <a:pt x="769" y="179"/>
                  </a:lnTo>
                  <a:lnTo>
                    <a:pt x="752" y="154"/>
                  </a:lnTo>
                  <a:lnTo>
                    <a:pt x="752" y="136"/>
                  </a:lnTo>
                  <a:lnTo>
                    <a:pt x="752" y="119"/>
                  </a:lnTo>
                  <a:lnTo>
                    <a:pt x="761" y="102"/>
                  </a:lnTo>
                  <a:lnTo>
                    <a:pt x="769" y="85"/>
                  </a:lnTo>
                  <a:lnTo>
                    <a:pt x="786" y="77"/>
                  </a:lnTo>
                  <a:lnTo>
                    <a:pt x="812" y="68"/>
                  </a:lnTo>
                  <a:lnTo>
                    <a:pt x="778" y="51"/>
                  </a:lnTo>
                  <a:lnTo>
                    <a:pt x="752" y="43"/>
                  </a:lnTo>
                  <a:lnTo>
                    <a:pt x="727" y="34"/>
                  </a:lnTo>
                  <a:lnTo>
                    <a:pt x="710" y="34"/>
                  </a:lnTo>
                  <a:lnTo>
                    <a:pt x="675" y="43"/>
                  </a:lnTo>
                  <a:lnTo>
                    <a:pt x="641" y="60"/>
                  </a:lnTo>
                  <a:lnTo>
                    <a:pt x="616" y="94"/>
                  </a:lnTo>
                  <a:lnTo>
                    <a:pt x="590" y="154"/>
                  </a:lnTo>
                  <a:lnTo>
                    <a:pt x="573" y="239"/>
                  </a:lnTo>
                  <a:lnTo>
                    <a:pt x="564" y="367"/>
                  </a:lnTo>
                  <a:lnTo>
                    <a:pt x="530" y="759"/>
                  </a:lnTo>
                  <a:lnTo>
                    <a:pt x="522" y="853"/>
                  </a:lnTo>
                  <a:lnTo>
                    <a:pt x="513" y="973"/>
                  </a:lnTo>
                  <a:lnTo>
                    <a:pt x="496" y="1092"/>
                  </a:lnTo>
                  <a:lnTo>
                    <a:pt x="479" y="1220"/>
                  </a:lnTo>
                  <a:lnTo>
                    <a:pt x="462" y="1340"/>
                  </a:lnTo>
                  <a:lnTo>
                    <a:pt x="453" y="1425"/>
                  </a:lnTo>
                  <a:lnTo>
                    <a:pt x="445" y="1485"/>
                  </a:lnTo>
                  <a:lnTo>
                    <a:pt x="410" y="1570"/>
                  </a:lnTo>
                  <a:lnTo>
                    <a:pt x="376" y="1647"/>
                  </a:lnTo>
                  <a:lnTo>
                    <a:pt x="325" y="1707"/>
                  </a:lnTo>
                  <a:lnTo>
                    <a:pt x="257" y="1749"/>
                  </a:lnTo>
                  <a:lnTo>
                    <a:pt x="180" y="1766"/>
                  </a:lnTo>
                  <a:lnTo>
                    <a:pt x="86" y="1749"/>
                  </a:lnTo>
                  <a:lnTo>
                    <a:pt x="26" y="1698"/>
                  </a:lnTo>
                  <a:lnTo>
                    <a:pt x="0" y="1638"/>
                  </a:lnTo>
                  <a:lnTo>
                    <a:pt x="9" y="1604"/>
                  </a:lnTo>
                  <a:lnTo>
                    <a:pt x="17" y="1587"/>
                  </a:lnTo>
                  <a:lnTo>
                    <a:pt x="34" y="1579"/>
                  </a:lnTo>
                  <a:lnTo>
                    <a:pt x="52" y="1570"/>
                  </a:lnTo>
                  <a:lnTo>
                    <a:pt x="69" y="1562"/>
                  </a:lnTo>
                  <a:lnTo>
                    <a:pt x="86" y="1570"/>
                  </a:lnTo>
                  <a:lnTo>
                    <a:pt x="103" y="1579"/>
                  </a:lnTo>
                  <a:lnTo>
                    <a:pt x="120" y="1587"/>
                  </a:lnTo>
                  <a:lnTo>
                    <a:pt x="128" y="1604"/>
                  </a:lnTo>
                  <a:lnTo>
                    <a:pt x="137" y="1630"/>
                  </a:lnTo>
                  <a:lnTo>
                    <a:pt x="137" y="1647"/>
                  </a:lnTo>
                  <a:lnTo>
                    <a:pt x="128" y="1664"/>
                  </a:lnTo>
                  <a:lnTo>
                    <a:pt x="120" y="1681"/>
                  </a:lnTo>
                  <a:lnTo>
                    <a:pt x="103" y="1690"/>
                  </a:lnTo>
                  <a:lnTo>
                    <a:pt x="77" y="1698"/>
                  </a:lnTo>
                  <a:lnTo>
                    <a:pt x="103" y="1715"/>
                  </a:lnTo>
                  <a:lnTo>
                    <a:pt x="128" y="1724"/>
                  </a:lnTo>
                  <a:lnTo>
                    <a:pt x="154" y="1732"/>
                  </a:lnTo>
                  <a:lnTo>
                    <a:pt x="180" y="1732"/>
                  </a:lnTo>
                  <a:lnTo>
                    <a:pt x="231" y="1724"/>
                  </a:lnTo>
                  <a:lnTo>
                    <a:pt x="274" y="1690"/>
                  </a:lnTo>
                  <a:lnTo>
                    <a:pt x="308" y="1630"/>
                  </a:lnTo>
                  <a:lnTo>
                    <a:pt x="325" y="1536"/>
                  </a:lnTo>
                  <a:lnTo>
                    <a:pt x="342" y="1399"/>
                  </a:lnTo>
                  <a:lnTo>
                    <a:pt x="376" y="998"/>
                  </a:lnTo>
                  <a:lnTo>
                    <a:pt x="385" y="887"/>
                  </a:lnTo>
                  <a:lnTo>
                    <a:pt x="402" y="751"/>
                  </a:lnTo>
                  <a:lnTo>
                    <a:pt x="419" y="597"/>
                  </a:lnTo>
                  <a:lnTo>
                    <a:pt x="436" y="461"/>
                  </a:lnTo>
                  <a:lnTo>
                    <a:pt x="453" y="350"/>
                  </a:lnTo>
                  <a:lnTo>
                    <a:pt x="470" y="273"/>
                  </a:lnTo>
                  <a:lnTo>
                    <a:pt x="487" y="196"/>
                  </a:lnTo>
                  <a:lnTo>
                    <a:pt x="522" y="128"/>
                  </a:lnTo>
                  <a:lnTo>
                    <a:pt x="564" y="60"/>
                  </a:lnTo>
                  <a:lnTo>
                    <a:pt x="624" y="17"/>
                  </a:lnTo>
                  <a:lnTo>
                    <a:pt x="7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721" y="1900"/>
              <a:ext cx="487" cy="10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0"/>
                </a:cxn>
                <a:cxn ang="0">
                  <a:pos x="162" y="0"/>
                </a:cxn>
                <a:cxn ang="0">
                  <a:pos x="248" y="0"/>
                </a:cxn>
                <a:cxn ang="0">
                  <a:pos x="325" y="0"/>
                </a:cxn>
                <a:cxn ang="0">
                  <a:pos x="410" y="0"/>
                </a:cxn>
                <a:cxn ang="0">
                  <a:pos x="487" y="0"/>
                </a:cxn>
                <a:cxn ang="0">
                  <a:pos x="487" y="42"/>
                </a:cxn>
                <a:cxn ang="0">
                  <a:pos x="444" y="42"/>
                </a:cxn>
                <a:cxn ang="0">
                  <a:pos x="402" y="42"/>
                </a:cxn>
                <a:cxn ang="0">
                  <a:pos x="368" y="51"/>
                </a:cxn>
                <a:cxn ang="0">
                  <a:pos x="342" y="59"/>
                </a:cxn>
                <a:cxn ang="0">
                  <a:pos x="325" y="68"/>
                </a:cxn>
                <a:cxn ang="0">
                  <a:pos x="316" y="77"/>
                </a:cxn>
                <a:cxn ang="0">
                  <a:pos x="316" y="94"/>
                </a:cxn>
                <a:cxn ang="0">
                  <a:pos x="316" y="119"/>
                </a:cxn>
                <a:cxn ang="0">
                  <a:pos x="316" y="955"/>
                </a:cxn>
                <a:cxn ang="0">
                  <a:pos x="316" y="981"/>
                </a:cxn>
                <a:cxn ang="0">
                  <a:pos x="316" y="998"/>
                </a:cxn>
                <a:cxn ang="0">
                  <a:pos x="325" y="1007"/>
                </a:cxn>
                <a:cxn ang="0">
                  <a:pos x="342" y="1024"/>
                </a:cxn>
                <a:cxn ang="0">
                  <a:pos x="368" y="1024"/>
                </a:cxn>
                <a:cxn ang="0">
                  <a:pos x="402" y="1032"/>
                </a:cxn>
                <a:cxn ang="0">
                  <a:pos x="444" y="1032"/>
                </a:cxn>
                <a:cxn ang="0">
                  <a:pos x="487" y="1032"/>
                </a:cxn>
                <a:cxn ang="0">
                  <a:pos x="487" y="1083"/>
                </a:cxn>
                <a:cxn ang="0">
                  <a:pos x="410" y="1075"/>
                </a:cxn>
                <a:cxn ang="0">
                  <a:pos x="325" y="1075"/>
                </a:cxn>
                <a:cxn ang="0">
                  <a:pos x="248" y="1075"/>
                </a:cxn>
                <a:cxn ang="0">
                  <a:pos x="162" y="1075"/>
                </a:cxn>
                <a:cxn ang="0">
                  <a:pos x="77" y="1075"/>
                </a:cxn>
                <a:cxn ang="0">
                  <a:pos x="0" y="1083"/>
                </a:cxn>
                <a:cxn ang="0">
                  <a:pos x="0" y="1032"/>
                </a:cxn>
                <a:cxn ang="0">
                  <a:pos x="43" y="1032"/>
                </a:cxn>
                <a:cxn ang="0">
                  <a:pos x="86" y="1032"/>
                </a:cxn>
                <a:cxn ang="0">
                  <a:pos x="120" y="1024"/>
                </a:cxn>
                <a:cxn ang="0">
                  <a:pos x="137" y="1024"/>
                </a:cxn>
                <a:cxn ang="0">
                  <a:pos x="154" y="1015"/>
                </a:cxn>
                <a:cxn ang="0">
                  <a:pos x="171" y="1007"/>
                </a:cxn>
                <a:cxn ang="0">
                  <a:pos x="171" y="990"/>
                </a:cxn>
                <a:cxn ang="0">
                  <a:pos x="171" y="973"/>
                </a:cxn>
                <a:cxn ang="0">
                  <a:pos x="171" y="955"/>
                </a:cxn>
                <a:cxn ang="0">
                  <a:pos x="171" y="119"/>
                </a:cxn>
                <a:cxn ang="0">
                  <a:pos x="171" y="102"/>
                </a:cxn>
                <a:cxn ang="0">
                  <a:pos x="171" y="85"/>
                </a:cxn>
                <a:cxn ang="0">
                  <a:pos x="171" y="68"/>
                </a:cxn>
                <a:cxn ang="0">
                  <a:pos x="154" y="59"/>
                </a:cxn>
                <a:cxn ang="0">
                  <a:pos x="137" y="51"/>
                </a:cxn>
                <a:cxn ang="0">
                  <a:pos x="120" y="51"/>
                </a:cxn>
                <a:cxn ang="0">
                  <a:pos x="86" y="42"/>
                </a:cxn>
                <a:cxn ang="0">
                  <a:pos x="43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487" h="1083">
                  <a:moveTo>
                    <a:pt x="0" y="0"/>
                  </a:moveTo>
                  <a:lnTo>
                    <a:pt x="77" y="0"/>
                  </a:lnTo>
                  <a:lnTo>
                    <a:pt x="162" y="0"/>
                  </a:lnTo>
                  <a:lnTo>
                    <a:pt x="248" y="0"/>
                  </a:lnTo>
                  <a:lnTo>
                    <a:pt x="325" y="0"/>
                  </a:lnTo>
                  <a:lnTo>
                    <a:pt x="410" y="0"/>
                  </a:lnTo>
                  <a:lnTo>
                    <a:pt x="487" y="0"/>
                  </a:lnTo>
                  <a:lnTo>
                    <a:pt x="487" y="42"/>
                  </a:lnTo>
                  <a:lnTo>
                    <a:pt x="444" y="42"/>
                  </a:lnTo>
                  <a:lnTo>
                    <a:pt x="402" y="42"/>
                  </a:lnTo>
                  <a:lnTo>
                    <a:pt x="368" y="51"/>
                  </a:lnTo>
                  <a:lnTo>
                    <a:pt x="342" y="59"/>
                  </a:lnTo>
                  <a:lnTo>
                    <a:pt x="325" y="68"/>
                  </a:lnTo>
                  <a:lnTo>
                    <a:pt x="316" y="77"/>
                  </a:lnTo>
                  <a:lnTo>
                    <a:pt x="316" y="94"/>
                  </a:lnTo>
                  <a:lnTo>
                    <a:pt x="316" y="119"/>
                  </a:lnTo>
                  <a:lnTo>
                    <a:pt x="316" y="955"/>
                  </a:lnTo>
                  <a:lnTo>
                    <a:pt x="316" y="981"/>
                  </a:lnTo>
                  <a:lnTo>
                    <a:pt x="316" y="998"/>
                  </a:lnTo>
                  <a:lnTo>
                    <a:pt x="325" y="1007"/>
                  </a:lnTo>
                  <a:lnTo>
                    <a:pt x="342" y="1024"/>
                  </a:lnTo>
                  <a:lnTo>
                    <a:pt x="368" y="1024"/>
                  </a:lnTo>
                  <a:lnTo>
                    <a:pt x="402" y="1032"/>
                  </a:lnTo>
                  <a:lnTo>
                    <a:pt x="444" y="1032"/>
                  </a:lnTo>
                  <a:lnTo>
                    <a:pt x="487" y="1032"/>
                  </a:lnTo>
                  <a:lnTo>
                    <a:pt x="487" y="1083"/>
                  </a:lnTo>
                  <a:lnTo>
                    <a:pt x="410" y="1075"/>
                  </a:lnTo>
                  <a:lnTo>
                    <a:pt x="325" y="1075"/>
                  </a:lnTo>
                  <a:lnTo>
                    <a:pt x="248" y="1075"/>
                  </a:lnTo>
                  <a:lnTo>
                    <a:pt x="162" y="1075"/>
                  </a:lnTo>
                  <a:lnTo>
                    <a:pt x="77" y="1075"/>
                  </a:lnTo>
                  <a:lnTo>
                    <a:pt x="0" y="1083"/>
                  </a:lnTo>
                  <a:lnTo>
                    <a:pt x="0" y="1032"/>
                  </a:lnTo>
                  <a:lnTo>
                    <a:pt x="43" y="1032"/>
                  </a:lnTo>
                  <a:lnTo>
                    <a:pt x="86" y="1032"/>
                  </a:lnTo>
                  <a:lnTo>
                    <a:pt x="120" y="1024"/>
                  </a:lnTo>
                  <a:lnTo>
                    <a:pt x="137" y="1024"/>
                  </a:lnTo>
                  <a:lnTo>
                    <a:pt x="154" y="1015"/>
                  </a:lnTo>
                  <a:lnTo>
                    <a:pt x="171" y="1007"/>
                  </a:lnTo>
                  <a:lnTo>
                    <a:pt x="171" y="990"/>
                  </a:lnTo>
                  <a:lnTo>
                    <a:pt x="171" y="973"/>
                  </a:lnTo>
                  <a:lnTo>
                    <a:pt x="171" y="955"/>
                  </a:lnTo>
                  <a:lnTo>
                    <a:pt x="171" y="119"/>
                  </a:lnTo>
                  <a:lnTo>
                    <a:pt x="171" y="102"/>
                  </a:lnTo>
                  <a:lnTo>
                    <a:pt x="171" y="85"/>
                  </a:lnTo>
                  <a:lnTo>
                    <a:pt x="171" y="68"/>
                  </a:lnTo>
                  <a:lnTo>
                    <a:pt x="154" y="59"/>
                  </a:lnTo>
                  <a:lnTo>
                    <a:pt x="137" y="51"/>
                  </a:lnTo>
                  <a:lnTo>
                    <a:pt x="120" y="51"/>
                  </a:lnTo>
                  <a:lnTo>
                    <a:pt x="86" y="42"/>
                  </a:lnTo>
                  <a:lnTo>
                    <a:pt x="43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302" y="2275"/>
              <a:ext cx="1248" cy="708"/>
            </a:xfrm>
            <a:custGeom>
              <a:avLst/>
              <a:gdLst/>
              <a:ahLst/>
              <a:cxnLst>
                <a:cxn ang="0">
                  <a:pos x="231" y="171"/>
                </a:cxn>
                <a:cxn ang="0">
                  <a:pos x="316" y="51"/>
                </a:cxn>
                <a:cxn ang="0">
                  <a:pos x="462" y="0"/>
                </a:cxn>
                <a:cxn ang="0">
                  <a:pos x="564" y="17"/>
                </a:cxn>
                <a:cxn ang="0">
                  <a:pos x="650" y="94"/>
                </a:cxn>
                <a:cxn ang="0">
                  <a:pos x="709" y="111"/>
                </a:cxn>
                <a:cxn ang="0">
                  <a:pos x="821" y="17"/>
                </a:cxn>
                <a:cxn ang="0">
                  <a:pos x="983" y="17"/>
                </a:cxn>
                <a:cxn ang="0">
                  <a:pos x="1077" y="60"/>
                </a:cxn>
                <a:cxn ang="0">
                  <a:pos x="1120" y="196"/>
                </a:cxn>
                <a:cxn ang="0">
                  <a:pos x="1128" y="606"/>
                </a:cxn>
                <a:cxn ang="0">
                  <a:pos x="1137" y="640"/>
                </a:cxn>
                <a:cxn ang="0">
                  <a:pos x="1179" y="657"/>
                </a:cxn>
                <a:cxn ang="0">
                  <a:pos x="1248" y="657"/>
                </a:cxn>
                <a:cxn ang="0">
                  <a:pos x="1154" y="700"/>
                </a:cxn>
                <a:cxn ang="0">
                  <a:pos x="983" y="700"/>
                </a:cxn>
                <a:cxn ang="0">
                  <a:pos x="889" y="657"/>
                </a:cxn>
                <a:cxn ang="0">
                  <a:pos x="966" y="657"/>
                </a:cxn>
                <a:cxn ang="0">
                  <a:pos x="1009" y="632"/>
                </a:cxn>
                <a:cxn ang="0">
                  <a:pos x="1017" y="589"/>
                </a:cxn>
                <a:cxn ang="0">
                  <a:pos x="1009" y="154"/>
                </a:cxn>
                <a:cxn ang="0">
                  <a:pos x="957" y="51"/>
                </a:cxn>
                <a:cxn ang="0">
                  <a:pos x="838" y="51"/>
                </a:cxn>
                <a:cxn ang="0">
                  <a:pos x="727" y="137"/>
                </a:cxn>
                <a:cxn ang="0">
                  <a:pos x="684" y="290"/>
                </a:cxn>
                <a:cxn ang="0">
                  <a:pos x="684" y="615"/>
                </a:cxn>
                <a:cxn ang="0">
                  <a:pos x="701" y="649"/>
                </a:cxn>
                <a:cxn ang="0">
                  <a:pos x="761" y="657"/>
                </a:cxn>
                <a:cxn ang="0">
                  <a:pos x="803" y="708"/>
                </a:cxn>
                <a:cxn ang="0">
                  <a:pos x="624" y="700"/>
                </a:cxn>
                <a:cxn ang="0">
                  <a:pos x="445" y="708"/>
                </a:cxn>
                <a:cxn ang="0">
                  <a:pos x="496" y="657"/>
                </a:cxn>
                <a:cxn ang="0">
                  <a:pos x="547" y="649"/>
                </a:cxn>
                <a:cxn ang="0">
                  <a:pos x="573" y="615"/>
                </a:cxn>
                <a:cxn ang="0">
                  <a:pos x="573" y="214"/>
                </a:cxn>
                <a:cxn ang="0">
                  <a:pos x="547" y="94"/>
                </a:cxn>
                <a:cxn ang="0">
                  <a:pos x="453" y="43"/>
                </a:cxn>
                <a:cxn ang="0">
                  <a:pos x="333" y="86"/>
                </a:cxn>
                <a:cxn ang="0">
                  <a:pos x="248" y="205"/>
                </a:cxn>
                <a:cxn ang="0">
                  <a:pos x="239" y="589"/>
                </a:cxn>
                <a:cxn ang="0">
                  <a:pos x="248" y="632"/>
                </a:cxn>
                <a:cxn ang="0">
                  <a:pos x="282" y="657"/>
                </a:cxn>
                <a:cxn ang="0">
                  <a:pos x="368" y="657"/>
                </a:cxn>
                <a:cxn ang="0">
                  <a:pos x="265" y="700"/>
                </a:cxn>
                <a:cxn ang="0">
                  <a:pos x="103" y="700"/>
                </a:cxn>
                <a:cxn ang="0">
                  <a:pos x="0" y="657"/>
                </a:cxn>
                <a:cxn ang="0">
                  <a:pos x="86" y="657"/>
                </a:cxn>
                <a:cxn ang="0">
                  <a:pos x="120" y="632"/>
                </a:cxn>
                <a:cxn ang="0">
                  <a:pos x="128" y="589"/>
                </a:cxn>
                <a:cxn ang="0">
                  <a:pos x="128" y="162"/>
                </a:cxn>
                <a:cxn ang="0">
                  <a:pos x="120" y="111"/>
                </a:cxn>
                <a:cxn ang="0">
                  <a:pos x="103" y="86"/>
                </a:cxn>
                <a:cxn ang="0">
                  <a:pos x="43" y="68"/>
                </a:cxn>
                <a:cxn ang="0">
                  <a:pos x="0" y="17"/>
                </a:cxn>
              </a:cxnLst>
              <a:rect l="0" t="0" r="r" b="b"/>
              <a:pathLst>
                <a:path w="1248" h="708">
                  <a:moveTo>
                    <a:pt x="231" y="0"/>
                  </a:moveTo>
                  <a:lnTo>
                    <a:pt x="231" y="171"/>
                  </a:lnTo>
                  <a:lnTo>
                    <a:pt x="265" y="103"/>
                  </a:lnTo>
                  <a:lnTo>
                    <a:pt x="316" y="51"/>
                  </a:lnTo>
                  <a:lnTo>
                    <a:pt x="385" y="17"/>
                  </a:lnTo>
                  <a:lnTo>
                    <a:pt x="462" y="0"/>
                  </a:lnTo>
                  <a:lnTo>
                    <a:pt x="513" y="9"/>
                  </a:lnTo>
                  <a:lnTo>
                    <a:pt x="564" y="17"/>
                  </a:lnTo>
                  <a:lnTo>
                    <a:pt x="615" y="43"/>
                  </a:lnTo>
                  <a:lnTo>
                    <a:pt x="650" y="94"/>
                  </a:lnTo>
                  <a:lnTo>
                    <a:pt x="675" y="162"/>
                  </a:lnTo>
                  <a:lnTo>
                    <a:pt x="709" y="111"/>
                  </a:lnTo>
                  <a:lnTo>
                    <a:pt x="752" y="60"/>
                  </a:lnTo>
                  <a:lnTo>
                    <a:pt x="821" y="17"/>
                  </a:lnTo>
                  <a:lnTo>
                    <a:pt x="906" y="0"/>
                  </a:lnTo>
                  <a:lnTo>
                    <a:pt x="983" y="17"/>
                  </a:lnTo>
                  <a:lnTo>
                    <a:pt x="1043" y="34"/>
                  </a:lnTo>
                  <a:lnTo>
                    <a:pt x="1077" y="60"/>
                  </a:lnTo>
                  <a:lnTo>
                    <a:pt x="1111" y="120"/>
                  </a:lnTo>
                  <a:lnTo>
                    <a:pt x="1120" y="196"/>
                  </a:lnTo>
                  <a:lnTo>
                    <a:pt x="1128" y="307"/>
                  </a:lnTo>
                  <a:lnTo>
                    <a:pt x="1128" y="606"/>
                  </a:lnTo>
                  <a:lnTo>
                    <a:pt x="1128" y="632"/>
                  </a:lnTo>
                  <a:lnTo>
                    <a:pt x="1137" y="640"/>
                  </a:lnTo>
                  <a:lnTo>
                    <a:pt x="1154" y="649"/>
                  </a:lnTo>
                  <a:lnTo>
                    <a:pt x="1179" y="657"/>
                  </a:lnTo>
                  <a:lnTo>
                    <a:pt x="1214" y="657"/>
                  </a:lnTo>
                  <a:lnTo>
                    <a:pt x="1248" y="657"/>
                  </a:lnTo>
                  <a:lnTo>
                    <a:pt x="1248" y="708"/>
                  </a:lnTo>
                  <a:lnTo>
                    <a:pt x="1154" y="700"/>
                  </a:lnTo>
                  <a:lnTo>
                    <a:pt x="1068" y="700"/>
                  </a:lnTo>
                  <a:lnTo>
                    <a:pt x="983" y="700"/>
                  </a:lnTo>
                  <a:lnTo>
                    <a:pt x="889" y="708"/>
                  </a:lnTo>
                  <a:lnTo>
                    <a:pt x="889" y="657"/>
                  </a:lnTo>
                  <a:lnTo>
                    <a:pt x="932" y="657"/>
                  </a:lnTo>
                  <a:lnTo>
                    <a:pt x="966" y="657"/>
                  </a:lnTo>
                  <a:lnTo>
                    <a:pt x="991" y="649"/>
                  </a:lnTo>
                  <a:lnTo>
                    <a:pt x="1009" y="632"/>
                  </a:lnTo>
                  <a:lnTo>
                    <a:pt x="1009" y="615"/>
                  </a:lnTo>
                  <a:lnTo>
                    <a:pt x="1017" y="589"/>
                  </a:lnTo>
                  <a:lnTo>
                    <a:pt x="1017" y="214"/>
                  </a:lnTo>
                  <a:lnTo>
                    <a:pt x="1009" y="154"/>
                  </a:lnTo>
                  <a:lnTo>
                    <a:pt x="991" y="94"/>
                  </a:lnTo>
                  <a:lnTo>
                    <a:pt x="957" y="51"/>
                  </a:lnTo>
                  <a:lnTo>
                    <a:pt x="897" y="43"/>
                  </a:lnTo>
                  <a:lnTo>
                    <a:pt x="838" y="51"/>
                  </a:lnTo>
                  <a:lnTo>
                    <a:pt x="778" y="86"/>
                  </a:lnTo>
                  <a:lnTo>
                    <a:pt x="727" y="137"/>
                  </a:lnTo>
                  <a:lnTo>
                    <a:pt x="692" y="205"/>
                  </a:lnTo>
                  <a:lnTo>
                    <a:pt x="684" y="290"/>
                  </a:lnTo>
                  <a:lnTo>
                    <a:pt x="684" y="589"/>
                  </a:lnTo>
                  <a:lnTo>
                    <a:pt x="684" y="615"/>
                  </a:lnTo>
                  <a:lnTo>
                    <a:pt x="692" y="632"/>
                  </a:lnTo>
                  <a:lnTo>
                    <a:pt x="701" y="649"/>
                  </a:lnTo>
                  <a:lnTo>
                    <a:pt x="727" y="657"/>
                  </a:lnTo>
                  <a:lnTo>
                    <a:pt x="761" y="657"/>
                  </a:lnTo>
                  <a:lnTo>
                    <a:pt x="803" y="657"/>
                  </a:lnTo>
                  <a:lnTo>
                    <a:pt x="803" y="708"/>
                  </a:lnTo>
                  <a:lnTo>
                    <a:pt x="709" y="700"/>
                  </a:lnTo>
                  <a:lnTo>
                    <a:pt x="624" y="700"/>
                  </a:lnTo>
                  <a:lnTo>
                    <a:pt x="539" y="700"/>
                  </a:lnTo>
                  <a:lnTo>
                    <a:pt x="445" y="708"/>
                  </a:lnTo>
                  <a:lnTo>
                    <a:pt x="445" y="657"/>
                  </a:lnTo>
                  <a:lnTo>
                    <a:pt x="496" y="657"/>
                  </a:lnTo>
                  <a:lnTo>
                    <a:pt x="530" y="657"/>
                  </a:lnTo>
                  <a:lnTo>
                    <a:pt x="547" y="649"/>
                  </a:lnTo>
                  <a:lnTo>
                    <a:pt x="564" y="632"/>
                  </a:lnTo>
                  <a:lnTo>
                    <a:pt x="573" y="615"/>
                  </a:lnTo>
                  <a:lnTo>
                    <a:pt x="573" y="589"/>
                  </a:lnTo>
                  <a:lnTo>
                    <a:pt x="573" y="214"/>
                  </a:lnTo>
                  <a:lnTo>
                    <a:pt x="564" y="154"/>
                  </a:lnTo>
                  <a:lnTo>
                    <a:pt x="547" y="94"/>
                  </a:lnTo>
                  <a:lnTo>
                    <a:pt x="513" y="51"/>
                  </a:lnTo>
                  <a:lnTo>
                    <a:pt x="453" y="43"/>
                  </a:lnTo>
                  <a:lnTo>
                    <a:pt x="393" y="51"/>
                  </a:lnTo>
                  <a:lnTo>
                    <a:pt x="333" y="86"/>
                  </a:lnTo>
                  <a:lnTo>
                    <a:pt x="282" y="137"/>
                  </a:lnTo>
                  <a:lnTo>
                    <a:pt x="248" y="205"/>
                  </a:lnTo>
                  <a:lnTo>
                    <a:pt x="239" y="290"/>
                  </a:lnTo>
                  <a:lnTo>
                    <a:pt x="239" y="589"/>
                  </a:lnTo>
                  <a:lnTo>
                    <a:pt x="239" y="615"/>
                  </a:lnTo>
                  <a:lnTo>
                    <a:pt x="248" y="632"/>
                  </a:lnTo>
                  <a:lnTo>
                    <a:pt x="257" y="649"/>
                  </a:lnTo>
                  <a:lnTo>
                    <a:pt x="282" y="657"/>
                  </a:lnTo>
                  <a:lnTo>
                    <a:pt x="316" y="657"/>
                  </a:lnTo>
                  <a:lnTo>
                    <a:pt x="368" y="657"/>
                  </a:lnTo>
                  <a:lnTo>
                    <a:pt x="368" y="708"/>
                  </a:lnTo>
                  <a:lnTo>
                    <a:pt x="265" y="700"/>
                  </a:lnTo>
                  <a:lnTo>
                    <a:pt x="180" y="700"/>
                  </a:lnTo>
                  <a:lnTo>
                    <a:pt x="103" y="700"/>
                  </a:lnTo>
                  <a:lnTo>
                    <a:pt x="0" y="708"/>
                  </a:lnTo>
                  <a:lnTo>
                    <a:pt x="0" y="657"/>
                  </a:lnTo>
                  <a:lnTo>
                    <a:pt x="51" y="657"/>
                  </a:lnTo>
                  <a:lnTo>
                    <a:pt x="86" y="657"/>
                  </a:lnTo>
                  <a:lnTo>
                    <a:pt x="103" y="649"/>
                  </a:lnTo>
                  <a:lnTo>
                    <a:pt x="120" y="632"/>
                  </a:lnTo>
                  <a:lnTo>
                    <a:pt x="128" y="615"/>
                  </a:lnTo>
                  <a:lnTo>
                    <a:pt x="128" y="589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28"/>
                  </a:lnTo>
                  <a:lnTo>
                    <a:pt x="120" y="111"/>
                  </a:lnTo>
                  <a:lnTo>
                    <a:pt x="111" y="94"/>
                  </a:lnTo>
                  <a:lnTo>
                    <a:pt x="103" y="86"/>
                  </a:lnTo>
                  <a:lnTo>
                    <a:pt x="77" y="77"/>
                  </a:lnTo>
                  <a:lnTo>
                    <a:pt x="43" y="68"/>
                  </a:lnTo>
                  <a:lnTo>
                    <a:pt x="0" y="68"/>
                  </a:lnTo>
                  <a:lnTo>
                    <a:pt x="0" y="17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627" y="2292"/>
              <a:ext cx="769" cy="709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709" y="0"/>
                </a:cxn>
                <a:cxn ang="0">
                  <a:pos x="726" y="9"/>
                </a:cxn>
                <a:cxn ang="0">
                  <a:pos x="743" y="9"/>
                </a:cxn>
                <a:cxn ang="0">
                  <a:pos x="752" y="9"/>
                </a:cxn>
                <a:cxn ang="0">
                  <a:pos x="760" y="26"/>
                </a:cxn>
                <a:cxn ang="0">
                  <a:pos x="769" y="43"/>
                </a:cxn>
                <a:cxn ang="0">
                  <a:pos x="760" y="60"/>
                </a:cxn>
                <a:cxn ang="0">
                  <a:pos x="752" y="77"/>
                </a:cxn>
                <a:cxn ang="0">
                  <a:pos x="743" y="86"/>
                </a:cxn>
                <a:cxn ang="0">
                  <a:pos x="726" y="94"/>
                </a:cxn>
                <a:cxn ang="0">
                  <a:pos x="718" y="94"/>
                </a:cxn>
                <a:cxn ang="0">
                  <a:pos x="700" y="94"/>
                </a:cxn>
                <a:cxn ang="0">
                  <a:pos x="692" y="94"/>
                </a:cxn>
                <a:cxn ang="0">
                  <a:pos x="418" y="94"/>
                </a:cxn>
                <a:cxn ang="0">
                  <a:pos x="316" y="640"/>
                </a:cxn>
                <a:cxn ang="0">
                  <a:pos x="316" y="657"/>
                </a:cxn>
                <a:cxn ang="0">
                  <a:pos x="307" y="666"/>
                </a:cxn>
                <a:cxn ang="0">
                  <a:pos x="299" y="683"/>
                </a:cxn>
                <a:cxn ang="0">
                  <a:pos x="290" y="700"/>
                </a:cxn>
                <a:cxn ang="0">
                  <a:pos x="273" y="709"/>
                </a:cxn>
                <a:cxn ang="0">
                  <a:pos x="248" y="709"/>
                </a:cxn>
                <a:cxn ang="0">
                  <a:pos x="230" y="709"/>
                </a:cxn>
                <a:cxn ang="0">
                  <a:pos x="222" y="700"/>
                </a:cxn>
                <a:cxn ang="0">
                  <a:pos x="213" y="691"/>
                </a:cxn>
                <a:cxn ang="0">
                  <a:pos x="205" y="674"/>
                </a:cxn>
                <a:cxn ang="0">
                  <a:pos x="205" y="666"/>
                </a:cxn>
                <a:cxn ang="0">
                  <a:pos x="205" y="657"/>
                </a:cxn>
                <a:cxn ang="0">
                  <a:pos x="213" y="640"/>
                </a:cxn>
                <a:cxn ang="0">
                  <a:pos x="213" y="623"/>
                </a:cxn>
                <a:cxn ang="0">
                  <a:pos x="222" y="606"/>
                </a:cxn>
                <a:cxn ang="0">
                  <a:pos x="376" y="94"/>
                </a:cxn>
                <a:cxn ang="0">
                  <a:pos x="248" y="94"/>
                </a:cxn>
                <a:cxn ang="0">
                  <a:pos x="213" y="103"/>
                </a:cxn>
                <a:cxn ang="0">
                  <a:pos x="162" y="111"/>
                </a:cxn>
                <a:cxn ang="0">
                  <a:pos x="102" y="145"/>
                </a:cxn>
                <a:cxn ang="0">
                  <a:pos x="42" y="222"/>
                </a:cxn>
                <a:cxn ang="0">
                  <a:pos x="34" y="231"/>
                </a:cxn>
                <a:cxn ang="0">
                  <a:pos x="25" y="239"/>
                </a:cxn>
                <a:cxn ang="0">
                  <a:pos x="17" y="239"/>
                </a:cxn>
                <a:cxn ang="0">
                  <a:pos x="8" y="239"/>
                </a:cxn>
                <a:cxn ang="0">
                  <a:pos x="0" y="231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8" y="205"/>
                </a:cxn>
                <a:cxn ang="0">
                  <a:pos x="25" y="171"/>
                </a:cxn>
                <a:cxn ang="0">
                  <a:pos x="60" y="128"/>
                </a:cxn>
                <a:cxn ang="0">
                  <a:pos x="94" y="77"/>
                </a:cxn>
                <a:cxn ang="0">
                  <a:pos x="162" y="26"/>
                </a:cxn>
                <a:cxn ang="0">
                  <a:pos x="222" y="9"/>
                </a:cxn>
                <a:cxn ang="0">
                  <a:pos x="256" y="0"/>
                </a:cxn>
              </a:cxnLst>
              <a:rect l="0" t="0" r="r" b="b"/>
              <a:pathLst>
                <a:path w="769" h="709">
                  <a:moveTo>
                    <a:pt x="256" y="0"/>
                  </a:moveTo>
                  <a:lnTo>
                    <a:pt x="709" y="0"/>
                  </a:lnTo>
                  <a:lnTo>
                    <a:pt x="726" y="9"/>
                  </a:lnTo>
                  <a:lnTo>
                    <a:pt x="743" y="9"/>
                  </a:lnTo>
                  <a:lnTo>
                    <a:pt x="752" y="9"/>
                  </a:lnTo>
                  <a:lnTo>
                    <a:pt x="760" y="26"/>
                  </a:lnTo>
                  <a:lnTo>
                    <a:pt x="769" y="43"/>
                  </a:lnTo>
                  <a:lnTo>
                    <a:pt x="760" y="60"/>
                  </a:lnTo>
                  <a:lnTo>
                    <a:pt x="752" y="77"/>
                  </a:lnTo>
                  <a:lnTo>
                    <a:pt x="743" y="86"/>
                  </a:lnTo>
                  <a:lnTo>
                    <a:pt x="726" y="94"/>
                  </a:lnTo>
                  <a:lnTo>
                    <a:pt x="718" y="94"/>
                  </a:lnTo>
                  <a:lnTo>
                    <a:pt x="700" y="94"/>
                  </a:lnTo>
                  <a:lnTo>
                    <a:pt x="692" y="94"/>
                  </a:lnTo>
                  <a:lnTo>
                    <a:pt x="418" y="94"/>
                  </a:lnTo>
                  <a:lnTo>
                    <a:pt x="316" y="640"/>
                  </a:lnTo>
                  <a:lnTo>
                    <a:pt x="316" y="657"/>
                  </a:lnTo>
                  <a:lnTo>
                    <a:pt x="307" y="666"/>
                  </a:lnTo>
                  <a:lnTo>
                    <a:pt x="299" y="683"/>
                  </a:lnTo>
                  <a:lnTo>
                    <a:pt x="290" y="700"/>
                  </a:lnTo>
                  <a:lnTo>
                    <a:pt x="273" y="709"/>
                  </a:lnTo>
                  <a:lnTo>
                    <a:pt x="248" y="709"/>
                  </a:lnTo>
                  <a:lnTo>
                    <a:pt x="230" y="709"/>
                  </a:lnTo>
                  <a:lnTo>
                    <a:pt x="222" y="700"/>
                  </a:lnTo>
                  <a:lnTo>
                    <a:pt x="213" y="691"/>
                  </a:lnTo>
                  <a:lnTo>
                    <a:pt x="205" y="674"/>
                  </a:lnTo>
                  <a:lnTo>
                    <a:pt x="205" y="666"/>
                  </a:lnTo>
                  <a:lnTo>
                    <a:pt x="205" y="657"/>
                  </a:lnTo>
                  <a:lnTo>
                    <a:pt x="213" y="640"/>
                  </a:lnTo>
                  <a:lnTo>
                    <a:pt x="213" y="623"/>
                  </a:lnTo>
                  <a:lnTo>
                    <a:pt x="222" y="606"/>
                  </a:lnTo>
                  <a:lnTo>
                    <a:pt x="376" y="94"/>
                  </a:lnTo>
                  <a:lnTo>
                    <a:pt x="248" y="94"/>
                  </a:lnTo>
                  <a:lnTo>
                    <a:pt x="213" y="103"/>
                  </a:lnTo>
                  <a:lnTo>
                    <a:pt x="162" y="111"/>
                  </a:lnTo>
                  <a:lnTo>
                    <a:pt x="102" y="145"/>
                  </a:lnTo>
                  <a:lnTo>
                    <a:pt x="42" y="222"/>
                  </a:lnTo>
                  <a:lnTo>
                    <a:pt x="34" y="231"/>
                  </a:lnTo>
                  <a:lnTo>
                    <a:pt x="25" y="239"/>
                  </a:lnTo>
                  <a:lnTo>
                    <a:pt x="17" y="239"/>
                  </a:lnTo>
                  <a:lnTo>
                    <a:pt x="8" y="239"/>
                  </a:lnTo>
                  <a:lnTo>
                    <a:pt x="0" y="231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8" y="205"/>
                  </a:lnTo>
                  <a:lnTo>
                    <a:pt x="25" y="171"/>
                  </a:lnTo>
                  <a:lnTo>
                    <a:pt x="60" y="128"/>
                  </a:lnTo>
                  <a:lnTo>
                    <a:pt x="94" y="77"/>
                  </a:lnTo>
                  <a:lnTo>
                    <a:pt x="162" y="26"/>
                  </a:lnTo>
                  <a:lnTo>
                    <a:pt x="222" y="9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7345" y="2446"/>
              <a:ext cx="538" cy="768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290" y="0"/>
                </a:cxn>
                <a:cxn ang="0">
                  <a:pos x="324" y="0"/>
                </a:cxn>
                <a:cxn ang="0">
                  <a:pos x="358" y="0"/>
                </a:cxn>
                <a:cxn ang="0">
                  <a:pos x="401" y="0"/>
                </a:cxn>
                <a:cxn ang="0">
                  <a:pos x="478" y="0"/>
                </a:cxn>
                <a:cxn ang="0">
                  <a:pos x="521" y="0"/>
                </a:cxn>
                <a:cxn ang="0">
                  <a:pos x="538" y="17"/>
                </a:cxn>
                <a:cxn ang="0">
                  <a:pos x="521" y="34"/>
                </a:cxn>
                <a:cxn ang="0">
                  <a:pos x="495" y="34"/>
                </a:cxn>
                <a:cxn ang="0">
                  <a:pos x="435" y="43"/>
                </a:cxn>
                <a:cxn ang="0">
                  <a:pos x="401" y="60"/>
                </a:cxn>
                <a:cxn ang="0">
                  <a:pos x="393" y="85"/>
                </a:cxn>
                <a:cxn ang="0">
                  <a:pos x="239" y="691"/>
                </a:cxn>
                <a:cxn ang="0">
                  <a:pos x="239" y="708"/>
                </a:cxn>
                <a:cxn ang="0">
                  <a:pos x="239" y="717"/>
                </a:cxn>
                <a:cxn ang="0">
                  <a:pos x="264" y="725"/>
                </a:cxn>
                <a:cxn ang="0">
                  <a:pos x="307" y="725"/>
                </a:cxn>
                <a:cxn ang="0">
                  <a:pos x="333" y="725"/>
                </a:cxn>
                <a:cxn ang="0">
                  <a:pos x="350" y="734"/>
                </a:cxn>
                <a:cxn ang="0">
                  <a:pos x="350" y="751"/>
                </a:cxn>
                <a:cxn ang="0">
                  <a:pos x="333" y="768"/>
                </a:cxn>
                <a:cxn ang="0">
                  <a:pos x="290" y="768"/>
                </a:cxn>
                <a:cxn ang="0">
                  <a:pos x="170" y="759"/>
                </a:cxn>
                <a:cxn ang="0">
                  <a:pos x="68" y="768"/>
                </a:cxn>
                <a:cxn ang="0">
                  <a:pos x="8" y="759"/>
                </a:cxn>
                <a:cxn ang="0">
                  <a:pos x="0" y="751"/>
                </a:cxn>
                <a:cxn ang="0">
                  <a:pos x="0" y="734"/>
                </a:cxn>
                <a:cxn ang="0">
                  <a:pos x="25" y="725"/>
                </a:cxn>
                <a:cxn ang="0">
                  <a:pos x="76" y="725"/>
                </a:cxn>
                <a:cxn ang="0">
                  <a:pos x="119" y="717"/>
                </a:cxn>
                <a:cxn ang="0">
                  <a:pos x="136" y="691"/>
                </a:cxn>
                <a:cxn ang="0">
                  <a:pos x="290" y="77"/>
                </a:cxn>
                <a:cxn ang="0">
                  <a:pos x="299" y="60"/>
                </a:cxn>
                <a:cxn ang="0">
                  <a:pos x="282" y="43"/>
                </a:cxn>
                <a:cxn ang="0">
                  <a:pos x="247" y="43"/>
                </a:cxn>
                <a:cxn ang="0">
                  <a:pos x="222" y="34"/>
                </a:cxn>
                <a:cxn ang="0">
                  <a:pos x="196" y="34"/>
                </a:cxn>
                <a:cxn ang="0">
                  <a:pos x="188" y="25"/>
                </a:cxn>
                <a:cxn ang="0">
                  <a:pos x="196" y="0"/>
                </a:cxn>
                <a:cxn ang="0">
                  <a:pos x="205" y="0"/>
                </a:cxn>
              </a:cxnLst>
              <a:rect l="0" t="0" r="r" b="b"/>
              <a:pathLst>
                <a:path w="538" h="768">
                  <a:moveTo>
                    <a:pt x="205" y="0"/>
                  </a:moveTo>
                  <a:lnTo>
                    <a:pt x="247" y="0"/>
                  </a:lnTo>
                  <a:lnTo>
                    <a:pt x="282" y="0"/>
                  </a:lnTo>
                  <a:lnTo>
                    <a:pt x="290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401" y="0"/>
                  </a:lnTo>
                  <a:lnTo>
                    <a:pt x="444" y="0"/>
                  </a:lnTo>
                  <a:lnTo>
                    <a:pt x="478" y="0"/>
                  </a:lnTo>
                  <a:lnTo>
                    <a:pt x="512" y="0"/>
                  </a:lnTo>
                  <a:lnTo>
                    <a:pt x="521" y="0"/>
                  </a:lnTo>
                  <a:lnTo>
                    <a:pt x="529" y="8"/>
                  </a:lnTo>
                  <a:lnTo>
                    <a:pt x="538" y="17"/>
                  </a:lnTo>
                  <a:lnTo>
                    <a:pt x="529" y="25"/>
                  </a:lnTo>
                  <a:lnTo>
                    <a:pt x="521" y="34"/>
                  </a:lnTo>
                  <a:lnTo>
                    <a:pt x="512" y="34"/>
                  </a:lnTo>
                  <a:lnTo>
                    <a:pt x="495" y="34"/>
                  </a:lnTo>
                  <a:lnTo>
                    <a:pt x="452" y="43"/>
                  </a:lnTo>
                  <a:lnTo>
                    <a:pt x="435" y="43"/>
                  </a:lnTo>
                  <a:lnTo>
                    <a:pt x="418" y="51"/>
                  </a:lnTo>
                  <a:lnTo>
                    <a:pt x="401" y="60"/>
                  </a:lnTo>
                  <a:lnTo>
                    <a:pt x="401" y="68"/>
                  </a:lnTo>
                  <a:lnTo>
                    <a:pt x="393" y="85"/>
                  </a:lnTo>
                  <a:lnTo>
                    <a:pt x="247" y="683"/>
                  </a:lnTo>
                  <a:lnTo>
                    <a:pt x="239" y="691"/>
                  </a:lnTo>
                  <a:lnTo>
                    <a:pt x="239" y="700"/>
                  </a:lnTo>
                  <a:lnTo>
                    <a:pt x="239" y="708"/>
                  </a:lnTo>
                  <a:lnTo>
                    <a:pt x="239" y="708"/>
                  </a:lnTo>
                  <a:lnTo>
                    <a:pt x="239" y="717"/>
                  </a:lnTo>
                  <a:lnTo>
                    <a:pt x="247" y="717"/>
                  </a:lnTo>
                  <a:lnTo>
                    <a:pt x="264" y="725"/>
                  </a:lnTo>
                  <a:lnTo>
                    <a:pt x="290" y="725"/>
                  </a:lnTo>
                  <a:lnTo>
                    <a:pt x="307" y="725"/>
                  </a:lnTo>
                  <a:lnTo>
                    <a:pt x="316" y="725"/>
                  </a:lnTo>
                  <a:lnTo>
                    <a:pt x="333" y="725"/>
                  </a:lnTo>
                  <a:lnTo>
                    <a:pt x="341" y="725"/>
                  </a:lnTo>
                  <a:lnTo>
                    <a:pt x="350" y="734"/>
                  </a:lnTo>
                  <a:lnTo>
                    <a:pt x="350" y="742"/>
                  </a:lnTo>
                  <a:lnTo>
                    <a:pt x="350" y="751"/>
                  </a:lnTo>
                  <a:lnTo>
                    <a:pt x="341" y="759"/>
                  </a:lnTo>
                  <a:lnTo>
                    <a:pt x="333" y="768"/>
                  </a:lnTo>
                  <a:lnTo>
                    <a:pt x="324" y="768"/>
                  </a:lnTo>
                  <a:lnTo>
                    <a:pt x="290" y="768"/>
                  </a:lnTo>
                  <a:lnTo>
                    <a:pt x="247" y="759"/>
                  </a:lnTo>
                  <a:lnTo>
                    <a:pt x="170" y="759"/>
                  </a:lnTo>
                  <a:lnTo>
                    <a:pt x="128" y="759"/>
                  </a:lnTo>
                  <a:lnTo>
                    <a:pt x="68" y="768"/>
                  </a:lnTo>
                  <a:lnTo>
                    <a:pt x="17" y="768"/>
                  </a:lnTo>
                  <a:lnTo>
                    <a:pt x="8" y="759"/>
                  </a:lnTo>
                  <a:lnTo>
                    <a:pt x="0" y="759"/>
                  </a:lnTo>
                  <a:lnTo>
                    <a:pt x="0" y="751"/>
                  </a:lnTo>
                  <a:lnTo>
                    <a:pt x="0" y="751"/>
                  </a:lnTo>
                  <a:lnTo>
                    <a:pt x="0" y="734"/>
                  </a:lnTo>
                  <a:lnTo>
                    <a:pt x="8" y="725"/>
                  </a:lnTo>
                  <a:lnTo>
                    <a:pt x="25" y="725"/>
                  </a:lnTo>
                  <a:lnTo>
                    <a:pt x="42" y="725"/>
                  </a:lnTo>
                  <a:lnTo>
                    <a:pt x="76" y="725"/>
                  </a:lnTo>
                  <a:lnTo>
                    <a:pt x="102" y="725"/>
                  </a:lnTo>
                  <a:lnTo>
                    <a:pt x="119" y="717"/>
                  </a:lnTo>
                  <a:lnTo>
                    <a:pt x="128" y="708"/>
                  </a:lnTo>
                  <a:lnTo>
                    <a:pt x="136" y="691"/>
                  </a:lnTo>
                  <a:lnTo>
                    <a:pt x="136" y="674"/>
                  </a:lnTo>
                  <a:lnTo>
                    <a:pt x="290" y="77"/>
                  </a:lnTo>
                  <a:lnTo>
                    <a:pt x="290" y="68"/>
                  </a:lnTo>
                  <a:lnTo>
                    <a:pt x="299" y="60"/>
                  </a:lnTo>
                  <a:lnTo>
                    <a:pt x="290" y="43"/>
                  </a:lnTo>
                  <a:lnTo>
                    <a:pt x="282" y="43"/>
                  </a:lnTo>
                  <a:lnTo>
                    <a:pt x="264" y="43"/>
                  </a:lnTo>
                  <a:lnTo>
                    <a:pt x="247" y="43"/>
                  </a:lnTo>
                  <a:lnTo>
                    <a:pt x="230" y="34"/>
                  </a:lnTo>
                  <a:lnTo>
                    <a:pt x="222" y="34"/>
                  </a:lnTo>
                  <a:lnTo>
                    <a:pt x="205" y="34"/>
                  </a:lnTo>
                  <a:lnTo>
                    <a:pt x="196" y="34"/>
                  </a:lnTo>
                  <a:lnTo>
                    <a:pt x="188" y="34"/>
                  </a:lnTo>
                  <a:lnTo>
                    <a:pt x="188" y="25"/>
                  </a:lnTo>
                  <a:lnTo>
                    <a:pt x="188" y="8"/>
                  </a:lnTo>
                  <a:lnTo>
                    <a:pt x="196" y="0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8045" y="2446"/>
              <a:ext cx="658" cy="785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96" y="0"/>
                </a:cxn>
                <a:cxn ang="0">
                  <a:pos x="547" y="0"/>
                </a:cxn>
                <a:cxn ang="0">
                  <a:pos x="641" y="0"/>
                </a:cxn>
                <a:cxn ang="0">
                  <a:pos x="658" y="8"/>
                </a:cxn>
                <a:cxn ang="0">
                  <a:pos x="658" y="25"/>
                </a:cxn>
                <a:cxn ang="0">
                  <a:pos x="641" y="34"/>
                </a:cxn>
                <a:cxn ang="0">
                  <a:pos x="598" y="43"/>
                </a:cxn>
                <a:cxn ang="0">
                  <a:pos x="564" y="51"/>
                </a:cxn>
                <a:cxn ang="0">
                  <a:pos x="556" y="85"/>
                </a:cxn>
                <a:cxn ang="0">
                  <a:pos x="385" y="683"/>
                </a:cxn>
                <a:cxn ang="0">
                  <a:pos x="248" y="776"/>
                </a:cxn>
                <a:cxn ang="0">
                  <a:pos x="77" y="776"/>
                </a:cxn>
                <a:cxn ang="0">
                  <a:pos x="0" y="665"/>
                </a:cxn>
                <a:cxn ang="0">
                  <a:pos x="9" y="614"/>
                </a:cxn>
                <a:cxn ang="0">
                  <a:pos x="43" y="589"/>
                </a:cxn>
                <a:cxn ang="0">
                  <a:pos x="69" y="572"/>
                </a:cxn>
                <a:cxn ang="0">
                  <a:pos x="111" y="589"/>
                </a:cxn>
                <a:cxn ang="0">
                  <a:pos x="128" y="623"/>
                </a:cxn>
                <a:cxn ang="0">
                  <a:pos x="120" y="657"/>
                </a:cxn>
                <a:cxn ang="0">
                  <a:pos x="94" y="683"/>
                </a:cxn>
                <a:cxn ang="0">
                  <a:pos x="43" y="700"/>
                </a:cxn>
                <a:cxn ang="0">
                  <a:pos x="86" y="734"/>
                </a:cxn>
                <a:cxn ang="0">
                  <a:pos x="128" y="751"/>
                </a:cxn>
                <a:cxn ang="0">
                  <a:pos x="154" y="759"/>
                </a:cxn>
                <a:cxn ang="0">
                  <a:pos x="291" y="683"/>
                </a:cxn>
                <a:cxn ang="0">
                  <a:pos x="453" y="85"/>
                </a:cxn>
                <a:cxn ang="0">
                  <a:pos x="462" y="68"/>
                </a:cxn>
                <a:cxn ang="0">
                  <a:pos x="453" y="51"/>
                </a:cxn>
                <a:cxn ang="0">
                  <a:pos x="445" y="43"/>
                </a:cxn>
                <a:cxn ang="0">
                  <a:pos x="402" y="43"/>
                </a:cxn>
                <a:cxn ang="0">
                  <a:pos x="359" y="34"/>
                </a:cxn>
                <a:cxn ang="0">
                  <a:pos x="334" y="34"/>
                </a:cxn>
                <a:cxn ang="0">
                  <a:pos x="316" y="17"/>
                </a:cxn>
                <a:cxn ang="0">
                  <a:pos x="334" y="0"/>
                </a:cxn>
                <a:cxn ang="0">
                  <a:pos x="342" y="0"/>
                </a:cxn>
              </a:cxnLst>
              <a:rect l="0" t="0" r="r" b="b"/>
              <a:pathLst>
                <a:path w="658" h="785">
                  <a:moveTo>
                    <a:pt x="342" y="0"/>
                  </a:moveTo>
                  <a:lnTo>
                    <a:pt x="436" y="0"/>
                  </a:lnTo>
                  <a:lnTo>
                    <a:pt x="462" y="0"/>
                  </a:lnTo>
                  <a:lnTo>
                    <a:pt x="496" y="0"/>
                  </a:lnTo>
                  <a:lnTo>
                    <a:pt x="522" y="0"/>
                  </a:lnTo>
                  <a:lnTo>
                    <a:pt x="547" y="0"/>
                  </a:lnTo>
                  <a:lnTo>
                    <a:pt x="616" y="0"/>
                  </a:lnTo>
                  <a:lnTo>
                    <a:pt x="641" y="0"/>
                  </a:lnTo>
                  <a:lnTo>
                    <a:pt x="650" y="0"/>
                  </a:lnTo>
                  <a:lnTo>
                    <a:pt x="658" y="8"/>
                  </a:lnTo>
                  <a:lnTo>
                    <a:pt x="658" y="17"/>
                  </a:lnTo>
                  <a:lnTo>
                    <a:pt x="658" y="25"/>
                  </a:lnTo>
                  <a:lnTo>
                    <a:pt x="650" y="34"/>
                  </a:lnTo>
                  <a:lnTo>
                    <a:pt x="641" y="34"/>
                  </a:lnTo>
                  <a:lnTo>
                    <a:pt x="633" y="34"/>
                  </a:lnTo>
                  <a:lnTo>
                    <a:pt x="598" y="43"/>
                  </a:lnTo>
                  <a:lnTo>
                    <a:pt x="581" y="43"/>
                  </a:lnTo>
                  <a:lnTo>
                    <a:pt x="564" y="51"/>
                  </a:lnTo>
                  <a:lnTo>
                    <a:pt x="564" y="68"/>
                  </a:lnTo>
                  <a:lnTo>
                    <a:pt x="556" y="85"/>
                  </a:lnTo>
                  <a:lnTo>
                    <a:pt x="428" y="606"/>
                  </a:lnTo>
                  <a:lnTo>
                    <a:pt x="385" y="683"/>
                  </a:lnTo>
                  <a:lnTo>
                    <a:pt x="325" y="742"/>
                  </a:lnTo>
                  <a:lnTo>
                    <a:pt x="248" y="776"/>
                  </a:lnTo>
                  <a:lnTo>
                    <a:pt x="163" y="785"/>
                  </a:lnTo>
                  <a:lnTo>
                    <a:pt x="77" y="776"/>
                  </a:lnTo>
                  <a:lnTo>
                    <a:pt x="17" y="734"/>
                  </a:lnTo>
                  <a:lnTo>
                    <a:pt x="0" y="665"/>
                  </a:lnTo>
                  <a:lnTo>
                    <a:pt x="0" y="640"/>
                  </a:lnTo>
                  <a:lnTo>
                    <a:pt x="9" y="614"/>
                  </a:lnTo>
                  <a:lnTo>
                    <a:pt x="26" y="597"/>
                  </a:lnTo>
                  <a:lnTo>
                    <a:pt x="43" y="589"/>
                  </a:lnTo>
                  <a:lnTo>
                    <a:pt x="60" y="580"/>
                  </a:lnTo>
                  <a:lnTo>
                    <a:pt x="69" y="572"/>
                  </a:lnTo>
                  <a:lnTo>
                    <a:pt x="94" y="580"/>
                  </a:lnTo>
                  <a:lnTo>
                    <a:pt x="111" y="589"/>
                  </a:lnTo>
                  <a:lnTo>
                    <a:pt x="120" y="606"/>
                  </a:lnTo>
                  <a:lnTo>
                    <a:pt x="128" y="623"/>
                  </a:lnTo>
                  <a:lnTo>
                    <a:pt x="120" y="640"/>
                  </a:lnTo>
                  <a:lnTo>
                    <a:pt x="120" y="657"/>
                  </a:lnTo>
                  <a:lnTo>
                    <a:pt x="111" y="665"/>
                  </a:lnTo>
                  <a:lnTo>
                    <a:pt x="94" y="683"/>
                  </a:lnTo>
                  <a:lnTo>
                    <a:pt x="77" y="691"/>
                  </a:lnTo>
                  <a:lnTo>
                    <a:pt x="43" y="700"/>
                  </a:lnTo>
                  <a:lnTo>
                    <a:pt x="60" y="725"/>
                  </a:lnTo>
                  <a:lnTo>
                    <a:pt x="86" y="734"/>
                  </a:lnTo>
                  <a:lnTo>
                    <a:pt x="103" y="751"/>
                  </a:lnTo>
                  <a:lnTo>
                    <a:pt x="128" y="751"/>
                  </a:lnTo>
                  <a:lnTo>
                    <a:pt x="146" y="759"/>
                  </a:lnTo>
                  <a:lnTo>
                    <a:pt x="154" y="759"/>
                  </a:lnTo>
                  <a:lnTo>
                    <a:pt x="231" y="734"/>
                  </a:lnTo>
                  <a:lnTo>
                    <a:pt x="291" y="683"/>
                  </a:lnTo>
                  <a:lnTo>
                    <a:pt x="325" y="597"/>
                  </a:lnTo>
                  <a:lnTo>
                    <a:pt x="453" y="85"/>
                  </a:lnTo>
                  <a:lnTo>
                    <a:pt x="453" y="77"/>
                  </a:lnTo>
                  <a:lnTo>
                    <a:pt x="462" y="68"/>
                  </a:lnTo>
                  <a:lnTo>
                    <a:pt x="462" y="60"/>
                  </a:lnTo>
                  <a:lnTo>
                    <a:pt x="453" y="51"/>
                  </a:lnTo>
                  <a:lnTo>
                    <a:pt x="453" y="51"/>
                  </a:lnTo>
                  <a:lnTo>
                    <a:pt x="445" y="43"/>
                  </a:lnTo>
                  <a:lnTo>
                    <a:pt x="419" y="43"/>
                  </a:lnTo>
                  <a:lnTo>
                    <a:pt x="402" y="43"/>
                  </a:lnTo>
                  <a:lnTo>
                    <a:pt x="385" y="34"/>
                  </a:lnTo>
                  <a:lnTo>
                    <a:pt x="359" y="34"/>
                  </a:lnTo>
                  <a:lnTo>
                    <a:pt x="342" y="34"/>
                  </a:lnTo>
                  <a:lnTo>
                    <a:pt x="334" y="34"/>
                  </a:lnTo>
                  <a:lnTo>
                    <a:pt x="325" y="34"/>
                  </a:lnTo>
                  <a:lnTo>
                    <a:pt x="316" y="17"/>
                  </a:lnTo>
                  <a:lnTo>
                    <a:pt x="325" y="8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8891" y="1900"/>
              <a:ext cx="1137" cy="1083"/>
            </a:xfrm>
            <a:custGeom>
              <a:avLst/>
              <a:gdLst/>
              <a:ahLst/>
              <a:cxnLst>
                <a:cxn ang="0">
                  <a:pos x="1111" y="0"/>
                </a:cxn>
                <a:cxn ang="0">
                  <a:pos x="1137" y="25"/>
                </a:cxn>
                <a:cxn ang="0">
                  <a:pos x="1103" y="341"/>
                </a:cxn>
                <a:cxn ang="0">
                  <a:pos x="1077" y="358"/>
                </a:cxn>
                <a:cxn ang="0">
                  <a:pos x="1060" y="341"/>
                </a:cxn>
                <a:cxn ang="0">
                  <a:pos x="1060" y="315"/>
                </a:cxn>
                <a:cxn ang="0">
                  <a:pos x="1068" y="247"/>
                </a:cxn>
                <a:cxn ang="0">
                  <a:pos x="1043" y="111"/>
                </a:cxn>
                <a:cxn ang="0">
                  <a:pos x="838" y="51"/>
                </a:cxn>
                <a:cxn ang="0">
                  <a:pos x="573" y="51"/>
                </a:cxn>
                <a:cxn ang="0">
                  <a:pos x="547" y="85"/>
                </a:cxn>
                <a:cxn ang="0">
                  <a:pos x="581" y="520"/>
                </a:cxn>
                <a:cxn ang="0">
                  <a:pos x="761" y="443"/>
                </a:cxn>
                <a:cxn ang="0">
                  <a:pos x="795" y="333"/>
                </a:cxn>
                <a:cxn ang="0">
                  <a:pos x="821" y="333"/>
                </a:cxn>
                <a:cxn ang="0">
                  <a:pos x="829" y="350"/>
                </a:cxn>
                <a:cxn ang="0">
                  <a:pos x="821" y="375"/>
                </a:cxn>
                <a:cxn ang="0">
                  <a:pos x="727" y="742"/>
                </a:cxn>
                <a:cxn ang="0">
                  <a:pos x="701" y="751"/>
                </a:cxn>
                <a:cxn ang="0">
                  <a:pos x="692" y="725"/>
                </a:cxn>
                <a:cxn ang="0">
                  <a:pos x="710" y="665"/>
                </a:cxn>
                <a:cxn ang="0">
                  <a:pos x="710" y="614"/>
                </a:cxn>
                <a:cxn ang="0">
                  <a:pos x="684" y="580"/>
                </a:cxn>
                <a:cxn ang="0">
                  <a:pos x="581" y="563"/>
                </a:cxn>
                <a:cxn ang="0">
                  <a:pos x="325" y="964"/>
                </a:cxn>
                <a:cxn ang="0">
                  <a:pos x="316" y="998"/>
                </a:cxn>
                <a:cxn ang="0">
                  <a:pos x="342" y="1024"/>
                </a:cxn>
                <a:cxn ang="0">
                  <a:pos x="410" y="1032"/>
                </a:cxn>
                <a:cxn ang="0">
                  <a:pos x="470" y="1032"/>
                </a:cxn>
                <a:cxn ang="0">
                  <a:pos x="496" y="1032"/>
                </a:cxn>
                <a:cxn ang="0">
                  <a:pos x="504" y="1049"/>
                </a:cxn>
                <a:cxn ang="0">
                  <a:pos x="487" y="1083"/>
                </a:cxn>
                <a:cxn ang="0">
                  <a:pos x="402" y="1083"/>
                </a:cxn>
                <a:cxn ang="0">
                  <a:pos x="171" y="1075"/>
                </a:cxn>
                <a:cxn ang="0">
                  <a:pos x="17" y="1083"/>
                </a:cxn>
                <a:cxn ang="0">
                  <a:pos x="0" y="1058"/>
                </a:cxn>
                <a:cxn ang="0">
                  <a:pos x="17" y="1032"/>
                </a:cxn>
                <a:cxn ang="0">
                  <a:pos x="120" y="1032"/>
                </a:cxn>
                <a:cxn ang="0">
                  <a:pos x="188" y="955"/>
                </a:cxn>
                <a:cxn ang="0">
                  <a:pos x="410" y="94"/>
                </a:cxn>
                <a:cxn ang="0">
                  <a:pos x="402" y="68"/>
                </a:cxn>
                <a:cxn ang="0">
                  <a:pos x="359" y="51"/>
                </a:cxn>
                <a:cxn ang="0">
                  <a:pos x="291" y="51"/>
                </a:cxn>
                <a:cxn ang="0">
                  <a:pos x="265" y="34"/>
                </a:cxn>
                <a:cxn ang="0">
                  <a:pos x="291" y="0"/>
                </a:cxn>
              </a:cxnLst>
              <a:rect l="0" t="0" r="r" b="b"/>
              <a:pathLst>
                <a:path w="1137" h="1083">
                  <a:moveTo>
                    <a:pt x="308" y="0"/>
                  </a:moveTo>
                  <a:lnTo>
                    <a:pt x="1094" y="0"/>
                  </a:lnTo>
                  <a:lnTo>
                    <a:pt x="1111" y="0"/>
                  </a:lnTo>
                  <a:lnTo>
                    <a:pt x="1120" y="8"/>
                  </a:lnTo>
                  <a:lnTo>
                    <a:pt x="1128" y="8"/>
                  </a:lnTo>
                  <a:lnTo>
                    <a:pt x="1137" y="25"/>
                  </a:lnTo>
                  <a:lnTo>
                    <a:pt x="1128" y="42"/>
                  </a:lnTo>
                  <a:lnTo>
                    <a:pt x="1103" y="315"/>
                  </a:lnTo>
                  <a:lnTo>
                    <a:pt x="1103" y="341"/>
                  </a:lnTo>
                  <a:lnTo>
                    <a:pt x="1094" y="350"/>
                  </a:lnTo>
                  <a:lnTo>
                    <a:pt x="1094" y="358"/>
                  </a:lnTo>
                  <a:lnTo>
                    <a:pt x="1077" y="358"/>
                  </a:lnTo>
                  <a:lnTo>
                    <a:pt x="1068" y="358"/>
                  </a:lnTo>
                  <a:lnTo>
                    <a:pt x="1060" y="350"/>
                  </a:lnTo>
                  <a:lnTo>
                    <a:pt x="1060" y="341"/>
                  </a:lnTo>
                  <a:lnTo>
                    <a:pt x="1060" y="333"/>
                  </a:lnTo>
                  <a:lnTo>
                    <a:pt x="1060" y="324"/>
                  </a:lnTo>
                  <a:lnTo>
                    <a:pt x="1060" y="315"/>
                  </a:lnTo>
                  <a:lnTo>
                    <a:pt x="1068" y="281"/>
                  </a:lnTo>
                  <a:lnTo>
                    <a:pt x="1068" y="264"/>
                  </a:lnTo>
                  <a:lnTo>
                    <a:pt x="1068" y="247"/>
                  </a:lnTo>
                  <a:lnTo>
                    <a:pt x="1068" y="222"/>
                  </a:lnTo>
                  <a:lnTo>
                    <a:pt x="1060" y="162"/>
                  </a:lnTo>
                  <a:lnTo>
                    <a:pt x="1043" y="111"/>
                  </a:lnTo>
                  <a:lnTo>
                    <a:pt x="1000" y="77"/>
                  </a:lnTo>
                  <a:lnTo>
                    <a:pt x="932" y="59"/>
                  </a:lnTo>
                  <a:lnTo>
                    <a:pt x="838" y="51"/>
                  </a:lnTo>
                  <a:lnTo>
                    <a:pt x="624" y="51"/>
                  </a:lnTo>
                  <a:lnTo>
                    <a:pt x="598" y="51"/>
                  </a:lnTo>
                  <a:lnTo>
                    <a:pt x="573" y="51"/>
                  </a:lnTo>
                  <a:lnTo>
                    <a:pt x="564" y="59"/>
                  </a:lnTo>
                  <a:lnTo>
                    <a:pt x="556" y="68"/>
                  </a:lnTo>
                  <a:lnTo>
                    <a:pt x="547" y="85"/>
                  </a:lnTo>
                  <a:lnTo>
                    <a:pt x="539" y="111"/>
                  </a:lnTo>
                  <a:lnTo>
                    <a:pt x="436" y="520"/>
                  </a:lnTo>
                  <a:lnTo>
                    <a:pt x="581" y="520"/>
                  </a:lnTo>
                  <a:lnTo>
                    <a:pt x="667" y="512"/>
                  </a:lnTo>
                  <a:lnTo>
                    <a:pt x="727" y="486"/>
                  </a:lnTo>
                  <a:lnTo>
                    <a:pt x="761" y="443"/>
                  </a:lnTo>
                  <a:lnTo>
                    <a:pt x="786" y="367"/>
                  </a:lnTo>
                  <a:lnTo>
                    <a:pt x="795" y="350"/>
                  </a:lnTo>
                  <a:lnTo>
                    <a:pt x="795" y="333"/>
                  </a:lnTo>
                  <a:lnTo>
                    <a:pt x="804" y="333"/>
                  </a:lnTo>
                  <a:lnTo>
                    <a:pt x="812" y="333"/>
                  </a:lnTo>
                  <a:lnTo>
                    <a:pt x="821" y="333"/>
                  </a:lnTo>
                  <a:lnTo>
                    <a:pt x="829" y="341"/>
                  </a:lnTo>
                  <a:lnTo>
                    <a:pt x="829" y="341"/>
                  </a:lnTo>
                  <a:lnTo>
                    <a:pt x="829" y="350"/>
                  </a:lnTo>
                  <a:lnTo>
                    <a:pt x="829" y="350"/>
                  </a:lnTo>
                  <a:lnTo>
                    <a:pt x="829" y="358"/>
                  </a:lnTo>
                  <a:lnTo>
                    <a:pt x="821" y="375"/>
                  </a:lnTo>
                  <a:lnTo>
                    <a:pt x="735" y="717"/>
                  </a:lnTo>
                  <a:lnTo>
                    <a:pt x="735" y="734"/>
                  </a:lnTo>
                  <a:lnTo>
                    <a:pt x="727" y="742"/>
                  </a:lnTo>
                  <a:lnTo>
                    <a:pt x="727" y="751"/>
                  </a:lnTo>
                  <a:lnTo>
                    <a:pt x="718" y="751"/>
                  </a:lnTo>
                  <a:lnTo>
                    <a:pt x="701" y="751"/>
                  </a:lnTo>
                  <a:lnTo>
                    <a:pt x="701" y="742"/>
                  </a:lnTo>
                  <a:lnTo>
                    <a:pt x="692" y="734"/>
                  </a:lnTo>
                  <a:lnTo>
                    <a:pt x="692" y="725"/>
                  </a:lnTo>
                  <a:lnTo>
                    <a:pt x="701" y="717"/>
                  </a:lnTo>
                  <a:lnTo>
                    <a:pt x="710" y="682"/>
                  </a:lnTo>
                  <a:lnTo>
                    <a:pt x="710" y="665"/>
                  </a:lnTo>
                  <a:lnTo>
                    <a:pt x="710" y="648"/>
                  </a:lnTo>
                  <a:lnTo>
                    <a:pt x="710" y="631"/>
                  </a:lnTo>
                  <a:lnTo>
                    <a:pt x="710" y="614"/>
                  </a:lnTo>
                  <a:lnTo>
                    <a:pt x="710" y="606"/>
                  </a:lnTo>
                  <a:lnTo>
                    <a:pt x="692" y="589"/>
                  </a:lnTo>
                  <a:lnTo>
                    <a:pt x="684" y="580"/>
                  </a:lnTo>
                  <a:lnTo>
                    <a:pt x="658" y="571"/>
                  </a:lnTo>
                  <a:lnTo>
                    <a:pt x="624" y="563"/>
                  </a:lnTo>
                  <a:lnTo>
                    <a:pt x="581" y="563"/>
                  </a:lnTo>
                  <a:lnTo>
                    <a:pt x="428" y="563"/>
                  </a:lnTo>
                  <a:lnTo>
                    <a:pt x="428" y="563"/>
                  </a:lnTo>
                  <a:lnTo>
                    <a:pt x="325" y="964"/>
                  </a:lnTo>
                  <a:lnTo>
                    <a:pt x="316" y="981"/>
                  </a:lnTo>
                  <a:lnTo>
                    <a:pt x="316" y="990"/>
                  </a:lnTo>
                  <a:lnTo>
                    <a:pt x="316" y="998"/>
                  </a:lnTo>
                  <a:lnTo>
                    <a:pt x="316" y="1007"/>
                  </a:lnTo>
                  <a:lnTo>
                    <a:pt x="325" y="1015"/>
                  </a:lnTo>
                  <a:lnTo>
                    <a:pt x="342" y="1024"/>
                  </a:lnTo>
                  <a:lnTo>
                    <a:pt x="368" y="1032"/>
                  </a:lnTo>
                  <a:lnTo>
                    <a:pt x="393" y="1032"/>
                  </a:lnTo>
                  <a:lnTo>
                    <a:pt x="410" y="1032"/>
                  </a:lnTo>
                  <a:lnTo>
                    <a:pt x="428" y="1032"/>
                  </a:lnTo>
                  <a:lnTo>
                    <a:pt x="453" y="1032"/>
                  </a:lnTo>
                  <a:lnTo>
                    <a:pt x="470" y="1032"/>
                  </a:lnTo>
                  <a:lnTo>
                    <a:pt x="487" y="1032"/>
                  </a:lnTo>
                  <a:lnTo>
                    <a:pt x="496" y="1032"/>
                  </a:lnTo>
                  <a:lnTo>
                    <a:pt x="496" y="1032"/>
                  </a:lnTo>
                  <a:lnTo>
                    <a:pt x="496" y="1041"/>
                  </a:lnTo>
                  <a:lnTo>
                    <a:pt x="504" y="1041"/>
                  </a:lnTo>
                  <a:lnTo>
                    <a:pt x="504" y="1049"/>
                  </a:lnTo>
                  <a:lnTo>
                    <a:pt x="504" y="1066"/>
                  </a:lnTo>
                  <a:lnTo>
                    <a:pt x="496" y="1075"/>
                  </a:lnTo>
                  <a:lnTo>
                    <a:pt x="487" y="1083"/>
                  </a:lnTo>
                  <a:lnTo>
                    <a:pt x="479" y="1083"/>
                  </a:lnTo>
                  <a:lnTo>
                    <a:pt x="470" y="1083"/>
                  </a:lnTo>
                  <a:lnTo>
                    <a:pt x="402" y="1083"/>
                  </a:lnTo>
                  <a:lnTo>
                    <a:pt x="308" y="1075"/>
                  </a:lnTo>
                  <a:lnTo>
                    <a:pt x="240" y="1075"/>
                  </a:lnTo>
                  <a:lnTo>
                    <a:pt x="171" y="1075"/>
                  </a:lnTo>
                  <a:lnTo>
                    <a:pt x="86" y="1083"/>
                  </a:lnTo>
                  <a:lnTo>
                    <a:pt x="26" y="1083"/>
                  </a:lnTo>
                  <a:lnTo>
                    <a:pt x="17" y="1083"/>
                  </a:lnTo>
                  <a:lnTo>
                    <a:pt x="9" y="1075"/>
                  </a:lnTo>
                  <a:lnTo>
                    <a:pt x="0" y="1075"/>
                  </a:lnTo>
                  <a:lnTo>
                    <a:pt x="0" y="1058"/>
                  </a:lnTo>
                  <a:lnTo>
                    <a:pt x="0" y="1049"/>
                  </a:lnTo>
                  <a:lnTo>
                    <a:pt x="9" y="1041"/>
                  </a:lnTo>
                  <a:lnTo>
                    <a:pt x="17" y="1032"/>
                  </a:lnTo>
                  <a:lnTo>
                    <a:pt x="34" y="1032"/>
                  </a:lnTo>
                  <a:lnTo>
                    <a:pt x="43" y="1032"/>
                  </a:lnTo>
                  <a:lnTo>
                    <a:pt x="120" y="1032"/>
                  </a:lnTo>
                  <a:lnTo>
                    <a:pt x="163" y="1015"/>
                  </a:lnTo>
                  <a:lnTo>
                    <a:pt x="180" y="998"/>
                  </a:lnTo>
                  <a:lnTo>
                    <a:pt x="188" y="955"/>
                  </a:lnTo>
                  <a:lnTo>
                    <a:pt x="402" y="119"/>
                  </a:lnTo>
                  <a:lnTo>
                    <a:pt x="402" y="102"/>
                  </a:lnTo>
                  <a:lnTo>
                    <a:pt x="410" y="94"/>
                  </a:lnTo>
                  <a:lnTo>
                    <a:pt x="410" y="85"/>
                  </a:lnTo>
                  <a:lnTo>
                    <a:pt x="410" y="77"/>
                  </a:lnTo>
                  <a:lnTo>
                    <a:pt x="402" y="68"/>
                  </a:lnTo>
                  <a:lnTo>
                    <a:pt x="393" y="59"/>
                  </a:lnTo>
                  <a:lnTo>
                    <a:pt x="376" y="51"/>
                  </a:lnTo>
                  <a:lnTo>
                    <a:pt x="359" y="51"/>
                  </a:lnTo>
                  <a:lnTo>
                    <a:pt x="334" y="51"/>
                  </a:lnTo>
                  <a:lnTo>
                    <a:pt x="308" y="51"/>
                  </a:lnTo>
                  <a:lnTo>
                    <a:pt x="291" y="51"/>
                  </a:lnTo>
                  <a:lnTo>
                    <a:pt x="274" y="51"/>
                  </a:lnTo>
                  <a:lnTo>
                    <a:pt x="265" y="42"/>
                  </a:lnTo>
                  <a:lnTo>
                    <a:pt x="265" y="34"/>
                  </a:lnTo>
                  <a:lnTo>
                    <a:pt x="265" y="17"/>
                  </a:lnTo>
                  <a:lnTo>
                    <a:pt x="274" y="8"/>
                  </a:lnTo>
                  <a:lnTo>
                    <a:pt x="291" y="0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0156" y="1635"/>
              <a:ext cx="530" cy="768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291" y="9"/>
                </a:cxn>
                <a:cxn ang="0">
                  <a:pos x="316" y="9"/>
                </a:cxn>
                <a:cxn ang="0">
                  <a:pos x="350" y="9"/>
                </a:cxn>
                <a:cxn ang="0">
                  <a:pos x="393" y="9"/>
                </a:cxn>
                <a:cxn ang="0">
                  <a:pos x="470" y="0"/>
                </a:cxn>
                <a:cxn ang="0">
                  <a:pos x="521" y="9"/>
                </a:cxn>
                <a:cxn ang="0">
                  <a:pos x="530" y="17"/>
                </a:cxn>
                <a:cxn ang="0">
                  <a:pos x="521" y="43"/>
                </a:cxn>
                <a:cxn ang="0">
                  <a:pos x="487" y="43"/>
                </a:cxn>
                <a:cxn ang="0">
                  <a:pos x="427" y="43"/>
                </a:cxn>
                <a:cxn ang="0">
                  <a:pos x="402" y="60"/>
                </a:cxn>
                <a:cxn ang="0">
                  <a:pos x="393" y="94"/>
                </a:cxn>
                <a:cxn ang="0">
                  <a:pos x="239" y="683"/>
                </a:cxn>
                <a:cxn ang="0">
                  <a:pos x="239" y="708"/>
                </a:cxn>
                <a:cxn ang="0">
                  <a:pos x="239" y="717"/>
                </a:cxn>
                <a:cxn ang="0">
                  <a:pos x="248" y="726"/>
                </a:cxn>
                <a:cxn ang="0">
                  <a:pos x="282" y="726"/>
                </a:cxn>
                <a:cxn ang="0">
                  <a:pos x="308" y="734"/>
                </a:cxn>
                <a:cxn ang="0">
                  <a:pos x="342" y="734"/>
                </a:cxn>
                <a:cxn ang="0">
                  <a:pos x="350" y="743"/>
                </a:cxn>
                <a:cxn ang="0">
                  <a:pos x="342" y="768"/>
                </a:cxn>
                <a:cxn ang="0">
                  <a:pos x="325" y="768"/>
                </a:cxn>
                <a:cxn ang="0">
                  <a:pos x="248" y="768"/>
                </a:cxn>
                <a:cxn ang="0">
                  <a:pos x="120" y="768"/>
                </a:cxn>
                <a:cxn ang="0">
                  <a:pos x="17" y="768"/>
                </a:cxn>
                <a:cxn ang="0">
                  <a:pos x="0" y="760"/>
                </a:cxn>
                <a:cxn ang="0">
                  <a:pos x="0" y="751"/>
                </a:cxn>
                <a:cxn ang="0">
                  <a:pos x="9" y="734"/>
                </a:cxn>
                <a:cxn ang="0">
                  <a:pos x="43" y="734"/>
                </a:cxn>
                <a:cxn ang="0">
                  <a:pos x="103" y="726"/>
                </a:cxn>
                <a:cxn ang="0">
                  <a:pos x="128" y="708"/>
                </a:cxn>
                <a:cxn ang="0">
                  <a:pos x="137" y="683"/>
                </a:cxn>
                <a:cxn ang="0">
                  <a:pos x="291" y="68"/>
                </a:cxn>
                <a:cxn ang="0">
                  <a:pos x="291" y="51"/>
                </a:cxn>
                <a:cxn ang="0">
                  <a:pos x="256" y="43"/>
                </a:cxn>
                <a:cxn ang="0">
                  <a:pos x="222" y="43"/>
                </a:cxn>
                <a:cxn ang="0">
                  <a:pos x="205" y="43"/>
                </a:cxn>
                <a:cxn ang="0">
                  <a:pos x="179" y="34"/>
                </a:cxn>
                <a:cxn ang="0">
                  <a:pos x="179" y="17"/>
                </a:cxn>
                <a:cxn ang="0">
                  <a:pos x="197" y="0"/>
                </a:cxn>
              </a:cxnLst>
              <a:rect l="0" t="0" r="r" b="b"/>
              <a:pathLst>
                <a:path w="530" h="768">
                  <a:moveTo>
                    <a:pt x="205" y="0"/>
                  </a:moveTo>
                  <a:lnTo>
                    <a:pt x="239" y="0"/>
                  </a:lnTo>
                  <a:lnTo>
                    <a:pt x="282" y="9"/>
                  </a:lnTo>
                  <a:lnTo>
                    <a:pt x="291" y="9"/>
                  </a:lnTo>
                  <a:lnTo>
                    <a:pt x="299" y="9"/>
                  </a:lnTo>
                  <a:lnTo>
                    <a:pt x="316" y="9"/>
                  </a:lnTo>
                  <a:lnTo>
                    <a:pt x="342" y="9"/>
                  </a:lnTo>
                  <a:lnTo>
                    <a:pt x="350" y="9"/>
                  </a:lnTo>
                  <a:lnTo>
                    <a:pt x="359" y="9"/>
                  </a:lnTo>
                  <a:lnTo>
                    <a:pt x="393" y="9"/>
                  </a:lnTo>
                  <a:lnTo>
                    <a:pt x="436" y="9"/>
                  </a:lnTo>
                  <a:lnTo>
                    <a:pt x="470" y="0"/>
                  </a:lnTo>
                  <a:lnTo>
                    <a:pt x="513" y="0"/>
                  </a:lnTo>
                  <a:lnTo>
                    <a:pt x="521" y="9"/>
                  </a:lnTo>
                  <a:lnTo>
                    <a:pt x="530" y="9"/>
                  </a:lnTo>
                  <a:lnTo>
                    <a:pt x="530" y="17"/>
                  </a:lnTo>
                  <a:lnTo>
                    <a:pt x="530" y="34"/>
                  </a:lnTo>
                  <a:lnTo>
                    <a:pt x="521" y="43"/>
                  </a:lnTo>
                  <a:lnTo>
                    <a:pt x="504" y="43"/>
                  </a:lnTo>
                  <a:lnTo>
                    <a:pt x="487" y="43"/>
                  </a:lnTo>
                  <a:lnTo>
                    <a:pt x="453" y="43"/>
                  </a:lnTo>
                  <a:lnTo>
                    <a:pt x="427" y="43"/>
                  </a:lnTo>
                  <a:lnTo>
                    <a:pt x="410" y="51"/>
                  </a:lnTo>
                  <a:lnTo>
                    <a:pt x="402" y="60"/>
                  </a:lnTo>
                  <a:lnTo>
                    <a:pt x="393" y="77"/>
                  </a:lnTo>
                  <a:lnTo>
                    <a:pt x="393" y="94"/>
                  </a:lnTo>
                  <a:lnTo>
                    <a:pt x="393" y="94"/>
                  </a:lnTo>
                  <a:lnTo>
                    <a:pt x="239" y="683"/>
                  </a:lnTo>
                  <a:lnTo>
                    <a:pt x="239" y="700"/>
                  </a:lnTo>
                  <a:lnTo>
                    <a:pt x="239" y="708"/>
                  </a:lnTo>
                  <a:lnTo>
                    <a:pt x="239" y="708"/>
                  </a:lnTo>
                  <a:lnTo>
                    <a:pt x="239" y="717"/>
                  </a:lnTo>
                  <a:lnTo>
                    <a:pt x="239" y="726"/>
                  </a:lnTo>
                  <a:lnTo>
                    <a:pt x="248" y="726"/>
                  </a:lnTo>
                  <a:lnTo>
                    <a:pt x="265" y="726"/>
                  </a:lnTo>
                  <a:lnTo>
                    <a:pt x="282" y="726"/>
                  </a:lnTo>
                  <a:lnTo>
                    <a:pt x="299" y="734"/>
                  </a:lnTo>
                  <a:lnTo>
                    <a:pt x="308" y="734"/>
                  </a:lnTo>
                  <a:lnTo>
                    <a:pt x="325" y="734"/>
                  </a:lnTo>
                  <a:lnTo>
                    <a:pt x="342" y="734"/>
                  </a:lnTo>
                  <a:lnTo>
                    <a:pt x="342" y="734"/>
                  </a:lnTo>
                  <a:lnTo>
                    <a:pt x="350" y="743"/>
                  </a:lnTo>
                  <a:lnTo>
                    <a:pt x="342" y="760"/>
                  </a:lnTo>
                  <a:lnTo>
                    <a:pt x="342" y="768"/>
                  </a:lnTo>
                  <a:lnTo>
                    <a:pt x="333" y="768"/>
                  </a:lnTo>
                  <a:lnTo>
                    <a:pt x="325" y="768"/>
                  </a:lnTo>
                  <a:lnTo>
                    <a:pt x="282" y="768"/>
                  </a:lnTo>
                  <a:lnTo>
                    <a:pt x="248" y="768"/>
                  </a:lnTo>
                  <a:lnTo>
                    <a:pt x="171" y="768"/>
                  </a:lnTo>
                  <a:lnTo>
                    <a:pt x="120" y="768"/>
                  </a:lnTo>
                  <a:lnTo>
                    <a:pt x="60" y="768"/>
                  </a:lnTo>
                  <a:lnTo>
                    <a:pt x="17" y="768"/>
                  </a:lnTo>
                  <a:lnTo>
                    <a:pt x="9" y="768"/>
                  </a:lnTo>
                  <a:lnTo>
                    <a:pt x="0" y="760"/>
                  </a:lnTo>
                  <a:lnTo>
                    <a:pt x="0" y="760"/>
                  </a:lnTo>
                  <a:lnTo>
                    <a:pt x="0" y="751"/>
                  </a:lnTo>
                  <a:lnTo>
                    <a:pt x="0" y="743"/>
                  </a:lnTo>
                  <a:lnTo>
                    <a:pt x="9" y="734"/>
                  </a:lnTo>
                  <a:lnTo>
                    <a:pt x="17" y="734"/>
                  </a:lnTo>
                  <a:lnTo>
                    <a:pt x="43" y="734"/>
                  </a:lnTo>
                  <a:lnTo>
                    <a:pt x="77" y="726"/>
                  </a:lnTo>
                  <a:lnTo>
                    <a:pt x="103" y="726"/>
                  </a:lnTo>
                  <a:lnTo>
                    <a:pt x="120" y="717"/>
                  </a:lnTo>
                  <a:lnTo>
                    <a:pt x="128" y="708"/>
                  </a:lnTo>
                  <a:lnTo>
                    <a:pt x="128" y="700"/>
                  </a:lnTo>
                  <a:lnTo>
                    <a:pt x="137" y="683"/>
                  </a:lnTo>
                  <a:lnTo>
                    <a:pt x="282" y="86"/>
                  </a:lnTo>
                  <a:lnTo>
                    <a:pt x="291" y="68"/>
                  </a:lnTo>
                  <a:lnTo>
                    <a:pt x="291" y="60"/>
                  </a:lnTo>
                  <a:lnTo>
                    <a:pt x="291" y="51"/>
                  </a:lnTo>
                  <a:lnTo>
                    <a:pt x="282" y="51"/>
                  </a:lnTo>
                  <a:lnTo>
                    <a:pt x="256" y="43"/>
                  </a:lnTo>
                  <a:lnTo>
                    <a:pt x="239" y="43"/>
                  </a:lnTo>
                  <a:lnTo>
                    <a:pt x="222" y="43"/>
                  </a:lnTo>
                  <a:lnTo>
                    <a:pt x="222" y="43"/>
                  </a:lnTo>
                  <a:lnTo>
                    <a:pt x="205" y="43"/>
                  </a:lnTo>
                  <a:lnTo>
                    <a:pt x="188" y="43"/>
                  </a:lnTo>
                  <a:lnTo>
                    <a:pt x="179" y="34"/>
                  </a:lnTo>
                  <a:lnTo>
                    <a:pt x="179" y="26"/>
                  </a:lnTo>
                  <a:lnTo>
                    <a:pt x="179" y="17"/>
                  </a:lnTo>
                  <a:lnTo>
                    <a:pt x="188" y="9"/>
                  </a:lnTo>
                  <a:lnTo>
                    <a:pt x="197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1258" y="2241"/>
              <a:ext cx="590" cy="68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334" y="26"/>
                </a:cxn>
                <a:cxn ang="0">
                  <a:pos x="342" y="51"/>
                </a:cxn>
                <a:cxn ang="0">
                  <a:pos x="342" y="60"/>
                </a:cxn>
                <a:cxn ang="0">
                  <a:pos x="496" y="179"/>
                </a:cxn>
                <a:cxn ang="0">
                  <a:pos x="530" y="154"/>
                </a:cxn>
                <a:cxn ang="0">
                  <a:pos x="539" y="154"/>
                </a:cxn>
                <a:cxn ang="0">
                  <a:pos x="573" y="154"/>
                </a:cxn>
                <a:cxn ang="0">
                  <a:pos x="590" y="196"/>
                </a:cxn>
                <a:cxn ang="0">
                  <a:pos x="581" y="222"/>
                </a:cxn>
                <a:cxn ang="0">
                  <a:pos x="556" y="239"/>
                </a:cxn>
                <a:cxn ang="0">
                  <a:pos x="411" y="376"/>
                </a:cxn>
                <a:cxn ang="0">
                  <a:pos x="505" y="418"/>
                </a:cxn>
                <a:cxn ang="0">
                  <a:pos x="573" y="461"/>
                </a:cxn>
                <a:cxn ang="0">
                  <a:pos x="590" y="478"/>
                </a:cxn>
                <a:cxn ang="0">
                  <a:pos x="581" y="512"/>
                </a:cxn>
                <a:cxn ang="0">
                  <a:pos x="547" y="538"/>
                </a:cxn>
                <a:cxn ang="0">
                  <a:pos x="522" y="529"/>
                </a:cxn>
                <a:cxn ang="0">
                  <a:pos x="342" y="649"/>
                </a:cxn>
                <a:cxn ang="0">
                  <a:pos x="325" y="674"/>
                </a:cxn>
                <a:cxn ang="0">
                  <a:pos x="299" y="683"/>
                </a:cxn>
                <a:cxn ang="0">
                  <a:pos x="274" y="683"/>
                </a:cxn>
                <a:cxn ang="0">
                  <a:pos x="257" y="666"/>
                </a:cxn>
                <a:cxn ang="0">
                  <a:pos x="282" y="376"/>
                </a:cxn>
                <a:cxn ang="0">
                  <a:pos x="77" y="521"/>
                </a:cxn>
                <a:cxn ang="0">
                  <a:pos x="60" y="538"/>
                </a:cxn>
                <a:cxn ang="0">
                  <a:pos x="52" y="538"/>
                </a:cxn>
                <a:cxn ang="0">
                  <a:pos x="9" y="512"/>
                </a:cxn>
                <a:cxn ang="0">
                  <a:pos x="9" y="478"/>
                </a:cxn>
                <a:cxn ang="0">
                  <a:pos x="26" y="461"/>
                </a:cxn>
                <a:cxn ang="0">
                  <a:pos x="265" y="341"/>
                </a:cxn>
                <a:cxn ang="0">
                  <a:pos x="26" y="230"/>
                </a:cxn>
                <a:cxn ang="0">
                  <a:pos x="9" y="213"/>
                </a:cxn>
                <a:cxn ang="0">
                  <a:pos x="9" y="171"/>
                </a:cxn>
                <a:cxn ang="0">
                  <a:pos x="52" y="154"/>
                </a:cxn>
                <a:cxn ang="0">
                  <a:pos x="60" y="154"/>
                </a:cxn>
                <a:cxn ang="0">
                  <a:pos x="282" y="307"/>
                </a:cxn>
                <a:cxn ang="0">
                  <a:pos x="257" y="43"/>
                </a:cxn>
                <a:cxn ang="0">
                  <a:pos x="265" y="17"/>
                </a:cxn>
                <a:cxn ang="0">
                  <a:pos x="299" y="0"/>
                </a:cxn>
              </a:cxnLst>
              <a:rect l="0" t="0" r="r" b="b"/>
              <a:pathLst>
                <a:path w="590" h="683">
                  <a:moveTo>
                    <a:pt x="299" y="0"/>
                  </a:moveTo>
                  <a:lnTo>
                    <a:pt x="317" y="0"/>
                  </a:lnTo>
                  <a:lnTo>
                    <a:pt x="325" y="9"/>
                  </a:lnTo>
                  <a:lnTo>
                    <a:pt x="334" y="26"/>
                  </a:lnTo>
                  <a:lnTo>
                    <a:pt x="342" y="34"/>
                  </a:lnTo>
                  <a:lnTo>
                    <a:pt x="342" y="51"/>
                  </a:lnTo>
                  <a:lnTo>
                    <a:pt x="342" y="60"/>
                  </a:lnTo>
                  <a:lnTo>
                    <a:pt x="342" y="60"/>
                  </a:lnTo>
                  <a:lnTo>
                    <a:pt x="317" y="307"/>
                  </a:lnTo>
                  <a:lnTo>
                    <a:pt x="496" y="179"/>
                  </a:lnTo>
                  <a:lnTo>
                    <a:pt x="513" y="162"/>
                  </a:lnTo>
                  <a:lnTo>
                    <a:pt x="530" y="154"/>
                  </a:lnTo>
                  <a:lnTo>
                    <a:pt x="539" y="154"/>
                  </a:lnTo>
                  <a:lnTo>
                    <a:pt x="539" y="154"/>
                  </a:lnTo>
                  <a:lnTo>
                    <a:pt x="547" y="154"/>
                  </a:lnTo>
                  <a:lnTo>
                    <a:pt x="573" y="154"/>
                  </a:lnTo>
                  <a:lnTo>
                    <a:pt x="581" y="171"/>
                  </a:lnTo>
                  <a:lnTo>
                    <a:pt x="590" y="196"/>
                  </a:lnTo>
                  <a:lnTo>
                    <a:pt x="590" y="213"/>
                  </a:lnTo>
                  <a:lnTo>
                    <a:pt x="581" y="222"/>
                  </a:lnTo>
                  <a:lnTo>
                    <a:pt x="573" y="230"/>
                  </a:lnTo>
                  <a:lnTo>
                    <a:pt x="556" y="239"/>
                  </a:lnTo>
                  <a:lnTo>
                    <a:pt x="334" y="341"/>
                  </a:lnTo>
                  <a:lnTo>
                    <a:pt x="411" y="376"/>
                  </a:lnTo>
                  <a:lnTo>
                    <a:pt x="453" y="401"/>
                  </a:lnTo>
                  <a:lnTo>
                    <a:pt x="505" y="418"/>
                  </a:lnTo>
                  <a:lnTo>
                    <a:pt x="556" y="452"/>
                  </a:lnTo>
                  <a:lnTo>
                    <a:pt x="573" y="461"/>
                  </a:lnTo>
                  <a:lnTo>
                    <a:pt x="581" y="469"/>
                  </a:lnTo>
                  <a:lnTo>
                    <a:pt x="590" y="478"/>
                  </a:lnTo>
                  <a:lnTo>
                    <a:pt x="590" y="495"/>
                  </a:lnTo>
                  <a:lnTo>
                    <a:pt x="581" y="512"/>
                  </a:lnTo>
                  <a:lnTo>
                    <a:pt x="573" y="529"/>
                  </a:lnTo>
                  <a:lnTo>
                    <a:pt x="547" y="538"/>
                  </a:lnTo>
                  <a:lnTo>
                    <a:pt x="539" y="538"/>
                  </a:lnTo>
                  <a:lnTo>
                    <a:pt x="522" y="529"/>
                  </a:lnTo>
                  <a:lnTo>
                    <a:pt x="317" y="376"/>
                  </a:lnTo>
                  <a:lnTo>
                    <a:pt x="342" y="649"/>
                  </a:lnTo>
                  <a:lnTo>
                    <a:pt x="334" y="666"/>
                  </a:lnTo>
                  <a:lnTo>
                    <a:pt x="325" y="674"/>
                  </a:lnTo>
                  <a:lnTo>
                    <a:pt x="317" y="683"/>
                  </a:lnTo>
                  <a:lnTo>
                    <a:pt x="299" y="683"/>
                  </a:lnTo>
                  <a:lnTo>
                    <a:pt x="291" y="683"/>
                  </a:lnTo>
                  <a:lnTo>
                    <a:pt x="274" y="683"/>
                  </a:lnTo>
                  <a:lnTo>
                    <a:pt x="265" y="674"/>
                  </a:lnTo>
                  <a:lnTo>
                    <a:pt x="257" y="666"/>
                  </a:lnTo>
                  <a:lnTo>
                    <a:pt x="257" y="649"/>
                  </a:lnTo>
                  <a:lnTo>
                    <a:pt x="282" y="376"/>
                  </a:lnTo>
                  <a:lnTo>
                    <a:pt x="103" y="512"/>
                  </a:lnTo>
                  <a:lnTo>
                    <a:pt x="77" y="521"/>
                  </a:lnTo>
                  <a:lnTo>
                    <a:pt x="69" y="529"/>
                  </a:lnTo>
                  <a:lnTo>
                    <a:pt x="60" y="538"/>
                  </a:lnTo>
                  <a:lnTo>
                    <a:pt x="52" y="538"/>
                  </a:lnTo>
                  <a:lnTo>
                    <a:pt x="52" y="538"/>
                  </a:lnTo>
                  <a:lnTo>
                    <a:pt x="26" y="529"/>
                  </a:lnTo>
                  <a:lnTo>
                    <a:pt x="9" y="512"/>
                  </a:lnTo>
                  <a:lnTo>
                    <a:pt x="0" y="495"/>
                  </a:lnTo>
                  <a:lnTo>
                    <a:pt x="9" y="478"/>
                  </a:lnTo>
                  <a:lnTo>
                    <a:pt x="9" y="469"/>
                  </a:lnTo>
                  <a:lnTo>
                    <a:pt x="26" y="461"/>
                  </a:lnTo>
                  <a:lnTo>
                    <a:pt x="43" y="452"/>
                  </a:lnTo>
                  <a:lnTo>
                    <a:pt x="265" y="341"/>
                  </a:lnTo>
                  <a:lnTo>
                    <a:pt x="35" y="239"/>
                  </a:lnTo>
                  <a:lnTo>
                    <a:pt x="26" y="230"/>
                  </a:lnTo>
                  <a:lnTo>
                    <a:pt x="17" y="222"/>
                  </a:lnTo>
                  <a:lnTo>
                    <a:pt x="9" y="213"/>
                  </a:lnTo>
                  <a:lnTo>
                    <a:pt x="0" y="196"/>
                  </a:lnTo>
                  <a:lnTo>
                    <a:pt x="9" y="171"/>
                  </a:lnTo>
                  <a:lnTo>
                    <a:pt x="26" y="154"/>
                  </a:lnTo>
                  <a:lnTo>
                    <a:pt x="52" y="15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77" y="162"/>
                  </a:lnTo>
                  <a:lnTo>
                    <a:pt x="282" y="307"/>
                  </a:lnTo>
                  <a:lnTo>
                    <a:pt x="257" y="60"/>
                  </a:lnTo>
                  <a:lnTo>
                    <a:pt x="257" y="43"/>
                  </a:lnTo>
                  <a:lnTo>
                    <a:pt x="257" y="26"/>
                  </a:lnTo>
                  <a:lnTo>
                    <a:pt x="265" y="17"/>
                  </a:lnTo>
                  <a:lnTo>
                    <a:pt x="282" y="9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2369" y="1900"/>
              <a:ext cx="1137" cy="1083"/>
            </a:xfrm>
            <a:custGeom>
              <a:avLst/>
              <a:gdLst/>
              <a:ahLst/>
              <a:cxnLst>
                <a:cxn ang="0">
                  <a:pos x="1111" y="0"/>
                </a:cxn>
                <a:cxn ang="0">
                  <a:pos x="1137" y="25"/>
                </a:cxn>
                <a:cxn ang="0">
                  <a:pos x="1103" y="341"/>
                </a:cxn>
                <a:cxn ang="0">
                  <a:pos x="1086" y="358"/>
                </a:cxn>
                <a:cxn ang="0">
                  <a:pos x="1060" y="341"/>
                </a:cxn>
                <a:cxn ang="0">
                  <a:pos x="1068" y="315"/>
                </a:cxn>
                <a:cxn ang="0">
                  <a:pos x="1068" y="247"/>
                </a:cxn>
                <a:cxn ang="0">
                  <a:pos x="1043" y="111"/>
                </a:cxn>
                <a:cxn ang="0">
                  <a:pos x="838" y="51"/>
                </a:cxn>
                <a:cxn ang="0">
                  <a:pos x="573" y="51"/>
                </a:cxn>
                <a:cxn ang="0">
                  <a:pos x="547" y="85"/>
                </a:cxn>
                <a:cxn ang="0">
                  <a:pos x="581" y="520"/>
                </a:cxn>
                <a:cxn ang="0">
                  <a:pos x="761" y="443"/>
                </a:cxn>
                <a:cxn ang="0">
                  <a:pos x="795" y="333"/>
                </a:cxn>
                <a:cxn ang="0">
                  <a:pos x="821" y="333"/>
                </a:cxn>
                <a:cxn ang="0">
                  <a:pos x="829" y="350"/>
                </a:cxn>
                <a:cxn ang="0">
                  <a:pos x="829" y="375"/>
                </a:cxn>
                <a:cxn ang="0">
                  <a:pos x="727" y="742"/>
                </a:cxn>
                <a:cxn ang="0">
                  <a:pos x="710" y="751"/>
                </a:cxn>
                <a:cxn ang="0">
                  <a:pos x="701" y="725"/>
                </a:cxn>
                <a:cxn ang="0">
                  <a:pos x="710" y="665"/>
                </a:cxn>
                <a:cxn ang="0">
                  <a:pos x="710" y="614"/>
                </a:cxn>
                <a:cxn ang="0">
                  <a:pos x="684" y="580"/>
                </a:cxn>
                <a:cxn ang="0">
                  <a:pos x="581" y="563"/>
                </a:cxn>
                <a:cxn ang="0">
                  <a:pos x="325" y="964"/>
                </a:cxn>
                <a:cxn ang="0">
                  <a:pos x="325" y="998"/>
                </a:cxn>
                <a:cxn ang="0">
                  <a:pos x="342" y="1024"/>
                </a:cxn>
                <a:cxn ang="0">
                  <a:pos x="410" y="1032"/>
                </a:cxn>
                <a:cxn ang="0">
                  <a:pos x="479" y="1032"/>
                </a:cxn>
                <a:cxn ang="0">
                  <a:pos x="496" y="1032"/>
                </a:cxn>
                <a:cxn ang="0">
                  <a:pos x="504" y="1049"/>
                </a:cxn>
                <a:cxn ang="0">
                  <a:pos x="496" y="1083"/>
                </a:cxn>
                <a:cxn ang="0">
                  <a:pos x="402" y="1083"/>
                </a:cxn>
                <a:cxn ang="0">
                  <a:pos x="171" y="1075"/>
                </a:cxn>
                <a:cxn ang="0">
                  <a:pos x="26" y="1083"/>
                </a:cxn>
                <a:cxn ang="0">
                  <a:pos x="0" y="1058"/>
                </a:cxn>
                <a:cxn ang="0">
                  <a:pos x="17" y="1032"/>
                </a:cxn>
                <a:cxn ang="0">
                  <a:pos x="120" y="1032"/>
                </a:cxn>
                <a:cxn ang="0">
                  <a:pos x="197" y="955"/>
                </a:cxn>
                <a:cxn ang="0">
                  <a:pos x="410" y="94"/>
                </a:cxn>
                <a:cxn ang="0">
                  <a:pos x="410" y="68"/>
                </a:cxn>
                <a:cxn ang="0">
                  <a:pos x="359" y="51"/>
                </a:cxn>
                <a:cxn ang="0">
                  <a:pos x="291" y="51"/>
                </a:cxn>
                <a:cxn ang="0">
                  <a:pos x="265" y="34"/>
                </a:cxn>
                <a:cxn ang="0">
                  <a:pos x="291" y="0"/>
                </a:cxn>
              </a:cxnLst>
              <a:rect l="0" t="0" r="r" b="b"/>
              <a:pathLst>
                <a:path w="1137" h="1083">
                  <a:moveTo>
                    <a:pt x="308" y="0"/>
                  </a:moveTo>
                  <a:lnTo>
                    <a:pt x="1094" y="0"/>
                  </a:lnTo>
                  <a:lnTo>
                    <a:pt x="1111" y="0"/>
                  </a:lnTo>
                  <a:lnTo>
                    <a:pt x="1128" y="8"/>
                  </a:lnTo>
                  <a:lnTo>
                    <a:pt x="1137" y="8"/>
                  </a:lnTo>
                  <a:lnTo>
                    <a:pt x="1137" y="25"/>
                  </a:lnTo>
                  <a:lnTo>
                    <a:pt x="1137" y="42"/>
                  </a:lnTo>
                  <a:lnTo>
                    <a:pt x="1103" y="315"/>
                  </a:lnTo>
                  <a:lnTo>
                    <a:pt x="1103" y="341"/>
                  </a:lnTo>
                  <a:lnTo>
                    <a:pt x="1094" y="350"/>
                  </a:lnTo>
                  <a:lnTo>
                    <a:pt x="1094" y="358"/>
                  </a:lnTo>
                  <a:lnTo>
                    <a:pt x="1086" y="358"/>
                  </a:lnTo>
                  <a:lnTo>
                    <a:pt x="1068" y="358"/>
                  </a:lnTo>
                  <a:lnTo>
                    <a:pt x="1060" y="350"/>
                  </a:lnTo>
                  <a:lnTo>
                    <a:pt x="1060" y="341"/>
                  </a:lnTo>
                  <a:lnTo>
                    <a:pt x="1060" y="333"/>
                  </a:lnTo>
                  <a:lnTo>
                    <a:pt x="1060" y="324"/>
                  </a:lnTo>
                  <a:lnTo>
                    <a:pt x="1068" y="315"/>
                  </a:lnTo>
                  <a:lnTo>
                    <a:pt x="1068" y="281"/>
                  </a:lnTo>
                  <a:lnTo>
                    <a:pt x="1068" y="264"/>
                  </a:lnTo>
                  <a:lnTo>
                    <a:pt x="1068" y="247"/>
                  </a:lnTo>
                  <a:lnTo>
                    <a:pt x="1068" y="222"/>
                  </a:lnTo>
                  <a:lnTo>
                    <a:pt x="1060" y="162"/>
                  </a:lnTo>
                  <a:lnTo>
                    <a:pt x="1043" y="111"/>
                  </a:lnTo>
                  <a:lnTo>
                    <a:pt x="1000" y="77"/>
                  </a:lnTo>
                  <a:lnTo>
                    <a:pt x="940" y="59"/>
                  </a:lnTo>
                  <a:lnTo>
                    <a:pt x="838" y="51"/>
                  </a:lnTo>
                  <a:lnTo>
                    <a:pt x="624" y="51"/>
                  </a:lnTo>
                  <a:lnTo>
                    <a:pt x="598" y="51"/>
                  </a:lnTo>
                  <a:lnTo>
                    <a:pt x="573" y="51"/>
                  </a:lnTo>
                  <a:lnTo>
                    <a:pt x="564" y="59"/>
                  </a:lnTo>
                  <a:lnTo>
                    <a:pt x="556" y="68"/>
                  </a:lnTo>
                  <a:lnTo>
                    <a:pt x="547" y="85"/>
                  </a:lnTo>
                  <a:lnTo>
                    <a:pt x="539" y="111"/>
                  </a:lnTo>
                  <a:lnTo>
                    <a:pt x="436" y="520"/>
                  </a:lnTo>
                  <a:lnTo>
                    <a:pt x="581" y="520"/>
                  </a:lnTo>
                  <a:lnTo>
                    <a:pt x="667" y="512"/>
                  </a:lnTo>
                  <a:lnTo>
                    <a:pt x="727" y="486"/>
                  </a:lnTo>
                  <a:lnTo>
                    <a:pt x="761" y="443"/>
                  </a:lnTo>
                  <a:lnTo>
                    <a:pt x="786" y="367"/>
                  </a:lnTo>
                  <a:lnTo>
                    <a:pt x="795" y="350"/>
                  </a:lnTo>
                  <a:lnTo>
                    <a:pt x="795" y="333"/>
                  </a:lnTo>
                  <a:lnTo>
                    <a:pt x="804" y="333"/>
                  </a:lnTo>
                  <a:lnTo>
                    <a:pt x="812" y="333"/>
                  </a:lnTo>
                  <a:lnTo>
                    <a:pt x="821" y="333"/>
                  </a:lnTo>
                  <a:lnTo>
                    <a:pt x="829" y="341"/>
                  </a:lnTo>
                  <a:lnTo>
                    <a:pt x="829" y="341"/>
                  </a:lnTo>
                  <a:lnTo>
                    <a:pt x="829" y="350"/>
                  </a:lnTo>
                  <a:lnTo>
                    <a:pt x="829" y="350"/>
                  </a:lnTo>
                  <a:lnTo>
                    <a:pt x="829" y="358"/>
                  </a:lnTo>
                  <a:lnTo>
                    <a:pt x="829" y="375"/>
                  </a:lnTo>
                  <a:lnTo>
                    <a:pt x="735" y="717"/>
                  </a:lnTo>
                  <a:lnTo>
                    <a:pt x="735" y="734"/>
                  </a:lnTo>
                  <a:lnTo>
                    <a:pt x="727" y="742"/>
                  </a:lnTo>
                  <a:lnTo>
                    <a:pt x="727" y="751"/>
                  </a:lnTo>
                  <a:lnTo>
                    <a:pt x="718" y="751"/>
                  </a:lnTo>
                  <a:lnTo>
                    <a:pt x="710" y="751"/>
                  </a:lnTo>
                  <a:lnTo>
                    <a:pt x="701" y="742"/>
                  </a:lnTo>
                  <a:lnTo>
                    <a:pt x="692" y="734"/>
                  </a:lnTo>
                  <a:lnTo>
                    <a:pt x="701" y="725"/>
                  </a:lnTo>
                  <a:lnTo>
                    <a:pt x="701" y="717"/>
                  </a:lnTo>
                  <a:lnTo>
                    <a:pt x="710" y="682"/>
                  </a:lnTo>
                  <a:lnTo>
                    <a:pt x="710" y="665"/>
                  </a:lnTo>
                  <a:lnTo>
                    <a:pt x="710" y="648"/>
                  </a:lnTo>
                  <a:lnTo>
                    <a:pt x="710" y="631"/>
                  </a:lnTo>
                  <a:lnTo>
                    <a:pt x="710" y="614"/>
                  </a:lnTo>
                  <a:lnTo>
                    <a:pt x="710" y="606"/>
                  </a:lnTo>
                  <a:lnTo>
                    <a:pt x="701" y="589"/>
                  </a:lnTo>
                  <a:lnTo>
                    <a:pt x="684" y="580"/>
                  </a:lnTo>
                  <a:lnTo>
                    <a:pt x="658" y="571"/>
                  </a:lnTo>
                  <a:lnTo>
                    <a:pt x="624" y="563"/>
                  </a:lnTo>
                  <a:lnTo>
                    <a:pt x="581" y="563"/>
                  </a:lnTo>
                  <a:lnTo>
                    <a:pt x="428" y="563"/>
                  </a:lnTo>
                  <a:lnTo>
                    <a:pt x="428" y="563"/>
                  </a:lnTo>
                  <a:lnTo>
                    <a:pt x="325" y="964"/>
                  </a:lnTo>
                  <a:lnTo>
                    <a:pt x="325" y="981"/>
                  </a:lnTo>
                  <a:lnTo>
                    <a:pt x="325" y="990"/>
                  </a:lnTo>
                  <a:lnTo>
                    <a:pt x="325" y="998"/>
                  </a:lnTo>
                  <a:lnTo>
                    <a:pt x="325" y="1007"/>
                  </a:lnTo>
                  <a:lnTo>
                    <a:pt x="325" y="1015"/>
                  </a:lnTo>
                  <a:lnTo>
                    <a:pt x="342" y="1024"/>
                  </a:lnTo>
                  <a:lnTo>
                    <a:pt x="368" y="1032"/>
                  </a:lnTo>
                  <a:lnTo>
                    <a:pt x="393" y="1032"/>
                  </a:lnTo>
                  <a:lnTo>
                    <a:pt x="410" y="1032"/>
                  </a:lnTo>
                  <a:lnTo>
                    <a:pt x="428" y="1032"/>
                  </a:lnTo>
                  <a:lnTo>
                    <a:pt x="453" y="1032"/>
                  </a:lnTo>
                  <a:lnTo>
                    <a:pt x="479" y="1032"/>
                  </a:lnTo>
                  <a:lnTo>
                    <a:pt x="487" y="1032"/>
                  </a:lnTo>
                  <a:lnTo>
                    <a:pt x="496" y="1032"/>
                  </a:lnTo>
                  <a:lnTo>
                    <a:pt x="496" y="1032"/>
                  </a:lnTo>
                  <a:lnTo>
                    <a:pt x="504" y="1041"/>
                  </a:lnTo>
                  <a:lnTo>
                    <a:pt x="504" y="1041"/>
                  </a:lnTo>
                  <a:lnTo>
                    <a:pt x="504" y="1049"/>
                  </a:lnTo>
                  <a:lnTo>
                    <a:pt x="504" y="1066"/>
                  </a:lnTo>
                  <a:lnTo>
                    <a:pt x="504" y="1075"/>
                  </a:lnTo>
                  <a:lnTo>
                    <a:pt x="496" y="1083"/>
                  </a:lnTo>
                  <a:lnTo>
                    <a:pt x="487" y="1083"/>
                  </a:lnTo>
                  <a:lnTo>
                    <a:pt x="479" y="1083"/>
                  </a:lnTo>
                  <a:lnTo>
                    <a:pt x="402" y="1083"/>
                  </a:lnTo>
                  <a:lnTo>
                    <a:pt x="308" y="1075"/>
                  </a:lnTo>
                  <a:lnTo>
                    <a:pt x="240" y="1075"/>
                  </a:lnTo>
                  <a:lnTo>
                    <a:pt x="171" y="1075"/>
                  </a:lnTo>
                  <a:lnTo>
                    <a:pt x="94" y="1083"/>
                  </a:lnTo>
                  <a:lnTo>
                    <a:pt x="26" y="1083"/>
                  </a:lnTo>
                  <a:lnTo>
                    <a:pt x="26" y="1083"/>
                  </a:lnTo>
                  <a:lnTo>
                    <a:pt x="17" y="1075"/>
                  </a:lnTo>
                  <a:lnTo>
                    <a:pt x="9" y="1075"/>
                  </a:lnTo>
                  <a:lnTo>
                    <a:pt x="0" y="1058"/>
                  </a:lnTo>
                  <a:lnTo>
                    <a:pt x="9" y="1049"/>
                  </a:lnTo>
                  <a:lnTo>
                    <a:pt x="9" y="1041"/>
                  </a:lnTo>
                  <a:lnTo>
                    <a:pt x="17" y="1032"/>
                  </a:lnTo>
                  <a:lnTo>
                    <a:pt x="34" y="1032"/>
                  </a:lnTo>
                  <a:lnTo>
                    <a:pt x="52" y="1032"/>
                  </a:lnTo>
                  <a:lnTo>
                    <a:pt x="120" y="1032"/>
                  </a:lnTo>
                  <a:lnTo>
                    <a:pt x="163" y="1015"/>
                  </a:lnTo>
                  <a:lnTo>
                    <a:pt x="180" y="998"/>
                  </a:lnTo>
                  <a:lnTo>
                    <a:pt x="197" y="955"/>
                  </a:lnTo>
                  <a:lnTo>
                    <a:pt x="402" y="119"/>
                  </a:lnTo>
                  <a:lnTo>
                    <a:pt x="410" y="102"/>
                  </a:lnTo>
                  <a:lnTo>
                    <a:pt x="410" y="94"/>
                  </a:lnTo>
                  <a:lnTo>
                    <a:pt x="410" y="85"/>
                  </a:lnTo>
                  <a:lnTo>
                    <a:pt x="410" y="77"/>
                  </a:lnTo>
                  <a:lnTo>
                    <a:pt x="410" y="68"/>
                  </a:lnTo>
                  <a:lnTo>
                    <a:pt x="393" y="59"/>
                  </a:lnTo>
                  <a:lnTo>
                    <a:pt x="385" y="51"/>
                  </a:lnTo>
                  <a:lnTo>
                    <a:pt x="359" y="51"/>
                  </a:lnTo>
                  <a:lnTo>
                    <a:pt x="334" y="51"/>
                  </a:lnTo>
                  <a:lnTo>
                    <a:pt x="308" y="51"/>
                  </a:lnTo>
                  <a:lnTo>
                    <a:pt x="291" y="51"/>
                  </a:lnTo>
                  <a:lnTo>
                    <a:pt x="274" y="51"/>
                  </a:lnTo>
                  <a:lnTo>
                    <a:pt x="265" y="42"/>
                  </a:lnTo>
                  <a:lnTo>
                    <a:pt x="265" y="34"/>
                  </a:lnTo>
                  <a:lnTo>
                    <a:pt x="265" y="17"/>
                  </a:lnTo>
                  <a:lnTo>
                    <a:pt x="274" y="8"/>
                  </a:lnTo>
                  <a:lnTo>
                    <a:pt x="291" y="0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3677" y="1635"/>
              <a:ext cx="658" cy="794"/>
            </a:xfrm>
            <a:custGeom>
              <a:avLst/>
              <a:gdLst/>
              <a:ahLst/>
              <a:cxnLst>
                <a:cxn ang="0">
                  <a:pos x="436" y="9"/>
                </a:cxn>
                <a:cxn ang="0">
                  <a:pos x="495" y="9"/>
                </a:cxn>
                <a:cxn ang="0">
                  <a:pos x="547" y="9"/>
                </a:cxn>
                <a:cxn ang="0">
                  <a:pos x="615" y="0"/>
                </a:cxn>
                <a:cxn ang="0">
                  <a:pos x="649" y="9"/>
                </a:cxn>
                <a:cxn ang="0">
                  <a:pos x="658" y="17"/>
                </a:cxn>
                <a:cxn ang="0">
                  <a:pos x="649" y="43"/>
                </a:cxn>
                <a:cxn ang="0">
                  <a:pos x="632" y="43"/>
                </a:cxn>
                <a:cxn ang="0">
                  <a:pos x="581" y="51"/>
                </a:cxn>
                <a:cxn ang="0">
                  <a:pos x="564" y="68"/>
                </a:cxn>
                <a:cxn ang="0">
                  <a:pos x="427" y="606"/>
                </a:cxn>
                <a:cxn ang="0">
                  <a:pos x="324" y="743"/>
                </a:cxn>
                <a:cxn ang="0">
                  <a:pos x="162" y="794"/>
                </a:cxn>
                <a:cxn ang="0">
                  <a:pos x="17" y="734"/>
                </a:cxn>
                <a:cxn ang="0">
                  <a:pos x="0" y="640"/>
                </a:cxn>
                <a:cxn ang="0">
                  <a:pos x="25" y="598"/>
                </a:cxn>
                <a:cxn ang="0">
                  <a:pos x="60" y="580"/>
                </a:cxn>
                <a:cxn ang="0">
                  <a:pos x="94" y="580"/>
                </a:cxn>
                <a:cxn ang="0">
                  <a:pos x="119" y="606"/>
                </a:cxn>
                <a:cxn ang="0">
                  <a:pos x="128" y="640"/>
                </a:cxn>
                <a:cxn ang="0">
                  <a:pos x="111" y="674"/>
                </a:cxn>
                <a:cxn ang="0">
                  <a:pos x="77" y="700"/>
                </a:cxn>
                <a:cxn ang="0">
                  <a:pos x="60" y="726"/>
                </a:cxn>
                <a:cxn ang="0">
                  <a:pos x="111" y="751"/>
                </a:cxn>
                <a:cxn ang="0">
                  <a:pos x="145" y="760"/>
                </a:cxn>
                <a:cxn ang="0">
                  <a:pos x="230" y="743"/>
                </a:cxn>
                <a:cxn ang="0">
                  <a:pos x="324" y="606"/>
                </a:cxn>
                <a:cxn ang="0">
                  <a:pos x="461" y="77"/>
                </a:cxn>
                <a:cxn ang="0">
                  <a:pos x="461" y="68"/>
                </a:cxn>
                <a:cxn ang="0">
                  <a:pos x="453" y="51"/>
                </a:cxn>
                <a:cxn ang="0">
                  <a:pos x="427" y="43"/>
                </a:cxn>
                <a:cxn ang="0">
                  <a:pos x="384" y="43"/>
                </a:cxn>
                <a:cxn ang="0">
                  <a:pos x="342" y="43"/>
                </a:cxn>
                <a:cxn ang="0">
                  <a:pos x="324" y="34"/>
                </a:cxn>
                <a:cxn ang="0">
                  <a:pos x="324" y="9"/>
                </a:cxn>
                <a:cxn ang="0">
                  <a:pos x="342" y="0"/>
                </a:cxn>
              </a:cxnLst>
              <a:rect l="0" t="0" r="r" b="b"/>
              <a:pathLst>
                <a:path w="658" h="794">
                  <a:moveTo>
                    <a:pt x="350" y="0"/>
                  </a:moveTo>
                  <a:lnTo>
                    <a:pt x="436" y="9"/>
                  </a:lnTo>
                  <a:lnTo>
                    <a:pt x="461" y="9"/>
                  </a:lnTo>
                  <a:lnTo>
                    <a:pt x="495" y="9"/>
                  </a:lnTo>
                  <a:lnTo>
                    <a:pt x="521" y="9"/>
                  </a:lnTo>
                  <a:lnTo>
                    <a:pt x="547" y="9"/>
                  </a:lnTo>
                  <a:lnTo>
                    <a:pt x="581" y="9"/>
                  </a:lnTo>
                  <a:lnTo>
                    <a:pt x="615" y="0"/>
                  </a:lnTo>
                  <a:lnTo>
                    <a:pt x="649" y="0"/>
                  </a:lnTo>
                  <a:lnTo>
                    <a:pt x="649" y="9"/>
                  </a:lnTo>
                  <a:lnTo>
                    <a:pt x="658" y="9"/>
                  </a:lnTo>
                  <a:lnTo>
                    <a:pt x="658" y="17"/>
                  </a:lnTo>
                  <a:lnTo>
                    <a:pt x="658" y="34"/>
                  </a:lnTo>
                  <a:lnTo>
                    <a:pt x="649" y="43"/>
                  </a:lnTo>
                  <a:lnTo>
                    <a:pt x="641" y="43"/>
                  </a:lnTo>
                  <a:lnTo>
                    <a:pt x="632" y="43"/>
                  </a:lnTo>
                  <a:lnTo>
                    <a:pt x="606" y="43"/>
                  </a:lnTo>
                  <a:lnTo>
                    <a:pt x="581" y="51"/>
                  </a:lnTo>
                  <a:lnTo>
                    <a:pt x="572" y="60"/>
                  </a:lnTo>
                  <a:lnTo>
                    <a:pt x="564" y="68"/>
                  </a:lnTo>
                  <a:lnTo>
                    <a:pt x="555" y="86"/>
                  </a:lnTo>
                  <a:lnTo>
                    <a:pt x="427" y="606"/>
                  </a:lnTo>
                  <a:lnTo>
                    <a:pt x="393" y="683"/>
                  </a:lnTo>
                  <a:lnTo>
                    <a:pt x="324" y="743"/>
                  </a:lnTo>
                  <a:lnTo>
                    <a:pt x="248" y="777"/>
                  </a:lnTo>
                  <a:lnTo>
                    <a:pt x="162" y="794"/>
                  </a:lnTo>
                  <a:lnTo>
                    <a:pt x="77" y="777"/>
                  </a:lnTo>
                  <a:lnTo>
                    <a:pt x="17" y="734"/>
                  </a:lnTo>
                  <a:lnTo>
                    <a:pt x="0" y="674"/>
                  </a:lnTo>
                  <a:lnTo>
                    <a:pt x="0" y="640"/>
                  </a:lnTo>
                  <a:lnTo>
                    <a:pt x="8" y="615"/>
                  </a:lnTo>
                  <a:lnTo>
                    <a:pt x="25" y="598"/>
                  </a:lnTo>
                  <a:lnTo>
                    <a:pt x="42" y="589"/>
                  </a:lnTo>
                  <a:lnTo>
                    <a:pt x="60" y="580"/>
                  </a:lnTo>
                  <a:lnTo>
                    <a:pt x="77" y="580"/>
                  </a:lnTo>
                  <a:lnTo>
                    <a:pt x="94" y="580"/>
                  </a:lnTo>
                  <a:lnTo>
                    <a:pt x="111" y="589"/>
                  </a:lnTo>
                  <a:lnTo>
                    <a:pt x="119" y="606"/>
                  </a:lnTo>
                  <a:lnTo>
                    <a:pt x="128" y="632"/>
                  </a:lnTo>
                  <a:lnTo>
                    <a:pt x="128" y="640"/>
                  </a:lnTo>
                  <a:lnTo>
                    <a:pt x="119" y="657"/>
                  </a:lnTo>
                  <a:lnTo>
                    <a:pt x="111" y="674"/>
                  </a:lnTo>
                  <a:lnTo>
                    <a:pt x="94" y="691"/>
                  </a:lnTo>
                  <a:lnTo>
                    <a:pt x="77" y="700"/>
                  </a:lnTo>
                  <a:lnTo>
                    <a:pt x="51" y="700"/>
                  </a:lnTo>
                  <a:lnTo>
                    <a:pt x="60" y="726"/>
                  </a:lnTo>
                  <a:lnTo>
                    <a:pt x="85" y="743"/>
                  </a:lnTo>
                  <a:lnTo>
                    <a:pt x="111" y="751"/>
                  </a:lnTo>
                  <a:lnTo>
                    <a:pt x="128" y="760"/>
                  </a:lnTo>
                  <a:lnTo>
                    <a:pt x="145" y="760"/>
                  </a:lnTo>
                  <a:lnTo>
                    <a:pt x="162" y="760"/>
                  </a:lnTo>
                  <a:lnTo>
                    <a:pt x="230" y="743"/>
                  </a:lnTo>
                  <a:lnTo>
                    <a:pt x="290" y="683"/>
                  </a:lnTo>
                  <a:lnTo>
                    <a:pt x="324" y="606"/>
                  </a:lnTo>
                  <a:lnTo>
                    <a:pt x="453" y="94"/>
                  </a:lnTo>
                  <a:lnTo>
                    <a:pt x="461" y="77"/>
                  </a:lnTo>
                  <a:lnTo>
                    <a:pt x="461" y="68"/>
                  </a:lnTo>
                  <a:lnTo>
                    <a:pt x="461" y="68"/>
                  </a:lnTo>
                  <a:lnTo>
                    <a:pt x="461" y="60"/>
                  </a:lnTo>
                  <a:lnTo>
                    <a:pt x="453" y="51"/>
                  </a:lnTo>
                  <a:lnTo>
                    <a:pt x="444" y="51"/>
                  </a:lnTo>
                  <a:lnTo>
                    <a:pt x="427" y="43"/>
                  </a:lnTo>
                  <a:lnTo>
                    <a:pt x="401" y="43"/>
                  </a:lnTo>
                  <a:lnTo>
                    <a:pt x="384" y="43"/>
                  </a:lnTo>
                  <a:lnTo>
                    <a:pt x="367" y="43"/>
                  </a:lnTo>
                  <a:lnTo>
                    <a:pt x="342" y="43"/>
                  </a:lnTo>
                  <a:lnTo>
                    <a:pt x="333" y="43"/>
                  </a:lnTo>
                  <a:lnTo>
                    <a:pt x="324" y="34"/>
                  </a:lnTo>
                  <a:lnTo>
                    <a:pt x="324" y="26"/>
                  </a:lnTo>
                  <a:lnTo>
                    <a:pt x="324" y="9"/>
                  </a:lnTo>
                  <a:lnTo>
                    <a:pt x="333" y="9"/>
                  </a:lnTo>
                  <a:lnTo>
                    <a:pt x="342" y="0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4899" y="2053"/>
              <a:ext cx="1059" cy="1058"/>
            </a:xfrm>
            <a:custGeom>
              <a:avLst/>
              <a:gdLst/>
              <a:ahLst/>
              <a:cxnLst>
                <a:cxn ang="0">
                  <a:pos x="530" y="0"/>
                </a:cxn>
                <a:cxn ang="0">
                  <a:pos x="547" y="0"/>
                </a:cxn>
                <a:cxn ang="0">
                  <a:pos x="555" y="9"/>
                </a:cxn>
                <a:cxn ang="0">
                  <a:pos x="564" y="26"/>
                </a:cxn>
                <a:cxn ang="0">
                  <a:pos x="564" y="43"/>
                </a:cxn>
                <a:cxn ang="0">
                  <a:pos x="564" y="52"/>
                </a:cxn>
                <a:cxn ang="0">
                  <a:pos x="564" y="495"/>
                </a:cxn>
                <a:cxn ang="0">
                  <a:pos x="1008" y="495"/>
                </a:cxn>
                <a:cxn ang="0">
                  <a:pos x="1025" y="495"/>
                </a:cxn>
                <a:cxn ang="0">
                  <a:pos x="1034" y="504"/>
                </a:cxn>
                <a:cxn ang="0">
                  <a:pos x="1051" y="504"/>
                </a:cxn>
                <a:cxn ang="0">
                  <a:pos x="1059" y="512"/>
                </a:cxn>
                <a:cxn ang="0">
                  <a:pos x="1059" y="529"/>
                </a:cxn>
                <a:cxn ang="0">
                  <a:pos x="1059" y="546"/>
                </a:cxn>
                <a:cxn ang="0">
                  <a:pos x="1051" y="555"/>
                </a:cxn>
                <a:cxn ang="0">
                  <a:pos x="1034" y="564"/>
                </a:cxn>
                <a:cxn ang="0">
                  <a:pos x="1025" y="564"/>
                </a:cxn>
                <a:cxn ang="0">
                  <a:pos x="1008" y="564"/>
                </a:cxn>
                <a:cxn ang="0">
                  <a:pos x="564" y="564"/>
                </a:cxn>
                <a:cxn ang="0">
                  <a:pos x="564" y="1007"/>
                </a:cxn>
                <a:cxn ang="0">
                  <a:pos x="564" y="1024"/>
                </a:cxn>
                <a:cxn ang="0">
                  <a:pos x="564" y="1033"/>
                </a:cxn>
                <a:cxn ang="0">
                  <a:pos x="555" y="1050"/>
                </a:cxn>
                <a:cxn ang="0">
                  <a:pos x="547" y="1058"/>
                </a:cxn>
                <a:cxn ang="0">
                  <a:pos x="530" y="1058"/>
                </a:cxn>
                <a:cxn ang="0">
                  <a:pos x="521" y="1058"/>
                </a:cxn>
                <a:cxn ang="0">
                  <a:pos x="504" y="1050"/>
                </a:cxn>
                <a:cxn ang="0">
                  <a:pos x="504" y="1033"/>
                </a:cxn>
                <a:cxn ang="0">
                  <a:pos x="504" y="1024"/>
                </a:cxn>
                <a:cxn ang="0">
                  <a:pos x="504" y="1007"/>
                </a:cxn>
                <a:cxn ang="0">
                  <a:pos x="504" y="564"/>
                </a:cxn>
                <a:cxn ang="0">
                  <a:pos x="51" y="564"/>
                </a:cxn>
                <a:cxn ang="0">
                  <a:pos x="42" y="564"/>
                </a:cxn>
                <a:cxn ang="0">
                  <a:pos x="25" y="564"/>
                </a:cxn>
                <a:cxn ang="0">
                  <a:pos x="17" y="555"/>
                </a:cxn>
                <a:cxn ang="0">
                  <a:pos x="8" y="546"/>
                </a:cxn>
                <a:cxn ang="0">
                  <a:pos x="0" y="529"/>
                </a:cxn>
                <a:cxn ang="0">
                  <a:pos x="8" y="512"/>
                </a:cxn>
                <a:cxn ang="0">
                  <a:pos x="17" y="504"/>
                </a:cxn>
                <a:cxn ang="0">
                  <a:pos x="25" y="504"/>
                </a:cxn>
                <a:cxn ang="0">
                  <a:pos x="42" y="495"/>
                </a:cxn>
                <a:cxn ang="0">
                  <a:pos x="51" y="495"/>
                </a:cxn>
                <a:cxn ang="0">
                  <a:pos x="504" y="495"/>
                </a:cxn>
                <a:cxn ang="0">
                  <a:pos x="504" y="52"/>
                </a:cxn>
                <a:cxn ang="0">
                  <a:pos x="504" y="43"/>
                </a:cxn>
                <a:cxn ang="0">
                  <a:pos x="504" y="26"/>
                </a:cxn>
                <a:cxn ang="0">
                  <a:pos x="504" y="9"/>
                </a:cxn>
                <a:cxn ang="0">
                  <a:pos x="521" y="0"/>
                </a:cxn>
                <a:cxn ang="0">
                  <a:pos x="530" y="0"/>
                </a:cxn>
              </a:cxnLst>
              <a:rect l="0" t="0" r="r" b="b"/>
              <a:pathLst>
                <a:path w="1059" h="1058">
                  <a:moveTo>
                    <a:pt x="530" y="0"/>
                  </a:moveTo>
                  <a:lnTo>
                    <a:pt x="547" y="0"/>
                  </a:lnTo>
                  <a:lnTo>
                    <a:pt x="555" y="9"/>
                  </a:lnTo>
                  <a:lnTo>
                    <a:pt x="564" y="26"/>
                  </a:lnTo>
                  <a:lnTo>
                    <a:pt x="564" y="43"/>
                  </a:lnTo>
                  <a:lnTo>
                    <a:pt x="564" y="52"/>
                  </a:lnTo>
                  <a:lnTo>
                    <a:pt x="564" y="495"/>
                  </a:lnTo>
                  <a:lnTo>
                    <a:pt x="1008" y="495"/>
                  </a:lnTo>
                  <a:lnTo>
                    <a:pt x="1025" y="495"/>
                  </a:lnTo>
                  <a:lnTo>
                    <a:pt x="1034" y="504"/>
                  </a:lnTo>
                  <a:lnTo>
                    <a:pt x="1051" y="504"/>
                  </a:lnTo>
                  <a:lnTo>
                    <a:pt x="1059" y="512"/>
                  </a:lnTo>
                  <a:lnTo>
                    <a:pt x="1059" y="529"/>
                  </a:lnTo>
                  <a:lnTo>
                    <a:pt x="1059" y="546"/>
                  </a:lnTo>
                  <a:lnTo>
                    <a:pt x="1051" y="555"/>
                  </a:lnTo>
                  <a:lnTo>
                    <a:pt x="1034" y="564"/>
                  </a:lnTo>
                  <a:lnTo>
                    <a:pt x="1025" y="564"/>
                  </a:lnTo>
                  <a:lnTo>
                    <a:pt x="1008" y="564"/>
                  </a:lnTo>
                  <a:lnTo>
                    <a:pt x="564" y="564"/>
                  </a:lnTo>
                  <a:lnTo>
                    <a:pt x="564" y="1007"/>
                  </a:lnTo>
                  <a:lnTo>
                    <a:pt x="564" y="1024"/>
                  </a:lnTo>
                  <a:lnTo>
                    <a:pt x="564" y="1033"/>
                  </a:lnTo>
                  <a:lnTo>
                    <a:pt x="555" y="1050"/>
                  </a:lnTo>
                  <a:lnTo>
                    <a:pt x="547" y="1058"/>
                  </a:lnTo>
                  <a:lnTo>
                    <a:pt x="530" y="1058"/>
                  </a:lnTo>
                  <a:lnTo>
                    <a:pt x="521" y="1058"/>
                  </a:lnTo>
                  <a:lnTo>
                    <a:pt x="504" y="1050"/>
                  </a:lnTo>
                  <a:lnTo>
                    <a:pt x="504" y="1033"/>
                  </a:lnTo>
                  <a:lnTo>
                    <a:pt x="504" y="1024"/>
                  </a:lnTo>
                  <a:lnTo>
                    <a:pt x="504" y="1007"/>
                  </a:lnTo>
                  <a:lnTo>
                    <a:pt x="504" y="564"/>
                  </a:lnTo>
                  <a:lnTo>
                    <a:pt x="51" y="564"/>
                  </a:lnTo>
                  <a:lnTo>
                    <a:pt x="42" y="564"/>
                  </a:lnTo>
                  <a:lnTo>
                    <a:pt x="25" y="564"/>
                  </a:lnTo>
                  <a:lnTo>
                    <a:pt x="17" y="555"/>
                  </a:lnTo>
                  <a:lnTo>
                    <a:pt x="8" y="546"/>
                  </a:lnTo>
                  <a:lnTo>
                    <a:pt x="0" y="529"/>
                  </a:lnTo>
                  <a:lnTo>
                    <a:pt x="8" y="512"/>
                  </a:lnTo>
                  <a:lnTo>
                    <a:pt x="17" y="504"/>
                  </a:lnTo>
                  <a:lnTo>
                    <a:pt x="25" y="504"/>
                  </a:lnTo>
                  <a:lnTo>
                    <a:pt x="42" y="495"/>
                  </a:lnTo>
                  <a:lnTo>
                    <a:pt x="51" y="495"/>
                  </a:lnTo>
                  <a:lnTo>
                    <a:pt x="504" y="495"/>
                  </a:lnTo>
                  <a:lnTo>
                    <a:pt x="504" y="52"/>
                  </a:lnTo>
                  <a:lnTo>
                    <a:pt x="504" y="43"/>
                  </a:lnTo>
                  <a:lnTo>
                    <a:pt x="504" y="26"/>
                  </a:lnTo>
                  <a:lnTo>
                    <a:pt x="504" y="9"/>
                  </a:lnTo>
                  <a:lnTo>
                    <a:pt x="521" y="0"/>
                  </a:lnTo>
                  <a:lnTo>
                    <a:pt x="5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16463" y="1900"/>
              <a:ext cx="1110" cy="1118"/>
            </a:xfrm>
            <a:custGeom>
              <a:avLst/>
              <a:gdLst/>
              <a:ahLst/>
              <a:cxnLst>
                <a:cxn ang="0">
                  <a:pos x="401" y="42"/>
                </a:cxn>
                <a:cxn ang="0">
                  <a:pos x="350" y="42"/>
                </a:cxn>
                <a:cxn ang="0">
                  <a:pos x="316" y="51"/>
                </a:cxn>
                <a:cxn ang="0">
                  <a:pos x="307" y="77"/>
                </a:cxn>
                <a:cxn ang="0">
                  <a:pos x="299" y="111"/>
                </a:cxn>
                <a:cxn ang="0">
                  <a:pos x="478" y="520"/>
                </a:cxn>
                <a:cxn ang="0">
                  <a:pos x="658" y="486"/>
                </a:cxn>
                <a:cxn ang="0">
                  <a:pos x="734" y="392"/>
                </a:cxn>
                <a:cxn ang="0">
                  <a:pos x="752" y="281"/>
                </a:cxn>
                <a:cxn ang="0">
                  <a:pos x="700" y="119"/>
                </a:cxn>
                <a:cxn ang="0">
                  <a:pos x="581" y="51"/>
                </a:cxn>
                <a:cxn ang="0">
                  <a:pos x="427" y="42"/>
                </a:cxn>
                <a:cxn ang="0">
                  <a:pos x="495" y="0"/>
                </a:cxn>
                <a:cxn ang="0">
                  <a:pos x="743" y="51"/>
                </a:cxn>
                <a:cxn ang="0">
                  <a:pos x="897" y="196"/>
                </a:cxn>
                <a:cxn ang="0">
                  <a:pos x="897" y="367"/>
                </a:cxn>
                <a:cxn ang="0">
                  <a:pos x="743" y="503"/>
                </a:cxn>
                <a:cxn ang="0">
                  <a:pos x="640" y="546"/>
                </a:cxn>
                <a:cxn ang="0">
                  <a:pos x="786" y="631"/>
                </a:cxn>
                <a:cxn ang="0">
                  <a:pos x="854" y="853"/>
                </a:cxn>
                <a:cxn ang="0">
                  <a:pos x="888" y="1024"/>
                </a:cxn>
                <a:cxn ang="0">
                  <a:pos x="965" y="1083"/>
                </a:cxn>
                <a:cxn ang="0">
                  <a:pos x="1025" y="1049"/>
                </a:cxn>
                <a:cxn ang="0">
                  <a:pos x="1068" y="938"/>
                </a:cxn>
                <a:cxn ang="0">
                  <a:pos x="1076" y="921"/>
                </a:cxn>
                <a:cxn ang="0">
                  <a:pos x="1093" y="913"/>
                </a:cxn>
                <a:cxn ang="0">
                  <a:pos x="1110" y="921"/>
                </a:cxn>
                <a:cxn ang="0">
                  <a:pos x="1110" y="938"/>
                </a:cxn>
                <a:cxn ang="0">
                  <a:pos x="1093" y="1024"/>
                </a:cxn>
                <a:cxn ang="0">
                  <a:pos x="1025" y="1101"/>
                </a:cxn>
                <a:cxn ang="0">
                  <a:pos x="897" y="1109"/>
                </a:cxn>
                <a:cxn ang="0">
                  <a:pos x="760" y="1049"/>
                </a:cxn>
                <a:cxn ang="0">
                  <a:pos x="692" y="913"/>
                </a:cxn>
                <a:cxn ang="0">
                  <a:pos x="692" y="734"/>
                </a:cxn>
                <a:cxn ang="0">
                  <a:pos x="632" y="606"/>
                </a:cxn>
                <a:cxn ang="0">
                  <a:pos x="521" y="554"/>
                </a:cxn>
                <a:cxn ang="0">
                  <a:pos x="299" y="554"/>
                </a:cxn>
                <a:cxn ang="0">
                  <a:pos x="299" y="981"/>
                </a:cxn>
                <a:cxn ang="0">
                  <a:pos x="316" y="1007"/>
                </a:cxn>
                <a:cxn ang="0">
                  <a:pos x="350" y="1024"/>
                </a:cxn>
                <a:cxn ang="0">
                  <a:pos x="427" y="1032"/>
                </a:cxn>
                <a:cxn ang="0">
                  <a:pos x="461" y="1083"/>
                </a:cxn>
                <a:cxn ang="0">
                  <a:pos x="307" y="1075"/>
                </a:cxn>
                <a:cxn ang="0">
                  <a:pos x="153" y="1075"/>
                </a:cxn>
                <a:cxn ang="0">
                  <a:pos x="0" y="1083"/>
                </a:cxn>
                <a:cxn ang="0">
                  <a:pos x="42" y="1032"/>
                </a:cxn>
                <a:cxn ang="0">
                  <a:pos x="119" y="1024"/>
                </a:cxn>
                <a:cxn ang="0">
                  <a:pos x="153" y="1007"/>
                </a:cxn>
                <a:cxn ang="0">
                  <a:pos x="162" y="981"/>
                </a:cxn>
                <a:cxn ang="0">
                  <a:pos x="162" y="119"/>
                </a:cxn>
                <a:cxn ang="0">
                  <a:pos x="162" y="77"/>
                </a:cxn>
                <a:cxn ang="0">
                  <a:pos x="136" y="59"/>
                </a:cxn>
                <a:cxn ang="0">
                  <a:pos x="85" y="42"/>
                </a:cxn>
                <a:cxn ang="0">
                  <a:pos x="0" y="42"/>
                </a:cxn>
              </a:cxnLst>
              <a:rect l="0" t="0" r="r" b="b"/>
              <a:pathLst>
                <a:path w="1110" h="1118">
                  <a:moveTo>
                    <a:pt x="427" y="42"/>
                  </a:moveTo>
                  <a:lnTo>
                    <a:pt x="401" y="42"/>
                  </a:lnTo>
                  <a:lnTo>
                    <a:pt x="376" y="42"/>
                  </a:lnTo>
                  <a:lnTo>
                    <a:pt x="350" y="42"/>
                  </a:lnTo>
                  <a:lnTo>
                    <a:pt x="333" y="51"/>
                  </a:lnTo>
                  <a:lnTo>
                    <a:pt x="316" y="51"/>
                  </a:lnTo>
                  <a:lnTo>
                    <a:pt x="307" y="59"/>
                  </a:lnTo>
                  <a:lnTo>
                    <a:pt x="307" y="77"/>
                  </a:lnTo>
                  <a:lnTo>
                    <a:pt x="299" y="85"/>
                  </a:lnTo>
                  <a:lnTo>
                    <a:pt x="299" y="111"/>
                  </a:lnTo>
                  <a:lnTo>
                    <a:pt x="299" y="520"/>
                  </a:lnTo>
                  <a:lnTo>
                    <a:pt x="478" y="520"/>
                  </a:lnTo>
                  <a:lnTo>
                    <a:pt x="581" y="512"/>
                  </a:lnTo>
                  <a:lnTo>
                    <a:pt x="658" y="486"/>
                  </a:lnTo>
                  <a:lnTo>
                    <a:pt x="700" y="443"/>
                  </a:lnTo>
                  <a:lnTo>
                    <a:pt x="734" y="392"/>
                  </a:lnTo>
                  <a:lnTo>
                    <a:pt x="752" y="341"/>
                  </a:lnTo>
                  <a:lnTo>
                    <a:pt x="752" y="281"/>
                  </a:lnTo>
                  <a:lnTo>
                    <a:pt x="734" y="187"/>
                  </a:lnTo>
                  <a:lnTo>
                    <a:pt x="700" y="119"/>
                  </a:lnTo>
                  <a:lnTo>
                    <a:pt x="649" y="77"/>
                  </a:lnTo>
                  <a:lnTo>
                    <a:pt x="581" y="51"/>
                  </a:lnTo>
                  <a:lnTo>
                    <a:pt x="504" y="42"/>
                  </a:lnTo>
                  <a:lnTo>
                    <a:pt x="427" y="42"/>
                  </a:lnTo>
                  <a:close/>
                  <a:moveTo>
                    <a:pt x="0" y="0"/>
                  </a:moveTo>
                  <a:lnTo>
                    <a:pt x="495" y="0"/>
                  </a:lnTo>
                  <a:lnTo>
                    <a:pt x="632" y="8"/>
                  </a:lnTo>
                  <a:lnTo>
                    <a:pt x="743" y="51"/>
                  </a:lnTo>
                  <a:lnTo>
                    <a:pt x="837" y="119"/>
                  </a:lnTo>
                  <a:lnTo>
                    <a:pt x="897" y="196"/>
                  </a:lnTo>
                  <a:lnTo>
                    <a:pt x="914" y="281"/>
                  </a:lnTo>
                  <a:lnTo>
                    <a:pt x="897" y="367"/>
                  </a:lnTo>
                  <a:lnTo>
                    <a:pt x="837" y="443"/>
                  </a:lnTo>
                  <a:lnTo>
                    <a:pt x="743" y="503"/>
                  </a:lnTo>
                  <a:lnTo>
                    <a:pt x="640" y="546"/>
                  </a:lnTo>
                  <a:lnTo>
                    <a:pt x="640" y="546"/>
                  </a:lnTo>
                  <a:lnTo>
                    <a:pt x="717" y="580"/>
                  </a:lnTo>
                  <a:lnTo>
                    <a:pt x="786" y="631"/>
                  </a:lnTo>
                  <a:lnTo>
                    <a:pt x="828" y="725"/>
                  </a:lnTo>
                  <a:lnTo>
                    <a:pt x="854" y="853"/>
                  </a:lnTo>
                  <a:lnTo>
                    <a:pt x="871" y="947"/>
                  </a:lnTo>
                  <a:lnTo>
                    <a:pt x="888" y="1024"/>
                  </a:lnTo>
                  <a:lnTo>
                    <a:pt x="914" y="1066"/>
                  </a:lnTo>
                  <a:lnTo>
                    <a:pt x="965" y="1083"/>
                  </a:lnTo>
                  <a:lnTo>
                    <a:pt x="999" y="1075"/>
                  </a:lnTo>
                  <a:lnTo>
                    <a:pt x="1025" y="1049"/>
                  </a:lnTo>
                  <a:lnTo>
                    <a:pt x="1051" y="1007"/>
                  </a:lnTo>
                  <a:lnTo>
                    <a:pt x="1068" y="938"/>
                  </a:lnTo>
                  <a:lnTo>
                    <a:pt x="1068" y="930"/>
                  </a:lnTo>
                  <a:lnTo>
                    <a:pt x="1076" y="921"/>
                  </a:lnTo>
                  <a:lnTo>
                    <a:pt x="1076" y="913"/>
                  </a:lnTo>
                  <a:lnTo>
                    <a:pt x="1093" y="913"/>
                  </a:lnTo>
                  <a:lnTo>
                    <a:pt x="1102" y="913"/>
                  </a:lnTo>
                  <a:lnTo>
                    <a:pt x="1110" y="921"/>
                  </a:lnTo>
                  <a:lnTo>
                    <a:pt x="1110" y="930"/>
                  </a:lnTo>
                  <a:lnTo>
                    <a:pt x="1110" y="938"/>
                  </a:lnTo>
                  <a:lnTo>
                    <a:pt x="1102" y="981"/>
                  </a:lnTo>
                  <a:lnTo>
                    <a:pt x="1093" y="1024"/>
                  </a:lnTo>
                  <a:lnTo>
                    <a:pt x="1068" y="1066"/>
                  </a:lnTo>
                  <a:lnTo>
                    <a:pt x="1025" y="1101"/>
                  </a:lnTo>
                  <a:lnTo>
                    <a:pt x="957" y="1118"/>
                  </a:lnTo>
                  <a:lnTo>
                    <a:pt x="897" y="1109"/>
                  </a:lnTo>
                  <a:lnTo>
                    <a:pt x="828" y="1092"/>
                  </a:lnTo>
                  <a:lnTo>
                    <a:pt x="760" y="1049"/>
                  </a:lnTo>
                  <a:lnTo>
                    <a:pt x="709" y="990"/>
                  </a:lnTo>
                  <a:lnTo>
                    <a:pt x="692" y="913"/>
                  </a:lnTo>
                  <a:lnTo>
                    <a:pt x="692" y="819"/>
                  </a:lnTo>
                  <a:lnTo>
                    <a:pt x="692" y="734"/>
                  </a:lnTo>
                  <a:lnTo>
                    <a:pt x="675" y="665"/>
                  </a:lnTo>
                  <a:lnTo>
                    <a:pt x="632" y="606"/>
                  </a:lnTo>
                  <a:lnTo>
                    <a:pt x="572" y="571"/>
                  </a:lnTo>
                  <a:lnTo>
                    <a:pt x="521" y="554"/>
                  </a:lnTo>
                  <a:lnTo>
                    <a:pt x="487" y="554"/>
                  </a:lnTo>
                  <a:lnTo>
                    <a:pt x="299" y="554"/>
                  </a:lnTo>
                  <a:lnTo>
                    <a:pt x="299" y="955"/>
                  </a:lnTo>
                  <a:lnTo>
                    <a:pt x="299" y="981"/>
                  </a:lnTo>
                  <a:lnTo>
                    <a:pt x="307" y="998"/>
                  </a:lnTo>
                  <a:lnTo>
                    <a:pt x="316" y="1007"/>
                  </a:lnTo>
                  <a:lnTo>
                    <a:pt x="324" y="1024"/>
                  </a:lnTo>
                  <a:lnTo>
                    <a:pt x="350" y="1024"/>
                  </a:lnTo>
                  <a:lnTo>
                    <a:pt x="384" y="1032"/>
                  </a:lnTo>
                  <a:lnTo>
                    <a:pt x="427" y="1032"/>
                  </a:lnTo>
                  <a:lnTo>
                    <a:pt x="461" y="1032"/>
                  </a:lnTo>
                  <a:lnTo>
                    <a:pt x="461" y="1083"/>
                  </a:lnTo>
                  <a:lnTo>
                    <a:pt x="393" y="1075"/>
                  </a:lnTo>
                  <a:lnTo>
                    <a:pt x="307" y="1075"/>
                  </a:lnTo>
                  <a:lnTo>
                    <a:pt x="230" y="1075"/>
                  </a:lnTo>
                  <a:lnTo>
                    <a:pt x="153" y="1075"/>
                  </a:lnTo>
                  <a:lnTo>
                    <a:pt x="68" y="1075"/>
                  </a:lnTo>
                  <a:lnTo>
                    <a:pt x="0" y="1083"/>
                  </a:lnTo>
                  <a:lnTo>
                    <a:pt x="0" y="1032"/>
                  </a:lnTo>
                  <a:lnTo>
                    <a:pt x="42" y="1032"/>
                  </a:lnTo>
                  <a:lnTo>
                    <a:pt x="85" y="1032"/>
                  </a:lnTo>
                  <a:lnTo>
                    <a:pt x="119" y="1024"/>
                  </a:lnTo>
                  <a:lnTo>
                    <a:pt x="136" y="1024"/>
                  </a:lnTo>
                  <a:lnTo>
                    <a:pt x="153" y="1007"/>
                  </a:lnTo>
                  <a:lnTo>
                    <a:pt x="162" y="998"/>
                  </a:lnTo>
                  <a:lnTo>
                    <a:pt x="162" y="981"/>
                  </a:lnTo>
                  <a:lnTo>
                    <a:pt x="162" y="955"/>
                  </a:lnTo>
                  <a:lnTo>
                    <a:pt x="162" y="119"/>
                  </a:lnTo>
                  <a:lnTo>
                    <a:pt x="162" y="94"/>
                  </a:lnTo>
                  <a:lnTo>
                    <a:pt x="162" y="77"/>
                  </a:lnTo>
                  <a:lnTo>
                    <a:pt x="153" y="68"/>
                  </a:lnTo>
                  <a:lnTo>
                    <a:pt x="136" y="59"/>
                  </a:lnTo>
                  <a:lnTo>
                    <a:pt x="119" y="51"/>
                  </a:lnTo>
                  <a:lnTo>
                    <a:pt x="85" y="42"/>
                  </a:lnTo>
                  <a:lnTo>
                    <a:pt x="42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17625" y="2267"/>
              <a:ext cx="615" cy="734"/>
            </a:xfrm>
            <a:custGeom>
              <a:avLst/>
              <a:gdLst/>
              <a:ahLst/>
              <a:cxnLst>
                <a:cxn ang="0">
                  <a:pos x="333" y="34"/>
                </a:cxn>
                <a:cxn ang="0">
                  <a:pos x="299" y="42"/>
                </a:cxn>
                <a:cxn ang="0">
                  <a:pos x="256" y="59"/>
                </a:cxn>
                <a:cxn ang="0">
                  <a:pos x="213" y="85"/>
                </a:cxn>
                <a:cxn ang="0">
                  <a:pos x="179" y="136"/>
                </a:cxn>
                <a:cxn ang="0">
                  <a:pos x="145" y="213"/>
                </a:cxn>
                <a:cxn ang="0">
                  <a:pos x="128" y="315"/>
                </a:cxn>
                <a:cxn ang="0">
                  <a:pos x="512" y="315"/>
                </a:cxn>
                <a:cxn ang="0">
                  <a:pos x="504" y="264"/>
                </a:cxn>
                <a:cxn ang="0">
                  <a:pos x="495" y="213"/>
                </a:cxn>
                <a:cxn ang="0">
                  <a:pos x="478" y="153"/>
                </a:cxn>
                <a:cxn ang="0">
                  <a:pos x="453" y="94"/>
                </a:cxn>
                <a:cxn ang="0">
                  <a:pos x="401" y="51"/>
                </a:cxn>
                <a:cxn ang="0">
                  <a:pos x="333" y="34"/>
                </a:cxn>
                <a:cxn ang="0">
                  <a:pos x="333" y="0"/>
                </a:cxn>
                <a:cxn ang="0">
                  <a:pos x="436" y="17"/>
                </a:cxn>
                <a:cxn ang="0">
                  <a:pos x="512" y="68"/>
                </a:cxn>
                <a:cxn ang="0">
                  <a:pos x="572" y="136"/>
                </a:cxn>
                <a:cxn ang="0">
                  <a:pos x="606" y="222"/>
                </a:cxn>
                <a:cxn ang="0">
                  <a:pos x="615" y="315"/>
                </a:cxn>
                <a:cxn ang="0">
                  <a:pos x="615" y="332"/>
                </a:cxn>
                <a:cxn ang="0">
                  <a:pos x="606" y="341"/>
                </a:cxn>
                <a:cxn ang="0">
                  <a:pos x="598" y="350"/>
                </a:cxn>
                <a:cxn ang="0">
                  <a:pos x="572" y="350"/>
                </a:cxn>
                <a:cxn ang="0">
                  <a:pos x="128" y="350"/>
                </a:cxn>
                <a:cxn ang="0">
                  <a:pos x="128" y="350"/>
                </a:cxn>
                <a:cxn ang="0">
                  <a:pos x="136" y="418"/>
                </a:cxn>
                <a:cxn ang="0">
                  <a:pos x="145" y="503"/>
                </a:cxn>
                <a:cxn ang="0">
                  <a:pos x="179" y="588"/>
                </a:cxn>
                <a:cxn ang="0">
                  <a:pos x="222" y="640"/>
                </a:cxn>
                <a:cxn ang="0">
                  <a:pos x="282" y="674"/>
                </a:cxn>
                <a:cxn ang="0">
                  <a:pos x="359" y="691"/>
                </a:cxn>
                <a:cxn ang="0">
                  <a:pos x="384" y="691"/>
                </a:cxn>
                <a:cxn ang="0">
                  <a:pos x="427" y="682"/>
                </a:cxn>
                <a:cxn ang="0">
                  <a:pos x="478" y="657"/>
                </a:cxn>
                <a:cxn ang="0">
                  <a:pos x="530" y="606"/>
                </a:cxn>
                <a:cxn ang="0">
                  <a:pos x="572" y="529"/>
                </a:cxn>
                <a:cxn ang="0">
                  <a:pos x="581" y="520"/>
                </a:cxn>
                <a:cxn ang="0">
                  <a:pos x="581" y="512"/>
                </a:cxn>
                <a:cxn ang="0">
                  <a:pos x="598" y="503"/>
                </a:cxn>
                <a:cxn ang="0">
                  <a:pos x="606" y="512"/>
                </a:cxn>
                <a:cxn ang="0">
                  <a:pos x="615" y="512"/>
                </a:cxn>
                <a:cxn ang="0">
                  <a:pos x="615" y="529"/>
                </a:cxn>
                <a:cxn ang="0">
                  <a:pos x="606" y="554"/>
                </a:cxn>
                <a:cxn ang="0">
                  <a:pos x="589" y="588"/>
                </a:cxn>
                <a:cxn ang="0">
                  <a:pos x="555" y="640"/>
                </a:cxn>
                <a:cxn ang="0">
                  <a:pos x="504" y="682"/>
                </a:cxn>
                <a:cxn ang="0">
                  <a:pos x="436" y="716"/>
                </a:cxn>
                <a:cxn ang="0">
                  <a:pos x="350" y="734"/>
                </a:cxn>
                <a:cxn ang="0">
                  <a:pos x="239" y="716"/>
                </a:cxn>
                <a:cxn ang="0">
                  <a:pos x="145" y="665"/>
                </a:cxn>
                <a:cxn ang="0">
                  <a:pos x="68" y="588"/>
                </a:cxn>
                <a:cxn ang="0">
                  <a:pos x="17" y="486"/>
                </a:cxn>
                <a:cxn ang="0">
                  <a:pos x="0" y="367"/>
                </a:cxn>
                <a:cxn ang="0">
                  <a:pos x="17" y="247"/>
                </a:cxn>
                <a:cxn ang="0">
                  <a:pos x="60" y="153"/>
                </a:cxn>
                <a:cxn ang="0">
                  <a:pos x="136" y="76"/>
                </a:cxn>
                <a:cxn ang="0">
                  <a:pos x="222" y="17"/>
                </a:cxn>
                <a:cxn ang="0">
                  <a:pos x="333" y="0"/>
                </a:cxn>
              </a:cxnLst>
              <a:rect l="0" t="0" r="r" b="b"/>
              <a:pathLst>
                <a:path w="615" h="734">
                  <a:moveTo>
                    <a:pt x="333" y="34"/>
                  </a:moveTo>
                  <a:lnTo>
                    <a:pt x="299" y="42"/>
                  </a:lnTo>
                  <a:lnTo>
                    <a:pt x="256" y="59"/>
                  </a:lnTo>
                  <a:lnTo>
                    <a:pt x="213" y="85"/>
                  </a:lnTo>
                  <a:lnTo>
                    <a:pt x="179" y="136"/>
                  </a:lnTo>
                  <a:lnTo>
                    <a:pt x="145" y="213"/>
                  </a:lnTo>
                  <a:lnTo>
                    <a:pt x="128" y="315"/>
                  </a:lnTo>
                  <a:lnTo>
                    <a:pt x="512" y="315"/>
                  </a:lnTo>
                  <a:lnTo>
                    <a:pt x="504" y="264"/>
                  </a:lnTo>
                  <a:lnTo>
                    <a:pt x="495" y="213"/>
                  </a:lnTo>
                  <a:lnTo>
                    <a:pt x="478" y="153"/>
                  </a:lnTo>
                  <a:lnTo>
                    <a:pt x="453" y="94"/>
                  </a:lnTo>
                  <a:lnTo>
                    <a:pt x="401" y="51"/>
                  </a:lnTo>
                  <a:lnTo>
                    <a:pt x="333" y="34"/>
                  </a:lnTo>
                  <a:close/>
                  <a:moveTo>
                    <a:pt x="333" y="0"/>
                  </a:moveTo>
                  <a:lnTo>
                    <a:pt x="436" y="17"/>
                  </a:lnTo>
                  <a:lnTo>
                    <a:pt x="512" y="68"/>
                  </a:lnTo>
                  <a:lnTo>
                    <a:pt x="572" y="136"/>
                  </a:lnTo>
                  <a:lnTo>
                    <a:pt x="606" y="222"/>
                  </a:lnTo>
                  <a:lnTo>
                    <a:pt x="615" y="315"/>
                  </a:lnTo>
                  <a:lnTo>
                    <a:pt x="615" y="332"/>
                  </a:lnTo>
                  <a:lnTo>
                    <a:pt x="606" y="341"/>
                  </a:lnTo>
                  <a:lnTo>
                    <a:pt x="598" y="350"/>
                  </a:lnTo>
                  <a:lnTo>
                    <a:pt x="572" y="350"/>
                  </a:lnTo>
                  <a:lnTo>
                    <a:pt x="128" y="350"/>
                  </a:lnTo>
                  <a:lnTo>
                    <a:pt x="128" y="350"/>
                  </a:lnTo>
                  <a:lnTo>
                    <a:pt x="136" y="418"/>
                  </a:lnTo>
                  <a:lnTo>
                    <a:pt x="145" y="503"/>
                  </a:lnTo>
                  <a:lnTo>
                    <a:pt x="179" y="588"/>
                  </a:lnTo>
                  <a:lnTo>
                    <a:pt x="222" y="640"/>
                  </a:lnTo>
                  <a:lnTo>
                    <a:pt x="282" y="674"/>
                  </a:lnTo>
                  <a:lnTo>
                    <a:pt x="359" y="691"/>
                  </a:lnTo>
                  <a:lnTo>
                    <a:pt x="384" y="691"/>
                  </a:lnTo>
                  <a:lnTo>
                    <a:pt x="427" y="682"/>
                  </a:lnTo>
                  <a:lnTo>
                    <a:pt x="478" y="657"/>
                  </a:lnTo>
                  <a:lnTo>
                    <a:pt x="530" y="606"/>
                  </a:lnTo>
                  <a:lnTo>
                    <a:pt x="572" y="529"/>
                  </a:lnTo>
                  <a:lnTo>
                    <a:pt x="581" y="520"/>
                  </a:lnTo>
                  <a:lnTo>
                    <a:pt x="581" y="512"/>
                  </a:lnTo>
                  <a:lnTo>
                    <a:pt x="598" y="503"/>
                  </a:lnTo>
                  <a:lnTo>
                    <a:pt x="606" y="512"/>
                  </a:lnTo>
                  <a:lnTo>
                    <a:pt x="615" y="512"/>
                  </a:lnTo>
                  <a:lnTo>
                    <a:pt x="615" y="529"/>
                  </a:lnTo>
                  <a:lnTo>
                    <a:pt x="606" y="554"/>
                  </a:lnTo>
                  <a:lnTo>
                    <a:pt x="589" y="588"/>
                  </a:lnTo>
                  <a:lnTo>
                    <a:pt x="555" y="640"/>
                  </a:lnTo>
                  <a:lnTo>
                    <a:pt x="504" y="682"/>
                  </a:lnTo>
                  <a:lnTo>
                    <a:pt x="436" y="716"/>
                  </a:lnTo>
                  <a:lnTo>
                    <a:pt x="350" y="734"/>
                  </a:lnTo>
                  <a:lnTo>
                    <a:pt x="239" y="716"/>
                  </a:lnTo>
                  <a:lnTo>
                    <a:pt x="145" y="665"/>
                  </a:lnTo>
                  <a:lnTo>
                    <a:pt x="68" y="588"/>
                  </a:lnTo>
                  <a:lnTo>
                    <a:pt x="17" y="486"/>
                  </a:lnTo>
                  <a:lnTo>
                    <a:pt x="0" y="367"/>
                  </a:lnTo>
                  <a:lnTo>
                    <a:pt x="17" y="247"/>
                  </a:lnTo>
                  <a:lnTo>
                    <a:pt x="60" y="153"/>
                  </a:lnTo>
                  <a:lnTo>
                    <a:pt x="136" y="76"/>
                  </a:lnTo>
                  <a:lnTo>
                    <a:pt x="222" y="17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8334" y="2292"/>
              <a:ext cx="769" cy="709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709" y="0"/>
                </a:cxn>
                <a:cxn ang="0">
                  <a:pos x="726" y="9"/>
                </a:cxn>
                <a:cxn ang="0">
                  <a:pos x="743" y="9"/>
                </a:cxn>
                <a:cxn ang="0">
                  <a:pos x="752" y="9"/>
                </a:cxn>
                <a:cxn ang="0">
                  <a:pos x="769" y="26"/>
                </a:cxn>
                <a:cxn ang="0">
                  <a:pos x="769" y="43"/>
                </a:cxn>
                <a:cxn ang="0">
                  <a:pos x="769" y="60"/>
                </a:cxn>
                <a:cxn ang="0">
                  <a:pos x="761" y="77"/>
                </a:cxn>
                <a:cxn ang="0">
                  <a:pos x="743" y="86"/>
                </a:cxn>
                <a:cxn ang="0">
                  <a:pos x="726" y="94"/>
                </a:cxn>
                <a:cxn ang="0">
                  <a:pos x="718" y="94"/>
                </a:cxn>
                <a:cxn ang="0">
                  <a:pos x="701" y="94"/>
                </a:cxn>
                <a:cxn ang="0">
                  <a:pos x="692" y="94"/>
                </a:cxn>
                <a:cxn ang="0">
                  <a:pos x="427" y="94"/>
                </a:cxn>
                <a:cxn ang="0">
                  <a:pos x="316" y="640"/>
                </a:cxn>
                <a:cxn ang="0">
                  <a:pos x="316" y="657"/>
                </a:cxn>
                <a:cxn ang="0">
                  <a:pos x="308" y="666"/>
                </a:cxn>
                <a:cxn ang="0">
                  <a:pos x="299" y="683"/>
                </a:cxn>
                <a:cxn ang="0">
                  <a:pos x="291" y="700"/>
                </a:cxn>
                <a:cxn ang="0">
                  <a:pos x="273" y="709"/>
                </a:cxn>
                <a:cxn ang="0">
                  <a:pos x="248" y="709"/>
                </a:cxn>
                <a:cxn ang="0">
                  <a:pos x="231" y="709"/>
                </a:cxn>
                <a:cxn ang="0">
                  <a:pos x="222" y="700"/>
                </a:cxn>
                <a:cxn ang="0">
                  <a:pos x="214" y="691"/>
                </a:cxn>
                <a:cxn ang="0">
                  <a:pos x="205" y="674"/>
                </a:cxn>
                <a:cxn ang="0">
                  <a:pos x="205" y="666"/>
                </a:cxn>
                <a:cxn ang="0">
                  <a:pos x="205" y="657"/>
                </a:cxn>
                <a:cxn ang="0">
                  <a:pos x="214" y="640"/>
                </a:cxn>
                <a:cxn ang="0">
                  <a:pos x="214" y="623"/>
                </a:cxn>
                <a:cxn ang="0">
                  <a:pos x="222" y="606"/>
                </a:cxn>
                <a:cxn ang="0">
                  <a:pos x="376" y="94"/>
                </a:cxn>
                <a:cxn ang="0">
                  <a:pos x="248" y="94"/>
                </a:cxn>
                <a:cxn ang="0">
                  <a:pos x="214" y="103"/>
                </a:cxn>
                <a:cxn ang="0">
                  <a:pos x="162" y="111"/>
                </a:cxn>
                <a:cxn ang="0">
                  <a:pos x="103" y="145"/>
                </a:cxn>
                <a:cxn ang="0">
                  <a:pos x="43" y="222"/>
                </a:cxn>
                <a:cxn ang="0">
                  <a:pos x="34" y="231"/>
                </a:cxn>
                <a:cxn ang="0">
                  <a:pos x="26" y="239"/>
                </a:cxn>
                <a:cxn ang="0">
                  <a:pos x="17" y="239"/>
                </a:cxn>
                <a:cxn ang="0">
                  <a:pos x="9" y="239"/>
                </a:cxn>
                <a:cxn ang="0">
                  <a:pos x="0" y="231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9" y="205"/>
                </a:cxn>
                <a:cxn ang="0">
                  <a:pos x="26" y="171"/>
                </a:cxn>
                <a:cxn ang="0">
                  <a:pos x="60" y="128"/>
                </a:cxn>
                <a:cxn ang="0">
                  <a:pos x="94" y="77"/>
                </a:cxn>
                <a:cxn ang="0">
                  <a:pos x="162" y="26"/>
                </a:cxn>
                <a:cxn ang="0">
                  <a:pos x="222" y="9"/>
                </a:cxn>
                <a:cxn ang="0">
                  <a:pos x="265" y="0"/>
                </a:cxn>
              </a:cxnLst>
              <a:rect l="0" t="0" r="r" b="b"/>
              <a:pathLst>
                <a:path w="769" h="709">
                  <a:moveTo>
                    <a:pt x="265" y="0"/>
                  </a:moveTo>
                  <a:lnTo>
                    <a:pt x="709" y="0"/>
                  </a:lnTo>
                  <a:lnTo>
                    <a:pt x="726" y="9"/>
                  </a:lnTo>
                  <a:lnTo>
                    <a:pt x="743" y="9"/>
                  </a:lnTo>
                  <a:lnTo>
                    <a:pt x="752" y="9"/>
                  </a:lnTo>
                  <a:lnTo>
                    <a:pt x="769" y="26"/>
                  </a:lnTo>
                  <a:lnTo>
                    <a:pt x="769" y="43"/>
                  </a:lnTo>
                  <a:lnTo>
                    <a:pt x="769" y="60"/>
                  </a:lnTo>
                  <a:lnTo>
                    <a:pt x="761" y="77"/>
                  </a:lnTo>
                  <a:lnTo>
                    <a:pt x="743" y="86"/>
                  </a:lnTo>
                  <a:lnTo>
                    <a:pt x="726" y="94"/>
                  </a:lnTo>
                  <a:lnTo>
                    <a:pt x="718" y="94"/>
                  </a:lnTo>
                  <a:lnTo>
                    <a:pt x="701" y="94"/>
                  </a:lnTo>
                  <a:lnTo>
                    <a:pt x="692" y="94"/>
                  </a:lnTo>
                  <a:lnTo>
                    <a:pt x="427" y="94"/>
                  </a:lnTo>
                  <a:lnTo>
                    <a:pt x="316" y="640"/>
                  </a:lnTo>
                  <a:lnTo>
                    <a:pt x="316" y="657"/>
                  </a:lnTo>
                  <a:lnTo>
                    <a:pt x="308" y="666"/>
                  </a:lnTo>
                  <a:lnTo>
                    <a:pt x="299" y="683"/>
                  </a:lnTo>
                  <a:lnTo>
                    <a:pt x="291" y="700"/>
                  </a:lnTo>
                  <a:lnTo>
                    <a:pt x="273" y="709"/>
                  </a:lnTo>
                  <a:lnTo>
                    <a:pt x="248" y="709"/>
                  </a:lnTo>
                  <a:lnTo>
                    <a:pt x="231" y="709"/>
                  </a:lnTo>
                  <a:lnTo>
                    <a:pt x="222" y="700"/>
                  </a:lnTo>
                  <a:lnTo>
                    <a:pt x="214" y="691"/>
                  </a:lnTo>
                  <a:lnTo>
                    <a:pt x="205" y="674"/>
                  </a:lnTo>
                  <a:lnTo>
                    <a:pt x="205" y="666"/>
                  </a:lnTo>
                  <a:lnTo>
                    <a:pt x="205" y="657"/>
                  </a:lnTo>
                  <a:lnTo>
                    <a:pt x="214" y="640"/>
                  </a:lnTo>
                  <a:lnTo>
                    <a:pt x="214" y="623"/>
                  </a:lnTo>
                  <a:lnTo>
                    <a:pt x="222" y="606"/>
                  </a:lnTo>
                  <a:lnTo>
                    <a:pt x="376" y="94"/>
                  </a:lnTo>
                  <a:lnTo>
                    <a:pt x="248" y="94"/>
                  </a:lnTo>
                  <a:lnTo>
                    <a:pt x="214" y="103"/>
                  </a:lnTo>
                  <a:lnTo>
                    <a:pt x="162" y="111"/>
                  </a:lnTo>
                  <a:lnTo>
                    <a:pt x="103" y="145"/>
                  </a:lnTo>
                  <a:lnTo>
                    <a:pt x="43" y="222"/>
                  </a:lnTo>
                  <a:lnTo>
                    <a:pt x="34" y="231"/>
                  </a:lnTo>
                  <a:lnTo>
                    <a:pt x="26" y="239"/>
                  </a:lnTo>
                  <a:lnTo>
                    <a:pt x="17" y="239"/>
                  </a:lnTo>
                  <a:lnTo>
                    <a:pt x="9" y="239"/>
                  </a:lnTo>
                  <a:lnTo>
                    <a:pt x="0" y="231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9" y="205"/>
                  </a:lnTo>
                  <a:lnTo>
                    <a:pt x="26" y="171"/>
                  </a:lnTo>
                  <a:lnTo>
                    <a:pt x="60" y="128"/>
                  </a:lnTo>
                  <a:lnTo>
                    <a:pt x="94" y="77"/>
                  </a:lnTo>
                  <a:lnTo>
                    <a:pt x="162" y="26"/>
                  </a:lnTo>
                  <a:lnTo>
                    <a:pt x="222" y="9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9060" y="2446"/>
              <a:ext cx="530" cy="768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282" y="0"/>
                </a:cxn>
                <a:cxn ang="0">
                  <a:pos x="334" y="0"/>
                </a:cxn>
                <a:cxn ang="0">
                  <a:pos x="359" y="0"/>
                </a:cxn>
                <a:cxn ang="0">
                  <a:pos x="436" y="0"/>
                </a:cxn>
                <a:cxn ang="0">
                  <a:pos x="513" y="0"/>
                </a:cxn>
                <a:cxn ang="0">
                  <a:pos x="530" y="8"/>
                </a:cxn>
                <a:cxn ang="0">
                  <a:pos x="530" y="25"/>
                </a:cxn>
                <a:cxn ang="0">
                  <a:pos x="505" y="34"/>
                </a:cxn>
                <a:cxn ang="0">
                  <a:pos x="453" y="43"/>
                </a:cxn>
                <a:cxn ang="0">
                  <a:pos x="411" y="51"/>
                </a:cxn>
                <a:cxn ang="0">
                  <a:pos x="393" y="68"/>
                </a:cxn>
                <a:cxn ang="0">
                  <a:pos x="240" y="683"/>
                </a:cxn>
                <a:cxn ang="0">
                  <a:pos x="231" y="700"/>
                </a:cxn>
                <a:cxn ang="0">
                  <a:pos x="231" y="708"/>
                </a:cxn>
                <a:cxn ang="0">
                  <a:pos x="248" y="717"/>
                </a:cxn>
                <a:cxn ang="0">
                  <a:pos x="282" y="725"/>
                </a:cxn>
                <a:cxn ang="0">
                  <a:pos x="308" y="725"/>
                </a:cxn>
                <a:cxn ang="0">
                  <a:pos x="334" y="725"/>
                </a:cxn>
                <a:cxn ang="0">
                  <a:pos x="351" y="742"/>
                </a:cxn>
                <a:cxn ang="0">
                  <a:pos x="334" y="759"/>
                </a:cxn>
                <a:cxn ang="0">
                  <a:pos x="325" y="768"/>
                </a:cxn>
                <a:cxn ang="0">
                  <a:pos x="163" y="759"/>
                </a:cxn>
                <a:cxn ang="0">
                  <a:pos x="60" y="768"/>
                </a:cxn>
                <a:cxn ang="0">
                  <a:pos x="0" y="759"/>
                </a:cxn>
                <a:cxn ang="0">
                  <a:pos x="0" y="751"/>
                </a:cxn>
                <a:cxn ang="0">
                  <a:pos x="0" y="734"/>
                </a:cxn>
                <a:cxn ang="0">
                  <a:pos x="17" y="725"/>
                </a:cxn>
                <a:cxn ang="0">
                  <a:pos x="77" y="725"/>
                </a:cxn>
                <a:cxn ang="0">
                  <a:pos x="111" y="717"/>
                </a:cxn>
                <a:cxn ang="0">
                  <a:pos x="129" y="691"/>
                </a:cxn>
                <a:cxn ang="0">
                  <a:pos x="282" y="77"/>
                </a:cxn>
                <a:cxn ang="0">
                  <a:pos x="282" y="43"/>
                </a:cxn>
                <a:cxn ang="0">
                  <a:pos x="257" y="43"/>
                </a:cxn>
                <a:cxn ang="0">
                  <a:pos x="223" y="34"/>
                </a:cxn>
                <a:cxn ang="0">
                  <a:pos x="197" y="34"/>
                </a:cxn>
                <a:cxn ang="0">
                  <a:pos x="180" y="34"/>
                </a:cxn>
                <a:cxn ang="0">
                  <a:pos x="180" y="8"/>
                </a:cxn>
                <a:cxn ang="0">
                  <a:pos x="197" y="0"/>
                </a:cxn>
              </a:cxnLst>
              <a:rect l="0" t="0" r="r" b="b"/>
              <a:pathLst>
                <a:path w="530" h="768">
                  <a:moveTo>
                    <a:pt x="205" y="0"/>
                  </a:moveTo>
                  <a:lnTo>
                    <a:pt x="240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99" y="0"/>
                  </a:lnTo>
                  <a:lnTo>
                    <a:pt x="334" y="0"/>
                  </a:lnTo>
                  <a:lnTo>
                    <a:pt x="351" y="0"/>
                  </a:lnTo>
                  <a:lnTo>
                    <a:pt x="359" y="0"/>
                  </a:lnTo>
                  <a:lnTo>
                    <a:pt x="393" y="0"/>
                  </a:lnTo>
                  <a:lnTo>
                    <a:pt x="436" y="0"/>
                  </a:lnTo>
                  <a:lnTo>
                    <a:pt x="470" y="0"/>
                  </a:lnTo>
                  <a:lnTo>
                    <a:pt x="513" y="0"/>
                  </a:lnTo>
                  <a:lnTo>
                    <a:pt x="522" y="0"/>
                  </a:lnTo>
                  <a:lnTo>
                    <a:pt x="530" y="8"/>
                  </a:lnTo>
                  <a:lnTo>
                    <a:pt x="530" y="17"/>
                  </a:lnTo>
                  <a:lnTo>
                    <a:pt x="530" y="25"/>
                  </a:lnTo>
                  <a:lnTo>
                    <a:pt x="522" y="34"/>
                  </a:lnTo>
                  <a:lnTo>
                    <a:pt x="505" y="34"/>
                  </a:lnTo>
                  <a:lnTo>
                    <a:pt x="487" y="34"/>
                  </a:lnTo>
                  <a:lnTo>
                    <a:pt x="453" y="43"/>
                  </a:lnTo>
                  <a:lnTo>
                    <a:pt x="428" y="43"/>
                  </a:lnTo>
                  <a:lnTo>
                    <a:pt x="411" y="51"/>
                  </a:lnTo>
                  <a:lnTo>
                    <a:pt x="402" y="60"/>
                  </a:lnTo>
                  <a:lnTo>
                    <a:pt x="393" y="68"/>
                  </a:lnTo>
                  <a:lnTo>
                    <a:pt x="393" y="85"/>
                  </a:lnTo>
                  <a:lnTo>
                    <a:pt x="240" y="683"/>
                  </a:lnTo>
                  <a:lnTo>
                    <a:pt x="240" y="691"/>
                  </a:lnTo>
                  <a:lnTo>
                    <a:pt x="231" y="700"/>
                  </a:lnTo>
                  <a:lnTo>
                    <a:pt x="231" y="708"/>
                  </a:lnTo>
                  <a:lnTo>
                    <a:pt x="231" y="708"/>
                  </a:lnTo>
                  <a:lnTo>
                    <a:pt x="240" y="717"/>
                  </a:lnTo>
                  <a:lnTo>
                    <a:pt x="248" y="717"/>
                  </a:lnTo>
                  <a:lnTo>
                    <a:pt x="265" y="725"/>
                  </a:lnTo>
                  <a:lnTo>
                    <a:pt x="282" y="725"/>
                  </a:lnTo>
                  <a:lnTo>
                    <a:pt x="299" y="725"/>
                  </a:lnTo>
                  <a:lnTo>
                    <a:pt x="308" y="725"/>
                  </a:lnTo>
                  <a:lnTo>
                    <a:pt x="325" y="725"/>
                  </a:lnTo>
                  <a:lnTo>
                    <a:pt x="334" y="725"/>
                  </a:lnTo>
                  <a:lnTo>
                    <a:pt x="342" y="734"/>
                  </a:lnTo>
                  <a:lnTo>
                    <a:pt x="351" y="742"/>
                  </a:lnTo>
                  <a:lnTo>
                    <a:pt x="342" y="751"/>
                  </a:lnTo>
                  <a:lnTo>
                    <a:pt x="334" y="759"/>
                  </a:lnTo>
                  <a:lnTo>
                    <a:pt x="325" y="768"/>
                  </a:lnTo>
                  <a:lnTo>
                    <a:pt x="325" y="768"/>
                  </a:lnTo>
                  <a:lnTo>
                    <a:pt x="248" y="759"/>
                  </a:lnTo>
                  <a:lnTo>
                    <a:pt x="163" y="759"/>
                  </a:lnTo>
                  <a:lnTo>
                    <a:pt x="120" y="759"/>
                  </a:lnTo>
                  <a:lnTo>
                    <a:pt x="60" y="768"/>
                  </a:lnTo>
                  <a:lnTo>
                    <a:pt x="17" y="768"/>
                  </a:lnTo>
                  <a:lnTo>
                    <a:pt x="0" y="759"/>
                  </a:lnTo>
                  <a:lnTo>
                    <a:pt x="0" y="759"/>
                  </a:lnTo>
                  <a:lnTo>
                    <a:pt x="0" y="751"/>
                  </a:lnTo>
                  <a:lnTo>
                    <a:pt x="0" y="751"/>
                  </a:lnTo>
                  <a:lnTo>
                    <a:pt x="0" y="734"/>
                  </a:lnTo>
                  <a:lnTo>
                    <a:pt x="9" y="725"/>
                  </a:lnTo>
                  <a:lnTo>
                    <a:pt x="17" y="725"/>
                  </a:lnTo>
                  <a:lnTo>
                    <a:pt x="35" y="725"/>
                  </a:lnTo>
                  <a:lnTo>
                    <a:pt x="77" y="725"/>
                  </a:lnTo>
                  <a:lnTo>
                    <a:pt x="94" y="725"/>
                  </a:lnTo>
                  <a:lnTo>
                    <a:pt x="111" y="717"/>
                  </a:lnTo>
                  <a:lnTo>
                    <a:pt x="129" y="708"/>
                  </a:lnTo>
                  <a:lnTo>
                    <a:pt x="129" y="691"/>
                  </a:lnTo>
                  <a:lnTo>
                    <a:pt x="137" y="674"/>
                  </a:lnTo>
                  <a:lnTo>
                    <a:pt x="282" y="77"/>
                  </a:lnTo>
                  <a:lnTo>
                    <a:pt x="291" y="60"/>
                  </a:lnTo>
                  <a:lnTo>
                    <a:pt x="282" y="43"/>
                  </a:lnTo>
                  <a:lnTo>
                    <a:pt x="274" y="43"/>
                  </a:lnTo>
                  <a:lnTo>
                    <a:pt x="257" y="43"/>
                  </a:lnTo>
                  <a:lnTo>
                    <a:pt x="240" y="43"/>
                  </a:lnTo>
                  <a:lnTo>
                    <a:pt x="223" y="34"/>
                  </a:lnTo>
                  <a:lnTo>
                    <a:pt x="214" y="34"/>
                  </a:lnTo>
                  <a:lnTo>
                    <a:pt x="197" y="34"/>
                  </a:lnTo>
                  <a:lnTo>
                    <a:pt x="188" y="34"/>
                  </a:lnTo>
                  <a:lnTo>
                    <a:pt x="180" y="34"/>
                  </a:lnTo>
                  <a:lnTo>
                    <a:pt x="180" y="25"/>
                  </a:lnTo>
                  <a:lnTo>
                    <a:pt x="180" y="8"/>
                  </a:lnTo>
                  <a:lnTo>
                    <a:pt x="188" y="0"/>
                  </a:lnTo>
                  <a:lnTo>
                    <a:pt x="197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9753" y="2446"/>
              <a:ext cx="658" cy="785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461" y="0"/>
                </a:cxn>
                <a:cxn ang="0">
                  <a:pos x="521" y="0"/>
                </a:cxn>
                <a:cxn ang="0">
                  <a:pos x="581" y="0"/>
                </a:cxn>
                <a:cxn ang="0">
                  <a:pos x="640" y="0"/>
                </a:cxn>
                <a:cxn ang="0">
                  <a:pos x="658" y="8"/>
                </a:cxn>
                <a:cxn ang="0">
                  <a:pos x="658" y="25"/>
                </a:cxn>
                <a:cxn ang="0">
                  <a:pos x="640" y="34"/>
                </a:cxn>
                <a:cxn ang="0">
                  <a:pos x="598" y="43"/>
                </a:cxn>
                <a:cxn ang="0">
                  <a:pos x="572" y="51"/>
                </a:cxn>
                <a:cxn ang="0">
                  <a:pos x="555" y="85"/>
                </a:cxn>
                <a:cxn ang="0">
                  <a:pos x="427" y="606"/>
                </a:cxn>
                <a:cxn ang="0">
                  <a:pos x="324" y="742"/>
                </a:cxn>
                <a:cxn ang="0">
                  <a:pos x="162" y="785"/>
                </a:cxn>
                <a:cxn ang="0">
                  <a:pos x="17" y="734"/>
                </a:cxn>
                <a:cxn ang="0">
                  <a:pos x="0" y="640"/>
                </a:cxn>
                <a:cxn ang="0">
                  <a:pos x="25" y="597"/>
                </a:cxn>
                <a:cxn ang="0">
                  <a:pos x="59" y="580"/>
                </a:cxn>
                <a:cxn ang="0">
                  <a:pos x="94" y="580"/>
                </a:cxn>
                <a:cxn ang="0">
                  <a:pos x="119" y="606"/>
                </a:cxn>
                <a:cxn ang="0">
                  <a:pos x="128" y="640"/>
                </a:cxn>
                <a:cxn ang="0">
                  <a:pos x="111" y="665"/>
                </a:cxn>
                <a:cxn ang="0">
                  <a:pos x="76" y="691"/>
                </a:cxn>
                <a:cxn ang="0">
                  <a:pos x="59" y="725"/>
                </a:cxn>
                <a:cxn ang="0">
                  <a:pos x="102" y="751"/>
                </a:cxn>
                <a:cxn ang="0">
                  <a:pos x="145" y="759"/>
                </a:cxn>
                <a:cxn ang="0">
                  <a:pos x="230" y="734"/>
                </a:cxn>
                <a:cxn ang="0">
                  <a:pos x="324" y="597"/>
                </a:cxn>
                <a:cxn ang="0">
                  <a:pos x="461" y="77"/>
                </a:cxn>
                <a:cxn ang="0">
                  <a:pos x="461" y="60"/>
                </a:cxn>
                <a:cxn ang="0">
                  <a:pos x="452" y="51"/>
                </a:cxn>
                <a:cxn ang="0">
                  <a:pos x="427" y="43"/>
                </a:cxn>
                <a:cxn ang="0">
                  <a:pos x="384" y="34"/>
                </a:cxn>
                <a:cxn ang="0">
                  <a:pos x="341" y="34"/>
                </a:cxn>
                <a:cxn ang="0">
                  <a:pos x="324" y="34"/>
                </a:cxn>
                <a:cxn ang="0">
                  <a:pos x="324" y="8"/>
                </a:cxn>
                <a:cxn ang="0">
                  <a:pos x="341" y="0"/>
                </a:cxn>
              </a:cxnLst>
              <a:rect l="0" t="0" r="r" b="b"/>
              <a:pathLst>
                <a:path w="658" h="785">
                  <a:moveTo>
                    <a:pt x="350" y="0"/>
                  </a:moveTo>
                  <a:lnTo>
                    <a:pt x="393" y="0"/>
                  </a:lnTo>
                  <a:lnTo>
                    <a:pt x="435" y="0"/>
                  </a:lnTo>
                  <a:lnTo>
                    <a:pt x="461" y="0"/>
                  </a:lnTo>
                  <a:lnTo>
                    <a:pt x="495" y="0"/>
                  </a:lnTo>
                  <a:lnTo>
                    <a:pt x="521" y="0"/>
                  </a:lnTo>
                  <a:lnTo>
                    <a:pt x="546" y="0"/>
                  </a:lnTo>
                  <a:lnTo>
                    <a:pt x="581" y="0"/>
                  </a:lnTo>
                  <a:lnTo>
                    <a:pt x="615" y="0"/>
                  </a:lnTo>
                  <a:lnTo>
                    <a:pt x="640" y="0"/>
                  </a:lnTo>
                  <a:lnTo>
                    <a:pt x="649" y="0"/>
                  </a:lnTo>
                  <a:lnTo>
                    <a:pt x="658" y="8"/>
                  </a:lnTo>
                  <a:lnTo>
                    <a:pt x="658" y="17"/>
                  </a:lnTo>
                  <a:lnTo>
                    <a:pt x="658" y="25"/>
                  </a:lnTo>
                  <a:lnTo>
                    <a:pt x="649" y="34"/>
                  </a:lnTo>
                  <a:lnTo>
                    <a:pt x="640" y="34"/>
                  </a:lnTo>
                  <a:lnTo>
                    <a:pt x="632" y="34"/>
                  </a:lnTo>
                  <a:lnTo>
                    <a:pt x="598" y="43"/>
                  </a:lnTo>
                  <a:lnTo>
                    <a:pt x="581" y="43"/>
                  </a:lnTo>
                  <a:lnTo>
                    <a:pt x="572" y="51"/>
                  </a:lnTo>
                  <a:lnTo>
                    <a:pt x="564" y="68"/>
                  </a:lnTo>
                  <a:lnTo>
                    <a:pt x="555" y="85"/>
                  </a:lnTo>
                  <a:lnTo>
                    <a:pt x="555" y="85"/>
                  </a:lnTo>
                  <a:lnTo>
                    <a:pt x="427" y="606"/>
                  </a:lnTo>
                  <a:lnTo>
                    <a:pt x="384" y="683"/>
                  </a:lnTo>
                  <a:lnTo>
                    <a:pt x="324" y="742"/>
                  </a:lnTo>
                  <a:lnTo>
                    <a:pt x="247" y="776"/>
                  </a:lnTo>
                  <a:lnTo>
                    <a:pt x="162" y="785"/>
                  </a:lnTo>
                  <a:lnTo>
                    <a:pt x="76" y="776"/>
                  </a:lnTo>
                  <a:lnTo>
                    <a:pt x="17" y="734"/>
                  </a:lnTo>
                  <a:lnTo>
                    <a:pt x="0" y="665"/>
                  </a:lnTo>
                  <a:lnTo>
                    <a:pt x="0" y="640"/>
                  </a:lnTo>
                  <a:lnTo>
                    <a:pt x="8" y="614"/>
                  </a:lnTo>
                  <a:lnTo>
                    <a:pt x="25" y="597"/>
                  </a:lnTo>
                  <a:lnTo>
                    <a:pt x="42" y="589"/>
                  </a:lnTo>
                  <a:lnTo>
                    <a:pt x="59" y="580"/>
                  </a:lnTo>
                  <a:lnTo>
                    <a:pt x="76" y="572"/>
                  </a:lnTo>
                  <a:lnTo>
                    <a:pt x="94" y="580"/>
                  </a:lnTo>
                  <a:lnTo>
                    <a:pt x="111" y="589"/>
                  </a:lnTo>
                  <a:lnTo>
                    <a:pt x="119" y="606"/>
                  </a:lnTo>
                  <a:lnTo>
                    <a:pt x="128" y="623"/>
                  </a:lnTo>
                  <a:lnTo>
                    <a:pt x="128" y="640"/>
                  </a:lnTo>
                  <a:lnTo>
                    <a:pt x="119" y="657"/>
                  </a:lnTo>
                  <a:lnTo>
                    <a:pt x="111" y="665"/>
                  </a:lnTo>
                  <a:lnTo>
                    <a:pt x="94" y="683"/>
                  </a:lnTo>
                  <a:lnTo>
                    <a:pt x="76" y="691"/>
                  </a:lnTo>
                  <a:lnTo>
                    <a:pt x="42" y="700"/>
                  </a:lnTo>
                  <a:lnTo>
                    <a:pt x="59" y="725"/>
                  </a:lnTo>
                  <a:lnTo>
                    <a:pt x="85" y="734"/>
                  </a:lnTo>
                  <a:lnTo>
                    <a:pt x="102" y="751"/>
                  </a:lnTo>
                  <a:lnTo>
                    <a:pt x="128" y="751"/>
                  </a:lnTo>
                  <a:lnTo>
                    <a:pt x="145" y="759"/>
                  </a:lnTo>
                  <a:lnTo>
                    <a:pt x="162" y="759"/>
                  </a:lnTo>
                  <a:lnTo>
                    <a:pt x="230" y="734"/>
                  </a:lnTo>
                  <a:lnTo>
                    <a:pt x="290" y="683"/>
                  </a:lnTo>
                  <a:lnTo>
                    <a:pt x="324" y="597"/>
                  </a:lnTo>
                  <a:lnTo>
                    <a:pt x="452" y="85"/>
                  </a:lnTo>
                  <a:lnTo>
                    <a:pt x="461" y="77"/>
                  </a:lnTo>
                  <a:lnTo>
                    <a:pt x="461" y="68"/>
                  </a:lnTo>
                  <a:lnTo>
                    <a:pt x="461" y="60"/>
                  </a:lnTo>
                  <a:lnTo>
                    <a:pt x="461" y="51"/>
                  </a:lnTo>
                  <a:lnTo>
                    <a:pt x="452" y="51"/>
                  </a:lnTo>
                  <a:lnTo>
                    <a:pt x="444" y="43"/>
                  </a:lnTo>
                  <a:lnTo>
                    <a:pt x="427" y="43"/>
                  </a:lnTo>
                  <a:lnTo>
                    <a:pt x="401" y="43"/>
                  </a:lnTo>
                  <a:lnTo>
                    <a:pt x="384" y="34"/>
                  </a:lnTo>
                  <a:lnTo>
                    <a:pt x="367" y="34"/>
                  </a:lnTo>
                  <a:lnTo>
                    <a:pt x="341" y="34"/>
                  </a:lnTo>
                  <a:lnTo>
                    <a:pt x="333" y="34"/>
                  </a:lnTo>
                  <a:lnTo>
                    <a:pt x="324" y="34"/>
                  </a:lnTo>
                  <a:lnTo>
                    <a:pt x="324" y="17"/>
                  </a:lnTo>
                  <a:lnTo>
                    <a:pt x="324" y="8"/>
                  </a:lnTo>
                  <a:lnTo>
                    <a:pt x="333" y="0"/>
                  </a:lnTo>
                  <a:lnTo>
                    <a:pt x="341" y="0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0581" y="1900"/>
              <a:ext cx="1137" cy="1083"/>
            </a:xfrm>
            <a:custGeom>
              <a:avLst/>
              <a:gdLst/>
              <a:ahLst/>
              <a:cxnLst>
                <a:cxn ang="0">
                  <a:pos x="1111" y="0"/>
                </a:cxn>
                <a:cxn ang="0">
                  <a:pos x="1137" y="25"/>
                </a:cxn>
                <a:cxn ang="0">
                  <a:pos x="1103" y="341"/>
                </a:cxn>
                <a:cxn ang="0">
                  <a:pos x="1077" y="358"/>
                </a:cxn>
                <a:cxn ang="0">
                  <a:pos x="1060" y="341"/>
                </a:cxn>
                <a:cxn ang="0">
                  <a:pos x="1060" y="315"/>
                </a:cxn>
                <a:cxn ang="0">
                  <a:pos x="1069" y="247"/>
                </a:cxn>
                <a:cxn ang="0">
                  <a:pos x="1043" y="111"/>
                </a:cxn>
                <a:cxn ang="0">
                  <a:pos x="838" y="51"/>
                </a:cxn>
                <a:cxn ang="0">
                  <a:pos x="573" y="51"/>
                </a:cxn>
                <a:cxn ang="0">
                  <a:pos x="547" y="85"/>
                </a:cxn>
                <a:cxn ang="0">
                  <a:pos x="582" y="520"/>
                </a:cxn>
                <a:cxn ang="0">
                  <a:pos x="761" y="443"/>
                </a:cxn>
                <a:cxn ang="0">
                  <a:pos x="795" y="333"/>
                </a:cxn>
                <a:cxn ang="0">
                  <a:pos x="821" y="333"/>
                </a:cxn>
                <a:cxn ang="0">
                  <a:pos x="829" y="350"/>
                </a:cxn>
                <a:cxn ang="0">
                  <a:pos x="821" y="375"/>
                </a:cxn>
                <a:cxn ang="0">
                  <a:pos x="727" y="742"/>
                </a:cxn>
                <a:cxn ang="0">
                  <a:pos x="701" y="751"/>
                </a:cxn>
                <a:cxn ang="0">
                  <a:pos x="693" y="725"/>
                </a:cxn>
                <a:cxn ang="0">
                  <a:pos x="710" y="665"/>
                </a:cxn>
                <a:cxn ang="0">
                  <a:pos x="710" y="614"/>
                </a:cxn>
                <a:cxn ang="0">
                  <a:pos x="684" y="580"/>
                </a:cxn>
                <a:cxn ang="0">
                  <a:pos x="582" y="563"/>
                </a:cxn>
                <a:cxn ang="0">
                  <a:pos x="325" y="964"/>
                </a:cxn>
                <a:cxn ang="0">
                  <a:pos x="317" y="998"/>
                </a:cxn>
                <a:cxn ang="0">
                  <a:pos x="342" y="1024"/>
                </a:cxn>
                <a:cxn ang="0">
                  <a:pos x="411" y="1032"/>
                </a:cxn>
                <a:cxn ang="0">
                  <a:pos x="470" y="1032"/>
                </a:cxn>
                <a:cxn ang="0">
                  <a:pos x="496" y="1032"/>
                </a:cxn>
                <a:cxn ang="0">
                  <a:pos x="505" y="1049"/>
                </a:cxn>
                <a:cxn ang="0">
                  <a:pos x="488" y="1083"/>
                </a:cxn>
                <a:cxn ang="0">
                  <a:pos x="402" y="1083"/>
                </a:cxn>
                <a:cxn ang="0">
                  <a:pos x="171" y="1075"/>
                </a:cxn>
                <a:cxn ang="0">
                  <a:pos x="18" y="1083"/>
                </a:cxn>
                <a:cxn ang="0">
                  <a:pos x="0" y="1058"/>
                </a:cxn>
                <a:cxn ang="0">
                  <a:pos x="18" y="1032"/>
                </a:cxn>
                <a:cxn ang="0">
                  <a:pos x="120" y="1032"/>
                </a:cxn>
                <a:cxn ang="0">
                  <a:pos x="188" y="955"/>
                </a:cxn>
                <a:cxn ang="0">
                  <a:pos x="411" y="94"/>
                </a:cxn>
                <a:cxn ang="0">
                  <a:pos x="402" y="68"/>
                </a:cxn>
                <a:cxn ang="0">
                  <a:pos x="359" y="51"/>
                </a:cxn>
                <a:cxn ang="0">
                  <a:pos x="282" y="51"/>
                </a:cxn>
                <a:cxn ang="0">
                  <a:pos x="257" y="34"/>
                </a:cxn>
                <a:cxn ang="0">
                  <a:pos x="291" y="0"/>
                </a:cxn>
              </a:cxnLst>
              <a:rect l="0" t="0" r="r" b="b"/>
              <a:pathLst>
                <a:path w="1137" h="1083">
                  <a:moveTo>
                    <a:pt x="308" y="0"/>
                  </a:moveTo>
                  <a:lnTo>
                    <a:pt x="1086" y="0"/>
                  </a:lnTo>
                  <a:lnTo>
                    <a:pt x="1111" y="0"/>
                  </a:lnTo>
                  <a:lnTo>
                    <a:pt x="1120" y="8"/>
                  </a:lnTo>
                  <a:lnTo>
                    <a:pt x="1128" y="8"/>
                  </a:lnTo>
                  <a:lnTo>
                    <a:pt x="1137" y="25"/>
                  </a:lnTo>
                  <a:lnTo>
                    <a:pt x="1128" y="42"/>
                  </a:lnTo>
                  <a:lnTo>
                    <a:pt x="1103" y="315"/>
                  </a:lnTo>
                  <a:lnTo>
                    <a:pt x="1103" y="341"/>
                  </a:lnTo>
                  <a:lnTo>
                    <a:pt x="1094" y="350"/>
                  </a:lnTo>
                  <a:lnTo>
                    <a:pt x="1086" y="358"/>
                  </a:lnTo>
                  <a:lnTo>
                    <a:pt x="1077" y="358"/>
                  </a:lnTo>
                  <a:lnTo>
                    <a:pt x="1069" y="358"/>
                  </a:lnTo>
                  <a:lnTo>
                    <a:pt x="1060" y="350"/>
                  </a:lnTo>
                  <a:lnTo>
                    <a:pt x="1060" y="341"/>
                  </a:lnTo>
                  <a:lnTo>
                    <a:pt x="1060" y="333"/>
                  </a:lnTo>
                  <a:lnTo>
                    <a:pt x="1060" y="324"/>
                  </a:lnTo>
                  <a:lnTo>
                    <a:pt x="1060" y="315"/>
                  </a:lnTo>
                  <a:lnTo>
                    <a:pt x="1069" y="281"/>
                  </a:lnTo>
                  <a:lnTo>
                    <a:pt x="1069" y="264"/>
                  </a:lnTo>
                  <a:lnTo>
                    <a:pt x="1069" y="247"/>
                  </a:lnTo>
                  <a:lnTo>
                    <a:pt x="1069" y="222"/>
                  </a:lnTo>
                  <a:lnTo>
                    <a:pt x="1060" y="162"/>
                  </a:lnTo>
                  <a:lnTo>
                    <a:pt x="1043" y="111"/>
                  </a:lnTo>
                  <a:lnTo>
                    <a:pt x="1000" y="77"/>
                  </a:lnTo>
                  <a:lnTo>
                    <a:pt x="932" y="59"/>
                  </a:lnTo>
                  <a:lnTo>
                    <a:pt x="838" y="51"/>
                  </a:lnTo>
                  <a:lnTo>
                    <a:pt x="624" y="51"/>
                  </a:lnTo>
                  <a:lnTo>
                    <a:pt x="590" y="51"/>
                  </a:lnTo>
                  <a:lnTo>
                    <a:pt x="573" y="51"/>
                  </a:lnTo>
                  <a:lnTo>
                    <a:pt x="564" y="59"/>
                  </a:lnTo>
                  <a:lnTo>
                    <a:pt x="556" y="68"/>
                  </a:lnTo>
                  <a:lnTo>
                    <a:pt x="547" y="85"/>
                  </a:lnTo>
                  <a:lnTo>
                    <a:pt x="539" y="111"/>
                  </a:lnTo>
                  <a:lnTo>
                    <a:pt x="436" y="520"/>
                  </a:lnTo>
                  <a:lnTo>
                    <a:pt x="582" y="520"/>
                  </a:lnTo>
                  <a:lnTo>
                    <a:pt x="667" y="512"/>
                  </a:lnTo>
                  <a:lnTo>
                    <a:pt x="718" y="486"/>
                  </a:lnTo>
                  <a:lnTo>
                    <a:pt x="761" y="443"/>
                  </a:lnTo>
                  <a:lnTo>
                    <a:pt x="787" y="367"/>
                  </a:lnTo>
                  <a:lnTo>
                    <a:pt x="795" y="350"/>
                  </a:lnTo>
                  <a:lnTo>
                    <a:pt x="795" y="333"/>
                  </a:lnTo>
                  <a:lnTo>
                    <a:pt x="804" y="333"/>
                  </a:lnTo>
                  <a:lnTo>
                    <a:pt x="812" y="333"/>
                  </a:lnTo>
                  <a:lnTo>
                    <a:pt x="821" y="333"/>
                  </a:lnTo>
                  <a:lnTo>
                    <a:pt x="829" y="341"/>
                  </a:lnTo>
                  <a:lnTo>
                    <a:pt x="829" y="341"/>
                  </a:lnTo>
                  <a:lnTo>
                    <a:pt x="829" y="350"/>
                  </a:lnTo>
                  <a:lnTo>
                    <a:pt x="829" y="350"/>
                  </a:lnTo>
                  <a:lnTo>
                    <a:pt x="829" y="358"/>
                  </a:lnTo>
                  <a:lnTo>
                    <a:pt x="821" y="375"/>
                  </a:lnTo>
                  <a:lnTo>
                    <a:pt x="735" y="717"/>
                  </a:lnTo>
                  <a:lnTo>
                    <a:pt x="735" y="734"/>
                  </a:lnTo>
                  <a:lnTo>
                    <a:pt x="727" y="742"/>
                  </a:lnTo>
                  <a:lnTo>
                    <a:pt x="727" y="751"/>
                  </a:lnTo>
                  <a:lnTo>
                    <a:pt x="718" y="751"/>
                  </a:lnTo>
                  <a:lnTo>
                    <a:pt x="701" y="751"/>
                  </a:lnTo>
                  <a:lnTo>
                    <a:pt x="701" y="742"/>
                  </a:lnTo>
                  <a:lnTo>
                    <a:pt x="693" y="734"/>
                  </a:lnTo>
                  <a:lnTo>
                    <a:pt x="693" y="725"/>
                  </a:lnTo>
                  <a:lnTo>
                    <a:pt x="701" y="717"/>
                  </a:lnTo>
                  <a:lnTo>
                    <a:pt x="710" y="682"/>
                  </a:lnTo>
                  <a:lnTo>
                    <a:pt x="710" y="665"/>
                  </a:lnTo>
                  <a:lnTo>
                    <a:pt x="710" y="648"/>
                  </a:lnTo>
                  <a:lnTo>
                    <a:pt x="710" y="631"/>
                  </a:lnTo>
                  <a:lnTo>
                    <a:pt x="710" y="614"/>
                  </a:lnTo>
                  <a:lnTo>
                    <a:pt x="710" y="606"/>
                  </a:lnTo>
                  <a:lnTo>
                    <a:pt x="693" y="589"/>
                  </a:lnTo>
                  <a:lnTo>
                    <a:pt x="684" y="580"/>
                  </a:lnTo>
                  <a:lnTo>
                    <a:pt x="658" y="571"/>
                  </a:lnTo>
                  <a:lnTo>
                    <a:pt x="624" y="563"/>
                  </a:lnTo>
                  <a:lnTo>
                    <a:pt x="582" y="563"/>
                  </a:lnTo>
                  <a:lnTo>
                    <a:pt x="428" y="563"/>
                  </a:lnTo>
                  <a:lnTo>
                    <a:pt x="428" y="563"/>
                  </a:lnTo>
                  <a:lnTo>
                    <a:pt x="325" y="964"/>
                  </a:lnTo>
                  <a:lnTo>
                    <a:pt x="317" y="981"/>
                  </a:lnTo>
                  <a:lnTo>
                    <a:pt x="317" y="990"/>
                  </a:lnTo>
                  <a:lnTo>
                    <a:pt x="317" y="998"/>
                  </a:lnTo>
                  <a:lnTo>
                    <a:pt x="317" y="1007"/>
                  </a:lnTo>
                  <a:lnTo>
                    <a:pt x="325" y="1015"/>
                  </a:lnTo>
                  <a:lnTo>
                    <a:pt x="342" y="1024"/>
                  </a:lnTo>
                  <a:lnTo>
                    <a:pt x="368" y="1032"/>
                  </a:lnTo>
                  <a:lnTo>
                    <a:pt x="394" y="1032"/>
                  </a:lnTo>
                  <a:lnTo>
                    <a:pt x="411" y="1032"/>
                  </a:lnTo>
                  <a:lnTo>
                    <a:pt x="428" y="1032"/>
                  </a:lnTo>
                  <a:lnTo>
                    <a:pt x="453" y="1032"/>
                  </a:lnTo>
                  <a:lnTo>
                    <a:pt x="470" y="1032"/>
                  </a:lnTo>
                  <a:lnTo>
                    <a:pt x="488" y="1032"/>
                  </a:lnTo>
                  <a:lnTo>
                    <a:pt x="496" y="1032"/>
                  </a:lnTo>
                  <a:lnTo>
                    <a:pt x="496" y="1032"/>
                  </a:lnTo>
                  <a:lnTo>
                    <a:pt x="496" y="1041"/>
                  </a:lnTo>
                  <a:lnTo>
                    <a:pt x="505" y="1041"/>
                  </a:lnTo>
                  <a:lnTo>
                    <a:pt x="505" y="1049"/>
                  </a:lnTo>
                  <a:lnTo>
                    <a:pt x="505" y="1066"/>
                  </a:lnTo>
                  <a:lnTo>
                    <a:pt x="496" y="1075"/>
                  </a:lnTo>
                  <a:lnTo>
                    <a:pt x="488" y="1083"/>
                  </a:lnTo>
                  <a:lnTo>
                    <a:pt x="479" y="1083"/>
                  </a:lnTo>
                  <a:lnTo>
                    <a:pt x="470" y="1083"/>
                  </a:lnTo>
                  <a:lnTo>
                    <a:pt x="402" y="1083"/>
                  </a:lnTo>
                  <a:lnTo>
                    <a:pt x="308" y="1075"/>
                  </a:lnTo>
                  <a:lnTo>
                    <a:pt x="240" y="1075"/>
                  </a:lnTo>
                  <a:lnTo>
                    <a:pt x="171" y="1075"/>
                  </a:lnTo>
                  <a:lnTo>
                    <a:pt x="86" y="1083"/>
                  </a:lnTo>
                  <a:lnTo>
                    <a:pt x="26" y="1083"/>
                  </a:lnTo>
                  <a:lnTo>
                    <a:pt x="18" y="1083"/>
                  </a:lnTo>
                  <a:lnTo>
                    <a:pt x="9" y="1075"/>
                  </a:lnTo>
                  <a:lnTo>
                    <a:pt x="0" y="1075"/>
                  </a:lnTo>
                  <a:lnTo>
                    <a:pt x="0" y="1058"/>
                  </a:lnTo>
                  <a:lnTo>
                    <a:pt x="0" y="1049"/>
                  </a:lnTo>
                  <a:lnTo>
                    <a:pt x="9" y="1041"/>
                  </a:lnTo>
                  <a:lnTo>
                    <a:pt x="18" y="1032"/>
                  </a:lnTo>
                  <a:lnTo>
                    <a:pt x="26" y="1032"/>
                  </a:lnTo>
                  <a:lnTo>
                    <a:pt x="43" y="1032"/>
                  </a:lnTo>
                  <a:lnTo>
                    <a:pt x="120" y="1032"/>
                  </a:lnTo>
                  <a:lnTo>
                    <a:pt x="163" y="1015"/>
                  </a:lnTo>
                  <a:lnTo>
                    <a:pt x="180" y="998"/>
                  </a:lnTo>
                  <a:lnTo>
                    <a:pt x="188" y="955"/>
                  </a:lnTo>
                  <a:lnTo>
                    <a:pt x="402" y="119"/>
                  </a:lnTo>
                  <a:lnTo>
                    <a:pt x="402" y="102"/>
                  </a:lnTo>
                  <a:lnTo>
                    <a:pt x="411" y="94"/>
                  </a:lnTo>
                  <a:lnTo>
                    <a:pt x="411" y="85"/>
                  </a:lnTo>
                  <a:lnTo>
                    <a:pt x="411" y="77"/>
                  </a:lnTo>
                  <a:lnTo>
                    <a:pt x="402" y="68"/>
                  </a:lnTo>
                  <a:lnTo>
                    <a:pt x="394" y="59"/>
                  </a:lnTo>
                  <a:lnTo>
                    <a:pt x="376" y="51"/>
                  </a:lnTo>
                  <a:lnTo>
                    <a:pt x="359" y="51"/>
                  </a:lnTo>
                  <a:lnTo>
                    <a:pt x="334" y="51"/>
                  </a:lnTo>
                  <a:lnTo>
                    <a:pt x="308" y="51"/>
                  </a:lnTo>
                  <a:lnTo>
                    <a:pt x="282" y="51"/>
                  </a:lnTo>
                  <a:lnTo>
                    <a:pt x="274" y="51"/>
                  </a:lnTo>
                  <a:lnTo>
                    <a:pt x="265" y="42"/>
                  </a:lnTo>
                  <a:lnTo>
                    <a:pt x="257" y="34"/>
                  </a:lnTo>
                  <a:lnTo>
                    <a:pt x="265" y="17"/>
                  </a:lnTo>
                  <a:lnTo>
                    <a:pt x="274" y="8"/>
                  </a:lnTo>
                  <a:lnTo>
                    <a:pt x="291" y="0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1846" y="1635"/>
              <a:ext cx="530" cy="768"/>
            </a:xfrm>
            <a:custGeom>
              <a:avLst/>
              <a:gdLst/>
              <a:ahLst/>
              <a:cxnLst>
                <a:cxn ang="0">
                  <a:pos x="282" y="9"/>
                </a:cxn>
                <a:cxn ang="0">
                  <a:pos x="299" y="9"/>
                </a:cxn>
                <a:cxn ang="0">
                  <a:pos x="342" y="9"/>
                </a:cxn>
                <a:cxn ang="0">
                  <a:pos x="359" y="9"/>
                </a:cxn>
                <a:cxn ang="0">
                  <a:pos x="479" y="0"/>
                </a:cxn>
                <a:cxn ang="0">
                  <a:pos x="521" y="9"/>
                </a:cxn>
                <a:cxn ang="0">
                  <a:pos x="530" y="17"/>
                </a:cxn>
                <a:cxn ang="0">
                  <a:pos x="521" y="43"/>
                </a:cxn>
                <a:cxn ang="0">
                  <a:pos x="487" y="43"/>
                </a:cxn>
                <a:cxn ang="0">
                  <a:pos x="427" y="43"/>
                </a:cxn>
                <a:cxn ang="0">
                  <a:pos x="402" y="60"/>
                </a:cxn>
                <a:cxn ang="0">
                  <a:pos x="393" y="94"/>
                </a:cxn>
                <a:cxn ang="0">
                  <a:pos x="239" y="683"/>
                </a:cxn>
                <a:cxn ang="0">
                  <a:pos x="239" y="708"/>
                </a:cxn>
                <a:cxn ang="0">
                  <a:pos x="239" y="717"/>
                </a:cxn>
                <a:cxn ang="0">
                  <a:pos x="248" y="726"/>
                </a:cxn>
                <a:cxn ang="0">
                  <a:pos x="282" y="726"/>
                </a:cxn>
                <a:cxn ang="0">
                  <a:pos x="308" y="734"/>
                </a:cxn>
                <a:cxn ang="0">
                  <a:pos x="342" y="734"/>
                </a:cxn>
                <a:cxn ang="0">
                  <a:pos x="351" y="743"/>
                </a:cxn>
                <a:cxn ang="0">
                  <a:pos x="342" y="768"/>
                </a:cxn>
                <a:cxn ang="0">
                  <a:pos x="325" y="768"/>
                </a:cxn>
                <a:cxn ang="0">
                  <a:pos x="248" y="768"/>
                </a:cxn>
                <a:cxn ang="0">
                  <a:pos x="120" y="768"/>
                </a:cxn>
                <a:cxn ang="0">
                  <a:pos x="17" y="768"/>
                </a:cxn>
                <a:cxn ang="0">
                  <a:pos x="0" y="760"/>
                </a:cxn>
                <a:cxn ang="0">
                  <a:pos x="0" y="751"/>
                </a:cxn>
                <a:cxn ang="0">
                  <a:pos x="9" y="734"/>
                </a:cxn>
                <a:cxn ang="0">
                  <a:pos x="43" y="734"/>
                </a:cxn>
                <a:cxn ang="0">
                  <a:pos x="103" y="726"/>
                </a:cxn>
                <a:cxn ang="0">
                  <a:pos x="128" y="708"/>
                </a:cxn>
                <a:cxn ang="0">
                  <a:pos x="137" y="683"/>
                </a:cxn>
                <a:cxn ang="0">
                  <a:pos x="291" y="68"/>
                </a:cxn>
                <a:cxn ang="0">
                  <a:pos x="291" y="51"/>
                </a:cxn>
                <a:cxn ang="0">
                  <a:pos x="257" y="43"/>
                </a:cxn>
                <a:cxn ang="0">
                  <a:pos x="222" y="43"/>
                </a:cxn>
                <a:cxn ang="0">
                  <a:pos x="205" y="43"/>
                </a:cxn>
                <a:cxn ang="0">
                  <a:pos x="180" y="34"/>
                </a:cxn>
                <a:cxn ang="0">
                  <a:pos x="180" y="17"/>
                </a:cxn>
                <a:cxn ang="0">
                  <a:pos x="197" y="0"/>
                </a:cxn>
              </a:cxnLst>
              <a:rect l="0" t="0" r="r" b="b"/>
              <a:pathLst>
                <a:path w="530" h="768">
                  <a:moveTo>
                    <a:pt x="205" y="0"/>
                  </a:moveTo>
                  <a:lnTo>
                    <a:pt x="282" y="9"/>
                  </a:lnTo>
                  <a:lnTo>
                    <a:pt x="291" y="9"/>
                  </a:lnTo>
                  <a:lnTo>
                    <a:pt x="299" y="9"/>
                  </a:lnTo>
                  <a:lnTo>
                    <a:pt x="316" y="9"/>
                  </a:lnTo>
                  <a:lnTo>
                    <a:pt x="342" y="9"/>
                  </a:lnTo>
                  <a:lnTo>
                    <a:pt x="351" y="9"/>
                  </a:lnTo>
                  <a:lnTo>
                    <a:pt x="359" y="9"/>
                  </a:lnTo>
                  <a:lnTo>
                    <a:pt x="436" y="9"/>
                  </a:lnTo>
                  <a:lnTo>
                    <a:pt x="479" y="0"/>
                  </a:lnTo>
                  <a:lnTo>
                    <a:pt x="513" y="0"/>
                  </a:lnTo>
                  <a:lnTo>
                    <a:pt x="521" y="9"/>
                  </a:lnTo>
                  <a:lnTo>
                    <a:pt x="530" y="9"/>
                  </a:lnTo>
                  <a:lnTo>
                    <a:pt x="530" y="17"/>
                  </a:lnTo>
                  <a:lnTo>
                    <a:pt x="530" y="34"/>
                  </a:lnTo>
                  <a:lnTo>
                    <a:pt x="521" y="43"/>
                  </a:lnTo>
                  <a:lnTo>
                    <a:pt x="504" y="43"/>
                  </a:lnTo>
                  <a:lnTo>
                    <a:pt x="487" y="43"/>
                  </a:lnTo>
                  <a:lnTo>
                    <a:pt x="453" y="43"/>
                  </a:lnTo>
                  <a:lnTo>
                    <a:pt x="427" y="43"/>
                  </a:lnTo>
                  <a:lnTo>
                    <a:pt x="410" y="51"/>
                  </a:lnTo>
                  <a:lnTo>
                    <a:pt x="402" y="60"/>
                  </a:lnTo>
                  <a:lnTo>
                    <a:pt x="393" y="77"/>
                  </a:lnTo>
                  <a:lnTo>
                    <a:pt x="393" y="94"/>
                  </a:lnTo>
                  <a:lnTo>
                    <a:pt x="393" y="94"/>
                  </a:lnTo>
                  <a:lnTo>
                    <a:pt x="239" y="683"/>
                  </a:lnTo>
                  <a:lnTo>
                    <a:pt x="239" y="700"/>
                  </a:lnTo>
                  <a:lnTo>
                    <a:pt x="239" y="708"/>
                  </a:lnTo>
                  <a:lnTo>
                    <a:pt x="239" y="708"/>
                  </a:lnTo>
                  <a:lnTo>
                    <a:pt x="239" y="717"/>
                  </a:lnTo>
                  <a:lnTo>
                    <a:pt x="239" y="726"/>
                  </a:lnTo>
                  <a:lnTo>
                    <a:pt x="248" y="726"/>
                  </a:lnTo>
                  <a:lnTo>
                    <a:pt x="265" y="726"/>
                  </a:lnTo>
                  <a:lnTo>
                    <a:pt x="282" y="726"/>
                  </a:lnTo>
                  <a:lnTo>
                    <a:pt x="299" y="734"/>
                  </a:lnTo>
                  <a:lnTo>
                    <a:pt x="308" y="734"/>
                  </a:lnTo>
                  <a:lnTo>
                    <a:pt x="325" y="734"/>
                  </a:lnTo>
                  <a:lnTo>
                    <a:pt x="342" y="734"/>
                  </a:lnTo>
                  <a:lnTo>
                    <a:pt x="342" y="734"/>
                  </a:lnTo>
                  <a:lnTo>
                    <a:pt x="351" y="743"/>
                  </a:lnTo>
                  <a:lnTo>
                    <a:pt x="342" y="760"/>
                  </a:lnTo>
                  <a:lnTo>
                    <a:pt x="342" y="768"/>
                  </a:lnTo>
                  <a:lnTo>
                    <a:pt x="333" y="768"/>
                  </a:lnTo>
                  <a:lnTo>
                    <a:pt x="325" y="768"/>
                  </a:lnTo>
                  <a:lnTo>
                    <a:pt x="282" y="768"/>
                  </a:lnTo>
                  <a:lnTo>
                    <a:pt x="248" y="768"/>
                  </a:lnTo>
                  <a:lnTo>
                    <a:pt x="171" y="768"/>
                  </a:lnTo>
                  <a:lnTo>
                    <a:pt x="120" y="768"/>
                  </a:lnTo>
                  <a:lnTo>
                    <a:pt x="60" y="768"/>
                  </a:lnTo>
                  <a:lnTo>
                    <a:pt x="17" y="768"/>
                  </a:lnTo>
                  <a:lnTo>
                    <a:pt x="9" y="768"/>
                  </a:lnTo>
                  <a:lnTo>
                    <a:pt x="0" y="760"/>
                  </a:lnTo>
                  <a:lnTo>
                    <a:pt x="0" y="760"/>
                  </a:lnTo>
                  <a:lnTo>
                    <a:pt x="0" y="751"/>
                  </a:lnTo>
                  <a:lnTo>
                    <a:pt x="0" y="743"/>
                  </a:lnTo>
                  <a:lnTo>
                    <a:pt x="9" y="734"/>
                  </a:lnTo>
                  <a:lnTo>
                    <a:pt x="17" y="734"/>
                  </a:lnTo>
                  <a:lnTo>
                    <a:pt x="43" y="734"/>
                  </a:lnTo>
                  <a:lnTo>
                    <a:pt x="77" y="726"/>
                  </a:lnTo>
                  <a:lnTo>
                    <a:pt x="103" y="726"/>
                  </a:lnTo>
                  <a:lnTo>
                    <a:pt x="120" y="717"/>
                  </a:lnTo>
                  <a:lnTo>
                    <a:pt x="128" y="708"/>
                  </a:lnTo>
                  <a:lnTo>
                    <a:pt x="128" y="700"/>
                  </a:lnTo>
                  <a:lnTo>
                    <a:pt x="137" y="683"/>
                  </a:lnTo>
                  <a:lnTo>
                    <a:pt x="282" y="86"/>
                  </a:lnTo>
                  <a:lnTo>
                    <a:pt x="291" y="68"/>
                  </a:lnTo>
                  <a:lnTo>
                    <a:pt x="291" y="60"/>
                  </a:lnTo>
                  <a:lnTo>
                    <a:pt x="291" y="51"/>
                  </a:lnTo>
                  <a:lnTo>
                    <a:pt x="282" y="51"/>
                  </a:lnTo>
                  <a:lnTo>
                    <a:pt x="257" y="43"/>
                  </a:lnTo>
                  <a:lnTo>
                    <a:pt x="239" y="43"/>
                  </a:lnTo>
                  <a:lnTo>
                    <a:pt x="222" y="43"/>
                  </a:lnTo>
                  <a:lnTo>
                    <a:pt x="222" y="43"/>
                  </a:lnTo>
                  <a:lnTo>
                    <a:pt x="205" y="43"/>
                  </a:lnTo>
                  <a:lnTo>
                    <a:pt x="188" y="43"/>
                  </a:lnTo>
                  <a:lnTo>
                    <a:pt x="180" y="34"/>
                  </a:lnTo>
                  <a:lnTo>
                    <a:pt x="180" y="26"/>
                  </a:lnTo>
                  <a:lnTo>
                    <a:pt x="180" y="17"/>
                  </a:lnTo>
                  <a:lnTo>
                    <a:pt x="188" y="9"/>
                  </a:lnTo>
                  <a:lnTo>
                    <a:pt x="197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2564" y="1900"/>
              <a:ext cx="1128" cy="1083"/>
            </a:xfrm>
            <a:custGeom>
              <a:avLst/>
              <a:gdLst/>
              <a:ahLst/>
              <a:cxnLst>
                <a:cxn ang="0">
                  <a:pos x="1111" y="0"/>
                </a:cxn>
                <a:cxn ang="0">
                  <a:pos x="1128" y="25"/>
                </a:cxn>
                <a:cxn ang="0">
                  <a:pos x="1094" y="341"/>
                </a:cxn>
                <a:cxn ang="0">
                  <a:pos x="1077" y="358"/>
                </a:cxn>
                <a:cxn ang="0">
                  <a:pos x="1060" y="341"/>
                </a:cxn>
                <a:cxn ang="0">
                  <a:pos x="1060" y="315"/>
                </a:cxn>
                <a:cxn ang="0">
                  <a:pos x="1068" y="247"/>
                </a:cxn>
                <a:cxn ang="0">
                  <a:pos x="1043" y="111"/>
                </a:cxn>
                <a:cxn ang="0">
                  <a:pos x="829" y="51"/>
                </a:cxn>
                <a:cxn ang="0">
                  <a:pos x="573" y="51"/>
                </a:cxn>
                <a:cxn ang="0">
                  <a:pos x="547" y="85"/>
                </a:cxn>
                <a:cxn ang="0">
                  <a:pos x="581" y="520"/>
                </a:cxn>
                <a:cxn ang="0">
                  <a:pos x="761" y="443"/>
                </a:cxn>
                <a:cxn ang="0">
                  <a:pos x="795" y="333"/>
                </a:cxn>
                <a:cxn ang="0">
                  <a:pos x="820" y="333"/>
                </a:cxn>
                <a:cxn ang="0">
                  <a:pos x="829" y="350"/>
                </a:cxn>
                <a:cxn ang="0">
                  <a:pos x="820" y="375"/>
                </a:cxn>
                <a:cxn ang="0">
                  <a:pos x="726" y="742"/>
                </a:cxn>
                <a:cxn ang="0">
                  <a:pos x="701" y="751"/>
                </a:cxn>
                <a:cxn ang="0">
                  <a:pos x="692" y="725"/>
                </a:cxn>
                <a:cxn ang="0">
                  <a:pos x="709" y="665"/>
                </a:cxn>
                <a:cxn ang="0">
                  <a:pos x="709" y="614"/>
                </a:cxn>
                <a:cxn ang="0">
                  <a:pos x="675" y="580"/>
                </a:cxn>
                <a:cxn ang="0">
                  <a:pos x="573" y="563"/>
                </a:cxn>
                <a:cxn ang="0">
                  <a:pos x="325" y="964"/>
                </a:cxn>
                <a:cxn ang="0">
                  <a:pos x="316" y="998"/>
                </a:cxn>
                <a:cxn ang="0">
                  <a:pos x="342" y="1024"/>
                </a:cxn>
                <a:cxn ang="0">
                  <a:pos x="410" y="1032"/>
                </a:cxn>
                <a:cxn ang="0">
                  <a:pos x="470" y="1032"/>
                </a:cxn>
                <a:cxn ang="0">
                  <a:pos x="496" y="1032"/>
                </a:cxn>
                <a:cxn ang="0">
                  <a:pos x="504" y="1049"/>
                </a:cxn>
                <a:cxn ang="0">
                  <a:pos x="487" y="1083"/>
                </a:cxn>
                <a:cxn ang="0">
                  <a:pos x="402" y="1083"/>
                </a:cxn>
                <a:cxn ang="0">
                  <a:pos x="171" y="1075"/>
                </a:cxn>
                <a:cxn ang="0">
                  <a:pos x="17" y="1083"/>
                </a:cxn>
                <a:cxn ang="0">
                  <a:pos x="0" y="1058"/>
                </a:cxn>
                <a:cxn ang="0">
                  <a:pos x="17" y="1032"/>
                </a:cxn>
                <a:cxn ang="0">
                  <a:pos x="120" y="1032"/>
                </a:cxn>
                <a:cxn ang="0">
                  <a:pos x="188" y="955"/>
                </a:cxn>
                <a:cxn ang="0">
                  <a:pos x="402" y="94"/>
                </a:cxn>
                <a:cxn ang="0">
                  <a:pos x="402" y="68"/>
                </a:cxn>
                <a:cxn ang="0">
                  <a:pos x="359" y="51"/>
                </a:cxn>
                <a:cxn ang="0">
                  <a:pos x="282" y="51"/>
                </a:cxn>
                <a:cxn ang="0">
                  <a:pos x="256" y="34"/>
                </a:cxn>
                <a:cxn ang="0">
                  <a:pos x="282" y="0"/>
                </a:cxn>
              </a:cxnLst>
              <a:rect l="0" t="0" r="r" b="b"/>
              <a:pathLst>
                <a:path w="1128" h="1083">
                  <a:moveTo>
                    <a:pt x="308" y="0"/>
                  </a:moveTo>
                  <a:lnTo>
                    <a:pt x="1085" y="0"/>
                  </a:lnTo>
                  <a:lnTo>
                    <a:pt x="1111" y="0"/>
                  </a:lnTo>
                  <a:lnTo>
                    <a:pt x="1119" y="8"/>
                  </a:lnTo>
                  <a:lnTo>
                    <a:pt x="1128" y="8"/>
                  </a:lnTo>
                  <a:lnTo>
                    <a:pt x="1128" y="25"/>
                  </a:lnTo>
                  <a:lnTo>
                    <a:pt x="1128" y="42"/>
                  </a:lnTo>
                  <a:lnTo>
                    <a:pt x="1102" y="315"/>
                  </a:lnTo>
                  <a:lnTo>
                    <a:pt x="1094" y="341"/>
                  </a:lnTo>
                  <a:lnTo>
                    <a:pt x="1094" y="350"/>
                  </a:lnTo>
                  <a:lnTo>
                    <a:pt x="1085" y="358"/>
                  </a:lnTo>
                  <a:lnTo>
                    <a:pt x="1077" y="358"/>
                  </a:lnTo>
                  <a:lnTo>
                    <a:pt x="1068" y="358"/>
                  </a:lnTo>
                  <a:lnTo>
                    <a:pt x="1060" y="350"/>
                  </a:lnTo>
                  <a:lnTo>
                    <a:pt x="1060" y="341"/>
                  </a:lnTo>
                  <a:lnTo>
                    <a:pt x="1060" y="333"/>
                  </a:lnTo>
                  <a:lnTo>
                    <a:pt x="1060" y="324"/>
                  </a:lnTo>
                  <a:lnTo>
                    <a:pt x="1060" y="315"/>
                  </a:lnTo>
                  <a:lnTo>
                    <a:pt x="1060" y="281"/>
                  </a:lnTo>
                  <a:lnTo>
                    <a:pt x="1060" y="264"/>
                  </a:lnTo>
                  <a:lnTo>
                    <a:pt x="1068" y="247"/>
                  </a:lnTo>
                  <a:lnTo>
                    <a:pt x="1068" y="222"/>
                  </a:lnTo>
                  <a:lnTo>
                    <a:pt x="1060" y="162"/>
                  </a:lnTo>
                  <a:lnTo>
                    <a:pt x="1043" y="111"/>
                  </a:lnTo>
                  <a:lnTo>
                    <a:pt x="1000" y="77"/>
                  </a:lnTo>
                  <a:lnTo>
                    <a:pt x="931" y="59"/>
                  </a:lnTo>
                  <a:lnTo>
                    <a:pt x="829" y="51"/>
                  </a:lnTo>
                  <a:lnTo>
                    <a:pt x="624" y="51"/>
                  </a:lnTo>
                  <a:lnTo>
                    <a:pt x="590" y="51"/>
                  </a:lnTo>
                  <a:lnTo>
                    <a:pt x="573" y="51"/>
                  </a:lnTo>
                  <a:lnTo>
                    <a:pt x="555" y="59"/>
                  </a:lnTo>
                  <a:lnTo>
                    <a:pt x="547" y="68"/>
                  </a:lnTo>
                  <a:lnTo>
                    <a:pt x="547" y="85"/>
                  </a:lnTo>
                  <a:lnTo>
                    <a:pt x="538" y="111"/>
                  </a:lnTo>
                  <a:lnTo>
                    <a:pt x="436" y="520"/>
                  </a:lnTo>
                  <a:lnTo>
                    <a:pt x="581" y="520"/>
                  </a:lnTo>
                  <a:lnTo>
                    <a:pt x="667" y="512"/>
                  </a:lnTo>
                  <a:lnTo>
                    <a:pt x="718" y="486"/>
                  </a:lnTo>
                  <a:lnTo>
                    <a:pt x="761" y="443"/>
                  </a:lnTo>
                  <a:lnTo>
                    <a:pt x="786" y="367"/>
                  </a:lnTo>
                  <a:lnTo>
                    <a:pt x="786" y="350"/>
                  </a:lnTo>
                  <a:lnTo>
                    <a:pt x="795" y="333"/>
                  </a:lnTo>
                  <a:lnTo>
                    <a:pt x="795" y="333"/>
                  </a:lnTo>
                  <a:lnTo>
                    <a:pt x="812" y="333"/>
                  </a:lnTo>
                  <a:lnTo>
                    <a:pt x="820" y="333"/>
                  </a:lnTo>
                  <a:lnTo>
                    <a:pt x="820" y="341"/>
                  </a:lnTo>
                  <a:lnTo>
                    <a:pt x="829" y="341"/>
                  </a:lnTo>
                  <a:lnTo>
                    <a:pt x="829" y="350"/>
                  </a:lnTo>
                  <a:lnTo>
                    <a:pt x="829" y="350"/>
                  </a:lnTo>
                  <a:lnTo>
                    <a:pt x="829" y="358"/>
                  </a:lnTo>
                  <a:lnTo>
                    <a:pt x="820" y="375"/>
                  </a:lnTo>
                  <a:lnTo>
                    <a:pt x="735" y="717"/>
                  </a:lnTo>
                  <a:lnTo>
                    <a:pt x="726" y="734"/>
                  </a:lnTo>
                  <a:lnTo>
                    <a:pt x="726" y="742"/>
                  </a:lnTo>
                  <a:lnTo>
                    <a:pt x="718" y="751"/>
                  </a:lnTo>
                  <a:lnTo>
                    <a:pt x="709" y="751"/>
                  </a:lnTo>
                  <a:lnTo>
                    <a:pt x="701" y="751"/>
                  </a:lnTo>
                  <a:lnTo>
                    <a:pt x="692" y="742"/>
                  </a:lnTo>
                  <a:lnTo>
                    <a:pt x="692" y="734"/>
                  </a:lnTo>
                  <a:lnTo>
                    <a:pt x="692" y="725"/>
                  </a:lnTo>
                  <a:lnTo>
                    <a:pt x="692" y="717"/>
                  </a:lnTo>
                  <a:lnTo>
                    <a:pt x="701" y="682"/>
                  </a:lnTo>
                  <a:lnTo>
                    <a:pt x="709" y="665"/>
                  </a:lnTo>
                  <a:lnTo>
                    <a:pt x="709" y="648"/>
                  </a:lnTo>
                  <a:lnTo>
                    <a:pt x="709" y="631"/>
                  </a:lnTo>
                  <a:lnTo>
                    <a:pt x="709" y="614"/>
                  </a:lnTo>
                  <a:lnTo>
                    <a:pt x="701" y="606"/>
                  </a:lnTo>
                  <a:lnTo>
                    <a:pt x="692" y="589"/>
                  </a:lnTo>
                  <a:lnTo>
                    <a:pt x="675" y="580"/>
                  </a:lnTo>
                  <a:lnTo>
                    <a:pt x="658" y="571"/>
                  </a:lnTo>
                  <a:lnTo>
                    <a:pt x="624" y="563"/>
                  </a:lnTo>
                  <a:lnTo>
                    <a:pt x="573" y="563"/>
                  </a:lnTo>
                  <a:lnTo>
                    <a:pt x="419" y="563"/>
                  </a:lnTo>
                  <a:lnTo>
                    <a:pt x="419" y="563"/>
                  </a:lnTo>
                  <a:lnTo>
                    <a:pt x="325" y="964"/>
                  </a:lnTo>
                  <a:lnTo>
                    <a:pt x="316" y="981"/>
                  </a:lnTo>
                  <a:lnTo>
                    <a:pt x="316" y="990"/>
                  </a:lnTo>
                  <a:lnTo>
                    <a:pt x="316" y="998"/>
                  </a:lnTo>
                  <a:lnTo>
                    <a:pt x="316" y="1007"/>
                  </a:lnTo>
                  <a:lnTo>
                    <a:pt x="325" y="1015"/>
                  </a:lnTo>
                  <a:lnTo>
                    <a:pt x="342" y="1024"/>
                  </a:lnTo>
                  <a:lnTo>
                    <a:pt x="367" y="1032"/>
                  </a:lnTo>
                  <a:lnTo>
                    <a:pt x="393" y="1032"/>
                  </a:lnTo>
                  <a:lnTo>
                    <a:pt x="410" y="1032"/>
                  </a:lnTo>
                  <a:lnTo>
                    <a:pt x="427" y="1032"/>
                  </a:lnTo>
                  <a:lnTo>
                    <a:pt x="444" y="1032"/>
                  </a:lnTo>
                  <a:lnTo>
                    <a:pt x="470" y="1032"/>
                  </a:lnTo>
                  <a:lnTo>
                    <a:pt x="487" y="1032"/>
                  </a:lnTo>
                  <a:lnTo>
                    <a:pt x="487" y="1032"/>
                  </a:lnTo>
                  <a:lnTo>
                    <a:pt x="496" y="1032"/>
                  </a:lnTo>
                  <a:lnTo>
                    <a:pt x="496" y="1041"/>
                  </a:lnTo>
                  <a:lnTo>
                    <a:pt x="504" y="1041"/>
                  </a:lnTo>
                  <a:lnTo>
                    <a:pt x="504" y="1049"/>
                  </a:lnTo>
                  <a:lnTo>
                    <a:pt x="504" y="1066"/>
                  </a:lnTo>
                  <a:lnTo>
                    <a:pt x="496" y="1075"/>
                  </a:lnTo>
                  <a:lnTo>
                    <a:pt x="487" y="1083"/>
                  </a:lnTo>
                  <a:lnTo>
                    <a:pt x="479" y="1083"/>
                  </a:lnTo>
                  <a:lnTo>
                    <a:pt x="470" y="1083"/>
                  </a:lnTo>
                  <a:lnTo>
                    <a:pt x="402" y="1083"/>
                  </a:lnTo>
                  <a:lnTo>
                    <a:pt x="308" y="1075"/>
                  </a:lnTo>
                  <a:lnTo>
                    <a:pt x="231" y="1075"/>
                  </a:lnTo>
                  <a:lnTo>
                    <a:pt x="171" y="1075"/>
                  </a:lnTo>
                  <a:lnTo>
                    <a:pt x="85" y="1083"/>
                  </a:lnTo>
                  <a:lnTo>
                    <a:pt x="26" y="1083"/>
                  </a:lnTo>
                  <a:lnTo>
                    <a:pt x="17" y="1083"/>
                  </a:lnTo>
                  <a:lnTo>
                    <a:pt x="9" y="1075"/>
                  </a:lnTo>
                  <a:lnTo>
                    <a:pt x="0" y="1075"/>
                  </a:lnTo>
                  <a:lnTo>
                    <a:pt x="0" y="1058"/>
                  </a:lnTo>
                  <a:lnTo>
                    <a:pt x="0" y="1049"/>
                  </a:lnTo>
                  <a:lnTo>
                    <a:pt x="9" y="1041"/>
                  </a:lnTo>
                  <a:lnTo>
                    <a:pt x="17" y="1032"/>
                  </a:lnTo>
                  <a:lnTo>
                    <a:pt x="26" y="1032"/>
                  </a:lnTo>
                  <a:lnTo>
                    <a:pt x="43" y="1032"/>
                  </a:lnTo>
                  <a:lnTo>
                    <a:pt x="120" y="1032"/>
                  </a:lnTo>
                  <a:lnTo>
                    <a:pt x="154" y="1015"/>
                  </a:lnTo>
                  <a:lnTo>
                    <a:pt x="179" y="998"/>
                  </a:lnTo>
                  <a:lnTo>
                    <a:pt x="188" y="955"/>
                  </a:lnTo>
                  <a:lnTo>
                    <a:pt x="402" y="119"/>
                  </a:lnTo>
                  <a:lnTo>
                    <a:pt x="402" y="102"/>
                  </a:lnTo>
                  <a:lnTo>
                    <a:pt x="402" y="94"/>
                  </a:lnTo>
                  <a:lnTo>
                    <a:pt x="402" y="85"/>
                  </a:lnTo>
                  <a:lnTo>
                    <a:pt x="402" y="77"/>
                  </a:lnTo>
                  <a:lnTo>
                    <a:pt x="402" y="68"/>
                  </a:lnTo>
                  <a:lnTo>
                    <a:pt x="393" y="59"/>
                  </a:lnTo>
                  <a:lnTo>
                    <a:pt x="376" y="51"/>
                  </a:lnTo>
                  <a:lnTo>
                    <a:pt x="359" y="51"/>
                  </a:lnTo>
                  <a:lnTo>
                    <a:pt x="333" y="51"/>
                  </a:lnTo>
                  <a:lnTo>
                    <a:pt x="299" y="51"/>
                  </a:lnTo>
                  <a:lnTo>
                    <a:pt x="282" y="51"/>
                  </a:lnTo>
                  <a:lnTo>
                    <a:pt x="273" y="51"/>
                  </a:lnTo>
                  <a:lnTo>
                    <a:pt x="265" y="42"/>
                  </a:lnTo>
                  <a:lnTo>
                    <a:pt x="256" y="34"/>
                  </a:lnTo>
                  <a:lnTo>
                    <a:pt x="265" y="17"/>
                  </a:lnTo>
                  <a:lnTo>
                    <a:pt x="273" y="8"/>
                  </a:lnTo>
                  <a:lnTo>
                    <a:pt x="282" y="0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3863" y="1635"/>
              <a:ext cx="666" cy="794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470" y="9"/>
                </a:cxn>
                <a:cxn ang="0">
                  <a:pos x="530" y="9"/>
                </a:cxn>
                <a:cxn ang="0">
                  <a:pos x="590" y="9"/>
                </a:cxn>
                <a:cxn ang="0">
                  <a:pos x="649" y="0"/>
                </a:cxn>
                <a:cxn ang="0">
                  <a:pos x="666" y="9"/>
                </a:cxn>
                <a:cxn ang="0">
                  <a:pos x="666" y="34"/>
                </a:cxn>
                <a:cxn ang="0">
                  <a:pos x="649" y="43"/>
                </a:cxn>
                <a:cxn ang="0">
                  <a:pos x="607" y="43"/>
                </a:cxn>
                <a:cxn ang="0">
                  <a:pos x="572" y="60"/>
                </a:cxn>
                <a:cxn ang="0">
                  <a:pos x="564" y="86"/>
                </a:cxn>
                <a:cxn ang="0">
                  <a:pos x="393" y="683"/>
                </a:cxn>
                <a:cxn ang="0">
                  <a:pos x="248" y="777"/>
                </a:cxn>
                <a:cxn ang="0">
                  <a:pos x="85" y="777"/>
                </a:cxn>
                <a:cxn ang="0">
                  <a:pos x="0" y="674"/>
                </a:cxn>
                <a:cxn ang="0">
                  <a:pos x="17" y="615"/>
                </a:cxn>
                <a:cxn ang="0">
                  <a:pos x="43" y="589"/>
                </a:cxn>
                <a:cxn ang="0">
                  <a:pos x="77" y="580"/>
                </a:cxn>
                <a:cxn ang="0">
                  <a:pos x="111" y="589"/>
                </a:cxn>
                <a:cxn ang="0">
                  <a:pos x="128" y="632"/>
                </a:cxn>
                <a:cxn ang="0">
                  <a:pos x="128" y="657"/>
                </a:cxn>
                <a:cxn ang="0">
                  <a:pos x="102" y="691"/>
                </a:cxn>
                <a:cxn ang="0">
                  <a:pos x="51" y="700"/>
                </a:cxn>
                <a:cxn ang="0">
                  <a:pos x="85" y="743"/>
                </a:cxn>
                <a:cxn ang="0">
                  <a:pos x="137" y="760"/>
                </a:cxn>
                <a:cxn ang="0">
                  <a:pos x="162" y="760"/>
                </a:cxn>
                <a:cxn ang="0">
                  <a:pos x="290" y="683"/>
                </a:cxn>
                <a:cxn ang="0">
                  <a:pos x="461" y="94"/>
                </a:cxn>
                <a:cxn ang="0">
                  <a:pos x="461" y="68"/>
                </a:cxn>
                <a:cxn ang="0">
                  <a:pos x="461" y="60"/>
                </a:cxn>
                <a:cxn ang="0">
                  <a:pos x="453" y="51"/>
                </a:cxn>
                <a:cxn ang="0">
                  <a:pos x="410" y="43"/>
                </a:cxn>
                <a:cxn ang="0">
                  <a:pos x="367" y="43"/>
                </a:cxn>
                <a:cxn ang="0">
                  <a:pos x="333" y="43"/>
                </a:cxn>
                <a:cxn ang="0">
                  <a:pos x="325" y="26"/>
                </a:cxn>
                <a:cxn ang="0">
                  <a:pos x="333" y="9"/>
                </a:cxn>
                <a:cxn ang="0">
                  <a:pos x="350" y="0"/>
                </a:cxn>
              </a:cxnLst>
              <a:rect l="0" t="0" r="r" b="b"/>
              <a:pathLst>
                <a:path w="666" h="794">
                  <a:moveTo>
                    <a:pt x="350" y="0"/>
                  </a:moveTo>
                  <a:lnTo>
                    <a:pt x="393" y="0"/>
                  </a:lnTo>
                  <a:lnTo>
                    <a:pt x="436" y="9"/>
                  </a:lnTo>
                  <a:lnTo>
                    <a:pt x="470" y="9"/>
                  </a:lnTo>
                  <a:lnTo>
                    <a:pt x="504" y="9"/>
                  </a:lnTo>
                  <a:lnTo>
                    <a:pt x="530" y="9"/>
                  </a:lnTo>
                  <a:lnTo>
                    <a:pt x="555" y="9"/>
                  </a:lnTo>
                  <a:lnTo>
                    <a:pt x="590" y="9"/>
                  </a:lnTo>
                  <a:lnTo>
                    <a:pt x="624" y="0"/>
                  </a:lnTo>
                  <a:lnTo>
                    <a:pt x="649" y="0"/>
                  </a:lnTo>
                  <a:lnTo>
                    <a:pt x="658" y="9"/>
                  </a:lnTo>
                  <a:lnTo>
                    <a:pt x="666" y="9"/>
                  </a:lnTo>
                  <a:lnTo>
                    <a:pt x="666" y="17"/>
                  </a:lnTo>
                  <a:lnTo>
                    <a:pt x="666" y="34"/>
                  </a:lnTo>
                  <a:lnTo>
                    <a:pt x="658" y="43"/>
                  </a:lnTo>
                  <a:lnTo>
                    <a:pt x="649" y="43"/>
                  </a:lnTo>
                  <a:lnTo>
                    <a:pt x="641" y="43"/>
                  </a:lnTo>
                  <a:lnTo>
                    <a:pt x="607" y="43"/>
                  </a:lnTo>
                  <a:lnTo>
                    <a:pt x="590" y="51"/>
                  </a:lnTo>
                  <a:lnTo>
                    <a:pt x="572" y="60"/>
                  </a:lnTo>
                  <a:lnTo>
                    <a:pt x="564" y="68"/>
                  </a:lnTo>
                  <a:lnTo>
                    <a:pt x="564" y="86"/>
                  </a:lnTo>
                  <a:lnTo>
                    <a:pt x="436" y="606"/>
                  </a:lnTo>
                  <a:lnTo>
                    <a:pt x="393" y="683"/>
                  </a:lnTo>
                  <a:lnTo>
                    <a:pt x="333" y="743"/>
                  </a:lnTo>
                  <a:lnTo>
                    <a:pt x="248" y="777"/>
                  </a:lnTo>
                  <a:lnTo>
                    <a:pt x="162" y="794"/>
                  </a:lnTo>
                  <a:lnTo>
                    <a:pt x="85" y="777"/>
                  </a:lnTo>
                  <a:lnTo>
                    <a:pt x="26" y="734"/>
                  </a:lnTo>
                  <a:lnTo>
                    <a:pt x="0" y="674"/>
                  </a:lnTo>
                  <a:lnTo>
                    <a:pt x="8" y="640"/>
                  </a:lnTo>
                  <a:lnTo>
                    <a:pt x="17" y="615"/>
                  </a:lnTo>
                  <a:lnTo>
                    <a:pt x="34" y="598"/>
                  </a:lnTo>
                  <a:lnTo>
                    <a:pt x="43" y="589"/>
                  </a:lnTo>
                  <a:lnTo>
                    <a:pt x="60" y="580"/>
                  </a:lnTo>
                  <a:lnTo>
                    <a:pt x="77" y="580"/>
                  </a:lnTo>
                  <a:lnTo>
                    <a:pt x="94" y="580"/>
                  </a:lnTo>
                  <a:lnTo>
                    <a:pt x="111" y="589"/>
                  </a:lnTo>
                  <a:lnTo>
                    <a:pt x="128" y="606"/>
                  </a:lnTo>
                  <a:lnTo>
                    <a:pt x="128" y="632"/>
                  </a:lnTo>
                  <a:lnTo>
                    <a:pt x="128" y="640"/>
                  </a:lnTo>
                  <a:lnTo>
                    <a:pt x="128" y="657"/>
                  </a:lnTo>
                  <a:lnTo>
                    <a:pt x="120" y="674"/>
                  </a:lnTo>
                  <a:lnTo>
                    <a:pt x="102" y="691"/>
                  </a:lnTo>
                  <a:lnTo>
                    <a:pt x="77" y="700"/>
                  </a:lnTo>
                  <a:lnTo>
                    <a:pt x="51" y="700"/>
                  </a:lnTo>
                  <a:lnTo>
                    <a:pt x="68" y="726"/>
                  </a:lnTo>
                  <a:lnTo>
                    <a:pt x="85" y="743"/>
                  </a:lnTo>
                  <a:lnTo>
                    <a:pt x="111" y="751"/>
                  </a:lnTo>
                  <a:lnTo>
                    <a:pt x="137" y="760"/>
                  </a:lnTo>
                  <a:lnTo>
                    <a:pt x="154" y="760"/>
                  </a:lnTo>
                  <a:lnTo>
                    <a:pt x="162" y="760"/>
                  </a:lnTo>
                  <a:lnTo>
                    <a:pt x="231" y="743"/>
                  </a:lnTo>
                  <a:lnTo>
                    <a:pt x="290" y="683"/>
                  </a:lnTo>
                  <a:lnTo>
                    <a:pt x="333" y="606"/>
                  </a:lnTo>
                  <a:lnTo>
                    <a:pt x="461" y="94"/>
                  </a:lnTo>
                  <a:lnTo>
                    <a:pt x="461" y="77"/>
                  </a:lnTo>
                  <a:lnTo>
                    <a:pt x="461" y="68"/>
                  </a:lnTo>
                  <a:lnTo>
                    <a:pt x="461" y="68"/>
                  </a:lnTo>
                  <a:lnTo>
                    <a:pt x="461" y="60"/>
                  </a:lnTo>
                  <a:lnTo>
                    <a:pt x="461" y="51"/>
                  </a:lnTo>
                  <a:lnTo>
                    <a:pt x="453" y="51"/>
                  </a:lnTo>
                  <a:lnTo>
                    <a:pt x="427" y="43"/>
                  </a:lnTo>
                  <a:lnTo>
                    <a:pt x="410" y="43"/>
                  </a:lnTo>
                  <a:lnTo>
                    <a:pt x="393" y="43"/>
                  </a:lnTo>
                  <a:lnTo>
                    <a:pt x="367" y="43"/>
                  </a:lnTo>
                  <a:lnTo>
                    <a:pt x="350" y="43"/>
                  </a:lnTo>
                  <a:lnTo>
                    <a:pt x="333" y="43"/>
                  </a:lnTo>
                  <a:lnTo>
                    <a:pt x="325" y="34"/>
                  </a:lnTo>
                  <a:lnTo>
                    <a:pt x="325" y="26"/>
                  </a:lnTo>
                  <a:lnTo>
                    <a:pt x="333" y="9"/>
                  </a:lnTo>
                  <a:lnTo>
                    <a:pt x="333" y="9"/>
                  </a:lnTo>
                  <a:lnTo>
                    <a:pt x="342" y="0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5093" y="2053"/>
              <a:ext cx="1060" cy="1058"/>
            </a:xfrm>
            <a:custGeom>
              <a:avLst/>
              <a:gdLst/>
              <a:ahLst/>
              <a:cxnLst>
                <a:cxn ang="0">
                  <a:pos x="530" y="0"/>
                </a:cxn>
                <a:cxn ang="0">
                  <a:pos x="547" y="0"/>
                </a:cxn>
                <a:cxn ang="0">
                  <a:pos x="556" y="9"/>
                </a:cxn>
                <a:cxn ang="0">
                  <a:pos x="556" y="26"/>
                </a:cxn>
                <a:cxn ang="0">
                  <a:pos x="556" y="43"/>
                </a:cxn>
                <a:cxn ang="0">
                  <a:pos x="556" y="52"/>
                </a:cxn>
                <a:cxn ang="0">
                  <a:pos x="556" y="495"/>
                </a:cxn>
                <a:cxn ang="0">
                  <a:pos x="1009" y="495"/>
                </a:cxn>
                <a:cxn ang="0">
                  <a:pos x="1017" y="495"/>
                </a:cxn>
                <a:cxn ang="0">
                  <a:pos x="1034" y="504"/>
                </a:cxn>
                <a:cxn ang="0">
                  <a:pos x="1043" y="504"/>
                </a:cxn>
                <a:cxn ang="0">
                  <a:pos x="1052" y="512"/>
                </a:cxn>
                <a:cxn ang="0">
                  <a:pos x="1060" y="529"/>
                </a:cxn>
                <a:cxn ang="0">
                  <a:pos x="1052" y="546"/>
                </a:cxn>
                <a:cxn ang="0">
                  <a:pos x="1043" y="555"/>
                </a:cxn>
                <a:cxn ang="0">
                  <a:pos x="1034" y="564"/>
                </a:cxn>
                <a:cxn ang="0">
                  <a:pos x="1017" y="564"/>
                </a:cxn>
                <a:cxn ang="0">
                  <a:pos x="1009" y="564"/>
                </a:cxn>
                <a:cxn ang="0">
                  <a:pos x="556" y="564"/>
                </a:cxn>
                <a:cxn ang="0">
                  <a:pos x="556" y="1007"/>
                </a:cxn>
                <a:cxn ang="0">
                  <a:pos x="556" y="1024"/>
                </a:cxn>
                <a:cxn ang="0">
                  <a:pos x="556" y="1033"/>
                </a:cxn>
                <a:cxn ang="0">
                  <a:pos x="556" y="1050"/>
                </a:cxn>
                <a:cxn ang="0">
                  <a:pos x="547" y="1058"/>
                </a:cxn>
                <a:cxn ang="0">
                  <a:pos x="530" y="1058"/>
                </a:cxn>
                <a:cxn ang="0">
                  <a:pos x="513" y="1058"/>
                </a:cxn>
                <a:cxn ang="0">
                  <a:pos x="505" y="1050"/>
                </a:cxn>
                <a:cxn ang="0">
                  <a:pos x="496" y="1033"/>
                </a:cxn>
                <a:cxn ang="0">
                  <a:pos x="496" y="1024"/>
                </a:cxn>
                <a:cxn ang="0">
                  <a:pos x="496" y="1007"/>
                </a:cxn>
                <a:cxn ang="0">
                  <a:pos x="496" y="564"/>
                </a:cxn>
                <a:cxn ang="0">
                  <a:pos x="52" y="564"/>
                </a:cxn>
                <a:cxn ang="0">
                  <a:pos x="35" y="564"/>
                </a:cxn>
                <a:cxn ang="0">
                  <a:pos x="26" y="564"/>
                </a:cxn>
                <a:cxn ang="0">
                  <a:pos x="9" y="555"/>
                </a:cxn>
                <a:cxn ang="0">
                  <a:pos x="0" y="546"/>
                </a:cxn>
                <a:cxn ang="0">
                  <a:pos x="0" y="529"/>
                </a:cxn>
                <a:cxn ang="0">
                  <a:pos x="0" y="512"/>
                </a:cxn>
                <a:cxn ang="0">
                  <a:pos x="9" y="504"/>
                </a:cxn>
                <a:cxn ang="0">
                  <a:pos x="26" y="504"/>
                </a:cxn>
                <a:cxn ang="0">
                  <a:pos x="35" y="495"/>
                </a:cxn>
                <a:cxn ang="0">
                  <a:pos x="52" y="495"/>
                </a:cxn>
                <a:cxn ang="0">
                  <a:pos x="496" y="495"/>
                </a:cxn>
                <a:cxn ang="0">
                  <a:pos x="496" y="52"/>
                </a:cxn>
                <a:cxn ang="0">
                  <a:pos x="496" y="43"/>
                </a:cxn>
                <a:cxn ang="0">
                  <a:pos x="496" y="26"/>
                </a:cxn>
                <a:cxn ang="0">
                  <a:pos x="505" y="9"/>
                </a:cxn>
                <a:cxn ang="0">
                  <a:pos x="513" y="0"/>
                </a:cxn>
                <a:cxn ang="0">
                  <a:pos x="530" y="0"/>
                </a:cxn>
              </a:cxnLst>
              <a:rect l="0" t="0" r="r" b="b"/>
              <a:pathLst>
                <a:path w="1060" h="1058">
                  <a:moveTo>
                    <a:pt x="530" y="0"/>
                  </a:moveTo>
                  <a:lnTo>
                    <a:pt x="547" y="0"/>
                  </a:lnTo>
                  <a:lnTo>
                    <a:pt x="556" y="9"/>
                  </a:lnTo>
                  <a:lnTo>
                    <a:pt x="556" y="26"/>
                  </a:lnTo>
                  <a:lnTo>
                    <a:pt x="556" y="43"/>
                  </a:lnTo>
                  <a:lnTo>
                    <a:pt x="556" y="52"/>
                  </a:lnTo>
                  <a:lnTo>
                    <a:pt x="556" y="495"/>
                  </a:lnTo>
                  <a:lnTo>
                    <a:pt x="1009" y="495"/>
                  </a:lnTo>
                  <a:lnTo>
                    <a:pt x="1017" y="495"/>
                  </a:lnTo>
                  <a:lnTo>
                    <a:pt x="1034" y="504"/>
                  </a:lnTo>
                  <a:lnTo>
                    <a:pt x="1043" y="504"/>
                  </a:lnTo>
                  <a:lnTo>
                    <a:pt x="1052" y="512"/>
                  </a:lnTo>
                  <a:lnTo>
                    <a:pt x="1060" y="529"/>
                  </a:lnTo>
                  <a:lnTo>
                    <a:pt x="1052" y="546"/>
                  </a:lnTo>
                  <a:lnTo>
                    <a:pt x="1043" y="555"/>
                  </a:lnTo>
                  <a:lnTo>
                    <a:pt x="1034" y="564"/>
                  </a:lnTo>
                  <a:lnTo>
                    <a:pt x="1017" y="564"/>
                  </a:lnTo>
                  <a:lnTo>
                    <a:pt x="1009" y="564"/>
                  </a:lnTo>
                  <a:lnTo>
                    <a:pt x="556" y="564"/>
                  </a:lnTo>
                  <a:lnTo>
                    <a:pt x="556" y="1007"/>
                  </a:lnTo>
                  <a:lnTo>
                    <a:pt x="556" y="1024"/>
                  </a:lnTo>
                  <a:lnTo>
                    <a:pt x="556" y="1033"/>
                  </a:lnTo>
                  <a:lnTo>
                    <a:pt x="556" y="1050"/>
                  </a:lnTo>
                  <a:lnTo>
                    <a:pt x="547" y="1058"/>
                  </a:lnTo>
                  <a:lnTo>
                    <a:pt x="530" y="1058"/>
                  </a:lnTo>
                  <a:lnTo>
                    <a:pt x="513" y="1058"/>
                  </a:lnTo>
                  <a:lnTo>
                    <a:pt x="505" y="1050"/>
                  </a:lnTo>
                  <a:lnTo>
                    <a:pt x="496" y="1033"/>
                  </a:lnTo>
                  <a:lnTo>
                    <a:pt x="496" y="1024"/>
                  </a:lnTo>
                  <a:lnTo>
                    <a:pt x="496" y="1007"/>
                  </a:lnTo>
                  <a:lnTo>
                    <a:pt x="496" y="564"/>
                  </a:lnTo>
                  <a:lnTo>
                    <a:pt x="52" y="564"/>
                  </a:lnTo>
                  <a:lnTo>
                    <a:pt x="35" y="564"/>
                  </a:lnTo>
                  <a:lnTo>
                    <a:pt x="26" y="564"/>
                  </a:lnTo>
                  <a:lnTo>
                    <a:pt x="9" y="555"/>
                  </a:lnTo>
                  <a:lnTo>
                    <a:pt x="0" y="546"/>
                  </a:lnTo>
                  <a:lnTo>
                    <a:pt x="0" y="529"/>
                  </a:lnTo>
                  <a:lnTo>
                    <a:pt x="0" y="512"/>
                  </a:lnTo>
                  <a:lnTo>
                    <a:pt x="9" y="504"/>
                  </a:lnTo>
                  <a:lnTo>
                    <a:pt x="26" y="504"/>
                  </a:lnTo>
                  <a:lnTo>
                    <a:pt x="35" y="495"/>
                  </a:lnTo>
                  <a:lnTo>
                    <a:pt x="52" y="495"/>
                  </a:lnTo>
                  <a:lnTo>
                    <a:pt x="496" y="495"/>
                  </a:lnTo>
                  <a:lnTo>
                    <a:pt x="496" y="52"/>
                  </a:lnTo>
                  <a:lnTo>
                    <a:pt x="496" y="43"/>
                  </a:lnTo>
                  <a:lnTo>
                    <a:pt x="496" y="26"/>
                  </a:lnTo>
                  <a:lnTo>
                    <a:pt x="505" y="9"/>
                  </a:lnTo>
                  <a:lnTo>
                    <a:pt x="513" y="0"/>
                  </a:lnTo>
                  <a:lnTo>
                    <a:pt x="5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6734" y="2497"/>
              <a:ext cx="171" cy="171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1" y="9"/>
                </a:cxn>
                <a:cxn ang="0">
                  <a:pos x="137" y="17"/>
                </a:cxn>
                <a:cxn ang="0">
                  <a:pos x="154" y="34"/>
                </a:cxn>
                <a:cxn ang="0">
                  <a:pos x="163" y="60"/>
                </a:cxn>
                <a:cxn ang="0">
                  <a:pos x="171" y="85"/>
                </a:cxn>
                <a:cxn ang="0">
                  <a:pos x="163" y="111"/>
                </a:cxn>
                <a:cxn ang="0">
                  <a:pos x="154" y="137"/>
                </a:cxn>
                <a:cxn ang="0">
                  <a:pos x="137" y="154"/>
                </a:cxn>
                <a:cxn ang="0">
                  <a:pos x="111" y="171"/>
                </a:cxn>
                <a:cxn ang="0">
                  <a:pos x="86" y="171"/>
                </a:cxn>
                <a:cxn ang="0">
                  <a:pos x="60" y="171"/>
                </a:cxn>
                <a:cxn ang="0">
                  <a:pos x="34" y="154"/>
                </a:cxn>
                <a:cxn ang="0">
                  <a:pos x="17" y="137"/>
                </a:cxn>
                <a:cxn ang="0">
                  <a:pos x="9" y="111"/>
                </a:cxn>
                <a:cxn ang="0">
                  <a:pos x="0" y="85"/>
                </a:cxn>
                <a:cxn ang="0">
                  <a:pos x="9" y="60"/>
                </a:cxn>
                <a:cxn ang="0">
                  <a:pos x="17" y="34"/>
                </a:cxn>
                <a:cxn ang="0">
                  <a:pos x="34" y="17"/>
                </a:cxn>
                <a:cxn ang="0">
                  <a:pos x="60" y="9"/>
                </a:cxn>
                <a:cxn ang="0">
                  <a:pos x="86" y="0"/>
                </a:cxn>
              </a:cxnLst>
              <a:rect l="0" t="0" r="r" b="b"/>
              <a:pathLst>
                <a:path w="171" h="171">
                  <a:moveTo>
                    <a:pt x="86" y="0"/>
                  </a:moveTo>
                  <a:lnTo>
                    <a:pt x="111" y="9"/>
                  </a:lnTo>
                  <a:lnTo>
                    <a:pt x="137" y="17"/>
                  </a:lnTo>
                  <a:lnTo>
                    <a:pt x="154" y="34"/>
                  </a:lnTo>
                  <a:lnTo>
                    <a:pt x="163" y="60"/>
                  </a:lnTo>
                  <a:lnTo>
                    <a:pt x="171" y="85"/>
                  </a:lnTo>
                  <a:lnTo>
                    <a:pt x="163" y="111"/>
                  </a:lnTo>
                  <a:lnTo>
                    <a:pt x="154" y="137"/>
                  </a:lnTo>
                  <a:lnTo>
                    <a:pt x="137" y="154"/>
                  </a:lnTo>
                  <a:lnTo>
                    <a:pt x="111" y="171"/>
                  </a:lnTo>
                  <a:lnTo>
                    <a:pt x="86" y="171"/>
                  </a:lnTo>
                  <a:lnTo>
                    <a:pt x="60" y="171"/>
                  </a:lnTo>
                  <a:lnTo>
                    <a:pt x="34" y="154"/>
                  </a:lnTo>
                  <a:lnTo>
                    <a:pt x="17" y="137"/>
                  </a:lnTo>
                  <a:lnTo>
                    <a:pt x="9" y="111"/>
                  </a:lnTo>
                  <a:lnTo>
                    <a:pt x="0" y="85"/>
                  </a:lnTo>
                  <a:lnTo>
                    <a:pt x="9" y="60"/>
                  </a:lnTo>
                  <a:lnTo>
                    <a:pt x="17" y="34"/>
                  </a:lnTo>
                  <a:lnTo>
                    <a:pt x="34" y="17"/>
                  </a:lnTo>
                  <a:lnTo>
                    <a:pt x="60" y="9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7443" y="2497"/>
              <a:ext cx="171" cy="171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2" y="9"/>
                </a:cxn>
                <a:cxn ang="0">
                  <a:pos x="137" y="17"/>
                </a:cxn>
                <a:cxn ang="0">
                  <a:pos x="154" y="34"/>
                </a:cxn>
                <a:cxn ang="0">
                  <a:pos x="163" y="60"/>
                </a:cxn>
                <a:cxn ang="0">
                  <a:pos x="171" y="85"/>
                </a:cxn>
                <a:cxn ang="0">
                  <a:pos x="163" y="111"/>
                </a:cxn>
                <a:cxn ang="0">
                  <a:pos x="154" y="137"/>
                </a:cxn>
                <a:cxn ang="0">
                  <a:pos x="137" y="154"/>
                </a:cxn>
                <a:cxn ang="0">
                  <a:pos x="112" y="171"/>
                </a:cxn>
                <a:cxn ang="0">
                  <a:pos x="86" y="171"/>
                </a:cxn>
                <a:cxn ang="0">
                  <a:pos x="60" y="171"/>
                </a:cxn>
                <a:cxn ang="0">
                  <a:pos x="35" y="154"/>
                </a:cxn>
                <a:cxn ang="0">
                  <a:pos x="18" y="137"/>
                </a:cxn>
                <a:cxn ang="0">
                  <a:pos x="9" y="111"/>
                </a:cxn>
                <a:cxn ang="0">
                  <a:pos x="0" y="85"/>
                </a:cxn>
                <a:cxn ang="0">
                  <a:pos x="9" y="60"/>
                </a:cxn>
                <a:cxn ang="0">
                  <a:pos x="18" y="34"/>
                </a:cxn>
                <a:cxn ang="0">
                  <a:pos x="35" y="17"/>
                </a:cxn>
                <a:cxn ang="0">
                  <a:pos x="60" y="9"/>
                </a:cxn>
                <a:cxn ang="0">
                  <a:pos x="86" y="0"/>
                </a:cxn>
              </a:cxnLst>
              <a:rect l="0" t="0" r="r" b="b"/>
              <a:pathLst>
                <a:path w="171" h="171">
                  <a:moveTo>
                    <a:pt x="86" y="0"/>
                  </a:moveTo>
                  <a:lnTo>
                    <a:pt x="112" y="9"/>
                  </a:lnTo>
                  <a:lnTo>
                    <a:pt x="137" y="17"/>
                  </a:lnTo>
                  <a:lnTo>
                    <a:pt x="154" y="34"/>
                  </a:lnTo>
                  <a:lnTo>
                    <a:pt x="163" y="60"/>
                  </a:lnTo>
                  <a:lnTo>
                    <a:pt x="171" y="85"/>
                  </a:lnTo>
                  <a:lnTo>
                    <a:pt x="163" y="111"/>
                  </a:lnTo>
                  <a:lnTo>
                    <a:pt x="154" y="137"/>
                  </a:lnTo>
                  <a:lnTo>
                    <a:pt x="137" y="154"/>
                  </a:lnTo>
                  <a:lnTo>
                    <a:pt x="112" y="171"/>
                  </a:lnTo>
                  <a:lnTo>
                    <a:pt x="86" y="171"/>
                  </a:lnTo>
                  <a:lnTo>
                    <a:pt x="60" y="171"/>
                  </a:lnTo>
                  <a:lnTo>
                    <a:pt x="35" y="154"/>
                  </a:lnTo>
                  <a:lnTo>
                    <a:pt x="18" y="137"/>
                  </a:lnTo>
                  <a:lnTo>
                    <a:pt x="9" y="111"/>
                  </a:lnTo>
                  <a:lnTo>
                    <a:pt x="0" y="85"/>
                  </a:lnTo>
                  <a:lnTo>
                    <a:pt x="9" y="60"/>
                  </a:lnTo>
                  <a:lnTo>
                    <a:pt x="18" y="34"/>
                  </a:lnTo>
                  <a:lnTo>
                    <a:pt x="35" y="17"/>
                  </a:lnTo>
                  <a:lnTo>
                    <a:pt x="60" y="9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8153" y="2497"/>
              <a:ext cx="171" cy="17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11" y="9"/>
                </a:cxn>
                <a:cxn ang="0">
                  <a:pos x="136" y="17"/>
                </a:cxn>
                <a:cxn ang="0">
                  <a:pos x="154" y="34"/>
                </a:cxn>
                <a:cxn ang="0">
                  <a:pos x="171" y="60"/>
                </a:cxn>
                <a:cxn ang="0">
                  <a:pos x="171" y="85"/>
                </a:cxn>
                <a:cxn ang="0">
                  <a:pos x="171" y="111"/>
                </a:cxn>
                <a:cxn ang="0">
                  <a:pos x="154" y="137"/>
                </a:cxn>
                <a:cxn ang="0">
                  <a:pos x="136" y="154"/>
                </a:cxn>
                <a:cxn ang="0">
                  <a:pos x="111" y="171"/>
                </a:cxn>
                <a:cxn ang="0">
                  <a:pos x="85" y="171"/>
                </a:cxn>
                <a:cxn ang="0">
                  <a:pos x="60" y="171"/>
                </a:cxn>
                <a:cxn ang="0">
                  <a:pos x="42" y="154"/>
                </a:cxn>
                <a:cxn ang="0">
                  <a:pos x="17" y="137"/>
                </a:cxn>
                <a:cxn ang="0">
                  <a:pos x="8" y="111"/>
                </a:cxn>
                <a:cxn ang="0">
                  <a:pos x="0" y="85"/>
                </a:cxn>
                <a:cxn ang="0">
                  <a:pos x="8" y="60"/>
                </a:cxn>
                <a:cxn ang="0">
                  <a:pos x="17" y="34"/>
                </a:cxn>
                <a:cxn ang="0">
                  <a:pos x="42" y="17"/>
                </a:cxn>
                <a:cxn ang="0">
                  <a:pos x="60" y="9"/>
                </a:cxn>
                <a:cxn ang="0">
                  <a:pos x="85" y="0"/>
                </a:cxn>
              </a:cxnLst>
              <a:rect l="0" t="0" r="r" b="b"/>
              <a:pathLst>
                <a:path w="171" h="171">
                  <a:moveTo>
                    <a:pt x="85" y="0"/>
                  </a:moveTo>
                  <a:lnTo>
                    <a:pt x="111" y="9"/>
                  </a:lnTo>
                  <a:lnTo>
                    <a:pt x="136" y="17"/>
                  </a:lnTo>
                  <a:lnTo>
                    <a:pt x="154" y="34"/>
                  </a:lnTo>
                  <a:lnTo>
                    <a:pt x="171" y="60"/>
                  </a:lnTo>
                  <a:lnTo>
                    <a:pt x="171" y="85"/>
                  </a:lnTo>
                  <a:lnTo>
                    <a:pt x="171" y="111"/>
                  </a:lnTo>
                  <a:lnTo>
                    <a:pt x="154" y="137"/>
                  </a:lnTo>
                  <a:lnTo>
                    <a:pt x="136" y="154"/>
                  </a:lnTo>
                  <a:lnTo>
                    <a:pt x="111" y="171"/>
                  </a:lnTo>
                  <a:lnTo>
                    <a:pt x="85" y="171"/>
                  </a:lnTo>
                  <a:lnTo>
                    <a:pt x="60" y="171"/>
                  </a:lnTo>
                  <a:lnTo>
                    <a:pt x="42" y="154"/>
                  </a:lnTo>
                  <a:lnTo>
                    <a:pt x="17" y="137"/>
                  </a:lnTo>
                  <a:lnTo>
                    <a:pt x="8" y="111"/>
                  </a:lnTo>
                  <a:lnTo>
                    <a:pt x="0" y="85"/>
                  </a:lnTo>
                  <a:lnTo>
                    <a:pt x="8" y="60"/>
                  </a:lnTo>
                  <a:lnTo>
                    <a:pt x="17" y="34"/>
                  </a:lnTo>
                  <a:lnTo>
                    <a:pt x="42" y="17"/>
                  </a:lnTo>
                  <a:lnTo>
                    <a:pt x="60" y="9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685800" y="3657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Local</a:t>
            </a:r>
            <a:r>
              <a:rPr lang="en-US" sz="2400" dirty="0" smtClean="0">
                <a:solidFill>
                  <a:srgbClr val="FF0066"/>
                </a:solidFill>
              </a:rPr>
              <a:t> system of charges over the Coulomb branch: </a:t>
            </a:r>
            <a:endParaRPr lang="en-US" sz="24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0" grpId="0"/>
      <p:bldP spid="8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 smtClean="0"/>
              <a:t>BPS States: Geometrical Picture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BPS states come from open M2 </a:t>
            </a:r>
            <a:r>
              <a:rPr lang="en-US" sz="2400" dirty="0" err="1" smtClean="0">
                <a:solidFill>
                  <a:srgbClr val="009900"/>
                </a:solidFill>
              </a:rPr>
              <a:t>branes</a:t>
            </a:r>
            <a:r>
              <a:rPr lang="en-US" sz="2400" dirty="0" smtClean="0">
                <a:solidFill>
                  <a:srgbClr val="009900"/>
                </a:solidFill>
              </a:rPr>
              <a:t> stretching between sheets </a:t>
            </a:r>
            <a:r>
              <a:rPr lang="en-US" sz="2400" dirty="0" err="1" smtClean="0">
                <a:solidFill>
                  <a:srgbClr val="009900"/>
                </a:solidFill>
              </a:rPr>
              <a:t>i</a:t>
            </a:r>
            <a:r>
              <a:rPr lang="en-US" sz="2400" dirty="0" smtClean="0">
                <a:solidFill>
                  <a:srgbClr val="009900"/>
                </a:solidFill>
              </a:rPr>
              <a:t> and j.  Here </a:t>
            </a:r>
            <a:r>
              <a:rPr lang="en-US" sz="2400" dirty="0" err="1" smtClean="0">
                <a:solidFill>
                  <a:srgbClr val="009900"/>
                </a:solidFill>
              </a:rPr>
              <a:t>i,j</a:t>
            </a:r>
            <a:r>
              <a:rPr lang="en-US" sz="2400" dirty="0" smtClean="0">
                <a:solidFill>
                  <a:srgbClr val="009900"/>
                </a:solidFill>
              </a:rPr>
              <a:t>, =1,…, K.  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00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</a:t>
            </a:r>
            <a:r>
              <a:rPr lang="en-US" sz="2800" b="1" i="1" u="sng" dirty="0" smtClean="0">
                <a:solidFill>
                  <a:srgbClr val="0000FF"/>
                </a:solidFill>
              </a:rPr>
              <a:t>WKB path </a:t>
            </a:r>
            <a:r>
              <a:rPr lang="en-US" sz="2800" dirty="0" smtClean="0">
                <a:solidFill>
                  <a:srgbClr val="0000FF"/>
                </a:solidFill>
              </a:rPr>
              <a:t>of phase 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 </a:t>
            </a:r>
            <a:r>
              <a:rPr lang="en-US" sz="2800" dirty="0" smtClean="0">
                <a:solidFill>
                  <a:srgbClr val="0000FF"/>
                </a:solidFill>
              </a:rPr>
              <a:t>  is an integral path on C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438400" y="3886200"/>
            <a:ext cx="3352800" cy="529475"/>
            <a:chOff x="1123" y="2246"/>
            <a:chExt cx="16464" cy="2600"/>
          </a:xfrm>
          <a:solidFill>
            <a:srgbClr val="0000FF"/>
          </a:solidFill>
        </p:grpSpPr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1123" y="2498"/>
              <a:ext cx="478" cy="2257"/>
            </a:xfrm>
            <a:custGeom>
              <a:avLst/>
              <a:gdLst/>
              <a:ahLst/>
              <a:cxnLst>
                <a:cxn ang="0">
                  <a:pos x="422" y="0"/>
                </a:cxn>
                <a:cxn ang="0">
                  <a:pos x="433" y="0"/>
                </a:cxn>
                <a:cxn ang="0">
                  <a:pos x="453" y="6"/>
                </a:cxn>
                <a:cxn ang="0">
                  <a:pos x="473" y="27"/>
                </a:cxn>
                <a:cxn ang="0">
                  <a:pos x="478" y="49"/>
                </a:cxn>
                <a:cxn ang="0">
                  <a:pos x="478" y="65"/>
                </a:cxn>
                <a:cxn ang="0">
                  <a:pos x="468" y="86"/>
                </a:cxn>
                <a:cxn ang="0">
                  <a:pos x="468" y="81"/>
                </a:cxn>
                <a:cxn ang="0">
                  <a:pos x="86" y="1123"/>
                </a:cxn>
                <a:cxn ang="0">
                  <a:pos x="468" y="2171"/>
                </a:cxn>
                <a:cxn ang="0">
                  <a:pos x="473" y="2187"/>
                </a:cxn>
                <a:cxn ang="0">
                  <a:pos x="478" y="2192"/>
                </a:cxn>
                <a:cxn ang="0">
                  <a:pos x="478" y="2208"/>
                </a:cxn>
                <a:cxn ang="0">
                  <a:pos x="473" y="2230"/>
                </a:cxn>
                <a:cxn ang="0">
                  <a:pos x="453" y="2251"/>
                </a:cxn>
                <a:cxn ang="0">
                  <a:pos x="433" y="2257"/>
                </a:cxn>
                <a:cxn ang="0">
                  <a:pos x="417" y="2257"/>
                </a:cxn>
                <a:cxn ang="0">
                  <a:pos x="407" y="2251"/>
                </a:cxn>
                <a:cxn ang="0">
                  <a:pos x="402" y="2240"/>
                </a:cxn>
                <a:cxn ang="0">
                  <a:pos x="392" y="2230"/>
                </a:cxn>
                <a:cxn ang="0">
                  <a:pos x="392" y="2214"/>
                </a:cxn>
                <a:cxn ang="0">
                  <a:pos x="387" y="2203"/>
                </a:cxn>
                <a:cxn ang="0">
                  <a:pos x="10" y="1166"/>
                </a:cxn>
                <a:cxn ang="0">
                  <a:pos x="5" y="1150"/>
                </a:cxn>
                <a:cxn ang="0">
                  <a:pos x="0" y="1144"/>
                </a:cxn>
                <a:cxn ang="0">
                  <a:pos x="0" y="1118"/>
                </a:cxn>
                <a:cxn ang="0">
                  <a:pos x="5" y="1101"/>
                </a:cxn>
                <a:cxn ang="0">
                  <a:pos x="10" y="1091"/>
                </a:cxn>
                <a:cxn ang="0">
                  <a:pos x="387" y="54"/>
                </a:cxn>
                <a:cxn ang="0">
                  <a:pos x="392" y="32"/>
                </a:cxn>
                <a:cxn ang="0">
                  <a:pos x="402" y="16"/>
                </a:cxn>
                <a:cxn ang="0">
                  <a:pos x="412" y="6"/>
                </a:cxn>
                <a:cxn ang="0">
                  <a:pos x="422" y="0"/>
                </a:cxn>
              </a:cxnLst>
              <a:rect l="0" t="0" r="r" b="b"/>
              <a:pathLst>
                <a:path w="478" h="2257">
                  <a:moveTo>
                    <a:pt x="422" y="0"/>
                  </a:moveTo>
                  <a:lnTo>
                    <a:pt x="433" y="0"/>
                  </a:lnTo>
                  <a:lnTo>
                    <a:pt x="453" y="6"/>
                  </a:lnTo>
                  <a:lnTo>
                    <a:pt x="473" y="27"/>
                  </a:lnTo>
                  <a:lnTo>
                    <a:pt x="478" y="49"/>
                  </a:lnTo>
                  <a:lnTo>
                    <a:pt x="478" y="65"/>
                  </a:lnTo>
                  <a:lnTo>
                    <a:pt x="468" y="86"/>
                  </a:lnTo>
                  <a:lnTo>
                    <a:pt x="468" y="81"/>
                  </a:lnTo>
                  <a:lnTo>
                    <a:pt x="86" y="1123"/>
                  </a:lnTo>
                  <a:lnTo>
                    <a:pt x="468" y="2171"/>
                  </a:lnTo>
                  <a:lnTo>
                    <a:pt x="473" y="2187"/>
                  </a:lnTo>
                  <a:lnTo>
                    <a:pt x="478" y="2192"/>
                  </a:lnTo>
                  <a:lnTo>
                    <a:pt x="478" y="2208"/>
                  </a:lnTo>
                  <a:lnTo>
                    <a:pt x="473" y="2230"/>
                  </a:lnTo>
                  <a:lnTo>
                    <a:pt x="453" y="2251"/>
                  </a:lnTo>
                  <a:lnTo>
                    <a:pt x="433" y="2257"/>
                  </a:lnTo>
                  <a:lnTo>
                    <a:pt x="417" y="2257"/>
                  </a:lnTo>
                  <a:lnTo>
                    <a:pt x="407" y="2251"/>
                  </a:lnTo>
                  <a:lnTo>
                    <a:pt x="402" y="2240"/>
                  </a:lnTo>
                  <a:lnTo>
                    <a:pt x="392" y="2230"/>
                  </a:lnTo>
                  <a:lnTo>
                    <a:pt x="392" y="2214"/>
                  </a:lnTo>
                  <a:lnTo>
                    <a:pt x="387" y="2203"/>
                  </a:lnTo>
                  <a:lnTo>
                    <a:pt x="10" y="1166"/>
                  </a:lnTo>
                  <a:lnTo>
                    <a:pt x="5" y="1150"/>
                  </a:lnTo>
                  <a:lnTo>
                    <a:pt x="0" y="1144"/>
                  </a:lnTo>
                  <a:lnTo>
                    <a:pt x="0" y="1118"/>
                  </a:lnTo>
                  <a:lnTo>
                    <a:pt x="5" y="1101"/>
                  </a:lnTo>
                  <a:lnTo>
                    <a:pt x="10" y="1091"/>
                  </a:lnTo>
                  <a:lnTo>
                    <a:pt x="387" y="54"/>
                  </a:lnTo>
                  <a:lnTo>
                    <a:pt x="392" y="32"/>
                  </a:lnTo>
                  <a:lnTo>
                    <a:pt x="402" y="16"/>
                  </a:lnTo>
                  <a:lnTo>
                    <a:pt x="412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830" y="2627"/>
              <a:ext cx="1059" cy="1596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01" y="0"/>
                </a:cxn>
                <a:cxn ang="0">
                  <a:pos x="362" y="6"/>
                </a:cxn>
                <a:cxn ang="0">
                  <a:pos x="423" y="22"/>
                </a:cxn>
                <a:cxn ang="0">
                  <a:pos x="479" y="48"/>
                </a:cxn>
                <a:cxn ang="0">
                  <a:pos x="525" y="97"/>
                </a:cxn>
                <a:cxn ang="0">
                  <a:pos x="560" y="161"/>
                </a:cxn>
                <a:cxn ang="0">
                  <a:pos x="998" y="1445"/>
                </a:cxn>
                <a:cxn ang="0">
                  <a:pos x="1018" y="1504"/>
                </a:cxn>
                <a:cxn ang="0">
                  <a:pos x="1049" y="1547"/>
                </a:cxn>
                <a:cxn ang="0">
                  <a:pos x="1054" y="1553"/>
                </a:cxn>
                <a:cxn ang="0">
                  <a:pos x="1059" y="1563"/>
                </a:cxn>
                <a:cxn ang="0">
                  <a:pos x="1059" y="1574"/>
                </a:cxn>
                <a:cxn ang="0">
                  <a:pos x="1054" y="1580"/>
                </a:cxn>
                <a:cxn ang="0">
                  <a:pos x="1034" y="1590"/>
                </a:cxn>
                <a:cxn ang="0">
                  <a:pos x="947" y="1590"/>
                </a:cxn>
                <a:cxn ang="0">
                  <a:pos x="922" y="1585"/>
                </a:cxn>
                <a:cxn ang="0">
                  <a:pos x="896" y="1569"/>
                </a:cxn>
                <a:cxn ang="0">
                  <a:pos x="871" y="1542"/>
                </a:cxn>
                <a:cxn ang="0">
                  <a:pos x="855" y="1510"/>
                </a:cxn>
                <a:cxn ang="0">
                  <a:pos x="835" y="1456"/>
                </a:cxn>
                <a:cxn ang="0">
                  <a:pos x="810" y="1381"/>
                </a:cxn>
                <a:cxn ang="0">
                  <a:pos x="779" y="1295"/>
                </a:cxn>
                <a:cxn ang="0">
                  <a:pos x="749" y="1198"/>
                </a:cxn>
                <a:cxn ang="0">
                  <a:pos x="713" y="1101"/>
                </a:cxn>
                <a:cxn ang="0">
                  <a:pos x="682" y="999"/>
                </a:cxn>
                <a:cxn ang="0">
                  <a:pos x="647" y="908"/>
                </a:cxn>
                <a:cxn ang="0">
                  <a:pos x="652" y="903"/>
                </a:cxn>
                <a:cxn ang="0">
                  <a:pos x="647" y="908"/>
                </a:cxn>
                <a:cxn ang="0">
                  <a:pos x="138" y="1547"/>
                </a:cxn>
                <a:cxn ang="0">
                  <a:pos x="128" y="1558"/>
                </a:cxn>
                <a:cxn ang="0">
                  <a:pos x="117" y="1574"/>
                </a:cxn>
                <a:cxn ang="0">
                  <a:pos x="102" y="1585"/>
                </a:cxn>
                <a:cxn ang="0">
                  <a:pos x="87" y="1590"/>
                </a:cxn>
                <a:cxn ang="0">
                  <a:pos x="67" y="1596"/>
                </a:cxn>
                <a:cxn ang="0">
                  <a:pos x="26" y="1585"/>
                </a:cxn>
                <a:cxn ang="0">
                  <a:pos x="5" y="1553"/>
                </a:cxn>
                <a:cxn ang="0">
                  <a:pos x="0" y="1531"/>
                </a:cxn>
                <a:cxn ang="0">
                  <a:pos x="0" y="1515"/>
                </a:cxn>
                <a:cxn ang="0">
                  <a:pos x="11" y="1499"/>
                </a:cxn>
                <a:cxn ang="0">
                  <a:pos x="21" y="1477"/>
                </a:cxn>
                <a:cxn ang="0">
                  <a:pos x="36" y="1461"/>
                </a:cxn>
                <a:cxn ang="0">
                  <a:pos x="626" y="844"/>
                </a:cxn>
                <a:cxn ang="0">
                  <a:pos x="418" y="231"/>
                </a:cxn>
                <a:cxn ang="0">
                  <a:pos x="392" y="167"/>
                </a:cxn>
                <a:cxn ang="0">
                  <a:pos x="377" y="118"/>
                </a:cxn>
                <a:cxn ang="0">
                  <a:pos x="357" y="86"/>
                </a:cxn>
                <a:cxn ang="0">
                  <a:pos x="336" y="70"/>
                </a:cxn>
                <a:cxn ang="0">
                  <a:pos x="311" y="59"/>
                </a:cxn>
                <a:cxn ang="0">
                  <a:pos x="280" y="48"/>
                </a:cxn>
                <a:cxn ang="0">
                  <a:pos x="275" y="48"/>
                </a:cxn>
                <a:cxn ang="0">
                  <a:pos x="270" y="43"/>
                </a:cxn>
                <a:cxn ang="0">
                  <a:pos x="260" y="38"/>
                </a:cxn>
                <a:cxn ang="0">
                  <a:pos x="260" y="16"/>
                </a:cxn>
                <a:cxn ang="0">
                  <a:pos x="265" y="6"/>
                </a:cxn>
                <a:cxn ang="0">
                  <a:pos x="275" y="6"/>
                </a:cxn>
                <a:cxn ang="0">
                  <a:pos x="285" y="0"/>
                </a:cxn>
              </a:cxnLst>
              <a:rect l="0" t="0" r="r" b="b"/>
              <a:pathLst>
                <a:path w="1059" h="1596">
                  <a:moveTo>
                    <a:pt x="285" y="0"/>
                  </a:moveTo>
                  <a:lnTo>
                    <a:pt x="301" y="0"/>
                  </a:lnTo>
                  <a:lnTo>
                    <a:pt x="362" y="6"/>
                  </a:lnTo>
                  <a:lnTo>
                    <a:pt x="423" y="22"/>
                  </a:lnTo>
                  <a:lnTo>
                    <a:pt x="479" y="48"/>
                  </a:lnTo>
                  <a:lnTo>
                    <a:pt x="525" y="97"/>
                  </a:lnTo>
                  <a:lnTo>
                    <a:pt x="560" y="161"/>
                  </a:lnTo>
                  <a:lnTo>
                    <a:pt x="998" y="1445"/>
                  </a:lnTo>
                  <a:lnTo>
                    <a:pt x="1018" y="1504"/>
                  </a:lnTo>
                  <a:lnTo>
                    <a:pt x="1049" y="1547"/>
                  </a:lnTo>
                  <a:lnTo>
                    <a:pt x="1054" y="1553"/>
                  </a:lnTo>
                  <a:lnTo>
                    <a:pt x="1059" y="1563"/>
                  </a:lnTo>
                  <a:lnTo>
                    <a:pt x="1059" y="1574"/>
                  </a:lnTo>
                  <a:lnTo>
                    <a:pt x="1054" y="1580"/>
                  </a:lnTo>
                  <a:lnTo>
                    <a:pt x="1034" y="1590"/>
                  </a:lnTo>
                  <a:lnTo>
                    <a:pt x="947" y="1590"/>
                  </a:lnTo>
                  <a:lnTo>
                    <a:pt x="922" y="1585"/>
                  </a:lnTo>
                  <a:lnTo>
                    <a:pt x="896" y="1569"/>
                  </a:lnTo>
                  <a:lnTo>
                    <a:pt x="871" y="1542"/>
                  </a:lnTo>
                  <a:lnTo>
                    <a:pt x="855" y="1510"/>
                  </a:lnTo>
                  <a:lnTo>
                    <a:pt x="835" y="1456"/>
                  </a:lnTo>
                  <a:lnTo>
                    <a:pt x="810" y="1381"/>
                  </a:lnTo>
                  <a:lnTo>
                    <a:pt x="779" y="1295"/>
                  </a:lnTo>
                  <a:lnTo>
                    <a:pt x="749" y="1198"/>
                  </a:lnTo>
                  <a:lnTo>
                    <a:pt x="713" y="1101"/>
                  </a:lnTo>
                  <a:lnTo>
                    <a:pt x="682" y="999"/>
                  </a:lnTo>
                  <a:lnTo>
                    <a:pt x="647" y="908"/>
                  </a:lnTo>
                  <a:lnTo>
                    <a:pt x="652" y="903"/>
                  </a:lnTo>
                  <a:lnTo>
                    <a:pt x="647" y="908"/>
                  </a:lnTo>
                  <a:lnTo>
                    <a:pt x="138" y="1547"/>
                  </a:lnTo>
                  <a:lnTo>
                    <a:pt x="128" y="1558"/>
                  </a:lnTo>
                  <a:lnTo>
                    <a:pt x="117" y="1574"/>
                  </a:lnTo>
                  <a:lnTo>
                    <a:pt x="102" y="1585"/>
                  </a:lnTo>
                  <a:lnTo>
                    <a:pt x="87" y="1590"/>
                  </a:lnTo>
                  <a:lnTo>
                    <a:pt x="67" y="1596"/>
                  </a:lnTo>
                  <a:lnTo>
                    <a:pt x="26" y="1585"/>
                  </a:lnTo>
                  <a:lnTo>
                    <a:pt x="5" y="1553"/>
                  </a:lnTo>
                  <a:lnTo>
                    <a:pt x="0" y="1531"/>
                  </a:lnTo>
                  <a:lnTo>
                    <a:pt x="0" y="1515"/>
                  </a:lnTo>
                  <a:lnTo>
                    <a:pt x="11" y="1499"/>
                  </a:lnTo>
                  <a:lnTo>
                    <a:pt x="21" y="1477"/>
                  </a:lnTo>
                  <a:lnTo>
                    <a:pt x="36" y="1461"/>
                  </a:lnTo>
                  <a:lnTo>
                    <a:pt x="626" y="844"/>
                  </a:lnTo>
                  <a:lnTo>
                    <a:pt x="418" y="231"/>
                  </a:lnTo>
                  <a:lnTo>
                    <a:pt x="392" y="167"/>
                  </a:lnTo>
                  <a:lnTo>
                    <a:pt x="377" y="118"/>
                  </a:lnTo>
                  <a:lnTo>
                    <a:pt x="357" y="86"/>
                  </a:lnTo>
                  <a:lnTo>
                    <a:pt x="336" y="70"/>
                  </a:lnTo>
                  <a:lnTo>
                    <a:pt x="311" y="59"/>
                  </a:lnTo>
                  <a:lnTo>
                    <a:pt x="280" y="48"/>
                  </a:lnTo>
                  <a:lnTo>
                    <a:pt x="275" y="48"/>
                  </a:lnTo>
                  <a:lnTo>
                    <a:pt x="270" y="43"/>
                  </a:lnTo>
                  <a:lnTo>
                    <a:pt x="260" y="38"/>
                  </a:lnTo>
                  <a:lnTo>
                    <a:pt x="260" y="16"/>
                  </a:lnTo>
                  <a:lnTo>
                    <a:pt x="265" y="6"/>
                  </a:lnTo>
                  <a:lnTo>
                    <a:pt x="275" y="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 noEditPoints="1"/>
            </p:cNvSpPr>
            <p:nvPr/>
          </p:nvSpPr>
          <p:spPr bwMode="auto">
            <a:xfrm>
              <a:off x="3016" y="3465"/>
              <a:ext cx="463" cy="1075"/>
            </a:xfrm>
            <a:custGeom>
              <a:avLst/>
              <a:gdLst/>
              <a:ahLst/>
              <a:cxnLst>
                <a:cxn ang="0">
                  <a:pos x="280" y="365"/>
                </a:cxn>
                <a:cxn ang="0">
                  <a:pos x="356" y="435"/>
                </a:cxn>
                <a:cxn ang="0">
                  <a:pos x="367" y="521"/>
                </a:cxn>
                <a:cxn ang="0">
                  <a:pos x="351" y="564"/>
                </a:cxn>
                <a:cxn ang="0">
                  <a:pos x="316" y="661"/>
                </a:cxn>
                <a:cxn ang="0">
                  <a:pos x="285" y="742"/>
                </a:cxn>
                <a:cxn ang="0">
                  <a:pos x="214" y="919"/>
                </a:cxn>
                <a:cxn ang="0">
                  <a:pos x="209" y="1005"/>
                </a:cxn>
                <a:cxn ang="0">
                  <a:pos x="229" y="1032"/>
                </a:cxn>
                <a:cxn ang="0">
                  <a:pos x="290" y="1021"/>
                </a:cxn>
                <a:cxn ang="0">
                  <a:pos x="377" y="924"/>
                </a:cxn>
                <a:cxn ang="0">
                  <a:pos x="412" y="828"/>
                </a:cxn>
                <a:cxn ang="0">
                  <a:pos x="418" y="817"/>
                </a:cxn>
                <a:cxn ang="0">
                  <a:pos x="448" y="811"/>
                </a:cxn>
                <a:cxn ang="0">
                  <a:pos x="463" y="822"/>
                </a:cxn>
                <a:cxn ang="0">
                  <a:pos x="458" y="854"/>
                </a:cxn>
                <a:cxn ang="0">
                  <a:pos x="428" y="935"/>
                </a:cxn>
                <a:cxn ang="0">
                  <a:pos x="356" y="1032"/>
                </a:cxn>
                <a:cxn ang="0">
                  <a:pos x="245" y="1075"/>
                </a:cxn>
                <a:cxn ang="0">
                  <a:pos x="143" y="1037"/>
                </a:cxn>
                <a:cxn ang="0">
                  <a:pos x="102" y="940"/>
                </a:cxn>
                <a:cxn ang="0">
                  <a:pos x="117" y="871"/>
                </a:cxn>
                <a:cxn ang="0">
                  <a:pos x="204" y="618"/>
                </a:cxn>
                <a:cxn ang="0">
                  <a:pos x="239" y="527"/>
                </a:cxn>
                <a:cxn ang="0">
                  <a:pos x="250" y="478"/>
                </a:cxn>
                <a:cxn ang="0">
                  <a:pos x="245" y="419"/>
                </a:cxn>
                <a:cxn ang="0">
                  <a:pos x="229" y="398"/>
                </a:cxn>
                <a:cxn ang="0">
                  <a:pos x="168" y="408"/>
                </a:cxn>
                <a:cxn ang="0">
                  <a:pos x="87" y="500"/>
                </a:cxn>
                <a:cxn ang="0">
                  <a:pos x="51" y="602"/>
                </a:cxn>
                <a:cxn ang="0">
                  <a:pos x="36" y="618"/>
                </a:cxn>
                <a:cxn ang="0">
                  <a:pos x="5" y="613"/>
                </a:cxn>
                <a:cxn ang="0">
                  <a:pos x="0" y="597"/>
                </a:cxn>
                <a:cxn ang="0">
                  <a:pos x="15" y="537"/>
                </a:cxn>
                <a:cxn ang="0">
                  <a:pos x="71" y="441"/>
                </a:cxn>
                <a:cxn ang="0">
                  <a:pos x="163" y="365"/>
                </a:cxn>
                <a:cxn ang="0">
                  <a:pos x="367" y="0"/>
                </a:cxn>
                <a:cxn ang="0">
                  <a:pos x="397" y="6"/>
                </a:cxn>
                <a:cxn ang="0">
                  <a:pos x="428" y="49"/>
                </a:cxn>
                <a:cxn ang="0">
                  <a:pos x="433" y="65"/>
                </a:cxn>
                <a:cxn ang="0">
                  <a:pos x="387" y="134"/>
                </a:cxn>
                <a:cxn ang="0">
                  <a:pos x="326" y="145"/>
                </a:cxn>
                <a:cxn ang="0">
                  <a:pos x="301" y="129"/>
                </a:cxn>
                <a:cxn ang="0">
                  <a:pos x="285" y="97"/>
                </a:cxn>
                <a:cxn ang="0">
                  <a:pos x="295" y="43"/>
                </a:cxn>
                <a:cxn ang="0">
                  <a:pos x="367" y="0"/>
                </a:cxn>
              </a:cxnLst>
              <a:rect l="0" t="0" r="r" b="b"/>
              <a:pathLst>
                <a:path w="463" h="1075">
                  <a:moveTo>
                    <a:pt x="224" y="355"/>
                  </a:moveTo>
                  <a:lnTo>
                    <a:pt x="280" y="365"/>
                  </a:lnTo>
                  <a:lnTo>
                    <a:pt x="326" y="392"/>
                  </a:lnTo>
                  <a:lnTo>
                    <a:pt x="356" y="435"/>
                  </a:lnTo>
                  <a:lnTo>
                    <a:pt x="367" y="489"/>
                  </a:lnTo>
                  <a:lnTo>
                    <a:pt x="367" y="521"/>
                  </a:lnTo>
                  <a:lnTo>
                    <a:pt x="362" y="537"/>
                  </a:lnTo>
                  <a:lnTo>
                    <a:pt x="351" y="564"/>
                  </a:lnTo>
                  <a:lnTo>
                    <a:pt x="336" y="607"/>
                  </a:lnTo>
                  <a:lnTo>
                    <a:pt x="316" y="661"/>
                  </a:lnTo>
                  <a:lnTo>
                    <a:pt x="301" y="709"/>
                  </a:lnTo>
                  <a:lnTo>
                    <a:pt x="285" y="742"/>
                  </a:lnTo>
                  <a:lnTo>
                    <a:pt x="234" y="871"/>
                  </a:lnTo>
                  <a:lnTo>
                    <a:pt x="214" y="919"/>
                  </a:lnTo>
                  <a:lnTo>
                    <a:pt x="209" y="973"/>
                  </a:lnTo>
                  <a:lnTo>
                    <a:pt x="209" y="1005"/>
                  </a:lnTo>
                  <a:lnTo>
                    <a:pt x="214" y="1016"/>
                  </a:lnTo>
                  <a:lnTo>
                    <a:pt x="229" y="1032"/>
                  </a:lnTo>
                  <a:lnTo>
                    <a:pt x="245" y="1032"/>
                  </a:lnTo>
                  <a:lnTo>
                    <a:pt x="290" y="1021"/>
                  </a:lnTo>
                  <a:lnTo>
                    <a:pt x="336" y="983"/>
                  </a:lnTo>
                  <a:lnTo>
                    <a:pt x="377" y="924"/>
                  </a:lnTo>
                  <a:lnTo>
                    <a:pt x="407" y="838"/>
                  </a:lnTo>
                  <a:lnTo>
                    <a:pt x="412" y="828"/>
                  </a:lnTo>
                  <a:lnTo>
                    <a:pt x="412" y="822"/>
                  </a:lnTo>
                  <a:lnTo>
                    <a:pt x="418" y="817"/>
                  </a:lnTo>
                  <a:lnTo>
                    <a:pt x="428" y="811"/>
                  </a:lnTo>
                  <a:lnTo>
                    <a:pt x="448" y="811"/>
                  </a:lnTo>
                  <a:lnTo>
                    <a:pt x="458" y="817"/>
                  </a:lnTo>
                  <a:lnTo>
                    <a:pt x="463" y="822"/>
                  </a:lnTo>
                  <a:lnTo>
                    <a:pt x="463" y="833"/>
                  </a:lnTo>
                  <a:lnTo>
                    <a:pt x="458" y="854"/>
                  </a:lnTo>
                  <a:lnTo>
                    <a:pt x="448" y="892"/>
                  </a:lnTo>
                  <a:lnTo>
                    <a:pt x="428" y="935"/>
                  </a:lnTo>
                  <a:lnTo>
                    <a:pt x="397" y="989"/>
                  </a:lnTo>
                  <a:lnTo>
                    <a:pt x="356" y="1032"/>
                  </a:lnTo>
                  <a:lnTo>
                    <a:pt x="306" y="1064"/>
                  </a:lnTo>
                  <a:lnTo>
                    <a:pt x="245" y="1075"/>
                  </a:lnTo>
                  <a:lnTo>
                    <a:pt x="189" y="1064"/>
                  </a:lnTo>
                  <a:lnTo>
                    <a:pt x="143" y="1037"/>
                  </a:lnTo>
                  <a:lnTo>
                    <a:pt x="112" y="994"/>
                  </a:lnTo>
                  <a:lnTo>
                    <a:pt x="102" y="940"/>
                  </a:lnTo>
                  <a:lnTo>
                    <a:pt x="102" y="919"/>
                  </a:lnTo>
                  <a:lnTo>
                    <a:pt x="117" y="871"/>
                  </a:lnTo>
                  <a:lnTo>
                    <a:pt x="107" y="876"/>
                  </a:lnTo>
                  <a:lnTo>
                    <a:pt x="204" y="618"/>
                  </a:lnTo>
                  <a:lnTo>
                    <a:pt x="224" y="564"/>
                  </a:lnTo>
                  <a:lnTo>
                    <a:pt x="239" y="527"/>
                  </a:lnTo>
                  <a:lnTo>
                    <a:pt x="245" y="500"/>
                  </a:lnTo>
                  <a:lnTo>
                    <a:pt x="250" y="478"/>
                  </a:lnTo>
                  <a:lnTo>
                    <a:pt x="250" y="435"/>
                  </a:lnTo>
                  <a:lnTo>
                    <a:pt x="245" y="419"/>
                  </a:lnTo>
                  <a:lnTo>
                    <a:pt x="239" y="408"/>
                  </a:lnTo>
                  <a:lnTo>
                    <a:pt x="229" y="398"/>
                  </a:lnTo>
                  <a:lnTo>
                    <a:pt x="214" y="398"/>
                  </a:lnTo>
                  <a:lnTo>
                    <a:pt x="168" y="408"/>
                  </a:lnTo>
                  <a:lnTo>
                    <a:pt x="127" y="441"/>
                  </a:lnTo>
                  <a:lnTo>
                    <a:pt x="87" y="500"/>
                  </a:lnTo>
                  <a:lnTo>
                    <a:pt x="51" y="591"/>
                  </a:lnTo>
                  <a:lnTo>
                    <a:pt x="51" y="602"/>
                  </a:lnTo>
                  <a:lnTo>
                    <a:pt x="46" y="613"/>
                  </a:lnTo>
                  <a:lnTo>
                    <a:pt x="36" y="618"/>
                  </a:lnTo>
                  <a:lnTo>
                    <a:pt x="15" y="618"/>
                  </a:lnTo>
                  <a:lnTo>
                    <a:pt x="5" y="613"/>
                  </a:lnTo>
                  <a:lnTo>
                    <a:pt x="0" y="607"/>
                  </a:lnTo>
                  <a:lnTo>
                    <a:pt x="0" y="597"/>
                  </a:lnTo>
                  <a:lnTo>
                    <a:pt x="5" y="575"/>
                  </a:lnTo>
                  <a:lnTo>
                    <a:pt x="15" y="537"/>
                  </a:lnTo>
                  <a:lnTo>
                    <a:pt x="41" y="489"/>
                  </a:lnTo>
                  <a:lnTo>
                    <a:pt x="71" y="441"/>
                  </a:lnTo>
                  <a:lnTo>
                    <a:pt x="112" y="398"/>
                  </a:lnTo>
                  <a:lnTo>
                    <a:pt x="163" y="365"/>
                  </a:lnTo>
                  <a:lnTo>
                    <a:pt x="224" y="355"/>
                  </a:lnTo>
                  <a:close/>
                  <a:moveTo>
                    <a:pt x="367" y="0"/>
                  </a:moveTo>
                  <a:lnTo>
                    <a:pt x="382" y="0"/>
                  </a:lnTo>
                  <a:lnTo>
                    <a:pt x="397" y="6"/>
                  </a:lnTo>
                  <a:lnTo>
                    <a:pt x="412" y="16"/>
                  </a:lnTo>
                  <a:lnTo>
                    <a:pt x="428" y="49"/>
                  </a:lnTo>
                  <a:lnTo>
                    <a:pt x="428" y="59"/>
                  </a:lnTo>
                  <a:lnTo>
                    <a:pt x="433" y="65"/>
                  </a:lnTo>
                  <a:lnTo>
                    <a:pt x="423" y="97"/>
                  </a:lnTo>
                  <a:lnTo>
                    <a:pt x="387" y="134"/>
                  </a:lnTo>
                  <a:lnTo>
                    <a:pt x="346" y="151"/>
                  </a:lnTo>
                  <a:lnTo>
                    <a:pt x="326" y="145"/>
                  </a:lnTo>
                  <a:lnTo>
                    <a:pt x="311" y="140"/>
                  </a:lnTo>
                  <a:lnTo>
                    <a:pt x="301" y="129"/>
                  </a:lnTo>
                  <a:lnTo>
                    <a:pt x="290" y="113"/>
                  </a:lnTo>
                  <a:lnTo>
                    <a:pt x="285" y="97"/>
                  </a:lnTo>
                  <a:lnTo>
                    <a:pt x="285" y="86"/>
                  </a:lnTo>
                  <a:lnTo>
                    <a:pt x="295" y="43"/>
                  </a:lnTo>
                  <a:lnTo>
                    <a:pt x="326" y="1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345" y="3578"/>
              <a:ext cx="1313" cy="9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277" y="0"/>
                </a:cxn>
                <a:cxn ang="0">
                  <a:pos x="1297" y="11"/>
                </a:cxn>
                <a:cxn ang="0">
                  <a:pos x="1308" y="21"/>
                </a:cxn>
                <a:cxn ang="0">
                  <a:pos x="1313" y="32"/>
                </a:cxn>
                <a:cxn ang="0">
                  <a:pos x="1313" y="64"/>
                </a:cxn>
                <a:cxn ang="0">
                  <a:pos x="1308" y="75"/>
                </a:cxn>
                <a:cxn ang="0">
                  <a:pos x="1297" y="86"/>
                </a:cxn>
                <a:cxn ang="0">
                  <a:pos x="1277" y="97"/>
                </a:cxn>
                <a:cxn ang="0">
                  <a:pos x="45" y="97"/>
                </a:cxn>
                <a:cxn ang="0">
                  <a:pos x="15" y="86"/>
                </a:cxn>
                <a:cxn ang="0">
                  <a:pos x="10" y="81"/>
                </a:cxn>
                <a:cxn ang="0">
                  <a:pos x="0" y="64"/>
                </a:cxn>
                <a:cxn ang="0">
                  <a:pos x="0" y="32"/>
                </a:cxn>
                <a:cxn ang="0">
                  <a:pos x="5" y="21"/>
                </a:cxn>
                <a:cxn ang="0">
                  <a:pos x="15" y="11"/>
                </a:cxn>
                <a:cxn ang="0">
                  <a:pos x="35" y="0"/>
                </a:cxn>
              </a:cxnLst>
              <a:rect l="0" t="0" r="r" b="b"/>
              <a:pathLst>
                <a:path w="1313" h="97">
                  <a:moveTo>
                    <a:pt x="35" y="0"/>
                  </a:moveTo>
                  <a:lnTo>
                    <a:pt x="1277" y="0"/>
                  </a:lnTo>
                  <a:lnTo>
                    <a:pt x="1297" y="11"/>
                  </a:lnTo>
                  <a:lnTo>
                    <a:pt x="1308" y="21"/>
                  </a:lnTo>
                  <a:lnTo>
                    <a:pt x="1313" y="32"/>
                  </a:lnTo>
                  <a:lnTo>
                    <a:pt x="1313" y="64"/>
                  </a:lnTo>
                  <a:lnTo>
                    <a:pt x="1308" y="75"/>
                  </a:lnTo>
                  <a:lnTo>
                    <a:pt x="1297" y="86"/>
                  </a:lnTo>
                  <a:lnTo>
                    <a:pt x="1277" y="97"/>
                  </a:lnTo>
                  <a:lnTo>
                    <a:pt x="45" y="97"/>
                  </a:lnTo>
                  <a:lnTo>
                    <a:pt x="15" y="86"/>
                  </a:lnTo>
                  <a:lnTo>
                    <a:pt x="10" y="81"/>
                  </a:lnTo>
                  <a:lnTo>
                    <a:pt x="0" y="64"/>
                  </a:lnTo>
                  <a:lnTo>
                    <a:pt x="0" y="32"/>
                  </a:lnTo>
                  <a:lnTo>
                    <a:pt x="5" y="21"/>
                  </a:lnTo>
                  <a:lnTo>
                    <a:pt x="15" y="1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6421" y="2627"/>
              <a:ext cx="1059" cy="1596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00" y="0"/>
                </a:cxn>
                <a:cxn ang="0">
                  <a:pos x="361" y="6"/>
                </a:cxn>
                <a:cxn ang="0">
                  <a:pos x="423" y="22"/>
                </a:cxn>
                <a:cxn ang="0">
                  <a:pos x="479" y="48"/>
                </a:cxn>
                <a:cxn ang="0">
                  <a:pos x="524" y="97"/>
                </a:cxn>
                <a:cxn ang="0">
                  <a:pos x="560" y="161"/>
                </a:cxn>
                <a:cxn ang="0">
                  <a:pos x="998" y="1445"/>
                </a:cxn>
                <a:cxn ang="0">
                  <a:pos x="1018" y="1504"/>
                </a:cxn>
                <a:cxn ang="0">
                  <a:pos x="1049" y="1547"/>
                </a:cxn>
                <a:cxn ang="0">
                  <a:pos x="1054" y="1553"/>
                </a:cxn>
                <a:cxn ang="0">
                  <a:pos x="1059" y="1563"/>
                </a:cxn>
                <a:cxn ang="0">
                  <a:pos x="1059" y="1574"/>
                </a:cxn>
                <a:cxn ang="0">
                  <a:pos x="1054" y="1580"/>
                </a:cxn>
                <a:cxn ang="0">
                  <a:pos x="1033" y="1590"/>
                </a:cxn>
                <a:cxn ang="0">
                  <a:pos x="952" y="1590"/>
                </a:cxn>
                <a:cxn ang="0">
                  <a:pos x="921" y="1585"/>
                </a:cxn>
                <a:cxn ang="0">
                  <a:pos x="901" y="1569"/>
                </a:cxn>
                <a:cxn ang="0">
                  <a:pos x="876" y="1542"/>
                </a:cxn>
                <a:cxn ang="0">
                  <a:pos x="860" y="1510"/>
                </a:cxn>
                <a:cxn ang="0">
                  <a:pos x="840" y="1456"/>
                </a:cxn>
                <a:cxn ang="0">
                  <a:pos x="814" y="1381"/>
                </a:cxn>
                <a:cxn ang="0">
                  <a:pos x="784" y="1295"/>
                </a:cxn>
                <a:cxn ang="0">
                  <a:pos x="753" y="1198"/>
                </a:cxn>
                <a:cxn ang="0">
                  <a:pos x="718" y="1101"/>
                </a:cxn>
                <a:cxn ang="0">
                  <a:pos x="687" y="999"/>
                </a:cxn>
                <a:cxn ang="0">
                  <a:pos x="652" y="908"/>
                </a:cxn>
                <a:cxn ang="0">
                  <a:pos x="652" y="903"/>
                </a:cxn>
                <a:cxn ang="0">
                  <a:pos x="138" y="1547"/>
                </a:cxn>
                <a:cxn ang="0">
                  <a:pos x="127" y="1558"/>
                </a:cxn>
                <a:cxn ang="0">
                  <a:pos x="117" y="1574"/>
                </a:cxn>
                <a:cxn ang="0">
                  <a:pos x="102" y="1585"/>
                </a:cxn>
                <a:cxn ang="0">
                  <a:pos x="87" y="1590"/>
                </a:cxn>
                <a:cxn ang="0">
                  <a:pos x="66" y="1596"/>
                </a:cxn>
                <a:cxn ang="0">
                  <a:pos x="26" y="1585"/>
                </a:cxn>
                <a:cxn ang="0">
                  <a:pos x="5" y="1553"/>
                </a:cxn>
                <a:cxn ang="0">
                  <a:pos x="0" y="1531"/>
                </a:cxn>
                <a:cxn ang="0">
                  <a:pos x="0" y="1515"/>
                </a:cxn>
                <a:cxn ang="0">
                  <a:pos x="10" y="1499"/>
                </a:cxn>
                <a:cxn ang="0">
                  <a:pos x="20" y="1477"/>
                </a:cxn>
                <a:cxn ang="0">
                  <a:pos x="36" y="1461"/>
                </a:cxn>
                <a:cxn ang="0">
                  <a:pos x="626" y="844"/>
                </a:cxn>
                <a:cxn ang="0">
                  <a:pos x="417" y="231"/>
                </a:cxn>
                <a:cxn ang="0">
                  <a:pos x="392" y="167"/>
                </a:cxn>
                <a:cxn ang="0">
                  <a:pos x="377" y="118"/>
                </a:cxn>
                <a:cxn ang="0">
                  <a:pos x="356" y="86"/>
                </a:cxn>
                <a:cxn ang="0">
                  <a:pos x="336" y="70"/>
                </a:cxn>
                <a:cxn ang="0">
                  <a:pos x="311" y="59"/>
                </a:cxn>
                <a:cxn ang="0">
                  <a:pos x="280" y="48"/>
                </a:cxn>
                <a:cxn ang="0">
                  <a:pos x="275" y="48"/>
                </a:cxn>
                <a:cxn ang="0">
                  <a:pos x="270" y="43"/>
                </a:cxn>
                <a:cxn ang="0">
                  <a:pos x="260" y="38"/>
                </a:cxn>
                <a:cxn ang="0">
                  <a:pos x="260" y="16"/>
                </a:cxn>
                <a:cxn ang="0">
                  <a:pos x="265" y="6"/>
                </a:cxn>
                <a:cxn ang="0">
                  <a:pos x="275" y="6"/>
                </a:cxn>
                <a:cxn ang="0">
                  <a:pos x="285" y="0"/>
                </a:cxn>
              </a:cxnLst>
              <a:rect l="0" t="0" r="r" b="b"/>
              <a:pathLst>
                <a:path w="1059" h="1596">
                  <a:moveTo>
                    <a:pt x="285" y="0"/>
                  </a:moveTo>
                  <a:lnTo>
                    <a:pt x="300" y="0"/>
                  </a:lnTo>
                  <a:lnTo>
                    <a:pt x="361" y="6"/>
                  </a:lnTo>
                  <a:lnTo>
                    <a:pt x="423" y="22"/>
                  </a:lnTo>
                  <a:lnTo>
                    <a:pt x="479" y="48"/>
                  </a:lnTo>
                  <a:lnTo>
                    <a:pt x="524" y="97"/>
                  </a:lnTo>
                  <a:lnTo>
                    <a:pt x="560" y="161"/>
                  </a:lnTo>
                  <a:lnTo>
                    <a:pt x="998" y="1445"/>
                  </a:lnTo>
                  <a:lnTo>
                    <a:pt x="1018" y="1504"/>
                  </a:lnTo>
                  <a:lnTo>
                    <a:pt x="1049" y="1547"/>
                  </a:lnTo>
                  <a:lnTo>
                    <a:pt x="1054" y="1553"/>
                  </a:lnTo>
                  <a:lnTo>
                    <a:pt x="1059" y="1563"/>
                  </a:lnTo>
                  <a:lnTo>
                    <a:pt x="1059" y="1574"/>
                  </a:lnTo>
                  <a:lnTo>
                    <a:pt x="1054" y="1580"/>
                  </a:lnTo>
                  <a:lnTo>
                    <a:pt x="1033" y="1590"/>
                  </a:lnTo>
                  <a:lnTo>
                    <a:pt x="952" y="1590"/>
                  </a:lnTo>
                  <a:lnTo>
                    <a:pt x="921" y="1585"/>
                  </a:lnTo>
                  <a:lnTo>
                    <a:pt x="901" y="1569"/>
                  </a:lnTo>
                  <a:lnTo>
                    <a:pt x="876" y="1542"/>
                  </a:lnTo>
                  <a:lnTo>
                    <a:pt x="860" y="1510"/>
                  </a:lnTo>
                  <a:lnTo>
                    <a:pt x="840" y="1456"/>
                  </a:lnTo>
                  <a:lnTo>
                    <a:pt x="814" y="1381"/>
                  </a:lnTo>
                  <a:lnTo>
                    <a:pt x="784" y="1295"/>
                  </a:lnTo>
                  <a:lnTo>
                    <a:pt x="753" y="1198"/>
                  </a:lnTo>
                  <a:lnTo>
                    <a:pt x="718" y="1101"/>
                  </a:lnTo>
                  <a:lnTo>
                    <a:pt x="687" y="999"/>
                  </a:lnTo>
                  <a:lnTo>
                    <a:pt x="652" y="908"/>
                  </a:lnTo>
                  <a:lnTo>
                    <a:pt x="652" y="903"/>
                  </a:lnTo>
                  <a:lnTo>
                    <a:pt x="138" y="1547"/>
                  </a:lnTo>
                  <a:lnTo>
                    <a:pt x="127" y="1558"/>
                  </a:lnTo>
                  <a:lnTo>
                    <a:pt x="117" y="1574"/>
                  </a:lnTo>
                  <a:lnTo>
                    <a:pt x="102" y="1585"/>
                  </a:lnTo>
                  <a:lnTo>
                    <a:pt x="87" y="1590"/>
                  </a:lnTo>
                  <a:lnTo>
                    <a:pt x="66" y="1596"/>
                  </a:lnTo>
                  <a:lnTo>
                    <a:pt x="26" y="1585"/>
                  </a:lnTo>
                  <a:lnTo>
                    <a:pt x="5" y="1553"/>
                  </a:lnTo>
                  <a:lnTo>
                    <a:pt x="0" y="1531"/>
                  </a:lnTo>
                  <a:lnTo>
                    <a:pt x="0" y="1515"/>
                  </a:lnTo>
                  <a:lnTo>
                    <a:pt x="10" y="1499"/>
                  </a:lnTo>
                  <a:lnTo>
                    <a:pt x="20" y="1477"/>
                  </a:lnTo>
                  <a:lnTo>
                    <a:pt x="36" y="1461"/>
                  </a:lnTo>
                  <a:lnTo>
                    <a:pt x="626" y="844"/>
                  </a:lnTo>
                  <a:lnTo>
                    <a:pt x="417" y="231"/>
                  </a:lnTo>
                  <a:lnTo>
                    <a:pt x="392" y="167"/>
                  </a:lnTo>
                  <a:lnTo>
                    <a:pt x="377" y="118"/>
                  </a:lnTo>
                  <a:lnTo>
                    <a:pt x="356" y="86"/>
                  </a:lnTo>
                  <a:lnTo>
                    <a:pt x="336" y="70"/>
                  </a:lnTo>
                  <a:lnTo>
                    <a:pt x="311" y="59"/>
                  </a:lnTo>
                  <a:lnTo>
                    <a:pt x="280" y="48"/>
                  </a:lnTo>
                  <a:lnTo>
                    <a:pt x="275" y="48"/>
                  </a:lnTo>
                  <a:lnTo>
                    <a:pt x="270" y="43"/>
                  </a:lnTo>
                  <a:lnTo>
                    <a:pt x="260" y="38"/>
                  </a:lnTo>
                  <a:lnTo>
                    <a:pt x="260" y="16"/>
                  </a:lnTo>
                  <a:lnTo>
                    <a:pt x="265" y="6"/>
                  </a:lnTo>
                  <a:lnTo>
                    <a:pt x="275" y="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 noEditPoints="1"/>
            </p:cNvSpPr>
            <p:nvPr/>
          </p:nvSpPr>
          <p:spPr bwMode="auto">
            <a:xfrm>
              <a:off x="7556" y="3465"/>
              <a:ext cx="667" cy="1381"/>
            </a:xfrm>
            <a:custGeom>
              <a:avLst/>
              <a:gdLst/>
              <a:ahLst/>
              <a:cxnLst>
                <a:cxn ang="0">
                  <a:pos x="509" y="360"/>
                </a:cxn>
                <a:cxn ang="0">
                  <a:pos x="596" y="435"/>
                </a:cxn>
                <a:cxn ang="0">
                  <a:pos x="606" y="543"/>
                </a:cxn>
                <a:cxn ang="0">
                  <a:pos x="463" y="1128"/>
                </a:cxn>
                <a:cxn ang="0">
                  <a:pos x="397" y="1263"/>
                </a:cxn>
                <a:cxn ang="0">
                  <a:pos x="300" y="1343"/>
                </a:cxn>
                <a:cxn ang="0">
                  <a:pos x="199" y="1376"/>
                </a:cxn>
                <a:cxn ang="0">
                  <a:pos x="92" y="1376"/>
                </a:cxn>
                <a:cxn ang="0">
                  <a:pos x="10" y="1322"/>
                </a:cxn>
                <a:cxn ang="0">
                  <a:pos x="10" y="1236"/>
                </a:cxn>
                <a:cxn ang="0">
                  <a:pos x="87" y="1187"/>
                </a:cxn>
                <a:cxn ang="0">
                  <a:pos x="132" y="1209"/>
                </a:cxn>
                <a:cxn ang="0">
                  <a:pos x="143" y="1247"/>
                </a:cxn>
                <a:cxn ang="0">
                  <a:pos x="132" y="1290"/>
                </a:cxn>
                <a:cxn ang="0">
                  <a:pos x="112" y="1316"/>
                </a:cxn>
                <a:cxn ang="0">
                  <a:pos x="112" y="1333"/>
                </a:cxn>
                <a:cxn ang="0">
                  <a:pos x="148" y="1338"/>
                </a:cxn>
                <a:cxn ang="0">
                  <a:pos x="270" y="1279"/>
                </a:cxn>
                <a:cxn ang="0">
                  <a:pos x="341" y="1134"/>
                </a:cxn>
                <a:cxn ang="0">
                  <a:pos x="484" y="521"/>
                </a:cxn>
                <a:cxn ang="0">
                  <a:pos x="489" y="484"/>
                </a:cxn>
                <a:cxn ang="0">
                  <a:pos x="478" y="414"/>
                </a:cxn>
                <a:cxn ang="0">
                  <a:pos x="453" y="392"/>
                </a:cxn>
                <a:cxn ang="0">
                  <a:pos x="387" y="403"/>
                </a:cxn>
                <a:cxn ang="0">
                  <a:pos x="295" y="478"/>
                </a:cxn>
                <a:cxn ang="0">
                  <a:pos x="229" y="597"/>
                </a:cxn>
                <a:cxn ang="0">
                  <a:pos x="193" y="613"/>
                </a:cxn>
                <a:cxn ang="0">
                  <a:pos x="178" y="602"/>
                </a:cxn>
                <a:cxn ang="0">
                  <a:pos x="183" y="570"/>
                </a:cxn>
                <a:cxn ang="0">
                  <a:pos x="229" y="489"/>
                </a:cxn>
                <a:cxn ang="0">
                  <a:pos x="316" y="392"/>
                </a:cxn>
                <a:cxn ang="0">
                  <a:pos x="443" y="349"/>
                </a:cxn>
                <a:cxn ang="0">
                  <a:pos x="621" y="0"/>
                </a:cxn>
                <a:cxn ang="0">
                  <a:pos x="657" y="32"/>
                </a:cxn>
                <a:cxn ang="0">
                  <a:pos x="662" y="59"/>
                </a:cxn>
                <a:cxn ang="0">
                  <a:pos x="652" y="108"/>
                </a:cxn>
                <a:cxn ang="0">
                  <a:pos x="580" y="151"/>
                </a:cxn>
                <a:cxn ang="0">
                  <a:pos x="550" y="140"/>
                </a:cxn>
                <a:cxn ang="0">
                  <a:pos x="524" y="113"/>
                </a:cxn>
                <a:cxn ang="0">
                  <a:pos x="519" y="86"/>
                </a:cxn>
                <a:cxn ang="0">
                  <a:pos x="560" y="11"/>
                </a:cxn>
              </a:cxnLst>
              <a:rect l="0" t="0" r="r" b="b"/>
              <a:pathLst>
                <a:path w="667" h="1381">
                  <a:moveTo>
                    <a:pt x="443" y="349"/>
                  </a:moveTo>
                  <a:lnTo>
                    <a:pt x="509" y="360"/>
                  </a:lnTo>
                  <a:lnTo>
                    <a:pt x="560" y="392"/>
                  </a:lnTo>
                  <a:lnTo>
                    <a:pt x="596" y="435"/>
                  </a:lnTo>
                  <a:lnTo>
                    <a:pt x="606" y="500"/>
                  </a:lnTo>
                  <a:lnTo>
                    <a:pt x="606" y="543"/>
                  </a:lnTo>
                  <a:lnTo>
                    <a:pt x="601" y="559"/>
                  </a:lnTo>
                  <a:lnTo>
                    <a:pt x="463" y="1128"/>
                  </a:lnTo>
                  <a:lnTo>
                    <a:pt x="438" y="1204"/>
                  </a:lnTo>
                  <a:lnTo>
                    <a:pt x="397" y="1263"/>
                  </a:lnTo>
                  <a:lnTo>
                    <a:pt x="351" y="1311"/>
                  </a:lnTo>
                  <a:lnTo>
                    <a:pt x="300" y="1343"/>
                  </a:lnTo>
                  <a:lnTo>
                    <a:pt x="244" y="1365"/>
                  </a:lnTo>
                  <a:lnTo>
                    <a:pt x="199" y="1376"/>
                  </a:lnTo>
                  <a:lnTo>
                    <a:pt x="153" y="1381"/>
                  </a:lnTo>
                  <a:lnTo>
                    <a:pt x="92" y="1376"/>
                  </a:lnTo>
                  <a:lnTo>
                    <a:pt x="41" y="1354"/>
                  </a:lnTo>
                  <a:lnTo>
                    <a:pt x="10" y="1322"/>
                  </a:lnTo>
                  <a:lnTo>
                    <a:pt x="0" y="1279"/>
                  </a:lnTo>
                  <a:lnTo>
                    <a:pt x="10" y="1236"/>
                  </a:lnTo>
                  <a:lnTo>
                    <a:pt x="46" y="1198"/>
                  </a:lnTo>
                  <a:lnTo>
                    <a:pt x="87" y="1187"/>
                  </a:lnTo>
                  <a:lnTo>
                    <a:pt x="102" y="1187"/>
                  </a:lnTo>
                  <a:lnTo>
                    <a:pt x="132" y="1209"/>
                  </a:lnTo>
                  <a:lnTo>
                    <a:pt x="138" y="1225"/>
                  </a:lnTo>
                  <a:lnTo>
                    <a:pt x="143" y="1247"/>
                  </a:lnTo>
                  <a:lnTo>
                    <a:pt x="143" y="1257"/>
                  </a:lnTo>
                  <a:lnTo>
                    <a:pt x="132" y="1290"/>
                  </a:lnTo>
                  <a:lnTo>
                    <a:pt x="122" y="1306"/>
                  </a:lnTo>
                  <a:lnTo>
                    <a:pt x="112" y="1316"/>
                  </a:lnTo>
                  <a:lnTo>
                    <a:pt x="92" y="1327"/>
                  </a:lnTo>
                  <a:lnTo>
                    <a:pt x="112" y="1333"/>
                  </a:lnTo>
                  <a:lnTo>
                    <a:pt x="127" y="1338"/>
                  </a:lnTo>
                  <a:lnTo>
                    <a:pt x="148" y="1338"/>
                  </a:lnTo>
                  <a:lnTo>
                    <a:pt x="214" y="1322"/>
                  </a:lnTo>
                  <a:lnTo>
                    <a:pt x="270" y="1279"/>
                  </a:lnTo>
                  <a:lnTo>
                    <a:pt x="311" y="1209"/>
                  </a:lnTo>
                  <a:lnTo>
                    <a:pt x="341" y="1134"/>
                  </a:lnTo>
                  <a:lnTo>
                    <a:pt x="336" y="1134"/>
                  </a:lnTo>
                  <a:lnTo>
                    <a:pt x="484" y="521"/>
                  </a:lnTo>
                  <a:lnTo>
                    <a:pt x="484" y="500"/>
                  </a:lnTo>
                  <a:lnTo>
                    <a:pt x="489" y="484"/>
                  </a:lnTo>
                  <a:lnTo>
                    <a:pt x="489" y="446"/>
                  </a:lnTo>
                  <a:lnTo>
                    <a:pt x="478" y="414"/>
                  </a:lnTo>
                  <a:lnTo>
                    <a:pt x="468" y="403"/>
                  </a:lnTo>
                  <a:lnTo>
                    <a:pt x="453" y="392"/>
                  </a:lnTo>
                  <a:lnTo>
                    <a:pt x="438" y="392"/>
                  </a:lnTo>
                  <a:lnTo>
                    <a:pt x="387" y="403"/>
                  </a:lnTo>
                  <a:lnTo>
                    <a:pt x="336" y="435"/>
                  </a:lnTo>
                  <a:lnTo>
                    <a:pt x="295" y="478"/>
                  </a:lnTo>
                  <a:lnTo>
                    <a:pt x="260" y="532"/>
                  </a:lnTo>
                  <a:lnTo>
                    <a:pt x="229" y="597"/>
                  </a:lnTo>
                  <a:lnTo>
                    <a:pt x="214" y="613"/>
                  </a:lnTo>
                  <a:lnTo>
                    <a:pt x="193" y="613"/>
                  </a:lnTo>
                  <a:lnTo>
                    <a:pt x="183" y="607"/>
                  </a:lnTo>
                  <a:lnTo>
                    <a:pt x="178" y="602"/>
                  </a:lnTo>
                  <a:lnTo>
                    <a:pt x="178" y="591"/>
                  </a:lnTo>
                  <a:lnTo>
                    <a:pt x="183" y="570"/>
                  </a:lnTo>
                  <a:lnTo>
                    <a:pt x="204" y="532"/>
                  </a:lnTo>
                  <a:lnTo>
                    <a:pt x="229" y="489"/>
                  </a:lnTo>
                  <a:lnTo>
                    <a:pt x="270" y="435"/>
                  </a:lnTo>
                  <a:lnTo>
                    <a:pt x="316" y="392"/>
                  </a:lnTo>
                  <a:lnTo>
                    <a:pt x="377" y="360"/>
                  </a:lnTo>
                  <a:lnTo>
                    <a:pt x="443" y="349"/>
                  </a:lnTo>
                  <a:close/>
                  <a:moveTo>
                    <a:pt x="601" y="0"/>
                  </a:moveTo>
                  <a:lnTo>
                    <a:pt x="621" y="0"/>
                  </a:lnTo>
                  <a:lnTo>
                    <a:pt x="636" y="11"/>
                  </a:lnTo>
                  <a:lnTo>
                    <a:pt x="657" y="32"/>
                  </a:lnTo>
                  <a:lnTo>
                    <a:pt x="662" y="43"/>
                  </a:lnTo>
                  <a:lnTo>
                    <a:pt x="662" y="59"/>
                  </a:lnTo>
                  <a:lnTo>
                    <a:pt x="667" y="65"/>
                  </a:lnTo>
                  <a:lnTo>
                    <a:pt x="652" y="108"/>
                  </a:lnTo>
                  <a:lnTo>
                    <a:pt x="621" y="140"/>
                  </a:lnTo>
                  <a:lnTo>
                    <a:pt x="580" y="151"/>
                  </a:lnTo>
                  <a:lnTo>
                    <a:pt x="565" y="151"/>
                  </a:lnTo>
                  <a:lnTo>
                    <a:pt x="550" y="140"/>
                  </a:lnTo>
                  <a:lnTo>
                    <a:pt x="534" y="134"/>
                  </a:lnTo>
                  <a:lnTo>
                    <a:pt x="524" y="113"/>
                  </a:lnTo>
                  <a:lnTo>
                    <a:pt x="519" y="97"/>
                  </a:lnTo>
                  <a:lnTo>
                    <a:pt x="519" y="86"/>
                  </a:lnTo>
                  <a:lnTo>
                    <a:pt x="529" y="43"/>
                  </a:lnTo>
                  <a:lnTo>
                    <a:pt x="560" y="11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8666" y="3954"/>
              <a:ext cx="254" cy="68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57" y="11"/>
                </a:cxn>
                <a:cxn ang="0">
                  <a:pos x="198" y="38"/>
                </a:cxn>
                <a:cxn ang="0">
                  <a:pos x="224" y="86"/>
                </a:cxn>
                <a:cxn ang="0">
                  <a:pos x="244" y="156"/>
                </a:cxn>
                <a:cxn ang="0">
                  <a:pos x="249" y="236"/>
                </a:cxn>
                <a:cxn ang="0">
                  <a:pos x="254" y="247"/>
                </a:cxn>
                <a:cxn ang="0">
                  <a:pos x="244" y="355"/>
                </a:cxn>
                <a:cxn ang="0">
                  <a:pos x="218" y="451"/>
                </a:cxn>
                <a:cxn ang="0">
                  <a:pos x="188" y="532"/>
                </a:cxn>
                <a:cxn ang="0">
                  <a:pos x="147" y="596"/>
                </a:cxn>
                <a:cxn ang="0">
                  <a:pos x="112" y="645"/>
                </a:cxn>
                <a:cxn ang="0">
                  <a:pos x="81" y="677"/>
                </a:cxn>
                <a:cxn ang="0">
                  <a:pos x="61" y="688"/>
                </a:cxn>
                <a:cxn ang="0">
                  <a:pos x="56" y="688"/>
                </a:cxn>
                <a:cxn ang="0">
                  <a:pos x="45" y="682"/>
                </a:cxn>
                <a:cxn ang="0">
                  <a:pos x="40" y="672"/>
                </a:cxn>
                <a:cxn ang="0">
                  <a:pos x="40" y="650"/>
                </a:cxn>
                <a:cxn ang="0">
                  <a:pos x="45" y="650"/>
                </a:cxn>
                <a:cxn ang="0">
                  <a:pos x="45" y="645"/>
                </a:cxn>
                <a:cxn ang="0">
                  <a:pos x="66" y="623"/>
                </a:cxn>
                <a:cxn ang="0">
                  <a:pos x="117" y="553"/>
                </a:cxn>
                <a:cxn ang="0">
                  <a:pos x="162" y="467"/>
                </a:cxn>
                <a:cxn ang="0">
                  <a:pos x="193" y="360"/>
                </a:cxn>
                <a:cxn ang="0">
                  <a:pos x="208" y="242"/>
                </a:cxn>
                <a:cxn ang="0">
                  <a:pos x="208" y="210"/>
                </a:cxn>
                <a:cxn ang="0">
                  <a:pos x="198" y="210"/>
                </a:cxn>
                <a:cxn ang="0">
                  <a:pos x="193" y="215"/>
                </a:cxn>
                <a:cxn ang="0">
                  <a:pos x="168" y="231"/>
                </a:cxn>
                <a:cxn ang="0">
                  <a:pos x="117" y="242"/>
                </a:cxn>
                <a:cxn ang="0">
                  <a:pos x="66" y="231"/>
                </a:cxn>
                <a:cxn ang="0">
                  <a:pos x="30" y="204"/>
                </a:cxn>
                <a:cxn ang="0">
                  <a:pos x="5" y="161"/>
                </a:cxn>
                <a:cxn ang="0">
                  <a:pos x="0" y="118"/>
                </a:cxn>
                <a:cxn ang="0">
                  <a:pos x="5" y="75"/>
                </a:cxn>
                <a:cxn ang="0">
                  <a:pos x="30" y="38"/>
                </a:cxn>
                <a:cxn ang="0">
                  <a:pos x="66" y="11"/>
                </a:cxn>
                <a:cxn ang="0">
                  <a:pos x="117" y="0"/>
                </a:cxn>
              </a:cxnLst>
              <a:rect l="0" t="0" r="r" b="b"/>
              <a:pathLst>
                <a:path w="254" h="688">
                  <a:moveTo>
                    <a:pt x="117" y="0"/>
                  </a:moveTo>
                  <a:lnTo>
                    <a:pt x="157" y="11"/>
                  </a:lnTo>
                  <a:lnTo>
                    <a:pt x="198" y="38"/>
                  </a:lnTo>
                  <a:lnTo>
                    <a:pt x="224" y="86"/>
                  </a:lnTo>
                  <a:lnTo>
                    <a:pt x="244" y="156"/>
                  </a:lnTo>
                  <a:lnTo>
                    <a:pt x="249" y="236"/>
                  </a:lnTo>
                  <a:lnTo>
                    <a:pt x="254" y="247"/>
                  </a:lnTo>
                  <a:lnTo>
                    <a:pt x="244" y="355"/>
                  </a:lnTo>
                  <a:lnTo>
                    <a:pt x="218" y="451"/>
                  </a:lnTo>
                  <a:lnTo>
                    <a:pt x="188" y="532"/>
                  </a:lnTo>
                  <a:lnTo>
                    <a:pt x="147" y="596"/>
                  </a:lnTo>
                  <a:lnTo>
                    <a:pt x="112" y="645"/>
                  </a:lnTo>
                  <a:lnTo>
                    <a:pt x="81" y="677"/>
                  </a:lnTo>
                  <a:lnTo>
                    <a:pt x="61" y="688"/>
                  </a:lnTo>
                  <a:lnTo>
                    <a:pt x="56" y="688"/>
                  </a:lnTo>
                  <a:lnTo>
                    <a:pt x="45" y="682"/>
                  </a:lnTo>
                  <a:lnTo>
                    <a:pt x="40" y="672"/>
                  </a:lnTo>
                  <a:lnTo>
                    <a:pt x="40" y="650"/>
                  </a:lnTo>
                  <a:lnTo>
                    <a:pt x="45" y="650"/>
                  </a:lnTo>
                  <a:lnTo>
                    <a:pt x="45" y="645"/>
                  </a:lnTo>
                  <a:lnTo>
                    <a:pt x="66" y="623"/>
                  </a:lnTo>
                  <a:lnTo>
                    <a:pt x="117" y="553"/>
                  </a:lnTo>
                  <a:lnTo>
                    <a:pt x="162" y="467"/>
                  </a:lnTo>
                  <a:lnTo>
                    <a:pt x="193" y="360"/>
                  </a:lnTo>
                  <a:lnTo>
                    <a:pt x="208" y="242"/>
                  </a:lnTo>
                  <a:lnTo>
                    <a:pt x="208" y="210"/>
                  </a:lnTo>
                  <a:lnTo>
                    <a:pt x="198" y="210"/>
                  </a:lnTo>
                  <a:lnTo>
                    <a:pt x="193" y="215"/>
                  </a:lnTo>
                  <a:lnTo>
                    <a:pt x="168" y="231"/>
                  </a:lnTo>
                  <a:lnTo>
                    <a:pt x="117" y="242"/>
                  </a:lnTo>
                  <a:lnTo>
                    <a:pt x="66" y="231"/>
                  </a:lnTo>
                  <a:lnTo>
                    <a:pt x="30" y="204"/>
                  </a:lnTo>
                  <a:lnTo>
                    <a:pt x="5" y="161"/>
                  </a:lnTo>
                  <a:lnTo>
                    <a:pt x="0" y="118"/>
                  </a:lnTo>
                  <a:lnTo>
                    <a:pt x="5" y="75"/>
                  </a:lnTo>
                  <a:lnTo>
                    <a:pt x="30" y="38"/>
                  </a:lnTo>
                  <a:lnTo>
                    <a:pt x="66" y="1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 noEditPoints="1"/>
            </p:cNvSpPr>
            <p:nvPr/>
          </p:nvSpPr>
          <p:spPr bwMode="auto">
            <a:xfrm>
              <a:off x="9526" y="2579"/>
              <a:ext cx="1124" cy="1665"/>
            </a:xfrm>
            <a:custGeom>
              <a:avLst/>
              <a:gdLst/>
              <a:ahLst/>
              <a:cxnLst>
                <a:cxn ang="0">
                  <a:pos x="448" y="682"/>
                </a:cxn>
                <a:cxn ang="0">
                  <a:pos x="269" y="902"/>
                </a:cxn>
                <a:cxn ang="0">
                  <a:pos x="193" y="1160"/>
                </a:cxn>
                <a:cxn ang="0">
                  <a:pos x="163" y="1343"/>
                </a:cxn>
                <a:cxn ang="0">
                  <a:pos x="173" y="1423"/>
                </a:cxn>
                <a:cxn ang="0">
                  <a:pos x="234" y="1542"/>
                </a:cxn>
                <a:cxn ang="0">
                  <a:pos x="397" y="1601"/>
                </a:cxn>
                <a:cxn ang="0">
                  <a:pos x="483" y="1590"/>
                </a:cxn>
                <a:cxn ang="0">
                  <a:pos x="682" y="1440"/>
                </a:cxn>
                <a:cxn ang="0">
                  <a:pos x="804" y="1203"/>
                </a:cxn>
                <a:cxn ang="0">
                  <a:pos x="855" y="983"/>
                </a:cxn>
                <a:cxn ang="0">
                  <a:pos x="855" y="875"/>
                </a:cxn>
                <a:cxn ang="0">
                  <a:pos x="819" y="741"/>
                </a:cxn>
                <a:cxn ang="0">
                  <a:pos x="697" y="639"/>
                </a:cxn>
                <a:cxn ang="0">
                  <a:pos x="768" y="11"/>
                </a:cxn>
                <a:cxn ang="0">
                  <a:pos x="1028" y="199"/>
                </a:cxn>
                <a:cxn ang="0">
                  <a:pos x="1124" y="580"/>
                </a:cxn>
                <a:cxn ang="0">
                  <a:pos x="1089" y="859"/>
                </a:cxn>
                <a:cxn ang="0">
                  <a:pos x="977" y="1192"/>
                </a:cxn>
                <a:cxn ang="0">
                  <a:pos x="789" y="1483"/>
                </a:cxn>
                <a:cxn ang="0">
                  <a:pos x="509" y="1654"/>
                </a:cxn>
                <a:cxn ang="0">
                  <a:pos x="224" y="1633"/>
                </a:cxn>
                <a:cxn ang="0">
                  <a:pos x="66" y="1488"/>
                </a:cxn>
                <a:cxn ang="0">
                  <a:pos x="5" y="1311"/>
                </a:cxn>
                <a:cxn ang="0">
                  <a:pos x="10" y="1149"/>
                </a:cxn>
                <a:cxn ang="0">
                  <a:pos x="117" y="892"/>
                </a:cxn>
                <a:cxn ang="0">
                  <a:pos x="381" y="644"/>
                </a:cxn>
                <a:cxn ang="0">
                  <a:pos x="631" y="580"/>
                </a:cxn>
                <a:cxn ang="0">
                  <a:pos x="819" y="661"/>
                </a:cxn>
                <a:cxn ang="0">
                  <a:pos x="901" y="838"/>
                </a:cxn>
                <a:cxn ang="0">
                  <a:pos x="901" y="838"/>
                </a:cxn>
                <a:cxn ang="0">
                  <a:pos x="957" y="537"/>
                </a:cxn>
                <a:cxn ang="0">
                  <a:pos x="926" y="252"/>
                </a:cxn>
                <a:cxn ang="0">
                  <a:pos x="783" y="86"/>
                </a:cxn>
                <a:cxn ang="0">
                  <a:pos x="616" y="54"/>
                </a:cxn>
                <a:cxn ang="0">
                  <a:pos x="453" y="113"/>
                </a:cxn>
                <a:cxn ang="0">
                  <a:pos x="371" y="236"/>
                </a:cxn>
                <a:cxn ang="0">
                  <a:pos x="442" y="279"/>
                </a:cxn>
                <a:cxn ang="0">
                  <a:pos x="417" y="392"/>
                </a:cxn>
                <a:cxn ang="0">
                  <a:pos x="290" y="424"/>
                </a:cxn>
                <a:cxn ang="0">
                  <a:pos x="249" y="354"/>
                </a:cxn>
                <a:cxn ang="0">
                  <a:pos x="285" y="236"/>
                </a:cxn>
                <a:cxn ang="0">
                  <a:pos x="417" y="75"/>
                </a:cxn>
                <a:cxn ang="0">
                  <a:pos x="661" y="0"/>
                </a:cxn>
              </a:cxnLst>
              <a:rect l="0" t="0" r="r" b="b"/>
              <a:pathLst>
                <a:path w="1124" h="1665">
                  <a:moveTo>
                    <a:pt x="626" y="628"/>
                  </a:moveTo>
                  <a:lnTo>
                    <a:pt x="534" y="644"/>
                  </a:lnTo>
                  <a:lnTo>
                    <a:pt x="448" y="682"/>
                  </a:lnTo>
                  <a:lnTo>
                    <a:pt x="371" y="747"/>
                  </a:lnTo>
                  <a:lnTo>
                    <a:pt x="305" y="833"/>
                  </a:lnTo>
                  <a:lnTo>
                    <a:pt x="269" y="902"/>
                  </a:lnTo>
                  <a:lnTo>
                    <a:pt x="239" y="983"/>
                  </a:lnTo>
                  <a:lnTo>
                    <a:pt x="213" y="1069"/>
                  </a:lnTo>
                  <a:lnTo>
                    <a:pt x="193" y="1160"/>
                  </a:lnTo>
                  <a:lnTo>
                    <a:pt x="178" y="1241"/>
                  </a:lnTo>
                  <a:lnTo>
                    <a:pt x="168" y="1305"/>
                  </a:lnTo>
                  <a:lnTo>
                    <a:pt x="163" y="1343"/>
                  </a:lnTo>
                  <a:lnTo>
                    <a:pt x="163" y="1359"/>
                  </a:lnTo>
                  <a:lnTo>
                    <a:pt x="168" y="1386"/>
                  </a:lnTo>
                  <a:lnTo>
                    <a:pt x="173" y="1423"/>
                  </a:lnTo>
                  <a:lnTo>
                    <a:pt x="183" y="1461"/>
                  </a:lnTo>
                  <a:lnTo>
                    <a:pt x="203" y="1504"/>
                  </a:lnTo>
                  <a:lnTo>
                    <a:pt x="234" y="1542"/>
                  </a:lnTo>
                  <a:lnTo>
                    <a:pt x="275" y="1574"/>
                  </a:lnTo>
                  <a:lnTo>
                    <a:pt x="330" y="1595"/>
                  </a:lnTo>
                  <a:lnTo>
                    <a:pt x="397" y="1601"/>
                  </a:lnTo>
                  <a:lnTo>
                    <a:pt x="402" y="1601"/>
                  </a:lnTo>
                  <a:lnTo>
                    <a:pt x="397" y="1601"/>
                  </a:lnTo>
                  <a:lnTo>
                    <a:pt x="483" y="1590"/>
                  </a:lnTo>
                  <a:lnTo>
                    <a:pt x="560" y="1558"/>
                  </a:lnTo>
                  <a:lnTo>
                    <a:pt x="626" y="1504"/>
                  </a:lnTo>
                  <a:lnTo>
                    <a:pt x="682" y="1440"/>
                  </a:lnTo>
                  <a:lnTo>
                    <a:pt x="733" y="1364"/>
                  </a:lnTo>
                  <a:lnTo>
                    <a:pt x="773" y="1284"/>
                  </a:lnTo>
                  <a:lnTo>
                    <a:pt x="804" y="1203"/>
                  </a:lnTo>
                  <a:lnTo>
                    <a:pt x="829" y="1123"/>
                  </a:lnTo>
                  <a:lnTo>
                    <a:pt x="845" y="1047"/>
                  </a:lnTo>
                  <a:lnTo>
                    <a:pt x="855" y="983"/>
                  </a:lnTo>
                  <a:lnTo>
                    <a:pt x="860" y="929"/>
                  </a:lnTo>
                  <a:lnTo>
                    <a:pt x="860" y="908"/>
                  </a:lnTo>
                  <a:lnTo>
                    <a:pt x="855" y="875"/>
                  </a:lnTo>
                  <a:lnTo>
                    <a:pt x="850" y="833"/>
                  </a:lnTo>
                  <a:lnTo>
                    <a:pt x="839" y="784"/>
                  </a:lnTo>
                  <a:lnTo>
                    <a:pt x="819" y="741"/>
                  </a:lnTo>
                  <a:lnTo>
                    <a:pt x="789" y="698"/>
                  </a:lnTo>
                  <a:lnTo>
                    <a:pt x="748" y="661"/>
                  </a:lnTo>
                  <a:lnTo>
                    <a:pt x="697" y="639"/>
                  </a:lnTo>
                  <a:lnTo>
                    <a:pt x="626" y="628"/>
                  </a:lnTo>
                  <a:close/>
                  <a:moveTo>
                    <a:pt x="661" y="0"/>
                  </a:moveTo>
                  <a:lnTo>
                    <a:pt x="768" y="11"/>
                  </a:lnTo>
                  <a:lnTo>
                    <a:pt x="870" y="54"/>
                  </a:lnTo>
                  <a:lnTo>
                    <a:pt x="957" y="113"/>
                  </a:lnTo>
                  <a:lnTo>
                    <a:pt x="1028" y="199"/>
                  </a:lnTo>
                  <a:lnTo>
                    <a:pt x="1079" y="306"/>
                  </a:lnTo>
                  <a:lnTo>
                    <a:pt x="1114" y="435"/>
                  </a:lnTo>
                  <a:lnTo>
                    <a:pt x="1124" y="580"/>
                  </a:lnTo>
                  <a:lnTo>
                    <a:pt x="1119" y="661"/>
                  </a:lnTo>
                  <a:lnTo>
                    <a:pt x="1109" y="757"/>
                  </a:lnTo>
                  <a:lnTo>
                    <a:pt x="1089" y="859"/>
                  </a:lnTo>
                  <a:lnTo>
                    <a:pt x="1058" y="972"/>
                  </a:lnTo>
                  <a:lnTo>
                    <a:pt x="1023" y="1080"/>
                  </a:lnTo>
                  <a:lnTo>
                    <a:pt x="977" y="1192"/>
                  </a:lnTo>
                  <a:lnTo>
                    <a:pt x="921" y="1300"/>
                  </a:lnTo>
                  <a:lnTo>
                    <a:pt x="860" y="1397"/>
                  </a:lnTo>
                  <a:lnTo>
                    <a:pt x="789" y="1483"/>
                  </a:lnTo>
                  <a:lnTo>
                    <a:pt x="702" y="1558"/>
                  </a:lnTo>
                  <a:lnTo>
                    <a:pt x="610" y="1617"/>
                  </a:lnTo>
                  <a:lnTo>
                    <a:pt x="509" y="1654"/>
                  </a:lnTo>
                  <a:lnTo>
                    <a:pt x="397" y="1665"/>
                  </a:lnTo>
                  <a:lnTo>
                    <a:pt x="305" y="1654"/>
                  </a:lnTo>
                  <a:lnTo>
                    <a:pt x="224" y="1633"/>
                  </a:lnTo>
                  <a:lnTo>
                    <a:pt x="163" y="1590"/>
                  </a:lnTo>
                  <a:lnTo>
                    <a:pt x="107" y="1542"/>
                  </a:lnTo>
                  <a:lnTo>
                    <a:pt x="66" y="1488"/>
                  </a:lnTo>
                  <a:lnTo>
                    <a:pt x="35" y="1429"/>
                  </a:lnTo>
                  <a:lnTo>
                    <a:pt x="15" y="1370"/>
                  </a:lnTo>
                  <a:lnTo>
                    <a:pt x="5" y="1311"/>
                  </a:lnTo>
                  <a:lnTo>
                    <a:pt x="0" y="1262"/>
                  </a:lnTo>
                  <a:lnTo>
                    <a:pt x="0" y="1214"/>
                  </a:lnTo>
                  <a:lnTo>
                    <a:pt x="10" y="1149"/>
                  </a:lnTo>
                  <a:lnTo>
                    <a:pt x="30" y="1074"/>
                  </a:lnTo>
                  <a:lnTo>
                    <a:pt x="66" y="983"/>
                  </a:lnTo>
                  <a:lnTo>
                    <a:pt x="117" y="892"/>
                  </a:lnTo>
                  <a:lnTo>
                    <a:pt x="193" y="795"/>
                  </a:lnTo>
                  <a:lnTo>
                    <a:pt x="290" y="704"/>
                  </a:lnTo>
                  <a:lnTo>
                    <a:pt x="381" y="644"/>
                  </a:lnTo>
                  <a:lnTo>
                    <a:pt x="468" y="607"/>
                  </a:lnTo>
                  <a:lnTo>
                    <a:pt x="549" y="585"/>
                  </a:lnTo>
                  <a:lnTo>
                    <a:pt x="631" y="580"/>
                  </a:lnTo>
                  <a:lnTo>
                    <a:pt x="707" y="591"/>
                  </a:lnTo>
                  <a:lnTo>
                    <a:pt x="768" y="618"/>
                  </a:lnTo>
                  <a:lnTo>
                    <a:pt x="819" y="661"/>
                  </a:lnTo>
                  <a:lnTo>
                    <a:pt x="860" y="714"/>
                  </a:lnTo>
                  <a:lnTo>
                    <a:pt x="885" y="779"/>
                  </a:lnTo>
                  <a:lnTo>
                    <a:pt x="901" y="838"/>
                  </a:lnTo>
                  <a:lnTo>
                    <a:pt x="901" y="843"/>
                  </a:lnTo>
                  <a:lnTo>
                    <a:pt x="906" y="849"/>
                  </a:lnTo>
                  <a:lnTo>
                    <a:pt x="901" y="838"/>
                  </a:lnTo>
                  <a:lnTo>
                    <a:pt x="931" y="720"/>
                  </a:lnTo>
                  <a:lnTo>
                    <a:pt x="946" y="618"/>
                  </a:lnTo>
                  <a:lnTo>
                    <a:pt x="957" y="537"/>
                  </a:lnTo>
                  <a:lnTo>
                    <a:pt x="962" y="462"/>
                  </a:lnTo>
                  <a:lnTo>
                    <a:pt x="951" y="349"/>
                  </a:lnTo>
                  <a:lnTo>
                    <a:pt x="926" y="252"/>
                  </a:lnTo>
                  <a:lnTo>
                    <a:pt x="890" y="177"/>
                  </a:lnTo>
                  <a:lnTo>
                    <a:pt x="839" y="123"/>
                  </a:lnTo>
                  <a:lnTo>
                    <a:pt x="783" y="86"/>
                  </a:lnTo>
                  <a:lnTo>
                    <a:pt x="722" y="59"/>
                  </a:lnTo>
                  <a:lnTo>
                    <a:pt x="656" y="54"/>
                  </a:lnTo>
                  <a:lnTo>
                    <a:pt x="616" y="54"/>
                  </a:lnTo>
                  <a:lnTo>
                    <a:pt x="565" y="64"/>
                  </a:lnTo>
                  <a:lnTo>
                    <a:pt x="509" y="80"/>
                  </a:lnTo>
                  <a:lnTo>
                    <a:pt x="453" y="113"/>
                  </a:lnTo>
                  <a:lnTo>
                    <a:pt x="397" y="166"/>
                  </a:lnTo>
                  <a:lnTo>
                    <a:pt x="346" y="236"/>
                  </a:lnTo>
                  <a:lnTo>
                    <a:pt x="371" y="236"/>
                  </a:lnTo>
                  <a:lnTo>
                    <a:pt x="397" y="242"/>
                  </a:lnTo>
                  <a:lnTo>
                    <a:pt x="422" y="252"/>
                  </a:lnTo>
                  <a:lnTo>
                    <a:pt x="442" y="279"/>
                  </a:lnTo>
                  <a:lnTo>
                    <a:pt x="448" y="317"/>
                  </a:lnTo>
                  <a:lnTo>
                    <a:pt x="437" y="354"/>
                  </a:lnTo>
                  <a:lnTo>
                    <a:pt x="417" y="392"/>
                  </a:lnTo>
                  <a:lnTo>
                    <a:pt x="381" y="424"/>
                  </a:lnTo>
                  <a:lnTo>
                    <a:pt x="330" y="435"/>
                  </a:lnTo>
                  <a:lnTo>
                    <a:pt x="290" y="424"/>
                  </a:lnTo>
                  <a:lnTo>
                    <a:pt x="264" y="408"/>
                  </a:lnTo>
                  <a:lnTo>
                    <a:pt x="254" y="381"/>
                  </a:lnTo>
                  <a:lnTo>
                    <a:pt x="249" y="354"/>
                  </a:lnTo>
                  <a:lnTo>
                    <a:pt x="254" y="328"/>
                  </a:lnTo>
                  <a:lnTo>
                    <a:pt x="264" y="285"/>
                  </a:lnTo>
                  <a:lnTo>
                    <a:pt x="285" y="236"/>
                  </a:lnTo>
                  <a:lnTo>
                    <a:pt x="320" y="182"/>
                  </a:lnTo>
                  <a:lnTo>
                    <a:pt x="361" y="129"/>
                  </a:lnTo>
                  <a:lnTo>
                    <a:pt x="417" y="75"/>
                  </a:lnTo>
                  <a:lnTo>
                    <a:pt x="483" y="37"/>
                  </a:lnTo>
                  <a:lnTo>
                    <a:pt x="565" y="11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10640" y="3524"/>
              <a:ext cx="509" cy="1016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382" y="33"/>
                </a:cxn>
                <a:cxn ang="0">
                  <a:pos x="377" y="65"/>
                </a:cxn>
                <a:cxn ang="0">
                  <a:pos x="321" y="306"/>
                </a:cxn>
                <a:cxn ang="0">
                  <a:pos x="509" y="317"/>
                </a:cxn>
                <a:cxn ang="0">
                  <a:pos x="504" y="355"/>
                </a:cxn>
                <a:cxn ang="0">
                  <a:pos x="489" y="366"/>
                </a:cxn>
                <a:cxn ang="0">
                  <a:pos x="199" y="822"/>
                </a:cxn>
                <a:cxn ang="0">
                  <a:pos x="194" y="876"/>
                </a:cxn>
                <a:cxn ang="0">
                  <a:pos x="199" y="940"/>
                </a:cxn>
                <a:cxn ang="0">
                  <a:pos x="219" y="967"/>
                </a:cxn>
                <a:cxn ang="0">
                  <a:pos x="245" y="973"/>
                </a:cxn>
                <a:cxn ang="0">
                  <a:pos x="362" y="914"/>
                </a:cxn>
                <a:cxn ang="0">
                  <a:pos x="448" y="779"/>
                </a:cxn>
                <a:cxn ang="0">
                  <a:pos x="469" y="752"/>
                </a:cxn>
                <a:cxn ang="0">
                  <a:pos x="499" y="758"/>
                </a:cxn>
                <a:cxn ang="0">
                  <a:pos x="504" y="774"/>
                </a:cxn>
                <a:cxn ang="0">
                  <a:pos x="479" y="833"/>
                </a:cxn>
                <a:cxn ang="0">
                  <a:pos x="413" y="930"/>
                </a:cxn>
                <a:cxn ang="0">
                  <a:pos x="306" y="1005"/>
                </a:cxn>
                <a:cxn ang="0">
                  <a:pos x="178" y="1005"/>
                </a:cxn>
                <a:cxn ang="0">
                  <a:pos x="92" y="930"/>
                </a:cxn>
                <a:cxn ang="0">
                  <a:pos x="82" y="838"/>
                </a:cxn>
                <a:cxn ang="0">
                  <a:pos x="102" y="747"/>
                </a:cxn>
                <a:cxn ang="0">
                  <a:pos x="16" y="371"/>
                </a:cxn>
                <a:cxn ang="0">
                  <a:pos x="0" y="360"/>
                </a:cxn>
                <a:cxn ang="0">
                  <a:pos x="5" y="323"/>
                </a:cxn>
                <a:cxn ang="0">
                  <a:pos x="21" y="312"/>
                </a:cxn>
                <a:cxn ang="0">
                  <a:pos x="219" y="221"/>
                </a:cxn>
                <a:cxn ang="0">
                  <a:pos x="245" y="124"/>
                </a:cxn>
                <a:cxn ang="0">
                  <a:pos x="250" y="81"/>
                </a:cxn>
                <a:cxn ang="0">
                  <a:pos x="270" y="33"/>
                </a:cxn>
                <a:cxn ang="0">
                  <a:pos x="295" y="11"/>
                </a:cxn>
              </a:cxnLst>
              <a:rect l="0" t="0" r="r" b="b"/>
              <a:pathLst>
                <a:path w="509" h="1016">
                  <a:moveTo>
                    <a:pt x="311" y="0"/>
                  </a:moveTo>
                  <a:lnTo>
                    <a:pt x="346" y="0"/>
                  </a:lnTo>
                  <a:lnTo>
                    <a:pt x="362" y="11"/>
                  </a:lnTo>
                  <a:lnTo>
                    <a:pt x="382" y="33"/>
                  </a:lnTo>
                  <a:lnTo>
                    <a:pt x="382" y="54"/>
                  </a:lnTo>
                  <a:lnTo>
                    <a:pt x="377" y="65"/>
                  </a:lnTo>
                  <a:lnTo>
                    <a:pt x="377" y="70"/>
                  </a:lnTo>
                  <a:lnTo>
                    <a:pt x="321" y="306"/>
                  </a:lnTo>
                  <a:lnTo>
                    <a:pt x="489" y="306"/>
                  </a:lnTo>
                  <a:lnTo>
                    <a:pt x="509" y="317"/>
                  </a:lnTo>
                  <a:lnTo>
                    <a:pt x="509" y="344"/>
                  </a:lnTo>
                  <a:lnTo>
                    <a:pt x="504" y="355"/>
                  </a:lnTo>
                  <a:lnTo>
                    <a:pt x="494" y="360"/>
                  </a:lnTo>
                  <a:lnTo>
                    <a:pt x="489" y="366"/>
                  </a:lnTo>
                  <a:lnTo>
                    <a:pt x="311" y="366"/>
                  </a:lnTo>
                  <a:lnTo>
                    <a:pt x="199" y="822"/>
                  </a:lnTo>
                  <a:lnTo>
                    <a:pt x="199" y="860"/>
                  </a:lnTo>
                  <a:lnTo>
                    <a:pt x="194" y="876"/>
                  </a:lnTo>
                  <a:lnTo>
                    <a:pt x="194" y="919"/>
                  </a:lnTo>
                  <a:lnTo>
                    <a:pt x="199" y="940"/>
                  </a:lnTo>
                  <a:lnTo>
                    <a:pt x="209" y="957"/>
                  </a:lnTo>
                  <a:lnTo>
                    <a:pt x="219" y="967"/>
                  </a:lnTo>
                  <a:lnTo>
                    <a:pt x="229" y="973"/>
                  </a:lnTo>
                  <a:lnTo>
                    <a:pt x="245" y="973"/>
                  </a:lnTo>
                  <a:lnTo>
                    <a:pt x="306" y="957"/>
                  </a:lnTo>
                  <a:lnTo>
                    <a:pt x="362" y="914"/>
                  </a:lnTo>
                  <a:lnTo>
                    <a:pt x="407" y="854"/>
                  </a:lnTo>
                  <a:lnTo>
                    <a:pt x="448" y="779"/>
                  </a:lnTo>
                  <a:lnTo>
                    <a:pt x="453" y="769"/>
                  </a:lnTo>
                  <a:lnTo>
                    <a:pt x="469" y="752"/>
                  </a:lnTo>
                  <a:lnTo>
                    <a:pt x="489" y="752"/>
                  </a:lnTo>
                  <a:lnTo>
                    <a:pt x="499" y="758"/>
                  </a:lnTo>
                  <a:lnTo>
                    <a:pt x="504" y="763"/>
                  </a:lnTo>
                  <a:lnTo>
                    <a:pt x="504" y="774"/>
                  </a:lnTo>
                  <a:lnTo>
                    <a:pt x="499" y="795"/>
                  </a:lnTo>
                  <a:lnTo>
                    <a:pt x="479" y="833"/>
                  </a:lnTo>
                  <a:lnTo>
                    <a:pt x="453" y="876"/>
                  </a:lnTo>
                  <a:lnTo>
                    <a:pt x="413" y="930"/>
                  </a:lnTo>
                  <a:lnTo>
                    <a:pt x="367" y="973"/>
                  </a:lnTo>
                  <a:lnTo>
                    <a:pt x="306" y="1005"/>
                  </a:lnTo>
                  <a:lnTo>
                    <a:pt x="239" y="1016"/>
                  </a:lnTo>
                  <a:lnTo>
                    <a:pt x="178" y="1005"/>
                  </a:lnTo>
                  <a:lnTo>
                    <a:pt x="128" y="973"/>
                  </a:lnTo>
                  <a:lnTo>
                    <a:pt x="92" y="930"/>
                  </a:lnTo>
                  <a:lnTo>
                    <a:pt x="77" y="865"/>
                  </a:lnTo>
                  <a:lnTo>
                    <a:pt x="82" y="838"/>
                  </a:lnTo>
                  <a:lnTo>
                    <a:pt x="92" y="795"/>
                  </a:lnTo>
                  <a:lnTo>
                    <a:pt x="102" y="747"/>
                  </a:lnTo>
                  <a:lnTo>
                    <a:pt x="189" y="371"/>
                  </a:lnTo>
                  <a:lnTo>
                    <a:pt x="16" y="371"/>
                  </a:lnTo>
                  <a:lnTo>
                    <a:pt x="5" y="366"/>
                  </a:lnTo>
                  <a:lnTo>
                    <a:pt x="0" y="360"/>
                  </a:lnTo>
                  <a:lnTo>
                    <a:pt x="0" y="333"/>
                  </a:lnTo>
                  <a:lnTo>
                    <a:pt x="5" y="323"/>
                  </a:lnTo>
                  <a:lnTo>
                    <a:pt x="16" y="317"/>
                  </a:lnTo>
                  <a:lnTo>
                    <a:pt x="21" y="312"/>
                  </a:lnTo>
                  <a:lnTo>
                    <a:pt x="199" y="312"/>
                  </a:lnTo>
                  <a:lnTo>
                    <a:pt x="219" y="221"/>
                  </a:lnTo>
                  <a:lnTo>
                    <a:pt x="234" y="161"/>
                  </a:lnTo>
                  <a:lnTo>
                    <a:pt x="245" y="124"/>
                  </a:lnTo>
                  <a:lnTo>
                    <a:pt x="250" y="102"/>
                  </a:lnTo>
                  <a:lnTo>
                    <a:pt x="250" y="81"/>
                  </a:lnTo>
                  <a:lnTo>
                    <a:pt x="265" y="49"/>
                  </a:lnTo>
                  <a:lnTo>
                    <a:pt x="270" y="33"/>
                  </a:lnTo>
                  <a:lnTo>
                    <a:pt x="285" y="16"/>
                  </a:lnTo>
                  <a:lnTo>
                    <a:pt x="295" y="11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11444" y="2504"/>
              <a:ext cx="479" cy="226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1" y="5"/>
                </a:cxn>
                <a:cxn ang="0">
                  <a:pos x="72" y="10"/>
                </a:cxn>
                <a:cxn ang="0">
                  <a:pos x="82" y="26"/>
                </a:cxn>
                <a:cxn ang="0">
                  <a:pos x="92" y="53"/>
                </a:cxn>
                <a:cxn ang="0">
                  <a:pos x="469" y="1090"/>
                </a:cxn>
                <a:cxn ang="0">
                  <a:pos x="474" y="1106"/>
                </a:cxn>
                <a:cxn ang="0">
                  <a:pos x="479" y="1112"/>
                </a:cxn>
                <a:cxn ang="0">
                  <a:pos x="479" y="1144"/>
                </a:cxn>
                <a:cxn ang="0">
                  <a:pos x="474" y="1149"/>
                </a:cxn>
                <a:cxn ang="0">
                  <a:pos x="469" y="1165"/>
                </a:cxn>
                <a:cxn ang="0">
                  <a:pos x="474" y="1171"/>
                </a:cxn>
                <a:cxn ang="0">
                  <a:pos x="92" y="2213"/>
                </a:cxn>
                <a:cxn ang="0">
                  <a:pos x="87" y="2229"/>
                </a:cxn>
                <a:cxn ang="0">
                  <a:pos x="77" y="2240"/>
                </a:cxn>
                <a:cxn ang="0">
                  <a:pos x="72" y="2251"/>
                </a:cxn>
                <a:cxn ang="0">
                  <a:pos x="61" y="2261"/>
                </a:cxn>
                <a:cxn ang="0">
                  <a:pos x="46" y="2261"/>
                </a:cxn>
                <a:cxn ang="0">
                  <a:pos x="26" y="2256"/>
                </a:cxn>
                <a:cxn ang="0">
                  <a:pos x="6" y="2234"/>
                </a:cxn>
                <a:cxn ang="0">
                  <a:pos x="0" y="2213"/>
                </a:cxn>
                <a:cxn ang="0">
                  <a:pos x="0" y="2197"/>
                </a:cxn>
                <a:cxn ang="0">
                  <a:pos x="11" y="2175"/>
                </a:cxn>
                <a:cxn ang="0">
                  <a:pos x="392" y="1133"/>
                </a:cxn>
                <a:cxn ang="0">
                  <a:pos x="11" y="86"/>
                </a:cxn>
                <a:cxn ang="0">
                  <a:pos x="6" y="69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6" y="26"/>
                </a:cxn>
                <a:cxn ang="0">
                  <a:pos x="26" y="5"/>
                </a:cxn>
                <a:cxn ang="0">
                  <a:pos x="46" y="0"/>
                </a:cxn>
              </a:cxnLst>
              <a:rect l="0" t="0" r="r" b="b"/>
              <a:pathLst>
                <a:path w="479" h="2261">
                  <a:moveTo>
                    <a:pt x="46" y="0"/>
                  </a:moveTo>
                  <a:lnTo>
                    <a:pt x="61" y="5"/>
                  </a:lnTo>
                  <a:lnTo>
                    <a:pt x="72" y="10"/>
                  </a:lnTo>
                  <a:lnTo>
                    <a:pt x="82" y="26"/>
                  </a:lnTo>
                  <a:lnTo>
                    <a:pt x="92" y="53"/>
                  </a:lnTo>
                  <a:lnTo>
                    <a:pt x="469" y="1090"/>
                  </a:lnTo>
                  <a:lnTo>
                    <a:pt x="474" y="1106"/>
                  </a:lnTo>
                  <a:lnTo>
                    <a:pt x="479" y="1112"/>
                  </a:lnTo>
                  <a:lnTo>
                    <a:pt x="479" y="1144"/>
                  </a:lnTo>
                  <a:lnTo>
                    <a:pt x="474" y="1149"/>
                  </a:lnTo>
                  <a:lnTo>
                    <a:pt x="469" y="1165"/>
                  </a:lnTo>
                  <a:lnTo>
                    <a:pt x="474" y="1171"/>
                  </a:lnTo>
                  <a:lnTo>
                    <a:pt x="92" y="2213"/>
                  </a:lnTo>
                  <a:lnTo>
                    <a:pt x="87" y="2229"/>
                  </a:lnTo>
                  <a:lnTo>
                    <a:pt x="77" y="2240"/>
                  </a:lnTo>
                  <a:lnTo>
                    <a:pt x="72" y="2251"/>
                  </a:lnTo>
                  <a:lnTo>
                    <a:pt x="61" y="2261"/>
                  </a:lnTo>
                  <a:lnTo>
                    <a:pt x="46" y="2261"/>
                  </a:lnTo>
                  <a:lnTo>
                    <a:pt x="26" y="2256"/>
                  </a:lnTo>
                  <a:lnTo>
                    <a:pt x="6" y="2234"/>
                  </a:lnTo>
                  <a:lnTo>
                    <a:pt x="0" y="2213"/>
                  </a:lnTo>
                  <a:lnTo>
                    <a:pt x="0" y="2197"/>
                  </a:lnTo>
                  <a:lnTo>
                    <a:pt x="11" y="2175"/>
                  </a:lnTo>
                  <a:lnTo>
                    <a:pt x="392" y="1133"/>
                  </a:lnTo>
                  <a:lnTo>
                    <a:pt x="11" y="86"/>
                  </a:lnTo>
                  <a:lnTo>
                    <a:pt x="6" y="69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6" y="26"/>
                  </a:lnTo>
                  <a:lnTo>
                    <a:pt x="26" y="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 noEditPoints="1"/>
            </p:cNvSpPr>
            <p:nvPr/>
          </p:nvSpPr>
          <p:spPr bwMode="auto">
            <a:xfrm>
              <a:off x="12864" y="3363"/>
              <a:ext cx="1431" cy="532"/>
            </a:xfrm>
            <a:custGeom>
              <a:avLst/>
              <a:gdLst/>
              <a:ahLst/>
              <a:cxnLst>
                <a:cxn ang="0">
                  <a:pos x="36" y="441"/>
                </a:cxn>
                <a:cxn ang="0">
                  <a:pos x="1390" y="441"/>
                </a:cxn>
                <a:cxn ang="0">
                  <a:pos x="1410" y="451"/>
                </a:cxn>
                <a:cxn ang="0">
                  <a:pos x="1420" y="462"/>
                </a:cxn>
                <a:cxn ang="0">
                  <a:pos x="1425" y="473"/>
                </a:cxn>
                <a:cxn ang="0">
                  <a:pos x="1425" y="505"/>
                </a:cxn>
                <a:cxn ang="0">
                  <a:pos x="1405" y="527"/>
                </a:cxn>
                <a:cxn ang="0">
                  <a:pos x="1395" y="527"/>
                </a:cxn>
                <a:cxn ang="0">
                  <a:pos x="1380" y="532"/>
                </a:cxn>
                <a:cxn ang="0">
                  <a:pos x="46" y="532"/>
                </a:cxn>
                <a:cxn ang="0">
                  <a:pos x="31" y="527"/>
                </a:cxn>
                <a:cxn ang="0">
                  <a:pos x="21" y="527"/>
                </a:cxn>
                <a:cxn ang="0">
                  <a:pos x="0" y="505"/>
                </a:cxn>
                <a:cxn ang="0">
                  <a:pos x="0" y="473"/>
                </a:cxn>
                <a:cxn ang="0">
                  <a:pos x="5" y="462"/>
                </a:cxn>
                <a:cxn ang="0">
                  <a:pos x="16" y="451"/>
                </a:cxn>
                <a:cxn ang="0">
                  <a:pos x="36" y="441"/>
                </a:cxn>
                <a:cxn ang="0">
                  <a:pos x="51" y="0"/>
                </a:cxn>
                <a:cxn ang="0">
                  <a:pos x="1385" y="0"/>
                </a:cxn>
                <a:cxn ang="0">
                  <a:pos x="1400" y="6"/>
                </a:cxn>
                <a:cxn ang="0">
                  <a:pos x="1410" y="6"/>
                </a:cxn>
                <a:cxn ang="0">
                  <a:pos x="1431" y="27"/>
                </a:cxn>
                <a:cxn ang="0">
                  <a:pos x="1431" y="59"/>
                </a:cxn>
                <a:cxn ang="0">
                  <a:pos x="1425" y="70"/>
                </a:cxn>
                <a:cxn ang="0">
                  <a:pos x="1415" y="81"/>
                </a:cxn>
                <a:cxn ang="0">
                  <a:pos x="1395" y="91"/>
                </a:cxn>
                <a:cxn ang="0">
                  <a:pos x="41" y="91"/>
                </a:cxn>
                <a:cxn ang="0">
                  <a:pos x="21" y="81"/>
                </a:cxn>
                <a:cxn ang="0">
                  <a:pos x="11" y="70"/>
                </a:cxn>
                <a:cxn ang="0">
                  <a:pos x="5" y="59"/>
                </a:cxn>
                <a:cxn ang="0">
                  <a:pos x="5" y="27"/>
                </a:cxn>
                <a:cxn ang="0">
                  <a:pos x="26" y="6"/>
                </a:cxn>
                <a:cxn ang="0">
                  <a:pos x="36" y="6"/>
                </a:cxn>
                <a:cxn ang="0">
                  <a:pos x="51" y="0"/>
                </a:cxn>
              </a:cxnLst>
              <a:rect l="0" t="0" r="r" b="b"/>
              <a:pathLst>
                <a:path w="1431" h="532">
                  <a:moveTo>
                    <a:pt x="36" y="441"/>
                  </a:moveTo>
                  <a:lnTo>
                    <a:pt x="1390" y="441"/>
                  </a:lnTo>
                  <a:lnTo>
                    <a:pt x="1410" y="451"/>
                  </a:lnTo>
                  <a:lnTo>
                    <a:pt x="1420" y="462"/>
                  </a:lnTo>
                  <a:lnTo>
                    <a:pt x="1425" y="473"/>
                  </a:lnTo>
                  <a:lnTo>
                    <a:pt x="1425" y="505"/>
                  </a:lnTo>
                  <a:lnTo>
                    <a:pt x="1405" y="527"/>
                  </a:lnTo>
                  <a:lnTo>
                    <a:pt x="1395" y="527"/>
                  </a:lnTo>
                  <a:lnTo>
                    <a:pt x="1380" y="532"/>
                  </a:lnTo>
                  <a:lnTo>
                    <a:pt x="46" y="532"/>
                  </a:lnTo>
                  <a:lnTo>
                    <a:pt x="31" y="527"/>
                  </a:lnTo>
                  <a:lnTo>
                    <a:pt x="21" y="527"/>
                  </a:lnTo>
                  <a:lnTo>
                    <a:pt x="0" y="505"/>
                  </a:lnTo>
                  <a:lnTo>
                    <a:pt x="0" y="473"/>
                  </a:lnTo>
                  <a:lnTo>
                    <a:pt x="5" y="462"/>
                  </a:lnTo>
                  <a:lnTo>
                    <a:pt x="16" y="451"/>
                  </a:lnTo>
                  <a:lnTo>
                    <a:pt x="36" y="441"/>
                  </a:lnTo>
                  <a:close/>
                  <a:moveTo>
                    <a:pt x="51" y="0"/>
                  </a:moveTo>
                  <a:lnTo>
                    <a:pt x="1385" y="0"/>
                  </a:lnTo>
                  <a:lnTo>
                    <a:pt x="1400" y="6"/>
                  </a:lnTo>
                  <a:lnTo>
                    <a:pt x="1410" y="6"/>
                  </a:lnTo>
                  <a:lnTo>
                    <a:pt x="1431" y="27"/>
                  </a:lnTo>
                  <a:lnTo>
                    <a:pt x="1431" y="59"/>
                  </a:lnTo>
                  <a:lnTo>
                    <a:pt x="1425" y="70"/>
                  </a:lnTo>
                  <a:lnTo>
                    <a:pt x="1415" y="81"/>
                  </a:lnTo>
                  <a:lnTo>
                    <a:pt x="1395" y="91"/>
                  </a:lnTo>
                  <a:lnTo>
                    <a:pt x="41" y="91"/>
                  </a:lnTo>
                  <a:lnTo>
                    <a:pt x="21" y="81"/>
                  </a:lnTo>
                  <a:lnTo>
                    <a:pt x="11" y="70"/>
                  </a:lnTo>
                  <a:lnTo>
                    <a:pt x="5" y="59"/>
                  </a:lnTo>
                  <a:lnTo>
                    <a:pt x="5" y="27"/>
                  </a:lnTo>
                  <a:lnTo>
                    <a:pt x="26" y="6"/>
                  </a:lnTo>
                  <a:lnTo>
                    <a:pt x="36" y="6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 noEditPoints="1"/>
            </p:cNvSpPr>
            <p:nvPr/>
          </p:nvSpPr>
          <p:spPr bwMode="auto">
            <a:xfrm>
              <a:off x="15119" y="3197"/>
              <a:ext cx="825" cy="1020"/>
            </a:xfrm>
            <a:custGeom>
              <a:avLst/>
              <a:gdLst/>
              <a:ahLst/>
              <a:cxnLst>
                <a:cxn ang="0">
                  <a:pos x="494" y="59"/>
                </a:cxn>
                <a:cxn ang="0">
                  <a:pos x="392" y="107"/>
                </a:cxn>
                <a:cxn ang="0">
                  <a:pos x="285" y="220"/>
                </a:cxn>
                <a:cxn ang="0">
                  <a:pos x="199" y="424"/>
                </a:cxn>
                <a:cxn ang="0">
                  <a:pos x="417" y="419"/>
                </a:cxn>
                <a:cxn ang="0">
                  <a:pos x="534" y="397"/>
                </a:cxn>
                <a:cxn ang="0">
                  <a:pos x="641" y="343"/>
                </a:cxn>
                <a:cxn ang="0">
                  <a:pos x="708" y="252"/>
                </a:cxn>
                <a:cxn ang="0">
                  <a:pos x="708" y="134"/>
                </a:cxn>
                <a:cxn ang="0">
                  <a:pos x="626" y="59"/>
                </a:cxn>
                <a:cxn ang="0">
                  <a:pos x="529" y="48"/>
                </a:cxn>
                <a:cxn ang="0">
                  <a:pos x="641" y="10"/>
                </a:cxn>
                <a:cxn ang="0">
                  <a:pos x="753" y="80"/>
                </a:cxn>
                <a:cxn ang="0">
                  <a:pos x="789" y="193"/>
                </a:cxn>
                <a:cxn ang="0">
                  <a:pos x="779" y="252"/>
                </a:cxn>
                <a:cxn ang="0">
                  <a:pos x="738" y="343"/>
                </a:cxn>
                <a:cxn ang="0">
                  <a:pos x="626" y="429"/>
                </a:cxn>
                <a:cxn ang="0">
                  <a:pos x="448" y="472"/>
                </a:cxn>
                <a:cxn ang="0">
                  <a:pos x="300" y="478"/>
                </a:cxn>
                <a:cxn ang="0">
                  <a:pos x="193" y="472"/>
                </a:cxn>
                <a:cxn ang="0">
                  <a:pos x="163" y="633"/>
                </a:cxn>
                <a:cxn ang="0">
                  <a:pos x="158" y="746"/>
                </a:cxn>
                <a:cxn ang="0">
                  <a:pos x="204" y="891"/>
                </a:cxn>
                <a:cxn ang="0">
                  <a:pos x="285" y="961"/>
                </a:cxn>
                <a:cxn ang="0">
                  <a:pos x="367" y="972"/>
                </a:cxn>
                <a:cxn ang="0">
                  <a:pos x="473" y="956"/>
                </a:cxn>
                <a:cxn ang="0">
                  <a:pos x="621" y="891"/>
                </a:cxn>
                <a:cxn ang="0">
                  <a:pos x="774" y="746"/>
                </a:cxn>
                <a:cxn ang="0">
                  <a:pos x="789" y="730"/>
                </a:cxn>
                <a:cxn ang="0">
                  <a:pos x="809" y="725"/>
                </a:cxn>
                <a:cxn ang="0">
                  <a:pos x="825" y="752"/>
                </a:cxn>
                <a:cxn ang="0">
                  <a:pos x="789" y="805"/>
                </a:cxn>
                <a:cxn ang="0">
                  <a:pos x="697" y="897"/>
                </a:cxn>
                <a:cxn ang="0">
                  <a:pos x="540" y="983"/>
                </a:cxn>
                <a:cxn ang="0">
                  <a:pos x="336" y="1020"/>
                </a:cxn>
                <a:cxn ang="0">
                  <a:pos x="178" y="977"/>
                </a:cxn>
                <a:cxn ang="0">
                  <a:pos x="66" y="870"/>
                </a:cxn>
                <a:cxn ang="0">
                  <a:pos x="10" y="709"/>
                </a:cxn>
                <a:cxn ang="0">
                  <a:pos x="10" y="488"/>
                </a:cxn>
                <a:cxn ang="0">
                  <a:pos x="92" y="279"/>
                </a:cxn>
                <a:cxn ang="0">
                  <a:pos x="229" y="129"/>
                </a:cxn>
                <a:cxn ang="0">
                  <a:pos x="392" y="32"/>
                </a:cxn>
                <a:cxn ang="0">
                  <a:pos x="560" y="0"/>
                </a:cxn>
              </a:cxnLst>
              <a:rect l="0" t="0" r="r" b="b"/>
              <a:pathLst>
                <a:path w="825" h="1020">
                  <a:moveTo>
                    <a:pt x="529" y="48"/>
                  </a:moveTo>
                  <a:lnTo>
                    <a:pt x="494" y="59"/>
                  </a:lnTo>
                  <a:lnTo>
                    <a:pt x="443" y="80"/>
                  </a:lnTo>
                  <a:lnTo>
                    <a:pt x="392" y="107"/>
                  </a:lnTo>
                  <a:lnTo>
                    <a:pt x="336" y="155"/>
                  </a:lnTo>
                  <a:lnTo>
                    <a:pt x="285" y="220"/>
                  </a:lnTo>
                  <a:lnTo>
                    <a:pt x="234" y="311"/>
                  </a:lnTo>
                  <a:lnTo>
                    <a:pt x="199" y="424"/>
                  </a:lnTo>
                  <a:lnTo>
                    <a:pt x="367" y="424"/>
                  </a:lnTo>
                  <a:lnTo>
                    <a:pt x="417" y="419"/>
                  </a:lnTo>
                  <a:lnTo>
                    <a:pt x="478" y="408"/>
                  </a:lnTo>
                  <a:lnTo>
                    <a:pt x="534" y="397"/>
                  </a:lnTo>
                  <a:lnTo>
                    <a:pt x="590" y="365"/>
                  </a:lnTo>
                  <a:lnTo>
                    <a:pt x="641" y="343"/>
                  </a:lnTo>
                  <a:lnTo>
                    <a:pt x="682" y="300"/>
                  </a:lnTo>
                  <a:lnTo>
                    <a:pt x="708" y="252"/>
                  </a:lnTo>
                  <a:lnTo>
                    <a:pt x="718" y="188"/>
                  </a:lnTo>
                  <a:lnTo>
                    <a:pt x="708" y="134"/>
                  </a:lnTo>
                  <a:lnTo>
                    <a:pt x="677" y="91"/>
                  </a:lnTo>
                  <a:lnTo>
                    <a:pt x="626" y="59"/>
                  </a:lnTo>
                  <a:lnTo>
                    <a:pt x="560" y="48"/>
                  </a:lnTo>
                  <a:lnTo>
                    <a:pt x="529" y="48"/>
                  </a:lnTo>
                  <a:close/>
                  <a:moveTo>
                    <a:pt x="560" y="0"/>
                  </a:moveTo>
                  <a:lnTo>
                    <a:pt x="641" y="10"/>
                  </a:lnTo>
                  <a:lnTo>
                    <a:pt x="702" y="37"/>
                  </a:lnTo>
                  <a:lnTo>
                    <a:pt x="753" y="80"/>
                  </a:lnTo>
                  <a:lnTo>
                    <a:pt x="779" y="134"/>
                  </a:lnTo>
                  <a:lnTo>
                    <a:pt x="789" y="193"/>
                  </a:lnTo>
                  <a:lnTo>
                    <a:pt x="789" y="215"/>
                  </a:lnTo>
                  <a:lnTo>
                    <a:pt x="779" y="252"/>
                  </a:lnTo>
                  <a:lnTo>
                    <a:pt x="763" y="295"/>
                  </a:lnTo>
                  <a:lnTo>
                    <a:pt x="738" y="343"/>
                  </a:lnTo>
                  <a:lnTo>
                    <a:pt x="692" y="392"/>
                  </a:lnTo>
                  <a:lnTo>
                    <a:pt x="626" y="429"/>
                  </a:lnTo>
                  <a:lnTo>
                    <a:pt x="540" y="456"/>
                  </a:lnTo>
                  <a:lnTo>
                    <a:pt x="448" y="472"/>
                  </a:lnTo>
                  <a:lnTo>
                    <a:pt x="367" y="478"/>
                  </a:lnTo>
                  <a:lnTo>
                    <a:pt x="300" y="478"/>
                  </a:lnTo>
                  <a:lnTo>
                    <a:pt x="305" y="472"/>
                  </a:lnTo>
                  <a:lnTo>
                    <a:pt x="193" y="472"/>
                  </a:lnTo>
                  <a:lnTo>
                    <a:pt x="173" y="564"/>
                  </a:lnTo>
                  <a:lnTo>
                    <a:pt x="163" y="633"/>
                  </a:lnTo>
                  <a:lnTo>
                    <a:pt x="158" y="682"/>
                  </a:lnTo>
                  <a:lnTo>
                    <a:pt x="158" y="746"/>
                  </a:lnTo>
                  <a:lnTo>
                    <a:pt x="178" y="843"/>
                  </a:lnTo>
                  <a:lnTo>
                    <a:pt x="204" y="891"/>
                  </a:lnTo>
                  <a:lnTo>
                    <a:pt x="234" y="934"/>
                  </a:lnTo>
                  <a:lnTo>
                    <a:pt x="285" y="961"/>
                  </a:lnTo>
                  <a:lnTo>
                    <a:pt x="346" y="972"/>
                  </a:lnTo>
                  <a:lnTo>
                    <a:pt x="367" y="972"/>
                  </a:lnTo>
                  <a:lnTo>
                    <a:pt x="412" y="967"/>
                  </a:lnTo>
                  <a:lnTo>
                    <a:pt x="473" y="956"/>
                  </a:lnTo>
                  <a:lnTo>
                    <a:pt x="545" y="929"/>
                  </a:lnTo>
                  <a:lnTo>
                    <a:pt x="621" y="891"/>
                  </a:lnTo>
                  <a:lnTo>
                    <a:pt x="697" y="832"/>
                  </a:lnTo>
                  <a:lnTo>
                    <a:pt x="774" y="746"/>
                  </a:lnTo>
                  <a:lnTo>
                    <a:pt x="779" y="736"/>
                  </a:lnTo>
                  <a:lnTo>
                    <a:pt x="789" y="730"/>
                  </a:lnTo>
                  <a:lnTo>
                    <a:pt x="794" y="725"/>
                  </a:lnTo>
                  <a:lnTo>
                    <a:pt x="809" y="725"/>
                  </a:lnTo>
                  <a:lnTo>
                    <a:pt x="825" y="741"/>
                  </a:lnTo>
                  <a:lnTo>
                    <a:pt x="825" y="752"/>
                  </a:lnTo>
                  <a:lnTo>
                    <a:pt x="814" y="773"/>
                  </a:lnTo>
                  <a:lnTo>
                    <a:pt x="789" y="805"/>
                  </a:lnTo>
                  <a:lnTo>
                    <a:pt x="748" y="848"/>
                  </a:lnTo>
                  <a:lnTo>
                    <a:pt x="697" y="897"/>
                  </a:lnTo>
                  <a:lnTo>
                    <a:pt x="626" y="945"/>
                  </a:lnTo>
                  <a:lnTo>
                    <a:pt x="540" y="983"/>
                  </a:lnTo>
                  <a:lnTo>
                    <a:pt x="443" y="1010"/>
                  </a:lnTo>
                  <a:lnTo>
                    <a:pt x="336" y="1020"/>
                  </a:lnTo>
                  <a:lnTo>
                    <a:pt x="249" y="1010"/>
                  </a:lnTo>
                  <a:lnTo>
                    <a:pt x="178" y="977"/>
                  </a:lnTo>
                  <a:lnTo>
                    <a:pt x="117" y="934"/>
                  </a:lnTo>
                  <a:lnTo>
                    <a:pt x="66" y="870"/>
                  </a:lnTo>
                  <a:lnTo>
                    <a:pt x="31" y="795"/>
                  </a:lnTo>
                  <a:lnTo>
                    <a:pt x="10" y="709"/>
                  </a:lnTo>
                  <a:lnTo>
                    <a:pt x="0" y="612"/>
                  </a:lnTo>
                  <a:lnTo>
                    <a:pt x="10" y="488"/>
                  </a:lnTo>
                  <a:lnTo>
                    <a:pt x="41" y="376"/>
                  </a:lnTo>
                  <a:lnTo>
                    <a:pt x="92" y="279"/>
                  </a:lnTo>
                  <a:lnTo>
                    <a:pt x="153" y="193"/>
                  </a:lnTo>
                  <a:lnTo>
                    <a:pt x="229" y="129"/>
                  </a:lnTo>
                  <a:lnTo>
                    <a:pt x="311" y="69"/>
                  </a:lnTo>
                  <a:lnTo>
                    <a:pt x="392" y="32"/>
                  </a:lnTo>
                  <a:lnTo>
                    <a:pt x="478" y="10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 noEditPoints="1"/>
            </p:cNvSpPr>
            <p:nvPr/>
          </p:nvSpPr>
          <p:spPr bwMode="auto">
            <a:xfrm>
              <a:off x="16091" y="2321"/>
              <a:ext cx="463" cy="1069"/>
            </a:xfrm>
            <a:custGeom>
              <a:avLst/>
              <a:gdLst/>
              <a:ahLst/>
              <a:cxnLst>
                <a:cxn ang="0">
                  <a:pos x="280" y="360"/>
                </a:cxn>
                <a:cxn ang="0">
                  <a:pos x="356" y="430"/>
                </a:cxn>
                <a:cxn ang="0">
                  <a:pos x="367" y="516"/>
                </a:cxn>
                <a:cxn ang="0">
                  <a:pos x="351" y="559"/>
                </a:cxn>
                <a:cxn ang="0">
                  <a:pos x="316" y="655"/>
                </a:cxn>
                <a:cxn ang="0">
                  <a:pos x="285" y="736"/>
                </a:cxn>
                <a:cxn ang="0">
                  <a:pos x="214" y="913"/>
                </a:cxn>
                <a:cxn ang="0">
                  <a:pos x="209" y="999"/>
                </a:cxn>
                <a:cxn ang="0">
                  <a:pos x="229" y="1026"/>
                </a:cxn>
                <a:cxn ang="0">
                  <a:pos x="290" y="1015"/>
                </a:cxn>
                <a:cxn ang="0">
                  <a:pos x="377" y="919"/>
                </a:cxn>
                <a:cxn ang="0">
                  <a:pos x="412" y="822"/>
                </a:cxn>
                <a:cxn ang="0">
                  <a:pos x="418" y="811"/>
                </a:cxn>
                <a:cxn ang="0">
                  <a:pos x="448" y="806"/>
                </a:cxn>
                <a:cxn ang="0">
                  <a:pos x="463" y="817"/>
                </a:cxn>
                <a:cxn ang="0">
                  <a:pos x="458" y="849"/>
                </a:cxn>
                <a:cxn ang="0">
                  <a:pos x="428" y="929"/>
                </a:cxn>
                <a:cxn ang="0">
                  <a:pos x="356" y="1026"/>
                </a:cxn>
                <a:cxn ang="0">
                  <a:pos x="244" y="1069"/>
                </a:cxn>
                <a:cxn ang="0">
                  <a:pos x="143" y="1031"/>
                </a:cxn>
                <a:cxn ang="0">
                  <a:pos x="102" y="935"/>
                </a:cxn>
                <a:cxn ang="0">
                  <a:pos x="117" y="865"/>
                </a:cxn>
                <a:cxn ang="0">
                  <a:pos x="204" y="612"/>
                </a:cxn>
                <a:cxn ang="0">
                  <a:pos x="239" y="521"/>
                </a:cxn>
                <a:cxn ang="0">
                  <a:pos x="250" y="473"/>
                </a:cxn>
                <a:cxn ang="0">
                  <a:pos x="244" y="414"/>
                </a:cxn>
                <a:cxn ang="0">
                  <a:pos x="229" y="392"/>
                </a:cxn>
                <a:cxn ang="0">
                  <a:pos x="168" y="403"/>
                </a:cxn>
                <a:cxn ang="0">
                  <a:pos x="87" y="494"/>
                </a:cxn>
                <a:cxn ang="0">
                  <a:pos x="51" y="596"/>
                </a:cxn>
                <a:cxn ang="0">
                  <a:pos x="36" y="612"/>
                </a:cxn>
                <a:cxn ang="0">
                  <a:pos x="5" y="607"/>
                </a:cxn>
                <a:cxn ang="0">
                  <a:pos x="0" y="591"/>
                </a:cxn>
                <a:cxn ang="0">
                  <a:pos x="15" y="532"/>
                </a:cxn>
                <a:cxn ang="0">
                  <a:pos x="71" y="435"/>
                </a:cxn>
                <a:cxn ang="0">
                  <a:pos x="163" y="360"/>
                </a:cxn>
                <a:cxn ang="0">
                  <a:pos x="367" y="0"/>
                </a:cxn>
                <a:cxn ang="0">
                  <a:pos x="397" y="5"/>
                </a:cxn>
                <a:cxn ang="0">
                  <a:pos x="428" y="48"/>
                </a:cxn>
                <a:cxn ang="0">
                  <a:pos x="418" y="102"/>
                </a:cxn>
                <a:cxn ang="0">
                  <a:pos x="341" y="150"/>
                </a:cxn>
                <a:cxn ang="0">
                  <a:pos x="306" y="140"/>
                </a:cxn>
                <a:cxn ang="0">
                  <a:pos x="285" y="113"/>
                </a:cxn>
                <a:cxn ang="0">
                  <a:pos x="280" y="86"/>
                </a:cxn>
                <a:cxn ang="0">
                  <a:pos x="326" y="11"/>
                </a:cxn>
              </a:cxnLst>
              <a:rect l="0" t="0" r="r" b="b"/>
              <a:pathLst>
                <a:path w="463" h="1069">
                  <a:moveTo>
                    <a:pt x="224" y="349"/>
                  </a:moveTo>
                  <a:lnTo>
                    <a:pt x="280" y="360"/>
                  </a:lnTo>
                  <a:lnTo>
                    <a:pt x="326" y="387"/>
                  </a:lnTo>
                  <a:lnTo>
                    <a:pt x="356" y="430"/>
                  </a:lnTo>
                  <a:lnTo>
                    <a:pt x="367" y="483"/>
                  </a:lnTo>
                  <a:lnTo>
                    <a:pt x="367" y="516"/>
                  </a:lnTo>
                  <a:lnTo>
                    <a:pt x="362" y="532"/>
                  </a:lnTo>
                  <a:lnTo>
                    <a:pt x="351" y="559"/>
                  </a:lnTo>
                  <a:lnTo>
                    <a:pt x="336" y="602"/>
                  </a:lnTo>
                  <a:lnTo>
                    <a:pt x="316" y="655"/>
                  </a:lnTo>
                  <a:lnTo>
                    <a:pt x="300" y="704"/>
                  </a:lnTo>
                  <a:lnTo>
                    <a:pt x="285" y="736"/>
                  </a:lnTo>
                  <a:lnTo>
                    <a:pt x="234" y="865"/>
                  </a:lnTo>
                  <a:lnTo>
                    <a:pt x="214" y="913"/>
                  </a:lnTo>
                  <a:lnTo>
                    <a:pt x="209" y="967"/>
                  </a:lnTo>
                  <a:lnTo>
                    <a:pt x="209" y="999"/>
                  </a:lnTo>
                  <a:lnTo>
                    <a:pt x="214" y="1010"/>
                  </a:lnTo>
                  <a:lnTo>
                    <a:pt x="229" y="1026"/>
                  </a:lnTo>
                  <a:lnTo>
                    <a:pt x="244" y="1026"/>
                  </a:lnTo>
                  <a:lnTo>
                    <a:pt x="290" y="1015"/>
                  </a:lnTo>
                  <a:lnTo>
                    <a:pt x="336" y="978"/>
                  </a:lnTo>
                  <a:lnTo>
                    <a:pt x="377" y="919"/>
                  </a:lnTo>
                  <a:lnTo>
                    <a:pt x="407" y="833"/>
                  </a:lnTo>
                  <a:lnTo>
                    <a:pt x="412" y="822"/>
                  </a:lnTo>
                  <a:lnTo>
                    <a:pt x="412" y="817"/>
                  </a:lnTo>
                  <a:lnTo>
                    <a:pt x="418" y="811"/>
                  </a:lnTo>
                  <a:lnTo>
                    <a:pt x="428" y="806"/>
                  </a:lnTo>
                  <a:lnTo>
                    <a:pt x="448" y="806"/>
                  </a:lnTo>
                  <a:lnTo>
                    <a:pt x="458" y="811"/>
                  </a:lnTo>
                  <a:lnTo>
                    <a:pt x="463" y="817"/>
                  </a:lnTo>
                  <a:lnTo>
                    <a:pt x="463" y="827"/>
                  </a:lnTo>
                  <a:lnTo>
                    <a:pt x="458" y="849"/>
                  </a:lnTo>
                  <a:lnTo>
                    <a:pt x="448" y="886"/>
                  </a:lnTo>
                  <a:lnTo>
                    <a:pt x="428" y="929"/>
                  </a:lnTo>
                  <a:lnTo>
                    <a:pt x="397" y="983"/>
                  </a:lnTo>
                  <a:lnTo>
                    <a:pt x="356" y="1026"/>
                  </a:lnTo>
                  <a:lnTo>
                    <a:pt x="306" y="1058"/>
                  </a:lnTo>
                  <a:lnTo>
                    <a:pt x="244" y="1069"/>
                  </a:lnTo>
                  <a:lnTo>
                    <a:pt x="188" y="1058"/>
                  </a:lnTo>
                  <a:lnTo>
                    <a:pt x="143" y="1031"/>
                  </a:lnTo>
                  <a:lnTo>
                    <a:pt x="112" y="988"/>
                  </a:lnTo>
                  <a:lnTo>
                    <a:pt x="102" y="935"/>
                  </a:lnTo>
                  <a:lnTo>
                    <a:pt x="102" y="913"/>
                  </a:lnTo>
                  <a:lnTo>
                    <a:pt x="117" y="865"/>
                  </a:lnTo>
                  <a:lnTo>
                    <a:pt x="112" y="870"/>
                  </a:lnTo>
                  <a:lnTo>
                    <a:pt x="204" y="612"/>
                  </a:lnTo>
                  <a:lnTo>
                    <a:pt x="224" y="559"/>
                  </a:lnTo>
                  <a:lnTo>
                    <a:pt x="239" y="521"/>
                  </a:lnTo>
                  <a:lnTo>
                    <a:pt x="244" y="494"/>
                  </a:lnTo>
                  <a:lnTo>
                    <a:pt x="250" y="473"/>
                  </a:lnTo>
                  <a:lnTo>
                    <a:pt x="250" y="430"/>
                  </a:lnTo>
                  <a:lnTo>
                    <a:pt x="244" y="414"/>
                  </a:lnTo>
                  <a:lnTo>
                    <a:pt x="239" y="403"/>
                  </a:lnTo>
                  <a:lnTo>
                    <a:pt x="229" y="392"/>
                  </a:lnTo>
                  <a:lnTo>
                    <a:pt x="214" y="392"/>
                  </a:lnTo>
                  <a:lnTo>
                    <a:pt x="168" y="403"/>
                  </a:lnTo>
                  <a:lnTo>
                    <a:pt x="127" y="435"/>
                  </a:lnTo>
                  <a:lnTo>
                    <a:pt x="87" y="494"/>
                  </a:lnTo>
                  <a:lnTo>
                    <a:pt x="51" y="586"/>
                  </a:lnTo>
                  <a:lnTo>
                    <a:pt x="51" y="596"/>
                  </a:lnTo>
                  <a:lnTo>
                    <a:pt x="46" y="607"/>
                  </a:lnTo>
                  <a:lnTo>
                    <a:pt x="36" y="612"/>
                  </a:lnTo>
                  <a:lnTo>
                    <a:pt x="15" y="612"/>
                  </a:lnTo>
                  <a:lnTo>
                    <a:pt x="5" y="607"/>
                  </a:lnTo>
                  <a:lnTo>
                    <a:pt x="0" y="602"/>
                  </a:lnTo>
                  <a:lnTo>
                    <a:pt x="0" y="591"/>
                  </a:lnTo>
                  <a:lnTo>
                    <a:pt x="5" y="569"/>
                  </a:lnTo>
                  <a:lnTo>
                    <a:pt x="15" y="532"/>
                  </a:lnTo>
                  <a:lnTo>
                    <a:pt x="41" y="483"/>
                  </a:lnTo>
                  <a:lnTo>
                    <a:pt x="71" y="435"/>
                  </a:lnTo>
                  <a:lnTo>
                    <a:pt x="112" y="392"/>
                  </a:lnTo>
                  <a:lnTo>
                    <a:pt x="163" y="360"/>
                  </a:lnTo>
                  <a:lnTo>
                    <a:pt x="224" y="349"/>
                  </a:lnTo>
                  <a:close/>
                  <a:moveTo>
                    <a:pt x="367" y="0"/>
                  </a:moveTo>
                  <a:lnTo>
                    <a:pt x="382" y="0"/>
                  </a:lnTo>
                  <a:lnTo>
                    <a:pt x="397" y="5"/>
                  </a:lnTo>
                  <a:lnTo>
                    <a:pt x="412" y="16"/>
                  </a:lnTo>
                  <a:lnTo>
                    <a:pt x="428" y="48"/>
                  </a:lnTo>
                  <a:lnTo>
                    <a:pt x="428" y="64"/>
                  </a:lnTo>
                  <a:lnTo>
                    <a:pt x="418" y="102"/>
                  </a:lnTo>
                  <a:lnTo>
                    <a:pt x="382" y="134"/>
                  </a:lnTo>
                  <a:lnTo>
                    <a:pt x="341" y="150"/>
                  </a:lnTo>
                  <a:lnTo>
                    <a:pt x="321" y="145"/>
                  </a:lnTo>
                  <a:lnTo>
                    <a:pt x="306" y="140"/>
                  </a:lnTo>
                  <a:lnTo>
                    <a:pt x="295" y="129"/>
                  </a:lnTo>
                  <a:lnTo>
                    <a:pt x="285" y="113"/>
                  </a:lnTo>
                  <a:lnTo>
                    <a:pt x="280" y="102"/>
                  </a:lnTo>
                  <a:lnTo>
                    <a:pt x="280" y="86"/>
                  </a:lnTo>
                  <a:lnTo>
                    <a:pt x="295" y="43"/>
                  </a:lnTo>
                  <a:lnTo>
                    <a:pt x="326" y="1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 noEditPoints="1"/>
            </p:cNvSpPr>
            <p:nvPr/>
          </p:nvSpPr>
          <p:spPr bwMode="auto">
            <a:xfrm>
              <a:off x="16687" y="2246"/>
              <a:ext cx="900" cy="1139"/>
            </a:xfrm>
            <a:custGeom>
              <a:avLst/>
              <a:gdLst/>
              <a:ahLst/>
              <a:cxnLst>
                <a:cxn ang="0">
                  <a:pos x="585" y="64"/>
                </a:cxn>
                <a:cxn ang="0">
                  <a:pos x="493" y="155"/>
                </a:cxn>
                <a:cxn ang="0">
                  <a:pos x="453" y="295"/>
                </a:cxn>
                <a:cxn ang="0">
                  <a:pos x="488" y="408"/>
                </a:cxn>
                <a:cxn ang="0">
                  <a:pos x="575" y="478"/>
                </a:cxn>
                <a:cxn ang="0">
                  <a:pos x="661" y="515"/>
                </a:cxn>
                <a:cxn ang="0">
                  <a:pos x="697" y="526"/>
                </a:cxn>
                <a:cxn ang="0">
                  <a:pos x="722" y="392"/>
                </a:cxn>
                <a:cxn ang="0">
                  <a:pos x="733" y="193"/>
                </a:cxn>
                <a:cxn ang="0">
                  <a:pos x="707" y="91"/>
                </a:cxn>
                <a:cxn ang="0">
                  <a:pos x="641" y="48"/>
                </a:cxn>
                <a:cxn ang="0">
                  <a:pos x="707" y="10"/>
                </a:cxn>
                <a:cxn ang="0">
                  <a:pos x="789" y="91"/>
                </a:cxn>
                <a:cxn ang="0">
                  <a:pos x="834" y="215"/>
                </a:cxn>
                <a:cxn ang="0">
                  <a:pos x="844" y="338"/>
                </a:cxn>
                <a:cxn ang="0">
                  <a:pos x="839" y="451"/>
                </a:cxn>
                <a:cxn ang="0">
                  <a:pos x="814" y="548"/>
                </a:cxn>
                <a:cxn ang="0">
                  <a:pos x="819" y="548"/>
                </a:cxn>
                <a:cxn ang="0">
                  <a:pos x="880" y="564"/>
                </a:cxn>
                <a:cxn ang="0">
                  <a:pos x="900" y="601"/>
                </a:cxn>
                <a:cxn ang="0">
                  <a:pos x="875" y="612"/>
                </a:cxn>
                <a:cxn ang="0">
                  <a:pos x="824" y="601"/>
                </a:cxn>
                <a:cxn ang="0">
                  <a:pos x="778" y="703"/>
                </a:cxn>
                <a:cxn ang="0">
                  <a:pos x="677" y="913"/>
                </a:cxn>
                <a:cxn ang="0">
                  <a:pos x="539" y="1074"/>
                </a:cxn>
                <a:cxn ang="0">
                  <a:pos x="376" y="1139"/>
                </a:cxn>
                <a:cxn ang="0">
                  <a:pos x="264" y="1123"/>
                </a:cxn>
                <a:cxn ang="0">
                  <a:pos x="178" y="1069"/>
                </a:cxn>
                <a:cxn ang="0">
                  <a:pos x="142" y="951"/>
                </a:cxn>
                <a:cxn ang="0">
                  <a:pos x="157" y="838"/>
                </a:cxn>
                <a:cxn ang="0">
                  <a:pos x="168" y="779"/>
                </a:cxn>
                <a:cxn ang="0">
                  <a:pos x="183" y="714"/>
                </a:cxn>
                <a:cxn ang="0">
                  <a:pos x="213" y="601"/>
                </a:cxn>
                <a:cxn ang="0">
                  <a:pos x="224" y="521"/>
                </a:cxn>
                <a:cxn ang="0">
                  <a:pos x="213" y="483"/>
                </a:cxn>
                <a:cxn ang="0">
                  <a:pos x="173" y="462"/>
                </a:cxn>
                <a:cxn ang="0">
                  <a:pos x="117" y="494"/>
                </a:cxn>
                <a:cxn ang="0">
                  <a:pos x="76" y="580"/>
                </a:cxn>
                <a:cxn ang="0">
                  <a:pos x="56" y="655"/>
                </a:cxn>
                <a:cxn ang="0">
                  <a:pos x="45" y="677"/>
                </a:cxn>
                <a:cxn ang="0">
                  <a:pos x="15" y="682"/>
                </a:cxn>
                <a:cxn ang="0">
                  <a:pos x="0" y="671"/>
                </a:cxn>
                <a:cxn ang="0">
                  <a:pos x="15" y="596"/>
                </a:cxn>
                <a:cxn ang="0">
                  <a:pos x="81" y="467"/>
                </a:cxn>
                <a:cxn ang="0">
                  <a:pos x="137" y="424"/>
                </a:cxn>
                <a:cxn ang="0">
                  <a:pos x="239" y="429"/>
                </a:cxn>
                <a:cxn ang="0">
                  <a:pos x="325" y="505"/>
                </a:cxn>
                <a:cxn ang="0">
                  <a:pos x="336" y="612"/>
                </a:cxn>
                <a:cxn ang="0">
                  <a:pos x="305" y="725"/>
                </a:cxn>
                <a:cxn ang="0">
                  <a:pos x="280" y="827"/>
                </a:cxn>
                <a:cxn ang="0">
                  <a:pos x="264" y="913"/>
                </a:cxn>
                <a:cxn ang="0">
                  <a:pos x="259" y="994"/>
                </a:cxn>
                <a:cxn ang="0">
                  <a:pos x="280" y="1053"/>
                </a:cxn>
                <a:cxn ang="0">
                  <a:pos x="336" y="1090"/>
                </a:cxn>
                <a:cxn ang="0">
                  <a:pos x="432" y="1085"/>
                </a:cxn>
                <a:cxn ang="0">
                  <a:pos x="529" y="988"/>
                </a:cxn>
                <a:cxn ang="0">
                  <a:pos x="621" y="800"/>
                </a:cxn>
                <a:cxn ang="0">
                  <a:pos x="687" y="569"/>
                </a:cxn>
                <a:cxn ang="0">
                  <a:pos x="524" y="499"/>
                </a:cxn>
                <a:cxn ang="0">
                  <a:pos x="437" y="413"/>
                </a:cxn>
                <a:cxn ang="0">
                  <a:pos x="402" y="290"/>
                </a:cxn>
                <a:cxn ang="0">
                  <a:pos x="453" y="123"/>
                </a:cxn>
                <a:cxn ang="0">
                  <a:pos x="575" y="16"/>
                </a:cxn>
              </a:cxnLst>
              <a:rect l="0" t="0" r="r" b="b"/>
              <a:pathLst>
                <a:path w="900" h="1139">
                  <a:moveTo>
                    <a:pt x="641" y="48"/>
                  </a:moveTo>
                  <a:lnTo>
                    <a:pt x="585" y="64"/>
                  </a:lnTo>
                  <a:lnTo>
                    <a:pt x="534" y="102"/>
                  </a:lnTo>
                  <a:lnTo>
                    <a:pt x="493" y="155"/>
                  </a:lnTo>
                  <a:lnTo>
                    <a:pt x="463" y="225"/>
                  </a:lnTo>
                  <a:lnTo>
                    <a:pt x="453" y="295"/>
                  </a:lnTo>
                  <a:lnTo>
                    <a:pt x="463" y="354"/>
                  </a:lnTo>
                  <a:lnTo>
                    <a:pt x="488" y="408"/>
                  </a:lnTo>
                  <a:lnTo>
                    <a:pt x="529" y="446"/>
                  </a:lnTo>
                  <a:lnTo>
                    <a:pt x="575" y="478"/>
                  </a:lnTo>
                  <a:lnTo>
                    <a:pt x="621" y="499"/>
                  </a:lnTo>
                  <a:lnTo>
                    <a:pt x="661" y="515"/>
                  </a:lnTo>
                  <a:lnTo>
                    <a:pt x="692" y="526"/>
                  </a:lnTo>
                  <a:lnTo>
                    <a:pt x="697" y="526"/>
                  </a:lnTo>
                  <a:lnTo>
                    <a:pt x="692" y="526"/>
                  </a:lnTo>
                  <a:lnTo>
                    <a:pt x="722" y="392"/>
                  </a:lnTo>
                  <a:lnTo>
                    <a:pt x="733" y="252"/>
                  </a:lnTo>
                  <a:lnTo>
                    <a:pt x="733" y="193"/>
                  </a:lnTo>
                  <a:lnTo>
                    <a:pt x="722" y="134"/>
                  </a:lnTo>
                  <a:lnTo>
                    <a:pt x="707" y="91"/>
                  </a:lnTo>
                  <a:lnTo>
                    <a:pt x="682" y="59"/>
                  </a:lnTo>
                  <a:lnTo>
                    <a:pt x="641" y="48"/>
                  </a:lnTo>
                  <a:close/>
                  <a:moveTo>
                    <a:pt x="646" y="0"/>
                  </a:moveTo>
                  <a:lnTo>
                    <a:pt x="707" y="10"/>
                  </a:lnTo>
                  <a:lnTo>
                    <a:pt x="753" y="43"/>
                  </a:lnTo>
                  <a:lnTo>
                    <a:pt x="789" y="91"/>
                  </a:lnTo>
                  <a:lnTo>
                    <a:pt x="814" y="150"/>
                  </a:lnTo>
                  <a:lnTo>
                    <a:pt x="834" y="215"/>
                  </a:lnTo>
                  <a:lnTo>
                    <a:pt x="839" y="279"/>
                  </a:lnTo>
                  <a:lnTo>
                    <a:pt x="844" y="338"/>
                  </a:lnTo>
                  <a:lnTo>
                    <a:pt x="844" y="376"/>
                  </a:lnTo>
                  <a:lnTo>
                    <a:pt x="839" y="451"/>
                  </a:lnTo>
                  <a:lnTo>
                    <a:pt x="819" y="548"/>
                  </a:lnTo>
                  <a:lnTo>
                    <a:pt x="814" y="548"/>
                  </a:lnTo>
                  <a:lnTo>
                    <a:pt x="819" y="553"/>
                  </a:lnTo>
                  <a:lnTo>
                    <a:pt x="819" y="548"/>
                  </a:lnTo>
                  <a:lnTo>
                    <a:pt x="865" y="558"/>
                  </a:lnTo>
                  <a:lnTo>
                    <a:pt x="880" y="564"/>
                  </a:lnTo>
                  <a:lnTo>
                    <a:pt x="900" y="575"/>
                  </a:lnTo>
                  <a:lnTo>
                    <a:pt x="900" y="601"/>
                  </a:lnTo>
                  <a:lnTo>
                    <a:pt x="890" y="612"/>
                  </a:lnTo>
                  <a:lnTo>
                    <a:pt x="875" y="612"/>
                  </a:lnTo>
                  <a:lnTo>
                    <a:pt x="844" y="601"/>
                  </a:lnTo>
                  <a:lnTo>
                    <a:pt x="824" y="601"/>
                  </a:lnTo>
                  <a:lnTo>
                    <a:pt x="809" y="596"/>
                  </a:lnTo>
                  <a:lnTo>
                    <a:pt x="778" y="703"/>
                  </a:lnTo>
                  <a:lnTo>
                    <a:pt x="733" y="811"/>
                  </a:lnTo>
                  <a:lnTo>
                    <a:pt x="677" y="913"/>
                  </a:lnTo>
                  <a:lnTo>
                    <a:pt x="610" y="999"/>
                  </a:lnTo>
                  <a:lnTo>
                    <a:pt x="539" y="1074"/>
                  </a:lnTo>
                  <a:lnTo>
                    <a:pt x="463" y="1123"/>
                  </a:lnTo>
                  <a:lnTo>
                    <a:pt x="376" y="1139"/>
                  </a:lnTo>
                  <a:lnTo>
                    <a:pt x="320" y="1133"/>
                  </a:lnTo>
                  <a:lnTo>
                    <a:pt x="264" y="1123"/>
                  </a:lnTo>
                  <a:lnTo>
                    <a:pt x="213" y="1101"/>
                  </a:lnTo>
                  <a:lnTo>
                    <a:pt x="178" y="1069"/>
                  </a:lnTo>
                  <a:lnTo>
                    <a:pt x="152" y="1015"/>
                  </a:lnTo>
                  <a:lnTo>
                    <a:pt x="142" y="951"/>
                  </a:lnTo>
                  <a:lnTo>
                    <a:pt x="147" y="897"/>
                  </a:lnTo>
                  <a:lnTo>
                    <a:pt x="157" y="838"/>
                  </a:lnTo>
                  <a:lnTo>
                    <a:pt x="162" y="816"/>
                  </a:lnTo>
                  <a:lnTo>
                    <a:pt x="168" y="779"/>
                  </a:lnTo>
                  <a:lnTo>
                    <a:pt x="178" y="741"/>
                  </a:lnTo>
                  <a:lnTo>
                    <a:pt x="183" y="714"/>
                  </a:lnTo>
                  <a:lnTo>
                    <a:pt x="208" y="623"/>
                  </a:lnTo>
                  <a:lnTo>
                    <a:pt x="213" y="601"/>
                  </a:lnTo>
                  <a:lnTo>
                    <a:pt x="224" y="569"/>
                  </a:lnTo>
                  <a:lnTo>
                    <a:pt x="224" y="521"/>
                  </a:lnTo>
                  <a:lnTo>
                    <a:pt x="218" y="505"/>
                  </a:lnTo>
                  <a:lnTo>
                    <a:pt x="213" y="483"/>
                  </a:lnTo>
                  <a:lnTo>
                    <a:pt x="203" y="472"/>
                  </a:lnTo>
                  <a:lnTo>
                    <a:pt x="173" y="462"/>
                  </a:lnTo>
                  <a:lnTo>
                    <a:pt x="142" y="472"/>
                  </a:lnTo>
                  <a:lnTo>
                    <a:pt x="117" y="494"/>
                  </a:lnTo>
                  <a:lnTo>
                    <a:pt x="91" y="532"/>
                  </a:lnTo>
                  <a:lnTo>
                    <a:pt x="76" y="580"/>
                  </a:lnTo>
                  <a:lnTo>
                    <a:pt x="61" y="634"/>
                  </a:lnTo>
                  <a:lnTo>
                    <a:pt x="56" y="655"/>
                  </a:lnTo>
                  <a:lnTo>
                    <a:pt x="51" y="671"/>
                  </a:lnTo>
                  <a:lnTo>
                    <a:pt x="45" y="677"/>
                  </a:lnTo>
                  <a:lnTo>
                    <a:pt x="35" y="682"/>
                  </a:lnTo>
                  <a:lnTo>
                    <a:pt x="15" y="682"/>
                  </a:lnTo>
                  <a:lnTo>
                    <a:pt x="5" y="677"/>
                  </a:lnTo>
                  <a:lnTo>
                    <a:pt x="0" y="671"/>
                  </a:lnTo>
                  <a:lnTo>
                    <a:pt x="0" y="661"/>
                  </a:lnTo>
                  <a:lnTo>
                    <a:pt x="15" y="596"/>
                  </a:lnTo>
                  <a:lnTo>
                    <a:pt x="56" y="499"/>
                  </a:lnTo>
                  <a:lnTo>
                    <a:pt x="81" y="467"/>
                  </a:lnTo>
                  <a:lnTo>
                    <a:pt x="107" y="440"/>
                  </a:lnTo>
                  <a:lnTo>
                    <a:pt x="137" y="424"/>
                  </a:lnTo>
                  <a:lnTo>
                    <a:pt x="178" y="419"/>
                  </a:lnTo>
                  <a:lnTo>
                    <a:pt x="239" y="429"/>
                  </a:lnTo>
                  <a:lnTo>
                    <a:pt x="290" y="462"/>
                  </a:lnTo>
                  <a:lnTo>
                    <a:pt x="325" y="505"/>
                  </a:lnTo>
                  <a:lnTo>
                    <a:pt x="341" y="569"/>
                  </a:lnTo>
                  <a:lnTo>
                    <a:pt x="336" y="612"/>
                  </a:lnTo>
                  <a:lnTo>
                    <a:pt x="325" y="661"/>
                  </a:lnTo>
                  <a:lnTo>
                    <a:pt x="305" y="725"/>
                  </a:lnTo>
                  <a:lnTo>
                    <a:pt x="300" y="752"/>
                  </a:lnTo>
                  <a:lnTo>
                    <a:pt x="280" y="827"/>
                  </a:lnTo>
                  <a:lnTo>
                    <a:pt x="269" y="875"/>
                  </a:lnTo>
                  <a:lnTo>
                    <a:pt x="264" y="913"/>
                  </a:lnTo>
                  <a:lnTo>
                    <a:pt x="259" y="940"/>
                  </a:lnTo>
                  <a:lnTo>
                    <a:pt x="259" y="994"/>
                  </a:lnTo>
                  <a:lnTo>
                    <a:pt x="264" y="1026"/>
                  </a:lnTo>
                  <a:lnTo>
                    <a:pt x="280" y="1053"/>
                  </a:lnTo>
                  <a:lnTo>
                    <a:pt x="300" y="1074"/>
                  </a:lnTo>
                  <a:lnTo>
                    <a:pt x="336" y="1090"/>
                  </a:lnTo>
                  <a:lnTo>
                    <a:pt x="381" y="1096"/>
                  </a:lnTo>
                  <a:lnTo>
                    <a:pt x="432" y="1085"/>
                  </a:lnTo>
                  <a:lnTo>
                    <a:pt x="478" y="1047"/>
                  </a:lnTo>
                  <a:lnTo>
                    <a:pt x="529" y="988"/>
                  </a:lnTo>
                  <a:lnTo>
                    <a:pt x="575" y="908"/>
                  </a:lnTo>
                  <a:lnTo>
                    <a:pt x="621" y="800"/>
                  </a:lnTo>
                  <a:lnTo>
                    <a:pt x="661" y="682"/>
                  </a:lnTo>
                  <a:lnTo>
                    <a:pt x="687" y="569"/>
                  </a:lnTo>
                  <a:lnTo>
                    <a:pt x="636" y="553"/>
                  </a:lnTo>
                  <a:lnTo>
                    <a:pt x="524" y="499"/>
                  </a:lnTo>
                  <a:lnTo>
                    <a:pt x="478" y="462"/>
                  </a:lnTo>
                  <a:lnTo>
                    <a:pt x="437" y="413"/>
                  </a:lnTo>
                  <a:lnTo>
                    <a:pt x="412" y="360"/>
                  </a:lnTo>
                  <a:lnTo>
                    <a:pt x="402" y="290"/>
                  </a:lnTo>
                  <a:lnTo>
                    <a:pt x="417" y="204"/>
                  </a:lnTo>
                  <a:lnTo>
                    <a:pt x="453" y="123"/>
                  </a:lnTo>
                  <a:lnTo>
                    <a:pt x="509" y="59"/>
                  </a:lnTo>
                  <a:lnTo>
                    <a:pt x="575" y="16"/>
                  </a:lnTo>
                  <a:lnTo>
                    <a:pt x="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45720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Generic WKB paths have both ends on singular points </a:t>
            </a:r>
            <a:r>
              <a:rPr lang="en-US" sz="2800" dirty="0" err="1" smtClean="0">
                <a:solidFill>
                  <a:srgbClr val="6600FF"/>
                </a:solidFill>
              </a:rPr>
              <a:t>z</a:t>
            </a:r>
            <a:r>
              <a:rPr lang="en-US" sz="2800" baseline="-25000" dirty="0" err="1" smtClean="0">
                <a:solidFill>
                  <a:srgbClr val="6600FF"/>
                </a:solidFill>
              </a:rPr>
              <a:t>a</a:t>
            </a:r>
            <a:endParaRPr lang="en-US" sz="2800" baseline="-25000" dirty="0">
              <a:solidFill>
                <a:srgbClr val="6600FF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038600"/>
            <a:ext cx="2590800" cy="287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33400" y="2438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Klemm</a:t>
            </a:r>
            <a:r>
              <a:rPr lang="en-US" dirty="0" smtClean="0"/>
              <a:t>, </a:t>
            </a:r>
            <a:r>
              <a:rPr lang="en-US" dirty="0" err="1" smtClean="0"/>
              <a:t>Lerche</a:t>
            </a:r>
            <a:r>
              <a:rPr lang="en-US" dirty="0" smtClean="0"/>
              <a:t>, </a:t>
            </a:r>
            <a:r>
              <a:rPr lang="en-US" dirty="0" err="1" smtClean="0"/>
              <a:t>Mayr</a:t>
            </a:r>
            <a:r>
              <a:rPr lang="en-US" dirty="0" smtClean="0"/>
              <a:t>, </a:t>
            </a:r>
            <a:r>
              <a:rPr lang="en-US" dirty="0" err="1" smtClean="0"/>
              <a:t>Vafa</a:t>
            </a:r>
            <a:r>
              <a:rPr lang="en-US" dirty="0" smtClean="0"/>
              <a:t>, Warner; </a:t>
            </a:r>
            <a:r>
              <a:rPr lang="en-US" dirty="0" err="1" smtClean="0"/>
              <a:t>Mikhailov</a:t>
            </a:r>
            <a:r>
              <a:rPr lang="en-US" dirty="0" smtClean="0"/>
              <a:t>;  </a:t>
            </a:r>
            <a:r>
              <a:rPr lang="en-US" dirty="0" err="1" smtClean="0"/>
              <a:t>Mikhailov</a:t>
            </a:r>
            <a:r>
              <a:rPr lang="en-US" dirty="0" smtClean="0"/>
              <a:t>, </a:t>
            </a:r>
            <a:r>
              <a:rPr lang="en-US" dirty="0" err="1" smtClean="0"/>
              <a:t>Nekrasov</a:t>
            </a:r>
            <a:r>
              <a:rPr lang="en-US" dirty="0" smtClean="0"/>
              <a:t>, </a:t>
            </a:r>
            <a:r>
              <a:rPr lang="en-US" dirty="0" err="1" smtClean="0"/>
              <a:t>Sethi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65767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FF6600"/>
                </a:solidFill>
              </a:rPr>
              <a:t>Separating</a:t>
            </a:r>
            <a:r>
              <a:rPr lang="en-US" sz="2400" dirty="0" smtClean="0">
                <a:solidFill>
                  <a:srgbClr val="FF6600"/>
                </a:solidFill>
              </a:rPr>
              <a:t> WKB paths begin on 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branch points, and for generic  </a:t>
            </a:r>
            <a:r>
              <a:rPr lang="en-US" sz="2400" dirty="0" smtClean="0">
                <a:solidFill>
                  <a:srgbClr val="FF6600"/>
                </a:solidFill>
                <a:sym typeface="Mathematica1"/>
              </a:rPr>
              <a:t>,  </a:t>
            </a:r>
          </a:p>
          <a:p>
            <a:r>
              <a:rPr lang="en-US" sz="2400" dirty="0" smtClean="0">
                <a:solidFill>
                  <a:srgbClr val="FF6600"/>
                </a:solidFill>
                <a:sym typeface="Mathematica1"/>
              </a:rPr>
              <a:t>end on singular points</a:t>
            </a:r>
            <a:endParaRPr lang="en-US" sz="2400" dirty="0">
              <a:solidFill>
                <a:srgbClr val="FF66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724400" y="5181600"/>
            <a:ext cx="2362200" cy="228600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91000" y="6096000"/>
            <a:ext cx="2286000" cy="457200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/>
      <p:bldP spid="26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876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These webs lift to closed cycles  </a:t>
            </a:r>
            <a:r>
              <a:rPr lang="en-US" sz="2800" dirty="0" smtClean="0">
                <a:solidFill>
                  <a:srgbClr val="800080"/>
                </a:solidFill>
                <a:sym typeface="Symbol"/>
              </a:rPr>
              <a:t>  in    and represent BPS states with </a:t>
            </a:r>
            <a:r>
              <a:rPr lang="en-US" sz="2800" dirty="0" smtClean="0">
                <a:solidFill>
                  <a:srgbClr val="800080"/>
                </a:solidFill>
              </a:rPr>
              <a:t> </a:t>
            </a:r>
            <a:endParaRPr lang="en-US" sz="2800" dirty="0">
              <a:solidFill>
                <a:srgbClr val="800080"/>
              </a:solidFill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7315200" y="1600200"/>
            <a:ext cx="1447800" cy="1219200"/>
            <a:chOff x="2743200" y="1066800"/>
            <a:chExt cx="2286000" cy="1905000"/>
          </a:xfrm>
        </p:grpSpPr>
        <p:sp>
          <p:nvSpPr>
            <p:cNvPr id="21" name="Oval 20"/>
            <p:cNvSpPr/>
            <p:nvPr/>
          </p:nvSpPr>
          <p:spPr>
            <a:xfrm>
              <a:off x="3733800" y="1066800"/>
              <a:ext cx="152400" cy="1524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876800" y="2743200"/>
              <a:ext cx="152400" cy="1524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743200" y="2819400"/>
              <a:ext cx="152400" cy="1524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2895600" y="2133600"/>
              <a:ext cx="936718" cy="685800"/>
            </a:xfrm>
            <a:prstGeom prst="line">
              <a:avLst/>
            </a:prstGeom>
            <a:ln w="57150">
              <a:solidFill>
                <a:srgbClr val="66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1"/>
            </p:cNvCxnSpPr>
            <p:nvPr/>
          </p:nvCxnSpPr>
          <p:spPr>
            <a:xfrm rot="16200000" flipV="1">
              <a:off x="4038600" y="1905000"/>
              <a:ext cx="631918" cy="1089118"/>
            </a:xfrm>
            <a:prstGeom prst="line">
              <a:avLst/>
            </a:prstGeom>
            <a:ln w="57150">
              <a:solidFill>
                <a:srgbClr val="66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3352800" y="1676400"/>
              <a:ext cx="914400" cy="0"/>
            </a:xfrm>
            <a:prstGeom prst="line">
              <a:avLst/>
            </a:prstGeom>
            <a:ln w="57150">
              <a:solidFill>
                <a:srgbClr val="66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819400" y="2209800"/>
              <a:ext cx="304799" cy="367010"/>
              <a:chOff x="1134" y="1150"/>
              <a:chExt cx="1656" cy="1994"/>
            </a:xfrm>
          </p:grpSpPr>
          <p:sp>
            <p:nvSpPr>
              <p:cNvPr id="3078" name="Freeform 6"/>
              <p:cNvSpPr>
                <a:spLocks noEditPoints="1"/>
              </p:cNvSpPr>
              <p:nvPr/>
            </p:nvSpPr>
            <p:spPr bwMode="auto">
              <a:xfrm>
                <a:off x="1134" y="1150"/>
                <a:ext cx="612" cy="1548"/>
              </a:xfrm>
              <a:custGeom>
                <a:avLst/>
                <a:gdLst/>
                <a:ahLst/>
                <a:cxnLst>
                  <a:cxn ang="0">
                    <a:pos x="400" y="527"/>
                  </a:cxn>
                  <a:cxn ang="0">
                    <a:pos x="476" y="605"/>
                  </a:cxn>
                  <a:cxn ang="0">
                    <a:pos x="495" y="714"/>
                  </a:cxn>
                  <a:cxn ang="0">
                    <a:pos x="463" y="816"/>
                  </a:cxn>
                  <a:cxn ang="0">
                    <a:pos x="442" y="876"/>
                  </a:cxn>
                  <a:cxn ang="0">
                    <a:pos x="419" y="933"/>
                  </a:cxn>
                  <a:cxn ang="0">
                    <a:pos x="305" y="1243"/>
                  </a:cxn>
                  <a:cxn ang="0">
                    <a:pos x="271" y="1336"/>
                  </a:cxn>
                  <a:cxn ang="0">
                    <a:pos x="258" y="1397"/>
                  </a:cxn>
                  <a:cxn ang="0">
                    <a:pos x="265" y="1469"/>
                  </a:cxn>
                  <a:cxn ang="0">
                    <a:pos x="311" y="1497"/>
                  </a:cxn>
                  <a:cxn ang="0">
                    <a:pos x="416" y="1455"/>
                  </a:cxn>
                  <a:cxn ang="0">
                    <a:pos x="494" y="1350"/>
                  </a:cxn>
                  <a:cxn ang="0">
                    <a:pos x="546" y="1211"/>
                  </a:cxn>
                  <a:cxn ang="0">
                    <a:pos x="569" y="1173"/>
                  </a:cxn>
                  <a:cxn ang="0">
                    <a:pos x="596" y="1172"/>
                  </a:cxn>
                  <a:cxn ang="0">
                    <a:pos x="612" y="1193"/>
                  </a:cxn>
                  <a:cxn ang="0">
                    <a:pos x="601" y="1241"/>
                  </a:cxn>
                  <a:cxn ang="0">
                    <a:pos x="564" y="1335"/>
                  </a:cxn>
                  <a:cxn ang="0">
                    <a:pos x="500" y="1441"/>
                  </a:cxn>
                  <a:cxn ang="0">
                    <a:pos x="406" y="1523"/>
                  </a:cxn>
                  <a:cxn ang="0">
                    <a:pos x="282" y="1546"/>
                  </a:cxn>
                  <a:cxn ang="0">
                    <a:pos x="173" y="1495"/>
                  </a:cxn>
                  <a:cxn ang="0">
                    <a:pos x="122" y="1386"/>
                  </a:cxn>
                  <a:cxn ang="0">
                    <a:pos x="134" y="1283"/>
                  </a:cxn>
                  <a:cxn ang="0">
                    <a:pos x="174" y="1174"/>
                  </a:cxn>
                  <a:cxn ang="0">
                    <a:pos x="213" y="1069"/>
                  </a:cxn>
                  <a:cxn ang="0">
                    <a:pos x="275" y="906"/>
                  </a:cxn>
                  <a:cxn ang="0">
                    <a:pos x="318" y="790"/>
                  </a:cxn>
                  <a:cxn ang="0">
                    <a:pos x="342" y="722"/>
                  </a:cxn>
                  <a:cxn ang="0">
                    <a:pos x="359" y="627"/>
                  </a:cxn>
                  <a:cxn ang="0">
                    <a:pos x="342" y="569"/>
                  </a:cxn>
                  <a:cxn ang="0">
                    <a:pos x="311" y="555"/>
                  </a:cxn>
                  <a:cxn ang="0">
                    <a:pos x="251" y="564"/>
                  </a:cxn>
                  <a:cxn ang="0">
                    <a:pos x="168" y="626"/>
                  </a:cxn>
                  <a:cxn ang="0">
                    <a:pos x="91" y="762"/>
                  </a:cxn>
                  <a:cxn ang="0">
                    <a:pos x="53" y="872"/>
                  </a:cxn>
                  <a:cxn ang="0">
                    <a:pos x="23" y="880"/>
                  </a:cxn>
                  <a:cxn ang="0">
                    <a:pos x="1" y="866"/>
                  </a:cxn>
                  <a:cxn ang="0">
                    <a:pos x="7" y="826"/>
                  </a:cxn>
                  <a:cxn ang="0">
                    <a:pos x="40" y="738"/>
                  </a:cxn>
                  <a:cxn ang="0">
                    <a:pos x="99" y="631"/>
                  </a:cxn>
                  <a:cxn ang="0">
                    <a:pos x="188" y="541"/>
                  </a:cxn>
                  <a:cxn ang="0">
                    <a:pos x="307" y="504"/>
                  </a:cxn>
                  <a:cxn ang="0">
                    <a:pos x="561" y="19"/>
                  </a:cxn>
                  <a:cxn ang="0">
                    <a:pos x="590" y="84"/>
                  </a:cxn>
                  <a:cxn ang="0">
                    <a:pos x="567" y="150"/>
                  </a:cxn>
                  <a:cxn ang="0">
                    <a:pos x="498" y="198"/>
                  </a:cxn>
                  <a:cxn ang="0">
                    <a:pos x="421" y="192"/>
                  </a:cxn>
                  <a:cxn ang="0">
                    <a:pos x="381" y="135"/>
                  </a:cxn>
                  <a:cxn ang="0">
                    <a:pos x="411" y="45"/>
                  </a:cxn>
                  <a:cxn ang="0">
                    <a:pos x="503" y="0"/>
                  </a:cxn>
                </a:cxnLst>
                <a:rect l="0" t="0" r="r" b="b"/>
                <a:pathLst>
                  <a:path w="612" h="1548">
                    <a:moveTo>
                      <a:pt x="307" y="504"/>
                    </a:moveTo>
                    <a:lnTo>
                      <a:pt x="333" y="505"/>
                    </a:lnTo>
                    <a:lnTo>
                      <a:pt x="356" y="510"/>
                    </a:lnTo>
                    <a:lnTo>
                      <a:pt x="379" y="517"/>
                    </a:lnTo>
                    <a:lnTo>
                      <a:pt x="400" y="527"/>
                    </a:lnTo>
                    <a:lnTo>
                      <a:pt x="419" y="538"/>
                    </a:lnTo>
                    <a:lnTo>
                      <a:pt x="436" y="552"/>
                    </a:lnTo>
                    <a:lnTo>
                      <a:pt x="451" y="569"/>
                    </a:lnTo>
                    <a:lnTo>
                      <a:pt x="464" y="586"/>
                    </a:lnTo>
                    <a:lnTo>
                      <a:pt x="476" y="605"/>
                    </a:lnTo>
                    <a:lnTo>
                      <a:pt x="484" y="626"/>
                    </a:lnTo>
                    <a:lnTo>
                      <a:pt x="491" y="647"/>
                    </a:lnTo>
                    <a:lnTo>
                      <a:pt x="494" y="669"/>
                    </a:lnTo>
                    <a:lnTo>
                      <a:pt x="496" y="693"/>
                    </a:lnTo>
                    <a:lnTo>
                      <a:pt x="495" y="714"/>
                    </a:lnTo>
                    <a:lnTo>
                      <a:pt x="492" y="734"/>
                    </a:lnTo>
                    <a:lnTo>
                      <a:pt x="488" y="753"/>
                    </a:lnTo>
                    <a:lnTo>
                      <a:pt x="481" y="773"/>
                    </a:lnTo>
                    <a:lnTo>
                      <a:pt x="473" y="794"/>
                    </a:lnTo>
                    <a:lnTo>
                      <a:pt x="463" y="816"/>
                    </a:lnTo>
                    <a:lnTo>
                      <a:pt x="458" y="831"/>
                    </a:lnTo>
                    <a:lnTo>
                      <a:pt x="453" y="845"/>
                    </a:lnTo>
                    <a:lnTo>
                      <a:pt x="449" y="856"/>
                    </a:lnTo>
                    <a:lnTo>
                      <a:pt x="446" y="866"/>
                    </a:lnTo>
                    <a:lnTo>
                      <a:pt x="442" y="876"/>
                    </a:lnTo>
                    <a:lnTo>
                      <a:pt x="439" y="885"/>
                    </a:lnTo>
                    <a:lnTo>
                      <a:pt x="435" y="895"/>
                    </a:lnTo>
                    <a:lnTo>
                      <a:pt x="431" y="906"/>
                    </a:lnTo>
                    <a:lnTo>
                      <a:pt x="426" y="919"/>
                    </a:lnTo>
                    <a:lnTo>
                      <a:pt x="419" y="933"/>
                    </a:lnTo>
                    <a:lnTo>
                      <a:pt x="412" y="950"/>
                    </a:lnTo>
                    <a:lnTo>
                      <a:pt x="413" y="950"/>
                    </a:lnTo>
                    <a:lnTo>
                      <a:pt x="326" y="1189"/>
                    </a:lnTo>
                    <a:lnTo>
                      <a:pt x="315" y="1217"/>
                    </a:lnTo>
                    <a:lnTo>
                      <a:pt x="305" y="1243"/>
                    </a:lnTo>
                    <a:lnTo>
                      <a:pt x="296" y="1266"/>
                    </a:lnTo>
                    <a:lnTo>
                      <a:pt x="289" y="1287"/>
                    </a:lnTo>
                    <a:lnTo>
                      <a:pt x="282" y="1305"/>
                    </a:lnTo>
                    <a:lnTo>
                      <a:pt x="276" y="1322"/>
                    </a:lnTo>
                    <a:lnTo>
                      <a:pt x="271" y="1336"/>
                    </a:lnTo>
                    <a:lnTo>
                      <a:pt x="267" y="1350"/>
                    </a:lnTo>
                    <a:lnTo>
                      <a:pt x="264" y="1362"/>
                    </a:lnTo>
                    <a:lnTo>
                      <a:pt x="261" y="1374"/>
                    </a:lnTo>
                    <a:lnTo>
                      <a:pt x="259" y="1386"/>
                    </a:lnTo>
                    <a:lnTo>
                      <a:pt x="258" y="1397"/>
                    </a:lnTo>
                    <a:lnTo>
                      <a:pt x="257" y="1409"/>
                    </a:lnTo>
                    <a:lnTo>
                      <a:pt x="257" y="1421"/>
                    </a:lnTo>
                    <a:lnTo>
                      <a:pt x="258" y="1440"/>
                    </a:lnTo>
                    <a:lnTo>
                      <a:pt x="260" y="1456"/>
                    </a:lnTo>
                    <a:lnTo>
                      <a:pt x="265" y="1469"/>
                    </a:lnTo>
                    <a:lnTo>
                      <a:pt x="270" y="1479"/>
                    </a:lnTo>
                    <a:lnTo>
                      <a:pt x="278" y="1488"/>
                    </a:lnTo>
                    <a:lnTo>
                      <a:pt x="287" y="1493"/>
                    </a:lnTo>
                    <a:lnTo>
                      <a:pt x="299" y="1496"/>
                    </a:lnTo>
                    <a:lnTo>
                      <a:pt x="311" y="1497"/>
                    </a:lnTo>
                    <a:lnTo>
                      <a:pt x="335" y="1495"/>
                    </a:lnTo>
                    <a:lnTo>
                      <a:pt x="357" y="1490"/>
                    </a:lnTo>
                    <a:lnTo>
                      <a:pt x="378" y="1481"/>
                    </a:lnTo>
                    <a:lnTo>
                      <a:pt x="398" y="1470"/>
                    </a:lnTo>
                    <a:lnTo>
                      <a:pt x="416" y="1455"/>
                    </a:lnTo>
                    <a:lnTo>
                      <a:pt x="434" y="1438"/>
                    </a:lnTo>
                    <a:lnTo>
                      <a:pt x="451" y="1419"/>
                    </a:lnTo>
                    <a:lnTo>
                      <a:pt x="466" y="1398"/>
                    </a:lnTo>
                    <a:lnTo>
                      <a:pt x="481" y="1374"/>
                    </a:lnTo>
                    <a:lnTo>
                      <a:pt x="494" y="1350"/>
                    </a:lnTo>
                    <a:lnTo>
                      <a:pt x="506" y="1324"/>
                    </a:lnTo>
                    <a:lnTo>
                      <a:pt x="518" y="1296"/>
                    </a:lnTo>
                    <a:lnTo>
                      <a:pt x="529" y="1269"/>
                    </a:lnTo>
                    <a:lnTo>
                      <a:pt x="538" y="1240"/>
                    </a:lnTo>
                    <a:lnTo>
                      <a:pt x="546" y="1211"/>
                    </a:lnTo>
                    <a:lnTo>
                      <a:pt x="552" y="1198"/>
                    </a:lnTo>
                    <a:lnTo>
                      <a:pt x="556" y="1189"/>
                    </a:lnTo>
                    <a:lnTo>
                      <a:pt x="560" y="1181"/>
                    </a:lnTo>
                    <a:lnTo>
                      <a:pt x="564" y="1176"/>
                    </a:lnTo>
                    <a:lnTo>
                      <a:pt x="569" y="1173"/>
                    </a:lnTo>
                    <a:lnTo>
                      <a:pt x="575" y="1172"/>
                    </a:lnTo>
                    <a:lnTo>
                      <a:pt x="583" y="1171"/>
                    </a:lnTo>
                    <a:lnTo>
                      <a:pt x="586" y="1171"/>
                    </a:lnTo>
                    <a:lnTo>
                      <a:pt x="590" y="1172"/>
                    </a:lnTo>
                    <a:lnTo>
                      <a:pt x="596" y="1172"/>
                    </a:lnTo>
                    <a:lnTo>
                      <a:pt x="600" y="1174"/>
                    </a:lnTo>
                    <a:lnTo>
                      <a:pt x="605" y="1176"/>
                    </a:lnTo>
                    <a:lnTo>
                      <a:pt x="608" y="1180"/>
                    </a:lnTo>
                    <a:lnTo>
                      <a:pt x="611" y="1186"/>
                    </a:lnTo>
                    <a:lnTo>
                      <a:pt x="612" y="1193"/>
                    </a:lnTo>
                    <a:lnTo>
                      <a:pt x="611" y="1197"/>
                    </a:lnTo>
                    <a:lnTo>
                      <a:pt x="610" y="1204"/>
                    </a:lnTo>
                    <a:lnTo>
                      <a:pt x="608" y="1214"/>
                    </a:lnTo>
                    <a:lnTo>
                      <a:pt x="604" y="1226"/>
                    </a:lnTo>
                    <a:lnTo>
                      <a:pt x="601" y="1241"/>
                    </a:lnTo>
                    <a:lnTo>
                      <a:pt x="595" y="1257"/>
                    </a:lnTo>
                    <a:lnTo>
                      <a:pt x="589" y="1275"/>
                    </a:lnTo>
                    <a:lnTo>
                      <a:pt x="582" y="1295"/>
                    </a:lnTo>
                    <a:lnTo>
                      <a:pt x="573" y="1314"/>
                    </a:lnTo>
                    <a:lnTo>
                      <a:pt x="564" y="1335"/>
                    </a:lnTo>
                    <a:lnTo>
                      <a:pt x="553" y="1357"/>
                    </a:lnTo>
                    <a:lnTo>
                      <a:pt x="541" y="1378"/>
                    </a:lnTo>
                    <a:lnTo>
                      <a:pt x="529" y="1400"/>
                    </a:lnTo>
                    <a:lnTo>
                      <a:pt x="515" y="1421"/>
                    </a:lnTo>
                    <a:lnTo>
                      <a:pt x="500" y="1441"/>
                    </a:lnTo>
                    <a:lnTo>
                      <a:pt x="484" y="1460"/>
                    </a:lnTo>
                    <a:lnTo>
                      <a:pt x="466" y="1479"/>
                    </a:lnTo>
                    <a:lnTo>
                      <a:pt x="447" y="1495"/>
                    </a:lnTo>
                    <a:lnTo>
                      <a:pt x="427" y="1510"/>
                    </a:lnTo>
                    <a:lnTo>
                      <a:pt x="406" y="1523"/>
                    </a:lnTo>
                    <a:lnTo>
                      <a:pt x="383" y="1533"/>
                    </a:lnTo>
                    <a:lnTo>
                      <a:pt x="360" y="1541"/>
                    </a:lnTo>
                    <a:lnTo>
                      <a:pt x="335" y="1546"/>
                    </a:lnTo>
                    <a:lnTo>
                      <a:pt x="308" y="1548"/>
                    </a:lnTo>
                    <a:lnTo>
                      <a:pt x="282" y="1546"/>
                    </a:lnTo>
                    <a:lnTo>
                      <a:pt x="256" y="1541"/>
                    </a:lnTo>
                    <a:lnTo>
                      <a:pt x="233" y="1534"/>
                    </a:lnTo>
                    <a:lnTo>
                      <a:pt x="211" y="1523"/>
                    </a:lnTo>
                    <a:lnTo>
                      <a:pt x="191" y="1510"/>
                    </a:lnTo>
                    <a:lnTo>
                      <a:pt x="173" y="1495"/>
                    </a:lnTo>
                    <a:lnTo>
                      <a:pt x="158" y="1476"/>
                    </a:lnTo>
                    <a:lnTo>
                      <a:pt x="144" y="1457"/>
                    </a:lnTo>
                    <a:lnTo>
                      <a:pt x="134" y="1434"/>
                    </a:lnTo>
                    <a:lnTo>
                      <a:pt x="126" y="1411"/>
                    </a:lnTo>
                    <a:lnTo>
                      <a:pt x="122" y="1386"/>
                    </a:lnTo>
                    <a:lnTo>
                      <a:pt x="120" y="1359"/>
                    </a:lnTo>
                    <a:lnTo>
                      <a:pt x="121" y="1342"/>
                    </a:lnTo>
                    <a:lnTo>
                      <a:pt x="124" y="1324"/>
                    </a:lnTo>
                    <a:lnTo>
                      <a:pt x="128" y="1304"/>
                    </a:lnTo>
                    <a:lnTo>
                      <a:pt x="134" y="1283"/>
                    </a:lnTo>
                    <a:lnTo>
                      <a:pt x="141" y="1261"/>
                    </a:lnTo>
                    <a:lnTo>
                      <a:pt x="149" y="1239"/>
                    </a:lnTo>
                    <a:lnTo>
                      <a:pt x="157" y="1217"/>
                    </a:lnTo>
                    <a:lnTo>
                      <a:pt x="166" y="1195"/>
                    </a:lnTo>
                    <a:lnTo>
                      <a:pt x="174" y="1174"/>
                    </a:lnTo>
                    <a:lnTo>
                      <a:pt x="180" y="1157"/>
                    </a:lnTo>
                    <a:lnTo>
                      <a:pt x="187" y="1138"/>
                    </a:lnTo>
                    <a:lnTo>
                      <a:pt x="196" y="1117"/>
                    </a:lnTo>
                    <a:lnTo>
                      <a:pt x="204" y="1093"/>
                    </a:lnTo>
                    <a:lnTo>
                      <a:pt x="213" y="1069"/>
                    </a:lnTo>
                    <a:lnTo>
                      <a:pt x="223" y="1043"/>
                    </a:lnTo>
                    <a:lnTo>
                      <a:pt x="244" y="988"/>
                    </a:lnTo>
                    <a:lnTo>
                      <a:pt x="254" y="960"/>
                    </a:lnTo>
                    <a:lnTo>
                      <a:pt x="265" y="933"/>
                    </a:lnTo>
                    <a:lnTo>
                      <a:pt x="275" y="906"/>
                    </a:lnTo>
                    <a:lnTo>
                      <a:pt x="284" y="880"/>
                    </a:lnTo>
                    <a:lnTo>
                      <a:pt x="294" y="855"/>
                    </a:lnTo>
                    <a:lnTo>
                      <a:pt x="302" y="831"/>
                    </a:lnTo>
                    <a:lnTo>
                      <a:pt x="311" y="810"/>
                    </a:lnTo>
                    <a:lnTo>
                      <a:pt x="318" y="790"/>
                    </a:lnTo>
                    <a:lnTo>
                      <a:pt x="324" y="772"/>
                    </a:lnTo>
                    <a:lnTo>
                      <a:pt x="330" y="758"/>
                    </a:lnTo>
                    <a:lnTo>
                      <a:pt x="333" y="747"/>
                    </a:lnTo>
                    <a:lnTo>
                      <a:pt x="337" y="736"/>
                    </a:lnTo>
                    <a:lnTo>
                      <a:pt x="342" y="722"/>
                    </a:lnTo>
                    <a:lnTo>
                      <a:pt x="346" y="707"/>
                    </a:lnTo>
                    <a:lnTo>
                      <a:pt x="351" y="688"/>
                    </a:lnTo>
                    <a:lnTo>
                      <a:pt x="355" y="669"/>
                    </a:lnTo>
                    <a:lnTo>
                      <a:pt x="357" y="648"/>
                    </a:lnTo>
                    <a:lnTo>
                      <a:pt x="359" y="627"/>
                    </a:lnTo>
                    <a:lnTo>
                      <a:pt x="358" y="610"/>
                    </a:lnTo>
                    <a:lnTo>
                      <a:pt x="355" y="597"/>
                    </a:lnTo>
                    <a:lnTo>
                      <a:pt x="352" y="585"/>
                    </a:lnTo>
                    <a:lnTo>
                      <a:pt x="348" y="576"/>
                    </a:lnTo>
                    <a:lnTo>
                      <a:pt x="342" y="569"/>
                    </a:lnTo>
                    <a:lnTo>
                      <a:pt x="337" y="564"/>
                    </a:lnTo>
                    <a:lnTo>
                      <a:pt x="330" y="560"/>
                    </a:lnTo>
                    <a:lnTo>
                      <a:pt x="324" y="557"/>
                    </a:lnTo>
                    <a:lnTo>
                      <a:pt x="318" y="556"/>
                    </a:lnTo>
                    <a:lnTo>
                      <a:pt x="311" y="555"/>
                    </a:lnTo>
                    <a:lnTo>
                      <a:pt x="306" y="555"/>
                    </a:lnTo>
                    <a:lnTo>
                      <a:pt x="301" y="555"/>
                    </a:lnTo>
                    <a:lnTo>
                      <a:pt x="284" y="555"/>
                    </a:lnTo>
                    <a:lnTo>
                      <a:pt x="268" y="559"/>
                    </a:lnTo>
                    <a:lnTo>
                      <a:pt x="251" y="564"/>
                    </a:lnTo>
                    <a:lnTo>
                      <a:pt x="234" y="571"/>
                    </a:lnTo>
                    <a:lnTo>
                      <a:pt x="218" y="581"/>
                    </a:lnTo>
                    <a:lnTo>
                      <a:pt x="201" y="593"/>
                    </a:lnTo>
                    <a:lnTo>
                      <a:pt x="184" y="608"/>
                    </a:lnTo>
                    <a:lnTo>
                      <a:pt x="168" y="626"/>
                    </a:lnTo>
                    <a:lnTo>
                      <a:pt x="151" y="646"/>
                    </a:lnTo>
                    <a:lnTo>
                      <a:pt x="136" y="670"/>
                    </a:lnTo>
                    <a:lnTo>
                      <a:pt x="120" y="697"/>
                    </a:lnTo>
                    <a:lnTo>
                      <a:pt x="105" y="728"/>
                    </a:lnTo>
                    <a:lnTo>
                      <a:pt x="91" y="762"/>
                    </a:lnTo>
                    <a:lnTo>
                      <a:pt x="78" y="799"/>
                    </a:lnTo>
                    <a:lnTo>
                      <a:pt x="65" y="841"/>
                    </a:lnTo>
                    <a:lnTo>
                      <a:pt x="60" y="854"/>
                    </a:lnTo>
                    <a:lnTo>
                      <a:pt x="57" y="864"/>
                    </a:lnTo>
                    <a:lnTo>
                      <a:pt x="53" y="872"/>
                    </a:lnTo>
                    <a:lnTo>
                      <a:pt x="48" y="876"/>
                    </a:lnTo>
                    <a:lnTo>
                      <a:pt x="43" y="879"/>
                    </a:lnTo>
                    <a:lnTo>
                      <a:pt x="37" y="881"/>
                    </a:lnTo>
                    <a:lnTo>
                      <a:pt x="26" y="881"/>
                    </a:lnTo>
                    <a:lnTo>
                      <a:pt x="23" y="880"/>
                    </a:lnTo>
                    <a:lnTo>
                      <a:pt x="18" y="879"/>
                    </a:lnTo>
                    <a:lnTo>
                      <a:pt x="13" y="878"/>
                    </a:lnTo>
                    <a:lnTo>
                      <a:pt x="8" y="876"/>
                    </a:lnTo>
                    <a:lnTo>
                      <a:pt x="4" y="872"/>
                    </a:lnTo>
                    <a:lnTo>
                      <a:pt x="1" y="866"/>
                    </a:lnTo>
                    <a:lnTo>
                      <a:pt x="0" y="859"/>
                    </a:lnTo>
                    <a:lnTo>
                      <a:pt x="0" y="855"/>
                    </a:lnTo>
                    <a:lnTo>
                      <a:pt x="2" y="848"/>
                    </a:lnTo>
                    <a:lnTo>
                      <a:pt x="4" y="838"/>
                    </a:lnTo>
                    <a:lnTo>
                      <a:pt x="7" y="826"/>
                    </a:lnTo>
                    <a:lnTo>
                      <a:pt x="12" y="811"/>
                    </a:lnTo>
                    <a:lnTo>
                      <a:pt x="17" y="795"/>
                    </a:lnTo>
                    <a:lnTo>
                      <a:pt x="24" y="777"/>
                    </a:lnTo>
                    <a:lnTo>
                      <a:pt x="31" y="757"/>
                    </a:lnTo>
                    <a:lnTo>
                      <a:pt x="40" y="738"/>
                    </a:lnTo>
                    <a:lnTo>
                      <a:pt x="50" y="717"/>
                    </a:lnTo>
                    <a:lnTo>
                      <a:pt x="60" y="695"/>
                    </a:lnTo>
                    <a:lnTo>
                      <a:pt x="72" y="674"/>
                    </a:lnTo>
                    <a:lnTo>
                      <a:pt x="85" y="652"/>
                    </a:lnTo>
                    <a:lnTo>
                      <a:pt x="99" y="631"/>
                    </a:lnTo>
                    <a:lnTo>
                      <a:pt x="115" y="611"/>
                    </a:lnTo>
                    <a:lnTo>
                      <a:pt x="131" y="591"/>
                    </a:lnTo>
                    <a:lnTo>
                      <a:pt x="149" y="573"/>
                    </a:lnTo>
                    <a:lnTo>
                      <a:pt x="168" y="557"/>
                    </a:lnTo>
                    <a:lnTo>
                      <a:pt x="188" y="541"/>
                    </a:lnTo>
                    <a:lnTo>
                      <a:pt x="209" y="529"/>
                    </a:lnTo>
                    <a:lnTo>
                      <a:pt x="232" y="519"/>
                    </a:lnTo>
                    <a:lnTo>
                      <a:pt x="256" y="510"/>
                    </a:lnTo>
                    <a:lnTo>
                      <a:pt x="281" y="506"/>
                    </a:lnTo>
                    <a:lnTo>
                      <a:pt x="307" y="504"/>
                    </a:lnTo>
                    <a:close/>
                    <a:moveTo>
                      <a:pt x="503" y="0"/>
                    </a:moveTo>
                    <a:lnTo>
                      <a:pt x="520" y="2"/>
                    </a:lnTo>
                    <a:lnTo>
                      <a:pt x="536" y="5"/>
                    </a:lnTo>
                    <a:lnTo>
                      <a:pt x="549" y="12"/>
                    </a:lnTo>
                    <a:lnTo>
                      <a:pt x="561" y="19"/>
                    </a:lnTo>
                    <a:lnTo>
                      <a:pt x="572" y="29"/>
                    </a:lnTo>
                    <a:lnTo>
                      <a:pt x="579" y="41"/>
                    </a:lnTo>
                    <a:lnTo>
                      <a:pt x="585" y="54"/>
                    </a:lnTo>
                    <a:lnTo>
                      <a:pt x="589" y="69"/>
                    </a:lnTo>
                    <a:lnTo>
                      <a:pt x="590" y="84"/>
                    </a:lnTo>
                    <a:lnTo>
                      <a:pt x="590" y="84"/>
                    </a:lnTo>
                    <a:lnTo>
                      <a:pt x="589" y="102"/>
                    </a:lnTo>
                    <a:lnTo>
                      <a:pt x="584" y="119"/>
                    </a:lnTo>
                    <a:lnTo>
                      <a:pt x="577" y="136"/>
                    </a:lnTo>
                    <a:lnTo>
                      <a:pt x="567" y="150"/>
                    </a:lnTo>
                    <a:lnTo>
                      <a:pt x="556" y="164"/>
                    </a:lnTo>
                    <a:lnTo>
                      <a:pt x="542" y="175"/>
                    </a:lnTo>
                    <a:lnTo>
                      <a:pt x="529" y="185"/>
                    </a:lnTo>
                    <a:lnTo>
                      <a:pt x="513" y="193"/>
                    </a:lnTo>
                    <a:lnTo>
                      <a:pt x="498" y="198"/>
                    </a:lnTo>
                    <a:lnTo>
                      <a:pt x="482" y="202"/>
                    </a:lnTo>
                    <a:lnTo>
                      <a:pt x="467" y="203"/>
                    </a:lnTo>
                    <a:lnTo>
                      <a:pt x="450" y="202"/>
                    </a:lnTo>
                    <a:lnTo>
                      <a:pt x="434" y="198"/>
                    </a:lnTo>
                    <a:lnTo>
                      <a:pt x="421" y="192"/>
                    </a:lnTo>
                    <a:lnTo>
                      <a:pt x="409" y="184"/>
                    </a:lnTo>
                    <a:lnTo>
                      <a:pt x="398" y="174"/>
                    </a:lnTo>
                    <a:lnTo>
                      <a:pt x="390" y="162"/>
                    </a:lnTo>
                    <a:lnTo>
                      <a:pt x="385" y="150"/>
                    </a:lnTo>
                    <a:lnTo>
                      <a:pt x="381" y="135"/>
                    </a:lnTo>
                    <a:lnTo>
                      <a:pt x="380" y="120"/>
                    </a:lnTo>
                    <a:lnTo>
                      <a:pt x="382" y="100"/>
                    </a:lnTo>
                    <a:lnTo>
                      <a:pt x="388" y="80"/>
                    </a:lnTo>
                    <a:lnTo>
                      <a:pt x="398" y="62"/>
                    </a:lnTo>
                    <a:lnTo>
                      <a:pt x="411" y="45"/>
                    </a:lnTo>
                    <a:lnTo>
                      <a:pt x="426" y="30"/>
                    </a:lnTo>
                    <a:lnTo>
                      <a:pt x="444" y="17"/>
                    </a:lnTo>
                    <a:lnTo>
                      <a:pt x="463" y="9"/>
                    </a:lnTo>
                    <a:lnTo>
                      <a:pt x="483" y="2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" name="Freeform 7"/>
              <p:cNvSpPr>
                <a:spLocks noEditPoints="1"/>
              </p:cNvSpPr>
              <p:nvPr/>
            </p:nvSpPr>
            <p:spPr bwMode="auto">
              <a:xfrm>
                <a:off x="1846" y="1150"/>
                <a:ext cx="944" cy="1994"/>
              </a:xfrm>
              <a:custGeom>
                <a:avLst/>
                <a:gdLst/>
                <a:ahLst/>
                <a:cxnLst>
                  <a:cxn ang="0">
                    <a:pos x="718" y="514"/>
                  </a:cxn>
                  <a:cxn ang="0">
                    <a:pos x="796" y="560"/>
                  </a:cxn>
                  <a:cxn ang="0">
                    <a:pos x="846" y="637"/>
                  </a:cxn>
                  <a:cxn ang="0">
                    <a:pos x="858" y="719"/>
                  </a:cxn>
                  <a:cxn ang="0">
                    <a:pos x="852" y="779"/>
                  </a:cxn>
                  <a:cxn ang="0">
                    <a:pos x="610" y="1718"/>
                  </a:cxn>
                  <a:cxn ang="0">
                    <a:pos x="534" y="1838"/>
                  </a:cxn>
                  <a:cxn ang="0">
                    <a:pos x="431" y="1924"/>
                  </a:cxn>
                  <a:cxn ang="0">
                    <a:pos x="316" y="1976"/>
                  </a:cxn>
                  <a:cxn ang="0">
                    <a:pos x="203" y="1994"/>
                  </a:cxn>
                  <a:cxn ang="0">
                    <a:pos x="107" y="1980"/>
                  </a:cxn>
                  <a:cxn ang="0">
                    <a:pos x="36" y="1939"/>
                  </a:cxn>
                  <a:cxn ang="0">
                    <a:pos x="2" y="1873"/>
                  </a:cxn>
                  <a:cxn ang="0">
                    <a:pos x="14" y="1793"/>
                  </a:cxn>
                  <a:cxn ang="0">
                    <a:pos x="61" y="1741"/>
                  </a:cxn>
                  <a:cxn ang="0">
                    <a:pos x="124" y="1722"/>
                  </a:cxn>
                  <a:cxn ang="0">
                    <a:pos x="180" y="1740"/>
                  </a:cxn>
                  <a:cxn ang="0">
                    <a:pos x="207" y="1780"/>
                  </a:cxn>
                  <a:cxn ang="0">
                    <a:pos x="206" y="1831"/>
                  </a:cxn>
                  <a:cxn ang="0">
                    <a:pos x="174" y="1888"/>
                  </a:cxn>
                  <a:cxn ang="0">
                    <a:pos x="108" y="1926"/>
                  </a:cxn>
                  <a:cxn ang="0">
                    <a:pos x="177" y="1943"/>
                  </a:cxn>
                  <a:cxn ang="0">
                    <a:pos x="249" y="1936"/>
                  </a:cxn>
                  <a:cxn ang="0">
                    <a:pos x="348" y="1879"/>
                  </a:cxn>
                  <a:cxn ang="0">
                    <a:pos x="427" y="1776"/>
                  </a:cxn>
                  <a:cxn ang="0">
                    <a:pos x="480" y="1640"/>
                  </a:cxn>
                  <a:cxn ang="0">
                    <a:pos x="705" y="747"/>
                  </a:cxn>
                  <a:cxn ang="0">
                    <a:pos x="714" y="659"/>
                  </a:cxn>
                  <a:cxn ang="0">
                    <a:pos x="703" y="593"/>
                  </a:cxn>
                  <a:cxn ang="0">
                    <a:pos x="679" y="562"/>
                  </a:cxn>
                  <a:cxn ang="0">
                    <a:pos x="649" y="553"/>
                  </a:cxn>
                  <a:cxn ang="0">
                    <a:pos x="563" y="572"/>
                  </a:cxn>
                  <a:cxn ang="0">
                    <a:pos x="470" y="641"/>
                  </a:cxn>
                  <a:cxn ang="0">
                    <a:pos x="395" y="747"/>
                  </a:cxn>
                  <a:cxn ang="0">
                    <a:pos x="346" y="850"/>
                  </a:cxn>
                  <a:cxn ang="0">
                    <a:pos x="328" y="876"/>
                  </a:cxn>
                  <a:cxn ang="0">
                    <a:pos x="306" y="880"/>
                  </a:cxn>
                  <a:cxn ang="0">
                    <a:pos x="288" y="875"/>
                  </a:cxn>
                  <a:cxn ang="0">
                    <a:pos x="280" y="854"/>
                  </a:cxn>
                  <a:cxn ang="0">
                    <a:pos x="299" y="807"/>
                  </a:cxn>
                  <a:cxn ang="0">
                    <a:pos x="339" y="729"/>
                  </a:cxn>
                  <a:cxn ang="0">
                    <a:pos x="402" y="640"/>
                  </a:cxn>
                  <a:cxn ang="0">
                    <a:pos x="486" y="560"/>
                  </a:cxn>
                  <a:cxn ang="0">
                    <a:pos x="590" y="510"/>
                  </a:cxn>
                  <a:cxn ang="0">
                    <a:pos x="874" y="2"/>
                  </a:cxn>
                  <a:cxn ang="0">
                    <a:pos x="925" y="31"/>
                  </a:cxn>
                  <a:cxn ang="0">
                    <a:pos x="944" y="84"/>
                  </a:cxn>
                  <a:cxn ang="0">
                    <a:pos x="925" y="142"/>
                  </a:cxn>
                  <a:cxn ang="0">
                    <a:pos x="859" y="195"/>
                  </a:cxn>
                  <a:cxn ang="0">
                    <a:pos x="786" y="198"/>
                  </a:cxn>
                  <a:cxn ang="0">
                    <a:pos x="743" y="162"/>
                  </a:cxn>
                  <a:cxn ang="0">
                    <a:pos x="735" y="102"/>
                  </a:cxn>
                  <a:cxn ang="0">
                    <a:pos x="768" y="40"/>
                  </a:cxn>
                  <a:cxn ang="0">
                    <a:pos x="826" y="5"/>
                  </a:cxn>
                </a:cxnLst>
                <a:rect l="0" t="0" r="r" b="b"/>
                <a:pathLst>
                  <a:path w="944" h="1994">
                    <a:moveTo>
                      <a:pt x="649" y="503"/>
                    </a:moveTo>
                    <a:lnTo>
                      <a:pt x="673" y="505"/>
                    </a:lnTo>
                    <a:lnTo>
                      <a:pt x="695" y="509"/>
                    </a:lnTo>
                    <a:lnTo>
                      <a:pt x="718" y="514"/>
                    </a:lnTo>
                    <a:lnTo>
                      <a:pt x="740" y="522"/>
                    </a:lnTo>
                    <a:lnTo>
                      <a:pt x="760" y="533"/>
                    </a:lnTo>
                    <a:lnTo>
                      <a:pt x="778" y="545"/>
                    </a:lnTo>
                    <a:lnTo>
                      <a:pt x="796" y="560"/>
                    </a:lnTo>
                    <a:lnTo>
                      <a:pt x="811" y="576"/>
                    </a:lnTo>
                    <a:lnTo>
                      <a:pt x="825" y="595"/>
                    </a:lnTo>
                    <a:lnTo>
                      <a:pt x="836" y="615"/>
                    </a:lnTo>
                    <a:lnTo>
                      <a:pt x="846" y="637"/>
                    </a:lnTo>
                    <a:lnTo>
                      <a:pt x="853" y="661"/>
                    </a:lnTo>
                    <a:lnTo>
                      <a:pt x="857" y="686"/>
                    </a:lnTo>
                    <a:lnTo>
                      <a:pt x="858" y="714"/>
                    </a:lnTo>
                    <a:lnTo>
                      <a:pt x="858" y="719"/>
                    </a:lnTo>
                    <a:lnTo>
                      <a:pt x="858" y="729"/>
                    </a:lnTo>
                    <a:lnTo>
                      <a:pt x="857" y="743"/>
                    </a:lnTo>
                    <a:lnTo>
                      <a:pt x="855" y="759"/>
                    </a:lnTo>
                    <a:lnTo>
                      <a:pt x="852" y="779"/>
                    </a:lnTo>
                    <a:lnTo>
                      <a:pt x="848" y="801"/>
                    </a:lnTo>
                    <a:lnTo>
                      <a:pt x="634" y="1646"/>
                    </a:lnTo>
                    <a:lnTo>
                      <a:pt x="623" y="1683"/>
                    </a:lnTo>
                    <a:lnTo>
                      <a:pt x="610" y="1718"/>
                    </a:lnTo>
                    <a:lnTo>
                      <a:pt x="594" y="1751"/>
                    </a:lnTo>
                    <a:lnTo>
                      <a:pt x="576" y="1782"/>
                    </a:lnTo>
                    <a:lnTo>
                      <a:pt x="556" y="1811"/>
                    </a:lnTo>
                    <a:lnTo>
                      <a:pt x="534" y="1838"/>
                    </a:lnTo>
                    <a:lnTo>
                      <a:pt x="510" y="1862"/>
                    </a:lnTo>
                    <a:lnTo>
                      <a:pt x="484" y="1885"/>
                    </a:lnTo>
                    <a:lnTo>
                      <a:pt x="458" y="1905"/>
                    </a:lnTo>
                    <a:lnTo>
                      <a:pt x="431" y="1924"/>
                    </a:lnTo>
                    <a:lnTo>
                      <a:pt x="402" y="1940"/>
                    </a:lnTo>
                    <a:lnTo>
                      <a:pt x="374" y="1955"/>
                    </a:lnTo>
                    <a:lnTo>
                      <a:pt x="345" y="1967"/>
                    </a:lnTo>
                    <a:lnTo>
                      <a:pt x="316" y="1976"/>
                    </a:lnTo>
                    <a:lnTo>
                      <a:pt x="287" y="1984"/>
                    </a:lnTo>
                    <a:lnTo>
                      <a:pt x="258" y="1990"/>
                    </a:lnTo>
                    <a:lnTo>
                      <a:pt x="230" y="1993"/>
                    </a:lnTo>
                    <a:lnTo>
                      <a:pt x="203" y="1994"/>
                    </a:lnTo>
                    <a:lnTo>
                      <a:pt x="178" y="1993"/>
                    </a:lnTo>
                    <a:lnTo>
                      <a:pt x="153" y="1990"/>
                    </a:lnTo>
                    <a:lnTo>
                      <a:pt x="130" y="1986"/>
                    </a:lnTo>
                    <a:lnTo>
                      <a:pt x="107" y="1980"/>
                    </a:lnTo>
                    <a:lnTo>
                      <a:pt x="87" y="1972"/>
                    </a:lnTo>
                    <a:lnTo>
                      <a:pt x="69" y="1963"/>
                    </a:lnTo>
                    <a:lnTo>
                      <a:pt x="52" y="1952"/>
                    </a:lnTo>
                    <a:lnTo>
                      <a:pt x="36" y="1939"/>
                    </a:lnTo>
                    <a:lnTo>
                      <a:pt x="24" y="1925"/>
                    </a:lnTo>
                    <a:lnTo>
                      <a:pt x="14" y="1909"/>
                    </a:lnTo>
                    <a:lnTo>
                      <a:pt x="7" y="1891"/>
                    </a:lnTo>
                    <a:lnTo>
                      <a:pt x="2" y="1873"/>
                    </a:lnTo>
                    <a:lnTo>
                      <a:pt x="0" y="1853"/>
                    </a:lnTo>
                    <a:lnTo>
                      <a:pt x="2" y="1831"/>
                    </a:lnTo>
                    <a:lnTo>
                      <a:pt x="7" y="1811"/>
                    </a:lnTo>
                    <a:lnTo>
                      <a:pt x="14" y="1793"/>
                    </a:lnTo>
                    <a:lnTo>
                      <a:pt x="23" y="1777"/>
                    </a:lnTo>
                    <a:lnTo>
                      <a:pt x="34" y="1762"/>
                    </a:lnTo>
                    <a:lnTo>
                      <a:pt x="47" y="1750"/>
                    </a:lnTo>
                    <a:lnTo>
                      <a:pt x="61" y="1741"/>
                    </a:lnTo>
                    <a:lnTo>
                      <a:pt x="76" y="1733"/>
                    </a:lnTo>
                    <a:lnTo>
                      <a:pt x="91" y="1727"/>
                    </a:lnTo>
                    <a:lnTo>
                      <a:pt x="107" y="1724"/>
                    </a:lnTo>
                    <a:lnTo>
                      <a:pt x="124" y="1722"/>
                    </a:lnTo>
                    <a:lnTo>
                      <a:pt x="141" y="1724"/>
                    </a:lnTo>
                    <a:lnTo>
                      <a:pt x="156" y="1728"/>
                    </a:lnTo>
                    <a:lnTo>
                      <a:pt x="169" y="1733"/>
                    </a:lnTo>
                    <a:lnTo>
                      <a:pt x="180" y="1740"/>
                    </a:lnTo>
                    <a:lnTo>
                      <a:pt x="190" y="1749"/>
                    </a:lnTo>
                    <a:lnTo>
                      <a:pt x="197" y="1759"/>
                    </a:lnTo>
                    <a:lnTo>
                      <a:pt x="203" y="1769"/>
                    </a:lnTo>
                    <a:lnTo>
                      <a:pt x="207" y="1780"/>
                    </a:lnTo>
                    <a:lnTo>
                      <a:pt x="209" y="1791"/>
                    </a:lnTo>
                    <a:lnTo>
                      <a:pt x="210" y="1802"/>
                    </a:lnTo>
                    <a:lnTo>
                      <a:pt x="209" y="1817"/>
                    </a:lnTo>
                    <a:lnTo>
                      <a:pt x="206" y="1831"/>
                    </a:lnTo>
                    <a:lnTo>
                      <a:pt x="201" y="1847"/>
                    </a:lnTo>
                    <a:lnTo>
                      <a:pt x="194" y="1861"/>
                    </a:lnTo>
                    <a:lnTo>
                      <a:pt x="185" y="1875"/>
                    </a:lnTo>
                    <a:lnTo>
                      <a:pt x="174" y="1888"/>
                    </a:lnTo>
                    <a:lnTo>
                      <a:pt x="161" y="1900"/>
                    </a:lnTo>
                    <a:lnTo>
                      <a:pt x="146" y="1910"/>
                    </a:lnTo>
                    <a:lnTo>
                      <a:pt x="128" y="1919"/>
                    </a:lnTo>
                    <a:lnTo>
                      <a:pt x="108" y="1926"/>
                    </a:lnTo>
                    <a:lnTo>
                      <a:pt x="128" y="1933"/>
                    </a:lnTo>
                    <a:lnTo>
                      <a:pt x="146" y="1938"/>
                    </a:lnTo>
                    <a:lnTo>
                      <a:pt x="163" y="1941"/>
                    </a:lnTo>
                    <a:lnTo>
                      <a:pt x="177" y="1943"/>
                    </a:lnTo>
                    <a:lnTo>
                      <a:pt x="187" y="1944"/>
                    </a:lnTo>
                    <a:lnTo>
                      <a:pt x="195" y="1944"/>
                    </a:lnTo>
                    <a:lnTo>
                      <a:pt x="223" y="1942"/>
                    </a:lnTo>
                    <a:lnTo>
                      <a:pt x="249" y="1936"/>
                    </a:lnTo>
                    <a:lnTo>
                      <a:pt x="276" y="1927"/>
                    </a:lnTo>
                    <a:lnTo>
                      <a:pt x="301" y="1914"/>
                    </a:lnTo>
                    <a:lnTo>
                      <a:pt x="325" y="1898"/>
                    </a:lnTo>
                    <a:lnTo>
                      <a:pt x="348" y="1879"/>
                    </a:lnTo>
                    <a:lnTo>
                      <a:pt x="370" y="1857"/>
                    </a:lnTo>
                    <a:lnTo>
                      <a:pt x="391" y="1833"/>
                    </a:lnTo>
                    <a:lnTo>
                      <a:pt x="410" y="1805"/>
                    </a:lnTo>
                    <a:lnTo>
                      <a:pt x="427" y="1776"/>
                    </a:lnTo>
                    <a:lnTo>
                      <a:pt x="444" y="1745"/>
                    </a:lnTo>
                    <a:lnTo>
                      <a:pt x="458" y="1711"/>
                    </a:lnTo>
                    <a:lnTo>
                      <a:pt x="470" y="1676"/>
                    </a:lnTo>
                    <a:lnTo>
                      <a:pt x="480" y="1640"/>
                    </a:lnTo>
                    <a:lnTo>
                      <a:pt x="482" y="1638"/>
                    </a:lnTo>
                    <a:lnTo>
                      <a:pt x="699" y="778"/>
                    </a:lnTo>
                    <a:lnTo>
                      <a:pt x="702" y="762"/>
                    </a:lnTo>
                    <a:lnTo>
                      <a:pt x="705" y="747"/>
                    </a:lnTo>
                    <a:lnTo>
                      <a:pt x="710" y="716"/>
                    </a:lnTo>
                    <a:lnTo>
                      <a:pt x="712" y="699"/>
                    </a:lnTo>
                    <a:lnTo>
                      <a:pt x="713" y="680"/>
                    </a:lnTo>
                    <a:lnTo>
                      <a:pt x="714" y="659"/>
                    </a:lnTo>
                    <a:lnTo>
                      <a:pt x="713" y="638"/>
                    </a:lnTo>
                    <a:lnTo>
                      <a:pt x="711" y="621"/>
                    </a:lnTo>
                    <a:lnTo>
                      <a:pt x="708" y="606"/>
                    </a:lnTo>
                    <a:lnTo>
                      <a:pt x="703" y="593"/>
                    </a:lnTo>
                    <a:lnTo>
                      <a:pt x="699" y="583"/>
                    </a:lnTo>
                    <a:lnTo>
                      <a:pt x="693" y="574"/>
                    </a:lnTo>
                    <a:lnTo>
                      <a:pt x="686" y="567"/>
                    </a:lnTo>
                    <a:lnTo>
                      <a:pt x="679" y="562"/>
                    </a:lnTo>
                    <a:lnTo>
                      <a:pt x="673" y="559"/>
                    </a:lnTo>
                    <a:lnTo>
                      <a:pt x="665" y="556"/>
                    </a:lnTo>
                    <a:lnTo>
                      <a:pt x="657" y="555"/>
                    </a:lnTo>
                    <a:lnTo>
                      <a:pt x="649" y="553"/>
                    </a:lnTo>
                    <a:lnTo>
                      <a:pt x="642" y="553"/>
                    </a:lnTo>
                    <a:lnTo>
                      <a:pt x="615" y="555"/>
                    </a:lnTo>
                    <a:lnTo>
                      <a:pt x="589" y="562"/>
                    </a:lnTo>
                    <a:lnTo>
                      <a:pt x="563" y="572"/>
                    </a:lnTo>
                    <a:lnTo>
                      <a:pt x="539" y="584"/>
                    </a:lnTo>
                    <a:lnTo>
                      <a:pt x="515" y="601"/>
                    </a:lnTo>
                    <a:lnTo>
                      <a:pt x="492" y="620"/>
                    </a:lnTo>
                    <a:lnTo>
                      <a:pt x="470" y="641"/>
                    </a:lnTo>
                    <a:lnTo>
                      <a:pt x="449" y="666"/>
                    </a:lnTo>
                    <a:lnTo>
                      <a:pt x="429" y="691"/>
                    </a:lnTo>
                    <a:lnTo>
                      <a:pt x="411" y="718"/>
                    </a:lnTo>
                    <a:lnTo>
                      <a:pt x="395" y="747"/>
                    </a:lnTo>
                    <a:lnTo>
                      <a:pt x="379" y="776"/>
                    </a:lnTo>
                    <a:lnTo>
                      <a:pt x="365" y="806"/>
                    </a:lnTo>
                    <a:lnTo>
                      <a:pt x="352" y="836"/>
                    </a:lnTo>
                    <a:lnTo>
                      <a:pt x="346" y="850"/>
                    </a:lnTo>
                    <a:lnTo>
                      <a:pt x="340" y="860"/>
                    </a:lnTo>
                    <a:lnTo>
                      <a:pt x="336" y="867"/>
                    </a:lnTo>
                    <a:lnTo>
                      <a:pt x="332" y="872"/>
                    </a:lnTo>
                    <a:lnTo>
                      <a:pt x="328" y="876"/>
                    </a:lnTo>
                    <a:lnTo>
                      <a:pt x="324" y="878"/>
                    </a:lnTo>
                    <a:lnTo>
                      <a:pt x="320" y="879"/>
                    </a:lnTo>
                    <a:lnTo>
                      <a:pt x="315" y="880"/>
                    </a:lnTo>
                    <a:lnTo>
                      <a:pt x="306" y="880"/>
                    </a:lnTo>
                    <a:lnTo>
                      <a:pt x="302" y="879"/>
                    </a:lnTo>
                    <a:lnTo>
                      <a:pt x="298" y="879"/>
                    </a:lnTo>
                    <a:lnTo>
                      <a:pt x="293" y="878"/>
                    </a:lnTo>
                    <a:lnTo>
                      <a:pt x="288" y="875"/>
                    </a:lnTo>
                    <a:lnTo>
                      <a:pt x="283" y="871"/>
                    </a:lnTo>
                    <a:lnTo>
                      <a:pt x="281" y="866"/>
                    </a:lnTo>
                    <a:lnTo>
                      <a:pt x="280" y="859"/>
                    </a:lnTo>
                    <a:lnTo>
                      <a:pt x="280" y="854"/>
                    </a:lnTo>
                    <a:lnTo>
                      <a:pt x="283" y="847"/>
                    </a:lnTo>
                    <a:lnTo>
                      <a:pt x="287" y="836"/>
                    </a:lnTo>
                    <a:lnTo>
                      <a:pt x="292" y="822"/>
                    </a:lnTo>
                    <a:lnTo>
                      <a:pt x="299" y="807"/>
                    </a:lnTo>
                    <a:lnTo>
                      <a:pt x="306" y="790"/>
                    </a:lnTo>
                    <a:lnTo>
                      <a:pt x="316" y="771"/>
                    </a:lnTo>
                    <a:lnTo>
                      <a:pt x="327" y="750"/>
                    </a:lnTo>
                    <a:lnTo>
                      <a:pt x="339" y="729"/>
                    </a:lnTo>
                    <a:lnTo>
                      <a:pt x="353" y="707"/>
                    </a:lnTo>
                    <a:lnTo>
                      <a:pt x="368" y="684"/>
                    </a:lnTo>
                    <a:lnTo>
                      <a:pt x="384" y="662"/>
                    </a:lnTo>
                    <a:lnTo>
                      <a:pt x="402" y="640"/>
                    </a:lnTo>
                    <a:lnTo>
                      <a:pt x="421" y="618"/>
                    </a:lnTo>
                    <a:lnTo>
                      <a:pt x="441" y="597"/>
                    </a:lnTo>
                    <a:lnTo>
                      <a:pt x="463" y="578"/>
                    </a:lnTo>
                    <a:lnTo>
                      <a:pt x="486" y="560"/>
                    </a:lnTo>
                    <a:lnTo>
                      <a:pt x="510" y="544"/>
                    </a:lnTo>
                    <a:lnTo>
                      <a:pt x="535" y="530"/>
                    </a:lnTo>
                    <a:lnTo>
                      <a:pt x="562" y="519"/>
                    </a:lnTo>
                    <a:lnTo>
                      <a:pt x="590" y="510"/>
                    </a:lnTo>
                    <a:lnTo>
                      <a:pt x="618" y="505"/>
                    </a:lnTo>
                    <a:lnTo>
                      <a:pt x="649" y="503"/>
                    </a:lnTo>
                    <a:close/>
                    <a:moveTo>
                      <a:pt x="856" y="0"/>
                    </a:moveTo>
                    <a:lnTo>
                      <a:pt x="874" y="2"/>
                    </a:lnTo>
                    <a:lnTo>
                      <a:pt x="890" y="6"/>
                    </a:lnTo>
                    <a:lnTo>
                      <a:pt x="903" y="12"/>
                    </a:lnTo>
                    <a:lnTo>
                      <a:pt x="915" y="21"/>
                    </a:lnTo>
                    <a:lnTo>
                      <a:pt x="925" y="31"/>
                    </a:lnTo>
                    <a:lnTo>
                      <a:pt x="933" y="43"/>
                    </a:lnTo>
                    <a:lnTo>
                      <a:pt x="939" y="56"/>
                    </a:lnTo>
                    <a:lnTo>
                      <a:pt x="942" y="69"/>
                    </a:lnTo>
                    <a:lnTo>
                      <a:pt x="944" y="84"/>
                    </a:lnTo>
                    <a:lnTo>
                      <a:pt x="943" y="84"/>
                    </a:lnTo>
                    <a:lnTo>
                      <a:pt x="941" y="104"/>
                    </a:lnTo>
                    <a:lnTo>
                      <a:pt x="935" y="124"/>
                    </a:lnTo>
                    <a:lnTo>
                      <a:pt x="925" y="142"/>
                    </a:lnTo>
                    <a:lnTo>
                      <a:pt x="912" y="159"/>
                    </a:lnTo>
                    <a:lnTo>
                      <a:pt x="896" y="174"/>
                    </a:lnTo>
                    <a:lnTo>
                      <a:pt x="878" y="186"/>
                    </a:lnTo>
                    <a:lnTo>
                      <a:pt x="859" y="195"/>
                    </a:lnTo>
                    <a:lnTo>
                      <a:pt x="838" y="202"/>
                    </a:lnTo>
                    <a:lnTo>
                      <a:pt x="817" y="203"/>
                    </a:lnTo>
                    <a:lnTo>
                      <a:pt x="800" y="202"/>
                    </a:lnTo>
                    <a:lnTo>
                      <a:pt x="786" y="198"/>
                    </a:lnTo>
                    <a:lnTo>
                      <a:pt x="772" y="192"/>
                    </a:lnTo>
                    <a:lnTo>
                      <a:pt x="761" y="184"/>
                    </a:lnTo>
                    <a:lnTo>
                      <a:pt x="752" y="174"/>
                    </a:lnTo>
                    <a:lnTo>
                      <a:pt x="743" y="162"/>
                    </a:lnTo>
                    <a:lnTo>
                      <a:pt x="738" y="150"/>
                    </a:lnTo>
                    <a:lnTo>
                      <a:pt x="734" y="135"/>
                    </a:lnTo>
                    <a:lnTo>
                      <a:pt x="733" y="120"/>
                    </a:lnTo>
                    <a:lnTo>
                      <a:pt x="735" y="102"/>
                    </a:lnTo>
                    <a:lnTo>
                      <a:pt x="740" y="84"/>
                    </a:lnTo>
                    <a:lnTo>
                      <a:pt x="747" y="68"/>
                    </a:lnTo>
                    <a:lnTo>
                      <a:pt x="757" y="53"/>
                    </a:lnTo>
                    <a:lnTo>
                      <a:pt x="768" y="40"/>
                    </a:lnTo>
                    <a:lnTo>
                      <a:pt x="781" y="29"/>
                    </a:lnTo>
                    <a:lnTo>
                      <a:pt x="795" y="19"/>
                    </a:lnTo>
                    <a:lnTo>
                      <a:pt x="810" y="11"/>
                    </a:lnTo>
                    <a:lnTo>
                      <a:pt x="826" y="5"/>
                    </a:lnTo>
                    <a:lnTo>
                      <a:pt x="841" y="2"/>
                    </a:lnTo>
                    <a:lnTo>
                      <a:pt x="8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0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572000" y="2133600"/>
              <a:ext cx="381000" cy="332566"/>
              <a:chOff x="2961" y="1491"/>
              <a:chExt cx="2297" cy="2005"/>
            </a:xfrm>
          </p:grpSpPr>
          <p:sp>
            <p:nvSpPr>
              <p:cNvPr id="3084" name="Freeform 12"/>
              <p:cNvSpPr>
                <a:spLocks noEditPoints="1"/>
              </p:cNvSpPr>
              <p:nvPr/>
            </p:nvSpPr>
            <p:spPr bwMode="auto">
              <a:xfrm>
                <a:off x="2961" y="1565"/>
                <a:ext cx="951" cy="1931"/>
              </a:xfrm>
              <a:custGeom>
                <a:avLst/>
                <a:gdLst/>
                <a:ahLst/>
                <a:cxnLst>
                  <a:cxn ang="0">
                    <a:pos x="726" y="502"/>
                  </a:cxn>
                  <a:cxn ang="0">
                    <a:pos x="808" y="553"/>
                  </a:cxn>
                  <a:cxn ang="0">
                    <a:pos x="855" y="639"/>
                  </a:cxn>
                  <a:cxn ang="0">
                    <a:pos x="862" y="713"/>
                  </a:cxn>
                  <a:cxn ang="0">
                    <a:pos x="637" y="1594"/>
                  </a:cxn>
                  <a:cxn ang="0">
                    <a:pos x="574" y="1732"/>
                  </a:cxn>
                  <a:cxn ang="0">
                    <a:pos x="473" y="1835"/>
                  </a:cxn>
                  <a:cxn ang="0">
                    <a:pos x="354" y="1901"/>
                  </a:cxn>
                  <a:cxn ang="0">
                    <a:pos x="232" y="1929"/>
                  </a:cxn>
                  <a:cxn ang="0">
                    <a:pos x="124" y="1922"/>
                  </a:cxn>
                  <a:cxn ang="0">
                    <a:pos x="42" y="1883"/>
                  </a:cxn>
                  <a:cxn ang="0">
                    <a:pos x="1" y="1815"/>
                  </a:cxn>
                  <a:cxn ang="0">
                    <a:pos x="15" y="1731"/>
                  </a:cxn>
                  <a:cxn ang="0">
                    <a:pos x="71" y="1679"/>
                  </a:cxn>
                  <a:cxn ang="0">
                    <a:pos x="143" y="1669"/>
                  </a:cxn>
                  <a:cxn ang="0">
                    <a:pos x="195" y="1698"/>
                  </a:cxn>
                  <a:cxn ang="0">
                    <a:pos x="211" y="1744"/>
                  </a:cxn>
                  <a:cxn ang="0">
                    <a:pos x="192" y="1807"/>
                  </a:cxn>
                  <a:cxn ang="0">
                    <a:pos x="131" y="1856"/>
                  </a:cxn>
                  <a:cxn ang="0">
                    <a:pos x="173" y="1880"/>
                  </a:cxn>
                  <a:cxn ang="0">
                    <a:pos x="261" y="1870"/>
                  </a:cxn>
                  <a:cxn ang="0">
                    <a:pos x="373" y="1796"/>
                  </a:cxn>
                  <a:cxn ang="0">
                    <a:pos x="457" y="1666"/>
                  </a:cxn>
                  <a:cxn ang="0">
                    <a:pos x="702" y="756"/>
                  </a:cxn>
                  <a:cxn ang="0">
                    <a:pos x="716" y="664"/>
                  </a:cxn>
                  <a:cxn ang="0">
                    <a:pos x="709" y="582"/>
                  </a:cxn>
                  <a:cxn ang="0">
                    <a:pos x="680" y="546"/>
                  </a:cxn>
                  <a:cxn ang="0">
                    <a:pos x="643" y="538"/>
                  </a:cxn>
                  <a:cxn ang="0">
                    <a:pos x="532" y="573"/>
                  </a:cxn>
                  <a:cxn ang="0">
                    <a:pos x="438" y="662"/>
                  </a:cxn>
                  <a:cxn ang="0">
                    <a:pos x="366" y="781"/>
                  </a:cxn>
                  <a:cxn ang="0">
                    <a:pos x="335" y="844"/>
                  </a:cxn>
                  <a:cxn ang="0">
                    <a:pos x="316" y="854"/>
                  </a:cxn>
                  <a:cxn ang="0">
                    <a:pos x="290" y="850"/>
                  </a:cxn>
                  <a:cxn ang="0">
                    <a:pos x="281" y="828"/>
                  </a:cxn>
                  <a:cxn ang="0">
                    <a:pos x="303" y="776"/>
                  </a:cxn>
                  <a:cxn ang="0">
                    <a:pos x="352" y="689"/>
                  </a:cxn>
                  <a:cxn ang="0">
                    <a:pos x="427" y="596"/>
                  </a:cxn>
                  <a:cxn ang="0">
                    <a:pos x="527" y="520"/>
                  </a:cxn>
                  <a:cxn ang="0">
                    <a:pos x="651" y="490"/>
                  </a:cxn>
                  <a:cxn ang="0">
                    <a:pos x="914" y="15"/>
                  </a:cxn>
                  <a:cxn ang="0">
                    <a:pos x="949" y="65"/>
                  </a:cxn>
                  <a:cxn ang="0">
                    <a:pos x="940" y="125"/>
                  </a:cxn>
                  <a:cxn ang="0">
                    <a:pos x="871" y="187"/>
                  </a:cxn>
                  <a:cxn ang="0">
                    <a:pos x="789" y="191"/>
                  </a:cxn>
                  <a:cxn ang="0">
                    <a:pos x="746" y="149"/>
                  </a:cxn>
                  <a:cxn ang="0">
                    <a:pos x="748" y="79"/>
                  </a:cxn>
                  <a:cxn ang="0">
                    <a:pos x="796" y="22"/>
                  </a:cxn>
                  <a:cxn ang="0">
                    <a:pos x="863" y="0"/>
                  </a:cxn>
                </a:cxnLst>
                <a:rect l="0" t="0" r="r" b="b"/>
                <a:pathLst>
                  <a:path w="951" h="1931">
                    <a:moveTo>
                      <a:pt x="651" y="490"/>
                    </a:moveTo>
                    <a:lnTo>
                      <a:pt x="677" y="491"/>
                    </a:lnTo>
                    <a:lnTo>
                      <a:pt x="702" y="495"/>
                    </a:lnTo>
                    <a:lnTo>
                      <a:pt x="726" y="502"/>
                    </a:lnTo>
                    <a:lnTo>
                      <a:pt x="749" y="511"/>
                    </a:lnTo>
                    <a:lnTo>
                      <a:pt x="770" y="523"/>
                    </a:lnTo>
                    <a:lnTo>
                      <a:pt x="790" y="536"/>
                    </a:lnTo>
                    <a:lnTo>
                      <a:pt x="808" y="553"/>
                    </a:lnTo>
                    <a:lnTo>
                      <a:pt x="824" y="571"/>
                    </a:lnTo>
                    <a:lnTo>
                      <a:pt x="837" y="591"/>
                    </a:lnTo>
                    <a:lnTo>
                      <a:pt x="848" y="614"/>
                    </a:lnTo>
                    <a:lnTo>
                      <a:pt x="855" y="639"/>
                    </a:lnTo>
                    <a:lnTo>
                      <a:pt x="861" y="665"/>
                    </a:lnTo>
                    <a:lnTo>
                      <a:pt x="862" y="693"/>
                    </a:lnTo>
                    <a:lnTo>
                      <a:pt x="862" y="700"/>
                    </a:lnTo>
                    <a:lnTo>
                      <a:pt x="862" y="713"/>
                    </a:lnTo>
                    <a:lnTo>
                      <a:pt x="860" y="730"/>
                    </a:lnTo>
                    <a:lnTo>
                      <a:pt x="857" y="752"/>
                    </a:lnTo>
                    <a:lnTo>
                      <a:pt x="852" y="777"/>
                    </a:lnTo>
                    <a:lnTo>
                      <a:pt x="637" y="1594"/>
                    </a:lnTo>
                    <a:lnTo>
                      <a:pt x="626" y="1632"/>
                    </a:lnTo>
                    <a:lnTo>
                      <a:pt x="611" y="1667"/>
                    </a:lnTo>
                    <a:lnTo>
                      <a:pt x="594" y="1701"/>
                    </a:lnTo>
                    <a:lnTo>
                      <a:pt x="574" y="1732"/>
                    </a:lnTo>
                    <a:lnTo>
                      <a:pt x="552" y="1762"/>
                    </a:lnTo>
                    <a:lnTo>
                      <a:pt x="527" y="1788"/>
                    </a:lnTo>
                    <a:lnTo>
                      <a:pt x="501" y="1812"/>
                    </a:lnTo>
                    <a:lnTo>
                      <a:pt x="473" y="1835"/>
                    </a:lnTo>
                    <a:lnTo>
                      <a:pt x="445" y="1855"/>
                    </a:lnTo>
                    <a:lnTo>
                      <a:pt x="415" y="1872"/>
                    </a:lnTo>
                    <a:lnTo>
                      <a:pt x="385" y="1888"/>
                    </a:lnTo>
                    <a:lnTo>
                      <a:pt x="354" y="1901"/>
                    </a:lnTo>
                    <a:lnTo>
                      <a:pt x="323" y="1911"/>
                    </a:lnTo>
                    <a:lnTo>
                      <a:pt x="293" y="1920"/>
                    </a:lnTo>
                    <a:lnTo>
                      <a:pt x="262" y="1926"/>
                    </a:lnTo>
                    <a:lnTo>
                      <a:pt x="232" y="1929"/>
                    </a:lnTo>
                    <a:lnTo>
                      <a:pt x="203" y="1931"/>
                    </a:lnTo>
                    <a:lnTo>
                      <a:pt x="175" y="1930"/>
                    </a:lnTo>
                    <a:lnTo>
                      <a:pt x="149" y="1927"/>
                    </a:lnTo>
                    <a:lnTo>
                      <a:pt x="124" y="1922"/>
                    </a:lnTo>
                    <a:lnTo>
                      <a:pt x="101" y="1915"/>
                    </a:lnTo>
                    <a:lnTo>
                      <a:pt x="79" y="1906"/>
                    </a:lnTo>
                    <a:lnTo>
                      <a:pt x="60" y="1895"/>
                    </a:lnTo>
                    <a:lnTo>
                      <a:pt x="42" y="1883"/>
                    </a:lnTo>
                    <a:lnTo>
                      <a:pt x="28" y="1868"/>
                    </a:lnTo>
                    <a:lnTo>
                      <a:pt x="16" y="1852"/>
                    </a:lnTo>
                    <a:lnTo>
                      <a:pt x="7" y="1834"/>
                    </a:lnTo>
                    <a:lnTo>
                      <a:pt x="1" y="1815"/>
                    </a:lnTo>
                    <a:lnTo>
                      <a:pt x="0" y="1794"/>
                    </a:lnTo>
                    <a:lnTo>
                      <a:pt x="1" y="1771"/>
                    </a:lnTo>
                    <a:lnTo>
                      <a:pt x="7" y="1750"/>
                    </a:lnTo>
                    <a:lnTo>
                      <a:pt x="15" y="1731"/>
                    </a:lnTo>
                    <a:lnTo>
                      <a:pt x="26" y="1714"/>
                    </a:lnTo>
                    <a:lnTo>
                      <a:pt x="40" y="1700"/>
                    </a:lnTo>
                    <a:lnTo>
                      <a:pt x="55" y="1688"/>
                    </a:lnTo>
                    <a:lnTo>
                      <a:pt x="71" y="1679"/>
                    </a:lnTo>
                    <a:lnTo>
                      <a:pt x="88" y="1673"/>
                    </a:lnTo>
                    <a:lnTo>
                      <a:pt x="105" y="1669"/>
                    </a:lnTo>
                    <a:lnTo>
                      <a:pt x="123" y="1667"/>
                    </a:lnTo>
                    <a:lnTo>
                      <a:pt x="143" y="1669"/>
                    </a:lnTo>
                    <a:lnTo>
                      <a:pt x="160" y="1673"/>
                    </a:lnTo>
                    <a:lnTo>
                      <a:pt x="174" y="1679"/>
                    </a:lnTo>
                    <a:lnTo>
                      <a:pt x="185" y="1687"/>
                    </a:lnTo>
                    <a:lnTo>
                      <a:pt x="195" y="1698"/>
                    </a:lnTo>
                    <a:lnTo>
                      <a:pt x="202" y="1708"/>
                    </a:lnTo>
                    <a:lnTo>
                      <a:pt x="207" y="1720"/>
                    </a:lnTo>
                    <a:lnTo>
                      <a:pt x="210" y="1732"/>
                    </a:lnTo>
                    <a:lnTo>
                      <a:pt x="211" y="1744"/>
                    </a:lnTo>
                    <a:lnTo>
                      <a:pt x="210" y="1760"/>
                    </a:lnTo>
                    <a:lnTo>
                      <a:pt x="206" y="1776"/>
                    </a:lnTo>
                    <a:lnTo>
                      <a:pt x="200" y="1791"/>
                    </a:lnTo>
                    <a:lnTo>
                      <a:pt x="192" y="1807"/>
                    </a:lnTo>
                    <a:lnTo>
                      <a:pt x="180" y="1821"/>
                    </a:lnTo>
                    <a:lnTo>
                      <a:pt x="167" y="1835"/>
                    </a:lnTo>
                    <a:lnTo>
                      <a:pt x="150" y="1847"/>
                    </a:lnTo>
                    <a:lnTo>
                      <a:pt x="131" y="1856"/>
                    </a:lnTo>
                    <a:lnTo>
                      <a:pt x="109" y="1863"/>
                    </a:lnTo>
                    <a:lnTo>
                      <a:pt x="133" y="1872"/>
                    </a:lnTo>
                    <a:lnTo>
                      <a:pt x="154" y="1877"/>
                    </a:lnTo>
                    <a:lnTo>
                      <a:pt x="173" y="1880"/>
                    </a:lnTo>
                    <a:lnTo>
                      <a:pt x="188" y="1881"/>
                    </a:lnTo>
                    <a:lnTo>
                      <a:pt x="197" y="1881"/>
                    </a:lnTo>
                    <a:lnTo>
                      <a:pt x="230" y="1878"/>
                    </a:lnTo>
                    <a:lnTo>
                      <a:pt x="261" y="1870"/>
                    </a:lnTo>
                    <a:lnTo>
                      <a:pt x="291" y="1858"/>
                    </a:lnTo>
                    <a:lnTo>
                      <a:pt x="320" y="1842"/>
                    </a:lnTo>
                    <a:lnTo>
                      <a:pt x="348" y="1821"/>
                    </a:lnTo>
                    <a:lnTo>
                      <a:pt x="373" y="1796"/>
                    </a:lnTo>
                    <a:lnTo>
                      <a:pt x="397" y="1768"/>
                    </a:lnTo>
                    <a:lnTo>
                      <a:pt x="420" y="1737"/>
                    </a:lnTo>
                    <a:lnTo>
                      <a:pt x="439" y="1702"/>
                    </a:lnTo>
                    <a:lnTo>
                      <a:pt x="457" y="1666"/>
                    </a:lnTo>
                    <a:lnTo>
                      <a:pt x="472" y="1627"/>
                    </a:lnTo>
                    <a:lnTo>
                      <a:pt x="484" y="1586"/>
                    </a:lnTo>
                    <a:lnTo>
                      <a:pt x="484" y="1587"/>
                    </a:lnTo>
                    <a:lnTo>
                      <a:pt x="702" y="756"/>
                    </a:lnTo>
                    <a:lnTo>
                      <a:pt x="706" y="737"/>
                    </a:lnTo>
                    <a:lnTo>
                      <a:pt x="712" y="703"/>
                    </a:lnTo>
                    <a:lnTo>
                      <a:pt x="714" y="685"/>
                    </a:lnTo>
                    <a:lnTo>
                      <a:pt x="716" y="664"/>
                    </a:lnTo>
                    <a:lnTo>
                      <a:pt x="716" y="640"/>
                    </a:lnTo>
                    <a:lnTo>
                      <a:pt x="716" y="617"/>
                    </a:lnTo>
                    <a:lnTo>
                      <a:pt x="713" y="598"/>
                    </a:lnTo>
                    <a:lnTo>
                      <a:pt x="709" y="582"/>
                    </a:lnTo>
                    <a:lnTo>
                      <a:pt x="702" y="569"/>
                    </a:lnTo>
                    <a:lnTo>
                      <a:pt x="696" y="559"/>
                    </a:lnTo>
                    <a:lnTo>
                      <a:pt x="689" y="552"/>
                    </a:lnTo>
                    <a:lnTo>
                      <a:pt x="680" y="546"/>
                    </a:lnTo>
                    <a:lnTo>
                      <a:pt x="671" y="542"/>
                    </a:lnTo>
                    <a:lnTo>
                      <a:pt x="662" y="540"/>
                    </a:lnTo>
                    <a:lnTo>
                      <a:pt x="653" y="538"/>
                    </a:lnTo>
                    <a:lnTo>
                      <a:pt x="643" y="538"/>
                    </a:lnTo>
                    <a:lnTo>
                      <a:pt x="615" y="541"/>
                    </a:lnTo>
                    <a:lnTo>
                      <a:pt x="586" y="547"/>
                    </a:lnTo>
                    <a:lnTo>
                      <a:pt x="559" y="559"/>
                    </a:lnTo>
                    <a:lnTo>
                      <a:pt x="532" y="573"/>
                    </a:lnTo>
                    <a:lnTo>
                      <a:pt x="507" y="591"/>
                    </a:lnTo>
                    <a:lnTo>
                      <a:pt x="482" y="612"/>
                    </a:lnTo>
                    <a:lnTo>
                      <a:pt x="460" y="636"/>
                    </a:lnTo>
                    <a:lnTo>
                      <a:pt x="438" y="662"/>
                    </a:lnTo>
                    <a:lnTo>
                      <a:pt x="417" y="689"/>
                    </a:lnTo>
                    <a:lnTo>
                      <a:pt x="398" y="719"/>
                    </a:lnTo>
                    <a:lnTo>
                      <a:pt x="381" y="749"/>
                    </a:lnTo>
                    <a:lnTo>
                      <a:pt x="366" y="781"/>
                    </a:lnTo>
                    <a:lnTo>
                      <a:pt x="352" y="812"/>
                    </a:lnTo>
                    <a:lnTo>
                      <a:pt x="345" y="826"/>
                    </a:lnTo>
                    <a:lnTo>
                      <a:pt x="339" y="836"/>
                    </a:lnTo>
                    <a:lnTo>
                      <a:pt x="335" y="844"/>
                    </a:lnTo>
                    <a:lnTo>
                      <a:pt x="331" y="849"/>
                    </a:lnTo>
                    <a:lnTo>
                      <a:pt x="327" y="852"/>
                    </a:lnTo>
                    <a:lnTo>
                      <a:pt x="322" y="853"/>
                    </a:lnTo>
                    <a:lnTo>
                      <a:pt x="316" y="854"/>
                    </a:lnTo>
                    <a:lnTo>
                      <a:pt x="307" y="854"/>
                    </a:lnTo>
                    <a:lnTo>
                      <a:pt x="302" y="853"/>
                    </a:lnTo>
                    <a:lnTo>
                      <a:pt x="296" y="853"/>
                    </a:lnTo>
                    <a:lnTo>
                      <a:pt x="290" y="850"/>
                    </a:lnTo>
                    <a:lnTo>
                      <a:pt x="286" y="847"/>
                    </a:lnTo>
                    <a:lnTo>
                      <a:pt x="282" y="841"/>
                    </a:lnTo>
                    <a:lnTo>
                      <a:pt x="280" y="833"/>
                    </a:lnTo>
                    <a:lnTo>
                      <a:pt x="281" y="828"/>
                    </a:lnTo>
                    <a:lnTo>
                      <a:pt x="284" y="820"/>
                    </a:lnTo>
                    <a:lnTo>
                      <a:pt x="288" y="808"/>
                    </a:lnTo>
                    <a:lnTo>
                      <a:pt x="295" y="793"/>
                    </a:lnTo>
                    <a:lnTo>
                      <a:pt x="303" y="776"/>
                    </a:lnTo>
                    <a:lnTo>
                      <a:pt x="312" y="756"/>
                    </a:lnTo>
                    <a:lnTo>
                      <a:pt x="324" y="735"/>
                    </a:lnTo>
                    <a:lnTo>
                      <a:pt x="337" y="713"/>
                    </a:lnTo>
                    <a:lnTo>
                      <a:pt x="352" y="689"/>
                    </a:lnTo>
                    <a:lnTo>
                      <a:pt x="368" y="666"/>
                    </a:lnTo>
                    <a:lnTo>
                      <a:pt x="387" y="642"/>
                    </a:lnTo>
                    <a:lnTo>
                      <a:pt x="406" y="618"/>
                    </a:lnTo>
                    <a:lnTo>
                      <a:pt x="427" y="596"/>
                    </a:lnTo>
                    <a:lnTo>
                      <a:pt x="450" y="574"/>
                    </a:lnTo>
                    <a:lnTo>
                      <a:pt x="474" y="554"/>
                    </a:lnTo>
                    <a:lnTo>
                      <a:pt x="500" y="536"/>
                    </a:lnTo>
                    <a:lnTo>
                      <a:pt x="527" y="520"/>
                    </a:lnTo>
                    <a:lnTo>
                      <a:pt x="556" y="508"/>
                    </a:lnTo>
                    <a:lnTo>
                      <a:pt x="586" y="498"/>
                    </a:lnTo>
                    <a:lnTo>
                      <a:pt x="618" y="492"/>
                    </a:lnTo>
                    <a:lnTo>
                      <a:pt x="651" y="490"/>
                    </a:lnTo>
                    <a:close/>
                    <a:moveTo>
                      <a:pt x="863" y="0"/>
                    </a:moveTo>
                    <a:lnTo>
                      <a:pt x="883" y="2"/>
                    </a:lnTo>
                    <a:lnTo>
                      <a:pt x="900" y="7"/>
                    </a:lnTo>
                    <a:lnTo>
                      <a:pt x="914" y="15"/>
                    </a:lnTo>
                    <a:lnTo>
                      <a:pt x="927" y="25"/>
                    </a:lnTo>
                    <a:lnTo>
                      <a:pt x="937" y="37"/>
                    </a:lnTo>
                    <a:lnTo>
                      <a:pt x="944" y="51"/>
                    </a:lnTo>
                    <a:lnTo>
                      <a:pt x="949" y="65"/>
                    </a:lnTo>
                    <a:lnTo>
                      <a:pt x="950" y="81"/>
                    </a:lnTo>
                    <a:lnTo>
                      <a:pt x="951" y="82"/>
                    </a:lnTo>
                    <a:lnTo>
                      <a:pt x="948" y="104"/>
                    </a:lnTo>
                    <a:lnTo>
                      <a:pt x="940" y="125"/>
                    </a:lnTo>
                    <a:lnTo>
                      <a:pt x="928" y="144"/>
                    </a:lnTo>
                    <a:lnTo>
                      <a:pt x="911" y="162"/>
                    </a:lnTo>
                    <a:lnTo>
                      <a:pt x="893" y="176"/>
                    </a:lnTo>
                    <a:lnTo>
                      <a:pt x="871" y="187"/>
                    </a:lnTo>
                    <a:lnTo>
                      <a:pt x="848" y="195"/>
                    </a:lnTo>
                    <a:lnTo>
                      <a:pt x="824" y="197"/>
                    </a:lnTo>
                    <a:lnTo>
                      <a:pt x="805" y="196"/>
                    </a:lnTo>
                    <a:lnTo>
                      <a:pt x="789" y="191"/>
                    </a:lnTo>
                    <a:lnTo>
                      <a:pt x="775" y="184"/>
                    </a:lnTo>
                    <a:lnTo>
                      <a:pt x="762" y="174"/>
                    </a:lnTo>
                    <a:lnTo>
                      <a:pt x="753" y="162"/>
                    </a:lnTo>
                    <a:lnTo>
                      <a:pt x="746" y="149"/>
                    </a:lnTo>
                    <a:lnTo>
                      <a:pt x="741" y="133"/>
                    </a:lnTo>
                    <a:lnTo>
                      <a:pt x="740" y="116"/>
                    </a:lnTo>
                    <a:lnTo>
                      <a:pt x="742" y="97"/>
                    </a:lnTo>
                    <a:lnTo>
                      <a:pt x="748" y="79"/>
                    </a:lnTo>
                    <a:lnTo>
                      <a:pt x="756" y="62"/>
                    </a:lnTo>
                    <a:lnTo>
                      <a:pt x="768" y="47"/>
                    </a:lnTo>
                    <a:lnTo>
                      <a:pt x="781" y="33"/>
                    </a:lnTo>
                    <a:lnTo>
                      <a:pt x="796" y="22"/>
                    </a:lnTo>
                    <a:lnTo>
                      <a:pt x="812" y="13"/>
                    </a:lnTo>
                    <a:lnTo>
                      <a:pt x="829" y="6"/>
                    </a:lnTo>
                    <a:lnTo>
                      <a:pt x="846" y="2"/>
                    </a:lnTo>
                    <a:lnTo>
                      <a:pt x="8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4208" y="1491"/>
                <a:ext cx="1050" cy="1572"/>
              </a:xfrm>
              <a:custGeom>
                <a:avLst/>
                <a:gdLst/>
                <a:ahLst/>
                <a:cxnLst>
                  <a:cxn ang="0">
                    <a:pos x="531" y="7"/>
                  </a:cxn>
                  <a:cxn ang="0">
                    <a:pos x="538" y="25"/>
                  </a:cxn>
                  <a:cxn ang="0">
                    <a:pos x="399" y="909"/>
                  </a:cxn>
                  <a:cxn ang="0">
                    <a:pos x="555" y="759"/>
                  </a:cxn>
                  <a:cxn ang="0">
                    <a:pos x="702" y="629"/>
                  </a:cxn>
                  <a:cxn ang="0">
                    <a:pos x="814" y="574"/>
                  </a:cxn>
                  <a:cxn ang="0">
                    <a:pos x="893" y="563"/>
                  </a:cxn>
                  <a:cxn ang="0">
                    <a:pos x="997" y="596"/>
                  </a:cxn>
                  <a:cxn ang="0">
                    <a:pos x="1046" y="670"/>
                  </a:cxn>
                  <a:cxn ang="0">
                    <a:pos x="1037" y="766"/>
                  </a:cxn>
                  <a:cxn ang="0">
                    <a:pos x="973" y="830"/>
                  </a:cxn>
                  <a:cxn ang="0">
                    <a:pos x="886" y="835"/>
                  </a:cxn>
                  <a:cxn ang="0">
                    <a:pos x="839" y="787"/>
                  </a:cxn>
                  <a:cxn ang="0">
                    <a:pos x="839" y="739"/>
                  </a:cxn>
                  <a:cxn ang="0">
                    <a:pos x="869" y="683"/>
                  </a:cxn>
                  <a:cxn ang="0">
                    <a:pos x="947" y="644"/>
                  </a:cxn>
                  <a:cxn ang="0">
                    <a:pos x="959" y="634"/>
                  </a:cxn>
                  <a:cxn ang="0">
                    <a:pos x="923" y="618"/>
                  </a:cxn>
                  <a:cxn ang="0">
                    <a:pos x="890" y="612"/>
                  </a:cxn>
                  <a:cxn ang="0">
                    <a:pos x="723" y="674"/>
                  </a:cxn>
                  <a:cxn ang="0">
                    <a:pos x="559" y="826"/>
                  </a:cxn>
                  <a:cxn ang="0">
                    <a:pos x="389" y="972"/>
                  </a:cxn>
                  <a:cxn ang="0">
                    <a:pos x="494" y="1017"/>
                  </a:cxn>
                  <a:cxn ang="0">
                    <a:pos x="624" y="1077"/>
                  </a:cxn>
                  <a:cxn ang="0">
                    <a:pos x="693" y="1174"/>
                  </a:cxn>
                  <a:cxn ang="0">
                    <a:pos x="698" y="1265"/>
                  </a:cxn>
                  <a:cxn ang="0">
                    <a:pos x="678" y="1369"/>
                  </a:cxn>
                  <a:cxn ang="0">
                    <a:pos x="683" y="1476"/>
                  </a:cxn>
                  <a:cxn ang="0">
                    <a:pos x="724" y="1521"/>
                  </a:cxn>
                  <a:cxn ang="0">
                    <a:pos x="812" y="1506"/>
                  </a:cxn>
                  <a:cxn ang="0">
                    <a:pos x="891" y="1410"/>
                  </a:cxn>
                  <a:cxn ang="0">
                    <a:pos x="948" y="1247"/>
                  </a:cxn>
                  <a:cxn ang="0">
                    <a:pos x="972" y="1209"/>
                  </a:cxn>
                  <a:cxn ang="0">
                    <a:pos x="1000" y="1212"/>
                  </a:cxn>
                  <a:cxn ang="0">
                    <a:pos x="1008" y="1238"/>
                  </a:cxn>
                  <a:cxn ang="0">
                    <a:pos x="986" y="1316"/>
                  </a:cxn>
                  <a:cxn ang="0">
                    <a:pos x="939" y="1430"/>
                  </a:cxn>
                  <a:cxn ang="0">
                    <a:pos x="842" y="1544"/>
                  </a:cxn>
                  <a:cxn ang="0">
                    <a:pos x="715" y="1571"/>
                  </a:cxn>
                  <a:cxn ang="0">
                    <a:pos x="591" y="1512"/>
                  </a:cxn>
                  <a:cxn ang="0">
                    <a:pos x="531" y="1384"/>
                  </a:cxn>
                  <a:cxn ang="0">
                    <a:pos x="545" y="1251"/>
                  </a:cxn>
                  <a:cxn ang="0">
                    <a:pos x="532" y="1161"/>
                  </a:cxn>
                  <a:cxn ang="0">
                    <a:pos x="460" y="1088"/>
                  </a:cxn>
                  <a:cxn ang="0">
                    <a:pos x="361" y="1050"/>
                  </a:cxn>
                  <a:cxn ang="0">
                    <a:pos x="278" y="1036"/>
                  </a:cxn>
                  <a:cxn ang="0">
                    <a:pos x="257" y="1115"/>
                  </a:cxn>
                  <a:cxn ang="0">
                    <a:pos x="222" y="1250"/>
                  </a:cxn>
                  <a:cxn ang="0">
                    <a:pos x="177" y="1420"/>
                  </a:cxn>
                  <a:cxn ang="0">
                    <a:pos x="151" y="1512"/>
                  </a:cxn>
                  <a:cxn ang="0">
                    <a:pos x="104" y="1563"/>
                  </a:cxn>
                  <a:cxn ang="0">
                    <a:pos x="44" y="1568"/>
                  </a:cxn>
                  <a:cxn ang="0">
                    <a:pos x="6" y="1536"/>
                  </a:cxn>
                  <a:cxn ang="0">
                    <a:pos x="3" y="1488"/>
                  </a:cxn>
                  <a:cxn ang="0">
                    <a:pos x="353" y="130"/>
                  </a:cxn>
                  <a:cxn ang="0">
                    <a:pos x="344" y="107"/>
                  </a:cxn>
                  <a:cxn ang="0">
                    <a:pos x="284" y="93"/>
                  </a:cxn>
                  <a:cxn ang="0">
                    <a:pos x="192" y="87"/>
                  </a:cxn>
                  <a:cxn ang="0">
                    <a:pos x="185" y="44"/>
                  </a:cxn>
                  <a:cxn ang="0">
                    <a:pos x="213" y="24"/>
                  </a:cxn>
                  <a:cxn ang="0">
                    <a:pos x="287" y="17"/>
                  </a:cxn>
                  <a:cxn ang="0">
                    <a:pos x="448" y="3"/>
                  </a:cxn>
                </a:cxnLst>
                <a:rect l="0" t="0" r="r" b="b"/>
                <a:pathLst>
                  <a:path w="1050" h="1572">
                    <a:moveTo>
                      <a:pt x="490" y="0"/>
                    </a:moveTo>
                    <a:lnTo>
                      <a:pt x="506" y="0"/>
                    </a:lnTo>
                    <a:lnTo>
                      <a:pt x="517" y="1"/>
                    </a:lnTo>
                    <a:lnTo>
                      <a:pt x="524" y="3"/>
                    </a:lnTo>
                    <a:lnTo>
                      <a:pt x="531" y="7"/>
                    </a:lnTo>
                    <a:lnTo>
                      <a:pt x="535" y="12"/>
                    </a:lnTo>
                    <a:lnTo>
                      <a:pt x="537" y="15"/>
                    </a:lnTo>
                    <a:lnTo>
                      <a:pt x="538" y="20"/>
                    </a:lnTo>
                    <a:lnTo>
                      <a:pt x="538" y="23"/>
                    </a:lnTo>
                    <a:lnTo>
                      <a:pt x="538" y="25"/>
                    </a:lnTo>
                    <a:lnTo>
                      <a:pt x="540" y="27"/>
                    </a:lnTo>
                    <a:lnTo>
                      <a:pt x="300" y="966"/>
                    </a:lnTo>
                    <a:lnTo>
                      <a:pt x="333" y="951"/>
                    </a:lnTo>
                    <a:lnTo>
                      <a:pt x="366" y="932"/>
                    </a:lnTo>
                    <a:lnTo>
                      <a:pt x="399" y="909"/>
                    </a:lnTo>
                    <a:lnTo>
                      <a:pt x="432" y="882"/>
                    </a:lnTo>
                    <a:lnTo>
                      <a:pt x="464" y="853"/>
                    </a:lnTo>
                    <a:lnTo>
                      <a:pt x="495" y="822"/>
                    </a:lnTo>
                    <a:lnTo>
                      <a:pt x="525" y="790"/>
                    </a:lnTo>
                    <a:lnTo>
                      <a:pt x="555" y="759"/>
                    </a:lnTo>
                    <a:lnTo>
                      <a:pt x="587" y="725"/>
                    </a:lnTo>
                    <a:lnTo>
                      <a:pt x="618" y="695"/>
                    </a:lnTo>
                    <a:lnTo>
                      <a:pt x="648" y="670"/>
                    </a:lnTo>
                    <a:lnTo>
                      <a:pt x="676" y="647"/>
                    </a:lnTo>
                    <a:lnTo>
                      <a:pt x="702" y="629"/>
                    </a:lnTo>
                    <a:lnTo>
                      <a:pt x="728" y="613"/>
                    </a:lnTo>
                    <a:lnTo>
                      <a:pt x="751" y="600"/>
                    </a:lnTo>
                    <a:lnTo>
                      <a:pt x="774" y="589"/>
                    </a:lnTo>
                    <a:lnTo>
                      <a:pt x="794" y="580"/>
                    </a:lnTo>
                    <a:lnTo>
                      <a:pt x="814" y="574"/>
                    </a:lnTo>
                    <a:lnTo>
                      <a:pt x="832" y="570"/>
                    </a:lnTo>
                    <a:lnTo>
                      <a:pt x="849" y="566"/>
                    </a:lnTo>
                    <a:lnTo>
                      <a:pt x="865" y="564"/>
                    </a:lnTo>
                    <a:lnTo>
                      <a:pt x="879" y="563"/>
                    </a:lnTo>
                    <a:lnTo>
                      <a:pt x="893" y="563"/>
                    </a:lnTo>
                    <a:lnTo>
                      <a:pt x="919" y="564"/>
                    </a:lnTo>
                    <a:lnTo>
                      <a:pt x="942" y="569"/>
                    </a:lnTo>
                    <a:lnTo>
                      <a:pt x="962" y="576"/>
                    </a:lnTo>
                    <a:lnTo>
                      <a:pt x="981" y="585"/>
                    </a:lnTo>
                    <a:lnTo>
                      <a:pt x="997" y="596"/>
                    </a:lnTo>
                    <a:lnTo>
                      <a:pt x="1011" y="609"/>
                    </a:lnTo>
                    <a:lnTo>
                      <a:pt x="1024" y="622"/>
                    </a:lnTo>
                    <a:lnTo>
                      <a:pt x="1033" y="638"/>
                    </a:lnTo>
                    <a:lnTo>
                      <a:pt x="1041" y="653"/>
                    </a:lnTo>
                    <a:lnTo>
                      <a:pt x="1046" y="670"/>
                    </a:lnTo>
                    <a:lnTo>
                      <a:pt x="1049" y="687"/>
                    </a:lnTo>
                    <a:lnTo>
                      <a:pt x="1050" y="704"/>
                    </a:lnTo>
                    <a:lnTo>
                      <a:pt x="1048" y="727"/>
                    </a:lnTo>
                    <a:lnTo>
                      <a:pt x="1044" y="748"/>
                    </a:lnTo>
                    <a:lnTo>
                      <a:pt x="1037" y="766"/>
                    </a:lnTo>
                    <a:lnTo>
                      <a:pt x="1028" y="784"/>
                    </a:lnTo>
                    <a:lnTo>
                      <a:pt x="1016" y="799"/>
                    </a:lnTo>
                    <a:lnTo>
                      <a:pt x="1003" y="811"/>
                    </a:lnTo>
                    <a:lnTo>
                      <a:pt x="989" y="822"/>
                    </a:lnTo>
                    <a:lnTo>
                      <a:pt x="973" y="830"/>
                    </a:lnTo>
                    <a:lnTo>
                      <a:pt x="957" y="836"/>
                    </a:lnTo>
                    <a:lnTo>
                      <a:pt x="940" y="839"/>
                    </a:lnTo>
                    <a:lnTo>
                      <a:pt x="923" y="841"/>
                    </a:lnTo>
                    <a:lnTo>
                      <a:pt x="903" y="839"/>
                    </a:lnTo>
                    <a:lnTo>
                      <a:pt x="886" y="835"/>
                    </a:lnTo>
                    <a:lnTo>
                      <a:pt x="872" y="829"/>
                    </a:lnTo>
                    <a:lnTo>
                      <a:pt x="861" y="820"/>
                    </a:lnTo>
                    <a:lnTo>
                      <a:pt x="851" y="810"/>
                    </a:lnTo>
                    <a:lnTo>
                      <a:pt x="844" y="799"/>
                    </a:lnTo>
                    <a:lnTo>
                      <a:pt x="839" y="787"/>
                    </a:lnTo>
                    <a:lnTo>
                      <a:pt x="836" y="775"/>
                    </a:lnTo>
                    <a:lnTo>
                      <a:pt x="835" y="763"/>
                    </a:lnTo>
                    <a:lnTo>
                      <a:pt x="835" y="757"/>
                    </a:lnTo>
                    <a:lnTo>
                      <a:pt x="837" y="748"/>
                    </a:lnTo>
                    <a:lnTo>
                      <a:pt x="839" y="739"/>
                    </a:lnTo>
                    <a:lnTo>
                      <a:pt x="842" y="728"/>
                    </a:lnTo>
                    <a:lnTo>
                      <a:pt x="847" y="717"/>
                    </a:lnTo>
                    <a:lnTo>
                      <a:pt x="853" y="706"/>
                    </a:lnTo>
                    <a:lnTo>
                      <a:pt x="860" y="694"/>
                    </a:lnTo>
                    <a:lnTo>
                      <a:pt x="869" y="683"/>
                    </a:lnTo>
                    <a:lnTo>
                      <a:pt x="881" y="673"/>
                    </a:lnTo>
                    <a:lnTo>
                      <a:pt x="894" y="663"/>
                    </a:lnTo>
                    <a:lnTo>
                      <a:pt x="910" y="655"/>
                    </a:lnTo>
                    <a:lnTo>
                      <a:pt x="927" y="648"/>
                    </a:lnTo>
                    <a:lnTo>
                      <a:pt x="947" y="644"/>
                    </a:lnTo>
                    <a:lnTo>
                      <a:pt x="970" y="641"/>
                    </a:lnTo>
                    <a:lnTo>
                      <a:pt x="967" y="639"/>
                    </a:lnTo>
                    <a:lnTo>
                      <a:pt x="962" y="635"/>
                    </a:lnTo>
                    <a:lnTo>
                      <a:pt x="961" y="634"/>
                    </a:lnTo>
                    <a:lnTo>
                      <a:pt x="959" y="634"/>
                    </a:lnTo>
                    <a:lnTo>
                      <a:pt x="951" y="628"/>
                    </a:lnTo>
                    <a:lnTo>
                      <a:pt x="944" y="624"/>
                    </a:lnTo>
                    <a:lnTo>
                      <a:pt x="938" y="621"/>
                    </a:lnTo>
                    <a:lnTo>
                      <a:pt x="931" y="619"/>
                    </a:lnTo>
                    <a:lnTo>
                      <a:pt x="923" y="618"/>
                    </a:lnTo>
                    <a:lnTo>
                      <a:pt x="912" y="616"/>
                    </a:lnTo>
                    <a:lnTo>
                      <a:pt x="908" y="614"/>
                    </a:lnTo>
                    <a:lnTo>
                      <a:pt x="904" y="613"/>
                    </a:lnTo>
                    <a:lnTo>
                      <a:pt x="899" y="612"/>
                    </a:lnTo>
                    <a:lnTo>
                      <a:pt x="890" y="612"/>
                    </a:lnTo>
                    <a:lnTo>
                      <a:pt x="856" y="615"/>
                    </a:lnTo>
                    <a:lnTo>
                      <a:pt x="823" y="623"/>
                    </a:lnTo>
                    <a:lnTo>
                      <a:pt x="789" y="636"/>
                    </a:lnTo>
                    <a:lnTo>
                      <a:pt x="756" y="653"/>
                    </a:lnTo>
                    <a:lnTo>
                      <a:pt x="723" y="674"/>
                    </a:lnTo>
                    <a:lnTo>
                      <a:pt x="690" y="700"/>
                    </a:lnTo>
                    <a:lnTo>
                      <a:pt x="657" y="728"/>
                    </a:lnTo>
                    <a:lnTo>
                      <a:pt x="625" y="758"/>
                    </a:lnTo>
                    <a:lnTo>
                      <a:pt x="591" y="791"/>
                    </a:lnTo>
                    <a:lnTo>
                      <a:pt x="559" y="826"/>
                    </a:lnTo>
                    <a:lnTo>
                      <a:pt x="508" y="875"/>
                    </a:lnTo>
                    <a:lnTo>
                      <a:pt x="480" y="901"/>
                    </a:lnTo>
                    <a:lnTo>
                      <a:pt x="451" y="927"/>
                    </a:lnTo>
                    <a:lnTo>
                      <a:pt x="420" y="950"/>
                    </a:lnTo>
                    <a:lnTo>
                      <a:pt x="389" y="972"/>
                    </a:lnTo>
                    <a:lnTo>
                      <a:pt x="358" y="991"/>
                    </a:lnTo>
                    <a:lnTo>
                      <a:pt x="394" y="996"/>
                    </a:lnTo>
                    <a:lnTo>
                      <a:pt x="429" y="1002"/>
                    </a:lnTo>
                    <a:lnTo>
                      <a:pt x="462" y="1009"/>
                    </a:lnTo>
                    <a:lnTo>
                      <a:pt x="494" y="1017"/>
                    </a:lnTo>
                    <a:lnTo>
                      <a:pt x="524" y="1027"/>
                    </a:lnTo>
                    <a:lnTo>
                      <a:pt x="552" y="1037"/>
                    </a:lnTo>
                    <a:lnTo>
                      <a:pt x="579" y="1049"/>
                    </a:lnTo>
                    <a:lnTo>
                      <a:pt x="603" y="1063"/>
                    </a:lnTo>
                    <a:lnTo>
                      <a:pt x="624" y="1077"/>
                    </a:lnTo>
                    <a:lnTo>
                      <a:pt x="643" y="1093"/>
                    </a:lnTo>
                    <a:lnTo>
                      <a:pt x="660" y="1111"/>
                    </a:lnTo>
                    <a:lnTo>
                      <a:pt x="674" y="1130"/>
                    </a:lnTo>
                    <a:lnTo>
                      <a:pt x="685" y="1152"/>
                    </a:lnTo>
                    <a:lnTo>
                      <a:pt x="693" y="1174"/>
                    </a:lnTo>
                    <a:lnTo>
                      <a:pt x="698" y="1199"/>
                    </a:lnTo>
                    <a:lnTo>
                      <a:pt x="700" y="1226"/>
                    </a:lnTo>
                    <a:lnTo>
                      <a:pt x="700" y="1244"/>
                    </a:lnTo>
                    <a:lnTo>
                      <a:pt x="699" y="1254"/>
                    </a:lnTo>
                    <a:lnTo>
                      <a:pt x="698" y="1265"/>
                    </a:lnTo>
                    <a:lnTo>
                      <a:pt x="696" y="1279"/>
                    </a:lnTo>
                    <a:lnTo>
                      <a:pt x="693" y="1296"/>
                    </a:lnTo>
                    <a:lnTo>
                      <a:pt x="687" y="1319"/>
                    </a:lnTo>
                    <a:lnTo>
                      <a:pt x="682" y="1343"/>
                    </a:lnTo>
                    <a:lnTo>
                      <a:pt x="678" y="1369"/>
                    </a:lnTo>
                    <a:lnTo>
                      <a:pt x="676" y="1394"/>
                    </a:lnTo>
                    <a:lnTo>
                      <a:pt x="675" y="1419"/>
                    </a:lnTo>
                    <a:lnTo>
                      <a:pt x="676" y="1441"/>
                    </a:lnTo>
                    <a:lnTo>
                      <a:pt x="678" y="1461"/>
                    </a:lnTo>
                    <a:lnTo>
                      <a:pt x="683" y="1476"/>
                    </a:lnTo>
                    <a:lnTo>
                      <a:pt x="688" y="1491"/>
                    </a:lnTo>
                    <a:lnTo>
                      <a:pt x="695" y="1501"/>
                    </a:lnTo>
                    <a:lnTo>
                      <a:pt x="704" y="1510"/>
                    </a:lnTo>
                    <a:lnTo>
                      <a:pt x="713" y="1516"/>
                    </a:lnTo>
                    <a:lnTo>
                      <a:pt x="724" y="1521"/>
                    </a:lnTo>
                    <a:lnTo>
                      <a:pt x="736" y="1523"/>
                    </a:lnTo>
                    <a:lnTo>
                      <a:pt x="748" y="1524"/>
                    </a:lnTo>
                    <a:lnTo>
                      <a:pt x="771" y="1521"/>
                    </a:lnTo>
                    <a:lnTo>
                      <a:pt x="792" y="1516"/>
                    </a:lnTo>
                    <a:lnTo>
                      <a:pt x="812" y="1506"/>
                    </a:lnTo>
                    <a:lnTo>
                      <a:pt x="830" y="1494"/>
                    </a:lnTo>
                    <a:lnTo>
                      <a:pt x="847" y="1477"/>
                    </a:lnTo>
                    <a:lnTo>
                      <a:pt x="862" y="1458"/>
                    </a:lnTo>
                    <a:lnTo>
                      <a:pt x="877" y="1435"/>
                    </a:lnTo>
                    <a:lnTo>
                      <a:pt x="891" y="1410"/>
                    </a:lnTo>
                    <a:lnTo>
                      <a:pt x="904" y="1382"/>
                    </a:lnTo>
                    <a:lnTo>
                      <a:pt x="916" y="1351"/>
                    </a:lnTo>
                    <a:lnTo>
                      <a:pt x="927" y="1319"/>
                    </a:lnTo>
                    <a:lnTo>
                      <a:pt x="938" y="1283"/>
                    </a:lnTo>
                    <a:lnTo>
                      <a:pt x="948" y="1247"/>
                    </a:lnTo>
                    <a:lnTo>
                      <a:pt x="951" y="1233"/>
                    </a:lnTo>
                    <a:lnTo>
                      <a:pt x="955" y="1222"/>
                    </a:lnTo>
                    <a:lnTo>
                      <a:pt x="959" y="1215"/>
                    </a:lnTo>
                    <a:lnTo>
                      <a:pt x="965" y="1211"/>
                    </a:lnTo>
                    <a:lnTo>
                      <a:pt x="972" y="1209"/>
                    </a:lnTo>
                    <a:lnTo>
                      <a:pt x="981" y="1208"/>
                    </a:lnTo>
                    <a:lnTo>
                      <a:pt x="985" y="1208"/>
                    </a:lnTo>
                    <a:lnTo>
                      <a:pt x="989" y="1209"/>
                    </a:lnTo>
                    <a:lnTo>
                      <a:pt x="995" y="1209"/>
                    </a:lnTo>
                    <a:lnTo>
                      <a:pt x="1000" y="1212"/>
                    </a:lnTo>
                    <a:lnTo>
                      <a:pt x="1005" y="1215"/>
                    </a:lnTo>
                    <a:lnTo>
                      <a:pt x="1008" y="1221"/>
                    </a:lnTo>
                    <a:lnTo>
                      <a:pt x="1010" y="1229"/>
                    </a:lnTo>
                    <a:lnTo>
                      <a:pt x="1009" y="1232"/>
                    </a:lnTo>
                    <a:lnTo>
                      <a:pt x="1008" y="1238"/>
                    </a:lnTo>
                    <a:lnTo>
                      <a:pt x="1006" y="1248"/>
                    </a:lnTo>
                    <a:lnTo>
                      <a:pt x="1002" y="1262"/>
                    </a:lnTo>
                    <a:lnTo>
                      <a:pt x="998" y="1277"/>
                    </a:lnTo>
                    <a:lnTo>
                      <a:pt x="993" y="1295"/>
                    </a:lnTo>
                    <a:lnTo>
                      <a:pt x="986" y="1316"/>
                    </a:lnTo>
                    <a:lnTo>
                      <a:pt x="979" y="1337"/>
                    </a:lnTo>
                    <a:lnTo>
                      <a:pt x="971" y="1360"/>
                    </a:lnTo>
                    <a:lnTo>
                      <a:pt x="961" y="1383"/>
                    </a:lnTo>
                    <a:lnTo>
                      <a:pt x="951" y="1407"/>
                    </a:lnTo>
                    <a:lnTo>
                      <a:pt x="939" y="1430"/>
                    </a:lnTo>
                    <a:lnTo>
                      <a:pt x="926" y="1453"/>
                    </a:lnTo>
                    <a:lnTo>
                      <a:pt x="906" y="1482"/>
                    </a:lnTo>
                    <a:lnTo>
                      <a:pt x="886" y="1507"/>
                    </a:lnTo>
                    <a:lnTo>
                      <a:pt x="864" y="1528"/>
                    </a:lnTo>
                    <a:lnTo>
                      <a:pt x="842" y="1544"/>
                    </a:lnTo>
                    <a:lnTo>
                      <a:pt x="819" y="1556"/>
                    </a:lnTo>
                    <a:lnTo>
                      <a:pt x="795" y="1565"/>
                    </a:lnTo>
                    <a:lnTo>
                      <a:pt x="770" y="1571"/>
                    </a:lnTo>
                    <a:lnTo>
                      <a:pt x="744" y="1572"/>
                    </a:lnTo>
                    <a:lnTo>
                      <a:pt x="715" y="1571"/>
                    </a:lnTo>
                    <a:lnTo>
                      <a:pt x="687" y="1565"/>
                    </a:lnTo>
                    <a:lnTo>
                      <a:pt x="660" y="1556"/>
                    </a:lnTo>
                    <a:lnTo>
                      <a:pt x="635" y="1544"/>
                    </a:lnTo>
                    <a:lnTo>
                      <a:pt x="612" y="1530"/>
                    </a:lnTo>
                    <a:lnTo>
                      <a:pt x="591" y="1512"/>
                    </a:lnTo>
                    <a:lnTo>
                      <a:pt x="573" y="1491"/>
                    </a:lnTo>
                    <a:lnTo>
                      <a:pt x="558" y="1468"/>
                    </a:lnTo>
                    <a:lnTo>
                      <a:pt x="545" y="1442"/>
                    </a:lnTo>
                    <a:lnTo>
                      <a:pt x="537" y="1414"/>
                    </a:lnTo>
                    <a:lnTo>
                      <a:pt x="531" y="1384"/>
                    </a:lnTo>
                    <a:lnTo>
                      <a:pt x="529" y="1351"/>
                    </a:lnTo>
                    <a:lnTo>
                      <a:pt x="531" y="1326"/>
                    </a:lnTo>
                    <a:lnTo>
                      <a:pt x="534" y="1300"/>
                    </a:lnTo>
                    <a:lnTo>
                      <a:pt x="543" y="1262"/>
                    </a:lnTo>
                    <a:lnTo>
                      <a:pt x="545" y="1251"/>
                    </a:lnTo>
                    <a:lnTo>
                      <a:pt x="547" y="1235"/>
                    </a:lnTo>
                    <a:lnTo>
                      <a:pt x="547" y="1225"/>
                    </a:lnTo>
                    <a:lnTo>
                      <a:pt x="545" y="1202"/>
                    </a:lnTo>
                    <a:lnTo>
                      <a:pt x="540" y="1180"/>
                    </a:lnTo>
                    <a:lnTo>
                      <a:pt x="532" y="1161"/>
                    </a:lnTo>
                    <a:lnTo>
                      <a:pt x="522" y="1143"/>
                    </a:lnTo>
                    <a:lnTo>
                      <a:pt x="509" y="1126"/>
                    </a:lnTo>
                    <a:lnTo>
                      <a:pt x="494" y="1112"/>
                    </a:lnTo>
                    <a:lnTo>
                      <a:pt x="478" y="1099"/>
                    </a:lnTo>
                    <a:lnTo>
                      <a:pt x="460" y="1088"/>
                    </a:lnTo>
                    <a:lnTo>
                      <a:pt x="441" y="1078"/>
                    </a:lnTo>
                    <a:lnTo>
                      <a:pt x="421" y="1069"/>
                    </a:lnTo>
                    <a:lnTo>
                      <a:pt x="401" y="1062"/>
                    </a:lnTo>
                    <a:lnTo>
                      <a:pt x="382" y="1055"/>
                    </a:lnTo>
                    <a:lnTo>
                      <a:pt x="361" y="1050"/>
                    </a:lnTo>
                    <a:lnTo>
                      <a:pt x="342" y="1045"/>
                    </a:lnTo>
                    <a:lnTo>
                      <a:pt x="324" y="1042"/>
                    </a:lnTo>
                    <a:lnTo>
                      <a:pt x="307" y="1039"/>
                    </a:lnTo>
                    <a:lnTo>
                      <a:pt x="292" y="1037"/>
                    </a:lnTo>
                    <a:lnTo>
                      <a:pt x="278" y="1036"/>
                    </a:lnTo>
                    <a:lnTo>
                      <a:pt x="275" y="1045"/>
                    </a:lnTo>
                    <a:lnTo>
                      <a:pt x="272" y="1058"/>
                    </a:lnTo>
                    <a:lnTo>
                      <a:pt x="267" y="1075"/>
                    </a:lnTo>
                    <a:lnTo>
                      <a:pt x="263" y="1093"/>
                    </a:lnTo>
                    <a:lnTo>
                      <a:pt x="257" y="1115"/>
                    </a:lnTo>
                    <a:lnTo>
                      <a:pt x="250" y="1139"/>
                    </a:lnTo>
                    <a:lnTo>
                      <a:pt x="244" y="1165"/>
                    </a:lnTo>
                    <a:lnTo>
                      <a:pt x="237" y="1193"/>
                    </a:lnTo>
                    <a:lnTo>
                      <a:pt x="229" y="1221"/>
                    </a:lnTo>
                    <a:lnTo>
                      <a:pt x="222" y="1250"/>
                    </a:lnTo>
                    <a:lnTo>
                      <a:pt x="215" y="1280"/>
                    </a:lnTo>
                    <a:lnTo>
                      <a:pt x="199" y="1338"/>
                    </a:lnTo>
                    <a:lnTo>
                      <a:pt x="191" y="1366"/>
                    </a:lnTo>
                    <a:lnTo>
                      <a:pt x="184" y="1393"/>
                    </a:lnTo>
                    <a:lnTo>
                      <a:pt x="177" y="1420"/>
                    </a:lnTo>
                    <a:lnTo>
                      <a:pt x="171" y="1443"/>
                    </a:lnTo>
                    <a:lnTo>
                      <a:pt x="165" y="1465"/>
                    </a:lnTo>
                    <a:lnTo>
                      <a:pt x="160" y="1484"/>
                    </a:lnTo>
                    <a:lnTo>
                      <a:pt x="155" y="1500"/>
                    </a:lnTo>
                    <a:lnTo>
                      <a:pt x="151" y="1512"/>
                    </a:lnTo>
                    <a:lnTo>
                      <a:pt x="148" y="1521"/>
                    </a:lnTo>
                    <a:lnTo>
                      <a:pt x="146" y="1527"/>
                    </a:lnTo>
                    <a:lnTo>
                      <a:pt x="136" y="1541"/>
                    </a:lnTo>
                    <a:lnTo>
                      <a:pt x="122" y="1553"/>
                    </a:lnTo>
                    <a:lnTo>
                      <a:pt x="104" y="1563"/>
                    </a:lnTo>
                    <a:lnTo>
                      <a:pt x="86" y="1570"/>
                    </a:lnTo>
                    <a:lnTo>
                      <a:pt x="66" y="1572"/>
                    </a:lnTo>
                    <a:lnTo>
                      <a:pt x="60" y="1572"/>
                    </a:lnTo>
                    <a:lnTo>
                      <a:pt x="52" y="1571"/>
                    </a:lnTo>
                    <a:lnTo>
                      <a:pt x="44" y="1568"/>
                    </a:lnTo>
                    <a:lnTo>
                      <a:pt x="35" y="1565"/>
                    </a:lnTo>
                    <a:lnTo>
                      <a:pt x="27" y="1560"/>
                    </a:lnTo>
                    <a:lnTo>
                      <a:pt x="18" y="1554"/>
                    </a:lnTo>
                    <a:lnTo>
                      <a:pt x="11" y="1546"/>
                    </a:lnTo>
                    <a:lnTo>
                      <a:pt x="6" y="1536"/>
                    </a:lnTo>
                    <a:lnTo>
                      <a:pt x="2" y="1524"/>
                    </a:lnTo>
                    <a:lnTo>
                      <a:pt x="0" y="1509"/>
                    </a:lnTo>
                    <a:lnTo>
                      <a:pt x="0" y="1499"/>
                    </a:lnTo>
                    <a:lnTo>
                      <a:pt x="1" y="1494"/>
                    </a:lnTo>
                    <a:lnTo>
                      <a:pt x="3" y="1488"/>
                    </a:lnTo>
                    <a:lnTo>
                      <a:pt x="4" y="1481"/>
                    </a:lnTo>
                    <a:lnTo>
                      <a:pt x="7" y="1472"/>
                    </a:lnTo>
                    <a:lnTo>
                      <a:pt x="11" y="1460"/>
                    </a:lnTo>
                    <a:lnTo>
                      <a:pt x="346" y="176"/>
                    </a:lnTo>
                    <a:lnTo>
                      <a:pt x="353" y="130"/>
                    </a:lnTo>
                    <a:lnTo>
                      <a:pt x="353" y="125"/>
                    </a:lnTo>
                    <a:lnTo>
                      <a:pt x="352" y="120"/>
                    </a:lnTo>
                    <a:lnTo>
                      <a:pt x="351" y="116"/>
                    </a:lnTo>
                    <a:lnTo>
                      <a:pt x="347" y="111"/>
                    </a:lnTo>
                    <a:lnTo>
                      <a:pt x="344" y="107"/>
                    </a:lnTo>
                    <a:lnTo>
                      <a:pt x="337" y="103"/>
                    </a:lnTo>
                    <a:lnTo>
                      <a:pt x="328" y="100"/>
                    </a:lnTo>
                    <a:lnTo>
                      <a:pt x="316" y="97"/>
                    </a:lnTo>
                    <a:lnTo>
                      <a:pt x="302" y="95"/>
                    </a:lnTo>
                    <a:lnTo>
                      <a:pt x="284" y="93"/>
                    </a:lnTo>
                    <a:lnTo>
                      <a:pt x="262" y="92"/>
                    </a:lnTo>
                    <a:lnTo>
                      <a:pt x="222" y="92"/>
                    </a:lnTo>
                    <a:lnTo>
                      <a:pt x="210" y="91"/>
                    </a:lnTo>
                    <a:lnTo>
                      <a:pt x="200" y="89"/>
                    </a:lnTo>
                    <a:lnTo>
                      <a:pt x="192" y="87"/>
                    </a:lnTo>
                    <a:lnTo>
                      <a:pt x="187" y="83"/>
                    </a:lnTo>
                    <a:lnTo>
                      <a:pt x="183" y="76"/>
                    </a:lnTo>
                    <a:lnTo>
                      <a:pt x="182" y="67"/>
                    </a:lnTo>
                    <a:lnTo>
                      <a:pt x="183" y="54"/>
                    </a:lnTo>
                    <a:lnTo>
                      <a:pt x="185" y="44"/>
                    </a:lnTo>
                    <a:lnTo>
                      <a:pt x="189" y="37"/>
                    </a:lnTo>
                    <a:lnTo>
                      <a:pt x="195" y="31"/>
                    </a:lnTo>
                    <a:lnTo>
                      <a:pt x="200" y="27"/>
                    </a:lnTo>
                    <a:lnTo>
                      <a:pt x="206" y="25"/>
                    </a:lnTo>
                    <a:lnTo>
                      <a:pt x="213" y="24"/>
                    </a:lnTo>
                    <a:lnTo>
                      <a:pt x="219" y="22"/>
                    </a:lnTo>
                    <a:lnTo>
                      <a:pt x="226" y="21"/>
                    </a:lnTo>
                    <a:lnTo>
                      <a:pt x="243" y="20"/>
                    </a:lnTo>
                    <a:lnTo>
                      <a:pt x="263" y="18"/>
                    </a:lnTo>
                    <a:lnTo>
                      <a:pt x="287" y="17"/>
                    </a:lnTo>
                    <a:lnTo>
                      <a:pt x="313" y="15"/>
                    </a:lnTo>
                    <a:lnTo>
                      <a:pt x="340" y="12"/>
                    </a:lnTo>
                    <a:lnTo>
                      <a:pt x="396" y="7"/>
                    </a:lnTo>
                    <a:lnTo>
                      <a:pt x="424" y="5"/>
                    </a:lnTo>
                    <a:lnTo>
                      <a:pt x="448" y="3"/>
                    </a:lnTo>
                    <a:lnTo>
                      <a:pt x="472" y="2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6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886200" y="1447800"/>
              <a:ext cx="304800" cy="277930"/>
              <a:chOff x="2664" y="1121"/>
              <a:chExt cx="1849" cy="1686"/>
            </a:xfrm>
          </p:grpSpPr>
          <p:sp>
            <p:nvSpPr>
              <p:cNvPr id="3090" name="Freeform 18"/>
              <p:cNvSpPr>
                <a:spLocks noEditPoints="1"/>
              </p:cNvSpPr>
              <p:nvPr/>
            </p:nvSpPr>
            <p:spPr bwMode="auto">
              <a:xfrm>
                <a:off x="2664" y="1200"/>
                <a:ext cx="593" cy="1607"/>
              </a:xfrm>
              <a:custGeom>
                <a:avLst/>
                <a:gdLst/>
                <a:ahLst/>
                <a:cxnLst>
                  <a:cxn ang="0">
                    <a:pos x="372" y="539"/>
                  </a:cxn>
                  <a:cxn ang="0">
                    <a:pos x="444" y="601"/>
                  </a:cxn>
                  <a:cxn ang="0">
                    <a:pos x="479" y="693"/>
                  </a:cxn>
                  <a:cxn ang="0">
                    <a:pos x="472" y="781"/>
                  </a:cxn>
                  <a:cxn ang="0">
                    <a:pos x="443" y="863"/>
                  </a:cxn>
                  <a:cxn ang="0">
                    <a:pos x="425" y="919"/>
                  </a:cxn>
                  <a:cxn ang="0">
                    <a:pos x="406" y="968"/>
                  </a:cxn>
                  <a:cxn ang="0">
                    <a:pos x="304" y="1267"/>
                  </a:cxn>
                  <a:cxn ang="0">
                    <a:pos x="270" y="1362"/>
                  </a:cxn>
                  <a:cxn ang="0">
                    <a:pos x="253" y="1424"/>
                  </a:cxn>
                  <a:cxn ang="0">
                    <a:pos x="249" y="1495"/>
                  </a:cxn>
                  <a:cxn ang="0">
                    <a:pos x="269" y="1544"/>
                  </a:cxn>
                  <a:cxn ang="0">
                    <a:pos x="324" y="1552"/>
                  </a:cxn>
                  <a:cxn ang="0">
                    <a:pos x="404" y="1511"/>
                  </a:cxn>
                  <a:cxn ang="0">
                    <a:pos x="466" y="1427"/>
                  </a:cxn>
                  <a:cxn ang="0">
                    <a:pos x="512" y="1318"/>
                  </a:cxn>
                  <a:cxn ang="0">
                    <a:pos x="539" y="1234"/>
                  </a:cxn>
                  <a:cxn ang="0">
                    <a:pos x="557" y="1217"/>
                  </a:cxn>
                  <a:cxn ang="0">
                    <a:pos x="578" y="1218"/>
                  </a:cxn>
                  <a:cxn ang="0">
                    <a:pos x="593" y="1239"/>
                  </a:cxn>
                  <a:cxn ang="0">
                    <a:pos x="580" y="1293"/>
                  </a:cxn>
                  <a:cxn ang="0">
                    <a:pos x="552" y="1374"/>
                  </a:cxn>
                  <a:cxn ang="0">
                    <a:pos x="490" y="1488"/>
                  </a:cxn>
                  <a:cxn ang="0">
                    <a:pos x="418" y="1565"/>
                  </a:cxn>
                  <a:cxn ang="0">
                    <a:pos x="325" y="1605"/>
                  </a:cxn>
                  <a:cxn ang="0">
                    <a:pos x="219" y="1590"/>
                  </a:cxn>
                  <a:cxn ang="0">
                    <a:pos x="144" y="1520"/>
                  </a:cxn>
                  <a:cxn ang="0">
                    <a:pos x="116" y="1412"/>
                  </a:cxn>
                  <a:cxn ang="0">
                    <a:pos x="133" y="1321"/>
                  </a:cxn>
                  <a:cxn ang="0">
                    <a:pos x="168" y="1220"/>
                  </a:cxn>
                  <a:cxn ang="0">
                    <a:pos x="200" y="1130"/>
                  </a:cxn>
                  <a:cxn ang="0">
                    <a:pos x="251" y="983"/>
                  </a:cxn>
                  <a:cxn ang="0">
                    <a:pos x="290" y="870"/>
                  </a:cxn>
                  <a:cxn ang="0">
                    <a:pos x="319" y="788"/>
                  </a:cxn>
                  <a:cxn ang="0">
                    <a:pos x="335" y="734"/>
                  </a:cxn>
                  <a:cxn ang="0">
                    <a:pos x="347" y="652"/>
                  </a:cxn>
                  <a:cxn ang="0">
                    <a:pos x="335" y="596"/>
                  </a:cxn>
                  <a:cxn ang="0">
                    <a:pos x="308" y="578"/>
                  </a:cxn>
                  <a:cxn ang="0">
                    <a:pos x="257" y="581"/>
                  </a:cxn>
                  <a:cxn ang="0">
                    <a:pos x="187" y="622"/>
                  </a:cxn>
                  <a:cxn ang="0">
                    <a:pos x="121" y="716"/>
                  </a:cxn>
                  <a:cxn ang="0">
                    <a:pos x="63" y="873"/>
                  </a:cxn>
                  <a:cxn ang="0">
                    <a:pos x="47" y="910"/>
                  </a:cxn>
                  <a:cxn ang="0">
                    <a:pos x="18" y="913"/>
                  </a:cxn>
                  <a:cxn ang="0">
                    <a:pos x="2" y="900"/>
                  </a:cxn>
                  <a:cxn ang="0">
                    <a:pos x="5" y="869"/>
                  </a:cxn>
                  <a:cxn ang="0">
                    <a:pos x="26" y="801"/>
                  </a:cxn>
                  <a:cxn ang="0">
                    <a:pos x="64" y="711"/>
                  </a:cxn>
                  <a:cxn ang="0">
                    <a:pos x="122" y="622"/>
                  </a:cxn>
                  <a:cxn ang="0">
                    <a:pos x="200" y="552"/>
                  </a:cxn>
                  <a:cxn ang="0">
                    <a:pos x="298" y="524"/>
                  </a:cxn>
                  <a:cxn ang="0">
                    <a:pos x="487" y="0"/>
                  </a:cxn>
                  <a:cxn ang="0">
                    <a:pos x="549" y="25"/>
                  </a:cxn>
                  <a:cxn ang="0">
                    <a:pos x="572" y="86"/>
                  </a:cxn>
                  <a:cxn ang="0">
                    <a:pos x="545" y="161"/>
                  </a:cxn>
                  <a:cxn ang="0">
                    <a:pos x="485" y="204"/>
                  </a:cxn>
                  <a:cxn ang="0">
                    <a:pos x="417" y="204"/>
                  </a:cxn>
                  <a:cxn ang="0">
                    <a:pos x="374" y="158"/>
                  </a:cxn>
                  <a:cxn ang="0">
                    <a:pos x="376" y="83"/>
                  </a:cxn>
                  <a:cxn ang="0">
                    <a:pos x="430" y="18"/>
                  </a:cxn>
                </a:cxnLst>
                <a:rect l="0" t="0" r="r" b="b"/>
                <a:pathLst>
                  <a:path w="593" h="1607">
                    <a:moveTo>
                      <a:pt x="298" y="524"/>
                    </a:moveTo>
                    <a:lnTo>
                      <a:pt x="325" y="526"/>
                    </a:lnTo>
                    <a:lnTo>
                      <a:pt x="349" y="531"/>
                    </a:lnTo>
                    <a:lnTo>
                      <a:pt x="372" y="539"/>
                    </a:lnTo>
                    <a:lnTo>
                      <a:pt x="393" y="551"/>
                    </a:lnTo>
                    <a:lnTo>
                      <a:pt x="412" y="566"/>
                    </a:lnTo>
                    <a:lnTo>
                      <a:pt x="430" y="582"/>
                    </a:lnTo>
                    <a:lnTo>
                      <a:pt x="444" y="601"/>
                    </a:lnTo>
                    <a:lnTo>
                      <a:pt x="457" y="622"/>
                    </a:lnTo>
                    <a:lnTo>
                      <a:pt x="467" y="644"/>
                    </a:lnTo>
                    <a:lnTo>
                      <a:pt x="474" y="668"/>
                    </a:lnTo>
                    <a:lnTo>
                      <a:pt x="479" y="693"/>
                    </a:lnTo>
                    <a:lnTo>
                      <a:pt x="480" y="719"/>
                    </a:lnTo>
                    <a:lnTo>
                      <a:pt x="480" y="741"/>
                    </a:lnTo>
                    <a:lnTo>
                      <a:pt x="477" y="762"/>
                    </a:lnTo>
                    <a:lnTo>
                      <a:pt x="472" y="781"/>
                    </a:lnTo>
                    <a:lnTo>
                      <a:pt x="466" y="802"/>
                    </a:lnTo>
                    <a:lnTo>
                      <a:pt x="458" y="824"/>
                    </a:lnTo>
                    <a:lnTo>
                      <a:pt x="449" y="847"/>
                    </a:lnTo>
                    <a:lnTo>
                      <a:pt x="443" y="863"/>
                    </a:lnTo>
                    <a:lnTo>
                      <a:pt x="439" y="877"/>
                    </a:lnTo>
                    <a:lnTo>
                      <a:pt x="435" y="889"/>
                    </a:lnTo>
                    <a:lnTo>
                      <a:pt x="432" y="900"/>
                    </a:lnTo>
                    <a:lnTo>
                      <a:pt x="425" y="919"/>
                    </a:lnTo>
                    <a:lnTo>
                      <a:pt x="421" y="929"/>
                    </a:lnTo>
                    <a:lnTo>
                      <a:pt x="417" y="940"/>
                    </a:lnTo>
                    <a:lnTo>
                      <a:pt x="412" y="954"/>
                    </a:lnTo>
                    <a:lnTo>
                      <a:pt x="406" y="968"/>
                    </a:lnTo>
                    <a:lnTo>
                      <a:pt x="400" y="986"/>
                    </a:lnTo>
                    <a:lnTo>
                      <a:pt x="400" y="987"/>
                    </a:lnTo>
                    <a:lnTo>
                      <a:pt x="315" y="1235"/>
                    </a:lnTo>
                    <a:lnTo>
                      <a:pt x="304" y="1267"/>
                    </a:lnTo>
                    <a:lnTo>
                      <a:pt x="293" y="1296"/>
                    </a:lnTo>
                    <a:lnTo>
                      <a:pt x="285" y="1320"/>
                    </a:lnTo>
                    <a:lnTo>
                      <a:pt x="277" y="1342"/>
                    </a:lnTo>
                    <a:lnTo>
                      <a:pt x="270" y="1362"/>
                    </a:lnTo>
                    <a:lnTo>
                      <a:pt x="265" y="1380"/>
                    </a:lnTo>
                    <a:lnTo>
                      <a:pt x="260" y="1396"/>
                    </a:lnTo>
                    <a:lnTo>
                      <a:pt x="256" y="1410"/>
                    </a:lnTo>
                    <a:lnTo>
                      <a:pt x="253" y="1424"/>
                    </a:lnTo>
                    <a:lnTo>
                      <a:pt x="251" y="1436"/>
                    </a:lnTo>
                    <a:lnTo>
                      <a:pt x="249" y="1463"/>
                    </a:lnTo>
                    <a:lnTo>
                      <a:pt x="249" y="1476"/>
                    </a:lnTo>
                    <a:lnTo>
                      <a:pt x="249" y="1495"/>
                    </a:lnTo>
                    <a:lnTo>
                      <a:pt x="252" y="1512"/>
                    </a:lnTo>
                    <a:lnTo>
                      <a:pt x="256" y="1525"/>
                    </a:lnTo>
                    <a:lnTo>
                      <a:pt x="262" y="1536"/>
                    </a:lnTo>
                    <a:lnTo>
                      <a:pt x="269" y="1544"/>
                    </a:lnTo>
                    <a:lnTo>
                      <a:pt x="279" y="1550"/>
                    </a:lnTo>
                    <a:lnTo>
                      <a:pt x="289" y="1554"/>
                    </a:lnTo>
                    <a:lnTo>
                      <a:pt x="302" y="1555"/>
                    </a:lnTo>
                    <a:lnTo>
                      <a:pt x="324" y="1552"/>
                    </a:lnTo>
                    <a:lnTo>
                      <a:pt x="346" y="1547"/>
                    </a:lnTo>
                    <a:lnTo>
                      <a:pt x="366" y="1538"/>
                    </a:lnTo>
                    <a:lnTo>
                      <a:pt x="385" y="1526"/>
                    </a:lnTo>
                    <a:lnTo>
                      <a:pt x="404" y="1511"/>
                    </a:lnTo>
                    <a:lnTo>
                      <a:pt x="421" y="1493"/>
                    </a:lnTo>
                    <a:lnTo>
                      <a:pt x="437" y="1474"/>
                    </a:lnTo>
                    <a:lnTo>
                      <a:pt x="452" y="1451"/>
                    </a:lnTo>
                    <a:lnTo>
                      <a:pt x="466" y="1427"/>
                    </a:lnTo>
                    <a:lnTo>
                      <a:pt x="479" y="1401"/>
                    </a:lnTo>
                    <a:lnTo>
                      <a:pt x="491" y="1374"/>
                    </a:lnTo>
                    <a:lnTo>
                      <a:pt x="502" y="1346"/>
                    </a:lnTo>
                    <a:lnTo>
                      <a:pt x="512" y="1318"/>
                    </a:lnTo>
                    <a:lnTo>
                      <a:pt x="521" y="1288"/>
                    </a:lnTo>
                    <a:lnTo>
                      <a:pt x="529" y="1258"/>
                    </a:lnTo>
                    <a:lnTo>
                      <a:pt x="535" y="1245"/>
                    </a:lnTo>
                    <a:lnTo>
                      <a:pt x="539" y="1234"/>
                    </a:lnTo>
                    <a:lnTo>
                      <a:pt x="543" y="1227"/>
                    </a:lnTo>
                    <a:lnTo>
                      <a:pt x="546" y="1222"/>
                    </a:lnTo>
                    <a:lnTo>
                      <a:pt x="551" y="1218"/>
                    </a:lnTo>
                    <a:lnTo>
                      <a:pt x="557" y="1217"/>
                    </a:lnTo>
                    <a:lnTo>
                      <a:pt x="565" y="1216"/>
                    </a:lnTo>
                    <a:lnTo>
                      <a:pt x="568" y="1216"/>
                    </a:lnTo>
                    <a:lnTo>
                      <a:pt x="574" y="1217"/>
                    </a:lnTo>
                    <a:lnTo>
                      <a:pt x="578" y="1218"/>
                    </a:lnTo>
                    <a:lnTo>
                      <a:pt x="584" y="1220"/>
                    </a:lnTo>
                    <a:lnTo>
                      <a:pt x="589" y="1224"/>
                    </a:lnTo>
                    <a:lnTo>
                      <a:pt x="591" y="1231"/>
                    </a:lnTo>
                    <a:lnTo>
                      <a:pt x="593" y="1239"/>
                    </a:lnTo>
                    <a:lnTo>
                      <a:pt x="591" y="1252"/>
                    </a:lnTo>
                    <a:lnTo>
                      <a:pt x="589" y="1263"/>
                    </a:lnTo>
                    <a:lnTo>
                      <a:pt x="585" y="1277"/>
                    </a:lnTo>
                    <a:lnTo>
                      <a:pt x="580" y="1293"/>
                    </a:lnTo>
                    <a:lnTo>
                      <a:pt x="575" y="1310"/>
                    </a:lnTo>
                    <a:lnTo>
                      <a:pt x="568" y="1331"/>
                    </a:lnTo>
                    <a:lnTo>
                      <a:pt x="561" y="1352"/>
                    </a:lnTo>
                    <a:lnTo>
                      <a:pt x="552" y="1374"/>
                    </a:lnTo>
                    <a:lnTo>
                      <a:pt x="542" y="1396"/>
                    </a:lnTo>
                    <a:lnTo>
                      <a:pt x="531" y="1420"/>
                    </a:lnTo>
                    <a:lnTo>
                      <a:pt x="505" y="1466"/>
                    </a:lnTo>
                    <a:lnTo>
                      <a:pt x="490" y="1488"/>
                    </a:lnTo>
                    <a:lnTo>
                      <a:pt x="474" y="1510"/>
                    </a:lnTo>
                    <a:lnTo>
                      <a:pt x="457" y="1530"/>
                    </a:lnTo>
                    <a:lnTo>
                      <a:pt x="438" y="1549"/>
                    </a:lnTo>
                    <a:lnTo>
                      <a:pt x="418" y="1565"/>
                    </a:lnTo>
                    <a:lnTo>
                      <a:pt x="397" y="1579"/>
                    </a:lnTo>
                    <a:lnTo>
                      <a:pt x="374" y="1591"/>
                    </a:lnTo>
                    <a:lnTo>
                      <a:pt x="351" y="1600"/>
                    </a:lnTo>
                    <a:lnTo>
                      <a:pt x="325" y="1605"/>
                    </a:lnTo>
                    <a:lnTo>
                      <a:pt x="298" y="1607"/>
                    </a:lnTo>
                    <a:lnTo>
                      <a:pt x="270" y="1605"/>
                    </a:lnTo>
                    <a:lnTo>
                      <a:pt x="244" y="1599"/>
                    </a:lnTo>
                    <a:lnTo>
                      <a:pt x="219" y="1590"/>
                    </a:lnTo>
                    <a:lnTo>
                      <a:pt x="197" y="1576"/>
                    </a:lnTo>
                    <a:lnTo>
                      <a:pt x="176" y="1560"/>
                    </a:lnTo>
                    <a:lnTo>
                      <a:pt x="159" y="1541"/>
                    </a:lnTo>
                    <a:lnTo>
                      <a:pt x="144" y="1520"/>
                    </a:lnTo>
                    <a:lnTo>
                      <a:pt x="132" y="1496"/>
                    </a:lnTo>
                    <a:lnTo>
                      <a:pt x="123" y="1470"/>
                    </a:lnTo>
                    <a:lnTo>
                      <a:pt x="118" y="1442"/>
                    </a:lnTo>
                    <a:lnTo>
                      <a:pt x="116" y="1412"/>
                    </a:lnTo>
                    <a:lnTo>
                      <a:pt x="117" y="1392"/>
                    </a:lnTo>
                    <a:lnTo>
                      <a:pt x="121" y="1370"/>
                    </a:lnTo>
                    <a:lnTo>
                      <a:pt x="126" y="1346"/>
                    </a:lnTo>
                    <a:lnTo>
                      <a:pt x="133" y="1321"/>
                    </a:lnTo>
                    <a:lnTo>
                      <a:pt x="141" y="1296"/>
                    </a:lnTo>
                    <a:lnTo>
                      <a:pt x="150" y="1269"/>
                    </a:lnTo>
                    <a:lnTo>
                      <a:pt x="159" y="1245"/>
                    </a:lnTo>
                    <a:lnTo>
                      <a:pt x="168" y="1220"/>
                    </a:lnTo>
                    <a:lnTo>
                      <a:pt x="174" y="1202"/>
                    </a:lnTo>
                    <a:lnTo>
                      <a:pt x="182" y="1180"/>
                    </a:lnTo>
                    <a:lnTo>
                      <a:pt x="191" y="1156"/>
                    </a:lnTo>
                    <a:lnTo>
                      <a:pt x="200" y="1130"/>
                    </a:lnTo>
                    <a:lnTo>
                      <a:pt x="209" y="1102"/>
                    </a:lnTo>
                    <a:lnTo>
                      <a:pt x="230" y="1044"/>
                    </a:lnTo>
                    <a:lnTo>
                      <a:pt x="240" y="1013"/>
                    </a:lnTo>
                    <a:lnTo>
                      <a:pt x="251" y="983"/>
                    </a:lnTo>
                    <a:lnTo>
                      <a:pt x="262" y="954"/>
                    </a:lnTo>
                    <a:lnTo>
                      <a:pt x="272" y="924"/>
                    </a:lnTo>
                    <a:lnTo>
                      <a:pt x="281" y="897"/>
                    </a:lnTo>
                    <a:lnTo>
                      <a:pt x="290" y="870"/>
                    </a:lnTo>
                    <a:lnTo>
                      <a:pt x="299" y="846"/>
                    </a:lnTo>
                    <a:lnTo>
                      <a:pt x="306" y="824"/>
                    </a:lnTo>
                    <a:lnTo>
                      <a:pt x="313" y="804"/>
                    </a:lnTo>
                    <a:lnTo>
                      <a:pt x="319" y="788"/>
                    </a:lnTo>
                    <a:lnTo>
                      <a:pt x="323" y="776"/>
                    </a:lnTo>
                    <a:lnTo>
                      <a:pt x="326" y="765"/>
                    </a:lnTo>
                    <a:lnTo>
                      <a:pt x="331" y="750"/>
                    </a:lnTo>
                    <a:lnTo>
                      <a:pt x="335" y="734"/>
                    </a:lnTo>
                    <a:lnTo>
                      <a:pt x="340" y="715"/>
                    </a:lnTo>
                    <a:lnTo>
                      <a:pt x="344" y="695"/>
                    </a:lnTo>
                    <a:lnTo>
                      <a:pt x="347" y="673"/>
                    </a:lnTo>
                    <a:lnTo>
                      <a:pt x="347" y="652"/>
                    </a:lnTo>
                    <a:lnTo>
                      <a:pt x="347" y="633"/>
                    </a:lnTo>
                    <a:lnTo>
                      <a:pt x="344" y="617"/>
                    </a:lnTo>
                    <a:lnTo>
                      <a:pt x="340" y="606"/>
                    </a:lnTo>
                    <a:lnTo>
                      <a:pt x="335" y="596"/>
                    </a:lnTo>
                    <a:lnTo>
                      <a:pt x="329" y="589"/>
                    </a:lnTo>
                    <a:lnTo>
                      <a:pt x="322" y="584"/>
                    </a:lnTo>
                    <a:lnTo>
                      <a:pt x="315" y="580"/>
                    </a:lnTo>
                    <a:lnTo>
                      <a:pt x="308" y="578"/>
                    </a:lnTo>
                    <a:lnTo>
                      <a:pt x="296" y="576"/>
                    </a:lnTo>
                    <a:lnTo>
                      <a:pt x="291" y="576"/>
                    </a:lnTo>
                    <a:lnTo>
                      <a:pt x="274" y="578"/>
                    </a:lnTo>
                    <a:lnTo>
                      <a:pt x="257" y="581"/>
                    </a:lnTo>
                    <a:lnTo>
                      <a:pt x="240" y="587"/>
                    </a:lnTo>
                    <a:lnTo>
                      <a:pt x="223" y="596"/>
                    </a:lnTo>
                    <a:lnTo>
                      <a:pt x="205" y="608"/>
                    </a:lnTo>
                    <a:lnTo>
                      <a:pt x="187" y="622"/>
                    </a:lnTo>
                    <a:lnTo>
                      <a:pt x="170" y="641"/>
                    </a:lnTo>
                    <a:lnTo>
                      <a:pt x="153" y="662"/>
                    </a:lnTo>
                    <a:lnTo>
                      <a:pt x="137" y="687"/>
                    </a:lnTo>
                    <a:lnTo>
                      <a:pt x="121" y="716"/>
                    </a:lnTo>
                    <a:lnTo>
                      <a:pt x="105" y="749"/>
                    </a:lnTo>
                    <a:lnTo>
                      <a:pt x="90" y="786"/>
                    </a:lnTo>
                    <a:lnTo>
                      <a:pt x="77" y="827"/>
                    </a:lnTo>
                    <a:lnTo>
                      <a:pt x="63" y="873"/>
                    </a:lnTo>
                    <a:lnTo>
                      <a:pt x="59" y="888"/>
                    </a:lnTo>
                    <a:lnTo>
                      <a:pt x="55" y="898"/>
                    </a:lnTo>
                    <a:lnTo>
                      <a:pt x="51" y="905"/>
                    </a:lnTo>
                    <a:lnTo>
                      <a:pt x="47" y="910"/>
                    </a:lnTo>
                    <a:lnTo>
                      <a:pt x="43" y="913"/>
                    </a:lnTo>
                    <a:lnTo>
                      <a:pt x="36" y="915"/>
                    </a:lnTo>
                    <a:lnTo>
                      <a:pt x="22" y="915"/>
                    </a:lnTo>
                    <a:lnTo>
                      <a:pt x="18" y="913"/>
                    </a:lnTo>
                    <a:lnTo>
                      <a:pt x="13" y="912"/>
                    </a:lnTo>
                    <a:lnTo>
                      <a:pt x="9" y="909"/>
                    </a:lnTo>
                    <a:lnTo>
                      <a:pt x="4" y="905"/>
                    </a:lnTo>
                    <a:lnTo>
                      <a:pt x="2" y="900"/>
                    </a:lnTo>
                    <a:lnTo>
                      <a:pt x="0" y="892"/>
                    </a:lnTo>
                    <a:lnTo>
                      <a:pt x="1" y="888"/>
                    </a:lnTo>
                    <a:lnTo>
                      <a:pt x="2" y="880"/>
                    </a:lnTo>
                    <a:lnTo>
                      <a:pt x="5" y="869"/>
                    </a:lnTo>
                    <a:lnTo>
                      <a:pt x="9" y="855"/>
                    </a:lnTo>
                    <a:lnTo>
                      <a:pt x="13" y="839"/>
                    </a:lnTo>
                    <a:lnTo>
                      <a:pt x="19" y="821"/>
                    </a:lnTo>
                    <a:lnTo>
                      <a:pt x="26" y="801"/>
                    </a:lnTo>
                    <a:lnTo>
                      <a:pt x="34" y="780"/>
                    </a:lnTo>
                    <a:lnTo>
                      <a:pt x="43" y="757"/>
                    </a:lnTo>
                    <a:lnTo>
                      <a:pt x="53" y="735"/>
                    </a:lnTo>
                    <a:lnTo>
                      <a:pt x="64" y="711"/>
                    </a:lnTo>
                    <a:lnTo>
                      <a:pt x="77" y="688"/>
                    </a:lnTo>
                    <a:lnTo>
                      <a:pt x="91" y="665"/>
                    </a:lnTo>
                    <a:lnTo>
                      <a:pt x="106" y="643"/>
                    </a:lnTo>
                    <a:lnTo>
                      <a:pt x="122" y="622"/>
                    </a:lnTo>
                    <a:lnTo>
                      <a:pt x="139" y="601"/>
                    </a:lnTo>
                    <a:lnTo>
                      <a:pt x="158" y="583"/>
                    </a:lnTo>
                    <a:lnTo>
                      <a:pt x="178" y="566"/>
                    </a:lnTo>
                    <a:lnTo>
                      <a:pt x="200" y="552"/>
                    </a:lnTo>
                    <a:lnTo>
                      <a:pt x="222" y="540"/>
                    </a:lnTo>
                    <a:lnTo>
                      <a:pt x="246" y="531"/>
                    </a:lnTo>
                    <a:lnTo>
                      <a:pt x="272" y="526"/>
                    </a:lnTo>
                    <a:lnTo>
                      <a:pt x="298" y="524"/>
                    </a:lnTo>
                    <a:close/>
                    <a:moveTo>
                      <a:pt x="572" y="86"/>
                    </a:moveTo>
                    <a:lnTo>
                      <a:pt x="572" y="87"/>
                    </a:lnTo>
                    <a:lnTo>
                      <a:pt x="572" y="86"/>
                    </a:lnTo>
                    <a:close/>
                    <a:moveTo>
                      <a:pt x="487" y="0"/>
                    </a:moveTo>
                    <a:lnTo>
                      <a:pt x="506" y="2"/>
                    </a:lnTo>
                    <a:lnTo>
                      <a:pt x="523" y="7"/>
                    </a:lnTo>
                    <a:lnTo>
                      <a:pt x="537" y="15"/>
                    </a:lnTo>
                    <a:lnTo>
                      <a:pt x="549" y="25"/>
                    </a:lnTo>
                    <a:lnTo>
                      <a:pt x="559" y="38"/>
                    </a:lnTo>
                    <a:lnTo>
                      <a:pt x="566" y="53"/>
                    </a:lnTo>
                    <a:lnTo>
                      <a:pt x="570" y="70"/>
                    </a:lnTo>
                    <a:lnTo>
                      <a:pt x="572" y="86"/>
                    </a:lnTo>
                    <a:lnTo>
                      <a:pt x="570" y="107"/>
                    </a:lnTo>
                    <a:lnTo>
                      <a:pt x="564" y="126"/>
                    </a:lnTo>
                    <a:lnTo>
                      <a:pt x="556" y="145"/>
                    </a:lnTo>
                    <a:lnTo>
                      <a:pt x="545" y="161"/>
                    </a:lnTo>
                    <a:lnTo>
                      <a:pt x="532" y="175"/>
                    </a:lnTo>
                    <a:lnTo>
                      <a:pt x="517" y="187"/>
                    </a:lnTo>
                    <a:lnTo>
                      <a:pt x="502" y="197"/>
                    </a:lnTo>
                    <a:lnTo>
                      <a:pt x="485" y="204"/>
                    </a:lnTo>
                    <a:lnTo>
                      <a:pt x="469" y="209"/>
                    </a:lnTo>
                    <a:lnTo>
                      <a:pt x="453" y="210"/>
                    </a:lnTo>
                    <a:lnTo>
                      <a:pt x="434" y="209"/>
                    </a:lnTo>
                    <a:lnTo>
                      <a:pt x="417" y="204"/>
                    </a:lnTo>
                    <a:lnTo>
                      <a:pt x="402" y="196"/>
                    </a:lnTo>
                    <a:lnTo>
                      <a:pt x="391" y="185"/>
                    </a:lnTo>
                    <a:lnTo>
                      <a:pt x="381" y="173"/>
                    </a:lnTo>
                    <a:lnTo>
                      <a:pt x="374" y="158"/>
                    </a:lnTo>
                    <a:lnTo>
                      <a:pt x="370" y="142"/>
                    </a:lnTo>
                    <a:lnTo>
                      <a:pt x="368" y="124"/>
                    </a:lnTo>
                    <a:lnTo>
                      <a:pt x="370" y="103"/>
                    </a:lnTo>
                    <a:lnTo>
                      <a:pt x="376" y="83"/>
                    </a:lnTo>
                    <a:lnTo>
                      <a:pt x="386" y="64"/>
                    </a:lnTo>
                    <a:lnTo>
                      <a:pt x="398" y="46"/>
                    </a:lnTo>
                    <a:lnTo>
                      <a:pt x="413" y="31"/>
                    </a:lnTo>
                    <a:lnTo>
                      <a:pt x="430" y="18"/>
                    </a:lnTo>
                    <a:lnTo>
                      <a:pt x="448" y="8"/>
                    </a:lnTo>
                    <a:lnTo>
                      <a:pt x="468" y="2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3503" y="1121"/>
                <a:ext cx="1010" cy="1686"/>
              </a:xfrm>
              <a:custGeom>
                <a:avLst/>
                <a:gdLst/>
                <a:ahLst/>
                <a:cxnLst>
                  <a:cxn ang="0">
                    <a:pos x="515" y="12"/>
                  </a:cxn>
                  <a:cxn ang="0">
                    <a:pos x="315" y="1023"/>
                  </a:cxn>
                  <a:cxn ang="0">
                    <a:pos x="482" y="875"/>
                  </a:cxn>
                  <a:cxn ang="0">
                    <a:pos x="643" y="701"/>
                  </a:cxn>
                  <a:cxn ang="0">
                    <a:pos x="770" y="620"/>
                  </a:cxn>
                  <a:cxn ang="0">
                    <a:pos x="883" y="605"/>
                  </a:cxn>
                  <a:cxn ang="0">
                    <a:pos x="984" y="667"/>
                  </a:cxn>
                  <a:cxn ang="0">
                    <a:pos x="1008" y="779"/>
                  </a:cxn>
                  <a:cxn ang="0">
                    <a:pos x="950" y="880"/>
                  </a:cxn>
                  <a:cxn ang="0">
                    <a:pos x="855" y="895"/>
                  </a:cxn>
                  <a:cxn ang="0">
                    <a:pos x="805" y="841"/>
                  </a:cxn>
                  <a:cxn ang="0">
                    <a:pos x="809" y="779"/>
                  </a:cxn>
                  <a:cxn ang="0">
                    <a:pos x="859" y="710"/>
                  </a:cxn>
                  <a:cxn ang="0">
                    <a:pos x="925" y="680"/>
                  </a:cxn>
                  <a:cxn ang="0">
                    <a:pos x="896" y="663"/>
                  </a:cxn>
                  <a:cxn ang="0">
                    <a:pos x="855" y="656"/>
                  </a:cxn>
                  <a:cxn ang="0">
                    <a:pos x="680" y="734"/>
                  </a:cxn>
                  <a:cxn ang="0">
                    <a:pos x="487" y="938"/>
                  </a:cxn>
                  <a:cxn ang="0">
                    <a:pos x="378" y="1068"/>
                  </a:cxn>
                  <a:cxn ang="0">
                    <a:pos x="556" y="1124"/>
                  </a:cxn>
                  <a:cxn ang="0">
                    <a:pos x="659" y="1235"/>
                  </a:cxn>
                  <a:cxn ang="0">
                    <a:pos x="670" y="1360"/>
                  </a:cxn>
                  <a:cxn ang="0">
                    <a:pos x="649" y="1495"/>
                  </a:cxn>
                  <a:cxn ang="0">
                    <a:pos x="668" y="1610"/>
                  </a:cxn>
                  <a:cxn ang="0">
                    <a:pos x="739" y="1632"/>
                  </a:cxn>
                  <a:cxn ang="0">
                    <a:pos x="836" y="1551"/>
                  </a:cxn>
                  <a:cxn ang="0">
                    <a:pos x="902" y="1374"/>
                  </a:cxn>
                  <a:cxn ang="0">
                    <a:pos x="934" y="1296"/>
                  </a:cxn>
                  <a:cxn ang="0">
                    <a:pos x="967" y="1303"/>
                  </a:cxn>
                  <a:cxn ang="0">
                    <a:pos x="960" y="1370"/>
                  </a:cxn>
                  <a:cxn ang="0">
                    <a:pos x="915" y="1508"/>
                  </a:cxn>
                  <a:cxn ang="0">
                    <a:pos x="819" y="1649"/>
                  </a:cxn>
                  <a:cxn ang="0">
                    <a:pos x="689" y="1685"/>
                  </a:cxn>
                  <a:cxn ang="0">
                    <a:pos x="560" y="1611"/>
                  </a:cxn>
                  <a:cxn ang="0">
                    <a:pos x="509" y="1449"/>
                  </a:cxn>
                  <a:cxn ang="0">
                    <a:pos x="526" y="1337"/>
                  </a:cxn>
                  <a:cxn ang="0">
                    <a:pos x="504" y="1229"/>
                  </a:cxn>
                  <a:cxn ang="0">
                    <a:pos x="415" y="1151"/>
                  </a:cxn>
                  <a:cxn ang="0">
                    <a:pos x="309" y="1116"/>
                  </a:cxn>
                  <a:cxn ang="0">
                    <a:pos x="258" y="1148"/>
                  </a:cxn>
                  <a:cxn ang="0">
                    <a:pos x="224" y="1297"/>
                  </a:cxn>
                  <a:cxn ang="0">
                    <a:pos x="175" y="1503"/>
                  </a:cxn>
                  <a:cxn ang="0">
                    <a:pos x="145" y="1623"/>
                  </a:cxn>
                  <a:cxn ang="0">
                    <a:pos x="82" y="1682"/>
                  </a:cxn>
                  <a:cxn ang="0">
                    <a:pos x="25" y="1672"/>
                  </a:cxn>
                  <a:cxn ang="0">
                    <a:pos x="0" y="1607"/>
                  </a:cxn>
                  <a:cxn ang="0">
                    <a:pos x="334" y="189"/>
                  </a:cxn>
                  <a:cxn ang="0">
                    <a:pos x="332" y="114"/>
                  </a:cxn>
                  <a:cxn ang="0">
                    <a:pos x="254" y="99"/>
                  </a:cxn>
                  <a:cxn ang="0">
                    <a:pos x="179" y="89"/>
                  </a:cxn>
                  <a:cxn ang="0">
                    <a:pos x="187" y="34"/>
                  </a:cxn>
                  <a:cxn ang="0">
                    <a:pos x="232" y="22"/>
                  </a:cxn>
                  <a:cxn ang="0">
                    <a:pos x="368" y="9"/>
                  </a:cxn>
                </a:cxnLst>
                <a:rect l="0" t="0" r="r" b="b"/>
                <a:pathLst>
                  <a:path w="1010" h="1686">
                    <a:moveTo>
                      <a:pt x="475" y="0"/>
                    </a:moveTo>
                    <a:lnTo>
                      <a:pt x="487" y="0"/>
                    </a:lnTo>
                    <a:lnTo>
                      <a:pt x="498" y="1"/>
                    </a:lnTo>
                    <a:lnTo>
                      <a:pt x="506" y="4"/>
                    </a:lnTo>
                    <a:lnTo>
                      <a:pt x="512" y="8"/>
                    </a:lnTo>
                    <a:lnTo>
                      <a:pt x="515" y="12"/>
                    </a:lnTo>
                    <a:lnTo>
                      <a:pt x="518" y="16"/>
                    </a:lnTo>
                    <a:lnTo>
                      <a:pt x="519" y="21"/>
                    </a:lnTo>
                    <a:lnTo>
                      <a:pt x="519" y="25"/>
                    </a:lnTo>
                    <a:lnTo>
                      <a:pt x="519" y="28"/>
                    </a:lnTo>
                    <a:lnTo>
                      <a:pt x="288" y="1036"/>
                    </a:lnTo>
                    <a:lnTo>
                      <a:pt x="315" y="1023"/>
                    </a:lnTo>
                    <a:lnTo>
                      <a:pt x="344" y="1005"/>
                    </a:lnTo>
                    <a:lnTo>
                      <a:pt x="373" y="984"/>
                    </a:lnTo>
                    <a:lnTo>
                      <a:pt x="400" y="960"/>
                    </a:lnTo>
                    <a:lnTo>
                      <a:pt x="428" y="933"/>
                    </a:lnTo>
                    <a:lnTo>
                      <a:pt x="456" y="905"/>
                    </a:lnTo>
                    <a:lnTo>
                      <a:pt x="482" y="875"/>
                    </a:lnTo>
                    <a:lnTo>
                      <a:pt x="508" y="845"/>
                    </a:lnTo>
                    <a:lnTo>
                      <a:pt x="533" y="814"/>
                    </a:lnTo>
                    <a:lnTo>
                      <a:pt x="562" y="780"/>
                    </a:lnTo>
                    <a:lnTo>
                      <a:pt x="591" y="750"/>
                    </a:lnTo>
                    <a:lnTo>
                      <a:pt x="617" y="724"/>
                    </a:lnTo>
                    <a:lnTo>
                      <a:pt x="643" y="701"/>
                    </a:lnTo>
                    <a:lnTo>
                      <a:pt x="667" y="680"/>
                    </a:lnTo>
                    <a:lnTo>
                      <a:pt x="690" y="663"/>
                    </a:lnTo>
                    <a:lnTo>
                      <a:pt x="712" y="649"/>
                    </a:lnTo>
                    <a:lnTo>
                      <a:pt x="733" y="637"/>
                    </a:lnTo>
                    <a:lnTo>
                      <a:pt x="752" y="628"/>
                    </a:lnTo>
                    <a:lnTo>
                      <a:pt x="770" y="620"/>
                    </a:lnTo>
                    <a:lnTo>
                      <a:pt x="787" y="614"/>
                    </a:lnTo>
                    <a:lnTo>
                      <a:pt x="804" y="610"/>
                    </a:lnTo>
                    <a:lnTo>
                      <a:pt x="819" y="607"/>
                    </a:lnTo>
                    <a:lnTo>
                      <a:pt x="847" y="604"/>
                    </a:lnTo>
                    <a:lnTo>
                      <a:pt x="859" y="604"/>
                    </a:lnTo>
                    <a:lnTo>
                      <a:pt x="883" y="605"/>
                    </a:lnTo>
                    <a:lnTo>
                      <a:pt x="906" y="610"/>
                    </a:lnTo>
                    <a:lnTo>
                      <a:pt x="925" y="617"/>
                    </a:lnTo>
                    <a:lnTo>
                      <a:pt x="943" y="627"/>
                    </a:lnTo>
                    <a:lnTo>
                      <a:pt x="959" y="639"/>
                    </a:lnTo>
                    <a:lnTo>
                      <a:pt x="972" y="652"/>
                    </a:lnTo>
                    <a:lnTo>
                      <a:pt x="984" y="667"/>
                    </a:lnTo>
                    <a:lnTo>
                      <a:pt x="994" y="683"/>
                    </a:lnTo>
                    <a:lnTo>
                      <a:pt x="1000" y="700"/>
                    </a:lnTo>
                    <a:lnTo>
                      <a:pt x="1006" y="718"/>
                    </a:lnTo>
                    <a:lnTo>
                      <a:pt x="1008" y="736"/>
                    </a:lnTo>
                    <a:lnTo>
                      <a:pt x="1010" y="754"/>
                    </a:lnTo>
                    <a:lnTo>
                      <a:pt x="1008" y="779"/>
                    </a:lnTo>
                    <a:lnTo>
                      <a:pt x="1004" y="801"/>
                    </a:lnTo>
                    <a:lnTo>
                      <a:pt x="997" y="822"/>
                    </a:lnTo>
                    <a:lnTo>
                      <a:pt x="988" y="839"/>
                    </a:lnTo>
                    <a:lnTo>
                      <a:pt x="977" y="855"/>
                    </a:lnTo>
                    <a:lnTo>
                      <a:pt x="964" y="869"/>
                    </a:lnTo>
                    <a:lnTo>
                      <a:pt x="950" y="880"/>
                    </a:lnTo>
                    <a:lnTo>
                      <a:pt x="935" y="889"/>
                    </a:lnTo>
                    <a:lnTo>
                      <a:pt x="919" y="895"/>
                    </a:lnTo>
                    <a:lnTo>
                      <a:pt x="903" y="899"/>
                    </a:lnTo>
                    <a:lnTo>
                      <a:pt x="887" y="900"/>
                    </a:lnTo>
                    <a:lnTo>
                      <a:pt x="870" y="899"/>
                    </a:lnTo>
                    <a:lnTo>
                      <a:pt x="855" y="895"/>
                    </a:lnTo>
                    <a:lnTo>
                      <a:pt x="842" y="890"/>
                    </a:lnTo>
                    <a:lnTo>
                      <a:pt x="831" y="882"/>
                    </a:lnTo>
                    <a:lnTo>
                      <a:pt x="822" y="874"/>
                    </a:lnTo>
                    <a:lnTo>
                      <a:pt x="815" y="863"/>
                    </a:lnTo>
                    <a:lnTo>
                      <a:pt x="809" y="852"/>
                    </a:lnTo>
                    <a:lnTo>
                      <a:pt x="805" y="841"/>
                    </a:lnTo>
                    <a:lnTo>
                      <a:pt x="803" y="830"/>
                    </a:lnTo>
                    <a:lnTo>
                      <a:pt x="802" y="818"/>
                    </a:lnTo>
                    <a:lnTo>
                      <a:pt x="803" y="811"/>
                    </a:lnTo>
                    <a:lnTo>
                      <a:pt x="804" y="801"/>
                    </a:lnTo>
                    <a:lnTo>
                      <a:pt x="806" y="791"/>
                    </a:lnTo>
                    <a:lnTo>
                      <a:pt x="809" y="779"/>
                    </a:lnTo>
                    <a:lnTo>
                      <a:pt x="813" y="768"/>
                    </a:lnTo>
                    <a:lnTo>
                      <a:pt x="819" y="755"/>
                    </a:lnTo>
                    <a:lnTo>
                      <a:pt x="827" y="743"/>
                    </a:lnTo>
                    <a:lnTo>
                      <a:pt x="836" y="731"/>
                    </a:lnTo>
                    <a:lnTo>
                      <a:pt x="846" y="720"/>
                    </a:lnTo>
                    <a:lnTo>
                      <a:pt x="859" y="710"/>
                    </a:lnTo>
                    <a:lnTo>
                      <a:pt x="874" y="701"/>
                    </a:lnTo>
                    <a:lnTo>
                      <a:pt x="891" y="694"/>
                    </a:lnTo>
                    <a:lnTo>
                      <a:pt x="911" y="689"/>
                    </a:lnTo>
                    <a:lnTo>
                      <a:pt x="932" y="686"/>
                    </a:lnTo>
                    <a:lnTo>
                      <a:pt x="930" y="685"/>
                    </a:lnTo>
                    <a:lnTo>
                      <a:pt x="925" y="680"/>
                    </a:lnTo>
                    <a:lnTo>
                      <a:pt x="923" y="679"/>
                    </a:lnTo>
                    <a:lnTo>
                      <a:pt x="922" y="679"/>
                    </a:lnTo>
                    <a:lnTo>
                      <a:pt x="915" y="672"/>
                    </a:lnTo>
                    <a:lnTo>
                      <a:pt x="908" y="668"/>
                    </a:lnTo>
                    <a:lnTo>
                      <a:pt x="902" y="665"/>
                    </a:lnTo>
                    <a:lnTo>
                      <a:pt x="896" y="663"/>
                    </a:lnTo>
                    <a:lnTo>
                      <a:pt x="887" y="661"/>
                    </a:lnTo>
                    <a:lnTo>
                      <a:pt x="877" y="660"/>
                    </a:lnTo>
                    <a:lnTo>
                      <a:pt x="872" y="658"/>
                    </a:lnTo>
                    <a:lnTo>
                      <a:pt x="868" y="657"/>
                    </a:lnTo>
                    <a:lnTo>
                      <a:pt x="864" y="656"/>
                    </a:lnTo>
                    <a:lnTo>
                      <a:pt x="855" y="656"/>
                    </a:lnTo>
                    <a:lnTo>
                      <a:pt x="826" y="658"/>
                    </a:lnTo>
                    <a:lnTo>
                      <a:pt x="796" y="666"/>
                    </a:lnTo>
                    <a:lnTo>
                      <a:pt x="767" y="677"/>
                    </a:lnTo>
                    <a:lnTo>
                      <a:pt x="738" y="693"/>
                    </a:lnTo>
                    <a:lnTo>
                      <a:pt x="709" y="712"/>
                    </a:lnTo>
                    <a:lnTo>
                      <a:pt x="680" y="734"/>
                    </a:lnTo>
                    <a:lnTo>
                      <a:pt x="651" y="760"/>
                    </a:lnTo>
                    <a:lnTo>
                      <a:pt x="623" y="788"/>
                    </a:lnTo>
                    <a:lnTo>
                      <a:pt x="594" y="819"/>
                    </a:lnTo>
                    <a:lnTo>
                      <a:pt x="565" y="851"/>
                    </a:lnTo>
                    <a:lnTo>
                      <a:pt x="536" y="885"/>
                    </a:lnTo>
                    <a:lnTo>
                      <a:pt x="487" y="938"/>
                    </a:lnTo>
                    <a:lnTo>
                      <a:pt x="460" y="965"/>
                    </a:lnTo>
                    <a:lnTo>
                      <a:pt x="432" y="992"/>
                    </a:lnTo>
                    <a:lnTo>
                      <a:pt x="403" y="1019"/>
                    </a:lnTo>
                    <a:lnTo>
                      <a:pt x="373" y="1042"/>
                    </a:lnTo>
                    <a:lnTo>
                      <a:pt x="343" y="1062"/>
                    </a:lnTo>
                    <a:lnTo>
                      <a:pt x="378" y="1068"/>
                    </a:lnTo>
                    <a:lnTo>
                      <a:pt x="412" y="1074"/>
                    </a:lnTo>
                    <a:lnTo>
                      <a:pt x="444" y="1081"/>
                    </a:lnTo>
                    <a:lnTo>
                      <a:pt x="475" y="1090"/>
                    </a:lnTo>
                    <a:lnTo>
                      <a:pt x="504" y="1100"/>
                    </a:lnTo>
                    <a:lnTo>
                      <a:pt x="531" y="1112"/>
                    </a:lnTo>
                    <a:lnTo>
                      <a:pt x="556" y="1124"/>
                    </a:lnTo>
                    <a:lnTo>
                      <a:pt x="579" y="1139"/>
                    </a:lnTo>
                    <a:lnTo>
                      <a:pt x="600" y="1155"/>
                    </a:lnTo>
                    <a:lnTo>
                      <a:pt x="619" y="1172"/>
                    </a:lnTo>
                    <a:lnTo>
                      <a:pt x="635" y="1191"/>
                    </a:lnTo>
                    <a:lnTo>
                      <a:pt x="648" y="1212"/>
                    </a:lnTo>
                    <a:lnTo>
                      <a:pt x="659" y="1235"/>
                    </a:lnTo>
                    <a:lnTo>
                      <a:pt x="667" y="1259"/>
                    </a:lnTo>
                    <a:lnTo>
                      <a:pt x="672" y="1286"/>
                    </a:lnTo>
                    <a:lnTo>
                      <a:pt x="673" y="1314"/>
                    </a:lnTo>
                    <a:lnTo>
                      <a:pt x="673" y="1332"/>
                    </a:lnTo>
                    <a:lnTo>
                      <a:pt x="672" y="1349"/>
                    </a:lnTo>
                    <a:lnTo>
                      <a:pt x="670" y="1360"/>
                    </a:lnTo>
                    <a:lnTo>
                      <a:pt x="669" y="1373"/>
                    </a:lnTo>
                    <a:lnTo>
                      <a:pt x="666" y="1389"/>
                    </a:lnTo>
                    <a:lnTo>
                      <a:pt x="660" y="1413"/>
                    </a:lnTo>
                    <a:lnTo>
                      <a:pt x="655" y="1440"/>
                    </a:lnTo>
                    <a:lnTo>
                      <a:pt x="652" y="1468"/>
                    </a:lnTo>
                    <a:lnTo>
                      <a:pt x="649" y="1495"/>
                    </a:lnTo>
                    <a:lnTo>
                      <a:pt x="649" y="1521"/>
                    </a:lnTo>
                    <a:lnTo>
                      <a:pt x="649" y="1545"/>
                    </a:lnTo>
                    <a:lnTo>
                      <a:pt x="652" y="1566"/>
                    </a:lnTo>
                    <a:lnTo>
                      <a:pt x="656" y="1583"/>
                    </a:lnTo>
                    <a:lnTo>
                      <a:pt x="661" y="1598"/>
                    </a:lnTo>
                    <a:lnTo>
                      <a:pt x="668" y="1610"/>
                    </a:lnTo>
                    <a:lnTo>
                      <a:pt x="676" y="1619"/>
                    </a:lnTo>
                    <a:lnTo>
                      <a:pt x="685" y="1626"/>
                    </a:lnTo>
                    <a:lnTo>
                      <a:pt x="695" y="1630"/>
                    </a:lnTo>
                    <a:lnTo>
                      <a:pt x="706" y="1633"/>
                    </a:lnTo>
                    <a:lnTo>
                      <a:pt x="719" y="1634"/>
                    </a:lnTo>
                    <a:lnTo>
                      <a:pt x="739" y="1632"/>
                    </a:lnTo>
                    <a:lnTo>
                      <a:pt x="758" y="1626"/>
                    </a:lnTo>
                    <a:lnTo>
                      <a:pt x="776" y="1618"/>
                    </a:lnTo>
                    <a:lnTo>
                      <a:pt x="793" y="1606"/>
                    </a:lnTo>
                    <a:lnTo>
                      <a:pt x="809" y="1591"/>
                    </a:lnTo>
                    <a:lnTo>
                      <a:pt x="823" y="1572"/>
                    </a:lnTo>
                    <a:lnTo>
                      <a:pt x="836" y="1551"/>
                    </a:lnTo>
                    <a:lnTo>
                      <a:pt x="849" y="1528"/>
                    </a:lnTo>
                    <a:lnTo>
                      <a:pt x="861" y="1502"/>
                    </a:lnTo>
                    <a:lnTo>
                      <a:pt x="872" y="1473"/>
                    </a:lnTo>
                    <a:lnTo>
                      <a:pt x="883" y="1442"/>
                    </a:lnTo>
                    <a:lnTo>
                      <a:pt x="893" y="1409"/>
                    </a:lnTo>
                    <a:lnTo>
                      <a:pt x="902" y="1374"/>
                    </a:lnTo>
                    <a:lnTo>
                      <a:pt x="912" y="1337"/>
                    </a:lnTo>
                    <a:lnTo>
                      <a:pt x="915" y="1321"/>
                    </a:lnTo>
                    <a:lnTo>
                      <a:pt x="918" y="1310"/>
                    </a:lnTo>
                    <a:lnTo>
                      <a:pt x="922" y="1303"/>
                    </a:lnTo>
                    <a:lnTo>
                      <a:pt x="928" y="1298"/>
                    </a:lnTo>
                    <a:lnTo>
                      <a:pt x="934" y="1296"/>
                    </a:lnTo>
                    <a:lnTo>
                      <a:pt x="943" y="1295"/>
                    </a:lnTo>
                    <a:lnTo>
                      <a:pt x="947" y="1295"/>
                    </a:lnTo>
                    <a:lnTo>
                      <a:pt x="952" y="1296"/>
                    </a:lnTo>
                    <a:lnTo>
                      <a:pt x="957" y="1297"/>
                    </a:lnTo>
                    <a:lnTo>
                      <a:pt x="962" y="1299"/>
                    </a:lnTo>
                    <a:lnTo>
                      <a:pt x="967" y="1303"/>
                    </a:lnTo>
                    <a:lnTo>
                      <a:pt x="970" y="1310"/>
                    </a:lnTo>
                    <a:lnTo>
                      <a:pt x="971" y="1318"/>
                    </a:lnTo>
                    <a:lnTo>
                      <a:pt x="970" y="1321"/>
                    </a:lnTo>
                    <a:lnTo>
                      <a:pt x="967" y="1339"/>
                    </a:lnTo>
                    <a:lnTo>
                      <a:pt x="964" y="1353"/>
                    </a:lnTo>
                    <a:lnTo>
                      <a:pt x="960" y="1370"/>
                    </a:lnTo>
                    <a:lnTo>
                      <a:pt x="955" y="1389"/>
                    </a:lnTo>
                    <a:lnTo>
                      <a:pt x="949" y="1411"/>
                    </a:lnTo>
                    <a:lnTo>
                      <a:pt x="942" y="1434"/>
                    </a:lnTo>
                    <a:lnTo>
                      <a:pt x="934" y="1458"/>
                    </a:lnTo>
                    <a:lnTo>
                      <a:pt x="925" y="1483"/>
                    </a:lnTo>
                    <a:lnTo>
                      <a:pt x="915" y="1508"/>
                    </a:lnTo>
                    <a:lnTo>
                      <a:pt x="903" y="1534"/>
                    </a:lnTo>
                    <a:lnTo>
                      <a:pt x="891" y="1558"/>
                    </a:lnTo>
                    <a:lnTo>
                      <a:pt x="874" y="1587"/>
                    </a:lnTo>
                    <a:lnTo>
                      <a:pt x="856" y="1611"/>
                    </a:lnTo>
                    <a:lnTo>
                      <a:pt x="838" y="1631"/>
                    </a:lnTo>
                    <a:lnTo>
                      <a:pt x="819" y="1649"/>
                    </a:lnTo>
                    <a:lnTo>
                      <a:pt x="800" y="1663"/>
                    </a:lnTo>
                    <a:lnTo>
                      <a:pt x="779" y="1673"/>
                    </a:lnTo>
                    <a:lnTo>
                      <a:pt x="759" y="1680"/>
                    </a:lnTo>
                    <a:lnTo>
                      <a:pt x="737" y="1685"/>
                    </a:lnTo>
                    <a:lnTo>
                      <a:pt x="715" y="1686"/>
                    </a:lnTo>
                    <a:lnTo>
                      <a:pt x="689" y="1685"/>
                    </a:lnTo>
                    <a:lnTo>
                      <a:pt x="664" y="1680"/>
                    </a:lnTo>
                    <a:lnTo>
                      <a:pt x="640" y="1672"/>
                    </a:lnTo>
                    <a:lnTo>
                      <a:pt x="617" y="1661"/>
                    </a:lnTo>
                    <a:lnTo>
                      <a:pt x="596" y="1647"/>
                    </a:lnTo>
                    <a:lnTo>
                      <a:pt x="577" y="1631"/>
                    </a:lnTo>
                    <a:lnTo>
                      <a:pt x="560" y="1611"/>
                    </a:lnTo>
                    <a:lnTo>
                      <a:pt x="545" y="1590"/>
                    </a:lnTo>
                    <a:lnTo>
                      <a:pt x="532" y="1566"/>
                    </a:lnTo>
                    <a:lnTo>
                      <a:pt x="522" y="1539"/>
                    </a:lnTo>
                    <a:lnTo>
                      <a:pt x="515" y="1511"/>
                    </a:lnTo>
                    <a:lnTo>
                      <a:pt x="510" y="1481"/>
                    </a:lnTo>
                    <a:lnTo>
                      <a:pt x="509" y="1449"/>
                    </a:lnTo>
                    <a:lnTo>
                      <a:pt x="510" y="1421"/>
                    </a:lnTo>
                    <a:lnTo>
                      <a:pt x="513" y="1393"/>
                    </a:lnTo>
                    <a:lnTo>
                      <a:pt x="519" y="1366"/>
                    </a:lnTo>
                    <a:lnTo>
                      <a:pt x="522" y="1354"/>
                    </a:lnTo>
                    <a:lnTo>
                      <a:pt x="524" y="1345"/>
                    </a:lnTo>
                    <a:lnTo>
                      <a:pt x="526" y="1337"/>
                    </a:lnTo>
                    <a:lnTo>
                      <a:pt x="526" y="1329"/>
                    </a:lnTo>
                    <a:lnTo>
                      <a:pt x="526" y="1313"/>
                    </a:lnTo>
                    <a:lnTo>
                      <a:pt x="525" y="1289"/>
                    </a:lnTo>
                    <a:lnTo>
                      <a:pt x="520" y="1267"/>
                    </a:lnTo>
                    <a:lnTo>
                      <a:pt x="513" y="1247"/>
                    </a:lnTo>
                    <a:lnTo>
                      <a:pt x="504" y="1229"/>
                    </a:lnTo>
                    <a:lnTo>
                      <a:pt x="493" y="1212"/>
                    </a:lnTo>
                    <a:lnTo>
                      <a:pt x="480" y="1197"/>
                    </a:lnTo>
                    <a:lnTo>
                      <a:pt x="466" y="1183"/>
                    </a:lnTo>
                    <a:lnTo>
                      <a:pt x="449" y="1171"/>
                    </a:lnTo>
                    <a:lnTo>
                      <a:pt x="433" y="1160"/>
                    </a:lnTo>
                    <a:lnTo>
                      <a:pt x="415" y="1151"/>
                    </a:lnTo>
                    <a:lnTo>
                      <a:pt x="397" y="1143"/>
                    </a:lnTo>
                    <a:lnTo>
                      <a:pt x="379" y="1135"/>
                    </a:lnTo>
                    <a:lnTo>
                      <a:pt x="361" y="1129"/>
                    </a:lnTo>
                    <a:lnTo>
                      <a:pt x="343" y="1124"/>
                    </a:lnTo>
                    <a:lnTo>
                      <a:pt x="326" y="1119"/>
                    </a:lnTo>
                    <a:lnTo>
                      <a:pt x="309" y="1116"/>
                    </a:lnTo>
                    <a:lnTo>
                      <a:pt x="294" y="1113"/>
                    </a:lnTo>
                    <a:lnTo>
                      <a:pt x="279" y="1111"/>
                    </a:lnTo>
                    <a:lnTo>
                      <a:pt x="267" y="1110"/>
                    </a:lnTo>
                    <a:lnTo>
                      <a:pt x="265" y="1119"/>
                    </a:lnTo>
                    <a:lnTo>
                      <a:pt x="262" y="1132"/>
                    </a:lnTo>
                    <a:lnTo>
                      <a:pt x="258" y="1148"/>
                    </a:lnTo>
                    <a:lnTo>
                      <a:pt x="254" y="1168"/>
                    </a:lnTo>
                    <a:lnTo>
                      <a:pt x="249" y="1190"/>
                    </a:lnTo>
                    <a:lnTo>
                      <a:pt x="243" y="1214"/>
                    </a:lnTo>
                    <a:lnTo>
                      <a:pt x="237" y="1240"/>
                    </a:lnTo>
                    <a:lnTo>
                      <a:pt x="230" y="1268"/>
                    </a:lnTo>
                    <a:lnTo>
                      <a:pt x="224" y="1297"/>
                    </a:lnTo>
                    <a:lnTo>
                      <a:pt x="210" y="1356"/>
                    </a:lnTo>
                    <a:lnTo>
                      <a:pt x="203" y="1387"/>
                    </a:lnTo>
                    <a:lnTo>
                      <a:pt x="196" y="1418"/>
                    </a:lnTo>
                    <a:lnTo>
                      <a:pt x="188" y="1447"/>
                    </a:lnTo>
                    <a:lnTo>
                      <a:pt x="181" y="1476"/>
                    </a:lnTo>
                    <a:lnTo>
                      <a:pt x="175" y="1503"/>
                    </a:lnTo>
                    <a:lnTo>
                      <a:pt x="169" y="1529"/>
                    </a:lnTo>
                    <a:lnTo>
                      <a:pt x="163" y="1553"/>
                    </a:lnTo>
                    <a:lnTo>
                      <a:pt x="158" y="1574"/>
                    </a:lnTo>
                    <a:lnTo>
                      <a:pt x="153" y="1593"/>
                    </a:lnTo>
                    <a:lnTo>
                      <a:pt x="149" y="1610"/>
                    </a:lnTo>
                    <a:lnTo>
                      <a:pt x="145" y="1623"/>
                    </a:lnTo>
                    <a:lnTo>
                      <a:pt x="143" y="1631"/>
                    </a:lnTo>
                    <a:lnTo>
                      <a:pt x="141" y="1636"/>
                    </a:lnTo>
                    <a:lnTo>
                      <a:pt x="130" y="1652"/>
                    </a:lnTo>
                    <a:lnTo>
                      <a:pt x="116" y="1665"/>
                    </a:lnTo>
                    <a:lnTo>
                      <a:pt x="100" y="1676"/>
                    </a:lnTo>
                    <a:lnTo>
                      <a:pt x="82" y="1682"/>
                    </a:lnTo>
                    <a:lnTo>
                      <a:pt x="63" y="1685"/>
                    </a:lnTo>
                    <a:lnTo>
                      <a:pt x="57" y="1685"/>
                    </a:lnTo>
                    <a:lnTo>
                      <a:pt x="50" y="1684"/>
                    </a:lnTo>
                    <a:lnTo>
                      <a:pt x="41" y="1681"/>
                    </a:lnTo>
                    <a:lnTo>
                      <a:pt x="33" y="1677"/>
                    </a:lnTo>
                    <a:lnTo>
                      <a:pt x="25" y="1672"/>
                    </a:lnTo>
                    <a:lnTo>
                      <a:pt x="17" y="1666"/>
                    </a:lnTo>
                    <a:lnTo>
                      <a:pt x="10" y="1657"/>
                    </a:lnTo>
                    <a:lnTo>
                      <a:pt x="5" y="1646"/>
                    </a:lnTo>
                    <a:lnTo>
                      <a:pt x="1" y="1633"/>
                    </a:lnTo>
                    <a:lnTo>
                      <a:pt x="0" y="1618"/>
                    </a:lnTo>
                    <a:lnTo>
                      <a:pt x="0" y="1607"/>
                    </a:lnTo>
                    <a:lnTo>
                      <a:pt x="1" y="1601"/>
                    </a:lnTo>
                    <a:lnTo>
                      <a:pt x="2" y="1595"/>
                    </a:lnTo>
                    <a:lnTo>
                      <a:pt x="4" y="1588"/>
                    </a:lnTo>
                    <a:lnTo>
                      <a:pt x="7" y="1578"/>
                    </a:lnTo>
                    <a:lnTo>
                      <a:pt x="11" y="1565"/>
                    </a:lnTo>
                    <a:lnTo>
                      <a:pt x="334" y="189"/>
                    </a:lnTo>
                    <a:lnTo>
                      <a:pt x="341" y="140"/>
                    </a:lnTo>
                    <a:lnTo>
                      <a:pt x="341" y="134"/>
                    </a:lnTo>
                    <a:lnTo>
                      <a:pt x="340" y="129"/>
                    </a:lnTo>
                    <a:lnTo>
                      <a:pt x="339" y="124"/>
                    </a:lnTo>
                    <a:lnTo>
                      <a:pt x="336" y="119"/>
                    </a:lnTo>
                    <a:lnTo>
                      <a:pt x="332" y="114"/>
                    </a:lnTo>
                    <a:lnTo>
                      <a:pt x="326" y="111"/>
                    </a:lnTo>
                    <a:lnTo>
                      <a:pt x="317" y="107"/>
                    </a:lnTo>
                    <a:lnTo>
                      <a:pt x="306" y="104"/>
                    </a:lnTo>
                    <a:lnTo>
                      <a:pt x="292" y="102"/>
                    </a:lnTo>
                    <a:lnTo>
                      <a:pt x="275" y="100"/>
                    </a:lnTo>
                    <a:lnTo>
                      <a:pt x="254" y="99"/>
                    </a:lnTo>
                    <a:lnTo>
                      <a:pt x="228" y="98"/>
                    </a:lnTo>
                    <a:lnTo>
                      <a:pt x="214" y="98"/>
                    </a:lnTo>
                    <a:lnTo>
                      <a:pt x="203" y="97"/>
                    </a:lnTo>
                    <a:lnTo>
                      <a:pt x="192" y="96"/>
                    </a:lnTo>
                    <a:lnTo>
                      <a:pt x="185" y="93"/>
                    </a:lnTo>
                    <a:lnTo>
                      <a:pt x="179" y="89"/>
                    </a:lnTo>
                    <a:lnTo>
                      <a:pt x="177" y="81"/>
                    </a:lnTo>
                    <a:lnTo>
                      <a:pt x="175" y="72"/>
                    </a:lnTo>
                    <a:lnTo>
                      <a:pt x="176" y="59"/>
                    </a:lnTo>
                    <a:lnTo>
                      <a:pt x="179" y="48"/>
                    </a:lnTo>
                    <a:lnTo>
                      <a:pt x="182" y="40"/>
                    </a:lnTo>
                    <a:lnTo>
                      <a:pt x="187" y="34"/>
                    </a:lnTo>
                    <a:lnTo>
                      <a:pt x="192" y="30"/>
                    </a:lnTo>
                    <a:lnTo>
                      <a:pt x="198" y="27"/>
                    </a:lnTo>
                    <a:lnTo>
                      <a:pt x="205" y="25"/>
                    </a:lnTo>
                    <a:lnTo>
                      <a:pt x="211" y="25"/>
                    </a:lnTo>
                    <a:lnTo>
                      <a:pt x="217" y="23"/>
                    </a:lnTo>
                    <a:lnTo>
                      <a:pt x="232" y="22"/>
                    </a:lnTo>
                    <a:lnTo>
                      <a:pt x="250" y="20"/>
                    </a:lnTo>
                    <a:lnTo>
                      <a:pt x="271" y="19"/>
                    </a:lnTo>
                    <a:lnTo>
                      <a:pt x="294" y="16"/>
                    </a:lnTo>
                    <a:lnTo>
                      <a:pt x="318" y="14"/>
                    </a:lnTo>
                    <a:lnTo>
                      <a:pt x="343" y="11"/>
                    </a:lnTo>
                    <a:lnTo>
                      <a:pt x="368" y="9"/>
                    </a:lnTo>
                    <a:lnTo>
                      <a:pt x="392" y="7"/>
                    </a:lnTo>
                    <a:lnTo>
                      <a:pt x="416" y="5"/>
                    </a:lnTo>
                    <a:lnTo>
                      <a:pt x="438" y="3"/>
                    </a:lnTo>
                    <a:lnTo>
                      <a:pt x="458" y="2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609600" y="32766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A ``</a:t>
            </a:r>
            <a:r>
              <a:rPr lang="en-US" sz="2800" b="1" i="1" u="sng" dirty="0" smtClean="0">
                <a:solidFill>
                  <a:srgbClr val="FF0066"/>
                </a:solidFill>
              </a:rPr>
              <a:t>string web</a:t>
            </a:r>
            <a:r>
              <a:rPr lang="en-US" sz="2800" dirty="0" smtClean="0">
                <a:solidFill>
                  <a:srgbClr val="FF0066"/>
                </a:solidFill>
              </a:rPr>
              <a:t>’’ is a union of WKB paths with endpoints on  </a:t>
            </a:r>
            <a:r>
              <a:rPr lang="en-US" sz="2800" dirty="0" err="1" smtClean="0">
                <a:solidFill>
                  <a:srgbClr val="FF0066"/>
                </a:solidFill>
              </a:rPr>
              <a:t>branchpoints</a:t>
            </a:r>
            <a:r>
              <a:rPr lang="en-US" sz="2800" dirty="0" smtClean="0">
                <a:solidFill>
                  <a:srgbClr val="FF0066"/>
                </a:solidFill>
              </a:rPr>
              <a:t> or such junctions.</a:t>
            </a:r>
          </a:p>
          <a:p>
            <a:r>
              <a:rPr lang="en-US" sz="2800" dirty="0" smtClean="0">
                <a:solidFill>
                  <a:srgbClr val="FF0066"/>
                </a:solidFill>
              </a:rPr>
              <a:t>(Webs without endpoints are allowed.)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Webs – 4/4</a:t>
            </a:r>
            <a:endParaRPr lang="en-US" dirty="0"/>
          </a:p>
        </p:txBody>
      </p:sp>
      <p:grpSp>
        <p:nvGrpSpPr>
          <p:cNvPr id="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048000" y="5867400"/>
            <a:ext cx="4686535" cy="738092"/>
            <a:chOff x="1392" y="3631"/>
            <a:chExt cx="14115" cy="2223"/>
          </a:xfrm>
          <a:solidFill>
            <a:srgbClr val="800080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392" y="3921"/>
              <a:ext cx="1051" cy="1102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1043" y="0"/>
                </a:cxn>
                <a:cxn ang="0">
                  <a:pos x="1051" y="4"/>
                </a:cxn>
                <a:cxn ang="0">
                  <a:pos x="1051" y="30"/>
                </a:cxn>
                <a:cxn ang="0">
                  <a:pos x="160" y="1041"/>
                </a:cxn>
                <a:cxn ang="0">
                  <a:pos x="432" y="1041"/>
                </a:cxn>
                <a:cxn ang="0">
                  <a:pos x="528" y="1036"/>
                </a:cxn>
                <a:cxn ang="0">
                  <a:pos x="601" y="1019"/>
                </a:cxn>
                <a:cxn ang="0">
                  <a:pos x="666" y="993"/>
                </a:cxn>
                <a:cxn ang="0">
                  <a:pos x="718" y="957"/>
                </a:cxn>
                <a:cxn ang="0">
                  <a:pos x="761" y="909"/>
                </a:cxn>
                <a:cxn ang="0">
                  <a:pos x="796" y="852"/>
                </a:cxn>
                <a:cxn ang="0">
                  <a:pos x="826" y="786"/>
                </a:cxn>
                <a:cxn ang="0">
                  <a:pos x="852" y="707"/>
                </a:cxn>
                <a:cxn ang="0">
                  <a:pos x="857" y="689"/>
                </a:cxn>
                <a:cxn ang="0">
                  <a:pos x="865" y="681"/>
                </a:cxn>
                <a:cxn ang="0">
                  <a:pos x="865" y="672"/>
                </a:cxn>
                <a:cxn ang="0">
                  <a:pos x="874" y="667"/>
                </a:cxn>
                <a:cxn ang="0">
                  <a:pos x="887" y="667"/>
                </a:cxn>
                <a:cxn ang="0">
                  <a:pos x="896" y="672"/>
                </a:cxn>
                <a:cxn ang="0">
                  <a:pos x="900" y="681"/>
                </a:cxn>
                <a:cxn ang="0">
                  <a:pos x="900" y="685"/>
                </a:cxn>
                <a:cxn ang="0">
                  <a:pos x="896" y="698"/>
                </a:cxn>
                <a:cxn ang="0">
                  <a:pos x="896" y="711"/>
                </a:cxn>
                <a:cxn ang="0">
                  <a:pos x="783" y="1067"/>
                </a:cxn>
                <a:cxn ang="0">
                  <a:pos x="779" y="1080"/>
                </a:cxn>
                <a:cxn ang="0">
                  <a:pos x="774" y="1089"/>
                </a:cxn>
                <a:cxn ang="0">
                  <a:pos x="766" y="1098"/>
                </a:cxn>
                <a:cxn ang="0">
                  <a:pos x="757" y="1098"/>
                </a:cxn>
                <a:cxn ang="0">
                  <a:pos x="748" y="1102"/>
                </a:cxn>
                <a:cxn ang="0">
                  <a:pos x="8" y="1102"/>
                </a:cxn>
                <a:cxn ang="0">
                  <a:pos x="0" y="1098"/>
                </a:cxn>
                <a:cxn ang="0">
                  <a:pos x="0" y="1076"/>
                </a:cxn>
                <a:cxn ang="0">
                  <a:pos x="4" y="1072"/>
                </a:cxn>
                <a:cxn ang="0">
                  <a:pos x="4" y="1063"/>
                </a:cxn>
                <a:cxn ang="0">
                  <a:pos x="896" y="48"/>
                </a:cxn>
                <a:cxn ang="0">
                  <a:pos x="636" y="48"/>
                </a:cxn>
                <a:cxn ang="0">
                  <a:pos x="536" y="57"/>
                </a:cxn>
                <a:cxn ang="0">
                  <a:pos x="458" y="74"/>
                </a:cxn>
                <a:cxn ang="0">
                  <a:pos x="394" y="105"/>
                </a:cxn>
                <a:cxn ang="0">
                  <a:pos x="342" y="149"/>
                </a:cxn>
                <a:cxn ang="0">
                  <a:pos x="303" y="206"/>
                </a:cxn>
                <a:cxn ang="0">
                  <a:pos x="268" y="272"/>
                </a:cxn>
                <a:cxn ang="0">
                  <a:pos x="242" y="347"/>
                </a:cxn>
                <a:cxn ang="0">
                  <a:pos x="233" y="356"/>
                </a:cxn>
                <a:cxn ang="0">
                  <a:pos x="229" y="364"/>
                </a:cxn>
                <a:cxn ang="0">
                  <a:pos x="212" y="364"/>
                </a:cxn>
                <a:cxn ang="0">
                  <a:pos x="203" y="360"/>
                </a:cxn>
                <a:cxn ang="0">
                  <a:pos x="203" y="356"/>
                </a:cxn>
                <a:cxn ang="0">
                  <a:pos x="199" y="351"/>
                </a:cxn>
                <a:cxn ang="0">
                  <a:pos x="199" y="334"/>
                </a:cxn>
                <a:cxn ang="0">
                  <a:pos x="203" y="325"/>
                </a:cxn>
                <a:cxn ang="0">
                  <a:pos x="290" y="30"/>
                </a:cxn>
                <a:cxn ang="0">
                  <a:pos x="294" y="17"/>
                </a:cxn>
                <a:cxn ang="0">
                  <a:pos x="298" y="8"/>
                </a:cxn>
                <a:cxn ang="0">
                  <a:pos x="316" y="0"/>
                </a:cxn>
              </a:cxnLst>
              <a:rect l="0" t="0" r="r" b="b"/>
              <a:pathLst>
                <a:path w="1051" h="1102">
                  <a:moveTo>
                    <a:pt x="316" y="0"/>
                  </a:moveTo>
                  <a:lnTo>
                    <a:pt x="1043" y="0"/>
                  </a:lnTo>
                  <a:lnTo>
                    <a:pt x="1051" y="4"/>
                  </a:lnTo>
                  <a:lnTo>
                    <a:pt x="1051" y="30"/>
                  </a:lnTo>
                  <a:lnTo>
                    <a:pt x="160" y="1041"/>
                  </a:lnTo>
                  <a:lnTo>
                    <a:pt x="432" y="1041"/>
                  </a:lnTo>
                  <a:lnTo>
                    <a:pt x="528" y="1036"/>
                  </a:lnTo>
                  <a:lnTo>
                    <a:pt x="601" y="1019"/>
                  </a:lnTo>
                  <a:lnTo>
                    <a:pt x="666" y="993"/>
                  </a:lnTo>
                  <a:lnTo>
                    <a:pt x="718" y="957"/>
                  </a:lnTo>
                  <a:lnTo>
                    <a:pt x="761" y="909"/>
                  </a:lnTo>
                  <a:lnTo>
                    <a:pt x="796" y="852"/>
                  </a:lnTo>
                  <a:lnTo>
                    <a:pt x="826" y="786"/>
                  </a:lnTo>
                  <a:lnTo>
                    <a:pt x="852" y="707"/>
                  </a:lnTo>
                  <a:lnTo>
                    <a:pt x="857" y="689"/>
                  </a:lnTo>
                  <a:lnTo>
                    <a:pt x="865" y="681"/>
                  </a:lnTo>
                  <a:lnTo>
                    <a:pt x="865" y="672"/>
                  </a:lnTo>
                  <a:lnTo>
                    <a:pt x="874" y="667"/>
                  </a:lnTo>
                  <a:lnTo>
                    <a:pt x="887" y="667"/>
                  </a:lnTo>
                  <a:lnTo>
                    <a:pt x="896" y="672"/>
                  </a:lnTo>
                  <a:lnTo>
                    <a:pt x="900" y="681"/>
                  </a:lnTo>
                  <a:lnTo>
                    <a:pt x="900" y="685"/>
                  </a:lnTo>
                  <a:lnTo>
                    <a:pt x="896" y="698"/>
                  </a:lnTo>
                  <a:lnTo>
                    <a:pt x="896" y="711"/>
                  </a:lnTo>
                  <a:lnTo>
                    <a:pt x="783" y="1067"/>
                  </a:lnTo>
                  <a:lnTo>
                    <a:pt x="779" y="1080"/>
                  </a:lnTo>
                  <a:lnTo>
                    <a:pt x="774" y="1089"/>
                  </a:lnTo>
                  <a:lnTo>
                    <a:pt x="766" y="1098"/>
                  </a:lnTo>
                  <a:lnTo>
                    <a:pt x="757" y="1098"/>
                  </a:lnTo>
                  <a:lnTo>
                    <a:pt x="748" y="1102"/>
                  </a:lnTo>
                  <a:lnTo>
                    <a:pt x="8" y="1102"/>
                  </a:lnTo>
                  <a:lnTo>
                    <a:pt x="0" y="1098"/>
                  </a:lnTo>
                  <a:lnTo>
                    <a:pt x="0" y="1076"/>
                  </a:lnTo>
                  <a:lnTo>
                    <a:pt x="4" y="1072"/>
                  </a:lnTo>
                  <a:lnTo>
                    <a:pt x="4" y="1063"/>
                  </a:lnTo>
                  <a:lnTo>
                    <a:pt x="896" y="48"/>
                  </a:lnTo>
                  <a:lnTo>
                    <a:pt x="636" y="48"/>
                  </a:lnTo>
                  <a:lnTo>
                    <a:pt x="536" y="57"/>
                  </a:lnTo>
                  <a:lnTo>
                    <a:pt x="458" y="74"/>
                  </a:lnTo>
                  <a:lnTo>
                    <a:pt x="394" y="105"/>
                  </a:lnTo>
                  <a:lnTo>
                    <a:pt x="342" y="149"/>
                  </a:lnTo>
                  <a:lnTo>
                    <a:pt x="303" y="206"/>
                  </a:lnTo>
                  <a:lnTo>
                    <a:pt x="268" y="272"/>
                  </a:lnTo>
                  <a:lnTo>
                    <a:pt x="242" y="347"/>
                  </a:lnTo>
                  <a:lnTo>
                    <a:pt x="233" y="356"/>
                  </a:lnTo>
                  <a:lnTo>
                    <a:pt x="229" y="364"/>
                  </a:lnTo>
                  <a:lnTo>
                    <a:pt x="212" y="364"/>
                  </a:lnTo>
                  <a:lnTo>
                    <a:pt x="203" y="360"/>
                  </a:lnTo>
                  <a:lnTo>
                    <a:pt x="203" y="356"/>
                  </a:lnTo>
                  <a:lnTo>
                    <a:pt x="199" y="351"/>
                  </a:lnTo>
                  <a:lnTo>
                    <a:pt x="199" y="334"/>
                  </a:lnTo>
                  <a:lnTo>
                    <a:pt x="203" y="325"/>
                  </a:lnTo>
                  <a:lnTo>
                    <a:pt x="290" y="30"/>
                  </a:lnTo>
                  <a:lnTo>
                    <a:pt x="294" y="17"/>
                  </a:lnTo>
                  <a:lnTo>
                    <a:pt x="298" y="8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426" y="4755"/>
              <a:ext cx="649" cy="747"/>
            </a:xfrm>
            <a:custGeom>
              <a:avLst/>
              <a:gdLst/>
              <a:ahLst/>
              <a:cxnLst>
                <a:cxn ang="0">
                  <a:pos x="294" y="9"/>
                </a:cxn>
                <a:cxn ang="0">
                  <a:pos x="381" y="75"/>
                </a:cxn>
                <a:cxn ang="0">
                  <a:pos x="446" y="224"/>
                </a:cxn>
                <a:cxn ang="0">
                  <a:pos x="463" y="312"/>
                </a:cxn>
                <a:cxn ang="0">
                  <a:pos x="463" y="347"/>
                </a:cxn>
                <a:cxn ang="0">
                  <a:pos x="468" y="339"/>
                </a:cxn>
                <a:cxn ang="0">
                  <a:pos x="541" y="167"/>
                </a:cxn>
                <a:cxn ang="0">
                  <a:pos x="619" y="14"/>
                </a:cxn>
                <a:cxn ang="0">
                  <a:pos x="649" y="22"/>
                </a:cxn>
                <a:cxn ang="0">
                  <a:pos x="645" y="40"/>
                </a:cxn>
                <a:cxn ang="0">
                  <a:pos x="585" y="159"/>
                </a:cxn>
                <a:cxn ang="0">
                  <a:pos x="554" y="229"/>
                </a:cxn>
                <a:cxn ang="0">
                  <a:pos x="524" y="308"/>
                </a:cxn>
                <a:cxn ang="0">
                  <a:pos x="485" y="409"/>
                </a:cxn>
                <a:cxn ang="0">
                  <a:pos x="463" y="479"/>
                </a:cxn>
                <a:cxn ang="0">
                  <a:pos x="442" y="598"/>
                </a:cxn>
                <a:cxn ang="0">
                  <a:pos x="420" y="690"/>
                </a:cxn>
                <a:cxn ang="0">
                  <a:pos x="407" y="725"/>
                </a:cxn>
                <a:cxn ang="0">
                  <a:pos x="390" y="747"/>
                </a:cxn>
                <a:cxn ang="0">
                  <a:pos x="368" y="743"/>
                </a:cxn>
                <a:cxn ang="0">
                  <a:pos x="359" y="730"/>
                </a:cxn>
                <a:cxn ang="0">
                  <a:pos x="364" y="690"/>
                </a:cxn>
                <a:cxn ang="0">
                  <a:pos x="385" y="589"/>
                </a:cxn>
                <a:cxn ang="0">
                  <a:pos x="424" y="462"/>
                </a:cxn>
                <a:cxn ang="0">
                  <a:pos x="429" y="347"/>
                </a:cxn>
                <a:cxn ang="0">
                  <a:pos x="411" y="246"/>
                </a:cxn>
                <a:cxn ang="0">
                  <a:pos x="368" y="159"/>
                </a:cxn>
                <a:cxn ang="0">
                  <a:pos x="286" y="101"/>
                </a:cxn>
                <a:cxn ang="0">
                  <a:pos x="169" y="101"/>
                </a:cxn>
                <a:cxn ang="0">
                  <a:pos x="74" y="154"/>
                </a:cxn>
                <a:cxn ang="0">
                  <a:pos x="35" y="216"/>
                </a:cxn>
                <a:cxn ang="0">
                  <a:pos x="9" y="220"/>
                </a:cxn>
                <a:cxn ang="0">
                  <a:pos x="0" y="207"/>
                </a:cxn>
                <a:cxn ang="0">
                  <a:pos x="13" y="159"/>
                </a:cxn>
                <a:cxn ang="0">
                  <a:pos x="82" y="66"/>
                </a:cxn>
                <a:cxn ang="0">
                  <a:pos x="178" y="9"/>
                </a:cxn>
              </a:cxnLst>
              <a:rect l="0" t="0" r="r" b="b"/>
              <a:pathLst>
                <a:path w="649" h="747">
                  <a:moveTo>
                    <a:pt x="238" y="0"/>
                  </a:moveTo>
                  <a:lnTo>
                    <a:pt x="294" y="9"/>
                  </a:lnTo>
                  <a:lnTo>
                    <a:pt x="342" y="36"/>
                  </a:lnTo>
                  <a:lnTo>
                    <a:pt x="381" y="75"/>
                  </a:lnTo>
                  <a:lnTo>
                    <a:pt x="433" y="172"/>
                  </a:lnTo>
                  <a:lnTo>
                    <a:pt x="446" y="224"/>
                  </a:lnTo>
                  <a:lnTo>
                    <a:pt x="459" y="273"/>
                  </a:lnTo>
                  <a:lnTo>
                    <a:pt x="463" y="312"/>
                  </a:lnTo>
                  <a:lnTo>
                    <a:pt x="468" y="339"/>
                  </a:lnTo>
                  <a:lnTo>
                    <a:pt x="463" y="347"/>
                  </a:lnTo>
                  <a:lnTo>
                    <a:pt x="468" y="343"/>
                  </a:lnTo>
                  <a:lnTo>
                    <a:pt x="468" y="339"/>
                  </a:lnTo>
                  <a:lnTo>
                    <a:pt x="515" y="224"/>
                  </a:lnTo>
                  <a:lnTo>
                    <a:pt x="541" y="167"/>
                  </a:lnTo>
                  <a:lnTo>
                    <a:pt x="615" y="18"/>
                  </a:lnTo>
                  <a:lnTo>
                    <a:pt x="619" y="14"/>
                  </a:lnTo>
                  <a:lnTo>
                    <a:pt x="641" y="14"/>
                  </a:lnTo>
                  <a:lnTo>
                    <a:pt x="649" y="22"/>
                  </a:lnTo>
                  <a:lnTo>
                    <a:pt x="649" y="36"/>
                  </a:lnTo>
                  <a:lnTo>
                    <a:pt x="645" y="40"/>
                  </a:lnTo>
                  <a:lnTo>
                    <a:pt x="610" y="106"/>
                  </a:lnTo>
                  <a:lnTo>
                    <a:pt x="585" y="159"/>
                  </a:lnTo>
                  <a:lnTo>
                    <a:pt x="567" y="198"/>
                  </a:lnTo>
                  <a:lnTo>
                    <a:pt x="554" y="229"/>
                  </a:lnTo>
                  <a:lnTo>
                    <a:pt x="541" y="264"/>
                  </a:lnTo>
                  <a:lnTo>
                    <a:pt x="524" y="308"/>
                  </a:lnTo>
                  <a:lnTo>
                    <a:pt x="502" y="361"/>
                  </a:lnTo>
                  <a:lnTo>
                    <a:pt x="485" y="409"/>
                  </a:lnTo>
                  <a:lnTo>
                    <a:pt x="472" y="448"/>
                  </a:lnTo>
                  <a:lnTo>
                    <a:pt x="463" y="479"/>
                  </a:lnTo>
                  <a:lnTo>
                    <a:pt x="455" y="541"/>
                  </a:lnTo>
                  <a:lnTo>
                    <a:pt x="442" y="598"/>
                  </a:lnTo>
                  <a:lnTo>
                    <a:pt x="433" y="651"/>
                  </a:lnTo>
                  <a:lnTo>
                    <a:pt x="420" y="690"/>
                  </a:lnTo>
                  <a:lnTo>
                    <a:pt x="411" y="712"/>
                  </a:lnTo>
                  <a:lnTo>
                    <a:pt x="407" y="725"/>
                  </a:lnTo>
                  <a:lnTo>
                    <a:pt x="398" y="738"/>
                  </a:lnTo>
                  <a:lnTo>
                    <a:pt x="390" y="747"/>
                  </a:lnTo>
                  <a:lnTo>
                    <a:pt x="372" y="747"/>
                  </a:lnTo>
                  <a:lnTo>
                    <a:pt x="368" y="743"/>
                  </a:lnTo>
                  <a:lnTo>
                    <a:pt x="364" y="734"/>
                  </a:lnTo>
                  <a:lnTo>
                    <a:pt x="359" y="730"/>
                  </a:lnTo>
                  <a:lnTo>
                    <a:pt x="359" y="721"/>
                  </a:lnTo>
                  <a:lnTo>
                    <a:pt x="364" y="690"/>
                  </a:lnTo>
                  <a:lnTo>
                    <a:pt x="372" y="646"/>
                  </a:lnTo>
                  <a:lnTo>
                    <a:pt x="385" y="589"/>
                  </a:lnTo>
                  <a:lnTo>
                    <a:pt x="420" y="475"/>
                  </a:lnTo>
                  <a:lnTo>
                    <a:pt x="424" y="462"/>
                  </a:lnTo>
                  <a:lnTo>
                    <a:pt x="429" y="435"/>
                  </a:lnTo>
                  <a:lnTo>
                    <a:pt x="429" y="347"/>
                  </a:lnTo>
                  <a:lnTo>
                    <a:pt x="424" y="295"/>
                  </a:lnTo>
                  <a:lnTo>
                    <a:pt x="411" y="246"/>
                  </a:lnTo>
                  <a:lnTo>
                    <a:pt x="394" y="198"/>
                  </a:lnTo>
                  <a:lnTo>
                    <a:pt x="368" y="159"/>
                  </a:lnTo>
                  <a:lnTo>
                    <a:pt x="333" y="123"/>
                  </a:lnTo>
                  <a:lnTo>
                    <a:pt x="286" y="101"/>
                  </a:lnTo>
                  <a:lnTo>
                    <a:pt x="225" y="93"/>
                  </a:lnTo>
                  <a:lnTo>
                    <a:pt x="169" y="101"/>
                  </a:lnTo>
                  <a:lnTo>
                    <a:pt x="117" y="119"/>
                  </a:lnTo>
                  <a:lnTo>
                    <a:pt x="74" y="154"/>
                  </a:lnTo>
                  <a:lnTo>
                    <a:pt x="43" y="198"/>
                  </a:lnTo>
                  <a:lnTo>
                    <a:pt x="35" y="216"/>
                  </a:lnTo>
                  <a:lnTo>
                    <a:pt x="30" y="220"/>
                  </a:lnTo>
                  <a:lnTo>
                    <a:pt x="9" y="220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4" y="194"/>
                  </a:lnTo>
                  <a:lnTo>
                    <a:pt x="13" y="159"/>
                  </a:lnTo>
                  <a:lnTo>
                    <a:pt x="39" y="115"/>
                  </a:lnTo>
                  <a:lnTo>
                    <a:pt x="82" y="66"/>
                  </a:lnTo>
                  <a:lnTo>
                    <a:pt x="126" y="36"/>
                  </a:lnTo>
                  <a:lnTo>
                    <a:pt x="178" y="9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3751" y="4430"/>
              <a:ext cx="1065" cy="378"/>
            </a:xfrm>
            <a:custGeom>
              <a:avLst/>
              <a:gdLst/>
              <a:ahLst/>
              <a:cxnLst>
                <a:cxn ang="0">
                  <a:pos x="30" y="312"/>
                </a:cxn>
                <a:cxn ang="0">
                  <a:pos x="1026" y="312"/>
                </a:cxn>
                <a:cxn ang="0">
                  <a:pos x="1039" y="317"/>
                </a:cxn>
                <a:cxn ang="0">
                  <a:pos x="1047" y="317"/>
                </a:cxn>
                <a:cxn ang="0">
                  <a:pos x="1052" y="325"/>
                </a:cxn>
                <a:cxn ang="0">
                  <a:pos x="1060" y="334"/>
                </a:cxn>
                <a:cxn ang="0">
                  <a:pos x="1060" y="361"/>
                </a:cxn>
                <a:cxn ang="0">
                  <a:pos x="1052" y="365"/>
                </a:cxn>
                <a:cxn ang="0">
                  <a:pos x="1047" y="374"/>
                </a:cxn>
                <a:cxn ang="0">
                  <a:pos x="1039" y="374"/>
                </a:cxn>
                <a:cxn ang="0">
                  <a:pos x="1030" y="378"/>
                </a:cxn>
                <a:cxn ang="0">
                  <a:pos x="30" y="378"/>
                </a:cxn>
                <a:cxn ang="0">
                  <a:pos x="21" y="374"/>
                </a:cxn>
                <a:cxn ang="0">
                  <a:pos x="13" y="374"/>
                </a:cxn>
                <a:cxn ang="0">
                  <a:pos x="8" y="365"/>
                </a:cxn>
                <a:cxn ang="0">
                  <a:pos x="0" y="361"/>
                </a:cxn>
                <a:cxn ang="0">
                  <a:pos x="0" y="334"/>
                </a:cxn>
                <a:cxn ang="0">
                  <a:pos x="8" y="325"/>
                </a:cxn>
                <a:cxn ang="0">
                  <a:pos x="13" y="317"/>
                </a:cxn>
                <a:cxn ang="0">
                  <a:pos x="21" y="317"/>
                </a:cxn>
                <a:cxn ang="0">
                  <a:pos x="30" y="312"/>
                </a:cxn>
                <a:cxn ang="0">
                  <a:pos x="34" y="0"/>
                </a:cxn>
                <a:cxn ang="0">
                  <a:pos x="1034" y="0"/>
                </a:cxn>
                <a:cxn ang="0">
                  <a:pos x="1043" y="5"/>
                </a:cxn>
                <a:cxn ang="0">
                  <a:pos x="1052" y="5"/>
                </a:cxn>
                <a:cxn ang="0">
                  <a:pos x="1056" y="13"/>
                </a:cxn>
                <a:cxn ang="0">
                  <a:pos x="1065" y="18"/>
                </a:cxn>
                <a:cxn ang="0">
                  <a:pos x="1065" y="44"/>
                </a:cxn>
                <a:cxn ang="0">
                  <a:pos x="1056" y="53"/>
                </a:cxn>
                <a:cxn ang="0">
                  <a:pos x="1052" y="62"/>
                </a:cxn>
                <a:cxn ang="0">
                  <a:pos x="1043" y="62"/>
                </a:cxn>
                <a:cxn ang="0">
                  <a:pos x="1030" y="66"/>
                </a:cxn>
                <a:cxn ang="0">
                  <a:pos x="34" y="66"/>
                </a:cxn>
                <a:cxn ang="0">
                  <a:pos x="26" y="62"/>
                </a:cxn>
                <a:cxn ang="0">
                  <a:pos x="17" y="62"/>
                </a:cxn>
                <a:cxn ang="0">
                  <a:pos x="13" y="53"/>
                </a:cxn>
                <a:cxn ang="0">
                  <a:pos x="4" y="44"/>
                </a:cxn>
                <a:cxn ang="0">
                  <a:pos x="4" y="18"/>
                </a:cxn>
                <a:cxn ang="0">
                  <a:pos x="13" y="13"/>
                </a:cxn>
                <a:cxn ang="0">
                  <a:pos x="17" y="5"/>
                </a:cxn>
                <a:cxn ang="0">
                  <a:pos x="26" y="5"/>
                </a:cxn>
                <a:cxn ang="0">
                  <a:pos x="34" y="0"/>
                </a:cxn>
              </a:cxnLst>
              <a:rect l="0" t="0" r="r" b="b"/>
              <a:pathLst>
                <a:path w="1065" h="378">
                  <a:moveTo>
                    <a:pt x="30" y="312"/>
                  </a:moveTo>
                  <a:lnTo>
                    <a:pt x="1026" y="312"/>
                  </a:lnTo>
                  <a:lnTo>
                    <a:pt x="1039" y="317"/>
                  </a:lnTo>
                  <a:lnTo>
                    <a:pt x="1047" y="317"/>
                  </a:lnTo>
                  <a:lnTo>
                    <a:pt x="1052" y="325"/>
                  </a:lnTo>
                  <a:lnTo>
                    <a:pt x="1060" y="334"/>
                  </a:lnTo>
                  <a:lnTo>
                    <a:pt x="1060" y="361"/>
                  </a:lnTo>
                  <a:lnTo>
                    <a:pt x="1052" y="365"/>
                  </a:lnTo>
                  <a:lnTo>
                    <a:pt x="1047" y="374"/>
                  </a:lnTo>
                  <a:lnTo>
                    <a:pt x="1039" y="374"/>
                  </a:lnTo>
                  <a:lnTo>
                    <a:pt x="1030" y="378"/>
                  </a:lnTo>
                  <a:lnTo>
                    <a:pt x="30" y="378"/>
                  </a:lnTo>
                  <a:lnTo>
                    <a:pt x="21" y="374"/>
                  </a:lnTo>
                  <a:lnTo>
                    <a:pt x="13" y="374"/>
                  </a:lnTo>
                  <a:lnTo>
                    <a:pt x="8" y="365"/>
                  </a:lnTo>
                  <a:lnTo>
                    <a:pt x="0" y="361"/>
                  </a:lnTo>
                  <a:lnTo>
                    <a:pt x="0" y="334"/>
                  </a:lnTo>
                  <a:lnTo>
                    <a:pt x="8" y="325"/>
                  </a:lnTo>
                  <a:lnTo>
                    <a:pt x="13" y="317"/>
                  </a:lnTo>
                  <a:lnTo>
                    <a:pt x="21" y="317"/>
                  </a:lnTo>
                  <a:lnTo>
                    <a:pt x="30" y="312"/>
                  </a:lnTo>
                  <a:close/>
                  <a:moveTo>
                    <a:pt x="34" y="0"/>
                  </a:moveTo>
                  <a:lnTo>
                    <a:pt x="1034" y="0"/>
                  </a:lnTo>
                  <a:lnTo>
                    <a:pt x="1043" y="5"/>
                  </a:lnTo>
                  <a:lnTo>
                    <a:pt x="1052" y="5"/>
                  </a:lnTo>
                  <a:lnTo>
                    <a:pt x="1056" y="13"/>
                  </a:lnTo>
                  <a:lnTo>
                    <a:pt x="1065" y="18"/>
                  </a:lnTo>
                  <a:lnTo>
                    <a:pt x="1065" y="44"/>
                  </a:lnTo>
                  <a:lnTo>
                    <a:pt x="1056" y="53"/>
                  </a:lnTo>
                  <a:lnTo>
                    <a:pt x="1052" y="62"/>
                  </a:lnTo>
                  <a:lnTo>
                    <a:pt x="1043" y="62"/>
                  </a:lnTo>
                  <a:lnTo>
                    <a:pt x="1030" y="66"/>
                  </a:lnTo>
                  <a:lnTo>
                    <a:pt x="34" y="66"/>
                  </a:lnTo>
                  <a:lnTo>
                    <a:pt x="26" y="62"/>
                  </a:lnTo>
                  <a:lnTo>
                    <a:pt x="17" y="62"/>
                  </a:lnTo>
                  <a:lnTo>
                    <a:pt x="13" y="53"/>
                  </a:lnTo>
                  <a:lnTo>
                    <a:pt x="4" y="44"/>
                  </a:lnTo>
                  <a:lnTo>
                    <a:pt x="4" y="18"/>
                  </a:lnTo>
                  <a:lnTo>
                    <a:pt x="13" y="13"/>
                  </a:lnTo>
                  <a:lnTo>
                    <a:pt x="17" y="5"/>
                  </a:lnTo>
                  <a:lnTo>
                    <a:pt x="26" y="5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5426" y="3719"/>
              <a:ext cx="887" cy="1788"/>
            </a:xfrm>
            <a:custGeom>
              <a:avLst/>
              <a:gdLst/>
              <a:ahLst/>
              <a:cxnLst>
                <a:cxn ang="0">
                  <a:pos x="554" y="1107"/>
                </a:cxn>
                <a:cxn ang="0">
                  <a:pos x="675" y="957"/>
                </a:cxn>
                <a:cxn ang="0">
                  <a:pos x="640" y="755"/>
                </a:cxn>
                <a:cxn ang="0">
                  <a:pos x="532" y="667"/>
                </a:cxn>
                <a:cxn ang="0">
                  <a:pos x="294" y="724"/>
                </a:cxn>
                <a:cxn ang="0">
                  <a:pos x="216" y="896"/>
                </a:cxn>
                <a:cxn ang="0">
                  <a:pos x="281" y="1054"/>
                </a:cxn>
                <a:cxn ang="0">
                  <a:pos x="363" y="1120"/>
                </a:cxn>
                <a:cxn ang="0">
                  <a:pos x="766" y="4"/>
                </a:cxn>
                <a:cxn ang="0">
                  <a:pos x="879" y="92"/>
                </a:cxn>
                <a:cxn ang="0">
                  <a:pos x="866" y="189"/>
                </a:cxn>
                <a:cxn ang="0">
                  <a:pos x="796" y="202"/>
                </a:cxn>
                <a:cxn ang="0">
                  <a:pos x="753" y="136"/>
                </a:cxn>
                <a:cxn ang="0">
                  <a:pos x="762" y="105"/>
                </a:cxn>
                <a:cxn ang="0">
                  <a:pos x="792" y="74"/>
                </a:cxn>
                <a:cxn ang="0">
                  <a:pos x="736" y="39"/>
                </a:cxn>
                <a:cxn ang="0">
                  <a:pos x="636" y="66"/>
                </a:cxn>
                <a:cxn ang="0">
                  <a:pos x="580" y="210"/>
                </a:cxn>
                <a:cxn ang="0">
                  <a:pos x="558" y="373"/>
                </a:cxn>
                <a:cxn ang="0">
                  <a:pos x="550" y="522"/>
                </a:cxn>
                <a:cxn ang="0">
                  <a:pos x="671" y="694"/>
                </a:cxn>
                <a:cxn ang="0">
                  <a:pos x="749" y="896"/>
                </a:cxn>
                <a:cxn ang="0">
                  <a:pos x="679" y="1089"/>
                </a:cxn>
                <a:cxn ang="0">
                  <a:pos x="485" y="1199"/>
                </a:cxn>
                <a:cxn ang="0">
                  <a:pos x="459" y="1370"/>
                </a:cxn>
                <a:cxn ang="0">
                  <a:pos x="428" y="1546"/>
                </a:cxn>
                <a:cxn ang="0">
                  <a:pos x="346" y="1704"/>
                </a:cxn>
                <a:cxn ang="0">
                  <a:pos x="177" y="1788"/>
                </a:cxn>
                <a:cxn ang="0">
                  <a:pos x="34" y="1735"/>
                </a:cxn>
                <a:cxn ang="0">
                  <a:pos x="4" y="1625"/>
                </a:cxn>
                <a:cxn ang="0">
                  <a:pos x="65" y="1586"/>
                </a:cxn>
                <a:cxn ang="0">
                  <a:pos x="125" y="1625"/>
                </a:cxn>
                <a:cxn ang="0">
                  <a:pos x="130" y="1678"/>
                </a:cxn>
                <a:cxn ang="0">
                  <a:pos x="91" y="1717"/>
                </a:cxn>
                <a:cxn ang="0">
                  <a:pos x="147" y="1752"/>
                </a:cxn>
                <a:cxn ang="0">
                  <a:pos x="264" y="1722"/>
                </a:cxn>
                <a:cxn ang="0">
                  <a:pos x="329" y="1572"/>
                </a:cxn>
                <a:cxn ang="0">
                  <a:pos x="350" y="1410"/>
                </a:cxn>
                <a:cxn ang="0">
                  <a:pos x="359" y="1269"/>
                </a:cxn>
                <a:cxn ang="0">
                  <a:pos x="234" y="1098"/>
                </a:cxn>
                <a:cxn ang="0">
                  <a:pos x="156" y="896"/>
                </a:cxn>
                <a:cxn ang="0">
                  <a:pos x="225" y="707"/>
                </a:cxn>
                <a:cxn ang="0">
                  <a:pos x="424" y="597"/>
                </a:cxn>
                <a:cxn ang="0">
                  <a:pos x="454" y="342"/>
                </a:cxn>
                <a:cxn ang="0">
                  <a:pos x="480" y="228"/>
                </a:cxn>
                <a:cxn ang="0">
                  <a:pos x="532" y="109"/>
                </a:cxn>
                <a:cxn ang="0">
                  <a:pos x="649" y="8"/>
                </a:cxn>
              </a:cxnLst>
              <a:rect l="0" t="0" r="r" b="b"/>
              <a:pathLst>
                <a:path w="887" h="1788">
                  <a:moveTo>
                    <a:pt x="532" y="667"/>
                  </a:moveTo>
                  <a:lnTo>
                    <a:pt x="489" y="1124"/>
                  </a:lnTo>
                  <a:lnTo>
                    <a:pt x="554" y="1107"/>
                  </a:lnTo>
                  <a:lnTo>
                    <a:pt x="606" y="1067"/>
                  </a:lnTo>
                  <a:lnTo>
                    <a:pt x="649" y="1014"/>
                  </a:lnTo>
                  <a:lnTo>
                    <a:pt x="675" y="957"/>
                  </a:lnTo>
                  <a:lnTo>
                    <a:pt x="684" y="891"/>
                  </a:lnTo>
                  <a:lnTo>
                    <a:pt x="671" y="821"/>
                  </a:lnTo>
                  <a:lnTo>
                    <a:pt x="640" y="755"/>
                  </a:lnTo>
                  <a:lnTo>
                    <a:pt x="593" y="707"/>
                  </a:lnTo>
                  <a:lnTo>
                    <a:pt x="537" y="672"/>
                  </a:lnTo>
                  <a:lnTo>
                    <a:pt x="532" y="667"/>
                  </a:lnTo>
                  <a:close/>
                  <a:moveTo>
                    <a:pt x="411" y="663"/>
                  </a:moveTo>
                  <a:lnTo>
                    <a:pt x="346" y="685"/>
                  </a:lnTo>
                  <a:lnTo>
                    <a:pt x="294" y="724"/>
                  </a:lnTo>
                  <a:lnTo>
                    <a:pt x="251" y="773"/>
                  </a:lnTo>
                  <a:lnTo>
                    <a:pt x="225" y="830"/>
                  </a:lnTo>
                  <a:lnTo>
                    <a:pt x="216" y="896"/>
                  </a:lnTo>
                  <a:lnTo>
                    <a:pt x="225" y="957"/>
                  </a:lnTo>
                  <a:lnTo>
                    <a:pt x="247" y="1010"/>
                  </a:lnTo>
                  <a:lnTo>
                    <a:pt x="281" y="1054"/>
                  </a:lnTo>
                  <a:lnTo>
                    <a:pt x="320" y="1089"/>
                  </a:lnTo>
                  <a:lnTo>
                    <a:pt x="363" y="1115"/>
                  </a:lnTo>
                  <a:lnTo>
                    <a:pt x="363" y="1120"/>
                  </a:lnTo>
                  <a:lnTo>
                    <a:pt x="411" y="663"/>
                  </a:lnTo>
                  <a:close/>
                  <a:moveTo>
                    <a:pt x="710" y="0"/>
                  </a:moveTo>
                  <a:lnTo>
                    <a:pt x="766" y="4"/>
                  </a:lnTo>
                  <a:lnTo>
                    <a:pt x="814" y="26"/>
                  </a:lnTo>
                  <a:lnTo>
                    <a:pt x="853" y="52"/>
                  </a:lnTo>
                  <a:lnTo>
                    <a:pt x="879" y="92"/>
                  </a:lnTo>
                  <a:lnTo>
                    <a:pt x="887" y="136"/>
                  </a:lnTo>
                  <a:lnTo>
                    <a:pt x="883" y="167"/>
                  </a:lnTo>
                  <a:lnTo>
                    <a:pt x="866" y="189"/>
                  </a:lnTo>
                  <a:lnTo>
                    <a:pt x="844" y="202"/>
                  </a:lnTo>
                  <a:lnTo>
                    <a:pt x="818" y="206"/>
                  </a:lnTo>
                  <a:lnTo>
                    <a:pt x="796" y="202"/>
                  </a:lnTo>
                  <a:lnTo>
                    <a:pt x="775" y="189"/>
                  </a:lnTo>
                  <a:lnTo>
                    <a:pt x="757" y="167"/>
                  </a:lnTo>
                  <a:lnTo>
                    <a:pt x="753" y="136"/>
                  </a:lnTo>
                  <a:lnTo>
                    <a:pt x="753" y="127"/>
                  </a:lnTo>
                  <a:lnTo>
                    <a:pt x="757" y="114"/>
                  </a:lnTo>
                  <a:lnTo>
                    <a:pt x="762" y="105"/>
                  </a:lnTo>
                  <a:lnTo>
                    <a:pt x="770" y="92"/>
                  </a:lnTo>
                  <a:lnTo>
                    <a:pt x="779" y="83"/>
                  </a:lnTo>
                  <a:lnTo>
                    <a:pt x="792" y="74"/>
                  </a:lnTo>
                  <a:lnTo>
                    <a:pt x="809" y="70"/>
                  </a:lnTo>
                  <a:lnTo>
                    <a:pt x="770" y="48"/>
                  </a:lnTo>
                  <a:lnTo>
                    <a:pt x="736" y="39"/>
                  </a:lnTo>
                  <a:lnTo>
                    <a:pt x="710" y="35"/>
                  </a:lnTo>
                  <a:lnTo>
                    <a:pt x="666" y="44"/>
                  </a:lnTo>
                  <a:lnTo>
                    <a:pt x="636" y="66"/>
                  </a:lnTo>
                  <a:lnTo>
                    <a:pt x="610" y="101"/>
                  </a:lnTo>
                  <a:lnTo>
                    <a:pt x="593" y="149"/>
                  </a:lnTo>
                  <a:lnTo>
                    <a:pt x="580" y="210"/>
                  </a:lnTo>
                  <a:lnTo>
                    <a:pt x="571" y="276"/>
                  </a:lnTo>
                  <a:lnTo>
                    <a:pt x="563" y="351"/>
                  </a:lnTo>
                  <a:lnTo>
                    <a:pt x="558" y="373"/>
                  </a:lnTo>
                  <a:lnTo>
                    <a:pt x="558" y="408"/>
                  </a:lnTo>
                  <a:lnTo>
                    <a:pt x="554" y="456"/>
                  </a:lnTo>
                  <a:lnTo>
                    <a:pt x="550" y="522"/>
                  </a:lnTo>
                  <a:lnTo>
                    <a:pt x="541" y="610"/>
                  </a:lnTo>
                  <a:lnTo>
                    <a:pt x="615" y="645"/>
                  </a:lnTo>
                  <a:lnTo>
                    <a:pt x="671" y="694"/>
                  </a:lnTo>
                  <a:lnTo>
                    <a:pt x="714" y="755"/>
                  </a:lnTo>
                  <a:lnTo>
                    <a:pt x="740" y="826"/>
                  </a:lnTo>
                  <a:lnTo>
                    <a:pt x="749" y="896"/>
                  </a:lnTo>
                  <a:lnTo>
                    <a:pt x="740" y="962"/>
                  </a:lnTo>
                  <a:lnTo>
                    <a:pt x="718" y="1028"/>
                  </a:lnTo>
                  <a:lnTo>
                    <a:pt x="679" y="1089"/>
                  </a:lnTo>
                  <a:lnTo>
                    <a:pt x="632" y="1137"/>
                  </a:lnTo>
                  <a:lnTo>
                    <a:pt x="563" y="1177"/>
                  </a:lnTo>
                  <a:lnTo>
                    <a:pt x="485" y="1199"/>
                  </a:lnTo>
                  <a:lnTo>
                    <a:pt x="485" y="1190"/>
                  </a:lnTo>
                  <a:lnTo>
                    <a:pt x="472" y="1291"/>
                  </a:lnTo>
                  <a:lnTo>
                    <a:pt x="459" y="1370"/>
                  </a:lnTo>
                  <a:lnTo>
                    <a:pt x="450" y="1441"/>
                  </a:lnTo>
                  <a:lnTo>
                    <a:pt x="437" y="1498"/>
                  </a:lnTo>
                  <a:lnTo>
                    <a:pt x="428" y="1546"/>
                  </a:lnTo>
                  <a:lnTo>
                    <a:pt x="411" y="1590"/>
                  </a:lnTo>
                  <a:lnTo>
                    <a:pt x="385" y="1651"/>
                  </a:lnTo>
                  <a:lnTo>
                    <a:pt x="346" y="1704"/>
                  </a:lnTo>
                  <a:lnTo>
                    <a:pt x="303" y="1748"/>
                  </a:lnTo>
                  <a:lnTo>
                    <a:pt x="247" y="1779"/>
                  </a:lnTo>
                  <a:lnTo>
                    <a:pt x="177" y="1788"/>
                  </a:lnTo>
                  <a:lnTo>
                    <a:pt x="121" y="1783"/>
                  </a:lnTo>
                  <a:lnTo>
                    <a:pt x="73" y="1761"/>
                  </a:lnTo>
                  <a:lnTo>
                    <a:pt x="34" y="1735"/>
                  </a:lnTo>
                  <a:lnTo>
                    <a:pt x="9" y="1700"/>
                  </a:lnTo>
                  <a:lnTo>
                    <a:pt x="0" y="1656"/>
                  </a:lnTo>
                  <a:lnTo>
                    <a:pt x="4" y="1625"/>
                  </a:lnTo>
                  <a:lnTo>
                    <a:pt x="21" y="1603"/>
                  </a:lnTo>
                  <a:lnTo>
                    <a:pt x="43" y="1590"/>
                  </a:lnTo>
                  <a:lnTo>
                    <a:pt x="65" y="1586"/>
                  </a:lnTo>
                  <a:lnTo>
                    <a:pt x="86" y="1590"/>
                  </a:lnTo>
                  <a:lnTo>
                    <a:pt x="112" y="1603"/>
                  </a:lnTo>
                  <a:lnTo>
                    <a:pt x="125" y="1625"/>
                  </a:lnTo>
                  <a:lnTo>
                    <a:pt x="134" y="1656"/>
                  </a:lnTo>
                  <a:lnTo>
                    <a:pt x="134" y="1665"/>
                  </a:lnTo>
                  <a:lnTo>
                    <a:pt x="130" y="1678"/>
                  </a:lnTo>
                  <a:lnTo>
                    <a:pt x="125" y="1687"/>
                  </a:lnTo>
                  <a:lnTo>
                    <a:pt x="117" y="1700"/>
                  </a:lnTo>
                  <a:lnTo>
                    <a:pt x="91" y="1717"/>
                  </a:lnTo>
                  <a:lnTo>
                    <a:pt x="73" y="1722"/>
                  </a:lnTo>
                  <a:lnTo>
                    <a:pt x="112" y="1744"/>
                  </a:lnTo>
                  <a:lnTo>
                    <a:pt x="147" y="1752"/>
                  </a:lnTo>
                  <a:lnTo>
                    <a:pt x="177" y="1757"/>
                  </a:lnTo>
                  <a:lnTo>
                    <a:pt x="225" y="1748"/>
                  </a:lnTo>
                  <a:lnTo>
                    <a:pt x="264" y="1722"/>
                  </a:lnTo>
                  <a:lnTo>
                    <a:pt x="290" y="1682"/>
                  </a:lnTo>
                  <a:lnTo>
                    <a:pt x="312" y="1634"/>
                  </a:lnTo>
                  <a:lnTo>
                    <a:pt x="329" y="1572"/>
                  </a:lnTo>
                  <a:lnTo>
                    <a:pt x="337" y="1506"/>
                  </a:lnTo>
                  <a:lnTo>
                    <a:pt x="346" y="1432"/>
                  </a:lnTo>
                  <a:lnTo>
                    <a:pt x="350" y="1410"/>
                  </a:lnTo>
                  <a:lnTo>
                    <a:pt x="350" y="1379"/>
                  </a:lnTo>
                  <a:lnTo>
                    <a:pt x="355" y="1331"/>
                  </a:lnTo>
                  <a:lnTo>
                    <a:pt x="359" y="1269"/>
                  </a:lnTo>
                  <a:lnTo>
                    <a:pt x="363" y="1181"/>
                  </a:lnTo>
                  <a:lnTo>
                    <a:pt x="290" y="1146"/>
                  </a:lnTo>
                  <a:lnTo>
                    <a:pt x="234" y="1098"/>
                  </a:lnTo>
                  <a:lnTo>
                    <a:pt x="190" y="1036"/>
                  </a:lnTo>
                  <a:lnTo>
                    <a:pt x="164" y="966"/>
                  </a:lnTo>
                  <a:lnTo>
                    <a:pt x="156" y="896"/>
                  </a:lnTo>
                  <a:lnTo>
                    <a:pt x="164" y="830"/>
                  </a:lnTo>
                  <a:lnTo>
                    <a:pt x="186" y="764"/>
                  </a:lnTo>
                  <a:lnTo>
                    <a:pt x="225" y="707"/>
                  </a:lnTo>
                  <a:lnTo>
                    <a:pt x="277" y="659"/>
                  </a:lnTo>
                  <a:lnTo>
                    <a:pt x="342" y="619"/>
                  </a:lnTo>
                  <a:lnTo>
                    <a:pt x="424" y="597"/>
                  </a:lnTo>
                  <a:lnTo>
                    <a:pt x="437" y="492"/>
                  </a:lnTo>
                  <a:lnTo>
                    <a:pt x="446" y="408"/>
                  </a:lnTo>
                  <a:lnTo>
                    <a:pt x="454" y="342"/>
                  </a:lnTo>
                  <a:lnTo>
                    <a:pt x="463" y="294"/>
                  </a:lnTo>
                  <a:lnTo>
                    <a:pt x="472" y="259"/>
                  </a:lnTo>
                  <a:lnTo>
                    <a:pt x="480" y="228"/>
                  </a:lnTo>
                  <a:lnTo>
                    <a:pt x="489" y="202"/>
                  </a:lnTo>
                  <a:lnTo>
                    <a:pt x="506" y="153"/>
                  </a:lnTo>
                  <a:lnTo>
                    <a:pt x="532" y="109"/>
                  </a:lnTo>
                  <a:lnTo>
                    <a:pt x="563" y="66"/>
                  </a:lnTo>
                  <a:lnTo>
                    <a:pt x="602" y="30"/>
                  </a:lnTo>
                  <a:lnTo>
                    <a:pt x="649" y="8"/>
                  </a:lnTo>
                  <a:lnTo>
                    <a:pt x="7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6123" y="5107"/>
              <a:ext cx="649" cy="747"/>
            </a:xfrm>
            <a:custGeom>
              <a:avLst/>
              <a:gdLst/>
              <a:ahLst/>
              <a:cxnLst>
                <a:cxn ang="0">
                  <a:pos x="294" y="9"/>
                </a:cxn>
                <a:cxn ang="0">
                  <a:pos x="381" y="75"/>
                </a:cxn>
                <a:cxn ang="0">
                  <a:pos x="446" y="224"/>
                </a:cxn>
                <a:cxn ang="0">
                  <a:pos x="463" y="312"/>
                </a:cxn>
                <a:cxn ang="0">
                  <a:pos x="463" y="347"/>
                </a:cxn>
                <a:cxn ang="0">
                  <a:pos x="467" y="338"/>
                </a:cxn>
                <a:cxn ang="0">
                  <a:pos x="541" y="167"/>
                </a:cxn>
                <a:cxn ang="0">
                  <a:pos x="619" y="13"/>
                </a:cxn>
                <a:cxn ang="0">
                  <a:pos x="649" y="22"/>
                </a:cxn>
                <a:cxn ang="0">
                  <a:pos x="645" y="39"/>
                </a:cxn>
                <a:cxn ang="0">
                  <a:pos x="584" y="158"/>
                </a:cxn>
                <a:cxn ang="0">
                  <a:pos x="554" y="228"/>
                </a:cxn>
                <a:cxn ang="0">
                  <a:pos x="524" y="307"/>
                </a:cxn>
                <a:cxn ang="0">
                  <a:pos x="485" y="408"/>
                </a:cxn>
                <a:cxn ang="0">
                  <a:pos x="463" y="479"/>
                </a:cxn>
                <a:cxn ang="0">
                  <a:pos x="441" y="597"/>
                </a:cxn>
                <a:cxn ang="0">
                  <a:pos x="420" y="690"/>
                </a:cxn>
                <a:cxn ang="0">
                  <a:pos x="407" y="725"/>
                </a:cxn>
                <a:cxn ang="0">
                  <a:pos x="389" y="747"/>
                </a:cxn>
                <a:cxn ang="0">
                  <a:pos x="368" y="742"/>
                </a:cxn>
                <a:cxn ang="0">
                  <a:pos x="359" y="729"/>
                </a:cxn>
                <a:cxn ang="0">
                  <a:pos x="363" y="690"/>
                </a:cxn>
                <a:cxn ang="0">
                  <a:pos x="385" y="588"/>
                </a:cxn>
                <a:cxn ang="0">
                  <a:pos x="424" y="461"/>
                </a:cxn>
                <a:cxn ang="0">
                  <a:pos x="428" y="347"/>
                </a:cxn>
                <a:cxn ang="0">
                  <a:pos x="411" y="246"/>
                </a:cxn>
                <a:cxn ang="0">
                  <a:pos x="368" y="158"/>
                </a:cxn>
                <a:cxn ang="0">
                  <a:pos x="285" y="101"/>
                </a:cxn>
                <a:cxn ang="0">
                  <a:pos x="169" y="101"/>
                </a:cxn>
                <a:cxn ang="0">
                  <a:pos x="73" y="154"/>
                </a:cxn>
                <a:cxn ang="0">
                  <a:pos x="34" y="215"/>
                </a:cxn>
                <a:cxn ang="0">
                  <a:pos x="8" y="219"/>
                </a:cxn>
                <a:cxn ang="0">
                  <a:pos x="0" y="206"/>
                </a:cxn>
                <a:cxn ang="0">
                  <a:pos x="13" y="158"/>
                </a:cxn>
                <a:cxn ang="0">
                  <a:pos x="82" y="66"/>
                </a:cxn>
                <a:cxn ang="0">
                  <a:pos x="177" y="9"/>
                </a:cxn>
              </a:cxnLst>
              <a:rect l="0" t="0" r="r" b="b"/>
              <a:pathLst>
                <a:path w="649" h="747">
                  <a:moveTo>
                    <a:pt x="238" y="0"/>
                  </a:moveTo>
                  <a:lnTo>
                    <a:pt x="294" y="9"/>
                  </a:lnTo>
                  <a:lnTo>
                    <a:pt x="342" y="35"/>
                  </a:lnTo>
                  <a:lnTo>
                    <a:pt x="381" y="75"/>
                  </a:lnTo>
                  <a:lnTo>
                    <a:pt x="433" y="171"/>
                  </a:lnTo>
                  <a:lnTo>
                    <a:pt x="446" y="224"/>
                  </a:lnTo>
                  <a:lnTo>
                    <a:pt x="459" y="272"/>
                  </a:lnTo>
                  <a:lnTo>
                    <a:pt x="463" y="312"/>
                  </a:lnTo>
                  <a:lnTo>
                    <a:pt x="467" y="338"/>
                  </a:lnTo>
                  <a:lnTo>
                    <a:pt x="463" y="347"/>
                  </a:lnTo>
                  <a:lnTo>
                    <a:pt x="467" y="342"/>
                  </a:lnTo>
                  <a:lnTo>
                    <a:pt x="467" y="338"/>
                  </a:lnTo>
                  <a:lnTo>
                    <a:pt x="515" y="224"/>
                  </a:lnTo>
                  <a:lnTo>
                    <a:pt x="541" y="167"/>
                  </a:lnTo>
                  <a:lnTo>
                    <a:pt x="614" y="17"/>
                  </a:lnTo>
                  <a:lnTo>
                    <a:pt x="619" y="13"/>
                  </a:lnTo>
                  <a:lnTo>
                    <a:pt x="640" y="13"/>
                  </a:lnTo>
                  <a:lnTo>
                    <a:pt x="649" y="22"/>
                  </a:lnTo>
                  <a:lnTo>
                    <a:pt x="649" y="35"/>
                  </a:lnTo>
                  <a:lnTo>
                    <a:pt x="645" y="39"/>
                  </a:lnTo>
                  <a:lnTo>
                    <a:pt x="610" y="105"/>
                  </a:lnTo>
                  <a:lnTo>
                    <a:pt x="584" y="158"/>
                  </a:lnTo>
                  <a:lnTo>
                    <a:pt x="567" y="198"/>
                  </a:lnTo>
                  <a:lnTo>
                    <a:pt x="554" y="228"/>
                  </a:lnTo>
                  <a:lnTo>
                    <a:pt x="541" y="263"/>
                  </a:lnTo>
                  <a:lnTo>
                    <a:pt x="524" y="307"/>
                  </a:lnTo>
                  <a:lnTo>
                    <a:pt x="502" y="360"/>
                  </a:lnTo>
                  <a:lnTo>
                    <a:pt x="485" y="408"/>
                  </a:lnTo>
                  <a:lnTo>
                    <a:pt x="472" y="448"/>
                  </a:lnTo>
                  <a:lnTo>
                    <a:pt x="463" y="479"/>
                  </a:lnTo>
                  <a:lnTo>
                    <a:pt x="454" y="540"/>
                  </a:lnTo>
                  <a:lnTo>
                    <a:pt x="441" y="597"/>
                  </a:lnTo>
                  <a:lnTo>
                    <a:pt x="433" y="650"/>
                  </a:lnTo>
                  <a:lnTo>
                    <a:pt x="420" y="690"/>
                  </a:lnTo>
                  <a:lnTo>
                    <a:pt x="411" y="711"/>
                  </a:lnTo>
                  <a:lnTo>
                    <a:pt x="407" y="725"/>
                  </a:lnTo>
                  <a:lnTo>
                    <a:pt x="398" y="738"/>
                  </a:lnTo>
                  <a:lnTo>
                    <a:pt x="389" y="747"/>
                  </a:lnTo>
                  <a:lnTo>
                    <a:pt x="372" y="747"/>
                  </a:lnTo>
                  <a:lnTo>
                    <a:pt x="368" y="742"/>
                  </a:lnTo>
                  <a:lnTo>
                    <a:pt x="363" y="733"/>
                  </a:lnTo>
                  <a:lnTo>
                    <a:pt x="359" y="729"/>
                  </a:lnTo>
                  <a:lnTo>
                    <a:pt x="359" y="720"/>
                  </a:lnTo>
                  <a:lnTo>
                    <a:pt x="363" y="690"/>
                  </a:lnTo>
                  <a:lnTo>
                    <a:pt x="372" y="646"/>
                  </a:lnTo>
                  <a:lnTo>
                    <a:pt x="385" y="588"/>
                  </a:lnTo>
                  <a:lnTo>
                    <a:pt x="420" y="474"/>
                  </a:lnTo>
                  <a:lnTo>
                    <a:pt x="424" y="461"/>
                  </a:lnTo>
                  <a:lnTo>
                    <a:pt x="428" y="435"/>
                  </a:lnTo>
                  <a:lnTo>
                    <a:pt x="428" y="347"/>
                  </a:lnTo>
                  <a:lnTo>
                    <a:pt x="424" y="294"/>
                  </a:lnTo>
                  <a:lnTo>
                    <a:pt x="411" y="246"/>
                  </a:lnTo>
                  <a:lnTo>
                    <a:pt x="394" y="198"/>
                  </a:lnTo>
                  <a:lnTo>
                    <a:pt x="368" y="158"/>
                  </a:lnTo>
                  <a:lnTo>
                    <a:pt x="333" y="123"/>
                  </a:lnTo>
                  <a:lnTo>
                    <a:pt x="285" y="101"/>
                  </a:lnTo>
                  <a:lnTo>
                    <a:pt x="225" y="92"/>
                  </a:lnTo>
                  <a:lnTo>
                    <a:pt x="169" y="101"/>
                  </a:lnTo>
                  <a:lnTo>
                    <a:pt x="117" y="118"/>
                  </a:lnTo>
                  <a:lnTo>
                    <a:pt x="73" y="154"/>
                  </a:lnTo>
                  <a:lnTo>
                    <a:pt x="43" y="198"/>
                  </a:lnTo>
                  <a:lnTo>
                    <a:pt x="34" y="215"/>
                  </a:lnTo>
                  <a:lnTo>
                    <a:pt x="30" y="219"/>
                  </a:lnTo>
                  <a:lnTo>
                    <a:pt x="8" y="219"/>
                  </a:lnTo>
                  <a:lnTo>
                    <a:pt x="0" y="211"/>
                  </a:lnTo>
                  <a:lnTo>
                    <a:pt x="0" y="206"/>
                  </a:lnTo>
                  <a:lnTo>
                    <a:pt x="4" y="193"/>
                  </a:lnTo>
                  <a:lnTo>
                    <a:pt x="13" y="158"/>
                  </a:lnTo>
                  <a:lnTo>
                    <a:pt x="39" y="114"/>
                  </a:lnTo>
                  <a:lnTo>
                    <a:pt x="82" y="66"/>
                  </a:lnTo>
                  <a:lnTo>
                    <a:pt x="125" y="35"/>
                  </a:lnTo>
                  <a:lnTo>
                    <a:pt x="177" y="9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7270" y="3908"/>
              <a:ext cx="792" cy="1142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25" y="0"/>
                </a:cxn>
                <a:cxn ang="0">
                  <a:pos x="268" y="4"/>
                </a:cxn>
                <a:cxn ang="0">
                  <a:pos x="316" y="13"/>
                </a:cxn>
                <a:cxn ang="0">
                  <a:pos x="359" y="35"/>
                </a:cxn>
                <a:cxn ang="0">
                  <a:pos x="394" y="65"/>
                </a:cxn>
                <a:cxn ang="0">
                  <a:pos x="420" y="114"/>
                </a:cxn>
                <a:cxn ang="0">
                  <a:pos x="744" y="1036"/>
                </a:cxn>
                <a:cxn ang="0">
                  <a:pos x="762" y="1080"/>
                </a:cxn>
                <a:cxn ang="0">
                  <a:pos x="783" y="1111"/>
                </a:cxn>
                <a:cxn ang="0">
                  <a:pos x="788" y="1120"/>
                </a:cxn>
                <a:cxn ang="0">
                  <a:pos x="792" y="1124"/>
                </a:cxn>
                <a:cxn ang="0">
                  <a:pos x="792" y="1129"/>
                </a:cxn>
                <a:cxn ang="0">
                  <a:pos x="775" y="1137"/>
                </a:cxn>
                <a:cxn ang="0">
                  <a:pos x="705" y="1137"/>
                </a:cxn>
                <a:cxn ang="0">
                  <a:pos x="679" y="1129"/>
                </a:cxn>
                <a:cxn ang="0">
                  <a:pos x="653" y="1102"/>
                </a:cxn>
                <a:cxn ang="0">
                  <a:pos x="640" y="1071"/>
                </a:cxn>
                <a:cxn ang="0">
                  <a:pos x="619" y="1023"/>
                </a:cxn>
                <a:cxn ang="0">
                  <a:pos x="597" y="962"/>
                </a:cxn>
                <a:cxn ang="0">
                  <a:pos x="571" y="883"/>
                </a:cxn>
                <a:cxn ang="0">
                  <a:pos x="541" y="803"/>
                </a:cxn>
                <a:cxn ang="0">
                  <a:pos x="515" y="724"/>
                </a:cxn>
                <a:cxn ang="0">
                  <a:pos x="485" y="645"/>
                </a:cxn>
                <a:cxn ang="0">
                  <a:pos x="99" y="1107"/>
                </a:cxn>
                <a:cxn ang="0">
                  <a:pos x="91" y="1115"/>
                </a:cxn>
                <a:cxn ang="0">
                  <a:pos x="82" y="1129"/>
                </a:cxn>
                <a:cxn ang="0">
                  <a:pos x="73" y="1133"/>
                </a:cxn>
                <a:cxn ang="0">
                  <a:pos x="60" y="1142"/>
                </a:cxn>
                <a:cxn ang="0">
                  <a:pos x="34" y="1142"/>
                </a:cxn>
                <a:cxn ang="0">
                  <a:pos x="8" y="1124"/>
                </a:cxn>
                <a:cxn ang="0">
                  <a:pos x="0" y="1098"/>
                </a:cxn>
                <a:cxn ang="0">
                  <a:pos x="0" y="1085"/>
                </a:cxn>
                <a:cxn ang="0">
                  <a:pos x="4" y="1071"/>
                </a:cxn>
                <a:cxn ang="0">
                  <a:pos x="13" y="1058"/>
                </a:cxn>
                <a:cxn ang="0">
                  <a:pos x="26" y="1045"/>
                </a:cxn>
                <a:cxn ang="0">
                  <a:pos x="467" y="601"/>
                </a:cxn>
                <a:cxn ang="0">
                  <a:pos x="311" y="162"/>
                </a:cxn>
                <a:cxn ang="0">
                  <a:pos x="290" y="105"/>
                </a:cxn>
                <a:cxn ang="0">
                  <a:pos x="273" y="70"/>
                </a:cxn>
                <a:cxn ang="0">
                  <a:pos x="255" y="48"/>
                </a:cxn>
                <a:cxn ang="0">
                  <a:pos x="234" y="35"/>
                </a:cxn>
                <a:cxn ang="0">
                  <a:pos x="208" y="30"/>
                </a:cxn>
                <a:cxn ang="0">
                  <a:pos x="203" y="30"/>
                </a:cxn>
                <a:cxn ang="0">
                  <a:pos x="195" y="21"/>
                </a:cxn>
                <a:cxn ang="0">
                  <a:pos x="195" y="8"/>
                </a:cxn>
                <a:cxn ang="0">
                  <a:pos x="199" y="4"/>
                </a:cxn>
                <a:cxn ang="0">
                  <a:pos x="208" y="0"/>
                </a:cxn>
              </a:cxnLst>
              <a:rect l="0" t="0" r="r" b="b"/>
              <a:pathLst>
                <a:path w="792" h="1142">
                  <a:moveTo>
                    <a:pt x="208" y="0"/>
                  </a:moveTo>
                  <a:lnTo>
                    <a:pt x="225" y="0"/>
                  </a:lnTo>
                  <a:lnTo>
                    <a:pt x="268" y="4"/>
                  </a:lnTo>
                  <a:lnTo>
                    <a:pt x="316" y="13"/>
                  </a:lnTo>
                  <a:lnTo>
                    <a:pt x="359" y="35"/>
                  </a:lnTo>
                  <a:lnTo>
                    <a:pt x="394" y="65"/>
                  </a:lnTo>
                  <a:lnTo>
                    <a:pt x="420" y="114"/>
                  </a:lnTo>
                  <a:lnTo>
                    <a:pt x="744" y="1036"/>
                  </a:lnTo>
                  <a:lnTo>
                    <a:pt x="762" y="1080"/>
                  </a:lnTo>
                  <a:lnTo>
                    <a:pt x="783" y="1111"/>
                  </a:lnTo>
                  <a:lnTo>
                    <a:pt x="788" y="1120"/>
                  </a:lnTo>
                  <a:lnTo>
                    <a:pt x="792" y="1124"/>
                  </a:lnTo>
                  <a:lnTo>
                    <a:pt x="792" y="1129"/>
                  </a:lnTo>
                  <a:lnTo>
                    <a:pt x="775" y="1137"/>
                  </a:lnTo>
                  <a:lnTo>
                    <a:pt x="705" y="1137"/>
                  </a:lnTo>
                  <a:lnTo>
                    <a:pt x="679" y="1129"/>
                  </a:lnTo>
                  <a:lnTo>
                    <a:pt x="653" y="1102"/>
                  </a:lnTo>
                  <a:lnTo>
                    <a:pt x="640" y="1071"/>
                  </a:lnTo>
                  <a:lnTo>
                    <a:pt x="619" y="1023"/>
                  </a:lnTo>
                  <a:lnTo>
                    <a:pt x="597" y="962"/>
                  </a:lnTo>
                  <a:lnTo>
                    <a:pt x="571" y="883"/>
                  </a:lnTo>
                  <a:lnTo>
                    <a:pt x="541" y="803"/>
                  </a:lnTo>
                  <a:lnTo>
                    <a:pt x="515" y="724"/>
                  </a:lnTo>
                  <a:lnTo>
                    <a:pt x="485" y="645"/>
                  </a:lnTo>
                  <a:lnTo>
                    <a:pt x="99" y="1107"/>
                  </a:lnTo>
                  <a:lnTo>
                    <a:pt x="91" y="1115"/>
                  </a:lnTo>
                  <a:lnTo>
                    <a:pt x="82" y="1129"/>
                  </a:lnTo>
                  <a:lnTo>
                    <a:pt x="73" y="1133"/>
                  </a:lnTo>
                  <a:lnTo>
                    <a:pt x="60" y="1142"/>
                  </a:lnTo>
                  <a:lnTo>
                    <a:pt x="34" y="1142"/>
                  </a:lnTo>
                  <a:lnTo>
                    <a:pt x="8" y="1124"/>
                  </a:lnTo>
                  <a:lnTo>
                    <a:pt x="0" y="1098"/>
                  </a:lnTo>
                  <a:lnTo>
                    <a:pt x="0" y="1085"/>
                  </a:lnTo>
                  <a:lnTo>
                    <a:pt x="4" y="1071"/>
                  </a:lnTo>
                  <a:lnTo>
                    <a:pt x="13" y="1058"/>
                  </a:lnTo>
                  <a:lnTo>
                    <a:pt x="26" y="1045"/>
                  </a:lnTo>
                  <a:lnTo>
                    <a:pt x="467" y="601"/>
                  </a:lnTo>
                  <a:lnTo>
                    <a:pt x="311" y="162"/>
                  </a:lnTo>
                  <a:lnTo>
                    <a:pt x="290" y="105"/>
                  </a:lnTo>
                  <a:lnTo>
                    <a:pt x="273" y="70"/>
                  </a:lnTo>
                  <a:lnTo>
                    <a:pt x="255" y="48"/>
                  </a:lnTo>
                  <a:lnTo>
                    <a:pt x="234" y="35"/>
                  </a:lnTo>
                  <a:lnTo>
                    <a:pt x="208" y="30"/>
                  </a:lnTo>
                  <a:lnTo>
                    <a:pt x="203" y="30"/>
                  </a:lnTo>
                  <a:lnTo>
                    <a:pt x="195" y="21"/>
                  </a:lnTo>
                  <a:lnTo>
                    <a:pt x="195" y="8"/>
                  </a:lnTo>
                  <a:lnTo>
                    <a:pt x="199" y="4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8642" y="4430"/>
              <a:ext cx="1065" cy="378"/>
            </a:xfrm>
            <a:custGeom>
              <a:avLst/>
              <a:gdLst/>
              <a:ahLst/>
              <a:cxnLst>
                <a:cxn ang="0">
                  <a:pos x="30" y="312"/>
                </a:cxn>
                <a:cxn ang="0">
                  <a:pos x="1026" y="312"/>
                </a:cxn>
                <a:cxn ang="0">
                  <a:pos x="1039" y="317"/>
                </a:cxn>
                <a:cxn ang="0">
                  <a:pos x="1048" y="317"/>
                </a:cxn>
                <a:cxn ang="0">
                  <a:pos x="1052" y="325"/>
                </a:cxn>
                <a:cxn ang="0">
                  <a:pos x="1060" y="334"/>
                </a:cxn>
                <a:cxn ang="0">
                  <a:pos x="1060" y="361"/>
                </a:cxn>
                <a:cxn ang="0">
                  <a:pos x="1052" y="365"/>
                </a:cxn>
                <a:cxn ang="0">
                  <a:pos x="1048" y="374"/>
                </a:cxn>
                <a:cxn ang="0">
                  <a:pos x="1039" y="374"/>
                </a:cxn>
                <a:cxn ang="0">
                  <a:pos x="1030" y="378"/>
                </a:cxn>
                <a:cxn ang="0">
                  <a:pos x="30" y="378"/>
                </a:cxn>
                <a:cxn ang="0">
                  <a:pos x="22" y="374"/>
                </a:cxn>
                <a:cxn ang="0">
                  <a:pos x="13" y="374"/>
                </a:cxn>
                <a:cxn ang="0">
                  <a:pos x="9" y="365"/>
                </a:cxn>
                <a:cxn ang="0">
                  <a:pos x="0" y="361"/>
                </a:cxn>
                <a:cxn ang="0">
                  <a:pos x="0" y="334"/>
                </a:cxn>
                <a:cxn ang="0">
                  <a:pos x="9" y="325"/>
                </a:cxn>
                <a:cxn ang="0">
                  <a:pos x="13" y="317"/>
                </a:cxn>
                <a:cxn ang="0">
                  <a:pos x="22" y="317"/>
                </a:cxn>
                <a:cxn ang="0">
                  <a:pos x="30" y="312"/>
                </a:cxn>
                <a:cxn ang="0">
                  <a:pos x="35" y="0"/>
                </a:cxn>
                <a:cxn ang="0">
                  <a:pos x="1035" y="0"/>
                </a:cxn>
                <a:cxn ang="0">
                  <a:pos x="1043" y="5"/>
                </a:cxn>
                <a:cxn ang="0">
                  <a:pos x="1052" y="5"/>
                </a:cxn>
                <a:cxn ang="0">
                  <a:pos x="1056" y="13"/>
                </a:cxn>
                <a:cxn ang="0">
                  <a:pos x="1065" y="18"/>
                </a:cxn>
                <a:cxn ang="0">
                  <a:pos x="1065" y="44"/>
                </a:cxn>
                <a:cxn ang="0">
                  <a:pos x="1056" y="53"/>
                </a:cxn>
                <a:cxn ang="0">
                  <a:pos x="1052" y="62"/>
                </a:cxn>
                <a:cxn ang="0">
                  <a:pos x="1043" y="62"/>
                </a:cxn>
                <a:cxn ang="0">
                  <a:pos x="1030" y="66"/>
                </a:cxn>
                <a:cxn ang="0">
                  <a:pos x="35" y="66"/>
                </a:cxn>
                <a:cxn ang="0">
                  <a:pos x="26" y="62"/>
                </a:cxn>
                <a:cxn ang="0">
                  <a:pos x="17" y="62"/>
                </a:cxn>
                <a:cxn ang="0">
                  <a:pos x="13" y="53"/>
                </a:cxn>
                <a:cxn ang="0">
                  <a:pos x="4" y="44"/>
                </a:cxn>
                <a:cxn ang="0">
                  <a:pos x="4" y="18"/>
                </a:cxn>
                <a:cxn ang="0">
                  <a:pos x="13" y="13"/>
                </a:cxn>
                <a:cxn ang="0">
                  <a:pos x="17" y="5"/>
                </a:cxn>
                <a:cxn ang="0">
                  <a:pos x="26" y="5"/>
                </a:cxn>
                <a:cxn ang="0">
                  <a:pos x="35" y="0"/>
                </a:cxn>
              </a:cxnLst>
              <a:rect l="0" t="0" r="r" b="b"/>
              <a:pathLst>
                <a:path w="1065" h="378">
                  <a:moveTo>
                    <a:pt x="30" y="312"/>
                  </a:moveTo>
                  <a:lnTo>
                    <a:pt x="1026" y="312"/>
                  </a:lnTo>
                  <a:lnTo>
                    <a:pt x="1039" y="317"/>
                  </a:lnTo>
                  <a:lnTo>
                    <a:pt x="1048" y="317"/>
                  </a:lnTo>
                  <a:lnTo>
                    <a:pt x="1052" y="325"/>
                  </a:lnTo>
                  <a:lnTo>
                    <a:pt x="1060" y="334"/>
                  </a:lnTo>
                  <a:lnTo>
                    <a:pt x="1060" y="361"/>
                  </a:lnTo>
                  <a:lnTo>
                    <a:pt x="1052" y="365"/>
                  </a:lnTo>
                  <a:lnTo>
                    <a:pt x="1048" y="374"/>
                  </a:lnTo>
                  <a:lnTo>
                    <a:pt x="1039" y="374"/>
                  </a:lnTo>
                  <a:lnTo>
                    <a:pt x="1030" y="378"/>
                  </a:lnTo>
                  <a:lnTo>
                    <a:pt x="30" y="378"/>
                  </a:lnTo>
                  <a:lnTo>
                    <a:pt x="22" y="374"/>
                  </a:lnTo>
                  <a:lnTo>
                    <a:pt x="13" y="374"/>
                  </a:lnTo>
                  <a:lnTo>
                    <a:pt x="9" y="365"/>
                  </a:lnTo>
                  <a:lnTo>
                    <a:pt x="0" y="361"/>
                  </a:lnTo>
                  <a:lnTo>
                    <a:pt x="0" y="334"/>
                  </a:lnTo>
                  <a:lnTo>
                    <a:pt x="9" y="325"/>
                  </a:lnTo>
                  <a:lnTo>
                    <a:pt x="13" y="317"/>
                  </a:lnTo>
                  <a:lnTo>
                    <a:pt x="22" y="317"/>
                  </a:lnTo>
                  <a:lnTo>
                    <a:pt x="30" y="312"/>
                  </a:lnTo>
                  <a:close/>
                  <a:moveTo>
                    <a:pt x="35" y="0"/>
                  </a:moveTo>
                  <a:lnTo>
                    <a:pt x="1035" y="0"/>
                  </a:lnTo>
                  <a:lnTo>
                    <a:pt x="1043" y="5"/>
                  </a:lnTo>
                  <a:lnTo>
                    <a:pt x="1052" y="5"/>
                  </a:lnTo>
                  <a:lnTo>
                    <a:pt x="1056" y="13"/>
                  </a:lnTo>
                  <a:lnTo>
                    <a:pt x="1065" y="18"/>
                  </a:lnTo>
                  <a:lnTo>
                    <a:pt x="1065" y="44"/>
                  </a:lnTo>
                  <a:lnTo>
                    <a:pt x="1056" y="53"/>
                  </a:lnTo>
                  <a:lnTo>
                    <a:pt x="1052" y="62"/>
                  </a:lnTo>
                  <a:lnTo>
                    <a:pt x="1043" y="62"/>
                  </a:lnTo>
                  <a:lnTo>
                    <a:pt x="1030" y="66"/>
                  </a:lnTo>
                  <a:lnTo>
                    <a:pt x="35" y="66"/>
                  </a:lnTo>
                  <a:lnTo>
                    <a:pt x="26" y="62"/>
                  </a:lnTo>
                  <a:lnTo>
                    <a:pt x="17" y="62"/>
                  </a:lnTo>
                  <a:lnTo>
                    <a:pt x="13" y="53"/>
                  </a:lnTo>
                  <a:lnTo>
                    <a:pt x="4" y="44"/>
                  </a:lnTo>
                  <a:lnTo>
                    <a:pt x="4" y="18"/>
                  </a:lnTo>
                  <a:lnTo>
                    <a:pt x="13" y="13"/>
                  </a:lnTo>
                  <a:lnTo>
                    <a:pt x="17" y="5"/>
                  </a:lnTo>
                  <a:lnTo>
                    <a:pt x="26" y="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10321" y="4312"/>
              <a:ext cx="615" cy="733"/>
            </a:xfrm>
            <a:custGeom>
              <a:avLst/>
              <a:gdLst/>
              <a:ahLst/>
              <a:cxnLst>
                <a:cxn ang="0">
                  <a:pos x="368" y="44"/>
                </a:cxn>
                <a:cxn ang="0">
                  <a:pos x="295" y="74"/>
                </a:cxn>
                <a:cxn ang="0">
                  <a:pos x="213" y="158"/>
                </a:cxn>
                <a:cxn ang="0">
                  <a:pos x="152" y="303"/>
                </a:cxn>
                <a:cxn ang="0">
                  <a:pos x="329" y="298"/>
                </a:cxn>
                <a:cxn ang="0">
                  <a:pos x="425" y="272"/>
                </a:cxn>
                <a:cxn ang="0">
                  <a:pos x="503" y="224"/>
                </a:cxn>
                <a:cxn ang="0">
                  <a:pos x="537" y="136"/>
                </a:cxn>
                <a:cxn ang="0">
                  <a:pos x="507" y="66"/>
                </a:cxn>
                <a:cxn ang="0">
                  <a:pos x="420" y="35"/>
                </a:cxn>
                <a:cxn ang="0">
                  <a:pos x="420" y="0"/>
                </a:cxn>
                <a:cxn ang="0">
                  <a:pos x="529" y="26"/>
                </a:cxn>
                <a:cxn ang="0">
                  <a:pos x="581" y="96"/>
                </a:cxn>
                <a:cxn ang="0">
                  <a:pos x="589" y="158"/>
                </a:cxn>
                <a:cxn ang="0">
                  <a:pos x="559" y="228"/>
                </a:cxn>
                <a:cxn ang="0">
                  <a:pos x="468" y="303"/>
                </a:cxn>
                <a:cxn ang="0">
                  <a:pos x="334" y="334"/>
                </a:cxn>
                <a:cxn ang="0">
                  <a:pos x="139" y="338"/>
                </a:cxn>
                <a:cxn ang="0">
                  <a:pos x="117" y="452"/>
                </a:cxn>
                <a:cxn ang="0">
                  <a:pos x="113" y="531"/>
                </a:cxn>
                <a:cxn ang="0">
                  <a:pos x="126" y="602"/>
                </a:cxn>
                <a:cxn ang="0">
                  <a:pos x="169" y="667"/>
                </a:cxn>
                <a:cxn ang="0">
                  <a:pos x="252" y="694"/>
                </a:cxn>
                <a:cxn ang="0">
                  <a:pos x="299" y="689"/>
                </a:cxn>
                <a:cxn ang="0">
                  <a:pos x="399" y="663"/>
                </a:cxn>
                <a:cxn ang="0">
                  <a:pos x="516" y="593"/>
                </a:cxn>
                <a:cxn ang="0">
                  <a:pos x="581" y="531"/>
                </a:cxn>
                <a:cxn ang="0">
                  <a:pos x="594" y="522"/>
                </a:cxn>
                <a:cxn ang="0">
                  <a:pos x="615" y="536"/>
                </a:cxn>
                <a:cxn ang="0">
                  <a:pos x="611" y="558"/>
                </a:cxn>
                <a:cxn ang="0">
                  <a:pos x="520" y="645"/>
                </a:cxn>
                <a:cxn ang="0">
                  <a:pos x="403" y="707"/>
                </a:cxn>
                <a:cxn ang="0">
                  <a:pos x="252" y="733"/>
                </a:cxn>
                <a:cxn ang="0">
                  <a:pos x="117" y="694"/>
                </a:cxn>
                <a:cxn ang="0">
                  <a:pos x="31" y="588"/>
                </a:cxn>
                <a:cxn ang="0">
                  <a:pos x="0" y="439"/>
                </a:cxn>
                <a:cxn ang="0">
                  <a:pos x="39" y="250"/>
                </a:cxn>
                <a:cxn ang="0">
                  <a:pos x="143" y="114"/>
                </a:cxn>
                <a:cxn ang="0">
                  <a:pos x="282" y="30"/>
                </a:cxn>
                <a:cxn ang="0">
                  <a:pos x="420" y="0"/>
                </a:cxn>
              </a:cxnLst>
              <a:rect l="0" t="0" r="r" b="b"/>
              <a:pathLst>
                <a:path w="615" h="733">
                  <a:moveTo>
                    <a:pt x="399" y="35"/>
                  </a:moveTo>
                  <a:lnTo>
                    <a:pt x="368" y="44"/>
                  </a:lnTo>
                  <a:lnTo>
                    <a:pt x="334" y="57"/>
                  </a:lnTo>
                  <a:lnTo>
                    <a:pt x="295" y="74"/>
                  </a:lnTo>
                  <a:lnTo>
                    <a:pt x="252" y="110"/>
                  </a:lnTo>
                  <a:lnTo>
                    <a:pt x="213" y="158"/>
                  </a:lnTo>
                  <a:lnTo>
                    <a:pt x="178" y="219"/>
                  </a:lnTo>
                  <a:lnTo>
                    <a:pt x="152" y="303"/>
                  </a:lnTo>
                  <a:lnTo>
                    <a:pt x="282" y="303"/>
                  </a:lnTo>
                  <a:lnTo>
                    <a:pt x="329" y="298"/>
                  </a:lnTo>
                  <a:lnTo>
                    <a:pt x="377" y="290"/>
                  </a:lnTo>
                  <a:lnTo>
                    <a:pt x="425" y="272"/>
                  </a:lnTo>
                  <a:lnTo>
                    <a:pt x="468" y="254"/>
                  </a:lnTo>
                  <a:lnTo>
                    <a:pt x="503" y="224"/>
                  </a:lnTo>
                  <a:lnTo>
                    <a:pt x="529" y="184"/>
                  </a:lnTo>
                  <a:lnTo>
                    <a:pt x="537" y="136"/>
                  </a:lnTo>
                  <a:lnTo>
                    <a:pt x="529" y="96"/>
                  </a:lnTo>
                  <a:lnTo>
                    <a:pt x="507" y="66"/>
                  </a:lnTo>
                  <a:lnTo>
                    <a:pt x="468" y="44"/>
                  </a:lnTo>
                  <a:lnTo>
                    <a:pt x="420" y="35"/>
                  </a:lnTo>
                  <a:lnTo>
                    <a:pt x="399" y="35"/>
                  </a:lnTo>
                  <a:close/>
                  <a:moveTo>
                    <a:pt x="420" y="0"/>
                  </a:moveTo>
                  <a:lnTo>
                    <a:pt x="481" y="8"/>
                  </a:lnTo>
                  <a:lnTo>
                    <a:pt x="529" y="26"/>
                  </a:lnTo>
                  <a:lnTo>
                    <a:pt x="559" y="57"/>
                  </a:lnTo>
                  <a:lnTo>
                    <a:pt x="581" y="96"/>
                  </a:lnTo>
                  <a:lnTo>
                    <a:pt x="589" y="136"/>
                  </a:lnTo>
                  <a:lnTo>
                    <a:pt x="589" y="158"/>
                  </a:lnTo>
                  <a:lnTo>
                    <a:pt x="581" y="189"/>
                  </a:lnTo>
                  <a:lnTo>
                    <a:pt x="559" y="228"/>
                  </a:lnTo>
                  <a:lnTo>
                    <a:pt x="524" y="268"/>
                  </a:lnTo>
                  <a:lnTo>
                    <a:pt x="468" y="303"/>
                  </a:lnTo>
                  <a:lnTo>
                    <a:pt x="403" y="320"/>
                  </a:lnTo>
                  <a:lnTo>
                    <a:pt x="334" y="334"/>
                  </a:lnTo>
                  <a:lnTo>
                    <a:pt x="273" y="338"/>
                  </a:lnTo>
                  <a:lnTo>
                    <a:pt x="139" y="338"/>
                  </a:lnTo>
                  <a:lnTo>
                    <a:pt x="126" y="404"/>
                  </a:lnTo>
                  <a:lnTo>
                    <a:pt x="117" y="452"/>
                  </a:lnTo>
                  <a:lnTo>
                    <a:pt x="113" y="483"/>
                  </a:lnTo>
                  <a:lnTo>
                    <a:pt x="113" y="531"/>
                  </a:lnTo>
                  <a:lnTo>
                    <a:pt x="117" y="566"/>
                  </a:lnTo>
                  <a:lnTo>
                    <a:pt x="126" y="602"/>
                  </a:lnTo>
                  <a:lnTo>
                    <a:pt x="143" y="637"/>
                  </a:lnTo>
                  <a:lnTo>
                    <a:pt x="169" y="667"/>
                  </a:lnTo>
                  <a:lnTo>
                    <a:pt x="204" y="685"/>
                  </a:lnTo>
                  <a:lnTo>
                    <a:pt x="252" y="694"/>
                  </a:lnTo>
                  <a:lnTo>
                    <a:pt x="269" y="694"/>
                  </a:lnTo>
                  <a:lnTo>
                    <a:pt x="299" y="689"/>
                  </a:lnTo>
                  <a:lnTo>
                    <a:pt x="347" y="681"/>
                  </a:lnTo>
                  <a:lnTo>
                    <a:pt x="399" y="663"/>
                  </a:lnTo>
                  <a:lnTo>
                    <a:pt x="455" y="637"/>
                  </a:lnTo>
                  <a:lnTo>
                    <a:pt x="516" y="593"/>
                  </a:lnTo>
                  <a:lnTo>
                    <a:pt x="572" y="536"/>
                  </a:lnTo>
                  <a:lnTo>
                    <a:pt x="581" y="531"/>
                  </a:lnTo>
                  <a:lnTo>
                    <a:pt x="589" y="522"/>
                  </a:lnTo>
                  <a:lnTo>
                    <a:pt x="594" y="522"/>
                  </a:lnTo>
                  <a:lnTo>
                    <a:pt x="611" y="531"/>
                  </a:lnTo>
                  <a:lnTo>
                    <a:pt x="615" y="536"/>
                  </a:lnTo>
                  <a:lnTo>
                    <a:pt x="615" y="544"/>
                  </a:lnTo>
                  <a:lnTo>
                    <a:pt x="611" y="558"/>
                  </a:lnTo>
                  <a:lnTo>
                    <a:pt x="559" y="610"/>
                  </a:lnTo>
                  <a:lnTo>
                    <a:pt x="520" y="645"/>
                  </a:lnTo>
                  <a:lnTo>
                    <a:pt x="468" y="676"/>
                  </a:lnTo>
                  <a:lnTo>
                    <a:pt x="403" y="707"/>
                  </a:lnTo>
                  <a:lnTo>
                    <a:pt x="334" y="725"/>
                  </a:lnTo>
                  <a:lnTo>
                    <a:pt x="252" y="733"/>
                  </a:lnTo>
                  <a:lnTo>
                    <a:pt x="178" y="725"/>
                  </a:lnTo>
                  <a:lnTo>
                    <a:pt x="117" y="694"/>
                  </a:lnTo>
                  <a:lnTo>
                    <a:pt x="70" y="650"/>
                  </a:lnTo>
                  <a:lnTo>
                    <a:pt x="31" y="588"/>
                  </a:lnTo>
                  <a:lnTo>
                    <a:pt x="9" y="518"/>
                  </a:lnTo>
                  <a:lnTo>
                    <a:pt x="0" y="439"/>
                  </a:lnTo>
                  <a:lnTo>
                    <a:pt x="9" y="338"/>
                  </a:lnTo>
                  <a:lnTo>
                    <a:pt x="39" y="250"/>
                  </a:lnTo>
                  <a:lnTo>
                    <a:pt x="87" y="175"/>
                  </a:lnTo>
                  <a:lnTo>
                    <a:pt x="143" y="114"/>
                  </a:lnTo>
                  <a:lnTo>
                    <a:pt x="208" y="66"/>
                  </a:lnTo>
                  <a:lnTo>
                    <a:pt x="282" y="30"/>
                  </a:lnTo>
                  <a:lnTo>
                    <a:pt x="351" y="8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 noEditPoints="1"/>
            </p:cNvSpPr>
            <p:nvPr/>
          </p:nvSpPr>
          <p:spPr bwMode="auto">
            <a:xfrm>
              <a:off x="11062" y="3679"/>
              <a:ext cx="337" cy="769"/>
            </a:xfrm>
            <a:custGeom>
              <a:avLst/>
              <a:gdLst/>
              <a:ahLst/>
              <a:cxnLst>
                <a:cxn ang="0">
                  <a:pos x="207" y="268"/>
                </a:cxn>
                <a:cxn ang="0">
                  <a:pos x="259" y="316"/>
                </a:cxn>
                <a:cxn ang="0">
                  <a:pos x="268" y="382"/>
                </a:cxn>
                <a:cxn ang="0">
                  <a:pos x="246" y="439"/>
                </a:cxn>
                <a:cxn ang="0">
                  <a:pos x="216" y="514"/>
                </a:cxn>
                <a:cxn ang="0">
                  <a:pos x="168" y="628"/>
                </a:cxn>
                <a:cxn ang="0">
                  <a:pos x="151" y="703"/>
                </a:cxn>
                <a:cxn ang="0">
                  <a:pos x="156" y="729"/>
                </a:cxn>
                <a:cxn ang="0">
                  <a:pos x="164" y="743"/>
                </a:cxn>
                <a:cxn ang="0">
                  <a:pos x="212" y="734"/>
                </a:cxn>
                <a:cxn ang="0">
                  <a:pos x="277" y="663"/>
                </a:cxn>
                <a:cxn ang="0">
                  <a:pos x="303" y="598"/>
                </a:cxn>
                <a:cxn ang="0">
                  <a:pos x="311" y="584"/>
                </a:cxn>
                <a:cxn ang="0">
                  <a:pos x="337" y="593"/>
                </a:cxn>
                <a:cxn ang="0">
                  <a:pos x="324" y="637"/>
                </a:cxn>
                <a:cxn ang="0">
                  <a:pos x="285" y="707"/>
                </a:cxn>
                <a:cxn ang="0">
                  <a:pos x="216" y="760"/>
                </a:cxn>
                <a:cxn ang="0">
                  <a:pos x="130" y="760"/>
                </a:cxn>
                <a:cxn ang="0">
                  <a:pos x="73" y="707"/>
                </a:cxn>
                <a:cxn ang="0">
                  <a:pos x="69" y="646"/>
                </a:cxn>
                <a:cxn ang="0">
                  <a:pos x="86" y="624"/>
                </a:cxn>
                <a:cxn ang="0">
                  <a:pos x="173" y="395"/>
                </a:cxn>
                <a:cxn ang="0">
                  <a:pos x="190" y="343"/>
                </a:cxn>
                <a:cxn ang="0">
                  <a:pos x="181" y="290"/>
                </a:cxn>
                <a:cxn ang="0">
                  <a:pos x="164" y="286"/>
                </a:cxn>
                <a:cxn ang="0">
                  <a:pos x="99" y="316"/>
                </a:cxn>
                <a:cxn ang="0">
                  <a:pos x="43" y="426"/>
                </a:cxn>
                <a:cxn ang="0">
                  <a:pos x="30" y="444"/>
                </a:cxn>
                <a:cxn ang="0">
                  <a:pos x="0" y="435"/>
                </a:cxn>
                <a:cxn ang="0">
                  <a:pos x="13" y="391"/>
                </a:cxn>
                <a:cxn ang="0">
                  <a:pos x="52" y="321"/>
                </a:cxn>
                <a:cxn ang="0">
                  <a:pos x="121" y="268"/>
                </a:cxn>
                <a:cxn ang="0">
                  <a:pos x="246" y="0"/>
                </a:cxn>
                <a:cxn ang="0">
                  <a:pos x="285" y="9"/>
                </a:cxn>
                <a:cxn ang="0">
                  <a:pos x="298" y="26"/>
                </a:cxn>
                <a:cxn ang="0">
                  <a:pos x="303" y="57"/>
                </a:cxn>
                <a:cxn ang="0">
                  <a:pos x="272" y="97"/>
                </a:cxn>
                <a:cxn ang="0">
                  <a:pos x="242" y="106"/>
                </a:cxn>
                <a:cxn ang="0">
                  <a:pos x="216" y="101"/>
                </a:cxn>
                <a:cxn ang="0">
                  <a:pos x="203" y="84"/>
                </a:cxn>
                <a:cxn ang="0">
                  <a:pos x="199" y="62"/>
                </a:cxn>
                <a:cxn ang="0">
                  <a:pos x="207" y="31"/>
                </a:cxn>
                <a:cxn ang="0">
                  <a:pos x="229" y="9"/>
                </a:cxn>
              </a:cxnLst>
              <a:rect l="0" t="0" r="r" b="b"/>
              <a:pathLst>
                <a:path w="337" h="769">
                  <a:moveTo>
                    <a:pt x="164" y="259"/>
                  </a:moveTo>
                  <a:lnTo>
                    <a:pt x="207" y="268"/>
                  </a:lnTo>
                  <a:lnTo>
                    <a:pt x="238" y="286"/>
                  </a:lnTo>
                  <a:lnTo>
                    <a:pt x="259" y="316"/>
                  </a:lnTo>
                  <a:lnTo>
                    <a:pt x="268" y="356"/>
                  </a:lnTo>
                  <a:lnTo>
                    <a:pt x="268" y="382"/>
                  </a:lnTo>
                  <a:lnTo>
                    <a:pt x="255" y="409"/>
                  </a:lnTo>
                  <a:lnTo>
                    <a:pt x="246" y="439"/>
                  </a:lnTo>
                  <a:lnTo>
                    <a:pt x="229" y="479"/>
                  </a:lnTo>
                  <a:lnTo>
                    <a:pt x="216" y="514"/>
                  </a:lnTo>
                  <a:lnTo>
                    <a:pt x="207" y="536"/>
                  </a:lnTo>
                  <a:lnTo>
                    <a:pt x="168" y="628"/>
                  </a:lnTo>
                  <a:lnTo>
                    <a:pt x="156" y="663"/>
                  </a:lnTo>
                  <a:lnTo>
                    <a:pt x="151" y="703"/>
                  </a:lnTo>
                  <a:lnTo>
                    <a:pt x="151" y="716"/>
                  </a:lnTo>
                  <a:lnTo>
                    <a:pt x="156" y="729"/>
                  </a:lnTo>
                  <a:lnTo>
                    <a:pt x="160" y="738"/>
                  </a:lnTo>
                  <a:lnTo>
                    <a:pt x="164" y="743"/>
                  </a:lnTo>
                  <a:lnTo>
                    <a:pt x="177" y="743"/>
                  </a:lnTo>
                  <a:lnTo>
                    <a:pt x="212" y="734"/>
                  </a:lnTo>
                  <a:lnTo>
                    <a:pt x="246" y="707"/>
                  </a:lnTo>
                  <a:lnTo>
                    <a:pt x="277" y="663"/>
                  </a:lnTo>
                  <a:lnTo>
                    <a:pt x="298" y="602"/>
                  </a:lnTo>
                  <a:lnTo>
                    <a:pt x="303" y="598"/>
                  </a:lnTo>
                  <a:lnTo>
                    <a:pt x="303" y="593"/>
                  </a:lnTo>
                  <a:lnTo>
                    <a:pt x="311" y="584"/>
                  </a:lnTo>
                  <a:lnTo>
                    <a:pt x="329" y="584"/>
                  </a:lnTo>
                  <a:lnTo>
                    <a:pt x="337" y="593"/>
                  </a:lnTo>
                  <a:lnTo>
                    <a:pt x="337" y="598"/>
                  </a:lnTo>
                  <a:lnTo>
                    <a:pt x="324" y="637"/>
                  </a:lnTo>
                  <a:lnTo>
                    <a:pt x="307" y="672"/>
                  </a:lnTo>
                  <a:lnTo>
                    <a:pt x="285" y="707"/>
                  </a:lnTo>
                  <a:lnTo>
                    <a:pt x="255" y="738"/>
                  </a:lnTo>
                  <a:lnTo>
                    <a:pt x="216" y="760"/>
                  </a:lnTo>
                  <a:lnTo>
                    <a:pt x="173" y="769"/>
                  </a:lnTo>
                  <a:lnTo>
                    <a:pt x="130" y="760"/>
                  </a:lnTo>
                  <a:lnTo>
                    <a:pt x="95" y="738"/>
                  </a:lnTo>
                  <a:lnTo>
                    <a:pt x="73" y="707"/>
                  </a:lnTo>
                  <a:lnTo>
                    <a:pt x="65" y="672"/>
                  </a:lnTo>
                  <a:lnTo>
                    <a:pt x="69" y="646"/>
                  </a:lnTo>
                  <a:lnTo>
                    <a:pt x="73" y="624"/>
                  </a:lnTo>
                  <a:lnTo>
                    <a:pt x="86" y="624"/>
                  </a:lnTo>
                  <a:lnTo>
                    <a:pt x="156" y="439"/>
                  </a:lnTo>
                  <a:lnTo>
                    <a:pt x="173" y="395"/>
                  </a:lnTo>
                  <a:lnTo>
                    <a:pt x="186" y="365"/>
                  </a:lnTo>
                  <a:lnTo>
                    <a:pt x="190" y="343"/>
                  </a:lnTo>
                  <a:lnTo>
                    <a:pt x="190" y="308"/>
                  </a:lnTo>
                  <a:lnTo>
                    <a:pt x="181" y="290"/>
                  </a:lnTo>
                  <a:lnTo>
                    <a:pt x="173" y="286"/>
                  </a:lnTo>
                  <a:lnTo>
                    <a:pt x="164" y="286"/>
                  </a:lnTo>
                  <a:lnTo>
                    <a:pt x="130" y="294"/>
                  </a:lnTo>
                  <a:lnTo>
                    <a:pt x="99" y="316"/>
                  </a:lnTo>
                  <a:lnTo>
                    <a:pt x="69" y="360"/>
                  </a:lnTo>
                  <a:lnTo>
                    <a:pt x="43" y="426"/>
                  </a:lnTo>
                  <a:lnTo>
                    <a:pt x="39" y="435"/>
                  </a:lnTo>
                  <a:lnTo>
                    <a:pt x="30" y="444"/>
                  </a:lnTo>
                  <a:lnTo>
                    <a:pt x="8" y="444"/>
                  </a:lnTo>
                  <a:lnTo>
                    <a:pt x="0" y="435"/>
                  </a:lnTo>
                  <a:lnTo>
                    <a:pt x="0" y="431"/>
                  </a:lnTo>
                  <a:lnTo>
                    <a:pt x="13" y="391"/>
                  </a:lnTo>
                  <a:lnTo>
                    <a:pt x="30" y="356"/>
                  </a:lnTo>
                  <a:lnTo>
                    <a:pt x="52" y="321"/>
                  </a:lnTo>
                  <a:lnTo>
                    <a:pt x="82" y="290"/>
                  </a:lnTo>
                  <a:lnTo>
                    <a:pt x="121" y="268"/>
                  </a:lnTo>
                  <a:lnTo>
                    <a:pt x="164" y="259"/>
                  </a:lnTo>
                  <a:close/>
                  <a:moveTo>
                    <a:pt x="246" y="0"/>
                  </a:moveTo>
                  <a:lnTo>
                    <a:pt x="272" y="0"/>
                  </a:lnTo>
                  <a:lnTo>
                    <a:pt x="285" y="9"/>
                  </a:lnTo>
                  <a:lnTo>
                    <a:pt x="294" y="13"/>
                  </a:lnTo>
                  <a:lnTo>
                    <a:pt x="298" y="26"/>
                  </a:lnTo>
                  <a:lnTo>
                    <a:pt x="303" y="35"/>
                  </a:lnTo>
                  <a:lnTo>
                    <a:pt x="303" y="57"/>
                  </a:lnTo>
                  <a:lnTo>
                    <a:pt x="285" y="84"/>
                  </a:lnTo>
                  <a:lnTo>
                    <a:pt x="272" y="97"/>
                  </a:lnTo>
                  <a:lnTo>
                    <a:pt x="259" y="101"/>
                  </a:lnTo>
                  <a:lnTo>
                    <a:pt x="242" y="106"/>
                  </a:lnTo>
                  <a:lnTo>
                    <a:pt x="229" y="106"/>
                  </a:lnTo>
                  <a:lnTo>
                    <a:pt x="216" y="101"/>
                  </a:lnTo>
                  <a:lnTo>
                    <a:pt x="207" y="92"/>
                  </a:lnTo>
                  <a:lnTo>
                    <a:pt x="203" y="84"/>
                  </a:lnTo>
                  <a:lnTo>
                    <a:pt x="199" y="70"/>
                  </a:lnTo>
                  <a:lnTo>
                    <a:pt x="199" y="62"/>
                  </a:lnTo>
                  <a:lnTo>
                    <a:pt x="203" y="44"/>
                  </a:lnTo>
                  <a:lnTo>
                    <a:pt x="207" y="31"/>
                  </a:lnTo>
                  <a:lnTo>
                    <a:pt x="216" y="18"/>
                  </a:lnTo>
                  <a:lnTo>
                    <a:pt x="229" y="9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 noEditPoints="1"/>
            </p:cNvSpPr>
            <p:nvPr/>
          </p:nvSpPr>
          <p:spPr bwMode="auto">
            <a:xfrm>
              <a:off x="11499" y="3631"/>
              <a:ext cx="671" cy="817"/>
            </a:xfrm>
            <a:custGeom>
              <a:avLst/>
              <a:gdLst/>
              <a:ahLst/>
              <a:cxnLst>
                <a:cxn ang="0">
                  <a:pos x="415" y="44"/>
                </a:cxn>
                <a:cxn ang="0">
                  <a:pos x="342" y="140"/>
                </a:cxn>
                <a:cxn ang="0">
                  <a:pos x="337" y="259"/>
                </a:cxn>
                <a:cxn ang="0">
                  <a:pos x="402" y="329"/>
                </a:cxn>
                <a:cxn ang="0">
                  <a:pos x="506" y="373"/>
                </a:cxn>
                <a:cxn ang="0">
                  <a:pos x="506" y="373"/>
                </a:cxn>
                <a:cxn ang="0">
                  <a:pos x="537" y="175"/>
                </a:cxn>
                <a:cxn ang="0">
                  <a:pos x="528" y="92"/>
                </a:cxn>
                <a:cxn ang="0">
                  <a:pos x="498" y="39"/>
                </a:cxn>
                <a:cxn ang="0">
                  <a:pos x="476" y="0"/>
                </a:cxn>
                <a:cxn ang="0">
                  <a:pos x="558" y="31"/>
                </a:cxn>
                <a:cxn ang="0">
                  <a:pos x="602" y="110"/>
                </a:cxn>
                <a:cxn ang="0">
                  <a:pos x="623" y="197"/>
                </a:cxn>
                <a:cxn ang="0">
                  <a:pos x="619" y="320"/>
                </a:cxn>
                <a:cxn ang="0">
                  <a:pos x="606" y="391"/>
                </a:cxn>
                <a:cxn ang="0">
                  <a:pos x="658" y="404"/>
                </a:cxn>
                <a:cxn ang="0">
                  <a:pos x="671" y="408"/>
                </a:cxn>
                <a:cxn ang="0">
                  <a:pos x="666" y="426"/>
                </a:cxn>
                <a:cxn ang="0">
                  <a:pos x="640" y="435"/>
                </a:cxn>
                <a:cxn ang="0">
                  <a:pos x="615" y="430"/>
                </a:cxn>
                <a:cxn ang="0">
                  <a:pos x="580" y="505"/>
                </a:cxn>
                <a:cxn ang="0">
                  <a:pos x="506" y="654"/>
                </a:cxn>
                <a:cxn ang="0">
                  <a:pos x="402" y="769"/>
                </a:cxn>
                <a:cxn ang="0">
                  <a:pos x="281" y="817"/>
                </a:cxn>
                <a:cxn ang="0">
                  <a:pos x="199" y="804"/>
                </a:cxn>
                <a:cxn ang="0">
                  <a:pos x="134" y="764"/>
                </a:cxn>
                <a:cxn ang="0">
                  <a:pos x="108" y="681"/>
                </a:cxn>
                <a:cxn ang="0">
                  <a:pos x="121" y="597"/>
                </a:cxn>
                <a:cxn ang="0">
                  <a:pos x="130" y="553"/>
                </a:cxn>
                <a:cxn ang="0">
                  <a:pos x="143" y="509"/>
                </a:cxn>
                <a:cxn ang="0">
                  <a:pos x="164" y="426"/>
                </a:cxn>
                <a:cxn ang="0">
                  <a:pos x="169" y="408"/>
                </a:cxn>
                <a:cxn ang="0">
                  <a:pos x="160" y="347"/>
                </a:cxn>
                <a:cxn ang="0">
                  <a:pos x="130" y="329"/>
                </a:cxn>
                <a:cxn ang="0">
                  <a:pos x="78" y="364"/>
                </a:cxn>
                <a:cxn ang="0">
                  <a:pos x="47" y="452"/>
                </a:cxn>
                <a:cxn ang="0">
                  <a:pos x="39" y="479"/>
                </a:cxn>
                <a:cxn ang="0">
                  <a:pos x="9" y="487"/>
                </a:cxn>
                <a:cxn ang="0">
                  <a:pos x="0" y="474"/>
                </a:cxn>
                <a:cxn ang="0">
                  <a:pos x="13" y="430"/>
                </a:cxn>
                <a:cxn ang="0">
                  <a:pos x="39" y="360"/>
                </a:cxn>
                <a:cxn ang="0">
                  <a:pos x="91" y="312"/>
                </a:cxn>
                <a:cxn ang="0">
                  <a:pos x="177" y="312"/>
                </a:cxn>
                <a:cxn ang="0">
                  <a:pos x="242" y="364"/>
                </a:cxn>
                <a:cxn ang="0">
                  <a:pos x="251" y="417"/>
                </a:cxn>
                <a:cxn ang="0">
                  <a:pos x="242" y="461"/>
                </a:cxn>
                <a:cxn ang="0">
                  <a:pos x="229" y="505"/>
                </a:cxn>
                <a:cxn ang="0">
                  <a:pos x="225" y="531"/>
                </a:cxn>
                <a:cxn ang="0">
                  <a:pos x="199" y="628"/>
                </a:cxn>
                <a:cxn ang="0">
                  <a:pos x="190" y="676"/>
                </a:cxn>
                <a:cxn ang="0">
                  <a:pos x="199" y="742"/>
                </a:cxn>
                <a:cxn ang="0">
                  <a:pos x="242" y="782"/>
                </a:cxn>
                <a:cxn ang="0">
                  <a:pos x="320" y="777"/>
                </a:cxn>
                <a:cxn ang="0">
                  <a:pos x="385" y="707"/>
                </a:cxn>
                <a:cxn ang="0">
                  <a:pos x="459" y="571"/>
                </a:cxn>
                <a:cxn ang="0">
                  <a:pos x="506" y="404"/>
                </a:cxn>
                <a:cxn ang="0">
                  <a:pos x="411" y="369"/>
                </a:cxn>
                <a:cxn ang="0">
                  <a:pos x="329" y="307"/>
                </a:cxn>
                <a:cxn ang="0">
                  <a:pos x="294" y="206"/>
                </a:cxn>
                <a:cxn ang="0">
                  <a:pos x="333" y="92"/>
                </a:cxn>
                <a:cxn ang="0">
                  <a:pos x="424" y="13"/>
                </a:cxn>
              </a:cxnLst>
              <a:rect l="0" t="0" r="r" b="b"/>
              <a:pathLst>
                <a:path w="671" h="817">
                  <a:moveTo>
                    <a:pt x="467" y="31"/>
                  </a:moveTo>
                  <a:lnTo>
                    <a:pt x="415" y="44"/>
                  </a:lnTo>
                  <a:lnTo>
                    <a:pt x="372" y="83"/>
                  </a:lnTo>
                  <a:lnTo>
                    <a:pt x="342" y="140"/>
                  </a:lnTo>
                  <a:lnTo>
                    <a:pt x="329" y="206"/>
                  </a:lnTo>
                  <a:lnTo>
                    <a:pt x="337" y="259"/>
                  </a:lnTo>
                  <a:lnTo>
                    <a:pt x="363" y="298"/>
                  </a:lnTo>
                  <a:lnTo>
                    <a:pt x="402" y="329"/>
                  </a:lnTo>
                  <a:lnTo>
                    <a:pt x="441" y="351"/>
                  </a:lnTo>
                  <a:lnTo>
                    <a:pt x="506" y="373"/>
                  </a:lnTo>
                  <a:lnTo>
                    <a:pt x="511" y="373"/>
                  </a:lnTo>
                  <a:lnTo>
                    <a:pt x="506" y="373"/>
                  </a:lnTo>
                  <a:lnTo>
                    <a:pt x="528" y="277"/>
                  </a:lnTo>
                  <a:lnTo>
                    <a:pt x="537" y="175"/>
                  </a:lnTo>
                  <a:lnTo>
                    <a:pt x="537" y="132"/>
                  </a:lnTo>
                  <a:lnTo>
                    <a:pt x="528" y="92"/>
                  </a:lnTo>
                  <a:lnTo>
                    <a:pt x="515" y="61"/>
                  </a:lnTo>
                  <a:lnTo>
                    <a:pt x="498" y="39"/>
                  </a:lnTo>
                  <a:lnTo>
                    <a:pt x="467" y="31"/>
                  </a:lnTo>
                  <a:close/>
                  <a:moveTo>
                    <a:pt x="476" y="0"/>
                  </a:moveTo>
                  <a:lnTo>
                    <a:pt x="519" y="9"/>
                  </a:lnTo>
                  <a:lnTo>
                    <a:pt x="558" y="31"/>
                  </a:lnTo>
                  <a:lnTo>
                    <a:pt x="584" y="66"/>
                  </a:lnTo>
                  <a:lnTo>
                    <a:pt x="602" y="110"/>
                  </a:lnTo>
                  <a:lnTo>
                    <a:pt x="615" y="154"/>
                  </a:lnTo>
                  <a:lnTo>
                    <a:pt x="623" y="197"/>
                  </a:lnTo>
                  <a:lnTo>
                    <a:pt x="623" y="268"/>
                  </a:lnTo>
                  <a:lnTo>
                    <a:pt x="619" y="320"/>
                  </a:lnTo>
                  <a:lnTo>
                    <a:pt x="602" y="395"/>
                  </a:lnTo>
                  <a:lnTo>
                    <a:pt x="606" y="391"/>
                  </a:lnTo>
                  <a:lnTo>
                    <a:pt x="645" y="400"/>
                  </a:lnTo>
                  <a:lnTo>
                    <a:pt x="658" y="404"/>
                  </a:lnTo>
                  <a:lnTo>
                    <a:pt x="666" y="404"/>
                  </a:lnTo>
                  <a:lnTo>
                    <a:pt x="671" y="408"/>
                  </a:lnTo>
                  <a:lnTo>
                    <a:pt x="671" y="421"/>
                  </a:lnTo>
                  <a:lnTo>
                    <a:pt x="666" y="426"/>
                  </a:lnTo>
                  <a:lnTo>
                    <a:pt x="662" y="435"/>
                  </a:lnTo>
                  <a:lnTo>
                    <a:pt x="640" y="435"/>
                  </a:lnTo>
                  <a:lnTo>
                    <a:pt x="628" y="430"/>
                  </a:lnTo>
                  <a:lnTo>
                    <a:pt x="615" y="430"/>
                  </a:lnTo>
                  <a:lnTo>
                    <a:pt x="602" y="426"/>
                  </a:lnTo>
                  <a:lnTo>
                    <a:pt x="580" y="505"/>
                  </a:lnTo>
                  <a:lnTo>
                    <a:pt x="545" y="580"/>
                  </a:lnTo>
                  <a:lnTo>
                    <a:pt x="506" y="654"/>
                  </a:lnTo>
                  <a:lnTo>
                    <a:pt x="459" y="720"/>
                  </a:lnTo>
                  <a:lnTo>
                    <a:pt x="402" y="769"/>
                  </a:lnTo>
                  <a:lnTo>
                    <a:pt x="346" y="804"/>
                  </a:lnTo>
                  <a:lnTo>
                    <a:pt x="281" y="817"/>
                  </a:lnTo>
                  <a:lnTo>
                    <a:pt x="238" y="812"/>
                  </a:lnTo>
                  <a:lnTo>
                    <a:pt x="199" y="804"/>
                  </a:lnTo>
                  <a:lnTo>
                    <a:pt x="164" y="786"/>
                  </a:lnTo>
                  <a:lnTo>
                    <a:pt x="134" y="764"/>
                  </a:lnTo>
                  <a:lnTo>
                    <a:pt x="117" y="729"/>
                  </a:lnTo>
                  <a:lnTo>
                    <a:pt x="108" y="681"/>
                  </a:lnTo>
                  <a:lnTo>
                    <a:pt x="112" y="637"/>
                  </a:lnTo>
                  <a:lnTo>
                    <a:pt x="121" y="597"/>
                  </a:lnTo>
                  <a:lnTo>
                    <a:pt x="125" y="580"/>
                  </a:lnTo>
                  <a:lnTo>
                    <a:pt x="130" y="553"/>
                  </a:lnTo>
                  <a:lnTo>
                    <a:pt x="138" y="527"/>
                  </a:lnTo>
                  <a:lnTo>
                    <a:pt x="143" y="509"/>
                  </a:lnTo>
                  <a:lnTo>
                    <a:pt x="160" y="443"/>
                  </a:lnTo>
                  <a:lnTo>
                    <a:pt x="164" y="426"/>
                  </a:lnTo>
                  <a:lnTo>
                    <a:pt x="164" y="417"/>
                  </a:lnTo>
                  <a:lnTo>
                    <a:pt x="169" y="408"/>
                  </a:lnTo>
                  <a:lnTo>
                    <a:pt x="169" y="373"/>
                  </a:lnTo>
                  <a:lnTo>
                    <a:pt x="160" y="347"/>
                  </a:lnTo>
                  <a:lnTo>
                    <a:pt x="143" y="329"/>
                  </a:lnTo>
                  <a:lnTo>
                    <a:pt x="130" y="329"/>
                  </a:lnTo>
                  <a:lnTo>
                    <a:pt x="99" y="338"/>
                  </a:lnTo>
                  <a:lnTo>
                    <a:pt x="78" y="364"/>
                  </a:lnTo>
                  <a:lnTo>
                    <a:pt x="60" y="404"/>
                  </a:lnTo>
                  <a:lnTo>
                    <a:pt x="47" y="452"/>
                  </a:lnTo>
                  <a:lnTo>
                    <a:pt x="43" y="470"/>
                  </a:lnTo>
                  <a:lnTo>
                    <a:pt x="39" y="479"/>
                  </a:lnTo>
                  <a:lnTo>
                    <a:pt x="30" y="487"/>
                  </a:lnTo>
                  <a:lnTo>
                    <a:pt x="9" y="487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4" y="461"/>
                  </a:lnTo>
                  <a:lnTo>
                    <a:pt x="13" y="430"/>
                  </a:lnTo>
                  <a:lnTo>
                    <a:pt x="22" y="395"/>
                  </a:lnTo>
                  <a:lnTo>
                    <a:pt x="39" y="360"/>
                  </a:lnTo>
                  <a:lnTo>
                    <a:pt x="60" y="334"/>
                  </a:lnTo>
                  <a:lnTo>
                    <a:pt x="91" y="312"/>
                  </a:lnTo>
                  <a:lnTo>
                    <a:pt x="130" y="303"/>
                  </a:lnTo>
                  <a:lnTo>
                    <a:pt x="177" y="312"/>
                  </a:lnTo>
                  <a:lnTo>
                    <a:pt x="216" y="329"/>
                  </a:lnTo>
                  <a:lnTo>
                    <a:pt x="242" y="364"/>
                  </a:lnTo>
                  <a:lnTo>
                    <a:pt x="251" y="408"/>
                  </a:lnTo>
                  <a:lnTo>
                    <a:pt x="251" y="417"/>
                  </a:lnTo>
                  <a:lnTo>
                    <a:pt x="242" y="443"/>
                  </a:lnTo>
                  <a:lnTo>
                    <a:pt x="242" y="461"/>
                  </a:lnTo>
                  <a:lnTo>
                    <a:pt x="234" y="487"/>
                  </a:lnTo>
                  <a:lnTo>
                    <a:pt x="229" y="505"/>
                  </a:lnTo>
                  <a:lnTo>
                    <a:pt x="229" y="518"/>
                  </a:lnTo>
                  <a:lnTo>
                    <a:pt x="225" y="531"/>
                  </a:lnTo>
                  <a:lnTo>
                    <a:pt x="221" y="540"/>
                  </a:lnTo>
                  <a:lnTo>
                    <a:pt x="199" y="628"/>
                  </a:lnTo>
                  <a:lnTo>
                    <a:pt x="195" y="654"/>
                  </a:lnTo>
                  <a:lnTo>
                    <a:pt x="190" y="676"/>
                  </a:lnTo>
                  <a:lnTo>
                    <a:pt x="190" y="720"/>
                  </a:lnTo>
                  <a:lnTo>
                    <a:pt x="199" y="742"/>
                  </a:lnTo>
                  <a:lnTo>
                    <a:pt x="212" y="764"/>
                  </a:lnTo>
                  <a:lnTo>
                    <a:pt x="242" y="782"/>
                  </a:lnTo>
                  <a:lnTo>
                    <a:pt x="281" y="786"/>
                  </a:lnTo>
                  <a:lnTo>
                    <a:pt x="320" y="777"/>
                  </a:lnTo>
                  <a:lnTo>
                    <a:pt x="355" y="751"/>
                  </a:lnTo>
                  <a:lnTo>
                    <a:pt x="385" y="707"/>
                  </a:lnTo>
                  <a:lnTo>
                    <a:pt x="424" y="650"/>
                  </a:lnTo>
                  <a:lnTo>
                    <a:pt x="459" y="571"/>
                  </a:lnTo>
                  <a:lnTo>
                    <a:pt x="485" y="483"/>
                  </a:lnTo>
                  <a:lnTo>
                    <a:pt x="506" y="404"/>
                  </a:lnTo>
                  <a:lnTo>
                    <a:pt x="459" y="391"/>
                  </a:lnTo>
                  <a:lnTo>
                    <a:pt x="411" y="369"/>
                  </a:lnTo>
                  <a:lnTo>
                    <a:pt x="368" y="342"/>
                  </a:lnTo>
                  <a:lnTo>
                    <a:pt x="329" y="307"/>
                  </a:lnTo>
                  <a:lnTo>
                    <a:pt x="303" y="263"/>
                  </a:lnTo>
                  <a:lnTo>
                    <a:pt x="294" y="206"/>
                  </a:lnTo>
                  <a:lnTo>
                    <a:pt x="303" y="145"/>
                  </a:lnTo>
                  <a:lnTo>
                    <a:pt x="333" y="92"/>
                  </a:lnTo>
                  <a:lnTo>
                    <a:pt x="372" y="44"/>
                  </a:lnTo>
                  <a:lnTo>
                    <a:pt x="424" y="13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2300" y="4241"/>
              <a:ext cx="385" cy="361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77" y="0"/>
                </a:cxn>
                <a:cxn ang="0">
                  <a:pos x="307" y="9"/>
                </a:cxn>
                <a:cxn ang="0">
                  <a:pos x="333" y="22"/>
                </a:cxn>
                <a:cxn ang="0">
                  <a:pos x="355" y="40"/>
                </a:cxn>
                <a:cxn ang="0">
                  <a:pos x="363" y="71"/>
                </a:cxn>
                <a:cxn ang="0">
                  <a:pos x="363" y="88"/>
                </a:cxn>
                <a:cxn ang="0">
                  <a:pos x="359" y="101"/>
                </a:cxn>
                <a:cxn ang="0">
                  <a:pos x="342" y="119"/>
                </a:cxn>
                <a:cxn ang="0">
                  <a:pos x="324" y="128"/>
                </a:cxn>
                <a:cxn ang="0">
                  <a:pos x="316" y="128"/>
                </a:cxn>
                <a:cxn ang="0">
                  <a:pos x="290" y="119"/>
                </a:cxn>
                <a:cxn ang="0">
                  <a:pos x="281" y="93"/>
                </a:cxn>
                <a:cxn ang="0">
                  <a:pos x="290" y="66"/>
                </a:cxn>
                <a:cxn ang="0">
                  <a:pos x="307" y="49"/>
                </a:cxn>
                <a:cxn ang="0">
                  <a:pos x="316" y="44"/>
                </a:cxn>
                <a:cxn ang="0">
                  <a:pos x="290" y="31"/>
                </a:cxn>
                <a:cxn ang="0">
                  <a:pos x="264" y="27"/>
                </a:cxn>
                <a:cxn ang="0">
                  <a:pos x="246" y="27"/>
                </a:cxn>
                <a:cxn ang="0">
                  <a:pos x="199" y="36"/>
                </a:cxn>
                <a:cxn ang="0">
                  <a:pos x="155" y="57"/>
                </a:cxn>
                <a:cxn ang="0">
                  <a:pos x="125" y="88"/>
                </a:cxn>
                <a:cxn ang="0">
                  <a:pos x="99" y="123"/>
                </a:cxn>
                <a:cxn ang="0">
                  <a:pos x="82" y="163"/>
                </a:cxn>
                <a:cxn ang="0">
                  <a:pos x="73" y="207"/>
                </a:cxn>
                <a:cxn ang="0">
                  <a:pos x="69" y="242"/>
                </a:cxn>
                <a:cxn ang="0">
                  <a:pos x="73" y="277"/>
                </a:cxn>
                <a:cxn ang="0">
                  <a:pos x="95" y="308"/>
                </a:cxn>
                <a:cxn ang="0">
                  <a:pos x="125" y="325"/>
                </a:cxn>
                <a:cxn ang="0">
                  <a:pos x="168" y="334"/>
                </a:cxn>
                <a:cxn ang="0">
                  <a:pos x="246" y="325"/>
                </a:cxn>
                <a:cxn ang="0">
                  <a:pos x="307" y="304"/>
                </a:cxn>
                <a:cxn ang="0">
                  <a:pos x="350" y="268"/>
                </a:cxn>
                <a:cxn ang="0">
                  <a:pos x="363" y="255"/>
                </a:cxn>
                <a:cxn ang="0">
                  <a:pos x="372" y="255"/>
                </a:cxn>
                <a:cxn ang="0">
                  <a:pos x="385" y="268"/>
                </a:cxn>
                <a:cxn ang="0">
                  <a:pos x="385" y="273"/>
                </a:cxn>
                <a:cxn ang="0">
                  <a:pos x="381" y="282"/>
                </a:cxn>
                <a:cxn ang="0">
                  <a:pos x="363" y="299"/>
                </a:cxn>
                <a:cxn ang="0">
                  <a:pos x="333" y="321"/>
                </a:cxn>
                <a:cxn ang="0">
                  <a:pos x="298" y="339"/>
                </a:cxn>
                <a:cxn ang="0">
                  <a:pos x="259" y="352"/>
                </a:cxn>
                <a:cxn ang="0">
                  <a:pos x="220" y="356"/>
                </a:cxn>
                <a:cxn ang="0">
                  <a:pos x="186" y="361"/>
                </a:cxn>
                <a:cxn ang="0">
                  <a:pos x="168" y="361"/>
                </a:cxn>
                <a:cxn ang="0">
                  <a:pos x="108" y="352"/>
                </a:cxn>
                <a:cxn ang="0">
                  <a:pos x="60" y="330"/>
                </a:cxn>
                <a:cxn ang="0">
                  <a:pos x="26" y="299"/>
                </a:cxn>
                <a:cxn ang="0">
                  <a:pos x="4" y="260"/>
                </a:cxn>
                <a:cxn ang="0">
                  <a:pos x="0" y="216"/>
                </a:cxn>
                <a:cxn ang="0">
                  <a:pos x="13" y="154"/>
                </a:cxn>
                <a:cxn ang="0">
                  <a:pos x="47" y="93"/>
                </a:cxn>
                <a:cxn ang="0">
                  <a:pos x="104" y="44"/>
                </a:cxn>
                <a:cxn ang="0">
                  <a:pos x="168" y="14"/>
                </a:cxn>
                <a:cxn ang="0">
                  <a:pos x="246" y="0"/>
                </a:cxn>
              </a:cxnLst>
              <a:rect l="0" t="0" r="r" b="b"/>
              <a:pathLst>
                <a:path w="385" h="361">
                  <a:moveTo>
                    <a:pt x="246" y="0"/>
                  </a:moveTo>
                  <a:lnTo>
                    <a:pt x="277" y="0"/>
                  </a:lnTo>
                  <a:lnTo>
                    <a:pt x="307" y="9"/>
                  </a:lnTo>
                  <a:lnTo>
                    <a:pt x="333" y="22"/>
                  </a:lnTo>
                  <a:lnTo>
                    <a:pt x="355" y="40"/>
                  </a:lnTo>
                  <a:lnTo>
                    <a:pt x="363" y="71"/>
                  </a:lnTo>
                  <a:lnTo>
                    <a:pt x="363" y="88"/>
                  </a:lnTo>
                  <a:lnTo>
                    <a:pt x="359" y="101"/>
                  </a:lnTo>
                  <a:lnTo>
                    <a:pt x="342" y="119"/>
                  </a:lnTo>
                  <a:lnTo>
                    <a:pt x="324" y="128"/>
                  </a:lnTo>
                  <a:lnTo>
                    <a:pt x="316" y="128"/>
                  </a:lnTo>
                  <a:lnTo>
                    <a:pt x="290" y="119"/>
                  </a:lnTo>
                  <a:lnTo>
                    <a:pt x="281" y="93"/>
                  </a:lnTo>
                  <a:lnTo>
                    <a:pt x="290" y="66"/>
                  </a:lnTo>
                  <a:lnTo>
                    <a:pt x="307" y="49"/>
                  </a:lnTo>
                  <a:lnTo>
                    <a:pt x="316" y="44"/>
                  </a:lnTo>
                  <a:lnTo>
                    <a:pt x="290" y="31"/>
                  </a:lnTo>
                  <a:lnTo>
                    <a:pt x="264" y="27"/>
                  </a:lnTo>
                  <a:lnTo>
                    <a:pt x="246" y="27"/>
                  </a:lnTo>
                  <a:lnTo>
                    <a:pt x="199" y="36"/>
                  </a:lnTo>
                  <a:lnTo>
                    <a:pt x="155" y="57"/>
                  </a:lnTo>
                  <a:lnTo>
                    <a:pt x="125" y="88"/>
                  </a:lnTo>
                  <a:lnTo>
                    <a:pt x="99" y="123"/>
                  </a:lnTo>
                  <a:lnTo>
                    <a:pt x="82" y="163"/>
                  </a:lnTo>
                  <a:lnTo>
                    <a:pt x="73" y="207"/>
                  </a:lnTo>
                  <a:lnTo>
                    <a:pt x="69" y="242"/>
                  </a:lnTo>
                  <a:lnTo>
                    <a:pt x="73" y="277"/>
                  </a:lnTo>
                  <a:lnTo>
                    <a:pt x="95" y="308"/>
                  </a:lnTo>
                  <a:lnTo>
                    <a:pt x="125" y="325"/>
                  </a:lnTo>
                  <a:lnTo>
                    <a:pt x="168" y="334"/>
                  </a:lnTo>
                  <a:lnTo>
                    <a:pt x="246" y="325"/>
                  </a:lnTo>
                  <a:lnTo>
                    <a:pt x="307" y="304"/>
                  </a:lnTo>
                  <a:lnTo>
                    <a:pt x="350" y="268"/>
                  </a:lnTo>
                  <a:lnTo>
                    <a:pt x="363" y="255"/>
                  </a:lnTo>
                  <a:lnTo>
                    <a:pt x="372" y="255"/>
                  </a:lnTo>
                  <a:lnTo>
                    <a:pt x="385" y="268"/>
                  </a:lnTo>
                  <a:lnTo>
                    <a:pt x="385" y="273"/>
                  </a:lnTo>
                  <a:lnTo>
                    <a:pt x="381" y="282"/>
                  </a:lnTo>
                  <a:lnTo>
                    <a:pt x="363" y="299"/>
                  </a:lnTo>
                  <a:lnTo>
                    <a:pt x="333" y="321"/>
                  </a:lnTo>
                  <a:lnTo>
                    <a:pt x="298" y="339"/>
                  </a:lnTo>
                  <a:lnTo>
                    <a:pt x="259" y="352"/>
                  </a:lnTo>
                  <a:lnTo>
                    <a:pt x="220" y="356"/>
                  </a:lnTo>
                  <a:lnTo>
                    <a:pt x="186" y="361"/>
                  </a:lnTo>
                  <a:lnTo>
                    <a:pt x="168" y="361"/>
                  </a:lnTo>
                  <a:lnTo>
                    <a:pt x="108" y="352"/>
                  </a:lnTo>
                  <a:lnTo>
                    <a:pt x="60" y="330"/>
                  </a:lnTo>
                  <a:lnTo>
                    <a:pt x="26" y="299"/>
                  </a:lnTo>
                  <a:lnTo>
                    <a:pt x="4" y="260"/>
                  </a:lnTo>
                  <a:lnTo>
                    <a:pt x="0" y="216"/>
                  </a:lnTo>
                  <a:lnTo>
                    <a:pt x="13" y="154"/>
                  </a:lnTo>
                  <a:lnTo>
                    <a:pt x="47" y="93"/>
                  </a:lnTo>
                  <a:lnTo>
                    <a:pt x="104" y="44"/>
                  </a:lnTo>
                  <a:lnTo>
                    <a:pt x="168" y="14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3096" y="3811"/>
              <a:ext cx="65" cy="16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8" y="0"/>
                </a:cxn>
                <a:cxn ang="0">
                  <a:pos x="52" y="9"/>
                </a:cxn>
                <a:cxn ang="0">
                  <a:pos x="61" y="13"/>
                </a:cxn>
                <a:cxn ang="0">
                  <a:pos x="61" y="22"/>
                </a:cxn>
                <a:cxn ang="0">
                  <a:pos x="65" y="35"/>
                </a:cxn>
                <a:cxn ang="0">
                  <a:pos x="65" y="1581"/>
                </a:cxn>
                <a:cxn ang="0">
                  <a:pos x="61" y="1595"/>
                </a:cxn>
                <a:cxn ang="0">
                  <a:pos x="61" y="1603"/>
                </a:cxn>
                <a:cxn ang="0">
                  <a:pos x="52" y="1608"/>
                </a:cxn>
                <a:cxn ang="0">
                  <a:pos x="48" y="1617"/>
                </a:cxn>
                <a:cxn ang="0">
                  <a:pos x="22" y="1617"/>
                </a:cxn>
                <a:cxn ang="0">
                  <a:pos x="13" y="1608"/>
                </a:cxn>
                <a:cxn ang="0">
                  <a:pos x="4" y="1603"/>
                </a:cxn>
                <a:cxn ang="0">
                  <a:pos x="4" y="1595"/>
                </a:cxn>
                <a:cxn ang="0">
                  <a:pos x="0" y="1581"/>
                </a:cxn>
                <a:cxn ang="0">
                  <a:pos x="0" y="35"/>
                </a:cxn>
                <a:cxn ang="0">
                  <a:pos x="4" y="22"/>
                </a:cxn>
                <a:cxn ang="0">
                  <a:pos x="4" y="13"/>
                </a:cxn>
                <a:cxn ang="0">
                  <a:pos x="13" y="9"/>
                </a:cxn>
                <a:cxn ang="0">
                  <a:pos x="22" y="0"/>
                </a:cxn>
              </a:cxnLst>
              <a:rect l="0" t="0" r="r" b="b"/>
              <a:pathLst>
                <a:path w="65" h="1617">
                  <a:moveTo>
                    <a:pt x="22" y="0"/>
                  </a:moveTo>
                  <a:lnTo>
                    <a:pt x="48" y="0"/>
                  </a:lnTo>
                  <a:lnTo>
                    <a:pt x="52" y="9"/>
                  </a:lnTo>
                  <a:lnTo>
                    <a:pt x="61" y="13"/>
                  </a:lnTo>
                  <a:lnTo>
                    <a:pt x="61" y="22"/>
                  </a:lnTo>
                  <a:lnTo>
                    <a:pt x="65" y="35"/>
                  </a:lnTo>
                  <a:lnTo>
                    <a:pt x="65" y="1581"/>
                  </a:lnTo>
                  <a:lnTo>
                    <a:pt x="61" y="1595"/>
                  </a:lnTo>
                  <a:lnTo>
                    <a:pt x="61" y="1603"/>
                  </a:lnTo>
                  <a:lnTo>
                    <a:pt x="52" y="1608"/>
                  </a:lnTo>
                  <a:lnTo>
                    <a:pt x="48" y="1617"/>
                  </a:lnTo>
                  <a:lnTo>
                    <a:pt x="22" y="1617"/>
                  </a:lnTo>
                  <a:lnTo>
                    <a:pt x="13" y="1608"/>
                  </a:lnTo>
                  <a:lnTo>
                    <a:pt x="4" y="1603"/>
                  </a:lnTo>
                  <a:lnTo>
                    <a:pt x="4" y="1595"/>
                  </a:lnTo>
                  <a:lnTo>
                    <a:pt x="0" y="1581"/>
                  </a:lnTo>
                  <a:lnTo>
                    <a:pt x="0" y="35"/>
                  </a:lnTo>
                  <a:lnTo>
                    <a:pt x="4" y="22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3451" y="3921"/>
              <a:ext cx="1052" cy="1102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1043" y="0"/>
                </a:cxn>
                <a:cxn ang="0">
                  <a:pos x="1052" y="4"/>
                </a:cxn>
                <a:cxn ang="0">
                  <a:pos x="1052" y="30"/>
                </a:cxn>
                <a:cxn ang="0">
                  <a:pos x="160" y="1041"/>
                </a:cxn>
                <a:cxn ang="0">
                  <a:pos x="433" y="1041"/>
                </a:cxn>
                <a:cxn ang="0">
                  <a:pos x="528" y="1036"/>
                </a:cxn>
                <a:cxn ang="0">
                  <a:pos x="602" y="1019"/>
                </a:cxn>
                <a:cxn ang="0">
                  <a:pos x="667" y="993"/>
                </a:cxn>
                <a:cxn ang="0">
                  <a:pos x="719" y="957"/>
                </a:cxn>
                <a:cxn ang="0">
                  <a:pos x="762" y="909"/>
                </a:cxn>
                <a:cxn ang="0">
                  <a:pos x="797" y="852"/>
                </a:cxn>
                <a:cxn ang="0">
                  <a:pos x="827" y="786"/>
                </a:cxn>
                <a:cxn ang="0">
                  <a:pos x="853" y="707"/>
                </a:cxn>
                <a:cxn ang="0">
                  <a:pos x="857" y="689"/>
                </a:cxn>
                <a:cxn ang="0">
                  <a:pos x="866" y="681"/>
                </a:cxn>
                <a:cxn ang="0">
                  <a:pos x="866" y="672"/>
                </a:cxn>
                <a:cxn ang="0">
                  <a:pos x="874" y="667"/>
                </a:cxn>
                <a:cxn ang="0">
                  <a:pos x="887" y="667"/>
                </a:cxn>
                <a:cxn ang="0">
                  <a:pos x="896" y="672"/>
                </a:cxn>
                <a:cxn ang="0">
                  <a:pos x="900" y="681"/>
                </a:cxn>
                <a:cxn ang="0">
                  <a:pos x="900" y="698"/>
                </a:cxn>
                <a:cxn ang="0">
                  <a:pos x="896" y="711"/>
                </a:cxn>
                <a:cxn ang="0">
                  <a:pos x="784" y="1067"/>
                </a:cxn>
                <a:cxn ang="0">
                  <a:pos x="779" y="1080"/>
                </a:cxn>
                <a:cxn ang="0">
                  <a:pos x="775" y="1089"/>
                </a:cxn>
                <a:cxn ang="0">
                  <a:pos x="766" y="1098"/>
                </a:cxn>
                <a:cxn ang="0">
                  <a:pos x="758" y="1098"/>
                </a:cxn>
                <a:cxn ang="0">
                  <a:pos x="749" y="1102"/>
                </a:cxn>
                <a:cxn ang="0">
                  <a:pos x="9" y="1102"/>
                </a:cxn>
                <a:cxn ang="0">
                  <a:pos x="0" y="1098"/>
                </a:cxn>
                <a:cxn ang="0">
                  <a:pos x="0" y="1076"/>
                </a:cxn>
                <a:cxn ang="0">
                  <a:pos x="4" y="1072"/>
                </a:cxn>
                <a:cxn ang="0">
                  <a:pos x="4" y="1063"/>
                </a:cxn>
                <a:cxn ang="0">
                  <a:pos x="896" y="48"/>
                </a:cxn>
                <a:cxn ang="0">
                  <a:pos x="636" y="48"/>
                </a:cxn>
                <a:cxn ang="0">
                  <a:pos x="537" y="57"/>
                </a:cxn>
                <a:cxn ang="0">
                  <a:pos x="459" y="74"/>
                </a:cxn>
                <a:cxn ang="0">
                  <a:pos x="394" y="105"/>
                </a:cxn>
                <a:cxn ang="0">
                  <a:pos x="342" y="149"/>
                </a:cxn>
                <a:cxn ang="0">
                  <a:pos x="303" y="206"/>
                </a:cxn>
                <a:cxn ang="0">
                  <a:pos x="268" y="272"/>
                </a:cxn>
                <a:cxn ang="0">
                  <a:pos x="242" y="347"/>
                </a:cxn>
                <a:cxn ang="0">
                  <a:pos x="234" y="356"/>
                </a:cxn>
                <a:cxn ang="0">
                  <a:pos x="229" y="364"/>
                </a:cxn>
                <a:cxn ang="0">
                  <a:pos x="212" y="364"/>
                </a:cxn>
                <a:cxn ang="0">
                  <a:pos x="203" y="360"/>
                </a:cxn>
                <a:cxn ang="0">
                  <a:pos x="203" y="356"/>
                </a:cxn>
                <a:cxn ang="0">
                  <a:pos x="199" y="351"/>
                </a:cxn>
                <a:cxn ang="0">
                  <a:pos x="199" y="334"/>
                </a:cxn>
                <a:cxn ang="0">
                  <a:pos x="203" y="325"/>
                </a:cxn>
                <a:cxn ang="0">
                  <a:pos x="290" y="30"/>
                </a:cxn>
                <a:cxn ang="0">
                  <a:pos x="294" y="17"/>
                </a:cxn>
                <a:cxn ang="0">
                  <a:pos x="299" y="8"/>
                </a:cxn>
                <a:cxn ang="0">
                  <a:pos x="316" y="0"/>
                </a:cxn>
              </a:cxnLst>
              <a:rect l="0" t="0" r="r" b="b"/>
              <a:pathLst>
                <a:path w="1052" h="1102">
                  <a:moveTo>
                    <a:pt x="316" y="0"/>
                  </a:moveTo>
                  <a:lnTo>
                    <a:pt x="1043" y="0"/>
                  </a:lnTo>
                  <a:lnTo>
                    <a:pt x="1052" y="4"/>
                  </a:lnTo>
                  <a:lnTo>
                    <a:pt x="1052" y="30"/>
                  </a:lnTo>
                  <a:lnTo>
                    <a:pt x="160" y="1041"/>
                  </a:lnTo>
                  <a:lnTo>
                    <a:pt x="433" y="1041"/>
                  </a:lnTo>
                  <a:lnTo>
                    <a:pt x="528" y="1036"/>
                  </a:lnTo>
                  <a:lnTo>
                    <a:pt x="602" y="1019"/>
                  </a:lnTo>
                  <a:lnTo>
                    <a:pt x="667" y="993"/>
                  </a:lnTo>
                  <a:lnTo>
                    <a:pt x="719" y="957"/>
                  </a:lnTo>
                  <a:lnTo>
                    <a:pt x="762" y="909"/>
                  </a:lnTo>
                  <a:lnTo>
                    <a:pt x="797" y="852"/>
                  </a:lnTo>
                  <a:lnTo>
                    <a:pt x="827" y="786"/>
                  </a:lnTo>
                  <a:lnTo>
                    <a:pt x="853" y="707"/>
                  </a:lnTo>
                  <a:lnTo>
                    <a:pt x="857" y="689"/>
                  </a:lnTo>
                  <a:lnTo>
                    <a:pt x="866" y="681"/>
                  </a:lnTo>
                  <a:lnTo>
                    <a:pt x="866" y="672"/>
                  </a:lnTo>
                  <a:lnTo>
                    <a:pt x="874" y="667"/>
                  </a:lnTo>
                  <a:lnTo>
                    <a:pt x="887" y="667"/>
                  </a:lnTo>
                  <a:lnTo>
                    <a:pt x="896" y="672"/>
                  </a:lnTo>
                  <a:lnTo>
                    <a:pt x="900" y="681"/>
                  </a:lnTo>
                  <a:lnTo>
                    <a:pt x="900" y="698"/>
                  </a:lnTo>
                  <a:lnTo>
                    <a:pt x="896" y="711"/>
                  </a:lnTo>
                  <a:lnTo>
                    <a:pt x="784" y="1067"/>
                  </a:lnTo>
                  <a:lnTo>
                    <a:pt x="779" y="1080"/>
                  </a:lnTo>
                  <a:lnTo>
                    <a:pt x="775" y="1089"/>
                  </a:lnTo>
                  <a:lnTo>
                    <a:pt x="766" y="1098"/>
                  </a:lnTo>
                  <a:lnTo>
                    <a:pt x="758" y="1098"/>
                  </a:lnTo>
                  <a:lnTo>
                    <a:pt x="749" y="1102"/>
                  </a:lnTo>
                  <a:lnTo>
                    <a:pt x="9" y="1102"/>
                  </a:lnTo>
                  <a:lnTo>
                    <a:pt x="0" y="1098"/>
                  </a:lnTo>
                  <a:lnTo>
                    <a:pt x="0" y="1076"/>
                  </a:lnTo>
                  <a:lnTo>
                    <a:pt x="4" y="1072"/>
                  </a:lnTo>
                  <a:lnTo>
                    <a:pt x="4" y="1063"/>
                  </a:lnTo>
                  <a:lnTo>
                    <a:pt x="896" y="48"/>
                  </a:lnTo>
                  <a:lnTo>
                    <a:pt x="636" y="48"/>
                  </a:lnTo>
                  <a:lnTo>
                    <a:pt x="537" y="57"/>
                  </a:lnTo>
                  <a:lnTo>
                    <a:pt x="459" y="74"/>
                  </a:lnTo>
                  <a:lnTo>
                    <a:pt x="394" y="105"/>
                  </a:lnTo>
                  <a:lnTo>
                    <a:pt x="342" y="149"/>
                  </a:lnTo>
                  <a:lnTo>
                    <a:pt x="303" y="206"/>
                  </a:lnTo>
                  <a:lnTo>
                    <a:pt x="268" y="272"/>
                  </a:lnTo>
                  <a:lnTo>
                    <a:pt x="242" y="347"/>
                  </a:lnTo>
                  <a:lnTo>
                    <a:pt x="234" y="356"/>
                  </a:lnTo>
                  <a:lnTo>
                    <a:pt x="229" y="364"/>
                  </a:lnTo>
                  <a:lnTo>
                    <a:pt x="212" y="364"/>
                  </a:lnTo>
                  <a:lnTo>
                    <a:pt x="203" y="360"/>
                  </a:lnTo>
                  <a:lnTo>
                    <a:pt x="203" y="356"/>
                  </a:lnTo>
                  <a:lnTo>
                    <a:pt x="199" y="351"/>
                  </a:lnTo>
                  <a:lnTo>
                    <a:pt x="199" y="334"/>
                  </a:lnTo>
                  <a:lnTo>
                    <a:pt x="203" y="325"/>
                  </a:lnTo>
                  <a:lnTo>
                    <a:pt x="290" y="30"/>
                  </a:lnTo>
                  <a:lnTo>
                    <a:pt x="294" y="17"/>
                  </a:lnTo>
                  <a:lnTo>
                    <a:pt x="299" y="8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4486" y="4755"/>
              <a:ext cx="649" cy="747"/>
            </a:xfrm>
            <a:custGeom>
              <a:avLst/>
              <a:gdLst/>
              <a:ahLst/>
              <a:cxnLst>
                <a:cxn ang="0">
                  <a:pos x="294" y="9"/>
                </a:cxn>
                <a:cxn ang="0">
                  <a:pos x="380" y="75"/>
                </a:cxn>
                <a:cxn ang="0">
                  <a:pos x="445" y="224"/>
                </a:cxn>
                <a:cxn ang="0">
                  <a:pos x="463" y="312"/>
                </a:cxn>
                <a:cxn ang="0">
                  <a:pos x="463" y="347"/>
                </a:cxn>
                <a:cxn ang="0">
                  <a:pos x="467" y="339"/>
                </a:cxn>
                <a:cxn ang="0">
                  <a:pos x="541" y="167"/>
                </a:cxn>
                <a:cxn ang="0">
                  <a:pos x="619" y="14"/>
                </a:cxn>
                <a:cxn ang="0">
                  <a:pos x="649" y="22"/>
                </a:cxn>
                <a:cxn ang="0">
                  <a:pos x="645" y="40"/>
                </a:cxn>
                <a:cxn ang="0">
                  <a:pos x="584" y="159"/>
                </a:cxn>
                <a:cxn ang="0">
                  <a:pos x="554" y="229"/>
                </a:cxn>
                <a:cxn ang="0">
                  <a:pos x="523" y="308"/>
                </a:cxn>
                <a:cxn ang="0">
                  <a:pos x="484" y="409"/>
                </a:cxn>
                <a:cxn ang="0">
                  <a:pos x="463" y="479"/>
                </a:cxn>
                <a:cxn ang="0">
                  <a:pos x="441" y="598"/>
                </a:cxn>
                <a:cxn ang="0">
                  <a:pos x="419" y="690"/>
                </a:cxn>
                <a:cxn ang="0">
                  <a:pos x="406" y="725"/>
                </a:cxn>
                <a:cxn ang="0">
                  <a:pos x="389" y="747"/>
                </a:cxn>
                <a:cxn ang="0">
                  <a:pos x="368" y="743"/>
                </a:cxn>
                <a:cxn ang="0">
                  <a:pos x="359" y="730"/>
                </a:cxn>
                <a:cxn ang="0">
                  <a:pos x="363" y="690"/>
                </a:cxn>
                <a:cxn ang="0">
                  <a:pos x="385" y="589"/>
                </a:cxn>
                <a:cxn ang="0">
                  <a:pos x="424" y="462"/>
                </a:cxn>
                <a:cxn ang="0">
                  <a:pos x="428" y="347"/>
                </a:cxn>
                <a:cxn ang="0">
                  <a:pos x="411" y="246"/>
                </a:cxn>
                <a:cxn ang="0">
                  <a:pos x="368" y="159"/>
                </a:cxn>
                <a:cxn ang="0">
                  <a:pos x="285" y="101"/>
                </a:cxn>
                <a:cxn ang="0">
                  <a:pos x="168" y="101"/>
                </a:cxn>
                <a:cxn ang="0">
                  <a:pos x="73" y="154"/>
                </a:cxn>
                <a:cxn ang="0">
                  <a:pos x="34" y="216"/>
                </a:cxn>
                <a:cxn ang="0">
                  <a:pos x="8" y="220"/>
                </a:cxn>
                <a:cxn ang="0">
                  <a:pos x="0" y="207"/>
                </a:cxn>
                <a:cxn ang="0">
                  <a:pos x="17" y="159"/>
                </a:cxn>
                <a:cxn ang="0">
                  <a:pos x="82" y="66"/>
                </a:cxn>
                <a:cxn ang="0">
                  <a:pos x="177" y="9"/>
                </a:cxn>
              </a:cxnLst>
              <a:rect l="0" t="0" r="r" b="b"/>
              <a:pathLst>
                <a:path w="649" h="747">
                  <a:moveTo>
                    <a:pt x="238" y="0"/>
                  </a:moveTo>
                  <a:lnTo>
                    <a:pt x="294" y="9"/>
                  </a:lnTo>
                  <a:lnTo>
                    <a:pt x="342" y="36"/>
                  </a:lnTo>
                  <a:lnTo>
                    <a:pt x="380" y="75"/>
                  </a:lnTo>
                  <a:lnTo>
                    <a:pt x="432" y="172"/>
                  </a:lnTo>
                  <a:lnTo>
                    <a:pt x="445" y="224"/>
                  </a:lnTo>
                  <a:lnTo>
                    <a:pt x="458" y="273"/>
                  </a:lnTo>
                  <a:lnTo>
                    <a:pt x="463" y="312"/>
                  </a:lnTo>
                  <a:lnTo>
                    <a:pt x="467" y="339"/>
                  </a:lnTo>
                  <a:lnTo>
                    <a:pt x="463" y="347"/>
                  </a:lnTo>
                  <a:lnTo>
                    <a:pt x="467" y="343"/>
                  </a:lnTo>
                  <a:lnTo>
                    <a:pt x="467" y="339"/>
                  </a:lnTo>
                  <a:lnTo>
                    <a:pt x="515" y="224"/>
                  </a:lnTo>
                  <a:lnTo>
                    <a:pt x="541" y="167"/>
                  </a:lnTo>
                  <a:lnTo>
                    <a:pt x="614" y="18"/>
                  </a:lnTo>
                  <a:lnTo>
                    <a:pt x="619" y="14"/>
                  </a:lnTo>
                  <a:lnTo>
                    <a:pt x="640" y="14"/>
                  </a:lnTo>
                  <a:lnTo>
                    <a:pt x="649" y="22"/>
                  </a:lnTo>
                  <a:lnTo>
                    <a:pt x="649" y="36"/>
                  </a:lnTo>
                  <a:lnTo>
                    <a:pt x="645" y="40"/>
                  </a:lnTo>
                  <a:lnTo>
                    <a:pt x="610" y="106"/>
                  </a:lnTo>
                  <a:lnTo>
                    <a:pt x="584" y="159"/>
                  </a:lnTo>
                  <a:lnTo>
                    <a:pt x="567" y="198"/>
                  </a:lnTo>
                  <a:lnTo>
                    <a:pt x="554" y="229"/>
                  </a:lnTo>
                  <a:lnTo>
                    <a:pt x="541" y="264"/>
                  </a:lnTo>
                  <a:lnTo>
                    <a:pt x="523" y="308"/>
                  </a:lnTo>
                  <a:lnTo>
                    <a:pt x="502" y="361"/>
                  </a:lnTo>
                  <a:lnTo>
                    <a:pt x="484" y="409"/>
                  </a:lnTo>
                  <a:lnTo>
                    <a:pt x="471" y="448"/>
                  </a:lnTo>
                  <a:lnTo>
                    <a:pt x="463" y="479"/>
                  </a:lnTo>
                  <a:lnTo>
                    <a:pt x="454" y="541"/>
                  </a:lnTo>
                  <a:lnTo>
                    <a:pt x="441" y="598"/>
                  </a:lnTo>
                  <a:lnTo>
                    <a:pt x="432" y="651"/>
                  </a:lnTo>
                  <a:lnTo>
                    <a:pt x="419" y="690"/>
                  </a:lnTo>
                  <a:lnTo>
                    <a:pt x="411" y="712"/>
                  </a:lnTo>
                  <a:lnTo>
                    <a:pt x="406" y="725"/>
                  </a:lnTo>
                  <a:lnTo>
                    <a:pt x="398" y="738"/>
                  </a:lnTo>
                  <a:lnTo>
                    <a:pt x="389" y="747"/>
                  </a:lnTo>
                  <a:lnTo>
                    <a:pt x="372" y="747"/>
                  </a:lnTo>
                  <a:lnTo>
                    <a:pt x="368" y="743"/>
                  </a:lnTo>
                  <a:lnTo>
                    <a:pt x="363" y="734"/>
                  </a:lnTo>
                  <a:lnTo>
                    <a:pt x="359" y="730"/>
                  </a:lnTo>
                  <a:lnTo>
                    <a:pt x="359" y="721"/>
                  </a:lnTo>
                  <a:lnTo>
                    <a:pt x="363" y="690"/>
                  </a:lnTo>
                  <a:lnTo>
                    <a:pt x="372" y="646"/>
                  </a:lnTo>
                  <a:lnTo>
                    <a:pt x="385" y="589"/>
                  </a:lnTo>
                  <a:lnTo>
                    <a:pt x="419" y="475"/>
                  </a:lnTo>
                  <a:lnTo>
                    <a:pt x="424" y="462"/>
                  </a:lnTo>
                  <a:lnTo>
                    <a:pt x="428" y="435"/>
                  </a:lnTo>
                  <a:lnTo>
                    <a:pt x="428" y="347"/>
                  </a:lnTo>
                  <a:lnTo>
                    <a:pt x="424" y="295"/>
                  </a:lnTo>
                  <a:lnTo>
                    <a:pt x="411" y="246"/>
                  </a:lnTo>
                  <a:lnTo>
                    <a:pt x="393" y="198"/>
                  </a:lnTo>
                  <a:lnTo>
                    <a:pt x="368" y="159"/>
                  </a:lnTo>
                  <a:lnTo>
                    <a:pt x="333" y="123"/>
                  </a:lnTo>
                  <a:lnTo>
                    <a:pt x="285" y="101"/>
                  </a:lnTo>
                  <a:lnTo>
                    <a:pt x="225" y="93"/>
                  </a:lnTo>
                  <a:lnTo>
                    <a:pt x="168" y="101"/>
                  </a:lnTo>
                  <a:lnTo>
                    <a:pt x="116" y="119"/>
                  </a:lnTo>
                  <a:lnTo>
                    <a:pt x="73" y="154"/>
                  </a:lnTo>
                  <a:lnTo>
                    <a:pt x="43" y="198"/>
                  </a:lnTo>
                  <a:lnTo>
                    <a:pt x="34" y="216"/>
                  </a:lnTo>
                  <a:lnTo>
                    <a:pt x="30" y="220"/>
                  </a:lnTo>
                  <a:lnTo>
                    <a:pt x="8" y="220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4" y="194"/>
                  </a:lnTo>
                  <a:lnTo>
                    <a:pt x="17" y="159"/>
                  </a:lnTo>
                  <a:lnTo>
                    <a:pt x="39" y="115"/>
                  </a:lnTo>
                  <a:lnTo>
                    <a:pt x="82" y="66"/>
                  </a:lnTo>
                  <a:lnTo>
                    <a:pt x="125" y="36"/>
                  </a:lnTo>
                  <a:lnTo>
                    <a:pt x="177" y="9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5442" y="3811"/>
              <a:ext cx="65" cy="16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8" y="0"/>
                </a:cxn>
                <a:cxn ang="0">
                  <a:pos x="52" y="9"/>
                </a:cxn>
                <a:cxn ang="0">
                  <a:pos x="61" y="13"/>
                </a:cxn>
                <a:cxn ang="0">
                  <a:pos x="61" y="22"/>
                </a:cxn>
                <a:cxn ang="0">
                  <a:pos x="65" y="35"/>
                </a:cxn>
                <a:cxn ang="0">
                  <a:pos x="65" y="1581"/>
                </a:cxn>
                <a:cxn ang="0">
                  <a:pos x="61" y="1595"/>
                </a:cxn>
                <a:cxn ang="0">
                  <a:pos x="61" y="1603"/>
                </a:cxn>
                <a:cxn ang="0">
                  <a:pos x="52" y="1608"/>
                </a:cxn>
                <a:cxn ang="0">
                  <a:pos x="48" y="1617"/>
                </a:cxn>
                <a:cxn ang="0">
                  <a:pos x="22" y="1617"/>
                </a:cxn>
                <a:cxn ang="0">
                  <a:pos x="13" y="1608"/>
                </a:cxn>
                <a:cxn ang="0">
                  <a:pos x="5" y="1603"/>
                </a:cxn>
                <a:cxn ang="0">
                  <a:pos x="5" y="1595"/>
                </a:cxn>
                <a:cxn ang="0">
                  <a:pos x="0" y="1581"/>
                </a:cxn>
                <a:cxn ang="0">
                  <a:pos x="0" y="35"/>
                </a:cxn>
                <a:cxn ang="0">
                  <a:pos x="5" y="22"/>
                </a:cxn>
                <a:cxn ang="0">
                  <a:pos x="5" y="13"/>
                </a:cxn>
                <a:cxn ang="0">
                  <a:pos x="13" y="9"/>
                </a:cxn>
                <a:cxn ang="0">
                  <a:pos x="22" y="0"/>
                </a:cxn>
              </a:cxnLst>
              <a:rect l="0" t="0" r="r" b="b"/>
              <a:pathLst>
                <a:path w="65" h="1617">
                  <a:moveTo>
                    <a:pt x="22" y="0"/>
                  </a:moveTo>
                  <a:lnTo>
                    <a:pt x="48" y="0"/>
                  </a:lnTo>
                  <a:lnTo>
                    <a:pt x="52" y="9"/>
                  </a:lnTo>
                  <a:lnTo>
                    <a:pt x="61" y="13"/>
                  </a:lnTo>
                  <a:lnTo>
                    <a:pt x="61" y="22"/>
                  </a:lnTo>
                  <a:lnTo>
                    <a:pt x="65" y="35"/>
                  </a:lnTo>
                  <a:lnTo>
                    <a:pt x="65" y="1581"/>
                  </a:lnTo>
                  <a:lnTo>
                    <a:pt x="61" y="1595"/>
                  </a:lnTo>
                  <a:lnTo>
                    <a:pt x="61" y="1603"/>
                  </a:lnTo>
                  <a:lnTo>
                    <a:pt x="52" y="1608"/>
                  </a:lnTo>
                  <a:lnTo>
                    <a:pt x="48" y="1617"/>
                  </a:lnTo>
                  <a:lnTo>
                    <a:pt x="22" y="1617"/>
                  </a:lnTo>
                  <a:lnTo>
                    <a:pt x="13" y="1608"/>
                  </a:lnTo>
                  <a:lnTo>
                    <a:pt x="5" y="1603"/>
                  </a:lnTo>
                  <a:lnTo>
                    <a:pt x="5" y="1595"/>
                  </a:lnTo>
                  <a:lnTo>
                    <a:pt x="0" y="1581"/>
                  </a:lnTo>
                  <a:lnTo>
                    <a:pt x="0" y="35"/>
                  </a:lnTo>
                  <a:lnTo>
                    <a:pt x="5" y="22"/>
                  </a:lnTo>
                  <a:lnTo>
                    <a:pt x="5" y="13"/>
                  </a:lnTo>
                  <a:lnTo>
                    <a:pt x="13" y="9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0" y="12192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At critical values of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= </a:t>
            </a:r>
            <a:r>
              <a:rPr lang="en-US" sz="2800" baseline="-25000" dirty="0" smtClean="0">
                <a:solidFill>
                  <a:srgbClr val="0000FF"/>
                </a:solidFill>
                <a:sym typeface="Symbol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 get string webs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: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05000"/>
            <a:ext cx="37630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1828800"/>
            <a:ext cx="27748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defects in S[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,C,D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6D  theory S[</a:t>
            </a:r>
            <a:r>
              <a:rPr lang="en-US" sz="3200" dirty="0" smtClean="0">
                <a:solidFill>
                  <a:srgbClr val="0000FF"/>
                </a:solidFill>
                <a:latin typeface="eufm5"/>
              </a:rPr>
              <a:t>g</a:t>
            </a:r>
            <a:r>
              <a:rPr lang="en-US" sz="3200" dirty="0" smtClean="0">
                <a:solidFill>
                  <a:srgbClr val="0000FF"/>
                </a:solidFill>
              </a:rPr>
              <a:t>]  has </a:t>
            </a:r>
            <a:r>
              <a:rPr lang="en-US" sz="3200" dirty="0" err="1" smtClean="0">
                <a:solidFill>
                  <a:srgbClr val="0000FF"/>
                </a:solidFill>
              </a:rPr>
              <a:t>supersymmetric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surface defects: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743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For  S[</a:t>
            </a:r>
            <a:r>
              <a:rPr lang="en-US" sz="2400" dirty="0" err="1" smtClean="0">
                <a:solidFill>
                  <a:srgbClr val="FF0066"/>
                </a:solidFill>
                <a:latin typeface="eufm5"/>
              </a:rPr>
              <a:t>g</a:t>
            </a:r>
            <a:r>
              <a:rPr lang="en-US" sz="2400" dirty="0" err="1" smtClean="0">
                <a:solidFill>
                  <a:srgbClr val="FF0066"/>
                </a:solidFill>
              </a:rPr>
              <a:t>,C,D</a:t>
            </a:r>
            <a:r>
              <a:rPr lang="en-US" sz="2400" dirty="0" smtClean="0">
                <a:solidFill>
                  <a:srgbClr val="FF0066"/>
                </a:solidFill>
              </a:rPr>
              <a:t>]  consider     </a:t>
            </a:r>
            <a:endParaRPr lang="en-US" sz="2400" dirty="0">
              <a:solidFill>
                <a:srgbClr val="FF0066"/>
              </a:solidFill>
            </a:endParaRPr>
          </a:p>
        </p:txBody>
      </p:sp>
      <p:grpSp>
        <p:nvGrpSpPr>
          <p:cNvPr id="1024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038600" y="2895600"/>
            <a:ext cx="3362659" cy="567442"/>
            <a:chOff x="2501" y="1931"/>
            <a:chExt cx="15455" cy="2608"/>
          </a:xfrm>
          <a:solidFill>
            <a:srgbClr val="FF0000"/>
          </a:solidFill>
        </p:grpSpPr>
        <p:sp>
          <p:nvSpPr>
            <p:cNvPr id="10246" name="Freeform 6"/>
            <p:cNvSpPr>
              <a:spLocks noEditPoints="1"/>
            </p:cNvSpPr>
            <p:nvPr/>
          </p:nvSpPr>
          <p:spPr bwMode="auto">
            <a:xfrm>
              <a:off x="2501" y="3036"/>
              <a:ext cx="1138" cy="980"/>
            </a:xfrm>
            <a:custGeom>
              <a:avLst/>
              <a:gdLst/>
              <a:ahLst/>
              <a:cxnLst>
                <a:cxn ang="0">
                  <a:pos x="489" y="136"/>
                </a:cxn>
                <a:cxn ang="0">
                  <a:pos x="385" y="165"/>
                </a:cxn>
                <a:cxn ang="0">
                  <a:pos x="282" y="248"/>
                </a:cxn>
                <a:cxn ang="0">
                  <a:pos x="197" y="398"/>
                </a:cxn>
                <a:cxn ang="0">
                  <a:pos x="150" y="563"/>
                </a:cxn>
                <a:cxn ang="0">
                  <a:pos x="136" y="689"/>
                </a:cxn>
                <a:cxn ang="0">
                  <a:pos x="160" y="820"/>
                </a:cxn>
                <a:cxn ang="0">
                  <a:pos x="230" y="902"/>
                </a:cxn>
                <a:cxn ang="0">
                  <a:pos x="324" y="926"/>
                </a:cxn>
                <a:cxn ang="0">
                  <a:pos x="395" y="922"/>
                </a:cxn>
                <a:cxn ang="0">
                  <a:pos x="541" y="825"/>
                </a:cxn>
                <a:cxn ang="0">
                  <a:pos x="649" y="669"/>
                </a:cxn>
                <a:cxn ang="0">
                  <a:pos x="705" y="495"/>
                </a:cxn>
                <a:cxn ang="0">
                  <a:pos x="724" y="345"/>
                </a:cxn>
                <a:cxn ang="0">
                  <a:pos x="719" y="282"/>
                </a:cxn>
                <a:cxn ang="0">
                  <a:pos x="696" y="214"/>
                </a:cxn>
                <a:cxn ang="0">
                  <a:pos x="635" y="156"/>
                </a:cxn>
                <a:cxn ang="0">
                  <a:pos x="527" y="131"/>
                </a:cxn>
                <a:cxn ang="0">
                  <a:pos x="1086" y="0"/>
                </a:cxn>
                <a:cxn ang="0">
                  <a:pos x="1129" y="25"/>
                </a:cxn>
                <a:cxn ang="0">
                  <a:pos x="1129" y="92"/>
                </a:cxn>
                <a:cxn ang="0">
                  <a:pos x="1082" y="126"/>
                </a:cxn>
                <a:cxn ang="0">
                  <a:pos x="1035" y="131"/>
                </a:cxn>
                <a:cxn ang="0">
                  <a:pos x="799" y="136"/>
                </a:cxn>
                <a:cxn ang="0">
                  <a:pos x="856" y="277"/>
                </a:cxn>
                <a:cxn ang="0">
                  <a:pos x="865" y="374"/>
                </a:cxn>
                <a:cxn ang="0">
                  <a:pos x="818" y="611"/>
                </a:cxn>
                <a:cxn ang="0">
                  <a:pos x="691" y="805"/>
                </a:cxn>
                <a:cxn ang="0">
                  <a:pos x="517" y="931"/>
                </a:cxn>
                <a:cxn ang="0">
                  <a:pos x="324" y="980"/>
                </a:cxn>
                <a:cxn ang="0">
                  <a:pos x="174" y="946"/>
                </a:cxn>
                <a:cxn ang="0">
                  <a:pos x="66" y="849"/>
                </a:cxn>
                <a:cxn ang="0">
                  <a:pos x="9" y="708"/>
                </a:cxn>
                <a:cxn ang="0">
                  <a:pos x="9" y="539"/>
                </a:cxn>
                <a:cxn ang="0">
                  <a:pos x="75" y="349"/>
                </a:cxn>
                <a:cxn ang="0">
                  <a:pos x="197" y="175"/>
                </a:cxn>
                <a:cxn ang="0">
                  <a:pos x="362" y="49"/>
                </a:cxn>
                <a:cxn ang="0">
                  <a:pos x="564" y="0"/>
                </a:cxn>
              </a:cxnLst>
              <a:rect l="0" t="0" r="r" b="b"/>
              <a:pathLst>
                <a:path w="1138" h="980">
                  <a:moveTo>
                    <a:pt x="527" y="131"/>
                  </a:moveTo>
                  <a:lnTo>
                    <a:pt x="489" y="136"/>
                  </a:lnTo>
                  <a:lnTo>
                    <a:pt x="437" y="146"/>
                  </a:lnTo>
                  <a:lnTo>
                    <a:pt x="385" y="165"/>
                  </a:lnTo>
                  <a:lnTo>
                    <a:pt x="334" y="199"/>
                  </a:lnTo>
                  <a:lnTo>
                    <a:pt x="282" y="248"/>
                  </a:lnTo>
                  <a:lnTo>
                    <a:pt x="235" y="315"/>
                  </a:lnTo>
                  <a:lnTo>
                    <a:pt x="197" y="398"/>
                  </a:lnTo>
                  <a:lnTo>
                    <a:pt x="169" y="480"/>
                  </a:lnTo>
                  <a:lnTo>
                    <a:pt x="150" y="563"/>
                  </a:lnTo>
                  <a:lnTo>
                    <a:pt x="141" y="636"/>
                  </a:lnTo>
                  <a:lnTo>
                    <a:pt x="136" y="689"/>
                  </a:lnTo>
                  <a:lnTo>
                    <a:pt x="141" y="762"/>
                  </a:lnTo>
                  <a:lnTo>
                    <a:pt x="160" y="820"/>
                  </a:lnTo>
                  <a:lnTo>
                    <a:pt x="193" y="868"/>
                  </a:lnTo>
                  <a:lnTo>
                    <a:pt x="230" y="902"/>
                  </a:lnTo>
                  <a:lnTo>
                    <a:pt x="273" y="922"/>
                  </a:lnTo>
                  <a:lnTo>
                    <a:pt x="324" y="926"/>
                  </a:lnTo>
                  <a:lnTo>
                    <a:pt x="324" y="931"/>
                  </a:lnTo>
                  <a:lnTo>
                    <a:pt x="395" y="922"/>
                  </a:lnTo>
                  <a:lnTo>
                    <a:pt x="465" y="883"/>
                  </a:lnTo>
                  <a:lnTo>
                    <a:pt x="541" y="825"/>
                  </a:lnTo>
                  <a:lnTo>
                    <a:pt x="607" y="742"/>
                  </a:lnTo>
                  <a:lnTo>
                    <a:pt x="649" y="669"/>
                  </a:lnTo>
                  <a:lnTo>
                    <a:pt x="682" y="582"/>
                  </a:lnTo>
                  <a:lnTo>
                    <a:pt x="705" y="495"/>
                  </a:lnTo>
                  <a:lnTo>
                    <a:pt x="719" y="412"/>
                  </a:lnTo>
                  <a:lnTo>
                    <a:pt x="724" y="345"/>
                  </a:lnTo>
                  <a:lnTo>
                    <a:pt x="724" y="315"/>
                  </a:lnTo>
                  <a:lnTo>
                    <a:pt x="719" y="282"/>
                  </a:lnTo>
                  <a:lnTo>
                    <a:pt x="710" y="248"/>
                  </a:lnTo>
                  <a:lnTo>
                    <a:pt x="696" y="214"/>
                  </a:lnTo>
                  <a:lnTo>
                    <a:pt x="668" y="180"/>
                  </a:lnTo>
                  <a:lnTo>
                    <a:pt x="635" y="156"/>
                  </a:lnTo>
                  <a:lnTo>
                    <a:pt x="588" y="136"/>
                  </a:lnTo>
                  <a:lnTo>
                    <a:pt x="527" y="131"/>
                  </a:lnTo>
                  <a:close/>
                  <a:moveTo>
                    <a:pt x="564" y="0"/>
                  </a:moveTo>
                  <a:lnTo>
                    <a:pt x="1086" y="0"/>
                  </a:lnTo>
                  <a:lnTo>
                    <a:pt x="1110" y="5"/>
                  </a:lnTo>
                  <a:lnTo>
                    <a:pt x="1129" y="25"/>
                  </a:lnTo>
                  <a:lnTo>
                    <a:pt x="1138" y="54"/>
                  </a:lnTo>
                  <a:lnTo>
                    <a:pt x="1129" y="92"/>
                  </a:lnTo>
                  <a:lnTo>
                    <a:pt x="1110" y="117"/>
                  </a:lnTo>
                  <a:lnTo>
                    <a:pt x="1082" y="126"/>
                  </a:lnTo>
                  <a:lnTo>
                    <a:pt x="1058" y="131"/>
                  </a:lnTo>
                  <a:lnTo>
                    <a:pt x="1035" y="131"/>
                  </a:lnTo>
                  <a:lnTo>
                    <a:pt x="1035" y="136"/>
                  </a:lnTo>
                  <a:lnTo>
                    <a:pt x="799" y="136"/>
                  </a:lnTo>
                  <a:lnTo>
                    <a:pt x="837" y="209"/>
                  </a:lnTo>
                  <a:lnTo>
                    <a:pt x="856" y="277"/>
                  </a:lnTo>
                  <a:lnTo>
                    <a:pt x="865" y="335"/>
                  </a:lnTo>
                  <a:lnTo>
                    <a:pt x="865" y="374"/>
                  </a:lnTo>
                  <a:lnTo>
                    <a:pt x="851" y="495"/>
                  </a:lnTo>
                  <a:lnTo>
                    <a:pt x="818" y="611"/>
                  </a:lnTo>
                  <a:lnTo>
                    <a:pt x="762" y="713"/>
                  </a:lnTo>
                  <a:lnTo>
                    <a:pt x="691" y="805"/>
                  </a:lnTo>
                  <a:lnTo>
                    <a:pt x="607" y="878"/>
                  </a:lnTo>
                  <a:lnTo>
                    <a:pt x="517" y="931"/>
                  </a:lnTo>
                  <a:lnTo>
                    <a:pt x="418" y="970"/>
                  </a:lnTo>
                  <a:lnTo>
                    <a:pt x="324" y="980"/>
                  </a:lnTo>
                  <a:lnTo>
                    <a:pt x="244" y="970"/>
                  </a:lnTo>
                  <a:lnTo>
                    <a:pt x="174" y="946"/>
                  </a:lnTo>
                  <a:lnTo>
                    <a:pt x="113" y="902"/>
                  </a:lnTo>
                  <a:lnTo>
                    <a:pt x="66" y="849"/>
                  </a:lnTo>
                  <a:lnTo>
                    <a:pt x="28" y="781"/>
                  </a:lnTo>
                  <a:lnTo>
                    <a:pt x="9" y="708"/>
                  </a:lnTo>
                  <a:lnTo>
                    <a:pt x="0" y="631"/>
                  </a:lnTo>
                  <a:lnTo>
                    <a:pt x="9" y="539"/>
                  </a:lnTo>
                  <a:lnTo>
                    <a:pt x="33" y="442"/>
                  </a:lnTo>
                  <a:lnTo>
                    <a:pt x="75" y="349"/>
                  </a:lnTo>
                  <a:lnTo>
                    <a:pt x="127" y="257"/>
                  </a:lnTo>
                  <a:lnTo>
                    <a:pt x="197" y="175"/>
                  </a:lnTo>
                  <a:lnTo>
                    <a:pt x="273" y="102"/>
                  </a:lnTo>
                  <a:lnTo>
                    <a:pt x="362" y="49"/>
                  </a:lnTo>
                  <a:lnTo>
                    <a:pt x="461" y="15"/>
                  </a:lnTo>
                  <a:lnTo>
                    <a:pt x="5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 noEditPoints="1"/>
            </p:cNvSpPr>
            <p:nvPr/>
          </p:nvSpPr>
          <p:spPr bwMode="auto">
            <a:xfrm>
              <a:off x="4457" y="3182"/>
              <a:ext cx="1425" cy="514"/>
            </a:xfrm>
            <a:custGeom>
              <a:avLst/>
              <a:gdLst/>
              <a:ahLst/>
              <a:cxnLst>
                <a:cxn ang="0">
                  <a:pos x="38" y="426"/>
                </a:cxn>
                <a:cxn ang="0">
                  <a:pos x="1374" y="426"/>
                </a:cxn>
                <a:cxn ang="0">
                  <a:pos x="1402" y="431"/>
                </a:cxn>
                <a:cxn ang="0">
                  <a:pos x="1416" y="446"/>
                </a:cxn>
                <a:cxn ang="0">
                  <a:pos x="1425" y="470"/>
                </a:cxn>
                <a:cxn ang="0">
                  <a:pos x="1425" y="485"/>
                </a:cxn>
                <a:cxn ang="0">
                  <a:pos x="1416" y="494"/>
                </a:cxn>
                <a:cxn ang="0">
                  <a:pos x="1411" y="504"/>
                </a:cxn>
                <a:cxn ang="0">
                  <a:pos x="1402" y="509"/>
                </a:cxn>
                <a:cxn ang="0">
                  <a:pos x="1388" y="514"/>
                </a:cxn>
                <a:cxn ang="0">
                  <a:pos x="38" y="514"/>
                </a:cxn>
                <a:cxn ang="0">
                  <a:pos x="24" y="509"/>
                </a:cxn>
                <a:cxn ang="0">
                  <a:pos x="14" y="504"/>
                </a:cxn>
                <a:cxn ang="0">
                  <a:pos x="5" y="494"/>
                </a:cxn>
                <a:cxn ang="0">
                  <a:pos x="0" y="485"/>
                </a:cxn>
                <a:cxn ang="0">
                  <a:pos x="0" y="456"/>
                </a:cxn>
                <a:cxn ang="0">
                  <a:pos x="5" y="446"/>
                </a:cxn>
                <a:cxn ang="0">
                  <a:pos x="14" y="436"/>
                </a:cxn>
                <a:cxn ang="0">
                  <a:pos x="24" y="431"/>
                </a:cxn>
                <a:cxn ang="0">
                  <a:pos x="38" y="426"/>
                </a:cxn>
                <a:cxn ang="0">
                  <a:pos x="38" y="0"/>
                </a:cxn>
                <a:cxn ang="0">
                  <a:pos x="1388" y="0"/>
                </a:cxn>
                <a:cxn ang="0">
                  <a:pos x="1402" y="5"/>
                </a:cxn>
                <a:cxn ang="0">
                  <a:pos x="1411" y="10"/>
                </a:cxn>
                <a:cxn ang="0">
                  <a:pos x="1416" y="19"/>
                </a:cxn>
                <a:cxn ang="0">
                  <a:pos x="1425" y="29"/>
                </a:cxn>
                <a:cxn ang="0">
                  <a:pos x="1425" y="43"/>
                </a:cxn>
                <a:cxn ang="0">
                  <a:pos x="1416" y="68"/>
                </a:cxn>
                <a:cxn ang="0">
                  <a:pos x="1402" y="77"/>
                </a:cxn>
                <a:cxn ang="0">
                  <a:pos x="1374" y="87"/>
                </a:cxn>
                <a:cxn ang="0">
                  <a:pos x="38" y="87"/>
                </a:cxn>
                <a:cxn ang="0">
                  <a:pos x="24" y="77"/>
                </a:cxn>
                <a:cxn ang="0">
                  <a:pos x="14" y="77"/>
                </a:cxn>
                <a:cxn ang="0">
                  <a:pos x="5" y="68"/>
                </a:cxn>
                <a:cxn ang="0">
                  <a:pos x="0" y="58"/>
                </a:cxn>
                <a:cxn ang="0">
                  <a:pos x="0" y="29"/>
                </a:cxn>
                <a:cxn ang="0">
                  <a:pos x="5" y="19"/>
                </a:cxn>
                <a:cxn ang="0">
                  <a:pos x="14" y="10"/>
                </a:cxn>
                <a:cxn ang="0">
                  <a:pos x="24" y="5"/>
                </a:cxn>
                <a:cxn ang="0">
                  <a:pos x="38" y="0"/>
                </a:cxn>
              </a:cxnLst>
              <a:rect l="0" t="0" r="r" b="b"/>
              <a:pathLst>
                <a:path w="1425" h="514">
                  <a:moveTo>
                    <a:pt x="38" y="426"/>
                  </a:moveTo>
                  <a:lnTo>
                    <a:pt x="1374" y="426"/>
                  </a:lnTo>
                  <a:lnTo>
                    <a:pt x="1402" y="431"/>
                  </a:lnTo>
                  <a:lnTo>
                    <a:pt x="1416" y="446"/>
                  </a:lnTo>
                  <a:lnTo>
                    <a:pt x="1425" y="470"/>
                  </a:lnTo>
                  <a:lnTo>
                    <a:pt x="1425" y="485"/>
                  </a:lnTo>
                  <a:lnTo>
                    <a:pt x="1416" y="494"/>
                  </a:lnTo>
                  <a:lnTo>
                    <a:pt x="1411" y="504"/>
                  </a:lnTo>
                  <a:lnTo>
                    <a:pt x="1402" y="509"/>
                  </a:lnTo>
                  <a:lnTo>
                    <a:pt x="1388" y="514"/>
                  </a:lnTo>
                  <a:lnTo>
                    <a:pt x="38" y="514"/>
                  </a:lnTo>
                  <a:lnTo>
                    <a:pt x="24" y="509"/>
                  </a:lnTo>
                  <a:lnTo>
                    <a:pt x="14" y="504"/>
                  </a:lnTo>
                  <a:lnTo>
                    <a:pt x="5" y="494"/>
                  </a:lnTo>
                  <a:lnTo>
                    <a:pt x="0" y="485"/>
                  </a:lnTo>
                  <a:lnTo>
                    <a:pt x="0" y="456"/>
                  </a:lnTo>
                  <a:lnTo>
                    <a:pt x="5" y="446"/>
                  </a:lnTo>
                  <a:lnTo>
                    <a:pt x="14" y="436"/>
                  </a:lnTo>
                  <a:lnTo>
                    <a:pt x="24" y="431"/>
                  </a:lnTo>
                  <a:lnTo>
                    <a:pt x="38" y="426"/>
                  </a:lnTo>
                  <a:close/>
                  <a:moveTo>
                    <a:pt x="38" y="0"/>
                  </a:moveTo>
                  <a:lnTo>
                    <a:pt x="1388" y="0"/>
                  </a:lnTo>
                  <a:lnTo>
                    <a:pt x="1402" y="5"/>
                  </a:lnTo>
                  <a:lnTo>
                    <a:pt x="1411" y="10"/>
                  </a:lnTo>
                  <a:lnTo>
                    <a:pt x="1416" y="19"/>
                  </a:lnTo>
                  <a:lnTo>
                    <a:pt x="1425" y="29"/>
                  </a:lnTo>
                  <a:lnTo>
                    <a:pt x="1425" y="43"/>
                  </a:lnTo>
                  <a:lnTo>
                    <a:pt x="1416" y="68"/>
                  </a:lnTo>
                  <a:lnTo>
                    <a:pt x="1402" y="77"/>
                  </a:lnTo>
                  <a:lnTo>
                    <a:pt x="1374" y="87"/>
                  </a:lnTo>
                  <a:lnTo>
                    <a:pt x="38" y="87"/>
                  </a:lnTo>
                  <a:lnTo>
                    <a:pt x="24" y="77"/>
                  </a:lnTo>
                  <a:lnTo>
                    <a:pt x="14" y="77"/>
                  </a:lnTo>
                  <a:lnTo>
                    <a:pt x="5" y="68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5" y="19"/>
                  </a:lnTo>
                  <a:lnTo>
                    <a:pt x="14" y="10"/>
                  </a:lnTo>
                  <a:lnTo>
                    <a:pt x="24" y="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 noEditPoints="1"/>
            </p:cNvSpPr>
            <p:nvPr/>
          </p:nvSpPr>
          <p:spPr bwMode="auto">
            <a:xfrm>
              <a:off x="6616" y="2474"/>
              <a:ext cx="1477" cy="1518"/>
            </a:xfrm>
            <a:custGeom>
              <a:avLst/>
              <a:gdLst/>
              <a:ahLst/>
              <a:cxnLst>
                <a:cxn ang="0">
                  <a:pos x="739" y="814"/>
                </a:cxn>
                <a:cxn ang="0">
                  <a:pos x="715" y="824"/>
                </a:cxn>
                <a:cxn ang="0">
                  <a:pos x="1251" y="1377"/>
                </a:cxn>
                <a:cxn ang="0">
                  <a:pos x="1030" y="1076"/>
                </a:cxn>
                <a:cxn ang="0">
                  <a:pos x="903" y="877"/>
                </a:cxn>
                <a:cxn ang="0">
                  <a:pos x="946" y="107"/>
                </a:cxn>
                <a:cxn ang="0">
                  <a:pos x="1021" y="339"/>
                </a:cxn>
                <a:cxn ang="0">
                  <a:pos x="1011" y="572"/>
                </a:cxn>
                <a:cxn ang="0">
                  <a:pos x="964" y="718"/>
                </a:cxn>
                <a:cxn ang="0">
                  <a:pos x="1185" y="606"/>
                </a:cxn>
                <a:cxn ang="0">
                  <a:pos x="1247" y="417"/>
                </a:cxn>
                <a:cxn ang="0">
                  <a:pos x="1176" y="228"/>
                </a:cxn>
                <a:cxn ang="0">
                  <a:pos x="1030" y="131"/>
                </a:cxn>
                <a:cxn ang="0">
                  <a:pos x="677" y="82"/>
                </a:cxn>
                <a:cxn ang="0">
                  <a:pos x="560" y="126"/>
                </a:cxn>
                <a:cxn ang="0">
                  <a:pos x="546" y="742"/>
                </a:cxn>
                <a:cxn ang="0">
                  <a:pos x="823" y="713"/>
                </a:cxn>
                <a:cxn ang="0">
                  <a:pos x="936" y="587"/>
                </a:cxn>
                <a:cxn ang="0">
                  <a:pos x="946" y="315"/>
                </a:cxn>
                <a:cxn ang="0">
                  <a:pos x="861" y="131"/>
                </a:cxn>
                <a:cxn ang="0">
                  <a:pos x="677" y="82"/>
                </a:cxn>
                <a:cxn ang="0">
                  <a:pos x="273" y="170"/>
                </a:cxn>
                <a:cxn ang="0">
                  <a:pos x="254" y="1440"/>
                </a:cxn>
                <a:cxn ang="0">
                  <a:pos x="471" y="1348"/>
                </a:cxn>
                <a:cxn ang="0">
                  <a:pos x="499" y="82"/>
                </a:cxn>
                <a:cxn ang="0">
                  <a:pos x="748" y="0"/>
                </a:cxn>
                <a:cxn ang="0">
                  <a:pos x="983" y="29"/>
                </a:cxn>
                <a:cxn ang="0">
                  <a:pos x="1190" y="136"/>
                </a:cxn>
                <a:cxn ang="0">
                  <a:pos x="1308" y="325"/>
                </a:cxn>
                <a:cxn ang="0">
                  <a:pos x="1284" y="582"/>
                </a:cxn>
                <a:cxn ang="0">
                  <a:pos x="1143" y="727"/>
                </a:cxn>
                <a:cxn ang="0">
                  <a:pos x="941" y="795"/>
                </a:cxn>
                <a:cxn ang="0">
                  <a:pos x="1124" y="1081"/>
                </a:cxn>
                <a:cxn ang="0">
                  <a:pos x="1247" y="1251"/>
                </a:cxn>
                <a:cxn ang="0">
                  <a:pos x="1397" y="1416"/>
                </a:cxn>
                <a:cxn ang="0">
                  <a:pos x="1468" y="1455"/>
                </a:cxn>
                <a:cxn ang="0">
                  <a:pos x="1477" y="1493"/>
                </a:cxn>
                <a:cxn ang="0">
                  <a:pos x="1449" y="1513"/>
                </a:cxn>
                <a:cxn ang="0">
                  <a:pos x="1058" y="1513"/>
                </a:cxn>
                <a:cxn ang="0">
                  <a:pos x="1040" y="1488"/>
                </a:cxn>
                <a:cxn ang="0">
                  <a:pos x="941" y="1333"/>
                </a:cxn>
                <a:cxn ang="0">
                  <a:pos x="546" y="1362"/>
                </a:cxn>
                <a:cxn ang="0">
                  <a:pos x="612" y="1430"/>
                </a:cxn>
                <a:cxn ang="0">
                  <a:pos x="706" y="1440"/>
                </a:cxn>
                <a:cxn ang="0">
                  <a:pos x="734" y="1488"/>
                </a:cxn>
                <a:cxn ang="0">
                  <a:pos x="710" y="1508"/>
                </a:cxn>
                <a:cxn ang="0">
                  <a:pos x="24" y="1508"/>
                </a:cxn>
                <a:cxn ang="0">
                  <a:pos x="0" y="1459"/>
                </a:cxn>
                <a:cxn ang="0">
                  <a:pos x="28" y="1440"/>
                </a:cxn>
                <a:cxn ang="0">
                  <a:pos x="118" y="1430"/>
                </a:cxn>
                <a:cxn ang="0">
                  <a:pos x="193" y="1362"/>
                </a:cxn>
                <a:cxn ang="0">
                  <a:pos x="179" y="111"/>
                </a:cxn>
                <a:cxn ang="0">
                  <a:pos x="33" y="77"/>
                </a:cxn>
                <a:cxn ang="0">
                  <a:pos x="0" y="39"/>
                </a:cxn>
                <a:cxn ang="0">
                  <a:pos x="47" y="0"/>
                </a:cxn>
              </a:cxnLst>
              <a:rect l="0" t="0" r="r" b="b"/>
              <a:pathLst>
                <a:path w="1477" h="1518">
                  <a:moveTo>
                    <a:pt x="866" y="810"/>
                  </a:moveTo>
                  <a:lnTo>
                    <a:pt x="804" y="814"/>
                  </a:lnTo>
                  <a:lnTo>
                    <a:pt x="739" y="814"/>
                  </a:lnTo>
                  <a:lnTo>
                    <a:pt x="729" y="819"/>
                  </a:lnTo>
                  <a:lnTo>
                    <a:pt x="710" y="819"/>
                  </a:lnTo>
                  <a:lnTo>
                    <a:pt x="715" y="824"/>
                  </a:lnTo>
                  <a:lnTo>
                    <a:pt x="1101" y="1440"/>
                  </a:lnTo>
                  <a:lnTo>
                    <a:pt x="1308" y="1440"/>
                  </a:lnTo>
                  <a:lnTo>
                    <a:pt x="1251" y="1377"/>
                  </a:lnTo>
                  <a:lnTo>
                    <a:pt x="1195" y="1309"/>
                  </a:lnTo>
                  <a:lnTo>
                    <a:pt x="1082" y="1154"/>
                  </a:lnTo>
                  <a:lnTo>
                    <a:pt x="1030" y="1076"/>
                  </a:lnTo>
                  <a:lnTo>
                    <a:pt x="983" y="1004"/>
                  </a:lnTo>
                  <a:lnTo>
                    <a:pt x="941" y="936"/>
                  </a:lnTo>
                  <a:lnTo>
                    <a:pt x="903" y="877"/>
                  </a:lnTo>
                  <a:lnTo>
                    <a:pt x="880" y="834"/>
                  </a:lnTo>
                  <a:lnTo>
                    <a:pt x="866" y="810"/>
                  </a:lnTo>
                  <a:close/>
                  <a:moveTo>
                    <a:pt x="946" y="107"/>
                  </a:moveTo>
                  <a:lnTo>
                    <a:pt x="988" y="179"/>
                  </a:lnTo>
                  <a:lnTo>
                    <a:pt x="1011" y="257"/>
                  </a:lnTo>
                  <a:lnTo>
                    <a:pt x="1021" y="339"/>
                  </a:lnTo>
                  <a:lnTo>
                    <a:pt x="1026" y="417"/>
                  </a:lnTo>
                  <a:lnTo>
                    <a:pt x="1021" y="494"/>
                  </a:lnTo>
                  <a:lnTo>
                    <a:pt x="1011" y="572"/>
                  </a:lnTo>
                  <a:lnTo>
                    <a:pt x="993" y="650"/>
                  </a:lnTo>
                  <a:lnTo>
                    <a:pt x="960" y="713"/>
                  </a:lnTo>
                  <a:lnTo>
                    <a:pt x="964" y="718"/>
                  </a:lnTo>
                  <a:lnTo>
                    <a:pt x="1058" y="688"/>
                  </a:lnTo>
                  <a:lnTo>
                    <a:pt x="1134" y="654"/>
                  </a:lnTo>
                  <a:lnTo>
                    <a:pt x="1185" y="606"/>
                  </a:lnTo>
                  <a:lnTo>
                    <a:pt x="1223" y="548"/>
                  </a:lnTo>
                  <a:lnTo>
                    <a:pt x="1242" y="485"/>
                  </a:lnTo>
                  <a:lnTo>
                    <a:pt x="1247" y="417"/>
                  </a:lnTo>
                  <a:lnTo>
                    <a:pt x="1237" y="339"/>
                  </a:lnTo>
                  <a:lnTo>
                    <a:pt x="1214" y="276"/>
                  </a:lnTo>
                  <a:lnTo>
                    <a:pt x="1176" y="228"/>
                  </a:lnTo>
                  <a:lnTo>
                    <a:pt x="1129" y="184"/>
                  </a:lnTo>
                  <a:lnTo>
                    <a:pt x="1082" y="155"/>
                  </a:lnTo>
                  <a:lnTo>
                    <a:pt x="1030" y="131"/>
                  </a:lnTo>
                  <a:lnTo>
                    <a:pt x="983" y="116"/>
                  </a:lnTo>
                  <a:lnTo>
                    <a:pt x="946" y="107"/>
                  </a:lnTo>
                  <a:close/>
                  <a:moveTo>
                    <a:pt x="677" y="82"/>
                  </a:moveTo>
                  <a:lnTo>
                    <a:pt x="621" y="87"/>
                  </a:lnTo>
                  <a:lnTo>
                    <a:pt x="583" y="102"/>
                  </a:lnTo>
                  <a:lnTo>
                    <a:pt x="560" y="126"/>
                  </a:lnTo>
                  <a:lnTo>
                    <a:pt x="550" y="150"/>
                  </a:lnTo>
                  <a:lnTo>
                    <a:pt x="546" y="174"/>
                  </a:lnTo>
                  <a:lnTo>
                    <a:pt x="546" y="742"/>
                  </a:lnTo>
                  <a:lnTo>
                    <a:pt x="659" y="742"/>
                  </a:lnTo>
                  <a:lnTo>
                    <a:pt x="753" y="732"/>
                  </a:lnTo>
                  <a:lnTo>
                    <a:pt x="823" y="713"/>
                  </a:lnTo>
                  <a:lnTo>
                    <a:pt x="875" y="688"/>
                  </a:lnTo>
                  <a:lnTo>
                    <a:pt x="913" y="645"/>
                  </a:lnTo>
                  <a:lnTo>
                    <a:pt x="936" y="587"/>
                  </a:lnTo>
                  <a:lnTo>
                    <a:pt x="946" y="514"/>
                  </a:lnTo>
                  <a:lnTo>
                    <a:pt x="950" y="417"/>
                  </a:lnTo>
                  <a:lnTo>
                    <a:pt x="946" y="315"/>
                  </a:lnTo>
                  <a:lnTo>
                    <a:pt x="927" y="237"/>
                  </a:lnTo>
                  <a:lnTo>
                    <a:pt x="899" y="179"/>
                  </a:lnTo>
                  <a:lnTo>
                    <a:pt x="861" y="131"/>
                  </a:lnTo>
                  <a:lnTo>
                    <a:pt x="814" y="102"/>
                  </a:lnTo>
                  <a:lnTo>
                    <a:pt x="748" y="87"/>
                  </a:lnTo>
                  <a:lnTo>
                    <a:pt x="677" y="82"/>
                  </a:lnTo>
                  <a:close/>
                  <a:moveTo>
                    <a:pt x="254" y="82"/>
                  </a:moveTo>
                  <a:lnTo>
                    <a:pt x="268" y="126"/>
                  </a:lnTo>
                  <a:lnTo>
                    <a:pt x="273" y="170"/>
                  </a:lnTo>
                  <a:lnTo>
                    <a:pt x="273" y="1348"/>
                  </a:lnTo>
                  <a:lnTo>
                    <a:pt x="268" y="1391"/>
                  </a:lnTo>
                  <a:lnTo>
                    <a:pt x="254" y="1440"/>
                  </a:lnTo>
                  <a:lnTo>
                    <a:pt x="489" y="1440"/>
                  </a:lnTo>
                  <a:lnTo>
                    <a:pt x="475" y="1391"/>
                  </a:lnTo>
                  <a:lnTo>
                    <a:pt x="471" y="1348"/>
                  </a:lnTo>
                  <a:lnTo>
                    <a:pt x="471" y="155"/>
                  </a:lnTo>
                  <a:lnTo>
                    <a:pt x="480" y="121"/>
                  </a:lnTo>
                  <a:lnTo>
                    <a:pt x="499" y="82"/>
                  </a:lnTo>
                  <a:lnTo>
                    <a:pt x="254" y="82"/>
                  </a:lnTo>
                  <a:close/>
                  <a:moveTo>
                    <a:pt x="47" y="0"/>
                  </a:moveTo>
                  <a:lnTo>
                    <a:pt x="748" y="0"/>
                  </a:lnTo>
                  <a:lnTo>
                    <a:pt x="828" y="5"/>
                  </a:lnTo>
                  <a:lnTo>
                    <a:pt x="903" y="14"/>
                  </a:lnTo>
                  <a:lnTo>
                    <a:pt x="983" y="29"/>
                  </a:lnTo>
                  <a:lnTo>
                    <a:pt x="1058" y="58"/>
                  </a:lnTo>
                  <a:lnTo>
                    <a:pt x="1129" y="92"/>
                  </a:lnTo>
                  <a:lnTo>
                    <a:pt x="1190" y="136"/>
                  </a:lnTo>
                  <a:lnTo>
                    <a:pt x="1242" y="189"/>
                  </a:lnTo>
                  <a:lnTo>
                    <a:pt x="1284" y="252"/>
                  </a:lnTo>
                  <a:lnTo>
                    <a:pt x="1308" y="325"/>
                  </a:lnTo>
                  <a:lnTo>
                    <a:pt x="1317" y="412"/>
                  </a:lnTo>
                  <a:lnTo>
                    <a:pt x="1308" y="504"/>
                  </a:lnTo>
                  <a:lnTo>
                    <a:pt x="1284" y="582"/>
                  </a:lnTo>
                  <a:lnTo>
                    <a:pt x="1247" y="640"/>
                  </a:lnTo>
                  <a:lnTo>
                    <a:pt x="1200" y="688"/>
                  </a:lnTo>
                  <a:lnTo>
                    <a:pt x="1143" y="727"/>
                  </a:lnTo>
                  <a:lnTo>
                    <a:pt x="1082" y="756"/>
                  </a:lnTo>
                  <a:lnTo>
                    <a:pt x="1011" y="781"/>
                  </a:lnTo>
                  <a:lnTo>
                    <a:pt x="941" y="795"/>
                  </a:lnTo>
                  <a:lnTo>
                    <a:pt x="1011" y="907"/>
                  </a:lnTo>
                  <a:lnTo>
                    <a:pt x="1073" y="1004"/>
                  </a:lnTo>
                  <a:lnTo>
                    <a:pt x="1124" y="1081"/>
                  </a:lnTo>
                  <a:lnTo>
                    <a:pt x="1167" y="1144"/>
                  </a:lnTo>
                  <a:lnTo>
                    <a:pt x="1209" y="1202"/>
                  </a:lnTo>
                  <a:lnTo>
                    <a:pt x="1247" y="1251"/>
                  </a:lnTo>
                  <a:lnTo>
                    <a:pt x="1294" y="1314"/>
                  </a:lnTo>
                  <a:lnTo>
                    <a:pt x="1345" y="1367"/>
                  </a:lnTo>
                  <a:lnTo>
                    <a:pt x="1397" y="1416"/>
                  </a:lnTo>
                  <a:lnTo>
                    <a:pt x="1444" y="1440"/>
                  </a:lnTo>
                  <a:lnTo>
                    <a:pt x="1458" y="1445"/>
                  </a:lnTo>
                  <a:lnTo>
                    <a:pt x="1468" y="1455"/>
                  </a:lnTo>
                  <a:lnTo>
                    <a:pt x="1472" y="1464"/>
                  </a:lnTo>
                  <a:lnTo>
                    <a:pt x="1477" y="1479"/>
                  </a:lnTo>
                  <a:lnTo>
                    <a:pt x="1477" y="1493"/>
                  </a:lnTo>
                  <a:lnTo>
                    <a:pt x="1468" y="1503"/>
                  </a:lnTo>
                  <a:lnTo>
                    <a:pt x="1463" y="1513"/>
                  </a:lnTo>
                  <a:lnTo>
                    <a:pt x="1449" y="1513"/>
                  </a:lnTo>
                  <a:lnTo>
                    <a:pt x="1435" y="1518"/>
                  </a:lnTo>
                  <a:lnTo>
                    <a:pt x="1073" y="1518"/>
                  </a:lnTo>
                  <a:lnTo>
                    <a:pt x="1058" y="1513"/>
                  </a:lnTo>
                  <a:lnTo>
                    <a:pt x="1054" y="1508"/>
                  </a:lnTo>
                  <a:lnTo>
                    <a:pt x="1044" y="1503"/>
                  </a:lnTo>
                  <a:lnTo>
                    <a:pt x="1040" y="1488"/>
                  </a:lnTo>
                  <a:lnTo>
                    <a:pt x="1016" y="1455"/>
                  </a:lnTo>
                  <a:lnTo>
                    <a:pt x="960" y="1367"/>
                  </a:lnTo>
                  <a:lnTo>
                    <a:pt x="941" y="1333"/>
                  </a:lnTo>
                  <a:lnTo>
                    <a:pt x="621" y="819"/>
                  </a:lnTo>
                  <a:lnTo>
                    <a:pt x="546" y="819"/>
                  </a:lnTo>
                  <a:lnTo>
                    <a:pt x="546" y="1362"/>
                  </a:lnTo>
                  <a:lnTo>
                    <a:pt x="555" y="1401"/>
                  </a:lnTo>
                  <a:lnTo>
                    <a:pt x="574" y="1421"/>
                  </a:lnTo>
                  <a:lnTo>
                    <a:pt x="612" y="1430"/>
                  </a:lnTo>
                  <a:lnTo>
                    <a:pt x="673" y="1435"/>
                  </a:lnTo>
                  <a:lnTo>
                    <a:pt x="696" y="1435"/>
                  </a:lnTo>
                  <a:lnTo>
                    <a:pt x="706" y="1440"/>
                  </a:lnTo>
                  <a:lnTo>
                    <a:pt x="715" y="1440"/>
                  </a:lnTo>
                  <a:lnTo>
                    <a:pt x="734" y="1459"/>
                  </a:lnTo>
                  <a:lnTo>
                    <a:pt x="734" y="1488"/>
                  </a:lnTo>
                  <a:lnTo>
                    <a:pt x="729" y="1498"/>
                  </a:lnTo>
                  <a:lnTo>
                    <a:pt x="720" y="1508"/>
                  </a:lnTo>
                  <a:lnTo>
                    <a:pt x="710" y="1508"/>
                  </a:lnTo>
                  <a:lnTo>
                    <a:pt x="696" y="1513"/>
                  </a:lnTo>
                  <a:lnTo>
                    <a:pt x="47" y="1513"/>
                  </a:lnTo>
                  <a:lnTo>
                    <a:pt x="24" y="1508"/>
                  </a:lnTo>
                  <a:lnTo>
                    <a:pt x="5" y="1498"/>
                  </a:lnTo>
                  <a:lnTo>
                    <a:pt x="0" y="1474"/>
                  </a:lnTo>
                  <a:lnTo>
                    <a:pt x="0" y="1459"/>
                  </a:lnTo>
                  <a:lnTo>
                    <a:pt x="10" y="1450"/>
                  </a:lnTo>
                  <a:lnTo>
                    <a:pt x="14" y="1440"/>
                  </a:lnTo>
                  <a:lnTo>
                    <a:pt x="28" y="1440"/>
                  </a:lnTo>
                  <a:lnTo>
                    <a:pt x="38" y="1435"/>
                  </a:lnTo>
                  <a:lnTo>
                    <a:pt x="57" y="1435"/>
                  </a:lnTo>
                  <a:lnTo>
                    <a:pt x="118" y="1430"/>
                  </a:lnTo>
                  <a:lnTo>
                    <a:pt x="160" y="1421"/>
                  </a:lnTo>
                  <a:lnTo>
                    <a:pt x="184" y="1401"/>
                  </a:lnTo>
                  <a:lnTo>
                    <a:pt x="193" y="1362"/>
                  </a:lnTo>
                  <a:lnTo>
                    <a:pt x="193" y="204"/>
                  </a:lnTo>
                  <a:lnTo>
                    <a:pt x="188" y="145"/>
                  </a:lnTo>
                  <a:lnTo>
                    <a:pt x="179" y="111"/>
                  </a:lnTo>
                  <a:lnTo>
                    <a:pt x="155" y="92"/>
                  </a:lnTo>
                  <a:lnTo>
                    <a:pt x="118" y="77"/>
                  </a:lnTo>
                  <a:lnTo>
                    <a:pt x="33" y="77"/>
                  </a:lnTo>
                  <a:lnTo>
                    <a:pt x="5" y="63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5" y="14"/>
                  </a:lnTo>
                  <a:lnTo>
                    <a:pt x="24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8944" y="2910"/>
              <a:ext cx="1035" cy="107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1" y="10"/>
                </a:cxn>
                <a:cxn ang="0">
                  <a:pos x="90" y="29"/>
                </a:cxn>
                <a:cxn ang="0">
                  <a:pos x="522" y="475"/>
                </a:cxn>
                <a:cxn ang="0">
                  <a:pos x="969" y="20"/>
                </a:cxn>
                <a:cxn ang="0">
                  <a:pos x="983" y="10"/>
                </a:cxn>
                <a:cxn ang="0">
                  <a:pos x="1012" y="15"/>
                </a:cxn>
                <a:cxn ang="0">
                  <a:pos x="1035" y="54"/>
                </a:cxn>
                <a:cxn ang="0">
                  <a:pos x="1030" y="78"/>
                </a:cxn>
                <a:cxn ang="0">
                  <a:pos x="997" y="107"/>
                </a:cxn>
                <a:cxn ang="0">
                  <a:pos x="974" y="136"/>
                </a:cxn>
                <a:cxn ang="0">
                  <a:pos x="616" y="572"/>
                </a:cxn>
                <a:cxn ang="0">
                  <a:pos x="711" y="669"/>
                </a:cxn>
                <a:cxn ang="0">
                  <a:pos x="819" y="781"/>
                </a:cxn>
                <a:cxn ang="0">
                  <a:pos x="965" y="936"/>
                </a:cxn>
                <a:cxn ang="0">
                  <a:pos x="1021" y="994"/>
                </a:cxn>
                <a:cxn ang="0">
                  <a:pos x="1035" y="1019"/>
                </a:cxn>
                <a:cxn ang="0">
                  <a:pos x="1030" y="1052"/>
                </a:cxn>
                <a:cxn ang="0">
                  <a:pos x="1007" y="1072"/>
                </a:cxn>
                <a:cxn ang="0">
                  <a:pos x="979" y="1067"/>
                </a:cxn>
                <a:cxn ang="0">
                  <a:pos x="965" y="1057"/>
                </a:cxn>
                <a:cxn ang="0">
                  <a:pos x="90" y="1038"/>
                </a:cxn>
                <a:cxn ang="0">
                  <a:pos x="66" y="1057"/>
                </a:cxn>
                <a:cxn ang="0">
                  <a:pos x="52" y="1067"/>
                </a:cxn>
                <a:cxn ang="0">
                  <a:pos x="24" y="1062"/>
                </a:cxn>
                <a:cxn ang="0">
                  <a:pos x="0" y="1023"/>
                </a:cxn>
                <a:cxn ang="0">
                  <a:pos x="5" y="1009"/>
                </a:cxn>
                <a:cxn ang="0">
                  <a:pos x="29" y="980"/>
                </a:cxn>
                <a:cxn ang="0">
                  <a:pos x="29" y="88"/>
                </a:cxn>
                <a:cxn ang="0">
                  <a:pos x="5" y="58"/>
                </a:cxn>
                <a:cxn ang="0">
                  <a:pos x="0" y="44"/>
                </a:cxn>
                <a:cxn ang="0">
                  <a:pos x="10" y="20"/>
                </a:cxn>
                <a:cxn ang="0">
                  <a:pos x="33" y="0"/>
                </a:cxn>
              </a:cxnLst>
              <a:rect l="0" t="0" r="r" b="b"/>
              <a:pathLst>
                <a:path w="1035" h="1072">
                  <a:moveTo>
                    <a:pt x="33" y="0"/>
                  </a:moveTo>
                  <a:lnTo>
                    <a:pt x="57" y="0"/>
                  </a:lnTo>
                  <a:lnTo>
                    <a:pt x="66" y="5"/>
                  </a:lnTo>
                  <a:lnTo>
                    <a:pt x="71" y="10"/>
                  </a:lnTo>
                  <a:lnTo>
                    <a:pt x="80" y="15"/>
                  </a:lnTo>
                  <a:lnTo>
                    <a:pt x="90" y="29"/>
                  </a:lnTo>
                  <a:lnTo>
                    <a:pt x="522" y="466"/>
                  </a:lnTo>
                  <a:lnTo>
                    <a:pt x="522" y="475"/>
                  </a:lnTo>
                  <a:lnTo>
                    <a:pt x="960" y="25"/>
                  </a:lnTo>
                  <a:lnTo>
                    <a:pt x="969" y="20"/>
                  </a:lnTo>
                  <a:lnTo>
                    <a:pt x="974" y="15"/>
                  </a:lnTo>
                  <a:lnTo>
                    <a:pt x="983" y="10"/>
                  </a:lnTo>
                  <a:lnTo>
                    <a:pt x="993" y="10"/>
                  </a:lnTo>
                  <a:lnTo>
                    <a:pt x="1012" y="15"/>
                  </a:lnTo>
                  <a:lnTo>
                    <a:pt x="1030" y="34"/>
                  </a:lnTo>
                  <a:lnTo>
                    <a:pt x="1035" y="54"/>
                  </a:lnTo>
                  <a:lnTo>
                    <a:pt x="1035" y="68"/>
                  </a:lnTo>
                  <a:lnTo>
                    <a:pt x="1030" y="78"/>
                  </a:lnTo>
                  <a:lnTo>
                    <a:pt x="1012" y="97"/>
                  </a:lnTo>
                  <a:lnTo>
                    <a:pt x="997" y="107"/>
                  </a:lnTo>
                  <a:lnTo>
                    <a:pt x="979" y="126"/>
                  </a:lnTo>
                  <a:lnTo>
                    <a:pt x="974" y="136"/>
                  </a:lnTo>
                  <a:lnTo>
                    <a:pt x="584" y="538"/>
                  </a:lnTo>
                  <a:lnTo>
                    <a:pt x="616" y="572"/>
                  </a:lnTo>
                  <a:lnTo>
                    <a:pt x="659" y="621"/>
                  </a:lnTo>
                  <a:lnTo>
                    <a:pt x="711" y="669"/>
                  </a:lnTo>
                  <a:lnTo>
                    <a:pt x="762" y="728"/>
                  </a:lnTo>
                  <a:lnTo>
                    <a:pt x="819" y="781"/>
                  </a:lnTo>
                  <a:lnTo>
                    <a:pt x="870" y="839"/>
                  </a:lnTo>
                  <a:lnTo>
                    <a:pt x="965" y="936"/>
                  </a:lnTo>
                  <a:lnTo>
                    <a:pt x="1002" y="970"/>
                  </a:lnTo>
                  <a:lnTo>
                    <a:pt x="1021" y="994"/>
                  </a:lnTo>
                  <a:lnTo>
                    <a:pt x="1030" y="1004"/>
                  </a:lnTo>
                  <a:lnTo>
                    <a:pt x="1035" y="1019"/>
                  </a:lnTo>
                  <a:lnTo>
                    <a:pt x="1035" y="1043"/>
                  </a:lnTo>
                  <a:lnTo>
                    <a:pt x="1030" y="1052"/>
                  </a:lnTo>
                  <a:lnTo>
                    <a:pt x="1021" y="1062"/>
                  </a:lnTo>
                  <a:lnTo>
                    <a:pt x="1007" y="1072"/>
                  </a:lnTo>
                  <a:lnTo>
                    <a:pt x="983" y="1072"/>
                  </a:lnTo>
                  <a:lnTo>
                    <a:pt x="979" y="1067"/>
                  </a:lnTo>
                  <a:lnTo>
                    <a:pt x="969" y="1062"/>
                  </a:lnTo>
                  <a:lnTo>
                    <a:pt x="965" y="1057"/>
                  </a:lnTo>
                  <a:lnTo>
                    <a:pt x="518" y="601"/>
                  </a:lnTo>
                  <a:lnTo>
                    <a:pt x="90" y="1038"/>
                  </a:lnTo>
                  <a:lnTo>
                    <a:pt x="76" y="1052"/>
                  </a:lnTo>
                  <a:lnTo>
                    <a:pt x="66" y="1057"/>
                  </a:lnTo>
                  <a:lnTo>
                    <a:pt x="61" y="1062"/>
                  </a:lnTo>
                  <a:lnTo>
                    <a:pt x="52" y="1067"/>
                  </a:lnTo>
                  <a:lnTo>
                    <a:pt x="43" y="1067"/>
                  </a:lnTo>
                  <a:lnTo>
                    <a:pt x="24" y="1062"/>
                  </a:lnTo>
                  <a:lnTo>
                    <a:pt x="5" y="1043"/>
                  </a:lnTo>
                  <a:lnTo>
                    <a:pt x="0" y="1023"/>
                  </a:lnTo>
                  <a:lnTo>
                    <a:pt x="0" y="1014"/>
                  </a:lnTo>
                  <a:lnTo>
                    <a:pt x="5" y="1009"/>
                  </a:lnTo>
                  <a:lnTo>
                    <a:pt x="10" y="999"/>
                  </a:lnTo>
                  <a:lnTo>
                    <a:pt x="29" y="980"/>
                  </a:lnTo>
                  <a:lnTo>
                    <a:pt x="457" y="534"/>
                  </a:lnTo>
                  <a:lnTo>
                    <a:pt x="29" y="88"/>
                  </a:lnTo>
                  <a:lnTo>
                    <a:pt x="10" y="68"/>
                  </a:lnTo>
                  <a:lnTo>
                    <a:pt x="5" y="58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5" y="29"/>
                  </a:lnTo>
                  <a:lnTo>
                    <a:pt x="10" y="20"/>
                  </a:lnTo>
                  <a:lnTo>
                    <a:pt x="19" y="1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0929" y="2333"/>
              <a:ext cx="762" cy="2206"/>
            </a:xfrm>
            <a:custGeom>
              <a:avLst/>
              <a:gdLst/>
              <a:ahLst/>
              <a:cxnLst>
                <a:cxn ang="0">
                  <a:pos x="743" y="0"/>
                </a:cxn>
                <a:cxn ang="0">
                  <a:pos x="757" y="5"/>
                </a:cxn>
                <a:cxn ang="0">
                  <a:pos x="762" y="34"/>
                </a:cxn>
                <a:cxn ang="0">
                  <a:pos x="748" y="49"/>
                </a:cxn>
                <a:cxn ang="0">
                  <a:pos x="654" y="63"/>
                </a:cxn>
                <a:cxn ang="0">
                  <a:pos x="532" y="126"/>
                </a:cxn>
                <a:cxn ang="0">
                  <a:pos x="470" y="209"/>
                </a:cxn>
                <a:cxn ang="0">
                  <a:pos x="452" y="296"/>
                </a:cxn>
                <a:cxn ang="0">
                  <a:pos x="442" y="897"/>
                </a:cxn>
                <a:cxn ang="0">
                  <a:pos x="362" y="1023"/>
                </a:cxn>
                <a:cxn ang="0">
                  <a:pos x="198" y="1106"/>
                </a:cxn>
                <a:cxn ang="0">
                  <a:pos x="315" y="1154"/>
                </a:cxn>
                <a:cxn ang="0">
                  <a:pos x="409" y="1242"/>
                </a:cxn>
                <a:cxn ang="0">
                  <a:pos x="447" y="1334"/>
                </a:cxn>
                <a:cxn ang="0">
                  <a:pos x="452" y="1954"/>
                </a:cxn>
                <a:cxn ang="0">
                  <a:pos x="480" y="2032"/>
                </a:cxn>
                <a:cxn ang="0">
                  <a:pos x="579" y="2119"/>
                </a:cxn>
                <a:cxn ang="0">
                  <a:pos x="724" y="2158"/>
                </a:cxn>
                <a:cxn ang="0">
                  <a:pos x="743" y="2163"/>
                </a:cxn>
                <a:cxn ang="0">
                  <a:pos x="757" y="2173"/>
                </a:cxn>
                <a:cxn ang="0">
                  <a:pos x="753" y="2202"/>
                </a:cxn>
                <a:cxn ang="0">
                  <a:pos x="739" y="2206"/>
                </a:cxn>
                <a:cxn ang="0">
                  <a:pos x="644" y="2202"/>
                </a:cxn>
                <a:cxn ang="0">
                  <a:pos x="475" y="2158"/>
                </a:cxn>
                <a:cxn ang="0">
                  <a:pos x="358" y="2066"/>
                </a:cxn>
                <a:cxn ang="0">
                  <a:pos x="311" y="1969"/>
                </a:cxn>
                <a:cxn ang="0">
                  <a:pos x="306" y="1339"/>
                </a:cxn>
                <a:cxn ang="0">
                  <a:pos x="278" y="1261"/>
                </a:cxn>
                <a:cxn ang="0">
                  <a:pos x="184" y="1169"/>
                </a:cxn>
                <a:cxn ang="0">
                  <a:pos x="33" y="1125"/>
                </a:cxn>
                <a:cxn ang="0">
                  <a:pos x="14" y="1120"/>
                </a:cxn>
                <a:cxn ang="0">
                  <a:pos x="0" y="1111"/>
                </a:cxn>
                <a:cxn ang="0">
                  <a:pos x="9" y="1082"/>
                </a:cxn>
                <a:cxn ang="0">
                  <a:pos x="61" y="1077"/>
                </a:cxn>
                <a:cxn ang="0">
                  <a:pos x="165" y="1048"/>
                </a:cxn>
                <a:cxn ang="0">
                  <a:pos x="273" y="955"/>
                </a:cxn>
                <a:cxn ang="0">
                  <a:pos x="311" y="839"/>
                </a:cxn>
                <a:cxn ang="0">
                  <a:pos x="320" y="209"/>
                </a:cxn>
                <a:cxn ang="0">
                  <a:pos x="405" y="102"/>
                </a:cxn>
                <a:cxn ang="0">
                  <a:pos x="546" y="29"/>
                </a:cxn>
                <a:cxn ang="0">
                  <a:pos x="720" y="0"/>
                </a:cxn>
              </a:cxnLst>
              <a:rect l="0" t="0" r="r" b="b"/>
              <a:pathLst>
                <a:path w="762" h="2206">
                  <a:moveTo>
                    <a:pt x="720" y="0"/>
                  </a:moveTo>
                  <a:lnTo>
                    <a:pt x="743" y="0"/>
                  </a:lnTo>
                  <a:lnTo>
                    <a:pt x="748" y="5"/>
                  </a:lnTo>
                  <a:lnTo>
                    <a:pt x="757" y="5"/>
                  </a:lnTo>
                  <a:lnTo>
                    <a:pt x="762" y="15"/>
                  </a:lnTo>
                  <a:lnTo>
                    <a:pt x="762" y="34"/>
                  </a:lnTo>
                  <a:lnTo>
                    <a:pt x="757" y="44"/>
                  </a:lnTo>
                  <a:lnTo>
                    <a:pt x="748" y="49"/>
                  </a:lnTo>
                  <a:lnTo>
                    <a:pt x="743" y="49"/>
                  </a:lnTo>
                  <a:lnTo>
                    <a:pt x="654" y="63"/>
                  </a:lnTo>
                  <a:lnTo>
                    <a:pt x="583" y="92"/>
                  </a:lnTo>
                  <a:lnTo>
                    <a:pt x="532" y="126"/>
                  </a:lnTo>
                  <a:lnTo>
                    <a:pt x="494" y="165"/>
                  </a:lnTo>
                  <a:lnTo>
                    <a:pt x="470" y="209"/>
                  </a:lnTo>
                  <a:lnTo>
                    <a:pt x="456" y="252"/>
                  </a:lnTo>
                  <a:lnTo>
                    <a:pt x="452" y="296"/>
                  </a:lnTo>
                  <a:lnTo>
                    <a:pt x="452" y="825"/>
                  </a:lnTo>
                  <a:lnTo>
                    <a:pt x="442" y="897"/>
                  </a:lnTo>
                  <a:lnTo>
                    <a:pt x="414" y="965"/>
                  </a:lnTo>
                  <a:lnTo>
                    <a:pt x="362" y="1023"/>
                  </a:lnTo>
                  <a:lnTo>
                    <a:pt x="292" y="1067"/>
                  </a:lnTo>
                  <a:lnTo>
                    <a:pt x="198" y="1106"/>
                  </a:lnTo>
                  <a:lnTo>
                    <a:pt x="259" y="1125"/>
                  </a:lnTo>
                  <a:lnTo>
                    <a:pt x="315" y="1154"/>
                  </a:lnTo>
                  <a:lnTo>
                    <a:pt x="367" y="1193"/>
                  </a:lnTo>
                  <a:lnTo>
                    <a:pt x="409" y="1242"/>
                  </a:lnTo>
                  <a:lnTo>
                    <a:pt x="433" y="1285"/>
                  </a:lnTo>
                  <a:lnTo>
                    <a:pt x="447" y="1334"/>
                  </a:lnTo>
                  <a:lnTo>
                    <a:pt x="452" y="1402"/>
                  </a:lnTo>
                  <a:lnTo>
                    <a:pt x="452" y="1954"/>
                  </a:lnTo>
                  <a:lnTo>
                    <a:pt x="456" y="1969"/>
                  </a:lnTo>
                  <a:lnTo>
                    <a:pt x="480" y="2032"/>
                  </a:lnTo>
                  <a:lnTo>
                    <a:pt x="522" y="2080"/>
                  </a:lnTo>
                  <a:lnTo>
                    <a:pt x="579" y="2119"/>
                  </a:lnTo>
                  <a:lnTo>
                    <a:pt x="644" y="2143"/>
                  </a:lnTo>
                  <a:lnTo>
                    <a:pt x="724" y="2158"/>
                  </a:lnTo>
                  <a:lnTo>
                    <a:pt x="734" y="2163"/>
                  </a:lnTo>
                  <a:lnTo>
                    <a:pt x="743" y="2163"/>
                  </a:lnTo>
                  <a:lnTo>
                    <a:pt x="753" y="2168"/>
                  </a:lnTo>
                  <a:lnTo>
                    <a:pt x="757" y="2173"/>
                  </a:lnTo>
                  <a:lnTo>
                    <a:pt x="757" y="2192"/>
                  </a:lnTo>
                  <a:lnTo>
                    <a:pt x="753" y="2202"/>
                  </a:lnTo>
                  <a:lnTo>
                    <a:pt x="743" y="2202"/>
                  </a:lnTo>
                  <a:lnTo>
                    <a:pt x="739" y="2206"/>
                  </a:lnTo>
                  <a:lnTo>
                    <a:pt x="715" y="2206"/>
                  </a:lnTo>
                  <a:lnTo>
                    <a:pt x="644" y="2202"/>
                  </a:lnTo>
                  <a:lnTo>
                    <a:pt x="560" y="2187"/>
                  </a:lnTo>
                  <a:lnTo>
                    <a:pt x="475" y="2158"/>
                  </a:lnTo>
                  <a:lnTo>
                    <a:pt x="405" y="2114"/>
                  </a:lnTo>
                  <a:lnTo>
                    <a:pt x="358" y="2066"/>
                  </a:lnTo>
                  <a:lnTo>
                    <a:pt x="329" y="2017"/>
                  </a:lnTo>
                  <a:lnTo>
                    <a:pt x="311" y="1969"/>
                  </a:lnTo>
                  <a:lnTo>
                    <a:pt x="306" y="1920"/>
                  </a:lnTo>
                  <a:lnTo>
                    <a:pt x="306" y="1339"/>
                  </a:lnTo>
                  <a:lnTo>
                    <a:pt x="301" y="1324"/>
                  </a:lnTo>
                  <a:lnTo>
                    <a:pt x="278" y="1261"/>
                  </a:lnTo>
                  <a:lnTo>
                    <a:pt x="235" y="1208"/>
                  </a:lnTo>
                  <a:lnTo>
                    <a:pt x="184" y="1169"/>
                  </a:lnTo>
                  <a:lnTo>
                    <a:pt x="113" y="1140"/>
                  </a:lnTo>
                  <a:lnTo>
                    <a:pt x="33" y="1125"/>
                  </a:lnTo>
                  <a:lnTo>
                    <a:pt x="24" y="1120"/>
                  </a:lnTo>
                  <a:lnTo>
                    <a:pt x="14" y="1120"/>
                  </a:lnTo>
                  <a:lnTo>
                    <a:pt x="5" y="1115"/>
                  </a:lnTo>
                  <a:lnTo>
                    <a:pt x="0" y="1111"/>
                  </a:lnTo>
                  <a:lnTo>
                    <a:pt x="0" y="1091"/>
                  </a:lnTo>
                  <a:lnTo>
                    <a:pt x="9" y="1082"/>
                  </a:lnTo>
                  <a:lnTo>
                    <a:pt x="19" y="1077"/>
                  </a:lnTo>
                  <a:lnTo>
                    <a:pt x="61" y="1077"/>
                  </a:lnTo>
                  <a:lnTo>
                    <a:pt x="108" y="1067"/>
                  </a:lnTo>
                  <a:lnTo>
                    <a:pt x="165" y="1048"/>
                  </a:lnTo>
                  <a:lnTo>
                    <a:pt x="221" y="1009"/>
                  </a:lnTo>
                  <a:lnTo>
                    <a:pt x="273" y="955"/>
                  </a:lnTo>
                  <a:lnTo>
                    <a:pt x="301" y="897"/>
                  </a:lnTo>
                  <a:lnTo>
                    <a:pt x="311" y="839"/>
                  </a:lnTo>
                  <a:lnTo>
                    <a:pt x="311" y="277"/>
                  </a:lnTo>
                  <a:lnTo>
                    <a:pt x="320" y="209"/>
                  </a:lnTo>
                  <a:lnTo>
                    <a:pt x="353" y="151"/>
                  </a:lnTo>
                  <a:lnTo>
                    <a:pt x="405" y="102"/>
                  </a:lnTo>
                  <a:lnTo>
                    <a:pt x="466" y="58"/>
                  </a:lnTo>
                  <a:lnTo>
                    <a:pt x="546" y="29"/>
                  </a:lnTo>
                  <a:lnTo>
                    <a:pt x="630" y="5"/>
                  </a:lnTo>
                  <a:lnTo>
                    <a:pt x="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12105" y="1931"/>
              <a:ext cx="950" cy="436"/>
            </a:xfrm>
            <a:custGeom>
              <a:avLst/>
              <a:gdLst/>
              <a:ahLst/>
              <a:cxnLst>
                <a:cxn ang="0">
                  <a:pos x="776" y="0"/>
                </a:cxn>
                <a:cxn ang="0">
                  <a:pos x="804" y="0"/>
                </a:cxn>
                <a:cxn ang="0">
                  <a:pos x="818" y="14"/>
                </a:cxn>
                <a:cxn ang="0">
                  <a:pos x="828" y="29"/>
                </a:cxn>
                <a:cxn ang="0">
                  <a:pos x="828" y="39"/>
                </a:cxn>
                <a:cxn ang="0">
                  <a:pos x="832" y="48"/>
                </a:cxn>
                <a:cxn ang="0">
                  <a:pos x="851" y="97"/>
                </a:cxn>
                <a:cxn ang="0">
                  <a:pos x="884" y="140"/>
                </a:cxn>
                <a:cxn ang="0">
                  <a:pos x="922" y="174"/>
                </a:cxn>
                <a:cxn ang="0">
                  <a:pos x="941" y="194"/>
                </a:cxn>
                <a:cxn ang="0">
                  <a:pos x="945" y="203"/>
                </a:cxn>
                <a:cxn ang="0">
                  <a:pos x="950" y="218"/>
                </a:cxn>
                <a:cxn ang="0">
                  <a:pos x="950" y="233"/>
                </a:cxn>
                <a:cxn ang="0">
                  <a:pos x="941" y="242"/>
                </a:cxn>
                <a:cxn ang="0">
                  <a:pos x="936" y="252"/>
                </a:cxn>
                <a:cxn ang="0">
                  <a:pos x="922" y="257"/>
                </a:cxn>
                <a:cxn ang="0">
                  <a:pos x="912" y="262"/>
                </a:cxn>
                <a:cxn ang="0">
                  <a:pos x="851" y="300"/>
                </a:cxn>
                <a:cxn ang="0">
                  <a:pos x="799" y="339"/>
                </a:cxn>
                <a:cxn ang="0">
                  <a:pos x="767" y="378"/>
                </a:cxn>
                <a:cxn ang="0">
                  <a:pos x="743" y="407"/>
                </a:cxn>
                <a:cxn ang="0">
                  <a:pos x="734" y="412"/>
                </a:cxn>
                <a:cxn ang="0">
                  <a:pos x="729" y="422"/>
                </a:cxn>
                <a:cxn ang="0">
                  <a:pos x="720" y="426"/>
                </a:cxn>
                <a:cxn ang="0">
                  <a:pos x="710" y="436"/>
                </a:cxn>
                <a:cxn ang="0">
                  <a:pos x="701" y="436"/>
                </a:cxn>
                <a:cxn ang="0">
                  <a:pos x="682" y="431"/>
                </a:cxn>
                <a:cxn ang="0">
                  <a:pos x="663" y="412"/>
                </a:cxn>
                <a:cxn ang="0">
                  <a:pos x="658" y="393"/>
                </a:cxn>
                <a:cxn ang="0">
                  <a:pos x="668" y="363"/>
                </a:cxn>
                <a:cxn ang="0">
                  <a:pos x="696" y="329"/>
                </a:cxn>
                <a:cxn ang="0">
                  <a:pos x="757" y="266"/>
                </a:cxn>
                <a:cxn ang="0">
                  <a:pos x="762" y="257"/>
                </a:cxn>
                <a:cxn ang="0">
                  <a:pos x="47" y="257"/>
                </a:cxn>
                <a:cxn ang="0">
                  <a:pos x="23" y="252"/>
                </a:cxn>
                <a:cxn ang="0">
                  <a:pos x="5" y="237"/>
                </a:cxn>
                <a:cxn ang="0">
                  <a:pos x="0" y="213"/>
                </a:cxn>
                <a:cxn ang="0">
                  <a:pos x="5" y="189"/>
                </a:cxn>
                <a:cxn ang="0">
                  <a:pos x="23" y="174"/>
                </a:cxn>
                <a:cxn ang="0">
                  <a:pos x="47" y="169"/>
                </a:cxn>
                <a:cxn ang="0">
                  <a:pos x="799" y="169"/>
                </a:cxn>
                <a:cxn ang="0">
                  <a:pos x="776" y="136"/>
                </a:cxn>
                <a:cxn ang="0">
                  <a:pos x="762" y="97"/>
                </a:cxn>
                <a:cxn ang="0">
                  <a:pos x="752" y="63"/>
                </a:cxn>
                <a:cxn ang="0">
                  <a:pos x="748" y="43"/>
                </a:cxn>
                <a:cxn ang="0">
                  <a:pos x="748" y="34"/>
                </a:cxn>
                <a:cxn ang="0">
                  <a:pos x="757" y="14"/>
                </a:cxn>
                <a:cxn ang="0">
                  <a:pos x="767" y="9"/>
                </a:cxn>
                <a:cxn ang="0">
                  <a:pos x="776" y="0"/>
                </a:cxn>
              </a:cxnLst>
              <a:rect l="0" t="0" r="r" b="b"/>
              <a:pathLst>
                <a:path w="950" h="436">
                  <a:moveTo>
                    <a:pt x="776" y="0"/>
                  </a:moveTo>
                  <a:lnTo>
                    <a:pt x="804" y="0"/>
                  </a:lnTo>
                  <a:lnTo>
                    <a:pt x="818" y="14"/>
                  </a:lnTo>
                  <a:lnTo>
                    <a:pt x="828" y="29"/>
                  </a:lnTo>
                  <a:lnTo>
                    <a:pt x="828" y="39"/>
                  </a:lnTo>
                  <a:lnTo>
                    <a:pt x="832" y="48"/>
                  </a:lnTo>
                  <a:lnTo>
                    <a:pt x="851" y="97"/>
                  </a:lnTo>
                  <a:lnTo>
                    <a:pt x="884" y="140"/>
                  </a:lnTo>
                  <a:lnTo>
                    <a:pt x="922" y="174"/>
                  </a:lnTo>
                  <a:lnTo>
                    <a:pt x="941" y="194"/>
                  </a:lnTo>
                  <a:lnTo>
                    <a:pt x="945" y="203"/>
                  </a:lnTo>
                  <a:lnTo>
                    <a:pt x="950" y="218"/>
                  </a:lnTo>
                  <a:lnTo>
                    <a:pt x="950" y="233"/>
                  </a:lnTo>
                  <a:lnTo>
                    <a:pt x="941" y="242"/>
                  </a:lnTo>
                  <a:lnTo>
                    <a:pt x="936" y="252"/>
                  </a:lnTo>
                  <a:lnTo>
                    <a:pt x="922" y="257"/>
                  </a:lnTo>
                  <a:lnTo>
                    <a:pt x="912" y="262"/>
                  </a:lnTo>
                  <a:lnTo>
                    <a:pt x="851" y="300"/>
                  </a:lnTo>
                  <a:lnTo>
                    <a:pt x="799" y="339"/>
                  </a:lnTo>
                  <a:lnTo>
                    <a:pt x="767" y="378"/>
                  </a:lnTo>
                  <a:lnTo>
                    <a:pt x="743" y="407"/>
                  </a:lnTo>
                  <a:lnTo>
                    <a:pt x="734" y="412"/>
                  </a:lnTo>
                  <a:lnTo>
                    <a:pt x="729" y="422"/>
                  </a:lnTo>
                  <a:lnTo>
                    <a:pt x="720" y="426"/>
                  </a:lnTo>
                  <a:lnTo>
                    <a:pt x="710" y="436"/>
                  </a:lnTo>
                  <a:lnTo>
                    <a:pt x="701" y="436"/>
                  </a:lnTo>
                  <a:lnTo>
                    <a:pt x="682" y="431"/>
                  </a:lnTo>
                  <a:lnTo>
                    <a:pt x="663" y="412"/>
                  </a:lnTo>
                  <a:lnTo>
                    <a:pt x="658" y="393"/>
                  </a:lnTo>
                  <a:lnTo>
                    <a:pt x="668" y="363"/>
                  </a:lnTo>
                  <a:lnTo>
                    <a:pt x="696" y="329"/>
                  </a:lnTo>
                  <a:lnTo>
                    <a:pt x="757" y="266"/>
                  </a:lnTo>
                  <a:lnTo>
                    <a:pt x="762" y="257"/>
                  </a:lnTo>
                  <a:lnTo>
                    <a:pt x="47" y="257"/>
                  </a:lnTo>
                  <a:lnTo>
                    <a:pt x="23" y="252"/>
                  </a:lnTo>
                  <a:lnTo>
                    <a:pt x="5" y="237"/>
                  </a:lnTo>
                  <a:lnTo>
                    <a:pt x="0" y="213"/>
                  </a:lnTo>
                  <a:lnTo>
                    <a:pt x="5" y="189"/>
                  </a:lnTo>
                  <a:lnTo>
                    <a:pt x="23" y="174"/>
                  </a:lnTo>
                  <a:lnTo>
                    <a:pt x="47" y="169"/>
                  </a:lnTo>
                  <a:lnTo>
                    <a:pt x="799" y="169"/>
                  </a:lnTo>
                  <a:lnTo>
                    <a:pt x="776" y="136"/>
                  </a:lnTo>
                  <a:lnTo>
                    <a:pt x="762" y="97"/>
                  </a:lnTo>
                  <a:lnTo>
                    <a:pt x="752" y="63"/>
                  </a:lnTo>
                  <a:lnTo>
                    <a:pt x="748" y="43"/>
                  </a:lnTo>
                  <a:lnTo>
                    <a:pt x="748" y="34"/>
                  </a:lnTo>
                  <a:lnTo>
                    <a:pt x="757" y="14"/>
                  </a:lnTo>
                  <a:lnTo>
                    <a:pt x="767" y="9"/>
                  </a:lnTo>
                  <a:lnTo>
                    <a:pt x="7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 noEditPoints="1"/>
            </p:cNvSpPr>
            <p:nvPr/>
          </p:nvSpPr>
          <p:spPr bwMode="auto">
            <a:xfrm>
              <a:off x="11950" y="2517"/>
              <a:ext cx="903" cy="1523"/>
            </a:xfrm>
            <a:custGeom>
              <a:avLst/>
              <a:gdLst/>
              <a:ahLst/>
              <a:cxnLst>
                <a:cxn ang="0">
                  <a:pos x="395" y="59"/>
                </a:cxn>
                <a:cxn ang="0">
                  <a:pos x="320" y="97"/>
                </a:cxn>
                <a:cxn ang="0">
                  <a:pos x="249" y="180"/>
                </a:cxn>
                <a:cxn ang="0">
                  <a:pos x="197" y="335"/>
                </a:cxn>
                <a:cxn ang="0">
                  <a:pos x="178" y="602"/>
                </a:cxn>
                <a:cxn ang="0">
                  <a:pos x="188" y="1096"/>
                </a:cxn>
                <a:cxn ang="0">
                  <a:pos x="225" y="1290"/>
                </a:cxn>
                <a:cxn ang="0">
                  <a:pos x="291" y="1402"/>
                </a:cxn>
                <a:cxn ang="0">
                  <a:pos x="371" y="1460"/>
                </a:cxn>
                <a:cxn ang="0">
                  <a:pos x="451" y="1475"/>
                </a:cxn>
                <a:cxn ang="0">
                  <a:pos x="494" y="1475"/>
                </a:cxn>
                <a:cxn ang="0">
                  <a:pos x="578" y="1436"/>
                </a:cxn>
                <a:cxn ang="0">
                  <a:pos x="653" y="1348"/>
                </a:cxn>
                <a:cxn ang="0">
                  <a:pos x="701" y="1203"/>
                </a:cxn>
                <a:cxn ang="0">
                  <a:pos x="724" y="902"/>
                </a:cxn>
                <a:cxn ang="0">
                  <a:pos x="715" y="413"/>
                </a:cxn>
                <a:cxn ang="0">
                  <a:pos x="682" y="228"/>
                </a:cxn>
                <a:cxn ang="0">
                  <a:pos x="611" y="117"/>
                </a:cxn>
                <a:cxn ang="0">
                  <a:pos x="526" y="68"/>
                </a:cxn>
                <a:cxn ang="0">
                  <a:pos x="451" y="54"/>
                </a:cxn>
                <a:cxn ang="0">
                  <a:pos x="451" y="0"/>
                </a:cxn>
                <a:cxn ang="0">
                  <a:pos x="545" y="10"/>
                </a:cxn>
                <a:cxn ang="0">
                  <a:pos x="658" y="59"/>
                </a:cxn>
                <a:cxn ang="0">
                  <a:pos x="766" y="165"/>
                </a:cxn>
                <a:cxn ang="0">
                  <a:pos x="860" y="374"/>
                </a:cxn>
                <a:cxn ang="0">
                  <a:pos x="898" y="631"/>
                </a:cxn>
                <a:cxn ang="0">
                  <a:pos x="903" y="771"/>
                </a:cxn>
                <a:cxn ang="0">
                  <a:pos x="889" y="1028"/>
                </a:cxn>
                <a:cxn ang="0">
                  <a:pos x="823" y="1266"/>
                </a:cxn>
                <a:cxn ang="0">
                  <a:pos x="729" y="1412"/>
                </a:cxn>
                <a:cxn ang="0">
                  <a:pos x="616" y="1489"/>
                </a:cxn>
                <a:cxn ang="0">
                  <a:pos x="503" y="1518"/>
                </a:cxn>
                <a:cxn ang="0">
                  <a:pos x="395" y="1518"/>
                </a:cxn>
                <a:cxn ang="0">
                  <a:pos x="268" y="1479"/>
                </a:cxn>
                <a:cxn ang="0">
                  <a:pos x="146" y="1378"/>
                </a:cxn>
                <a:cxn ang="0">
                  <a:pos x="51" y="1193"/>
                </a:cxn>
                <a:cxn ang="0">
                  <a:pos x="9" y="975"/>
                </a:cxn>
                <a:cxn ang="0">
                  <a:pos x="0" y="767"/>
                </a:cxn>
                <a:cxn ang="0">
                  <a:pos x="14" y="505"/>
                </a:cxn>
                <a:cxn ang="0">
                  <a:pos x="75" y="262"/>
                </a:cxn>
                <a:cxn ang="0">
                  <a:pos x="183" y="102"/>
                </a:cxn>
                <a:cxn ang="0">
                  <a:pos x="315" y="20"/>
                </a:cxn>
                <a:cxn ang="0">
                  <a:pos x="451" y="0"/>
                </a:cxn>
              </a:cxnLst>
              <a:rect l="0" t="0" r="r" b="b"/>
              <a:pathLst>
                <a:path w="903" h="1523">
                  <a:moveTo>
                    <a:pt x="428" y="54"/>
                  </a:moveTo>
                  <a:lnTo>
                    <a:pt x="395" y="59"/>
                  </a:lnTo>
                  <a:lnTo>
                    <a:pt x="357" y="73"/>
                  </a:lnTo>
                  <a:lnTo>
                    <a:pt x="320" y="97"/>
                  </a:lnTo>
                  <a:lnTo>
                    <a:pt x="282" y="131"/>
                  </a:lnTo>
                  <a:lnTo>
                    <a:pt x="249" y="180"/>
                  </a:lnTo>
                  <a:lnTo>
                    <a:pt x="216" y="248"/>
                  </a:lnTo>
                  <a:lnTo>
                    <a:pt x="197" y="335"/>
                  </a:lnTo>
                  <a:lnTo>
                    <a:pt x="183" y="461"/>
                  </a:lnTo>
                  <a:lnTo>
                    <a:pt x="178" y="602"/>
                  </a:lnTo>
                  <a:lnTo>
                    <a:pt x="178" y="854"/>
                  </a:lnTo>
                  <a:lnTo>
                    <a:pt x="188" y="1096"/>
                  </a:lnTo>
                  <a:lnTo>
                    <a:pt x="202" y="1208"/>
                  </a:lnTo>
                  <a:lnTo>
                    <a:pt x="225" y="1290"/>
                  </a:lnTo>
                  <a:lnTo>
                    <a:pt x="254" y="1353"/>
                  </a:lnTo>
                  <a:lnTo>
                    <a:pt x="291" y="1402"/>
                  </a:lnTo>
                  <a:lnTo>
                    <a:pt x="329" y="1436"/>
                  </a:lnTo>
                  <a:lnTo>
                    <a:pt x="371" y="1460"/>
                  </a:lnTo>
                  <a:lnTo>
                    <a:pt x="414" y="1470"/>
                  </a:lnTo>
                  <a:lnTo>
                    <a:pt x="451" y="1475"/>
                  </a:lnTo>
                  <a:lnTo>
                    <a:pt x="451" y="1479"/>
                  </a:lnTo>
                  <a:lnTo>
                    <a:pt x="494" y="1475"/>
                  </a:lnTo>
                  <a:lnTo>
                    <a:pt x="536" y="1460"/>
                  </a:lnTo>
                  <a:lnTo>
                    <a:pt x="578" y="1436"/>
                  </a:lnTo>
                  <a:lnTo>
                    <a:pt x="616" y="1397"/>
                  </a:lnTo>
                  <a:lnTo>
                    <a:pt x="653" y="1348"/>
                  </a:lnTo>
                  <a:lnTo>
                    <a:pt x="682" y="1285"/>
                  </a:lnTo>
                  <a:lnTo>
                    <a:pt x="701" y="1203"/>
                  </a:lnTo>
                  <a:lnTo>
                    <a:pt x="719" y="1058"/>
                  </a:lnTo>
                  <a:lnTo>
                    <a:pt x="724" y="902"/>
                  </a:lnTo>
                  <a:lnTo>
                    <a:pt x="724" y="519"/>
                  </a:lnTo>
                  <a:lnTo>
                    <a:pt x="715" y="413"/>
                  </a:lnTo>
                  <a:lnTo>
                    <a:pt x="705" y="311"/>
                  </a:lnTo>
                  <a:lnTo>
                    <a:pt x="682" y="228"/>
                  </a:lnTo>
                  <a:lnTo>
                    <a:pt x="649" y="165"/>
                  </a:lnTo>
                  <a:lnTo>
                    <a:pt x="611" y="117"/>
                  </a:lnTo>
                  <a:lnTo>
                    <a:pt x="569" y="88"/>
                  </a:lnTo>
                  <a:lnTo>
                    <a:pt x="526" y="68"/>
                  </a:lnTo>
                  <a:lnTo>
                    <a:pt x="484" y="59"/>
                  </a:lnTo>
                  <a:lnTo>
                    <a:pt x="451" y="54"/>
                  </a:lnTo>
                  <a:lnTo>
                    <a:pt x="428" y="54"/>
                  </a:lnTo>
                  <a:close/>
                  <a:moveTo>
                    <a:pt x="451" y="0"/>
                  </a:moveTo>
                  <a:lnTo>
                    <a:pt x="494" y="5"/>
                  </a:lnTo>
                  <a:lnTo>
                    <a:pt x="545" y="10"/>
                  </a:lnTo>
                  <a:lnTo>
                    <a:pt x="602" y="30"/>
                  </a:lnTo>
                  <a:lnTo>
                    <a:pt x="658" y="59"/>
                  </a:lnTo>
                  <a:lnTo>
                    <a:pt x="715" y="107"/>
                  </a:lnTo>
                  <a:lnTo>
                    <a:pt x="766" y="165"/>
                  </a:lnTo>
                  <a:lnTo>
                    <a:pt x="813" y="248"/>
                  </a:lnTo>
                  <a:lnTo>
                    <a:pt x="860" y="374"/>
                  </a:lnTo>
                  <a:lnTo>
                    <a:pt x="889" y="500"/>
                  </a:lnTo>
                  <a:lnTo>
                    <a:pt x="898" y="631"/>
                  </a:lnTo>
                  <a:lnTo>
                    <a:pt x="903" y="767"/>
                  </a:lnTo>
                  <a:lnTo>
                    <a:pt x="903" y="771"/>
                  </a:lnTo>
                  <a:lnTo>
                    <a:pt x="898" y="898"/>
                  </a:lnTo>
                  <a:lnTo>
                    <a:pt x="889" y="1028"/>
                  </a:lnTo>
                  <a:lnTo>
                    <a:pt x="865" y="1150"/>
                  </a:lnTo>
                  <a:lnTo>
                    <a:pt x="823" y="1266"/>
                  </a:lnTo>
                  <a:lnTo>
                    <a:pt x="780" y="1348"/>
                  </a:lnTo>
                  <a:lnTo>
                    <a:pt x="729" y="1412"/>
                  </a:lnTo>
                  <a:lnTo>
                    <a:pt x="672" y="1455"/>
                  </a:lnTo>
                  <a:lnTo>
                    <a:pt x="616" y="1489"/>
                  </a:lnTo>
                  <a:lnTo>
                    <a:pt x="559" y="1508"/>
                  </a:lnTo>
                  <a:lnTo>
                    <a:pt x="503" y="1518"/>
                  </a:lnTo>
                  <a:lnTo>
                    <a:pt x="451" y="1523"/>
                  </a:lnTo>
                  <a:lnTo>
                    <a:pt x="395" y="1518"/>
                  </a:lnTo>
                  <a:lnTo>
                    <a:pt x="334" y="1504"/>
                  </a:lnTo>
                  <a:lnTo>
                    <a:pt x="268" y="1479"/>
                  </a:lnTo>
                  <a:lnTo>
                    <a:pt x="202" y="1436"/>
                  </a:lnTo>
                  <a:lnTo>
                    <a:pt x="146" y="1378"/>
                  </a:lnTo>
                  <a:lnTo>
                    <a:pt x="94" y="1300"/>
                  </a:lnTo>
                  <a:lnTo>
                    <a:pt x="51" y="1193"/>
                  </a:lnTo>
                  <a:lnTo>
                    <a:pt x="23" y="1087"/>
                  </a:lnTo>
                  <a:lnTo>
                    <a:pt x="9" y="975"/>
                  </a:lnTo>
                  <a:lnTo>
                    <a:pt x="0" y="868"/>
                  </a:lnTo>
                  <a:lnTo>
                    <a:pt x="0" y="767"/>
                  </a:lnTo>
                  <a:lnTo>
                    <a:pt x="4" y="636"/>
                  </a:lnTo>
                  <a:lnTo>
                    <a:pt x="14" y="505"/>
                  </a:lnTo>
                  <a:lnTo>
                    <a:pt x="37" y="384"/>
                  </a:lnTo>
                  <a:lnTo>
                    <a:pt x="75" y="262"/>
                  </a:lnTo>
                  <a:lnTo>
                    <a:pt x="127" y="170"/>
                  </a:lnTo>
                  <a:lnTo>
                    <a:pt x="183" y="102"/>
                  </a:lnTo>
                  <a:lnTo>
                    <a:pt x="249" y="54"/>
                  </a:lnTo>
                  <a:lnTo>
                    <a:pt x="315" y="20"/>
                  </a:lnTo>
                  <a:lnTo>
                    <a:pt x="385" y="5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3079" y="2333"/>
              <a:ext cx="761" cy="220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97" y="20"/>
                </a:cxn>
                <a:cxn ang="0">
                  <a:pos x="357" y="92"/>
                </a:cxn>
                <a:cxn ang="0">
                  <a:pos x="432" y="189"/>
                </a:cxn>
                <a:cxn ang="0">
                  <a:pos x="456" y="286"/>
                </a:cxn>
                <a:cxn ang="0">
                  <a:pos x="460" y="883"/>
                </a:cxn>
                <a:cxn ang="0">
                  <a:pos x="526" y="999"/>
                </a:cxn>
                <a:cxn ang="0">
                  <a:pos x="649" y="1072"/>
                </a:cxn>
                <a:cxn ang="0">
                  <a:pos x="738" y="1086"/>
                </a:cxn>
                <a:cxn ang="0">
                  <a:pos x="757" y="1091"/>
                </a:cxn>
                <a:cxn ang="0">
                  <a:pos x="761" y="1115"/>
                </a:cxn>
                <a:cxn ang="0">
                  <a:pos x="747" y="1125"/>
                </a:cxn>
                <a:cxn ang="0">
                  <a:pos x="700" y="1130"/>
                </a:cxn>
                <a:cxn ang="0">
                  <a:pos x="597" y="1159"/>
                </a:cxn>
                <a:cxn ang="0">
                  <a:pos x="489" y="1251"/>
                </a:cxn>
                <a:cxn ang="0">
                  <a:pos x="451" y="1368"/>
                </a:cxn>
                <a:cxn ang="0">
                  <a:pos x="437" y="1998"/>
                </a:cxn>
                <a:cxn ang="0">
                  <a:pos x="357" y="2110"/>
                </a:cxn>
                <a:cxn ang="0">
                  <a:pos x="211" y="2182"/>
                </a:cxn>
                <a:cxn ang="0">
                  <a:pos x="42" y="2206"/>
                </a:cxn>
                <a:cxn ang="0">
                  <a:pos x="14" y="2202"/>
                </a:cxn>
                <a:cxn ang="0">
                  <a:pos x="0" y="2192"/>
                </a:cxn>
                <a:cxn ang="0">
                  <a:pos x="9" y="2163"/>
                </a:cxn>
                <a:cxn ang="0">
                  <a:pos x="108" y="2143"/>
                </a:cxn>
                <a:cxn ang="0">
                  <a:pos x="230" y="2085"/>
                </a:cxn>
                <a:cxn ang="0">
                  <a:pos x="291" y="1998"/>
                </a:cxn>
                <a:cxn ang="0">
                  <a:pos x="310" y="1911"/>
                </a:cxn>
                <a:cxn ang="0">
                  <a:pos x="315" y="1382"/>
                </a:cxn>
                <a:cxn ang="0">
                  <a:pos x="352" y="1246"/>
                </a:cxn>
                <a:cxn ang="0">
                  <a:pos x="475" y="1140"/>
                </a:cxn>
                <a:cxn ang="0">
                  <a:pos x="507" y="1082"/>
                </a:cxn>
                <a:cxn ang="0">
                  <a:pos x="399" y="1014"/>
                </a:cxn>
                <a:cxn ang="0">
                  <a:pos x="333" y="922"/>
                </a:cxn>
                <a:cxn ang="0">
                  <a:pos x="315" y="805"/>
                </a:cxn>
                <a:cxn ang="0">
                  <a:pos x="310" y="238"/>
                </a:cxn>
                <a:cxn ang="0">
                  <a:pos x="244" y="126"/>
                </a:cxn>
                <a:cxn ang="0">
                  <a:pos x="117" y="63"/>
                </a:cxn>
                <a:cxn ang="0">
                  <a:pos x="23" y="49"/>
                </a:cxn>
                <a:cxn ang="0">
                  <a:pos x="9" y="34"/>
                </a:cxn>
                <a:cxn ang="0">
                  <a:pos x="14" y="5"/>
                </a:cxn>
                <a:cxn ang="0">
                  <a:pos x="32" y="0"/>
                </a:cxn>
              </a:cxnLst>
              <a:rect l="0" t="0" r="r" b="b"/>
              <a:pathLst>
                <a:path w="761" h="2206">
                  <a:moveTo>
                    <a:pt x="32" y="0"/>
                  </a:moveTo>
                  <a:lnTo>
                    <a:pt x="51" y="0"/>
                  </a:lnTo>
                  <a:lnTo>
                    <a:pt x="117" y="5"/>
                  </a:lnTo>
                  <a:lnTo>
                    <a:pt x="197" y="20"/>
                  </a:lnTo>
                  <a:lnTo>
                    <a:pt x="282" y="49"/>
                  </a:lnTo>
                  <a:lnTo>
                    <a:pt x="357" y="92"/>
                  </a:lnTo>
                  <a:lnTo>
                    <a:pt x="404" y="141"/>
                  </a:lnTo>
                  <a:lnTo>
                    <a:pt x="432" y="189"/>
                  </a:lnTo>
                  <a:lnTo>
                    <a:pt x="451" y="238"/>
                  </a:lnTo>
                  <a:lnTo>
                    <a:pt x="456" y="286"/>
                  </a:lnTo>
                  <a:lnTo>
                    <a:pt x="456" y="868"/>
                  </a:lnTo>
                  <a:lnTo>
                    <a:pt x="460" y="883"/>
                  </a:lnTo>
                  <a:lnTo>
                    <a:pt x="484" y="946"/>
                  </a:lnTo>
                  <a:lnTo>
                    <a:pt x="526" y="999"/>
                  </a:lnTo>
                  <a:lnTo>
                    <a:pt x="578" y="1043"/>
                  </a:lnTo>
                  <a:lnTo>
                    <a:pt x="649" y="1072"/>
                  </a:lnTo>
                  <a:lnTo>
                    <a:pt x="729" y="1082"/>
                  </a:lnTo>
                  <a:lnTo>
                    <a:pt x="738" y="1086"/>
                  </a:lnTo>
                  <a:lnTo>
                    <a:pt x="747" y="1086"/>
                  </a:lnTo>
                  <a:lnTo>
                    <a:pt x="757" y="1091"/>
                  </a:lnTo>
                  <a:lnTo>
                    <a:pt x="761" y="1096"/>
                  </a:lnTo>
                  <a:lnTo>
                    <a:pt x="761" y="1115"/>
                  </a:lnTo>
                  <a:lnTo>
                    <a:pt x="757" y="1120"/>
                  </a:lnTo>
                  <a:lnTo>
                    <a:pt x="747" y="1125"/>
                  </a:lnTo>
                  <a:lnTo>
                    <a:pt x="743" y="1130"/>
                  </a:lnTo>
                  <a:lnTo>
                    <a:pt x="700" y="1130"/>
                  </a:lnTo>
                  <a:lnTo>
                    <a:pt x="653" y="1140"/>
                  </a:lnTo>
                  <a:lnTo>
                    <a:pt x="597" y="1159"/>
                  </a:lnTo>
                  <a:lnTo>
                    <a:pt x="540" y="1198"/>
                  </a:lnTo>
                  <a:lnTo>
                    <a:pt x="489" y="1251"/>
                  </a:lnTo>
                  <a:lnTo>
                    <a:pt x="460" y="1309"/>
                  </a:lnTo>
                  <a:lnTo>
                    <a:pt x="451" y="1368"/>
                  </a:lnTo>
                  <a:lnTo>
                    <a:pt x="451" y="1930"/>
                  </a:lnTo>
                  <a:lnTo>
                    <a:pt x="437" y="1998"/>
                  </a:lnTo>
                  <a:lnTo>
                    <a:pt x="404" y="2061"/>
                  </a:lnTo>
                  <a:lnTo>
                    <a:pt x="357" y="2110"/>
                  </a:lnTo>
                  <a:lnTo>
                    <a:pt x="291" y="2153"/>
                  </a:lnTo>
                  <a:lnTo>
                    <a:pt x="211" y="2182"/>
                  </a:lnTo>
                  <a:lnTo>
                    <a:pt x="131" y="2202"/>
                  </a:lnTo>
                  <a:lnTo>
                    <a:pt x="42" y="2206"/>
                  </a:lnTo>
                  <a:lnTo>
                    <a:pt x="23" y="2206"/>
                  </a:lnTo>
                  <a:lnTo>
                    <a:pt x="14" y="2202"/>
                  </a:lnTo>
                  <a:lnTo>
                    <a:pt x="4" y="2202"/>
                  </a:lnTo>
                  <a:lnTo>
                    <a:pt x="0" y="2192"/>
                  </a:lnTo>
                  <a:lnTo>
                    <a:pt x="0" y="2173"/>
                  </a:lnTo>
                  <a:lnTo>
                    <a:pt x="9" y="2163"/>
                  </a:lnTo>
                  <a:lnTo>
                    <a:pt x="18" y="2158"/>
                  </a:lnTo>
                  <a:lnTo>
                    <a:pt x="108" y="2143"/>
                  </a:lnTo>
                  <a:lnTo>
                    <a:pt x="178" y="2119"/>
                  </a:lnTo>
                  <a:lnTo>
                    <a:pt x="230" y="2085"/>
                  </a:lnTo>
                  <a:lnTo>
                    <a:pt x="268" y="2042"/>
                  </a:lnTo>
                  <a:lnTo>
                    <a:pt x="291" y="1998"/>
                  </a:lnTo>
                  <a:lnTo>
                    <a:pt x="305" y="1954"/>
                  </a:lnTo>
                  <a:lnTo>
                    <a:pt x="310" y="1911"/>
                  </a:lnTo>
                  <a:lnTo>
                    <a:pt x="315" y="1911"/>
                  </a:lnTo>
                  <a:lnTo>
                    <a:pt x="315" y="1382"/>
                  </a:lnTo>
                  <a:lnTo>
                    <a:pt x="324" y="1309"/>
                  </a:lnTo>
                  <a:lnTo>
                    <a:pt x="352" y="1246"/>
                  </a:lnTo>
                  <a:lnTo>
                    <a:pt x="404" y="1188"/>
                  </a:lnTo>
                  <a:lnTo>
                    <a:pt x="475" y="1140"/>
                  </a:lnTo>
                  <a:lnTo>
                    <a:pt x="569" y="1101"/>
                  </a:lnTo>
                  <a:lnTo>
                    <a:pt x="507" y="1082"/>
                  </a:lnTo>
                  <a:lnTo>
                    <a:pt x="446" y="1052"/>
                  </a:lnTo>
                  <a:lnTo>
                    <a:pt x="399" y="1014"/>
                  </a:lnTo>
                  <a:lnTo>
                    <a:pt x="357" y="965"/>
                  </a:lnTo>
                  <a:lnTo>
                    <a:pt x="333" y="922"/>
                  </a:lnTo>
                  <a:lnTo>
                    <a:pt x="319" y="873"/>
                  </a:lnTo>
                  <a:lnTo>
                    <a:pt x="315" y="805"/>
                  </a:lnTo>
                  <a:lnTo>
                    <a:pt x="315" y="252"/>
                  </a:lnTo>
                  <a:lnTo>
                    <a:pt x="310" y="238"/>
                  </a:lnTo>
                  <a:lnTo>
                    <a:pt x="286" y="180"/>
                  </a:lnTo>
                  <a:lnTo>
                    <a:pt x="244" y="126"/>
                  </a:lnTo>
                  <a:lnTo>
                    <a:pt x="188" y="88"/>
                  </a:lnTo>
                  <a:lnTo>
                    <a:pt x="117" y="63"/>
                  </a:lnTo>
                  <a:lnTo>
                    <a:pt x="42" y="49"/>
                  </a:lnTo>
                  <a:lnTo>
                    <a:pt x="23" y="49"/>
                  </a:lnTo>
                  <a:lnTo>
                    <a:pt x="14" y="44"/>
                  </a:lnTo>
                  <a:lnTo>
                    <a:pt x="9" y="34"/>
                  </a:lnTo>
                  <a:lnTo>
                    <a:pt x="9" y="15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14791" y="2910"/>
              <a:ext cx="1034" cy="107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0" y="10"/>
                </a:cxn>
                <a:cxn ang="0">
                  <a:pos x="89" y="29"/>
                </a:cxn>
                <a:cxn ang="0">
                  <a:pos x="522" y="475"/>
                </a:cxn>
                <a:cxn ang="0">
                  <a:pos x="968" y="20"/>
                </a:cxn>
                <a:cxn ang="0">
                  <a:pos x="983" y="10"/>
                </a:cxn>
                <a:cxn ang="0">
                  <a:pos x="1011" y="15"/>
                </a:cxn>
                <a:cxn ang="0">
                  <a:pos x="1034" y="54"/>
                </a:cxn>
                <a:cxn ang="0">
                  <a:pos x="1030" y="78"/>
                </a:cxn>
                <a:cxn ang="0">
                  <a:pos x="987" y="117"/>
                </a:cxn>
                <a:cxn ang="0">
                  <a:pos x="973" y="136"/>
                </a:cxn>
                <a:cxn ang="0">
                  <a:pos x="616" y="572"/>
                </a:cxn>
                <a:cxn ang="0">
                  <a:pos x="710" y="669"/>
                </a:cxn>
                <a:cxn ang="0">
                  <a:pos x="818" y="781"/>
                </a:cxn>
                <a:cxn ang="0">
                  <a:pos x="964" y="936"/>
                </a:cxn>
                <a:cxn ang="0">
                  <a:pos x="1020" y="994"/>
                </a:cxn>
                <a:cxn ang="0">
                  <a:pos x="1034" y="1019"/>
                </a:cxn>
                <a:cxn ang="0">
                  <a:pos x="1030" y="1052"/>
                </a:cxn>
                <a:cxn ang="0">
                  <a:pos x="1006" y="1072"/>
                </a:cxn>
                <a:cxn ang="0">
                  <a:pos x="978" y="1067"/>
                </a:cxn>
                <a:cxn ang="0">
                  <a:pos x="964" y="1057"/>
                </a:cxn>
                <a:cxn ang="0">
                  <a:pos x="89" y="1038"/>
                </a:cxn>
                <a:cxn ang="0">
                  <a:pos x="65" y="1057"/>
                </a:cxn>
                <a:cxn ang="0">
                  <a:pos x="51" y="1067"/>
                </a:cxn>
                <a:cxn ang="0">
                  <a:pos x="23" y="1062"/>
                </a:cxn>
                <a:cxn ang="0">
                  <a:pos x="0" y="1023"/>
                </a:cxn>
                <a:cxn ang="0">
                  <a:pos x="4" y="1009"/>
                </a:cxn>
                <a:cxn ang="0">
                  <a:pos x="28" y="980"/>
                </a:cxn>
                <a:cxn ang="0">
                  <a:pos x="28" y="88"/>
                </a:cxn>
                <a:cxn ang="0">
                  <a:pos x="4" y="58"/>
                </a:cxn>
                <a:cxn ang="0">
                  <a:pos x="0" y="44"/>
                </a:cxn>
                <a:cxn ang="0">
                  <a:pos x="9" y="20"/>
                </a:cxn>
                <a:cxn ang="0">
                  <a:pos x="32" y="0"/>
                </a:cxn>
              </a:cxnLst>
              <a:rect l="0" t="0" r="r" b="b"/>
              <a:pathLst>
                <a:path w="1034" h="1072">
                  <a:moveTo>
                    <a:pt x="32" y="0"/>
                  </a:moveTo>
                  <a:lnTo>
                    <a:pt x="56" y="0"/>
                  </a:lnTo>
                  <a:lnTo>
                    <a:pt x="65" y="5"/>
                  </a:lnTo>
                  <a:lnTo>
                    <a:pt x="70" y="10"/>
                  </a:lnTo>
                  <a:lnTo>
                    <a:pt x="79" y="15"/>
                  </a:lnTo>
                  <a:lnTo>
                    <a:pt x="89" y="29"/>
                  </a:lnTo>
                  <a:lnTo>
                    <a:pt x="522" y="466"/>
                  </a:lnTo>
                  <a:lnTo>
                    <a:pt x="522" y="475"/>
                  </a:lnTo>
                  <a:lnTo>
                    <a:pt x="959" y="25"/>
                  </a:lnTo>
                  <a:lnTo>
                    <a:pt x="968" y="20"/>
                  </a:lnTo>
                  <a:lnTo>
                    <a:pt x="973" y="15"/>
                  </a:lnTo>
                  <a:lnTo>
                    <a:pt x="983" y="10"/>
                  </a:lnTo>
                  <a:lnTo>
                    <a:pt x="992" y="10"/>
                  </a:lnTo>
                  <a:lnTo>
                    <a:pt x="1011" y="15"/>
                  </a:lnTo>
                  <a:lnTo>
                    <a:pt x="1030" y="34"/>
                  </a:lnTo>
                  <a:lnTo>
                    <a:pt x="1034" y="54"/>
                  </a:lnTo>
                  <a:lnTo>
                    <a:pt x="1034" y="68"/>
                  </a:lnTo>
                  <a:lnTo>
                    <a:pt x="1030" y="78"/>
                  </a:lnTo>
                  <a:lnTo>
                    <a:pt x="1001" y="107"/>
                  </a:lnTo>
                  <a:lnTo>
                    <a:pt x="987" y="117"/>
                  </a:lnTo>
                  <a:lnTo>
                    <a:pt x="978" y="126"/>
                  </a:lnTo>
                  <a:lnTo>
                    <a:pt x="973" y="136"/>
                  </a:lnTo>
                  <a:lnTo>
                    <a:pt x="583" y="538"/>
                  </a:lnTo>
                  <a:lnTo>
                    <a:pt x="616" y="572"/>
                  </a:lnTo>
                  <a:lnTo>
                    <a:pt x="658" y="621"/>
                  </a:lnTo>
                  <a:lnTo>
                    <a:pt x="710" y="669"/>
                  </a:lnTo>
                  <a:lnTo>
                    <a:pt x="761" y="728"/>
                  </a:lnTo>
                  <a:lnTo>
                    <a:pt x="818" y="781"/>
                  </a:lnTo>
                  <a:lnTo>
                    <a:pt x="870" y="839"/>
                  </a:lnTo>
                  <a:lnTo>
                    <a:pt x="964" y="936"/>
                  </a:lnTo>
                  <a:lnTo>
                    <a:pt x="1001" y="970"/>
                  </a:lnTo>
                  <a:lnTo>
                    <a:pt x="1020" y="994"/>
                  </a:lnTo>
                  <a:lnTo>
                    <a:pt x="1030" y="1004"/>
                  </a:lnTo>
                  <a:lnTo>
                    <a:pt x="1034" y="1019"/>
                  </a:lnTo>
                  <a:lnTo>
                    <a:pt x="1034" y="1043"/>
                  </a:lnTo>
                  <a:lnTo>
                    <a:pt x="1030" y="1052"/>
                  </a:lnTo>
                  <a:lnTo>
                    <a:pt x="1020" y="1062"/>
                  </a:lnTo>
                  <a:lnTo>
                    <a:pt x="1006" y="1072"/>
                  </a:lnTo>
                  <a:lnTo>
                    <a:pt x="983" y="1072"/>
                  </a:lnTo>
                  <a:lnTo>
                    <a:pt x="978" y="1067"/>
                  </a:lnTo>
                  <a:lnTo>
                    <a:pt x="968" y="1062"/>
                  </a:lnTo>
                  <a:lnTo>
                    <a:pt x="964" y="1057"/>
                  </a:lnTo>
                  <a:lnTo>
                    <a:pt x="517" y="601"/>
                  </a:lnTo>
                  <a:lnTo>
                    <a:pt x="89" y="1038"/>
                  </a:lnTo>
                  <a:lnTo>
                    <a:pt x="75" y="1052"/>
                  </a:lnTo>
                  <a:lnTo>
                    <a:pt x="65" y="1057"/>
                  </a:lnTo>
                  <a:lnTo>
                    <a:pt x="61" y="1062"/>
                  </a:lnTo>
                  <a:lnTo>
                    <a:pt x="51" y="1067"/>
                  </a:lnTo>
                  <a:lnTo>
                    <a:pt x="42" y="1067"/>
                  </a:lnTo>
                  <a:lnTo>
                    <a:pt x="23" y="1062"/>
                  </a:lnTo>
                  <a:lnTo>
                    <a:pt x="4" y="1043"/>
                  </a:lnTo>
                  <a:lnTo>
                    <a:pt x="0" y="1023"/>
                  </a:lnTo>
                  <a:lnTo>
                    <a:pt x="0" y="1014"/>
                  </a:lnTo>
                  <a:lnTo>
                    <a:pt x="4" y="1009"/>
                  </a:lnTo>
                  <a:lnTo>
                    <a:pt x="9" y="999"/>
                  </a:lnTo>
                  <a:lnTo>
                    <a:pt x="28" y="980"/>
                  </a:lnTo>
                  <a:lnTo>
                    <a:pt x="456" y="534"/>
                  </a:lnTo>
                  <a:lnTo>
                    <a:pt x="28" y="88"/>
                  </a:lnTo>
                  <a:lnTo>
                    <a:pt x="9" y="68"/>
                  </a:lnTo>
                  <a:lnTo>
                    <a:pt x="4" y="58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8" y="1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Freeform 15"/>
            <p:cNvSpPr>
              <a:spLocks noEditPoints="1"/>
            </p:cNvSpPr>
            <p:nvPr/>
          </p:nvSpPr>
          <p:spPr bwMode="auto">
            <a:xfrm>
              <a:off x="16789" y="2993"/>
              <a:ext cx="1167" cy="1479"/>
            </a:xfrm>
            <a:custGeom>
              <a:avLst/>
              <a:gdLst/>
              <a:ahLst/>
              <a:cxnLst>
                <a:cxn ang="0">
                  <a:pos x="95" y="1032"/>
                </a:cxn>
                <a:cxn ang="0">
                  <a:pos x="52" y="1319"/>
                </a:cxn>
                <a:cxn ang="0">
                  <a:pos x="104" y="1420"/>
                </a:cxn>
                <a:cxn ang="0">
                  <a:pos x="245" y="1372"/>
                </a:cxn>
                <a:cxn ang="0">
                  <a:pos x="325" y="1173"/>
                </a:cxn>
                <a:cxn ang="0">
                  <a:pos x="301" y="1081"/>
                </a:cxn>
                <a:cxn ang="0">
                  <a:pos x="377" y="0"/>
                </a:cxn>
                <a:cxn ang="0">
                  <a:pos x="391" y="29"/>
                </a:cxn>
                <a:cxn ang="0">
                  <a:pos x="372" y="43"/>
                </a:cxn>
                <a:cxn ang="0">
                  <a:pos x="254" y="121"/>
                </a:cxn>
                <a:cxn ang="0">
                  <a:pos x="142" y="358"/>
                </a:cxn>
                <a:cxn ang="0">
                  <a:pos x="113" y="562"/>
                </a:cxn>
                <a:cxn ang="0">
                  <a:pos x="165" y="683"/>
                </a:cxn>
                <a:cxn ang="0">
                  <a:pos x="419" y="315"/>
                </a:cxn>
                <a:cxn ang="0">
                  <a:pos x="668" y="140"/>
                </a:cxn>
                <a:cxn ang="0">
                  <a:pos x="880" y="97"/>
                </a:cxn>
                <a:cxn ang="0">
                  <a:pos x="1073" y="174"/>
                </a:cxn>
                <a:cxn ang="0">
                  <a:pos x="1162" y="358"/>
                </a:cxn>
                <a:cxn ang="0">
                  <a:pos x="1110" y="679"/>
                </a:cxn>
                <a:cxn ang="0">
                  <a:pos x="875" y="960"/>
                </a:cxn>
                <a:cxn ang="0">
                  <a:pos x="602" y="1018"/>
                </a:cxn>
                <a:cxn ang="0">
                  <a:pos x="485" y="897"/>
                </a:cxn>
                <a:cxn ang="0">
                  <a:pos x="480" y="790"/>
                </a:cxn>
                <a:cxn ang="0">
                  <a:pos x="537" y="742"/>
                </a:cxn>
                <a:cxn ang="0">
                  <a:pos x="574" y="761"/>
                </a:cxn>
                <a:cxn ang="0">
                  <a:pos x="570" y="809"/>
                </a:cxn>
                <a:cxn ang="0">
                  <a:pos x="537" y="882"/>
                </a:cxn>
                <a:cxn ang="0">
                  <a:pos x="612" y="965"/>
                </a:cxn>
                <a:cxn ang="0">
                  <a:pos x="711" y="969"/>
                </a:cxn>
                <a:cxn ang="0">
                  <a:pos x="871" y="853"/>
                </a:cxn>
                <a:cxn ang="0">
                  <a:pos x="983" y="611"/>
                </a:cxn>
                <a:cxn ang="0">
                  <a:pos x="1030" y="354"/>
                </a:cxn>
                <a:cxn ang="0">
                  <a:pos x="993" y="208"/>
                </a:cxn>
                <a:cxn ang="0">
                  <a:pos x="871" y="140"/>
                </a:cxn>
                <a:cxn ang="0">
                  <a:pos x="687" y="179"/>
                </a:cxn>
                <a:cxn ang="0">
                  <a:pos x="443" y="349"/>
                </a:cxn>
                <a:cxn ang="0">
                  <a:pos x="198" y="727"/>
                </a:cxn>
                <a:cxn ang="0">
                  <a:pos x="269" y="824"/>
                </a:cxn>
                <a:cxn ang="0">
                  <a:pos x="367" y="960"/>
                </a:cxn>
                <a:cxn ang="0">
                  <a:pos x="419" y="1071"/>
                </a:cxn>
                <a:cxn ang="0">
                  <a:pos x="381" y="1285"/>
                </a:cxn>
                <a:cxn ang="0">
                  <a:pos x="212" y="1464"/>
                </a:cxn>
                <a:cxn ang="0">
                  <a:pos x="47" y="1440"/>
                </a:cxn>
                <a:cxn ang="0">
                  <a:pos x="0" y="1299"/>
                </a:cxn>
                <a:cxn ang="0">
                  <a:pos x="33" y="1081"/>
                </a:cxn>
                <a:cxn ang="0">
                  <a:pos x="104" y="829"/>
                </a:cxn>
                <a:cxn ang="0">
                  <a:pos x="29" y="708"/>
                </a:cxn>
                <a:cxn ang="0">
                  <a:pos x="24" y="485"/>
                </a:cxn>
                <a:cxn ang="0">
                  <a:pos x="132" y="184"/>
                </a:cxn>
                <a:cxn ang="0">
                  <a:pos x="301" y="14"/>
                </a:cxn>
              </a:cxnLst>
              <a:rect l="0" t="0" r="r" b="b"/>
              <a:pathLst>
                <a:path w="1167" h="1479">
                  <a:moveTo>
                    <a:pt x="142" y="872"/>
                  </a:moveTo>
                  <a:lnTo>
                    <a:pt x="118" y="945"/>
                  </a:lnTo>
                  <a:lnTo>
                    <a:pt x="95" y="1032"/>
                  </a:lnTo>
                  <a:lnTo>
                    <a:pt x="57" y="1217"/>
                  </a:lnTo>
                  <a:lnTo>
                    <a:pt x="52" y="1294"/>
                  </a:lnTo>
                  <a:lnTo>
                    <a:pt x="52" y="1319"/>
                  </a:lnTo>
                  <a:lnTo>
                    <a:pt x="62" y="1377"/>
                  </a:lnTo>
                  <a:lnTo>
                    <a:pt x="80" y="1401"/>
                  </a:lnTo>
                  <a:lnTo>
                    <a:pt x="104" y="1420"/>
                  </a:lnTo>
                  <a:lnTo>
                    <a:pt x="142" y="1425"/>
                  </a:lnTo>
                  <a:lnTo>
                    <a:pt x="193" y="1411"/>
                  </a:lnTo>
                  <a:lnTo>
                    <a:pt x="245" y="1372"/>
                  </a:lnTo>
                  <a:lnTo>
                    <a:pt x="287" y="1319"/>
                  </a:lnTo>
                  <a:lnTo>
                    <a:pt x="316" y="1246"/>
                  </a:lnTo>
                  <a:lnTo>
                    <a:pt x="325" y="1173"/>
                  </a:lnTo>
                  <a:lnTo>
                    <a:pt x="320" y="1125"/>
                  </a:lnTo>
                  <a:lnTo>
                    <a:pt x="297" y="1081"/>
                  </a:lnTo>
                  <a:lnTo>
                    <a:pt x="301" y="1081"/>
                  </a:lnTo>
                  <a:lnTo>
                    <a:pt x="142" y="872"/>
                  </a:lnTo>
                  <a:close/>
                  <a:moveTo>
                    <a:pt x="363" y="0"/>
                  </a:moveTo>
                  <a:lnTo>
                    <a:pt x="377" y="0"/>
                  </a:lnTo>
                  <a:lnTo>
                    <a:pt x="381" y="5"/>
                  </a:lnTo>
                  <a:lnTo>
                    <a:pt x="391" y="9"/>
                  </a:lnTo>
                  <a:lnTo>
                    <a:pt x="391" y="29"/>
                  </a:lnTo>
                  <a:lnTo>
                    <a:pt x="386" y="38"/>
                  </a:lnTo>
                  <a:lnTo>
                    <a:pt x="377" y="43"/>
                  </a:lnTo>
                  <a:lnTo>
                    <a:pt x="372" y="43"/>
                  </a:lnTo>
                  <a:lnTo>
                    <a:pt x="363" y="48"/>
                  </a:lnTo>
                  <a:lnTo>
                    <a:pt x="306" y="72"/>
                  </a:lnTo>
                  <a:lnTo>
                    <a:pt x="254" y="121"/>
                  </a:lnTo>
                  <a:lnTo>
                    <a:pt x="207" y="189"/>
                  </a:lnTo>
                  <a:lnTo>
                    <a:pt x="170" y="266"/>
                  </a:lnTo>
                  <a:lnTo>
                    <a:pt x="142" y="358"/>
                  </a:lnTo>
                  <a:lnTo>
                    <a:pt x="118" y="446"/>
                  </a:lnTo>
                  <a:lnTo>
                    <a:pt x="113" y="533"/>
                  </a:lnTo>
                  <a:lnTo>
                    <a:pt x="113" y="562"/>
                  </a:lnTo>
                  <a:lnTo>
                    <a:pt x="118" y="601"/>
                  </a:lnTo>
                  <a:lnTo>
                    <a:pt x="137" y="640"/>
                  </a:lnTo>
                  <a:lnTo>
                    <a:pt x="165" y="683"/>
                  </a:lnTo>
                  <a:lnTo>
                    <a:pt x="245" y="538"/>
                  </a:lnTo>
                  <a:lnTo>
                    <a:pt x="330" y="412"/>
                  </a:lnTo>
                  <a:lnTo>
                    <a:pt x="419" y="315"/>
                  </a:lnTo>
                  <a:lnTo>
                    <a:pt x="504" y="237"/>
                  </a:lnTo>
                  <a:lnTo>
                    <a:pt x="588" y="184"/>
                  </a:lnTo>
                  <a:lnTo>
                    <a:pt x="668" y="140"/>
                  </a:lnTo>
                  <a:lnTo>
                    <a:pt x="748" y="116"/>
                  </a:lnTo>
                  <a:lnTo>
                    <a:pt x="819" y="102"/>
                  </a:lnTo>
                  <a:lnTo>
                    <a:pt x="880" y="97"/>
                  </a:lnTo>
                  <a:lnTo>
                    <a:pt x="955" y="106"/>
                  </a:lnTo>
                  <a:lnTo>
                    <a:pt x="1021" y="135"/>
                  </a:lnTo>
                  <a:lnTo>
                    <a:pt x="1073" y="174"/>
                  </a:lnTo>
                  <a:lnTo>
                    <a:pt x="1115" y="228"/>
                  </a:lnTo>
                  <a:lnTo>
                    <a:pt x="1143" y="291"/>
                  </a:lnTo>
                  <a:lnTo>
                    <a:pt x="1162" y="358"/>
                  </a:lnTo>
                  <a:lnTo>
                    <a:pt x="1167" y="431"/>
                  </a:lnTo>
                  <a:lnTo>
                    <a:pt x="1153" y="557"/>
                  </a:lnTo>
                  <a:lnTo>
                    <a:pt x="1110" y="679"/>
                  </a:lnTo>
                  <a:lnTo>
                    <a:pt x="1049" y="790"/>
                  </a:lnTo>
                  <a:lnTo>
                    <a:pt x="969" y="887"/>
                  </a:lnTo>
                  <a:lnTo>
                    <a:pt x="875" y="960"/>
                  </a:lnTo>
                  <a:lnTo>
                    <a:pt x="776" y="1008"/>
                  </a:lnTo>
                  <a:lnTo>
                    <a:pt x="673" y="1028"/>
                  </a:lnTo>
                  <a:lnTo>
                    <a:pt x="602" y="1018"/>
                  </a:lnTo>
                  <a:lnTo>
                    <a:pt x="551" y="989"/>
                  </a:lnTo>
                  <a:lnTo>
                    <a:pt x="508" y="950"/>
                  </a:lnTo>
                  <a:lnTo>
                    <a:pt x="485" y="897"/>
                  </a:lnTo>
                  <a:lnTo>
                    <a:pt x="475" y="839"/>
                  </a:lnTo>
                  <a:lnTo>
                    <a:pt x="475" y="814"/>
                  </a:lnTo>
                  <a:lnTo>
                    <a:pt x="480" y="790"/>
                  </a:lnTo>
                  <a:lnTo>
                    <a:pt x="494" y="766"/>
                  </a:lnTo>
                  <a:lnTo>
                    <a:pt x="508" y="746"/>
                  </a:lnTo>
                  <a:lnTo>
                    <a:pt x="537" y="742"/>
                  </a:lnTo>
                  <a:lnTo>
                    <a:pt x="551" y="742"/>
                  </a:lnTo>
                  <a:lnTo>
                    <a:pt x="560" y="746"/>
                  </a:lnTo>
                  <a:lnTo>
                    <a:pt x="574" y="761"/>
                  </a:lnTo>
                  <a:lnTo>
                    <a:pt x="579" y="771"/>
                  </a:lnTo>
                  <a:lnTo>
                    <a:pt x="579" y="790"/>
                  </a:lnTo>
                  <a:lnTo>
                    <a:pt x="570" y="809"/>
                  </a:lnTo>
                  <a:lnTo>
                    <a:pt x="551" y="829"/>
                  </a:lnTo>
                  <a:lnTo>
                    <a:pt x="532" y="834"/>
                  </a:lnTo>
                  <a:lnTo>
                    <a:pt x="537" y="882"/>
                  </a:lnTo>
                  <a:lnTo>
                    <a:pt x="555" y="921"/>
                  </a:lnTo>
                  <a:lnTo>
                    <a:pt x="579" y="950"/>
                  </a:lnTo>
                  <a:lnTo>
                    <a:pt x="612" y="965"/>
                  </a:lnTo>
                  <a:lnTo>
                    <a:pt x="640" y="974"/>
                  </a:lnTo>
                  <a:lnTo>
                    <a:pt x="668" y="974"/>
                  </a:lnTo>
                  <a:lnTo>
                    <a:pt x="711" y="969"/>
                  </a:lnTo>
                  <a:lnTo>
                    <a:pt x="762" y="950"/>
                  </a:lnTo>
                  <a:lnTo>
                    <a:pt x="814" y="911"/>
                  </a:lnTo>
                  <a:lnTo>
                    <a:pt x="871" y="853"/>
                  </a:lnTo>
                  <a:lnTo>
                    <a:pt x="927" y="766"/>
                  </a:lnTo>
                  <a:lnTo>
                    <a:pt x="960" y="698"/>
                  </a:lnTo>
                  <a:lnTo>
                    <a:pt x="983" y="611"/>
                  </a:lnTo>
                  <a:lnTo>
                    <a:pt x="1007" y="518"/>
                  </a:lnTo>
                  <a:lnTo>
                    <a:pt x="1026" y="431"/>
                  </a:lnTo>
                  <a:lnTo>
                    <a:pt x="1030" y="354"/>
                  </a:lnTo>
                  <a:lnTo>
                    <a:pt x="1026" y="300"/>
                  </a:lnTo>
                  <a:lnTo>
                    <a:pt x="1016" y="252"/>
                  </a:lnTo>
                  <a:lnTo>
                    <a:pt x="993" y="208"/>
                  </a:lnTo>
                  <a:lnTo>
                    <a:pt x="965" y="174"/>
                  </a:lnTo>
                  <a:lnTo>
                    <a:pt x="922" y="150"/>
                  </a:lnTo>
                  <a:lnTo>
                    <a:pt x="871" y="140"/>
                  </a:lnTo>
                  <a:lnTo>
                    <a:pt x="819" y="145"/>
                  </a:lnTo>
                  <a:lnTo>
                    <a:pt x="758" y="155"/>
                  </a:lnTo>
                  <a:lnTo>
                    <a:pt x="687" y="179"/>
                  </a:lnTo>
                  <a:lnTo>
                    <a:pt x="612" y="218"/>
                  </a:lnTo>
                  <a:lnTo>
                    <a:pt x="527" y="271"/>
                  </a:lnTo>
                  <a:lnTo>
                    <a:pt x="443" y="349"/>
                  </a:lnTo>
                  <a:lnTo>
                    <a:pt x="358" y="446"/>
                  </a:lnTo>
                  <a:lnTo>
                    <a:pt x="278" y="572"/>
                  </a:lnTo>
                  <a:lnTo>
                    <a:pt x="198" y="727"/>
                  </a:lnTo>
                  <a:lnTo>
                    <a:pt x="203" y="732"/>
                  </a:lnTo>
                  <a:lnTo>
                    <a:pt x="231" y="771"/>
                  </a:lnTo>
                  <a:lnTo>
                    <a:pt x="269" y="824"/>
                  </a:lnTo>
                  <a:lnTo>
                    <a:pt x="301" y="872"/>
                  </a:lnTo>
                  <a:lnTo>
                    <a:pt x="330" y="911"/>
                  </a:lnTo>
                  <a:lnTo>
                    <a:pt x="367" y="960"/>
                  </a:lnTo>
                  <a:lnTo>
                    <a:pt x="396" y="1003"/>
                  </a:lnTo>
                  <a:lnTo>
                    <a:pt x="414" y="1037"/>
                  </a:lnTo>
                  <a:lnTo>
                    <a:pt x="419" y="1071"/>
                  </a:lnTo>
                  <a:lnTo>
                    <a:pt x="424" y="1115"/>
                  </a:lnTo>
                  <a:lnTo>
                    <a:pt x="414" y="1202"/>
                  </a:lnTo>
                  <a:lnTo>
                    <a:pt x="381" y="1285"/>
                  </a:lnTo>
                  <a:lnTo>
                    <a:pt x="339" y="1362"/>
                  </a:lnTo>
                  <a:lnTo>
                    <a:pt x="278" y="1425"/>
                  </a:lnTo>
                  <a:lnTo>
                    <a:pt x="212" y="1464"/>
                  </a:lnTo>
                  <a:lnTo>
                    <a:pt x="142" y="1479"/>
                  </a:lnTo>
                  <a:lnTo>
                    <a:pt x="85" y="1469"/>
                  </a:lnTo>
                  <a:lnTo>
                    <a:pt x="47" y="1440"/>
                  </a:lnTo>
                  <a:lnTo>
                    <a:pt x="19" y="1401"/>
                  </a:lnTo>
                  <a:lnTo>
                    <a:pt x="5" y="1353"/>
                  </a:lnTo>
                  <a:lnTo>
                    <a:pt x="0" y="1299"/>
                  </a:lnTo>
                  <a:lnTo>
                    <a:pt x="5" y="1241"/>
                  </a:lnTo>
                  <a:lnTo>
                    <a:pt x="15" y="1163"/>
                  </a:lnTo>
                  <a:lnTo>
                    <a:pt x="33" y="1081"/>
                  </a:lnTo>
                  <a:lnTo>
                    <a:pt x="52" y="994"/>
                  </a:lnTo>
                  <a:lnTo>
                    <a:pt x="80" y="906"/>
                  </a:lnTo>
                  <a:lnTo>
                    <a:pt x="104" y="829"/>
                  </a:lnTo>
                  <a:lnTo>
                    <a:pt x="71" y="790"/>
                  </a:lnTo>
                  <a:lnTo>
                    <a:pt x="47" y="751"/>
                  </a:lnTo>
                  <a:lnTo>
                    <a:pt x="29" y="708"/>
                  </a:lnTo>
                  <a:lnTo>
                    <a:pt x="19" y="659"/>
                  </a:lnTo>
                  <a:lnTo>
                    <a:pt x="15" y="591"/>
                  </a:lnTo>
                  <a:lnTo>
                    <a:pt x="24" y="485"/>
                  </a:lnTo>
                  <a:lnTo>
                    <a:pt x="47" y="378"/>
                  </a:lnTo>
                  <a:lnTo>
                    <a:pt x="85" y="276"/>
                  </a:lnTo>
                  <a:lnTo>
                    <a:pt x="132" y="184"/>
                  </a:lnTo>
                  <a:lnTo>
                    <a:pt x="184" y="111"/>
                  </a:lnTo>
                  <a:lnTo>
                    <a:pt x="245" y="53"/>
                  </a:lnTo>
                  <a:lnTo>
                    <a:pt x="301" y="14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43200" y="3657600"/>
            <a:ext cx="3124200" cy="1295400"/>
            <a:chOff x="1600200" y="3657600"/>
            <a:chExt cx="4687394" cy="2209800"/>
          </a:xfrm>
        </p:grpSpPr>
        <p:pic>
          <p:nvPicPr>
            <p:cNvPr id="21" name="Picture 20" descr="GenusThreeCurveC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0200" y="3657600"/>
              <a:ext cx="4687394" cy="2209800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4343400" y="4572000"/>
              <a:ext cx="1295400" cy="5334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rot="10800000" flipV="1">
            <a:off x="5562600" y="3505200"/>
            <a:ext cx="1524000" cy="76200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Freeform 20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143000" y="3657600"/>
            <a:ext cx="308985" cy="304800"/>
          </a:xfrm>
          <a:custGeom>
            <a:avLst/>
            <a:gdLst/>
            <a:ahLst/>
            <a:cxnLst>
              <a:cxn ang="0">
                <a:pos x="1180" y="11"/>
              </a:cxn>
              <a:cxn ang="0">
                <a:pos x="1296" y="49"/>
              </a:cxn>
              <a:cxn ang="0">
                <a:pos x="1380" y="103"/>
              </a:cxn>
              <a:cxn ang="0">
                <a:pos x="1435" y="158"/>
              </a:cxn>
              <a:cxn ang="0">
                <a:pos x="1465" y="198"/>
              </a:cxn>
              <a:cxn ang="0">
                <a:pos x="1650" y="11"/>
              </a:cxn>
              <a:cxn ang="0">
                <a:pos x="1669" y="0"/>
              </a:cxn>
              <a:cxn ang="0">
                <a:pos x="1691" y="6"/>
              </a:cxn>
              <a:cxn ang="0">
                <a:pos x="1698" y="22"/>
              </a:cxn>
              <a:cxn ang="0">
                <a:pos x="1541" y="635"/>
              </a:cxn>
              <a:cxn ang="0">
                <a:pos x="1523" y="655"/>
              </a:cxn>
              <a:cxn ang="0">
                <a:pos x="1489" y="655"/>
              </a:cxn>
              <a:cxn ang="0">
                <a:pos x="1470" y="642"/>
              </a:cxn>
              <a:cxn ang="0">
                <a:pos x="1472" y="605"/>
              </a:cxn>
              <a:cxn ang="0">
                <a:pos x="1475" y="558"/>
              </a:cxn>
              <a:cxn ang="0">
                <a:pos x="1471" y="434"/>
              </a:cxn>
              <a:cxn ang="0">
                <a:pos x="1435" y="291"/>
              </a:cxn>
              <a:cxn ang="0">
                <a:pos x="1364" y="180"/>
              </a:cxn>
              <a:cxn ang="0">
                <a:pos x="1260" y="105"/>
              </a:cxn>
              <a:cxn ang="0">
                <a:pos x="1127" y="71"/>
              </a:cxn>
              <a:cxn ang="0">
                <a:pos x="942" y="87"/>
              </a:cxn>
              <a:cxn ang="0">
                <a:pos x="751" y="160"/>
              </a:cxn>
              <a:cxn ang="0">
                <a:pos x="580" y="277"/>
              </a:cxn>
              <a:cxn ang="0">
                <a:pos x="438" y="437"/>
              </a:cxn>
              <a:cxn ang="0">
                <a:pos x="332" y="626"/>
              </a:cxn>
              <a:cxn ang="0">
                <a:pos x="266" y="813"/>
              </a:cxn>
              <a:cxn ang="0">
                <a:pos x="230" y="978"/>
              </a:cxn>
              <a:cxn ang="0">
                <a:pos x="219" y="1102"/>
              </a:cxn>
              <a:cxn ang="0">
                <a:pos x="229" y="1248"/>
              </a:cxn>
              <a:cxn ang="0">
                <a:pos x="275" y="1380"/>
              </a:cxn>
              <a:cxn ang="0">
                <a:pos x="349" y="1479"/>
              </a:cxn>
              <a:cxn ang="0">
                <a:pos x="444" y="1546"/>
              </a:cxn>
              <a:cxn ang="0">
                <a:pos x="550" y="1587"/>
              </a:cxn>
              <a:cxn ang="0">
                <a:pos x="660" y="1603"/>
              </a:cxn>
              <a:cxn ang="0">
                <a:pos x="794" y="1593"/>
              </a:cxn>
              <a:cxn ang="0">
                <a:pos x="953" y="1542"/>
              </a:cxn>
              <a:cxn ang="0">
                <a:pos x="1127" y="1436"/>
              </a:cxn>
              <a:cxn ang="0">
                <a:pos x="1250" y="1308"/>
              </a:cxn>
              <a:cxn ang="0">
                <a:pos x="1323" y="1184"/>
              </a:cxn>
              <a:cxn ang="0">
                <a:pos x="1361" y="1087"/>
              </a:cxn>
              <a:cxn ang="0">
                <a:pos x="1380" y="1053"/>
              </a:cxn>
              <a:cxn ang="0">
                <a:pos x="1401" y="1048"/>
              </a:cxn>
              <a:cxn ang="0">
                <a:pos x="1420" y="1053"/>
              </a:cxn>
              <a:cxn ang="0">
                <a:pos x="1427" y="1073"/>
              </a:cxn>
              <a:cxn ang="0">
                <a:pos x="1413" y="1123"/>
              </a:cxn>
              <a:cxn ang="0">
                <a:pos x="1372" y="1219"/>
              </a:cxn>
              <a:cxn ang="0">
                <a:pos x="1293" y="1342"/>
              </a:cxn>
              <a:cxn ang="0">
                <a:pos x="1165" y="1476"/>
              </a:cxn>
              <a:cxn ang="0">
                <a:pos x="1020" y="1576"/>
              </a:cxn>
              <a:cxn ang="0">
                <a:pos x="845" y="1648"/>
              </a:cxn>
              <a:cxn ang="0">
                <a:pos x="646" y="1675"/>
              </a:cxn>
              <a:cxn ang="0">
                <a:pos x="457" y="1651"/>
              </a:cxn>
              <a:cxn ang="0">
                <a:pos x="291" y="1582"/>
              </a:cxn>
              <a:cxn ang="0">
                <a:pos x="156" y="1472"/>
              </a:cxn>
              <a:cxn ang="0">
                <a:pos x="59" y="1324"/>
              </a:cxn>
              <a:cxn ang="0">
                <a:pos x="7" y="1145"/>
              </a:cxn>
              <a:cxn ang="0">
                <a:pos x="9" y="921"/>
              </a:cxn>
              <a:cxn ang="0">
                <a:pos x="80" y="684"/>
              </a:cxn>
              <a:cxn ang="0">
                <a:pos x="208" y="465"/>
              </a:cxn>
              <a:cxn ang="0">
                <a:pos x="383" y="277"/>
              </a:cxn>
              <a:cxn ang="0">
                <a:pos x="593" y="130"/>
              </a:cxn>
              <a:cxn ang="0">
                <a:pos x="826" y="34"/>
              </a:cxn>
              <a:cxn ang="0">
                <a:pos x="1071" y="0"/>
              </a:cxn>
            </a:cxnLst>
            <a:rect l="0" t="0" r="r" b="b"/>
            <a:pathLst>
              <a:path w="1698" h="1675">
                <a:moveTo>
                  <a:pt x="1071" y="0"/>
                </a:moveTo>
                <a:lnTo>
                  <a:pt x="1110" y="1"/>
                </a:lnTo>
                <a:lnTo>
                  <a:pt x="1146" y="5"/>
                </a:lnTo>
                <a:lnTo>
                  <a:pt x="1180" y="11"/>
                </a:lnTo>
                <a:lnTo>
                  <a:pt x="1212" y="18"/>
                </a:lnTo>
                <a:lnTo>
                  <a:pt x="1242" y="27"/>
                </a:lnTo>
                <a:lnTo>
                  <a:pt x="1270" y="38"/>
                </a:lnTo>
                <a:lnTo>
                  <a:pt x="1296" y="49"/>
                </a:lnTo>
                <a:lnTo>
                  <a:pt x="1319" y="62"/>
                </a:lnTo>
                <a:lnTo>
                  <a:pt x="1342" y="75"/>
                </a:lnTo>
                <a:lnTo>
                  <a:pt x="1361" y="89"/>
                </a:lnTo>
                <a:lnTo>
                  <a:pt x="1380" y="103"/>
                </a:lnTo>
                <a:lnTo>
                  <a:pt x="1396" y="118"/>
                </a:lnTo>
                <a:lnTo>
                  <a:pt x="1410" y="131"/>
                </a:lnTo>
                <a:lnTo>
                  <a:pt x="1424" y="145"/>
                </a:lnTo>
                <a:lnTo>
                  <a:pt x="1435" y="158"/>
                </a:lnTo>
                <a:lnTo>
                  <a:pt x="1445" y="170"/>
                </a:lnTo>
                <a:lnTo>
                  <a:pt x="1452" y="180"/>
                </a:lnTo>
                <a:lnTo>
                  <a:pt x="1460" y="189"/>
                </a:lnTo>
                <a:lnTo>
                  <a:pt x="1465" y="198"/>
                </a:lnTo>
                <a:lnTo>
                  <a:pt x="1469" y="203"/>
                </a:lnTo>
                <a:lnTo>
                  <a:pt x="1634" y="25"/>
                </a:lnTo>
                <a:lnTo>
                  <a:pt x="1643" y="17"/>
                </a:lnTo>
                <a:lnTo>
                  <a:pt x="1650" y="11"/>
                </a:lnTo>
                <a:lnTo>
                  <a:pt x="1656" y="6"/>
                </a:lnTo>
                <a:lnTo>
                  <a:pt x="1660" y="3"/>
                </a:lnTo>
                <a:lnTo>
                  <a:pt x="1664" y="1"/>
                </a:lnTo>
                <a:lnTo>
                  <a:pt x="1669" y="0"/>
                </a:lnTo>
                <a:lnTo>
                  <a:pt x="1671" y="0"/>
                </a:lnTo>
                <a:lnTo>
                  <a:pt x="1680" y="1"/>
                </a:lnTo>
                <a:lnTo>
                  <a:pt x="1687" y="3"/>
                </a:lnTo>
                <a:lnTo>
                  <a:pt x="1691" y="6"/>
                </a:lnTo>
                <a:lnTo>
                  <a:pt x="1694" y="10"/>
                </a:lnTo>
                <a:lnTo>
                  <a:pt x="1696" y="14"/>
                </a:lnTo>
                <a:lnTo>
                  <a:pt x="1698" y="18"/>
                </a:lnTo>
                <a:lnTo>
                  <a:pt x="1698" y="22"/>
                </a:lnTo>
                <a:lnTo>
                  <a:pt x="1698" y="22"/>
                </a:lnTo>
                <a:lnTo>
                  <a:pt x="1548" y="610"/>
                </a:lnTo>
                <a:lnTo>
                  <a:pt x="1544" y="624"/>
                </a:lnTo>
                <a:lnTo>
                  <a:pt x="1541" y="635"/>
                </a:lnTo>
                <a:lnTo>
                  <a:pt x="1538" y="643"/>
                </a:lnTo>
                <a:lnTo>
                  <a:pt x="1534" y="649"/>
                </a:lnTo>
                <a:lnTo>
                  <a:pt x="1529" y="653"/>
                </a:lnTo>
                <a:lnTo>
                  <a:pt x="1523" y="655"/>
                </a:lnTo>
                <a:lnTo>
                  <a:pt x="1514" y="656"/>
                </a:lnTo>
                <a:lnTo>
                  <a:pt x="1499" y="656"/>
                </a:lnTo>
                <a:lnTo>
                  <a:pt x="1494" y="656"/>
                </a:lnTo>
                <a:lnTo>
                  <a:pt x="1489" y="655"/>
                </a:lnTo>
                <a:lnTo>
                  <a:pt x="1483" y="654"/>
                </a:lnTo>
                <a:lnTo>
                  <a:pt x="1477" y="651"/>
                </a:lnTo>
                <a:lnTo>
                  <a:pt x="1473" y="648"/>
                </a:lnTo>
                <a:lnTo>
                  <a:pt x="1470" y="642"/>
                </a:lnTo>
                <a:lnTo>
                  <a:pt x="1469" y="635"/>
                </a:lnTo>
                <a:lnTo>
                  <a:pt x="1469" y="629"/>
                </a:lnTo>
                <a:lnTo>
                  <a:pt x="1471" y="611"/>
                </a:lnTo>
                <a:lnTo>
                  <a:pt x="1472" y="605"/>
                </a:lnTo>
                <a:lnTo>
                  <a:pt x="1473" y="597"/>
                </a:lnTo>
                <a:lnTo>
                  <a:pt x="1474" y="587"/>
                </a:lnTo>
                <a:lnTo>
                  <a:pt x="1475" y="573"/>
                </a:lnTo>
                <a:lnTo>
                  <a:pt x="1475" y="558"/>
                </a:lnTo>
                <a:lnTo>
                  <a:pt x="1476" y="539"/>
                </a:lnTo>
                <a:lnTo>
                  <a:pt x="1476" y="515"/>
                </a:lnTo>
                <a:lnTo>
                  <a:pt x="1475" y="473"/>
                </a:lnTo>
                <a:lnTo>
                  <a:pt x="1471" y="434"/>
                </a:lnTo>
                <a:lnTo>
                  <a:pt x="1466" y="395"/>
                </a:lnTo>
                <a:lnTo>
                  <a:pt x="1458" y="359"/>
                </a:lnTo>
                <a:lnTo>
                  <a:pt x="1447" y="324"/>
                </a:lnTo>
                <a:lnTo>
                  <a:pt x="1435" y="291"/>
                </a:lnTo>
                <a:lnTo>
                  <a:pt x="1420" y="260"/>
                </a:lnTo>
                <a:lnTo>
                  <a:pt x="1403" y="231"/>
                </a:lnTo>
                <a:lnTo>
                  <a:pt x="1384" y="204"/>
                </a:lnTo>
                <a:lnTo>
                  <a:pt x="1364" y="180"/>
                </a:lnTo>
                <a:lnTo>
                  <a:pt x="1341" y="158"/>
                </a:lnTo>
                <a:lnTo>
                  <a:pt x="1316" y="137"/>
                </a:lnTo>
                <a:lnTo>
                  <a:pt x="1289" y="120"/>
                </a:lnTo>
                <a:lnTo>
                  <a:pt x="1260" y="105"/>
                </a:lnTo>
                <a:lnTo>
                  <a:pt x="1230" y="92"/>
                </a:lnTo>
                <a:lnTo>
                  <a:pt x="1197" y="82"/>
                </a:lnTo>
                <a:lnTo>
                  <a:pt x="1163" y="75"/>
                </a:lnTo>
                <a:lnTo>
                  <a:pt x="1127" y="71"/>
                </a:lnTo>
                <a:lnTo>
                  <a:pt x="1089" y="70"/>
                </a:lnTo>
                <a:lnTo>
                  <a:pt x="1041" y="72"/>
                </a:lnTo>
                <a:lnTo>
                  <a:pt x="992" y="78"/>
                </a:lnTo>
                <a:lnTo>
                  <a:pt x="942" y="87"/>
                </a:lnTo>
                <a:lnTo>
                  <a:pt x="893" y="101"/>
                </a:lnTo>
                <a:lnTo>
                  <a:pt x="845" y="117"/>
                </a:lnTo>
                <a:lnTo>
                  <a:pt x="798" y="137"/>
                </a:lnTo>
                <a:lnTo>
                  <a:pt x="751" y="160"/>
                </a:lnTo>
                <a:lnTo>
                  <a:pt x="706" y="185"/>
                </a:lnTo>
                <a:lnTo>
                  <a:pt x="662" y="213"/>
                </a:lnTo>
                <a:lnTo>
                  <a:pt x="620" y="244"/>
                </a:lnTo>
                <a:lnTo>
                  <a:pt x="580" y="277"/>
                </a:lnTo>
                <a:lnTo>
                  <a:pt x="543" y="312"/>
                </a:lnTo>
                <a:lnTo>
                  <a:pt x="507" y="349"/>
                </a:lnTo>
                <a:lnTo>
                  <a:pt x="470" y="392"/>
                </a:lnTo>
                <a:lnTo>
                  <a:pt x="438" y="437"/>
                </a:lnTo>
                <a:lnTo>
                  <a:pt x="407" y="484"/>
                </a:lnTo>
                <a:lnTo>
                  <a:pt x="379" y="531"/>
                </a:lnTo>
                <a:lnTo>
                  <a:pt x="354" y="579"/>
                </a:lnTo>
                <a:lnTo>
                  <a:pt x="332" y="626"/>
                </a:lnTo>
                <a:lnTo>
                  <a:pt x="312" y="673"/>
                </a:lnTo>
                <a:lnTo>
                  <a:pt x="295" y="721"/>
                </a:lnTo>
                <a:lnTo>
                  <a:pt x="279" y="767"/>
                </a:lnTo>
                <a:lnTo>
                  <a:pt x="266" y="813"/>
                </a:lnTo>
                <a:lnTo>
                  <a:pt x="255" y="856"/>
                </a:lnTo>
                <a:lnTo>
                  <a:pt x="245" y="899"/>
                </a:lnTo>
                <a:lnTo>
                  <a:pt x="237" y="939"/>
                </a:lnTo>
                <a:lnTo>
                  <a:pt x="230" y="978"/>
                </a:lnTo>
                <a:lnTo>
                  <a:pt x="226" y="1013"/>
                </a:lnTo>
                <a:lnTo>
                  <a:pt x="222" y="1046"/>
                </a:lnTo>
                <a:lnTo>
                  <a:pt x="220" y="1076"/>
                </a:lnTo>
                <a:lnTo>
                  <a:pt x="219" y="1102"/>
                </a:lnTo>
                <a:lnTo>
                  <a:pt x="218" y="1125"/>
                </a:lnTo>
                <a:lnTo>
                  <a:pt x="219" y="1168"/>
                </a:lnTo>
                <a:lnTo>
                  <a:pt x="223" y="1210"/>
                </a:lnTo>
                <a:lnTo>
                  <a:pt x="229" y="1248"/>
                </a:lnTo>
                <a:lnTo>
                  <a:pt x="238" y="1285"/>
                </a:lnTo>
                <a:lnTo>
                  <a:pt x="248" y="1319"/>
                </a:lnTo>
                <a:lnTo>
                  <a:pt x="261" y="1351"/>
                </a:lnTo>
                <a:lnTo>
                  <a:pt x="275" y="1380"/>
                </a:lnTo>
                <a:lnTo>
                  <a:pt x="291" y="1408"/>
                </a:lnTo>
                <a:lnTo>
                  <a:pt x="309" y="1434"/>
                </a:lnTo>
                <a:lnTo>
                  <a:pt x="328" y="1458"/>
                </a:lnTo>
                <a:lnTo>
                  <a:pt x="349" y="1479"/>
                </a:lnTo>
                <a:lnTo>
                  <a:pt x="371" y="1499"/>
                </a:lnTo>
                <a:lnTo>
                  <a:pt x="394" y="1517"/>
                </a:lnTo>
                <a:lnTo>
                  <a:pt x="418" y="1532"/>
                </a:lnTo>
                <a:lnTo>
                  <a:pt x="444" y="1546"/>
                </a:lnTo>
                <a:lnTo>
                  <a:pt x="469" y="1559"/>
                </a:lnTo>
                <a:lnTo>
                  <a:pt x="495" y="1570"/>
                </a:lnTo>
                <a:lnTo>
                  <a:pt x="522" y="1579"/>
                </a:lnTo>
                <a:lnTo>
                  <a:pt x="550" y="1587"/>
                </a:lnTo>
                <a:lnTo>
                  <a:pt x="577" y="1592"/>
                </a:lnTo>
                <a:lnTo>
                  <a:pt x="605" y="1598"/>
                </a:lnTo>
                <a:lnTo>
                  <a:pt x="632" y="1601"/>
                </a:lnTo>
                <a:lnTo>
                  <a:pt x="660" y="1603"/>
                </a:lnTo>
                <a:lnTo>
                  <a:pt x="687" y="1603"/>
                </a:lnTo>
                <a:lnTo>
                  <a:pt x="722" y="1602"/>
                </a:lnTo>
                <a:lnTo>
                  <a:pt x="758" y="1599"/>
                </a:lnTo>
                <a:lnTo>
                  <a:pt x="794" y="1593"/>
                </a:lnTo>
                <a:lnTo>
                  <a:pt x="832" y="1585"/>
                </a:lnTo>
                <a:lnTo>
                  <a:pt x="872" y="1574"/>
                </a:lnTo>
                <a:lnTo>
                  <a:pt x="912" y="1560"/>
                </a:lnTo>
                <a:lnTo>
                  <a:pt x="953" y="1542"/>
                </a:lnTo>
                <a:lnTo>
                  <a:pt x="995" y="1522"/>
                </a:lnTo>
                <a:lnTo>
                  <a:pt x="1038" y="1497"/>
                </a:lnTo>
                <a:lnTo>
                  <a:pt x="1082" y="1468"/>
                </a:lnTo>
                <a:lnTo>
                  <a:pt x="1127" y="1436"/>
                </a:lnTo>
                <a:lnTo>
                  <a:pt x="1163" y="1404"/>
                </a:lnTo>
                <a:lnTo>
                  <a:pt x="1195" y="1373"/>
                </a:lnTo>
                <a:lnTo>
                  <a:pt x="1224" y="1340"/>
                </a:lnTo>
                <a:lnTo>
                  <a:pt x="1250" y="1308"/>
                </a:lnTo>
                <a:lnTo>
                  <a:pt x="1272" y="1275"/>
                </a:lnTo>
                <a:lnTo>
                  <a:pt x="1292" y="1244"/>
                </a:lnTo>
                <a:lnTo>
                  <a:pt x="1309" y="1213"/>
                </a:lnTo>
                <a:lnTo>
                  <a:pt x="1323" y="1184"/>
                </a:lnTo>
                <a:lnTo>
                  <a:pt x="1336" y="1156"/>
                </a:lnTo>
                <a:lnTo>
                  <a:pt x="1346" y="1131"/>
                </a:lnTo>
                <a:lnTo>
                  <a:pt x="1355" y="1108"/>
                </a:lnTo>
                <a:lnTo>
                  <a:pt x="1361" y="1087"/>
                </a:lnTo>
                <a:lnTo>
                  <a:pt x="1367" y="1070"/>
                </a:lnTo>
                <a:lnTo>
                  <a:pt x="1370" y="1062"/>
                </a:lnTo>
                <a:lnTo>
                  <a:pt x="1374" y="1056"/>
                </a:lnTo>
                <a:lnTo>
                  <a:pt x="1380" y="1053"/>
                </a:lnTo>
                <a:lnTo>
                  <a:pt x="1386" y="1050"/>
                </a:lnTo>
                <a:lnTo>
                  <a:pt x="1391" y="1049"/>
                </a:lnTo>
                <a:lnTo>
                  <a:pt x="1397" y="1048"/>
                </a:lnTo>
                <a:lnTo>
                  <a:pt x="1401" y="1048"/>
                </a:lnTo>
                <a:lnTo>
                  <a:pt x="1405" y="1049"/>
                </a:lnTo>
                <a:lnTo>
                  <a:pt x="1410" y="1049"/>
                </a:lnTo>
                <a:lnTo>
                  <a:pt x="1416" y="1051"/>
                </a:lnTo>
                <a:lnTo>
                  <a:pt x="1420" y="1053"/>
                </a:lnTo>
                <a:lnTo>
                  <a:pt x="1424" y="1057"/>
                </a:lnTo>
                <a:lnTo>
                  <a:pt x="1427" y="1063"/>
                </a:lnTo>
                <a:lnTo>
                  <a:pt x="1428" y="1070"/>
                </a:lnTo>
                <a:lnTo>
                  <a:pt x="1427" y="1073"/>
                </a:lnTo>
                <a:lnTo>
                  <a:pt x="1426" y="1080"/>
                </a:lnTo>
                <a:lnTo>
                  <a:pt x="1423" y="1091"/>
                </a:lnTo>
                <a:lnTo>
                  <a:pt x="1419" y="1106"/>
                </a:lnTo>
                <a:lnTo>
                  <a:pt x="1413" y="1123"/>
                </a:lnTo>
                <a:lnTo>
                  <a:pt x="1406" y="1144"/>
                </a:lnTo>
                <a:lnTo>
                  <a:pt x="1397" y="1167"/>
                </a:lnTo>
                <a:lnTo>
                  <a:pt x="1386" y="1192"/>
                </a:lnTo>
                <a:lnTo>
                  <a:pt x="1372" y="1219"/>
                </a:lnTo>
                <a:lnTo>
                  <a:pt x="1356" y="1248"/>
                </a:lnTo>
                <a:lnTo>
                  <a:pt x="1338" y="1278"/>
                </a:lnTo>
                <a:lnTo>
                  <a:pt x="1317" y="1310"/>
                </a:lnTo>
                <a:lnTo>
                  <a:pt x="1293" y="1342"/>
                </a:lnTo>
                <a:lnTo>
                  <a:pt x="1266" y="1375"/>
                </a:lnTo>
                <a:lnTo>
                  <a:pt x="1235" y="1409"/>
                </a:lnTo>
                <a:lnTo>
                  <a:pt x="1202" y="1442"/>
                </a:lnTo>
                <a:lnTo>
                  <a:pt x="1165" y="1476"/>
                </a:lnTo>
                <a:lnTo>
                  <a:pt x="1132" y="1503"/>
                </a:lnTo>
                <a:lnTo>
                  <a:pt x="1096" y="1529"/>
                </a:lnTo>
                <a:lnTo>
                  <a:pt x="1059" y="1553"/>
                </a:lnTo>
                <a:lnTo>
                  <a:pt x="1020" y="1576"/>
                </a:lnTo>
                <a:lnTo>
                  <a:pt x="979" y="1598"/>
                </a:lnTo>
                <a:lnTo>
                  <a:pt x="936" y="1617"/>
                </a:lnTo>
                <a:lnTo>
                  <a:pt x="892" y="1634"/>
                </a:lnTo>
                <a:lnTo>
                  <a:pt x="845" y="1648"/>
                </a:lnTo>
                <a:lnTo>
                  <a:pt x="798" y="1660"/>
                </a:lnTo>
                <a:lnTo>
                  <a:pt x="749" y="1668"/>
                </a:lnTo>
                <a:lnTo>
                  <a:pt x="698" y="1673"/>
                </a:lnTo>
                <a:lnTo>
                  <a:pt x="646" y="1675"/>
                </a:lnTo>
                <a:lnTo>
                  <a:pt x="597" y="1674"/>
                </a:lnTo>
                <a:lnTo>
                  <a:pt x="549" y="1669"/>
                </a:lnTo>
                <a:lnTo>
                  <a:pt x="503" y="1661"/>
                </a:lnTo>
                <a:lnTo>
                  <a:pt x="457" y="1651"/>
                </a:lnTo>
                <a:lnTo>
                  <a:pt x="413" y="1638"/>
                </a:lnTo>
                <a:lnTo>
                  <a:pt x="371" y="1622"/>
                </a:lnTo>
                <a:lnTo>
                  <a:pt x="330" y="1603"/>
                </a:lnTo>
                <a:lnTo>
                  <a:pt x="291" y="1582"/>
                </a:lnTo>
                <a:lnTo>
                  <a:pt x="255" y="1558"/>
                </a:lnTo>
                <a:lnTo>
                  <a:pt x="219" y="1531"/>
                </a:lnTo>
                <a:lnTo>
                  <a:pt x="187" y="1503"/>
                </a:lnTo>
                <a:lnTo>
                  <a:pt x="156" y="1472"/>
                </a:lnTo>
                <a:lnTo>
                  <a:pt x="128" y="1438"/>
                </a:lnTo>
                <a:lnTo>
                  <a:pt x="103" y="1402"/>
                </a:lnTo>
                <a:lnTo>
                  <a:pt x="80" y="1364"/>
                </a:lnTo>
                <a:lnTo>
                  <a:pt x="59" y="1324"/>
                </a:lnTo>
                <a:lnTo>
                  <a:pt x="42" y="1282"/>
                </a:lnTo>
                <a:lnTo>
                  <a:pt x="27" y="1238"/>
                </a:lnTo>
                <a:lnTo>
                  <a:pt x="15" y="1192"/>
                </a:lnTo>
                <a:lnTo>
                  <a:pt x="7" y="1145"/>
                </a:lnTo>
                <a:lnTo>
                  <a:pt x="2" y="1096"/>
                </a:lnTo>
                <a:lnTo>
                  <a:pt x="0" y="1044"/>
                </a:lnTo>
                <a:lnTo>
                  <a:pt x="3" y="982"/>
                </a:lnTo>
                <a:lnTo>
                  <a:pt x="9" y="921"/>
                </a:lnTo>
                <a:lnTo>
                  <a:pt x="21" y="860"/>
                </a:lnTo>
                <a:lnTo>
                  <a:pt x="36" y="801"/>
                </a:lnTo>
                <a:lnTo>
                  <a:pt x="56" y="741"/>
                </a:lnTo>
                <a:lnTo>
                  <a:pt x="80" y="684"/>
                </a:lnTo>
                <a:lnTo>
                  <a:pt x="107" y="627"/>
                </a:lnTo>
                <a:lnTo>
                  <a:pt x="137" y="571"/>
                </a:lnTo>
                <a:lnTo>
                  <a:pt x="171" y="517"/>
                </a:lnTo>
                <a:lnTo>
                  <a:pt x="208" y="465"/>
                </a:lnTo>
                <a:lnTo>
                  <a:pt x="247" y="415"/>
                </a:lnTo>
                <a:lnTo>
                  <a:pt x="290" y="367"/>
                </a:lnTo>
                <a:lnTo>
                  <a:pt x="335" y="321"/>
                </a:lnTo>
                <a:lnTo>
                  <a:pt x="383" y="277"/>
                </a:lnTo>
                <a:lnTo>
                  <a:pt x="433" y="236"/>
                </a:lnTo>
                <a:lnTo>
                  <a:pt x="484" y="198"/>
                </a:lnTo>
                <a:lnTo>
                  <a:pt x="538" y="163"/>
                </a:lnTo>
                <a:lnTo>
                  <a:pt x="593" y="130"/>
                </a:lnTo>
                <a:lnTo>
                  <a:pt x="650" y="101"/>
                </a:lnTo>
                <a:lnTo>
                  <a:pt x="708" y="75"/>
                </a:lnTo>
                <a:lnTo>
                  <a:pt x="767" y="53"/>
                </a:lnTo>
                <a:lnTo>
                  <a:pt x="826" y="34"/>
                </a:lnTo>
                <a:lnTo>
                  <a:pt x="887" y="20"/>
                </a:lnTo>
                <a:lnTo>
                  <a:pt x="948" y="9"/>
                </a:lnTo>
                <a:lnTo>
                  <a:pt x="1009" y="3"/>
                </a:lnTo>
                <a:lnTo>
                  <a:pt x="107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600200" y="3810000"/>
            <a:ext cx="1219200" cy="152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971800" y="5029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Line defect in 4d </a:t>
            </a:r>
            <a:r>
              <a:rPr lang="en-US" sz="3200" i="1" dirty="0" smtClean="0">
                <a:solidFill>
                  <a:srgbClr val="0000FF"/>
                </a:solidFill>
              </a:rPr>
              <a:t>labeled</a:t>
            </a:r>
            <a:r>
              <a:rPr lang="en-US" sz="3200" dirty="0" smtClean="0">
                <a:solidFill>
                  <a:srgbClr val="0000FF"/>
                </a:solidFill>
              </a:rPr>
              <a:t> by  </a:t>
            </a:r>
            <a:r>
              <a:rPr lang="en-US" sz="3200" dirty="0" err="1" smtClean="0">
                <a:solidFill>
                  <a:srgbClr val="0000FF"/>
                </a:solidFill>
              </a:rPr>
              <a:t>isotopy</a:t>
            </a:r>
            <a:r>
              <a:rPr lang="en-US" sz="3200" dirty="0" smtClean="0">
                <a:solidFill>
                  <a:srgbClr val="0000FF"/>
                </a:solidFill>
              </a:rPr>
              <a:t> class of a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closed</a:t>
            </a:r>
            <a:r>
              <a:rPr lang="en-US" sz="3200" dirty="0" smtClean="0">
                <a:solidFill>
                  <a:srgbClr val="0000FF"/>
                </a:solidFill>
              </a:rPr>
              <a:t> path 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.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72400" y="51054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k=2:</a:t>
            </a:r>
          </a:p>
          <a:p>
            <a:r>
              <a:rPr lang="en-US" dirty="0" err="1" smtClean="0">
                <a:solidFill>
                  <a:srgbClr val="FF6600"/>
                </a:solidFill>
              </a:rPr>
              <a:t>Drukker</a:t>
            </a:r>
            <a:r>
              <a:rPr lang="en-US" dirty="0" smtClean="0">
                <a:solidFill>
                  <a:srgbClr val="FF6600"/>
                </a:solidFill>
              </a:rPr>
              <a:t>, Morrison,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Okuda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28600" y="5334002"/>
            <a:ext cx="1808105" cy="990598"/>
            <a:chOff x="155" y="3520"/>
            <a:chExt cx="2904" cy="1591"/>
          </a:xfrm>
          <a:solidFill>
            <a:srgbClr val="0033CC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55" y="3520"/>
              <a:ext cx="947" cy="1110"/>
            </a:xfrm>
            <a:custGeom>
              <a:avLst/>
              <a:gdLst/>
              <a:ahLst/>
              <a:cxnLst>
                <a:cxn ang="0">
                  <a:pos x="664" y="2"/>
                </a:cxn>
                <a:cxn ang="0">
                  <a:pos x="840" y="8"/>
                </a:cxn>
                <a:cxn ang="0">
                  <a:pos x="987" y="10"/>
                </a:cxn>
                <a:cxn ang="0">
                  <a:pos x="1131" y="8"/>
                </a:cxn>
                <a:cxn ang="0">
                  <a:pos x="1311" y="2"/>
                </a:cxn>
                <a:cxn ang="0">
                  <a:pos x="1457" y="0"/>
                </a:cxn>
                <a:cxn ang="0">
                  <a:pos x="1486" y="4"/>
                </a:cxn>
                <a:cxn ang="0">
                  <a:pos x="1506" y="36"/>
                </a:cxn>
                <a:cxn ang="0">
                  <a:pos x="1482" y="89"/>
                </a:cxn>
                <a:cxn ang="0">
                  <a:pos x="1388" y="98"/>
                </a:cxn>
                <a:cxn ang="0">
                  <a:pos x="1215" y="104"/>
                </a:cxn>
                <a:cxn ang="0">
                  <a:pos x="1120" y="130"/>
                </a:cxn>
                <a:cxn ang="0">
                  <a:pos x="1075" y="178"/>
                </a:cxn>
                <a:cxn ang="0">
                  <a:pos x="1051" y="251"/>
                </a:cxn>
                <a:cxn ang="0">
                  <a:pos x="620" y="2034"/>
                </a:cxn>
                <a:cxn ang="0">
                  <a:pos x="613" y="2072"/>
                </a:cxn>
                <a:cxn ang="0">
                  <a:pos x="615" y="2098"/>
                </a:cxn>
                <a:cxn ang="0">
                  <a:pos x="651" y="2117"/>
                </a:cxn>
                <a:cxn ang="0">
                  <a:pos x="1184" y="2106"/>
                </a:cxn>
                <a:cxn ang="0">
                  <a:pos x="1384" y="2042"/>
                </a:cxn>
                <a:cxn ang="0">
                  <a:pos x="1535" y="1938"/>
                </a:cxn>
                <a:cxn ang="0">
                  <a:pos x="1644" y="1804"/>
                </a:cxn>
                <a:cxn ang="0">
                  <a:pos x="1726" y="1653"/>
                </a:cxn>
                <a:cxn ang="0">
                  <a:pos x="1788" y="1499"/>
                </a:cxn>
                <a:cxn ang="0">
                  <a:pos x="1826" y="1403"/>
                </a:cxn>
                <a:cxn ang="0">
                  <a:pos x="1860" y="1382"/>
                </a:cxn>
                <a:cxn ang="0">
                  <a:pos x="1891" y="1399"/>
                </a:cxn>
                <a:cxn ang="0">
                  <a:pos x="1895" y="1422"/>
                </a:cxn>
                <a:cxn ang="0">
                  <a:pos x="1891" y="1446"/>
                </a:cxn>
                <a:cxn ang="0">
                  <a:pos x="1629" y="2189"/>
                </a:cxn>
                <a:cxn ang="0">
                  <a:pos x="1595" y="2219"/>
                </a:cxn>
                <a:cxn ang="0">
                  <a:pos x="83" y="2221"/>
                </a:cxn>
                <a:cxn ang="0">
                  <a:pos x="22" y="2215"/>
                </a:cxn>
                <a:cxn ang="0">
                  <a:pos x="0" y="2185"/>
                </a:cxn>
                <a:cxn ang="0">
                  <a:pos x="16" y="2130"/>
                </a:cxn>
                <a:cxn ang="0">
                  <a:pos x="62" y="2119"/>
                </a:cxn>
                <a:cxn ang="0">
                  <a:pos x="196" y="2115"/>
                </a:cxn>
                <a:cxn ang="0">
                  <a:pos x="298" y="2094"/>
                </a:cxn>
                <a:cxn ang="0">
                  <a:pos x="345" y="2047"/>
                </a:cxn>
                <a:cxn ang="0">
                  <a:pos x="371" y="1964"/>
                </a:cxn>
                <a:cxn ang="0">
                  <a:pos x="802" y="178"/>
                </a:cxn>
                <a:cxn ang="0">
                  <a:pos x="802" y="142"/>
                </a:cxn>
                <a:cxn ang="0">
                  <a:pos x="767" y="114"/>
                </a:cxn>
                <a:cxn ang="0">
                  <a:pos x="687" y="102"/>
                </a:cxn>
                <a:cxn ang="0">
                  <a:pos x="609" y="98"/>
                </a:cxn>
                <a:cxn ang="0">
                  <a:pos x="542" y="95"/>
                </a:cxn>
                <a:cxn ang="0">
                  <a:pos x="513" y="63"/>
                </a:cxn>
                <a:cxn ang="0">
                  <a:pos x="529" y="12"/>
                </a:cxn>
                <a:cxn ang="0">
                  <a:pos x="562" y="0"/>
                </a:cxn>
              </a:cxnLst>
              <a:rect l="0" t="0" r="r" b="b"/>
              <a:pathLst>
                <a:path w="1895" h="2221">
                  <a:moveTo>
                    <a:pt x="573" y="0"/>
                  </a:moveTo>
                  <a:lnTo>
                    <a:pt x="615" y="0"/>
                  </a:lnTo>
                  <a:lnTo>
                    <a:pt x="664" y="2"/>
                  </a:lnTo>
                  <a:lnTo>
                    <a:pt x="720" y="4"/>
                  </a:lnTo>
                  <a:lnTo>
                    <a:pt x="780" y="6"/>
                  </a:lnTo>
                  <a:lnTo>
                    <a:pt x="840" y="8"/>
                  </a:lnTo>
                  <a:lnTo>
                    <a:pt x="896" y="10"/>
                  </a:lnTo>
                  <a:lnTo>
                    <a:pt x="946" y="10"/>
                  </a:lnTo>
                  <a:lnTo>
                    <a:pt x="987" y="10"/>
                  </a:lnTo>
                  <a:lnTo>
                    <a:pt x="1027" y="10"/>
                  </a:lnTo>
                  <a:lnTo>
                    <a:pt x="1077" y="10"/>
                  </a:lnTo>
                  <a:lnTo>
                    <a:pt x="1131" y="8"/>
                  </a:lnTo>
                  <a:lnTo>
                    <a:pt x="1191" y="6"/>
                  </a:lnTo>
                  <a:lnTo>
                    <a:pt x="1253" y="4"/>
                  </a:lnTo>
                  <a:lnTo>
                    <a:pt x="1311" y="2"/>
                  </a:lnTo>
                  <a:lnTo>
                    <a:pt x="1368" y="2"/>
                  </a:lnTo>
                  <a:lnTo>
                    <a:pt x="1417" y="0"/>
                  </a:lnTo>
                  <a:lnTo>
                    <a:pt x="1457" y="0"/>
                  </a:lnTo>
                  <a:lnTo>
                    <a:pt x="1466" y="0"/>
                  </a:lnTo>
                  <a:lnTo>
                    <a:pt x="1475" y="2"/>
                  </a:lnTo>
                  <a:lnTo>
                    <a:pt x="1486" y="4"/>
                  </a:lnTo>
                  <a:lnTo>
                    <a:pt x="1497" y="12"/>
                  </a:lnTo>
                  <a:lnTo>
                    <a:pt x="1502" y="21"/>
                  </a:lnTo>
                  <a:lnTo>
                    <a:pt x="1506" y="36"/>
                  </a:lnTo>
                  <a:lnTo>
                    <a:pt x="1504" y="63"/>
                  </a:lnTo>
                  <a:lnTo>
                    <a:pt x="1497" y="80"/>
                  </a:lnTo>
                  <a:lnTo>
                    <a:pt x="1482" y="89"/>
                  </a:lnTo>
                  <a:lnTo>
                    <a:pt x="1460" y="95"/>
                  </a:lnTo>
                  <a:lnTo>
                    <a:pt x="1429" y="97"/>
                  </a:lnTo>
                  <a:lnTo>
                    <a:pt x="1388" y="98"/>
                  </a:lnTo>
                  <a:lnTo>
                    <a:pt x="1318" y="98"/>
                  </a:lnTo>
                  <a:lnTo>
                    <a:pt x="1262" y="100"/>
                  </a:lnTo>
                  <a:lnTo>
                    <a:pt x="1215" y="104"/>
                  </a:lnTo>
                  <a:lnTo>
                    <a:pt x="1175" y="112"/>
                  </a:lnTo>
                  <a:lnTo>
                    <a:pt x="1144" y="119"/>
                  </a:lnTo>
                  <a:lnTo>
                    <a:pt x="1120" y="130"/>
                  </a:lnTo>
                  <a:lnTo>
                    <a:pt x="1100" y="144"/>
                  </a:lnTo>
                  <a:lnTo>
                    <a:pt x="1086" y="159"/>
                  </a:lnTo>
                  <a:lnTo>
                    <a:pt x="1075" y="178"/>
                  </a:lnTo>
                  <a:lnTo>
                    <a:pt x="1066" y="198"/>
                  </a:lnTo>
                  <a:lnTo>
                    <a:pt x="1058" y="223"/>
                  </a:lnTo>
                  <a:lnTo>
                    <a:pt x="1051" y="251"/>
                  </a:lnTo>
                  <a:lnTo>
                    <a:pt x="1051" y="251"/>
                  </a:lnTo>
                  <a:lnTo>
                    <a:pt x="627" y="2012"/>
                  </a:lnTo>
                  <a:lnTo>
                    <a:pt x="620" y="2034"/>
                  </a:lnTo>
                  <a:lnTo>
                    <a:pt x="616" y="2051"/>
                  </a:lnTo>
                  <a:lnTo>
                    <a:pt x="615" y="2064"/>
                  </a:lnTo>
                  <a:lnTo>
                    <a:pt x="613" y="2072"/>
                  </a:lnTo>
                  <a:lnTo>
                    <a:pt x="613" y="2077"/>
                  </a:lnTo>
                  <a:lnTo>
                    <a:pt x="613" y="2083"/>
                  </a:lnTo>
                  <a:lnTo>
                    <a:pt x="615" y="2098"/>
                  </a:lnTo>
                  <a:lnTo>
                    <a:pt x="620" y="2108"/>
                  </a:lnTo>
                  <a:lnTo>
                    <a:pt x="633" y="2113"/>
                  </a:lnTo>
                  <a:lnTo>
                    <a:pt x="651" y="2117"/>
                  </a:lnTo>
                  <a:lnTo>
                    <a:pt x="1016" y="2117"/>
                  </a:lnTo>
                  <a:lnTo>
                    <a:pt x="1104" y="2115"/>
                  </a:lnTo>
                  <a:lnTo>
                    <a:pt x="1184" y="2106"/>
                  </a:lnTo>
                  <a:lnTo>
                    <a:pt x="1257" y="2089"/>
                  </a:lnTo>
                  <a:lnTo>
                    <a:pt x="1324" y="2068"/>
                  </a:lnTo>
                  <a:lnTo>
                    <a:pt x="1384" y="2042"/>
                  </a:lnTo>
                  <a:lnTo>
                    <a:pt x="1438" y="2012"/>
                  </a:lnTo>
                  <a:lnTo>
                    <a:pt x="1489" y="1976"/>
                  </a:lnTo>
                  <a:lnTo>
                    <a:pt x="1535" y="1938"/>
                  </a:lnTo>
                  <a:lnTo>
                    <a:pt x="1575" y="1897"/>
                  </a:lnTo>
                  <a:lnTo>
                    <a:pt x="1611" y="1851"/>
                  </a:lnTo>
                  <a:lnTo>
                    <a:pt x="1644" y="1804"/>
                  </a:lnTo>
                  <a:lnTo>
                    <a:pt x="1675" y="1755"/>
                  </a:lnTo>
                  <a:lnTo>
                    <a:pt x="1702" y="1706"/>
                  </a:lnTo>
                  <a:lnTo>
                    <a:pt x="1726" y="1653"/>
                  </a:lnTo>
                  <a:lnTo>
                    <a:pt x="1748" y="1603"/>
                  </a:lnTo>
                  <a:lnTo>
                    <a:pt x="1769" y="1550"/>
                  </a:lnTo>
                  <a:lnTo>
                    <a:pt x="1788" y="1499"/>
                  </a:lnTo>
                  <a:lnTo>
                    <a:pt x="1806" y="1448"/>
                  </a:lnTo>
                  <a:lnTo>
                    <a:pt x="1817" y="1422"/>
                  </a:lnTo>
                  <a:lnTo>
                    <a:pt x="1826" y="1403"/>
                  </a:lnTo>
                  <a:lnTo>
                    <a:pt x="1835" y="1390"/>
                  </a:lnTo>
                  <a:lnTo>
                    <a:pt x="1846" y="1384"/>
                  </a:lnTo>
                  <a:lnTo>
                    <a:pt x="1860" y="1382"/>
                  </a:lnTo>
                  <a:lnTo>
                    <a:pt x="1877" y="1384"/>
                  </a:lnTo>
                  <a:lnTo>
                    <a:pt x="1886" y="1390"/>
                  </a:lnTo>
                  <a:lnTo>
                    <a:pt x="1891" y="1399"/>
                  </a:lnTo>
                  <a:lnTo>
                    <a:pt x="1895" y="1408"/>
                  </a:lnTo>
                  <a:lnTo>
                    <a:pt x="1895" y="1418"/>
                  </a:lnTo>
                  <a:lnTo>
                    <a:pt x="1895" y="1422"/>
                  </a:lnTo>
                  <a:lnTo>
                    <a:pt x="1895" y="1425"/>
                  </a:lnTo>
                  <a:lnTo>
                    <a:pt x="1893" y="1433"/>
                  </a:lnTo>
                  <a:lnTo>
                    <a:pt x="1891" y="1446"/>
                  </a:lnTo>
                  <a:lnTo>
                    <a:pt x="1886" y="1463"/>
                  </a:lnTo>
                  <a:lnTo>
                    <a:pt x="1639" y="2164"/>
                  </a:lnTo>
                  <a:lnTo>
                    <a:pt x="1629" y="2189"/>
                  </a:lnTo>
                  <a:lnTo>
                    <a:pt x="1620" y="2204"/>
                  </a:lnTo>
                  <a:lnTo>
                    <a:pt x="1609" y="2213"/>
                  </a:lnTo>
                  <a:lnTo>
                    <a:pt x="1595" y="2219"/>
                  </a:lnTo>
                  <a:lnTo>
                    <a:pt x="1571" y="2221"/>
                  </a:lnTo>
                  <a:lnTo>
                    <a:pt x="1540" y="2221"/>
                  </a:lnTo>
                  <a:lnTo>
                    <a:pt x="83" y="2221"/>
                  </a:lnTo>
                  <a:lnTo>
                    <a:pt x="60" y="2221"/>
                  </a:lnTo>
                  <a:lnTo>
                    <a:pt x="38" y="2219"/>
                  </a:lnTo>
                  <a:lnTo>
                    <a:pt x="22" y="2215"/>
                  </a:lnTo>
                  <a:lnTo>
                    <a:pt x="9" y="2209"/>
                  </a:lnTo>
                  <a:lnTo>
                    <a:pt x="3" y="2200"/>
                  </a:lnTo>
                  <a:lnTo>
                    <a:pt x="0" y="2185"/>
                  </a:lnTo>
                  <a:lnTo>
                    <a:pt x="2" y="2160"/>
                  </a:lnTo>
                  <a:lnTo>
                    <a:pt x="7" y="2142"/>
                  </a:lnTo>
                  <a:lnTo>
                    <a:pt x="16" y="2130"/>
                  </a:lnTo>
                  <a:lnTo>
                    <a:pt x="29" y="2123"/>
                  </a:lnTo>
                  <a:lnTo>
                    <a:pt x="43" y="2119"/>
                  </a:lnTo>
                  <a:lnTo>
                    <a:pt x="62" y="2119"/>
                  </a:lnTo>
                  <a:lnTo>
                    <a:pt x="83" y="2117"/>
                  </a:lnTo>
                  <a:lnTo>
                    <a:pt x="145" y="2117"/>
                  </a:lnTo>
                  <a:lnTo>
                    <a:pt x="196" y="2115"/>
                  </a:lnTo>
                  <a:lnTo>
                    <a:pt x="238" y="2111"/>
                  </a:lnTo>
                  <a:lnTo>
                    <a:pt x="271" y="2104"/>
                  </a:lnTo>
                  <a:lnTo>
                    <a:pt x="298" y="2094"/>
                  </a:lnTo>
                  <a:lnTo>
                    <a:pt x="318" y="2083"/>
                  </a:lnTo>
                  <a:lnTo>
                    <a:pt x="333" y="2068"/>
                  </a:lnTo>
                  <a:lnTo>
                    <a:pt x="345" y="2047"/>
                  </a:lnTo>
                  <a:lnTo>
                    <a:pt x="354" y="2025"/>
                  </a:lnTo>
                  <a:lnTo>
                    <a:pt x="362" y="1996"/>
                  </a:lnTo>
                  <a:lnTo>
                    <a:pt x="371" y="1964"/>
                  </a:lnTo>
                  <a:lnTo>
                    <a:pt x="789" y="221"/>
                  </a:lnTo>
                  <a:lnTo>
                    <a:pt x="796" y="195"/>
                  </a:lnTo>
                  <a:lnTo>
                    <a:pt x="802" y="178"/>
                  </a:lnTo>
                  <a:lnTo>
                    <a:pt x="804" y="166"/>
                  </a:lnTo>
                  <a:lnTo>
                    <a:pt x="806" y="159"/>
                  </a:lnTo>
                  <a:lnTo>
                    <a:pt x="802" y="142"/>
                  </a:lnTo>
                  <a:lnTo>
                    <a:pt x="795" y="129"/>
                  </a:lnTo>
                  <a:lnTo>
                    <a:pt x="784" y="119"/>
                  </a:lnTo>
                  <a:lnTo>
                    <a:pt x="767" y="114"/>
                  </a:lnTo>
                  <a:lnTo>
                    <a:pt x="746" y="110"/>
                  </a:lnTo>
                  <a:lnTo>
                    <a:pt x="722" y="108"/>
                  </a:lnTo>
                  <a:lnTo>
                    <a:pt x="687" y="102"/>
                  </a:lnTo>
                  <a:lnTo>
                    <a:pt x="656" y="100"/>
                  </a:lnTo>
                  <a:lnTo>
                    <a:pt x="629" y="98"/>
                  </a:lnTo>
                  <a:lnTo>
                    <a:pt x="609" y="98"/>
                  </a:lnTo>
                  <a:lnTo>
                    <a:pt x="598" y="98"/>
                  </a:lnTo>
                  <a:lnTo>
                    <a:pt x="565" y="97"/>
                  </a:lnTo>
                  <a:lnTo>
                    <a:pt x="542" y="95"/>
                  </a:lnTo>
                  <a:lnTo>
                    <a:pt x="525" y="89"/>
                  </a:lnTo>
                  <a:lnTo>
                    <a:pt x="516" y="80"/>
                  </a:lnTo>
                  <a:lnTo>
                    <a:pt x="513" y="63"/>
                  </a:lnTo>
                  <a:lnTo>
                    <a:pt x="515" y="38"/>
                  </a:lnTo>
                  <a:lnTo>
                    <a:pt x="520" y="23"/>
                  </a:lnTo>
                  <a:lnTo>
                    <a:pt x="529" y="12"/>
                  </a:lnTo>
                  <a:lnTo>
                    <a:pt x="540" y="6"/>
                  </a:lnTo>
                  <a:lnTo>
                    <a:pt x="551" y="2"/>
                  </a:lnTo>
                  <a:lnTo>
                    <a:pt x="562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1287" y="4347"/>
              <a:ext cx="659" cy="764"/>
            </a:xfrm>
            <a:custGeom>
              <a:avLst/>
              <a:gdLst/>
              <a:ahLst/>
              <a:cxnLst>
                <a:cxn ang="0">
                  <a:pos x="117" y="1033"/>
                </a:cxn>
                <a:cxn ang="0">
                  <a:pos x="77" y="1229"/>
                </a:cxn>
                <a:cxn ang="0">
                  <a:pos x="80" y="1393"/>
                </a:cxn>
                <a:cxn ang="0">
                  <a:pos x="149" y="1465"/>
                </a:cxn>
                <a:cxn ang="0">
                  <a:pos x="278" y="1422"/>
                </a:cxn>
                <a:cxn ang="0">
                  <a:pos x="362" y="1269"/>
                </a:cxn>
                <a:cxn ang="0">
                  <a:pos x="349" y="1154"/>
                </a:cxn>
                <a:cxn ang="0">
                  <a:pos x="149" y="926"/>
                </a:cxn>
                <a:cxn ang="0">
                  <a:pos x="404" y="2"/>
                </a:cxn>
                <a:cxn ang="0">
                  <a:pos x="418" y="46"/>
                </a:cxn>
                <a:cxn ang="0">
                  <a:pos x="386" y="66"/>
                </a:cxn>
                <a:cxn ang="0">
                  <a:pos x="238" y="174"/>
                </a:cxn>
                <a:cxn ang="0">
                  <a:pos x="142" y="377"/>
                </a:cxn>
                <a:cxn ang="0">
                  <a:pos x="120" y="564"/>
                </a:cxn>
                <a:cxn ang="0">
                  <a:pos x="173" y="690"/>
                </a:cxn>
                <a:cxn ang="0">
                  <a:pos x="449" y="330"/>
                </a:cxn>
                <a:cxn ang="0">
                  <a:pos x="795" y="125"/>
                </a:cxn>
                <a:cxn ang="0">
                  <a:pos x="1090" y="113"/>
                </a:cxn>
                <a:cxn ang="0">
                  <a:pos x="1255" y="238"/>
                </a:cxn>
                <a:cxn ang="0">
                  <a:pos x="1319" y="460"/>
                </a:cxn>
                <a:cxn ang="0">
                  <a:pos x="1235" y="756"/>
                </a:cxn>
                <a:cxn ang="0">
                  <a:pos x="1028" y="973"/>
                </a:cxn>
                <a:cxn ang="0">
                  <a:pos x="766" y="1058"/>
                </a:cxn>
                <a:cxn ang="0">
                  <a:pos x="600" y="1001"/>
                </a:cxn>
                <a:cxn ang="0">
                  <a:pos x="538" y="858"/>
                </a:cxn>
                <a:cxn ang="0">
                  <a:pos x="557" y="781"/>
                </a:cxn>
                <a:cxn ang="0">
                  <a:pos x="631" y="754"/>
                </a:cxn>
                <a:cxn ang="0">
                  <a:pos x="662" y="803"/>
                </a:cxn>
                <a:cxn ang="0">
                  <a:pos x="617" y="864"/>
                </a:cxn>
                <a:cxn ang="0">
                  <a:pos x="679" y="973"/>
                </a:cxn>
                <a:cxn ang="0">
                  <a:pos x="799" y="994"/>
                </a:cxn>
                <a:cxn ang="0">
                  <a:pos x="959" y="911"/>
                </a:cxn>
                <a:cxn ang="0">
                  <a:pos x="1090" y="709"/>
                </a:cxn>
                <a:cxn ang="0">
                  <a:pos x="1148" y="479"/>
                </a:cxn>
                <a:cxn ang="0">
                  <a:pos x="1144" y="296"/>
                </a:cxn>
                <a:cxn ang="0">
                  <a:pos x="1053" y="179"/>
                </a:cxn>
                <a:cxn ang="0">
                  <a:pos x="824" y="185"/>
                </a:cxn>
                <a:cxn ang="0">
                  <a:pos x="531" y="345"/>
                </a:cxn>
                <a:cxn ang="0">
                  <a:pos x="275" y="654"/>
                </a:cxn>
                <a:cxn ang="0">
                  <a:pos x="260" y="794"/>
                </a:cxn>
                <a:cxn ang="0">
                  <a:pos x="353" y="905"/>
                </a:cxn>
                <a:cxn ang="0">
                  <a:pos x="449" y="1020"/>
                </a:cxn>
                <a:cxn ang="0">
                  <a:pos x="488" y="1122"/>
                </a:cxn>
                <a:cxn ang="0">
                  <a:pos x="442" y="1337"/>
                </a:cxn>
                <a:cxn ang="0">
                  <a:pos x="277" y="1504"/>
                </a:cxn>
                <a:cxn ang="0">
                  <a:pos x="106" y="1518"/>
                </a:cxn>
                <a:cxn ang="0">
                  <a:pos x="27" y="1442"/>
                </a:cxn>
                <a:cxn ang="0">
                  <a:pos x="2" y="1346"/>
                </a:cxn>
                <a:cxn ang="0">
                  <a:pos x="4" y="1229"/>
                </a:cxn>
                <a:cxn ang="0">
                  <a:pos x="60" y="962"/>
                </a:cxn>
                <a:cxn ang="0">
                  <a:pos x="62" y="818"/>
                </a:cxn>
                <a:cxn ang="0">
                  <a:pos x="9" y="703"/>
                </a:cxn>
                <a:cxn ang="0">
                  <a:pos x="17" y="457"/>
                </a:cxn>
                <a:cxn ang="0">
                  <a:pos x="129" y="189"/>
                </a:cxn>
                <a:cxn ang="0">
                  <a:pos x="298" y="23"/>
                </a:cxn>
              </a:cxnLst>
              <a:rect l="0" t="0" r="r" b="b"/>
              <a:pathLst>
                <a:path w="1319" h="1529">
                  <a:moveTo>
                    <a:pt x="149" y="926"/>
                  </a:moveTo>
                  <a:lnTo>
                    <a:pt x="140" y="954"/>
                  </a:lnTo>
                  <a:lnTo>
                    <a:pt x="129" y="992"/>
                  </a:lnTo>
                  <a:lnTo>
                    <a:pt x="117" y="1033"/>
                  </a:lnTo>
                  <a:lnTo>
                    <a:pt x="106" y="1082"/>
                  </a:lnTo>
                  <a:lnTo>
                    <a:pt x="95" y="1131"/>
                  </a:lnTo>
                  <a:lnTo>
                    <a:pt x="84" y="1182"/>
                  </a:lnTo>
                  <a:lnTo>
                    <a:pt x="77" y="1229"/>
                  </a:lnTo>
                  <a:lnTo>
                    <a:pt x="71" y="1275"/>
                  </a:lnTo>
                  <a:lnTo>
                    <a:pt x="69" y="1314"/>
                  </a:lnTo>
                  <a:lnTo>
                    <a:pt x="73" y="1357"/>
                  </a:lnTo>
                  <a:lnTo>
                    <a:pt x="80" y="1393"/>
                  </a:lnTo>
                  <a:lnTo>
                    <a:pt x="91" y="1422"/>
                  </a:lnTo>
                  <a:lnTo>
                    <a:pt x="107" y="1442"/>
                  </a:lnTo>
                  <a:lnTo>
                    <a:pt x="127" y="1457"/>
                  </a:lnTo>
                  <a:lnTo>
                    <a:pt x="149" y="1465"/>
                  </a:lnTo>
                  <a:lnTo>
                    <a:pt x="173" y="1467"/>
                  </a:lnTo>
                  <a:lnTo>
                    <a:pt x="209" y="1461"/>
                  </a:lnTo>
                  <a:lnTo>
                    <a:pt x="246" y="1446"/>
                  </a:lnTo>
                  <a:lnTo>
                    <a:pt x="278" y="1422"/>
                  </a:lnTo>
                  <a:lnTo>
                    <a:pt x="306" y="1390"/>
                  </a:lnTo>
                  <a:lnTo>
                    <a:pt x="331" y="1352"/>
                  </a:lnTo>
                  <a:lnTo>
                    <a:pt x="349" y="1312"/>
                  </a:lnTo>
                  <a:lnTo>
                    <a:pt x="362" y="1269"/>
                  </a:lnTo>
                  <a:lnTo>
                    <a:pt x="366" y="1227"/>
                  </a:lnTo>
                  <a:lnTo>
                    <a:pt x="364" y="1197"/>
                  </a:lnTo>
                  <a:lnTo>
                    <a:pt x="358" y="1173"/>
                  </a:lnTo>
                  <a:lnTo>
                    <a:pt x="349" y="1154"/>
                  </a:lnTo>
                  <a:lnTo>
                    <a:pt x="337" y="1141"/>
                  </a:lnTo>
                  <a:lnTo>
                    <a:pt x="275" y="1065"/>
                  </a:lnTo>
                  <a:lnTo>
                    <a:pt x="213" y="994"/>
                  </a:lnTo>
                  <a:lnTo>
                    <a:pt x="149" y="926"/>
                  </a:lnTo>
                  <a:lnTo>
                    <a:pt x="149" y="926"/>
                  </a:lnTo>
                  <a:close/>
                  <a:moveTo>
                    <a:pt x="386" y="0"/>
                  </a:moveTo>
                  <a:lnTo>
                    <a:pt x="395" y="0"/>
                  </a:lnTo>
                  <a:lnTo>
                    <a:pt x="404" y="2"/>
                  </a:lnTo>
                  <a:lnTo>
                    <a:pt x="411" y="8"/>
                  </a:lnTo>
                  <a:lnTo>
                    <a:pt x="418" y="17"/>
                  </a:lnTo>
                  <a:lnTo>
                    <a:pt x="420" y="31"/>
                  </a:lnTo>
                  <a:lnTo>
                    <a:pt x="418" y="46"/>
                  </a:lnTo>
                  <a:lnTo>
                    <a:pt x="411" y="55"/>
                  </a:lnTo>
                  <a:lnTo>
                    <a:pt x="404" y="61"/>
                  </a:lnTo>
                  <a:lnTo>
                    <a:pt x="395" y="63"/>
                  </a:lnTo>
                  <a:lnTo>
                    <a:pt x="386" y="66"/>
                  </a:lnTo>
                  <a:lnTo>
                    <a:pt x="344" y="80"/>
                  </a:lnTo>
                  <a:lnTo>
                    <a:pt x="306" y="102"/>
                  </a:lnTo>
                  <a:lnTo>
                    <a:pt x="271" y="134"/>
                  </a:lnTo>
                  <a:lnTo>
                    <a:pt x="238" y="174"/>
                  </a:lnTo>
                  <a:lnTo>
                    <a:pt x="207" y="219"/>
                  </a:lnTo>
                  <a:lnTo>
                    <a:pt x="182" y="270"/>
                  </a:lnTo>
                  <a:lnTo>
                    <a:pt x="160" y="323"/>
                  </a:lnTo>
                  <a:lnTo>
                    <a:pt x="142" y="377"/>
                  </a:lnTo>
                  <a:lnTo>
                    <a:pt x="129" y="432"/>
                  </a:lnTo>
                  <a:lnTo>
                    <a:pt x="122" y="487"/>
                  </a:lnTo>
                  <a:lnTo>
                    <a:pt x="118" y="538"/>
                  </a:lnTo>
                  <a:lnTo>
                    <a:pt x="120" y="564"/>
                  </a:lnTo>
                  <a:lnTo>
                    <a:pt x="126" y="596"/>
                  </a:lnTo>
                  <a:lnTo>
                    <a:pt x="135" y="628"/>
                  </a:lnTo>
                  <a:lnTo>
                    <a:pt x="151" y="660"/>
                  </a:lnTo>
                  <a:lnTo>
                    <a:pt x="173" y="690"/>
                  </a:lnTo>
                  <a:lnTo>
                    <a:pt x="233" y="588"/>
                  </a:lnTo>
                  <a:lnTo>
                    <a:pt x="300" y="494"/>
                  </a:lnTo>
                  <a:lnTo>
                    <a:pt x="371" y="409"/>
                  </a:lnTo>
                  <a:lnTo>
                    <a:pt x="449" y="330"/>
                  </a:lnTo>
                  <a:lnTo>
                    <a:pt x="531" y="262"/>
                  </a:lnTo>
                  <a:lnTo>
                    <a:pt x="617" y="206"/>
                  </a:lnTo>
                  <a:lnTo>
                    <a:pt x="704" y="159"/>
                  </a:lnTo>
                  <a:lnTo>
                    <a:pt x="795" y="125"/>
                  </a:lnTo>
                  <a:lnTo>
                    <a:pt x="886" y="104"/>
                  </a:lnTo>
                  <a:lnTo>
                    <a:pt x="979" y="97"/>
                  </a:lnTo>
                  <a:lnTo>
                    <a:pt x="1035" y="100"/>
                  </a:lnTo>
                  <a:lnTo>
                    <a:pt x="1090" y="113"/>
                  </a:lnTo>
                  <a:lnTo>
                    <a:pt x="1139" y="134"/>
                  </a:lnTo>
                  <a:lnTo>
                    <a:pt x="1182" y="161"/>
                  </a:lnTo>
                  <a:lnTo>
                    <a:pt x="1222" y="196"/>
                  </a:lnTo>
                  <a:lnTo>
                    <a:pt x="1255" y="238"/>
                  </a:lnTo>
                  <a:lnTo>
                    <a:pt x="1282" y="285"/>
                  </a:lnTo>
                  <a:lnTo>
                    <a:pt x="1302" y="338"/>
                  </a:lnTo>
                  <a:lnTo>
                    <a:pt x="1313" y="396"/>
                  </a:lnTo>
                  <a:lnTo>
                    <a:pt x="1319" y="460"/>
                  </a:lnTo>
                  <a:lnTo>
                    <a:pt x="1313" y="538"/>
                  </a:lnTo>
                  <a:lnTo>
                    <a:pt x="1295" y="615"/>
                  </a:lnTo>
                  <a:lnTo>
                    <a:pt x="1270" y="686"/>
                  </a:lnTo>
                  <a:lnTo>
                    <a:pt x="1235" y="756"/>
                  </a:lnTo>
                  <a:lnTo>
                    <a:pt x="1191" y="820"/>
                  </a:lnTo>
                  <a:lnTo>
                    <a:pt x="1142" y="879"/>
                  </a:lnTo>
                  <a:lnTo>
                    <a:pt x="1086" y="930"/>
                  </a:lnTo>
                  <a:lnTo>
                    <a:pt x="1028" y="973"/>
                  </a:lnTo>
                  <a:lnTo>
                    <a:pt x="964" y="1009"/>
                  </a:lnTo>
                  <a:lnTo>
                    <a:pt x="899" y="1037"/>
                  </a:lnTo>
                  <a:lnTo>
                    <a:pt x="833" y="1052"/>
                  </a:lnTo>
                  <a:lnTo>
                    <a:pt x="766" y="1058"/>
                  </a:lnTo>
                  <a:lnTo>
                    <a:pt x="717" y="1054"/>
                  </a:lnTo>
                  <a:lnTo>
                    <a:pt x="671" y="1043"/>
                  </a:lnTo>
                  <a:lnTo>
                    <a:pt x="633" y="1026"/>
                  </a:lnTo>
                  <a:lnTo>
                    <a:pt x="600" y="1001"/>
                  </a:lnTo>
                  <a:lnTo>
                    <a:pt x="573" y="971"/>
                  </a:lnTo>
                  <a:lnTo>
                    <a:pt x="555" y="937"/>
                  </a:lnTo>
                  <a:lnTo>
                    <a:pt x="542" y="899"/>
                  </a:lnTo>
                  <a:lnTo>
                    <a:pt x="538" y="858"/>
                  </a:lnTo>
                  <a:lnTo>
                    <a:pt x="538" y="839"/>
                  </a:lnTo>
                  <a:lnTo>
                    <a:pt x="542" y="820"/>
                  </a:lnTo>
                  <a:lnTo>
                    <a:pt x="548" y="800"/>
                  </a:lnTo>
                  <a:lnTo>
                    <a:pt x="557" y="781"/>
                  </a:lnTo>
                  <a:lnTo>
                    <a:pt x="569" y="766"/>
                  </a:lnTo>
                  <a:lnTo>
                    <a:pt x="588" y="754"/>
                  </a:lnTo>
                  <a:lnTo>
                    <a:pt x="613" y="751"/>
                  </a:lnTo>
                  <a:lnTo>
                    <a:pt x="631" y="754"/>
                  </a:lnTo>
                  <a:lnTo>
                    <a:pt x="644" y="762"/>
                  </a:lnTo>
                  <a:lnTo>
                    <a:pt x="655" y="773"/>
                  </a:lnTo>
                  <a:lnTo>
                    <a:pt x="660" y="788"/>
                  </a:lnTo>
                  <a:lnTo>
                    <a:pt x="662" y="803"/>
                  </a:lnTo>
                  <a:lnTo>
                    <a:pt x="659" y="820"/>
                  </a:lnTo>
                  <a:lnTo>
                    <a:pt x="651" y="837"/>
                  </a:lnTo>
                  <a:lnTo>
                    <a:pt x="637" y="852"/>
                  </a:lnTo>
                  <a:lnTo>
                    <a:pt x="617" y="864"/>
                  </a:lnTo>
                  <a:lnTo>
                    <a:pt x="624" y="899"/>
                  </a:lnTo>
                  <a:lnTo>
                    <a:pt x="637" y="928"/>
                  </a:lnTo>
                  <a:lnTo>
                    <a:pt x="655" y="952"/>
                  </a:lnTo>
                  <a:lnTo>
                    <a:pt x="679" y="973"/>
                  </a:lnTo>
                  <a:lnTo>
                    <a:pt x="704" y="986"/>
                  </a:lnTo>
                  <a:lnTo>
                    <a:pt x="735" y="994"/>
                  </a:lnTo>
                  <a:lnTo>
                    <a:pt x="766" y="997"/>
                  </a:lnTo>
                  <a:lnTo>
                    <a:pt x="799" y="994"/>
                  </a:lnTo>
                  <a:lnTo>
                    <a:pt x="837" y="986"/>
                  </a:lnTo>
                  <a:lnTo>
                    <a:pt x="877" y="969"/>
                  </a:lnTo>
                  <a:lnTo>
                    <a:pt x="917" y="945"/>
                  </a:lnTo>
                  <a:lnTo>
                    <a:pt x="959" y="911"/>
                  </a:lnTo>
                  <a:lnTo>
                    <a:pt x="1000" y="866"/>
                  </a:lnTo>
                  <a:lnTo>
                    <a:pt x="1042" y="807"/>
                  </a:lnTo>
                  <a:lnTo>
                    <a:pt x="1066" y="762"/>
                  </a:lnTo>
                  <a:lnTo>
                    <a:pt x="1090" y="709"/>
                  </a:lnTo>
                  <a:lnTo>
                    <a:pt x="1108" y="651"/>
                  </a:lnTo>
                  <a:lnTo>
                    <a:pt x="1124" y="592"/>
                  </a:lnTo>
                  <a:lnTo>
                    <a:pt x="1139" y="534"/>
                  </a:lnTo>
                  <a:lnTo>
                    <a:pt x="1148" y="479"/>
                  </a:lnTo>
                  <a:lnTo>
                    <a:pt x="1153" y="430"/>
                  </a:lnTo>
                  <a:lnTo>
                    <a:pt x="1155" y="389"/>
                  </a:lnTo>
                  <a:lnTo>
                    <a:pt x="1153" y="340"/>
                  </a:lnTo>
                  <a:lnTo>
                    <a:pt x="1144" y="296"/>
                  </a:lnTo>
                  <a:lnTo>
                    <a:pt x="1130" y="259"/>
                  </a:lnTo>
                  <a:lnTo>
                    <a:pt x="1110" y="227"/>
                  </a:lnTo>
                  <a:lnTo>
                    <a:pt x="1084" y="200"/>
                  </a:lnTo>
                  <a:lnTo>
                    <a:pt x="1053" y="179"/>
                  </a:lnTo>
                  <a:lnTo>
                    <a:pt x="1017" y="168"/>
                  </a:lnTo>
                  <a:lnTo>
                    <a:pt x="973" y="162"/>
                  </a:lnTo>
                  <a:lnTo>
                    <a:pt x="899" y="168"/>
                  </a:lnTo>
                  <a:lnTo>
                    <a:pt x="824" y="185"/>
                  </a:lnTo>
                  <a:lnTo>
                    <a:pt x="749" y="210"/>
                  </a:lnTo>
                  <a:lnTo>
                    <a:pt x="675" y="245"/>
                  </a:lnTo>
                  <a:lnTo>
                    <a:pt x="602" y="291"/>
                  </a:lnTo>
                  <a:lnTo>
                    <a:pt x="531" y="345"/>
                  </a:lnTo>
                  <a:lnTo>
                    <a:pt x="462" y="409"/>
                  </a:lnTo>
                  <a:lnTo>
                    <a:pt x="395" y="483"/>
                  </a:lnTo>
                  <a:lnTo>
                    <a:pt x="333" y="564"/>
                  </a:lnTo>
                  <a:lnTo>
                    <a:pt x="275" y="654"/>
                  </a:lnTo>
                  <a:lnTo>
                    <a:pt x="222" y="751"/>
                  </a:lnTo>
                  <a:lnTo>
                    <a:pt x="222" y="751"/>
                  </a:lnTo>
                  <a:lnTo>
                    <a:pt x="240" y="769"/>
                  </a:lnTo>
                  <a:lnTo>
                    <a:pt x="260" y="794"/>
                  </a:lnTo>
                  <a:lnTo>
                    <a:pt x="284" y="822"/>
                  </a:lnTo>
                  <a:lnTo>
                    <a:pt x="309" y="850"/>
                  </a:lnTo>
                  <a:lnTo>
                    <a:pt x="333" y="879"/>
                  </a:lnTo>
                  <a:lnTo>
                    <a:pt x="353" y="905"/>
                  </a:lnTo>
                  <a:lnTo>
                    <a:pt x="371" y="926"/>
                  </a:lnTo>
                  <a:lnTo>
                    <a:pt x="402" y="962"/>
                  </a:lnTo>
                  <a:lnTo>
                    <a:pt x="429" y="994"/>
                  </a:lnTo>
                  <a:lnTo>
                    <a:pt x="449" y="1020"/>
                  </a:lnTo>
                  <a:lnTo>
                    <a:pt x="466" y="1045"/>
                  </a:lnTo>
                  <a:lnTo>
                    <a:pt x="477" y="1069"/>
                  </a:lnTo>
                  <a:lnTo>
                    <a:pt x="484" y="1094"/>
                  </a:lnTo>
                  <a:lnTo>
                    <a:pt x="488" y="1122"/>
                  </a:lnTo>
                  <a:lnTo>
                    <a:pt x="489" y="1156"/>
                  </a:lnTo>
                  <a:lnTo>
                    <a:pt x="484" y="1218"/>
                  </a:lnTo>
                  <a:lnTo>
                    <a:pt x="468" y="1278"/>
                  </a:lnTo>
                  <a:lnTo>
                    <a:pt x="442" y="1337"/>
                  </a:lnTo>
                  <a:lnTo>
                    <a:pt x="409" y="1390"/>
                  </a:lnTo>
                  <a:lnTo>
                    <a:pt x="369" y="1435"/>
                  </a:lnTo>
                  <a:lnTo>
                    <a:pt x="326" y="1474"/>
                  </a:lnTo>
                  <a:lnTo>
                    <a:pt x="277" y="1504"/>
                  </a:lnTo>
                  <a:lnTo>
                    <a:pt x="226" y="1521"/>
                  </a:lnTo>
                  <a:lnTo>
                    <a:pt x="173" y="1529"/>
                  </a:lnTo>
                  <a:lnTo>
                    <a:pt x="137" y="1525"/>
                  </a:lnTo>
                  <a:lnTo>
                    <a:pt x="106" y="1518"/>
                  </a:lnTo>
                  <a:lnTo>
                    <a:pt x="78" y="1503"/>
                  </a:lnTo>
                  <a:lnTo>
                    <a:pt x="58" y="1486"/>
                  </a:lnTo>
                  <a:lnTo>
                    <a:pt x="40" y="1465"/>
                  </a:lnTo>
                  <a:lnTo>
                    <a:pt x="27" y="1442"/>
                  </a:lnTo>
                  <a:lnTo>
                    <a:pt x="17" y="1418"/>
                  </a:lnTo>
                  <a:lnTo>
                    <a:pt x="11" y="1393"/>
                  </a:lnTo>
                  <a:lnTo>
                    <a:pt x="6" y="1369"/>
                  </a:lnTo>
                  <a:lnTo>
                    <a:pt x="2" y="1346"/>
                  </a:lnTo>
                  <a:lnTo>
                    <a:pt x="0" y="1325"/>
                  </a:lnTo>
                  <a:lnTo>
                    <a:pt x="0" y="1308"/>
                  </a:lnTo>
                  <a:lnTo>
                    <a:pt x="0" y="1293"/>
                  </a:lnTo>
                  <a:lnTo>
                    <a:pt x="4" y="1229"/>
                  </a:lnTo>
                  <a:lnTo>
                    <a:pt x="13" y="1161"/>
                  </a:lnTo>
                  <a:lnTo>
                    <a:pt x="26" y="1092"/>
                  </a:lnTo>
                  <a:lnTo>
                    <a:pt x="42" y="1026"/>
                  </a:lnTo>
                  <a:lnTo>
                    <a:pt x="60" y="962"/>
                  </a:lnTo>
                  <a:lnTo>
                    <a:pt x="78" y="903"/>
                  </a:lnTo>
                  <a:lnTo>
                    <a:pt x="95" y="854"/>
                  </a:lnTo>
                  <a:lnTo>
                    <a:pt x="78" y="837"/>
                  </a:lnTo>
                  <a:lnTo>
                    <a:pt x="62" y="818"/>
                  </a:lnTo>
                  <a:lnTo>
                    <a:pt x="47" y="798"/>
                  </a:lnTo>
                  <a:lnTo>
                    <a:pt x="33" y="771"/>
                  </a:lnTo>
                  <a:lnTo>
                    <a:pt x="20" y="741"/>
                  </a:lnTo>
                  <a:lnTo>
                    <a:pt x="9" y="703"/>
                  </a:lnTo>
                  <a:lnTo>
                    <a:pt x="2" y="660"/>
                  </a:lnTo>
                  <a:lnTo>
                    <a:pt x="0" y="609"/>
                  </a:lnTo>
                  <a:lnTo>
                    <a:pt x="6" y="532"/>
                  </a:lnTo>
                  <a:lnTo>
                    <a:pt x="17" y="457"/>
                  </a:lnTo>
                  <a:lnTo>
                    <a:pt x="37" y="383"/>
                  </a:lnTo>
                  <a:lnTo>
                    <a:pt x="64" y="313"/>
                  </a:lnTo>
                  <a:lnTo>
                    <a:pt x="95" y="249"/>
                  </a:lnTo>
                  <a:lnTo>
                    <a:pt x="129" y="189"/>
                  </a:lnTo>
                  <a:lnTo>
                    <a:pt x="169" y="136"/>
                  </a:lnTo>
                  <a:lnTo>
                    <a:pt x="211" y="89"/>
                  </a:lnTo>
                  <a:lnTo>
                    <a:pt x="255" y="51"/>
                  </a:lnTo>
                  <a:lnTo>
                    <a:pt x="298" y="23"/>
                  </a:lnTo>
                  <a:lnTo>
                    <a:pt x="342" y="6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093" y="4732"/>
              <a:ext cx="143" cy="35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65" y="6"/>
                </a:cxn>
                <a:cxn ang="0">
                  <a:pos x="196" y="21"/>
                </a:cxn>
                <a:cxn ang="0">
                  <a:pos x="223" y="42"/>
                </a:cxn>
                <a:cxn ang="0">
                  <a:pos x="247" y="72"/>
                </a:cxn>
                <a:cxn ang="0">
                  <a:pos x="263" y="110"/>
                </a:cxn>
                <a:cxn ang="0">
                  <a:pos x="276" y="153"/>
                </a:cxn>
                <a:cxn ang="0">
                  <a:pos x="283" y="200"/>
                </a:cxn>
                <a:cxn ang="0">
                  <a:pos x="287" y="251"/>
                </a:cxn>
                <a:cxn ang="0">
                  <a:pos x="283" y="319"/>
                </a:cxn>
                <a:cxn ang="0">
                  <a:pos x="272" y="381"/>
                </a:cxn>
                <a:cxn ang="0">
                  <a:pos x="256" y="439"/>
                </a:cxn>
                <a:cxn ang="0">
                  <a:pos x="236" y="494"/>
                </a:cxn>
                <a:cxn ang="0">
                  <a:pos x="212" y="543"/>
                </a:cxn>
                <a:cxn ang="0">
                  <a:pos x="187" y="585"/>
                </a:cxn>
                <a:cxn ang="0">
                  <a:pos x="160" y="622"/>
                </a:cxn>
                <a:cxn ang="0">
                  <a:pos x="134" y="654"/>
                </a:cxn>
                <a:cxn ang="0">
                  <a:pos x="110" y="679"/>
                </a:cxn>
                <a:cxn ang="0">
                  <a:pos x="90" y="698"/>
                </a:cxn>
                <a:cxn ang="0">
                  <a:pos x="74" y="709"/>
                </a:cxn>
                <a:cxn ang="0">
                  <a:pos x="65" y="713"/>
                </a:cxn>
                <a:cxn ang="0">
                  <a:pos x="50" y="707"/>
                </a:cxn>
                <a:cxn ang="0">
                  <a:pos x="40" y="696"/>
                </a:cxn>
                <a:cxn ang="0">
                  <a:pos x="34" y="681"/>
                </a:cxn>
                <a:cxn ang="0">
                  <a:pos x="36" y="669"/>
                </a:cxn>
                <a:cxn ang="0">
                  <a:pos x="41" y="660"/>
                </a:cxn>
                <a:cxn ang="0">
                  <a:pos x="49" y="651"/>
                </a:cxn>
                <a:cxn ang="0">
                  <a:pos x="101" y="596"/>
                </a:cxn>
                <a:cxn ang="0">
                  <a:pos x="141" y="541"/>
                </a:cxn>
                <a:cxn ang="0">
                  <a:pos x="171" y="487"/>
                </a:cxn>
                <a:cxn ang="0">
                  <a:pos x="192" y="434"/>
                </a:cxn>
                <a:cxn ang="0">
                  <a:pos x="207" y="381"/>
                </a:cxn>
                <a:cxn ang="0">
                  <a:pos x="216" y="330"/>
                </a:cxn>
                <a:cxn ang="0">
                  <a:pos x="221" y="279"/>
                </a:cxn>
                <a:cxn ang="0">
                  <a:pos x="221" y="232"/>
                </a:cxn>
                <a:cxn ang="0">
                  <a:pos x="221" y="232"/>
                </a:cxn>
                <a:cxn ang="0">
                  <a:pos x="221" y="232"/>
                </a:cxn>
                <a:cxn ang="0">
                  <a:pos x="221" y="232"/>
                </a:cxn>
                <a:cxn ang="0">
                  <a:pos x="220" y="234"/>
                </a:cxn>
                <a:cxn ang="0">
                  <a:pos x="211" y="240"/>
                </a:cxn>
                <a:cxn ang="0">
                  <a:pos x="196" y="249"/>
                </a:cxn>
                <a:cxn ang="0">
                  <a:pos x="178" y="259"/>
                </a:cxn>
                <a:cxn ang="0">
                  <a:pos x="158" y="264"/>
                </a:cxn>
                <a:cxn ang="0">
                  <a:pos x="134" y="266"/>
                </a:cxn>
                <a:cxn ang="0">
                  <a:pos x="96" y="262"/>
                </a:cxn>
                <a:cxn ang="0">
                  <a:pos x="63" y="249"/>
                </a:cxn>
                <a:cxn ang="0">
                  <a:pos x="38" y="226"/>
                </a:cxn>
                <a:cxn ang="0">
                  <a:pos x="18" y="200"/>
                </a:cxn>
                <a:cxn ang="0">
                  <a:pos x="5" y="168"/>
                </a:cxn>
                <a:cxn ang="0">
                  <a:pos x="0" y="134"/>
                </a:cxn>
                <a:cxn ang="0">
                  <a:pos x="5" y="100"/>
                </a:cxn>
                <a:cxn ang="0">
                  <a:pos x="18" y="68"/>
                </a:cxn>
                <a:cxn ang="0">
                  <a:pos x="36" y="40"/>
                </a:cxn>
                <a:cxn ang="0">
                  <a:pos x="61" y="19"/>
                </a:cxn>
                <a:cxn ang="0">
                  <a:pos x="92" y="6"/>
                </a:cxn>
                <a:cxn ang="0">
                  <a:pos x="129" y="0"/>
                </a:cxn>
              </a:cxnLst>
              <a:rect l="0" t="0" r="r" b="b"/>
              <a:pathLst>
                <a:path w="287" h="713">
                  <a:moveTo>
                    <a:pt x="129" y="0"/>
                  </a:moveTo>
                  <a:lnTo>
                    <a:pt x="165" y="6"/>
                  </a:lnTo>
                  <a:lnTo>
                    <a:pt x="196" y="21"/>
                  </a:lnTo>
                  <a:lnTo>
                    <a:pt x="223" y="42"/>
                  </a:lnTo>
                  <a:lnTo>
                    <a:pt x="247" y="72"/>
                  </a:lnTo>
                  <a:lnTo>
                    <a:pt x="263" y="110"/>
                  </a:lnTo>
                  <a:lnTo>
                    <a:pt x="276" y="153"/>
                  </a:lnTo>
                  <a:lnTo>
                    <a:pt x="283" y="200"/>
                  </a:lnTo>
                  <a:lnTo>
                    <a:pt x="287" y="251"/>
                  </a:lnTo>
                  <a:lnTo>
                    <a:pt x="283" y="319"/>
                  </a:lnTo>
                  <a:lnTo>
                    <a:pt x="272" y="381"/>
                  </a:lnTo>
                  <a:lnTo>
                    <a:pt x="256" y="439"/>
                  </a:lnTo>
                  <a:lnTo>
                    <a:pt x="236" y="494"/>
                  </a:lnTo>
                  <a:lnTo>
                    <a:pt x="212" y="543"/>
                  </a:lnTo>
                  <a:lnTo>
                    <a:pt x="187" y="585"/>
                  </a:lnTo>
                  <a:lnTo>
                    <a:pt x="160" y="622"/>
                  </a:lnTo>
                  <a:lnTo>
                    <a:pt x="134" y="654"/>
                  </a:lnTo>
                  <a:lnTo>
                    <a:pt x="110" y="679"/>
                  </a:lnTo>
                  <a:lnTo>
                    <a:pt x="90" y="698"/>
                  </a:lnTo>
                  <a:lnTo>
                    <a:pt x="74" y="709"/>
                  </a:lnTo>
                  <a:lnTo>
                    <a:pt x="65" y="713"/>
                  </a:lnTo>
                  <a:lnTo>
                    <a:pt x="50" y="707"/>
                  </a:lnTo>
                  <a:lnTo>
                    <a:pt x="40" y="696"/>
                  </a:lnTo>
                  <a:lnTo>
                    <a:pt x="34" y="681"/>
                  </a:lnTo>
                  <a:lnTo>
                    <a:pt x="36" y="669"/>
                  </a:lnTo>
                  <a:lnTo>
                    <a:pt x="41" y="660"/>
                  </a:lnTo>
                  <a:lnTo>
                    <a:pt x="49" y="651"/>
                  </a:lnTo>
                  <a:lnTo>
                    <a:pt x="101" y="596"/>
                  </a:lnTo>
                  <a:lnTo>
                    <a:pt x="141" y="541"/>
                  </a:lnTo>
                  <a:lnTo>
                    <a:pt x="171" y="487"/>
                  </a:lnTo>
                  <a:lnTo>
                    <a:pt x="192" y="434"/>
                  </a:lnTo>
                  <a:lnTo>
                    <a:pt x="207" y="381"/>
                  </a:lnTo>
                  <a:lnTo>
                    <a:pt x="216" y="330"/>
                  </a:lnTo>
                  <a:lnTo>
                    <a:pt x="221" y="279"/>
                  </a:lnTo>
                  <a:lnTo>
                    <a:pt x="221" y="232"/>
                  </a:lnTo>
                  <a:lnTo>
                    <a:pt x="221" y="232"/>
                  </a:lnTo>
                  <a:lnTo>
                    <a:pt x="221" y="232"/>
                  </a:lnTo>
                  <a:lnTo>
                    <a:pt x="221" y="232"/>
                  </a:lnTo>
                  <a:lnTo>
                    <a:pt x="220" y="234"/>
                  </a:lnTo>
                  <a:lnTo>
                    <a:pt x="211" y="240"/>
                  </a:lnTo>
                  <a:lnTo>
                    <a:pt x="196" y="249"/>
                  </a:lnTo>
                  <a:lnTo>
                    <a:pt x="178" y="259"/>
                  </a:lnTo>
                  <a:lnTo>
                    <a:pt x="158" y="264"/>
                  </a:lnTo>
                  <a:lnTo>
                    <a:pt x="134" y="266"/>
                  </a:lnTo>
                  <a:lnTo>
                    <a:pt x="96" y="262"/>
                  </a:lnTo>
                  <a:lnTo>
                    <a:pt x="63" y="249"/>
                  </a:lnTo>
                  <a:lnTo>
                    <a:pt x="38" y="226"/>
                  </a:lnTo>
                  <a:lnTo>
                    <a:pt x="18" y="200"/>
                  </a:lnTo>
                  <a:lnTo>
                    <a:pt x="5" y="168"/>
                  </a:lnTo>
                  <a:lnTo>
                    <a:pt x="0" y="134"/>
                  </a:lnTo>
                  <a:lnTo>
                    <a:pt x="5" y="100"/>
                  </a:lnTo>
                  <a:lnTo>
                    <a:pt x="18" y="68"/>
                  </a:lnTo>
                  <a:lnTo>
                    <a:pt x="36" y="40"/>
                  </a:lnTo>
                  <a:lnTo>
                    <a:pt x="61" y="19"/>
                  </a:lnTo>
                  <a:lnTo>
                    <a:pt x="92" y="6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2400" y="4055"/>
              <a:ext cx="659" cy="820"/>
            </a:xfrm>
            <a:custGeom>
              <a:avLst/>
              <a:gdLst/>
              <a:ahLst/>
              <a:cxnLst>
                <a:cxn ang="0">
                  <a:pos x="806" y="121"/>
                </a:cxn>
                <a:cxn ang="0">
                  <a:pos x="680" y="305"/>
                </a:cxn>
                <a:cxn ang="0">
                  <a:pos x="679" y="513"/>
                </a:cxn>
                <a:cxn ang="0">
                  <a:pos x="786" y="647"/>
                </a:cxn>
                <a:cxn ang="0">
                  <a:pos x="928" y="722"/>
                </a:cxn>
                <a:cxn ang="0">
                  <a:pos x="1039" y="658"/>
                </a:cxn>
                <a:cxn ang="0">
                  <a:pos x="1075" y="315"/>
                </a:cxn>
                <a:cxn ang="0">
                  <a:pos x="1048" y="158"/>
                </a:cxn>
                <a:cxn ang="0">
                  <a:pos x="968" y="72"/>
                </a:cxn>
                <a:cxn ang="0">
                  <a:pos x="1033" y="17"/>
                </a:cxn>
                <a:cxn ang="0">
                  <a:pos x="1155" y="132"/>
                </a:cxn>
                <a:cxn ang="0">
                  <a:pos x="1217" y="307"/>
                </a:cxn>
                <a:cxn ang="0">
                  <a:pos x="1233" y="486"/>
                </a:cxn>
                <a:cxn ang="0">
                  <a:pos x="1226" y="613"/>
                </a:cxn>
                <a:cxn ang="0">
                  <a:pos x="1195" y="794"/>
                </a:cxn>
                <a:cxn ang="0">
                  <a:pos x="1288" y="814"/>
                </a:cxn>
                <a:cxn ang="0">
                  <a:pos x="1319" y="845"/>
                </a:cxn>
                <a:cxn ang="0">
                  <a:pos x="1304" y="878"/>
                </a:cxn>
                <a:cxn ang="0">
                  <a:pos x="1233" y="869"/>
                </a:cxn>
                <a:cxn ang="0">
                  <a:pos x="1133" y="1012"/>
                </a:cxn>
                <a:cxn ang="0">
                  <a:pos x="988" y="1314"/>
                </a:cxn>
                <a:cxn ang="0">
                  <a:pos x="788" y="1548"/>
                </a:cxn>
                <a:cxn ang="0">
                  <a:pos x="548" y="1642"/>
                </a:cxn>
                <a:cxn ang="0">
                  <a:pos x="386" y="1619"/>
                </a:cxn>
                <a:cxn ang="0">
                  <a:pos x="259" y="1538"/>
                </a:cxn>
                <a:cxn ang="0">
                  <a:pos x="208" y="1372"/>
                </a:cxn>
                <a:cxn ang="0">
                  <a:pos x="235" y="1195"/>
                </a:cxn>
                <a:cxn ang="0">
                  <a:pos x="257" y="1099"/>
                </a:cxn>
                <a:cxn ang="0">
                  <a:pos x="306" y="901"/>
                </a:cxn>
                <a:cxn ang="0">
                  <a:pos x="326" y="805"/>
                </a:cxn>
                <a:cxn ang="0">
                  <a:pos x="309" y="703"/>
                </a:cxn>
                <a:cxn ang="0">
                  <a:pos x="224" y="675"/>
                </a:cxn>
                <a:cxn ang="0">
                  <a:pos x="142" y="762"/>
                </a:cxn>
                <a:cxn ang="0">
                  <a:pos x="89" y="922"/>
                </a:cxn>
                <a:cxn ang="0">
                  <a:pos x="62" y="984"/>
                </a:cxn>
                <a:cxn ang="0">
                  <a:pos x="22" y="986"/>
                </a:cxn>
                <a:cxn ang="0">
                  <a:pos x="2" y="950"/>
                </a:cxn>
                <a:cxn ang="0">
                  <a:pos x="28" y="854"/>
                </a:cxn>
                <a:cxn ang="0">
                  <a:pos x="80" y="728"/>
                </a:cxn>
                <a:cxn ang="0">
                  <a:pos x="162" y="635"/>
                </a:cxn>
                <a:cxn ang="0">
                  <a:pos x="299" y="613"/>
                </a:cxn>
                <a:cxn ang="0">
                  <a:pos x="437" y="681"/>
                </a:cxn>
                <a:cxn ang="0">
                  <a:pos x="495" y="824"/>
                </a:cxn>
                <a:cxn ang="0">
                  <a:pos x="475" y="929"/>
                </a:cxn>
                <a:cxn ang="0">
                  <a:pos x="450" y="1031"/>
                </a:cxn>
                <a:cxn ang="0">
                  <a:pos x="420" y="1146"/>
                </a:cxn>
                <a:cxn ang="0">
                  <a:pos x="386" y="1297"/>
                </a:cxn>
                <a:cxn ang="0">
                  <a:pos x="377" y="1380"/>
                </a:cxn>
                <a:cxn ang="0">
                  <a:pos x="382" y="1465"/>
                </a:cxn>
                <a:cxn ang="0">
                  <a:pos x="431" y="1546"/>
                </a:cxn>
                <a:cxn ang="0">
                  <a:pos x="559" y="1581"/>
                </a:cxn>
                <a:cxn ang="0">
                  <a:pos x="720" y="1489"/>
                </a:cxn>
                <a:cxn ang="0">
                  <a:pos x="877" y="1233"/>
                </a:cxn>
                <a:cxn ang="0">
                  <a:pos x="982" y="899"/>
                </a:cxn>
                <a:cxn ang="0">
                  <a:pos x="875" y="775"/>
                </a:cxn>
                <a:cxn ang="0">
                  <a:pos x="710" y="677"/>
                </a:cxn>
                <a:cxn ang="0">
                  <a:pos x="599" y="524"/>
                </a:cxn>
                <a:cxn ang="0">
                  <a:pos x="602" y="296"/>
                </a:cxn>
                <a:cxn ang="0">
                  <a:pos x="737" y="89"/>
                </a:cxn>
                <a:cxn ang="0">
                  <a:pos x="944" y="0"/>
                </a:cxn>
              </a:cxnLst>
              <a:rect l="0" t="0" r="r" b="b"/>
              <a:pathLst>
                <a:path w="1319" h="1642">
                  <a:moveTo>
                    <a:pt x="939" y="66"/>
                  </a:moveTo>
                  <a:lnTo>
                    <a:pt x="893" y="74"/>
                  </a:lnTo>
                  <a:lnTo>
                    <a:pt x="848" y="91"/>
                  </a:lnTo>
                  <a:lnTo>
                    <a:pt x="806" y="121"/>
                  </a:lnTo>
                  <a:lnTo>
                    <a:pt x="766" y="157"/>
                  </a:lnTo>
                  <a:lnTo>
                    <a:pt x="731" y="202"/>
                  </a:lnTo>
                  <a:lnTo>
                    <a:pt x="702" y="251"/>
                  </a:lnTo>
                  <a:lnTo>
                    <a:pt x="680" y="305"/>
                  </a:lnTo>
                  <a:lnTo>
                    <a:pt x="666" y="362"/>
                  </a:lnTo>
                  <a:lnTo>
                    <a:pt x="662" y="420"/>
                  </a:lnTo>
                  <a:lnTo>
                    <a:pt x="666" y="469"/>
                  </a:lnTo>
                  <a:lnTo>
                    <a:pt x="679" y="513"/>
                  </a:lnTo>
                  <a:lnTo>
                    <a:pt x="699" y="552"/>
                  </a:lnTo>
                  <a:lnTo>
                    <a:pt x="722" y="588"/>
                  </a:lnTo>
                  <a:lnTo>
                    <a:pt x="751" y="620"/>
                  </a:lnTo>
                  <a:lnTo>
                    <a:pt x="786" y="647"/>
                  </a:lnTo>
                  <a:lnTo>
                    <a:pt x="821" y="671"/>
                  </a:lnTo>
                  <a:lnTo>
                    <a:pt x="857" y="690"/>
                  </a:lnTo>
                  <a:lnTo>
                    <a:pt x="893" y="709"/>
                  </a:lnTo>
                  <a:lnTo>
                    <a:pt x="928" y="722"/>
                  </a:lnTo>
                  <a:lnTo>
                    <a:pt x="962" y="735"/>
                  </a:lnTo>
                  <a:lnTo>
                    <a:pt x="991" y="745"/>
                  </a:lnTo>
                  <a:lnTo>
                    <a:pt x="1017" y="752"/>
                  </a:lnTo>
                  <a:lnTo>
                    <a:pt x="1039" y="658"/>
                  </a:lnTo>
                  <a:lnTo>
                    <a:pt x="1059" y="560"/>
                  </a:lnTo>
                  <a:lnTo>
                    <a:pt x="1072" y="458"/>
                  </a:lnTo>
                  <a:lnTo>
                    <a:pt x="1077" y="358"/>
                  </a:lnTo>
                  <a:lnTo>
                    <a:pt x="1075" y="315"/>
                  </a:lnTo>
                  <a:lnTo>
                    <a:pt x="1072" y="273"/>
                  </a:lnTo>
                  <a:lnTo>
                    <a:pt x="1068" y="232"/>
                  </a:lnTo>
                  <a:lnTo>
                    <a:pt x="1059" y="194"/>
                  </a:lnTo>
                  <a:lnTo>
                    <a:pt x="1048" y="158"/>
                  </a:lnTo>
                  <a:lnTo>
                    <a:pt x="1033" y="128"/>
                  </a:lnTo>
                  <a:lnTo>
                    <a:pt x="1015" y="104"/>
                  </a:lnTo>
                  <a:lnTo>
                    <a:pt x="995" y="83"/>
                  </a:lnTo>
                  <a:lnTo>
                    <a:pt x="968" y="72"/>
                  </a:lnTo>
                  <a:lnTo>
                    <a:pt x="939" y="66"/>
                  </a:lnTo>
                  <a:close/>
                  <a:moveTo>
                    <a:pt x="944" y="0"/>
                  </a:moveTo>
                  <a:lnTo>
                    <a:pt x="990" y="6"/>
                  </a:lnTo>
                  <a:lnTo>
                    <a:pt x="1033" y="17"/>
                  </a:lnTo>
                  <a:lnTo>
                    <a:pt x="1070" y="38"/>
                  </a:lnTo>
                  <a:lnTo>
                    <a:pt x="1102" y="64"/>
                  </a:lnTo>
                  <a:lnTo>
                    <a:pt x="1132" y="96"/>
                  </a:lnTo>
                  <a:lnTo>
                    <a:pt x="1155" y="132"/>
                  </a:lnTo>
                  <a:lnTo>
                    <a:pt x="1175" y="172"/>
                  </a:lnTo>
                  <a:lnTo>
                    <a:pt x="1193" y="215"/>
                  </a:lnTo>
                  <a:lnTo>
                    <a:pt x="1206" y="260"/>
                  </a:lnTo>
                  <a:lnTo>
                    <a:pt x="1217" y="307"/>
                  </a:lnTo>
                  <a:lnTo>
                    <a:pt x="1224" y="354"/>
                  </a:lnTo>
                  <a:lnTo>
                    <a:pt x="1230" y="400"/>
                  </a:lnTo>
                  <a:lnTo>
                    <a:pt x="1233" y="445"/>
                  </a:lnTo>
                  <a:lnTo>
                    <a:pt x="1233" y="486"/>
                  </a:lnTo>
                  <a:lnTo>
                    <a:pt x="1233" y="503"/>
                  </a:lnTo>
                  <a:lnTo>
                    <a:pt x="1233" y="530"/>
                  </a:lnTo>
                  <a:lnTo>
                    <a:pt x="1232" y="566"/>
                  </a:lnTo>
                  <a:lnTo>
                    <a:pt x="1226" y="613"/>
                  </a:lnTo>
                  <a:lnTo>
                    <a:pt x="1221" y="665"/>
                  </a:lnTo>
                  <a:lnTo>
                    <a:pt x="1210" y="726"/>
                  </a:lnTo>
                  <a:lnTo>
                    <a:pt x="1195" y="794"/>
                  </a:lnTo>
                  <a:lnTo>
                    <a:pt x="1195" y="794"/>
                  </a:lnTo>
                  <a:lnTo>
                    <a:pt x="1195" y="794"/>
                  </a:lnTo>
                  <a:lnTo>
                    <a:pt x="1195" y="794"/>
                  </a:lnTo>
                  <a:lnTo>
                    <a:pt x="1270" y="809"/>
                  </a:lnTo>
                  <a:lnTo>
                    <a:pt x="1288" y="814"/>
                  </a:lnTo>
                  <a:lnTo>
                    <a:pt x="1301" y="818"/>
                  </a:lnTo>
                  <a:lnTo>
                    <a:pt x="1312" y="824"/>
                  </a:lnTo>
                  <a:lnTo>
                    <a:pt x="1317" y="831"/>
                  </a:lnTo>
                  <a:lnTo>
                    <a:pt x="1319" y="845"/>
                  </a:lnTo>
                  <a:lnTo>
                    <a:pt x="1317" y="852"/>
                  </a:lnTo>
                  <a:lnTo>
                    <a:pt x="1315" y="861"/>
                  </a:lnTo>
                  <a:lnTo>
                    <a:pt x="1312" y="871"/>
                  </a:lnTo>
                  <a:lnTo>
                    <a:pt x="1304" y="878"/>
                  </a:lnTo>
                  <a:lnTo>
                    <a:pt x="1293" y="880"/>
                  </a:lnTo>
                  <a:lnTo>
                    <a:pt x="1281" y="878"/>
                  </a:lnTo>
                  <a:lnTo>
                    <a:pt x="1259" y="875"/>
                  </a:lnTo>
                  <a:lnTo>
                    <a:pt x="1233" y="869"/>
                  </a:lnTo>
                  <a:lnTo>
                    <a:pt x="1206" y="863"/>
                  </a:lnTo>
                  <a:lnTo>
                    <a:pt x="1181" y="860"/>
                  </a:lnTo>
                  <a:lnTo>
                    <a:pt x="1159" y="935"/>
                  </a:lnTo>
                  <a:lnTo>
                    <a:pt x="1133" y="1012"/>
                  </a:lnTo>
                  <a:lnTo>
                    <a:pt x="1102" y="1090"/>
                  </a:lnTo>
                  <a:lnTo>
                    <a:pt x="1068" y="1167"/>
                  </a:lnTo>
                  <a:lnTo>
                    <a:pt x="1030" y="1242"/>
                  </a:lnTo>
                  <a:lnTo>
                    <a:pt x="988" y="1314"/>
                  </a:lnTo>
                  <a:lnTo>
                    <a:pt x="942" y="1382"/>
                  </a:lnTo>
                  <a:lnTo>
                    <a:pt x="893" y="1444"/>
                  </a:lnTo>
                  <a:lnTo>
                    <a:pt x="842" y="1500"/>
                  </a:lnTo>
                  <a:lnTo>
                    <a:pt x="788" y="1548"/>
                  </a:lnTo>
                  <a:lnTo>
                    <a:pt x="731" y="1587"/>
                  </a:lnTo>
                  <a:lnTo>
                    <a:pt x="671" y="1617"/>
                  </a:lnTo>
                  <a:lnTo>
                    <a:pt x="611" y="1636"/>
                  </a:lnTo>
                  <a:lnTo>
                    <a:pt x="548" y="1642"/>
                  </a:lnTo>
                  <a:lnTo>
                    <a:pt x="506" y="1642"/>
                  </a:lnTo>
                  <a:lnTo>
                    <a:pt x="464" y="1638"/>
                  </a:lnTo>
                  <a:lnTo>
                    <a:pt x="424" y="1630"/>
                  </a:lnTo>
                  <a:lnTo>
                    <a:pt x="386" y="1619"/>
                  </a:lnTo>
                  <a:lnTo>
                    <a:pt x="349" y="1606"/>
                  </a:lnTo>
                  <a:lnTo>
                    <a:pt x="315" y="1587"/>
                  </a:lnTo>
                  <a:lnTo>
                    <a:pt x="284" y="1565"/>
                  </a:lnTo>
                  <a:lnTo>
                    <a:pt x="259" y="1538"/>
                  </a:lnTo>
                  <a:lnTo>
                    <a:pt x="237" y="1504"/>
                  </a:lnTo>
                  <a:lnTo>
                    <a:pt x="220" y="1466"/>
                  </a:lnTo>
                  <a:lnTo>
                    <a:pt x="211" y="1421"/>
                  </a:lnTo>
                  <a:lnTo>
                    <a:pt x="208" y="1372"/>
                  </a:lnTo>
                  <a:lnTo>
                    <a:pt x="211" y="1318"/>
                  </a:lnTo>
                  <a:lnTo>
                    <a:pt x="220" y="1261"/>
                  </a:lnTo>
                  <a:lnTo>
                    <a:pt x="233" y="1208"/>
                  </a:lnTo>
                  <a:lnTo>
                    <a:pt x="235" y="1195"/>
                  </a:lnTo>
                  <a:lnTo>
                    <a:pt x="239" y="1176"/>
                  </a:lnTo>
                  <a:lnTo>
                    <a:pt x="244" y="1154"/>
                  </a:lnTo>
                  <a:lnTo>
                    <a:pt x="251" y="1127"/>
                  </a:lnTo>
                  <a:lnTo>
                    <a:pt x="257" y="1099"/>
                  </a:lnTo>
                  <a:lnTo>
                    <a:pt x="264" y="1073"/>
                  </a:lnTo>
                  <a:lnTo>
                    <a:pt x="269" y="1050"/>
                  </a:lnTo>
                  <a:lnTo>
                    <a:pt x="271" y="1033"/>
                  </a:lnTo>
                  <a:lnTo>
                    <a:pt x="306" y="901"/>
                  </a:lnTo>
                  <a:lnTo>
                    <a:pt x="315" y="869"/>
                  </a:lnTo>
                  <a:lnTo>
                    <a:pt x="320" y="845"/>
                  </a:lnTo>
                  <a:lnTo>
                    <a:pt x="324" y="824"/>
                  </a:lnTo>
                  <a:lnTo>
                    <a:pt x="326" y="805"/>
                  </a:lnTo>
                  <a:lnTo>
                    <a:pt x="326" y="782"/>
                  </a:lnTo>
                  <a:lnTo>
                    <a:pt x="324" y="754"/>
                  </a:lnTo>
                  <a:lnTo>
                    <a:pt x="319" y="726"/>
                  </a:lnTo>
                  <a:lnTo>
                    <a:pt x="309" y="703"/>
                  </a:lnTo>
                  <a:lnTo>
                    <a:pt x="295" y="686"/>
                  </a:lnTo>
                  <a:lnTo>
                    <a:pt x="277" y="675"/>
                  </a:lnTo>
                  <a:lnTo>
                    <a:pt x="253" y="671"/>
                  </a:lnTo>
                  <a:lnTo>
                    <a:pt x="224" y="675"/>
                  </a:lnTo>
                  <a:lnTo>
                    <a:pt x="200" y="686"/>
                  </a:lnTo>
                  <a:lnTo>
                    <a:pt x="179" y="707"/>
                  </a:lnTo>
                  <a:lnTo>
                    <a:pt x="159" y="731"/>
                  </a:lnTo>
                  <a:lnTo>
                    <a:pt x="142" y="762"/>
                  </a:lnTo>
                  <a:lnTo>
                    <a:pt x="128" y="797"/>
                  </a:lnTo>
                  <a:lnTo>
                    <a:pt x="113" y="835"/>
                  </a:lnTo>
                  <a:lnTo>
                    <a:pt x="100" y="878"/>
                  </a:lnTo>
                  <a:lnTo>
                    <a:pt x="89" y="922"/>
                  </a:lnTo>
                  <a:lnTo>
                    <a:pt x="82" y="948"/>
                  </a:lnTo>
                  <a:lnTo>
                    <a:pt x="77" y="965"/>
                  </a:lnTo>
                  <a:lnTo>
                    <a:pt x="69" y="978"/>
                  </a:lnTo>
                  <a:lnTo>
                    <a:pt x="62" y="984"/>
                  </a:lnTo>
                  <a:lnTo>
                    <a:pt x="53" y="988"/>
                  </a:lnTo>
                  <a:lnTo>
                    <a:pt x="40" y="988"/>
                  </a:lnTo>
                  <a:lnTo>
                    <a:pt x="31" y="988"/>
                  </a:lnTo>
                  <a:lnTo>
                    <a:pt x="22" y="986"/>
                  </a:lnTo>
                  <a:lnTo>
                    <a:pt x="11" y="982"/>
                  </a:lnTo>
                  <a:lnTo>
                    <a:pt x="4" y="973"/>
                  </a:lnTo>
                  <a:lnTo>
                    <a:pt x="0" y="958"/>
                  </a:lnTo>
                  <a:lnTo>
                    <a:pt x="2" y="950"/>
                  </a:lnTo>
                  <a:lnTo>
                    <a:pt x="6" y="933"/>
                  </a:lnTo>
                  <a:lnTo>
                    <a:pt x="11" y="910"/>
                  </a:lnTo>
                  <a:lnTo>
                    <a:pt x="18" y="884"/>
                  </a:lnTo>
                  <a:lnTo>
                    <a:pt x="28" y="854"/>
                  </a:lnTo>
                  <a:lnTo>
                    <a:pt x="38" y="820"/>
                  </a:lnTo>
                  <a:lnTo>
                    <a:pt x="51" y="788"/>
                  </a:lnTo>
                  <a:lnTo>
                    <a:pt x="66" y="756"/>
                  </a:lnTo>
                  <a:lnTo>
                    <a:pt x="80" y="728"/>
                  </a:lnTo>
                  <a:lnTo>
                    <a:pt x="97" y="701"/>
                  </a:lnTo>
                  <a:lnTo>
                    <a:pt x="117" y="677"/>
                  </a:lnTo>
                  <a:lnTo>
                    <a:pt x="139" y="654"/>
                  </a:lnTo>
                  <a:lnTo>
                    <a:pt x="162" y="635"/>
                  </a:lnTo>
                  <a:lnTo>
                    <a:pt x="189" y="622"/>
                  </a:lnTo>
                  <a:lnTo>
                    <a:pt x="222" y="613"/>
                  </a:lnTo>
                  <a:lnTo>
                    <a:pt x="257" y="609"/>
                  </a:lnTo>
                  <a:lnTo>
                    <a:pt x="299" y="613"/>
                  </a:lnTo>
                  <a:lnTo>
                    <a:pt x="337" y="620"/>
                  </a:lnTo>
                  <a:lnTo>
                    <a:pt x="373" y="635"/>
                  </a:lnTo>
                  <a:lnTo>
                    <a:pt x="406" y="654"/>
                  </a:lnTo>
                  <a:lnTo>
                    <a:pt x="437" y="681"/>
                  </a:lnTo>
                  <a:lnTo>
                    <a:pt x="460" y="709"/>
                  </a:lnTo>
                  <a:lnTo>
                    <a:pt x="479" y="743"/>
                  </a:lnTo>
                  <a:lnTo>
                    <a:pt x="490" y="782"/>
                  </a:lnTo>
                  <a:lnTo>
                    <a:pt x="495" y="824"/>
                  </a:lnTo>
                  <a:lnTo>
                    <a:pt x="493" y="845"/>
                  </a:lnTo>
                  <a:lnTo>
                    <a:pt x="488" y="871"/>
                  </a:lnTo>
                  <a:lnTo>
                    <a:pt x="482" y="899"/>
                  </a:lnTo>
                  <a:lnTo>
                    <a:pt x="475" y="929"/>
                  </a:lnTo>
                  <a:lnTo>
                    <a:pt x="470" y="958"/>
                  </a:lnTo>
                  <a:lnTo>
                    <a:pt x="464" y="980"/>
                  </a:lnTo>
                  <a:lnTo>
                    <a:pt x="457" y="1005"/>
                  </a:lnTo>
                  <a:lnTo>
                    <a:pt x="450" y="1031"/>
                  </a:lnTo>
                  <a:lnTo>
                    <a:pt x="444" y="1056"/>
                  </a:lnTo>
                  <a:lnTo>
                    <a:pt x="439" y="1076"/>
                  </a:lnTo>
                  <a:lnTo>
                    <a:pt x="435" y="1090"/>
                  </a:lnTo>
                  <a:lnTo>
                    <a:pt x="420" y="1146"/>
                  </a:lnTo>
                  <a:lnTo>
                    <a:pt x="409" y="1195"/>
                  </a:lnTo>
                  <a:lnTo>
                    <a:pt x="400" y="1235"/>
                  </a:lnTo>
                  <a:lnTo>
                    <a:pt x="393" y="1269"/>
                  </a:lnTo>
                  <a:lnTo>
                    <a:pt x="386" y="1297"/>
                  </a:lnTo>
                  <a:lnTo>
                    <a:pt x="382" y="1321"/>
                  </a:lnTo>
                  <a:lnTo>
                    <a:pt x="379" y="1342"/>
                  </a:lnTo>
                  <a:lnTo>
                    <a:pt x="377" y="1361"/>
                  </a:lnTo>
                  <a:lnTo>
                    <a:pt x="377" y="1380"/>
                  </a:lnTo>
                  <a:lnTo>
                    <a:pt x="375" y="1397"/>
                  </a:lnTo>
                  <a:lnTo>
                    <a:pt x="377" y="1419"/>
                  </a:lnTo>
                  <a:lnTo>
                    <a:pt x="379" y="1440"/>
                  </a:lnTo>
                  <a:lnTo>
                    <a:pt x="382" y="1465"/>
                  </a:lnTo>
                  <a:lnTo>
                    <a:pt x="389" y="1485"/>
                  </a:lnTo>
                  <a:lnTo>
                    <a:pt x="399" y="1508"/>
                  </a:lnTo>
                  <a:lnTo>
                    <a:pt x="413" y="1527"/>
                  </a:lnTo>
                  <a:lnTo>
                    <a:pt x="431" y="1546"/>
                  </a:lnTo>
                  <a:lnTo>
                    <a:pt x="455" y="1561"/>
                  </a:lnTo>
                  <a:lnTo>
                    <a:pt x="482" y="1572"/>
                  </a:lnTo>
                  <a:lnTo>
                    <a:pt x="517" y="1578"/>
                  </a:lnTo>
                  <a:lnTo>
                    <a:pt x="559" y="1581"/>
                  </a:lnTo>
                  <a:lnTo>
                    <a:pt x="600" y="1576"/>
                  </a:lnTo>
                  <a:lnTo>
                    <a:pt x="642" y="1557"/>
                  </a:lnTo>
                  <a:lnTo>
                    <a:pt x="682" y="1529"/>
                  </a:lnTo>
                  <a:lnTo>
                    <a:pt x="720" y="1489"/>
                  </a:lnTo>
                  <a:lnTo>
                    <a:pt x="759" y="1440"/>
                  </a:lnTo>
                  <a:lnTo>
                    <a:pt x="799" y="1380"/>
                  </a:lnTo>
                  <a:lnTo>
                    <a:pt x="839" y="1310"/>
                  </a:lnTo>
                  <a:lnTo>
                    <a:pt x="877" y="1233"/>
                  </a:lnTo>
                  <a:lnTo>
                    <a:pt x="908" y="1152"/>
                  </a:lnTo>
                  <a:lnTo>
                    <a:pt x="935" y="1067"/>
                  </a:lnTo>
                  <a:lnTo>
                    <a:pt x="961" y="982"/>
                  </a:lnTo>
                  <a:lnTo>
                    <a:pt x="982" y="899"/>
                  </a:lnTo>
                  <a:lnTo>
                    <a:pt x="1002" y="818"/>
                  </a:lnTo>
                  <a:lnTo>
                    <a:pt x="961" y="807"/>
                  </a:lnTo>
                  <a:lnTo>
                    <a:pt x="919" y="792"/>
                  </a:lnTo>
                  <a:lnTo>
                    <a:pt x="875" y="775"/>
                  </a:lnTo>
                  <a:lnTo>
                    <a:pt x="831" y="754"/>
                  </a:lnTo>
                  <a:lnTo>
                    <a:pt x="788" y="731"/>
                  </a:lnTo>
                  <a:lnTo>
                    <a:pt x="748" y="707"/>
                  </a:lnTo>
                  <a:lnTo>
                    <a:pt x="710" y="677"/>
                  </a:lnTo>
                  <a:lnTo>
                    <a:pt x="675" y="645"/>
                  </a:lnTo>
                  <a:lnTo>
                    <a:pt x="644" y="609"/>
                  </a:lnTo>
                  <a:lnTo>
                    <a:pt x="619" y="567"/>
                  </a:lnTo>
                  <a:lnTo>
                    <a:pt x="599" y="524"/>
                  </a:lnTo>
                  <a:lnTo>
                    <a:pt x="588" y="473"/>
                  </a:lnTo>
                  <a:lnTo>
                    <a:pt x="582" y="420"/>
                  </a:lnTo>
                  <a:lnTo>
                    <a:pt x="588" y="356"/>
                  </a:lnTo>
                  <a:lnTo>
                    <a:pt x="602" y="296"/>
                  </a:lnTo>
                  <a:lnTo>
                    <a:pt x="626" y="238"/>
                  </a:lnTo>
                  <a:lnTo>
                    <a:pt x="657" y="181"/>
                  </a:lnTo>
                  <a:lnTo>
                    <a:pt x="695" y="132"/>
                  </a:lnTo>
                  <a:lnTo>
                    <a:pt x="737" y="89"/>
                  </a:lnTo>
                  <a:lnTo>
                    <a:pt x="784" y="51"/>
                  </a:lnTo>
                  <a:lnTo>
                    <a:pt x="835" y="25"/>
                  </a:lnTo>
                  <a:lnTo>
                    <a:pt x="890" y="6"/>
                  </a:lnTo>
                  <a:lnTo>
                    <a:pt x="9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260" grpId="0" animBg="1"/>
      <p:bldP spid="59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Surface Defect in S[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,C,D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</a:rPr>
              <a:t>For z </a:t>
            </a:r>
            <a:r>
              <a:rPr lang="en-US" sz="2800" dirty="0" smtClean="0">
                <a:solidFill>
                  <a:srgbClr val="0066FF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srgbClr val="0066FF"/>
                </a:solidFill>
              </a:rPr>
              <a:t> C  we have a </a:t>
            </a:r>
            <a:r>
              <a:rPr lang="en-US" sz="2800" b="1" i="1" u="sng" dirty="0" smtClean="0">
                <a:solidFill>
                  <a:srgbClr val="0066FF"/>
                </a:solidFill>
              </a:rPr>
              <a:t>canonical surface defect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7432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It can be obtained from an M2-brane ending at x</a:t>
            </a:r>
            <a:r>
              <a:rPr lang="en-US" sz="2800" baseline="30000" dirty="0" smtClean="0">
                <a:solidFill>
                  <a:srgbClr val="FF0066"/>
                </a:solidFill>
              </a:rPr>
              <a:t>1</a:t>
            </a:r>
            <a:r>
              <a:rPr lang="en-US" sz="2800" dirty="0" smtClean="0">
                <a:solidFill>
                  <a:srgbClr val="FF0066"/>
                </a:solidFill>
              </a:rPr>
              <a:t>=x</a:t>
            </a:r>
            <a:r>
              <a:rPr lang="en-US" sz="2800" baseline="30000" dirty="0" smtClean="0">
                <a:solidFill>
                  <a:srgbClr val="FF0066"/>
                </a:solidFill>
              </a:rPr>
              <a:t>2</a:t>
            </a:r>
            <a:r>
              <a:rPr lang="en-US" sz="2800" dirty="0" smtClean="0">
                <a:solidFill>
                  <a:srgbClr val="FF0066"/>
                </a:solidFill>
              </a:rPr>
              <a:t>=0  in </a:t>
            </a:r>
            <a:r>
              <a:rPr lang="en-US" sz="2800" dirty="0" smtClean="0">
                <a:solidFill>
                  <a:srgbClr val="FF0066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2800" baseline="30000" dirty="0" smtClean="0">
                <a:solidFill>
                  <a:srgbClr val="FF0066"/>
                </a:solidFill>
              </a:rPr>
              <a:t>4</a:t>
            </a:r>
            <a:r>
              <a:rPr lang="en-US" sz="2800" dirty="0" smtClean="0">
                <a:solidFill>
                  <a:srgbClr val="FF0066"/>
                </a:solidFill>
              </a:rPr>
              <a:t> and z in C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10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In the IR the different </a:t>
            </a:r>
            <a:r>
              <a:rPr lang="en-US" sz="2400" dirty="0" err="1" smtClean="0">
                <a:solidFill>
                  <a:srgbClr val="009900"/>
                </a:solidFill>
              </a:rPr>
              <a:t>vacua</a:t>
            </a:r>
            <a:r>
              <a:rPr lang="en-US" sz="2400" dirty="0" smtClean="0">
                <a:solidFill>
                  <a:srgbClr val="009900"/>
                </a:solidFill>
              </a:rPr>
              <a:t> for this M2-brane are the different sheets in the fiber of the SW curve over z. 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800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Therefore the </a:t>
            </a:r>
            <a:r>
              <a:rPr lang="en-US" sz="2400" dirty="0" err="1" smtClean="0">
                <a:solidFill>
                  <a:srgbClr val="6600FF"/>
                </a:solidFill>
              </a:rPr>
              <a:t>chiral</a:t>
            </a:r>
            <a:r>
              <a:rPr lang="en-US" sz="2400" dirty="0" smtClean="0">
                <a:solidFill>
                  <a:srgbClr val="6600FF"/>
                </a:solidFill>
              </a:rPr>
              <a:t> ring of the 2d theory should be the same as the equation for the SW curve!   </a:t>
            </a:r>
            <a:endParaRPr lang="en-US" sz="2400" dirty="0">
              <a:solidFill>
                <a:srgbClr val="66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4600" y="5181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Alday</a:t>
            </a:r>
            <a:r>
              <a:rPr lang="en-US" sz="1600" dirty="0" smtClean="0"/>
              <a:t>, </a:t>
            </a:r>
            <a:r>
              <a:rPr lang="en-US" sz="1600" dirty="0" err="1" smtClean="0"/>
              <a:t>Gaiotto</a:t>
            </a:r>
            <a:r>
              <a:rPr lang="en-US" sz="1600" dirty="0" smtClean="0"/>
              <a:t>, </a:t>
            </a:r>
            <a:r>
              <a:rPr lang="en-US" sz="1600" dirty="0" err="1" smtClean="0"/>
              <a:t>Gukov</a:t>
            </a:r>
            <a:r>
              <a:rPr lang="en-US" sz="1600" dirty="0" smtClean="0"/>
              <a:t>, </a:t>
            </a:r>
            <a:r>
              <a:rPr lang="en-US" sz="1600" dirty="0" err="1" smtClean="0"/>
              <a:t>Tachikawa</a:t>
            </a:r>
            <a:r>
              <a:rPr lang="en-US" sz="1600" dirty="0" smtClean="0"/>
              <a:t>, </a:t>
            </a:r>
            <a:r>
              <a:rPr lang="en-US" sz="1600" dirty="0" err="1" smtClean="0"/>
              <a:t>Verlinde</a:t>
            </a:r>
            <a:r>
              <a:rPr lang="en-US" sz="1600" dirty="0" smtClean="0"/>
              <a:t>;   </a:t>
            </a:r>
            <a:r>
              <a:rPr lang="en-US" sz="1600" dirty="0" err="1" smtClean="0"/>
              <a:t>Gaiotto</a:t>
            </a:r>
            <a:endParaRPr lang="en-US" sz="1600" dirty="0"/>
          </a:p>
        </p:txBody>
      </p:sp>
      <p:grpSp>
        <p:nvGrpSpPr>
          <p:cNvPr id="33" name="Group 48"/>
          <p:cNvGrpSpPr/>
          <p:nvPr/>
        </p:nvGrpSpPr>
        <p:grpSpPr>
          <a:xfrm>
            <a:off x="7086600" y="2819400"/>
            <a:ext cx="1805035" cy="1036935"/>
            <a:chOff x="2805369" y="2785613"/>
            <a:chExt cx="4416575" cy="2064372"/>
          </a:xfrm>
        </p:grpSpPr>
        <p:grpSp>
          <p:nvGrpSpPr>
            <p:cNvPr id="34" name="Group 17"/>
            <p:cNvGrpSpPr/>
            <p:nvPr/>
          </p:nvGrpSpPr>
          <p:grpSpPr>
            <a:xfrm>
              <a:off x="2805369" y="2785613"/>
              <a:ext cx="4416575" cy="2064372"/>
              <a:chOff x="2805369" y="2785613"/>
              <a:chExt cx="4416575" cy="2064372"/>
            </a:xfrm>
          </p:grpSpPr>
          <p:sp>
            <p:nvSpPr>
              <p:cNvPr id="39" name="Freeform 62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805369" y="3044536"/>
                <a:ext cx="320042" cy="507089"/>
              </a:xfrm>
              <a:custGeom>
                <a:avLst/>
                <a:gdLst/>
                <a:ahLst/>
                <a:cxnLst>
                  <a:cxn ang="0">
                    <a:pos x="1326" y="0"/>
                  </a:cxn>
                  <a:cxn ang="0">
                    <a:pos x="1334" y="538"/>
                  </a:cxn>
                  <a:cxn ang="0">
                    <a:pos x="1318" y="442"/>
                  </a:cxn>
                  <a:cxn ang="0">
                    <a:pos x="1299" y="359"/>
                  </a:cxn>
                  <a:cxn ang="0">
                    <a:pos x="1274" y="289"/>
                  </a:cxn>
                  <a:cxn ang="0">
                    <a:pos x="1244" y="230"/>
                  </a:cxn>
                  <a:cxn ang="0">
                    <a:pos x="1206" y="182"/>
                  </a:cxn>
                  <a:cxn ang="0">
                    <a:pos x="1161" y="145"/>
                  </a:cxn>
                  <a:cxn ang="0">
                    <a:pos x="1107" y="116"/>
                  </a:cxn>
                  <a:cxn ang="0">
                    <a:pos x="1043" y="95"/>
                  </a:cxn>
                  <a:cxn ang="0">
                    <a:pos x="969" y="82"/>
                  </a:cxn>
                  <a:cxn ang="0">
                    <a:pos x="883" y="74"/>
                  </a:cxn>
                  <a:cxn ang="0">
                    <a:pos x="785" y="72"/>
                  </a:cxn>
                  <a:cxn ang="0">
                    <a:pos x="724" y="782"/>
                  </a:cxn>
                  <a:cxn ang="0">
                    <a:pos x="734" y="793"/>
                  </a:cxn>
                  <a:cxn ang="0">
                    <a:pos x="741" y="807"/>
                  </a:cxn>
                  <a:cxn ang="0">
                    <a:pos x="743" y="818"/>
                  </a:cxn>
                  <a:cxn ang="0">
                    <a:pos x="741" y="823"/>
                  </a:cxn>
                  <a:cxn ang="0">
                    <a:pos x="737" y="831"/>
                  </a:cxn>
                  <a:cxn ang="0">
                    <a:pos x="728" y="845"/>
                  </a:cxn>
                  <a:cxn ang="0">
                    <a:pos x="721" y="853"/>
                  </a:cxn>
                  <a:cxn ang="0">
                    <a:pos x="778" y="1530"/>
                  </a:cxn>
                  <a:cxn ang="0">
                    <a:pos x="860" y="1529"/>
                  </a:cxn>
                  <a:cxn ang="0">
                    <a:pos x="935" y="1524"/>
                  </a:cxn>
                  <a:cxn ang="0">
                    <a:pos x="1002" y="1515"/>
                  </a:cxn>
                  <a:cxn ang="0">
                    <a:pos x="1062" y="1501"/>
                  </a:cxn>
                  <a:cxn ang="0">
                    <a:pos x="1116" y="1482"/>
                  </a:cxn>
                  <a:cxn ang="0">
                    <a:pos x="1163" y="1456"/>
                  </a:cxn>
                  <a:cxn ang="0">
                    <a:pos x="1204" y="1422"/>
                  </a:cxn>
                  <a:cxn ang="0">
                    <a:pos x="1240" y="1380"/>
                  </a:cxn>
                  <a:cxn ang="0">
                    <a:pos x="1269" y="1329"/>
                  </a:cxn>
                  <a:cxn ang="0">
                    <a:pos x="1294" y="1268"/>
                  </a:cxn>
                  <a:cxn ang="0">
                    <a:pos x="1313" y="1197"/>
                  </a:cxn>
                  <a:cxn ang="0">
                    <a:pos x="1328" y="1113"/>
                  </a:cxn>
                  <a:cxn ang="0">
                    <a:pos x="1388" y="1067"/>
                  </a:cxn>
                  <a:cxn ang="0">
                    <a:pos x="37" y="1631"/>
                  </a:cxn>
                  <a:cxn ang="0">
                    <a:pos x="20" y="1629"/>
                  </a:cxn>
                  <a:cxn ang="0">
                    <a:pos x="8" y="1624"/>
                  </a:cxn>
                  <a:cxn ang="0">
                    <a:pos x="1" y="1613"/>
                  </a:cxn>
                  <a:cxn ang="0">
                    <a:pos x="0" y="1603"/>
                  </a:cxn>
                  <a:cxn ang="0">
                    <a:pos x="3" y="1593"/>
                  </a:cxn>
                  <a:cxn ang="0">
                    <a:pos x="11" y="1584"/>
                  </a:cxn>
                  <a:cxn ang="0">
                    <a:pos x="25" y="1568"/>
                  </a:cxn>
                  <a:cxn ang="0">
                    <a:pos x="0" y="52"/>
                  </a:cxn>
                  <a:cxn ang="0">
                    <a:pos x="1" y="24"/>
                  </a:cxn>
                  <a:cxn ang="0">
                    <a:pos x="6" y="9"/>
                  </a:cxn>
                  <a:cxn ang="0">
                    <a:pos x="18" y="2"/>
                  </a:cxn>
                  <a:cxn ang="0">
                    <a:pos x="41" y="0"/>
                  </a:cxn>
                </a:cxnLst>
                <a:rect l="0" t="0" r="r" b="b"/>
                <a:pathLst>
                  <a:path w="1388" h="1631">
                    <a:moveTo>
                      <a:pt x="41" y="0"/>
                    </a:moveTo>
                    <a:lnTo>
                      <a:pt x="1326" y="0"/>
                    </a:lnTo>
                    <a:lnTo>
                      <a:pt x="1388" y="538"/>
                    </a:lnTo>
                    <a:lnTo>
                      <a:pt x="1334" y="538"/>
                    </a:lnTo>
                    <a:lnTo>
                      <a:pt x="1326" y="488"/>
                    </a:lnTo>
                    <a:lnTo>
                      <a:pt x="1318" y="442"/>
                    </a:lnTo>
                    <a:lnTo>
                      <a:pt x="1309" y="398"/>
                    </a:lnTo>
                    <a:lnTo>
                      <a:pt x="1299" y="359"/>
                    </a:lnTo>
                    <a:lnTo>
                      <a:pt x="1287" y="322"/>
                    </a:lnTo>
                    <a:lnTo>
                      <a:pt x="1274" y="289"/>
                    </a:lnTo>
                    <a:lnTo>
                      <a:pt x="1260" y="258"/>
                    </a:lnTo>
                    <a:lnTo>
                      <a:pt x="1244" y="230"/>
                    </a:lnTo>
                    <a:lnTo>
                      <a:pt x="1226" y="205"/>
                    </a:lnTo>
                    <a:lnTo>
                      <a:pt x="1206" y="182"/>
                    </a:lnTo>
                    <a:lnTo>
                      <a:pt x="1185" y="163"/>
                    </a:lnTo>
                    <a:lnTo>
                      <a:pt x="1161" y="145"/>
                    </a:lnTo>
                    <a:lnTo>
                      <a:pt x="1135" y="129"/>
                    </a:lnTo>
                    <a:lnTo>
                      <a:pt x="1107" y="116"/>
                    </a:lnTo>
                    <a:lnTo>
                      <a:pt x="1076" y="105"/>
                    </a:lnTo>
                    <a:lnTo>
                      <a:pt x="1043" y="95"/>
                    </a:lnTo>
                    <a:lnTo>
                      <a:pt x="1008" y="87"/>
                    </a:lnTo>
                    <a:lnTo>
                      <a:pt x="969" y="82"/>
                    </a:lnTo>
                    <a:lnTo>
                      <a:pt x="928" y="77"/>
                    </a:lnTo>
                    <a:lnTo>
                      <a:pt x="883" y="74"/>
                    </a:lnTo>
                    <a:lnTo>
                      <a:pt x="836" y="72"/>
                    </a:lnTo>
                    <a:lnTo>
                      <a:pt x="785" y="72"/>
                    </a:lnTo>
                    <a:lnTo>
                      <a:pt x="258" y="72"/>
                    </a:lnTo>
                    <a:lnTo>
                      <a:pt x="724" y="782"/>
                    </a:lnTo>
                    <a:lnTo>
                      <a:pt x="729" y="788"/>
                    </a:lnTo>
                    <a:lnTo>
                      <a:pt x="734" y="793"/>
                    </a:lnTo>
                    <a:lnTo>
                      <a:pt x="738" y="800"/>
                    </a:lnTo>
                    <a:lnTo>
                      <a:pt x="741" y="807"/>
                    </a:lnTo>
                    <a:lnTo>
                      <a:pt x="743" y="816"/>
                    </a:lnTo>
                    <a:lnTo>
                      <a:pt x="743" y="818"/>
                    </a:lnTo>
                    <a:lnTo>
                      <a:pt x="742" y="820"/>
                    </a:lnTo>
                    <a:lnTo>
                      <a:pt x="741" y="823"/>
                    </a:lnTo>
                    <a:lnTo>
                      <a:pt x="740" y="826"/>
                    </a:lnTo>
                    <a:lnTo>
                      <a:pt x="737" y="831"/>
                    </a:lnTo>
                    <a:lnTo>
                      <a:pt x="734" y="837"/>
                    </a:lnTo>
                    <a:lnTo>
                      <a:pt x="728" y="845"/>
                    </a:lnTo>
                    <a:lnTo>
                      <a:pt x="721" y="854"/>
                    </a:lnTo>
                    <a:lnTo>
                      <a:pt x="721" y="853"/>
                    </a:lnTo>
                    <a:lnTo>
                      <a:pt x="148" y="1530"/>
                    </a:lnTo>
                    <a:lnTo>
                      <a:pt x="778" y="1530"/>
                    </a:lnTo>
                    <a:lnTo>
                      <a:pt x="820" y="1529"/>
                    </a:lnTo>
                    <a:lnTo>
                      <a:pt x="860" y="1529"/>
                    </a:lnTo>
                    <a:lnTo>
                      <a:pt x="898" y="1526"/>
                    </a:lnTo>
                    <a:lnTo>
                      <a:pt x="935" y="1524"/>
                    </a:lnTo>
                    <a:lnTo>
                      <a:pt x="969" y="1520"/>
                    </a:lnTo>
                    <a:lnTo>
                      <a:pt x="1002" y="1515"/>
                    </a:lnTo>
                    <a:lnTo>
                      <a:pt x="1033" y="1509"/>
                    </a:lnTo>
                    <a:lnTo>
                      <a:pt x="1062" y="1501"/>
                    </a:lnTo>
                    <a:lnTo>
                      <a:pt x="1090" y="1492"/>
                    </a:lnTo>
                    <a:lnTo>
                      <a:pt x="1116" y="1482"/>
                    </a:lnTo>
                    <a:lnTo>
                      <a:pt x="1140" y="1470"/>
                    </a:lnTo>
                    <a:lnTo>
                      <a:pt x="1163" y="1456"/>
                    </a:lnTo>
                    <a:lnTo>
                      <a:pt x="1185" y="1440"/>
                    </a:lnTo>
                    <a:lnTo>
                      <a:pt x="1204" y="1422"/>
                    </a:lnTo>
                    <a:lnTo>
                      <a:pt x="1222" y="1402"/>
                    </a:lnTo>
                    <a:lnTo>
                      <a:pt x="1240" y="1380"/>
                    </a:lnTo>
                    <a:lnTo>
                      <a:pt x="1255" y="1356"/>
                    </a:lnTo>
                    <a:lnTo>
                      <a:pt x="1269" y="1329"/>
                    </a:lnTo>
                    <a:lnTo>
                      <a:pt x="1282" y="1300"/>
                    </a:lnTo>
                    <a:lnTo>
                      <a:pt x="1294" y="1268"/>
                    </a:lnTo>
                    <a:lnTo>
                      <a:pt x="1304" y="1234"/>
                    </a:lnTo>
                    <a:lnTo>
                      <a:pt x="1313" y="1197"/>
                    </a:lnTo>
                    <a:lnTo>
                      <a:pt x="1321" y="1156"/>
                    </a:lnTo>
                    <a:lnTo>
                      <a:pt x="1328" y="1113"/>
                    </a:lnTo>
                    <a:lnTo>
                      <a:pt x="1334" y="1067"/>
                    </a:lnTo>
                    <a:lnTo>
                      <a:pt x="1388" y="1067"/>
                    </a:lnTo>
                    <a:lnTo>
                      <a:pt x="1326" y="1631"/>
                    </a:lnTo>
                    <a:lnTo>
                      <a:pt x="37" y="1631"/>
                    </a:lnTo>
                    <a:lnTo>
                      <a:pt x="29" y="1630"/>
                    </a:lnTo>
                    <a:lnTo>
                      <a:pt x="20" y="1629"/>
                    </a:lnTo>
                    <a:lnTo>
                      <a:pt x="13" y="1627"/>
                    </a:lnTo>
                    <a:lnTo>
                      <a:pt x="8" y="1624"/>
                    </a:lnTo>
                    <a:lnTo>
                      <a:pt x="3" y="1619"/>
                    </a:lnTo>
                    <a:lnTo>
                      <a:pt x="1" y="1613"/>
                    </a:lnTo>
                    <a:lnTo>
                      <a:pt x="0" y="1605"/>
                    </a:lnTo>
                    <a:lnTo>
                      <a:pt x="0" y="1603"/>
                    </a:lnTo>
                    <a:lnTo>
                      <a:pt x="1" y="1597"/>
                    </a:lnTo>
                    <a:lnTo>
                      <a:pt x="3" y="1593"/>
                    </a:lnTo>
                    <a:lnTo>
                      <a:pt x="6" y="1589"/>
                    </a:lnTo>
                    <a:lnTo>
                      <a:pt x="11" y="1584"/>
                    </a:lnTo>
                    <a:lnTo>
                      <a:pt x="17" y="1577"/>
                    </a:lnTo>
                    <a:lnTo>
                      <a:pt x="25" y="1568"/>
                    </a:lnTo>
                    <a:lnTo>
                      <a:pt x="566" y="921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1" y="24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1" y="5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45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869377" y="4339153"/>
                <a:ext cx="384050" cy="510832"/>
              </a:xfrm>
              <a:custGeom>
                <a:avLst/>
                <a:gdLst/>
                <a:ahLst/>
                <a:cxnLst>
                  <a:cxn ang="0">
                    <a:pos x="1180" y="11"/>
                  </a:cxn>
                  <a:cxn ang="0">
                    <a:pos x="1296" y="49"/>
                  </a:cxn>
                  <a:cxn ang="0">
                    <a:pos x="1380" y="103"/>
                  </a:cxn>
                  <a:cxn ang="0">
                    <a:pos x="1435" y="158"/>
                  </a:cxn>
                  <a:cxn ang="0">
                    <a:pos x="1465" y="198"/>
                  </a:cxn>
                  <a:cxn ang="0">
                    <a:pos x="1650" y="11"/>
                  </a:cxn>
                  <a:cxn ang="0">
                    <a:pos x="1669" y="0"/>
                  </a:cxn>
                  <a:cxn ang="0">
                    <a:pos x="1691" y="6"/>
                  </a:cxn>
                  <a:cxn ang="0">
                    <a:pos x="1698" y="22"/>
                  </a:cxn>
                  <a:cxn ang="0">
                    <a:pos x="1541" y="635"/>
                  </a:cxn>
                  <a:cxn ang="0">
                    <a:pos x="1523" y="655"/>
                  </a:cxn>
                  <a:cxn ang="0">
                    <a:pos x="1489" y="655"/>
                  </a:cxn>
                  <a:cxn ang="0">
                    <a:pos x="1470" y="642"/>
                  </a:cxn>
                  <a:cxn ang="0">
                    <a:pos x="1472" y="605"/>
                  </a:cxn>
                  <a:cxn ang="0">
                    <a:pos x="1475" y="558"/>
                  </a:cxn>
                  <a:cxn ang="0">
                    <a:pos x="1471" y="434"/>
                  </a:cxn>
                  <a:cxn ang="0">
                    <a:pos x="1435" y="291"/>
                  </a:cxn>
                  <a:cxn ang="0">
                    <a:pos x="1364" y="180"/>
                  </a:cxn>
                  <a:cxn ang="0">
                    <a:pos x="1260" y="105"/>
                  </a:cxn>
                  <a:cxn ang="0">
                    <a:pos x="1127" y="71"/>
                  </a:cxn>
                  <a:cxn ang="0">
                    <a:pos x="942" y="87"/>
                  </a:cxn>
                  <a:cxn ang="0">
                    <a:pos x="751" y="160"/>
                  </a:cxn>
                  <a:cxn ang="0">
                    <a:pos x="580" y="277"/>
                  </a:cxn>
                  <a:cxn ang="0">
                    <a:pos x="438" y="437"/>
                  </a:cxn>
                  <a:cxn ang="0">
                    <a:pos x="332" y="626"/>
                  </a:cxn>
                  <a:cxn ang="0">
                    <a:pos x="266" y="813"/>
                  </a:cxn>
                  <a:cxn ang="0">
                    <a:pos x="230" y="978"/>
                  </a:cxn>
                  <a:cxn ang="0">
                    <a:pos x="219" y="1102"/>
                  </a:cxn>
                  <a:cxn ang="0">
                    <a:pos x="229" y="1248"/>
                  </a:cxn>
                  <a:cxn ang="0">
                    <a:pos x="275" y="1380"/>
                  </a:cxn>
                  <a:cxn ang="0">
                    <a:pos x="349" y="1479"/>
                  </a:cxn>
                  <a:cxn ang="0">
                    <a:pos x="444" y="1546"/>
                  </a:cxn>
                  <a:cxn ang="0">
                    <a:pos x="550" y="1587"/>
                  </a:cxn>
                  <a:cxn ang="0">
                    <a:pos x="660" y="1603"/>
                  </a:cxn>
                  <a:cxn ang="0">
                    <a:pos x="794" y="1593"/>
                  </a:cxn>
                  <a:cxn ang="0">
                    <a:pos x="953" y="1542"/>
                  </a:cxn>
                  <a:cxn ang="0">
                    <a:pos x="1127" y="1436"/>
                  </a:cxn>
                  <a:cxn ang="0">
                    <a:pos x="1250" y="1308"/>
                  </a:cxn>
                  <a:cxn ang="0">
                    <a:pos x="1323" y="1184"/>
                  </a:cxn>
                  <a:cxn ang="0">
                    <a:pos x="1361" y="1087"/>
                  </a:cxn>
                  <a:cxn ang="0">
                    <a:pos x="1380" y="1053"/>
                  </a:cxn>
                  <a:cxn ang="0">
                    <a:pos x="1401" y="1048"/>
                  </a:cxn>
                  <a:cxn ang="0">
                    <a:pos x="1420" y="1053"/>
                  </a:cxn>
                  <a:cxn ang="0">
                    <a:pos x="1427" y="1073"/>
                  </a:cxn>
                  <a:cxn ang="0">
                    <a:pos x="1413" y="1123"/>
                  </a:cxn>
                  <a:cxn ang="0">
                    <a:pos x="1372" y="1219"/>
                  </a:cxn>
                  <a:cxn ang="0">
                    <a:pos x="1293" y="1342"/>
                  </a:cxn>
                  <a:cxn ang="0">
                    <a:pos x="1165" y="1476"/>
                  </a:cxn>
                  <a:cxn ang="0">
                    <a:pos x="1020" y="1576"/>
                  </a:cxn>
                  <a:cxn ang="0">
                    <a:pos x="845" y="1648"/>
                  </a:cxn>
                  <a:cxn ang="0">
                    <a:pos x="646" y="1675"/>
                  </a:cxn>
                  <a:cxn ang="0">
                    <a:pos x="457" y="1651"/>
                  </a:cxn>
                  <a:cxn ang="0">
                    <a:pos x="291" y="1582"/>
                  </a:cxn>
                  <a:cxn ang="0">
                    <a:pos x="156" y="1472"/>
                  </a:cxn>
                  <a:cxn ang="0">
                    <a:pos x="59" y="1324"/>
                  </a:cxn>
                  <a:cxn ang="0">
                    <a:pos x="7" y="1145"/>
                  </a:cxn>
                  <a:cxn ang="0">
                    <a:pos x="9" y="921"/>
                  </a:cxn>
                  <a:cxn ang="0">
                    <a:pos x="80" y="684"/>
                  </a:cxn>
                  <a:cxn ang="0">
                    <a:pos x="208" y="465"/>
                  </a:cxn>
                  <a:cxn ang="0">
                    <a:pos x="383" y="277"/>
                  </a:cxn>
                  <a:cxn ang="0">
                    <a:pos x="593" y="130"/>
                  </a:cxn>
                  <a:cxn ang="0">
                    <a:pos x="826" y="34"/>
                  </a:cxn>
                  <a:cxn ang="0">
                    <a:pos x="1071" y="0"/>
                  </a:cxn>
                </a:cxnLst>
                <a:rect l="0" t="0" r="r" b="b"/>
                <a:pathLst>
                  <a:path w="1698" h="1675">
                    <a:moveTo>
                      <a:pt x="1071" y="0"/>
                    </a:moveTo>
                    <a:lnTo>
                      <a:pt x="1110" y="1"/>
                    </a:lnTo>
                    <a:lnTo>
                      <a:pt x="1146" y="5"/>
                    </a:lnTo>
                    <a:lnTo>
                      <a:pt x="1180" y="11"/>
                    </a:lnTo>
                    <a:lnTo>
                      <a:pt x="1212" y="18"/>
                    </a:lnTo>
                    <a:lnTo>
                      <a:pt x="1242" y="27"/>
                    </a:lnTo>
                    <a:lnTo>
                      <a:pt x="1270" y="38"/>
                    </a:lnTo>
                    <a:lnTo>
                      <a:pt x="1296" y="49"/>
                    </a:lnTo>
                    <a:lnTo>
                      <a:pt x="1319" y="62"/>
                    </a:lnTo>
                    <a:lnTo>
                      <a:pt x="1342" y="75"/>
                    </a:lnTo>
                    <a:lnTo>
                      <a:pt x="1361" y="89"/>
                    </a:lnTo>
                    <a:lnTo>
                      <a:pt x="1380" y="103"/>
                    </a:lnTo>
                    <a:lnTo>
                      <a:pt x="1396" y="118"/>
                    </a:lnTo>
                    <a:lnTo>
                      <a:pt x="1410" y="131"/>
                    </a:lnTo>
                    <a:lnTo>
                      <a:pt x="1424" y="145"/>
                    </a:lnTo>
                    <a:lnTo>
                      <a:pt x="1435" y="158"/>
                    </a:lnTo>
                    <a:lnTo>
                      <a:pt x="1445" y="170"/>
                    </a:lnTo>
                    <a:lnTo>
                      <a:pt x="1452" y="180"/>
                    </a:lnTo>
                    <a:lnTo>
                      <a:pt x="1460" y="189"/>
                    </a:lnTo>
                    <a:lnTo>
                      <a:pt x="1465" y="198"/>
                    </a:lnTo>
                    <a:lnTo>
                      <a:pt x="1469" y="203"/>
                    </a:lnTo>
                    <a:lnTo>
                      <a:pt x="1634" y="25"/>
                    </a:lnTo>
                    <a:lnTo>
                      <a:pt x="1643" y="17"/>
                    </a:lnTo>
                    <a:lnTo>
                      <a:pt x="1650" y="11"/>
                    </a:lnTo>
                    <a:lnTo>
                      <a:pt x="1656" y="6"/>
                    </a:lnTo>
                    <a:lnTo>
                      <a:pt x="1660" y="3"/>
                    </a:lnTo>
                    <a:lnTo>
                      <a:pt x="1664" y="1"/>
                    </a:lnTo>
                    <a:lnTo>
                      <a:pt x="1669" y="0"/>
                    </a:lnTo>
                    <a:lnTo>
                      <a:pt x="1671" y="0"/>
                    </a:lnTo>
                    <a:lnTo>
                      <a:pt x="1680" y="1"/>
                    </a:lnTo>
                    <a:lnTo>
                      <a:pt x="1687" y="3"/>
                    </a:lnTo>
                    <a:lnTo>
                      <a:pt x="1691" y="6"/>
                    </a:lnTo>
                    <a:lnTo>
                      <a:pt x="1694" y="10"/>
                    </a:lnTo>
                    <a:lnTo>
                      <a:pt x="1696" y="14"/>
                    </a:lnTo>
                    <a:lnTo>
                      <a:pt x="1698" y="18"/>
                    </a:lnTo>
                    <a:lnTo>
                      <a:pt x="1698" y="22"/>
                    </a:lnTo>
                    <a:lnTo>
                      <a:pt x="1698" y="22"/>
                    </a:lnTo>
                    <a:lnTo>
                      <a:pt x="1548" y="610"/>
                    </a:lnTo>
                    <a:lnTo>
                      <a:pt x="1544" y="624"/>
                    </a:lnTo>
                    <a:lnTo>
                      <a:pt x="1541" y="635"/>
                    </a:lnTo>
                    <a:lnTo>
                      <a:pt x="1538" y="643"/>
                    </a:lnTo>
                    <a:lnTo>
                      <a:pt x="1534" y="649"/>
                    </a:lnTo>
                    <a:lnTo>
                      <a:pt x="1529" y="653"/>
                    </a:lnTo>
                    <a:lnTo>
                      <a:pt x="1523" y="655"/>
                    </a:lnTo>
                    <a:lnTo>
                      <a:pt x="1514" y="656"/>
                    </a:lnTo>
                    <a:lnTo>
                      <a:pt x="1499" y="656"/>
                    </a:lnTo>
                    <a:lnTo>
                      <a:pt x="1494" y="656"/>
                    </a:lnTo>
                    <a:lnTo>
                      <a:pt x="1489" y="655"/>
                    </a:lnTo>
                    <a:lnTo>
                      <a:pt x="1483" y="654"/>
                    </a:lnTo>
                    <a:lnTo>
                      <a:pt x="1477" y="651"/>
                    </a:lnTo>
                    <a:lnTo>
                      <a:pt x="1473" y="648"/>
                    </a:lnTo>
                    <a:lnTo>
                      <a:pt x="1470" y="642"/>
                    </a:lnTo>
                    <a:lnTo>
                      <a:pt x="1469" y="635"/>
                    </a:lnTo>
                    <a:lnTo>
                      <a:pt x="1469" y="629"/>
                    </a:lnTo>
                    <a:lnTo>
                      <a:pt x="1471" y="611"/>
                    </a:lnTo>
                    <a:lnTo>
                      <a:pt x="1472" y="605"/>
                    </a:lnTo>
                    <a:lnTo>
                      <a:pt x="1473" y="597"/>
                    </a:lnTo>
                    <a:lnTo>
                      <a:pt x="1474" y="587"/>
                    </a:lnTo>
                    <a:lnTo>
                      <a:pt x="1475" y="573"/>
                    </a:lnTo>
                    <a:lnTo>
                      <a:pt x="1475" y="558"/>
                    </a:lnTo>
                    <a:lnTo>
                      <a:pt x="1476" y="539"/>
                    </a:lnTo>
                    <a:lnTo>
                      <a:pt x="1476" y="515"/>
                    </a:lnTo>
                    <a:lnTo>
                      <a:pt x="1475" y="473"/>
                    </a:lnTo>
                    <a:lnTo>
                      <a:pt x="1471" y="434"/>
                    </a:lnTo>
                    <a:lnTo>
                      <a:pt x="1466" y="395"/>
                    </a:lnTo>
                    <a:lnTo>
                      <a:pt x="1458" y="359"/>
                    </a:lnTo>
                    <a:lnTo>
                      <a:pt x="1447" y="324"/>
                    </a:lnTo>
                    <a:lnTo>
                      <a:pt x="1435" y="291"/>
                    </a:lnTo>
                    <a:lnTo>
                      <a:pt x="1420" y="260"/>
                    </a:lnTo>
                    <a:lnTo>
                      <a:pt x="1403" y="231"/>
                    </a:lnTo>
                    <a:lnTo>
                      <a:pt x="1384" y="204"/>
                    </a:lnTo>
                    <a:lnTo>
                      <a:pt x="1364" y="180"/>
                    </a:lnTo>
                    <a:lnTo>
                      <a:pt x="1341" y="158"/>
                    </a:lnTo>
                    <a:lnTo>
                      <a:pt x="1316" y="137"/>
                    </a:lnTo>
                    <a:lnTo>
                      <a:pt x="1289" y="120"/>
                    </a:lnTo>
                    <a:lnTo>
                      <a:pt x="1260" y="105"/>
                    </a:lnTo>
                    <a:lnTo>
                      <a:pt x="1230" y="92"/>
                    </a:lnTo>
                    <a:lnTo>
                      <a:pt x="1197" y="82"/>
                    </a:lnTo>
                    <a:lnTo>
                      <a:pt x="1163" y="75"/>
                    </a:lnTo>
                    <a:lnTo>
                      <a:pt x="1127" y="71"/>
                    </a:lnTo>
                    <a:lnTo>
                      <a:pt x="1089" y="70"/>
                    </a:lnTo>
                    <a:lnTo>
                      <a:pt x="1041" y="72"/>
                    </a:lnTo>
                    <a:lnTo>
                      <a:pt x="992" y="78"/>
                    </a:lnTo>
                    <a:lnTo>
                      <a:pt x="942" y="87"/>
                    </a:lnTo>
                    <a:lnTo>
                      <a:pt x="893" y="101"/>
                    </a:lnTo>
                    <a:lnTo>
                      <a:pt x="845" y="117"/>
                    </a:lnTo>
                    <a:lnTo>
                      <a:pt x="798" y="137"/>
                    </a:lnTo>
                    <a:lnTo>
                      <a:pt x="751" y="160"/>
                    </a:lnTo>
                    <a:lnTo>
                      <a:pt x="706" y="185"/>
                    </a:lnTo>
                    <a:lnTo>
                      <a:pt x="662" y="213"/>
                    </a:lnTo>
                    <a:lnTo>
                      <a:pt x="620" y="244"/>
                    </a:lnTo>
                    <a:lnTo>
                      <a:pt x="580" y="277"/>
                    </a:lnTo>
                    <a:lnTo>
                      <a:pt x="543" y="312"/>
                    </a:lnTo>
                    <a:lnTo>
                      <a:pt x="507" y="349"/>
                    </a:lnTo>
                    <a:lnTo>
                      <a:pt x="470" y="392"/>
                    </a:lnTo>
                    <a:lnTo>
                      <a:pt x="438" y="437"/>
                    </a:lnTo>
                    <a:lnTo>
                      <a:pt x="407" y="484"/>
                    </a:lnTo>
                    <a:lnTo>
                      <a:pt x="379" y="531"/>
                    </a:lnTo>
                    <a:lnTo>
                      <a:pt x="354" y="579"/>
                    </a:lnTo>
                    <a:lnTo>
                      <a:pt x="332" y="626"/>
                    </a:lnTo>
                    <a:lnTo>
                      <a:pt x="312" y="673"/>
                    </a:lnTo>
                    <a:lnTo>
                      <a:pt x="295" y="721"/>
                    </a:lnTo>
                    <a:lnTo>
                      <a:pt x="279" y="767"/>
                    </a:lnTo>
                    <a:lnTo>
                      <a:pt x="266" y="813"/>
                    </a:lnTo>
                    <a:lnTo>
                      <a:pt x="255" y="856"/>
                    </a:lnTo>
                    <a:lnTo>
                      <a:pt x="245" y="899"/>
                    </a:lnTo>
                    <a:lnTo>
                      <a:pt x="237" y="939"/>
                    </a:lnTo>
                    <a:lnTo>
                      <a:pt x="230" y="978"/>
                    </a:lnTo>
                    <a:lnTo>
                      <a:pt x="226" y="1013"/>
                    </a:lnTo>
                    <a:lnTo>
                      <a:pt x="222" y="1046"/>
                    </a:lnTo>
                    <a:lnTo>
                      <a:pt x="220" y="1076"/>
                    </a:lnTo>
                    <a:lnTo>
                      <a:pt x="219" y="1102"/>
                    </a:lnTo>
                    <a:lnTo>
                      <a:pt x="218" y="1125"/>
                    </a:lnTo>
                    <a:lnTo>
                      <a:pt x="219" y="1168"/>
                    </a:lnTo>
                    <a:lnTo>
                      <a:pt x="223" y="1210"/>
                    </a:lnTo>
                    <a:lnTo>
                      <a:pt x="229" y="1248"/>
                    </a:lnTo>
                    <a:lnTo>
                      <a:pt x="238" y="1285"/>
                    </a:lnTo>
                    <a:lnTo>
                      <a:pt x="248" y="1319"/>
                    </a:lnTo>
                    <a:lnTo>
                      <a:pt x="261" y="1351"/>
                    </a:lnTo>
                    <a:lnTo>
                      <a:pt x="275" y="1380"/>
                    </a:lnTo>
                    <a:lnTo>
                      <a:pt x="291" y="1408"/>
                    </a:lnTo>
                    <a:lnTo>
                      <a:pt x="309" y="1434"/>
                    </a:lnTo>
                    <a:lnTo>
                      <a:pt x="328" y="1458"/>
                    </a:lnTo>
                    <a:lnTo>
                      <a:pt x="349" y="1479"/>
                    </a:lnTo>
                    <a:lnTo>
                      <a:pt x="371" y="1499"/>
                    </a:lnTo>
                    <a:lnTo>
                      <a:pt x="394" y="1517"/>
                    </a:lnTo>
                    <a:lnTo>
                      <a:pt x="418" y="1532"/>
                    </a:lnTo>
                    <a:lnTo>
                      <a:pt x="444" y="1546"/>
                    </a:lnTo>
                    <a:lnTo>
                      <a:pt x="469" y="1559"/>
                    </a:lnTo>
                    <a:lnTo>
                      <a:pt x="495" y="1570"/>
                    </a:lnTo>
                    <a:lnTo>
                      <a:pt x="522" y="1579"/>
                    </a:lnTo>
                    <a:lnTo>
                      <a:pt x="550" y="1587"/>
                    </a:lnTo>
                    <a:lnTo>
                      <a:pt x="577" y="1592"/>
                    </a:lnTo>
                    <a:lnTo>
                      <a:pt x="605" y="1598"/>
                    </a:lnTo>
                    <a:lnTo>
                      <a:pt x="632" y="1601"/>
                    </a:lnTo>
                    <a:lnTo>
                      <a:pt x="660" y="1603"/>
                    </a:lnTo>
                    <a:lnTo>
                      <a:pt x="687" y="1603"/>
                    </a:lnTo>
                    <a:lnTo>
                      <a:pt x="722" y="1602"/>
                    </a:lnTo>
                    <a:lnTo>
                      <a:pt x="758" y="1599"/>
                    </a:lnTo>
                    <a:lnTo>
                      <a:pt x="794" y="1593"/>
                    </a:lnTo>
                    <a:lnTo>
                      <a:pt x="832" y="1585"/>
                    </a:lnTo>
                    <a:lnTo>
                      <a:pt x="872" y="1574"/>
                    </a:lnTo>
                    <a:lnTo>
                      <a:pt x="912" y="1560"/>
                    </a:lnTo>
                    <a:lnTo>
                      <a:pt x="953" y="1542"/>
                    </a:lnTo>
                    <a:lnTo>
                      <a:pt x="995" y="1522"/>
                    </a:lnTo>
                    <a:lnTo>
                      <a:pt x="1038" y="1497"/>
                    </a:lnTo>
                    <a:lnTo>
                      <a:pt x="1082" y="1468"/>
                    </a:lnTo>
                    <a:lnTo>
                      <a:pt x="1127" y="1436"/>
                    </a:lnTo>
                    <a:lnTo>
                      <a:pt x="1163" y="1404"/>
                    </a:lnTo>
                    <a:lnTo>
                      <a:pt x="1195" y="1373"/>
                    </a:lnTo>
                    <a:lnTo>
                      <a:pt x="1224" y="1340"/>
                    </a:lnTo>
                    <a:lnTo>
                      <a:pt x="1250" y="1308"/>
                    </a:lnTo>
                    <a:lnTo>
                      <a:pt x="1272" y="1275"/>
                    </a:lnTo>
                    <a:lnTo>
                      <a:pt x="1292" y="1244"/>
                    </a:lnTo>
                    <a:lnTo>
                      <a:pt x="1309" y="1213"/>
                    </a:lnTo>
                    <a:lnTo>
                      <a:pt x="1323" y="1184"/>
                    </a:lnTo>
                    <a:lnTo>
                      <a:pt x="1336" y="1156"/>
                    </a:lnTo>
                    <a:lnTo>
                      <a:pt x="1346" y="1131"/>
                    </a:lnTo>
                    <a:lnTo>
                      <a:pt x="1355" y="1108"/>
                    </a:lnTo>
                    <a:lnTo>
                      <a:pt x="1361" y="1087"/>
                    </a:lnTo>
                    <a:lnTo>
                      <a:pt x="1367" y="1070"/>
                    </a:lnTo>
                    <a:lnTo>
                      <a:pt x="1370" y="1062"/>
                    </a:lnTo>
                    <a:lnTo>
                      <a:pt x="1374" y="1056"/>
                    </a:lnTo>
                    <a:lnTo>
                      <a:pt x="1380" y="1053"/>
                    </a:lnTo>
                    <a:lnTo>
                      <a:pt x="1386" y="1050"/>
                    </a:lnTo>
                    <a:lnTo>
                      <a:pt x="1391" y="1049"/>
                    </a:lnTo>
                    <a:lnTo>
                      <a:pt x="1397" y="1048"/>
                    </a:lnTo>
                    <a:lnTo>
                      <a:pt x="1401" y="1048"/>
                    </a:lnTo>
                    <a:lnTo>
                      <a:pt x="1405" y="1049"/>
                    </a:lnTo>
                    <a:lnTo>
                      <a:pt x="1410" y="1049"/>
                    </a:lnTo>
                    <a:lnTo>
                      <a:pt x="1416" y="1051"/>
                    </a:lnTo>
                    <a:lnTo>
                      <a:pt x="1420" y="1053"/>
                    </a:lnTo>
                    <a:lnTo>
                      <a:pt x="1424" y="1057"/>
                    </a:lnTo>
                    <a:lnTo>
                      <a:pt x="1427" y="1063"/>
                    </a:lnTo>
                    <a:lnTo>
                      <a:pt x="1428" y="1070"/>
                    </a:lnTo>
                    <a:lnTo>
                      <a:pt x="1427" y="1073"/>
                    </a:lnTo>
                    <a:lnTo>
                      <a:pt x="1426" y="1080"/>
                    </a:lnTo>
                    <a:lnTo>
                      <a:pt x="1423" y="1091"/>
                    </a:lnTo>
                    <a:lnTo>
                      <a:pt x="1419" y="1106"/>
                    </a:lnTo>
                    <a:lnTo>
                      <a:pt x="1413" y="1123"/>
                    </a:lnTo>
                    <a:lnTo>
                      <a:pt x="1406" y="1144"/>
                    </a:lnTo>
                    <a:lnTo>
                      <a:pt x="1397" y="1167"/>
                    </a:lnTo>
                    <a:lnTo>
                      <a:pt x="1386" y="1192"/>
                    </a:lnTo>
                    <a:lnTo>
                      <a:pt x="1372" y="1219"/>
                    </a:lnTo>
                    <a:lnTo>
                      <a:pt x="1356" y="1248"/>
                    </a:lnTo>
                    <a:lnTo>
                      <a:pt x="1338" y="1278"/>
                    </a:lnTo>
                    <a:lnTo>
                      <a:pt x="1317" y="1310"/>
                    </a:lnTo>
                    <a:lnTo>
                      <a:pt x="1293" y="1342"/>
                    </a:lnTo>
                    <a:lnTo>
                      <a:pt x="1266" y="1375"/>
                    </a:lnTo>
                    <a:lnTo>
                      <a:pt x="1235" y="1409"/>
                    </a:lnTo>
                    <a:lnTo>
                      <a:pt x="1202" y="1442"/>
                    </a:lnTo>
                    <a:lnTo>
                      <a:pt x="1165" y="1476"/>
                    </a:lnTo>
                    <a:lnTo>
                      <a:pt x="1132" y="1503"/>
                    </a:lnTo>
                    <a:lnTo>
                      <a:pt x="1096" y="1529"/>
                    </a:lnTo>
                    <a:lnTo>
                      <a:pt x="1059" y="1553"/>
                    </a:lnTo>
                    <a:lnTo>
                      <a:pt x="1020" y="1576"/>
                    </a:lnTo>
                    <a:lnTo>
                      <a:pt x="979" y="1598"/>
                    </a:lnTo>
                    <a:lnTo>
                      <a:pt x="936" y="1617"/>
                    </a:lnTo>
                    <a:lnTo>
                      <a:pt x="892" y="1634"/>
                    </a:lnTo>
                    <a:lnTo>
                      <a:pt x="845" y="1648"/>
                    </a:lnTo>
                    <a:lnTo>
                      <a:pt x="798" y="1660"/>
                    </a:lnTo>
                    <a:lnTo>
                      <a:pt x="749" y="1668"/>
                    </a:lnTo>
                    <a:lnTo>
                      <a:pt x="698" y="1673"/>
                    </a:lnTo>
                    <a:lnTo>
                      <a:pt x="646" y="1675"/>
                    </a:lnTo>
                    <a:lnTo>
                      <a:pt x="597" y="1674"/>
                    </a:lnTo>
                    <a:lnTo>
                      <a:pt x="549" y="1669"/>
                    </a:lnTo>
                    <a:lnTo>
                      <a:pt x="503" y="1661"/>
                    </a:lnTo>
                    <a:lnTo>
                      <a:pt x="457" y="1651"/>
                    </a:lnTo>
                    <a:lnTo>
                      <a:pt x="413" y="1638"/>
                    </a:lnTo>
                    <a:lnTo>
                      <a:pt x="371" y="1622"/>
                    </a:lnTo>
                    <a:lnTo>
                      <a:pt x="330" y="1603"/>
                    </a:lnTo>
                    <a:lnTo>
                      <a:pt x="291" y="1582"/>
                    </a:lnTo>
                    <a:lnTo>
                      <a:pt x="255" y="1558"/>
                    </a:lnTo>
                    <a:lnTo>
                      <a:pt x="219" y="1531"/>
                    </a:lnTo>
                    <a:lnTo>
                      <a:pt x="187" y="1503"/>
                    </a:lnTo>
                    <a:lnTo>
                      <a:pt x="156" y="1472"/>
                    </a:lnTo>
                    <a:lnTo>
                      <a:pt x="128" y="1438"/>
                    </a:lnTo>
                    <a:lnTo>
                      <a:pt x="103" y="1402"/>
                    </a:lnTo>
                    <a:lnTo>
                      <a:pt x="80" y="1364"/>
                    </a:lnTo>
                    <a:lnTo>
                      <a:pt x="59" y="1324"/>
                    </a:lnTo>
                    <a:lnTo>
                      <a:pt x="42" y="1282"/>
                    </a:lnTo>
                    <a:lnTo>
                      <a:pt x="27" y="1238"/>
                    </a:lnTo>
                    <a:lnTo>
                      <a:pt x="15" y="1192"/>
                    </a:lnTo>
                    <a:lnTo>
                      <a:pt x="7" y="1145"/>
                    </a:lnTo>
                    <a:lnTo>
                      <a:pt x="2" y="1096"/>
                    </a:lnTo>
                    <a:lnTo>
                      <a:pt x="0" y="1044"/>
                    </a:lnTo>
                    <a:lnTo>
                      <a:pt x="3" y="982"/>
                    </a:lnTo>
                    <a:lnTo>
                      <a:pt x="9" y="921"/>
                    </a:lnTo>
                    <a:lnTo>
                      <a:pt x="21" y="860"/>
                    </a:lnTo>
                    <a:lnTo>
                      <a:pt x="36" y="801"/>
                    </a:lnTo>
                    <a:lnTo>
                      <a:pt x="56" y="741"/>
                    </a:lnTo>
                    <a:lnTo>
                      <a:pt x="80" y="684"/>
                    </a:lnTo>
                    <a:lnTo>
                      <a:pt x="107" y="627"/>
                    </a:lnTo>
                    <a:lnTo>
                      <a:pt x="137" y="571"/>
                    </a:lnTo>
                    <a:lnTo>
                      <a:pt x="171" y="517"/>
                    </a:lnTo>
                    <a:lnTo>
                      <a:pt x="208" y="465"/>
                    </a:lnTo>
                    <a:lnTo>
                      <a:pt x="247" y="415"/>
                    </a:lnTo>
                    <a:lnTo>
                      <a:pt x="290" y="367"/>
                    </a:lnTo>
                    <a:lnTo>
                      <a:pt x="335" y="321"/>
                    </a:lnTo>
                    <a:lnTo>
                      <a:pt x="383" y="277"/>
                    </a:lnTo>
                    <a:lnTo>
                      <a:pt x="433" y="236"/>
                    </a:lnTo>
                    <a:lnTo>
                      <a:pt x="484" y="198"/>
                    </a:lnTo>
                    <a:lnTo>
                      <a:pt x="538" y="163"/>
                    </a:lnTo>
                    <a:lnTo>
                      <a:pt x="593" y="130"/>
                    </a:lnTo>
                    <a:lnTo>
                      <a:pt x="650" y="101"/>
                    </a:lnTo>
                    <a:lnTo>
                      <a:pt x="708" y="75"/>
                    </a:lnTo>
                    <a:lnTo>
                      <a:pt x="767" y="53"/>
                    </a:lnTo>
                    <a:lnTo>
                      <a:pt x="826" y="34"/>
                    </a:lnTo>
                    <a:lnTo>
                      <a:pt x="887" y="20"/>
                    </a:lnTo>
                    <a:lnTo>
                      <a:pt x="948" y="9"/>
                    </a:lnTo>
                    <a:lnTo>
                      <a:pt x="1009" y="3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rgbClr val="00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1" name="Group 56"/>
              <p:cNvGrpSpPr/>
              <p:nvPr/>
            </p:nvGrpSpPr>
            <p:grpSpPr>
              <a:xfrm>
                <a:off x="3701486" y="2785613"/>
                <a:ext cx="3520458" cy="1898771"/>
                <a:chOff x="2057400" y="2819400"/>
                <a:chExt cx="4191000" cy="167640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2057400" y="2819400"/>
                  <a:ext cx="3893128" cy="755073"/>
                </a:xfrm>
                <a:custGeom>
                  <a:avLst/>
                  <a:gdLst>
                    <a:gd name="connsiteX0" fmla="*/ 0 w 3893128"/>
                    <a:gd name="connsiteY0" fmla="*/ 69273 h 755073"/>
                    <a:gd name="connsiteX1" fmla="*/ 1620982 w 3893128"/>
                    <a:gd name="connsiteY1" fmla="*/ 96982 h 755073"/>
                    <a:gd name="connsiteX2" fmla="*/ 2189019 w 3893128"/>
                    <a:gd name="connsiteY2" fmla="*/ 651164 h 755073"/>
                    <a:gd name="connsiteX3" fmla="*/ 3893128 w 3893128"/>
                    <a:gd name="connsiteY3" fmla="*/ 720437 h 755073"/>
                    <a:gd name="connsiteX4" fmla="*/ 3893128 w 3893128"/>
                    <a:gd name="connsiteY4" fmla="*/ 720437 h 75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93128" h="755073">
                      <a:moveTo>
                        <a:pt x="0" y="69273"/>
                      </a:moveTo>
                      <a:cubicBezTo>
                        <a:pt x="628073" y="34636"/>
                        <a:pt x="1256146" y="0"/>
                        <a:pt x="1620982" y="96982"/>
                      </a:cubicBezTo>
                      <a:cubicBezTo>
                        <a:pt x="1985818" y="193964"/>
                        <a:pt x="1810328" y="547255"/>
                        <a:pt x="2189019" y="651164"/>
                      </a:cubicBezTo>
                      <a:cubicBezTo>
                        <a:pt x="2567710" y="755073"/>
                        <a:pt x="3893128" y="720437"/>
                        <a:pt x="3893128" y="720437"/>
                      </a:cubicBezTo>
                      <a:lnTo>
                        <a:pt x="3893128" y="720437"/>
                      </a:lnTo>
                    </a:path>
                  </a:pathLst>
                </a:custGeom>
                <a:ln w="38100">
                  <a:solidFill>
                    <a:srgbClr val="6600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V="1">
                  <a:off x="2057400" y="2819400"/>
                  <a:ext cx="3893128" cy="755073"/>
                </a:xfrm>
                <a:custGeom>
                  <a:avLst/>
                  <a:gdLst>
                    <a:gd name="connsiteX0" fmla="*/ 0 w 3893128"/>
                    <a:gd name="connsiteY0" fmla="*/ 69273 h 755073"/>
                    <a:gd name="connsiteX1" fmla="*/ 1620982 w 3893128"/>
                    <a:gd name="connsiteY1" fmla="*/ 96982 h 755073"/>
                    <a:gd name="connsiteX2" fmla="*/ 2189019 w 3893128"/>
                    <a:gd name="connsiteY2" fmla="*/ 651164 h 755073"/>
                    <a:gd name="connsiteX3" fmla="*/ 3893128 w 3893128"/>
                    <a:gd name="connsiteY3" fmla="*/ 720437 h 755073"/>
                    <a:gd name="connsiteX4" fmla="*/ 3893128 w 3893128"/>
                    <a:gd name="connsiteY4" fmla="*/ 720437 h 75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93128" h="755073">
                      <a:moveTo>
                        <a:pt x="0" y="69273"/>
                      </a:moveTo>
                      <a:cubicBezTo>
                        <a:pt x="628073" y="34636"/>
                        <a:pt x="1256146" y="0"/>
                        <a:pt x="1620982" y="96982"/>
                      </a:cubicBezTo>
                      <a:cubicBezTo>
                        <a:pt x="1985818" y="193964"/>
                        <a:pt x="1810328" y="547255"/>
                        <a:pt x="2189019" y="651164"/>
                      </a:cubicBezTo>
                      <a:cubicBezTo>
                        <a:pt x="2567710" y="755073"/>
                        <a:pt x="3893128" y="720437"/>
                        <a:pt x="3893128" y="720437"/>
                      </a:cubicBezTo>
                      <a:lnTo>
                        <a:pt x="3893128" y="720437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057400" y="4495800"/>
                  <a:ext cx="4191000" cy="0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rot="5400000">
                  <a:off x="2895600" y="4038600"/>
                  <a:ext cx="609600" cy="1588"/>
                </a:xfrm>
                <a:prstGeom prst="straightConnector1">
                  <a:avLst/>
                </a:prstGeom>
                <a:ln w="38100">
                  <a:solidFill>
                    <a:srgbClr val="66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Oval 35"/>
            <p:cNvSpPr/>
            <p:nvPr/>
          </p:nvSpPr>
          <p:spPr>
            <a:xfrm>
              <a:off x="4021527" y="3476075"/>
              <a:ext cx="128017" cy="1726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957519" y="4511768"/>
              <a:ext cx="192025" cy="258923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957519" y="2785613"/>
              <a:ext cx="128017" cy="1726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97877" y="5943600"/>
            <a:ext cx="8265123" cy="595403"/>
            <a:chOff x="558" y="3796"/>
            <a:chExt cx="24376" cy="1756"/>
          </a:xfrm>
          <a:solidFill>
            <a:srgbClr val="6600FF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558" y="4042"/>
              <a:ext cx="786" cy="1123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22" y="0"/>
                </a:cxn>
                <a:cxn ang="0">
                  <a:pos x="282" y="7"/>
                </a:cxn>
                <a:cxn ang="0">
                  <a:pos x="333" y="22"/>
                </a:cxn>
                <a:cxn ang="0">
                  <a:pos x="385" y="59"/>
                </a:cxn>
                <a:cxn ang="0">
                  <a:pos x="415" y="111"/>
                </a:cxn>
                <a:cxn ang="0">
                  <a:pos x="741" y="1019"/>
                </a:cxn>
                <a:cxn ang="0">
                  <a:pos x="756" y="1064"/>
                </a:cxn>
                <a:cxn ang="0">
                  <a:pos x="771" y="1079"/>
                </a:cxn>
                <a:cxn ang="0">
                  <a:pos x="779" y="1094"/>
                </a:cxn>
                <a:cxn ang="0">
                  <a:pos x="786" y="1101"/>
                </a:cxn>
                <a:cxn ang="0">
                  <a:pos x="786" y="1116"/>
                </a:cxn>
                <a:cxn ang="0">
                  <a:pos x="779" y="1123"/>
                </a:cxn>
                <a:cxn ang="0">
                  <a:pos x="712" y="1123"/>
                </a:cxn>
                <a:cxn ang="0">
                  <a:pos x="667" y="1109"/>
                </a:cxn>
                <a:cxn ang="0">
                  <a:pos x="652" y="1086"/>
                </a:cxn>
                <a:cxn ang="0">
                  <a:pos x="630" y="1042"/>
                </a:cxn>
                <a:cxn ang="0">
                  <a:pos x="601" y="960"/>
                </a:cxn>
                <a:cxn ang="0">
                  <a:pos x="563" y="863"/>
                </a:cxn>
                <a:cxn ang="0">
                  <a:pos x="519" y="751"/>
                </a:cxn>
                <a:cxn ang="0">
                  <a:pos x="482" y="640"/>
                </a:cxn>
                <a:cxn ang="0">
                  <a:pos x="96" y="1094"/>
                </a:cxn>
                <a:cxn ang="0">
                  <a:pos x="81" y="1101"/>
                </a:cxn>
                <a:cxn ang="0">
                  <a:pos x="74" y="1116"/>
                </a:cxn>
                <a:cxn ang="0">
                  <a:pos x="59" y="1123"/>
                </a:cxn>
                <a:cxn ang="0">
                  <a:pos x="29" y="1123"/>
                </a:cxn>
                <a:cxn ang="0">
                  <a:pos x="15" y="1116"/>
                </a:cxn>
                <a:cxn ang="0">
                  <a:pos x="7" y="1101"/>
                </a:cxn>
                <a:cxn ang="0">
                  <a:pos x="0" y="1079"/>
                </a:cxn>
                <a:cxn ang="0">
                  <a:pos x="0" y="1064"/>
                </a:cxn>
                <a:cxn ang="0">
                  <a:pos x="22" y="1042"/>
                </a:cxn>
                <a:cxn ang="0">
                  <a:pos x="29" y="1027"/>
                </a:cxn>
                <a:cxn ang="0">
                  <a:pos x="467" y="588"/>
                </a:cxn>
                <a:cxn ang="0">
                  <a:pos x="311" y="156"/>
                </a:cxn>
                <a:cxn ang="0">
                  <a:pos x="282" y="96"/>
                </a:cxn>
                <a:cxn ang="0">
                  <a:pos x="259" y="59"/>
                </a:cxn>
                <a:cxn ang="0">
                  <a:pos x="237" y="37"/>
                </a:cxn>
                <a:cxn ang="0">
                  <a:pos x="207" y="29"/>
                </a:cxn>
                <a:cxn ang="0">
                  <a:pos x="200" y="29"/>
                </a:cxn>
                <a:cxn ang="0">
                  <a:pos x="193" y="22"/>
                </a:cxn>
                <a:cxn ang="0">
                  <a:pos x="193" y="7"/>
                </a:cxn>
                <a:cxn ang="0">
                  <a:pos x="207" y="0"/>
                </a:cxn>
              </a:cxnLst>
              <a:rect l="0" t="0" r="r" b="b"/>
              <a:pathLst>
                <a:path w="786" h="1123">
                  <a:moveTo>
                    <a:pt x="207" y="0"/>
                  </a:moveTo>
                  <a:lnTo>
                    <a:pt x="222" y="0"/>
                  </a:lnTo>
                  <a:lnTo>
                    <a:pt x="282" y="7"/>
                  </a:lnTo>
                  <a:lnTo>
                    <a:pt x="333" y="22"/>
                  </a:lnTo>
                  <a:lnTo>
                    <a:pt x="385" y="59"/>
                  </a:lnTo>
                  <a:lnTo>
                    <a:pt x="415" y="111"/>
                  </a:lnTo>
                  <a:lnTo>
                    <a:pt x="741" y="1019"/>
                  </a:lnTo>
                  <a:lnTo>
                    <a:pt x="756" y="1064"/>
                  </a:lnTo>
                  <a:lnTo>
                    <a:pt x="771" y="1079"/>
                  </a:lnTo>
                  <a:lnTo>
                    <a:pt x="779" y="1094"/>
                  </a:lnTo>
                  <a:lnTo>
                    <a:pt x="786" y="1101"/>
                  </a:lnTo>
                  <a:lnTo>
                    <a:pt x="786" y="1116"/>
                  </a:lnTo>
                  <a:lnTo>
                    <a:pt x="779" y="1123"/>
                  </a:lnTo>
                  <a:lnTo>
                    <a:pt x="712" y="1123"/>
                  </a:lnTo>
                  <a:lnTo>
                    <a:pt x="667" y="1109"/>
                  </a:lnTo>
                  <a:lnTo>
                    <a:pt x="652" y="1086"/>
                  </a:lnTo>
                  <a:lnTo>
                    <a:pt x="630" y="1042"/>
                  </a:lnTo>
                  <a:lnTo>
                    <a:pt x="601" y="960"/>
                  </a:lnTo>
                  <a:lnTo>
                    <a:pt x="563" y="863"/>
                  </a:lnTo>
                  <a:lnTo>
                    <a:pt x="519" y="751"/>
                  </a:lnTo>
                  <a:lnTo>
                    <a:pt x="482" y="640"/>
                  </a:lnTo>
                  <a:lnTo>
                    <a:pt x="96" y="1094"/>
                  </a:lnTo>
                  <a:lnTo>
                    <a:pt x="81" y="1101"/>
                  </a:lnTo>
                  <a:lnTo>
                    <a:pt x="74" y="1116"/>
                  </a:lnTo>
                  <a:lnTo>
                    <a:pt x="59" y="1123"/>
                  </a:lnTo>
                  <a:lnTo>
                    <a:pt x="29" y="1123"/>
                  </a:lnTo>
                  <a:lnTo>
                    <a:pt x="15" y="1116"/>
                  </a:lnTo>
                  <a:lnTo>
                    <a:pt x="7" y="1101"/>
                  </a:lnTo>
                  <a:lnTo>
                    <a:pt x="0" y="1079"/>
                  </a:lnTo>
                  <a:lnTo>
                    <a:pt x="0" y="1064"/>
                  </a:lnTo>
                  <a:lnTo>
                    <a:pt x="22" y="1042"/>
                  </a:lnTo>
                  <a:lnTo>
                    <a:pt x="29" y="1027"/>
                  </a:lnTo>
                  <a:lnTo>
                    <a:pt x="467" y="588"/>
                  </a:lnTo>
                  <a:lnTo>
                    <a:pt x="311" y="156"/>
                  </a:lnTo>
                  <a:lnTo>
                    <a:pt x="282" y="96"/>
                  </a:lnTo>
                  <a:lnTo>
                    <a:pt x="259" y="59"/>
                  </a:lnTo>
                  <a:lnTo>
                    <a:pt x="237" y="37"/>
                  </a:lnTo>
                  <a:lnTo>
                    <a:pt x="207" y="29"/>
                  </a:lnTo>
                  <a:lnTo>
                    <a:pt x="200" y="29"/>
                  </a:lnTo>
                  <a:lnTo>
                    <a:pt x="193" y="22"/>
                  </a:lnTo>
                  <a:lnTo>
                    <a:pt x="193" y="7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470" y="3796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7" y="439"/>
                </a:cxn>
                <a:cxn ang="0">
                  <a:pos x="779" y="97"/>
                </a:cxn>
                <a:cxn ang="0">
                  <a:pos x="816" y="52"/>
                </a:cxn>
                <a:cxn ang="0">
                  <a:pos x="809" y="37"/>
                </a:cxn>
                <a:cxn ang="0">
                  <a:pos x="772" y="30"/>
                </a:cxn>
                <a:cxn ang="0">
                  <a:pos x="779" y="0"/>
                </a:cxn>
                <a:cxn ang="0">
                  <a:pos x="883" y="8"/>
                </a:cxn>
                <a:cxn ang="0">
                  <a:pos x="979" y="0"/>
                </a:cxn>
                <a:cxn ang="0">
                  <a:pos x="1016" y="15"/>
                </a:cxn>
                <a:cxn ang="0">
                  <a:pos x="1009" y="37"/>
                </a:cxn>
                <a:cxn ang="0">
                  <a:pos x="935" y="52"/>
                </a:cxn>
                <a:cxn ang="0">
                  <a:pos x="794" y="134"/>
                </a:cxn>
                <a:cxn ang="0">
                  <a:pos x="586" y="283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6" y="729"/>
                </a:cxn>
                <a:cxn ang="0">
                  <a:pos x="853" y="759"/>
                </a:cxn>
                <a:cxn ang="0">
                  <a:pos x="801" y="767"/>
                </a:cxn>
                <a:cxn ang="0">
                  <a:pos x="668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4" y="729"/>
                </a:cxn>
                <a:cxn ang="0">
                  <a:pos x="616" y="722"/>
                </a:cxn>
                <a:cxn ang="0">
                  <a:pos x="631" y="685"/>
                </a:cxn>
                <a:cxn ang="0">
                  <a:pos x="460" y="357"/>
                </a:cxn>
                <a:cxn ang="0">
                  <a:pos x="252" y="595"/>
                </a:cxn>
                <a:cxn ang="0">
                  <a:pos x="223" y="692"/>
                </a:cxn>
                <a:cxn ang="0">
                  <a:pos x="237" y="722"/>
                </a:cxn>
                <a:cxn ang="0">
                  <a:pos x="334" y="729"/>
                </a:cxn>
                <a:cxn ang="0">
                  <a:pos x="327" y="759"/>
                </a:cxn>
                <a:cxn ang="0">
                  <a:pos x="59" y="767"/>
                </a:cxn>
                <a:cxn ang="0">
                  <a:pos x="0" y="759"/>
                </a:cxn>
                <a:cxn ang="0">
                  <a:pos x="8" y="729"/>
                </a:cxn>
                <a:cxn ang="0">
                  <a:pos x="111" y="722"/>
                </a:cxn>
                <a:cxn ang="0">
                  <a:pos x="134" y="685"/>
                </a:cxn>
                <a:cxn ang="0">
                  <a:pos x="289" y="67"/>
                </a:cxn>
                <a:cxn ang="0">
                  <a:pos x="282" y="45"/>
                </a:cxn>
                <a:cxn ang="0">
                  <a:pos x="186" y="37"/>
                </a:cxn>
                <a:cxn ang="0">
                  <a:pos x="193" y="8"/>
                </a:cxn>
                <a:cxn ang="0">
                  <a:pos x="453" y="0"/>
                </a:cxn>
              </a:cxnLst>
              <a:rect l="0" t="0" r="r" b="b"/>
              <a:pathLst>
                <a:path w="1016" h="767">
                  <a:moveTo>
                    <a:pt x="453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5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6" y="82"/>
                  </a:lnTo>
                  <a:lnTo>
                    <a:pt x="297" y="439"/>
                  </a:lnTo>
                  <a:lnTo>
                    <a:pt x="764" y="104"/>
                  </a:lnTo>
                  <a:lnTo>
                    <a:pt x="779" y="97"/>
                  </a:lnTo>
                  <a:lnTo>
                    <a:pt x="809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9" y="37"/>
                  </a:lnTo>
                  <a:lnTo>
                    <a:pt x="779" y="37"/>
                  </a:lnTo>
                  <a:lnTo>
                    <a:pt x="772" y="30"/>
                  </a:lnTo>
                  <a:lnTo>
                    <a:pt x="772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50" y="8"/>
                  </a:lnTo>
                  <a:lnTo>
                    <a:pt x="979" y="0"/>
                  </a:lnTo>
                  <a:lnTo>
                    <a:pt x="1002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5" y="52"/>
                  </a:lnTo>
                  <a:lnTo>
                    <a:pt x="875" y="82"/>
                  </a:lnTo>
                  <a:lnTo>
                    <a:pt x="794" y="134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56" y="298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7" y="692"/>
                  </a:lnTo>
                  <a:lnTo>
                    <a:pt x="786" y="722"/>
                  </a:lnTo>
                  <a:lnTo>
                    <a:pt x="801" y="729"/>
                  </a:lnTo>
                  <a:lnTo>
                    <a:pt x="846" y="729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6" y="767"/>
                  </a:lnTo>
                  <a:lnTo>
                    <a:pt x="801" y="767"/>
                  </a:lnTo>
                  <a:lnTo>
                    <a:pt x="772" y="759"/>
                  </a:lnTo>
                  <a:lnTo>
                    <a:pt x="668" y="759"/>
                  </a:lnTo>
                  <a:lnTo>
                    <a:pt x="616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29"/>
                  </a:lnTo>
                  <a:lnTo>
                    <a:pt x="594" y="729"/>
                  </a:lnTo>
                  <a:lnTo>
                    <a:pt x="608" y="722"/>
                  </a:lnTo>
                  <a:lnTo>
                    <a:pt x="616" y="722"/>
                  </a:lnTo>
                  <a:lnTo>
                    <a:pt x="631" y="715"/>
                  </a:lnTo>
                  <a:lnTo>
                    <a:pt x="631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5" y="491"/>
                  </a:lnTo>
                  <a:lnTo>
                    <a:pt x="252" y="595"/>
                  </a:lnTo>
                  <a:lnTo>
                    <a:pt x="237" y="655"/>
                  </a:lnTo>
                  <a:lnTo>
                    <a:pt x="223" y="692"/>
                  </a:lnTo>
                  <a:lnTo>
                    <a:pt x="223" y="715"/>
                  </a:lnTo>
                  <a:lnTo>
                    <a:pt x="237" y="722"/>
                  </a:lnTo>
                  <a:lnTo>
                    <a:pt x="327" y="722"/>
                  </a:lnTo>
                  <a:lnTo>
                    <a:pt x="334" y="729"/>
                  </a:lnTo>
                  <a:lnTo>
                    <a:pt x="334" y="752"/>
                  </a:lnTo>
                  <a:lnTo>
                    <a:pt x="327" y="759"/>
                  </a:lnTo>
                  <a:lnTo>
                    <a:pt x="119" y="759"/>
                  </a:lnTo>
                  <a:lnTo>
                    <a:pt x="59" y="767"/>
                  </a:lnTo>
                  <a:lnTo>
                    <a:pt x="8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8" y="729"/>
                  </a:lnTo>
                  <a:lnTo>
                    <a:pt x="97" y="729"/>
                  </a:lnTo>
                  <a:lnTo>
                    <a:pt x="111" y="722"/>
                  </a:lnTo>
                  <a:lnTo>
                    <a:pt x="134" y="700"/>
                  </a:lnTo>
                  <a:lnTo>
                    <a:pt x="134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6" y="37"/>
                  </a:lnTo>
                  <a:lnTo>
                    <a:pt x="186" y="15"/>
                  </a:lnTo>
                  <a:lnTo>
                    <a:pt x="193" y="8"/>
                  </a:lnTo>
                  <a:lnTo>
                    <a:pt x="401" y="8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080" y="4220"/>
              <a:ext cx="1053" cy="1057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41" y="0"/>
                </a:cxn>
                <a:cxn ang="0">
                  <a:pos x="549" y="15"/>
                </a:cxn>
                <a:cxn ang="0">
                  <a:pos x="556" y="23"/>
                </a:cxn>
                <a:cxn ang="0">
                  <a:pos x="556" y="499"/>
                </a:cxn>
                <a:cxn ang="0">
                  <a:pos x="1031" y="499"/>
                </a:cxn>
                <a:cxn ang="0">
                  <a:pos x="1038" y="506"/>
                </a:cxn>
                <a:cxn ang="0">
                  <a:pos x="1053" y="514"/>
                </a:cxn>
                <a:cxn ang="0">
                  <a:pos x="1053" y="544"/>
                </a:cxn>
                <a:cxn ang="0">
                  <a:pos x="1038" y="551"/>
                </a:cxn>
                <a:cxn ang="0">
                  <a:pos x="1031" y="558"/>
                </a:cxn>
                <a:cxn ang="0">
                  <a:pos x="556" y="558"/>
                </a:cxn>
                <a:cxn ang="0">
                  <a:pos x="556" y="1035"/>
                </a:cxn>
                <a:cxn ang="0">
                  <a:pos x="549" y="1042"/>
                </a:cxn>
                <a:cxn ang="0">
                  <a:pos x="541" y="1057"/>
                </a:cxn>
                <a:cxn ang="0">
                  <a:pos x="512" y="1057"/>
                </a:cxn>
                <a:cxn ang="0">
                  <a:pos x="504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2" y="558"/>
                </a:cxn>
                <a:cxn ang="0">
                  <a:pos x="15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5" y="506"/>
                </a:cxn>
                <a:cxn ang="0">
                  <a:pos x="22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4" y="15"/>
                </a:cxn>
                <a:cxn ang="0">
                  <a:pos x="512" y="0"/>
                </a:cxn>
              </a:cxnLst>
              <a:rect l="0" t="0" r="r" b="b"/>
              <a:pathLst>
                <a:path w="1053" h="1057">
                  <a:moveTo>
                    <a:pt x="512" y="0"/>
                  </a:moveTo>
                  <a:lnTo>
                    <a:pt x="541" y="0"/>
                  </a:lnTo>
                  <a:lnTo>
                    <a:pt x="549" y="15"/>
                  </a:lnTo>
                  <a:lnTo>
                    <a:pt x="556" y="23"/>
                  </a:lnTo>
                  <a:lnTo>
                    <a:pt x="556" y="499"/>
                  </a:lnTo>
                  <a:lnTo>
                    <a:pt x="1031" y="499"/>
                  </a:lnTo>
                  <a:lnTo>
                    <a:pt x="1038" y="506"/>
                  </a:lnTo>
                  <a:lnTo>
                    <a:pt x="1053" y="514"/>
                  </a:lnTo>
                  <a:lnTo>
                    <a:pt x="1053" y="544"/>
                  </a:lnTo>
                  <a:lnTo>
                    <a:pt x="1038" y="551"/>
                  </a:lnTo>
                  <a:lnTo>
                    <a:pt x="1031" y="558"/>
                  </a:lnTo>
                  <a:lnTo>
                    <a:pt x="556" y="558"/>
                  </a:lnTo>
                  <a:lnTo>
                    <a:pt x="556" y="1035"/>
                  </a:lnTo>
                  <a:lnTo>
                    <a:pt x="549" y="1042"/>
                  </a:lnTo>
                  <a:lnTo>
                    <a:pt x="541" y="1057"/>
                  </a:lnTo>
                  <a:lnTo>
                    <a:pt x="512" y="1057"/>
                  </a:lnTo>
                  <a:lnTo>
                    <a:pt x="504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2" y="558"/>
                  </a:lnTo>
                  <a:lnTo>
                    <a:pt x="15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5" y="506"/>
                  </a:lnTo>
                  <a:lnTo>
                    <a:pt x="22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4" y="1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660" y="4042"/>
              <a:ext cx="786" cy="1123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22" y="0"/>
                </a:cxn>
                <a:cxn ang="0">
                  <a:pos x="282" y="7"/>
                </a:cxn>
                <a:cxn ang="0">
                  <a:pos x="334" y="22"/>
                </a:cxn>
                <a:cxn ang="0">
                  <a:pos x="386" y="59"/>
                </a:cxn>
                <a:cxn ang="0">
                  <a:pos x="415" y="111"/>
                </a:cxn>
                <a:cxn ang="0">
                  <a:pos x="742" y="1019"/>
                </a:cxn>
                <a:cxn ang="0">
                  <a:pos x="757" y="1064"/>
                </a:cxn>
                <a:cxn ang="0">
                  <a:pos x="771" y="1079"/>
                </a:cxn>
                <a:cxn ang="0">
                  <a:pos x="779" y="1094"/>
                </a:cxn>
                <a:cxn ang="0">
                  <a:pos x="786" y="1101"/>
                </a:cxn>
                <a:cxn ang="0">
                  <a:pos x="786" y="1116"/>
                </a:cxn>
                <a:cxn ang="0">
                  <a:pos x="779" y="1123"/>
                </a:cxn>
                <a:cxn ang="0">
                  <a:pos x="712" y="1123"/>
                </a:cxn>
                <a:cxn ang="0">
                  <a:pos x="668" y="1109"/>
                </a:cxn>
                <a:cxn ang="0">
                  <a:pos x="653" y="1086"/>
                </a:cxn>
                <a:cxn ang="0">
                  <a:pos x="630" y="1042"/>
                </a:cxn>
                <a:cxn ang="0">
                  <a:pos x="601" y="960"/>
                </a:cxn>
                <a:cxn ang="0">
                  <a:pos x="564" y="863"/>
                </a:cxn>
                <a:cxn ang="0">
                  <a:pos x="519" y="751"/>
                </a:cxn>
                <a:cxn ang="0">
                  <a:pos x="482" y="640"/>
                </a:cxn>
                <a:cxn ang="0">
                  <a:pos x="96" y="1094"/>
                </a:cxn>
                <a:cxn ang="0">
                  <a:pos x="82" y="1101"/>
                </a:cxn>
                <a:cxn ang="0">
                  <a:pos x="74" y="1116"/>
                </a:cxn>
                <a:cxn ang="0">
                  <a:pos x="59" y="1123"/>
                </a:cxn>
                <a:cxn ang="0">
                  <a:pos x="30" y="1123"/>
                </a:cxn>
                <a:cxn ang="0">
                  <a:pos x="15" y="1116"/>
                </a:cxn>
                <a:cxn ang="0">
                  <a:pos x="7" y="1101"/>
                </a:cxn>
                <a:cxn ang="0">
                  <a:pos x="0" y="1079"/>
                </a:cxn>
                <a:cxn ang="0">
                  <a:pos x="0" y="1064"/>
                </a:cxn>
                <a:cxn ang="0">
                  <a:pos x="22" y="1042"/>
                </a:cxn>
                <a:cxn ang="0">
                  <a:pos x="30" y="1027"/>
                </a:cxn>
                <a:cxn ang="0">
                  <a:pos x="467" y="588"/>
                </a:cxn>
                <a:cxn ang="0">
                  <a:pos x="311" y="156"/>
                </a:cxn>
                <a:cxn ang="0">
                  <a:pos x="282" y="96"/>
                </a:cxn>
                <a:cxn ang="0">
                  <a:pos x="260" y="59"/>
                </a:cxn>
                <a:cxn ang="0">
                  <a:pos x="237" y="37"/>
                </a:cxn>
                <a:cxn ang="0">
                  <a:pos x="208" y="29"/>
                </a:cxn>
                <a:cxn ang="0">
                  <a:pos x="200" y="29"/>
                </a:cxn>
                <a:cxn ang="0">
                  <a:pos x="193" y="22"/>
                </a:cxn>
                <a:cxn ang="0">
                  <a:pos x="193" y="7"/>
                </a:cxn>
                <a:cxn ang="0">
                  <a:pos x="208" y="0"/>
                </a:cxn>
              </a:cxnLst>
              <a:rect l="0" t="0" r="r" b="b"/>
              <a:pathLst>
                <a:path w="786" h="1123">
                  <a:moveTo>
                    <a:pt x="208" y="0"/>
                  </a:moveTo>
                  <a:lnTo>
                    <a:pt x="222" y="0"/>
                  </a:lnTo>
                  <a:lnTo>
                    <a:pt x="282" y="7"/>
                  </a:lnTo>
                  <a:lnTo>
                    <a:pt x="334" y="22"/>
                  </a:lnTo>
                  <a:lnTo>
                    <a:pt x="386" y="59"/>
                  </a:lnTo>
                  <a:lnTo>
                    <a:pt x="415" y="111"/>
                  </a:lnTo>
                  <a:lnTo>
                    <a:pt x="742" y="1019"/>
                  </a:lnTo>
                  <a:lnTo>
                    <a:pt x="757" y="1064"/>
                  </a:lnTo>
                  <a:lnTo>
                    <a:pt x="771" y="1079"/>
                  </a:lnTo>
                  <a:lnTo>
                    <a:pt x="779" y="1094"/>
                  </a:lnTo>
                  <a:lnTo>
                    <a:pt x="786" y="1101"/>
                  </a:lnTo>
                  <a:lnTo>
                    <a:pt x="786" y="1116"/>
                  </a:lnTo>
                  <a:lnTo>
                    <a:pt x="779" y="1123"/>
                  </a:lnTo>
                  <a:lnTo>
                    <a:pt x="712" y="1123"/>
                  </a:lnTo>
                  <a:lnTo>
                    <a:pt x="668" y="1109"/>
                  </a:lnTo>
                  <a:lnTo>
                    <a:pt x="653" y="1086"/>
                  </a:lnTo>
                  <a:lnTo>
                    <a:pt x="630" y="1042"/>
                  </a:lnTo>
                  <a:lnTo>
                    <a:pt x="601" y="960"/>
                  </a:lnTo>
                  <a:lnTo>
                    <a:pt x="564" y="863"/>
                  </a:lnTo>
                  <a:lnTo>
                    <a:pt x="519" y="751"/>
                  </a:lnTo>
                  <a:lnTo>
                    <a:pt x="482" y="640"/>
                  </a:lnTo>
                  <a:lnTo>
                    <a:pt x="96" y="1094"/>
                  </a:lnTo>
                  <a:lnTo>
                    <a:pt x="82" y="1101"/>
                  </a:lnTo>
                  <a:lnTo>
                    <a:pt x="74" y="1116"/>
                  </a:lnTo>
                  <a:lnTo>
                    <a:pt x="59" y="1123"/>
                  </a:lnTo>
                  <a:lnTo>
                    <a:pt x="30" y="1123"/>
                  </a:lnTo>
                  <a:lnTo>
                    <a:pt x="15" y="1116"/>
                  </a:lnTo>
                  <a:lnTo>
                    <a:pt x="7" y="1101"/>
                  </a:lnTo>
                  <a:lnTo>
                    <a:pt x="0" y="1079"/>
                  </a:lnTo>
                  <a:lnTo>
                    <a:pt x="0" y="1064"/>
                  </a:lnTo>
                  <a:lnTo>
                    <a:pt x="22" y="1042"/>
                  </a:lnTo>
                  <a:lnTo>
                    <a:pt x="30" y="1027"/>
                  </a:lnTo>
                  <a:lnTo>
                    <a:pt x="467" y="588"/>
                  </a:lnTo>
                  <a:lnTo>
                    <a:pt x="311" y="156"/>
                  </a:lnTo>
                  <a:lnTo>
                    <a:pt x="282" y="96"/>
                  </a:lnTo>
                  <a:lnTo>
                    <a:pt x="260" y="59"/>
                  </a:lnTo>
                  <a:lnTo>
                    <a:pt x="237" y="37"/>
                  </a:lnTo>
                  <a:lnTo>
                    <a:pt x="208" y="29"/>
                  </a:lnTo>
                  <a:lnTo>
                    <a:pt x="200" y="29"/>
                  </a:lnTo>
                  <a:lnTo>
                    <a:pt x="193" y="22"/>
                  </a:lnTo>
                  <a:lnTo>
                    <a:pt x="193" y="7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580" y="3796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7" y="439"/>
                </a:cxn>
                <a:cxn ang="0">
                  <a:pos x="779" y="97"/>
                </a:cxn>
                <a:cxn ang="0">
                  <a:pos x="816" y="52"/>
                </a:cxn>
                <a:cxn ang="0">
                  <a:pos x="808" y="37"/>
                </a:cxn>
                <a:cxn ang="0">
                  <a:pos x="771" y="30"/>
                </a:cxn>
                <a:cxn ang="0">
                  <a:pos x="779" y="0"/>
                </a:cxn>
                <a:cxn ang="0">
                  <a:pos x="883" y="8"/>
                </a:cxn>
                <a:cxn ang="0">
                  <a:pos x="979" y="0"/>
                </a:cxn>
                <a:cxn ang="0">
                  <a:pos x="1016" y="15"/>
                </a:cxn>
                <a:cxn ang="0">
                  <a:pos x="1009" y="37"/>
                </a:cxn>
                <a:cxn ang="0">
                  <a:pos x="934" y="52"/>
                </a:cxn>
                <a:cxn ang="0">
                  <a:pos x="794" y="134"/>
                </a:cxn>
                <a:cxn ang="0">
                  <a:pos x="586" y="283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5" y="729"/>
                </a:cxn>
                <a:cxn ang="0">
                  <a:pos x="853" y="759"/>
                </a:cxn>
                <a:cxn ang="0">
                  <a:pos x="801" y="767"/>
                </a:cxn>
                <a:cxn ang="0">
                  <a:pos x="667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3" y="729"/>
                </a:cxn>
                <a:cxn ang="0">
                  <a:pos x="615" y="722"/>
                </a:cxn>
                <a:cxn ang="0">
                  <a:pos x="630" y="685"/>
                </a:cxn>
                <a:cxn ang="0">
                  <a:pos x="460" y="357"/>
                </a:cxn>
                <a:cxn ang="0">
                  <a:pos x="252" y="595"/>
                </a:cxn>
                <a:cxn ang="0">
                  <a:pos x="222" y="692"/>
                </a:cxn>
                <a:cxn ang="0">
                  <a:pos x="237" y="722"/>
                </a:cxn>
                <a:cxn ang="0">
                  <a:pos x="334" y="729"/>
                </a:cxn>
                <a:cxn ang="0">
                  <a:pos x="326" y="759"/>
                </a:cxn>
                <a:cxn ang="0">
                  <a:pos x="59" y="767"/>
                </a:cxn>
                <a:cxn ang="0">
                  <a:pos x="0" y="759"/>
                </a:cxn>
                <a:cxn ang="0">
                  <a:pos x="7" y="729"/>
                </a:cxn>
                <a:cxn ang="0">
                  <a:pos x="111" y="722"/>
                </a:cxn>
                <a:cxn ang="0">
                  <a:pos x="133" y="685"/>
                </a:cxn>
                <a:cxn ang="0">
                  <a:pos x="289" y="67"/>
                </a:cxn>
                <a:cxn ang="0">
                  <a:pos x="282" y="45"/>
                </a:cxn>
                <a:cxn ang="0">
                  <a:pos x="185" y="37"/>
                </a:cxn>
                <a:cxn ang="0">
                  <a:pos x="193" y="8"/>
                </a:cxn>
                <a:cxn ang="0">
                  <a:pos x="452" y="0"/>
                </a:cxn>
              </a:cxnLst>
              <a:rect l="0" t="0" r="r" b="b"/>
              <a:pathLst>
                <a:path w="1016" h="767">
                  <a:moveTo>
                    <a:pt x="452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4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6" y="82"/>
                  </a:lnTo>
                  <a:lnTo>
                    <a:pt x="297" y="439"/>
                  </a:lnTo>
                  <a:lnTo>
                    <a:pt x="764" y="104"/>
                  </a:lnTo>
                  <a:lnTo>
                    <a:pt x="779" y="97"/>
                  </a:lnTo>
                  <a:lnTo>
                    <a:pt x="808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8" y="37"/>
                  </a:lnTo>
                  <a:lnTo>
                    <a:pt x="779" y="37"/>
                  </a:lnTo>
                  <a:lnTo>
                    <a:pt x="771" y="30"/>
                  </a:lnTo>
                  <a:lnTo>
                    <a:pt x="771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49" y="8"/>
                  </a:lnTo>
                  <a:lnTo>
                    <a:pt x="979" y="0"/>
                  </a:lnTo>
                  <a:lnTo>
                    <a:pt x="1001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4" y="52"/>
                  </a:lnTo>
                  <a:lnTo>
                    <a:pt x="875" y="82"/>
                  </a:lnTo>
                  <a:lnTo>
                    <a:pt x="794" y="134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56" y="298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6" y="692"/>
                  </a:lnTo>
                  <a:lnTo>
                    <a:pt x="786" y="722"/>
                  </a:lnTo>
                  <a:lnTo>
                    <a:pt x="801" y="729"/>
                  </a:lnTo>
                  <a:lnTo>
                    <a:pt x="845" y="729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5" y="767"/>
                  </a:lnTo>
                  <a:lnTo>
                    <a:pt x="801" y="767"/>
                  </a:lnTo>
                  <a:lnTo>
                    <a:pt x="771" y="759"/>
                  </a:lnTo>
                  <a:lnTo>
                    <a:pt x="667" y="759"/>
                  </a:lnTo>
                  <a:lnTo>
                    <a:pt x="615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29"/>
                  </a:lnTo>
                  <a:lnTo>
                    <a:pt x="593" y="729"/>
                  </a:lnTo>
                  <a:lnTo>
                    <a:pt x="608" y="722"/>
                  </a:lnTo>
                  <a:lnTo>
                    <a:pt x="615" y="722"/>
                  </a:lnTo>
                  <a:lnTo>
                    <a:pt x="630" y="715"/>
                  </a:lnTo>
                  <a:lnTo>
                    <a:pt x="630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4" y="491"/>
                  </a:lnTo>
                  <a:lnTo>
                    <a:pt x="252" y="595"/>
                  </a:lnTo>
                  <a:lnTo>
                    <a:pt x="237" y="655"/>
                  </a:lnTo>
                  <a:lnTo>
                    <a:pt x="222" y="692"/>
                  </a:lnTo>
                  <a:lnTo>
                    <a:pt x="222" y="715"/>
                  </a:lnTo>
                  <a:lnTo>
                    <a:pt x="237" y="722"/>
                  </a:lnTo>
                  <a:lnTo>
                    <a:pt x="326" y="722"/>
                  </a:lnTo>
                  <a:lnTo>
                    <a:pt x="334" y="729"/>
                  </a:lnTo>
                  <a:lnTo>
                    <a:pt x="334" y="752"/>
                  </a:lnTo>
                  <a:lnTo>
                    <a:pt x="326" y="759"/>
                  </a:lnTo>
                  <a:lnTo>
                    <a:pt x="118" y="759"/>
                  </a:lnTo>
                  <a:lnTo>
                    <a:pt x="59" y="767"/>
                  </a:lnTo>
                  <a:lnTo>
                    <a:pt x="7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7" y="729"/>
                  </a:lnTo>
                  <a:lnTo>
                    <a:pt x="96" y="729"/>
                  </a:lnTo>
                  <a:lnTo>
                    <a:pt x="111" y="722"/>
                  </a:lnTo>
                  <a:lnTo>
                    <a:pt x="133" y="700"/>
                  </a:lnTo>
                  <a:lnTo>
                    <a:pt x="133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5" y="37"/>
                  </a:lnTo>
                  <a:lnTo>
                    <a:pt x="185" y="15"/>
                  </a:lnTo>
                  <a:lnTo>
                    <a:pt x="193" y="8"/>
                  </a:lnTo>
                  <a:lnTo>
                    <a:pt x="393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774" y="4265"/>
              <a:ext cx="757" cy="5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35" y="0"/>
                </a:cxn>
                <a:cxn ang="0">
                  <a:pos x="749" y="7"/>
                </a:cxn>
                <a:cxn ang="0">
                  <a:pos x="757" y="15"/>
                </a:cxn>
                <a:cxn ang="0">
                  <a:pos x="757" y="37"/>
                </a:cxn>
                <a:cxn ang="0">
                  <a:pos x="742" y="45"/>
                </a:cxn>
                <a:cxn ang="0">
                  <a:pos x="735" y="52"/>
                </a:cxn>
                <a:cxn ang="0">
                  <a:pos x="712" y="52"/>
                </a:cxn>
                <a:cxn ang="0">
                  <a:pos x="712" y="59"/>
                </a:cxn>
                <a:cxn ang="0">
                  <a:pos x="22" y="59"/>
                </a:cxn>
                <a:cxn ang="0">
                  <a:pos x="8" y="52"/>
                </a:cxn>
                <a:cxn ang="0">
                  <a:pos x="0" y="45"/>
                </a:cxn>
                <a:cxn ang="0">
                  <a:pos x="0" y="15"/>
                </a:cxn>
                <a:cxn ang="0">
                  <a:pos x="8" y="7"/>
                </a:cxn>
                <a:cxn ang="0">
                  <a:pos x="22" y="0"/>
                </a:cxn>
              </a:cxnLst>
              <a:rect l="0" t="0" r="r" b="b"/>
              <a:pathLst>
                <a:path w="757" h="59">
                  <a:moveTo>
                    <a:pt x="22" y="0"/>
                  </a:moveTo>
                  <a:lnTo>
                    <a:pt x="735" y="0"/>
                  </a:lnTo>
                  <a:lnTo>
                    <a:pt x="749" y="7"/>
                  </a:lnTo>
                  <a:lnTo>
                    <a:pt x="757" y="15"/>
                  </a:lnTo>
                  <a:lnTo>
                    <a:pt x="757" y="37"/>
                  </a:lnTo>
                  <a:lnTo>
                    <a:pt x="742" y="45"/>
                  </a:lnTo>
                  <a:lnTo>
                    <a:pt x="735" y="52"/>
                  </a:lnTo>
                  <a:lnTo>
                    <a:pt x="712" y="52"/>
                  </a:lnTo>
                  <a:lnTo>
                    <a:pt x="712" y="59"/>
                  </a:lnTo>
                  <a:lnTo>
                    <a:pt x="22" y="59"/>
                  </a:lnTo>
                  <a:lnTo>
                    <a:pt x="8" y="52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7716" y="3811"/>
              <a:ext cx="505" cy="744"/>
            </a:xfrm>
            <a:custGeom>
              <a:avLst/>
              <a:gdLst/>
              <a:ahLst/>
              <a:cxnLst>
                <a:cxn ang="0">
                  <a:pos x="505" y="536"/>
                </a:cxn>
                <a:cxn ang="0">
                  <a:pos x="505" y="551"/>
                </a:cxn>
                <a:cxn ang="0">
                  <a:pos x="505" y="536"/>
                </a:cxn>
                <a:cxn ang="0">
                  <a:pos x="238" y="0"/>
                </a:cxn>
                <a:cxn ang="0">
                  <a:pos x="319" y="7"/>
                </a:cxn>
                <a:cxn ang="0">
                  <a:pos x="393" y="37"/>
                </a:cxn>
                <a:cxn ang="0">
                  <a:pos x="453" y="89"/>
                </a:cxn>
                <a:cxn ang="0">
                  <a:pos x="490" y="149"/>
                </a:cxn>
                <a:cxn ang="0">
                  <a:pos x="505" y="223"/>
                </a:cxn>
                <a:cxn ang="0">
                  <a:pos x="490" y="298"/>
                </a:cxn>
                <a:cxn ang="0">
                  <a:pos x="453" y="365"/>
                </a:cxn>
                <a:cxn ang="0">
                  <a:pos x="401" y="417"/>
                </a:cxn>
                <a:cxn ang="0">
                  <a:pos x="341" y="469"/>
                </a:cxn>
                <a:cxn ang="0">
                  <a:pos x="252" y="543"/>
                </a:cxn>
                <a:cxn ang="0">
                  <a:pos x="193" y="595"/>
                </a:cxn>
                <a:cxn ang="0">
                  <a:pos x="119" y="662"/>
                </a:cxn>
                <a:cxn ang="0">
                  <a:pos x="416" y="662"/>
                </a:cxn>
                <a:cxn ang="0">
                  <a:pos x="430" y="655"/>
                </a:cxn>
                <a:cxn ang="0">
                  <a:pos x="438" y="655"/>
                </a:cxn>
                <a:cxn ang="0">
                  <a:pos x="445" y="640"/>
                </a:cxn>
                <a:cxn ang="0">
                  <a:pos x="460" y="595"/>
                </a:cxn>
                <a:cxn ang="0">
                  <a:pos x="468" y="566"/>
                </a:cxn>
                <a:cxn ang="0">
                  <a:pos x="468" y="551"/>
                </a:cxn>
                <a:cxn ang="0">
                  <a:pos x="505" y="551"/>
                </a:cxn>
                <a:cxn ang="0">
                  <a:pos x="468" y="744"/>
                </a:cxn>
                <a:cxn ang="0">
                  <a:pos x="0" y="744"/>
                </a:cxn>
                <a:cxn ang="0">
                  <a:pos x="0" y="714"/>
                </a:cxn>
                <a:cxn ang="0">
                  <a:pos x="282" y="432"/>
                </a:cxn>
                <a:cxn ang="0">
                  <a:pos x="327" y="380"/>
                </a:cxn>
                <a:cxn ang="0">
                  <a:pos x="364" y="305"/>
                </a:cxn>
                <a:cxn ang="0">
                  <a:pos x="386" y="216"/>
                </a:cxn>
                <a:cxn ang="0">
                  <a:pos x="379" y="149"/>
                </a:cxn>
                <a:cxn ang="0">
                  <a:pos x="341" y="89"/>
                </a:cxn>
                <a:cxn ang="0">
                  <a:pos x="290" y="52"/>
                </a:cxn>
                <a:cxn ang="0">
                  <a:pos x="215" y="37"/>
                </a:cxn>
                <a:cxn ang="0">
                  <a:pos x="171" y="45"/>
                </a:cxn>
                <a:cxn ang="0">
                  <a:pos x="126" y="60"/>
                </a:cxn>
                <a:cxn ang="0">
                  <a:pos x="89" y="89"/>
                </a:cxn>
                <a:cxn ang="0">
                  <a:pos x="52" y="141"/>
                </a:cxn>
                <a:cxn ang="0">
                  <a:pos x="74" y="141"/>
                </a:cxn>
                <a:cxn ang="0">
                  <a:pos x="104" y="156"/>
                </a:cxn>
                <a:cxn ang="0">
                  <a:pos x="111" y="171"/>
                </a:cxn>
                <a:cxn ang="0">
                  <a:pos x="119" y="179"/>
                </a:cxn>
                <a:cxn ang="0">
                  <a:pos x="119" y="223"/>
                </a:cxn>
                <a:cxn ang="0">
                  <a:pos x="104" y="238"/>
                </a:cxn>
                <a:cxn ang="0">
                  <a:pos x="97" y="253"/>
                </a:cxn>
                <a:cxn ang="0">
                  <a:pos x="74" y="260"/>
                </a:cxn>
                <a:cxn ang="0">
                  <a:pos x="45" y="260"/>
                </a:cxn>
                <a:cxn ang="0">
                  <a:pos x="30" y="253"/>
                </a:cxn>
                <a:cxn ang="0">
                  <a:pos x="22" y="253"/>
                </a:cxn>
                <a:cxn ang="0">
                  <a:pos x="8" y="238"/>
                </a:cxn>
                <a:cxn ang="0">
                  <a:pos x="0" y="223"/>
                </a:cxn>
                <a:cxn ang="0">
                  <a:pos x="0" y="201"/>
                </a:cxn>
                <a:cxn ang="0">
                  <a:pos x="15" y="126"/>
                </a:cxn>
                <a:cxn ang="0">
                  <a:pos x="67" y="60"/>
                </a:cxn>
                <a:cxn ang="0">
                  <a:pos x="141" y="15"/>
                </a:cxn>
                <a:cxn ang="0">
                  <a:pos x="238" y="0"/>
                </a:cxn>
              </a:cxnLst>
              <a:rect l="0" t="0" r="r" b="b"/>
              <a:pathLst>
                <a:path w="505" h="744">
                  <a:moveTo>
                    <a:pt x="505" y="536"/>
                  </a:moveTo>
                  <a:lnTo>
                    <a:pt x="505" y="551"/>
                  </a:lnTo>
                  <a:lnTo>
                    <a:pt x="505" y="536"/>
                  </a:lnTo>
                  <a:close/>
                  <a:moveTo>
                    <a:pt x="238" y="0"/>
                  </a:moveTo>
                  <a:lnTo>
                    <a:pt x="319" y="7"/>
                  </a:lnTo>
                  <a:lnTo>
                    <a:pt x="393" y="37"/>
                  </a:lnTo>
                  <a:lnTo>
                    <a:pt x="453" y="89"/>
                  </a:lnTo>
                  <a:lnTo>
                    <a:pt x="490" y="149"/>
                  </a:lnTo>
                  <a:lnTo>
                    <a:pt x="505" y="223"/>
                  </a:lnTo>
                  <a:lnTo>
                    <a:pt x="490" y="298"/>
                  </a:lnTo>
                  <a:lnTo>
                    <a:pt x="453" y="365"/>
                  </a:lnTo>
                  <a:lnTo>
                    <a:pt x="401" y="417"/>
                  </a:lnTo>
                  <a:lnTo>
                    <a:pt x="341" y="469"/>
                  </a:lnTo>
                  <a:lnTo>
                    <a:pt x="252" y="543"/>
                  </a:lnTo>
                  <a:lnTo>
                    <a:pt x="193" y="595"/>
                  </a:lnTo>
                  <a:lnTo>
                    <a:pt x="119" y="662"/>
                  </a:lnTo>
                  <a:lnTo>
                    <a:pt x="416" y="662"/>
                  </a:lnTo>
                  <a:lnTo>
                    <a:pt x="430" y="655"/>
                  </a:lnTo>
                  <a:lnTo>
                    <a:pt x="438" y="655"/>
                  </a:lnTo>
                  <a:lnTo>
                    <a:pt x="445" y="640"/>
                  </a:lnTo>
                  <a:lnTo>
                    <a:pt x="460" y="595"/>
                  </a:lnTo>
                  <a:lnTo>
                    <a:pt x="468" y="566"/>
                  </a:lnTo>
                  <a:lnTo>
                    <a:pt x="468" y="551"/>
                  </a:lnTo>
                  <a:lnTo>
                    <a:pt x="505" y="551"/>
                  </a:lnTo>
                  <a:lnTo>
                    <a:pt x="468" y="744"/>
                  </a:lnTo>
                  <a:lnTo>
                    <a:pt x="0" y="744"/>
                  </a:lnTo>
                  <a:lnTo>
                    <a:pt x="0" y="714"/>
                  </a:lnTo>
                  <a:lnTo>
                    <a:pt x="282" y="432"/>
                  </a:lnTo>
                  <a:lnTo>
                    <a:pt x="327" y="380"/>
                  </a:lnTo>
                  <a:lnTo>
                    <a:pt x="364" y="305"/>
                  </a:lnTo>
                  <a:lnTo>
                    <a:pt x="386" y="216"/>
                  </a:lnTo>
                  <a:lnTo>
                    <a:pt x="379" y="149"/>
                  </a:lnTo>
                  <a:lnTo>
                    <a:pt x="341" y="89"/>
                  </a:lnTo>
                  <a:lnTo>
                    <a:pt x="290" y="52"/>
                  </a:lnTo>
                  <a:lnTo>
                    <a:pt x="215" y="37"/>
                  </a:lnTo>
                  <a:lnTo>
                    <a:pt x="171" y="45"/>
                  </a:lnTo>
                  <a:lnTo>
                    <a:pt x="126" y="60"/>
                  </a:lnTo>
                  <a:lnTo>
                    <a:pt x="89" y="89"/>
                  </a:lnTo>
                  <a:lnTo>
                    <a:pt x="52" y="141"/>
                  </a:lnTo>
                  <a:lnTo>
                    <a:pt x="74" y="141"/>
                  </a:lnTo>
                  <a:lnTo>
                    <a:pt x="104" y="156"/>
                  </a:lnTo>
                  <a:lnTo>
                    <a:pt x="111" y="171"/>
                  </a:lnTo>
                  <a:lnTo>
                    <a:pt x="119" y="179"/>
                  </a:lnTo>
                  <a:lnTo>
                    <a:pt x="119" y="223"/>
                  </a:lnTo>
                  <a:lnTo>
                    <a:pt x="104" y="238"/>
                  </a:lnTo>
                  <a:lnTo>
                    <a:pt x="97" y="253"/>
                  </a:lnTo>
                  <a:lnTo>
                    <a:pt x="74" y="260"/>
                  </a:lnTo>
                  <a:lnTo>
                    <a:pt x="45" y="260"/>
                  </a:lnTo>
                  <a:lnTo>
                    <a:pt x="30" y="253"/>
                  </a:lnTo>
                  <a:lnTo>
                    <a:pt x="22" y="253"/>
                  </a:lnTo>
                  <a:lnTo>
                    <a:pt x="8" y="238"/>
                  </a:lnTo>
                  <a:lnTo>
                    <a:pt x="0" y="223"/>
                  </a:lnTo>
                  <a:lnTo>
                    <a:pt x="0" y="201"/>
                  </a:lnTo>
                  <a:lnTo>
                    <a:pt x="15" y="126"/>
                  </a:lnTo>
                  <a:lnTo>
                    <a:pt x="67" y="60"/>
                  </a:lnTo>
                  <a:lnTo>
                    <a:pt x="141" y="15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8465" y="4042"/>
              <a:ext cx="824" cy="1436"/>
            </a:xfrm>
            <a:custGeom>
              <a:avLst/>
              <a:gdLst/>
              <a:ahLst/>
              <a:cxnLst>
                <a:cxn ang="0">
                  <a:pos x="505" y="439"/>
                </a:cxn>
                <a:cxn ang="0">
                  <a:pos x="453" y="1064"/>
                </a:cxn>
                <a:cxn ang="0">
                  <a:pos x="624" y="937"/>
                </a:cxn>
                <a:cxn ang="0">
                  <a:pos x="713" y="751"/>
                </a:cxn>
                <a:cxn ang="0">
                  <a:pos x="705" y="558"/>
                </a:cxn>
                <a:cxn ang="0">
                  <a:pos x="594" y="446"/>
                </a:cxn>
                <a:cxn ang="0">
                  <a:pos x="468" y="431"/>
                </a:cxn>
                <a:cxn ang="0">
                  <a:pos x="268" y="513"/>
                </a:cxn>
                <a:cxn ang="0">
                  <a:pos x="141" y="677"/>
                </a:cxn>
                <a:cxn ang="0">
                  <a:pos x="97" y="870"/>
                </a:cxn>
                <a:cxn ang="0">
                  <a:pos x="141" y="1019"/>
                </a:cxn>
                <a:cxn ang="0">
                  <a:pos x="245" y="1086"/>
                </a:cxn>
                <a:cxn ang="0">
                  <a:pos x="305" y="1086"/>
                </a:cxn>
                <a:cxn ang="0">
                  <a:pos x="594" y="0"/>
                </a:cxn>
                <a:cxn ang="0">
                  <a:pos x="616" y="7"/>
                </a:cxn>
                <a:cxn ang="0">
                  <a:pos x="609" y="22"/>
                </a:cxn>
                <a:cxn ang="0">
                  <a:pos x="520" y="394"/>
                </a:cxn>
                <a:cxn ang="0">
                  <a:pos x="698" y="454"/>
                </a:cxn>
                <a:cxn ang="0">
                  <a:pos x="794" y="558"/>
                </a:cxn>
                <a:cxn ang="0">
                  <a:pos x="824" y="684"/>
                </a:cxn>
                <a:cxn ang="0">
                  <a:pos x="727" y="930"/>
                </a:cxn>
                <a:cxn ang="0">
                  <a:pos x="483" y="1094"/>
                </a:cxn>
                <a:cxn ang="0">
                  <a:pos x="275" y="1362"/>
                </a:cxn>
                <a:cxn ang="0">
                  <a:pos x="268" y="1391"/>
                </a:cxn>
                <a:cxn ang="0">
                  <a:pos x="260" y="1421"/>
                </a:cxn>
                <a:cxn ang="0">
                  <a:pos x="238" y="1436"/>
                </a:cxn>
                <a:cxn ang="0">
                  <a:pos x="230" y="1421"/>
                </a:cxn>
                <a:cxn ang="0">
                  <a:pos x="245" y="1347"/>
                </a:cxn>
                <a:cxn ang="0">
                  <a:pos x="282" y="1205"/>
                </a:cxn>
                <a:cxn ang="0">
                  <a:pos x="201" y="1109"/>
                </a:cxn>
                <a:cxn ang="0">
                  <a:pos x="52" y="1004"/>
                </a:cxn>
                <a:cxn ang="0">
                  <a:pos x="0" y="841"/>
                </a:cxn>
                <a:cxn ang="0">
                  <a:pos x="97" y="595"/>
                </a:cxn>
                <a:cxn ang="0">
                  <a:pos x="342" y="431"/>
                </a:cxn>
                <a:cxn ang="0">
                  <a:pos x="579" y="29"/>
                </a:cxn>
                <a:cxn ang="0">
                  <a:pos x="586" y="7"/>
                </a:cxn>
              </a:cxnLst>
              <a:rect l="0" t="0" r="r" b="b"/>
              <a:pathLst>
                <a:path w="824" h="1436">
                  <a:moveTo>
                    <a:pt x="512" y="431"/>
                  </a:moveTo>
                  <a:lnTo>
                    <a:pt x="505" y="439"/>
                  </a:lnTo>
                  <a:lnTo>
                    <a:pt x="342" y="1094"/>
                  </a:lnTo>
                  <a:lnTo>
                    <a:pt x="453" y="1064"/>
                  </a:lnTo>
                  <a:lnTo>
                    <a:pt x="549" y="1012"/>
                  </a:lnTo>
                  <a:lnTo>
                    <a:pt x="624" y="937"/>
                  </a:lnTo>
                  <a:lnTo>
                    <a:pt x="676" y="848"/>
                  </a:lnTo>
                  <a:lnTo>
                    <a:pt x="713" y="751"/>
                  </a:lnTo>
                  <a:lnTo>
                    <a:pt x="720" y="655"/>
                  </a:lnTo>
                  <a:lnTo>
                    <a:pt x="705" y="558"/>
                  </a:lnTo>
                  <a:lnTo>
                    <a:pt x="661" y="491"/>
                  </a:lnTo>
                  <a:lnTo>
                    <a:pt x="594" y="446"/>
                  </a:lnTo>
                  <a:lnTo>
                    <a:pt x="512" y="431"/>
                  </a:lnTo>
                  <a:close/>
                  <a:moveTo>
                    <a:pt x="468" y="431"/>
                  </a:moveTo>
                  <a:lnTo>
                    <a:pt x="357" y="461"/>
                  </a:lnTo>
                  <a:lnTo>
                    <a:pt x="268" y="513"/>
                  </a:lnTo>
                  <a:lnTo>
                    <a:pt x="193" y="588"/>
                  </a:lnTo>
                  <a:lnTo>
                    <a:pt x="141" y="677"/>
                  </a:lnTo>
                  <a:lnTo>
                    <a:pt x="104" y="774"/>
                  </a:lnTo>
                  <a:lnTo>
                    <a:pt x="97" y="870"/>
                  </a:lnTo>
                  <a:lnTo>
                    <a:pt x="112" y="952"/>
                  </a:lnTo>
                  <a:lnTo>
                    <a:pt x="141" y="1019"/>
                  </a:lnTo>
                  <a:lnTo>
                    <a:pt x="193" y="1056"/>
                  </a:lnTo>
                  <a:lnTo>
                    <a:pt x="245" y="1086"/>
                  </a:lnTo>
                  <a:lnTo>
                    <a:pt x="305" y="1094"/>
                  </a:lnTo>
                  <a:lnTo>
                    <a:pt x="305" y="1086"/>
                  </a:lnTo>
                  <a:lnTo>
                    <a:pt x="468" y="431"/>
                  </a:lnTo>
                  <a:close/>
                  <a:moveTo>
                    <a:pt x="594" y="0"/>
                  </a:moveTo>
                  <a:lnTo>
                    <a:pt x="609" y="0"/>
                  </a:lnTo>
                  <a:lnTo>
                    <a:pt x="616" y="7"/>
                  </a:lnTo>
                  <a:lnTo>
                    <a:pt x="616" y="15"/>
                  </a:lnTo>
                  <a:lnTo>
                    <a:pt x="609" y="22"/>
                  </a:lnTo>
                  <a:lnTo>
                    <a:pt x="609" y="29"/>
                  </a:lnTo>
                  <a:lnTo>
                    <a:pt x="520" y="394"/>
                  </a:lnTo>
                  <a:lnTo>
                    <a:pt x="616" y="416"/>
                  </a:lnTo>
                  <a:lnTo>
                    <a:pt x="698" y="454"/>
                  </a:lnTo>
                  <a:lnTo>
                    <a:pt x="757" y="498"/>
                  </a:lnTo>
                  <a:lnTo>
                    <a:pt x="794" y="558"/>
                  </a:lnTo>
                  <a:lnTo>
                    <a:pt x="816" y="617"/>
                  </a:lnTo>
                  <a:lnTo>
                    <a:pt x="824" y="684"/>
                  </a:lnTo>
                  <a:lnTo>
                    <a:pt x="794" y="811"/>
                  </a:lnTo>
                  <a:lnTo>
                    <a:pt x="727" y="930"/>
                  </a:lnTo>
                  <a:lnTo>
                    <a:pt x="616" y="1027"/>
                  </a:lnTo>
                  <a:lnTo>
                    <a:pt x="483" y="1094"/>
                  </a:lnTo>
                  <a:lnTo>
                    <a:pt x="334" y="1123"/>
                  </a:lnTo>
                  <a:lnTo>
                    <a:pt x="275" y="1362"/>
                  </a:lnTo>
                  <a:lnTo>
                    <a:pt x="275" y="1376"/>
                  </a:lnTo>
                  <a:lnTo>
                    <a:pt x="268" y="1391"/>
                  </a:lnTo>
                  <a:lnTo>
                    <a:pt x="268" y="1414"/>
                  </a:lnTo>
                  <a:lnTo>
                    <a:pt x="260" y="1421"/>
                  </a:lnTo>
                  <a:lnTo>
                    <a:pt x="260" y="1436"/>
                  </a:lnTo>
                  <a:lnTo>
                    <a:pt x="238" y="1436"/>
                  </a:lnTo>
                  <a:lnTo>
                    <a:pt x="230" y="1429"/>
                  </a:lnTo>
                  <a:lnTo>
                    <a:pt x="230" y="1421"/>
                  </a:lnTo>
                  <a:lnTo>
                    <a:pt x="238" y="1399"/>
                  </a:lnTo>
                  <a:lnTo>
                    <a:pt x="245" y="1347"/>
                  </a:lnTo>
                  <a:lnTo>
                    <a:pt x="268" y="1280"/>
                  </a:lnTo>
                  <a:lnTo>
                    <a:pt x="282" y="1205"/>
                  </a:lnTo>
                  <a:lnTo>
                    <a:pt x="305" y="1131"/>
                  </a:lnTo>
                  <a:lnTo>
                    <a:pt x="201" y="1109"/>
                  </a:lnTo>
                  <a:lnTo>
                    <a:pt x="112" y="1064"/>
                  </a:lnTo>
                  <a:lnTo>
                    <a:pt x="52" y="1004"/>
                  </a:lnTo>
                  <a:lnTo>
                    <a:pt x="15" y="930"/>
                  </a:lnTo>
                  <a:lnTo>
                    <a:pt x="0" y="841"/>
                  </a:lnTo>
                  <a:lnTo>
                    <a:pt x="30" y="714"/>
                  </a:lnTo>
                  <a:lnTo>
                    <a:pt x="97" y="595"/>
                  </a:lnTo>
                  <a:lnTo>
                    <a:pt x="208" y="498"/>
                  </a:lnTo>
                  <a:lnTo>
                    <a:pt x="342" y="431"/>
                  </a:lnTo>
                  <a:lnTo>
                    <a:pt x="490" y="402"/>
                  </a:lnTo>
                  <a:lnTo>
                    <a:pt x="579" y="29"/>
                  </a:lnTo>
                  <a:lnTo>
                    <a:pt x="586" y="15"/>
                  </a:lnTo>
                  <a:lnTo>
                    <a:pt x="586" y="7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/>
          </p:nvSpPr>
          <p:spPr bwMode="auto">
            <a:xfrm>
              <a:off x="9385" y="4622"/>
              <a:ext cx="505" cy="744"/>
            </a:xfrm>
            <a:custGeom>
              <a:avLst/>
              <a:gdLst/>
              <a:ahLst/>
              <a:cxnLst>
                <a:cxn ang="0">
                  <a:pos x="505" y="536"/>
                </a:cxn>
                <a:cxn ang="0">
                  <a:pos x="505" y="551"/>
                </a:cxn>
                <a:cxn ang="0">
                  <a:pos x="505" y="536"/>
                </a:cxn>
                <a:cxn ang="0">
                  <a:pos x="238" y="0"/>
                </a:cxn>
                <a:cxn ang="0">
                  <a:pos x="319" y="8"/>
                </a:cxn>
                <a:cxn ang="0">
                  <a:pos x="393" y="37"/>
                </a:cxn>
                <a:cxn ang="0">
                  <a:pos x="453" y="89"/>
                </a:cxn>
                <a:cxn ang="0">
                  <a:pos x="490" y="149"/>
                </a:cxn>
                <a:cxn ang="0">
                  <a:pos x="505" y="223"/>
                </a:cxn>
                <a:cxn ang="0">
                  <a:pos x="490" y="298"/>
                </a:cxn>
                <a:cxn ang="0">
                  <a:pos x="453" y="365"/>
                </a:cxn>
                <a:cxn ang="0">
                  <a:pos x="401" y="417"/>
                </a:cxn>
                <a:cxn ang="0">
                  <a:pos x="342" y="469"/>
                </a:cxn>
                <a:cxn ang="0">
                  <a:pos x="253" y="543"/>
                </a:cxn>
                <a:cxn ang="0">
                  <a:pos x="193" y="595"/>
                </a:cxn>
                <a:cxn ang="0">
                  <a:pos x="119" y="662"/>
                </a:cxn>
                <a:cxn ang="0">
                  <a:pos x="416" y="662"/>
                </a:cxn>
                <a:cxn ang="0">
                  <a:pos x="431" y="655"/>
                </a:cxn>
                <a:cxn ang="0">
                  <a:pos x="438" y="655"/>
                </a:cxn>
                <a:cxn ang="0">
                  <a:pos x="445" y="640"/>
                </a:cxn>
                <a:cxn ang="0">
                  <a:pos x="460" y="595"/>
                </a:cxn>
                <a:cxn ang="0">
                  <a:pos x="468" y="566"/>
                </a:cxn>
                <a:cxn ang="0">
                  <a:pos x="468" y="551"/>
                </a:cxn>
                <a:cxn ang="0">
                  <a:pos x="505" y="551"/>
                </a:cxn>
                <a:cxn ang="0">
                  <a:pos x="468" y="744"/>
                </a:cxn>
                <a:cxn ang="0">
                  <a:pos x="0" y="744"/>
                </a:cxn>
                <a:cxn ang="0">
                  <a:pos x="0" y="715"/>
                </a:cxn>
                <a:cxn ang="0">
                  <a:pos x="282" y="432"/>
                </a:cxn>
                <a:cxn ang="0">
                  <a:pos x="327" y="380"/>
                </a:cxn>
                <a:cxn ang="0">
                  <a:pos x="364" y="305"/>
                </a:cxn>
                <a:cxn ang="0">
                  <a:pos x="386" y="216"/>
                </a:cxn>
                <a:cxn ang="0">
                  <a:pos x="379" y="149"/>
                </a:cxn>
                <a:cxn ang="0">
                  <a:pos x="342" y="97"/>
                </a:cxn>
                <a:cxn ang="0">
                  <a:pos x="290" y="52"/>
                </a:cxn>
                <a:cxn ang="0">
                  <a:pos x="215" y="37"/>
                </a:cxn>
                <a:cxn ang="0">
                  <a:pos x="171" y="45"/>
                </a:cxn>
                <a:cxn ang="0">
                  <a:pos x="126" y="60"/>
                </a:cxn>
                <a:cxn ang="0">
                  <a:pos x="89" y="89"/>
                </a:cxn>
                <a:cxn ang="0">
                  <a:pos x="52" y="142"/>
                </a:cxn>
                <a:cxn ang="0">
                  <a:pos x="74" y="142"/>
                </a:cxn>
                <a:cxn ang="0">
                  <a:pos x="104" y="156"/>
                </a:cxn>
                <a:cxn ang="0">
                  <a:pos x="112" y="171"/>
                </a:cxn>
                <a:cxn ang="0">
                  <a:pos x="119" y="179"/>
                </a:cxn>
                <a:cxn ang="0">
                  <a:pos x="119" y="223"/>
                </a:cxn>
                <a:cxn ang="0">
                  <a:pos x="104" y="238"/>
                </a:cxn>
                <a:cxn ang="0">
                  <a:pos x="97" y="253"/>
                </a:cxn>
                <a:cxn ang="0">
                  <a:pos x="74" y="261"/>
                </a:cxn>
                <a:cxn ang="0">
                  <a:pos x="45" y="261"/>
                </a:cxn>
                <a:cxn ang="0">
                  <a:pos x="30" y="253"/>
                </a:cxn>
                <a:cxn ang="0">
                  <a:pos x="23" y="253"/>
                </a:cxn>
                <a:cxn ang="0">
                  <a:pos x="8" y="238"/>
                </a:cxn>
                <a:cxn ang="0">
                  <a:pos x="0" y="223"/>
                </a:cxn>
                <a:cxn ang="0">
                  <a:pos x="0" y="201"/>
                </a:cxn>
                <a:cxn ang="0">
                  <a:pos x="15" y="127"/>
                </a:cxn>
                <a:cxn ang="0">
                  <a:pos x="67" y="60"/>
                </a:cxn>
                <a:cxn ang="0">
                  <a:pos x="141" y="15"/>
                </a:cxn>
                <a:cxn ang="0">
                  <a:pos x="238" y="0"/>
                </a:cxn>
              </a:cxnLst>
              <a:rect l="0" t="0" r="r" b="b"/>
              <a:pathLst>
                <a:path w="505" h="744">
                  <a:moveTo>
                    <a:pt x="505" y="536"/>
                  </a:moveTo>
                  <a:lnTo>
                    <a:pt x="505" y="551"/>
                  </a:lnTo>
                  <a:lnTo>
                    <a:pt x="505" y="536"/>
                  </a:lnTo>
                  <a:close/>
                  <a:moveTo>
                    <a:pt x="238" y="0"/>
                  </a:moveTo>
                  <a:lnTo>
                    <a:pt x="319" y="8"/>
                  </a:lnTo>
                  <a:lnTo>
                    <a:pt x="393" y="37"/>
                  </a:lnTo>
                  <a:lnTo>
                    <a:pt x="453" y="89"/>
                  </a:lnTo>
                  <a:lnTo>
                    <a:pt x="490" y="149"/>
                  </a:lnTo>
                  <a:lnTo>
                    <a:pt x="505" y="223"/>
                  </a:lnTo>
                  <a:lnTo>
                    <a:pt x="490" y="298"/>
                  </a:lnTo>
                  <a:lnTo>
                    <a:pt x="453" y="365"/>
                  </a:lnTo>
                  <a:lnTo>
                    <a:pt x="401" y="417"/>
                  </a:lnTo>
                  <a:lnTo>
                    <a:pt x="342" y="469"/>
                  </a:lnTo>
                  <a:lnTo>
                    <a:pt x="253" y="543"/>
                  </a:lnTo>
                  <a:lnTo>
                    <a:pt x="193" y="595"/>
                  </a:lnTo>
                  <a:lnTo>
                    <a:pt x="119" y="662"/>
                  </a:lnTo>
                  <a:lnTo>
                    <a:pt x="416" y="662"/>
                  </a:lnTo>
                  <a:lnTo>
                    <a:pt x="431" y="655"/>
                  </a:lnTo>
                  <a:lnTo>
                    <a:pt x="438" y="655"/>
                  </a:lnTo>
                  <a:lnTo>
                    <a:pt x="445" y="640"/>
                  </a:lnTo>
                  <a:lnTo>
                    <a:pt x="460" y="595"/>
                  </a:lnTo>
                  <a:lnTo>
                    <a:pt x="468" y="566"/>
                  </a:lnTo>
                  <a:lnTo>
                    <a:pt x="468" y="551"/>
                  </a:lnTo>
                  <a:lnTo>
                    <a:pt x="505" y="551"/>
                  </a:lnTo>
                  <a:lnTo>
                    <a:pt x="468" y="744"/>
                  </a:lnTo>
                  <a:lnTo>
                    <a:pt x="0" y="744"/>
                  </a:lnTo>
                  <a:lnTo>
                    <a:pt x="0" y="715"/>
                  </a:lnTo>
                  <a:lnTo>
                    <a:pt x="282" y="432"/>
                  </a:lnTo>
                  <a:lnTo>
                    <a:pt x="327" y="380"/>
                  </a:lnTo>
                  <a:lnTo>
                    <a:pt x="364" y="305"/>
                  </a:lnTo>
                  <a:lnTo>
                    <a:pt x="386" y="216"/>
                  </a:lnTo>
                  <a:lnTo>
                    <a:pt x="379" y="149"/>
                  </a:lnTo>
                  <a:lnTo>
                    <a:pt x="342" y="97"/>
                  </a:lnTo>
                  <a:lnTo>
                    <a:pt x="290" y="52"/>
                  </a:lnTo>
                  <a:lnTo>
                    <a:pt x="215" y="37"/>
                  </a:lnTo>
                  <a:lnTo>
                    <a:pt x="171" y="45"/>
                  </a:lnTo>
                  <a:lnTo>
                    <a:pt x="126" y="60"/>
                  </a:lnTo>
                  <a:lnTo>
                    <a:pt x="89" y="89"/>
                  </a:lnTo>
                  <a:lnTo>
                    <a:pt x="52" y="142"/>
                  </a:lnTo>
                  <a:lnTo>
                    <a:pt x="74" y="142"/>
                  </a:lnTo>
                  <a:lnTo>
                    <a:pt x="104" y="156"/>
                  </a:lnTo>
                  <a:lnTo>
                    <a:pt x="112" y="171"/>
                  </a:lnTo>
                  <a:lnTo>
                    <a:pt x="119" y="179"/>
                  </a:lnTo>
                  <a:lnTo>
                    <a:pt x="119" y="223"/>
                  </a:lnTo>
                  <a:lnTo>
                    <a:pt x="104" y="238"/>
                  </a:lnTo>
                  <a:lnTo>
                    <a:pt x="97" y="253"/>
                  </a:lnTo>
                  <a:lnTo>
                    <a:pt x="74" y="261"/>
                  </a:lnTo>
                  <a:lnTo>
                    <a:pt x="45" y="261"/>
                  </a:lnTo>
                  <a:lnTo>
                    <a:pt x="30" y="253"/>
                  </a:lnTo>
                  <a:lnTo>
                    <a:pt x="23" y="253"/>
                  </a:lnTo>
                  <a:lnTo>
                    <a:pt x="8" y="238"/>
                  </a:lnTo>
                  <a:lnTo>
                    <a:pt x="0" y="223"/>
                  </a:lnTo>
                  <a:lnTo>
                    <a:pt x="0" y="201"/>
                  </a:lnTo>
                  <a:lnTo>
                    <a:pt x="15" y="127"/>
                  </a:lnTo>
                  <a:lnTo>
                    <a:pt x="67" y="60"/>
                  </a:lnTo>
                  <a:lnTo>
                    <a:pt x="141" y="15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0186" y="3960"/>
              <a:ext cx="371" cy="1592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7" y="0"/>
                </a:cxn>
                <a:cxn ang="0">
                  <a:pos x="364" y="7"/>
                </a:cxn>
                <a:cxn ang="0">
                  <a:pos x="364" y="22"/>
                </a:cxn>
                <a:cxn ang="0">
                  <a:pos x="357" y="30"/>
                </a:cxn>
                <a:cxn ang="0">
                  <a:pos x="342" y="37"/>
                </a:cxn>
                <a:cxn ang="0">
                  <a:pos x="238" y="164"/>
                </a:cxn>
                <a:cxn ang="0">
                  <a:pos x="171" y="312"/>
                </a:cxn>
                <a:cxn ang="0">
                  <a:pos x="119" y="461"/>
                </a:cxn>
                <a:cxn ang="0">
                  <a:pos x="97" y="625"/>
                </a:cxn>
                <a:cxn ang="0">
                  <a:pos x="89" y="789"/>
                </a:cxn>
                <a:cxn ang="0">
                  <a:pos x="97" y="915"/>
                </a:cxn>
                <a:cxn ang="0">
                  <a:pos x="112" y="1042"/>
                </a:cxn>
                <a:cxn ang="0">
                  <a:pos x="141" y="1176"/>
                </a:cxn>
                <a:cxn ang="0">
                  <a:pos x="186" y="1302"/>
                </a:cxn>
                <a:cxn ang="0">
                  <a:pos x="253" y="1421"/>
                </a:cxn>
                <a:cxn ang="0">
                  <a:pos x="342" y="1533"/>
                </a:cxn>
                <a:cxn ang="0">
                  <a:pos x="371" y="1563"/>
                </a:cxn>
                <a:cxn ang="0">
                  <a:pos x="371" y="1570"/>
                </a:cxn>
                <a:cxn ang="0">
                  <a:pos x="349" y="1592"/>
                </a:cxn>
                <a:cxn ang="0">
                  <a:pos x="282" y="1548"/>
                </a:cxn>
                <a:cxn ang="0">
                  <a:pos x="230" y="1488"/>
                </a:cxn>
                <a:cxn ang="0">
                  <a:pos x="164" y="1406"/>
                </a:cxn>
                <a:cxn ang="0">
                  <a:pos x="104" y="1295"/>
                </a:cxn>
                <a:cxn ang="0">
                  <a:pos x="52" y="1161"/>
                </a:cxn>
                <a:cxn ang="0">
                  <a:pos x="15" y="1027"/>
                </a:cxn>
                <a:cxn ang="0">
                  <a:pos x="0" y="900"/>
                </a:cxn>
                <a:cxn ang="0">
                  <a:pos x="0" y="796"/>
                </a:cxn>
                <a:cxn ang="0">
                  <a:pos x="8" y="655"/>
                </a:cxn>
                <a:cxn ang="0">
                  <a:pos x="38" y="491"/>
                </a:cxn>
                <a:cxn ang="0">
                  <a:pos x="97" y="312"/>
                </a:cxn>
                <a:cxn ang="0">
                  <a:pos x="156" y="201"/>
                </a:cxn>
                <a:cxn ang="0">
                  <a:pos x="223" y="111"/>
                </a:cxn>
                <a:cxn ang="0">
                  <a:pos x="282" y="52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1" h="1592">
                  <a:moveTo>
                    <a:pt x="349" y="0"/>
                  </a:moveTo>
                  <a:lnTo>
                    <a:pt x="357" y="0"/>
                  </a:lnTo>
                  <a:lnTo>
                    <a:pt x="364" y="7"/>
                  </a:lnTo>
                  <a:lnTo>
                    <a:pt x="364" y="22"/>
                  </a:lnTo>
                  <a:lnTo>
                    <a:pt x="357" y="30"/>
                  </a:lnTo>
                  <a:lnTo>
                    <a:pt x="342" y="37"/>
                  </a:lnTo>
                  <a:lnTo>
                    <a:pt x="238" y="164"/>
                  </a:lnTo>
                  <a:lnTo>
                    <a:pt x="171" y="312"/>
                  </a:lnTo>
                  <a:lnTo>
                    <a:pt x="119" y="461"/>
                  </a:lnTo>
                  <a:lnTo>
                    <a:pt x="97" y="625"/>
                  </a:lnTo>
                  <a:lnTo>
                    <a:pt x="89" y="789"/>
                  </a:lnTo>
                  <a:lnTo>
                    <a:pt x="97" y="915"/>
                  </a:lnTo>
                  <a:lnTo>
                    <a:pt x="112" y="1042"/>
                  </a:lnTo>
                  <a:lnTo>
                    <a:pt x="141" y="1176"/>
                  </a:lnTo>
                  <a:lnTo>
                    <a:pt x="186" y="1302"/>
                  </a:lnTo>
                  <a:lnTo>
                    <a:pt x="253" y="1421"/>
                  </a:lnTo>
                  <a:lnTo>
                    <a:pt x="342" y="1533"/>
                  </a:lnTo>
                  <a:lnTo>
                    <a:pt x="371" y="1563"/>
                  </a:lnTo>
                  <a:lnTo>
                    <a:pt x="371" y="1570"/>
                  </a:lnTo>
                  <a:lnTo>
                    <a:pt x="349" y="1592"/>
                  </a:lnTo>
                  <a:lnTo>
                    <a:pt x="282" y="1548"/>
                  </a:lnTo>
                  <a:lnTo>
                    <a:pt x="230" y="1488"/>
                  </a:lnTo>
                  <a:lnTo>
                    <a:pt x="164" y="1406"/>
                  </a:lnTo>
                  <a:lnTo>
                    <a:pt x="104" y="1295"/>
                  </a:lnTo>
                  <a:lnTo>
                    <a:pt x="52" y="1161"/>
                  </a:lnTo>
                  <a:lnTo>
                    <a:pt x="15" y="1027"/>
                  </a:lnTo>
                  <a:lnTo>
                    <a:pt x="0" y="900"/>
                  </a:lnTo>
                  <a:lnTo>
                    <a:pt x="0" y="796"/>
                  </a:lnTo>
                  <a:lnTo>
                    <a:pt x="8" y="655"/>
                  </a:lnTo>
                  <a:lnTo>
                    <a:pt x="38" y="491"/>
                  </a:lnTo>
                  <a:lnTo>
                    <a:pt x="97" y="312"/>
                  </a:lnTo>
                  <a:lnTo>
                    <a:pt x="156" y="201"/>
                  </a:lnTo>
                  <a:lnTo>
                    <a:pt x="223" y="111"/>
                  </a:lnTo>
                  <a:lnTo>
                    <a:pt x="282" y="52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0713" y="4451"/>
              <a:ext cx="675" cy="71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453" y="89"/>
                </a:cxn>
                <a:cxn ang="0">
                  <a:pos x="519" y="119"/>
                </a:cxn>
                <a:cxn ang="0">
                  <a:pos x="594" y="74"/>
                </a:cxn>
                <a:cxn ang="0">
                  <a:pos x="653" y="0"/>
                </a:cxn>
                <a:cxn ang="0">
                  <a:pos x="675" y="7"/>
                </a:cxn>
                <a:cxn ang="0">
                  <a:pos x="653" y="60"/>
                </a:cxn>
                <a:cxn ang="0">
                  <a:pos x="564" y="164"/>
                </a:cxn>
                <a:cxn ang="0">
                  <a:pos x="453" y="283"/>
                </a:cxn>
                <a:cxn ang="0">
                  <a:pos x="371" y="350"/>
                </a:cxn>
                <a:cxn ang="0">
                  <a:pos x="282" y="432"/>
                </a:cxn>
                <a:cxn ang="0">
                  <a:pos x="149" y="558"/>
                </a:cxn>
                <a:cxn ang="0">
                  <a:pos x="149" y="566"/>
                </a:cxn>
                <a:cxn ang="0">
                  <a:pos x="200" y="558"/>
                </a:cxn>
                <a:cxn ang="0">
                  <a:pos x="238" y="566"/>
                </a:cxn>
                <a:cxn ang="0">
                  <a:pos x="289" y="588"/>
                </a:cxn>
                <a:cxn ang="0">
                  <a:pos x="356" y="610"/>
                </a:cxn>
                <a:cxn ang="0">
                  <a:pos x="430" y="603"/>
                </a:cxn>
                <a:cxn ang="0">
                  <a:pos x="542" y="543"/>
                </a:cxn>
                <a:cxn ang="0">
                  <a:pos x="586" y="469"/>
                </a:cxn>
                <a:cxn ang="0">
                  <a:pos x="594" y="454"/>
                </a:cxn>
                <a:cxn ang="0">
                  <a:pos x="623" y="461"/>
                </a:cxn>
                <a:cxn ang="0">
                  <a:pos x="616" y="506"/>
                </a:cxn>
                <a:cxn ang="0">
                  <a:pos x="557" y="610"/>
                </a:cxn>
                <a:cxn ang="0">
                  <a:pos x="445" y="700"/>
                </a:cxn>
                <a:cxn ang="0">
                  <a:pos x="312" y="700"/>
                </a:cxn>
                <a:cxn ang="0">
                  <a:pos x="200" y="595"/>
                </a:cxn>
                <a:cxn ang="0">
                  <a:pos x="126" y="610"/>
                </a:cxn>
                <a:cxn ang="0">
                  <a:pos x="45" y="692"/>
                </a:cxn>
                <a:cxn ang="0">
                  <a:pos x="37" y="714"/>
                </a:cxn>
                <a:cxn ang="0">
                  <a:pos x="0" y="707"/>
                </a:cxn>
                <a:cxn ang="0">
                  <a:pos x="8" y="677"/>
                </a:cxn>
                <a:cxn ang="0">
                  <a:pos x="97" y="566"/>
                </a:cxn>
                <a:cxn ang="0">
                  <a:pos x="304" y="357"/>
                </a:cxn>
                <a:cxn ang="0">
                  <a:pos x="378" y="290"/>
                </a:cxn>
                <a:cxn ang="0">
                  <a:pos x="527" y="149"/>
                </a:cxn>
                <a:cxn ang="0">
                  <a:pos x="453" y="141"/>
                </a:cxn>
                <a:cxn ang="0">
                  <a:pos x="364" y="112"/>
                </a:cxn>
                <a:cxn ang="0">
                  <a:pos x="282" y="104"/>
                </a:cxn>
                <a:cxn ang="0">
                  <a:pos x="200" y="134"/>
                </a:cxn>
                <a:cxn ang="0">
                  <a:pos x="156" y="193"/>
                </a:cxn>
                <a:cxn ang="0">
                  <a:pos x="134" y="179"/>
                </a:cxn>
                <a:cxn ang="0">
                  <a:pos x="171" y="104"/>
                </a:cxn>
                <a:cxn ang="0">
                  <a:pos x="260" y="15"/>
                </a:cxn>
              </a:cxnLst>
              <a:rect l="0" t="0" r="r" b="b"/>
              <a:pathLst>
                <a:path w="675" h="714">
                  <a:moveTo>
                    <a:pt x="327" y="0"/>
                  </a:moveTo>
                  <a:lnTo>
                    <a:pt x="356" y="0"/>
                  </a:lnTo>
                  <a:lnTo>
                    <a:pt x="423" y="45"/>
                  </a:lnTo>
                  <a:lnTo>
                    <a:pt x="453" y="89"/>
                  </a:lnTo>
                  <a:lnTo>
                    <a:pt x="475" y="104"/>
                  </a:lnTo>
                  <a:lnTo>
                    <a:pt x="519" y="119"/>
                  </a:lnTo>
                  <a:lnTo>
                    <a:pt x="557" y="112"/>
                  </a:lnTo>
                  <a:lnTo>
                    <a:pt x="594" y="74"/>
                  </a:lnTo>
                  <a:lnTo>
                    <a:pt x="638" y="15"/>
                  </a:lnTo>
                  <a:lnTo>
                    <a:pt x="653" y="0"/>
                  </a:lnTo>
                  <a:lnTo>
                    <a:pt x="668" y="0"/>
                  </a:lnTo>
                  <a:lnTo>
                    <a:pt x="675" y="7"/>
                  </a:lnTo>
                  <a:lnTo>
                    <a:pt x="675" y="15"/>
                  </a:lnTo>
                  <a:lnTo>
                    <a:pt x="653" y="60"/>
                  </a:lnTo>
                  <a:lnTo>
                    <a:pt x="616" y="104"/>
                  </a:lnTo>
                  <a:lnTo>
                    <a:pt x="564" y="164"/>
                  </a:lnTo>
                  <a:lnTo>
                    <a:pt x="490" y="246"/>
                  </a:lnTo>
                  <a:lnTo>
                    <a:pt x="453" y="283"/>
                  </a:lnTo>
                  <a:lnTo>
                    <a:pt x="408" y="320"/>
                  </a:lnTo>
                  <a:lnTo>
                    <a:pt x="371" y="350"/>
                  </a:lnTo>
                  <a:lnTo>
                    <a:pt x="334" y="387"/>
                  </a:lnTo>
                  <a:lnTo>
                    <a:pt x="282" y="432"/>
                  </a:lnTo>
                  <a:lnTo>
                    <a:pt x="156" y="558"/>
                  </a:lnTo>
                  <a:lnTo>
                    <a:pt x="149" y="558"/>
                  </a:lnTo>
                  <a:lnTo>
                    <a:pt x="134" y="566"/>
                  </a:lnTo>
                  <a:lnTo>
                    <a:pt x="149" y="566"/>
                  </a:lnTo>
                  <a:lnTo>
                    <a:pt x="156" y="558"/>
                  </a:lnTo>
                  <a:lnTo>
                    <a:pt x="200" y="558"/>
                  </a:lnTo>
                  <a:lnTo>
                    <a:pt x="215" y="566"/>
                  </a:lnTo>
                  <a:lnTo>
                    <a:pt x="238" y="566"/>
                  </a:lnTo>
                  <a:lnTo>
                    <a:pt x="260" y="573"/>
                  </a:lnTo>
                  <a:lnTo>
                    <a:pt x="289" y="588"/>
                  </a:lnTo>
                  <a:lnTo>
                    <a:pt x="327" y="603"/>
                  </a:lnTo>
                  <a:lnTo>
                    <a:pt x="356" y="610"/>
                  </a:lnTo>
                  <a:lnTo>
                    <a:pt x="386" y="610"/>
                  </a:lnTo>
                  <a:lnTo>
                    <a:pt x="430" y="603"/>
                  </a:lnTo>
                  <a:lnTo>
                    <a:pt x="490" y="580"/>
                  </a:lnTo>
                  <a:lnTo>
                    <a:pt x="542" y="543"/>
                  </a:lnTo>
                  <a:lnTo>
                    <a:pt x="579" y="476"/>
                  </a:lnTo>
                  <a:lnTo>
                    <a:pt x="586" y="469"/>
                  </a:lnTo>
                  <a:lnTo>
                    <a:pt x="586" y="461"/>
                  </a:lnTo>
                  <a:lnTo>
                    <a:pt x="594" y="454"/>
                  </a:lnTo>
                  <a:lnTo>
                    <a:pt x="616" y="454"/>
                  </a:lnTo>
                  <a:lnTo>
                    <a:pt x="623" y="461"/>
                  </a:lnTo>
                  <a:lnTo>
                    <a:pt x="623" y="469"/>
                  </a:lnTo>
                  <a:lnTo>
                    <a:pt x="616" y="506"/>
                  </a:lnTo>
                  <a:lnTo>
                    <a:pt x="594" y="551"/>
                  </a:lnTo>
                  <a:lnTo>
                    <a:pt x="557" y="610"/>
                  </a:lnTo>
                  <a:lnTo>
                    <a:pt x="505" y="662"/>
                  </a:lnTo>
                  <a:lnTo>
                    <a:pt x="445" y="700"/>
                  </a:lnTo>
                  <a:lnTo>
                    <a:pt x="371" y="714"/>
                  </a:lnTo>
                  <a:lnTo>
                    <a:pt x="312" y="700"/>
                  </a:lnTo>
                  <a:lnTo>
                    <a:pt x="215" y="603"/>
                  </a:lnTo>
                  <a:lnTo>
                    <a:pt x="200" y="595"/>
                  </a:lnTo>
                  <a:lnTo>
                    <a:pt x="178" y="595"/>
                  </a:lnTo>
                  <a:lnTo>
                    <a:pt x="126" y="610"/>
                  </a:lnTo>
                  <a:lnTo>
                    <a:pt x="82" y="640"/>
                  </a:lnTo>
                  <a:lnTo>
                    <a:pt x="45" y="692"/>
                  </a:lnTo>
                  <a:lnTo>
                    <a:pt x="37" y="707"/>
                  </a:lnTo>
                  <a:lnTo>
                    <a:pt x="37" y="714"/>
                  </a:lnTo>
                  <a:lnTo>
                    <a:pt x="8" y="714"/>
                  </a:lnTo>
                  <a:lnTo>
                    <a:pt x="0" y="707"/>
                  </a:lnTo>
                  <a:lnTo>
                    <a:pt x="0" y="700"/>
                  </a:lnTo>
                  <a:lnTo>
                    <a:pt x="8" y="677"/>
                  </a:lnTo>
                  <a:lnTo>
                    <a:pt x="45" y="633"/>
                  </a:lnTo>
                  <a:lnTo>
                    <a:pt x="97" y="566"/>
                  </a:lnTo>
                  <a:lnTo>
                    <a:pt x="163" y="491"/>
                  </a:lnTo>
                  <a:lnTo>
                    <a:pt x="304" y="357"/>
                  </a:lnTo>
                  <a:lnTo>
                    <a:pt x="334" y="335"/>
                  </a:lnTo>
                  <a:lnTo>
                    <a:pt x="378" y="290"/>
                  </a:lnTo>
                  <a:lnTo>
                    <a:pt x="430" y="246"/>
                  </a:lnTo>
                  <a:lnTo>
                    <a:pt x="527" y="149"/>
                  </a:lnTo>
                  <a:lnTo>
                    <a:pt x="490" y="149"/>
                  </a:lnTo>
                  <a:lnTo>
                    <a:pt x="453" y="141"/>
                  </a:lnTo>
                  <a:lnTo>
                    <a:pt x="401" y="126"/>
                  </a:lnTo>
                  <a:lnTo>
                    <a:pt x="364" y="112"/>
                  </a:lnTo>
                  <a:lnTo>
                    <a:pt x="334" y="104"/>
                  </a:lnTo>
                  <a:lnTo>
                    <a:pt x="282" y="104"/>
                  </a:lnTo>
                  <a:lnTo>
                    <a:pt x="245" y="112"/>
                  </a:lnTo>
                  <a:lnTo>
                    <a:pt x="200" y="134"/>
                  </a:lnTo>
                  <a:lnTo>
                    <a:pt x="171" y="179"/>
                  </a:lnTo>
                  <a:lnTo>
                    <a:pt x="156" y="193"/>
                  </a:lnTo>
                  <a:lnTo>
                    <a:pt x="149" y="193"/>
                  </a:lnTo>
                  <a:lnTo>
                    <a:pt x="134" y="179"/>
                  </a:lnTo>
                  <a:lnTo>
                    <a:pt x="141" y="149"/>
                  </a:lnTo>
                  <a:lnTo>
                    <a:pt x="171" y="104"/>
                  </a:lnTo>
                  <a:lnTo>
                    <a:pt x="208" y="52"/>
                  </a:lnTo>
                  <a:lnTo>
                    <a:pt x="260" y="15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1566" y="3952"/>
              <a:ext cx="364" cy="159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7" y="15"/>
                </a:cxn>
                <a:cxn ang="0">
                  <a:pos x="82" y="52"/>
                </a:cxn>
                <a:cxn ang="0">
                  <a:pos x="134" y="112"/>
                </a:cxn>
                <a:cxn ang="0">
                  <a:pos x="201" y="194"/>
                </a:cxn>
                <a:cxn ang="0">
                  <a:pos x="260" y="298"/>
                </a:cxn>
                <a:cxn ang="0">
                  <a:pos x="327" y="484"/>
                </a:cxn>
                <a:cxn ang="0">
                  <a:pos x="356" y="655"/>
                </a:cxn>
                <a:cxn ang="0">
                  <a:pos x="364" y="797"/>
                </a:cxn>
                <a:cxn ang="0">
                  <a:pos x="356" y="938"/>
                </a:cxn>
                <a:cxn ang="0">
                  <a:pos x="327" y="1102"/>
                </a:cxn>
                <a:cxn ang="0">
                  <a:pos x="267" y="1280"/>
                </a:cxn>
                <a:cxn ang="0">
                  <a:pos x="208" y="1392"/>
                </a:cxn>
                <a:cxn ang="0">
                  <a:pos x="141" y="1481"/>
                </a:cxn>
                <a:cxn ang="0">
                  <a:pos x="82" y="1541"/>
                </a:cxn>
                <a:cxn ang="0">
                  <a:pos x="37" y="1578"/>
                </a:cxn>
                <a:cxn ang="0">
                  <a:pos x="15" y="1593"/>
                </a:cxn>
                <a:cxn ang="0">
                  <a:pos x="0" y="1578"/>
                </a:cxn>
                <a:cxn ang="0">
                  <a:pos x="0" y="1563"/>
                </a:cxn>
                <a:cxn ang="0">
                  <a:pos x="8" y="1556"/>
                </a:cxn>
                <a:cxn ang="0">
                  <a:pos x="23" y="1548"/>
                </a:cxn>
                <a:cxn ang="0">
                  <a:pos x="126" y="1422"/>
                </a:cxn>
                <a:cxn ang="0">
                  <a:pos x="193" y="1273"/>
                </a:cxn>
                <a:cxn ang="0">
                  <a:pos x="245" y="1124"/>
                </a:cxn>
                <a:cxn ang="0">
                  <a:pos x="267" y="960"/>
                </a:cxn>
                <a:cxn ang="0">
                  <a:pos x="275" y="797"/>
                </a:cxn>
                <a:cxn ang="0">
                  <a:pos x="267" y="603"/>
                </a:cxn>
                <a:cxn ang="0">
                  <a:pos x="230" y="432"/>
                </a:cxn>
                <a:cxn ang="0">
                  <a:pos x="186" y="283"/>
                </a:cxn>
                <a:cxn ang="0">
                  <a:pos x="112" y="157"/>
                </a:cxn>
                <a:cxn ang="0">
                  <a:pos x="30" y="52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364" h="1593">
                  <a:moveTo>
                    <a:pt x="15" y="0"/>
                  </a:moveTo>
                  <a:lnTo>
                    <a:pt x="37" y="15"/>
                  </a:lnTo>
                  <a:lnTo>
                    <a:pt x="82" y="52"/>
                  </a:lnTo>
                  <a:lnTo>
                    <a:pt x="134" y="112"/>
                  </a:lnTo>
                  <a:lnTo>
                    <a:pt x="201" y="194"/>
                  </a:lnTo>
                  <a:lnTo>
                    <a:pt x="260" y="298"/>
                  </a:lnTo>
                  <a:lnTo>
                    <a:pt x="327" y="484"/>
                  </a:lnTo>
                  <a:lnTo>
                    <a:pt x="356" y="655"/>
                  </a:lnTo>
                  <a:lnTo>
                    <a:pt x="364" y="797"/>
                  </a:lnTo>
                  <a:lnTo>
                    <a:pt x="356" y="938"/>
                  </a:lnTo>
                  <a:lnTo>
                    <a:pt x="327" y="1102"/>
                  </a:lnTo>
                  <a:lnTo>
                    <a:pt x="267" y="1280"/>
                  </a:lnTo>
                  <a:lnTo>
                    <a:pt x="208" y="1392"/>
                  </a:lnTo>
                  <a:lnTo>
                    <a:pt x="141" y="1481"/>
                  </a:lnTo>
                  <a:lnTo>
                    <a:pt x="82" y="1541"/>
                  </a:lnTo>
                  <a:lnTo>
                    <a:pt x="37" y="1578"/>
                  </a:lnTo>
                  <a:lnTo>
                    <a:pt x="15" y="1593"/>
                  </a:lnTo>
                  <a:lnTo>
                    <a:pt x="0" y="1578"/>
                  </a:lnTo>
                  <a:lnTo>
                    <a:pt x="0" y="1563"/>
                  </a:lnTo>
                  <a:lnTo>
                    <a:pt x="8" y="1556"/>
                  </a:lnTo>
                  <a:lnTo>
                    <a:pt x="23" y="1548"/>
                  </a:lnTo>
                  <a:lnTo>
                    <a:pt x="126" y="1422"/>
                  </a:lnTo>
                  <a:lnTo>
                    <a:pt x="193" y="1273"/>
                  </a:lnTo>
                  <a:lnTo>
                    <a:pt x="245" y="1124"/>
                  </a:lnTo>
                  <a:lnTo>
                    <a:pt x="267" y="960"/>
                  </a:lnTo>
                  <a:lnTo>
                    <a:pt x="275" y="797"/>
                  </a:lnTo>
                  <a:lnTo>
                    <a:pt x="267" y="603"/>
                  </a:lnTo>
                  <a:lnTo>
                    <a:pt x="230" y="432"/>
                  </a:lnTo>
                  <a:lnTo>
                    <a:pt x="186" y="283"/>
                  </a:lnTo>
                  <a:lnTo>
                    <a:pt x="112" y="157"/>
                  </a:lnTo>
                  <a:lnTo>
                    <a:pt x="30" y="5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545" y="4220"/>
              <a:ext cx="1054" cy="1057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42" y="0"/>
                </a:cxn>
                <a:cxn ang="0">
                  <a:pos x="549" y="15"/>
                </a:cxn>
                <a:cxn ang="0">
                  <a:pos x="557" y="23"/>
                </a:cxn>
                <a:cxn ang="0">
                  <a:pos x="557" y="499"/>
                </a:cxn>
                <a:cxn ang="0">
                  <a:pos x="1032" y="499"/>
                </a:cxn>
                <a:cxn ang="0">
                  <a:pos x="1039" y="506"/>
                </a:cxn>
                <a:cxn ang="0">
                  <a:pos x="1054" y="514"/>
                </a:cxn>
                <a:cxn ang="0">
                  <a:pos x="1054" y="544"/>
                </a:cxn>
                <a:cxn ang="0">
                  <a:pos x="1039" y="551"/>
                </a:cxn>
                <a:cxn ang="0">
                  <a:pos x="1032" y="558"/>
                </a:cxn>
                <a:cxn ang="0">
                  <a:pos x="557" y="558"/>
                </a:cxn>
                <a:cxn ang="0">
                  <a:pos x="557" y="1035"/>
                </a:cxn>
                <a:cxn ang="0">
                  <a:pos x="549" y="1042"/>
                </a:cxn>
                <a:cxn ang="0">
                  <a:pos x="542" y="1057"/>
                </a:cxn>
                <a:cxn ang="0">
                  <a:pos x="512" y="1057"/>
                </a:cxn>
                <a:cxn ang="0">
                  <a:pos x="505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3" y="558"/>
                </a:cxn>
                <a:cxn ang="0">
                  <a:pos x="15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5" y="506"/>
                </a:cxn>
                <a:cxn ang="0">
                  <a:pos x="23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5" y="15"/>
                </a:cxn>
                <a:cxn ang="0">
                  <a:pos x="512" y="0"/>
                </a:cxn>
              </a:cxnLst>
              <a:rect l="0" t="0" r="r" b="b"/>
              <a:pathLst>
                <a:path w="1054" h="1057">
                  <a:moveTo>
                    <a:pt x="512" y="0"/>
                  </a:moveTo>
                  <a:lnTo>
                    <a:pt x="542" y="0"/>
                  </a:lnTo>
                  <a:lnTo>
                    <a:pt x="549" y="15"/>
                  </a:lnTo>
                  <a:lnTo>
                    <a:pt x="557" y="23"/>
                  </a:lnTo>
                  <a:lnTo>
                    <a:pt x="557" y="499"/>
                  </a:lnTo>
                  <a:lnTo>
                    <a:pt x="1032" y="499"/>
                  </a:lnTo>
                  <a:lnTo>
                    <a:pt x="1039" y="506"/>
                  </a:lnTo>
                  <a:lnTo>
                    <a:pt x="1054" y="514"/>
                  </a:lnTo>
                  <a:lnTo>
                    <a:pt x="1054" y="544"/>
                  </a:lnTo>
                  <a:lnTo>
                    <a:pt x="1039" y="551"/>
                  </a:lnTo>
                  <a:lnTo>
                    <a:pt x="1032" y="558"/>
                  </a:lnTo>
                  <a:lnTo>
                    <a:pt x="557" y="558"/>
                  </a:lnTo>
                  <a:lnTo>
                    <a:pt x="557" y="1035"/>
                  </a:lnTo>
                  <a:lnTo>
                    <a:pt x="549" y="1042"/>
                  </a:lnTo>
                  <a:lnTo>
                    <a:pt x="542" y="1057"/>
                  </a:lnTo>
                  <a:lnTo>
                    <a:pt x="512" y="1057"/>
                  </a:lnTo>
                  <a:lnTo>
                    <a:pt x="505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3" y="558"/>
                  </a:lnTo>
                  <a:lnTo>
                    <a:pt x="15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5" y="506"/>
                  </a:lnTo>
                  <a:lnTo>
                    <a:pt x="23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5" y="1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4185" y="4667"/>
              <a:ext cx="163" cy="16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1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1" y="0"/>
                </a:cxn>
              </a:cxnLst>
              <a:rect l="0" t="0" r="r" b="b"/>
              <a:pathLst>
                <a:path w="163" h="164">
                  <a:moveTo>
                    <a:pt x="81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1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4897" y="4667"/>
              <a:ext cx="163" cy="16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2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2" y="0"/>
                </a:cxn>
              </a:cxnLst>
              <a:rect l="0" t="0" r="r" b="b"/>
              <a:pathLst>
                <a:path w="163" h="164">
                  <a:moveTo>
                    <a:pt x="82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2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5602" y="4667"/>
              <a:ext cx="163" cy="16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1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1" y="0"/>
                </a:cxn>
              </a:cxnLst>
              <a:rect l="0" t="0" r="r" b="b"/>
              <a:pathLst>
                <a:path w="163" h="164">
                  <a:moveTo>
                    <a:pt x="81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1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6344" y="4220"/>
              <a:ext cx="1053" cy="1057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41" y="0"/>
                </a:cxn>
                <a:cxn ang="0">
                  <a:pos x="549" y="15"/>
                </a:cxn>
                <a:cxn ang="0">
                  <a:pos x="556" y="23"/>
                </a:cxn>
                <a:cxn ang="0">
                  <a:pos x="556" y="499"/>
                </a:cxn>
                <a:cxn ang="0">
                  <a:pos x="1031" y="499"/>
                </a:cxn>
                <a:cxn ang="0">
                  <a:pos x="1038" y="506"/>
                </a:cxn>
                <a:cxn ang="0">
                  <a:pos x="1053" y="514"/>
                </a:cxn>
                <a:cxn ang="0">
                  <a:pos x="1053" y="544"/>
                </a:cxn>
                <a:cxn ang="0">
                  <a:pos x="1038" y="551"/>
                </a:cxn>
                <a:cxn ang="0">
                  <a:pos x="1031" y="558"/>
                </a:cxn>
                <a:cxn ang="0">
                  <a:pos x="556" y="558"/>
                </a:cxn>
                <a:cxn ang="0">
                  <a:pos x="556" y="1035"/>
                </a:cxn>
                <a:cxn ang="0">
                  <a:pos x="549" y="1042"/>
                </a:cxn>
                <a:cxn ang="0">
                  <a:pos x="541" y="1057"/>
                </a:cxn>
                <a:cxn ang="0">
                  <a:pos x="511" y="1057"/>
                </a:cxn>
                <a:cxn ang="0">
                  <a:pos x="504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2" y="558"/>
                </a:cxn>
                <a:cxn ang="0">
                  <a:pos x="14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4" y="506"/>
                </a:cxn>
                <a:cxn ang="0">
                  <a:pos x="22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4" y="15"/>
                </a:cxn>
                <a:cxn ang="0">
                  <a:pos x="511" y="0"/>
                </a:cxn>
              </a:cxnLst>
              <a:rect l="0" t="0" r="r" b="b"/>
              <a:pathLst>
                <a:path w="1053" h="1057">
                  <a:moveTo>
                    <a:pt x="511" y="0"/>
                  </a:moveTo>
                  <a:lnTo>
                    <a:pt x="541" y="0"/>
                  </a:lnTo>
                  <a:lnTo>
                    <a:pt x="549" y="15"/>
                  </a:lnTo>
                  <a:lnTo>
                    <a:pt x="556" y="23"/>
                  </a:lnTo>
                  <a:lnTo>
                    <a:pt x="556" y="499"/>
                  </a:lnTo>
                  <a:lnTo>
                    <a:pt x="1031" y="499"/>
                  </a:lnTo>
                  <a:lnTo>
                    <a:pt x="1038" y="506"/>
                  </a:lnTo>
                  <a:lnTo>
                    <a:pt x="1053" y="514"/>
                  </a:lnTo>
                  <a:lnTo>
                    <a:pt x="1053" y="544"/>
                  </a:lnTo>
                  <a:lnTo>
                    <a:pt x="1038" y="551"/>
                  </a:lnTo>
                  <a:lnTo>
                    <a:pt x="1031" y="558"/>
                  </a:lnTo>
                  <a:lnTo>
                    <a:pt x="556" y="558"/>
                  </a:lnTo>
                  <a:lnTo>
                    <a:pt x="556" y="1035"/>
                  </a:lnTo>
                  <a:lnTo>
                    <a:pt x="549" y="1042"/>
                  </a:lnTo>
                  <a:lnTo>
                    <a:pt x="541" y="1057"/>
                  </a:lnTo>
                  <a:lnTo>
                    <a:pt x="511" y="1057"/>
                  </a:lnTo>
                  <a:lnTo>
                    <a:pt x="504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2" y="558"/>
                  </a:lnTo>
                  <a:lnTo>
                    <a:pt x="14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4" y="506"/>
                  </a:lnTo>
                  <a:lnTo>
                    <a:pt x="22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4" y="15"/>
                  </a:lnTo>
                  <a:lnTo>
                    <a:pt x="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 noEditPoints="1"/>
            </p:cNvSpPr>
            <p:nvPr/>
          </p:nvSpPr>
          <p:spPr bwMode="auto">
            <a:xfrm>
              <a:off x="17931" y="4042"/>
              <a:ext cx="823" cy="1436"/>
            </a:xfrm>
            <a:custGeom>
              <a:avLst/>
              <a:gdLst/>
              <a:ahLst/>
              <a:cxnLst>
                <a:cxn ang="0">
                  <a:pos x="504" y="439"/>
                </a:cxn>
                <a:cxn ang="0">
                  <a:pos x="453" y="1064"/>
                </a:cxn>
                <a:cxn ang="0">
                  <a:pos x="623" y="937"/>
                </a:cxn>
                <a:cxn ang="0">
                  <a:pos x="712" y="751"/>
                </a:cxn>
                <a:cxn ang="0">
                  <a:pos x="705" y="558"/>
                </a:cxn>
                <a:cxn ang="0">
                  <a:pos x="594" y="446"/>
                </a:cxn>
                <a:cxn ang="0">
                  <a:pos x="467" y="431"/>
                </a:cxn>
                <a:cxn ang="0">
                  <a:pos x="267" y="513"/>
                </a:cxn>
                <a:cxn ang="0">
                  <a:pos x="141" y="677"/>
                </a:cxn>
                <a:cxn ang="0">
                  <a:pos x="96" y="870"/>
                </a:cxn>
                <a:cxn ang="0">
                  <a:pos x="141" y="1019"/>
                </a:cxn>
                <a:cxn ang="0">
                  <a:pos x="245" y="1086"/>
                </a:cxn>
                <a:cxn ang="0">
                  <a:pos x="304" y="1086"/>
                </a:cxn>
                <a:cxn ang="0">
                  <a:pos x="594" y="0"/>
                </a:cxn>
                <a:cxn ang="0">
                  <a:pos x="616" y="7"/>
                </a:cxn>
                <a:cxn ang="0">
                  <a:pos x="608" y="37"/>
                </a:cxn>
                <a:cxn ang="0">
                  <a:pos x="519" y="394"/>
                </a:cxn>
                <a:cxn ang="0">
                  <a:pos x="697" y="454"/>
                </a:cxn>
                <a:cxn ang="0">
                  <a:pos x="794" y="558"/>
                </a:cxn>
                <a:cxn ang="0">
                  <a:pos x="823" y="684"/>
                </a:cxn>
                <a:cxn ang="0">
                  <a:pos x="727" y="930"/>
                </a:cxn>
                <a:cxn ang="0">
                  <a:pos x="482" y="1094"/>
                </a:cxn>
                <a:cxn ang="0">
                  <a:pos x="275" y="1362"/>
                </a:cxn>
                <a:cxn ang="0">
                  <a:pos x="267" y="1391"/>
                </a:cxn>
                <a:cxn ang="0">
                  <a:pos x="260" y="1421"/>
                </a:cxn>
                <a:cxn ang="0">
                  <a:pos x="237" y="1436"/>
                </a:cxn>
                <a:cxn ang="0">
                  <a:pos x="230" y="1421"/>
                </a:cxn>
                <a:cxn ang="0">
                  <a:pos x="245" y="1347"/>
                </a:cxn>
                <a:cxn ang="0">
                  <a:pos x="289" y="1205"/>
                </a:cxn>
                <a:cxn ang="0">
                  <a:pos x="200" y="1109"/>
                </a:cxn>
                <a:cxn ang="0">
                  <a:pos x="52" y="1004"/>
                </a:cxn>
                <a:cxn ang="0">
                  <a:pos x="0" y="841"/>
                </a:cxn>
                <a:cxn ang="0">
                  <a:pos x="96" y="595"/>
                </a:cxn>
                <a:cxn ang="0">
                  <a:pos x="341" y="431"/>
                </a:cxn>
                <a:cxn ang="0">
                  <a:pos x="579" y="29"/>
                </a:cxn>
                <a:cxn ang="0">
                  <a:pos x="586" y="7"/>
                </a:cxn>
              </a:cxnLst>
              <a:rect l="0" t="0" r="r" b="b"/>
              <a:pathLst>
                <a:path w="823" h="1436">
                  <a:moveTo>
                    <a:pt x="512" y="431"/>
                  </a:moveTo>
                  <a:lnTo>
                    <a:pt x="504" y="439"/>
                  </a:lnTo>
                  <a:lnTo>
                    <a:pt x="341" y="1094"/>
                  </a:lnTo>
                  <a:lnTo>
                    <a:pt x="453" y="1064"/>
                  </a:lnTo>
                  <a:lnTo>
                    <a:pt x="549" y="1012"/>
                  </a:lnTo>
                  <a:lnTo>
                    <a:pt x="623" y="937"/>
                  </a:lnTo>
                  <a:lnTo>
                    <a:pt x="675" y="848"/>
                  </a:lnTo>
                  <a:lnTo>
                    <a:pt x="712" y="751"/>
                  </a:lnTo>
                  <a:lnTo>
                    <a:pt x="720" y="655"/>
                  </a:lnTo>
                  <a:lnTo>
                    <a:pt x="705" y="558"/>
                  </a:lnTo>
                  <a:lnTo>
                    <a:pt x="660" y="491"/>
                  </a:lnTo>
                  <a:lnTo>
                    <a:pt x="594" y="446"/>
                  </a:lnTo>
                  <a:lnTo>
                    <a:pt x="512" y="431"/>
                  </a:lnTo>
                  <a:close/>
                  <a:moveTo>
                    <a:pt x="467" y="431"/>
                  </a:moveTo>
                  <a:lnTo>
                    <a:pt x="356" y="461"/>
                  </a:lnTo>
                  <a:lnTo>
                    <a:pt x="267" y="513"/>
                  </a:lnTo>
                  <a:lnTo>
                    <a:pt x="193" y="588"/>
                  </a:lnTo>
                  <a:lnTo>
                    <a:pt x="141" y="677"/>
                  </a:lnTo>
                  <a:lnTo>
                    <a:pt x="104" y="774"/>
                  </a:lnTo>
                  <a:lnTo>
                    <a:pt x="96" y="870"/>
                  </a:lnTo>
                  <a:lnTo>
                    <a:pt x="111" y="952"/>
                  </a:lnTo>
                  <a:lnTo>
                    <a:pt x="141" y="1019"/>
                  </a:lnTo>
                  <a:lnTo>
                    <a:pt x="193" y="1056"/>
                  </a:lnTo>
                  <a:lnTo>
                    <a:pt x="245" y="1086"/>
                  </a:lnTo>
                  <a:lnTo>
                    <a:pt x="304" y="1094"/>
                  </a:lnTo>
                  <a:lnTo>
                    <a:pt x="304" y="1086"/>
                  </a:lnTo>
                  <a:lnTo>
                    <a:pt x="467" y="431"/>
                  </a:lnTo>
                  <a:close/>
                  <a:moveTo>
                    <a:pt x="594" y="0"/>
                  </a:moveTo>
                  <a:lnTo>
                    <a:pt x="608" y="0"/>
                  </a:lnTo>
                  <a:lnTo>
                    <a:pt x="616" y="7"/>
                  </a:lnTo>
                  <a:lnTo>
                    <a:pt x="616" y="22"/>
                  </a:lnTo>
                  <a:lnTo>
                    <a:pt x="608" y="37"/>
                  </a:lnTo>
                  <a:lnTo>
                    <a:pt x="608" y="29"/>
                  </a:lnTo>
                  <a:lnTo>
                    <a:pt x="519" y="394"/>
                  </a:lnTo>
                  <a:lnTo>
                    <a:pt x="616" y="416"/>
                  </a:lnTo>
                  <a:lnTo>
                    <a:pt x="697" y="454"/>
                  </a:lnTo>
                  <a:lnTo>
                    <a:pt x="757" y="498"/>
                  </a:lnTo>
                  <a:lnTo>
                    <a:pt x="794" y="558"/>
                  </a:lnTo>
                  <a:lnTo>
                    <a:pt x="816" y="617"/>
                  </a:lnTo>
                  <a:lnTo>
                    <a:pt x="823" y="684"/>
                  </a:lnTo>
                  <a:lnTo>
                    <a:pt x="794" y="811"/>
                  </a:lnTo>
                  <a:lnTo>
                    <a:pt x="727" y="930"/>
                  </a:lnTo>
                  <a:lnTo>
                    <a:pt x="616" y="1027"/>
                  </a:lnTo>
                  <a:lnTo>
                    <a:pt x="482" y="1094"/>
                  </a:lnTo>
                  <a:lnTo>
                    <a:pt x="334" y="1123"/>
                  </a:lnTo>
                  <a:lnTo>
                    <a:pt x="275" y="1362"/>
                  </a:lnTo>
                  <a:lnTo>
                    <a:pt x="275" y="1376"/>
                  </a:lnTo>
                  <a:lnTo>
                    <a:pt x="267" y="1391"/>
                  </a:lnTo>
                  <a:lnTo>
                    <a:pt x="267" y="1414"/>
                  </a:lnTo>
                  <a:lnTo>
                    <a:pt x="260" y="1421"/>
                  </a:lnTo>
                  <a:lnTo>
                    <a:pt x="260" y="1436"/>
                  </a:lnTo>
                  <a:lnTo>
                    <a:pt x="237" y="1436"/>
                  </a:lnTo>
                  <a:lnTo>
                    <a:pt x="230" y="1429"/>
                  </a:lnTo>
                  <a:lnTo>
                    <a:pt x="230" y="1421"/>
                  </a:lnTo>
                  <a:lnTo>
                    <a:pt x="237" y="1399"/>
                  </a:lnTo>
                  <a:lnTo>
                    <a:pt x="245" y="1347"/>
                  </a:lnTo>
                  <a:lnTo>
                    <a:pt x="267" y="1280"/>
                  </a:lnTo>
                  <a:lnTo>
                    <a:pt x="289" y="1205"/>
                  </a:lnTo>
                  <a:lnTo>
                    <a:pt x="304" y="1131"/>
                  </a:lnTo>
                  <a:lnTo>
                    <a:pt x="200" y="1109"/>
                  </a:lnTo>
                  <a:lnTo>
                    <a:pt x="111" y="1064"/>
                  </a:lnTo>
                  <a:lnTo>
                    <a:pt x="52" y="1004"/>
                  </a:lnTo>
                  <a:lnTo>
                    <a:pt x="15" y="930"/>
                  </a:lnTo>
                  <a:lnTo>
                    <a:pt x="0" y="841"/>
                  </a:lnTo>
                  <a:lnTo>
                    <a:pt x="30" y="714"/>
                  </a:lnTo>
                  <a:lnTo>
                    <a:pt x="96" y="595"/>
                  </a:lnTo>
                  <a:lnTo>
                    <a:pt x="208" y="498"/>
                  </a:lnTo>
                  <a:lnTo>
                    <a:pt x="341" y="431"/>
                  </a:lnTo>
                  <a:lnTo>
                    <a:pt x="490" y="402"/>
                  </a:lnTo>
                  <a:lnTo>
                    <a:pt x="579" y="29"/>
                  </a:lnTo>
                  <a:lnTo>
                    <a:pt x="586" y="15"/>
                  </a:lnTo>
                  <a:lnTo>
                    <a:pt x="586" y="7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8866" y="4607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6" y="439"/>
                </a:cxn>
                <a:cxn ang="0">
                  <a:pos x="779" y="90"/>
                </a:cxn>
                <a:cxn ang="0">
                  <a:pos x="808" y="67"/>
                </a:cxn>
                <a:cxn ang="0">
                  <a:pos x="816" y="45"/>
                </a:cxn>
                <a:cxn ang="0">
                  <a:pos x="779" y="37"/>
                </a:cxn>
                <a:cxn ang="0">
                  <a:pos x="771" y="8"/>
                </a:cxn>
                <a:cxn ang="0">
                  <a:pos x="838" y="0"/>
                </a:cxn>
                <a:cxn ang="0">
                  <a:pos x="949" y="8"/>
                </a:cxn>
                <a:cxn ang="0">
                  <a:pos x="1001" y="0"/>
                </a:cxn>
                <a:cxn ang="0">
                  <a:pos x="1016" y="30"/>
                </a:cxn>
                <a:cxn ang="0">
                  <a:pos x="994" y="37"/>
                </a:cxn>
                <a:cxn ang="0">
                  <a:pos x="875" y="82"/>
                </a:cxn>
                <a:cxn ang="0">
                  <a:pos x="697" y="201"/>
                </a:cxn>
                <a:cxn ang="0">
                  <a:pos x="571" y="290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5" y="730"/>
                </a:cxn>
                <a:cxn ang="0">
                  <a:pos x="853" y="759"/>
                </a:cxn>
                <a:cxn ang="0">
                  <a:pos x="771" y="767"/>
                </a:cxn>
                <a:cxn ang="0">
                  <a:pos x="667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3" y="730"/>
                </a:cxn>
                <a:cxn ang="0">
                  <a:pos x="615" y="722"/>
                </a:cxn>
                <a:cxn ang="0">
                  <a:pos x="630" y="685"/>
                </a:cxn>
                <a:cxn ang="0">
                  <a:pos x="460" y="357"/>
                </a:cxn>
                <a:cxn ang="0">
                  <a:pos x="252" y="596"/>
                </a:cxn>
                <a:cxn ang="0">
                  <a:pos x="222" y="692"/>
                </a:cxn>
                <a:cxn ang="0">
                  <a:pos x="230" y="715"/>
                </a:cxn>
                <a:cxn ang="0">
                  <a:pos x="326" y="722"/>
                </a:cxn>
                <a:cxn ang="0">
                  <a:pos x="334" y="752"/>
                </a:cxn>
                <a:cxn ang="0">
                  <a:pos x="118" y="759"/>
                </a:cxn>
                <a:cxn ang="0">
                  <a:pos x="7" y="767"/>
                </a:cxn>
                <a:cxn ang="0">
                  <a:pos x="0" y="737"/>
                </a:cxn>
                <a:cxn ang="0">
                  <a:pos x="96" y="730"/>
                </a:cxn>
                <a:cxn ang="0">
                  <a:pos x="133" y="700"/>
                </a:cxn>
                <a:cxn ang="0">
                  <a:pos x="282" y="82"/>
                </a:cxn>
                <a:cxn ang="0">
                  <a:pos x="289" y="52"/>
                </a:cxn>
                <a:cxn ang="0">
                  <a:pos x="193" y="45"/>
                </a:cxn>
                <a:cxn ang="0">
                  <a:pos x="185" y="15"/>
                </a:cxn>
                <a:cxn ang="0">
                  <a:pos x="393" y="8"/>
                </a:cxn>
              </a:cxnLst>
              <a:rect l="0" t="0" r="r" b="b"/>
              <a:pathLst>
                <a:path w="1016" h="767">
                  <a:moveTo>
                    <a:pt x="452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4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5" y="82"/>
                  </a:lnTo>
                  <a:lnTo>
                    <a:pt x="296" y="439"/>
                  </a:lnTo>
                  <a:lnTo>
                    <a:pt x="764" y="104"/>
                  </a:lnTo>
                  <a:lnTo>
                    <a:pt x="779" y="90"/>
                  </a:lnTo>
                  <a:lnTo>
                    <a:pt x="793" y="82"/>
                  </a:lnTo>
                  <a:lnTo>
                    <a:pt x="808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8" y="37"/>
                  </a:lnTo>
                  <a:lnTo>
                    <a:pt x="779" y="37"/>
                  </a:lnTo>
                  <a:lnTo>
                    <a:pt x="771" y="30"/>
                  </a:lnTo>
                  <a:lnTo>
                    <a:pt x="771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49" y="8"/>
                  </a:lnTo>
                  <a:lnTo>
                    <a:pt x="979" y="0"/>
                  </a:lnTo>
                  <a:lnTo>
                    <a:pt x="1001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4" y="52"/>
                  </a:lnTo>
                  <a:lnTo>
                    <a:pt x="875" y="82"/>
                  </a:lnTo>
                  <a:lnTo>
                    <a:pt x="793" y="127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71" y="290"/>
                  </a:lnTo>
                  <a:lnTo>
                    <a:pt x="556" y="305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6" y="692"/>
                  </a:lnTo>
                  <a:lnTo>
                    <a:pt x="786" y="722"/>
                  </a:lnTo>
                  <a:lnTo>
                    <a:pt x="801" y="730"/>
                  </a:lnTo>
                  <a:lnTo>
                    <a:pt x="845" y="730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5" y="767"/>
                  </a:lnTo>
                  <a:lnTo>
                    <a:pt x="771" y="767"/>
                  </a:lnTo>
                  <a:lnTo>
                    <a:pt x="742" y="759"/>
                  </a:lnTo>
                  <a:lnTo>
                    <a:pt x="667" y="759"/>
                  </a:lnTo>
                  <a:lnTo>
                    <a:pt x="615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30"/>
                  </a:lnTo>
                  <a:lnTo>
                    <a:pt x="593" y="730"/>
                  </a:lnTo>
                  <a:lnTo>
                    <a:pt x="608" y="722"/>
                  </a:lnTo>
                  <a:lnTo>
                    <a:pt x="615" y="722"/>
                  </a:lnTo>
                  <a:lnTo>
                    <a:pt x="630" y="715"/>
                  </a:lnTo>
                  <a:lnTo>
                    <a:pt x="630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4" y="491"/>
                  </a:lnTo>
                  <a:lnTo>
                    <a:pt x="252" y="596"/>
                  </a:lnTo>
                  <a:lnTo>
                    <a:pt x="237" y="655"/>
                  </a:lnTo>
                  <a:lnTo>
                    <a:pt x="222" y="692"/>
                  </a:lnTo>
                  <a:lnTo>
                    <a:pt x="222" y="715"/>
                  </a:lnTo>
                  <a:lnTo>
                    <a:pt x="230" y="715"/>
                  </a:lnTo>
                  <a:lnTo>
                    <a:pt x="237" y="722"/>
                  </a:lnTo>
                  <a:lnTo>
                    <a:pt x="326" y="722"/>
                  </a:lnTo>
                  <a:lnTo>
                    <a:pt x="334" y="730"/>
                  </a:lnTo>
                  <a:lnTo>
                    <a:pt x="334" y="752"/>
                  </a:lnTo>
                  <a:lnTo>
                    <a:pt x="326" y="759"/>
                  </a:lnTo>
                  <a:lnTo>
                    <a:pt x="118" y="759"/>
                  </a:lnTo>
                  <a:lnTo>
                    <a:pt x="59" y="767"/>
                  </a:lnTo>
                  <a:lnTo>
                    <a:pt x="7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7" y="730"/>
                  </a:lnTo>
                  <a:lnTo>
                    <a:pt x="96" y="730"/>
                  </a:lnTo>
                  <a:lnTo>
                    <a:pt x="111" y="722"/>
                  </a:lnTo>
                  <a:lnTo>
                    <a:pt x="133" y="700"/>
                  </a:lnTo>
                  <a:lnTo>
                    <a:pt x="133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5" y="37"/>
                  </a:lnTo>
                  <a:lnTo>
                    <a:pt x="185" y="15"/>
                  </a:lnTo>
                  <a:lnTo>
                    <a:pt x="193" y="8"/>
                  </a:lnTo>
                  <a:lnTo>
                    <a:pt x="393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0171" y="3960"/>
              <a:ext cx="371" cy="1592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6" y="0"/>
                </a:cxn>
                <a:cxn ang="0">
                  <a:pos x="364" y="7"/>
                </a:cxn>
                <a:cxn ang="0">
                  <a:pos x="364" y="22"/>
                </a:cxn>
                <a:cxn ang="0">
                  <a:pos x="356" y="30"/>
                </a:cxn>
                <a:cxn ang="0">
                  <a:pos x="342" y="37"/>
                </a:cxn>
                <a:cxn ang="0">
                  <a:pos x="238" y="164"/>
                </a:cxn>
                <a:cxn ang="0">
                  <a:pos x="171" y="312"/>
                </a:cxn>
                <a:cxn ang="0">
                  <a:pos x="119" y="461"/>
                </a:cxn>
                <a:cxn ang="0">
                  <a:pos x="97" y="625"/>
                </a:cxn>
                <a:cxn ang="0">
                  <a:pos x="89" y="789"/>
                </a:cxn>
                <a:cxn ang="0">
                  <a:pos x="97" y="915"/>
                </a:cxn>
                <a:cxn ang="0">
                  <a:pos x="112" y="1042"/>
                </a:cxn>
                <a:cxn ang="0">
                  <a:pos x="141" y="1176"/>
                </a:cxn>
                <a:cxn ang="0">
                  <a:pos x="186" y="1302"/>
                </a:cxn>
                <a:cxn ang="0">
                  <a:pos x="253" y="1421"/>
                </a:cxn>
                <a:cxn ang="0">
                  <a:pos x="342" y="1533"/>
                </a:cxn>
                <a:cxn ang="0">
                  <a:pos x="371" y="1563"/>
                </a:cxn>
                <a:cxn ang="0">
                  <a:pos x="371" y="1570"/>
                </a:cxn>
                <a:cxn ang="0">
                  <a:pos x="349" y="1592"/>
                </a:cxn>
                <a:cxn ang="0">
                  <a:pos x="282" y="1548"/>
                </a:cxn>
                <a:cxn ang="0">
                  <a:pos x="230" y="1488"/>
                </a:cxn>
                <a:cxn ang="0">
                  <a:pos x="164" y="1406"/>
                </a:cxn>
                <a:cxn ang="0">
                  <a:pos x="104" y="1295"/>
                </a:cxn>
                <a:cxn ang="0">
                  <a:pos x="52" y="1161"/>
                </a:cxn>
                <a:cxn ang="0">
                  <a:pos x="23" y="1027"/>
                </a:cxn>
                <a:cxn ang="0">
                  <a:pos x="8" y="900"/>
                </a:cxn>
                <a:cxn ang="0">
                  <a:pos x="0" y="796"/>
                </a:cxn>
                <a:cxn ang="0">
                  <a:pos x="8" y="655"/>
                </a:cxn>
                <a:cxn ang="0">
                  <a:pos x="37" y="491"/>
                </a:cxn>
                <a:cxn ang="0">
                  <a:pos x="97" y="312"/>
                </a:cxn>
                <a:cxn ang="0">
                  <a:pos x="156" y="201"/>
                </a:cxn>
                <a:cxn ang="0">
                  <a:pos x="223" y="111"/>
                </a:cxn>
                <a:cxn ang="0">
                  <a:pos x="282" y="52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1" h="1592">
                  <a:moveTo>
                    <a:pt x="349" y="0"/>
                  </a:moveTo>
                  <a:lnTo>
                    <a:pt x="356" y="0"/>
                  </a:lnTo>
                  <a:lnTo>
                    <a:pt x="364" y="7"/>
                  </a:lnTo>
                  <a:lnTo>
                    <a:pt x="364" y="22"/>
                  </a:lnTo>
                  <a:lnTo>
                    <a:pt x="356" y="30"/>
                  </a:lnTo>
                  <a:lnTo>
                    <a:pt x="342" y="37"/>
                  </a:lnTo>
                  <a:lnTo>
                    <a:pt x="238" y="164"/>
                  </a:lnTo>
                  <a:lnTo>
                    <a:pt x="171" y="312"/>
                  </a:lnTo>
                  <a:lnTo>
                    <a:pt x="119" y="461"/>
                  </a:lnTo>
                  <a:lnTo>
                    <a:pt x="97" y="625"/>
                  </a:lnTo>
                  <a:lnTo>
                    <a:pt x="89" y="789"/>
                  </a:lnTo>
                  <a:lnTo>
                    <a:pt x="97" y="915"/>
                  </a:lnTo>
                  <a:lnTo>
                    <a:pt x="112" y="1042"/>
                  </a:lnTo>
                  <a:lnTo>
                    <a:pt x="141" y="1176"/>
                  </a:lnTo>
                  <a:lnTo>
                    <a:pt x="186" y="1302"/>
                  </a:lnTo>
                  <a:lnTo>
                    <a:pt x="253" y="1421"/>
                  </a:lnTo>
                  <a:lnTo>
                    <a:pt x="342" y="1533"/>
                  </a:lnTo>
                  <a:lnTo>
                    <a:pt x="371" y="1563"/>
                  </a:lnTo>
                  <a:lnTo>
                    <a:pt x="371" y="1570"/>
                  </a:lnTo>
                  <a:lnTo>
                    <a:pt x="349" y="1592"/>
                  </a:lnTo>
                  <a:lnTo>
                    <a:pt x="282" y="1548"/>
                  </a:lnTo>
                  <a:lnTo>
                    <a:pt x="230" y="1488"/>
                  </a:lnTo>
                  <a:lnTo>
                    <a:pt x="164" y="1406"/>
                  </a:lnTo>
                  <a:lnTo>
                    <a:pt x="104" y="1295"/>
                  </a:lnTo>
                  <a:lnTo>
                    <a:pt x="52" y="1161"/>
                  </a:lnTo>
                  <a:lnTo>
                    <a:pt x="23" y="1027"/>
                  </a:lnTo>
                  <a:lnTo>
                    <a:pt x="8" y="900"/>
                  </a:lnTo>
                  <a:lnTo>
                    <a:pt x="0" y="796"/>
                  </a:lnTo>
                  <a:lnTo>
                    <a:pt x="8" y="655"/>
                  </a:lnTo>
                  <a:lnTo>
                    <a:pt x="37" y="491"/>
                  </a:lnTo>
                  <a:lnTo>
                    <a:pt x="97" y="312"/>
                  </a:lnTo>
                  <a:lnTo>
                    <a:pt x="156" y="201"/>
                  </a:lnTo>
                  <a:lnTo>
                    <a:pt x="223" y="111"/>
                  </a:lnTo>
                  <a:lnTo>
                    <a:pt x="282" y="52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0691" y="4451"/>
              <a:ext cx="675" cy="71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452" y="89"/>
                </a:cxn>
                <a:cxn ang="0">
                  <a:pos x="519" y="119"/>
                </a:cxn>
                <a:cxn ang="0">
                  <a:pos x="593" y="74"/>
                </a:cxn>
                <a:cxn ang="0">
                  <a:pos x="652" y="0"/>
                </a:cxn>
                <a:cxn ang="0">
                  <a:pos x="675" y="7"/>
                </a:cxn>
                <a:cxn ang="0">
                  <a:pos x="652" y="60"/>
                </a:cxn>
                <a:cxn ang="0">
                  <a:pos x="563" y="164"/>
                </a:cxn>
                <a:cxn ang="0">
                  <a:pos x="452" y="283"/>
                </a:cxn>
                <a:cxn ang="0">
                  <a:pos x="371" y="350"/>
                </a:cxn>
                <a:cxn ang="0">
                  <a:pos x="282" y="432"/>
                </a:cxn>
                <a:cxn ang="0">
                  <a:pos x="148" y="558"/>
                </a:cxn>
                <a:cxn ang="0">
                  <a:pos x="148" y="566"/>
                </a:cxn>
                <a:cxn ang="0">
                  <a:pos x="200" y="558"/>
                </a:cxn>
                <a:cxn ang="0">
                  <a:pos x="237" y="566"/>
                </a:cxn>
                <a:cxn ang="0">
                  <a:pos x="289" y="588"/>
                </a:cxn>
                <a:cxn ang="0">
                  <a:pos x="356" y="610"/>
                </a:cxn>
                <a:cxn ang="0">
                  <a:pos x="430" y="603"/>
                </a:cxn>
                <a:cxn ang="0">
                  <a:pos x="541" y="543"/>
                </a:cxn>
                <a:cxn ang="0">
                  <a:pos x="586" y="469"/>
                </a:cxn>
                <a:cxn ang="0">
                  <a:pos x="593" y="454"/>
                </a:cxn>
                <a:cxn ang="0">
                  <a:pos x="623" y="461"/>
                </a:cxn>
                <a:cxn ang="0">
                  <a:pos x="615" y="506"/>
                </a:cxn>
                <a:cxn ang="0">
                  <a:pos x="556" y="610"/>
                </a:cxn>
                <a:cxn ang="0">
                  <a:pos x="445" y="700"/>
                </a:cxn>
                <a:cxn ang="0">
                  <a:pos x="311" y="700"/>
                </a:cxn>
                <a:cxn ang="0">
                  <a:pos x="200" y="595"/>
                </a:cxn>
                <a:cxn ang="0">
                  <a:pos x="126" y="610"/>
                </a:cxn>
                <a:cxn ang="0">
                  <a:pos x="44" y="692"/>
                </a:cxn>
                <a:cxn ang="0">
                  <a:pos x="37" y="714"/>
                </a:cxn>
                <a:cxn ang="0">
                  <a:pos x="0" y="707"/>
                </a:cxn>
                <a:cxn ang="0">
                  <a:pos x="7" y="677"/>
                </a:cxn>
                <a:cxn ang="0">
                  <a:pos x="96" y="566"/>
                </a:cxn>
                <a:cxn ang="0">
                  <a:pos x="304" y="357"/>
                </a:cxn>
                <a:cxn ang="0">
                  <a:pos x="378" y="290"/>
                </a:cxn>
                <a:cxn ang="0">
                  <a:pos x="526" y="149"/>
                </a:cxn>
                <a:cxn ang="0">
                  <a:pos x="452" y="141"/>
                </a:cxn>
                <a:cxn ang="0">
                  <a:pos x="363" y="112"/>
                </a:cxn>
                <a:cxn ang="0">
                  <a:pos x="282" y="104"/>
                </a:cxn>
                <a:cxn ang="0">
                  <a:pos x="200" y="134"/>
                </a:cxn>
                <a:cxn ang="0">
                  <a:pos x="155" y="193"/>
                </a:cxn>
                <a:cxn ang="0">
                  <a:pos x="133" y="179"/>
                </a:cxn>
                <a:cxn ang="0">
                  <a:pos x="170" y="104"/>
                </a:cxn>
                <a:cxn ang="0">
                  <a:pos x="259" y="15"/>
                </a:cxn>
              </a:cxnLst>
              <a:rect l="0" t="0" r="r" b="b"/>
              <a:pathLst>
                <a:path w="675" h="714">
                  <a:moveTo>
                    <a:pt x="326" y="0"/>
                  </a:moveTo>
                  <a:lnTo>
                    <a:pt x="356" y="0"/>
                  </a:lnTo>
                  <a:lnTo>
                    <a:pt x="422" y="45"/>
                  </a:lnTo>
                  <a:lnTo>
                    <a:pt x="452" y="89"/>
                  </a:lnTo>
                  <a:lnTo>
                    <a:pt x="474" y="104"/>
                  </a:lnTo>
                  <a:lnTo>
                    <a:pt x="519" y="119"/>
                  </a:lnTo>
                  <a:lnTo>
                    <a:pt x="556" y="112"/>
                  </a:lnTo>
                  <a:lnTo>
                    <a:pt x="593" y="74"/>
                  </a:lnTo>
                  <a:lnTo>
                    <a:pt x="638" y="15"/>
                  </a:lnTo>
                  <a:lnTo>
                    <a:pt x="652" y="0"/>
                  </a:lnTo>
                  <a:lnTo>
                    <a:pt x="667" y="0"/>
                  </a:lnTo>
                  <a:lnTo>
                    <a:pt x="675" y="7"/>
                  </a:lnTo>
                  <a:lnTo>
                    <a:pt x="675" y="15"/>
                  </a:lnTo>
                  <a:lnTo>
                    <a:pt x="652" y="60"/>
                  </a:lnTo>
                  <a:lnTo>
                    <a:pt x="615" y="104"/>
                  </a:lnTo>
                  <a:lnTo>
                    <a:pt x="563" y="164"/>
                  </a:lnTo>
                  <a:lnTo>
                    <a:pt x="489" y="246"/>
                  </a:lnTo>
                  <a:lnTo>
                    <a:pt x="452" y="283"/>
                  </a:lnTo>
                  <a:lnTo>
                    <a:pt x="408" y="320"/>
                  </a:lnTo>
                  <a:lnTo>
                    <a:pt x="371" y="350"/>
                  </a:lnTo>
                  <a:lnTo>
                    <a:pt x="333" y="387"/>
                  </a:lnTo>
                  <a:lnTo>
                    <a:pt x="282" y="432"/>
                  </a:lnTo>
                  <a:lnTo>
                    <a:pt x="155" y="558"/>
                  </a:lnTo>
                  <a:lnTo>
                    <a:pt x="148" y="558"/>
                  </a:lnTo>
                  <a:lnTo>
                    <a:pt x="133" y="566"/>
                  </a:lnTo>
                  <a:lnTo>
                    <a:pt x="148" y="566"/>
                  </a:lnTo>
                  <a:lnTo>
                    <a:pt x="155" y="558"/>
                  </a:lnTo>
                  <a:lnTo>
                    <a:pt x="200" y="558"/>
                  </a:lnTo>
                  <a:lnTo>
                    <a:pt x="215" y="566"/>
                  </a:lnTo>
                  <a:lnTo>
                    <a:pt x="237" y="566"/>
                  </a:lnTo>
                  <a:lnTo>
                    <a:pt x="259" y="573"/>
                  </a:lnTo>
                  <a:lnTo>
                    <a:pt x="289" y="588"/>
                  </a:lnTo>
                  <a:lnTo>
                    <a:pt x="326" y="603"/>
                  </a:lnTo>
                  <a:lnTo>
                    <a:pt x="356" y="610"/>
                  </a:lnTo>
                  <a:lnTo>
                    <a:pt x="385" y="610"/>
                  </a:lnTo>
                  <a:lnTo>
                    <a:pt x="430" y="603"/>
                  </a:lnTo>
                  <a:lnTo>
                    <a:pt x="489" y="580"/>
                  </a:lnTo>
                  <a:lnTo>
                    <a:pt x="541" y="543"/>
                  </a:lnTo>
                  <a:lnTo>
                    <a:pt x="578" y="476"/>
                  </a:lnTo>
                  <a:lnTo>
                    <a:pt x="586" y="469"/>
                  </a:lnTo>
                  <a:lnTo>
                    <a:pt x="586" y="461"/>
                  </a:lnTo>
                  <a:lnTo>
                    <a:pt x="593" y="454"/>
                  </a:lnTo>
                  <a:lnTo>
                    <a:pt x="615" y="454"/>
                  </a:lnTo>
                  <a:lnTo>
                    <a:pt x="623" y="461"/>
                  </a:lnTo>
                  <a:lnTo>
                    <a:pt x="623" y="469"/>
                  </a:lnTo>
                  <a:lnTo>
                    <a:pt x="615" y="506"/>
                  </a:lnTo>
                  <a:lnTo>
                    <a:pt x="593" y="551"/>
                  </a:lnTo>
                  <a:lnTo>
                    <a:pt x="556" y="610"/>
                  </a:lnTo>
                  <a:lnTo>
                    <a:pt x="504" y="662"/>
                  </a:lnTo>
                  <a:lnTo>
                    <a:pt x="445" y="700"/>
                  </a:lnTo>
                  <a:lnTo>
                    <a:pt x="371" y="714"/>
                  </a:lnTo>
                  <a:lnTo>
                    <a:pt x="311" y="700"/>
                  </a:lnTo>
                  <a:lnTo>
                    <a:pt x="215" y="603"/>
                  </a:lnTo>
                  <a:lnTo>
                    <a:pt x="200" y="595"/>
                  </a:lnTo>
                  <a:lnTo>
                    <a:pt x="178" y="595"/>
                  </a:lnTo>
                  <a:lnTo>
                    <a:pt x="126" y="610"/>
                  </a:lnTo>
                  <a:lnTo>
                    <a:pt x="81" y="640"/>
                  </a:lnTo>
                  <a:lnTo>
                    <a:pt x="44" y="692"/>
                  </a:lnTo>
                  <a:lnTo>
                    <a:pt x="37" y="707"/>
                  </a:lnTo>
                  <a:lnTo>
                    <a:pt x="37" y="714"/>
                  </a:lnTo>
                  <a:lnTo>
                    <a:pt x="7" y="714"/>
                  </a:lnTo>
                  <a:lnTo>
                    <a:pt x="0" y="707"/>
                  </a:lnTo>
                  <a:lnTo>
                    <a:pt x="0" y="700"/>
                  </a:lnTo>
                  <a:lnTo>
                    <a:pt x="7" y="677"/>
                  </a:lnTo>
                  <a:lnTo>
                    <a:pt x="44" y="633"/>
                  </a:lnTo>
                  <a:lnTo>
                    <a:pt x="96" y="566"/>
                  </a:lnTo>
                  <a:lnTo>
                    <a:pt x="163" y="491"/>
                  </a:lnTo>
                  <a:lnTo>
                    <a:pt x="304" y="357"/>
                  </a:lnTo>
                  <a:lnTo>
                    <a:pt x="333" y="335"/>
                  </a:lnTo>
                  <a:lnTo>
                    <a:pt x="378" y="290"/>
                  </a:lnTo>
                  <a:lnTo>
                    <a:pt x="430" y="246"/>
                  </a:lnTo>
                  <a:lnTo>
                    <a:pt x="526" y="149"/>
                  </a:lnTo>
                  <a:lnTo>
                    <a:pt x="489" y="149"/>
                  </a:lnTo>
                  <a:lnTo>
                    <a:pt x="452" y="141"/>
                  </a:lnTo>
                  <a:lnTo>
                    <a:pt x="400" y="126"/>
                  </a:lnTo>
                  <a:lnTo>
                    <a:pt x="363" y="112"/>
                  </a:lnTo>
                  <a:lnTo>
                    <a:pt x="333" y="104"/>
                  </a:lnTo>
                  <a:lnTo>
                    <a:pt x="282" y="104"/>
                  </a:lnTo>
                  <a:lnTo>
                    <a:pt x="244" y="112"/>
                  </a:lnTo>
                  <a:lnTo>
                    <a:pt x="200" y="134"/>
                  </a:lnTo>
                  <a:lnTo>
                    <a:pt x="170" y="179"/>
                  </a:lnTo>
                  <a:lnTo>
                    <a:pt x="155" y="193"/>
                  </a:lnTo>
                  <a:lnTo>
                    <a:pt x="148" y="193"/>
                  </a:lnTo>
                  <a:lnTo>
                    <a:pt x="133" y="179"/>
                  </a:lnTo>
                  <a:lnTo>
                    <a:pt x="141" y="149"/>
                  </a:lnTo>
                  <a:lnTo>
                    <a:pt x="170" y="104"/>
                  </a:lnTo>
                  <a:lnTo>
                    <a:pt x="207" y="52"/>
                  </a:lnTo>
                  <a:lnTo>
                    <a:pt x="259" y="15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1551" y="3952"/>
              <a:ext cx="364" cy="159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7" y="15"/>
                </a:cxn>
                <a:cxn ang="0">
                  <a:pos x="82" y="52"/>
                </a:cxn>
                <a:cxn ang="0">
                  <a:pos x="134" y="112"/>
                </a:cxn>
                <a:cxn ang="0">
                  <a:pos x="200" y="194"/>
                </a:cxn>
                <a:cxn ang="0">
                  <a:pos x="260" y="298"/>
                </a:cxn>
                <a:cxn ang="0">
                  <a:pos x="327" y="484"/>
                </a:cxn>
                <a:cxn ang="0">
                  <a:pos x="356" y="655"/>
                </a:cxn>
                <a:cxn ang="0">
                  <a:pos x="364" y="797"/>
                </a:cxn>
                <a:cxn ang="0">
                  <a:pos x="356" y="938"/>
                </a:cxn>
                <a:cxn ang="0">
                  <a:pos x="327" y="1102"/>
                </a:cxn>
                <a:cxn ang="0">
                  <a:pos x="267" y="1280"/>
                </a:cxn>
                <a:cxn ang="0">
                  <a:pos x="208" y="1392"/>
                </a:cxn>
                <a:cxn ang="0">
                  <a:pos x="141" y="1481"/>
                </a:cxn>
                <a:cxn ang="0">
                  <a:pos x="82" y="1541"/>
                </a:cxn>
                <a:cxn ang="0">
                  <a:pos x="37" y="1578"/>
                </a:cxn>
                <a:cxn ang="0">
                  <a:pos x="15" y="1593"/>
                </a:cxn>
                <a:cxn ang="0">
                  <a:pos x="0" y="1578"/>
                </a:cxn>
                <a:cxn ang="0">
                  <a:pos x="0" y="1563"/>
                </a:cxn>
                <a:cxn ang="0">
                  <a:pos x="8" y="1556"/>
                </a:cxn>
                <a:cxn ang="0">
                  <a:pos x="22" y="1548"/>
                </a:cxn>
                <a:cxn ang="0">
                  <a:pos x="126" y="1422"/>
                </a:cxn>
                <a:cxn ang="0">
                  <a:pos x="193" y="1273"/>
                </a:cxn>
                <a:cxn ang="0">
                  <a:pos x="245" y="1124"/>
                </a:cxn>
                <a:cxn ang="0">
                  <a:pos x="267" y="960"/>
                </a:cxn>
                <a:cxn ang="0">
                  <a:pos x="275" y="797"/>
                </a:cxn>
                <a:cxn ang="0">
                  <a:pos x="267" y="603"/>
                </a:cxn>
                <a:cxn ang="0">
                  <a:pos x="230" y="432"/>
                </a:cxn>
                <a:cxn ang="0">
                  <a:pos x="186" y="283"/>
                </a:cxn>
                <a:cxn ang="0">
                  <a:pos x="111" y="157"/>
                </a:cxn>
                <a:cxn ang="0">
                  <a:pos x="30" y="52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364" h="1593">
                  <a:moveTo>
                    <a:pt x="15" y="0"/>
                  </a:moveTo>
                  <a:lnTo>
                    <a:pt x="37" y="15"/>
                  </a:lnTo>
                  <a:lnTo>
                    <a:pt x="82" y="52"/>
                  </a:lnTo>
                  <a:lnTo>
                    <a:pt x="134" y="112"/>
                  </a:lnTo>
                  <a:lnTo>
                    <a:pt x="200" y="194"/>
                  </a:lnTo>
                  <a:lnTo>
                    <a:pt x="260" y="298"/>
                  </a:lnTo>
                  <a:lnTo>
                    <a:pt x="327" y="484"/>
                  </a:lnTo>
                  <a:lnTo>
                    <a:pt x="356" y="655"/>
                  </a:lnTo>
                  <a:lnTo>
                    <a:pt x="364" y="797"/>
                  </a:lnTo>
                  <a:lnTo>
                    <a:pt x="356" y="938"/>
                  </a:lnTo>
                  <a:lnTo>
                    <a:pt x="327" y="1102"/>
                  </a:lnTo>
                  <a:lnTo>
                    <a:pt x="267" y="1280"/>
                  </a:lnTo>
                  <a:lnTo>
                    <a:pt x="208" y="1392"/>
                  </a:lnTo>
                  <a:lnTo>
                    <a:pt x="141" y="1481"/>
                  </a:lnTo>
                  <a:lnTo>
                    <a:pt x="82" y="1541"/>
                  </a:lnTo>
                  <a:lnTo>
                    <a:pt x="37" y="1578"/>
                  </a:lnTo>
                  <a:lnTo>
                    <a:pt x="15" y="1593"/>
                  </a:lnTo>
                  <a:lnTo>
                    <a:pt x="0" y="1578"/>
                  </a:lnTo>
                  <a:lnTo>
                    <a:pt x="0" y="1563"/>
                  </a:lnTo>
                  <a:lnTo>
                    <a:pt x="8" y="1556"/>
                  </a:lnTo>
                  <a:lnTo>
                    <a:pt x="22" y="1548"/>
                  </a:lnTo>
                  <a:lnTo>
                    <a:pt x="126" y="1422"/>
                  </a:lnTo>
                  <a:lnTo>
                    <a:pt x="193" y="1273"/>
                  </a:lnTo>
                  <a:lnTo>
                    <a:pt x="245" y="1124"/>
                  </a:lnTo>
                  <a:lnTo>
                    <a:pt x="267" y="960"/>
                  </a:lnTo>
                  <a:lnTo>
                    <a:pt x="275" y="797"/>
                  </a:lnTo>
                  <a:lnTo>
                    <a:pt x="267" y="603"/>
                  </a:lnTo>
                  <a:lnTo>
                    <a:pt x="230" y="432"/>
                  </a:lnTo>
                  <a:lnTo>
                    <a:pt x="186" y="283"/>
                  </a:lnTo>
                  <a:lnTo>
                    <a:pt x="111" y="157"/>
                  </a:lnTo>
                  <a:lnTo>
                    <a:pt x="30" y="5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22605" y="4563"/>
              <a:ext cx="1053" cy="372"/>
            </a:xfrm>
            <a:custGeom>
              <a:avLst/>
              <a:gdLst/>
              <a:ahLst/>
              <a:cxnLst>
                <a:cxn ang="0">
                  <a:pos x="22" y="312"/>
                </a:cxn>
                <a:cxn ang="0">
                  <a:pos x="1031" y="312"/>
                </a:cxn>
                <a:cxn ang="0">
                  <a:pos x="1038" y="320"/>
                </a:cxn>
                <a:cxn ang="0">
                  <a:pos x="1053" y="327"/>
                </a:cxn>
                <a:cxn ang="0">
                  <a:pos x="1053" y="357"/>
                </a:cxn>
                <a:cxn ang="0">
                  <a:pos x="1038" y="364"/>
                </a:cxn>
                <a:cxn ang="0">
                  <a:pos x="1031" y="372"/>
                </a:cxn>
                <a:cxn ang="0">
                  <a:pos x="22" y="372"/>
                </a:cxn>
                <a:cxn ang="0">
                  <a:pos x="14" y="364"/>
                </a:cxn>
                <a:cxn ang="0">
                  <a:pos x="0" y="357"/>
                </a:cxn>
                <a:cxn ang="0">
                  <a:pos x="0" y="327"/>
                </a:cxn>
                <a:cxn ang="0">
                  <a:pos x="14" y="320"/>
                </a:cxn>
                <a:cxn ang="0">
                  <a:pos x="22" y="312"/>
                </a:cxn>
                <a:cxn ang="0">
                  <a:pos x="22" y="0"/>
                </a:cxn>
                <a:cxn ang="0">
                  <a:pos x="1031" y="0"/>
                </a:cxn>
                <a:cxn ang="0">
                  <a:pos x="1038" y="7"/>
                </a:cxn>
                <a:cxn ang="0">
                  <a:pos x="1053" y="14"/>
                </a:cxn>
                <a:cxn ang="0">
                  <a:pos x="1053" y="44"/>
                </a:cxn>
                <a:cxn ang="0">
                  <a:pos x="1038" y="52"/>
                </a:cxn>
                <a:cxn ang="0">
                  <a:pos x="1031" y="59"/>
                </a:cxn>
                <a:cxn ang="0">
                  <a:pos x="22" y="59"/>
                </a:cxn>
                <a:cxn ang="0">
                  <a:pos x="14" y="52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14" y="7"/>
                </a:cxn>
                <a:cxn ang="0">
                  <a:pos x="22" y="0"/>
                </a:cxn>
              </a:cxnLst>
              <a:rect l="0" t="0" r="r" b="b"/>
              <a:pathLst>
                <a:path w="1053" h="372">
                  <a:moveTo>
                    <a:pt x="22" y="312"/>
                  </a:moveTo>
                  <a:lnTo>
                    <a:pt x="1031" y="312"/>
                  </a:lnTo>
                  <a:lnTo>
                    <a:pt x="1038" y="320"/>
                  </a:lnTo>
                  <a:lnTo>
                    <a:pt x="1053" y="327"/>
                  </a:lnTo>
                  <a:lnTo>
                    <a:pt x="1053" y="357"/>
                  </a:lnTo>
                  <a:lnTo>
                    <a:pt x="1038" y="364"/>
                  </a:lnTo>
                  <a:lnTo>
                    <a:pt x="1031" y="372"/>
                  </a:lnTo>
                  <a:lnTo>
                    <a:pt x="22" y="372"/>
                  </a:lnTo>
                  <a:lnTo>
                    <a:pt x="14" y="364"/>
                  </a:lnTo>
                  <a:lnTo>
                    <a:pt x="0" y="357"/>
                  </a:lnTo>
                  <a:lnTo>
                    <a:pt x="0" y="327"/>
                  </a:lnTo>
                  <a:lnTo>
                    <a:pt x="14" y="320"/>
                  </a:lnTo>
                  <a:lnTo>
                    <a:pt x="22" y="312"/>
                  </a:lnTo>
                  <a:close/>
                  <a:moveTo>
                    <a:pt x="22" y="0"/>
                  </a:moveTo>
                  <a:lnTo>
                    <a:pt x="1031" y="0"/>
                  </a:lnTo>
                  <a:lnTo>
                    <a:pt x="1038" y="7"/>
                  </a:lnTo>
                  <a:lnTo>
                    <a:pt x="1053" y="14"/>
                  </a:lnTo>
                  <a:lnTo>
                    <a:pt x="1053" y="44"/>
                  </a:lnTo>
                  <a:lnTo>
                    <a:pt x="1038" y="52"/>
                  </a:lnTo>
                  <a:lnTo>
                    <a:pt x="1031" y="59"/>
                  </a:lnTo>
                  <a:lnTo>
                    <a:pt x="22" y="59"/>
                  </a:lnTo>
                  <a:lnTo>
                    <a:pt x="14" y="52"/>
                  </a:lnTo>
                  <a:lnTo>
                    <a:pt x="0" y="44"/>
                  </a:lnTo>
                  <a:lnTo>
                    <a:pt x="0" y="14"/>
                  </a:lnTo>
                  <a:lnTo>
                    <a:pt x="14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 noEditPoints="1"/>
            </p:cNvSpPr>
            <p:nvPr/>
          </p:nvSpPr>
          <p:spPr bwMode="auto">
            <a:xfrm>
              <a:off x="24266" y="4086"/>
              <a:ext cx="668" cy="1102"/>
            </a:xfrm>
            <a:custGeom>
              <a:avLst/>
              <a:gdLst/>
              <a:ahLst/>
              <a:cxnLst>
                <a:cxn ang="0">
                  <a:pos x="275" y="52"/>
                </a:cxn>
                <a:cxn ang="0">
                  <a:pos x="200" y="105"/>
                </a:cxn>
                <a:cxn ang="0">
                  <a:pos x="149" y="246"/>
                </a:cxn>
                <a:cxn ang="0">
                  <a:pos x="134" y="640"/>
                </a:cxn>
                <a:cxn ang="0">
                  <a:pos x="149" y="871"/>
                </a:cxn>
                <a:cxn ang="0">
                  <a:pos x="208" y="1005"/>
                </a:cxn>
                <a:cxn ang="0">
                  <a:pos x="297" y="1057"/>
                </a:cxn>
                <a:cxn ang="0">
                  <a:pos x="341" y="1072"/>
                </a:cxn>
                <a:cxn ang="0">
                  <a:pos x="430" y="1042"/>
                </a:cxn>
                <a:cxn ang="0">
                  <a:pos x="505" y="945"/>
                </a:cxn>
                <a:cxn ang="0">
                  <a:pos x="542" y="715"/>
                </a:cxn>
                <a:cxn ang="0">
                  <a:pos x="534" y="328"/>
                </a:cxn>
                <a:cxn ang="0">
                  <a:pos x="505" y="149"/>
                </a:cxn>
                <a:cxn ang="0">
                  <a:pos x="423" y="67"/>
                </a:cxn>
                <a:cxn ang="0">
                  <a:pos x="341" y="45"/>
                </a:cxn>
                <a:cxn ang="0">
                  <a:pos x="334" y="0"/>
                </a:cxn>
                <a:cxn ang="0">
                  <a:pos x="438" y="15"/>
                </a:cxn>
                <a:cxn ang="0">
                  <a:pos x="549" y="97"/>
                </a:cxn>
                <a:cxn ang="0">
                  <a:pos x="646" y="298"/>
                </a:cxn>
                <a:cxn ang="0">
                  <a:pos x="668" y="551"/>
                </a:cxn>
                <a:cxn ang="0">
                  <a:pos x="660" y="685"/>
                </a:cxn>
                <a:cxn ang="0">
                  <a:pos x="608" y="916"/>
                </a:cxn>
                <a:cxn ang="0">
                  <a:pos x="505" y="1050"/>
                </a:cxn>
                <a:cxn ang="0">
                  <a:pos x="386" y="1094"/>
                </a:cxn>
                <a:cxn ang="0">
                  <a:pos x="267" y="1094"/>
                </a:cxn>
                <a:cxn ang="0">
                  <a:pos x="126" y="1020"/>
                </a:cxn>
                <a:cxn ang="0">
                  <a:pos x="22" y="811"/>
                </a:cxn>
                <a:cxn ang="0">
                  <a:pos x="0" y="551"/>
                </a:cxn>
                <a:cxn ang="0">
                  <a:pos x="22" y="305"/>
                </a:cxn>
                <a:cxn ang="0">
                  <a:pos x="104" y="112"/>
                </a:cxn>
                <a:cxn ang="0">
                  <a:pos x="215" y="23"/>
                </a:cxn>
                <a:cxn ang="0">
                  <a:pos x="334" y="0"/>
                </a:cxn>
              </a:cxnLst>
              <a:rect l="0" t="0" r="r" b="b"/>
              <a:pathLst>
                <a:path w="668" h="1102">
                  <a:moveTo>
                    <a:pt x="312" y="45"/>
                  </a:moveTo>
                  <a:lnTo>
                    <a:pt x="275" y="52"/>
                  </a:lnTo>
                  <a:lnTo>
                    <a:pt x="238" y="75"/>
                  </a:lnTo>
                  <a:lnTo>
                    <a:pt x="200" y="105"/>
                  </a:lnTo>
                  <a:lnTo>
                    <a:pt x="171" y="164"/>
                  </a:lnTo>
                  <a:lnTo>
                    <a:pt x="149" y="246"/>
                  </a:lnTo>
                  <a:lnTo>
                    <a:pt x="134" y="380"/>
                  </a:lnTo>
                  <a:lnTo>
                    <a:pt x="134" y="640"/>
                  </a:lnTo>
                  <a:lnTo>
                    <a:pt x="141" y="759"/>
                  </a:lnTo>
                  <a:lnTo>
                    <a:pt x="149" y="871"/>
                  </a:lnTo>
                  <a:lnTo>
                    <a:pt x="171" y="953"/>
                  </a:lnTo>
                  <a:lnTo>
                    <a:pt x="208" y="1005"/>
                  </a:lnTo>
                  <a:lnTo>
                    <a:pt x="252" y="1042"/>
                  </a:lnTo>
                  <a:lnTo>
                    <a:pt x="297" y="1057"/>
                  </a:lnTo>
                  <a:lnTo>
                    <a:pt x="334" y="1065"/>
                  </a:lnTo>
                  <a:lnTo>
                    <a:pt x="341" y="1072"/>
                  </a:lnTo>
                  <a:lnTo>
                    <a:pt x="386" y="1065"/>
                  </a:lnTo>
                  <a:lnTo>
                    <a:pt x="430" y="1042"/>
                  </a:lnTo>
                  <a:lnTo>
                    <a:pt x="468" y="1005"/>
                  </a:lnTo>
                  <a:lnTo>
                    <a:pt x="505" y="945"/>
                  </a:lnTo>
                  <a:lnTo>
                    <a:pt x="527" y="871"/>
                  </a:lnTo>
                  <a:lnTo>
                    <a:pt x="542" y="715"/>
                  </a:lnTo>
                  <a:lnTo>
                    <a:pt x="542" y="439"/>
                  </a:lnTo>
                  <a:lnTo>
                    <a:pt x="534" y="328"/>
                  </a:lnTo>
                  <a:lnTo>
                    <a:pt x="527" y="231"/>
                  </a:lnTo>
                  <a:lnTo>
                    <a:pt x="505" y="149"/>
                  </a:lnTo>
                  <a:lnTo>
                    <a:pt x="460" y="97"/>
                  </a:lnTo>
                  <a:lnTo>
                    <a:pt x="423" y="67"/>
                  </a:lnTo>
                  <a:lnTo>
                    <a:pt x="379" y="52"/>
                  </a:lnTo>
                  <a:lnTo>
                    <a:pt x="341" y="45"/>
                  </a:lnTo>
                  <a:lnTo>
                    <a:pt x="312" y="45"/>
                  </a:lnTo>
                  <a:close/>
                  <a:moveTo>
                    <a:pt x="334" y="0"/>
                  </a:moveTo>
                  <a:lnTo>
                    <a:pt x="379" y="0"/>
                  </a:lnTo>
                  <a:lnTo>
                    <a:pt x="438" y="15"/>
                  </a:lnTo>
                  <a:lnTo>
                    <a:pt x="497" y="45"/>
                  </a:lnTo>
                  <a:lnTo>
                    <a:pt x="549" y="97"/>
                  </a:lnTo>
                  <a:lnTo>
                    <a:pt x="601" y="179"/>
                  </a:lnTo>
                  <a:lnTo>
                    <a:pt x="646" y="298"/>
                  </a:lnTo>
                  <a:lnTo>
                    <a:pt x="660" y="425"/>
                  </a:lnTo>
                  <a:lnTo>
                    <a:pt x="668" y="551"/>
                  </a:lnTo>
                  <a:lnTo>
                    <a:pt x="668" y="558"/>
                  </a:lnTo>
                  <a:lnTo>
                    <a:pt x="660" y="685"/>
                  </a:lnTo>
                  <a:lnTo>
                    <a:pt x="646" y="804"/>
                  </a:lnTo>
                  <a:lnTo>
                    <a:pt x="608" y="916"/>
                  </a:lnTo>
                  <a:lnTo>
                    <a:pt x="564" y="998"/>
                  </a:lnTo>
                  <a:lnTo>
                    <a:pt x="505" y="1050"/>
                  </a:lnTo>
                  <a:lnTo>
                    <a:pt x="445" y="1079"/>
                  </a:lnTo>
                  <a:lnTo>
                    <a:pt x="386" y="1094"/>
                  </a:lnTo>
                  <a:lnTo>
                    <a:pt x="334" y="1102"/>
                  </a:lnTo>
                  <a:lnTo>
                    <a:pt x="267" y="1094"/>
                  </a:lnTo>
                  <a:lnTo>
                    <a:pt x="193" y="1065"/>
                  </a:lnTo>
                  <a:lnTo>
                    <a:pt x="126" y="1020"/>
                  </a:lnTo>
                  <a:lnTo>
                    <a:pt x="67" y="938"/>
                  </a:lnTo>
                  <a:lnTo>
                    <a:pt x="22" y="811"/>
                  </a:lnTo>
                  <a:lnTo>
                    <a:pt x="8" y="678"/>
                  </a:lnTo>
                  <a:lnTo>
                    <a:pt x="0" y="551"/>
                  </a:lnTo>
                  <a:lnTo>
                    <a:pt x="8" y="425"/>
                  </a:lnTo>
                  <a:lnTo>
                    <a:pt x="22" y="305"/>
                  </a:lnTo>
                  <a:lnTo>
                    <a:pt x="60" y="186"/>
                  </a:lnTo>
                  <a:lnTo>
                    <a:pt x="104" y="112"/>
                  </a:lnTo>
                  <a:lnTo>
                    <a:pt x="156" y="60"/>
                  </a:lnTo>
                  <a:lnTo>
                    <a:pt x="215" y="23"/>
                  </a:lnTo>
                  <a:lnTo>
                    <a:pt x="275" y="8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Freeform 45"/>
          <p:cNvSpPr/>
          <p:nvPr/>
        </p:nvSpPr>
        <p:spPr>
          <a:xfrm>
            <a:off x="7045377" y="3912433"/>
            <a:ext cx="510487" cy="584616"/>
          </a:xfrm>
          <a:custGeom>
            <a:avLst/>
            <a:gdLst>
              <a:gd name="connsiteX0" fmla="*/ 0 w 510487"/>
              <a:gd name="connsiteY0" fmla="*/ 584616 h 584616"/>
              <a:gd name="connsiteX1" fmla="*/ 299803 w 510487"/>
              <a:gd name="connsiteY1" fmla="*/ 569626 h 584616"/>
              <a:gd name="connsiteX2" fmla="*/ 389744 w 510487"/>
              <a:gd name="connsiteY2" fmla="*/ 539646 h 584616"/>
              <a:gd name="connsiteX3" fmla="*/ 419725 w 510487"/>
              <a:gd name="connsiteY3" fmla="*/ 494675 h 584616"/>
              <a:gd name="connsiteX4" fmla="*/ 449705 w 510487"/>
              <a:gd name="connsiteY4" fmla="*/ 359764 h 584616"/>
              <a:gd name="connsiteX5" fmla="*/ 494675 w 510487"/>
              <a:gd name="connsiteY5" fmla="*/ 104931 h 584616"/>
              <a:gd name="connsiteX6" fmla="*/ 509666 w 510487"/>
              <a:gd name="connsiteY6" fmla="*/ 0 h 58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487" h="584616">
                <a:moveTo>
                  <a:pt x="0" y="584616"/>
                </a:moveTo>
                <a:cubicBezTo>
                  <a:pt x="99934" y="579619"/>
                  <a:pt x="200403" y="581095"/>
                  <a:pt x="299803" y="569626"/>
                </a:cubicBezTo>
                <a:cubicBezTo>
                  <a:pt x="331197" y="566004"/>
                  <a:pt x="389744" y="539646"/>
                  <a:pt x="389744" y="539646"/>
                </a:cubicBezTo>
                <a:cubicBezTo>
                  <a:pt x="399738" y="524656"/>
                  <a:pt x="412628" y="511234"/>
                  <a:pt x="419725" y="494675"/>
                </a:cubicBezTo>
                <a:cubicBezTo>
                  <a:pt x="427323" y="476946"/>
                  <a:pt x="447458" y="372120"/>
                  <a:pt x="449705" y="359764"/>
                </a:cubicBezTo>
                <a:cubicBezTo>
                  <a:pt x="465135" y="274898"/>
                  <a:pt x="479896" y="189912"/>
                  <a:pt x="494675" y="104931"/>
                </a:cubicBezTo>
                <a:cubicBezTo>
                  <a:pt x="510487" y="14010"/>
                  <a:pt x="509666" y="44735"/>
                  <a:pt x="509666" y="0"/>
                </a:cubicBezTo>
              </a:path>
            </a:pathLst>
          </a:cu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5" grpId="0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Solitons</a:t>
            </a:r>
            <a:r>
              <a:rPr lang="en-US" dirty="0" smtClean="0"/>
              <a:t> as open string webs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638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</a:rPr>
              <a:t>For </a:t>
            </a:r>
            <a:r>
              <a:rPr lang="en-US" sz="2800" dirty="0" err="1" smtClean="0">
                <a:solidFill>
                  <a:srgbClr val="0066FF"/>
                </a:solidFill>
              </a:rPr>
              <a:t>solitons</a:t>
            </a:r>
            <a:r>
              <a:rPr lang="en-US" sz="2800" dirty="0" smtClean="0">
                <a:solidFill>
                  <a:srgbClr val="0066FF"/>
                </a:solidFill>
              </a:rPr>
              <a:t> on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r>
              <a:rPr lang="en-US" sz="2800" dirty="0" smtClean="0">
                <a:solidFill>
                  <a:srgbClr val="0066FF"/>
                </a:solidFill>
              </a:rPr>
              <a:t> we  define an index  </a:t>
            </a:r>
            <a:r>
              <a:rPr lang="en-US" sz="2800" dirty="0" smtClean="0">
                <a:solidFill>
                  <a:srgbClr val="0066FF"/>
                </a:solidFill>
                <a:sym typeface="Symbol"/>
              </a:rPr>
              <a:t> :=</a:t>
            </a:r>
            <a:r>
              <a:rPr lang="en-US" sz="2800" dirty="0" smtClean="0">
                <a:solidFill>
                  <a:srgbClr val="0066FF"/>
                </a:solidFill>
              </a:rPr>
              <a:t> signed sum over open string webs beginning and ending at z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524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 for </a:t>
            </a:r>
            <a:r>
              <a:rPr lang="en-US" sz="2800" dirty="0" err="1" smtClean="0">
                <a:solidFill>
                  <a:srgbClr val="FF0000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z</a:t>
            </a:r>
            <a:r>
              <a:rPr lang="en-US" sz="2800" dirty="0" smtClean="0">
                <a:solidFill>
                  <a:srgbClr val="FF0000"/>
                </a:solidFill>
              </a:rPr>
              <a:t>  correspond to open string webs on C which  begin and end at z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849832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Soliton</a:t>
            </a:r>
            <a:r>
              <a:rPr lang="en-US" dirty="0" smtClean="0"/>
              <a:t> Charges in Class 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752600" y="2819400"/>
            <a:ext cx="5486400" cy="2088688"/>
            <a:chOff x="1752600" y="2819400"/>
            <a:chExt cx="5486400" cy="2088688"/>
          </a:xfrm>
        </p:grpSpPr>
        <p:sp>
          <p:nvSpPr>
            <p:cNvPr id="4" name="TextBox 3"/>
            <p:cNvSpPr txBox="1"/>
            <p:nvPr/>
          </p:nvSpPr>
          <p:spPr>
            <a:xfrm>
              <a:off x="3422374" y="3573780"/>
              <a:ext cx="715617" cy="57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</a:t>
              </a:r>
              <a:r>
                <a:rPr lang="en-US" sz="2800" baseline="-25000" dirty="0" err="1" smtClean="0"/>
                <a:t>j</a:t>
              </a:r>
              <a:endParaRPr lang="en-US" sz="2800" baseline="-25000" dirty="0"/>
            </a:p>
          </p:txBody>
        </p:sp>
        <p:sp>
          <p:nvSpPr>
            <p:cNvPr id="5" name="Freeform 62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1752600" y="3154680"/>
              <a:ext cx="397565" cy="492472"/>
            </a:xfrm>
            <a:custGeom>
              <a:avLst/>
              <a:gdLst/>
              <a:ahLst/>
              <a:cxnLst>
                <a:cxn ang="0">
                  <a:pos x="1326" y="0"/>
                </a:cxn>
                <a:cxn ang="0">
                  <a:pos x="1334" y="538"/>
                </a:cxn>
                <a:cxn ang="0">
                  <a:pos x="1318" y="442"/>
                </a:cxn>
                <a:cxn ang="0">
                  <a:pos x="1299" y="359"/>
                </a:cxn>
                <a:cxn ang="0">
                  <a:pos x="1274" y="289"/>
                </a:cxn>
                <a:cxn ang="0">
                  <a:pos x="1244" y="230"/>
                </a:cxn>
                <a:cxn ang="0">
                  <a:pos x="1206" y="182"/>
                </a:cxn>
                <a:cxn ang="0">
                  <a:pos x="1161" y="145"/>
                </a:cxn>
                <a:cxn ang="0">
                  <a:pos x="1107" y="116"/>
                </a:cxn>
                <a:cxn ang="0">
                  <a:pos x="1043" y="95"/>
                </a:cxn>
                <a:cxn ang="0">
                  <a:pos x="969" y="82"/>
                </a:cxn>
                <a:cxn ang="0">
                  <a:pos x="883" y="74"/>
                </a:cxn>
                <a:cxn ang="0">
                  <a:pos x="785" y="72"/>
                </a:cxn>
                <a:cxn ang="0">
                  <a:pos x="724" y="782"/>
                </a:cxn>
                <a:cxn ang="0">
                  <a:pos x="734" y="793"/>
                </a:cxn>
                <a:cxn ang="0">
                  <a:pos x="741" y="807"/>
                </a:cxn>
                <a:cxn ang="0">
                  <a:pos x="743" y="818"/>
                </a:cxn>
                <a:cxn ang="0">
                  <a:pos x="741" y="823"/>
                </a:cxn>
                <a:cxn ang="0">
                  <a:pos x="737" y="831"/>
                </a:cxn>
                <a:cxn ang="0">
                  <a:pos x="728" y="845"/>
                </a:cxn>
                <a:cxn ang="0">
                  <a:pos x="721" y="853"/>
                </a:cxn>
                <a:cxn ang="0">
                  <a:pos x="778" y="1530"/>
                </a:cxn>
                <a:cxn ang="0">
                  <a:pos x="860" y="1529"/>
                </a:cxn>
                <a:cxn ang="0">
                  <a:pos x="935" y="1524"/>
                </a:cxn>
                <a:cxn ang="0">
                  <a:pos x="1002" y="1515"/>
                </a:cxn>
                <a:cxn ang="0">
                  <a:pos x="1062" y="1501"/>
                </a:cxn>
                <a:cxn ang="0">
                  <a:pos x="1116" y="1482"/>
                </a:cxn>
                <a:cxn ang="0">
                  <a:pos x="1163" y="1456"/>
                </a:cxn>
                <a:cxn ang="0">
                  <a:pos x="1204" y="1422"/>
                </a:cxn>
                <a:cxn ang="0">
                  <a:pos x="1240" y="1380"/>
                </a:cxn>
                <a:cxn ang="0">
                  <a:pos x="1269" y="1329"/>
                </a:cxn>
                <a:cxn ang="0">
                  <a:pos x="1294" y="1268"/>
                </a:cxn>
                <a:cxn ang="0">
                  <a:pos x="1313" y="1197"/>
                </a:cxn>
                <a:cxn ang="0">
                  <a:pos x="1328" y="1113"/>
                </a:cxn>
                <a:cxn ang="0">
                  <a:pos x="1388" y="1067"/>
                </a:cxn>
                <a:cxn ang="0">
                  <a:pos x="37" y="1631"/>
                </a:cxn>
                <a:cxn ang="0">
                  <a:pos x="20" y="1629"/>
                </a:cxn>
                <a:cxn ang="0">
                  <a:pos x="8" y="1624"/>
                </a:cxn>
                <a:cxn ang="0">
                  <a:pos x="1" y="1613"/>
                </a:cxn>
                <a:cxn ang="0">
                  <a:pos x="0" y="1603"/>
                </a:cxn>
                <a:cxn ang="0">
                  <a:pos x="3" y="1593"/>
                </a:cxn>
                <a:cxn ang="0">
                  <a:pos x="11" y="1584"/>
                </a:cxn>
                <a:cxn ang="0">
                  <a:pos x="25" y="1568"/>
                </a:cxn>
                <a:cxn ang="0">
                  <a:pos x="0" y="52"/>
                </a:cxn>
                <a:cxn ang="0">
                  <a:pos x="1" y="24"/>
                </a:cxn>
                <a:cxn ang="0">
                  <a:pos x="6" y="9"/>
                </a:cxn>
                <a:cxn ang="0">
                  <a:pos x="18" y="2"/>
                </a:cxn>
                <a:cxn ang="0">
                  <a:pos x="41" y="0"/>
                </a:cxn>
              </a:cxnLst>
              <a:rect l="0" t="0" r="r" b="b"/>
              <a:pathLst>
                <a:path w="1388" h="1631">
                  <a:moveTo>
                    <a:pt x="41" y="0"/>
                  </a:moveTo>
                  <a:lnTo>
                    <a:pt x="1326" y="0"/>
                  </a:lnTo>
                  <a:lnTo>
                    <a:pt x="1388" y="538"/>
                  </a:lnTo>
                  <a:lnTo>
                    <a:pt x="1334" y="538"/>
                  </a:lnTo>
                  <a:lnTo>
                    <a:pt x="1326" y="488"/>
                  </a:lnTo>
                  <a:lnTo>
                    <a:pt x="1318" y="442"/>
                  </a:lnTo>
                  <a:lnTo>
                    <a:pt x="1309" y="398"/>
                  </a:lnTo>
                  <a:lnTo>
                    <a:pt x="1299" y="359"/>
                  </a:lnTo>
                  <a:lnTo>
                    <a:pt x="1287" y="322"/>
                  </a:lnTo>
                  <a:lnTo>
                    <a:pt x="1274" y="289"/>
                  </a:lnTo>
                  <a:lnTo>
                    <a:pt x="1260" y="258"/>
                  </a:lnTo>
                  <a:lnTo>
                    <a:pt x="1244" y="230"/>
                  </a:lnTo>
                  <a:lnTo>
                    <a:pt x="1226" y="205"/>
                  </a:lnTo>
                  <a:lnTo>
                    <a:pt x="1206" y="182"/>
                  </a:lnTo>
                  <a:lnTo>
                    <a:pt x="1185" y="163"/>
                  </a:lnTo>
                  <a:lnTo>
                    <a:pt x="1161" y="145"/>
                  </a:lnTo>
                  <a:lnTo>
                    <a:pt x="1135" y="129"/>
                  </a:lnTo>
                  <a:lnTo>
                    <a:pt x="1107" y="116"/>
                  </a:lnTo>
                  <a:lnTo>
                    <a:pt x="1076" y="105"/>
                  </a:lnTo>
                  <a:lnTo>
                    <a:pt x="1043" y="95"/>
                  </a:lnTo>
                  <a:lnTo>
                    <a:pt x="1008" y="87"/>
                  </a:lnTo>
                  <a:lnTo>
                    <a:pt x="969" y="82"/>
                  </a:lnTo>
                  <a:lnTo>
                    <a:pt x="928" y="77"/>
                  </a:lnTo>
                  <a:lnTo>
                    <a:pt x="883" y="74"/>
                  </a:lnTo>
                  <a:lnTo>
                    <a:pt x="836" y="72"/>
                  </a:lnTo>
                  <a:lnTo>
                    <a:pt x="785" y="72"/>
                  </a:lnTo>
                  <a:lnTo>
                    <a:pt x="258" y="72"/>
                  </a:lnTo>
                  <a:lnTo>
                    <a:pt x="724" y="782"/>
                  </a:lnTo>
                  <a:lnTo>
                    <a:pt x="729" y="788"/>
                  </a:lnTo>
                  <a:lnTo>
                    <a:pt x="734" y="793"/>
                  </a:lnTo>
                  <a:lnTo>
                    <a:pt x="738" y="800"/>
                  </a:lnTo>
                  <a:lnTo>
                    <a:pt x="741" y="807"/>
                  </a:lnTo>
                  <a:lnTo>
                    <a:pt x="743" y="816"/>
                  </a:lnTo>
                  <a:lnTo>
                    <a:pt x="743" y="818"/>
                  </a:lnTo>
                  <a:lnTo>
                    <a:pt x="742" y="820"/>
                  </a:lnTo>
                  <a:lnTo>
                    <a:pt x="741" y="823"/>
                  </a:lnTo>
                  <a:lnTo>
                    <a:pt x="740" y="826"/>
                  </a:lnTo>
                  <a:lnTo>
                    <a:pt x="737" y="831"/>
                  </a:lnTo>
                  <a:lnTo>
                    <a:pt x="734" y="837"/>
                  </a:lnTo>
                  <a:lnTo>
                    <a:pt x="728" y="845"/>
                  </a:lnTo>
                  <a:lnTo>
                    <a:pt x="721" y="854"/>
                  </a:lnTo>
                  <a:lnTo>
                    <a:pt x="721" y="853"/>
                  </a:lnTo>
                  <a:lnTo>
                    <a:pt x="148" y="1530"/>
                  </a:lnTo>
                  <a:lnTo>
                    <a:pt x="778" y="1530"/>
                  </a:lnTo>
                  <a:lnTo>
                    <a:pt x="820" y="1529"/>
                  </a:lnTo>
                  <a:lnTo>
                    <a:pt x="860" y="1529"/>
                  </a:lnTo>
                  <a:lnTo>
                    <a:pt x="898" y="1526"/>
                  </a:lnTo>
                  <a:lnTo>
                    <a:pt x="935" y="1524"/>
                  </a:lnTo>
                  <a:lnTo>
                    <a:pt x="969" y="1520"/>
                  </a:lnTo>
                  <a:lnTo>
                    <a:pt x="1002" y="1515"/>
                  </a:lnTo>
                  <a:lnTo>
                    <a:pt x="1033" y="1509"/>
                  </a:lnTo>
                  <a:lnTo>
                    <a:pt x="1062" y="1501"/>
                  </a:lnTo>
                  <a:lnTo>
                    <a:pt x="1090" y="1492"/>
                  </a:lnTo>
                  <a:lnTo>
                    <a:pt x="1116" y="1482"/>
                  </a:lnTo>
                  <a:lnTo>
                    <a:pt x="1140" y="1470"/>
                  </a:lnTo>
                  <a:lnTo>
                    <a:pt x="1163" y="1456"/>
                  </a:lnTo>
                  <a:lnTo>
                    <a:pt x="1185" y="1440"/>
                  </a:lnTo>
                  <a:lnTo>
                    <a:pt x="1204" y="1422"/>
                  </a:lnTo>
                  <a:lnTo>
                    <a:pt x="1222" y="1402"/>
                  </a:lnTo>
                  <a:lnTo>
                    <a:pt x="1240" y="1380"/>
                  </a:lnTo>
                  <a:lnTo>
                    <a:pt x="1255" y="1356"/>
                  </a:lnTo>
                  <a:lnTo>
                    <a:pt x="1269" y="1329"/>
                  </a:lnTo>
                  <a:lnTo>
                    <a:pt x="1282" y="1300"/>
                  </a:lnTo>
                  <a:lnTo>
                    <a:pt x="1294" y="1268"/>
                  </a:lnTo>
                  <a:lnTo>
                    <a:pt x="1304" y="1234"/>
                  </a:lnTo>
                  <a:lnTo>
                    <a:pt x="1313" y="1197"/>
                  </a:lnTo>
                  <a:lnTo>
                    <a:pt x="1321" y="1156"/>
                  </a:lnTo>
                  <a:lnTo>
                    <a:pt x="1328" y="1113"/>
                  </a:lnTo>
                  <a:lnTo>
                    <a:pt x="1334" y="1067"/>
                  </a:lnTo>
                  <a:lnTo>
                    <a:pt x="1388" y="1067"/>
                  </a:lnTo>
                  <a:lnTo>
                    <a:pt x="1326" y="1631"/>
                  </a:lnTo>
                  <a:lnTo>
                    <a:pt x="37" y="1631"/>
                  </a:lnTo>
                  <a:lnTo>
                    <a:pt x="29" y="1630"/>
                  </a:lnTo>
                  <a:lnTo>
                    <a:pt x="20" y="1629"/>
                  </a:lnTo>
                  <a:lnTo>
                    <a:pt x="13" y="1627"/>
                  </a:lnTo>
                  <a:lnTo>
                    <a:pt x="8" y="1624"/>
                  </a:lnTo>
                  <a:lnTo>
                    <a:pt x="3" y="1619"/>
                  </a:lnTo>
                  <a:lnTo>
                    <a:pt x="1" y="1613"/>
                  </a:lnTo>
                  <a:lnTo>
                    <a:pt x="0" y="1605"/>
                  </a:lnTo>
                  <a:lnTo>
                    <a:pt x="0" y="1603"/>
                  </a:lnTo>
                  <a:lnTo>
                    <a:pt x="1" y="1597"/>
                  </a:lnTo>
                  <a:lnTo>
                    <a:pt x="3" y="1593"/>
                  </a:lnTo>
                  <a:lnTo>
                    <a:pt x="6" y="1589"/>
                  </a:lnTo>
                  <a:lnTo>
                    <a:pt x="11" y="1584"/>
                  </a:lnTo>
                  <a:lnTo>
                    <a:pt x="17" y="1577"/>
                  </a:lnTo>
                  <a:lnTo>
                    <a:pt x="25" y="1568"/>
                  </a:lnTo>
                  <a:lnTo>
                    <a:pt x="566" y="921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1" y="24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45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1832113" y="4411980"/>
              <a:ext cx="477078" cy="496108"/>
            </a:xfrm>
            <a:custGeom>
              <a:avLst/>
              <a:gdLst/>
              <a:ahLst/>
              <a:cxnLst>
                <a:cxn ang="0">
                  <a:pos x="1180" y="11"/>
                </a:cxn>
                <a:cxn ang="0">
                  <a:pos x="1296" y="49"/>
                </a:cxn>
                <a:cxn ang="0">
                  <a:pos x="1380" y="103"/>
                </a:cxn>
                <a:cxn ang="0">
                  <a:pos x="1435" y="158"/>
                </a:cxn>
                <a:cxn ang="0">
                  <a:pos x="1465" y="198"/>
                </a:cxn>
                <a:cxn ang="0">
                  <a:pos x="1650" y="11"/>
                </a:cxn>
                <a:cxn ang="0">
                  <a:pos x="1669" y="0"/>
                </a:cxn>
                <a:cxn ang="0">
                  <a:pos x="1691" y="6"/>
                </a:cxn>
                <a:cxn ang="0">
                  <a:pos x="1698" y="22"/>
                </a:cxn>
                <a:cxn ang="0">
                  <a:pos x="1541" y="635"/>
                </a:cxn>
                <a:cxn ang="0">
                  <a:pos x="1523" y="655"/>
                </a:cxn>
                <a:cxn ang="0">
                  <a:pos x="1489" y="655"/>
                </a:cxn>
                <a:cxn ang="0">
                  <a:pos x="1470" y="642"/>
                </a:cxn>
                <a:cxn ang="0">
                  <a:pos x="1472" y="605"/>
                </a:cxn>
                <a:cxn ang="0">
                  <a:pos x="1475" y="558"/>
                </a:cxn>
                <a:cxn ang="0">
                  <a:pos x="1471" y="434"/>
                </a:cxn>
                <a:cxn ang="0">
                  <a:pos x="1435" y="291"/>
                </a:cxn>
                <a:cxn ang="0">
                  <a:pos x="1364" y="180"/>
                </a:cxn>
                <a:cxn ang="0">
                  <a:pos x="1260" y="105"/>
                </a:cxn>
                <a:cxn ang="0">
                  <a:pos x="1127" y="71"/>
                </a:cxn>
                <a:cxn ang="0">
                  <a:pos x="942" y="87"/>
                </a:cxn>
                <a:cxn ang="0">
                  <a:pos x="751" y="160"/>
                </a:cxn>
                <a:cxn ang="0">
                  <a:pos x="580" y="277"/>
                </a:cxn>
                <a:cxn ang="0">
                  <a:pos x="438" y="437"/>
                </a:cxn>
                <a:cxn ang="0">
                  <a:pos x="332" y="626"/>
                </a:cxn>
                <a:cxn ang="0">
                  <a:pos x="266" y="813"/>
                </a:cxn>
                <a:cxn ang="0">
                  <a:pos x="230" y="978"/>
                </a:cxn>
                <a:cxn ang="0">
                  <a:pos x="219" y="1102"/>
                </a:cxn>
                <a:cxn ang="0">
                  <a:pos x="229" y="1248"/>
                </a:cxn>
                <a:cxn ang="0">
                  <a:pos x="275" y="1380"/>
                </a:cxn>
                <a:cxn ang="0">
                  <a:pos x="349" y="1479"/>
                </a:cxn>
                <a:cxn ang="0">
                  <a:pos x="444" y="1546"/>
                </a:cxn>
                <a:cxn ang="0">
                  <a:pos x="550" y="1587"/>
                </a:cxn>
                <a:cxn ang="0">
                  <a:pos x="660" y="1603"/>
                </a:cxn>
                <a:cxn ang="0">
                  <a:pos x="794" y="1593"/>
                </a:cxn>
                <a:cxn ang="0">
                  <a:pos x="953" y="1542"/>
                </a:cxn>
                <a:cxn ang="0">
                  <a:pos x="1127" y="1436"/>
                </a:cxn>
                <a:cxn ang="0">
                  <a:pos x="1250" y="1308"/>
                </a:cxn>
                <a:cxn ang="0">
                  <a:pos x="1323" y="1184"/>
                </a:cxn>
                <a:cxn ang="0">
                  <a:pos x="1361" y="1087"/>
                </a:cxn>
                <a:cxn ang="0">
                  <a:pos x="1380" y="1053"/>
                </a:cxn>
                <a:cxn ang="0">
                  <a:pos x="1401" y="1048"/>
                </a:cxn>
                <a:cxn ang="0">
                  <a:pos x="1420" y="1053"/>
                </a:cxn>
                <a:cxn ang="0">
                  <a:pos x="1427" y="1073"/>
                </a:cxn>
                <a:cxn ang="0">
                  <a:pos x="1413" y="1123"/>
                </a:cxn>
                <a:cxn ang="0">
                  <a:pos x="1372" y="1219"/>
                </a:cxn>
                <a:cxn ang="0">
                  <a:pos x="1293" y="1342"/>
                </a:cxn>
                <a:cxn ang="0">
                  <a:pos x="1165" y="1476"/>
                </a:cxn>
                <a:cxn ang="0">
                  <a:pos x="1020" y="1576"/>
                </a:cxn>
                <a:cxn ang="0">
                  <a:pos x="845" y="1648"/>
                </a:cxn>
                <a:cxn ang="0">
                  <a:pos x="646" y="1675"/>
                </a:cxn>
                <a:cxn ang="0">
                  <a:pos x="457" y="1651"/>
                </a:cxn>
                <a:cxn ang="0">
                  <a:pos x="291" y="1582"/>
                </a:cxn>
                <a:cxn ang="0">
                  <a:pos x="156" y="1472"/>
                </a:cxn>
                <a:cxn ang="0">
                  <a:pos x="59" y="1324"/>
                </a:cxn>
                <a:cxn ang="0">
                  <a:pos x="7" y="1145"/>
                </a:cxn>
                <a:cxn ang="0">
                  <a:pos x="9" y="921"/>
                </a:cxn>
                <a:cxn ang="0">
                  <a:pos x="80" y="684"/>
                </a:cxn>
                <a:cxn ang="0">
                  <a:pos x="208" y="465"/>
                </a:cxn>
                <a:cxn ang="0">
                  <a:pos x="383" y="277"/>
                </a:cxn>
                <a:cxn ang="0">
                  <a:pos x="593" y="130"/>
                </a:cxn>
                <a:cxn ang="0">
                  <a:pos x="826" y="34"/>
                </a:cxn>
                <a:cxn ang="0">
                  <a:pos x="1071" y="0"/>
                </a:cxn>
              </a:cxnLst>
              <a:rect l="0" t="0" r="r" b="b"/>
              <a:pathLst>
                <a:path w="1698" h="1675">
                  <a:moveTo>
                    <a:pt x="1071" y="0"/>
                  </a:moveTo>
                  <a:lnTo>
                    <a:pt x="1110" y="1"/>
                  </a:lnTo>
                  <a:lnTo>
                    <a:pt x="1146" y="5"/>
                  </a:lnTo>
                  <a:lnTo>
                    <a:pt x="1180" y="11"/>
                  </a:lnTo>
                  <a:lnTo>
                    <a:pt x="1212" y="18"/>
                  </a:lnTo>
                  <a:lnTo>
                    <a:pt x="1242" y="27"/>
                  </a:lnTo>
                  <a:lnTo>
                    <a:pt x="1270" y="38"/>
                  </a:lnTo>
                  <a:lnTo>
                    <a:pt x="1296" y="49"/>
                  </a:lnTo>
                  <a:lnTo>
                    <a:pt x="1319" y="62"/>
                  </a:lnTo>
                  <a:lnTo>
                    <a:pt x="1342" y="75"/>
                  </a:lnTo>
                  <a:lnTo>
                    <a:pt x="1361" y="89"/>
                  </a:lnTo>
                  <a:lnTo>
                    <a:pt x="1380" y="103"/>
                  </a:lnTo>
                  <a:lnTo>
                    <a:pt x="1396" y="118"/>
                  </a:lnTo>
                  <a:lnTo>
                    <a:pt x="1410" y="131"/>
                  </a:lnTo>
                  <a:lnTo>
                    <a:pt x="1424" y="145"/>
                  </a:lnTo>
                  <a:lnTo>
                    <a:pt x="1435" y="158"/>
                  </a:lnTo>
                  <a:lnTo>
                    <a:pt x="1445" y="170"/>
                  </a:lnTo>
                  <a:lnTo>
                    <a:pt x="1452" y="180"/>
                  </a:lnTo>
                  <a:lnTo>
                    <a:pt x="1460" y="189"/>
                  </a:lnTo>
                  <a:lnTo>
                    <a:pt x="1465" y="198"/>
                  </a:lnTo>
                  <a:lnTo>
                    <a:pt x="1469" y="203"/>
                  </a:lnTo>
                  <a:lnTo>
                    <a:pt x="1634" y="25"/>
                  </a:lnTo>
                  <a:lnTo>
                    <a:pt x="1643" y="17"/>
                  </a:lnTo>
                  <a:lnTo>
                    <a:pt x="1650" y="11"/>
                  </a:lnTo>
                  <a:lnTo>
                    <a:pt x="1656" y="6"/>
                  </a:lnTo>
                  <a:lnTo>
                    <a:pt x="1660" y="3"/>
                  </a:lnTo>
                  <a:lnTo>
                    <a:pt x="1664" y="1"/>
                  </a:lnTo>
                  <a:lnTo>
                    <a:pt x="1669" y="0"/>
                  </a:lnTo>
                  <a:lnTo>
                    <a:pt x="1671" y="0"/>
                  </a:lnTo>
                  <a:lnTo>
                    <a:pt x="1680" y="1"/>
                  </a:lnTo>
                  <a:lnTo>
                    <a:pt x="1687" y="3"/>
                  </a:lnTo>
                  <a:lnTo>
                    <a:pt x="1691" y="6"/>
                  </a:lnTo>
                  <a:lnTo>
                    <a:pt x="1694" y="10"/>
                  </a:lnTo>
                  <a:lnTo>
                    <a:pt x="1696" y="14"/>
                  </a:lnTo>
                  <a:lnTo>
                    <a:pt x="1698" y="18"/>
                  </a:lnTo>
                  <a:lnTo>
                    <a:pt x="1698" y="22"/>
                  </a:lnTo>
                  <a:lnTo>
                    <a:pt x="1698" y="22"/>
                  </a:lnTo>
                  <a:lnTo>
                    <a:pt x="1548" y="610"/>
                  </a:lnTo>
                  <a:lnTo>
                    <a:pt x="1544" y="624"/>
                  </a:lnTo>
                  <a:lnTo>
                    <a:pt x="1541" y="635"/>
                  </a:lnTo>
                  <a:lnTo>
                    <a:pt x="1538" y="643"/>
                  </a:lnTo>
                  <a:lnTo>
                    <a:pt x="1534" y="649"/>
                  </a:lnTo>
                  <a:lnTo>
                    <a:pt x="1529" y="653"/>
                  </a:lnTo>
                  <a:lnTo>
                    <a:pt x="1523" y="655"/>
                  </a:lnTo>
                  <a:lnTo>
                    <a:pt x="1514" y="656"/>
                  </a:lnTo>
                  <a:lnTo>
                    <a:pt x="1499" y="656"/>
                  </a:lnTo>
                  <a:lnTo>
                    <a:pt x="1494" y="656"/>
                  </a:lnTo>
                  <a:lnTo>
                    <a:pt x="1489" y="655"/>
                  </a:lnTo>
                  <a:lnTo>
                    <a:pt x="1483" y="654"/>
                  </a:lnTo>
                  <a:lnTo>
                    <a:pt x="1477" y="651"/>
                  </a:lnTo>
                  <a:lnTo>
                    <a:pt x="1473" y="648"/>
                  </a:lnTo>
                  <a:lnTo>
                    <a:pt x="1470" y="642"/>
                  </a:lnTo>
                  <a:lnTo>
                    <a:pt x="1469" y="635"/>
                  </a:lnTo>
                  <a:lnTo>
                    <a:pt x="1469" y="629"/>
                  </a:lnTo>
                  <a:lnTo>
                    <a:pt x="1471" y="611"/>
                  </a:lnTo>
                  <a:lnTo>
                    <a:pt x="1472" y="605"/>
                  </a:lnTo>
                  <a:lnTo>
                    <a:pt x="1473" y="597"/>
                  </a:lnTo>
                  <a:lnTo>
                    <a:pt x="1474" y="587"/>
                  </a:lnTo>
                  <a:lnTo>
                    <a:pt x="1475" y="573"/>
                  </a:lnTo>
                  <a:lnTo>
                    <a:pt x="1475" y="558"/>
                  </a:lnTo>
                  <a:lnTo>
                    <a:pt x="1476" y="539"/>
                  </a:lnTo>
                  <a:lnTo>
                    <a:pt x="1476" y="515"/>
                  </a:lnTo>
                  <a:lnTo>
                    <a:pt x="1475" y="473"/>
                  </a:lnTo>
                  <a:lnTo>
                    <a:pt x="1471" y="434"/>
                  </a:lnTo>
                  <a:lnTo>
                    <a:pt x="1466" y="395"/>
                  </a:lnTo>
                  <a:lnTo>
                    <a:pt x="1458" y="359"/>
                  </a:lnTo>
                  <a:lnTo>
                    <a:pt x="1447" y="324"/>
                  </a:lnTo>
                  <a:lnTo>
                    <a:pt x="1435" y="291"/>
                  </a:lnTo>
                  <a:lnTo>
                    <a:pt x="1420" y="260"/>
                  </a:lnTo>
                  <a:lnTo>
                    <a:pt x="1403" y="231"/>
                  </a:lnTo>
                  <a:lnTo>
                    <a:pt x="1384" y="204"/>
                  </a:lnTo>
                  <a:lnTo>
                    <a:pt x="1364" y="180"/>
                  </a:lnTo>
                  <a:lnTo>
                    <a:pt x="1341" y="158"/>
                  </a:lnTo>
                  <a:lnTo>
                    <a:pt x="1316" y="137"/>
                  </a:lnTo>
                  <a:lnTo>
                    <a:pt x="1289" y="120"/>
                  </a:lnTo>
                  <a:lnTo>
                    <a:pt x="1260" y="105"/>
                  </a:lnTo>
                  <a:lnTo>
                    <a:pt x="1230" y="92"/>
                  </a:lnTo>
                  <a:lnTo>
                    <a:pt x="1197" y="82"/>
                  </a:lnTo>
                  <a:lnTo>
                    <a:pt x="1163" y="75"/>
                  </a:lnTo>
                  <a:lnTo>
                    <a:pt x="1127" y="71"/>
                  </a:lnTo>
                  <a:lnTo>
                    <a:pt x="1089" y="70"/>
                  </a:lnTo>
                  <a:lnTo>
                    <a:pt x="1041" y="72"/>
                  </a:lnTo>
                  <a:lnTo>
                    <a:pt x="992" y="78"/>
                  </a:lnTo>
                  <a:lnTo>
                    <a:pt x="942" y="87"/>
                  </a:lnTo>
                  <a:lnTo>
                    <a:pt x="893" y="101"/>
                  </a:lnTo>
                  <a:lnTo>
                    <a:pt x="845" y="117"/>
                  </a:lnTo>
                  <a:lnTo>
                    <a:pt x="798" y="137"/>
                  </a:lnTo>
                  <a:lnTo>
                    <a:pt x="751" y="160"/>
                  </a:lnTo>
                  <a:lnTo>
                    <a:pt x="706" y="185"/>
                  </a:lnTo>
                  <a:lnTo>
                    <a:pt x="662" y="213"/>
                  </a:lnTo>
                  <a:lnTo>
                    <a:pt x="620" y="244"/>
                  </a:lnTo>
                  <a:lnTo>
                    <a:pt x="580" y="277"/>
                  </a:lnTo>
                  <a:lnTo>
                    <a:pt x="543" y="312"/>
                  </a:lnTo>
                  <a:lnTo>
                    <a:pt x="507" y="349"/>
                  </a:lnTo>
                  <a:lnTo>
                    <a:pt x="470" y="392"/>
                  </a:lnTo>
                  <a:lnTo>
                    <a:pt x="438" y="437"/>
                  </a:lnTo>
                  <a:lnTo>
                    <a:pt x="407" y="484"/>
                  </a:lnTo>
                  <a:lnTo>
                    <a:pt x="379" y="531"/>
                  </a:lnTo>
                  <a:lnTo>
                    <a:pt x="354" y="579"/>
                  </a:lnTo>
                  <a:lnTo>
                    <a:pt x="332" y="626"/>
                  </a:lnTo>
                  <a:lnTo>
                    <a:pt x="312" y="673"/>
                  </a:lnTo>
                  <a:lnTo>
                    <a:pt x="295" y="721"/>
                  </a:lnTo>
                  <a:lnTo>
                    <a:pt x="279" y="767"/>
                  </a:lnTo>
                  <a:lnTo>
                    <a:pt x="266" y="813"/>
                  </a:lnTo>
                  <a:lnTo>
                    <a:pt x="255" y="856"/>
                  </a:lnTo>
                  <a:lnTo>
                    <a:pt x="245" y="899"/>
                  </a:lnTo>
                  <a:lnTo>
                    <a:pt x="237" y="939"/>
                  </a:lnTo>
                  <a:lnTo>
                    <a:pt x="230" y="978"/>
                  </a:lnTo>
                  <a:lnTo>
                    <a:pt x="226" y="1013"/>
                  </a:lnTo>
                  <a:lnTo>
                    <a:pt x="222" y="1046"/>
                  </a:lnTo>
                  <a:lnTo>
                    <a:pt x="220" y="1076"/>
                  </a:lnTo>
                  <a:lnTo>
                    <a:pt x="219" y="1102"/>
                  </a:lnTo>
                  <a:lnTo>
                    <a:pt x="218" y="1125"/>
                  </a:lnTo>
                  <a:lnTo>
                    <a:pt x="219" y="1168"/>
                  </a:lnTo>
                  <a:lnTo>
                    <a:pt x="223" y="1210"/>
                  </a:lnTo>
                  <a:lnTo>
                    <a:pt x="229" y="1248"/>
                  </a:lnTo>
                  <a:lnTo>
                    <a:pt x="238" y="1285"/>
                  </a:lnTo>
                  <a:lnTo>
                    <a:pt x="248" y="1319"/>
                  </a:lnTo>
                  <a:lnTo>
                    <a:pt x="261" y="1351"/>
                  </a:lnTo>
                  <a:lnTo>
                    <a:pt x="275" y="1380"/>
                  </a:lnTo>
                  <a:lnTo>
                    <a:pt x="291" y="1408"/>
                  </a:lnTo>
                  <a:lnTo>
                    <a:pt x="309" y="1434"/>
                  </a:lnTo>
                  <a:lnTo>
                    <a:pt x="328" y="1458"/>
                  </a:lnTo>
                  <a:lnTo>
                    <a:pt x="349" y="1479"/>
                  </a:lnTo>
                  <a:lnTo>
                    <a:pt x="371" y="1499"/>
                  </a:lnTo>
                  <a:lnTo>
                    <a:pt x="394" y="1517"/>
                  </a:lnTo>
                  <a:lnTo>
                    <a:pt x="418" y="1532"/>
                  </a:lnTo>
                  <a:lnTo>
                    <a:pt x="444" y="1546"/>
                  </a:lnTo>
                  <a:lnTo>
                    <a:pt x="469" y="1559"/>
                  </a:lnTo>
                  <a:lnTo>
                    <a:pt x="495" y="1570"/>
                  </a:lnTo>
                  <a:lnTo>
                    <a:pt x="522" y="1579"/>
                  </a:lnTo>
                  <a:lnTo>
                    <a:pt x="550" y="1587"/>
                  </a:lnTo>
                  <a:lnTo>
                    <a:pt x="577" y="1592"/>
                  </a:lnTo>
                  <a:lnTo>
                    <a:pt x="605" y="1598"/>
                  </a:lnTo>
                  <a:lnTo>
                    <a:pt x="632" y="1601"/>
                  </a:lnTo>
                  <a:lnTo>
                    <a:pt x="660" y="1603"/>
                  </a:lnTo>
                  <a:lnTo>
                    <a:pt x="687" y="1603"/>
                  </a:lnTo>
                  <a:lnTo>
                    <a:pt x="722" y="1602"/>
                  </a:lnTo>
                  <a:lnTo>
                    <a:pt x="758" y="1599"/>
                  </a:lnTo>
                  <a:lnTo>
                    <a:pt x="794" y="1593"/>
                  </a:lnTo>
                  <a:lnTo>
                    <a:pt x="832" y="1585"/>
                  </a:lnTo>
                  <a:lnTo>
                    <a:pt x="872" y="1574"/>
                  </a:lnTo>
                  <a:lnTo>
                    <a:pt x="912" y="1560"/>
                  </a:lnTo>
                  <a:lnTo>
                    <a:pt x="953" y="1542"/>
                  </a:lnTo>
                  <a:lnTo>
                    <a:pt x="995" y="1522"/>
                  </a:lnTo>
                  <a:lnTo>
                    <a:pt x="1038" y="1497"/>
                  </a:lnTo>
                  <a:lnTo>
                    <a:pt x="1082" y="1468"/>
                  </a:lnTo>
                  <a:lnTo>
                    <a:pt x="1127" y="1436"/>
                  </a:lnTo>
                  <a:lnTo>
                    <a:pt x="1163" y="1404"/>
                  </a:lnTo>
                  <a:lnTo>
                    <a:pt x="1195" y="1373"/>
                  </a:lnTo>
                  <a:lnTo>
                    <a:pt x="1224" y="1340"/>
                  </a:lnTo>
                  <a:lnTo>
                    <a:pt x="1250" y="1308"/>
                  </a:lnTo>
                  <a:lnTo>
                    <a:pt x="1272" y="1275"/>
                  </a:lnTo>
                  <a:lnTo>
                    <a:pt x="1292" y="1244"/>
                  </a:lnTo>
                  <a:lnTo>
                    <a:pt x="1309" y="1213"/>
                  </a:lnTo>
                  <a:lnTo>
                    <a:pt x="1323" y="1184"/>
                  </a:lnTo>
                  <a:lnTo>
                    <a:pt x="1336" y="1156"/>
                  </a:lnTo>
                  <a:lnTo>
                    <a:pt x="1346" y="1131"/>
                  </a:lnTo>
                  <a:lnTo>
                    <a:pt x="1355" y="1108"/>
                  </a:lnTo>
                  <a:lnTo>
                    <a:pt x="1361" y="1087"/>
                  </a:lnTo>
                  <a:lnTo>
                    <a:pt x="1367" y="1070"/>
                  </a:lnTo>
                  <a:lnTo>
                    <a:pt x="1370" y="1062"/>
                  </a:lnTo>
                  <a:lnTo>
                    <a:pt x="1374" y="1056"/>
                  </a:lnTo>
                  <a:lnTo>
                    <a:pt x="1380" y="1053"/>
                  </a:lnTo>
                  <a:lnTo>
                    <a:pt x="1386" y="1050"/>
                  </a:lnTo>
                  <a:lnTo>
                    <a:pt x="1391" y="1049"/>
                  </a:lnTo>
                  <a:lnTo>
                    <a:pt x="1397" y="1048"/>
                  </a:lnTo>
                  <a:lnTo>
                    <a:pt x="1401" y="1048"/>
                  </a:lnTo>
                  <a:lnTo>
                    <a:pt x="1405" y="1049"/>
                  </a:lnTo>
                  <a:lnTo>
                    <a:pt x="1410" y="1049"/>
                  </a:lnTo>
                  <a:lnTo>
                    <a:pt x="1416" y="1051"/>
                  </a:lnTo>
                  <a:lnTo>
                    <a:pt x="1420" y="1053"/>
                  </a:lnTo>
                  <a:lnTo>
                    <a:pt x="1424" y="1057"/>
                  </a:lnTo>
                  <a:lnTo>
                    <a:pt x="1427" y="1063"/>
                  </a:lnTo>
                  <a:lnTo>
                    <a:pt x="1428" y="1070"/>
                  </a:lnTo>
                  <a:lnTo>
                    <a:pt x="1427" y="1073"/>
                  </a:lnTo>
                  <a:lnTo>
                    <a:pt x="1426" y="1080"/>
                  </a:lnTo>
                  <a:lnTo>
                    <a:pt x="1423" y="1091"/>
                  </a:lnTo>
                  <a:lnTo>
                    <a:pt x="1419" y="1106"/>
                  </a:lnTo>
                  <a:lnTo>
                    <a:pt x="1413" y="1123"/>
                  </a:lnTo>
                  <a:lnTo>
                    <a:pt x="1406" y="1144"/>
                  </a:lnTo>
                  <a:lnTo>
                    <a:pt x="1397" y="1167"/>
                  </a:lnTo>
                  <a:lnTo>
                    <a:pt x="1386" y="1192"/>
                  </a:lnTo>
                  <a:lnTo>
                    <a:pt x="1372" y="1219"/>
                  </a:lnTo>
                  <a:lnTo>
                    <a:pt x="1356" y="1248"/>
                  </a:lnTo>
                  <a:lnTo>
                    <a:pt x="1338" y="1278"/>
                  </a:lnTo>
                  <a:lnTo>
                    <a:pt x="1317" y="1310"/>
                  </a:lnTo>
                  <a:lnTo>
                    <a:pt x="1293" y="1342"/>
                  </a:lnTo>
                  <a:lnTo>
                    <a:pt x="1266" y="1375"/>
                  </a:lnTo>
                  <a:lnTo>
                    <a:pt x="1235" y="1409"/>
                  </a:lnTo>
                  <a:lnTo>
                    <a:pt x="1202" y="1442"/>
                  </a:lnTo>
                  <a:lnTo>
                    <a:pt x="1165" y="1476"/>
                  </a:lnTo>
                  <a:lnTo>
                    <a:pt x="1132" y="1503"/>
                  </a:lnTo>
                  <a:lnTo>
                    <a:pt x="1096" y="1529"/>
                  </a:lnTo>
                  <a:lnTo>
                    <a:pt x="1059" y="1553"/>
                  </a:lnTo>
                  <a:lnTo>
                    <a:pt x="1020" y="1576"/>
                  </a:lnTo>
                  <a:lnTo>
                    <a:pt x="979" y="1598"/>
                  </a:lnTo>
                  <a:lnTo>
                    <a:pt x="936" y="1617"/>
                  </a:lnTo>
                  <a:lnTo>
                    <a:pt x="892" y="1634"/>
                  </a:lnTo>
                  <a:lnTo>
                    <a:pt x="845" y="1648"/>
                  </a:lnTo>
                  <a:lnTo>
                    <a:pt x="798" y="1660"/>
                  </a:lnTo>
                  <a:lnTo>
                    <a:pt x="749" y="1668"/>
                  </a:lnTo>
                  <a:lnTo>
                    <a:pt x="698" y="1673"/>
                  </a:lnTo>
                  <a:lnTo>
                    <a:pt x="646" y="1675"/>
                  </a:lnTo>
                  <a:lnTo>
                    <a:pt x="597" y="1674"/>
                  </a:lnTo>
                  <a:lnTo>
                    <a:pt x="549" y="1669"/>
                  </a:lnTo>
                  <a:lnTo>
                    <a:pt x="503" y="1661"/>
                  </a:lnTo>
                  <a:lnTo>
                    <a:pt x="457" y="1651"/>
                  </a:lnTo>
                  <a:lnTo>
                    <a:pt x="413" y="1638"/>
                  </a:lnTo>
                  <a:lnTo>
                    <a:pt x="371" y="1622"/>
                  </a:lnTo>
                  <a:lnTo>
                    <a:pt x="330" y="1603"/>
                  </a:lnTo>
                  <a:lnTo>
                    <a:pt x="291" y="1582"/>
                  </a:lnTo>
                  <a:lnTo>
                    <a:pt x="255" y="1558"/>
                  </a:lnTo>
                  <a:lnTo>
                    <a:pt x="219" y="1531"/>
                  </a:lnTo>
                  <a:lnTo>
                    <a:pt x="187" y="1503"/>
                  </a:lnTo>
                  <a:lnTo>
                    <a:pt x="156" y="1472"/>
                  </a:lnTo>
                  <a:lnTo>
                    <a:pt x="128" y="1438"/>
                  </a:lnTo>
                  <a:lnTo>
                    <a:pt x="103" y="1402"/>
                  </a:lnTo>
                  <a:lnTo>
                    <a:pt x="80" y="1364"/>
                  </a:lnTo>
                  <a:lnTo>
                    <a:pt x="59" y="1324"/>
                  </a:lnTo>
                  <a:lnTo>
                    <a:pt x="42" y="1282"/>
                  </a:lnTo>
                  <a:lnTo>
                    <a:pt x="27" y="1238"/>
                  </a:lnTo>
                  <a:lnTo>
                    <a:pt x="15" y="1192"/>
                  </a:lnTo>
                  <a:lnTo>
                    <a:pt x="7" y="1145"/>
                  </a:lnTo>
                  <a:lnTo>
                    <a:pt x="2" y="1096"/>
                  </a:lnTo>
                  <a:lnTo>
                    <a:pt x="0" y="1044"/>
                  </a:lnTo>
                  <a:lnTo>
                    <a:pt x="3" y="982"/>
                  </a:lnTo>
                  <a:lnTo>
                    <a:pt x="9" y="921"/>
                  </a:lnTo>
                  <a:lnTo>
                    <a:pt x="21" y="860"/>
                  </a:lnTo>
                  <a:lnTo>
                    <a:pt x="36" y="801"/>
                  </a:lnTo>
                  <a:lnTo>
                    <a:pt x="56" y="741"/>
                  </a:lnTo>
                  <a:lnTo>
                    <a:pt x="80" y="684"/>
                  </a:lnTo>
                  <a:lnTo>
                    <a:pt x="107" y="627"/>
                  </a:lnTo>
                  <a:lnTo>
                    <a:pt x="137" y="571"/>
                  </a:lnTo>
                  <a:lnTo>
                    <a:pt x="171" y="517"/>
                  </a:lnTo>
                  <a:lnTo>
                    <a:pt x="208" y="465"/>
                  </a:lnTo>
                  <a:lnTo>
                    <a:pt x="247" y="415"/>
                  </a:lnTo>
                  <a:lnTo>
                    <a:pt x="290" y="367"/>
                  </a:lnTo>
                  <a:lnTo>
                    <a:pt x="335" y="321"/>
                  </a:lnTo>
                  <a:lnTo>
                    <a:pt x="383" y="277"/>
                  </a:lnTo>
                  <a:lnTo>
                    <a:pt x="433" y="236"/>
                  </a:lnTo>
                  <a:lnTo>
                    <a:pt x="484" y="198"/>
                  </a:lnTo>
                  <a:lnTo>
                    <a:pt x="538" y="163"/>
                  </a:lnTo>
                  <a:lnTo>
                    <a:pt x="593" y="130"/>
                  </a:lnTo>
                  <a:lnTo>
                    <a:pt x="650" y="101"/>
                  </a:lnTo>
                  <a:lnTo>
                    <a:pt x="708" y="75"/>
                  </a:lnTo>
                  <a:lnTo>
                    <a:pt x="767" y="53"/>
                  </a:lnTo>
                  <a:lnTo>
                    <a:pt x="826" y="34"/>
                  </a:lnTo>
                  <a:lnTo>
                    <a:pt x="887" y="20"/>
                  </a:lnTo>
                  <a:lnTo>
                    <a:pt x="948" y="9"/>
                  </a:lnTo>
                  <a:lnTo>
                    <a:pt x="1009" y="3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800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6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5783" y="4160520"/>
              <a:ext cx="318052" cy="57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z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2861" y="2819400"/>
              <a:ext cx="477078" cy="57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r>
                <a:rPr lang="en-US" sz="2800" baseline="-25000" dirty="0" smtClean="0"/>
                <a:t>i</a:t>
              </a:r>
              <a:endParaRPr lang="en-US" sz="2800" baseline="-250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865783" y="2903220"/>
              <a:ext cx="4062394" cy="830580"/>
            </a:xfrm>
            <a:custGeom>
              <a:avLst/>
              <a:gdLst>
                <a:gd name="connsiteX0" fmla="*/ 0 w 3893128"/>
                <a:gd name="connsiteY0" fmla="*/ 69273 h 755073"/>
                <a:gd name="connsiteX1" fmla="*/ 1620982 w 3893128"/>
                <a:gd name="connsiteY1" fmla="*/ 96982 h 755073"/>
                <a:gd name="connsiteX2" fmla="*/ 2189019 w 3893128"/>
                <a:gd name="connsiteY2" fmla="*/ 651164 h 755073"/>
                <a:gd name="connsiteX3" fmla="*/ 3893128 w 3893128"/>
                <a:gd name="connsiteY3" fmla="*/ 720437 h 755073"/>
                <a:gd name="connsiteX4" fmla="*/ 3893128 w 3893128"/>
                <a:gd name="connsiteY4" fmla="*/ 720437 h 75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3128" h="755073">
                  <a:moveTo>
                    <a:pt x="0" y="69273"/>
                  </a:moveTo>
                  <a:cubicBezTo>
                    <a:pt x="628073" y="34636"/>
                    <a:pt x="1256146" y="0"/>
                    <a:pt x="1620982" y="96982"/>
                  </a:cubicBezTo>
                  <a:cubicBezTo>
                    <a:pt x="1985818" y="193964"/>
                    <a:pt x="1810328" y="547255"/>
                    <a:pt x="2189019" y="651164"/>
                  </a:cubicBezTo>
                  <a:cubicBezTo>
                    <a:pt x="2567710" y="755073"/>
                    <a:pt x="3893128" y="720437"/>
                    <a:pt x="3893128" y="720437"/>
                  </a:cubicBezTo>
                  <a:lnTo>
                    <a:pt x="3893128" y="720437"/>
                  </a:lnTo>
                </a:path>
              </a:pathLst>
            </a:custGeom>
            <a:ln w="38100">
              <a:solidFill>
                <a:srgbClr val="66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2865783" y="2903220"/>
              <a:ext cx="4062394" cy="830580"/>
            </a:xfrm>
            <a:custGeom>
              <a:avLst/>
              <a:gdLst>
                <a:gd name="connsiteX0" fmla="*/ 0 w 3893128"/>
                <a:gd name="connsiteY0" fmla="*/ 69273 h 755073"/>
                <a:gd name="connsiteX1" fmla="*/ 1620982 w 3893128"/>
                <a:gd name="connsiteY1" fmla="*/ 96982 h 755073"/>
                <a:gd name="connsiteX2" fmla="*/ 2189019 w 3893128"/>
                <a:gd name="connsiteY2" fmla="*/ 651164 h 755073"/>
                <a:gd name="connsiteX3" fmla="*/ 3893128 w 3893128"/>
                <a:gd name="connsiteY3" fmla="*/ 720437 h 755073"/>
                <a:gd name="connsiteX4" fmla="*/ 3893128 w 3893128"/>
                <a:gd name="connsiteY4" fmla="*/ 720437 h 75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3128" h="755073">
                  <a:moveTo>
                    <a:pt x="0" y="69273"/>
                  </a:moveTo>
                  <a:cubicBezTo>
                    <a:pt x="628073" y="34636"/>
                    <a:pt x="1256146" y="0"/>
                    <a:pt x="1620982" y="96982"/>
                  </a:cubicBezTo>
                  <a:cubicBezTo>
                    <a:pt x="1985818" y="193964"/>
                    <a:pt x="1810328" y="547255"/>
                    <a:pt x="2189019" y="651164"/>
                  </a:cubicBezTo>
                  <a:cubicBezTo>
                    <a:pt x="2567710" y="755073"/>
                    <a:pt x="3893128" y="720437"/>
                    <a:pt x="3893128" y="720437"/>
                  </a:cubicBezTo>
                  <a:lnTo>
                    <a:pt x="3893128" y="720437"/>
                  </a:ln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865783" y="4747260"/>
              <a:ext cx="4373217" cy="0"/>
            </a:xfrm>
            <a:prstGeom prst="line">
              <a:avLst/>
            </a:prstGeom>
            <a:ln w="38100">
              <a:solidFill>
                <a:srgbClr val="80008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4519157" y="4075871"/>
              <a:ext cx="670560" cy="1657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263348" y="3573780"/>
              <a:ext cx="159026" cy="16764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1"/>
            <p:cNvSpPr/>
            <p:nvPr/>
          </p:nvSpPr>
          <p:spPr>
            <a:xfrm>
              <a:off x="3183835" y="4579620"/>
              <a:ext cx="238539" cy="25146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183835" y="2903220"/>
              <a:ext cx="159026" cy="16764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291562" y="2935667"/>
              <a:ext cx="1659514" cy="770603"/>
            </a:xfrm>
            <a:custGeom>
              <a:avLst/>
              <a:gdLst>
                <a:gd name="connsiteX0" fmla="*/ 0 w 1590368"/>
                <a:gd name="connsiteY0" fmla="*/ 7374 h 700548"/>
                <a:gd name="connsiteX1" fmla="*/ 1297858 w 1590368"/>
                <a:gd name="connsiteY1" fmla="*/ 95864 h 700548"/>
                <a:gd name="connsiteX2" fmla="*/ 1415845 w 1590368"/>
                <a:gd name="connsiteY2" fmla="*/ 582561 h 700548"/>
                <a:gd name="connsiteX3" fmla="*/ 250722 w 1590368"/>
                <a:gd name="connsiteY3" fmla="*/ 700548 h 700548"/>
                <a:gd name="connsiteX4" fmla="*/ 250722 w 1590368"/>
                <a:gd name="connsiteY4" fmla="*/ 700548 h 70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0368" h="700548">
                  <a:moveTo>
                    <a:pt x="0" y="7374"/>
                  </a:moveTo>
                  <a:cubicBezTo>
                    <a:pt x="530942" y="3687"/>
                    <a:pt x="1061884" y="0"/>
                    <a:pt x="1297858" y="95864"/>
                  </a:cubicBezTo>
                  <a:cubicBezTo>
                    <a:pt x="1533832" y="191728"/>
                    <a:pt x="1590368" y="481780"/>
                    <a:pt x="1415845" y="582561"/>
                  </a:cubicBezTo>
                  <a:cubicBezTo>
                    <a:pt x="1241322" y="683342"/>
                    <a:pt x="250722" y="700548"/>
                    <a:pt x="250722" y="700548"/>
                  </a:cubicBezTo>
                  <a:lnTo>
                    <a:pt x="250722" y="700548"/>
                  </a:lnTo>
                </a:path>
              </a:pathLst>
            </a:custGeom>
            <a:ln w="57150"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66800" y="13716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C5F01"/>
                </a:solidFill>
              </a:rPr>
              <a:t>   </a:t>
            </a:r>
            <a:r>
              <a:rPr lang="en-US" sz="4400" dirty="0" smtClean="0">
                <a:solidFill>
                  <a:srgbClr val="0C5F01"/>
                </a:solidFill>
                <a:sym typeface="Mathematica1"/>
              </a:rPr>
              <a:t></a:t>
            </a:r>
            <a:r>
              <a:rPr lang="en-US" sz="4400" baseline="-25000" dirty="0" err="1" smtClean="0">
                <a:solidFill>
                  <a:srgbClr val="0C5F01"/>
                </a:solidFill>
                <a:sym typeface="Mathematica1"/>
              </a:rPr>
              <a:t>ij</a:t>
            </a:r>
            <a:r>
              <a:rPr lang="en-US" sz="2800" dirty="0" smtClean="0">
                <a:solidFill>
                  <a:srgbClr val="0C5F01"/>
                </a:solidFill>
              </a:rPr>
              <a:t>(z)  has endpoints covering z</a:t>
            </a:r>
            <a:endParaRPr lang="en-US" sz="2800" dirty="0">
              <a:solidFill>
                <a:srgbClr val="0C5F0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7400" y="2057400"/>
            <a:ext cx="1752600" cy="685800"/>
          </a:xfrm>
          <a:prstGeom prst="straightConnector1">
            <a:avLst/>
          </a:prstGeom>
          <a:ln w="38100">
            <a:solidFill>
              <a:srgbClr val="0099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57200" y="5943600"/>
            <a:ext cx="7949146" cy="663934"/>
            <a:chOff x="665" y="3789"/>
            <a:chExt cx="20246" cy="1691"/>
          </a:xfrm>
          <a:solidFill>
            <a:srgbClr val="3399FF"/>
          </a:solidFill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665" y="4291"/>
              <a:ext cx="839" cy="1069"/>
            </a:xfrm>
            <a:custGeom>
              <a:avLst/>
              <a:gdLst/>
              <a:ahLst/>
              <a:cxnLst>
                <a:cxn ang="0">
                  <a:pos x="385" y="13"/>
                </a:cxn>
                <a:cxn ang="0">
                  <a:pos x="491" y="108"/>
                </a:cxn>
                <a:cxn ang="0">
                  <a:pos x="559" y="293"/>
                </a:cxn>
                <a:cxn ang="0">
                  <a:pos x="584" y="464"/>
                </a:cxn>
                <a:cxn ang="0">
                  <a:pos x="684" y="267"/>
                </a:cxn>
                <a:cxn ang="0">
                  <a:pos x="802" y="19"/>
                </a:cxn>
                <a:cxn ang="0">
                  <a:pos x="821" y="19"/>
                </a:cxn>
                <a:cxn ang="0">
                  <a:pos x="827" y="19"/>
                </a:cxn>
                <a:cxn ang="0">
                  <a:pos x="839" y="32"/>
                </a:cxn>
                <a:cxn ang="0">
                  <a:pos x="833" y="51"/>
                </a:cxn>
                <a:cxn ang="0">
                  <a:pos x="814" y="83"/>
                </a:cxn>
                <a:cxn ang="0">
                  <a:pos x="765" y="184"/>
                </a:cxn>
                <a:cxn ang="0">
                  <a:pos x="671" y="407"/>
                </a:cxn>
                <a:cxn ang="0">
                  <a:pos x="591" y="630"/>
                </a:cxn>
                <a:cxn ang="0">
                  <a:pos x="578" y="693"/>
                </a:cxn>
                <a:cxn ang="0">
                  <a:pos x="547" y="852"/>
                </a:cxn>
                <a:cxn ang="0">
                  <a:pos x="510" y="1011"/>
                </a:cxn>
                <a:cxn ang="0">
                  <a:pos x="491" y="1056"/>
                </a:cxn>
                <a:cxn ang="0">
                  <a:pos x="466" y="1069"/>
                </a:cxn>
                <a:cxn ang="0">
                  <a:pos x="448" y="1056"/>
                </a:cxn>
                <a:cxn ang="0">
                  <a:pos x="454" y="999"/>
                </a:cxn>
                <a:cxn ang="0">
                  <a:pos x="485" y="852"/>
                </a:cxn>
                <a:cxn ang="0">
                  <a:pos x="528" y="693"/>
                </a:cxn>
                <a:cxn ang="0">
                  <a:pos x="547" y="636"/>
                </a:cxn>
                <a:cxn ang="0">
                  <a:pos x="553" y="528"/>
                </a:cxn>
                <a:cxn ang="0">
                  <a:pos x="541" y="413"/>
                </a:cxn>
                <a:cxn ang="0">
                  <a:pos x="510" y="280"/>
                </a:cxn>
                <a:cxn ang="0">
                  <a:pos x="435" y="165"/>
                </a:cxn>
                <a:cxn ang="0">
                  <a:pos x="292" y="121"/>
                </a:cxn>
                <a:cxn ang="0">
                  <a:pos x="230" y="127"/>
                </a:cxn>
                <a:cxn ang="0">
                  <a:pos x="124" y="172"/>
                </a:cxn>
                <a:cxn ang="0">
                  <a:pos x="37" y="305"/>
                </a:cxn>
                <a:cxn ang="0">
                  <a:pos x="31" y="318"/>
                </a:cxn>
                <a:cxn ang="0">
                  <a:pos x="12" y="312"/>
                </a:cxn>
                <a:cxn ang="0">
                  <a:pos x="0" y="299"/>
                </a:cxn>
                <a:cxn ang="0">
                  <a:pos x="25" y="216"/>
                </a:cxn>
                <a:cxn ang="0">
                  <a:pos x="106" y="102"/>
                </a:cxn>
                <a:cxn ang="0">
                  <a:pos x="230" y="13"/>
                </a:cxn>
              </a:cxnLst>
              <a:rect l="0" t="0" r="r" b="b"/>
              <a:pathLst>
                <a:path w="839" h="1069">
                  <a:moveTo>
                    <a:pt x="311" y="0"/>
                  </a:moveTo>
                  <a:lnTo>
                    <a:pt x="385" y="13"/>
                  </a:lnTo>
                  <a:lnTo>
                    <a:pt x="448" y="51"/>
                  </a:lnTo>
                  <a:lnTo>
                    <a:pt x="491" y="108"/>
                  </a:lnTo>
                  <a:lnTo>
                    <a:pt x="522" y="178"/>
                  </a:lnTo>
                  <a:lnTo>
                    <a:pt x="559" y="293"/>
                  </a:lnTo>
                  <a:lnTo>
                    <a:pt x="578" y="388"/>
                  </a:lnTo>
                  <a:lnTo>
                    <a:pt x="584" y="464"/>
                  </a:lnTo>
                  <a:lnTo>
                    <a:pt x="591" y="515"/>
                  </a:lnTo>
                  <a:lnTo>
                    <a:pt x="684" y="267"/>
                  </a:lnTo>
                  <a:lnTo>
                    <a:pt x="796" y="32"/>
                  </a:lnTo>
                  <a:lnTo>
                    <a:pt x="802" y="19"/>
                  </a:lnTo>
                  <a:lnTo>
                    <a:pt x="814" y="19"/>
                  </a:lnTo>
                  <a:lnTo>
                    <a:pt x="821" y="19"/>
                  </a:lnTo>
                  <a:lnTo>
                    <a:pt x="821" y="19"/>
                  </a:lnTo>
                  <a:lnTo>
                    <a:pt x="827" y="19"/>
                  </a:lnTo>
                  <a:lnTo>
                    <a:pt x="833" y="25"/>
                  </a:lnTo>
                  <a:lnTo>
                    <a:pt x="839" y="32"/>
                  </a:lnTo>
                  <a:lnTo>
                    <a:pt x="839" y="45"/>
                  </a:lnTo>
                  <a:lnTo>
                    <a:pt x="833" y="51"/>
                  </a:lnTo>
                  <a:lnTo>
                    <a:pt x="821" y="70"/>
                  </a:lnTo>
                  <a:lnTo>
                    <a:pt x="814" y="83"/>
                  </a:lnTo>
                  <a:lnTo>
                    <a:pt x="808" y="95"/>
                  </a:lnTo>
                  <a:lnTo>
                    <a:pt x="765" y="184"/>
                  </a:lnTo>
                  <a:lnTo>
                    <a:pt x="721" y="293"/>
                  </a:lnTo>
                  <a:lnTo>
                    <a:pt x="671" y="407"/>
                  </a:lnTo>
                  <a:lnTo>
                    <a:pt x="628" y="522"/>
                  </a:lnTo>
                  <a:lnTo>
                    <a:pt x="591" y="630"/>
                  </a:lnTo>
                  <a:lnTo>
                    <a:pt x="584" y="661"/>
                  </a:lnTo>
                  <a:lnTo>
                    <a:pt x="578" y="693"/>
                  </a:lnTo>
                  <a:lnTo>
                    <a:pt x="566" y="757"/>
                  </a:lnTo>
                  <a:lnTo>
                    <a:pt x="547" y="852"/>
                  </a:lnTo>
                  <a:lnTo>
                    <a:pt x="516" y="973"/>
                  </a:lnTo>
                  <a:lnTo>
                    <a:pt x="510" y="1011"/>
                  </a:lnTo>
                  <a:lnTo>
                    <a:pt x="497" y="1037"/>
                  </a:lnTo>
                  <a:lnTo>
                    <a:pt x="491" y="1056"/>
                  </a:lnTo>
                  <a:lnTo>
                    <a:pt x="479" y="1069"/>
                  </a:lnTo>
                  <a:lnTo>
                    <a:pt x="466" y="1069"/>
                  </a:lnTo>
                  <a:lnTo>
                    <a:pt x="460" y="1069"/>
                  </a:lnTo>
                  <a:lnTo>
                    <a:pt x="448" y="1056"/>
                  </a:lnTo>
                  <a:lnTo>
                    <a:pt x="448" y="1043"/>
                  </a:lnTo>
                  <a:lnTo>
                    <a:pt x="454" y="999"/>
                  </a:lnTo>
                  <a:lnTo>
                    <a:pt x="466" y="935"/>
                  </a:lnTo>
                  <a:lnTo>
                    <a:pt x="485" y="852"/>
                  </a:lnTo>
                  <a:lnTo>
                    <a:pt x="510" y="770"/>
                  </a:lnTo>
                  <a:lnTo>
                    <a:pt x="528" y="693"/>
                  </a:lnTo>
                  <a:lnTo>
                    <a:pt x="541" y="668"/>
                  </a:lnTo>
                  <a:lnTo>
                    <a:pt x="547" y="636"/>
                  </a:lnTo>
                  <a:lnTo>
                    <a:pt x="547" y="592"/>
                  </a:lnTo>
                  <a:lnTo>
                    <a:pt x="553" y="528"/>
                  </a:lnTo>
                  <a:lnTo>
                    <a:pt x="547" y="477"/>
                  </a:lnTo>
                  <a:lnTo>
                    <a:pt x="541" y="413"/>
                  </a:lnTo>
                  <a:lnTo>
                    <a:pt x="535" y="343"/>
                  </a:lnTo>
                  <a:lnTo>
                    <a:pt x="510" y="280"/>
                  </a:lnTo>
                  <a:lnTo>
                    <a:pt x="479" y="216"/>
                  </a:lnTo>
                  <a:lnTo>
                    <a:pt x="435" y="165"/>
                  </a:lnTo>
                  <a:lnTo>
                    <a:pt x="373" y="134"/>
                  </a:lnTo>
                  <a:lnTo>
                    <a:pt x="292" y="121"/>
                  </a:lnTo>
                  <a:lnTo>
                    <a:pt x="267" y="121"/>
                  </a:lnTo>
                  <a:lnTo>
                    <a:pt x="230" y="127"/>
                  </a:lnTo>
                  <a:lnTo>
                    <a:pt x="180" y="140"/>
                  </a:lnTo>
                  <a:lnTo>
                    <a:pt x="124" y="172"/>
                  </a:lnTo>
                  <a:lnTo>
                    <a:pt x="74" y="229"/>
                  </a:lnTo>
                  <a:lnTo>
                    <a:pt x="37" y="305"/>
                  </a:lnTo>
                  <a:lnTo>
                    <a:pt x="37" y="305"/>
                  </a:lnTo>
                  <a:lnTo>
                    <a:pt x="31" y="318"/>
                  </a:lnTo>
                  <a:lnTo>
                    <a:pt x="18" y="318"/>
                  </a:lnTo>
                  <a:lnTo>
                    <a:pt x="12" y="312"/>
                  </a:lnTo>
                  <a:lnTo>
                    <a:pt x="0" y="305"/>
                  </a:lnTo>
                  <a:lnTo>
                    <a:pt x="0" y="299"/>
                  </a:lnTo>
                  <a:lnTo>
                    <a:pt x="6" y="267"/>
                  </a:lnTo>
                  <a:lnTo>
                    <a:pt x="25" y="216"/>
                  </a:lnTo>
                  <a:lnTo>
                    <a:pt x="62" y="159"/>
                  </a:lnTo>
                  <a:lnTo>
                    <a:pt x="106" y="102"/>
                  </a:lnTo>
                  <a:lnTo>
                    <a:pt x="161" y="51"/>
                  </a:lnTo>
                  <a:lnTo>
                    <a:pt x="230" y="13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1517" y="4482"/>
              <a:ext cx="342" cy="776"/>
            </a:xfrm>
            <a:custGeom>
              <a:avLst/>
              <a:gdLst/>
              <a:ahLst/>
              <a:cxnLst>
                <a:cxn ang="0">
                  <a:pos x="217" y="273"/>
                </a:cxn>
                <a:cxn ang="0">
                  <a:pos x="273" y="356"/>
                </a:cxn>
                <a:cxn ang="0">
                  <a:pos x="267" y="394"/>
                </a:cxn>
                <a:cxn ang="0">
                  <a:pos x="242" y="458"/>
                </a:cxn>
                <a:cxn ang="0">
                  <a:pos x="211" y="540"/>
                </a:cxn>
                <a:cxn ang="0">
                  <a:pos x="161" y="655"/>
                </a:cxn>
                <a:cxn ang="0">
                  <a:pos x="155" y="706"/>
                </a:cxn>
                <a:cxn ang="0">
                  <a:pos x="161" y="731"/>
                </a:cxn>
                <a:cxn ang="0">
                  <a:pos x="180" y="744"/>
                </a:cxn>
                <a:cxn ang="0">
                  <a:pos x="273" y="680"/>
                </a:cxn>
                <a:cxn ang="0">
                  <a:pos x="304" y="598"/>
                </a:cxn>
                <a:cxn ang="0">
                  <a:pos x="317" y="585"/>
                </a:cxn>
                <a:cxn ang="0">
                  <a:pos x="329" y="585"/>
                </a:cxn>
                <a:cxn ang="0">
                  <a:pos x="342" y="591"/>
                </a:cxn>
                <a:cxn ang="0">
                  <a:pos x="342" y="617"/>
                </a:cxn>
                <a:cxn ang="0">
                  <a:pos x="304" y="693"/>
                </a:cxn>
                <a:cxn ang="0">
                  <a:pos x="230" y="763"/>
                </a:cxn>
                <a:cxn ang="0">
                  <a:pos x="124" y="763"/>
                </a:cxn>
                <a:cxn ang="0">
                  <a:pos x="74" y="680"/>
                </a:cxn>
                <a:cxn ang="0">
                  <a:pos x="81" y="629"/>
                </a:cxn>
                <a:cxn ang="0">
                  <a:pos x="174" y="401"/>
                </a:cxn>
                <a:cxn ang="0">
                  <a:pos x="186" y="350"/>
                </a:cxn>
                <a:cxn ang="0">
                  <a:pos x="186" y="311"/>
                </a:cxn>
                <a:cxn ang="0">
                  <a:pos x="174" y="292"/>
                </a:cxn>
                <a:cxn ang="0">
                  <a:pos x="130" y="299"/>
                </a:cxn>
                <a:cxn ang="0">
                  <a:pos x="68" y="369"/>
                </a:cxn>
                <a:cxn ang="0">
                  <a:pos x="37" y="439"/>
                </a:cxn>
                <a:cxn ang="0">
                  <a:pos x="18" y="445"/>
                </a:cxn>
                <a:cxn ang="0">
                  <a:pos x="6" y="445"/>
                </a:cxn>
                <a:cxn ang="0">
                  <a:pos x="0" y="432"/>
                </a:cxn>
                <a:cxn ang="0">
                  <a:pos x="18" y="381"/>
                </a:cxn>
                <a:cxn ang="0">
                  <a:pos x="74" y="299"/>
                </a:cxn>
                <a:cxn ang="0">
                  <a:pos x="168" y="261"/>
                </a:cxn>
                <a:cxn ang="0">
                  <a:pos x="286" y="6"/>
                </a:cxn>
                <a:cxn ang="0">
                  <a:pos x="304" y="25"/>
                </a:cxn>
                <a:cxn ang="0">
                  <a:pos x="311" y="44"/>
                </a:cxn>
                <a:cxn ang="0">
                  <a:pos x="298" y="82"/>
                </a:cxn>
                <a:cxn ang="0">
                  <a:pos x="267" y="108"/>
                </a:cxn>
                <a:cxn ang="0">
                  <a:pos x="236" y="108"/>
                </a:cxn>
                <a:cxn ang="0">
                  <a:pos x="211" y="89"/>
                </a:cxn>
                <a:cxn ang="0">
                  <a:pos x="205" y="63"/>
                </a:cxn>
                <a:cxn ang="0">
                  <a:pos x="217" y="25"/>
                </a:cxn>
                <a:cxn ang="0">
                  <a:pos x="248" y="6"/>
                </a:cxn>
              </a:cxnLst>
              <a:rect l="0" t="0" r="r" b="b"/>
              <a:pathLst>
                <a:path w="342" h="776">
                  <a:moveTo>
                    <a:pt x="168" y="261"/>
                  </a:moveTo>
                  <a:lnTo>
                    <a:pt x="217" y="273"/>
                  </a:lnTo>
                  <a:lnTo>
                    <a:pt x="255" y="305"/>
                  </a:lnTo>
                  <a:lnTo>
                    <a:pt x="273" y="356"/>
                  </a:lnTo>
                  <a:lnTo>
                    <a:pt x="267" y="375"/>
                  </a:lnTo>
                  <a:lnTo>
                    <a:pt x="267" y="394"/>
                  </a:lnTo>
                  <a:lnTo>
                    <a:pt x="255" y="420"/>
                  </a:lnTo>
                  <a:lnTo>
                    <a:pt x="242" y="458"/>
                  </a:lnTo>
                  <a:lnTo>
                    <a:pt x="224" y="509"/>
                  </a:lnTo>
                  <a:lnTo>
                    <a:pt x="211" y="540"/>
                  </a:lnTo>
                  <a:lnTo>
                    <a:pt x="174" y="629"/>
                  </a:lnTo>
                  <a:lnTo>
                    <a:pt x="161" y="655"/>
                  </a:lnTo>
                  <a:lnTo>
                    <a:pt x="155" y="680"/>
                  </a:lnTo>
                  <a:lnTo>
                    <a:pt x="155" y="706"/>
                  </a:lnTo>
                  <a:lnTo>
                    <a:pt x="155" y="719"/>
                  </a:lnTo>
                  <a:lnTo>
                    <a:pt x="161" y="731"/>
                  </a:lnTo>
                  <a:lnTo>
                    <a:pt x="168" y="744"/>
                  </a:lnTo>
                  <a:lnTo>
                    <a:pt x="180" y="744"/>
                  </a:lnTo>
                  <a:lnTo>
                    <a:pt x="230" y="731"/>
                  </a:lnTo>
                  <a:lnTo>
                    <a:pt x="273" y="680"/>
                  </a:lnTo>
                  <a:lnTo>
                    <a:pt x="304" y="604"/>
                  </a:lnTo>
                  <a:lnTo>
                    <a:pt x="304" y="598"/>
                  </a:lnTo>
                  <a:lnTo>
                    <a:pt x="311" y="591"/>
                  </a:lnTo>
                  <a:lnTo>
                    <a:pt x="317" y="585"/>
                  </a:lnTo>
                  <a:lnTo>
                    <a:pt x="323" y="585"/>
                  </a:lnTo>
                  <a:lnTo>
                    <a:pt x="329" y="585"/>
                  </a:lnTo>
                  <a:lnTo>
                    <a:pt x="335" y="585"/>
                  </a:lnTo>
                  <a:lnTo>
                    <a:pt x="342" y="591"/>
                  </a:lnTo>
                  <a:lnTo>
                    <a:pt x="342" y="604"/>
                  </a:lnTo>
                  <a:lnTo>
                    <a:pt x="342" y="617"/>
                  </a:lnTo>
                  <a:lnTo>
                    <a:pt x="323" y="655"/>
                  </a:lnTo>
                  <a:lnTo>
                    <a:pt x="304" y="693"/>
                  </a:lnTo>
                  <a:lnTo>
                    <a:pt x="273" y="731"/>
                  </a:lnTo>
                  <a:lnTo>
                    <a:pt x="230" y="763"/>
                  </a:lnTo>
                  <a:lnTo>
                    <a:pt x="180" y="776"/>
                  </a:lnTo>
                  <a:lnTo>
                    <a:pt x="124" y="763"/>
                  </a:lnTo>
                  <a:lnTo>
                    <a:pt x="87" y="725"/>
                  </a:lnTo>
                  <a:lnTo>
                    <a:pt x="74" y="680"/>
                  </a:lnTo>
                  <a:lnTo>
                    <a:pt x="74" y="655"/>
                  </a:lnTo>
                  <a:lnTo>
                    <a:pt x="81" y="629"/>
                  </a:lnTo>
                  <a:lnTo>
                    <a:pt x="155" y="445"/>
                  </a:lnTo>
                  <a:lnTo>
                    <a:pt x="174" y="401"/>
                  </a:lnTo>
                  <a:lnTo>
                    <a:pt x="180" y="369"/>
                  </a:lnTo>
                  <a:lnTo>
                    <a:pt x="186" y="350"/>
                  </a:lnTo>
                  <a:lnTo>
                    <a:pt x="186" y="331"/>
                  </a:lnTo>
                  <a:lnTo>
                    <a:pt x="186" y="311"/>
                  </a:lnTo>
                  <a:lnTo>
                    <a:pt x="180" y="299"/>
                  </a:lnTo>
                  <a:lnTo>
                    <a:pt x="174" y="292"/>
                  </a:lnTo>
                  <a:lnTo>
                    <a:pt x="161" y="286"/>
                  </a:lnTo>
                  <a:lnTo>
                    <a:pt x="130" y="299"/>
                  </a:lnTo>
                  <a:lnTo>
                    <a:pt x="93" y="324"/>
                  </a:lnTo>
                  <a:lnTo>
                    <a:pt x="68" y="369"/>
                  </a:lnTo>
                  <a:lnTo>
                    <a:pt x="37" y="432"/>
                  </a:lnTo>
                  <a:lnTo>
                    <a:pt x="37" y="439"/>
                  </a:lnTo>
                  <a:lnTo>
                    <a:pt x="31" y="445"/>
                  </a:lnTo>
                  <a:lnTo>
                    <a:pt x="18" y="445"/>
                  </a:lnTo>
                  <a:lnTo>
                    <a:pt x="12" y="445"/>
                  </a:lnTo>
                  <a:lnTo>
                    <a:pt x="6" y="445"/>
                  </a:lnTo>
                  <a:lnTo>
                    <a:pt x="0" y="439"/>
                  </a:lnTo>
                  <a:lnTo>
                    <a:pt x="0" y="432"/>
                  </a:lnTo>
                  <a:lnTo>
                    <a:pt x="6" y="413"/>
                  </a:lnTo>
                  <a:lnTo>
                    <a:pt x="18" y="381"/>
                  </a:lnTo>
                  <a:lnTo>
                    <a:pt x="43" y="337"/>
                  </a:lnTo>
                  <a:lnTo>
                    <a:pt x="74" y="299"/>
                  </a:lnTo>
                  <a:lnTo>
                    <a:pt x="112" y="267"/>
                  </a:lnTo>
                  <a:lnTo>
                    <a:pt x="168" y="261"/>
                  </a:lnTo>
                  <a:close/>
                  <a:moveTo>
                    <a:pt x="267" y="0"/>
                  </a:moveTo>
                  <a:lnTo>
                    <a:pt x="286" y="6"/>
                  </a:lnTo>
                  <a:lnTo>
                    <a:pt x="298" y="13"/>
                  </a:lnTo>
                  <a:lnTo>
                    <a:pt x="304" y="25"/>
                  </a:lnTo>
                  <a:lnTo>
                    <a:pt x="311" y="32"/>
                  </a:lnTo>
                  <a:lnTo>
                    <a:pt x="311" y="44"/>
                  </a:lnTo>
                  <a:lnTo>
                    <a:pt x="311" y="63"/>
                  </a:lnTo>
                  <a:lnTo>
                    <a:pt x="298" y="82"/>
                  </a:lnTo>
                  <a:lnTo>
                    <a:pt x="286" y="95"/>
                  </a:lnTo>
                  <a:lnTo>
                    <a:pt x="267" y="108"/>
                  </a:lnTo>
                  <a:lnTo>
                    <a:pt x="248" y="108"/>
                  </a:lnTo>
                  <a:lnTo>
                    <a:pt x="236" y="108"/>
                  </a:lnTo>
                  <a:lnTo>
                    <a:pt x="224" y="102"/>
                  </a:lnTo>
                  <a:lnTo>
                    <a:pt x="211" y="89"/>
                  </a:lnTo>
                  <a:lnTo>
                    <a:pt x="205" y="76"/>
                  </a:lnTo>
                  <a:lnTo>
                    <a:pt x="205" y="63"/>
                  </a:lnTo>
                  <a:lnTo>
                    <a:pt x="211" y="44"/>
                  </a:lnTo>
                  <a:lnTo>
                    <a:pt x="217" y="25"/>
                  </a:lnTo>
                  <a:lnTo>
                    <a:pt x="230" y="13"/>
                  </a:lnTo>
                  <a:lnTo>
                    <a:pt x="248" y="6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1908" y="4482"/>
              <a:ext cx="492" cy="998"/>
            </a:xfrm>
            <a:custGeom>
              <a:avLst/>
              <a:gdLst/>
              <a:ahLst/>
              <a:cxnLst>
                <a:cxn ang="0">
                  <a:pos x="392" y="273"/>
                </a:cxn>
                <a:cxn ang="0">
                  <a:pos x="454" y="369"/>
                </a:cxn>
                <a:cxn ang="0">
                  <a:pos x="448" y="394"/>
                </a:cxn>
                <a:cxn ang="0">
                  <a:pos x="342" y="820"/>
                </a:cxn>
                <a:cxn ang="0">
                  <a:pos x="268" y="941"/>
                </a:cxn>
                <a:cxn ang="0">
                  <a:pos x="156" y="998"/>
                </a:cxn>
                <a:cxn ang="0">
                  <a:pos x="50" y="992"/>
                </a:cxn>
                <a:cxn ang="0">
                  <a:pos x="0" y="928"/>
                </a:cxn>
                <a:cxn ang="0">
                  <a:pos x="13" y="890"/>
                </a:cxn>
                <a:cxn ang="0">
                  <a:pos x="44" y="865"/>
                </a:cxn>
                <a:cxn ang="0">
                  <a:pos x="81" y="865"/>
                </a:cxn>
                <a:cxn ang="0">
                  <a:pos x="100" y="884"/>
                </a:cxn>
                <a:cxn ang="0">
                  <a:pos x="106" y="916"/>
                </a:cxn>
                <a:cxn ang="0">
                  <a:pos x="94" y="941"/>
                </a:cxn>
                <a:cxn ang="0">
                  <a:pos x="69" y="960"/>
                </a:cxn>
                <a:cxn ang="0">
                  <a:pos x="106" y="967"/>
                </a:cxn>
                <a:cxn ang="0">
                  <a:pos x="224" y="897"/>
                </a:cxn>
                <a:cxn ang="0">
                  <a:pos x="255" y="820"/>
                </a:cxn>
                <a:cxn ang="0">
                  <a:pos x="367" y="369"/>
                </a:cxn>
                <a:cxn ang="0">
                  <a:pos x="367" y="343"/>
                </a:cxn>
                <a:cxn ang="0">
                  <a:pos x="361" y="311"/>
                </a:cxn>
                <a:cxn ang="0">
                  <a:pos x="342" y="292"/>
                </a:cxn>
                <a:cxn ang="0">
                  <a:pos x="280" y="299"/>
                </a:cxn>
                <a:cxn ang="0">
                  <a:pos x="199" y="375"/>
                </a:cxn>
                <a:cxn ang="0">
                  <a:pos x="168" y="439"/>
                </a:cxn>
                <a:cxn ang="0">
                  <a:pos x="162" y="445"/>
                </a:cxn>
                <a:cxn ang="0">
                  <a:pos x="150" y="445"/>
                </a:cxn>
                <a:cxn ang="0">
                  <a:pos x="137" y="439"/>
                </a:cxn>
                <a:cxn ang="0">
                  <a:pos x="137" y="413"/>
                </a:cxn>
                <a:cxn ang="0">
                  <a:pos x="187" y="337"/>
                </a:cxn>
                <a:cxn ang="0">
                  <a:pos x="274" y="267"/>
                </a:cxn>
                <a:cxn ang="0">
                  <a:pos x="448" y="0"/>
                </a:cxn>
                <a:cxn ang="0">
                  <a:pos x="479" y="13"/>
                </a:cxn>
                <a:cxn ang="0">
                  <a:pos x="492" y="32"/>
                </a:cxn>
                <a:cxn ang="0">
                  <a:pos x="492" y="63"/>
                </a:cxn>
                <a:cxn ang="0">
                  <a:pos x="467" y="95"/>
                </a:cxn>
                <a:cxn ang="0">
                  <a:pos x="429" y="108"/>
                </a:cxn>
                <a:cxn ang="0">
                  <a:pos x="405" y="102"/>
                </a:cxn>
                <a:cxn ang="0">
                  <a:pos x="386" y="76"/>
                </a:cxn>
                <a:cxn ang="0">
                  <a:pos x="392" y="38"/>
                </a:cxn>
                <a:cxn ang="0">
                  <a:pos x="423" y="6"/>
                </a:cxn>
              </a:cxnLst>
              <a:rect l="0" t="0" r="r" b="b"/>
              <a:pathLst>
                <a:path w="492" h="998">
                  <a:moveTo>
                    <a:pt x="330" y="261"/>
                  </a:moveTo>
                  <a:lnTo>
                    <a:pt x="392" y="273"/>
                  </a:lnTo>
                  <a:lnTo>
                    <a:pt x="436" y="311"/>
                  </a:lnTo>
                  <a:lnTo>
                    <a:pt x="454" y="369"/>
                  </a:lnTo>
                  <a:lnTo>
                    <a:pt x="448" y="381"/>
                  </a:lnTo>
                  <a:lnTo>
                    <a:pt x="448" y="394"/>
                  </a:lnTo>
                  <a:lnTo>
                    <a:pt x="448" y="407"/>
                  </a:lnTo>
                  <a:lnTo>
                    <a:pt x="342" y="820"/>
                  </a:lnTo>
                  <a:lnTo>
                    <a:pt x="311" y="890"/>
                  </a:lnTo>
                  <a:lnTo>
                    <a:pt x="268" y="941"/>
                  </a:lnTo>
                  <a:lnTo>
                    <a:pt x="212" y="979"/>
                  </a:lnTo>
                  <a:lnTo>
                    <a:pt x="156" y="998"/>
                  </a:lnTo>
                  <a:lnTo>
                    <a:pt x="112" y="998"/>
                  </a:lnTo>
                  <a:lnTo>
                    <a:pt x="50" y="992"/>
                  </a:lnTo>
                  <a:lnTo>
                    <a:pt x="13" y="967"/>
                  </a:lnTo>
                  <a:lnTo>
                    <a:pt x="0" y="928"/>
                  </a:lnTo>
                  <a:lnTo>
                    <a:pt x="0" y="903"/>
                  </a:lnTo>
                  <a:lnTo>
                    <a:pt x="13" y="890"/>
                  </a:lnTo>
                  <a:lnTo>
                    <a:pt x="25" y="871"/>
                  </a:lnTo>
                  <a:lnTo>
                    <a:pt x="44" y="865"/>
                  </a:lnTo>
                  <a:lnTo>
                    <a:pt x="63" y="858"/>
                  </a:lnTo>
                  <a:lnTo>
                    <a:pt x="81" y="865"/>
                  </a:lnTo>
                  <a:lnTo>
                    <a:pt x="94" y="871"/>
                  </a:lnTo>
                  <a:lnTo>
                    <a:pt x="100" y="884"/>
                  </a:lnTo>
                  <a:lnTo>
                    <a:pt x="106" y="903"/>
                  </a:lnTo>
                  <a:lnTo>
                    <a:pt x="106" y="916"/>
                  </a:lnTo>
                  <a:lnTo>
                    <a:pt x="100" y="928"/>
                  </a:lnTo>
                  <a:lnTo>
                    <a:pt x="94" y="941"/>
                  </a:lnTo>
                  <a:lnTo>
                    <a:pt x="81" y="954"/>
                  </a:lnTo>
                  <a:lnTo>
                    <a:pt x="69" y="960"/>
                  </a:lnTo>
                  <a:lnTo>
                    <a:pt x="87" y="967"/>
                  </a:lnTo>
                  <a:lnTo>
                    <a:pt x="106" y="967"/>
                  </a:lnTo>
                  <a:lnTo>
                    <a:pt x="175" y="948"/>
                  </a:lnTo>
                  <a:lnTo>
                    <a:pt x="224" y="897"/>
                  </a:lnTo>
                  <a:lnTo>
                    <a:pt x="255" y="820"/>
                  </a:lnTo>
                  <a:lnTo>
                    <a:pt x="255" y="820"/>
                  </a:lnTo>
                  <a:lnTo>
                    <a:pt x="361" y="381"/>
                  </a:lnTo>
                  <a:lnTo>
                    <a:pt x="367" y="369"/>
                  </a:lnTo>
                  <a:lnTo>
                    <a:pt x="367" y="356"/>
                  </a:lnTo>
                  <a:lnTo>
                    <a:pt x="367" y="343"/>
                  </a:lnTo>
                  <a:lnTo>
                    <a:pt x="367" y="324"/>
                  </a:lnTo>
                  <a:lnTo>
                    <a:pt x="361" y="311"/>
                  </a:lnTo>
                  <a:lnTo>
                    <a:pt x="355" y="299"/>
                  </a:lnTo>
                  <a:lnTo>
                    <a:pt x="342" y="292"/>
                  </a:lnTo>
                  <a:lnTo>
                    <a:pt x="330" y="286"/>
                  </a:lnTo>
                  <a:lnTo>
                    <a:pt x="280" y="299"/>
                  </a:lnTo>
                  <a:lnTo>
                    <a:pt x="237" y="331"/>
                  </a:lnTo>
                  <a:lnTo>
                    <a:pt x="199" y="375"/>
                  </a:lnTo>
                  <a:lnTo>
                    <a:pt x="175" y="426"/>
                  </a:lnTo>
                  <a:lnTo>
                    <a:pt x="168" y="439"/>
                  </a:lnTo>
                  <a:lnTo>
                    <a:pt x="168" y="445"/>
                  </a:lnTo>
                  <a:lnTo>
                    <a:pt x="162" y="445"/>
                  </a:lnTo>
                  <a:lnTo>
                    <a:pt x="156" y="445"/>
                  </a:lnTo>
                  <a:lnTo>
                    <a:pt x="150" y="445"/>
                  </a:lnTo>
                  <a:lnTo>
                    <a:pt x="143" y="445"/>
                  </a:lnTo>
                  <a:lnTo>
                    <a:pt x="137" y="439"/>
                  </a:lnTo>
                  <a:lnTo>
                    <a:pt x="131" y="432"/>
                  </a:lnTo>
                  <a:lnTo>
                    <a:pt x="137" y="413"/>
                  </a:lnTo>
                  <a:lnTo>
                    <a:pt x="156" y="381"/>
                  </a:lnTo>
                  <a:lnTo>
                    <a:pt x="187" y="337"/>
                  </a:lnTo>
                  <a:lnTo>
                    <a:pt x="224" y="299"/>
                  </a:lnTo>
                  <a:lnTo>
                    <a:pt x="274" y="267"/>
                  </a:lnTo>
                  <a:lnTo>
                    <a:pt x="330" y="261"/>
                  </a:lnTo>
                  <a:close/>
                  <a:moveTo>
                    <a:pt x="448" y="0"/>
                  </a:moveTo>
                  <a:lnTo>
                    <a:pt x="467" y="6"/>
                  </a:lnTo>
                  <a:lnTo>
                    <a:pt x="479" y="13"/>
                  </a:lnTo>
                  <a:lnTo>
                    <a:pt x="485" y="19"/>
                  </a:lnTo>
                  <a:lnTo>
                    <a:pt x="492" y="32"/>
                  </a:lnTo>
                  <a:lnTo>
                    <a:pt x="492" y="44"/>
                  </a:lnTo>
                  <a:lnTo>
                    <a:pt x="492" y="63"/>
                  </a:lnTo>
                  <a:lnTo>
                    <a:pt x="479" y="82"/>
                  </a:lnTo>
                  <a:lnTo>
                    <a:pt x="467" y="95"/>
                  </a:lnTo>
                  <a:lnTo>
                    <a:pt x="448" y="108"/>
                  </a:lnTo>
                  <a:lnTo>
                    <a:pt x="429" y="108"/>
                  </a:lnTo>
                  <a:lnTo>
                    <a:pt x="417" y="108"/>
                  </a:lnTo>
                  <a:lnTo>
                    <a:pt x="405" y="102"/>
                  </a:lnTo>
                  <a:lnTo>
                    <a:pt x="392" y="89"/>
                  </a:lnTo>
                  <a:lnTo>
                    <a:pt x="386" y="76"/>
                  </a:lnTo>
                  <a:lnTo>
                    <a:pt x="386" y="63"/>
                  </a:lnTo>
                  <a:lnTo>
                    <a:pt x="392" y="38"/>
                  </a:lnTo>
                  <a:lnTo>
                    <a:pt x="405" y="19"/>
                  </a:lnTo>
                  <a:lnTo>
                    <a:pt x="423" y="6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177" y="4132"/>
              <a:ext cx="796" cy="941"/>
            </a:xfrm>
            <a:custGeom>
              <a:avLst/>
              <a:gdLst/>
              <a:ahLst/>
              <a:cxnLst>
                <a:cxn ang="0">
                  <a:pos x="740" y="0"/>
                </a:cxn>
                <a:cxn ang="0">
                  <a:pos x="765" y="0"/>
                </a:cxn>
                <a:cxn ang="0">
                  <a:pos x="783" y="13"/>
                </a:cxn>
                <a:cxn ang="0">
                  <a:pos x="796" y="32"/>
                </a:cxn>
                <a:cxn ang="0">
                  <a:pos x="783" y="57"/>
                </a:cxn>
                <a:cxn ang="0">
                  <a:pos x="765" y="64"/>
                </a:cxn>
                <a:cxn ang="0">
                  <a:pos x="740" y="64"/>
                </a:cxn>
                <a:cxn ang="0">
                  <a:pos x="379" y="76"/>
                </a:cxn>
                <a:cxn ang="0">
                  <a:pos x="199" y="172"/>
                </a:cxn>
                <a:cxn ang="0">
                  <a:pos x="87" y="337"/>
                </a:cxn>
                <a:cxn ang="0">
                  <a:pos x="740" y="439"/>
                </a:cxn>
                <a:cxn ang="0">
                  <a:pos x="765" y="439"/>
                </a:cxn>
                <a:cxn ang="0">
                  <a:pos x="783" y="452"/>
                </a:cxn>
                <a:cxn ang="0">
                  <a:pos x="796" y="471"/>
                </a:cxn>
                <a:cxn ang="0">
                  <a:pos x="783" y="496"/>
                </a:cxn>
                <a:cxn ang="0">
                  <a:pos x="765" y="502"/>
                </a:cxn>
                <a:cxn ang="0">
                  <a:pos x="740" y="502"/>
                </a:cxn>
                <a:cxn ang="0">
                  <a:pos x="62" y="502"/>
                </a:cxn>
                <a:cxn ang="0">
                  <a:pos x="131" y="700"/>
                </a:cxn>
                <a:cxn ang="0">
                  <a:pos x="286" y="833"/>
                </a:cxn>
                <a:cxn ang="0">
                  <a:pos x="491" y="878"/>
                </a:cxn>
                <a:cxn ang="0">
                  <a:pos x="752" y="878"/>
                </a:cxn>
                <a:cxn ang="0">
                  <a:pos x="777" y="884"/>
                </a:cxn>
                <a:cxn ang="0">
                  <a:pos x="790" y="897"/>
                </a:cxn>
                <a:cxn ang="0">
                  <a:pos x="790" y="929"/>
                </a:cxn>
                <a:cxn ang="0">
                  <a:pos x="777" y="941"/>
                </a:cxn>
                <a:cxn ang="0">
                  <a:pos x="752" y="941"/>
                </a:cxn>
                <a:cxn ang="0">
                  <a:pos x="485" y="941"/>
                </a:cxn>
                <a:cxn ang="0">
                  <a:pos x="236" y="878"/>
                </a:cxn>
                <a:cxn ang="0">
                  <a:pos x="62" y="712"/>
                </a:cxn>
                <a:cxn ang="0">
                  <a:pos x="0" y="471"/>
                </a:cxn>
                <a:cxn ang="0">
                  <a:pos x="62" y="235"/>
                </a:cxn>
                <a:cxn ang="0">
                  <a:pos x="236" y="64"/>
                </a:cxn>
                <a:cxn ang="0">
                  <a:pos x="485" y="0"/>
                </a:cxn>
              </a:cxnLst>
              <a:rect l="0" t="0" r="r" b="b"/>
              <a:pathLst>
                <a:path w="796" h="941">
                  <a:moveTo>
                    <a:pt x="485" y="0"/>
                  </a:moveTo>
                  <a:lnTo>
                    <a:pt x="740" y="0"/>
                  </a:lnTo>
                  <a:lnTo>
                    <a:pt x="752" y="0"/>
                  </a:lnTo>
                  <a:lnTo>
                    <a:pt x="765" y="0"/>
                  </a:lnTo>
                  <a:lnTo>
                    <a:pt x="777" y="6"/>
                  </a:lnTo>
                  <a:lnTo>
                    <a:pt x="783" y="13"/>
                  </a:lnTo>
                  <a:lnTo>
                    <a:pt x="790" y="19"/>
                  </a:lnTo>
                  <a:lnTo>
                    <a:pt x="796" y="32"/>
                  </a:lnTo>
                  <a:lnTo>
                    <a:pt x="790" y="45"/>
                  </a:lnTo>
                  <a:lnTo>
                    <a:pt x="783" y="57"/>
                  </a:lnTo>
                  <a:lnTo>
                    <a:pt x="777" y="64"/>
                  </a:lnTo>
                  <a:lnTo>
                    <a:pt x="765" y="64"/>
                  </a:lnTo>
                  <a:lnTo>
                    <a:pt x="752" y="64"/>
                  </a:lnTo>
                  <a:lnTo>
                    <a:pt x="740" y="64"/>
                  </a:lnTo>
                  <a:lnTo>
                    <a:pt x="491" y="64"/>
                  </a:lnTo>
                  <a:lnTo>
                    <a:pt x="379" y="76"/>
                  </a:lnTo>
                  <a:lnTo>
                    <a:pt x="286" y="114"/>
                  </a:lnTo>
                  <a:lnTo>
                    <a:pt x="199" y="172"/>
                  </a:lnTo>
                  <a:lnTo>
                    <a:pt x="131" y="248"/>
                  </a:lnTo>
                  <a:lnTo>
                    <a:pt x="87" y="337"/>
                  </a:lnTo>
                  <a:lnTo>
                    <a:pt x="62" y="439"/>
                  </a:lnTo>
                  <a:lnTo>
                    <a:pt x="740" y="439"/>
                  </a:lnTo>
                  <a:lnTo>
                    <a:pt x="752" y="439"/>
                  </a:lnTo>
                  <a:lnTo>
                    <a:pt x="765" y="439"/>
                  </a:lnTo>
                  <a:lnTo>
                    <a:pt x="777" y="445"/>
                  </a:lnTo>
                  <a:lnTo>
                    <a:pt x="783" y="452"/>
                  </a:lnTo>
                  <a:lnTo>
                    <a:pt x="790" y="458"/>
                  </a:lnTo>
                  <a:lnTo>
                    <a:pt x="796" y="471"/>
                  </a:lnTo>
                  <a:lnTo>
                    <a:pt x="790" y="483"/>
                  </a:lnTo>
                  <a:lnTo>
                    <a:pt x="783" y="496"/>
                  </a:lnTo>
                  <a:lnTo>
                    <a:pt x="777" y="502"/>
                  </a:lnTo>
                  <a:lnTo>
                    <a:pt x="765" y="502"/>
                  </a:lnTo>
                  <a:lnTo>
                    <a:pt x="752" y="502"/>
                  </a:lnTo>
                  <a:lnTo>
                    <a:pt x="740" y="502"/>
                  </a:lnTo>
                  <a:lnTo>
                    <a:pt x="740" y="502"/>
                  </a:lnTo>
                  <a:lnTo>
                    <a:pt x="62" y="502"/>
                  </a:lnTo>
                  <a:lnTo>
                    <a:pt x="87" y="611"/>
                  </a:lnTo>
                  <a:lnTo>
                    <a:pt x="131" y="700"/>
                  </a:lnTo>
                  <a:lnTo>
                    <a:pt x="199" y="776"/>
                  </a:lnTo>
                  <a:lnTo>
                    <a:pt x="286" y="833"/>
                  </a:lnTo>
                  <a:lnTo>
                    <a:pt x="379" y="865"/>
                  </a:lnTo>
                  <a:lnTo>
                    <a:pt x="491" y="878"/>
                  </a:lnTo>
                  <a:lnTo>
                    <a:pt x="740" y="878"/>
                  </a:lnTo>
                  <a:lnTo>
                    <a:pt x="752" y="878"/>
                  </a:lnTo>
                  <a:lnTo>
                    <a:pt x="765" y="884"/>
                  </a:lnTo>
                  <a:lnTo>
                    <a:pt x="777" y="884"/>
                  </a:lnTo>
                  <a:lnTo>
                    <a:pt x="783" y="890"/>
                  </a:lnTo>
                  <a:lnTo>
                    <a:pt x="790" y="897"/>
                  </a:lnTo>
                  <a:lnTo>
                    <a:pt x="796" y="916"/>
                  </a:lnTo>
                  <a:lnTo>
                    <a:pt x="790" y="929"/>
                  </a:lnTo>
                  <a:lnTo>
                    <a:pt x="783" y="935"/>
                  </a:lnTo>
                  <a:lnTo>
                    <a:pt x="777" y="941"/>
                  </a:lnTo>
                  <a:lnTo>
                    <a:pt x="765" y="941"/>
                  </a:lnTo>
                  <a:lnTo>
                    <a:pt x="752" y="941"/>
                  </a:lnTo>
                  <a:lnTo>
                    <a:pt x="740" y="941"/>
                  </a:lnTo>
                  <a:lnTo>
                    <a:pt x="485" y="941"/>
                  </a:lnTo>
                  <a:lnTo>
                    <a:pt x="354" y="929"/>
                  </a:lnTo>
                  <a:lnTo>
                    <a:pt x="236" y="878"/>
                  </a:lnTo>
                  <a:lnTo>
                    <a:pt x="137" y="808"/>
                  </a:lnTo>
                  <a:lnTo>
                    <a:pt x="62" y="712"/>
                  </a:lnTo>
                  <a:lnTo>
                    <a:pt x="12" y="598"/>
                  </a:lnTo>
                  <a:lnTo>
                    <a:pt x="0" y="471"/>
                  </a:lnTo>
                  <a:lnTo>
                    <a:pt x="12" y="350"/>
                  </a:lnTo>
                  <a:lnTo>
                    <a:pt x="62" y="235"/>
                  </a:lnTo>
                  <a:lnTo>
                    <a:pt x="137" y="140"/>
                  </a:lnTo>
                  <a:lnTo>
                    <a:pt x="236" y="64"/>
                  </a:lnTo>
                  <a:lnTo>
                    <a:pt x="354" y="19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4595" y="3903"/>
              <a:ext cx="876" cy="1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3" y="0"/>
                </a:cxn>
                <a:cxn ang="0">
                  <a:pos x="833" y="0"/>
                </a:cxn>
                <a:cxn ang="0">
                  <a:pos x="876" y="369"/>
                </a:cxn>
                <a:cxn ang="0">
                  <a:pos x="839" y="369"/>
                </a:cxn>
                <a:cxn ang="0">
                  <a:pos x="820" y="267"/>
                </a:cxn>
                <a:cxn ang="0">
                  <a:pos x="802" y="191"/>
                </a:cxn>
                <a:cxn ang="0">
                  <a:pos x="765" y="127"/>
                </a:cxn>
                <a:cxn ang="0">
                  <a:pos x="721" y="83"/>
                </a:cxn>
                <a:cxn ang="0">
                  <a:pos x="646" y="57"/>
                </a:cxn>
                <a:cxn ang="0">
                  <a:pos x="547" y="51"/>
                </a:cxn>
                <a:cxn ang="0">
                  <a:pos x="385" y="51"/>
                </a:cxn>
                <a:cxn ang="0">
                  <a:pos x="354" y="51"/>
                </a:cxn>
                <a:cxn ang="0">
                  <a:pos x="335" y="57"/>
                </a:cxn>
                <a:cxn ang="0">
                  <a:pos x="323" y="57"/>
                </a:cxn>
                <a:cxn ang="0">
                  <a:pos x="311" y="70"/>
                </a:cxn>
                <a:cxn ang="0">
                  <a:pos x="311" y="83"/>
                </a:cxn>
                <a:cxn ang="0">
                  <a:pos x="304" y="95"/>
                </a:cxn>
                <a:cxn ang="0">
                  <a:pos x="304" y="114"/>
                </a:cxn>
                <a:cxn ang="0">
                  <a:pos x="304" y="980"/>
                </a:cxn>
                <a:cxn ang="0">
                  <a:pos x="304" y="1011"/>
                </a:cxn>
                <a:cxn ang="0">
                  <a:pos x="317" y="1030"/>
                </a:cxn>
                <a:cxn ang="0">
                  <a:pos x="335" y="1049"/>
                </a:cxn>
                <a:cxn ang="0">
                  <a:pos x="385" y="1056"/>
                </a:cxn>
                <a:cxn ang="0">
                  <a:pos x="460" y="1056"/>
                </a:cxn>
                <a:cxn ang="0">
                  <a:pos x="510" y="1056"/>
                </a:cxn>
                <a:cxn ang="0">
                  <a:pos x="510" y="1107"/>
                </a:cxn>
                <a:cxn ang="0">
                  <a:pos x="454" y="1107"/>
                </a:cxn>
                <a:cxn ang="0">
                  <a:pos x="379" y="1107"/>
                </a:cxn>
                <a:cxn ang="0">
                  <a:pos x="304" y="1107"/>
                </a:cxn>
                <a:cxn ang="0">
                  <a:pos x="242" y="1100"/>
                </a:cxn>
                <a:cxn ang="0">
                  <a:pos x="186" y="1107"/>
                </a:cxn>
                <a:cxn ang="0">
                  <a:pos x="118" y="1107"/>
                </a:cxn>
                <a:cxn ang="0">
                  <a:pos x="49" y="1107"/>
                </a:cxn>
                <a:cxn ang="0">
                  <a:pos x="0" y="1107"/>
                </a:cxn>
                <a:cxn ang="0">
                  <a:pos x="0" y="1056"/>
                </a:cxn>
                <a:cxn ang="0">
                  <a:pos x="37" y="1056"/>
                </a:cxn>
                <a:cxn ang="0">
                  <a:pos x="99" y="1056"/>
                </a:cxn>
                <a:cxn ang="0">
                  <a:pos x="136" y="1049"/>
                </a:cxn>
                <a:cxn ang="0">
                  <a:pos x="155" y="1030"/>
                </a:cxn>
                <a:cxn ang="0">
                  <a:pos x="161" y="1011"/>
                </a:cxn>
                <a:cxn ang="0">
                  <a:pos x="168" y="980"/>
                </a:cxn>
                <a:cxn ang="0">
                  <a:pos x="168" y="127"/>
                </a:cxn>
                <a:cxn ang="0">
                  <a:pos x="161" y="95"/>
                </a:cxn>
                <a:cxn ang="0">
                  <a:pos x="155" y="76"/>
                </a:cxn>
                <a:cxn ang="0">
                  <a:pos x="136" y="64"/>
                </a:cxn>
                <a:cxn ang="0">
                  <a:pos x="99" y="51"/>
                </a:cxn>
                <a:cxn ang="0">
                  <a:pos x="37" y="51"/>
                </a:cxn>
                <a:cxn ang="0">
                  <a:pos x="0" y="51"/>
                </a:cxn>
                <a:cxn ang="0">
                  <a:pos x="0" y="0"/>
                </a:cxn>
              </a:cxnLst>
              <a:rect l="0" t="0" r="r" b="b"/>
              <a:pathLst>
                <a:path w="876" h="1107">
                  <a:moveTo>
                    <a:pt x="0" y="0"/>
                  </a:moveTo>
                  <a:lnTo>
                    <a:pt x="833" y="0"/>
                  </a:lnTo>
                  <a:lnTo>
                    <a:pt x="833" y="0"/>
                  </a:lnTo>
                  <a:lnTo>
                    <a:pt x="876" y="369"/>
                  </a:lnTo>
                  <a:lnTo>
                    <a:pt x="839" y="369"/>
                  </a:lnTo>
                  <a:lnTo>
                    <a:pt x="820" y="267"/>
                  </a:lnTo>
                  <a:lnTo>
                    <a:pt x="802" y="191"/>
                  </a:lnTo>
                  <a:lnTo>
                    <a:pt x="765" y="127"/>
                  </a:lnTo>
                  <a:lnTo>
                    <a:pt x="721" y="83"/>
                  </a:lnTo>
                  <a:lnTo>
                    <a:pt x="646" y="57"/>
                  </a:lnTo>
                  <a:lnTo>
                    <a:pt x="547" y="51"/>
                  </a:lnTo>
                  <a:lnTo>
                    <a:pt x="385" y="51"/>
                  </a:lnTo>
                  <a:lnTo>
                    <a:pt x="354" y="51"/>
                  </a:lnTo>
                  <a:lnTo>
                    <a:pt x="335" y="57"/>
                  </a:lnTo>
                  <a:lnTo>
                    <a:pt x="323" y="57"/>
                  </a:lnTo>
                  <a:lnTo>
                    <a:pt x="311" y="70"/>
                  </a:lnTo>
                  <a:lnTo>
                    <a:pt x="311" y="83"/>
                  </a:lnTo>
                  <a:lnTo>
                    <a:pt x="304" y="95"/>
                  </a:lnTo>
                  <a:lnTo>
                    <a:pt x="304" y="114"/>
                  </a:lnTo>
                  <a:lnTo>
                    <a:pt x="304" y="980"/>
                  </a:lnTo>
                  <a:lnTo>
                    <a:pt x="304" y="1011"/>
                  </a:lnTo>
                  <a:lnTo>
                    <a:pt x="317" y="1030"/>
                  </a:lnTo>
                  <a:lnTo>
                    <a:pt x="335" y="1049"/>
                  </a:lnTo>
                  <a:lnTo>
                    <a:pt x="385" y="1056"/>
                  </a:lnTo>
                  <a:lnTo>
                    <a:pt x="460" y="1056"/>
                  </a:lnTo>
                  <a:lnTo>
                    <a:pt x="510" y="1056"/>
                  </a:lnTo>
                  <a:lnTo>
                    <a:pt x="510" y="1107"/>
                  </a:lnTo>
                  <a:lnTo>
                    <a:pt x="454" y="1107"/>
                  </a:lnTo>
                  <a:lnTo>
                    <a:pt x="379" y="1107"/>
                  </a:lnTo>
                  <a:lnTo>
                    <a:pt x="304" y="1107"/>
                  </a:lnTo>
                  <a:lnTo>
                    <a:pt x="242" y="1100"/>
                  </a:lnTo>
                  <a:lnTo>
                    <a:pt x="186" y="1107"/>
                  </a:lnTo>
                  <a:lnTo>
                    <a:pt x="118" y="1107"/>
                  </a:lnTo>
                  <a:lnTo>
                    <a:pt x="49" y="1107"/>
                  </a:lnTo>
                  <a:lnTo>
                    <a:pt x="0" y="1107"/>
                  </a:lnTo>
                  <a:lnTo>
                    <a:pt x="0" y="1056"/>
                  </a:lnTo>
                  <a:lnTo>
                    <a:pt x="37" y="1056"/>
                  </a:lnTo>
                  <a:lnTo>
                    <a:pt x="99" y="1056"/>
                  </a:lnTo>
                  <a:lnTo>
                    <a:pt x="136" y="1049"/>
                  </a:lnTo>
                  <a:lnTo>
                    <a:pt x="155" y="1030"/>
                  </a:lnTo>
                  <a:lnTo>
                    <a:pt x="161" y="1011"/>
                  </a:lnTo>
                  <a:lnTo>
                    <a:pt x="168" y="980"/>
                  </a:lnTo>
                  <a:lnTo>
                    <a:pt x="168" y="127"/>
                  </a:lnTo>
                  <a:lnTo>
                    <a:pt x="161" y="95"/>
                  </a:lnTo>
                  <a:lnTo>
                    <a:pt x="155" y="76"/>
                  </a:lnTo>
                  <a:lnTo>
                    <a:pt x="136" y="64"/>
                  </a:lnTo>
                  <a:lnTo>
                    <a:pt x="99" y="51"/>
                  </a:lnTo>
                  <a:lnTo>
                    <a:pt x="37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5596" y="4482"/>
              <a:ext cx="342" cy="776"/>
            </a:xfrm>
            <a:custGeom>
              <a:avLst/>
              <a:gdLst/>
              <a:ahLst/>
              <a:cxnLst>
                <a:cxn ang="0">
                  <a:pos x="217" y="273"/>
                </a:cxn>
                <a:cxn ang="0">
                  <a:pos x="267" y="356"/>
                </a:cxn>
                <a:cxn ang="0">
                  <a:pos x="267" y="394"/>
                </a:cxn>
                <a:cxn ang="0">
                  <a:pos x="236" y="458"/>
                </a:cxn>
                <a:cxn ang="0">
                  <a:pos x="211" y="540"/>
                </a:cxn>
                <a:cxn ang="0">
                  <a:pos x="161" y="655"/>
                </a:cxn>
                <a:cxn ang="0">
                  <a:pos x="155" y="706"/>
                </a:cxn>
                <a:cxn ang="0">
                  <a:pos x="161" y="731"/>
                </a:cxn>
                <a:cxn ang="0">
                  <a:pos x="180" y="744"/>
                </a:cxn>
                <a:cxn ang="0">
                  <a:pos x="267" y="680"/>
                </a:cxn>
                <a:cxn ang="0">
                  <a:pos x="305" y="598"/>
                </a:cxn>
                <a:cxn ang="0">
                  <a:pos x="317" y="585"/>
                </a:cxn>
                <a:cxn ang="0">
                  <a:pos x="329" y="585"/>
                </a:cxn>
                <a:cxn ang="0">
                  <a:pos x="342" y="591"/>
                </a:cxn>
                <a:cxn ang="0">
                  <a:pos x="336" y="617"/>
                </a:cxn>
                <a:cxn ang="0">
                  <a:pos x="305" y="693"/>
                </a:cxn>
                <a:cxn ang="0">
                  <a:pos x="230" y="763"/>
                </a:cxn>
                <a:cxn ang="0">
                  <a:pos x="124" y="763"/>
                </a:cxn>
                <a:cxn ang="0">
                  <a:pos x="74" y="680"/>
                </a:cxn>
                <a:cxn ang="0">
                  <a:pos x="81" y="629"/>
                </a:cxn>
                <a:cxn ang="0">
                  <a:pos x="168" y="401"/>
                </a:cxn>
                <a:cxn ang="0">
                  <a:pos x="186" y="350"/>
                </a:cxn>
                <a:cxn ang="0">
                  <a:pos x="186" y="311"/>
                </a:cxn>
                <a:cxn ang="0">
                  <a:pos x="174" y="292"/>
                </a:cxn>
                <a:cxn ang="0">
                  <a:pos x="124" y="299"/>
                </a:cxn>
                <a:cxn ang="0">
                  <a:pos x="62" y="369"/>
                </a:cxn>
                <a:cxn ang="0">
                  <a:pos x="37" y="439"/>
                </a:cxn>
                <a:cxn ang="0">
                  <a:pos x="18" y="445"/>
                </a:cxn>
                <a:cxn ang="0">
                  <a:pos x="6" y="445"/>
                </a:cxn>
                <a:cxn ang="0">
                  <a:pos x="0" y="432"/>
                </a:cxn>
                <a:cxn ang="0">
                  <a:pos x="18" y="381"/>
                </a:cxn>
                <a:cxn ang="0">
                  <a:pos x="74" y="299"/>
                </a:cxn>
                <a:cxn ang="0">
                  <a:pos x="168" y="261"/>
                </a:cxn>
                <a:cxn ang="0">
                  <a:pos x="286" y="6"/>
                </a:cxn>
                <a:cxn ang="0">
                  <a:pos x="305" y="25"/>
                </a:cxn>
                <a:cxn ang="0">
                  <a:pos x="311" y="44"/>
                </a:cxn>
                <a:cxn ang="0">
                  <a:pos x="311" y="63"/>
                </a:cxn>
                <a:cxn ang="0">
                  <a:pos x="286" y="95"/>
                </a:cxn>
                <a:cxn ang="0">
                  <a:pos x="249" y="108"/>
                </a:cxn>
                <a:cxn ang="0">
                  <a:pos x="224" y="102"/>
                </a:cxn>
                <a:cxn ang="0">
                  <a:pos x="205" y="76"/>
                </a:cxn>
                <a:cxn ang="0">
                  <a:pos x="211" y="44"/>
                </a:cxn>
                <a:cxn ang="0">
                  <a:pos x="230" y="13"/>
                </a:cxn>
                <a:cxn ang="0">
                  <a:pos x="267" y="0"/>
                </a:cxn>
              </a:cxnLst>
              <a:rect l="0" t="0" r="r" b="b"/>
              <a:pathLst>
                <a:path w="342" h="776">
                  <a:moveTo>
                    <a:pt x="168" y="261"/>
                  </a:moveTo>
                  <a:lnTo>
                    <a:pt x="217" y="273"/>
                  </a:lnTo>
                  <a:lnTo>
                    <a:pt x="255" y="305"/>
                  </a:lnTo>
                  <a:lnTo>
                    <a:pt x="267" y="356"/>
                  </a:lnTo>
                  <a:lnTo>
                    <a:pt x="267" y="375"/>
                  </a:lnTo>
                  <a:lnTo>
                    <a:pt x="267" y="394"/>
                  </a:lnTo>
                  <a:lnTo>
                    <a:pt x="255" y="420"/>
                  </a:lnTo>
                  <a:lnTo>
                    <a:pt x="236" y="458"/>
                  </a:lnTo>
                  <a:lnTo>
                    <a:pt x="224" y="509"/>
                  </a:lnTo>
                  <a:lnTo>
                    <a:pt x="211" y="540"/>
                  </a:lnTo>
                  <a:lnTo>
                    <a:pt x="174" y="629"/>
                  </a:lnTo>
                  <a:lnTo>
                    <a:pt x="161" y="655"/>
                  </a:lnTo>
                  <a:lnTo>
                    <a:pt x="155" y="680"/>
                  </a:lnTo>
                  <a:lnTo>
                    <a:pt x="155" y="706"/>
                  </a:lnTo>
                  <a:lnTo>
                    <a:pt x="155" y="719"/>
                  </a:lnTo>
                  <a:lnTo>
                    <a:pt x="161" y="731"/>
                  </a:lnTo>
                  <a:lnTo>
                    <a:pt x="168" y="744"/>
                  </a:lnTo>
                  <a:lnTo>
                    <a:pt x="180" y="744"/>
                  </a:lnTo>
                  <a:lnTo>
                    <a:pt x="230" y="731"/>
                  </a:lnTo>
                  <a:lnTo>
                    <a:pt x="267" y="680"/>
                  </a:lnTo>
                  <a:lnTo>
                    <a:pt x="305" y="604"/>
                  </a:lnTo>
                  <a:lnTo>
                    <a:pt x="305" y="598"/>
                  </a:lnTo>
                  <a:lnTo>
                    <a:pt x="311" y="591"/>
                  </a:lnTo>
                  <a:lnTo>
                    <a:pt x="317" y="585"/>
                  </a:lnTo>
                  <a:lnTo>
                    <a:pt x="323" y="585"/>
                  </a:lnTo>
                  <a:lnTo>
                    <a:pt x="329" y="585"/>
                  </a:lnTo>
                  <a:lnTo>
                    <a:pt x="336" y="585"/>
                  </a:lnTo>
                  <a:lnTo>
                    <a:pt x="342" y="591"/>
                  </a:lnTo>
                  <a:lnTo>
                    <a:pt x="342" y="604"/>
                  </a:lnTo>
                  <a:lnTo>
                    <a:pt x="336" y="617"/>
                  </a:lnTo>
                  <a:lnTo>
                    <a:pt x="323" y="655"/>
                  </a:lnTo>
                  <a:lnTo>
                    <a:pt x="305" y="693"/>
                  </a:lnTo>
                  <a:lnTo>
                    <a:pt x="273" y="731"/>
                  </a:lnTo>
                  <a:lnTo>
                    <a:pt x="230" y="763"/>
                  </a:lnTo>
                  <a:lnTo>
                    <a:pt x="180" y="776"/>
                  </a:lnTo>
                  <a:lnTo>
                    <a:pt x="124" y="763"/>
                  </a:lnTo>
                  <a:lnTo>
                    <a:pt x="87" y="725"/>
                  </a:lnTo>
                  <a:lnTo>
                    <a:pt x="74" y="680"/>
                  </a:lnTo>
                  <a:lnTo>
                    <a:pt x="74" y="655"/>
                  </a:lnTo>
                  <a:lnTo>
                    <a:pt x="81" y="629"/>
                  </a:lnTo>
                  <a:lnTo>
                    <a:pt x="155" y="445"/>
                  </a:lnTo>
                  <a:lnTo>
                    <a:pt x="168" y="401"/>
                  </a:lnTo>
                  <a:lnTo>
                    <a:pt x="180" y="369"/>
                  </a:lnTo>
                  <a:lnTo>
                    <a:pt x="186" y="350"/>
                  </a:lnTo>
                  <a:lnTo>
                    <a:pt x="186" y="331"/>
                  </a:lnTo>
                  <a:lnTo>
                    <a:pt x="186" y="311"/>
                  </a:lnTo>
                  <a:lnTo>
                    <a:pt x="180" y="299"/>
                  </a:lnTo>
                  <a:lnTo>
                    <a:pt x="174" y="292"/>
                  </a:lnTo>
                  <a:lnTo>
                    <a:pt x="161" y="286"/>
                  </a:lnTo>
                  <a:lnTo>
                    <a:pt x="124" y="299"/>
                  </a:lnTo>
                  <a:lnTo>
                    <a:pt x="93" y="324"/>
                  </a:lnTo>
                  <a:lnTo>
                    <a:pt x="62" y="369"/>
                  </a:lnTo>
                  <a:lnTo>
                    <a:pt x="37" y="432"/>
                  </a:lnTo>
                  <a:lnTo>
                    <a:pt x="37" y="439"/>
                  </a:lnTo>
                  <a:lnTo>
                    <a:pt x="31" y="445"/>
                  </a:lnTo>
                  <a:lnTo>
                    <a:pt x="18" y="445"/>
                  </a:lnTo>
                  <a:lnTo>
                    <a:pt x="12" y="445"/>
                  </a:lnTo>
                  <a:lnTo>
                    <a:pt x="6" y="445"/>
                  </a:lnTo>
                  <a:lnTo>
                    <a:pt x="0" y="439"/>
                  </a:lnTo>
                  <a:lnTo>
                    <a:pt x="0" y="432"/>
                  </a:lnTo>
                  <a:lnTo>
                    <a:pt x="6" y="413"/>
                  </a:lnTo>
                  <a:lnTo>
                    <a:pt x="18" y="381"/>
                  </a:lnTo>
                  <a:lnTo>
                    <a:pt x="37" y="337"/>
                  </a:lnTo>
                  <a:lnTo>
                    <a:pt x="74" y="299"/>
                  </a:lnTo>
                  <a:lnTo>
                    <a:pt x="112" y="267"/>
                  </a:lnTo>
                  <a:lnTo>
                    <a:pt x="168" y="261"/>
                  </a:lnTo>
                  <a:close/>
                  <a:moveTo>
                    <a:pt x="267" y="0"/>
                  </a:moveTo>
                  <a:lnTo>
                    <a:pt x="286" y="6"/>
                  </a:lnTo>
                  <a:lnTo>
                    <a:pt x="298" y="13"/>
                  </a:lnTo>
                  <a:lnTo>
                    <a:pt x="305" y="25"/>
                  </a:lnTo>
                  <a:lnTo>
                    <a:pt x="311" y="3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63"/>
                  </a:lnTo>
                  <a:lnTo>
                    <a:pt x="298" y="82"/>
                  </a:lnTo>
                  <a:lnTo>
                    <a:pt x="286" y="95"/>
                  </a:lnTo>
                  <a:lnTo>
                    <a:pt x="267" y="108"/>
                  </a:lnTo>
                  <a:lnTo>
                    <a:pt x="249" y="108"/>
                  </a:lnTo>
                  <a:lnTo>
                    <a:pt x="236" y="108"/>
                  </a:lnTo>
                  <a:lnTo>
                    <a:pt x="224" y="102"/>
                  </a:lnTo>
                  <a:lnTo>
                    <a:pt x="211" y="89"/>
                  </a:lnTo>
                  <a:lnTo>
                    <a:pt x="205" y="76"/>
                  </a:lnTo>
                  <a:lnTo>
                    <a:pt x="205" y="63"/>
                  </a:lnTo>
                  <a:lnTo>
                    <a:pt x="211" y="44"/>
                  </a:lnTo>
                  <a:lnTo>
                    <a:pt x="217" y="25"/>
                  </a:lnTo>
                  <a:lnTo>
                    <a:pt x="230" y="13"/>
                  </a:lnTo>
                  <a:lnTo>
                    <a:pt x="249" y="6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5988" y="4482"/>
              <a:ext cx="491" cy="998"/>
            </a:xfrm>
            <a:custGeom>
              <a:avLst/>
              <a:gdLst/>
              <a:ahLst/>
              <a:cxnLst>
                <a:cxn ang="0">
                  <a:pos x="391" y="273"/>
                </a:cxn>
                <a:cxn ang="0">
                  <a:pos x="447" y="369"/>
                </a:cxn>
                <a:cxn ang="0">
                  <a:pos x="447" y="394"/>
                </a:cxn>
                <a:cxn ang="0">
                  <a:pos x="342" y="820"/>
                </a:cxn>
                <a:cxn ang="0">
                  <a:pos x="267" y="941"/>
                </a:cxn>
                <a:cxn ang="0">
                  <a:pos x="155" y="998"/>
                </a:cxn>
                <a:cxn ang="0">
                  <a:pos x="49" y="992"/>
                </a:cxn>
                <a:cxn ang="0">
                  <a:pos x="0" y="928"/>
                </a:cxn>
                <a:cxn ang="0">
                  <a:pos x="12" y="890"/>
                </a:cxn>
                <a:cxn ang="0">
                  <a:pos x="43" y="865"/>
                </a:cxn>
                <a:cxn ang="0">
                  <a:pos x="80" y="865"/>
                </a:cxn>
                <a:cxn ang="0">
                  <a:pos x="99" y="884"/>
                </a:cxn>
                <a:cxn ang="0">
                  <a:pos x="105" y="916"/>
                </a:cxn>
                <a:cxn ang="0">
                  <a:pos x="93" y="941"/>
                </a:cxn>
                <a:cxn ang="0">
                  <a:pos x="68" y="960"/>
                </a:cxn>
                <a:cxn ang="0">
                  <a:pos x="105" y="967"/>
                </a:cxn>
                <a:cxn ang="0">
                  <a:pos x="223" y="897"/>
                </a:cxn>
                <a:cxn ang="0">
                  <a:pos x="255" y="820"/>
                </a:cxn>
                <a:cxn ang="0">
                  <a:pos x="360" y="369"/>
                </a:cxn>
                <a:cxn ang="0">
                  <a:pos x="366" y="343"/>
                </a:cxn>
                <a:cxn ang="0">
                  <a:pos x="360" y="311"/>
                </a:cxn>
                <a:cxn ang="0">
                  <a:pos x="342" y="292"/>
                </a:cxn>
                <a:cxn ang="0">
                  <a:pos x="279" y="299"/>
                </a:cxn>
                <a:cxn ang="0">
                  <a:pos x="199" y="375"/>
                </a:cxn>
                <a:cxn ang="0">
                  <a:pos x="167" y="439"/>
                </a:cxn>
                <a:cxn ang="0">
                  <a:pos x="161" y="445"/>
                </a:cxn>
                <a:cxn ang="0">
                  <a:pos x="149" y="445"/>
                </a:cxn>
                <a:cxn ang="0">
                  <a:pos x="136" y="439"/>
                </a:cxn>
                <a:cxn ang="0">
                  <a:pos x="136" y="413"/>
                </a:cxn>
                <a:cxn ang="0">
                  <a:pos x="186" y="337"/>
                </a:cxn>
                <a:cxn ang="0">
                  <a:pos x="273" y="267"/>
                </a:cxn>
                <a:cxn ang="0">
                  <a:pos x="447" y="0"/>
                </a:cxn>
                <a:cxn ang="0">
                  <a:pos x="478" y="13"/>
                </a:cxn>
                <a:cxn ang="0">
                  <a:pos x="491" y="32"/>
                </a:cxn>
                <a:cxn ang="0">
                  <a:pos x="491" y="63"/>
                </a:cxn>
                <a:cxn ang="0">
                  <a:pos x="466" y="95"/>
                </a:cxn>
                <a:cxn ang="0">
                  <a:pos x="429" y="108"/>
                </a:cxn>
                <a:cxn ang="0">
                  <a:pos x="398" y="102"/>
                </a:cxn>
                <a:cxn ang="0">
                  <a:pos x="385" y="76"/>
                </a:cxn>
                <a:cxn ang="0">
                  <a:pos x="391" y="38"/>
                </a:cxn>
                <a:cxn ang="0">
                  <a:pos x="422" y="6"/>
                </a:cxn>
              </a:cxnLst>
              <a:rect l="0" t="0" r="r" b="b"/>
              <a:pathLst>
                <a:path w="491" h="998">
                  <a:moveTo>
                    <a:pt x="329" y="261"/>
                  </a:moveTo>
                  <a:lnTo>
                    <a:pt x="391" y="273"/>
                  </a:lnTo>
                  <a:lnTo>
                    <a:pt x="435" y="311"/>
                  </a:lnTo>
                  <a:lnTo>
                    <a:pt x="447" y="369"/>
                  </a:lnTo>
                  <a:lnTo>
                    <a:pt x="447" y="381"/>
                  </a:lnTo>
                  <a:lnTo>
                    <a:pt x="447" y="394"/>
                  </a:lnTo>
                  <a:lnTo>
                    <a:pt x="447" y="407"/>
                  </a:lnTo>
                  <a:lnTo>
                    <a:pt x="342" y="820"/>
                  </a:lnTo>
                  <a:lnTo>
                    <a:pt x="310" y="890"/>
                  </a:lnTo>
                  <a:lnTo>
                    <a:pt x="267" y="941"/>
                  </a:lnTo>
                  <a:lnTo>
                    <a:pt x="211" y="979"/>
                  </a:lnTo>
                  <a:lnTo>
                    <a:pt x="155" y="998"/>
                  </a:lnTo>
                  <a:lnTo>
                    <a:pt x="111" y="998"/>
                  </a:lnTo>
                  <a:lnTo>
                    <a:pt x="49" y="992"/>
                  </a:lnTo>
                  <a:lnTo>
                    <a:pt x="12" y="967"/>
                  </a:lnTo>
                  <a:lnTo>
                    <a:pt x="0" y="928"/>
                  </a:lnTo>
                  <a:lnTo>
                    <a:pt x="0" y="903"/>
                  </a:lnTo>
                  <a:lnTo>
                    <a:pt x="12" y="890"/>
                  </a:lnTo>
                  <a:lnTo>
                    <a:pt x="24" y="871"/>
                  </a:lnTo>
                  <a:lnTo>
                    <a:pt x="43" y="865"/>
                  </a:lnTo>
                  <a:lnTo>
                    <a:pt x="62" y="858"/>
                  </a:lnTo>
                  <a:lnTo>
                    <a:pt x="80" y="865"/>
                  </a:lnTo>
                  <a:lnTo>
                    <a:pt x="93" y="871"/>
                  </a:lnTo>
                  <a:lnTo>
                    <a:pt x="99" y="884"/>
                  </a:lnTo>
                  <a:lnTo>
                    <a:pt x="105" y="903"/>
                  </a:lnTo>
                  <a:lnTo>
                    <a:pt x="105" y="916"/>
                  </a:lnTo>
                  <a:lnTo>
                    <a:pt x="99" y="928"/>
                  </a:lnTo>
                  <a:lnTo>
                    <a:pt x="93" y="941"/>
                  </a:lnTo>
                  <a:lnTo>
                    <a:pt x="80" y="954"/>
                  </a:lnTo>
                  <a:lnTo>
                    <a:pt x="68" y="960"/>
                  </a:lnTo>
                  <a:lnTo>
                    <a:pt x="87" y="967"/>
                  </a:lnTo>
                  <a:lnTo>
                    <a:pt x="105" y="967"/>
                  </a:lnTo>
                  <a:lnTo>
                    <a:pt x="174" y="948"/>
                  </a:lnTo>
                  <a:lnTo>
                    <a:pt x="223" y="897"/>
                  </a:lnTo>
                  <a:lnTo>
                    <a:pt x="255" y="820"/>
                  </a:lnTo>
                  <a:lnTo>
                    <a:pt x="255" y="820"/>
                  </a:lnTo>
                  <a:lnTo>
                    <a:pt x="360" y="381"/>
                  </a:lnTo>
                  <a:lnTo>
                    <a:pt x="360" y="369"/>
                  </a:lnTo>
                  <a:lnTo>
                    <a:pt x="366" y="356"/>
                  </a:lnTo>
                  <a:lnTo>
                    <a:pt x="366" y="343"/>
                  </a:lnTo>
                  <a:lnTo>
                    <a:pt x="366" y="324"/>
                  </a:lnTo>
                  <a:lnTo>
                    <a:pt x="360" y="311"/>
                  </a:lnTo>
                  <a:lnTo>
                    <a:pt x="354" y="299"/>
                  </a:lnTo>
                  <a:lnTo>
                    <a:pt x="342" y="292"/>
                  </a:lnTo>
                  <a:lnTo>
                    <a:pt x="329" y="286"/>
                  </a:lnTo>
                  <a:lnTo>
                    <a:pt x="279" y="299"/>
                  </a:lnTo>
                  <a:lnTo>
                    <a:pt x="236" y="331"/>
                  </a:lnTo>
                  <a:lnTo>
                    <a:pt x="199" y="375"/>
                  </a:lnTo>
                  <a:lnTo>
                    <a:pt x="174" y="426"/>
                  </a:lnTo>
                  <a:lnTo>
                    <a:pt x="167" y="439"/>
                  </a:lnTo>
                  <a:lnTo>
                    <a:pt x="167" y="445"/>
                  </a:lnTo>
                  <a:lnTo>
                    <a:pt x="161" y="445"/>
                  </a:lnTo>
                  <a:lnTo>
                    <a:pt x="155" y="445"/>
                  </a:lnTo>
                  <a:lnTo>
                    <a:pt x="149" y="445"/>
                  </a:lnTo>
                  <a:lnTo>
                    <a:pt x="143" y="445"/>
                  </a:lnTo>
                  <a:lnTo>
                    <a:pt x="136" y="439"/>
                  </a:lnTo>
                  <a:lnTo>
                    <a:pt x="130" y="432"/>
                  </a:lnTo>
                  <a:lnTo>
                    <a:pt x="136" y="413"/>
                  </a:lnTo>
                  <a:lnTo>
                    <a:pt x="155" y="381"/>
                  </a:lnTo>
                  <a:lnTo>
                    <a:pt x="186" y="337"/>
                  </a:lnTo>
                  <a:lnTo>
                    <a:pt x="223" y="299"/>
                  </a:lnTo>
                  <a:lnTo>
                    <a:pt x="273" y="267"/>
                  </a:lnTo>
                  <a:lnTo>
                    <a:pt x="329" y="261"/>
                  </a:lnTo>
                  <a:close/>
                  <a:moveTo>
                    <a:pt x="447" y="0"/>
                  </a:moveTo>
                  <a:lnTo>
                    <a:pt x="466" y="6"/>
                  </a:lnTo>
                  <a:lnTo>
                    <a:pt x="478" y="13"/>
                  </a:lnTo>
                  <a:lnTo>
                    <a:pt x="485" y="19"/>
                  </a:lnTo>
                  <a:lnTo>
                    <a:pt x="491" y="32"/>
                  </a:lnTo>
                  <a:lnTo>
                    <a:pt x="491" y="44"/>
                  </a:lnTo>
                  <a:lnTo>
                    <a:pt x="491" y="63"/>
                  </a:lnTo>
                  <a:lnTo>
                    <a:pt x="478" y="82"/>
                  </a:lnTo>
                  <a:lnTo>
                    <a:pt x="466" y="95"/>
                  </a:lnTo>
                  <a:lnTo>
                    <a:pt x="447" y="108"/>
                  </a:lnTo>
                  <a:lnTo>
                    <a:pt x="429" y="108"/>
                  </a:lnTo>
                  <a:lnTo>
                    <a:pt x="410" y="108"/>
                  </a:lnTo>
                  <a:lnTo>
                    <a:pt x="398" y="102"/>
                  </a:lnTo>
                  <a:lnTo>
                    <a:pt x="391" y="89"/>
                  </a:lnTo>
                  <a:lnTo>
                    <a:pt x="385" y="76"/>
                  </a:lnTo>
                  <a:lnTo>
                    <a:pt x="385" y="63"/>
                  </a:lnTo>
                  <a:lnTo>
                    <a:pt x="391" y="38"/>
                  </a:lnTo>
                  <a:lnTo>
                    <a:pt x="404" y="19"/>
                  </a:lnTo>
                  <a:lnTo>
                    <a:pt x="422" y="6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7213" y="4412"/>
              <a:ext cx="1057" cy="381"/>
            </a:xfrm>
            <a:custGeom>
              <a:avLst/>
              <a:gdLst/>
              <a:ahLst/>
              <a:cxnLst>
                <a:cxn ang="0">
                  <a:pos x="49" y="318"/>
                </a:cxn>
                <a:cxn ang="0">
                  <a:pos x="1001" y="318"/>
                </a:cxn>
                <a:cxn ang="0">
                  <a:pos x="1013" y="318"/>
                </a:cxn>
                <a:cxn ang="0">
                  <a:pos x="1026" y="318"/>
                </a:cxn>
                <a:cxn ang="0">
                  <a:pos x="1038" y="324"/>
                </a:cxn>
                <a:cxn ang="0">
                  <a:pos x="1050" y="331"/>
                </a:cxn>
                <a:cxn ang="0">
                  <a:pos x="1057" y="337"/>
                </a:cxn>
                <a:cxn ang="0">
                  <a:pos x="1057" y="350"/>
                </a:cxn>
                <a:cxn ang="0">
                  <a:pos x="1057" y="362"/>
                </a:cxn>
                <a:cxn ang="0">
                  <a:pos x="1050" y="375"/>
                </a:cxn>
                <a:cxn ang="0">
                  <a:pos x="1038" y="375"/>
                </a:cxn>
                <a:cxn ang="0">
                  <a:pos x="1026" y="381"/>
                </a:cxn>
                <a:cxn ang="0">
                  <a:pos x="1013" y="381"/>
                </a:cxn>
                <a:cxn ang="0">
                  <a:pos x="1007" y="381"/>
                </a:cxn>
                <a:cxn ang="0">
                  <a:pos x="49" y="381"/>
                </a:cxn>
                <a:cxn ang="0">
                  <a:pos x="37" y="381"/>
                </a:cxn>
                <a:cxn ang="0">
                  <a:pos x="24" y="381"/>
                </a:cxn>
                <a:cxn ang="0">
                  <a:pos x="18" y="375"/>
                </a:cxn>
                <a:cxn ang="0">
                  <a:pos x="6" y="375"/>
                </a:cxn>
                <a:cxn ang="0">
                  <a:pos x="0" y="362"/>
                </a:cxn>
                <a:cxn ang="0">
                  <a:pos x="0" y="350"/>
                </a:cxn>
                <a:cxn ang="0">
                  <a:pos x="0" y="337"/>
                </a:cxn>
                <a:cxn ang="0">
                  <a:pos x="6" y="331"/>
                </a:cxn>
                <a:cxn ang="0">
                  <a:pos x="18" y="324"/>
                </a:cxn>
                <a:cxn ang="0">
                  <a:pos x="24" y="318"/>
                </a:cxn>
                <a:cxn ang="0">
                  <a:pos x="37" y="318"/>
                </a:cxn>
                <a:cxn ang="0">
                  <a:pos x="49" y="318"/>
                </a:cxn>
                <a:cxn ang="0">
                  <a:pos x="49" y="0"/>
                </a:cxn>
                <a:cxn ang="0">
                  <a:pos x="1007" y="0"/>
                </a:cxn>
                <a:cxn ang="0">
                  <a:pos x="1013" y="0"/>
                </a:cxn>
                <a:cxn ang="0">
                  <a:pos x="1026" y="6"/>
                </a:cxn>
                <a:cxn ang="0">
                  <a:pos x="1038" y="6"/>
                </a:cxn>
                <a:cxn ang="0">
                  <a:pos x="1050" y="13"/>
                </a:cxn>
                <a:cxn ang="0">
                  <a:pos x="1057" y="19"/>
                </a:cxn>
                <a:cxn ang="0">
                  <a:pos x="1057" y="32"/>
                </a:cxn>
                <a:cxn ang="0">
                  <a:pos x="1057" y="51"/>
                </a:cxn>
                <a:cxn ang="0">
                  <a:pos x="1050" y="57"/>
                </a:cxn>
                <a:cxn ang="0">
                  <a:pos x="1038" y="63"/>
                </a:cxn>
                <a:cxn ang="0">
                  <a:pos x="1026" y="63"/>
                </a:cxn>
                <a:cxn ang="0">
                  <a:pos x="1013" y="70"/>
                </a:cxn>
                <a:cxn ang="0">
                  <a:pos x="1001" y="70"/>
                </a:cxn>
                <a:cxn ang="0">
                  <a:pos x="49" y="70"/>
                </a:cxn>
                <a:cxn ang="0">
                  <a:pos x="37" y="70"/>
                </a:cxn>
                <a:cxn ang="0">
                  <a:pos x="24" y="63"/>
                </a:cxn>
                <a:cxn ang="0">
                  <a:pos x="18" y="63"/>
                </a:cxn>
                <a:cxn ang="0">
                  <a:pos x="6" y="57"/>
                </a:cxn>
                <a:cxn ang="0">
                  <a:pos x="0" y="51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6" y="13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37" y="0"/>
                </a:cxn>
                <a:cxn ang="0">
                  <a:pos x="49" y="0"/>
                </a:cxn>
              </a:cxnLst>
              <a:rect l="0" t="0" r="r" b="b"/>
              <a:pathLst>
                <a:path w="1057" h="381">
                  <a:moveTo>
                    <a:pt x="49" y="318"/>
                  </a:moveTo>
                  <a:lnTo>
                    <a:pt x="1001" y="318"/>
                  </a:lnTo>
                  <a:lnTo>
                    <a:pt x="1013" y="318"/>
                  </a:lnTo>
                  <a:lnTo>
                    <a:pt x="1026" y="318"/>
                  </a:lnTo>
                  <a:lnTo>
                    <a:pt x="1038" y="324"/>
                  </a:lnTo>
                  <a:lnTo>
                    <a:pt x="1050" y="331"/>
                  </a:lnTo>
                  <a:lnTo>
                    <a:pt x="1057" y="337"/>
                  </a:lnTo>
                  <a:lnTo>
                    <a:pt x="1057" y="350"/>
                  </a:lnTo>
                  <a:lnTo>
                    <a:pt x="1057" y="362"/>
                  </a:lnTo>
                  <a:lnTo>
                    <a:pt x="1050" y="375"/>
                  </a:lnTo>
                  <a:lnTo>
                    <a:pt x="1038" y="375"/>
                  </a:lnTo>
                  <a:lnTo>
                    <a:pt x="1026" y="381"/>
                  </a:lnTo>
                  <a:lnTo>
                    <a:pt x="1013" y="381"/>
                  </a:lnTo>
                  <a:lnTo>
                    <a:pt x="1007" y="381"/>
                  </a:lnTo>
                  <a:lnTo>
                    <a:pt x="49" y="381"/>
                  </a:lnTo>
                  <a:lnTo>
                    <a:pt x="37" y="381"/>
                  </a:lnTo>
                  <a:lnTo>
                    <a:pt x="24" y="381"/>
                  </a:lnTo>
                  <a:lnTo>
                    <a:pt x="18" y="375"/>
                  </a:lnTo>
                  <a:lnTo>
                    <a:pt x="6" y="375"/>
                  </a:lnTo>
                  <a:lnTo>
                    <a:pt x="0" y="362"/>
                  </a:lnTo>
                  <a:lnTo>
                    <a:pt x="0" y="350"/>
                  </a:lnTo>
                  <a:lnTo>
                    <a:pt x="0" y="337"/>
                  </a:lnTo>
                  <a:lnTo>
                    <a:pt x="6" y="331"/>
                  </a:lnTo>
                  <a:lnTo>
                    <a:pt x="18" y="324"/>
                  </a:lnTo>
                  <a:lnTo>
                    <a:pt x="24" y="318"/>
                  </a:lnTo>
                  <a:lnTo>
                    <a:pt x="37" y="318"/>
                  </a:lnTo>
                  <a:lnTo>
                    <a:pt x="49" y="318"/>
                  </a:lnTo>
                  <a:close/>
                  <a:moveTo>
                    <a:pt x="49" y="0"/>
                  </a:moveTo>
                  <a:lnTo>
                    <a:pt x="1007" y="0"/>
                  </a:lnTo>
                  <a:lnTo>
                    <a:pt x="1013" y="0"/>
                  </a:lnTo>
                  <a:lnTo>
                    <a:pt x="1026" y="6"/>
                  </a:lnTo>
                  <a:lnTo>
                    <a:pt x="1038" y="6"/>
                  </a:lnTo>
                  <a:lnTo>
                    <a:pt x="1050" y="13"/>
                  </a:lnTo>
                  <a:lnTo>
                    <a:pt x="1057" y="19"/>
                  </a:lnTo>
                  <a:lnTo>
                    <a:pt x="1057" y="32"/>
                  </a:lnTo>
                  <a:lnTo>
                    <a:pt x="1057" y="51"/>
                  </a:lnTo>
                  <a:lnTo>
                    <a:pt x="1050" y="57"/>
                  </a:lnTo>
                  <a:lnTo>
                    <a:pt x="1038" y="63"/>
                  </a:lnTo>
                  <a:lnTo>
                    <a:pt x="1026" y="63"/>
                  </a:lnTo>
                  <a:lnTo>
                    <a:pt x="1013" y="70"/>
                  </a:lnTo>
                  <a:lnTo>
                    <a:pt x="1001" y="70"/>
                  </a:lnTo>
                  <a:lnTo>
                    <a:pt x="49" y="70"/>
                  </a:lnTo>
                  <a:lnTo>
                    <a:pt x="37" y="70"/>
                  </a:lnTo>
                  <a:lnTo>
                    <a:pt x="24" y="63"/>
                  </a:lnTo>
                  <a:lnTo>
                    <a:pt x="18" y="63"/>
                  </a:lnTo>
                  <a:lnTo>
                    <a:pt x="6" y="57"/>
                  </a:lnTo>
                  <a:lnTo>
                    <a:pt x="0" y="51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8854" y="3897"/>
              <a:ext cx="1343" cy="1113"/>
            </a:xfrm>
            <a:custGeom>
              <a:avLst/>
              <a:gdLst/>
              <a:ahLst/>
              <a:cxnLst>
                <a:cxn ang="0">
                  <a:pos x="435" y="6"/>
                </a:cxn>
                <a:cxn ang="0">
                  <a:pos x="603" y="6"/>
                </a:cxn>
                <a:cxn ang="0">
                  <a:pos x="703" y="0"/>
                </a:cxn>
                <a:cxn ang="0">
                  <a:pos x="721" y="12"/>
                </a:cxn>
                <a:cxn ang="0">
                  <a:pos x="715" y="44"/>
                </a:cxn>
                <a:cxn ang="0">
                  <a:pos x="672" y="51"/>
                </a:cxn>
                <a:cxn ang="0">
                  <a:pos x="547" y="89"/>
                </a:cxn>
                <a:cxn ang="0">
                  <a:pos x="927" y="508"/>
                </a:cxn>
                <a:cxn ang="0">
                  <a:pos x="1032" y="89"/>
                </a:cxn>
                <a:cxn ang="0">
                  <a:pos x="1020" y="63"/>
                </a:cxn>
                <a:cxn ang="0">
                  <a:pos x="964" y="51"/>
                </a:cxn>
                <a:cxn ang="0">
                  <a:pos x="927" y="51"/>
                </a:cxn>
                <a:cxn ang="0">
                  <a:pos x="883" y="44"/>
                </a:cxn>
                <a:cxn ang="0">
                  <a:pos x="889" y="12"/>
                </a:cxn>
                <a:cxn ang="0">
                  <a:pos x="914" y="0"/>
                </a:cxn>
                <a:cxn ang="0">
                  <a:pos x="1119" y="6"/>
                </a:cxn>
                <a:cxn ang="0">
                  <a:pos x="1275" y="6"/>
                </a:cxn>
                <a:cxn ang="0">
                  <a:pos x="1331" y="6"/>
                </a:cxn>
                <a:cxn ang="0">
                  <a:pos x="1343" y="19"/>
                </a:cxn>
                <a:cxn ang="0">
                  <a:pos x="1325" y="51"/>
                </a:cxn>
                <a:cxn ang="0">
                  <a:pos x="1225" y="57"/>
                </a:cxn>
                <a:cxn ang="0">
                  <a:pos x="1157" y="127"/>
                </a:cxn>
                <a:cxn ang="0">
                  <a:pos x="939" y="1024"/>
                </a:cxn>
                <a:cxn ang="0">
                  <a:pos x="989" y="1062"/>
                </a:cxn>
                <a:cxn ang="0">
                  <a:pos x="1076" y="1068"/>
                </a:cxn>
                <a:cxn ang="0">
                  <a:pos x="1082" y="1100"/>
                </a:cxn>
                <a:cxn ang="0">
                  <a:pos x="1063" y="1113"/>
                </a:cxn>
                <a:cxn ang="0">
                  <a:pos x="846" y="1106"/>
                </a:cxn>
                <a:cxn ang="0">
                  <a:pos x="641" y="1113"/>
                </a:cxn>
                <a:cxn ang="0">
                  <a:pos x="628" y="1113"/>
                </a:cxn>
                <a:cxn ang="0">
                  <a:pos x="622" y="1081"/>
                </a:cxn>
                <a:cxn ang="0">
                  <a:pos x="647" y="1062"/>
                </a:cxn>
                <a:cxn ang="0">
                  <a:pos x="784" y="1049"/>
                </a:cxn>
                <a:cxn ang="0">
                  <a:pos x="827" y="922"/>
                </a:cxn>
                <a:cxn ang="0">
                  <a:pos x="914" y="559"/>
                </a:cxn>
                <a:cxn ang="0">
                  <a:pos x="317" y="1024"/>
                </a:cxn>
                <a:cxn ang="0">
                  <a:pos x="367" y="1062"/>
                </a:cxn>
                <a:cxn ang="0">
                  <a:pos x="454" y="1068"/>
                </a:cxn>
                <a:cxn ang="0">
                  <a:pos x="460" y="1100"/>
                </a:cxn>
                <a:cxn ang="0">
                  <a:pos x="442" y="1113"/>
                </a:cxn>
                <a:cxn ang="0">
                  <a:pos x="230" y="1106"/>
                </a:cxn>
                <a:cxn ang="0">
                  <a:pos x="25" y="1113"/>
                </a:cxn>
                <a:cxn ang="0">
                  <a:pos x="6" y="1113"/>
                </a:cxn>
                <a:cxn ang="0">
                  <a:pos x="6" y="1081"/>
                </a:cxn>
                <a:cxn ang="0">
                  <a:pos x="31" y="1062"/>
                </a:cxn>
                <a:cxn ang="0">
                  <a:pos x="143" y="1055"/>
                </a:cxn>
                <a:cxn ang="0">
                  <a:pos x="193" y="986"/>
                </a:cxn>
                <a:cxn ang="0">
                  <a:pos x="411" y="89"/>
                </a:cxn>
                <a:cxn ang="0">
                  <a:pos x="398" y="63"/>
                </a:cxn>
                <a:cxn ang="0">
                  <a:pos x="348" y="51"/>
                </a:cxn>
                <a:cxn ang="0">
                  <a:pos x="305" y="51"/>
                </a:cxn>
                <a:cxn ang="0">
                  <a:pos x="268" y="44"/>
                </a:cxn>
                <a:cxn ang="0">
                  <a:pos x="268" y="12"/>
                </a:cxn>
                <a:cxn ang="0">
                  <a:pos x="292" y="0"/>
                </a:cxn>
              </a:cxnLst>
              <a:rect l="0" t="0" r="r" b="b"/>
              <a:pathLst>
                <a:path w="1343" h="1113">
                  <a:moveTo>
                    <a:pt x="292" y="0"/>
                  </a:moveTo>
                  <a:lnTo>
                    <a:pt x="355" y="6"/>
                  </a:lnTo>
                  <a:lnTo>
                    <a:pt x="435" y="6"/>
                  </a:lnTo>
                  <a:lnTo>
                    <a:pt x="498" y="6"/>
                  </a:lnTo>
                  <a:lnTo>
                    <a:pt x="541" y="6"/>
                  </a:lnTo>
                  <a:lnTo>
                    <a:pt x="603" y="6"/>
                  </a:lnTo>
                  <a:lnTo>
                    <a:pt x="659" y="6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9" y="6"/>
                  </a:lnTo>
                  <a:lnTo>
                    <a:pt x="715" y="6"/>
                  </a:lnTo>
                  <a:lnTo>
                    <a:pt x="721" y="12"/>
                  </a:lnTo>
                  <a:lnTo>
                    <a:pt x="721" y="19"/>
                  </a:lnTo>
                  <a:lnTo>
                    <a:pt x="721" y="38"/>
                  </a:lnTo>
                  <a:lnTo>
                    <a:pt x="715" y="44"/>
                  </a:lnTo>
                  <a:lnTo>
                    <a:pt x="709" y="51"/>
                  </a:lnTo>
                  <a:lnTo>
                    <a:pt x="690" y="51"/>
                  </a:lnTo>
                  <a:lnTo>
                    <a:pt x="672" y="51"/>
                  </a:lnTo>
                  <a:lnTo>
                    <a:pt x="603" y="57"/>
                  </a:lnTo>
                  <a:lnTo>
                    <a:pt x="566" y="70"/>
                  </a:lnTo>
                  <a:lnTo>
                    <a:pt x="547" y="89"/>
                  </a:lnTo>
                  <a:lnTo>
                    <a:pt x="535" y="127"/>
                  </a:lnTo>
                  <a:lnTo>
                    <a:pt x="442" y="508"/>
                  </a:lnTo>
                  <a:lnTo>
                    <a:pt x="927" y="508"/>
                  </a:lnTo>
                  <a:lnTo>
                    <a:pt x="1026" y="114"/>
                  </a:lnTo>
                  <a:lnTo>
                    <a:pt x="1026" y="95"/>
                  </a:lnTo>
                  <a:lnTo>
                    <a:pt x="1032" y="89"/>
                  </a:lnTo>
                  <a:lnTo>
                    <a:pt x="1032" y="82"/>
                  </a:lnTo>
                  <a:lnTo>
                    <a:pt x="1026" y="70"/>
                  </a:lnTo>
                  <a:lnTo>
                    <a:pt x="1020" y="63"/>
                  </a:lnTo>
                  <a:lnTo>
                    <a:pt x="1007" y="57"/>
                  </a:lnTo>
                  <a:lnTo>
                    <a:pt x="989" y="57"/>
                  </a:lnTo>
                  <a:lnTo>
                    <a:pt x="964" y="51"/>
                  </a:lnTo>
                  <a:lnTo>
                    <a:pt x="945" y="51"/>
                  </a:lnTo>
                  <a:lnTo>
                    <a:pt x="933" y="51"/>
                  </a:lnTo>
                  <a:lnTo>
                    <a:pt x="927" y="51"/>
                  </a:lnTo>
                  <a:lnTo>
                    <a:pt x="908" y="51"/>
                  </a:lnTo>
                  <a:lnTo>
                    <a:pt x="896" y="51"/>
                  </a:lnTo>
                  <a:lnTo>
                    <a:pt x="883" y="44"/>
                  </a:lnTo>
                  <a:lnTo>
                    <a:pt x="883" y="31"/>
                  </a:lnTo>
                  <a:lnTo>
                    <a:pt x="883" y="19"/>
                  </a:lnTo>
                  <a:lnTo>
                    <a:pt x="889" y="12"/>
                  </a:lnTo>
                  <a:lnTo>
                    <a:pt x="896" y="6"/>
                  </a:lnTo>
                  <a:lnTo>
                    <a:pt x="902" y="6"/>
                  </a:lnTo>
                  <a:lnTo>
                    <a:pt x="914" y="0"/>
                  </a:lnTo>
                  <a:lnTo>
                    <a:pt x="976" y="6"/>
                  </a:lnTo>
                  <a:lnTo>
                    <a:pt x="1057" y="6"/>
                  </a:lnTo>
                  <a:lnTo>
                    <a:pt x="1119" y="6"/>
                  </a:lnTo>
                  <a:lnTo>
                    <a:pt x="1163" y="6"/>
                  </a:lnTo>
                  <a:lnTo>
                    <a:pt x="1219" y="6"/>
                  </a:lnTo>
                  <a:lnTo>
                    <a:pt x="1275" y="6"/>
                  </a:lnTo>
                  <a:lnTo>
                    <a:pt x="1325" y="0"/>
                  </a:lnTo>
                  <a:lnTo>
                    <a:pt x="1325" y="0"/>
                  </a:lnTo>
                  <a:lnTo>
                    <a:pt x="1331" y="6"/>
                  </a:lnTo>
                  <a:lnTo>
                    <a:pt x="1337" y="6"/>
                  </a:lnTo>
                  <a:lnTo>
                    <a:pt x="1343" y="12"/>
                  </a:lnTo>
                  <a:lnTo>
                    <a:pt x="1343" y="19"/>
                  </a:lnTo>
                  <a:lnTo>
                    <a:pt x="1343" y="38"/>
                  </a:lnTo>
                  <a:lnTo>
                    <a:pt x="1337" y="44"/>
                  </a:lnTo>
                  <a:lnTo>
                    <a:pt x="1325" y="51"/>
                  </a:lnTo>
                  <a:lnTo>
                    <a:pt x="1312" y="51"/>
                  </a:lnTo>
                  <a:lnTo>
                    <a:pt x="1287" y="51"/>
                  </a:lnTo>
                  <a:lnTo>
                    <a:pt x="1225" y="57"/>
                  </a:lnTo>
                  <a:lnTo>
                    <a:pt x="1188" y="70"/>
                  </a:lnTo>
                  <a:lnTo>
                    <a:pt x="1169" y="89"/>
                  </a:lnTo>
                  <a:lnTo>
                    <a:pt x="1157" y="127"/>
                  </a:lnTo>
                  <a:lnTo>
                    <a:pt x="1157" y="127"/>
                  </a:lnTo>
                  <a:lnTo>
                    <a:pt x="939" y="1005"/>
                  </a:lnTo>
                  <a:lnTo>
                    <a:pt x="939" y="1024"/>
                  </a:lnTo>
                  <a:lnTo>
                    <a:pt x="939" y="1036"/>
                  </a:lnTo>
                  <a:lnTo>
                    <a:pt x="952" y="1055"/>
                  </a:lnTo>
                  <a:lnTo>
                    <a:pt x="989" y="1062"/>
                  </a:lnTo>
                  <a:lnTo>
                    <a:pt x="1039" y="1062"/>
                  </a:lnTo>
                  <a:lnTo>
                    <a:pt x="1057" y="1062"/>
                  </a:lnTo>
                  <a:lnTo>
                    <a:pt x="1076" y="1068"/>
                  </a:lnTo>
                  <a:lnTo>
                    <a:pt x="1082" y="1068"/>
                  </a:lnTo>
                  <a:lnTo>
                    <a:pt x="1082" y="1081"/>
                  </a:lnTo>
                  <a:lnTo>
                    <a:pt x="1082" y="1100"/>
                  </a:lnTo>
                  <a:lnTo>
                    <a:pt x="1076" y="1106"/>
                  </a:lnTo>
                  <a:lnTo>
                    <a:pt x="1070" y="1113"/>
                  </a:lnTo>
                  <a:lnTo>
                    <a:pt x="1063" y="1113"/>
                  </a:lnTo>
                  <a:lnTo>
                    <a:pt x="1051" y="1113"/>
                  </a:lnTo>
                  <a:lnTo>
                    <a:pt x="952" y="1113"/>
                  </a:lnTo>
                  <a:lnTo>
                    <a:pt x="846" y="1106"/>
                  </a:lnTo>
                  <a:lnTo>
                    <a:pt x="784" y="1113"/>
                  </a:lnTo>
                  <a:lnTo>
                    <a:pt x="709" y="1113"/>
                  </a:lnTo>
                  <a:lnTo>
                    <a:pt x="641" y="1113"/>
                  </a:lnTo>
                  <a:lnTo>
                    <a:pt x="641" y="1113"/>
                  </a:lnTo>
                  <a:lnTo>
                    <a:pt x="634" y="1113"/>
                  </a:lnTo>
                  <a:lnTo>
                    <a:pt x="628" y="1113"/>
                  </a:lnTo>
                  <a:lnTo>
                    <a:pt x="628" y="1106"/>
                  </a:lnTo>
                  <a:lnTo>
                    <a:pt x="622" y="1094"/>
                  </a:lnTo>
                  <a:lnTo>
                    <a:pt x="622" y="1081"/>
                  </a:lnTo>
                  <a:lnTo>
                    <a:pt x="628" y="1068"/>
                  </a:lnTo>
                  <a:lnTo>
                    <a:pt x="634" y="1068"/>
                  </a:lnTo>
                  <a:lnTo>
                    <a:pt x="647" y="1062"/>
                  </a:lnTo>
                  <a:lnTo>
                    <a:pt x="659" y="1062"/>
                  </a:lnTo>
                  <a:lnTo>
                    <a:pt x="740" y="1062"/>
                  </a:lnTo>
                  <a:lnTo>
                    <a:pt x="784" y="1049"/>
                  </a:lnTo>
                  <a:lnTo>
                    <a:pt x="809" y="1011"/>
                  </a:lnTo>
                  <a:lnTo>
                    <a:pt x="815" y="979"/>
                  </a:lnTo>
                  <a:lnTo>
                    <a:pt x="827" y="922"/>
                  </a:lnTo>
                  <a:lnTo>
                    <a:pt x="852" y="827"/>
                  </a:lnTo>
                  <a:lnTo>
                    <a:pt x="877" y="712"/>
                  </a:lnTo>
                  <a:lnTo>
                    <a:pt x="914" y="559"/>
                  </a:lnTo>
                  <a:lnTo>
                    <a:pt x="429" y="559"/>
                  </a:lnTo>
                  <a:lnTo>
                    <a:pt x="317" y="1005"/>
                  </a:lnTo>
                  <a:lnTo>
                    <a:pt x="317" y="1024"/>
                  </a:lnTo>
                  <a:lnTo>
                    <a:pt x="317" y="1036"/>
                  </a:lnTo>
                  <a:lnTo>
                    <a:pt x="330" y="1055"/>
                  </a:lnTo>
                  <a:lnTo>
                    <a:pt x="367" y="1062"/>
                  </a:lnTo>
                  <a:lnTo>
                    <a:pt x="423" y="1062"/>
                  </a:lnTo>
                  <a:lnTo>
                    <a:pt x="442" y="1062"/>
                  </a:lnTo>
                  <a:lnTo>
                    <a:pt x="454" y="1068"/>
                  </a:lnTo>
                  <a:lnTo>
                    <a:pt x="460" y="1068"/>
                  </a:lnTo>
                  <a:lnTo>
                    <a:pt x="460" y="1081"/>
                  </a:lnTo>
                  <a:lnTo>
                    <a:pt x="460" y="1100"/>
                  </a:lnTo>
                  <a:lnTo>
                    <a:pt x="454" y="1106"/>
                  </a:lnTo>
                  <a:lnTo>
                    <a:pt x="448" y="1113"/>
                  </a:lnTo>
                  <a:lnTo>
                    <a:pt x="442" y="1113"/>
                  </a:lnTo>
                  <a:lnTo>
                    <a:pt x="435" y="1113"/>
                  </a:lnTo>
                  <a:lnTo>
                    <a:pt x="330" y="1113"/>
                  </a:lnTo>
                  <a:lnTo>
                    <a:pt x="230" y="1106"/>
                  </a:lnTo>
                  <a:lnTo>
                    <a:pt x="162" y="1113"/>
                  </a:lnTo>
                  <a:lnTo>
                    <a:pt x="87" y="1113"/>
                  </a:lnTo>
                  <a:lnTo>
                    <a:pt x="25" y="1113"/>
                  </a:lnTo>
                  <a:lnTo>
                    <a:pt x="19" y="1113"/>
                  </a:lnTo>
                  <a:lnTo>
                    <a:pt x="13" y="1113"/>
                  </a:lnTo>
                  <a:lnTo>
                    <a:pt x="6" y="1113"/>
                  </a:lnTo>
                  <a:lnTo>
                    <a:pt x="6" y="1106"/>
                  </a:lnTo>
                  <a:lnTo>
                    <a:pt x="0" y="1094"/>
                  </a:lnTo>
                  <a:lnTo>
                    <a:pt x="6" y="1081"/>
                  </a:lnTo>
                  <a:lnTo>
                    <a:pt x="6" y="1068"/>
                  </a:lnTo>
                  <a:lnTo>
                    <a:pt x="19" y="1068"/>
                  </a:lnTo>
                  <a:lnTo>
                    <a:pt x="31" y="1062"/>
                  </a:lnTo>
                  <a:lnTo>
                    <a:pt x="44" y="1062"/>
                  </a:lnTo>
                  <a:lnTo>
                    <a:pt x="106" y="1062"/>
                  </a:lnTo>
                  <a:lnTo>
                    <a:pt x="143" y="1055"/>
                  </a:lnTo>
                  <a:lnTo>
                    <a:pt x="168" y="1043"/>
                  </a:lnTo>
                  <a:lnTo>
                    <a:pt x="180" y="1017"/>
                  </a:lnTo>
                  <a:lnTo>
                    <a:pt x="193" y="986"/>
                  </a:lnTo>
                  <a:lnTo>
                    <a:pt x="404" y="114"/>
                  </a:lnTo>
                  <a:lnTo>
                    <a:pt x="404" y="95"/>
                  </a:lnTo>
                  <a:lnTo>
                    <a:pt x="411" y="89"/>
                  </a:lnTo>
                  <a:lnTo>
                    <a:pt x="411" y="82"/>
                  </a:lnTo>
                  <a:lnTo>
                    <a:pt x="411" y="70"/>
                  </a:lnTo>
                  <a:lnTo>
                    <a:pt x="398" y="63"/>
                  </a:lnTo>
                  <a:lnTo>
                    <a:pt x="386" y="57"/>
                  </a:lnTo>
                  <a:lnTo>
                    <a:pt x="367" y="57"/>
                  </a:lnTo>
                  <a:lnTo>
                    <a:pt x="348" y="51"/>
                  </a:lnTo>
                  <a:lnTo>
                    <a:pt x="330" y="51"/>
                  </a:lnTo>
                  <a:lnTo>
                    <a:pt x="311" y="51"/>
                  </a:lnTo>
                  <a:lnTo>
                    <a:pt x="305" y="51"/>
                  </a:lnTo>
                  <a:lnTo>
                    <a:pt x="286" y="51"/>
                  </a:lnTo>
                  <a:lnTo>
                    <a:pt x="274" y="51"/>
                  </a:lnTo>
                  <a:lnTo>
                    <a:pt x="268" y="44"/>
                  </a:lnTo>
                  <a:lnTo>
                    <a:pt x="261" y="31"/>
                  </a:lnTo>
                  <a:lnTo>
                    <a:pt x="268" y="19"/>
                  </a:lnTo>
                  <a:lnTo>
                    <a:pt x="268" y="12"/>
                  </a:lnTo>
                  <a:lnTo>
                    <a:pt x="274" y="6"/>
                  </a:lnTo>
                  <a:lnTo>
                    <a:pt x="286" y="6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10241" y="4482"/>
              <a:ext cx="416" cy="763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42" y="0"/>
                </a:cxn>
                <a:cxn ang="0">
                  <a:pos x="255" y="6"/>
                </a:cxn>
                <a:cxn ang="0">
                  <a:pos x="255" y="13"/>
                </a:cxn>
                <a:cxn ang="0">
                  <a:pos x="261" y="32"/>
                </a:cxn>
                <a:cxn ang="0">
                  <a:pos x="261" y="668"/>
                </a:cxn>
                <a:cxn ang="0">
                  <a:pos x="261" y="693"/>
                </a:cxn>
                <a:cxn ang="0">
                  <a:pos x="273" y="712"/>
                </a:cxn>
                <a:cxn ang="0">
                  <a:pos x="304" y="719"/>
                </a:cxn>
                <a:cxn ang="0">
                  <a:pos x="373" y="725"/>
                </a:cxn>
                <a:cxn ang="0">
                  <a:pos x="416" y="725"/>
                </a:cxn>
                <a:cxn ang="0">
                  <a:pos x="416" y="763"/>
                </a:cxn>
                <a:cxn ang="0">
                  <a:pos x="379" y="763"/>
                </a:cxn>
                <a:cxn ang="0">
                  <a:pos x="317" y="763"/>
                </a:cxn>
                <a:cxn ang="0">
                  <a:pos x="255" y="763"/>
                </a:cxn>
                <a:cxn ang="0">
                  <a:pos x="211" y="763"/>
                </a:cxn>
                <a:cxn ang="0">
                  <a:pos x="168" y="763"/>
                </a:cxn>
                <a:cxn ang="0">
                  <a:pos x="106" y="763"/>
                </a:cxn>
                <a:cxn ang="0">
                  <a:pos x="43" y="763"/>
                </a:cxn>
                <a:cxn ang="0">
                  <a:pos x="12" y="763"/>
                </a:cxn>
                <a:cxn ang="0">
                  <a:pos x="12" y="725"/>
                </a:cxn>
                <a:cxn ang="0">
                  <a:pos x="56" y="725"/>
                </a:cxn>
                <a:cxn ang="0">
                  <a:pos x="118" y="719"/>
                </a:cxn>
                <a:cxn ang="0">
                  <a:pos x="149" y="712"/>
                </a:cxn>
                <a:cxn ang="0">
                  <a:pos x="161" y="693"/>
                </a:cxn>
                <a:cxn ang="0">
                  <a:pos x="168" y="668"/>
                </a:cxn>
                <a:cxn ang="0">
                  <a:pos x="168" y="82"/>
                </a:cxn>
                <a:cxn ang="0">
                  <a:pos x="106" y="108"/>
                </a:cxn>
                <a:cxn ang="0">
                  <a:pos x="43" y="114"/>
                </a:cxn>
                <a:cxn ang="0">
                  <a:pos x="0" y="114"/>
                </a:cxn>
                <a:cxn ang="0">
                  <a:pos x="0" y="76"/>
                </a:cxn>
                <a:cxn ang="0">
                  <a:pos x="50" y="70"/>
                </a:cxn>
                <a:cxn ang="0">
                  <a:pos x="106" y="63"/>
                </a:cxn>
                <a:cxn ang="0">
                  <a:pos x="168" y="44"/>
                </a:cxn>
                <a:cxn ang="0">
                  <a:pos x="224" y="0"/>
                </a:cxn>
              </a:cxnLst>
              <a:rect l="0" t="0" r="r" b="b"/>
              <a:pathLst>
                <a:path w="416" h="763">
                  <a:moveTo>
                    <a:pt x="224" y="0"/>
                  </a:moveTo>
                  <a:lnTo>
                    <a:pt x="242" y="0"/>
                  </a:lnTo>
                  <a:lnTo>
                    <a:pt x="255" y="6"/>
                  </a:lnTo>
                  <a:lnTo>
                    <a:pt x="255" y="13"/>
                  </a:lnTo>
                  <a:lnTo>
                    <a:pt x="261" y="32"/>
                  </a:lnTo>
                  <a:lnTo>
                    <a:pt x="261" y="668"/>
                  </a:lnTo>
                  <a:lnTo>
                    <a:pt x="261" y="693"/>
                  </a:lnTo>
                  <a:lnTo>
                    <a:pt x="273" y="712"/>
                  </a:lnTo>
                  <a:lnTo>
                    <a:pt x="304" y="719"/>
                  </a:lnTo>
                  <a:lnTo>
                    <a:pt x="373" y="725"/>
                  </a:lnTo>
                  <a:lnTo>
                    <a:pt x="416" y="725"/>
                  </a:lnTo>
                  <a:lnTo>
                    <a:pt x="416" y="763"/>
                  </a:lnTo>
                  <a:lnTo>
                    <a:pt x="379" y="763"/>
                  </a:lnTo>
                  <a:lnTo>
                    <a:pt x="317" y="763"/>
                  </a:lnTo>
                  <a:lnTo>
                    <a:pt x="255" y="763"/>
                  </a:lnTo>
                  <a:lnTo>
                    <a:pt x="211" y="763"/>
                  </a:lnTo>
                  <a:lnTo>
                    <a:pt x="168" y="763"/>
                  </a:lnTo>
                  <a:lnTo>
                    <a:pt x="106" y="763"/>
                  </a:lnTo>
                  <a:lnTo>
                    <a:pt x="43" y="763"/>
                  </a:lnTo>
                  <a:lnTo>
                    <a:pt x="12" y="763"/>
                  </a:lnTo>
                  <a:lnTo>
                    <a:pt x="12" y="725"/>
                  </a:lnTo>
                  <a:lnTo>
                    <a:pt x="56" y="725"/>
                  </a:lnTo>
                  <a:lnTo>
                    <a:pt x="118" y="719"/>
                  </a:lnTo>
                  <a:lnTo>
                    <a:pt x="149" y="712"/>
                  </a:lnTo>
                  <a:lnTo>
                    <a:pt x="161" y="693"/>
                  </a:lnTo>
                  <a:lnTo>
                    <a:pt x="168" y="668"/>
                  </a:lnTo>
                  <a:lnTo>
                    <a:pt x="168" y="82"/>
                  </a:lnTo>
                  <a:lnTo>
                    <a:pt x="106" y="108"/>
                  </a:lnTo>
                  <a:lnTo>
                    <a:pt x="43" y="114"/>
                  </a:lnTo>
                  <a:lnTo>
                    <a:pt x="0" y="114"/>
                  </a:lnTo>
                  <a:lnTo>
                    <a:pt x="0" y="76"/>
                  </a:lnTo>
                  <a:lnTo>
                    <a:pt x="50" y="70"/>
                  </a:lnTo>
                  <a:lnTo>
                    <a:pt x="106" y="63"/>
                  </a:lnTo>
                  <a:lnTo>
                    <a:pt x="168" y="44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11012" y="3789"/>
              <a:ext cx="367" cy="1628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61" y="0"/>
                </a:cxn>
                <a:cxn ang="0">
                  <a:pos x="367" y="6"/>
                </a:cxn>
                <a:cxn ang="0">
                  <a:pos x="367" y="19"/>
                </a:cxn>
                <a:cxn ang="0">
                  <a:pos x="367" y="19"/>
                </a:cxn>
                <a:cxn ang="0">
                  <a:pos x="367" y="25"/>
                </a:cxn>
                <a:cxn ang="0">
                  <a:pos x="361" y="25"/>
                </a:cxn>
                <a:cxn ang="0">
                  <a:pos x="354" y="38"/>
                </a:cxn>
                <a:cxn ang="0">
                  <a:pos x="348" y="44"/>
                </a:cxn>
                <a:cxn ang="0">
                  <a:pos x="261" y="152"/>
                </a:cxn>
                <a:cxn ang="0">
                  <a:pos x="193" y="273"/>
                </a:cxn>
                <a:cxn ang="0">
                  <a:pos x="143" y="400"/>
                </a:cxn>
                <a:cxn ang="0">
                  <a:pos x="112" y="534"/>
                </a:cxn>
                <a:cxn ang="0">
                  <a:pos x="93" y="674"/>
                </a:cxn>
                <a:cxn ang="0">
                  <a:pos x="93" y="814"/>
                </a:cxn>
                <a:cxn ang="0">
                  <a:pos x="93" y="941"/>
                </a:cxn>
                <a:cxn ang="0">
                  <a:pos x="112" y="1074"/>
                </a:cxn>
                <a:cxn ang="0">
                  <a:pos x="143" y="1214"/>
                </a:cxn>
                <a:cxn ang="0">
                  <a:pos x="186" y="1342"/>
                </a:cxn>
                <a:cxn ang="0">
                  <a:pos x="255" y="1469"/>
                </a:cxn>
                <a:cxn ang="0">
                  <a:pos x="342" y="1577"/>
                </a:cxn>
                <a:cxn ang="0">
                  <a:pos x="354" y="1590"/>
                </a:cxn>
                <a:cxn ang="0">
                  <a:pos x="361" y="1602"/>
                </a:cxn>
                <a:cxn ang="0">
                  <a:pos x="367" y="1609"/>
                </a:cxn>
                <a:cxn ang="0">
                  <a:pos x="367" y="1609"/>
                </a:cxn>
                <a:cxn ang="0">
                  <a:pos x="367" y="1615"/>
                </a:cxn>
                <a:cxn ang="0">
                  <a:pos x="367" y="1615"/>
                </a:cxn>
                <a:cxn ang="0">
                  <a:pos x="367" y="1621"/>
                </a:cxn>
                <a:cxn ang="0">
                  <a:pos x="361" y="1628"/>
                </a:cxn>
                <a:cxn ang="0">
                  <a:pos x="348" y="1628"/>
                </a:cxn>
                <a:cxn ang="0">
                  <a:pos x="336" y="1621"/>
                </a:cxn>
                <a:cxn ang="0">
                  <a:pos x="298" y="1596"/>
                </a:cxn>
                <a:cxn ang="0">
                  <a:pos x="255" y="1551"/>
                </a:cxn>
                <a:cxn ang="0">
                  <a:pos x="205" y="1494"/>
                </a:cxn>
                <a:cxn ang="0">
                  <a:pos x="155" y="1418"/>
                </a:cxn>
                <a:cxn ang="0">
                  <a:pos x="106" y="1322"/>
                </a:cxn>
                <a:cxn ang="0">
                  <a:pos x="50" y="1183"/>
                </a:cxn>
                <a:cxn ang="0">
                  <a:pos x="19" y="1049"/>
                </a:cxn>
                <a:cxn ang="0">
                  <a:pos x="0" y="922"/>
                </a:cxn>
                <a:cxn ang="0">
                  <a:pos x="0" y="814"/>
                </a:cxn>
                <a:cxn ang="0">
                  <a:pos x="6" y="667"/>
                </a:cxn>
                <a:cxn ang="0">
                  <a:pos x="37" y="496"/>
                </a:cxn>
                <a:cxn ang="0">
                  <a:pos x="99" y="318"/>
                </a:cxn>
                <a:cxn ang="0">
                  <a:pos x="149" y="222"/>
                </a:cxn>
                <a:cxn ang="0">
                  <a:pos x="205" y="146"/>
                </a:cxn>
                <a:cxn ang="0">
                  <a:pos x="255" y="82"/>
                </a:cxn>
                <a:cxn ang="0">
                  <a:pos x="298" y="38"/>
                </a:cxn>
                <a:cxn ang="0">
                  <a:pos x="336" y="12"/>
                </a:cxn>
                <a:cxn ang="0">
                  <a:pos x="348" y="0"/>
                </a:cxn>
              </a:cxnLst>
              <a:rect l="0" t="0" r="r" b="b"/>
              <a:pathLst>
                <a:path w="367" h="1628">
                  <a:moveTo>
                    <a:pt x="348" y="0"/>
                  </a:moveTo>
                  <a:lnTo>
                    <a:pt x="361" y="0"/>
                  </a:lnTo>
                  <a:lnTo>
                    <a:pt x="367" y="6"/>
                  </a:lnTo>
                  <a:lnTo>
                    <a:pt x="367" y="19"/>
                  </a:lnTo>
                  <a:lnTo>
                    <a:pt x="367" y="19"/>
                  </a:lnTo>
                  <a:lnTo>
                    <a:pt x="367" y="25"/>
                  </a:lnTo>
                  <a:lnTo>
                    <a:pt x="361" y="25"/>
                  </a:lnTo>
                  <a:lnTo>
                    <a:pt x="354" y="38"/>
                  </a:lnTo>
                  <a:lnTo>
                    <a:pt x="348" y="44"/>
                  </a:lnTo>
                  <a:lnTo>
                    <a:pt x="261" y="152"/>
                  </a:lnTo>
                  <a:lnTo>
                    <a:pt x="193" y="273"/>
                  </a:lnTo>
                  <a:lnTo>
                    <a:pt x="143" y="400"/>
                  </a:lnTo>
                  <a:lnTo>
                    <a:pt x="112" y="534"/>
                  </a:lnTo>
                  <a:lnTo>
                    <a:pt x="93" y="674"/>
                  </a:lnTo>
                  <a:lnTo>
                    <a:pt x="93" y="814"/>
                  </a:lnTo>
                  <a:lnTo>
                    <a:pt x="93" y="941"/>
                  </a:lnTo>
                  <a:lnTo>
                    <a:pt x="112" y="1074"/>
                  </a:lnTo>
                  <a:lnTo>
                    <a:pt x="143" y="1214"/>
                  </a:lnTo>
                  <a:lnTo>
                    <a:pt x="186" y="1342"/>
                  </a:lnTo>
                  <a:lnTo>
                    <a:pt x="255" y="1469"/>
                  </a:lnTo>
                  <a:lnTo>
                    <a:pt x="342" y="1577"/>
                  </a:lnTo>
                  <a:lnTo>
                    <a:pt x="354" y="1590"/>
                  </a:lnTo>
                  <a:lnTo>
                    <a:pt x="361" y="1602"/>
                  </a:lnTo>
                  <a:lnTo>
                    <a:pt x="367" y="1609"/>
                  </a:lnTo>
                  <a:lnTo>
                    <a:pt x="367" y="1609"/>
                  </a:lnTo>
                  <a:lnTo>
                    <a:pt x="367" y="1615"/>
                  </a:lnTo>
                  <a:lnTo>
                    <a:pt x="367" y="1615"/>
                  </a:lnTo>
                  <a:lnTo>
                    <a:pt x="367" y="1621"/>
                  </a:lnTo>
                  <a:lnTo>
                    <a:pt x="361" y="1628"/>
                  </a:lnTo>
                  <a:lnTo>
                    <a:pt x="348" y="1628"/>
                  </a:lnTo>
                  <a:lnTo>
                    <a:pt x="336" y="1621"/>
                  </a:lnTo>
                  <a:lnTo>
                    <a:pt x="298" y="1596"/>
                  </a:lnTo>
                  <a:lnTo>
                    <a:pt x="255" y="1551"/>
                  </a:lnTo>
                  <a:lnTo>
                    <a:pt x="205" y="1494"/>
                  </a:lnTo>
                  <a:lnTo>
                    <a:pt x="155" y="1418"/>
                  </a:lnTo>
                  <a:lnTo>
                    <a:pt x="106" y="1322"/>
                  </a:lnTo>
                  <a:lnTo>
                    <a:pt x="50" y="1183"/>
                  </a:lnTo>
                  <a:lnTo>
                    <a:pt x="19" y="1049"/>
                  </a:lnTo>
                  <a:lnTo>
                    <a:pt x="0" y="922"/>
                  </a:lnTo>
                  <a:lnTo>
                    <a:pt x="0" y="814"/>
                  </a:lnTo>
                  <a:lnTo>
                    <a:pt x="6" y="667"/>
                  </a:lnTo>
                  <a:lnTo>
                    <a:pt x="37" y="496"/>
                  </a:lnTo>
                  <a:lnTo>
                    <a:pt x="99" y="318"/>
                  </a:lnTo>
                  <a:lnTo>
                    <a:pt x="149" y="222"/>
                  </a:lnTo>
                  <a:lnTo>
                    <a:pt x="205" y="146"/>
                  </a:lnTo>
                  <a:lnTo>
                    <a:pt x="255" y="82"/>
                  </a:lnTo>
                  <a:lnTo>
                    <a:pt x="298" y="38"/>
                  </a:lnTo>
                  <a:lnTo>
                    <a:pt x="336" y="12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11559" y="3897"/>
              <a:ext cx="970" cy="111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927" y="0"/>
                </a:cxn>
                <a:cxn ang="0">
                  <a:pos x="970" y="369"/>
                </a:cxn>
                <a:cxn ang="0">
                  <a:pos x="933" y="369"/>
                </a:cxn>
                <a:cxn ang="0">
                  <a:pos x="908" y="254"/>
                </a:cxn>
                <a:cxn ang="0">
                  <a:pos x="877" y="171"/>
                </a:cxn>
                <a:cxn ang="0">
                  <a:pos x="827" y="114"/>
                </a:cxn>
                <a:cxn ang="0">
                  <a:pos x="759" y="76"/>
                </a:cxn>
                <a:cxn ang="0">
                  <a:pos x="665" y="57"/>
                </a:cxn>
                <a:cxn ang="0">
                  <a:pos x="547" y="51"/>
                </a:cxn>
                <a:cxn ang="0">
                  <a:pos x="180" y="51"/>
                </a:cxn>
                <a:cxn ang="0">
                  <a:pos x="504" y="534"/>
                </a:cxn>
                <a:cxn ang="0">
                  <a:pos x="510" y="540"/>
                </a:cxn>
                <a:cxn ang="0">
                  <a:pos x="516" y="547"/>
                </a:cxn>
                <a:cxn ang="0">
                  <a:pos x="516" y="559"/>
                </a:cxn>
                <a:cxn ang="0">
                  <a:pos x="516" y="559"/>
                </a:cxn>
                <a:cxn ang="0">
                  <a:pos x="516" y="566"/>
                </a:cxn>
                <a:cxn ang="0">
                  <a:pos x="510" y="572"/>
                </a:cxn>
                <a:cxn ang="0">
                  <a:pos x="504" y="585"/>
                </a:cxn>
                <a:cxn ang="0">
                  <a:pos x="504" y="585"/>
                </a:cxn>
                <a:cxn ang="0">
                  <a:pos x="100" y="1043"/>
                </a:cxn>
                <a:cxn ang="0">
                  <a:pos x="541" y="1043"/>
                </a:cxn>
                <a:cxn ang="0">
                  <a:pos x="641" y="1043"/>
                </a:cxn>
                <a:cxn ang="0">
                  <a:pos x="721" y="1030"/>
                </a:cxn>
                <a:cxn ang="0">
                  <a:pos x="790" y="1005"/>
                </a:cxn>
                <a:cxn ang="0">
                  <a:pos x="846" y="966"/>
                </a:cxn>
                <a:cxn ang="0">
                  <a:pos x="883" y="909"/>
                </a:cxn>
                <a:cxn ang="0">
                  <a:pos x="914" y="833"/>
                </a:cxn>
                <a:cxn ang="0">
                  <a:pos x="933" y="731"/>
                </a:cxn>
                <a:cxn ang="0">
                  <a:pos x="970" y="731"/>
                </a:cxn>
                <a:cxn ang="0">
                  <a:pos x="927" y="1113"/>
                </a:cxn>
                <a:cxn ang="0">
                  <a:pos x="37" y="1113"/>
                </a:cxn>
                <a:cxn ang="0">
                  <a:pos x="25" y="1113"/>
                </a:cxn>
                <a:cxn ang="0">
                  <a:pos x="12" y="1113"/>
                </a:cxn>
                <a:cxn ang="0">
                  <a:pos x="6" y="1113"/>
                </a:cxn>
                <a:cxn ang="0">
                  <a:pos x="0" y="1106"/>
                </a:cxn>
                <a:cxn ang="0">
                  <a:pos x="0" y="1094"/>
                </a:cxn>
                <a:cxn ang="0">
                  <a:pos x="0" y="1094"/>
                </a:cxn>
                <a:cxn ang="0">
                  <a:pos x="0" y="1087"/>
                </a:cxn>
                <a:cxn ang="0">
                  <a:pos x="6" y="1081"/>
                </a:cxn>
                <a:cxn ang="0">
                  <a:pos x="19" y="1068"/>
                </a:cxn>
                <a:cxn ang="0">
                  <a:pos x="392" y="629"/>
                </a:cxn>
                <a:cxn ang="0">
                  <a:pos x="0" y="38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9" y="6"/>
                </a:cxn>
                <a:cxn ang="0">
                  <a:pos x="37" y="0"/>
                </a:cxn>
              </a:cxnLst>
              <a:rect l="0" t="0" r="r" b="b"/>
              <a:pathLst>
                <a:path w="970" h="1113">
                  <a:moveTo>
                    <a:pt x="37" y="0"/>
                  </a:moveTo>
                  <a:lnTo>
                    <a:pt x="927" y="0"/>
                  </a:lnTo>
                  <a:lnTo>
                    <a:pt x="970" y="369"/>
                  </a:lnTo>
                  <a:lnTo>
                    <a:pt x="933" y="369"/>
                  </a:lnTo>
                  <a:lnTo>
                    <a:pt x="908" y="254"/>
                  </a:lnTo>
                  <a:lnTo>
                    <a:pt x="877" y="171"/>
                  </a:lnTo>
                  <a:lnTo>
                    <a:pt x="827" y="114"/>
                  </a:lnTo>
                  <a:lnTo>
                    <a:pt x="759" y="76"/>
                  </a:lnTo>
                  <a:lnTo>
                    <a:pt x="665" y="57"/>
                  </a:lnTo>
                  <a:lnTo>
                    <a:pt x="547" y="51"/>
                  </a:lnTo>
                  <a:lnTo>
                    <a:pt x="180" y="51"/>
                  </a:lnTo>
                  <a:lnTo>
                    <a:pt x="504" y="534"/>
                  </a:lnTo>
                  <a:lnTo>
                    <a:pt x="510" y="540"/>
                  </a:lnTo>
                  <a:lnTo>
                    <a:pt x="516" y="547"/>
                  </a:lnTo>
                  <a:lnTo>
                    <a:pt x="516" y="559"/>
                  </a:lnTo>
                  <a:lnTo>
                    <a:pt x="516" y="559"/>
                  </a:lnTo>
                  <a:lnTo>
                    <a:pt x="516" y="566"/>
                  </a:lnTo>
                  <a:lnTo>
                    <a:pt x="510" y="572"/>
                  </a:lnTo>
                  <a:lnTo>
                    <a:pt x="504" y="585"/>
                  </a:lnTo>
                  <a:lnTo>
                    <a:pt x="504" y="585"/>
                  </a:lnTo>
                  <a:lnTo>
                    <a:pt x="100" y="1043"/>
                  </a:lnTo>
                  <a:lnTo>
                    <a:pt x="541" y="1043"/>
                  </a:lnTo>
                  <a:lnTo>
                    <a:pt x="641" y="1043"/>
                  </a:lnTo>
                  <a:lnTo>
                    <a:pt x="721" y="1030"/>
                  </a:lnTo>
                  <a:lnTo>
                    <a:pt x="790" y="1005"/>
                  </a:lnTo>
                  <a:lnTo>
                    <a:pt x="846" y="966"/>
                  </a:lnTo>
                  <a:lnTo>
                    <a:pt x="883" y="909"/>
                  </a:lnTo>
                  <a:lnTo>
                    <a:pt x="914" y="833"/>
                  </a:lnTo>
                  <a:lnTo>
                    <a:pt x="933" y="731"/>
                  </a:lnTo>
                  <a:lnTo>
                    <a:pt x="970" y="731"/>
                  </a:lnTo>
                  <a:lnTo>
                    <a:pt x="927" y="1113"/>
                  </a:lnTo>
                  <a:lnTo>
                    <a:pt x="37" y="1113"/>
                  </a:lnTo>
                  <a:lnTo>
                    <a:pt x="25" y="1113"/>
                  </a:lnTo>
                  <a:lnTo>
                    <a:pt x="12" y="1113"/>
                  </a:lnTo>
                  <a:lnTo>
                    <a:pt x="6" y="1113"/>
                  </a:lnTo>
                  <a:lnTo>
                    <a:pt x="0" y="1106"/>
                  </a:lnTo>
                  <a:lnTo>
                    <a:pt x="0" y="1094"/>
                  </a:lnTo>
                  <a:lnTo>
                    <a:pt x="0" y="1094"/>
                  </a:lnTo>
                  <a:lnTo>
                    <a:pt x="0" y="1087"/>
                  </a:lnTo>
                  <a:lnTo>
                    <a:pt x="6" y="1081"/>
                  </a:lnTo>
                  <a:lnTo>
                    <a:pt x="19" y="1068"/>
                  </a:lnTo>
                  <a:lnTo>
                    <a:pt x="392" y="629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9" y="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12759" y="4838"/>
              <a:ext cx="187" cy="49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5" y="13"/>
                </a:cxn>
                <a:cxn ang="0">
                  <a:pos x="156" y="45"/>
                </a:cxn>
                <a:cxn ang="0">
                  <a:pos x="180" y="102"/>
                </a:cxn>
                <a:cxn ang="0">
                  <a:pos x="187" y="172"/>
                </a:cxn>
                <a:cxn ang="0">
                  <a:pos x="187" y="172"/>
                </a:cxn>
                <a:cxn ang="0">
                  <a:pos x="174" y="261"/>
                </a:cxn>
                <a:cxn ang="0">
                  <a:pos x="149" y="337"/>
                </a:cxn>
                <a:cxn ang="0">
                  <a:pos x="118" y="401"/>
                </a:cxn>
                <a:cxn ang="0">
                  <a:pos x="87" y="452"/>
                </a:cxn>
                <a:cxn ang="0">
                  <a:pos x="56" y="477"/>
                </a:cxn>
                <a:cxn ang="0">
                  <a:pos x="37" y="490"/>
                </a:cxn>
                <a:cxn ang="0">
                  <a:pos x="31" y="483"/>
                </a:cxn>
                <a:cxn ang="0">
                  <a:pos x="25" y="477"/>
                </a:cxn>
                <a:cxn ang="0">
                  <a:pos x="25" y="471"/>
                </a:cxn>
                <a:cxn ang="0">
                  <a:pos x="25" y="464"/>
                </a:cxn>
                <a:cxn ang="0">
                  <a:pos x="25" y="464"/>
                </a:cxn>
                <a:cxn ang="0">
                  <a:pos x="31" y="458"/>
                </a:cxn>
                <a:cxn ang="0">
                  <a:pos x="44" y="445"/>
                </a:cxn>
                <a:cxn ang="0">
                  <a:pos x="81" y="394"/>
                </a:cxn>
                <a:cxn ang="0">
                  <a:pos x="118" y="331"/>
                </a:cxn>
                <a:cxn ang="0">
                  <a:pos x="143" y="254"/>
                </a:cxn>
                <a:cxn ang="0">
                  <a:pos x="149" y="172"/>
                </a:cxn>
                <a:cxn ang="0">
                  <a:pos x="149" y="159"/>
                </a:cxn>
                <a:cxn ang="0">
                  <a:pos x="149" y="153"/>
                </a:cxn>
                <a:cxn ang="0">
                  <a:pos x="149" y="146"/>
                </a:cxn>
                <a:cxn ang="0">
                  <a:pos x="149" y="146"/>
                </a:cxn>
                <a:cxn ang="0">
                  <a:pos x="143" y="146"/>
                </a:cxn>
                <a:cxn ang="0">
                  <a:pos x="143" y="153"/>
                </a:cxn>
                <a:cxn ang="0">
                  <a:pos x="143" y="153"/>
                </a:cxn>
                <a:cxn ang="0">
                  <a:pos x="125" y="165"/>
                </a:cxn>
                <a:cxn ang="0">
                  <a:pos x="106" y="172"/>
                </a:cxn>
                <a:cxn ang="0">
                  <a:pos x="87" y="172"/>
                </a:cxn>
                <a:cxn ang="0">
                  <a:pos x="62" y="172"/>
                </a:cxn>
                <a:cxn ang="0">
                  <a:pos x="37" y="159"/>
                </a:cxn>
                <a:cxn ang="0">
                  <a:pos x="25" y="146"/>
                </a:cxn>
                <a:cxn ang="0">
                  <a:pos x="13" y="127"/>
                </a:cxn>
                <a:cxn ang="0">
                  <a:pos x="0" y="108"/>
                </a:cxn>
                <a:cxn ang="0">
                  <a:pos x="0" y="89"/>
                </a:cxn>
                <a:cxn ang="0">
                  <a:pos x="0" y="64"/>
                </a:cxn>
                <a:cxn ang="0">
                  <a:pos x="13" y="45"/>
                </a:cxn>
                <a:cxn ang="0">
                  <a:pos x="25" y="25"/>
                </a:cxn>
                <a:cxn ang="0">
                  <a:pos x="37" y="13"/>
                </a:cxn>
                <a:cxn ang="0">
                  <a:pos x="62" y="6"/>
                </a:cxn>
                <a:cxn ang="0">
                  <a:pos x="87" y="0"/>
                </a:cxn>
              </a:cxnLst>
              <a:rect l="0" t="0" r="r" b="b"/>
              <a:pathLst>
                <a:path w="187" h="490">
                  <a:moveTo>
                    <a:pt x="87" y="0"/>
                  </a:moveTo>
                  <a:lnTo>
                    <a:pt x="125" y="13"/>
                  </a:lnTo>
                  <a:lnTo>
                    <a:pt x="156" y="45"/>
                  </a:lnTo>
                  <a:lnTo>
                    <a:pt x="180" y="102"/>
                  </a:lnTo>
                  <a:lnTo>
                    <a:pt x="187" y="172"/>
                  </a:lnTo>
                  <a:lnTo>
                    <a:pt x="187" y="172"/>
                  </a:lnTo>
                  <a:lnTo>
                    <a:pt x="174" y="261"/>
                  </a:lnTo>
                  <a:lnTo>
                    <a:pt x="149" y="337"/>
                  </a:lnTo>
                  <a:lnTo>
                    <a:pt x="118" y="401"/>
                  </a:lnTo>
                  <a:lnTo>
                    <a:pt x="87" y="452"/>
                  </a:lnTo>
                  <a:lnTo>
                    <a:pt x="56" y="477"/>
                  </a:lnTo>
                  <a:lnTo>
                    <a:pt x="37" y="490"/>
                  </a:lnTo>
                  <a:lnTo>
                    <a:pt x="31" y="483"/>
                  </a:lnTo>
                  <a:lnTo>
                    <a:pt x="25" y="477"/>
                  </a:lnTo>
                  <a:lnTo>
                    <a:pt x="25" y="471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31" y="458"/>
                  </a:lnTo>
                  <a:lnTo>
                    <a:pt x="44" y="445"/>
                  </a:lnTo>
                  <a:lnTo>
                    <a:pt x="81" y="394"/>
                  </a:lnTo>
                  <a:lnTo>
                    <a:pt x="118" y="331"/>
                  </a:lnTo>
                  <a:lnTo>
                    <a:pt x="143" y="254"/>
                  </a:lnTo>
                  <a:lnTo>
                    <a:pt x="149" y="172"/>
                  </a:lnTo>
                  <a:lnTo>
                    <a:pt x="149" y="159"/>
                  </a:lnTo>
                  <a:lnTo>
                    <a:pt x="149" y="153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3" y="146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25" y="165"/>
                  </a:lnTo>
                  <a:lnTo>
                    <a:pt x="106" y="172"/>
                  </a:lnTo>
                  <a:lnTo>
                    <a:pt x="87" y="172"/>
                  </a:lnTo>
                  <a:lnTo>
                    <a:pt x="62" y="172"/>
                  </a:lnTo>
                  <a:lnTo>
                    <a:pt x="37" y="159"/>
                  </a:lnTo>
                  <a:lnTo>
                    <a:pt x="25" y="146"/>
                  </a:lnTo>
                  <a:lnTo>
                    <a:pt x="13" y="127"/>
                  </a:lnTo>
                  <a:lnTo>
                    <a:pt x="0" y="108"/>
                  </a:lnTo>
                  <a:lnTo>
                    <a:pt x="0" y="89"/>
                  </a:lnTo>
                  <a:lnTo>
                    <a:pt x="0" y="64"/>
                  </a:lnTo>
                  <a:lnTo>
                    <a:pt x="13" y="45"/>
                  </a:lnTo>
                  <a:lnTo>
                    <a:pt x="25" y="25"/>
                  </a:lnTo>
                  <a:lnTo>
                    <a:pt x="37" y="13"/>
                  </a:lnTo>
                  <a:lnTo>
                    <a:pt x="62" y="6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13449" y="3789"/>
              <a:ext cx="566" cy="1628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560" y="6"/>
                </a:cxn>
                <a:cxn ang="0">
                  <a:pos x="560" y="25"/>
                </a:cxn>
                <a:cxn ang="0">
                  <a:pos x="548" y="38"/>
                </a:cxn>
                <a:cxn ang="0">
                  <a:pos x="417" y="76"/>
                </a:cxn>
                <a:cxn ang="0">
                  <a:pos x="355" y="146"/>
                </a:cxn>
                <a:cxn ang="0">
                  <a:pos x="336" y="216"/>
                </a:cxn>
                <a:cxn ang="0">
                  <a:pos x="336" y="610"/>
                </a:cxn>
                <a:cxn ang="0">
                  <a:pos x="293" y="731"/>
                </a:cxn>
                <a:cxn ang="0">
                  <a:pos x="150" y="814"/>
                </a:cxn>
                <a:cxn ang="0">
                  <a:pos x="274" y="877"/>
                </a:cxn>
                <a:cxn ang="0">
                  <a:pos x="330" y="973"/>
                </a:cxn>
                <a:cxn ang="0">
                  <a:pos x="336" y="1373"/>
                </a:cxn>
                <a:cxn ang="0">
                  <a:pos x="336" y="1418"/>
                </a:cxn>
                <a:cxn ang="0">
                  <a:pos x="336" y="1437"/>
                </a:cxn>
                <a:cxn ang="0">
                  <a:pos x="342" y="1456"/>
                </a:cxn>
                <a:cxn ang="0">
                  <a:pos x="411" y="1551"/>
                </a:cxn>
                <a:cxn ang="0">
                  <a:pos x="541" y="1596"/>
                </a:cxn>
                <a:cxn ang="0">
                  <a:pos x="560" y="1596"/>
                </a:cxn>
                <a:cxn ang="0">
                  <a:pos x="566" y="1615"/>
                </a:cxn>
                <a:cxn ang="0">
                  <a:pos x="554" y="1628"/>
                </a:cxn>
                <a:cxn ang="0">
                  <a:pos x="535" y="1628"/>
                </a:cxn>
                <a:cxn ang="0">
                  <a:pos x="380" y="1602"/>
                </a:cxn>
                <a:cxn ang="0">
                  <a:pos x="262" y="1520"/>
                </a:cxn>
                <a:cxn ang="0">
                  <a:pos x="230" y="1431"/>
                </a:cxn>
                <a:cxn ang="0">
                  <a:pos x="230" y="1062"/>
                </a:cxn>
                <a:cxn ang="0">
                  <a:pos x="230" y="1017"/>
                </a:cxn>
                <a:cxn ang="0">
                  <a:pos x="230" y="992"/>
                </a:cxn>
                <a:cxn ang="0">
                  <a:pos x="224" y="979"/>
                </a:cxn>
                <a:cxn ang="0">
                  <a:pos x="156" y="877"/>
                </a:cxn>
                <a:cxn ang="0">
                  <a:pos x="25" y="833"/>
                </a:cxn>
                <a:cxn ang="0">
                  <a:pos x="7" y="826"/>
                </a:cxn>
                <a:cxn ang="0">
                  <a:pos x="0" y="814"/>
                </a:cxn>
                <a:cxn ang="0">
                  <a:pos x="7" y="801"/>
                </a:cxn>
                <a:cxn ang="0">
                  <a:pos x="56" y="795"/>
                </a:cxn>
                <a:cxn ang="0">
                  <a:pos x="162" y="744"/>
                </a:cxn>
                <a:cxn ang="0">
                  <a:pos x="224" y="636"/>
                </a:cxn>
                <a:cxn ang="0">
                  <a:pos x="230" y="203"/>
                </a:cxn>
                <a:cxn ang="0">
                  <a:pos x="293" y="82"/>
                </a:cxn>
                <a:cxn ang="0">
                  <a:pos x="442" y="12"/>
                </a:cxn>
              </a:cxnLst>
              <a:rect l="0" t="0" r="r" b="b"/>
              <a:pathLst>
                <a:path w="566" h="1628">
                  <a:moveTo>
                    <a:pt x="535" y="0"/>
                  </a:moveTo>
                  <a:lnTo>
                    <a:pt x="548" y="0"/>
                  </a:lnTo>
                  <a:lnTo>
                    <a:pt x="554" y="6"/>
                  </a:lnTo>
                  <a:lnTo>
                    <a:pt x="560" y="6"/>
                  </a:lnTo>
                  <a:lnTo>
                    <a:pt x="566" y="19"/>
                  </a:lnTo>
                  <a:lnTo>
                    <a:pt x="560" y="25"/>
                  </a:lnTo>
                  <a:lnTo>
                    <a:pt x="560" y="31"/>
                  </a:lnTo>
                  <a:lnTo>
                    <a:pt x="548" y="38"/>
                  </a:lnTo>
                  <a:lnTo>
                    <a:pt x="473" y="50"/>
                  </a:lnTo>
                  <a:lnTo>
                    <a:pt x="417" y="76"/>
                  </a:lnTo>
                  <a:lnTo>
                    <a:pt x="380" y="108"/>
                  </a:lnTo>
                  <a:lnTo>
                    <a:pt x="355" y="146"/>
                  </a:lnTo>
                  <a:lnTo>
                    <a:pt x="336" y="184"/>
                  </a:lnTo>
                  <a:lnTo>
                    <a:pt x="336" y="216"/>
                  </a:lnTo>
                  <a:lnTo>
                    <a:pt x="336" y="216"/>
                  </a:lnTo>
                  <a:lnTo>
                    <a:pt x="336" y="610"/>
                  </a:lnTo>
                  <a:lnTo>
                    <a:pt x="324" y="674"/>
                  </a:lnTo>
                  <a:lnTo>
                    <a:pt x="293" y="731"/>
                  </a:lnTo>
                  <a:lnTo>
                    <a:pt x="230" y="782"/>
                  </a:lnTo>
                  <a:lnTo>
                    <a:pt x="150" y="814"/>
                  </a:lnTo>
                  <a:lnTo>
                    <a:pt x="212" y="839"/>
                  </a:lnTo>
                  <a:lnTo>
                    <a:pt x="274" y="877"/>
                  </a:lnTo>
                  <a:lnTo>
                    <a:pt x="311" y="928"/>
                  </a:lnTo>
                  <a:lnTo>
                    <a:pt x="330" y="973"/>
                  </a:lnTo>
                  <a:lnTo>
                    <a:pt x="336" y="1030"/>
                  </a:lnTo>
                  <a:lnTo>
                    <a:pt x="336" y="1373"/>
                  </a:lnTo>
                  <a:lnTo>
                    <a:pt x="336" y="1399"/>
                  </a:lnTo>
                  <a:lnTo>
                    <a:pt x="336" y="1418"/>
                  </a:lnTo>
                  <a:lnTo>
                    <a:pt x="336" y="1431"/>
                  </a:lnTo>
                  <a:lnTo>
                    <a:pt x="336" y="1437"/>
                  </a:lnTo>
                  <a:lnTo>
                    <a:pt x="336" y="1443"/>
                  </a:lnTo>
                  <a:lnTo>
                    <a:pt x="342" y="1456"/>
                  </a:lnTo>
                  <a:lnTo>
                    <a:pt x="367" y="1507"/>
                  </a:lnTo>
                  <a:lnTo>
                    <a:pt x="411" y="1551"/>
                  </a:lnTo>
                  <a:lnTo>
                    <a:pt x="467" y="1583"/>
                  </a:lnTo>
                  <a:lnTo>
                    <a:pt x="541" y="1596"/>
                  </a:lnTo>
                  <a:lnTo>
                    <a:pt x="548" y="1596"/>
                  </a:lnTo>
                  <a:lnTo>
                    <a:pt x="560" y="1596"/>
                  </a:lnTo>
                  <a:lnTo>
                    <a:pt x="566" y="1602"/>
                  </a:lnTo>
                  <a:lnTo>
                    <a:pt x="566" y="1615"/>
                  </a:lnTo>
                  <a:lnTo>
                    <a:pt x="560" y="1621"/>
                  </a:lnTo>
                  <a:lnTo>
                    <a:pt x="554" y="1628"/>
                  </a:lnTo>
                  <a:lnTo>
                    <a:pt x="548" y="1628"/>
                  </a:lnTo>
                  <a:lnTo>
                    <a:pt x="535" y="1628"/>
                  </a:lnTo>
                  <a:lnTo>
                    <a:pt x="461" y="1621"/>
                  </a:lnTo>
                  <a:lnTo>
                    <a:pt x="380" y="1602"/>
                  </a:lnTo>
                  <a:lnTo>
                    <a:pt x="305" y="1564"/>
                  </a:lnTo>
                  <a:lnTo>
                    <a:pt x="262" y="1520"/>
                  </a:lnTo>
                  <a:lnTo>
                    <a:pt x="237" y="1475"/>
                  </a:lnTo>
                  <a:lnTo>
                    <a:pt x="230" y="1431"/>
                  </a:lnTo>
                  <a:lnTo>
                    <a:pt x="230" y="1380"/>
                  </a:lnTo>
                  <a:lnTo>
                    <a:pt x="230" y="1062"/>
                  </a:lnTo>
                  <a:lnTo>
                    <a:pt x="230" y="1036"/>
                  </a:lnTo>
                  <a:lnTo>
                    <a:pt x="230" y="1017"/>
                  </a:lnTo>
                  <a:lnTo>
                    <a:pt x="230" y="1004"/>
                  </a:lnTo>
                  <a:lnTo>
                    <a:pt x="230" y="992"/>
                  </a:lnTo>
                  <a:lnTo>
                    <a:pt x="224" y="985"/>
                  </a:lnTo>
                  <a:lnTo>
                    <a:pt x="224" y="979"/>
                  </a:lnTo>
                  <a:lnTo>
                    <a:pt x="199" y="922"/>
                  </a:lnTo>
                  <a:lnTo>
                    <a:pt x="156" y="877"/>
                  </a:lnTo>
                  <a:lnTo>
                    <a:pt x="100" y="845"/>
                  </a:lnTo>
                  <a:lnTo>
                    <a:pt x="25" y="833"/>
                  </a:lnTo>
                  <a:lnTo>
                    <a:pt x="13" y="833"/>
                  </a:lnTo>
                  <a:lnTo>
                    <a:pt x="7" y="826"/>
                  </a:lnTo>
                  <a:lnTo>
                    <a:pt x="0" y="826"/>
                  </a:lnTo>
                  <a:lnTo>
                    <a:pt x="0" y="814"/>
                  </a:lnTo>
                  <a:lnTo>
                    <a:pt x="0" y="807"/>
                  </a:lnTo>
                  <a:lnTo>
                    <a:pt x="7" y="801"/>
                  </a:lnTo>
                  <a:lnTo>
                    <a:pt x="13" y="795"/>
                  </a:lnTo>
                  <a:lnTo>
                    <a:pt x="56" y="795"/>
                  </a:lnTo>
                  <a:lnTo>
                    <a:pt x="106" y="782"/>
                  </a:lnTo>
                  <a:lnTo>
                    <a:pt x="162" y="744"/>
                  </a:lnTo>
                  <a:lnTo>
                    <a:pt x="212" y="693"/>
                  </a:lnTo>
                  <a:lnTo>
                    <a:pt x="224" y="636"/>
                  </a:lnTo>
                  <a:lnTo>
                    <a:pt x="230" y="578"/>
                  </a:lnTo>
                  <a:lnTo>
                    <a:pt x="230" y="203"/>
                  </a:lnTo>
                  <a:lnTo>
                    <a:pt x="243" y="139"/>
                  </a:lnTo>
                  <a:lnTo>
                    <a:pt x="293" y="82"/>
                  </a:lnTo>
                  <a:lnTo>
                    <a:pt x="361" y="38"/>
                  </a:lnTo>
                  <a:lnTo>
                    <a:pt x="442" y="12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14183" y="4291"/>
              <a:ext cx="802" cy="738"/>
            </a:xfrm>
            <a:custGeom>
              <a:avLst/>
              <a:gdLst/>
              <a:ahLst/>
              <a:cxnLst>
                <a:cxn ang="0">
                  <a:pos x="379" y="13"/>
                </a:cxn>
                <a:cxn ang="0">
                  <a:pos x="479" y="121"/>
                </a:cxn>
                <a:cxn ang="0">
                  <a:pos x="585" y="13"/>
                </a:cxn>
                <a:cxn ang="0">
                  <a:pos x="728" y="13"/>
                </a:cxn>
                <a:cxn ang="0">
                  <a:pos x="802" y="108"/>
                </a:cxn>
                <a:cxn ang="0">
                  <a:pos x="777" y="172"/>
                </a:cxn>
                <a:cxn ang="0">
                  <a:pos x="728" y="204"/>
                </a:cxn>
                <a:cxn ang="0">
                  <a:pos x="678" y="197"/>
                </a:cxn>
                <a:cxn ang="0">
                  <a:pos x="653" y="159"/>
                </a:cxn>
                <a:cxn ang="0">
                  <a:pos x="665" y="102"/>
                </a:cxn>
                <a:cxn ang="0">
                  <a:pos x="728" y="57"/>
                </a:cxn>
                <a:cxn ang="0">
                  <a:pos x="659" y="38"/>
                </a:cxn>
                <a:cxn ang="0">
                  <a:pos x="560" y="76"/>
                </a:cxn>
                <a:cxn ang="0">
                  <a:pos x="498" y="197"/>
                </a:cxn>
                <a:cxn ang="0">
                  <a:pos x="435" y="452"/>
                </a:cxn>
                <a:cxn ang="0">
                  <a:pos x="411" y="598"/>
                </a:cxn>
                <a:cxn ang="0">
                  <a:pos x="454" y="693"/>
                </a:cxn>
                <a:cxn ang="0">
                  <a:pos x="578" y="681"/>
                </a:cxn>
                <a:cxn ang="0">
                  <a:pos x="709" y="490"/>
                </a:cxn>
                <a:cxn ang="0">
                  <a:pos x="728" y="471"/>
                </a:cxn>
                <a:cxn ang="0">
                  <a:pos x="746" y="477"/>
                </a:cxn>
                <a:cxn ang="0">
                  <a:pos x="721" y="572"/>
                </a:cxn>
                <a:cxn ang="0">
                  <a:pos x="572" y="725"/>
                </a:cxn>
                <a:cxn ang="0">
                  <a:pos x="379" y="700"/>
                </a:cxn>
                <a:cxn ang="0">
                  <a:pos x="311" y="630"/>
                </a:cxn>
                <a:cxn ang="0">
                  <a:pos x="212" y="725"/>
                </a:cxn>
                <a:cxn ang="0">
                  <a:pos x="50" y="712"/>
                </a:cxn>
                <a:cxn ang="0">
                  <a:pos x="6" y="604"/>
                </a:cxn>
                <a:cxn ang="0">
                  <a:pos x="62" y="541"/>
                </a:cxn>
                <a:cxn ang="0">
                  <a:pos x="118" y="541"/>
                </a:cxn>
                <a:cxn ang="0">
                  <a:pos x="149" y="572"/>
                </a:cxn>
                <a:cxn ang="0">
                  <a:pos x="137" y="642"/>
                </a:cxn>
                <a:cxn ang="0">
                  <a:pos x="75" y="681"/>
                </a:cxn>
                <a:cxn ang="0">
                  <a:pos x="143" y="700"/>
                </a:cxn>
                <a:cxn ang="0">
                  <a:pos x="249" y="655"/>
                </a:cxn>
                <a:cxn ang="0">
                  <a:pos x="336" y="413"/>
                </a:cxn>
                <a:cxn ang="0">
                  <a:pos x="392" y="184"/>
                </a:cxn>
                <a:cxn ang="0">
                  <a:pos x="373" y="70"/>
                </a:cxn>
                <a:cxn ang="0">
                  <a:pos x="305" y="38"/>
                </a:cxn>
                <a:cxn ang="0">
                  <a:pos x="174" y="102"/>
                </a:cxn>
                <a:cxn ang="0">
                  <a:pos x="87" y="261"/>
                </a:cxn>
                <a:cxn ang="0">
                  <a:pos x="69" y="267"/>
                </a:cxn>
                <a:cxn ang="0">
                  <a:pos x="56" y="254"/>
                </a:cxn>
                <a:cxn ang="0">
                  <a:pos x="118" y="108"/>
                </a:cxn>
                <a:cxn ang="0">
                  <a:pos x="311" y="0"/>
                </a:cxn>
              </a:cxnLst>
              <a:rect l="0" t="0" r="r" b="b"/>
              <a:pathLst>
                <a:path w="802" h="738">
                  <a:moveTo>
                    <a:pt x="311" y="0"/>
                  </a:moveTo>
                  <a:lnTo>
                    <a:pt x="342" y="6"/>
                  </a:lnTo>
                  <a:lnTo>
                    <a:pt x="379" y="13"/>
                  </a:lnTo>
                  <a:lnTo>
                    <a:pt x="417" y="32"/>
                  </a:lnTo>
                  <a:lnTo>
                    <a:pt x="454" y="70"/>
                  </a:lnTo>
                  <a:lnTo>
                    <a:pt x="479" y="121"/>
                  </a:lnTo>
                  <a:lnTo>
                    <a:pt x="504" y="89"/>
                  </a:lnTo>
                  <a:lnTo>
                    <a:pt x="535" y="51"/>
                  </a:lnTo>
                  <a:lnTo>
                    <a:pt x="585" y="13"/>
                  </a:lnTo>
                  <a:lnTo>
                    <a:pt x="647" y="0"/>
                  </a:lnTo>
                  <a:lnTo>
                    <a:pt x="684" y="6"/>
                  </a:lnTo>
                  <a:lnTo>
                    <a:pt x="728" y="13"/>
                  </a:lnTo>
                  <a:lnTo>
                    <a:pt x="765" y="32"/>
                  </a:lnTo>
                  <a:lnTo>
                    <a:pt x="790" y="64"/>
                  </a:lnTo>
                  <a:lnTo>
                    <a:pt x="802" y="108"/>
                  </a:lnTo>
                  <a:lnTo>
                    <a:pt x="796" y="134"/>
                  </a:lnTo>
                  <a:lnTo>
                    <a:pt x="790" y="153"/>
                  </a:lnTo>
                  <a:lnTo>
                    <a:pt x="777" y="172"/>
                  </a:lnTo>
                  <a:lnTo>
                    <a:pt x="759" y="184"/>
                  </a:lnTo>
                  <a:lnTo>
                    <a:pt x="746" y="197"/>
                  </a:lnTo>
                  <a:lnTo>
                    <a:pt x="728" y="204"/>
                  </a:lnTo>
                  <a:lnTo>
                    <a:pt x="709" y="204"/>
                  </a:lnTo>
                  <a:lnTo>
                    <a:pt x="690" y="204"/>
                  </a:lnTo>
                  <a:lnTo>
                    <a:pt x="678" y="197"/>
                  </a:lnTo>
                  <a:lnTo>
                    <a:pt x="665" y="184"/>
                  </a:lnTo>
                  <a:lnTo>
                    <a:pt x="659" y="172"/>
                  </a:lnTo>
                  <a:lnTo>
                    <a:pt x="653" y="159"/>
                  </a:lnTo>
                  <a:lnTo>
                    <a:pt x="653" y="146"/>
                  </a:lnTo>
                  <a:lnTo>
                    <a:pt x="653" y="121"/>
                  </a:lnTo>
                  <a:lnTo>
                    <a:pt x="665" y="102"/>
                  </a:lnTo>
                  <a:lnTo>
                    <a:pt x="684" y="83"/>
                  </a:lnTo>
                  <a:lnTo>
                    <a:pt x="703" y="64"/>
                  </a:lnTo>
                  <a:lnTo>
                    <a:pt x="728" y="57"/>
                  </a:lnTo>
                  <a:lnTo>
                    <a:pt x="703" y="45"/>
                  </a:lnTo>
                  <a:lnTo>
                    <a:pt x="678" y="38"/>
                  </a:lnTo>
                  <a:lnTo>
                    <a:pt x="659" y="38"/>
                  </a:lnTo>
                  <a:lnTo>
                    <a:pt x="647" y="38"/>
                  </a:lnTo>
                  <a:lnTo>
                    <a:pt x="597" y="51"/>
                  </a:lnTo>
                  <a:lnTo>
                    <a:pt x="560" y="76"/>
                  </a:lnTo>
                  <a:lnTo>
                    <a:pt x="529" y="114"/>
                  </a:lnTo>
                  <a:lnTo>
                    <a:pt x="510" y="159"/>
                  </a:lnTo>
                  <a:lnTo>
                    <a:pt x="498" y="197"/>
                  </a:lnTo>
                  <a:lnTo>
                    <a:pt x="491" y="229"/>
                  </a:lnTo>
                  <a:lnTo>
                    <a:pt x="491" y="229"/>
                  </a:lnTo>
                  <a:lnTo>
                    <a:pt x="435" y="452"/>
                  </a:lnTo>
                  <a:lnTo>
                    <a:pt x="423" y="515"/>
                  </a:lnTo>
                  <a:lnTo>
                    <a:pt x="411" y="560"/>
                  </a:lnTo>
                  <a:lnTo>
                    <a:pt x="411" y="598"/>
                  </a:lnTo>
                  <a:lnTo>
                    <a:pt x="411" y="636"/>
                  </a:lnTo>
                  <a:lnTo>
                    <a:pt x="429" y="668"/>
                  </a:lnTo>
                  <a:lnTo>
                    <a:pt x="454" y="693"/>
                  </a:lnTo>
                  <a:lnTo>
                    <a:pt x="498" y="700"/>
                  </a:lnTo>
                  <a:lnTo>
                    <a:pt x="535" y="700"/>
                  </a:lnTo>
                  <a:lnTo>
                    <a:pt x="578" y="681"/>
                  </a:lnTo>
                  <a:lnTo>
                    <a:pt x="628" y="642"/>
                  </a:lnTo>
                  <a:lnTo>
                    <a:pt x="672" y="579"/>
                  </a:lnTo>
                  <a:lnTo>
                    <a:pt x="709" y="490"/>
                  </a:lnTo>
                  <a:lnTo>
                    <a:pt x="715" y="477"/>
                  </a:lnTo>
                  <a:lnTo>
                    <a:pt x="715" y="477"/>
                  </a:lnTo>
                  <a:lnTo>
                    <a:pt x="728" y="471"/>
                  </a:lnTo>
                  <a:lnTo>
                    <a:pt x="734" y="471"/>
                  </a:lnTo>
                  <a:lnTo>
                    <a:pt x="740" y="477"/>
                  </a:lnTo>
                  <a:lnTo>
                    <a:pt x="746" y="477"/>
                  </a:lnTo>
                  <a:lnTo>
                    <a:pt x="746" y="490"/>
                  </a:lnTo>
                  <a:lnTo>
                    <a:pt x="740" y="522"/>
                  </a:lnTo>
                  <a:lnTo>
                    <a:pt x="721" y="572"/>
                  </a:lnTo>
                  <a:lnTo>
                    <a:pt x="684" y="630"/>
                  </a:lnTo>
                  <a:lnTo>
                    <a:pt x="634" y="681"/>
                  </a:lnTo>
                  <a:lnTo>
                    <a:pt x="572" y="725"/>
                  </a:lnTo>
                  <a:lnTo>
                    <a:pt x="491" y="738"/>
                  </a:lnTo>
                  <a:lnTo>
                    <a:pt x="429" y="725"/>
                  </a:lnTo>
                  <a:lnTo>
                    <a:pt x="379" y="700"/>
                  </a:lnTo>
                  <a:lnTo>
                    <a:pt x="342" y="661"/>
                  </a:lnTo>
                  <a:lnTo>
                    <a:pt x="323" y="617"/>
                  </a:lnTo>
                  <a:lnTo>
                    <a:pt x="311" y="630"/>
                  </a:lnTo>
                  <a:lnTo>
                    <a:pt x="292" y="661"/>
                  </a:lnTo>
                  <a:lnTo>
                    <a:pt x="255" y="700"/>
                  </a:lnTo>
                  <a:lnTo>
                    <a:pt x="212" y="725"/>
                  </a:lnTo>
                  <a:lnTo>
                    <a:pt x="156" y="738"/>
                  </a:lnTo>
                  <a:lnTo>
                    <a:pt x="100" y="731"/>
                  </a:lnTo>
                  <a:lnTo>
                    <a:pt x="50" y="712"/>
                  </a:lnTo>
                  <a:lnTo>
                    <a:pt x="19" y="681"/>
                  </a:lnTo>
                  <a:lnTo>
                    <a:pt x="0" y="630"/>
                  </a:lnTo>
                  <a:lnTo>
                    <a:pt x="6" y="604"/>
                  </a:lnTo>
                  <a:lnTo>
                    <a:pt x="19" y="572"/>
                  </a:lnTo>
                  <a:lnTo>
                    <a:pt x="37" y="553"/>
                  </a:lnTo>
                  <a:lnTo>
                    <a:pt x="62" y="541"/>
                  </a:lnTo>
                  <a:lnTo>
                    <a:pt x="93" y="534"/>
                  </a:lnTo>
                  <a:lnTo>
                    <a:pt x="106" y="534"/>
                  </a:lnTo>
                  <a:lnTo>
                    <a:pt x="118" y="541"/>
                  </a:lnTo>
                  <a:lnTo>
                    <a:pt x="131" y="547"/>
                  </a:lnTo>
                  <a:lnTo>
                    <a:pt x="143" y="560"/>
                  </a:lnTo>
                  <a:lnTo>
                    <a:pt x="149" y="572"/>
                  </a:lnTo>
                  <a:lnTo>
                    <a:pt x="149" y="592"/>
                  </a:lnTo>
                  <a:lnTo>
                    <a:pt x="149" y="617"/>
                  </a:lnTo>
                  <a:lnTo>
                    <a:pt x="137" y="642"/>
                  </a:lnTo>
                  <a:lnTo>
                    <a:pt x="118" y="661"/>
                  </a:lnTo>
                  <a:lnTo>
                    <a:pt x="100" y="674"/>
                  </a:lnTo>
                  <a:lnTo>
                    <a:pt x="75" y="681"/>
                  </a:lnTo>
                  <a:lnTo>
                    <a:pt x="100" y="693"/>
                  </a:lnTo>
                  <a:lnTo>
                    <a:pt x="124" y="700"/>
                  </a:lnTo>
                  <a:lnTo>
                    <a:pt x="143" y="700"/>
                  </a:lnTo>
                  <a:lnTo>
                    <a:pt x="156" y="700"/>
                  </a:lnTo>
                  <a:lnTo>
                    <a:pt x="205" y="693"/>
                  </a:lnTo>
                  <a:lnTo>
                    <a:pt x="249" y="655"/>
                  </a:lnTo>
                  <a:lnTo>
                    <a:pt x="280" y="604"/>
                  </a:lnTo>
                  <a:lnTo>
                    <a:pt x="305" y="534"/>
                  </a:lnTo>
                  <a:lnTo>
                    <a:pt x="336" y="413"/>
                  </a:lnTo>
                  <a:lnTo>
                    <a:pt x="361" y="312"/>
                  </a:lnTo>
                  <a:lnTo>
                    <a:pt x="379" y="235"/>
                  </a:lnTo>
                  <a:lnTo>
                    <a:pt x="392" y="184"/>
                  </a:lnTo>
                  <a:lnTo>
                    <a:pt x="392" y="146"/>
                  </a:lnTo>
                  <a:lnTo>
                    <a:pt x="386" y="102"/>
                  </a:lnTo>
                  <a:lnTo>
                    <a:pt x="373" y="70"/>
                  </a:lnTo>
                  <a:lnTo>
                    <a:pt x="348" y="51"/>
                  </a:lnTo>
                  <a:lnTo>
                    <a:pt x="330" y="38"/>
                  </a:lnTo>
                  <a:lnTo>
                    <a:pt x="305" y="38"/>
                  </a:lnTo>
                  <a:lnTo>
                    <a:pt x="268" y="45"/>
                  </a:lnTo>
                  <a:lnTo>
                    <a:pt x="224" y="64"/>
                  </a:lnTo>
                  <a:lnTo>
                    <a:pt x="174" y="102"/>
                  </a:lnTo>
                  <a:lnTo>
                    <a:pt x="131" y="159"/>
                  </a:lnTo>
                  <a:lnTo>
                    <a:pt x="93" y="248"/>
                  </a:lnTo>
                  <a:lnTo>
                    <a:pt x="87" y="261"/>
                  </a:lnTo>
                  <a:lnTo>
                    <a:pt x="81" y="267"/>
                  </a:lnTo>
                  <a:lnTo>
                    <a:pt x="75" y="267"/>
                  </a:lnTo>
                  <a:lnTo>
                    <a:pt x="69" y="267"/>
                  </a:lnTo>
                  <a:lnTo>
                    <a:pt x="62" y="267"/>
                  </a:lnTo>
                  <a:lnTo>
                    <a:pt x="56" y="261"/>
                  </a:lnTo>
                  <a:lnTo>
                    <a:pt x="56" y="254"/>
                  </a:lnTo>
                  <a:lnTo>
                    <a:pt x="62" y="216"/>
                  </a:lnTo>
                  <a:lnTo>
                    <a:pt x="81" y="165"/>
                  </a:lnTo>
                  <a:lnTo>
                    <a:pt x="118" y="108"/>
                  </a:lnTo>
                  <a:lnTo>
                    <a:pt x="168" y="57"/>
                  </a:lnTo>
                  <a:lnTo>
                    <a:pt x="236" y="19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"/>
            <p:cNvSpPr>
              <a:spLocks noEditPoints="1"/>
            </p:cNvSpPr>
            <p:nvPr/>
          </p:nvSpPr>
          <p:spPr bwMode="auto">
            <a:xfrm>
              <a:off x="15097" y="4482"/>
              <a:ext cx="342" cy="776"/>
            </a:xfrm>
            <a:custGeom>
              <a:avLst/>
              <a:gdLst/>
              <a:ahLst/>
              <a:cxnLst>
                <a:cxn ang="0">
                  <a:pos x="218" y="273"/>
                </a:cxn>
                <a:cxn ang="0">
                  <a:pos x="274" y="356"/>
                </a:cxn>
                <a:cxn ang="0">
                  <a:pos x="268" y="394"/>
                </a:cxn>
                <a:cxn ang="0">
                  <a:pos x="243" y="458"/>
                </a:cxn>
                <a:cxn ang="0">
                  <a:pos x="212" y="540"/>
                </a:cxn>
                <a:cxn ang="0">
                  <a:pos x="168" y="655"/>
                </a:cxn>
                <a:cxn ang="0">
                  <a:pos x="156" y="706"/>
                </a:cxn>
                <a:cxn ang="0">
                  <a:pos x="162" y="731"/>
                </a:cxn>
                <a:cxn ang="0">
                  <a:pos x="187" y="744"/>
                </a:cxn>
                <a:cxn ang="0">
                  <a:pos x="274" y="680"/>
                </a:cxn>
                <a:cxn ang="0">
                  <a:pos x="305" y="598"/>
                </a:cxn>
                <a:cxn ang="0">
                  <a:pos x="317" y="585"/>
                </a:cxn>
                <a:cxn ang="0">
                  <a:pos x="330" y="585"/>
                </a:cxn>
                <a:cxn ang="0">
                  <a:pos x="342" y="591"/>
                </a:cxn>
                <a:cxn ang="0">
                  <a:pos x="342" y="617"/>
                </a:cxn>
                <a:cxn ang="0">
                  <a:pos x="305" y="693"/>
                </a:cxn>
                <a:cxn ang="0">
                  <a:pos x="230" y="763"/>
                </a:cxn>
                <a:cxn ang="0">
                  <a:pos x="125" y="763"/>
                </a:cxn>
                <a:cxn ang="0">
                  <a:pos x="75" y="680"/>
                </a:cxn>
                <a:cxn ang="0">
                  <a:pos x="81" y="629"/>
                </a:cxn>
                <a:cxn ang="0">
                  <a:pos x="174" y="401"/>
                </a:cxn>
                <a:cxn ang="0">
                  <a:pos x="187" y="350"/>
                </a:cxn>
                <a:cxn ang="0">
                  <a:pos x="187" y="311"/>
                </a:cxn>
                <a:cxn ang="0">
                  <a:pos x="174" y="292"/>
                </a:cxn>
                <a:cxn ang="0">
                  <a:pos x="131" y="299"/>
                </a:cxn>
                <a:cxn ang="0">
                  <a:pos x="69" y="369"/>
                </a:cxn>
                <a:cxn ang="0">
                  <a:pos x="38" y="439"/>
                </a:cxn>
                <a:cxn ang="0">
                  <a:pos x="19" y="445"/>
                </a:cxn>
                <a:cxn ang="0">
                  <a:pos x="6" y="445"/>
                </a:cxn>
                <a:cxn ang="0">
                  <a:pos x="0" y="432"/>
                </a:cxn>
                <a:cxn ang="0">
                  <a:pos x="19" y="381"/>
                </a:cxn>
                <a:cxn ang="0">
                  <a:pos x="75" y="299"/>
                </a:cxn>
                <a:cxn ang="0">
                  <a:pos x="168" y="261"/>
                </a:cxn>
                <a:cxn ang="0">
                  <a:pos x="286" y="6"/>
                </a:cxn>
                <a:cxn ang="0">
                  <a:pos x="305" y="25"/>
                </a:cxn>
                <a:cxn ang="0">
                  <a:pos x="317" y="44"/>
                </a:cxn>
                <a:cxn ang="0">
                  <a:pos x="299" y="82"/>
                </a:cxn>
                <a:cxn ang="0">
                  <a:pos x="274" y="108"/>
                </a:cxn>
                <a:cxn ang="0">
                  <a:pos x="236" y="108"/>
                </a:cxn>
                <a:cxn ang="0">
                  <a:pos x="212" y="89"/>
                </a:cxn>
                <a:cxn ang="0">
                  <a:pos x="205" y="63"/>
                </a:cxn>
                <a:cxn ang="0">
                  <a:pos x="218" y="25"/>
                </a:cxn>
                <a:cxn ang="0">
                  <a:pos x="249" y="6"/>
                </a:cxn>
              </a:cxnLst>
              <a:rect l="0" t="0" r="r" b="b"/>
              <a:pathLst>
                <a:path w="342" h="776">
                  <a:moveTo>
                    <a:pt x="168" y="261"/>
                  </a:moveTo>
                  <a:lnTo>
                    <a:pt x="218" y="273"/>
                  </a:lnTo>
                  <a:lnTo>
                    <a:pt x="255" y="305"/>
                  </a:lnTo>
                  <a:lnTo>
                    <a:pt x="274" y="356"/>
                  </a:lnTo>
                  <a:lnTo>
                    <a:pt x="268" y="375"/>
                  </a:lnTo>
                  <a:lnTo>
                    <a:pt x="268" y="394"/>
                  </a:lnTo>
                  <a:lnTo>
                    <a:pt x="255" y="420"/>
                  </a:lnTo>
                  <a:lnTo>
                    <a:pt x="243" y="458"/>
                  </a:lnTo>
                  <a:lnTo>
                    <a:pt x="224" y="509"/>
                  </a:lnTo>
                  <a:lnTo>
                    <a:pt x="212" y="540"/>
                  </a:lnTo>
                  <a:lnTo>
                    <a:pt x="174" y="629"/>
                  </a:lnTo>
                  <a:lnTo>
                    <a:pt x="168" y="655"/>
                  </a:lnTo>
                  <a:lnTo>
                    <a:pt x="162" y="680"/>
                  </a:lnTo>
                  <a:lnTo>
                    <a:pt x="156" y="706"/>
                  </a:lnTo>
                  <a:lnTo>
                    <a:pt x="156" y="719"/>
                  </a:lnTo>
                  <a:lnTo>
                    <a:pt x="162" y="731"/>
                  </a:lnTo>
                  <a:lnTo>
                    <a:pt x="168" y="744"/>
                  </a:lnTo>
                  <a:lnTo>
                    <a:pt x="187" y="744"/>
                  </a:lnTo>
                  <a:lnTo>
                    <a:pt x="230" y="731"/>
                  </a:lnTo>
                  <a:lnTo>
                    <a:pt x="274" y="680"/>
                  </a:lnTo>
                  <a:lnTo>
                    <a:pt x="305" y="604"/>
                  </a:lnTo>
                  <a:lnTo>
                    <a:pt x="305" y="598"/>
                  </a:lnTo>
                  <a:lnTo>
                    <a:pt x="311" y="591"/>
                  </a:lnTo>
                  <a:lnTo>
                    <a:pt x="317" y="585"/>
                  </a:lnTo>
                  <a:lnTo>
                    <a:pt x="330" y="585"/>
                  </a:lnTo>
                  <a:lnTo>
                    <a:pt x="330" y="585"/>
                  </a:lnTo>
                  <a:lnTo>
                    <a:pt x="336" y="585"/>
                  </a:lnTo>
                  <a:lnTo>
                    <a:pt x="342" y="591"/>
                  </a:lnTo>
                  <a:lnTo>
                    <a:pt x="342" y="604"/>
                  </a:lnTo>
                  <a:lnTo>
                    <a:pt x="342" y="617"/>
                  </a:lnTo>
                  <a:lnTo>
                    <a:pt x="330" y="655"/>
                  </a:lnTo>
                  <a:lnTo>
                    <a:pt x="305" y="693"/>
                  </a:lnTo>
                  <a:lnTo>
                    <a:pt x="274" y="731"/>
                  </a:lnTo>
                  <a:lnTo>
                    <a:pt x="230" y="763"/>
                  </a:lnTo>
                  <a:lnTo>
                    <a:pt x="181" y="776"/>
                  </a:lnTo>
                  <a:lnTo>
                    <a:pt x="125" y="763"/>
                  </a:lnTo>
                  <a:lnTo>
                    <a:pt x="87" y="725"/>
                  </a:lnTo>
                  <a:lnTo>
                    <a:pt x="75" y="680"/>
                  </a:lnTo>
                  <a:lnTo>
                    <a:pt x="75" y="655"/>
                  </a:lnTo>
                  <a:lnTo>
                    <a:pt x="81" y="629"/>
                  </a:lnTo>
                  <a:lnTo>
                    <a:pt x="156" y="445"/>
                  </a:lnTo>
                  <a:lnTo>
                    <a:pt x="174" y="401"/>
                  </a:lnTo>
                  <a:lnTo>
                    <a:pt x="181" y="369"/>
                  </a:lnTo>
                  <a:lnTo>
                    <a:pt x="187" y="350"/>
                  </a:lnTo>
                  <a:lnTo>
                    <a:pt x="187" y="331"/>
                  </a:lnTo>
                  <a:lnTo>
                    <a:pt x="187" y="311"/>
                  </a:lnTo>
                  <a:lnTo>
                    <a:pt x="181" y="299"/>
                  </a:lnTo>
                  <a:lnTo>
                    <a:pt x="174" y="292"/>
                  </a:lnTo>
                  <a:lnTo>
                    <a:pt x="162" y="286"/>
                  </a:lnTo>
                  <a:lnTo>
                    <a:pt x="131" y="299"/>
                  </a:lnTo>
                  <a:lnTo>
                    <a:pt x="100" y="324"/>
                  </a:lnTo>
                  <a:lnTo>
                    <a:pt x="69" y="369"/>
                  </a:lnTo>
                  <a:lnTo>
                    <a:pt x="44" y="432"/>
                  </a:lnTo>
                  <a:lnTo>
                    <a:pt x="38" y="439"/>
                  </a:lnTo>
                  <a:lnTo>
                    <a:pt x="31" y="445"/>
                  </a:lnTo>
                  <a:lnTo>
                    <a:pt x="19" y="445"/>
                  </a:lnTo>
                  <a:lnTo>
                    <a:pt x="19" y="445"/>
                  </a:lnTo>
                  <a:lnTo>
                    <a:pt x="6" y="445"/>
                  </a:lnTo>
                  <a:lnTo>
                    <a:pt x="6" y="439"/>
                  </a:lnTo>
                  <a:lnTo>
                    <a:pt x="0" y="432"/>
                  </a:lnTo>
                  <a:lnTo>
                    <a:pt x="6" y="413"/>
                  </a:lnTo>
                  <a:lnTo>
                    <a:pt x="19" y="381"/>
                  </a:lnTo>
                  <a:lnTo>
                    <a:pt x="44" y="337"/>
                  </a:lnTo>
                  <a:lnTo>
                    <a:pt x="75" y="299"/>
                  </a:lnTo>
                  <a:lnTo>
                    <a:pt x="112" y="267"/>
                  </a:lnTo>
                  <a:lnTo>
                    <a:pt x="168" y="261"/>
                  </a:lnTo>
                  <a:close/>
                  <a:moveTo>
                    <a:pt x="268" y="0"/>
                  </a:moveTo>
                  <a:lnTo>
                    <a:pt x="286" y="6"/>
                  </a:lnTo>
                  <a:lnTo>
                    <a:pt x="299" y="13"/>
                  </a:lnTo>
                  <a:lnTo>
                    <a:pt x="305" y="25"/>
                  </a:lnTo>
                  <a:lnTo>
                    <a:pt x="311" y="32"/>
                  </a:lnTo>
                  <a:lnTo>
                    <a:pt x="317" y="44"/>
                  </a:lnTo>
                  <a:lnTo>
                    <a:pt x="311" y="63"/>
                  </a:lnTo>
                  <a:lnTo>
                    <a:pt x="299" y="82"/>
                  </a:lnTo>
                  <a:lnTo>
                    <a:pt x="286" y="95"/>
                  </a:lnTo>
                  <a:lnTo>
                    <a:pt x="274" y="108"/>
                  </a:lnTo>
                  <a:lnTo>
                    <a:pt x="249" y="108"/>
                  </a:lnTo>
                  <a:lnTo>
                    <a:pt x="236" y="108"/>
                  </a:lnTo>
                  <a:lnTo>
                    <a:pt x="224" y="102"/>
                  </a:lnTo>
                  <a:lnTo>
                    <a:pt x="212" y="89"/>
                  </a:lnTo>
                  <a:lnTo>
                    <a:pt x="205" y="76"/>
                  </a:lnTo>
                  <a:lnTo>
                    <a:pt x="205" y="63"/>
                  </a:lnTo>
                  <a:lnTo>
                    <a:pt x="212" y="44"/>
                  </a:lnTo>
                  <a:lnTo>
                    <a:pt x="218" y="25"/>
                  </a:lnTo>
                  <a:lnTo>
                    <a:pt x="236" y="13"/>
                  </a:lnTo>
                  <a:lnTo>
                    <a:pt x="249" y="6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15700" y="4838"/>
              <a:ext cx="187" cy="49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31" y="13"/>
                </a:cxn>
                <a:cxn ang="0">
                  <a:pos x="162" y="45"/>
                </a:cxn>
                <a:cxn ang="0">
                  <a:pos x="181" y="102"/>
                </a:cxn>
                <a:cxn ang="0">
                  <a:pos x="187" y="172"/>
                </a:cxn>
                <a:cxn ang="0">
                  <a:pos x="187" y="172"/>
                </a:cxn>
                <a:cxn ang="0">
                  <a:pos x="181" y="261"/>
                </a:cxn>
                <a:cxn ang="0">
                  <a:pos x="156" y="337"/>
                </a:cxn>
                <a:cxn ang="0">
                  <a:pos x="125" y="401"/>
                </a:cxn>
                <a:cxn ang="0">
                  <a:pos x="87" y="452"/>
                </a:cxn>
                <a:cxn ang="0">
                  <a:pos x="63" y="477"/>
                </a:cxn>
                <a:cxn ang="0">
                  <a:pos x="44" y="490"/>
                </a:cxn>
                <a:cxn ang="0">
                  <a:pos x="38" y="483"/>
                </a:cxn>
                <a:cxn ang="0">
                  <a:pos x="31" y="477"/>
                </a:cxn>
                <a:cxn ang="0">
                  <a:pos x="25" y="471"/>
                </a:cxn>
                <a:cxn ang="0">
                  <a:pos x="31" y="464"/>
                </a:cxn>
                <a:cxn ang="0">
                  <a:pos x="31" y="464"/>
                </a:cxn>
                <a:cxn ang="0">
                  <a:pos x="38" y="458"/>
                </a:cxn>
                <a:cxn ang="0">
                  <a:pos x="44" y="445"/>
                </a:cxn>
                <a:cxn ang="0">
                  <a:pos x="87" y="394"/>
                </a:cxn>
                <a:cxn ang="0">
                  <a:pos x="119" y="331"/>
                </a:cxn>
                <a:cxn ang="0">
                  <a:pos x="143" y="254"/>
                </a:cxn>
                <a:cxn ang="0">
                  <a:pos x="156" y="172"/>
                </a:cxn>
                <a:cxn ang="0">
                  <a:pos x="156" y="159"/>
                </a:cxn>
                <a:cxn ang="0">
                  <a:pos x="156" y="153"/>
                </a:cxn>
                <a:cxn ang="0">
                  <a:pos x="150" y="146"/>
                </a:cxn>
                <a:cxn ang="0">
                  <a:pos x="150" y="146"/>
                </a:cxn>
                <a:cxn ang="0">
                  <a:pos x="150" y="146"/>
                </a:cxn>
                <a:cxn ang="0">
                  <a:pos x="150" y="153"/>
                </a:cxn>
                <a:cxn ang="0">
                  <a:pos x="143" y="153"/>
                </a:cxn>
                <a:cxn ang="0">
                  <a:pos x="125" y="165"/>
                </a:cxn>
                <a:cxn ang="0">
                  <a:pos x="106" y="172"/>
                </a:cxn>
                <a:cxn ang="0">
                  <a:pos x="87" y="172"/>
                </a:cxn>
                <a:cxn ang="0">
                  <a:pos x="63" y="172"/>
                </a:cxn>
                <a:cxn ang="0">
                  <a:pos x="44" y="159"/>
                </a:cxn>
                <a:cxn ang="0">
                  <a:pos x="25" y="146"/>
                </a:cxn>
                <a:cxn ang="0">
                  <a:pos x="13" y="127"/>
                </a:cxn>
                <a:cxn ang="0">
                  <a:pos x="7" y="108"/>
                </a:cxn>
                <a:cxn ang="0">
                  <a:pos x="0" y="89"/>
                </a:cxn>
                <a:cxn ang="0">
                  <a:pos x="7" y="64"/>
                </a:cxn>
                <a:cxn ang="0">
                  <a:pos x="13" y="45"/>
                </a:cxn>
                <a:cxn ang="0">
                  <a:pos x="25" y="25"/>
                </a:cxn>
                <a:cxn ang="0">
                  <a:pos x="44" y="13"/>
                </a:cxn>
                <a:cxn ang="0">
                  <a:pos x="63" y="6"/>
                </a:cxn>
                <a:cxn ang="0">
                  <a:pos x="87" y="0"/>
                </a:cxn>
              </a:cxnLst>
              <a:rect l="0" t="0" r="r" b="b"/>
              <a:pathLst>
                <a:path w="187" h="490">
                  <a:moveTo>
                    <a:pt x="87" y="0"/>
                  </a:moveTo>
                  <a:lnTo>
                    <a:pt x="131" y="13"/>
                  </a:lnTo>
                  <a:lnTo>
                    <a:pt x="162" y="45"/>
                  </a:lnTo>
                  <a:lnTo>
                    <a:pt x="181" y="102"/>
                  </a:lnTo>
                  <a:lnTo>
                    <a:pt x="187" y="172"/>
                  </a:lnTo>
                  <a:lnTo>
                    <a:pt x="187" y="172"/>
                  </a:lnTo>
                  <a:lnTo>
                    <a:pt x="181" y="261"/>
                  </a:lnTo>
                  <a:lnTo>
                    <a:pt x="156" y="337"/>
                  </a:lnTo>
                  <a:lnTo>
                    <a:pt x="125" y="401"/>
                  </a:lnTo>
                  <a:lnTo>
                    <a:pt x="87" y="452"/>
                  </a:lnTo>
                  <a:lnTo>
                    <a:pt x="63" y="477"/>
                  </a:lnTo>
                  <a:lnTo>
                    <a:pt x="44" y="490"/>
                  </a:lnTo>
                  <a:lnTo>
                    <a:pt x="38" y="483"/>
                  </a:lnTo>
                  <a:lnTo>
                    <a:pt x="31" y="477"/>
                  </a:lnTo>
                  <a:lnTo>
                    <a:pt x="25" y="471"/>
                  </a:lnTo>
                  <a:lnTo>
                    <a:pt x="31" y="464"/>
                  </a:lnTo>
                  <a:lnTo>
                    <a:pt x="31" y="464"/>
                  </a:lnTo>
                  <a:lnTo>
                    <a:pt x="38" y="458"/>
                  </a:lnTo>
                  <a:lnTo>
                    <a:pt x="44" y="445"/>
                  </a:lnTo>
                  <a:lnTo>
                    <a:pt x="87" y="394"/>
                  </a:lnTo>
                  <a:lnTo>
                    <a:pt x="119" y="331"/>
                  </a:lnTo>
                  <a:lnTo>
                    <a:pt x="143" y="254"/>
                  </a:lnTo>
                  <a:lnTo>
                    <a:pt x="156" y="172"/>
                  </a:lnTo>
                  <a:lnTo>
                    <a:pt x="156" y="159"/>
                  </a:lnTo>
                  <a:lnTo>
                    <a:pt x="156" y="153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0" y="153"/>
                  </a:lnTo>
                  <a:lnTo>
                    <a:pt x="143" y="153"/>
                  </a:lnTo>
                  <a:lnTo>
                    <a:pt x="125" y="165"/>
                  </a:lnTo>
                  <a:lnTo>
                    <a:pt x="106" y="172"/>
                  </a:lnTo>
                  <a:lnTo>
                    <a:pt x="87" y="172"/>
                  </a:lnTo>
                  <a:lnTo>
                    <a:pt x="63" y="172"/>
                  </a:lnTo>
                  <a:lnTo>
                    <a:pt x="44" y="159"/>
                  </a:lnTo>
                  <a:lnTo>
                    <a:pt x="25" y="146"/>
                  </a:lnTo>
                  <a:lnTo>
                    <a:pt x="13" y="127"/>
                  </a:lnTo>
                  <a:lnTo>
                    <a:pt x="7" y="108"/>
                  </a:lnTo>
                  <a:lnTo>
                    <a:pt x="0" y="89"/>
                  </a:lnTo>
                  <a:lnTo>
                    <a:pt x="7" y="64"/>
                  </a:lnTo>
                  <a:lnTo>
                    <a:pt x="13" y="45"/>
                  </a:lnTo>
                  <a:lnTo>
                    <a:pt x="25" y="25"/>
                  </a:lnTo>
                  <a:lnTo>
                    <a:pt x="44" y="13"/>
                  </a:lnTo>
                  <a:lnTo>
                    <a:pt x="63" y="6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16322" y="4291"/>
              <a:ext cx="796" cy="738"/>
            </a:xfrm>
            <a:custGeom>
              <a:avLst/>
              <a:gdLst/>
              <a:ahLst/>
              <a:cxnLst>
                <a:cxn ang="0">
                  <a:pos x="379" y="13"/>
                </a:cxn>
                <a:cxn ang="0">
                  <a:pos x="479" y="121"/>
                </a:cxn>
                <a:cxn ang="0">
                  <a:pos x="585" y="13"/>
                </a:cxn>
                <a:cxn ang="0">
                  <a:pos x="721" y="13"/>
                </a:cxn>
                <a:cxn ang="0">
                  <a:pos x="796" y="108"/>
                </a:cxn>
                <a:cxn ang="0">
                  <a:pos x="771" y="172"/>
                </a:cxn>
                <a:cxn ang="0">
                  <a:pos x="728" y="204"/>
                </a:cxn>
                <a:cxn ang="0">
                  <a:pos x="672" y="197"/>
                </a:cxn>
                <a:cxn ang="0">
                  <a:pos x="653" y="159"/>
                </a:cxn>
                <a:cxn ang="0">
                  <a:pos x="666" y="102"/>
                </a:cxn>
                <a:cxn ang="0">
                  <a:pos x="728" y="57"/>
                </a:cxn>
                <a:cxn ang="0">
                  <a:pos x="659" y="38"/>
                </a:cxn>
                <a:cxn ang="0">
                  <a:pos x="560" y="76"/>
                </a:cxn>
                <a:cxn ang="0">
                  <a:pos x="498" y="197"/>
                </a:cxn>
                <a:cxn ang="0">
                  <a:pos x="435" y="452"/>
                </a:cxn>
                <a:cxn ang="0">
                  <a:pos x="404" y="598"/>
                </a:cxn>
                <a:cxn ang="0">
                  <a:pos x="454" y="693"/>
                </a:cxn>
                <a:cxn ang="0">
                  <a:pos x="578" y="681"/>
                </a:cxn>
                <a:cxn ang="0">
                  <a:pos x="709" y="490"/>
                </a:cxn>
                <a:cxn ang="0">
                  <a:pos x="728" y="471"/>
                </a:cxn>
                <a:cxn ang="0">
                  <a:pos x="746" y="477"/>
                </a:cxn>
                <a:cxn ang="0">
                  <a:pos x="715" y="572"/>
                </a:cxn>
                <a:cxn ang="0">
                  <a:pos x="566" y="725"/>
                </a:cxn>
                <a:cxn ang="0">
                  <a:pos x="373" y="700"/>
                </a:cxn>
                <a:cxn ang="0">
                  <a:pos x="311" y="630"/>
                </a:cxn>
                <a:cxn ang="0">
                  <a:pos x="205" y="725"/>
                </a:cxn>
                <a:cxn ang="0">
                  <a:pos x="50" y="712"/>
                </a:cxn>
                <a:cxn ang="0">
                  <a:pos x="6" y="604"/>
                </a:cxn>
                <a:cxn ang="0">
                  <a:pos x="62" y="541"/>
                </a:cxn>
                <a:cxn ang="0">
                  <a:pos x="112" y="541"/>
                </a:cxn>
                <a:cxn ang="0">
                  <a:pos x="143" y="572"/>
                </a:cxn>
                <a:cxn ang="0">
                  <a:pos x="131" y="642"/>
                </a:cxn>
                <a:cxn ang="0">
                  <a:pos x="75" y="681"/>
                </a:cxn>
                <a:cxn ang="0">
                  <a:pos x="143" y="700"/>
                </a:cxn>
                <a:cxn ang="0">
                  <a:pos x="243" y="655"/>
                </a:cxn>
                <a:cxn ang="0">
                  <a:pos x="336" y="413"/>
                </a:cxn>
                <a:cxn ang="0">
                  <a:pos x="386" y="184"/>
                </a:cxn>
                <a:cxn ang="0">
                  <a:pos x="367" y="70"/>
                </a:cxn>
                <a:cxn ang="0">
                  <a:pos x="305" y="38"/>
                </a:cxn>
                <a:cxn ang="0">
                  <a:pos x="174" y="102"/>
                </a:cxn>
                <a:cxn ang="0">
                  <a:pos x="87" y="261"/>
                </a:cxn>
                <a:cxn ang="0">
                  <a:pos x="69" y="267"/>
                </a:cxn>
                <a:cxn ang="0">
                  <a:pos x="50" y="254"/>
                </a:cxn>
                <a:cxn ang="0">
                  <a:pos x="118" y="108"/>
                </a:cxn>
                <a:cxn ang="0">
                  <a:pos x="305" y="0"/>
                </a:cxn>
              </a:cxnLst>
              <a:rect l="0" t="0" r="r" b="b"/>
              <a:pathLst>
                <a:path w="796" h="738">
                  <a:moveTo>
                    <a:pt x="305" y="0"/>
                  </a:moveTo>
                  <a:lnTo>
                    <a:pt x="342" y="6"/>
                  </a:lnTo>
                  <a:lnTo>
                    <a:pt x="379" y="13"/>
                  </a:lnTo>
                  <a:lnTo>
                    <a:pt x="417" y="32"/>
                  </a:lnTo>
                  <a:lnTo>
                    <a:pt x="448" y="70"/>
                  </a:lnTo>
                  <a:lnTo>
                    <a:pt x="479" y="121"/>
                  </a:lnTo>
                  <a:lnTo>
                    <a:pt x="498" y="89"/>
                  </a:lnTo>
                  <a:lnTo>
                    <a:pt x="535" y="51"/>
                  </a:lnTo>
                  <a:lnTo>
                    <a:pt x="585" y="13"/>
                  </a:lnTo>
                  <a:lnTo>
                    <a:pt x="647" y="0"/>
                  </a:lnTo>
                  <a:lnTo>
                    <a:pt x="684" y="6"/>
                  </a:lnTo>
                  <a:lnTo>
                    <a:pt x="721" y="13"/>
                  </a:lnTo>
                  <a:lnTo>
                    <a:pt x="759" y="32"/>
                  </a:lnTo>
                  <a:lnTo>
                    <a:pt x="784" y="64"/>
                  </a:lnTo>
                  <a:lnTo>
                    <a:pt x="796" y="108"/>
                  </a:lnTo>
                  <a:lnTo>
                    <a:pt x="796" y="134"/>
                  </a:lnTo>
                  <a:lnTo>
                    <a:pt x="784" y="153"/>
                  </a:lnTo>
                  <a:lnTo>
                    <a:pt x="771" y="172"/>
                  </a:lnTo>
                  <a:lnTo>
                    <a:pt x="759" y="184"/>
                  </a:lnTo>
                  <a:lnTo>
                    <a:pt x="740" y="197"/>
                  </a:lnTo>
                  <a:lnTo>
                    <a:pt x="728" y="204"/>
                  </a:lnTo>
                  <a:lnTo>
                    <a:pt x="709" y="204"/>
                  </a:lnTo>
                  <a:lnTo>
                    <a:pt x="690" y="204"/>
                  </a:lnTo>
                  <a:lnTo>
                    <a:pt x="672" y="197"/>
                  </a:lnTo>
                  <a:lnTo>
                    <a:pt x="666" y="184"/>
                  </a:lnTo>
                  <a:lnTo>
                    <a:pt x="653" y="172"/>
                  </a:lnTo>
                  <a:lnTo>
                    <a:pt x="653" y="159"/>
                  </a:lnTo>
                  <a:lnTo>
                    <a:pt x="647" y="146"/>
                  </a:lnTo>
                  <a:lnTo>
                    <a:pt x="653" y="121"/>
                  </a:lnTo>
                  <a:lnTo>
                    <a:pt x="666" y="102"/>
                  </a:lnTo>
                  <a:lnTo>
                    <a:pt x="678" y="83"/>
                  </a:lnTo>
                  <a:lnTo>
                    <a:pt x="703" y="64"/>
                  </a:lnTo>
                  <a:lnTo>
                    <a:pt x="728" y="57"/>
                  </a:lnTo>
                  <a:lnTo>
                    <a:pt x="703" y="45"/>
                  </a:lnTo>
                  <a:lnTo>
                    <a:pt x="678" y="38"/>
                  </a:lnTo>
                  <a:lnTo>
                    <a:pt x="659" y="38"/>
                  </a:lnTo>
                  <a:lnTo>
                    <a:pt x="647" y="38"/>
                  </a:lnTo>
                  <a:lnTo>
                    <a:pt x="597" y="51"/>
                  </a:lnTo>
                  <a:lnTo>
                    <a:pt x="560" y="76"/>
                  </a:lnTo>
                  <a:lnTo>
                    <a:pt x="529" y="114"/>
                  </a:lnTo>
                  <a:lnTo>
                    <a:pt x="510" y="159"/>
                  </a:lnTo>
                  <a:lnTo>
                    <a:pt x="498" y="197"/>
                  </a:lnTo>
                  <a:lnTo>
                    <a:pt x="485" y="229"/>
                  </a:lnTo>
                  <a:lnTo>
                    <a:pt x="485" y="229"/>
                  </a:lnTo>
                  <a:lnTo>
                    <a:pt x="435" y="452"/>
                  </a:lnTo>
                  <a:lnTo>
                    <a:pt x="417" y="515"/>
                  </a:lnTo>
                  <a:lnTo>
                    <a:pt x="411" y="560"/>
                  </a:lnTo>
                  <a:lnTo>
                    <a:pt x="404" y="598"/>
                  </a:lnTo>
                  <a:lnTo>
                    <a:pt x="411" y="636"/>
                  </a:lnTo>
                  <a:lnTo>
                    <a:pt x="423" y="668"/>
                  </a:lnTo>
                  <a:lnTo>
                    <a:pt x="454" y="693"/>
                  </a:lnTo>
                  <a:lnTo>
                    <a:pt x="491" y="700"/>
                  </a:lnTo>
                  <a:lnTo>
                    <a:pt x="529" y="700"/>
                  </a:lnTo>
                  <a:lnTo>
                    <a:pt x="578" y="681"/>
                  </a:lnTo>
                  <a:lnTo>
                    <a:pt x="622" y="642"/>
                  </a:lnTo>
                  <a:lnTo>
                    <a:pt x="672" y="579"/>
                  </a:lnTo>
                  <a:lnTo>
                    <a:pt x="709" y="490"/>
                  </a:lnTo>
                  <a:lnTo>
                    <a:pt x="709" y="477"/>
                  </a:lnTo>
                  <a:lnTo>
                    <a:pt x="715" y="477"/>
                  </a:lnTo>
                  <a:lnTo>
                    <a:pt x="728" y="471"/>
                  </a:lnTo>
                  <a:lnTo>
                    <a:pt x="734" y="471"/>
                  </a:lnTo>
                  <a:lnTo>
                    <a:pt x="740" y="477"/>
                  </a:lnTo>
                  <a:lnTo>
                    <a:pt x="746" y="477"/>
                  </a:lnTo>
                  <a:lnTo>
                    <a:pt x="746" y="490"/>
                  </a:lnTo>
                  <a:lnTo>
                    <a:pt x="740" y="522"/>
                  </a:lnTo>
                  <a:lnTo>
                    <a:pt x="715" y="572"/>
                  </a:lnTo>
                  <a:lnTo>
                    <a:pt x="678" y="630"/>
                  </a:lnTo>
                  <a:lnTo>
                    <a:pt x="628" y="681"/>
                  </a:lnTo>
                  <a:lnTo>
                    <a:pt x="566" y="725"/>
                  </a:lnTo>
                  <a:lnTo>
                    <a:pt x="491" y="738"/>
                  </a:lnTo>
                  <a:lnTo>
                    <a:pt x="429" y="725"/>
                  </a:lnTo>
                  <a:lnTo>
                    <a:pt x="373" y="700"/>
                  </a:lnTo>
                  <a:lnTo>
                    <a:pt x="342" y="661"/>
                  </a:lnTo>
                  <a:lnTo>
                    <a:pt x="317" y="617"/>
                  </a:lnTo>
                  <a:lnTo>
                    <a:pt x="311" y="630"/>
                  </a:lnTo>
                  <a:lnTo>
                    <a:pt x="286" y="661"/>
                  </a:lnTo>
                  <a:lnTo>
                    <a:pt x="255" y="700"/>
                  </a:lnTo>
                  <a:lnTo>
                    <a:pt x="205" y="725"/>
                  </a:lnTo>
                  <a:lnTo>
                    <a:pt x="149" y="738"/>
                  </a:lnTo>
                  <a:lnTo>
                    <a:pt x="100" y="731"/>
                  </a:lnTo>
                  <a:lnTo>
                    <a:pt x="50" y="712"/>
                  </a:lnTo>
                  <a:lnTo>
                    <a:pt x="13" y="681"/>
                  </a:lnTo>
                  <a:lnTo>
                    <a:pt x="0" y="630"/>
                  </a:lnTo>
                  <a:lnTo>
                    <a:pt x="6" y="604"/>
                  </a:lnTo>
                  <a:lnTo>
                    <a:pt x="19" y="572"/>
                  </a:lnTo>
                  <a:lnTo>
                    <a:pt x="37" y="553"/>
                  </a:lnTo>
                  <a:lnTo>
                    <a:pt x="62" y="541"/>
                  </a:lnTo>
                  <a:lnTo>
                    <a:pt x="87" y="534"/>
                  </a:lnTo>
                  <a:lnTo>
                    <a:pt x="100" y="534"/>
                  </a:lnTo>
                  <a:lnTo>
                    <a:pt x="112" y="541"/>
                  </a:lnTo>
                  <a:lnTo>
                    <a:pt x="125" y="547"/>
                  </a:lnTo>
                  <a:lnTo>
                    <a:pt x="137" y="560"/>
                  </a:lnTo>
                  <a:lnTo>
                    <a:pt x="143" y="572"/>
                  </a:lnTo>
                  <a:lnTo>
                    <a:pt x="149" y="592"/>
                  </a:lnTo>
                  <a:lnTo>
                    <a:pt x="143" y="617"/>
                  </a:lnTo>
                  <a:lnTo>
                    <a:pt x="131" y="642"/>
                  </a:lnTo>
                  <a:lnTo>
                    <a:pt x="118" y="661"/>
                  </a:lnTo>
                  <a:lnTo>
                    <a:pt x="93" y="674"/>
                  </a:lnTo>
                  <a:lnTo>
                    <a:pt x="75" y="681"/>
                  </a:lnTo>
                  <a:lnTo>
                    <a:pt x="100" y="693"/>
                  </a:lnTo>
                  <a:lnTo>
                    <a:pt x="118" y="700"/>
                  </a:lnTo>
                  <a:lnTo>
                    <a:pt x="143" y="700"/>
                  </a:lnTo>
                  <a:lnTo>
                    <a:pt x="156" y="700"/>
                  </a:lnTo>
                  <a:lnTo>
                    <a:pt x="199" y="693"/>
                  </a:lnTo>
                  <a:lnTo>
                    <a:pt x="243" y="655"/>
                  </a:lnTo>
                  <a:lnTo>
                    <a:pt x="280" y="604"/>
                  </a:lnTo>
                  <a:lnTo>
                    <a:pt x="305" y="534"/>
                  </a:lnTo>
                  <a:lnTo>
                    <a:pt x="336" y="413"/>
                  </a:lnTo>
                  <a:lnTo>
                    <a:pt x="361" y="312"/>
                  </a:lnTo>
                  <a:lnTo>
                    <a:pt x="379" y="235"/>
                  </a:lnTo>
                  <a:lnTo>
                    <a:pt x="386" y="184"/>
                  </a:lnTo>
                  <a:lnTo>
                    <a:pt x="392" y="146"/>
                  </a:lnTo>
                  <a:lnTo>
                    <a:pt x="386" y="102"/>
                  </a:lnTo>
                  <a:lnTo>
                    <a:pt x="367" y="70"/>
                  </a:lnTo>
                  <a:lnTo>
                    <a:pt x="348" y="51"/>
                  </a:lnTo>
                  <a:lnTo>
                    <a:pt x="324" y="38"/>
                  </a:lnTo>
                  <a:lnTo>
                    <a:pt x="305" y="38"/>
                  </a:lnTo>
                  <a:lnTo>
                    <a:pt x="268" y="45"/>
                  </a:lnTo>
                  <a:lnTo>
                    <a:pt x="224" y="64"/>
                  </a:lnTo>
                  <a:lnTo>
                    <a:pt x="174" y="102"/>
                  </a:lnTo>
                  <a:lnTo>
                    <a:pt x="131" y="159"/>
                  </a:lnTo>
                  <a:lnTo>
                    <a:pt x="87" y="248"/>
                  </a:lnTo>
                  <a:lnTo>
                    <a:pt x="87" y="261"/>
                  </a:lnTo>
                  <a:lnTo>
                    <a:pt x="81" y="267"/>
                  </a:lnTo>
                  <a:lnTo>
                    <a:pt x="69" y="267"/>
                  </a:lnTo>
                  <a:lnTo>
                    <a:pt x="69" y="267"/>
                  </a:lnTo>
                  <a:lnTo>
                    <a:pt x="56" y="267"/>
                  </a:lnTo>
                  <a:lnTo>
                    <a:pt x="50" y="261"/>
                  </a:lnTo>
                  <a:lnTo>
                    <a:pt x="50" y="254"/>
                  </a:lnTo>
                  <a:lnTo>
                    <a:pt x="56" y="216"/>
                  </a:lnTo>
                  <a:lnTo>
                    <a:pt x="81" y="165"/>
                  </a:lnTo>
                  <a:lnTo>
                    <a:pt x="118" y="108"/>
                  </a:lnTo>
                  <a:lnTo>
                    <a:pt x="168" y="57"/>
                  </a:lnTo>
                  <a:lnTo>
                    <a:pt x="230" y="19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"/>
            <p:cNvSpPr>
              <a:spLocks noEditPoints="1"/>
            </p:cNvSpPr>
            <p:nvPr/>
          </p:nvSpPr>
          <p:spPr bwMode="auto">
            <a:xfrm>
              <a:off x="17180" y="4482"/>
              <a:ext cx="498" cy="998"/>
            </a:xfrm>
            <a:custGeom>
              <a:avLst/>
              <a:gdLst/>
              <a:ahLst/>
              <a:cxnLst>
                <a:cxn ang="0">
                  <a:pos x="398" y="273"/>
                </a:cxn>
                <a:cxn ang="0">
                  <a:pos x="454" y="369"/>
                </a:cxn>
                <a:cxn ang="0">
                  <a:pos x="454" y="394"/>
                </a:cxn>
                <a:cxn ang="0">
                  <a:pos x="349" y="820"/>
                </a:cxn>
                <a:cxn ang="0">
                  <a:pos x="268" y="941"/>
                </a:cxn>
                <a:cxn ang="0">
                  <a:pos x="162" y="998"/>
                </a:cxn>
                <a:cxn ang="0">
                  <a:pos x="56" y="992"/>
                </a:cxn>
                <a:cxn ang="0">
                  <a:pos x="0" y="928"/>
                </a:cxn>
                <a:cxn ang="0">
                  <a:pos x="13" y="890"/>
                </a:cxn>
                <a:cxn ang="0">
                  <a:pos x="44" y="865"/>
                </a:cxn>
                <a:cxn ang="0">
                  <a:pos x="81" y="865"/>
                </a:cxn>
                <a:cxn ang="0">
                  <a:pos x="106" y="884"/>
                </a:cxn>
                <a:cxn ang="0">
                  <a:pos x="106" y="916"/>
                </a:cxn>
                <a:cxn ang="0">
                  <a:pos x="100" y="941"/>
                </a:cxn>
                <a:cxn ang="0">
                  <a:pos x="69" y="960"/>
                </a:cxn>
                <a:cxn ang="0">
                  <a:pos x="112" y="967"/>
                </a:cxn>
                <a:cxn ang="0">
                  <a:pos x="224" y="897"/>
                </a:cxn>
                <a:cxn ang="0">
                  <a:pos x="255" y="820"/>
                </a:cxn>
                <a:cxn ang="0">
                  <a:pos x="367" y="369"/>
                </a:cxn>
                <a:cxn ang="0">
                  <a:pos x="367" y="343"/>
                </a:cxn>
                <a:cxn ang="0">
                  <a:pos x="361" y="311"/>
                </a:cxn>
                <a:cxn ang="0">
                  <a:pos x="349" y="292"/>
                </a:cxn>
                <a:cxn ang="0">
                  <a:pos x="280" y="299"/>
                </a:cxn>
                <a:cxn ang="0">
                  <a:pos x="205" y="375"/>
                </a:cxn>
                <a:cxn ang="0">
                  <a:pos x="174" y="439"/>
                </a:cxn>
                <a:cxn ang="0">
                  <a:pos x="162" y="445"/>
                </a:cxn>
                <a:cxn ang="0">
                  <a:pos x="150" y="445"/>
                </a:cxn>
                <a:cxn ang="0">
                  <a:pos x="137" y="439"/>
                </a:cxn>
                <a:cxn ang="0">
                  <a:pos x="143" y="413"/>
                </a:cxn>
                <a:cxn ang="0">
                  <a:pos x="187" y="337"/>
                </a:cxn>
                <a:cxn ang="0">
                  <a:pos x="274" y="267"/>
                </a:cxn>
                <a:cxn ang="0">
                  <a:pos x="454" y="0"/>
                </a:cxn>
                <a:cxn ang="0">
                  <a:pos x="479" y="13"/>
                </a:cxn>
                <a:cxn ang="0">
                  <a:pos x="498" y="32"/>
                </a:cxn>
                <a:cxn ang="0">
                  <a:pos x="492" y="63"/>
                </a:cxn>
                <a:cxn ang="0">
                  <a:pos x="467" y="95"/>
                </a:cxn>
                <a:cxn ang="0">
                  <a:pos x="436" y="108"/>
                </a:cxn>
                <a:cxn ang="0">
                  <a:pos x="404" y="102"/>
                </a:cxn>
                <a:cxn ang="0">
                  <a:pos x="392" y="76"/>
                </a:cxn>
                <a:cxn ang="0">
                  <a:pos x="392" y="38"/>
                </a:cxn>
                <a:cxn ang="0">
                  <a:pos x="429" y="6"/>
                </a:cxn>
              </a:cxnLst>
              <a:rect l="0" t="0" r="r" b="b"/>
              <a:pathLst>
                <a:path w="498" h="998">
                  <a:moveTo>
                    <a:pt x="336" y="261"/>
                  </a:moveTo>
                  <a:lnTo>
                    <a:pt x="398" y="273"/>
                  </a:lnTo>
                  <a:lnTo>
                    <a:pt x="436" y="311"/>
                  </a:lnTo>
                  <a:lnTo>
                    <a:pt x="454" y="369"/>
                  </a:lnTo>
                  <a:lnTo>
                    <a:pt x="454" y="381"/>
                  </a:lnTo>
                  <a:lnTo>
                    <a:pt x="454" y="394"/>
                  </a:lnTo>
                  <a:lnTo>
                    <a:pt x="448" y="407"/>
                  </a:lnTo>
                  <a:lnTo>
                    <a:pt x="349" y="820"/>
                  </a:lnTo>
                  <a:lnTo>
                    <a:pt x="317" y="890"/>
                  </a:lnTo>
                  <a:lnTo>
                    <a:pt x="268" y="941"/>
                  </a:lnTo>
                  <a:lnTo>
                    <a:pt x="218" y="979"/>
                  </a:lnTo>
                  <a:lnTo>
                    <a:pt x="162" y="998"/>
                  </a:lnTo>
                  <a:lnTo>
                    <a:pt x="112" y="998"/>
                  </a:lnTo>
                  <a:lnTo>
                    <a:pt x="56" y="992"/>
                  </a:lnTo>
                  <a:lnTo>
                    <a:pt x="13" y="967"/>
                  </a:lnTo>
                  <a:lnTo>
                    <a:pt x="0" y="928"/>
                  </a:lnTo>
                  <a:lnTo>
                    <a:pt x="7" y="903"/>
                  </a:lnTo>
                  <a:lnTo>
                    <a:pt x="13" y="890"/>
                  </a:lnTo>
                  <a:lnTo>
                    <a:pt x="25" y="871"/>
                  </a:lnTo>
                  <a:lnTo>
                    <a:pt x="44" y="865"/>
                  </a:lnTo>
                  <a:lnTo>
                    <a:pt x="69" y="858"/>
                  </a:lnTo>
                  <a:lnTo>
                    <a:pt x="81" y="865"/>
                  </a:lnTo>
                  <a:lnTo>
                    <a:pt x="94" y="871"/>
                  </a:lnTo>
                  <a:lnTo>
                    <a:pt x="106" y="884"/>
                  </a:lnTo>
                  <a:lnTo>
                    <a:pt x="106" y="903"/>
                  </a:lnTo>
                  <a:lnTo>
                    <a:pt x="106" y="916"/>
                  </a:lnTo>
                  <a:lnTo>
                    <a:pt x="106" y="928"/>
                  </a:lnTo>
                  <a:lnTo>
                    <a:pt x="100" y="941"/>
                  </a:lnTo>
                  <a:lnTo>
                    <a:pt x="87" y="954"/>
                  </a:lnTo>
                  <a:lnTo>
                    <a:pt x="69" y="960"/>
                  </a:lnTo>
                  <a:lnTo>
                    <a:pt x="87" y="967"/>
                  </a:lnTo>
                  <a:lnTo>
                    <a:pt x="112" y="967"/>
                  </a:lnTo>
                  <a:lnTo>
                    <a:pt x="174" y="948"/>
                  </a:lnTo>
                  <a:lnTo>
                    <a:pt x="224" y="897"/>
                  </a:lnTo>
                  <a:lnTo>
                    <a:pt x="255" y="820"/>
                  </a:lnTo>
                  <a:lnTo>
                    <a:pt x="255" y="820"/>
                  </a:lnTo>
                  <a:lnTo>
                    <a:pt x="367" y="381"/>
                  </a:lnTo>
                  <a:lnTo>
                    <a:pt x="367" y="369"/>
                  </a:lnTo>
                  <a:lnTo>
                    <a:pt x="367" y="356"/>
                  </a:lnTo>
                  <a:lnTo>
                    <a:pt x="367" y="343"/>
                  </a:lnTo>
                  <a:lnTo>
                    <a:pt x="367" y="324"/>
                  </a:lnTo>
                  <a:lnTo>
                    <a:pt x="361" y="311"/>
                  </a:lnTo>
                  <a:lnTo>
                    <a:pt x="355" y="299"/>
                  </a:lnTo>
                  <a:lnTo>
                    <a:pt x="349" y="292"/>
                  </a:lnTo>
                  <a:lnTo>
                    <a:pt x="330" y="286"/>
                  </a:lnTo>
                  <a:lnTo>
                    <a:pt x="280" y="299"/>
                  </a:lnTo>
                  <a:lnTo>
                    <a:pt x="243" y="331"/>
                  </a:lnTo>
                  <a:lnTo>
                    <a:pt x="205" y="375"/>
                  </a:lnTo>
                  <a:lnTo>
                    <a:pt x="181" y="426"/>
                  </a:lnTo>
                  <a:lnTo>
                    <a:pt x="174" y="439"/>
                  </a:lnTo>
                  <a:lnTo>
                    <a:pt x="168" y="445"/>
                  </a:lnTo>
                  <a:lnTo>
                    <a:pt x="162" y="445"/>
                  </a:lnTo>
                  <a:lnTo>
                    <a:pt x="156" y="445"/>
                  </a:lnTo>
                  <a:lnTo>
                    <a:pt x="150" y="445"/>
                  </a:lnTo>
                  <a:lnTo>
                    <a:pt x="143" y="445"/>
                  </a:lnTo>
                  <a:lnTo>
                    <a:pt x="137" y="439"/>
                  </a:lnTo>
                  <a:lnTo>
                    <a:pt x="137" y="432"/>
                  </a:lnTo>
                  <a:lnTo>
                    <a:pt x="143" y="413"/>
                  </a:lnTo>
                  <a:lnTo>
                    <a:pt x="162" y="381"/>
                  </a:lnTo>
                  <a:lnTo>
                    <a:pt x="187" y="337"/>
                  </a:lnTo>
                  <a:lnTo>
                    <a:pt x="230" y="299"/>
                  </a:lnTo>
                  <a:lnTo>
                    <a:pt x="274" y="267"/>
                  </a:lnTo>
                  <a:lnTo>
                    <a:pt x="336" y="261"/>
                  </a:lnTo>
                  <a:close/>
                  <a:moveTo>
                    <a:pt x="454" y="0"/>
                  </a:moveTo>
                  <a:lnTo>
                    <a:pt x="467" y="6"/>
                  </a:lnTo>
                  <a:lnTo>
                    <a:pt x="479" y="13"/>
                  </a:lnTo>
                  <a:lnTo>
                    <a:pt x="492" y="19"/>
                  </a:lnTo>
                  <a:lnTo>
                    <a:pt x="498" y="32"/>
                  </a:lnTo>
                  <a:lnTo>
                    <a:pt x="498" y="44"/>
                  </a:lnTo>
                  <a:lnTo>
                    <a:pt x="492" y="63"/>
                  </a:lnTo>
                  <a:lnTo>
                    <a:pt x="485" y="82"/>
                  </a:lnTo>
                  <a:lnTo>
                    <a:pt x="467" y="95"/>
                  </a:lnTo>
                  <a:lnTo>
                    <a:pt x="454" y="108"/>
                  </a:lnTo>
                  <a:lnTo>
                    <a:pt x="436" y="108"/>
                  </a:lnTo>
                  <a:lnTo>
                    <a:pt x="417" y="108"/>
                  </a:lnTo>
                  <a:lnTo>
                    <a:pt x="404" y="102"/>
                  </a:lnTo>
                  <a:lnTo>
                    <a:pt x="398" y="89"/>
                  </a:lnTo>
                  <a:lnTo>
                    <a:pt x="392" y="76"/>
                  </a:lnTo>
                  <a:lnTo>
                    <a:pt x="392" y="63"/>
                  </a:lnTo>
                  <a:lnTo>
                    <a:pt x="392" y="38"/>
                  </a:lnTo>
                  <a:lnTo>
                    <a:pt x="411" y="19"/>
                  </a:lnTo>
                  <a:lnTo>
                    <a:pt x="429" y="6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17989" y="3789"/>
              <a:ext cx="566" cy="1628"/>
            </a:xfrm>
            <a:custGeom>
              <a:avLst/>
              <a:gdLst/>
              <a:ahLst/>
              <a:cxnLst>
                <a:cxn ang="0">
                  <a:pos x="80" y="6"/>
                </a:cxn>
                <a:cxn ang="0">
                  <a:pos x="205" y="38"/>
                </a:cxn>
                <a:cxn ang="0">
                  <a:pos x="304" y="114"/>
                </a:cxn>
                <a:cxn ang="0">
                  <a:pos x="335" y="203"/>
                </a:cxn>
                <a:cxn ang="0">
                  <a:pos x="335" y="572"/>
                </a:cxn>
                <a:cxn ang="0">
                  <a:pos x="335" y="616"/>
                </a:cxn>
                <a:cxn ang="0">
                  <a:pos x="335" y="636"/>
                </a:cxn>
                <a:cxn ang="0">
                  <a:pos x="342" y="648"/>
                </a:cxn>
                <a:cxn ang="0">
                  <a:pos x="410" y="750"/>
                </a:cxn>
                <a:cxn ang="0">
                  <a:pos x="541" y="795"/>
                </a:cxn>
                <a:cxn ang="0">
                  <a:pos x="559" y="801"/>
                </a:cxn>
                <a:cxn ang="0">
                  <a:pos x="566" y="814"/>
                </a:cxn>
                <a:cxn ang="0">
                  <a:pos x="559" y="833"/>
                </a:cxn>
                <a:cxn ang="0">
                  <a:pos x="510" y="839"/>
                </a:cxn>
                <a:cxn ang="0">
                  <a:pos x="398" y="884"/>
                </a:cxn>
                <a:cxn ang="0">
                  <a:pos x="335" y="998"/>
                </a:cxn>
                <a:cxn ang="0">
                  <a:pos x="335" y="1424"/>
                </a:cxn>
                <a:cxn ang="0">
                  <a:pos x="273" y="1551"/>
                </a:cxn>
                <a:cxn ang="0">
                  <a:pos x="124" y="1621"/>
                </a:cxn>
                <a:cxn ang="0">
                  <a:pos x="25" y="1628"/>
                </a:cxn>
                <a:cxn ang="0">
                  <a:pos x="6" y="1628"/>
                </a:cxn>
                <a:cxn ang="0">
                  <a:pos x="0" y="1615"/>
                </a:cxn>
                <a:cxn ang="0">
                  <a:pos x="6" y="1596"/>
                </a:cxn>
                <a:cxn ang="0">
                  <a:pos x="93" y="1583"/>
                </a:cxn>
                <a:cxn ang="0">
                  <a:pos x="186" y="1526"/>
                </a:cxn>
                <a:cxn ang="0">
                  <a:pos x="224" y="1450"/>
                </a:cxn>
                <a:cxn ang="0">
                  <a:pos x="230" y="1412"/>
                </a:cxn>
                <a:cxn ang="0">
                  <a:pos x="242" y="954"/>
                </a:cxn>
                <a:cxn ang="0">
                  <a:pos x="335" y="845"/>
                </a:cxn>
                <a:cxn ang="0">
                  <a:pos x="373" y="801"/>
                </a:cxn>
                <a:cxn ang="0">
                  <a:pos x="292" y="750"/>
                </a:cxn>
                <a:cxn ang="0">
                  <a:pos x="236" y="661"/>
                </a:cxn>
                <a:cxn ang="0">
                  <a:pos x="230" y="254"/>
                </a:cxn>
                <a:cxn ang="0">
                  <a:pos x="230" y="209"/>
                </a:cxn>
                <a:cxn ang="0">
                  <a:pos x="230" y="190"/>
                </a:cxn>
                <a:cxn ang="0">
                  <a:pos x="224" y="178"/>
                </a:cxn>
                <a:cxn ang="0">
                  <a:pos x="155" y="76"/>
                </a:cxn>
                <a:cxn ang="0">
                  <a:pos x="25" y="38"/>
                </a:cxn>
                <a:cxn ang="0">
                  <a:pos x="6" y="31"/>
                </a:cxn>
                <a:cxn ang="0">
                  <a:pos x="0" y="19"/>
                </a:cxn>
                <a:cxn ang="0">
                  <a:pos x="6" y="6"/>
                </a:cxn>
                <a:cxn ang="0">
                  <a:pos x="25" y="0"/>
                </a:cxn>
              </a:cxnLst>
              <a:rect l="0" t="0" r="r" b="b"/>
              <a:pathLst>
                <a:path w="566" h="1628">
                  <a:moveTo>
                    <a:pt x="31" y="0"/>
                  </a:moveTo>
                  <a:lnTo>
                    <a:pt x="80" y="6"/>
                  </a:lnTo>
                  <a:lnTo>
                    <a:pt x="143" y="19"/>
                  </a:lnTo>
                  <a:lnTo>
                    <a:pt x="205" y="38"/>
                  </a:lnTo>
                  <a:lnTo>
                    <a:pt x="261" y="69"/>
                  </a:lnTo>
                  <a:lnTo>
                    <a:pt x="304" y="114"/>
                  </a:lnTo>
                  <a:lnTo>
                    <a:pt x="329" y="159"/>
                  </a:lnTo>
                  <a:lnTo>
                    <a:pt x="335" y="203"/>
                  </a:lnTo>
                  <a:lnTo>
                    <a:pt x="335" y="248"/>
                  </a:lnTo>
                  <a:lnTo>
                    <a:pt x="335" y="572"/>
                  </a:lnTo>
                  <a:lnTo>
                    <a:pt x="335" y="597"/>
                  </a:lnTo>
                  <a:lnTo>
                    <a:pt x="335" y="616"/>
                  </a:lnTo>
                  <a:lnTo>
                    <a:pt x="335" y="629"/>
                  </a:lnTo>
                  <a:lnTo>
                    <a:pt x="335" y="636"/>
                  </a:lnTo>
                  <a:lnTo>
                    <a:pt x="335" y="642"/>
                  </a:lnTo>
                  <a:lnTo>
                    <a:pt x="342" y="648"/>
                  </a:lnTo>
                  <a:lnTo>
                    <a:pt x="367" y="706"/>
                  </a:lnTo>
                  <a:lnTo>
                    <a:pt x="410" y="750"/>
                  </a:lnTo>
                  <a:lnTo>
                    <a:pt x="466" y="782"/>
                  </a:lnTo>
                  <a:lnTo>
                    <a:pt x="541" y="795"/>
                  </a:lnTo>
                  <a:lnTo>
                    <a:pt x="553" y="801"/>
                  </a:lnTo>
                  <a:lnTo>
                    <a:pt x="559" y="801"/>
                  </a:lnTo>
                  <a:lnTo>
                    <a:pt x="566" y="807"/>
                  </a:lnTo>
                  <a:lnTo>
                    <a:pt x="566" y="814"/>
                  </a:lnTo>
                  <a:lnTo>
                    <a:pt x="566" y="826"/>
                  </a:lnTo>
                  <a:lnTo>
                    <a:pt x="559" y="833"/>
                  </a:lnTo>
                  <a:lnTo>
                    <a:pt x="553" y="833"/>
                  </a:lnTo>
                  <a:lnTo>
                    <a:pt x="510" y="839"/>
                  </a:lnTo>
                  <a:lnTo>
                    <a:pt x="454" y="845"/>
                  </a:lnTo>
                  <a:lnTo>
                    <a:pt x="398" y="884"/>
                  </a:lnTo>
                  <a:lnTo>
                    <a:pt x="354" y="941"/>
                  </a:lnTo>
                  <a:lnTo>
                    <a:pt x="335" y="998"/>
                  </a:lnTo>
                  <a:lnTo>
                    <a:pt x="335" y="1055"/>
                  </a:lnTo>
                  <a:lnTo>
                    <a:pt x="335" y="1424"/>
                  </a:lnTo>
                  <a:lnTo>
                    <a:pt x="317" y="1494"/>
                  </a:lnTo>
                  <a:lnTo>
                    <a:pt x="273" y="1551"/>
                  </a:lnTo>
                  <a:lnTo>
                    <a:pt x="205" y="1596"/>
                  </a:lnTo>
                  <a:lnTo>
                    <a:pt x="124" y="1621"/>
                  </a:lnTo>
                  <a:lnTo>
                    <a:pt x="31" y="1628"/>
                  </a:lnTo>
                  <a:lnTo>
                    <a:pt x="25" y="1628"/>
                  </a:lnTo>
                  <a:lnTo>
                    <a:pt x="12" y="1628"/>
                  </a:lnTo>
                  <a:lnTo>
                    <a:pt x="6" y="1628"/>
                  </a:lnTo>
                  <a:lnTo>
                    <a:pt x="0" y="1621"/>
                  </a:lnTo>
                  <a:lnTo>
                    <a:pt x="0" y="1615"/>
                  </a:lnTo>
                  <a:lnTo>
                    <a:pt x="0" y="1602"/>
                  </a:lnTo>
                  <a:lnTo>
                    <a:pt x="6" y="1596"/>
                  </a:lnTo>
                  <a:lnTo>
                    <a:pt x="12" y="1596"/>
                  </a:lnTo>
                  <a:lnTo>
                    <a:pt x="93" y="1583"/>
                  </a:lnTo>
                  <a:lnTo>
                    <a:pt x="149" y="1558"/>
                  </a:lnTo>
                  <a:lnTo>
                    <a:pt x="186" y="1526"/>
                  </a:lnTo>
                  <a:lnTo>
                    <a:pt x="211" y="1488"/>
                  </a:lnTo>
                  <a:lnTo>
                    <a:pt x="224" y="1450"/>
                  </a:lnTo>
                  <a:lnTo>
                    <a:pt x="230" y="1412"/>
                  </a:lnTo>
                  <a:lnTo>
                    <a:pt x="230" y="1412"/>
                  </a:lnTo>
                  <a:lnTo>
                    <a:pt x="230" y="1024"/>
                  </a:lnTo>
                  <a:lnTo>
                    <a:pt x="242" y="954"/>
                  </a:lnTo>
                  <a:lnTo>
                    <a:pt x="273" y="896"/>
                  </a:lnTo>
                  <a:lnTo>
                    <a:pt x="335" y="845"/>
                  </a:lnTo>
                  <a:lnTo>
                    <a:pt x="416" y="814"/>
                  </a:lnTo>
                  <a:lnTo>
                    <a:pt x="373" y="801"/>
                  </a:lnTo>
                  <a:lnTo>
                    <a:pt x="329" y="782"/>
                  </a:lnTo>
                  <a:lnTo>
                    <a:pt x="292" y="750"/>
                  </a:lnTo>
                  <a:lnTo>
                    <a:pt x="255" y="706"/>
                  </a:lnTo>
                  <a:lnTo>
                    <a:pt x="236" y="661"/>
                  </a:lnTo>
                  <a:lnTo>
                    <a:pt x="230" y="597"/>
                  </a:lnTo>
                  <a:lnTo>
                    <a:pt x="230" y="254"/>
                  </a:lnTo>
                  <a:lnTo>
                    <a:pt x="230" y="228"/>
                  </a:lnTo>
                  <a:lnTo>
                    <a:pt x="230" y="209"/>
                  </a:lnTo>
                  <a:lnTo>
                    <a:pt x="230" y="197"/>
                  </a:lnTo>
                  <a:lnTo>
                    <a:pt x="230" y="190"/>
                  </a:lnTo>
                  <a:lnTo>
                    <a:pt x="230" y="184"/>
                  </a:lnTo>
                  <a:lnTo>
                    <a:pt x="224" y="178"/>
                  </a:lnTo>
                  <a:lnTo>
                    <a:pt x="199" y="120"/>
                  </a:lnTo>
                  <a:lnTo>
                    <a:pt x="155" y="76"/>
                  </a:lnTo>
                  <a:lnTo>
                    <a:pt x="93" y="50"/>
                  </a:lnTo>
                  <a:lnTo>
                    <a:pt x="25" y="38"/>
                  </a:lnTo>
                  <a:lnTo>
                    <a:pt x="12" y="38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6"/>
            <p:cNvSpPr>
              <a:spLocks noEditPoints="1"/>
            </p:cNvSpPr>
            <p:nvPr/>
          </p:nvSpPr>
          <p:spPr bwMode="auto">
            <a:xfrm>
              <a:off x="18822" y="4310"/>
              <a:ext cx="168" cy="1018"/>
            </a:xfrm>
            <a:custGeom>
              <a:avLst/>
              <a:gdLst/>
              <a:ahLst/>
              <a:cxnLst>
                <a:cxn ang="0">
                  <a:pos x="81" y="528"/>
                </a:cxn>
                <a:cxn ang="0">
                  <a:pos x="124" y="541"/>
                </a:cxn>
                <a:cxn ang="0">
                  <a:pos x="149" y="573"/>
                </a:cxn>
                <a:cxn ang="0">
                  <a:pos x="162" y="617"/>
                </a:cxn>
                <a:cxn ang="0">
                  <a:pos x="168" y="662"/>
                </a:cxn>
                <a:cxn ang="0">
                  <a:pos x="168" y="693"/>
                </a:cxn>
                <a:cxn ang="0">
                  <a:pos x="162" y="789"/>
                </a:cxn>
                <a:cxn ang="0">
                  <a:pos x="137" y="865"/>
                </a:cxn>
                <a:cxn ang="0">
                  <a:pos x="112" y="929"/>
                </a:cxn>
                <a:cxn ang="0">
                  <a:pos x="81" y="973"/>
                </a:cxn>
                <a:cxn ang="0">
                  <a:pos x="56" y="1005"/>
                </a:cxn>
                <a:cxn ang="0">
                  <a:pos x="37" y="1018"/>
                </a:cxn>
                <a:cxn ang="0">
                  <a:pos x="31" y="1011"/>
                </a:cxn>
                <a:cxn ang="0">
                  <a:pos x="25" y="1005"/>
                </a:cxn>
                <a:cxn ang="0">
                  <a:pos x="25" y="999"/>
                </a:cxn>
                <a:cxn ang="0">
                  <a:pos x="25" y="992"/>
                </a:cxn>
                <a:cxn ang="0">
                  <a:pos x="25" y="992"/>
                </a:cxn>
                <a:cxn ang="0">
                  <a:pos x="25" y="986"/>
                </a:cxn>
                <a:cxn ang="0">
                  <a:pos x="31" y="973"/>
                </a:cxn>
                <a:cxn ang="0">
                  <a:pos x="93" y="884"/>
                </a:cxn>
                <a:cxn ang="0">
                  <a:pos x="124" y="801"/>
                </a:cxn>
                <a:cxn ang="0">
                  <a:pos x="130" y="732"/>
                </a:cxn>
                <a:cxn ang="0">
                  <a:pos x="137" y="681"/>
                </a:cxn>
                <a:cxn ang="0">
                  <a:pos x="137" y="681"/>
                </a:cxn>
                <a:cxn ang="0">
                  <a:pos x="124" y="693"/>
                </a:cxn>
                <a:cxn ang="0">
                  <a:pos x="106" y="700"/>
                </a:cxn>
                <a:cxn ang="0">
                  <a:pos x="93" y="700"/>
                </a:cxn>
                <a:cxn ang="0">
                  <a:pos x="93" y="700"/>
                </a:cxn>
                <a:cxn ang="0">
                  <a:pos x="81" y="700"/>
                </a:cxn>
                <a:cxn ang="0">
                  <a:pos x="56" y="700"/>
                </a:cxn>
                <a:cxn ang="0">
                  <a:pos x="37" y="687"/>
                </a:cxn>
                <a:cxn ang="0">
                  <a:pos x="19" y="674"/>
                </a:cxn>
                <a:cxn ang="0">
                  <a:pos x="6" y="655"/>
                </a:cxn>
                <a:cxn ang="0">
                  <a:pos x="0" y="636"/>
                </a:cxn>
                <a:cxn ang="0">
                  <a:pos x="0" y="617"/>
                </a:cxn>
                <a:cxn ang="0">
                  <a:pos x="0" y="592"/>
                </a:cxn>
                <a:cxn ang="0">
                  <a:pos x="6" y="573"/>
                </a:cxn>
                <a:cxn ang="0">
                  <a:pos x="19" y="560"/>
                </a:cxn>
                <a:cxn ang="0">
                  <a:pos x="37" y="541"/>
                </a:cxn>
                <a:cxn ang="0">
                  <a:pos x="56" y="534"/>
                </a:cxn>
                <a:cxn ang="0">
                  <a:pos x="81" y="528"/>
                </a:cxn>
                <a:cxn ang="0">
                  <a:pos x="81" y="0"/>
                </a:cxn>
                <a:cxn ang="0">
                  <a:pos x="106" y="6"/>
                </a:cxn>
                <a:cxn ang="0">
                  <a:pos x="130" y="19"/>
                </a:cxn>
                <a:cxn ang="0">
                  <a:pos x="149" y="38"/>
                </a:cxn>
                <a:cxn ang="0">
                  <a:pos x="162" y="57"/>
                </a:cxn>
                <a:cxn ang="0">
                  <a:pos x="168" y="89"/>
                </a:cxn>
                <a:cxn ang="0">
                  <a:pos x="162" y="115"/>
                </a:cxn>
                <a:cxn ang="0">
                  <a:pos x="149" y="134"/>
                </a:cxn>
                <a:cxn ang="0">
                  <a:pos x="130" y="153"/>
                </a:cxn>
                <a:cxn ang="0">
                  <a:pos x="106" y="165"/>
                </a:cxn>
                <a:cxn ang="0">
                  <a:pos x="81" y="172"/>
                </a:cxn>
                <a:cxn ang="0">
                  <a:pos x="56" y="165"/>
                </a:cxn>
                <a:cxn ang="0">
                  <a:pos x="31" y="153"/>
                </a:cxn>
                <a:cxn ang="0">
                  <a:pos x="12" y="134"/>
                </a:cxn>
                <a:cxn ang="0">
                  <a:pos x="0" y="115"/>
                </a:cxn>
                <a:cxn ang="0">
                  <a:pos x="0" y="89"/>
                </a:cxn>
                <a:cxn ang="0">
                  <a:pos x="0" y="57"/>
                </a:cxn>
                <a:cxn ang="0">
                  <a:pos x="12" y="38"/>
                </a:cxn>
                <a:cxn ang="0">
                  <a:pos x="31" y="19"/>
                </a:cxn>
                <a:cxn ang="0">
                  <a:pos x="56" y="6"/>
                </a:cxn>
                <a:cxn ang="0">
                  <a:pos x="81" y="0"/>
                </a:cxn>
              </a:cxnLst>
              <a:rect l="0" t="0" r="r" b="b"/>
              <a:pathLst>
                <a:path w="168" h="1018">
                  <a:moveTo>
                    <a:pt x="81" y="528"/>
                  </a:moveTo>
                  <a:lnTo>
                    <a:pt x="124" y="541"/>
                  </a:lnTo>
                  <a:lnTo>
                    <a:pt x="149" y="573"/>
                  </a:lnTo>
                  <a:lnTo>
                    <a:pt x="162" y="617"/>
                  </a:lnTo>
                  <a:lnTo>
                    <a:pt x="168" y="662"/>
                  </a:lnTo>
                  <a:lnTo>
                    <a:pt x="168" y="693"/>
                  </a:lnTo>
                  <a:lnTo>
                    <a:pt x="162" y="789"/>
                  </a:lnTo>
                  <a:lnTo>
                    <a:pt x="137" y="865"/>
                  </a:lnTo>
                  <a:lnTo>
                    <a:pt x="112" y="929"/>
                  </a:lnTo>
                  <a:lnTo>
                    <a:pt x="81" y="973"/>
                  </a:lnTo>
                  <a:lnTo>
                    <a:pt x="56" y="1005"/>
                  </a:lnTo>
                  <a:lnTo>
                    <a:pt x="37" y="1018"/>
                  </a:lnTo>
                  <a:lnTo>
                    <a:pt x="31" y="1011"/>
                  </a:lnTo>
                  <a:lnTo>
                    <a:pt x="25" y="1005"/>
                  </a:lnTo>
                  <a:lnTo>
                    <a:pt x="25" y="999"/>
                  </a:lnTo>
                  <a:lnTo>
                    <a:pt x="25" y="992"/>
                  </a:lnTo>
                  <a:lnTo>
                    <a:pt x="25" y="992"/>
                  </a:lnTo>
                  <a:lnTo>
                    <a:pt x="25" y="986"/>
                  </a:lnTo>
                  <a:lnTo>
                    <a:pt x="31" y="973"/>
                  </a:lnTo>
                  <a:lnTo>
                    <a:pt x="93" y="884"/>
                  </a:lnTo>
                  <a:lnTo>
                    <a:pt x="124" y="801"/>
                  </a:lnTo>
                  <a:lnTo>
                    <a:pt x="130" y="732"/>
                  </a:lnTo>
                  <a:lnTo>
                    <a:pt x="137" y="681"/>
                  </a:lnTo>
                  <a:lnTo>
                    <a:pt x="137" y="681"/>
                  </a:lnTo>
                  <a:lnTo>
                    <a:pt x="124" y="693"/>
                  </a:lnTo>
                  <a:lnTo>
                    <a:pt x="106" y="700"/>
                  </a:lnTo>
                  <a:lnTo>
                    <a:pt x="93" y="700"/>
                  </a:lnTo>
                  <a:lnTo>
                    <a:pt x="93" y="700"/>
                  </a:lnTo>
                  <a:lnTo>
                    <a:pt x="81" y="700"/>
                  </a:lnTo>
                  <a:lnTo>
                    <a:pt x="56" y="700"/>
                  </a:lnTo>
                  <a:lnTo>
                    <a:pt x="37" y="687"/>
                  </a:lnTo>
                  <a:lnTo>
                    <a:pt x="19" y="674"/>
                  </a:lnTo>
                  <a:lnTo>
                    <a:pt x="6" y="655"/>
                  </a:lnTo>
                  <a:lnTo>
                    <a:pt x="0" y="636"/>
                  </a:lnTo>
                  <a:lnTo>
                    <a:pt x="0" y="617"/>
                  </a:lnTo>
                  <a:lnTo>
                    <a:pt x="0" y="592"/>
                  </a:lnTo>
                  <a:lnTo>
                    <a:pt x="6" y="573"/>
                  </a:lnTo>
                  <a:lnTo>
                    <a:pt x="19" y="560"/>
                  </a:lnTo>
                  <a:lnTo>
                    <a:pt x="37" y="541"/>
                  </a:lnTo>
                  <a:lnTo>
                    <a:pt x="56" y="534"/>
                  </a:lnTo>
                  <a:lnTo>
                    <a:pt x="81" y="528"/>
                  </a:lnTo>
                  <a:close/>
                  <a:moveTo>
                    <a:pt x="81" y="0"/>
                  </a:moveTo>
                  <a:lnTo>
                    <a:pt x="106" y="6"/>
                  </a:lnTo>
                  <a:lnTo>
                    <a:pt x="130" y="19"/>
                  </a:lnTo>
                  <a:lnTo>
                    <a:pt x="149" y="38"/>
                  </a:lnTo>
                  <a:lnTo>
                    <a:pt x="162" y="57"/>
                  </a:lnTo>
                  <a:lnTo>
                    <a:pt x="168" y="89"/>
                  </a:lnTo>
                  <a:lnTo>
                    <a:pt x="162" y="115"/>
                  </a:lnTo>
                  <a:lnTo>
                    <a:pt x="149" y="134"/>
                  </a:lnTo>
                  <a:lnTo>
                    <a:pt x="130" y="153"/>
                  </a:lnTo>
                  <a:lnTo>
                    <a:pt x="106" y="165"/>
                  </a:lnTo>
                  <a:lnTo>
                    <a:pt x="81" y="172"/>
                  </a:lnTo>
                  <a:lnTo>
                    <a:pt x="56" y="165"/>
                  </a:lnTo>
                  <a:lnTo>
                    <a:pt x="31" y="153"/>
                  </a:lnTo>
                  <a:lnTo>
                    <a:pt x="12" y="134"/>
                  </a:lnTo>
                  <a:lnTo>
                    <a:pt x="0" y="115"/>
                  </a:lnTo>
                  <a:lnTo>
                    <a:pt x="0" y="89"/>
                  </a:lnTo>
                  <a:lnTo>
                    <a:pt x="0" y="57"/>
                  </a:lnTo>
                  <a:lnTo>
                    <a:pt x="12" y="38"/>
                  </a:lnTo>
                  <a:lnTo>
                    <a:pt x="31" y="19"/>
                  </a:lnTo>
                  <a:lnTo>
                    <a:pt x="56" y="6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7"/>
            <p:cNvSpPr>
              <a:spLocks noEditPoints="1"/>
            </p:cNvSpPr>
            <p:nvPr/>
          </p:nvSpPr>
          <p:spPr bwMode="auto">
            <a:xfrm>
              <a:off x="19437" y="3897"/>
              <a:ext cx="971" cy="1113"/>
            </a:xfrm>
            <a:custGeom>
              <a:avLst/>
              <a:gdLst/>
              <a:ahLst/>
              <a:cxnLst>
                <a:cxn ang="0">
                  <a:pos x="828" y="1011"/>
                </a:cxn>
                <a:cxn ang="0">
                  <a:pos x="765" y="1055"/>
                </a:cxn>
                <a:cxn ang="0">
                  <a:pos x="877" y="1011"/>
                </a:cxn>
                <a:cxn ang="0">
                  <a:pos x="890" y="947"/>
                </a:cxn>
                <a:cxn ang="0">
                  <a:pos x="81" y="1055"/>
                </a:cxn>
                <a:cxn ang="0">
                  <a:pos x="840" y="57"/>
                </a:cxn>
                <a:cxn ang="0">
                  <a:pos x="137" y="57"/>
                </a:cxn>
                <a:cxn ang="0">
                  <a:pos x="144" y="114"/>
                </a:cxn>
                <a:cxn ang="0">
                  <a:pos x="193" y="76"/>
                </a:cxn>
                <a:cxn ang="0">
                  <a:pos x="137" y="57"/>
                </a:cxn>
                <a:cxn ang="0">
                  <a:pos x="865" y="0"/>
                </a:cxn>
                <a:cxn ang="0">
                  <a:pos x="902" y="0"/>
                </a:cxn>
                <a:cxn ang="0">
                  <a:pos x="915" y="12"/>
                </a:cxn>
                <a:cxn ang="0">
                  <a:pos x="921" y="31"/>
                </a:cxn>
                <a:cxn ang="0">
                  <a:pos x="915" y="44"/>
                </a:cxn>
                <a:cxn ang="0">
                  <a:pos x="908" y="57"/>
                </a:cxn>
                <a:cxn ang="0">
                  <a:pos x="535" y="1055"/>
                </a:cxn>
                <a:cxn ang="0">
                  <a:pos x="728" y="1011"/>
                </a:cxn>
                <a:cxn ang="0">
                  <a:pos x="852" y="903"/>
                </a:cxn>
                <a:cxn ang="0">
                  <a:pos x="908" y="769"/>
                </a:cxn>
                <a:cxn ang="0">
                  <a:pos x="921" y="731"/>
                </a:cxn>
                <a:cxn ang="0">
                  <a:pos x="946" y="718"/>
                </a:cxn>
                <a:cxn ang="0">
                  <a:pos x="964" y="725"/>
                </a:cxn>
                <a:cxn ang="0">
                  <a:pos x="971" y="750"/>
                </a:cxn>
                <a:cxn ang="0">
                  <a:pos x="921" y="1087"/>
                </a:cxn>
                <a:cxn ang="0">
                  <a:pos x="908" y="1113"/>
                </a:cxn>
                <a:cxn ang="0">
                  <a:pos x="871" y="1113"/>
                </a:cxn>
                <a:cxn ang="0">
                  <a:pos x="38" y="1113"/>
                </a:cxn>
                <a:cxn ang="0">
                  <a:pos x="19" y="1113"/>
                </a:cxn>
                <a:cxn ang="0">
                  <a:pos x="0" y="1100"/>
                </a:cxn>
                <a:cxn ang="0">
                  <a:pos x="0" y="1081"/>
                </a:cxn>
                <a:cxn ang="0">
                  <a:pos x="7" y="1068"/>
                </a:cxn>
                <a:cxn ang="0">
                  <a:pos x="616" y="57"/>
                </a:cxn>
                <a:cxn ang="0">
                  <a:pos x="436" y="57"/>
                </a:cxn>
                <a:cxn ang="0">
                  <a:pos x="299" y="89"/>
                </a:cxn>
                <a:cxn ang="0">
                  <a:pos x="168" y="165"/>
                </a:cxn>
                <a:cxn ang="0">
                  <a:pos x="119" y="260"/>
                </a:cxn>
                <a:cxn ang="0">
                  <a:pos x="106" y="305"/>
                </a:cxn>
                <a:cxn ang="0">
                  <a:pos x="81" y="318"/>
                </a:cxn>
                <a:cxn ang="0">
                  <a:pos x="63" y="311"/>
                </a:cxn>
                <a:cxn ang="0">
                  <a:pos x="56" y="286"/>
                </a:cxn>
                <a:cxn ang="0">
                  <a:pos x="81" y="44"/>
                </a:cxn>
                <a:cxn ang="0">
                  <a:pos x="88" y="12"/>
                </a:cxn>
                <a:cxn ang="0">
                  <a:pos x="100" y="0"/>
                </a:cxn>
                <a:cxn ang="0">
                  <a:pos x="137" y="0"/>
                </a:cxn>
              </a:cxnLst>
              <a:rect l="0" t="0" r="r" b="b"/>
              <a:pathLst>
                <a:path w="971" h="1113">
                  <a:moveTo>
                    <a:pt x="890" y="947"/>
                  </a:moveTo>
                  <a:lnTo>
                    <a:pt x="828" y="1011"/>
                  </a:lnTo>
                  <a:lnTo>
                    <a:pt x="765" y="1055"/>
                  </a:lnTo>
                  <a:lnTo>
                    <a:pt x="765" y="1055"/>
                  </a:lnTo>
                  <a:lnTo>
                    <a:pt x="871" y="1055"/>
                  </a:lnTo>
                  <a:lnTo>
                    <a:pt x="877" y="1011"/>
                  </a:lnTo>
                  <a:lnTo>
                    <a:pt x="883" y="979"/>
                  </a:lnTo>
                  <a:lnTo>
                    <a:pt x="890" y="947"/>
                  </a:lnTo>
                  <a:close/>
                  <a:moveTo>
                    <a:pt x="678" y="57"/>
                  </a:moveTo>
                  <a:lnTo>
                    <a:pt x="81" y="1055"/>
                  </a:lnTo>
                  <a:lnTo>
                    <a:pt x="243" y="1055"/>
                  </a:lnTo>
                  <a:lnTo>
                    <a:pt x="840" y="57"/>
                  </a:lnTo>
                  <a:lnTo>
                    <a:pt x="678" y="57"/>
                  </a:lnTo>
                  <a:close/>
                  <a:moveTo>
                    <a:pt x="137" y="57"/>
                  </a:moveTo>
                  <a:lnTo>
                    <a:pt x="131" y="127"/>
                  </a:lnTo>
                  <a:lnTo>
                    <a:pt x="144" y="114"/>
                  </a:lnTo>
                  <a:lnTo>
                    <a:pt x="168" y="95"/>
                  </a:lnTo>
                  <a:lnTo>
                    <a:pt x="193" y="76"/>
                  </a:lnTo>
                  <a:lnTo>
                    <a:pt x="224" y="57"/>
                  </a:lnTo>
                  <a:lnTo>
                    <a:pt x="137" y="57"/>
                  </a:lnTo>
                  <a:close/>
                  <a:moveTo>
                    <a:pt x="137" y="0"/>
                  </a:moveTo>
                  <a:lnTo>
                    <a:pt x="865" y="0"/>
                  </a:lnTo>
                  <a:lnTo>
                    <a:pt x="883" y="0"/>
                  </a:lnTo>
                  <a:lnTo>
                    <a:pt x="902" y="0"/>
                  </a:lnTo>
                  <a:lnTo>
                    <a:pt x="908" y="6"/>
                  </a:lnTo>
                  <a:lnTo>
                    <a:pt x="915" y="12"/>
                  </a:lnTo>
                  <a:lnTo>
                    <a:pt x="921" y="31"/>
                  </a:lnTo>
                  <a:lnTo>
                    <a:pt x="921" y="31"/>
                  </a:lnTo>
                  <a:lnTo>
                    <a:pt x="921" y="38"/>
                  </a:lnTo>
                  <a:lnTo>
                    <a:pt x="915" y="44"/>
                  </a:lnTo>
                  <a:lnTo>
                    <a:pt x="908" y="57"/>
                  </a:lnTo>
                  <a:lnTo>
                    <a:pt x="908" y="57"/>
                  </a:lnTo>
                  <a:lnTo>
                    <a:pt x="305" y="1055"/>
                  </a:lnTo>
                  <a:lnTo>
                    <a:pt x="535" y="1055"/>
                  </a:lnTo>
                  <a:lnTo>
                    <a:pt x="641" y="1049"/>
                  </a:lnTo>
                  <a:lnTo>
                    <a:pt x="728" y="1011"/>
                  </a:lnTo>
                  <a:lnTo>
                    <a:pt x="796" y="966"/>
                  </a:lnTo>
                  <a:lnTo>
                    <a:pt x="852" y="903"/>
                  </a:lnTo>
                  <a:lnTo>
                    <a:pt x="890" y="839"/>
                  </a:lnTo>
                  <a:lnTo>
                    <a:pt x="908" y="769"/>
                  </a:lnTo>
                  <a:lnTo>
                    <a:pt x="915" y="750"/>
                  </a:lnTo>
                  <a:lnTo>
                    <a:pt x="921" y="731"/>
                  </a:lnTo>
                  <a:lnTo>
                    <a:pt x="927" y="725"/>
                  </a:lnTo>
                  <a:lnTo>
                    <a:pt x="946" y="718"/>
                  </a:lnTo>
                  <a:lnTo>
                    <a:pt x="952" y="725"/>
                  </a:lnTo>
                  <a:lnTo>
                    <a:pt x="964" y="725"/>
                  </a:lnTo>
                  <a:lnTo>
                    <a:pt x="971" y="737"/>
                  </a:lnTo>
                  <a:lnTo>
                    <a:pt x="971" y="750"/>
                  </a:lnTo>
                  <a:lnTo>
                    <a:pt x="927" y="1068"/>
                  </a:lnTo>
                  <a:lnTo>
                    <a:pt x="921" y="1087"/>
                  </a:lnTo>
                  <a:lnTo>
                    <a:pt x="921" y="1106"/>
                  </a:lnTo>
                  <a:lnTo>
                    <a:pt x="908" y="1113"/>
                  </a:lnTo>
                  <a:lnTo>
                    <a:pt x="896" y="1113"/>
                  </a:lnTo>
                  <a:lnTo>
                    <a:pt x="871" y="1113"/>
                  </a:lnTo>
                  <a:lnTo>
                    <a:pt x="56" y="1113"/>
                  </a:lnTo>
                  <a:lnTo>
                    <a:pt x="38" y="1113"/>
                  </a:lnTo>
                  <a:lnTo>
                    <a:pt x="25" y="1113"/>
                  </a:lnTo>
                  <a:lnTo>
                    <a:pt x="19" y="1113"/>
                  </a:lnTo>
                  <a:lnTo>
                    <a:pt x="7" y="1106"/>
                  </a:lnTo>
                  <a:lnTo>
                    <a:pt x="0" y="1100"/>
                  </a:lnTo>
                  <a:lnTo>
                    <a:pt x="0" y="1087"/>
                  </a:lnTo>
                  <a:lnTo>
                    <a:pt x="0" y="1081"/>
                  </a:lnTo>
                  <a:lnTo>
                    <a:pt x="0" y="1075"/>
                  </a:lnTo>
                  <a:lnTo>
                    <a:pt x="7" y="1068"/>
                  </a:lnTo>
                  <a:lnTo>
                    <a:pt x="19" y="1055"/>
                  </a:lnTo>
                  <a:lnTo>
                    <a:pt x="616" y="57"/>
                  </a:lnTo>
                  <a:lnTo>
                    <a:pt x="486" y="57"/>
                  </a:lnTo>
                  <a:lnTo>
                    <a:pt x="436" y="57"/>
                  </a:lnTo>
                  <a:lnTo>
                    <a:pt x="374" y="70"/>
                  </a:lnTo>
                  <a:lnTo>
                    <a:pt x="299" y="89"/>
                  </a:lnTo>
                  <a:lnTo>
                    <a:pt x="231" y="120"/>
                  </a:lnTo>
                  <a:lnTo>
                    <a:pt x="168" y="165"/>
                  </a:lnTo>
                  <a:lnTo>
                    <a:pt x="137" y="216"/>
                  </a:lnTo>
                  <a:lnTo>
                    <a:pt x="119" y="260"/>
                  </a:lnTo>
                  <a:lnTo>
                    <a:pt x="112" y="292"/>
                  </a:lnTo>
                  <a:lnTo>
                    <a:pt x="106" y="305"/>
                  </a:lnTo>
                  <a:lnTo>
                    <a:pt x="94" y="318"/>
                  </a:lnTo>
                  <a:lnTo>
                    <a:pt x="81" y="318"/>
                  </a:lnTo>
                  <a:lnTo>
                    <a:pt x="75" y="318"/>
                  </a:lnTo>
                  <a:lnTo>
                    <a:pt x="63" y="311"/>
                  </a:lnTo>
                  <a:lnTo>
                    <a:pt x="56" y="299"/>
                  </a:lnTo>
                  <a:lnTo>
                    <a:pt x="56" y="286"/>
                  </a:lnTo>
                  <a:lnTo>
                    <a:pt x="56" y="267"/>
                  </a:lnTo>
                  <a:lnTo>
                    <a:pt x="81" y="44"/>
                  </a:lnTo>
                  <a:lnTo>
                    <a:pt x="81" y="25"/>
                  </a:lnTo>
                  <a:lnTo>
                    <a:pt x="88" y="12"/>
                  </a:lnTo>
                  <a:lnTo>
                    <a:pt x="94" y="6"/>
                  </a:lnTo>
                  <a:lnTo>
                    <a:pt x="100" y="0"/>
                  </a:lnTo>
                  <a:lnTo>
                    <a:pt x="119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>
              <a:off x="20538" y="3789"/>
              <a:ext cx="373" cy="162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7" y="12"/>
                </a:cxn>
                <a:cxn ang="0">
                  <a:pos x="69" y="38"/>
                </a:cxn>
                <a:cxn ang="0">
                  <a:pos x="112" y="82"/>
                </a:cxn>
                <a:cxn ang="0">
                  <a:pos x="168" y="139"/>
                </a:cxn>
                <a:cxn ang="0">
                  <a:pos x="218" y="216"/>
                </a:cxn>
                <a:cxn ang="0">
                  <a:pos x="267" y="311"/>
                </a:cxn>
                <a:cxn ang="0">
                  <a:pos x="323" y="445"/>
                </a:cxn>
                <a:cxn ang="0">
                  <a:pos x="355" y="585"/>
                </a:cxn>
                <a:cxn ang="0">
                  <a:pos x="367" y="706"/>
                </a:cxn>
                <a:cxn ang="0">
                  <a:pos x="373" y="814"/>
                </a:cxn>
                <a:cxn ang="0">
                  <a:pos x="373" y="814"/>
                </a:cxn>
                <a:cxn ang="0">
                  <a:pos x="367" y="966"/>
                </a:cxn>
                <a:cxn ang="0">
                  <a:pos x="336" y="1132"/>
                </a:cxn>
                <a:cxn ang="0">
                  <a:pos x="274" y="1310"/>
                </a:cxn>
                <a:cxn ang="0">
                  <a:pos x="224" y="1405"/>
                </a:cxn>
                <a:cxn ang="0">
                  <a:pos x="168" y="1488"/>
                </a:cxn>
                <a:cxn ang="0">
                  <a:pos x="118" y="1551"/>
                </a:cxn>
                <a:cxn ang="0">
                  <a:pos x="69" y="1596"/>
                </a:cxn>
                <a:cxn ang="0">
                  <a:pos x="37" y="1621"/>
                </a:cxn>
                <a:cxn ang="0">
                  <a:pos x="19" y="1628"/>
                </a:cxn>
                <a:cxn ang="0">
                  <a:pos x="13" y="1628"/>
                </a:cxn>
                <a:cxn ang="0">
                  <a:pos x="6" y="1621"/>
                </a:cxn>
                <a:cxn ang="0">
                  <a:pos x="0" y="1615"/>
                </a:cxn>
                <a:cxn ang="0">
                  <a:pos x="0" y="1609"/>
                </a:cxn>
                <a:cxn ang="0">
                  <a:pos x="6" y="1609"/>
                </a:cxn>
                <a:cxn ang="0">
                  <a:pos x="6" y="1602"/>
                </a:cxn>
                <a:cxn ang="0">
                  <a:pos x="13" y="1596"/>
                </a:cxn>
                <a:cxn ang="0">
                  <a:pos x="25" y="1583"/>
                </a:cxn>
                <a:cxn ang="0">
                  <a:pos x="112" y="1475"/>
                </a:cxn>
                <a:cxn ang="0">
                  <a:pos x="180" y="1354"/>
                </a:cxn>
                <a:cxn ang="0">
                  <a:pos x="230" y="1227"/>
                </a:cxn>
                <a:cxn ang="0">
                  <a:pos x="261" y="1094"/>
                </a:cxn>
                <a:cxn ang="0">
                  <a:pos x="274" y="954"/>
                </a:cxn>
                <a:cxn ang="0">
                  <a:pos x="280" y="814"/>
                </a:cxn>
                <a:cxn ang="0">
                  <a:pos x="267" y="623"/>
                </a:cxn>
                <a:cxn ang="0">
                  <a:pos x="236" y="445"/>
                </a:cxn>
                <a:cxn ang="0">
                  <a:pos x="187" y="292"/>
                </a:cxn>
                <a:cxn ang="0">
                  <a:pos x="118" y="165"/>
                </a:cxn>
                <a:cxn ang="0">
                  <a:pos x="31" y="57"/>
                </a:cxn>
                <a:cxn ang="0">
                  <a:pos x="19" y="44"/>
                </a:cxn>
                <a:cxn ang="0">
                  <a:pos x="13" y="31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2"/>
                </a:cxn>
                <a:cxn ang="0">
                  <a:pos x="13" y="6"/>
                </a:cxn>
                <a:cxn ang="0">
                  <a:pos x="19" y="0"/>
                </a:cxn>
              </a:cxnLst>
              <a:rect l="0" t="0" r="r" b="b"/>
              <a:pathLst>
                <a:path w="373" h="1628">
                  <a:moveTo>
                    <a:pt x="19" y="0"/>
                  </a:moveTo>
                  <a:lnTo>
                    <a:pt x="37" y="12"/>
                  </a:lnTo>
                  <a:lnTo>
                    <a:pt x="69" y="38"/>
                  </a:lnTo>
                  <a:lnTo>
                    <a:pt x="112" y="82"/>
                  </a:lnTo>
                  <a:lnTo>
                    <a:pt x="168" y="139"/>
                  </a:lnTo>
                  <a:lnTo>
                    <a:pt x="218" y="216"/>
                  </a:lnTo>
                  <a:lnTo>
                    <a:pt x="267" y="311"/>
                  </a:lnTo>
                  <a:lnTo>
                    <a:pt x="323" y="445"/>
                  </a:lnTo>
                  <a:lnTo>
                    <a:pt x="355" y="585"/>
                  </a:lnTo>
                  <a:lnTo>
                    <a:pt x="367" y="706"/>
                  </a:lnTo>
                  <a:lnTo>
                    <a:pt x="373" y="814"/>
                  </a:lnTo>
                  <a:lnTo>
                    <a:pt x="373" y="814"/>
                  </a:lnTo>
                  <a:lnTo>
                    <a:pt x="367" y="966"/>
                  </a:lnTo>
                  <a:lnTo>
                    <a:pt x="336" y="1132"/>
                  </a:lnTo>
                  <a:lnTo>
                    <a:pt x="274" y="1310"/>
                  </a:lnTo>
                  <a:lnTo>
                    <a:pt x="224" y="1405"/>
                  </a:lnTo>
                  <a:lnTo>
                    <a:pt x="168" y="1488"/>
                  </a:lnTo>
                  <a:lnTo>
                    <a:pt x="118" y="1551"/>
                  </a:lnTo>
                  <a:lnTo>
                    <a:pt x="69" y="1596"/>
                  </a:lnTo>
                  <a:lnTo>
                    <a:pt x="37" y="1621"/>
                  </a:lnTo>
                  <a:lnTo>
                    <a:pt x="19" y="1628"/>
                  </a:lnTo>
                  <a:lnTo>
                    <a:pt x="13" y="1628"/>
                  </a:lnTo>
                  <a:lnTo>
                    <a:pt x="6" y="1621"/>
                  </a:lnTo>
                  <a:lnTo>
                    <a:pt x="0" y="1615"/>
                  </a:lnTo>
                  <a:lnTo>
                    <a:pt x="0" y="1609"/>
                  </a:lnTo>
                  <a:lnTo>
                    <a:pt x="6" y="1609"/>
                  </a:lnTo>
                  <a:lnTo>
                    <a:pt x="6" y="1602"/>
                  </a:lnTo>
                  <a:lnTo>
                    <a:pt x="13" y="1596"/>
                  </a:lnTo>
                  <a:lnTo>
                    <a:pt x="25" y="1583"/>
                  </a:lnTo>
                  <a:lnTo>
                    <a:pt x="112" y="1475"/>
                  </a:lnTo>
                  <a:lnTo>
                    <a:pt x="180" y="1354"/>
                  </a:lnTo>
                  <a:lnTo>
                    <a:pt x="230" y="1227"/>
                  </a:lnTo>
                  <a:lnTo>
                    <a:pt x="261" y="1094"/>
                  </a:lnTo>
                  <a:lnTo>
                    <a:pt x="274" y="954"/>
                  </a:lnTo>
                  <a:lnTo>
                    <a:pt x="280" y="814"/>
                  </a:lnTo>
                  <a:lnTo>
                    <a:pt x="267" y="623"/>
                  </a:lnTo>
                  <a:lnTo>
                    <a:pt x="236" y="445"/>
                  </a:lnTo>
                  <a:lnTo>
                    <a:pt x="187" y="292"/>
                  </a:lnTo>
                  <a:lnTo>
                    <a:pt x="118" y="165"/>
                  </a:lnTo>
                  <a:lnTo>
                    <a:pt x="31" y="57"/>
                  </a:lnTo>
                  <a:lnTo>
                    <a:pt x="19" y="44"/>
                  </a:lnTo>
                  <a:lnTo>
                    <a:pt x="13" y="31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2"/>
                  </a:lnTo>
                  <a:lnTo>
                    <a:pt x="13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Susy</a:t>
            </a:r>
            <a:r>
              <a:rPr lang="en-US" dirty="0" smtClean="0"/>
              <a:t> interfaces for S[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,C,D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81000" y="1524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66FF"/>
                </a:solidFill>
              </a:rPr>
              <a:t>Interfaces between  </a:t>
            </a:r>
            <a:r>
              <a:rPr lang="en-US" sz="36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3600" baseline="-25000" dirty="0" err="1" smtClean="0">
                <a:solidFill>
                  <a:srgbClr val="0066FF"/>
                </a:solidFill>
              </a:rPr>
              <a:t>z</a:t>
            </a:r>
            <a:r>
              <a:rPr lang="en-US" sz="3600" dirty="0" smtClean="0">
                <a:solidFill>
                  <a:srgbClr val="0066FF"/>
                </a:solidFill>
              </a:rPr>
              <a:t> and  </a:t>
            </a:r>
            <a:r>
              <a:rPr lang="en-US" sz="36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3600" baseline="-25000" dirty="0" err="1" smtClean="0">
                <a:solidFill>
                  <a:srgbClr val="0066FF"/>
                </a:solidFill>
              </a:rPr>
              <a:t>z</a:t>
            </a:r>
            <a:r>
              <a:rPr lang="en-US" sz="3600" baseline="-25000" dirty="0" smtClean="0">
                <a:solidFill>
                  <a:srgbClr val="0066FF"/>
                </a:solidFill>
              </a:rPr>
              <a:t>’</a:t>
            </a:r>
            <a:r>
              <a:rPr lang="en-US" sz="3600" dirty="0" smtClean="0">
                <a:solidFill>
                  <a:srgbClr val="0066FF"/>
                </a:solidFill>
              </a:rPr>
              <a:t>  are  labeled by  </a:t>
            </a:r>
            <a:r>
              <a:rPr lang="en-US" sz="3600" b="1" i="1" u="sng" dirty="0" smtClean="0">
                <a:solidFill>
                  <a:srgbClr val="0066FF"/>
                </a:solidFill>
              </a:rPr>
              <a:t>open paths</a:t>
            </a:r>
            <a:r>
              <a:rPr lang="en-US" sz="3600" dirty="0" smtClean="0">
                <a:solidFill>
                  <a:srgbClr val="0066FF"/>
                </a:solidFill>
              </a:rPr>
              <a:t> </a:t>
            </a:r>
            <a:r>
              <a:rPr lang="en-US" sz="3600" dirty="0" smtClean="0">
                <a:solidFill>
                  <a:srgbClr val="0066FF"/>
                </a:solidFill>
                <a:sym typeface="Symbol"/>
              </a:rPr>
              <a:t>  on C</a:t>
            </a:r>
            <a:endParaRPr lang="en-US" sz="3600" dirty="0">
              <a:solidFill>
                <a:srgbClr val="0066FF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371600" y="3276600"/>
            <a:ext cx="5715000" cy="1828800"/>
            <a:chOff x="2057400" y="2362200"/>
            <a:chExt cx="5724300" cy="2006280"/>
          </a:xfrm>
        </p:grpSpPr>
        <p:grpSp>
          <p:nvGrpSpPr>
            <p:cNvPr id="54" name="Group 53"/>
            <p:cNvGrpSpPr/>
            <p:nvPr/>
          </p:nvGrpSpPr>
          <p:grpSpPr>
            <a:xfrm>
              <a:off x="2057400" y="2362200"/>
              <a:ext cx="5724300" cy="2006280"/>
              <a:chOff x="2209800" y="1600200"/>
              <a:chExt cx="5724300" cy="200628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09800" y="1600200"/>
                <a:ext cx="4724400" cy="1905000"/>
                <a:chOff x="2438400" y="1981200"/>
                <a:chExt cx="3124200" cy="1295400"/>
              </a:xfrm>
            </p:grpSpPr>
            <p:pic>
              <p:nvPicPr>
                <p:cNvPr id="4" name="Picture 3" descr="GenusThreeCurveC.gif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438400" y="1981200"/>
                  <a:ext cx="3124200" cy="1295400"/>
                </a:xfrm>
                <a:prstGeom prst="rect">
                  <a:avLst/>
                </a:prstGeom>
              </p:spPr>
            </p:pic>
            <p:sp>
              <p:nvSpPr>
                <p:cNvPr id="6" name="Freeform 5"/>
                <p:cNvSpPr/>
                <p:nvPr/>
              </p:nvSpPr>
              <p:spPr>
                <a:xfrm>
                  <a:off x="4506686" y="2560320"/>
                  <a:ext cx="653143" cy="336918"/>
                </a:xfrm>
                <a:custGeom>
                  <a:avLst/>
                  <a:gdLst>
                    <a:gd name="connsiteX0" fmla="*/ 0 w 653143"/>
                    <a:gd name="connsiteY0" fmla="*/ 0 h 336918"/>
                    <a:gd name="connsiteX1" fmla="*/ 365760 w 653143"/>
                    <a:gd name="connsiteY1" fmla="*/ 13063 h 336918"/>
                    <a:gd name="connsiteX2" fmla="*/ 444137 w 653143"/>
                    <a:gd name="connsiteY2" fmla="*/ 39189 h 336918"/>
                    <a:gd name="connsiteX3" fmla="*/ 522514 w 653143"/>
                    <a:gd name="connsiteY3" fmla="*/ 65314 h 336918"/>
                    <a:gd name="connsiteX4" fmla="*/ 561703 w 653143"/>
                    <a:gd name="connsiteY4" fmla="*/ 78377 h 336918"/>
                    <a:gd name="connsiteX5" fmla="*/ 600891 w 653143"/>
                    <a:gd name="connsiteY5" fmla="*/ 91440 h 336918"/>
                    <a:gd name="connsiteX6" fmla="*/ 640080 w 653143"/>
                    <a:gd name="connsiteY6" fmla="*/ 169817 h 336918"/>
                    <a:gd name="connsiteX7" fmla="*/ 653143 w 653143"/>
                    <a:gd name="connsiteY7" fmla="*/ 209006 h 336918"/>
                    <a:gd name="connsiteX8" fmla="*/ 548640 w 653143"/>
                    <a:gd name="connsiteY8" fmla="*/ 274320 h 336918"/>
                    <a:gd name="connsiteX9" fmla="*/ 509451 w 653143"/>
                    <a:gd name="connsiteY9" fmla="*/ 300446 h 336918"/>
                    <a:gd name="connsiteX10" fmla="*/ 248194 w 653143"/>
                    <a:gd name="connsiteY10" fmla="*/ 313509 h 33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143" h="336918">
                      <a:moveTo>
                        <a:pt x="0" y="0"/>
                      </a:moveTo>
                      <a:cubicBezTo>
                        <a:pt x="121920" y="4354"/>
                        <a:pt x="244234" y="2340"/>
                        <a:pt x="365760" y="13063"/>
                      </a:cubicBezTo>
                      <a:cubicBezTo>
                        <a:pt x="393192" y="15484"/>
                        <a:pt x="418011" y="30481"/>
                        <a:pt x="444137" y="39189"/>
                      </a:cubicBezTo>
                      <a:lnTo>
                        <a:pt x="522514" y="65314"/>
                      </a:lnTo>
                      <a:lnTo>
                        <a:pt x="561703" y="78377"/>
                      </a:lnTo>
                      <a:lnTo>
                        <a:pt x="600891" y="91440"/>
                      </a:lnTo>
                      <a:cubicBezTo>
                        <a:pt x="633725" y="189943"/>
                        <a:pt x="589434" y="68526"/>
                        <a:pt x="640080" y="169817"/>
                      </a:cubicBezTo>
                      <a:cubicBezTo>
                        <a:pt x="646238" y="182133"/>
                        <a:pt x="648789" y="195943"/>
                        <a:pt x="653143" y="209006"/>
                      </a:cubicBezTo>
                      <a:cubicBezTo>
                        <a:pt x="611741" y="271108"/>
                        <a:pt x="641911" y="243229"/>
                        <a:pt x="548640" y="274320"/>
                      </a:cubicBezTo>
                      <a:cubicBezTo>
                        <a:pt x="533746" y="279285"/>
                        <a:pt x="523493" y="293425"/>
                        <a:pt x="509451" y="300446"/>
                      </a:cubicBezTo>
                      <a:cubicBezTo>
                        <a:pt x="436509" y="336918"/>
                        <a:pt x="287973" y="313509"/>
                        <a:pt x="248194" y="313509"/>
                      </a:cubicBezTo>
                    </a:path>
                  </a:pathLst>
                </a:cu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5372100" y="17907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5791200" y="2971800"/>
                <a:ext cx="1295400" cy="3810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81" name="Group 9"/>
              <p:cNvGrpSpPr>
                <a:grpSpLocks noChangeAspect="1"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7162800" y="3200400"/>
                <a:ext cx="347247" cy="406080"/>
                <a:chOff x="4488" y="1926"/>
                <a:chExt cx="1570" cy="1836"/>
              </a:xfrm>
            </p:grpSpPr>
            <p:sp>
              <p:nvSpPr>
                <p:cNvPr id="3083" name="Freeform 11"/>
                <p:cNvSpPr>
                  <a:spLocks/>
                </p:cNvSpPr>
                <p:nvPr/>
              </p:nvSpPr>
              <p:spPr bwMode="auto">
                <a:xfrm>
                  <a:off x="4488" y="2682"/>
                  <a:ext cx="967" cy="1080"/>
                </a:xfrm>
                <a:custGeom>
                  <a:avLst/>
                  <a:gdLst/>
                  <a:ahLst/>
                  <a:cxnLst>
                    <a:cxn ang="0">
                      <a:pos x="534" y="17"/>
                    </a:cxn>
                    <a:cxn ang="0">
                      <a:pos x="599" y="73"/>
                    </a:cxn>
                    <a:cxn ang="0">
                      <a:pos x="662" y="146"/>
                    </a:cxn>
                    <a:cxn ang="0">
                      <a:pos x="722" y="178"/>
                    </a:cxn>
                    <a:cxn ang="0">
                      <a:pos x="791" y="165"/>
                    </a:cxn>
                    <a:cxn ang="0">
                      <a:pos x="861" y="99"/>
                    </a:cxn>
                    <a:cxn ang="0">
                      <a:pos x="919" y="9"/>
                    </a:cxn>
                    <a:cxn ang="0">
                      <a:pos x="945" y="0"/>
                    </a:cxn>
                    <a:cxn ang="0">
                      <a:pos x="966" y="15"/>
                    </a:cxn>
                    <a:cxn ang="0">
                      <a:pos x="960" y="41"/>
                    </a:cxn>
                    <a:cxn ang="0">
                      <a:pos x="926" y="100"/>
                    </a:cxn>
                    <a:cxn ang="0">
                      <a:pos x="854" y="199"/>
                    </a:cxn>
                    <a:cxn ang="0">
                      <a:pos x="733" y="338"/>
                    </a:cxn>
                    <a:cxn ang="0">
                      <a:pos x="643" y="427"/>
                    </a:cxn>
                    <a:cxn ang="0">
                      <a:pos x="565" y="501"/>
                    </a:cxn>
                    <a:cxn ang="0">
                      <a:pos x="502" y="560"/>
                    </a:cxn>
                    <a:cxn ang="0">
                      <a:pos x="476" y="585"/>
                    </a:cxn>
                    <a:cxn ang="0">
                      <a:pos x="358" y="695"/>
                    </a:cxn>
                    <a:cxn ang="0">
                      <a:pos x="256" y="800"/>
                    </a:cxn>
                    <a:cxn ang="0">
                      <a:pos x="238" y="849"/>
                    </a:cxn>
                    <a:cxn ang="0">
                      <a:pos x="298" y="849"/>
                    </a:cxn>
                    <a:cxn ang="0">
                      <a:pos x="381" y="871"/>
                    </a:cxn>
                    <a:cxn ang="0">
                      <a:pos x="508" y="914"/>
                    </a:cxn>
                    <a:cxn ang="0">
                      <a:pos x="608" y="914"/>
                    </a:cxn>
                    <a:cxn ang="0">
                      <a:pos x="699" y="882"/>
                    </a:cxn>
                    <a:cxn ang="0">
                      <a:pos x="786" y="811"/>
                    </a:cxn>
                    <a:cxn ang="0">
                      <a:pos x="839" y="712"/>
                    </a:cxn>
                    <a:cxn ang="0">
                      <a:pos x="867" y="690"/>
                    </a:cxn>
                    <a:cxn ang="0">
                      <a:pos x="895" y="707"/>
                    </a:cxn>
                    <a:cxn ang="0">
                      <a:pos x="884" y="765"/>
                    </a:cxn>
                    <a:cxn ang="0">
                      <a:pos x="838" y="865"/>
                    </a:cxn>
                    <a:cxn ang="0">
                      <a:pos x="758" y="973"/>
                    </a:cxn>
                    <a:cxn ang="0">
                      <a:pos x="646" y="1056"/>
                    </a:cxn>
                    <a:cxn ang="0">
                      <a:pos x="517" y="1079"/>
                    </a:cxn>
                    <a:cxn ang="0">
                      <a:pos x="432" y="1037"/>
                    </a:cxn>
                    <a:cxn ang="0">
                      <a:pos x="363" y="957"/>
                    </a:cxn>
                    <a:cxn ang="0">
                      <a:pos x="307" y="910"/>
                    </a:cxn>
                    <a:cxn ang="0">
                      <a:pos x="237" y="902"/>
                    </a:cxn>
                    <a:cxn ang="0">
                      <a:pos x="135" y="960"/>
                    </a:cxn>
                    <a:cxn ang="0">
                      <a:pos x="59" y="1060"/>
                    </a:cxn>
                    <a:cxn ang="0">
                      <a:pos x="36" y="1080"/>
                    </a:cxn>
                    <a:cxn ang="0">
                      <a:pos x="13" y="1077"/>
                    </a:cxn>
                    <a:cxn ang="0">
                      <a:pos x="1" y="1053"/>
                    </a:cxn>
                    <a:cxn ang="0">
                      <a:pos x="30" y="998"/>
                    </a:cxn>
                    <a:cxn ang="0">
                      <a:pos x="101" y="900"/>
                    </a:cxn>
                    <a:cxn ang="0">
                      <a:pos x="210" y="770"/>
                    </a:cxn>
                    <a:cxn ang="0">
                      <a:pos x="469" y="518"/>
                    </a:cxn>
                    <a:cxn ang="0">
                      <a:pos x="548" y="447"/>
                    </a:cxn>
                    <a:cxn ang="0">
                      <a:pos x="681" y="318"/>
                    </a:cxn>
                    <a:cxn ang="0">
                      <a:pos x="760" y="232"/>
                    </a:cxn>
                    <a:cxn ang="0">
                      <a:pos x="670" y="224"/>
                    </a:cxn>
                    <a:cxn ang="0">
                      <a:pos x="584" y="195"/>
                    </a:cxn>
                    <a:cxn ang="0">
                      <a:pos x="441" y="161"/>
                    </a:cxn>
                    <a:cxn ang="0">
                      <a:pos x="388" y="165"/>
                    </a:cxn>
                    <a:cxn ang="0">
                      <a:pos x="317" y="190"/>
                    </a:cxn>
                    <a:cxn ang="0">
                      <a:pos x="255" y="252"/>
                    </a:cxn>
                    <a:cxn ang="0">
                      <a:pos x="234" y="290"/>
                    </a:cxn>
                    <a:cxn ang="0">
                      <a:pos x="200" y="292"/>
                    </a:cxn>
                    <a:cxn ang="0">
                      <a:pos x="190" y="261"/>
                    </a:cxn>
                    <a:cxn ang="0">
                      <a:pos x="217" y="190"/>
                    </a:cxn>
                    <a:cxn ang="0">
                      <a:pos x="278" y="98"/>
                    </a:cxn>
                    <a:cxn ang="0">
                      <a:pos x="371" y="23"/>
                    </a:cxn>
                  </a:cxnLst>
                  <a:rect l="0" t="0" r="r" b="b"/>
                  <a:pathLst>
                    <a:path w="967" h="1080">
                      <a:moveTo>
                        <a:pt x="466" y="0"/>
                      </a:moveTo>
                      <a:lnTo>
                        <a:pt x="485" y="1"/>
                      </a:lnTo>
                      <a:lnTo>
                        <a:pt x="503" y="4"/>
                      </a:lnTo>
                      <a:lnTo>
                        <a:pt x="519" y="9"/>
                      </a:lnTo>
                      <a:lnTo>
                        <a:pt x="534" y="17"/>
                      </a:lnTo>
                      <a:lnTo>
                        <a:pt x="548" y="26"/>
                      </a:lnTo>
                      <a:lnTo>
                        <a:pt x="561" y="36"/>
                      </a:lnTo>
                      <a:lnTo>
                        <a:pt x="574" y="47"/>
                      </a:lnTo>
                      <a:lnTo>
                        <a:pt x="586" y="60"/>
                      </a:lnTo>
                      <a:lnTo>
                        <a:pt x="599" y="73"/>
                      </a:lnTo>
                      <a:lnTo>
                        <a:pt x="623" y="101"/>
                      </a:lnTo>
                      <a:lnTo>
                        <a:pt x="632" y="113"/>
                      </a:lnTo>
                      <a:lnTo>
                        <a:pt x="642" y="125"/>
                      </a:lnTo>
                      <a:lnTo>
                        <a:pt x="652" y="136"/>
                      </a:lnTo>
                      <a:lnTo>
                        <a:pt x="662" y="146"/>
                      </a:lnTo>
                      <a:lnTo>
                        <a:pt x="672" y="156"/>
                      </a:lnTo>
                      <a:lnTo>
                        <a:pt x="683" y="164"/>
                      </a:lnTo>
                      <a:lnTo>
                        <a:pt x="695" y="170"/>
                      </a:lnTo>
                      <a:lnTo>
                        <a:pt x="708" y="175"/>
                      </a:lnTo>
                      <a:lnTo>
                        <a:pt x="722" y="178"/>
                      </a:lnTo>
                      <a:lnTo>
                        <a:pt x="738" y="179"/>
                      </a:lnTo>
                      <a:lnTo>
                        <a:pt x="751" y="179"/>
                      </a:lnTo>
                      <a:lnTo>
                        <a:pt x="764" y="176"/>
                      </a:lnTo>
                      <a:lnTo>
                        <a:pt x="778" y="172"/>
                      </a:lnTo>
                      <a:lnTo>
                        <a:pt x="791" y="165"/>
                      </a:lnTo>
                      <a:lnTo>
                        <a:pt x="804" y="157"/>
                      </a:lnTo>
                      <a:lnTo>
                        <a:pt x="818" y="146"/>
                      </a:lnTo>
                      <a:lnTo>
                        <a:pt x="832" y="133"/>
                      </a:lnTo>
                      <a:lnTo>
                        <a:pt x="847" y="117"/>
                      </a:lnTo>
                      <a:lnTo>
                        <a:pt x="861" y="99"/>
                      </a:lnTo>
                      <a:lnTo>
                        <a:pt x="877" y="78"/>
                      </a:lnTo>
                      <a:lnTo>
                        <a:pt x="893" y="53"/>
                      </a:lnTo>
                      <a:lnTo>
                        <a:pt x="909" y="26"/>
                      </a:lnTo>
                      <a:lnTo>
                        <a:pt x="914" y="16"/>
                      </a:lnTo>
                      <a:lnTo>
                        <a:pt x="919" y="9"/>
                      </a:lnTo>
                      <a:lnTo>
                        <a:pt x="924" y="4"/>
                      </a:lnTo>
                      <a:lnTo>
                        <a:pt x="930" y="1"/>
                      </a:lnTo>
                      <a:lnTo>
                        <a:pt x="935" y="0"/>
                      </a:lnTo>
                      <a:lnTo>
                        <a:pt x="942" y="0"/>
                      </a:lnTo>
                      <a:lnTo>
                        <a:pt x="945" y="0"/>
                      </a:lnTo>
                      <a:lnTo>
                        <a:pt x="953" y="1"/>
                      </a:lnTo>
                      <a:lnTo>
                        <a:pt x="957" y="2"/>
                      </a:lnTo>
                      <a:lnTo>
                        <a:pt x="961" y="5"/>
                      </a:lnTo>
                      <a:lnTo>
                        <a:pt x="964" y="9"/>
                      </a:lnTo>
                      <a:lnTo>
                        <a:pt x="966" y="15"/>
                      </a:lnTo>
                      <a:lnTo>
                        <a:pt x="967" y="22"/>
                      </a:lnTo>
                      <a:lnTo>
                        <a:pt x="966" y="25"/>
                      </a:lnTo>
                      <a:lnTo>
                        <a:pt x="965" y="29"/>
                      </a:lnTo>
                      <a:lnTo>
                        <a:pt x="963" y="34"/>
                      </a:lnTo>
                      <a:lnTo>
                        <a:pt x="960" y="41"/>
                      </a:lnTo>
                      <a:lnTo>
                        <a:pt x="956" y="50"/>
                      </a:lnTo>
                      <a:lnTo>
                        <a:pt x="950" y="60"/>
                      </a:lnTo>
                      <a:lnTo>
                        <a:pt x="943" y="72"/>
                      </a:lnTo>
                      <a:lnTo>
                        <a:pt x="936" y="85"/>
                      </a:lnTo>
                      <a:lnTo>
                        <a:pt x="926" y="100"/>
                      </a:lnTo>
                      <a:lnTo>
                        <a:pt x="915" y="116"/>
                      </a:lnTo>
                      <a:lnTo>
                        <a:pt x="902" y="135"/>
                      </a:lnTo>
                      <a:lnTo>
                        <a:pt x="888" y="154"/>
                      </a:lnTo>
                      <a:lnTo>
                        <a:pt x="872" y="175"/>
                      </a:lnTo>
                      <a:lnTo>
                        <a:pt x="854" y="199"/>
                      </a:lnTo>
                      <a:lnTo>
                        <a:pt x="834" y="223"/>
                      </a:lnTo>
                      <a:lnTo>
                        <a:pt x="812" y="249"/>
                      </a:lnTo>
                      <a:lnTo>
                        <a:pt x="788" y="277"/>
                      </a:lnTo>
                      <a:lnTo>
                        <a:pt x="761" y="307"/>
                      </a:lnTo>
                      <a:lnTo>
                        <a:pt x="733" y="338"/>
                      </a:lnTo>
                      <a:lnTo>
                        <a:pt x="701" y="371"/>
                      </a:lnTo>
                      <a:lnTo>
                        <a:pt x="688" y="384"/>
                      </a:lnTo>
                      <a:lnTo>
                        <a:pt x="674" y="398"/>
                      </a:lnTo>
                      <a:lnTo>
                        <a:pt x="659" y="413"/>
                      </a:lnTo>
                      <a:lnTo>
                        <a:pt x="643" y="427"/>
                      </a:lnTo>
                      <a:lnTo>
                        <a:pt x="627" y="443"/>
                      </a:lnTo>
                      <a:lnTo>
                        <a:pt x="611" y="457"/>
                      </a:lnTo>
                      <a:lnTo>
                        <a:pt x="596" y="472"/>
                      </a:lnTo>
                      <a:lnTo>
                        <a:pt x="580" y="487"/>
                      </a:lnTo>
                      <a:lnTo>
                        <a:pt x="565" y="501"/>
                      </a:lnTo>
                      <a:lnTo>
                        <a:pt x="551" y="514"/>
                      </a:lnTo>
                      <a:lnTo>
                        <a:pt x="537" y="527"/>
                      </a:lnTo>
                      <a:lnTo>
                        <a:pt x="524" y="539"/>
                      </a:lnTo>
                      <a:lnTo>
                        <a:pt x="512" y="550"/>
                      </a:lnTo>
                      <a:lnTo>
                        <a:pt x="502" y="560"/>
                      </a:lnTo>
                      <a:lnTo>
                        <a:pt x="493" y="568"/>
                      </a:lnTo>
                      <a:lnTo>
                        <a:pt x="486" y="575"/>
                      </a:lnTo>
                      <a:lnTo>
                        <a:pt x="480" y="580"/>
                      </a:lnTo>
                      <a:lnTo>
                        <a:pt x="477" y="584"/>
                      </a:lnTo>
                      <a:lnTo>
                        <a:pt x="476" y="585"/>
                      </a:lnTo>
                      <a:lnTo>
                        <a:pt x="442" y="616"/>
                      </a:lnTo>
                      <a:lnTo>
                        <a:pt x="426" y="630"/>
                      </a:lnTo>
                      <a:lnTo>
                        <a:pt x="393" y="662"/>
                      </a:lnTo>
                      <a:lnTo>
                        <a:pt x="375" y="678"/>
                      </a:lnTo>
                      <a:lnTo>
                        <a:pt x="358" y="695"/>
                      </a:lnTo>
                      <a:lnTo>
                        <a:pt x="339" y="713"/>
                      </a:lnTo>
                      <a:lnTo>
                        <a:pt x="320" y="733"/>
                      </a:lnTo>
                      <a:lnTo>
                        <a:pt x="300" y="754"/>
                      </a:lnTo>
                      <a:lnTo>
                        <a:pt x="279" y="776"/>
                      </a:lnTo>
                      <a:lnTo>
                        <a:pt x="256" y="800"/>
                      </a:lnTo>
                      <a:lnTo>
                        <a:pt x="233" y="827"/>
                      </a:lnTo>
                      <a:lnTo>
                        <a:pt x="207" y="856"/>
                      </a:lnTo>
                      <a:lnTo>
                        <a:pt x="207" y="855"/>
                      </a:lnTo>
                      <a:lnTo>
                        <a:pt x="216" y="852"/>
                      </a:lnTo>
                      <a:lnTo>
                        <a:pt x="238" y="849"/>
                      </a:lnTo>
                      <a:lnTo>
                        <a:pt x="249" y="848"/>
                      </a:lnTo>
                      <a:lnTo>
                        <a:pt x="258" y="847"/>
                      </a:lnTo>
                      <a:lnTo>
                        <a:pt x="268" y="847"/>
                      </a:lnTo>
                      <a:lnTo>
                        <a:pt x="283" y="848"/>
                      </a:lnTo>
                      <a:lnTo>
                        <a:pt x="298" y="849"/>
                      </a:lnTo>
                      <a:lnTo>
                        <a:pt x="313" y="851"/>
                      </a:lnTo>
                      <a:lnTo>
                        <a:pt x="329" y="854"/>
                      </a:lnTo>
                      <a:lnTo>
                        <a:pt x="345" y="859"/>
                      </a:lnTo>
                      <a:lnTo>
                        <a:pt x="362" y="864"/>
                      </a:lnTo>
                      <a:lnTo>
                        <a:pt x="381" y="871"/>
                      </a:lnTo>
                      <a:lnTo>
                        <a:pt x="402" y="879"/>
                      </a:lnTo>
                      <a:lnTo>
                        <a:pt x="426" y="889"/>
                      </a:lnTo>
                      <a:lnTo>
                        <a:pt x="455" y="899"/>
                      </a:lnTo>
                      <a:lnTo>
                        <a:pt x="482" y="908"/>
                      </a:lnTo>
                      <a:lnTo>
                        <a:pt x="508" y="914"/>
                      </a:lnTo>
                      <a:lnTo>
                        <a:pt x="535" y="918"/>
                      </a:lnTo>
                      <a:lnTo>
                        <a:pt x="562" y="919"/>
                      </a:lnTo>
                      <a:lnTo>
                        <a:pt x="576" y="918"/>
                      </a:lnTo>
                      <a:lnTo>
                        <a:pt x="592" y="917"/>
                      </a:lnTo>
                      <a:lnTo>
                        <a:pt x="608" y="914"/>
                      </a:lnTo>
                      <a:lnTo>
                        <a:pt x="625" y="911"/>
                      </a:lnTo>
                      <a:lnTo>
                        <a:pt x="644" y="906"/>
                      </a:lnTo>
                      <a:lnTo>
                        <a:pt x="662" y="899"/>
                      </a:lnTo>
                      <a:lnTo>
                        <a:pt x="680" y="892"/>
                      </a:lnTo>
                      <a:lnTo>
                        <a:pt x="699" y="882"/>
                      </a:lnTo>
                      <a:lnTo>
                        <a:pt x="718" y="871"/>
                      </a:lnTo>
                      <a:lnTo>
                        <a:pt x="735" y="859"/>
                      </a:lnTo>
                      <a:lnTo>
                        <a:pt x="753" y="845"/>
                      </a:lnTo>
                      <a:lnTo>
                        <a:pt x="770" y="829"/>
                      </a:lnTo>
                      <a:lnTo>
                        <a:pt x="786" y="811"/>
                      </a:lnTo>
                      <a:lnTo>
                        <a:pt x="800" y="791"/>
                      </a:lnTo>
                      <a:lnTo>
                        <a:pt x="814" y="770"/>
                      </a:lnTo>
                      <a:lnTo>
                        <a:pt x="825" y="746"/>
                      </a:lnTo>
                      <a:lnTo>
                        <a:pt x="835" y="720"/>
                      </a:lnTo>
                      <a:lnTo>
                        <a:pt x="839" y="712"/>
                      </a:lnTo>
                      <a:lnTo>
                        <a:pt x="843" y="705"/>
                      </a:lnTo>
                      <a:lnTo>
                        <a:pt x="847" y="699"/>
                      </a:lnTo>
                      <a:lnTo>
                        <a:pt x="853" y="694"/>
                      </a:lnTo>
                      <a:lnTo>
                        <a:pt x="859" y="691"/>
                      </a:lnTo>
                      <a:lnTo>
                        <a:pt x="867" y="690"/>
                      </a:lnTo>
                      <a:lnTo>
                        <a:pt x="876" y="691"/>
                      </a:lnTo>
                      <a:lnTo>
                        <a:pt x="883" y="693"/>
                      </a:lnTo>
                      <a:lnTo>
                        <a:pt x="888" y="697"/>
                      </a:lnTo>
                      <a:lnTo>
                        <a:pt x="893" y="701"/>
                      </a:lnTo>
                      <a:lnTo>
                        <a:pt x="895" y="707"/>
                      </a:lnTo>
                      <a:lnTo>
                        <a:pt x="896" y="712"/>
                      </a:lnTo>
                      <a:lnTo>
                        <a:pt x="896" y="722"/>
                      </a:lnTo>
                      <a:lnTo>
                        <a:pt x="893" y="734"/>
                      </a:lnTo>
                      <a:lnTo>
                        <a:pt x="889" y="748"/>
                      </a:lnTo>
                      <a:lnTo>
                        <a:pt x="884" y="765"/>
                      </a:lnTo>
                      <a:lnTo>
                        <a:pt x="878" y="783"/>
                      </a:lnTo>
                      <a:lnTo>
                        <a:pt x="869" y="802"/>
                      </a:lnTo>
                      <a:lnTo>
                        <a:pt x="861" y="822"/>
                      </a:lnTo>
                      <a:lnTo>
                        <a:pt x="849" y="843"/>
                      </a:lnTo>
                      <a:lnTo>
                        <a:pt x="838" y="865"/>
                      </a:lnTo>
                      <a:lnTo>
                        <a:pt x="824" y="887"/>
                      </a:lnTo>
                      <a:lnTo>
                        <a:pt x="809" y="909"/>
                      </a:lnTo>
                      <a:lnTo>
                        <a:pt x="793" y="931"/>
                      </a:lnTo>
                      <a:lnTo>
                        <a:pt x="776" y="953"/>
                      </a:lnTo>
                      <a:lnTo>
                        <a:pt x="758" y="973"/>
                      </a:lnTo>
                      <a:lnTo>
                        <a:pt x="738" y="993"/>
                      </a:lnTo>
                      <a:lnTo>
                        <a:pt x="717" y="1011"/>
                      </a:lnTo>
                      <a:lnTo>
                        <a:pt x="694" y="1028"/>
                      </a:lnTo>
                      <a:lnTo>
                        <a:pt x="671" y="1043"/>
                      </a:lnTo>
                      <a:lnTo>
                        <a:pt x="646" y="1056"/>
                      </a:lnTo>
                      <a:lnTo>
                        <a:pt x="621" y="1066"/>
                      </a:lnTo>
                      <a:lnTo>
                        <a:pt x="594" y="1074"/>
                      </a:lnTo>
                      <a:lnTo>
                        <a:pt x="566" y="1079"/>
                      </a:lnTo>
                      <a:lnTo>
                        <a:pt x="537" y="1080"/>
                      </a:lnTo>
                      <a:lnTo>
                        <a:pt x="517" y="1079"/>
                      </a:lnTo>
                      <a:lnTo>
                        <a:pt x="497" y="1075"/>
                      </a:lnTo>
                      <a:lnTo>
                        <a:pt x="480" y="1069"/>
                      </a:lnTo>
                      <a:lnTo>
                        <a:pt x="463" y="1060"/>
                      </a:lnTo>
                      <a:lnTo>
                        <a:pt x="447" y="1049"/>
                      </a:lnTo>
                      <a:lnTo>
                        <a:pt x="432" y="1037"/>
                      </a:lnTo>
                      <a:lnTo>
                        <a:pt x="418" y="1023"/>
                      </a:lnTo>
                      <a:lnTo>
                        <a:pt x="404" y="1007"/>
                      </a:lnTo>
                      <a:lnTo>
                        <a:pt x="390" y="990"/>
                      </a:lnTo>
                      <a:lnTo>
                        <a:pt x="375" y="973"/>
                      </a:lnTo>
                      <a:lnTo>
                        <a:pt x="363" y="957"/>
                      </a:lnTo>
                      <a:lnTo>
                        <a:pt x="350" y="945"/>
                      </a:lnTo>
                      <a:lnTo>
                        <a:pt x="339" y="933"/>
                      </a:lnTo>
                      <a:lnTo>
                        <a:pt x="328" y="924"/>
                      </a:lnTo>
                      <a:lnTo>
                        <a:pt x="318" y="916"/>
                      </a:lnTo>
                      <a:lnTo>
                        <a:pt x="307" y="910"/>
                      </a:lnTo>
                      <a:lnTo>
                        <a:pt x="296" y="905"/>
                      </a:lnTo>
                      <a:lnTo>
                        <a:pt x="285" y="902"/>
                      </a:lnTo>
                      <a:lnTo>
                        <a:pt x="272" y="900"/>
                      </a:lnTo>
                      <a:lnTo>
                        <a:pt x="258" y="900"/>
                      </a:lnTo>
                      <a:lnTo>
                        <a:pt x="237" y="902"/>
                      </a:lnTo>
                      <a:lnTo>
                        <a:pt x="216" y="907"/>
                      </a:lnTo>
                      <a:lnTo>
                        <a:pt x="195" y="916"/>
                      </a:lnTo>
                      <a:lnTo>
                        <a:pt x="175" y="928"/>
                      </a:lnTo>
                      <a:lnTo>
                        <a:pt x="155" y="943"/>
                      </a:lnTo>
                      <a:lnTo>
                        <a:pt x="135" y="960"/>
                      </a:lnTo>
                      <a:lnTo>
                        <a:pt x="117" y="980"/>
                      </a:lnTo>
                      <a:lnTo>
                        <a:pt x="98" y="1001"/>
                      </a:lnTo>
                      <a:lnTo>
                        <a:pt x="81" y="1025"/>
                      </a:lnTo>
                      <a:lnTo>
                        <a:pt x="64" y="1050"/>
                      </a:lnTo>
                      <a:lnTo>
                        <a:pt x="59" y="1060"/>
                      </a:lnTo>
                      <a:lnTo>
                        <a:pt x="54" y="1067"/>
                      </a:lnTo>
                      <a:lnTo>
                        <a:pt x="50" y="1073"/>
                      </a:lnTo>
                      <a:lnTo>
                        <a:pt x="46" y="1077"/>
                      </a:lnTo>
                      <a:lnTo>
                        <a:pt x="41" y="1079"/>
                      </a:lnTo>
                      <a:lnTo>
                        <a:pt x="36" y="1080"/>
                      </a:lnTo>
                      <a:lnTo>
                        <a:pt x="29" y="1080"/>
                      </a:lnTo>
                      <a:lnTo>
                        <a:pt x="27" y="1080"/>
                      </a:lnTo>
                      <a:lnTo>
                        <a:pt x="23" y="1080"/>
                      </a:lnTo>
                      <a:lnTo>
                        <a:pt x="18" y="1079"/>
                      </a:lnTo>
                      <a:lnTo>
                        <a:pt x="13" y="1077"/>
                      </a:lnTo>
                      <a:lnTo>
                        <a:pt x="8" y="1074"/>
                      </a:lnTo>
                      <a:lnTo>
                        <a:pt x="4" y="1071"/>
                      </a:lnTo>
                      <a:lnTo>
                        <a:pt x="1" y="1065"/>
                      </a:lnTo>
                      <a:lnTo>
                        <a:pt x="0" y="1058"/>
                      </a:lnTo>
                      <a:lnTo>
                        <a:pt x="1" y="1053"/>
                      </a:lnTo>
                      <a:lnTo>
                        <a:pt x="3" y="1047"/>
                      </a:lnTo>
                      <a:lnTo>
                        <a:pt x="8" y="1037"/>
                      </a:lnTo>
                      <a:lnTo>
                        <a:pt x="13" y="1026"/>
                      </a:lnTo>
                      <a:lnTo>
                        <a:pt x="21" y="1013"/>
                      </a:lnTo>
                      <a:lnTo>
                        <a:pt x="30" y="998"/>
                      </a:lnTo>
                      <a:lnTo>
                        <a:pt x="41" y="982"/>
                      </a:lnTo>
                      <a:lnTo>
                        <a:pt x="53" y="963"/>
                      </a:lnTo>
                      <a:lnTo>
                        <a:pt x="68" y="943"/>
                      </a:lnTo>
                      <a:lnTo>
                        <a:pt x="83" y="922"/>
                      </a:lnTo>
                      <a:lnTo>
                        <a:pt x="101" y="900"/>
                      </a:lnTo>
                      <a:lnTo>
                        <a:pt x="120" y="876"/>
                      </a:lnTo>
                      <a:lnTo>
                        <a:pt x="140" y="851"/>
                      </a:lnTo>
                      <a:lnTo>
                        <a:pt x="162" y="825"/>
                      </a:lnTo>
                      <a:lnTo>
                        <a:pt x="185" y="798"/>
                      </a:lnTo>
                      <a:lnTo>
                        <a:pt x="210" y="770"/>
                      </a:lnTo>
                      <a:lnTo>
                        <a:pt x="236" y="743"/>
                      </a:lnTo>
                      <a:lnTo>
                        <a:pt x="441" y="543"/>
                      </a:lnTo>
                      <a:lnTo>
                        <a:pt x="448" y="537"/>
                      </a:lnTo>
                      <a:lnTo>
                        <a:pt x="458" y="528"/>
                      </a:lnTo>
                      <a:lnTo>
                        <a:pt x="469" y="518"/>
                      </a:lnTo>
                      <a:lnTo>
                        <a:pt x="482" y="506"/>
                      </a:lnTo>
                      <a:lnTo>
                        <a:pt x="497" y="493"/>
                      </a:lnTo>
                      <a:lnTo>
                        <a:pt x="513" y="479"/>
                      </a:lnTo>
                      <a:lnTo>
                        <a:pt x="530" y="463"/>
                      </a:lnTo>
                      <a:lnTo>
                        <a:pt x="548" y="447"/>
                      </a:lnTo>
                      <a:lnTo>
                        <a:pt x="566" y="429"/>
                      </a:lnTo>
                      <a:lnTo>
                        <a:pt x="605" y="393"/>
                      </a:lnTo>
                      <a:lnTo>
                        <a:pt x="624" y="374"/>
                      </a:lnTo>
                      <a:lnTo>
                        <a:pt x="644" y="355"/>
                      </a:lnTo>
                      <a:lnTo>
                        <a:pt x="681" y="318"/>
                      </a:lnTo>
                      <a:lnTo>
                        <a:pt x="699" y="299"/>
                      </a:lnTo>
                      <a:lnTo>
                        <a:pt x="716" y="281"/>
                      </a:lnTo>
                      <a:lnTo>
                        <a:pt x="732" y="264"/>
                      </a:lnTo>
                      <a:lnTo>
                        <a:pt x="747" y="248"/>
                      </a:lnTo>
                      <a:lnTo>
                        <a:pt x="760" y="232"/>
                      </a:lnTo>
                      <a:lnTo>
                        <a:pt x="732" y="232"/>
                      </a:lnTo>
                      <a:lnTo>
                        <a:pt x="719" y="231"/>
                      </a:lnTo>
                      <a:lnTo>
                        <a:pt x="707" y="231"/>
                      </a:lnTo>
                      <a:lnTo>
                        <a:pt x="683" y="227"/>
                      </a:lnTo>
                      <a:lnTo>
                        <a:pt x="670" y="224"/>
                      </a:lnTo>
                      <a:lnTo>
                        <a:pt x="656" y="221"/>
                      </a:lnTo>
                      <a:lnTo>
                        <a:pt x="641" y="216"/>
                      </a:lnTo>
                      <a:lnTo>
                        <a:pt x="624" y="210"/>
                      </a:lnTo>
                      <a:lnTo>
                        <a:pt x="605" y="203"/>
                      </a:lnTo>
                      <a:lnTo>
                        <a:pt x="584" y="195"/>
                      </a:lnTo>
                      <a:lnTo>
                        <a:pt x="553" y="184"/>
                      </a:lnTo>
                      <a:lnTo>
                        <a:pt x="523" y="175"/>
                      </a:lnTo>
                      <a:lnTo>
                        <a:pt x="496" y="167"/>
                      </a:lnTo>
                      <a:lnTo>
                        <a:pt x="468" y="163"/>
                      </a:lnTo>
                      <a:lnTo>
                        <a:pt x="441" y="161"/>
                      </a:lnTo>
                      <a:lnTo>
                        <a:pt x="430" y="161"/>
                      </a:lnTo>
                      <a:lnTo>
                        <a:pt x="422" y="161"/>
                      </a:lnTo>
                      <a:lnTo>
                        <a:pt x="412" y="162"/>
                      </a:lnTo>
                      <a:lnTo>
                        <a:pt x="400" y="164"/>
                      </a:lnTo>
                      <a:lnTo>
                        <a:pt x="388" y="165"/>
                      </a:lnTo>
                      <a:lnTo>
                        <a:pt x="374" y="168"/>
                      </a:lnTo>
                      <a:lnTo>
                        <a:pt x="360" y="172"/>
                      </a:lnTo>
                      <a:lnTo>
                        <a:pt x="346" y="177"/>
                      </a:lnTo>
                      <a:lnTo>
                        <a:pt x="332" y="183"/>
                      </a:lnTo>
                      <a:lnTo>
                        <a:pt x="317" y="190"/>
                      </a:lnTo>
                      <a:lnTo>
                        <a:pt x="303" y="199"/>
                      </a:lnTo>
                      <a:lnTo>
                        <a:pt x="289" y="210"/>
                      </a:lnTo>
                      <a:lnTo>
                        <a:pt x="277" y="221"/>
                      </a:lnTo>
                      <a:lnTo>
                        <a:pt x="265" y="235"/>
                      </a:lnTo>
                      <a:lnTo>
                        <a:pt x="255" y="252"/>
                      </a:lnTo>
                      <a:lnTo>
                        <a:pt x="247" y="270"/>
                      </a:lnTo>
                      <a:lnTo>
                        <a:pt x="244" y="276"/>
                      </a:lnTo>
                      <a:lnTo>
                        <a:pt x="241" y="281"/>
                      </a:lnTo>
                      <a:lnTo>
                        <a:pt x="238" y="287"/>
                      </a:lnTo>
                      <a:lnTo>
                        <a:pt x="234" y="290"/>
                      </a:lnTo>
                      <a:lnTo>
                        <a:pt x="229" y="294"/>
                      </a:lnTo>
                      <a:lnTo>
                        <a:pt x="223" y="295"/>
                      </a:lnTo>
                      <a:lnTo>
                        <a:pt x="215" y="296"/>
                      </a:lnTo>
                      <a:lnTo>
                        <a:pt x="207" y="295"/>
                      </a:lnTo>
                      <a:lnTo>
                        <a:pt x="200" y="292"/>
                      </a:lnTo>
                      <a:lnTo>
                        <a:pt x="195" y="288"/>
                      </a:lnTo>
                      <a:lnTo>
                        <a:pt x="192" y="283"/>
                      </a:lnTo>
                      <a:lnTo>
                        <a:pt x="190" y="277"/>
                      </a:lnTo>
                      <a:lnTo>
                        <a:pt x="190" y="270"/>
                      </a:lnTo>
                      <a:lnTo>
                        <a:pt x="190" y="261"/>
                      </a:lnTo>
                      <a:lnTo>
                        <a:pt x="193" y="250"/>
                      </a:lnTo>
                      <a:lnTo>
                        <a:pt x="196" y="238"/>
                      </a:lnTo>
                      <a:lnTo>
                        <a:pt x="202" y="223"/>
                      </a:lnTo>
                      <a:lnTo>
                        <a:pt x="209" y="207"/>
                      </a:lnTo>
                      <a:lnTo>
                        <a:pt x="217" y="190"/>
                      </a:lnTo>
                      <a:lnTo>
                        <a:pt x="226" y="172"/>
                      </a:lnTo>
                      <a:lnTo>
                        <a:pt x="238" y="153"/>
                      </a:lnTo>
                      <a:lnTo>
                        <a:pt x="250" y="135"/>
                      </a:lnTo>
                      <a:lnTo>
                        <a:pt x="263" y="116"/>
                      </a:lnTo>
                      <a:lnTo>
                        <a:pt x="278" y="98"/>
                      </a:lnTo>
                      <a:lnTo>
                        <a:pt x="294" y="80"/>
                      </a:lnTo>
                      <a:lnTo>
                        <a:pt x="312" y="64"/>
                      </a:lnTo>
                      <a:lnTo>
                        <a:pt x="330" y="48"/>
                      </a:lnTo>
                      <a:lnTo>
                        <a:pt x="350" y="35"/>
                      </a:lnTo>
                      <a:lnTo>
                        <a:pt x="371" y="23"/>
                      </a:lnTo>
                      <a:lnTo>
                        <a:pt x="393" y="13"/>
                      </a:lnTo>
                      <a:lnTo>
                        <a:pt x="416" y="6"/>
                      </a:lnTo>
                      <a:lnTo>
                        <a:pt x="441" y="1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4" name="Freeform 12"/>
                <p:cNvSpPr>
                  <a:spLocks/>
                </p:cNvSpPr>
                <p:nvPr/>
              </p:nvSpPr>
              <p:spPr bwMode="auto">
                <a:xfrm>
                  <a:off x="5653" y="1926"/>
                  <a:ext cx="405" cy="878"/>
                </a:xfrm>
                <a:custGeom>
                  <a:avLst/>
                  <a:gdLst/>
                  <a:ahLst/>
                  <a:cxnLst>
                    <a:cxn ang="0">
                      <a:pos x="309" y="0"/>
                    </a:cxn>
                    <a:cxn ang="0">
                      <a:pos x="325" y="1"/>
                    </a:cxn>
                    <a:cxn ang="0">
                      <a:pos x="341" y="5"/>
                    </a:cxn>
                    <a:cxn ang="0">
                      <a:pos x="356" y="12"/>
                    </a:cxn>
                    <a:cxn ang="0">
                      <a:pos x="370" y="22"/>
                    </a:cxn>
                    <a:cxn ang="0">
                      <a:pos x="381" y="33"/>
                    </a:cxn>
                    <a:cxn ang="0">
                      <a:pos x="391" y="46"/>
                    </a:cxn>
                    <a:cxn ang="0">
                      <a:pos x="399" y="60"/>
                    </a:cxn>
                    <a:cxn ang="0">
                      <a:pos x="404" y="77"/>
                    </a:cxn>
                    <a:cxn ang="0">
                      <a:pos x="405" y="93"/>
                    </a:cxn>
                    <a:cxn ang="0">
                      <a:pos x="405" y="99"/>
                    </a:cxn>
                    <a:cxn ang="0">
                      <a:pos x="404" y="106"/>
                    </a:cxn>
                    <a:cxn ang="0">
                      <a:pos x="402" y="114"/>
                    </a:cxn>
                    <a:cxn ang="0">
                      <a:pos x="399" y="124"/>
                    </a:cxn>
                    <a:cxn ang="0">
                      <a:pos x="396" y="136"/>
                    </a:cxn>
                    <a:cxn ang="0">
                      <a:pos x="391" y="150"/>
                    </a:cxn>
                    <a:cxn ang="0">
                      <a:pos x="86" y="848"/>
                    </a:cxn>
                    <a:cxn ang="0">
                      <a:pos x="82" y="858"/>
                    </a:cxn>
                    <a:cxn ang="0">
                      <a:pos x="78" y="866"/>
                    </a:cxn>
                    <a:cxn ang="0">
                      <a:pos x="75" y="871"/>
                    </a:cxn>
                    <a:cxn ang="0">
                      <a:pos x="72" y="875"/>
                    </a:cxn>
                    <a:cxn ang="0">
                      <a:pos x="69" y="877"/>
                    </a:cxn>
                    <a:cxn ang="0">
                      <a:pos x="61" y="878"/>
                    </a:cxn>
                    <a:cxn ang="0">
                      <a:pos x="56" y="878"/>
                    </a:cxn>
                    <a:cxn ang="0">
                      <a:pos x="49" y="876"/>
                    </a:cxn>
                    <a:cxn ang="0">
                      <a:pos x="40" y="873"/>
                    </a:cxn>
                    <a:cxn ang="0">
                      <a:pos x="32" y="869"/>
                    </a:cxn>
                    <a:cxn ang="0">
                      <a:pos x="22" y="864"/>
                    </a:cxn>
                    <a:cxn ang="0">
                      <a:pos x="14" y="859"/>
                    </a:cxn>
                    <a:cxn ang="0">
                      <a:pos x="7" y="853"/>
                    </a:cxn>
                    <a:cxn ang="0">
                      <a:pos x="2" y="848"/>
                    </a:cxn>
                    <a:cxn ang="0">
                      <a:pos x="0" y="841"/>
                    </a:cxn>
                    <a:cxn ang="0">
                      <a:pos x="0" y="838"/>
                    </a:cxn>
                    <a:cxn ang="0">
                      <a:pos x="2" y="832"/>
                    </a:cxn>
                    <a:cxn ang="0">
                      <a:pos x="3" y="826"/>
                    </a:cxn>
                    <a:cxn ang="0">
                      <a:pos x="4" y="820"/>
                    </a:cxn>
                    <a:cxn ang="0">
                      <a:pos x="6" y="814"/>
                    </a:cxn>
                    <a:cxn ang="0">
                      <a:pos x="8" y="811"/>
                    </a:cxn>
                    <a:cxn ang="0">
                      <a:pos x="219" y="82"/>
                    </a:cxn>
                    <a:cxn ang="0">
                      <a:pos x="222" y="74"/>
                    </a:cxn>
                    <a:cxn ang="0">
                      <a:pos x="225" y="65"/>
                    </a:cxn>
                    <a:cxn ang="0">
                      <a:pos x="229" y="57"/>
                    </a:cxn>
                    <a:cxn ang="0">
                      <a:pos x="233" y="47"/>
                    </a:cxn>
                    <a:cxn ang="0">
                      <a:pos x="239" y="38"/>
                    </a:cxn>
                    <a:cxn ang="0">
                      <a:pos x="245" y="29"/>
                    </a:cxn>
                    <a:cxn ang="0">
                      <a:pos x="252" y="22"/>
                    </a:cxn>
                    <a:cxn ang="0">
                      <a:pos x="261" y="14"/>
                    </a:cxn>
                    <a:cxn ang="0">
                      <a:pos x="271" y="8"/>
                    </a:cxn>
                    <a:cxn ang="0">
                      <a:pos x="282" y="4"/>
                    </a:cxn>
                    <a:cxn ang="0">
                      <a:pos x="294" y="1"/>
                    </a:cxn>
                    <a:cxn ang="0">
                      <a:pos x="309" y="0"/>
                    </a:cxn>
                  </a:cxnLst>
                  <a:rect l="0" t="0" r="r" b="b"/>
                  <a:pathLst>
                    <a:path w="405" h="878">
                      <a:moveTo>
                        <a:pt x="309" y="0"/>
                      </a:moveTo>
                      <a:lnTo>
                        <a:pt x="325" y="1"/>
                      </a:lnTo>
                      <a:lnTo>
                        <a:pt x="341" y="5"/>
                      </a:lnTo>
                      <a:lnTo>
                        <a:pt x="356" y="12"/>
                      </a:lnTo>
                      <a:lnTo>
                        <a:pt x="370" y="22"/>
                      </a:lnTo>
                      <a:lnTo>
                        <a:pt x="381" y="33"/>
                      </a:lnTo>
                      <a:lnTo>
                        <a:pt x="391" y="46"/>
                      </a:lnTo>
                      <a:lnTo>
                        <a:pt x="399" y="60"/>
                      </a:lnTo>
                      <a:lnTo>
                        <a:pt x="404" y="77"/>
                      </a:lnTo>
                      <a:lnTo>
                        <a:pt x="405" y="93"/>
                      </a:lnTo>
                      <a:lnTo>
                        <a:pt x="405" y="99"/>
                      </a:lnTo>
                      <a:lnTo>
                        <a:pt x="404" y="106"/>
                      </a:lnTo>
                      <a:lnTo>
                        <a:pt x="402" y="114"/>
                      </a:lnTo>
                      <a:lnTo>
                        <a:pt x="399" y="124"/>
                      </a:lnTo>
                      <a:lnTo>
                        <a:pt x="396" y="136"/>
                      </a:lnTo>
                      <a:lnTo>
                        <a:pt x="391" y="150"/>
                      </a:lnTo>
                      <a:lnTo>
                        <a:pt x="86" y="848"/>
                      </a:lnTo>
                      <a:lnTo>
                        <a:pt x="82" y="858"/>
                      </a:lnTo>
                      <a:lnTo>
                        <a:pt x="78" y="866"/>
                      </a:lnTo>
                      <a:lnTo>
                        <a:pt x="75" y="871"/>
                      </a:lnTo>
                      <a:lnTo>
                        <a:pt x="72" y="875"/>
                      </a:lnTo>
                      <a:lnTo>
                        <a:pt x="69" y="877"/>
                      </a:lnTo>
                      <a:lnTo>
                        <a:pt x="61" y="878"/>
                      </a:lnTo>
                      <a:lnTo>
                        <a:pt x="56" y="878"/>
                      </a:lnTo>
                      <a:lnTo>
                        <a:pt x="49" y="876"/>
                      </a:lnTo>
                      <a:lnTo>
                        <a:pt x="40" y="873"/>
                      </a:lnTo>
                      <a:lnTo>
                        <a:pt x="32" y="869"/>
                      </a:lnTo>
                      <a:lnTo>
                        <a:pt x="22" y="864"/>
                      </a:lnTo>
                      <a:lnTo>
                        <a:pt x="14" y="859"/>
                      </a:lnTo>
                      <a:lnTo>
                        <a:pt x="7" y="853"/>
                      </a:lnTo>
                      <a:lnTo>
                        <a:pt x="2" y="848"/>
                      </a:lnTo>
                      <a:lnTo>
                        <a:pt x="0" y="841"/>
                      </a:lnTo>
                      <a:lnTo>
                        <a:pt x="0" y="838"/>
                      </a:lnTo>
                      <a:lnTo>
                        <a:pt x="2" y="832"/>
                      </a:lnTo>
                      <a:lnTo>
                        <a:pt x="3" y="826"/>
                      </a:lnTo>
                      <a:lnTo>
                        <a:pt x="4" y="820"/>
                      </a:lnTo>
                      <a:lnTo>
                        <a:pt x="6" y="814"/>
                      </a:lnTo>
                      <a:lnTo>
                        <a:pt x="8" y="811"/>
                      </a:lnTo>
                      <a:lnTo>
                        <a:pt x="219" y="82"/>
                      </a:lnTo>
                      <a:lnTo>
                        <a:pt x="222" y="74"/>
                      </a:lnTo>
                      <a:lnTo>
                        <a:pt x="225" y="65"/>
                      </a:lnTo>
                      <a:lnTo>
                        <a:pt x="229" y="57"/>
                      </a:lnTo>
                      <a:lnTo>
                        <a:pt x="233" y="47"/>
                      </a:lnTo>
                      <a:lnTo>
                        <a:pt x="239" y="38"/>
                      </a:lnTo>
                      <a:lnTo>
                        <a:pt x="245" y="29"/>
                      </a:lnTo>
                      <a:lnTo>
                        <a:pt x="252" y="22"/>
                      </a:lnTo>
                      <a:lnTo>
                        <a:pt x="261" y="14"/>
                      </a:lnTo>
                      <a:lnTo>
                        <a:pt x="271" y="8"/>
                      </a:lnTo>
                      <a:lnTo>
                        <a:pt x="282" y="4"/>
                      </a:lnTo>
                      <a:lnTo>
                        <a:pt x="294" y="1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>
              <a:xfrm rot="10800000" flipV="1">
                <a:off x="6400800" y="2362200"/>
                <a:ext cx="1066800" cy="3048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9" name="Freeform 17"/>
              <p:cNvSpPr>
                <a:spLocks noChangeAspect="1"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543800" y="2133600"/>
                <a:ext cx="390300" cy="457200"/>
              </a:xfrm>
              <a:custGeom>
                <a:avLst/>
                <a:gdLst/>
                <a:ahLst/>
                <a:cxnLst>
                  <a:cxn ang="0">
                    <a:pos x="113" y="1061"/>
                  </a:cxn>
                  <a:cxn ang="0">
                    <a:pos x="67" y="1266"/>
                  </a:cxn>
                  <a:cxn ang="0">
                    <a:pos x="63" y="1389"/>
                  </a:cxn>
                  <a:cxn ang="0">
                    <a:pos x="95" y="1455"/>
                  </a:cxn>
                  <a:cxn ang="0">
                    <a:pos x="199" y="1467"/>
                  </a:cxn>
                  <a:cxn ang="0">
                    <a:pos x="322" y="1362"/>
                  </a:cxn>
                  <a:cxn ang="0">
                    <a:pos x="365" y="1199"/>
                  </a:cxn>
                  <a:cxn ang="0">
                    <a:pos x="410" y="0"/>
                  </a:cxn>
                  <a:cxn ang="0">
                    <a:pos x="440" y="22"/>
                  </a:cxn>
                  <a:cxn ang="0">
                    <a:pos x="406" y="51"/>
                  </a:cxn>
                  <a:cxn ang="0">
                    <a:pos x="269" y="145"/>
                  </a:cxn>
                  <a:cxn ang="0">
                    <a:pos x="168" y="337"/>
                  </a:cxn>
                  <a:cxn ang="0">
                    <a:pos x="128" y="549"/>
                  </a:cxn>
                  <a:cxn ang="0">
                    <a:pos x="142" y="640"/>
                  </a:cxn>
                  <a:cxn ang="0">
                    <a:pos x="275" y="551"/>
                  </a:cxn>
                  <a:cxn ang="0">
                    <a:pos x="498" y="296"/>
                  </a:cxn>
                  <a:cxn ang="0">
                    <a:pos x="717" y="156"/>
                  </a:cxn>
                  <a:cxn ang="0">
                    <a:pos x="911" y="102"/>
                  </a:cxn>
                  <a:cxn ang="0">
                    <a:pos x="1090" y="114"/>
                  </a:cxn>
                  <a:cxn ang="0">
                    <a:pos x="1227" y="213"/>
                  </a:cxn>
                  <a:cxn ang="0">
                    <a:pos x="1294" y="367"/>
                  </a:cxn>
                  <a:cxn ang="0">
                    <a:pos x="1277" y="600"/>
                  </a:cxn>
                  <a:cxn ang="0">
                    <a:pos x="1140" y="850"/>
                  </a:cxn>
                  <a:cxn ang="0">
                    <a:pos x="925" y="1017"/>
                  </a:cxn>
                  <a:cxn ang="0">
                    <a:pos x="702" y="1054"/>
                  </a:cxn>
                  <a:cxn ang="0">
                    <a:pos x="577" y="986"/>
                  </a:cxn>
                  <a:cxn ang="0">
                    <a:pos x="534" y="864"/>
                  </a:cxn>
                  <a:cxn ang="0">
                    <a:pos x="545" y="800"/>
                  </a:cxn>
                  <a:cxn ang="0">
                    <a:pos x="601" y="764"/>
                  </a:cxn>
                  <a:cxn ang="0">
                    <a:pos x="643" y="790"/>
                  </a:cxn>
                  <a:cxn ang="0">
                    <a:pos x="640" y="831"/>
                  </a:cxn>
                  <a:cxn ang="0">
                    <a:pos x="595" y="880"/>
                  </a:cxn>
                  <a:cxn ang="0">
                    <a:pos x="640" y="972"/>
                  </a:cxn>
                  <a:cxn ang="0">
                    <a:pos x="717" y="1005"/>
                  </a:cxn>
                  <a:cxn ang="0">
                    <a:pos x="816" y="996"/>
                  </a:cxn>
                  <a:cxn ang="0">
                    <a:pos x="956" y="903"/>
                  </a:cxn>
                  <a:cxn ang="0">
                    <a:pos x="1069" y="729"/>
                  </a:cxn>
                  <a:cxn ang="0">
                    <a:pos x="1132" y="529"/>
                  </a:cxn>
                  <a:cxn ang="0">
                    <a:pos x="1154" y="351"/>
                  </a:cxn>
                  <a:cxn ang="0">
                    <a:pos x="1124" y="232"/>
                  </a:cxn>
                  <a:cxn ang="0">
                    <a:pos x="1036" y="156"/>
                  </a:cxn>
                  <a:cxn ang="0">
                    <a:pos x="904" y="153"/>
                  </a:cxn>
                  <a:cxn ang="0">
                    <a:pos x="736" y="202"/>
                  </a:cxn>
                  <a:cxn ang="0">
                    <a:pos x="539" y="328"/>
                  </a:cxn>
                  <a:cxn ang="0">
                    <a:pos x="336" y="561"/>
                  </a:cxn>
                  <a:cxn ang="0">
                    <a:pos x="243" y="777"/>
                  </a:cxn>
                  <a:cxn ang="0">
                    <a:pos x="328" y="884"/>
                  </a:cxn>
                  <a:cxn ang="0">
                    <a:pos x="412" y="988"/>
                  </a:cxn>
                  <a:cxn ang="0">
                    <a:pos x="465" y="1077"/>
                  </a:cxn>
                  <a:cxn ang="0">
                    <a:pos x="468" y="1209"/>
                  </a:cxn>
                  <a:cxn ang="0">
                    <a:pos x="376" y="1405"/>
                  </a:cxn>
                  <a:cxn ang="0">
                    <a:pos x="211" y="1517"/>
                  </a:cxn>
                  <a:cxn ang="0">
                    <a:pos x="69" y="1501"/>
                  </a:cxn>
                  <a:cxn ang="0">
                    <a:pos x="8" y="1411"/>
                  </a:cxn>
                  <a:cxn ang="0">
                    <a:pos x="4" y="1279"/>
                  </a:cxn>
                  <a:cxn ang="0">
                    <a:pos x="45" y="1082"/>
                  </a:cxn>
                  <a:cxn ang="0">
                    <a:pos x="107" y="878"/>
                  </a:cxn>
                  <a:cxn ang="0">
                    <a:pos x="53" y="771"/>
                  </a:cxn>
                  <a:cxn ang="0">
                    <a:pos x="19" y="637"/>
                  </a:cxn>
                  <a:cxn ang="0">
                    <a:pos x="55" y="389"/>
                  </a:cxn>
                  <a:cxn ang="0">
                    <a:pos x="169" y="165"/>
                  </a:cxn>
                  <a:cxn ang="0">
                    <a:pos x="321" y="25"/>
                  </a:cxn>
                </a:cxnLst>
                <a:rect l="0" t="0" r="r" b="b"/>
                <a:pathLst>
                  <a:path w="1301" h="1524">
                    <a:moveTo>
                      <a:pt x="158" y="907"/>
                    </a:moveTo>
                    <a:lnTo>
                      <a:pt x="152" y="929"/>
                    </a:lnTo>
                    <a:lnTo>
                      <a:pt x="145" y="952"/>
                    </a:lnTo>
                    <a:lnTo>
                      <a:pt x="137" y="977"/>
                    </a:lnTo>
                    <a:lnTo>
                      <a:pt x="129" y="1004"/>
                    </a:lnTo>
                    <a:lnTo>
                      <a:pt x="121" y="1032"/>
                    </a:lnTo>
                    <a:lnTo>
                      <a:pt x="113" y="1061"/>
                    </a:lnTo>
                    <a:lnTo>
                      <a:pt x="105" y="1090"/>
                    </a:lnTo>
                    <a:lnTo>
                      <a:pt x="97" y="1120"/>
                    </a:lnTo>
                    <a:lnTo>
                      <a:pt x="89" y="1150"/>
                    </a:lnTo>
                    <a:lnTo>
                      <a:pt x="83" y="1180"/>
                    </a:lnTo>
                    <a:lnTo>
                      <a:pt x="77" y="1210"/>
                    </a:lnTo>
                    <a:lnTo>
                      <a:pt x="72" y="1238"/>
                    </a:lnTo>
                    <a:lnTo>
                      <a:pt x="67" y="1266"/>
                    </a:lnTo>
                    <a:lnTo>
                      <a:pt x="63" y="1293"/>
                    </a:lnTo>
                    <a:lnTo>
                      <a:pt x="61" y="1318"/>
                    </a:lnTo>
                    <a:lnTo>
                      <a:pt x="61" y="1341"/>
                    </a:lnTo>
                    <a:lnTo>
                      <a:pt x="61" y="1359"/>
                    </a:lnTo>
                    <a:lnTo>
                      <a:pt x="61" y="1369"/>
                    </a:lnTo>
                    <a:lnTo>
                      <a:pt x="62" y="1379"/>
                    </a:lnTo>
                    <a:lnTo>
                      <a:pt x="63" y="1389"/>
                    </a:lnTo>
                    <a:lnTo>
                      <a:pt x="65" y="1400"/>
                    </a:lnTo>
                    <a:lnTo>
                      <a:pt x="68" y="1410"/>
                    </a:lnTo>
                    <a:lnTo>
                      <a:pt x="71" y="1420"/>
                    </a:lnTo>
                    <a:lnTo>
                      <a:pt x="75" y="1430"/>
                    </a:lnTo>
                    <a:lnTo>
                      <a:pt x="81" y="1439"/>
                    </a:lnTo>
                    <a:lnTo>
                      <a:pt x="87" y="1447"/>
                    </a:lnTo>
                    <a:lnTo>
                      <a:pt x="95" y="1455"/>
                    </a:lnTo>
                    <a:lnTo>
                      <a:pt x="104" y="1461"/>
                    </a:lnTo>
                    <a:lnTo>
                      <a:pt x="116" y="1467"/>
                    </a:lnTo>
                    <a:lnTo>
                      <a:pt x="128" y="1470"/>
                    </a:lnTo>
                    <a:lnTo>
                      <a:pt x="142" y="1473"/>
                    </a:lnTo>
                    <a:lnTo>
                      <a:pt x="158" y="1474"/>
                    </a:lnTo>
                    <a:lnTo>
                      <a:pt x="179" y="1472"/>
                    </a:lnTo>
                    <a:lnTo>
                      <a:pt x="199" y="1467"/>
                    </a:lnTo>
                    <a:lnTo>
                      <a:pt x="219" y="1459"/>
                    </a:lnTo>
                    <a:lnTo>
                      <a:pt x="239" y="1449"/>
                    </a:lnTo>
                    <a:lnTo>
                      <a:pt x="257" y="1435"/>
                    </a:lnTo>
                    <a:lnTo>
                      <a:pt x="275" y="1420"/>
                    </a:lnTo>
                    <a:lnTo>
                      <a:pt x="292" y="1403"/>
                    </a:lnTo>
                    <a:lnTo>
                      <a:pt x="307" y="1383"/>
                    </a:lnTo>
                    <a:lnTo>
                      <a:pt x="322" y="1362"/>
                    </a:lnTo>
                    <a:lnTo>
                      <a:pt x="334" y="1340"/>
                    </a:lnTo>
                    <a:lnTo>
                      <a:pt x="345" y="1317"/>
                    </a:lnTo>
                    <a:lnTo>
                      <a:pt x="353" y="1292"/>
                    </a:lnTo>
                    <a:lnTo>
                      <a:pt x="360" y="1267"/>
                    </a:lnTo>
                    <a:lnTo>
                      <a:pt x="364" y="1242"/>
                    </a:lnTo>
                    <a:lnTo>
                      <a:pt x="365" y="1216"/>
                    </a:lnTo>
                    <a:lnTo>
                      <a:pt x="365" y="1199"/>
                    </a:lnTo>
                    <a:lnTo>
                      <a:pt x="362" y="1183"/>
                    </a:lnTo>
                    <a:lnTo>
                      <a:pt x="358" y="1168"/>
                    </a:lnTo>
                    <a:lnTo>
                      <a:pt x="353" y="1153"/>
                    </a:lnTo>
                    <a:lnTo>
                      <a:pt x="345" y="1138"/>
                    </a:lnTo>
                    <a:lnTo>
                      <a:pt x="335" y="1123"/>
                    </a:lnTo>
                    <a:lnTo>
                      <a:pt x="158" y="907"/>
                    </a:lnTo>
                    <a:close/>
                    <a:moveTo>
                      <a:pt x="410" y="0"/>
                    </a:moveTo>
                    <a:lnTo>
                      <a:pt x="416" y="0"/>
                    </a:lnTo>
                    <a:lnTo>
                      <a:pt x="425" y="2"/>
                    </a:lnTo>
                    <a:lnTo>
                      <a:pt x="429" y="4"/>
                    </a:lnTo>
                    <a:lnTo>
                      <a:pt x="434" y="7"/>
                    </a:lnTo>
                    <a:lnTo>
                      <a:pt x="437" y="11"/>
                    </a:lnTo>
                    <a:lnTo>
                      <a:pt x="439" y="16"/>
                    </a:lnTo>
                    <a:lnTo>
                      <a:pt x="440" y="22"/>
                    </a:lnTo>
                    <a:lnTo>
                      <a:pt x="439" y="29"/>
                    </a:lnTo>
                    <a:lnTo>
                      <a:pt x="437" y="35"/>
                    </a:lnTo>
                    <a:lnTo>
                      <a:pt x="435" y="40"/>
                    </a:lnTo>
                    <a:lnTo>
                      <a:pt x="430" y="43"/>
                    </a:lnTo>
                    <a:lnTo>
                      <a:pt x="426" y="46"/>
                    </a:lnTo>
                    <a:lnTo>
                      <a:pt x="416" y="49"/>
                    </a:lnTo>
                    <a:lnTo>
                      <a:pt x="406" y="51"/>
                    </a:lnTo>
                    <a:lnTo>
                      <a:pt x="385" y="55"/>
                    </a:lnTo>
                    <a:lnTo>
                      <a:pt x="365" y="63"/>
                    </a:lnTo>
                    <a:lnTo>
                      <a:pt x="344" y="74"/>
                    </a:lnTo>
                    <a:lnTo>
                      <a:pt x="325" y="89"/>
                    </a:lnTo>
                    <a:lnTo>
                      <a:pt x="305" y="105"/>
                    </a:lnTo>
                    <a:lnTo>
                      <a:pt x="287" y="124"/>
                    </a:lnTo>
                    <a:lnTo>
                      <a:pt x="269" y="145"/>
                    </a:lnTo>
                    <a:lnTo>
                      <a:pt x="251" y="169"/>
                    </a:lnTo>
                    <a:lnTo>
                      <a:pt x="235" y="194"/>
                    </a:lnTo>
                    <a:lnTo>
                      <a:pt x="219" y="220"/>
                    </a:lnTo>
                    <a:lnTo>
                      <a:pt x="205" y="248"/>
                    </a:lnTo>
                    <a:lnTo>
                      <a:pt x="191" y="277"/>
                    </a:lnTo>
                    <a:lnTo>
                      <a:pt x="179" y="307"/>
                    </a:lnTo>
                    <a:lnTo>
                      <a:pt x="168" y="337"/>
                    </a:lnTo>
                    <a:lnTo>
                      <a:pt x="157" y="368"/>
                    </a:lnTo>
                    <a:lnTo>
                      <a:pt x="149" y="398"/>
                    </a:lnTo>
                    <a:lnTo>
                      <a:pt x="141" y="430"/>
                    </a:lnTo>
                    <a:lnTo>
                      <a:pt x="135" y="460"/>
                    </a:lnTo>
                    <a:lnTo>
                      <a:pt x="131" y="490"/>
                    </a:lnTo>
                    <a:lnTo>
                      <a:pt x="129" y="520"/>
                    </a:lnTo>
                    <a:lnTo>
                      <a:pt x="128" y="549"/>
                    </a:lnTo>
                    <a:lnTo>
                      <a:pt x="128" y="558"/>
                    </a:lnTo>
                    <a:lnTo>
                      <a:pt x="128" y="568"/>
                    </a:lnTo>
                    <a:lnTo>
                      <a:pt x="129" y="581"/>
                    </a:lnTo>
                    <a:lnTo>
                      <a:pt x="130" y="595"/>
                    </a:lnTo>
                    <a:lnTo>
                      <a:pt x="133" y="609"/>
                    </a:lnTo>
                    <a:lnTo>
                      <a:pt x="137" y="624"/>
                    </a:lnTo>
                    <a:lnTo>
                      <a:pt x="142" y="640"/>
                    </a:lnTo>
                    <a:lnTo>
                      <a:pt x="149" y="656"/>
                    </a:lnTo>
                    <a:lnTo>
                      <a:pt x="158" y="672"/>
                    </a:lnTo>
                    <a:lnTo>
                      <a:pt x="170" y="688"/>
                    </a:lnTo>
                    <a:lnTo>
                      <a:pt x="184" y="703"/>
                    </a:lnTo>
                    <a:lnTo>
                      <a:pt x="214" y="649"/>
                    </a:lnTo>
                    <a:lnTo>
                      <a:pt x="244" y="598"/>
                    </a:lnTo>
                    <a:lnTo>
                      <a:pt x="275" y="551"/>
                    </a:lnTo>
                    <a:lnTo>
                      <a:pt x="306" y="507"/>
                    </a:lnTo>
                    <a:lnTo>
                      <a:pt x="338" y="465"/>
                    </a:lnTo>
                    <a:lnTo>
                      <a:pt x="370" y="426"/>
                    </a:lnTo>
                    <a:lnTo>
                      <a:pt x="402" y="389"/>
                    </a:lnTo>
                    <a:lnTo>
                      <a:pt x="434" y="356"/>
                    </a:lnTo>
                    <a:lnTo>
                      <a:pt x="466" y="325"/>
                    </a:lnTo>
                    <a:lnTo>
                      <a:pt x="498" y="296"/>
                    </a:lnTo>
                    <a:lnTo>
                      <a:pt x="530" y="270"/>
                    </a:lnTo>
                    <a:lnTo>
                      <a:pt x="562" y="245"/>
                    </a:lnTo>
                    <a:lnTo>
                      <a:pt x="594" y="223"/>
                    </a:lnTo>
                    <a:lnTo>
                      <a:pt x="625" y="204"/>
                    </a:lnTo>
                    <a:lnTo>
                      <a:pt x="656" y="186"/>
                    </a:lnTo>
                    <a:lnTo>
                      <a:pt x="687" y="170"/>
                    </a:lnTo>
                    <a:lnTo>
                      <a:pt x="717" y="156"/>
                    </a:lnTo>
                    <a:lnTo>
                      <a:pt x="747" y="144"/>
                    </a:lnTo>
                    <a:lnTo>
                      <a:pt x="776" y="133"/>
                    </a:lnTo>
                    <a:lnTo>
                      <a:pt x="805" y="124"/>
                    </a:lnTo>
                    <a:lnTo>
                      <a:pt x="833" y="116"/>
                    </a:lnTo>
                    <a:lnTo>
                      <a:pt x="860" y="110"/>
                    </a:lnTo>
                    <a:lnTo>
                      <a:pt x="886" y="105"/>
                    </a:lnTo>
                    <a:lnTo>
                      <a:pt x="911" y="102"/>
                    </a:lnTo>
                    <a:lnTo>
                      <a:pt x="936" y="99"/>
                    </a:lnTo>
                    <a:lnTo>
                      <a:pt x="959" y="98"/>
                    </a:lnTo>
                    <a:lnTo>
                      <a:pt x="981" y="97"/>
                    </a:lnTo>
                    <a:lnTo>
                      <a:pt x="1011" y="98"/>
                    </a:lnTo>
                    <a:lnTo>
                      <a:pt x="1038" y="102"/>
                    </a:lnTo>
                    <a:lnTo>
                      <a:pt x="1065" y="107"/>
                    </a:lnTo>
                    <a:lnTo>
                      <a:pt x="1090" y="114"/>
                    </a:lnTo>
                    <a:lnTo>
                      <a:pt x="1114" y="124"/>
                    </a:lnTo>
                    <a:lnTo>
                      <a:pt x="1136" y="135"/>
                    </a:lnTo>
                    <a:lnTo>
                      <a:pt x="1157" y="147"/>
                    </a:lnTo>
                    <a:lnTo>
                      <a:pt x="1177" y="162"/>
                    </a:lnTo>
                    <a:lnTo>
                      <a:pt x="1195" y="178"/>
                    </a:lnTo>
                    <a:lnTo>
                      <a:pt x="1212" y="195"/>
                    </a:lnTo>
                    <a:lnTo>
                      <a:pt x="1227" y="213"/>
                    </a:lnTo>
                    <a:lnTo>
                      <a:pt x="1241" y="232"/>
                    </a:lnTo>
                    <a:lnTo>
                      <a:pt x="1254" y="253"/>
                    </a:lnTo>
                    <a:lnTo>
                      <a:pt x="1264" y="274"/>
                    </a:lnTo>
                    <a:lnTo>
                      <a:pt x="1274" y="296"/>
                    </a:lnTo>
                    <a:lnTo>
                      <a:pt x="1282" y="319"/>
                    </a:lnTo>
                    <a:lnTo>
                      <a:pt x="1289" y="343"/>
                    </a:lnTo>
                    <a:lnTo>
                      <a:pt x="1294" y="367"/>
                    </a:lnTo>
                    <a:lnTo>
                      <a:pt x="1298" y="392"/>
                    </a:lnTo>
                    <a:lnTo>
                      <a:pt x="1300" y="416"/>
                    </a:lnTo>
                    <a:lnTo>
                      <a:pt x="1301" y="441"/>
                    </a:lnTo>
                    <a:lnTo>
                      <a:pt x="1299" y="482"/>
                    </a:lnTo>
                    <a:lnTo>
                      <a:pt x="1295" y="522"/>
                    </a:lnTo>
                    <a:lnTo>
                      <a:pt x="1287" y="561"/>
                    </a:lnTo>
                    <a:lnTo>
                      <a:pt x="1277" y="600"/>
                    </a:lnTo>
                    <a:lnTo>
                      <a:pt x="1264" y="639"/>
                    </a:lnTo>
                    <a:lnTo>
                      <a:pt x="1249" y="677"/>
                    </a:lnTo>
                    <a:lnTo>
                      <a:pt x="1231" y="714"/>
                    </a:lnTo>
                    <a:lnTo>
                      <a:pt x="1211" y="750"/>
                    </a:lnTo>
                    <a:lnTo>
                      <a:pt x="1189" y="784"/>
                    </a:lnTo>
                    <a:lnTo>
                      <a:pt x="1165" y="818"/>
                    </a:lnTo>
                    <a:lnTo>
                      <a:pt x="1140" y="850"/>
                    </a:lnTo>
                    <a:lnTo>
                      <a:pt x="1113" y="880"/>
                    </a:lnTo>
                    <a:lnTo>
                      <a:pt x="1084" y="908"/>
                    </a:lnTo>
                    <a:lnTo>
                      <a:pt x="1054" y="935"/>
                    </a:lnTo>
                    <a:lnTo>
                      <a:pt x="1024" y="959"/>
                    </a:lnTo>
                    <a:lnTo>
                      <a:pt x="991" y="981"/>
                    </a:lnTo>
                    <a:lnTo>
                      <a:pt x="959" y="1000"/>
                    </a:lnTo>
                    <a:lnTo>
                      <a:pt x="925" y="1017"/>
                    </a:lnTo>
                    <a:lnTo>
                      <a:pt x="891" y="1032"/>
                    </a:lnTo>
                    <a:lnTo>
                      <a:pt x="857" y="1043"/>
                    </a:lnTo>
                    <a:lnTo>
                      <a:pt x="822" y="1051"/>
                    </a:lnTo>
                    <a:lnTo>
                      <a:pt x="787" y="1056"/>
                    </a:lnTo>
                    <a:lnTo>
                      <a:pt x="752" y="1058"/>
                    </a:lnTo>
                    <a:lnTo>
                      <a:pt x="726" y="1057"/>
                    </a:lnTo>
                    <a:lnTo>
                      <a:pt x="702" y="1054"/>
                    </a:lnTo>
                    <a:lnTo>
                      <a:pt x="680" y="1049"/>
                    </a:lnTo>
                    <a:lnTo>
                      <a:pt x="659" y="1042"/>
                    </a:lnTo>
                    <a:lnTo>
                      <a:pt x="640" y="1034"/>
                    </a:lnTo>
                    <a:lnTo>
                      <a:pt x="622" y="1024"/>
                    </a:lnTo>
                    <a:lnTo>
                      <a:pt x="606" y="1013"/>
                    </a:lnTo>
                    <a:lnTo>
                      <a:pt x="591" y="1000"/>
                    </a:lnTo>
                    <a:lnTo>
                      <a:pt x="577" y="986"/>
                    </a:lnTo>
                    <a:lnTo>
                      <a:pt x="566" y="971"/>
                    </a:lnTo>
                    <a:lnTo>
                      <a:pt x="556" y="955"/>
                    </a:lnTo>
                    <a:lnTo>
                      <a:pt x="548" y="938"/>
                    </a:lnTo>
                    <a:lnTo>
                      <a:pt x="542" y="921"/>
                    </a:lnTo>
                    <a:lnTo>
                      <a:pt x="537" y="903"/>
                    </a:lnTo>
                    <a:lnTo>
                      <a:pt x="535" y="884"/>
                    </a:lnTo>
                    <a:lnTo>
                      <a:pt x="534" y="864"/>
                    </a:lnTo>
                    <a:lnTo>
                      <a:pt x="534" y="856"/>
                    </a:lnTo>
                    <a:lnTo>
                      <a:pt x="534" y="847"/>
                    </a:lnTo>
                    <a:lnTo>
                      <a:pt x="535" y="838"/>
                    </a:lnTo>
                    <a:lnTo>
                      <a:pt x="537" y="829"/>
                    </a:lnTo>
                    <a:lnTo>
                      <a:pt x="539" y="819"/>
                    </a:lnTo>
                    <a:lnTo>
                      <a:pt x="541" y="810"/>
                    </a:lnTo>
                    <a:lnTo>
                      <a:pt x="545" y="800"/>
                    </a:lnTo>
                    <a:lnTo>
                      <a:pt x="549" y="792"/>
                    </a:lnTo>
                    <a:lnTo>
                      <a:pt x="555" y="784"/>
                    </a:lnTo>
                    <a:lnTo>
                      <a:pt x="562" y="778"/>
                    </a:lnTo>
                    <a:lnTo>
                      <a:pt x="569" y="772"/>
                    </a:lnTo>
                    <a:lnTo>
                      <a:pt x="578" y="768"/>
                    </a:lnTo>
                    <a:lnTo>
                      <a:pt x="589" y="765"/>
                    </a:lnTo>
                    <a:lnTo>
                      <a:pt x="601" y="764"/>
                    </a:lnTo>
                    <a:lnTo>
                      <a:pt x="612" y="765"/>
                    </a:lnTo>
                    <a:lnTo>
                      <a:pt x="620" y="767"/>
                    </a:lnTo>
                    <a:lnTo>
                      <a:pt x="627" y="770"/>
                    </a:lnTo>
                    <a:lnTo>
                      <a:pt x="633" y="775"/>
                    </a:lnTo>
                    <a:lnTo>
                      <a:pt x="638" y="779"/>
                    </a:lnTo>
                    <a:lnTo>
                      <a:pt x="641" y="785"/>
                    </a:lnTo>
                    <a:lnTo>
                      <a:pt x="643" y="790"/>
                    </a:lnTo>
                    <a:lnTo>
                      <a:pt x="645" y="795"/>
                    </a:lnTo>
                    <a:lnTo>
                      <a:pt x="646" y="798"/>
                    </a:lnTo>
                    <a:lnTo>
                      <a:pt x="646" y="801"/>
                    </a:lnTo>
                    <a:lnTo>
                      <a:pt x="646" y="809"/>
                    </a:lnTo>
                    <a:lnTo>
                      <a:pt x="644" y="819"/>
                    </a:lnTo>
                    <a:lnTo>
                      <a:pt x="643" y="825"/>
                    </a:lnTo>
                    <a:lnTo>
                      <a:pt x="640" y="831"/>
                    </a:lnTo>
                    <a:lnTo>
                      <a:pt x="636" y="837"/>
                    </a:lnTo>
                    <a:lnTo>
                      <a:pt x="630" y="843"/>
                    </a:lnTo>
                    <a:lnTo>
                      <a:pt x="624" y="848"/>
                    </a:lnTo>
                    <a:lnTo>
                      <a:pt x="616" y="853"/>
                    </a:lnTo>
                    <a:lnTo>
                      <a:pt x="606" y="857"/>
                    </a:lnTo>
                    <a:lnTo>
                      <a:pt x="594" y="861"/>
                    </a:lnTo>
                    <a:lnTo>
                      <a:pt x="595" y="880"/>
                    </a:lnTo>
                    <a:lnTo>
                      <a:pt x="597" y="898"/>
                    </a:lnTo>
                    <a:lnTo>
                      <a:pt x="601" y="914"/>
                    </a:lnTo>
                    <a:lnTo>
                      <a:pt x="607" y="928"/>
                    </a:lnTo>
                    <a:lnTo>
                      <a:pt x="614" y="941"/>
                    </a:lnTo>
                    <a:lnTo>
                      <a:pt x="621" y="953"/>
                    </a:lnTo>
                    <a:lnTo>
                      <a:pt x="630" y="963"/>
                    </a:lnTo>
                    <a:lnTo>
                      <a:pt x="640" y="972"/>
                    </a:lnTo>
                    <a:lnTo>
                      <a:pt x="650" y="980"/>
                    </a:lnTo>
                    <a:lnTo>
                      <a:pt x="661" y="987"/>
                    </a:lnTo>
                    <a:lnTo>
                      <a:pt x="672" y="992"/>
                    </a:lnTo>
                    <a:lnTo>
                      <a:pt x="683" y="996"/>
                    </a:lnTo>
                    <a:lnTo>
                      <a:pt x="694" y="1000"/>
                    </a:lnTo>
                    <a:lnTo>
                      <a:pt x="706" y="1003"/>
                    </a:lnTo>
                    <a:lnTo>
                      <a:pt x="717" y="1005"/>
                    </a:lnTo>
                    <a:lnTo>
                      <a:pt x="728" y="1007"/>
                    </a:lnTo>
                    <a:lnTo>
                      <a:pt x="738" y="1008"/>
                    </a:lnTo>
                    <a:lnTo>
                      <a:pt x="748" y="1008"/>
                    </a:lnTo>
                    <a:lnTo>
                      <a:pt x="763" y="1007"/>
                    </a:lnTo>
                    <a:lnTo>
                      <a:pt x="780" y="1005"/>
                    </a:lnTo>
                    <a:lnTo>
                      <a:pt x="797" y="1001"/>
                    </a:lnTo>
                    <a:lnTo>
                      <a:pt x="816" y="996"/>
                    </a:lnTo>
                    <a:lnTo>
                      <a:pt x="835" y="989"/>
                    </a:lnTo>
                    <a:lnTo>
                      <a:pt x="854" y="980"/>
                    </a:lnTo>
                    <a:lnTo>
                      <a:pt x="874" y="970"/>
                    </a:lnTo>
                    <a:lnTo>
                      <a:pt x="894" y="957"/>
                    </a:lnTo>
                    <a:lnTo>
                      <a:pt x="915" y="941"/>
                    </a:lnTo>
                    <a:lnTo>
                      <a:pt x="936" y="923"/>
                    </a:lnTo>
                    <a:lnTo>
                      <a:pt x="956" y="903"/>
                    </a:lnTo>
                    <a:lnTo>
                      <a:pt x="977" y="880"/>
                    </a:lnTo>
                    <a:lnTo>
                      <a:pt x="998" y="853"/>
                    </a:lnTo>
                    <a:lnTo>
                      <a:pt x="1017" y="825"/>
                    </a:lnTo>
                    <a:lnTo>
                      <a:pt x="1037" y="793"/>
                    </a:lnTo>
                    <a:lnTo>
                      <a:pt x="1048" y="774"/>
                    </a:lnTo>
                    <a:lnTo>
                      <a:pt x="1059" y="753"/>
                    </a:lnTo>
                    <a:lnTo>
                      <a:pt x="1069" y="729"/>
                    </a:lnTo>
                    <a:lnTo>
                      <a:pt x="1080" y="704"/>
                    </a:lnTo>
                    <a:lnTo>
                      <a:pt x="1089" y="676"/>
                    </a:lnTo>
                    <a:lnTo>
                      <a:pt x="1099" y="648"/>
                    </a:lnTo>
                    <a:lnTo>
                      <a:pt x="1108" y="619"/>
                    </a:lnTo>
                    <a:lnTo>
                      <a:pt x="1117" y="589"/>
                    </a:lnTo>
                    <a:lnTo>
                      <a:pt x="1125" y="560"/>
                    </a:lnTo>
                    <a:lnTo>
                      <a:pt x="1132" y="529"/>
                    </a:lnTo>
                    <a:lnTo>
                      <a:pt x="1138" y="500"/>
                    </a:lnTo>
                    <a:lnTo>
                      <a:pt x="1144" y="471"/>
                    </a:lnTo>
                    <a:lnTo>
                      <a:pt x="1148" y="443"/>
                    </a:lnTo>
                    <a:lnTo>
                      <a:pt x="1152" y="417"/>
                    </a:lnTo>
                    <a:lnTo>
                      <a:pt x="1154" y="393"/>
                    </a:lnTo>
                    <a:lnTo>
                      <a:pt x="1154" y="370"/>
                    </a:lnTo>
                    <a:lnTo>
                      <a:pt x="1154" y="351"/>
                    </a:lnTo>
                    <a:lnTo>
                      <a:pt x="1153" y="333"/>
                    </a:lnTo>
                    <a:lnTo>
                      <a:pt x="1150" y="315"/>
                    </a:lnTo>
                    <a:lnTo>
                      <a:pt x="1147" y="297"/>
                    </a:lnTo>
                    <a:lnTo>
                      <a:pt x="1143" y="280"/>
                    </a:lnTo>
                    <a:lnTo>
                      <a:pt x="1138" y="263"/>
                    </a:lnTo>
                    <a:lnTo>
                      <a:pt x="1131" y="247"/>
                    </a:lnTo>
                    <a:lnTo>
                      <a:pt x="1124" y="232"/>
                    </a:lnTo>
                    <a:lnTo>
                      <a:pt x="1115" y="217"/>
                    </a:lnTo>
                    <a:lnTo>
                      <a:pt x="1105" y="204"/>
                    </a:lnTo>
                    <a:lnTo>
                      <a:pt x="1094" y="191"/>
                    </a:lnTo>
                    <a:lnTo>
                      <a:pt x="1082" y="180"/>
                    </a:lnTo>
                    <a:lnTo>
                      <a:pt x="1068" y="171"/>
                    </a:lnTo>
                    <a:lnTo>
                      <a:pt x="1053" y="162"/>
                    </a:lnTo>
                    <a:lnTo>
                      <a:pt x="1036" y="156"/>
                    </a:lnTo>
                    <a:lnTo>
                      <a:pt x="1018" y="151"/>
                    </a:lnTo>
                    <a:lnTo>
                      <a:pt x="999" y="148"/>
                    </a:lnTo>
                    <a:lnTo>
                      <a:pt x="978" y="147"/>
                    </a:lnTo>
                    <a:lnTo>
                      <a:pt x="961" y="148"/>
                    </a:lnTo>
                    <a:lnTo>
                      <a:pt x="943" y="149"/>
                    </a:lnTo>
                    <a:lnTo>
                      <a:pt x="924" y="150"/>
                    </a:lnTo>
                    <a:lnTo>
                      <a:pt x="904" y="153"/>
                    </a:lnTo>
                    <a:lnTo>
                      <a:pt x="883" y="157"/>
                    </a:lnTo>
                    <a:lnTo>
                      <a:pt x="860" y="161"/>
                    </a:lnTo>
                    <a:lnTo>
                      <a:pt x="837" y="167"/>
                    </a:lnTo>
                    <a:lnTo>
                      <a:pt x="813" y="174"/>
                    </a:lnTo>
                    <a:lnTo>
                      <a:pt x="788" y="182"/>
                    </a:lnTo>
                    <a:lnTo>
                      <a:pt x="762" y="192"/>
                    </a:lnTo>
                    <a:lnTo>
                      <a:pt x="736" y="202"/>
                    </a:lnTo>
                    <a:lnTo>
                      <a:pt x="709" y="215"/>
                    </a:lnTo>
                    <a:lnTo>
                      <a:pt x="682" y="230"/>
                    </a:lnTo>
                    <a:lnTo>
                      <a:pt x="654" y="246"/>
                    </a:lnTo>
                    <a:lnTo>
                      <a:pt x="625" y="263"/>
                    </a:lnTo>
                    <a:lnTo>
                      <a:pt x="597" y="283"/>
                    </a:lnTo>
                    <a:lnTo>
                      <a:pt x="568" y="305"/>
                    </a:lnTo>
                    <a:lnTo>
                      <a:pt x="539" y="328"/>
                    </a:lnTo>
                    <a:lnTo>
                      <a:pt x="510" y="355"/>
                    </a:lnTo>
                    <a:lnTo>
                      <a:pt x="480" y="383"/>
                    </a:lnTo>
                    <a:lnTo>
                      <a:pt x="451" y="414"/>
                    </a:lnTo>
                    <a:lnTo>
                      <a:pt x="422" y="446"/>
                    </a:lnTo>
                    <a:lnTo>
                      <a:pt x="393" y="482"/>
                    </a:lnTo>
                    <a:lnTo>
                      <a:pt x="364" y="520"/>
                    </a:lnTo>
                    <a:lnTo>
                      <a:pt x="336" y="561"/>
                    </a:lnTo>
                    <a:lnTo>
                      <a:pt x="307" y="605"/>
                    </a:lnTo>
                    <a:lnTo>
                      <a:pt x="280" y="651"/>
                    </a:lnTo>
                    <a:lnTo>
                      <a:pt x="252" y="701"/>
                    </a:lnTo>
                    <a:lnTo>
                      <a:pt x="226" y="753"/>
                    </a:lnTo>
                    <a:lnTo>
                      <a:pt x="225" y="753"/>
                    </a:lnTo>
                    <a:lnTo>
                      <a:pt x="233" y="764"/>
                    </a:lnTo>
                    <a:lnTo>
                      <a:pt x="243" y="777"/>
                    </a:lnTo>
                    <a:lnTo>
                      <a:pt x="253" y="790"/>
                    </a:lnTo>
                    <a:lnTo>
                      <a:pt x="265" y="805"/>
                    </a:lnTo>
                    <a:lnTo>
                      <a:pt x="277" y="820"/>
                    </a:lnTo>
                    <a:lnTo>
                      <a:pt x="290" y="836"/>
                    </a:lnTo>
                    <a:lnTo>
                      <a:pt x="303" y="852"/>
                    </a:lnTo>
                    <a:lnTo>
                      <a:pt x="316" y="868"/>
                    </a:lnTo>
                    <a:lnTo>
                      <a:pt x="328" y="884"/>
                    </a:lnTo>
                    <a:lnTo>
                      <a:pt x="340" y="899"/>
                    </a:lnTo>
                    <a:lnTo>
                      <a:pt x="351" y="913"/>
                    </a:lnTo>
                    <a:lnTo>
                      <a:pt x="361" y="925"/>
                    </a:lnTo>
                    <a:lnTo>
                      <a:pt x="368" y="936"/>
                    </a:lnTo>
                    <a:lnTo>
                      <a:pt x="385" y="955"/>
                    </a:lnTo>
                    <a:lnTo>
                      <a:pt x="399" y="973"/>
                    </a:lnTo>
                    <a:lnTo>
                      <a:pt x="412" y="988"/>
                    </a:lnTo>
                    <a:lnTo>
                      <a:pt x="424" y="1003"/>
                    </a:lnTo>
                    <a:lnTo>
                      <a:pt x="434" y="1016"/>
                    </a:lnTo>
                    <a:lnTo>
                      <a:pt x="443" y="1029"/>
                    </a:lnTo>
                    <a:lnTo>
                      <a:pt x="450" y="1041"/>
                    </a:lnTo>
                    <a:lnTo>
                      <a:pt x="456" y="1053"/>
                    </a:lnTo>
                    <a:lnTo>
                      <a:pt x="461" y="1065"/>
                    </a:lnTo>
                    <a:lnTo>
                      <a:pt x="465" y="1077"/>
                    </a:lnTo>
                    <a:lnTo>
                      <a:pt x="468" y="1089"/>
                    </a:lnTo>
                    <a:lnTo>
                      <a:pt x="471" y="1103"/>
                    </a:lnTo>
                    <a:lnTo>
                      <a:pt x="472" y="1116"/>
                    </a:lnTo>
                    <a:lnTo>
                      <a:pt x="473" y="1131"/>
                    </a:lnTo>
                    <a:lnTo>
                      <a:pt x="473" y="1148"/>
                    </a:lnTo>
                    <a:lnTo>
                      <a:pt x="472" y="1178"/>
                    </a:lnTo>
                    <a:lnTo>
                      <a:pt x="468" y="1209"/>
                    </a:lnTo>
                    <a:lnTo>
                      <a:pt x="461" y="1239"/>
                    </a:lnTo>
                    <a:lnTo>
                      <a:pt x="452" y="1269"/>
                    </a:lnTo>
                    <a:lnTo>
                      <a:pt x="441" y="1298"/>
                    </a:lnTo>
                    <a:lnTo>
                      <a:pt x="427" y="1327"/>
                    </a:lnTo>
                    <a:lnTo>
                      <a:pt x="412" y="1354"/>
                    </a:lnTo>
                    <a:lnTo>
                      <a:pt x="395" y="1380"/>
                    </a:lnTo>
                    <a:lnTo>
                      <a:pt x="376" y="1405"/>
                    </a:lnTo>
                    <a:lnTo>
                      <a:pt x="356" y="1427"/>
                    </a:lnTo>
                    <a:lnTo>
                      <a:pt x="334" y="1448"/>
                    </a:lnTo>
                    <a:lnTo>
                      <a:pt x="311" y="1467"/>
                    </a:lnTo>
                    <a:lnTo>
                      <a:pt x="288" y="1484"/>
                    </a:lnTo>
                    <a:lnTo>
                      <a:pt x="263" y="1498"/>
                    </a:lnTo>
                    <a:lnTo>
                      <a:pt x="237" y="1509"/>
                    </a:lnTo>
                    <a:lnTo>
                      <a:pt x="211" y="1517"/>
                    </a:lnTo>
                    <a:lnTo>
                      <a:pt x="184" y="1522"/>
                    </a:lnTo>
                    <a:lnTo>
                      <a:pt x="157" y="1524"/>
                    </a:lnTo>
                    <a:lnTo>
                      <a:pt x="136" y="1523"/>
                    </a:lnTo>
                    <a:lnTo>
                      <a:pt x="117" y="1520"/>
                    </a:lnTo>
                    <a:lnTo>
                      <a:pt x="100" y="1515"/>
                    </a:lnTo>
                    <a:lnTo>
                      <a:pt x="84" y="1509"/>
                    </a:lnTo>
                    <a:lnTo>
                      <a:pt x="69" y="1501"/>
                    </a:lnTo>
                    <a:lnTo>
                      <a:pt x="56" y="1492"/>
                    </a:lnTo>
                    <a:lnTo>
                      <a:pt x="45" y="1481"/>
                    </a:lnTo>
                    <a:lnTo>
                      <a:pt x="35" y="1469"/>
                    </a:lnTo>
                    <a:lnTo>
                      <a:pt x="26" y="1456"/>
                    </a:lnTo>
                    <a:lnTo>
                      <a:pt x="19" y="1441"/>
                    </a:lnTo>
                    <a:lnTo>
                      <a:pt x="13" y="1426"/>
                    </a:lnTo>
                    <a:lnTo>
                      <a:pt x="8" y="1411"/>
                    </a:lnTo>
                    <a:lnTo>
                      <a:pt x="4" y="1394"/>
                    </a:lnTo>
                    <a:lnTo>
                      <a:pt x="2" y="1377"/>
                    </a:lnTo>
                    <a:lnTo>
                      <a:pt x="0" y="1359"/>
                    </a:lnTo>
                    <a:lnTo>
                      <a:pt x="0" y="1341"/>
                    </a:lnTo>
                    <a:lnTo>
                      <a:pt x="0" y="1323"/>
                    </a:lnTo>
                    <a:lnTo>
                      <a:pt x="2" y="1302"/>
                    </a:lnTo>
                    <a:lnTo>
                      <a:pt x="4" y="1279"/>
                    </a:lnTo>
                    <a:lnTo>
                      <a:pt x="8" y="1254"/>
                    </a:lnTo>
                    <a:lnTo>
                      <a:pt x="12" y="1228"/>
                    </a:lnTo>
                    <a:lnTo>
                      <a:pt x="18" y="1200"/>
                    </a:lnTo>
                    <a:lnTo>
                      <a:pt x="23" y="1172"/>
                    </a:lnTo>
                    <a:lnTo>
                      <a:pt x="30" y="1142"/>
                    </a:lnTo>
                    <a:lnTo>
                      <a:pt x="37" y="1112"/>
                    </a:lnTo>
                    <a:lnTo>
                      <a:pt x="45" y="1082"/>
                    </a:lnTo>
                    <a:lnTo>
                      <a:pt x="52" y="1051"/>
                    </a:lnTo>
                    <a:lnTo>
                      <a:pt x="61" y="1020"/>
                    </a:lnTo>
                    <a:lnTo>
                      <a:pt x="70" y="990"/>
                    </a:lnTo>
                    <a:lnTo>
                      <a:pt x="79" y="961"/>
                    </a:lnTo>
                    <a:lnTo>
                      <a:pt x="88" y="932"/>
                    </a:lnTo>
                    <a:lnTo>
                      <a:pt x="97" y="905"/>
                    </a:lnTo>
                    <a:lnTo>
                      <a:pt x="107" y="878"/>
                    </a:lnTo>
                    <a:lnTo>
                      <a:pt x="116" y="853"/>
                    </a:lnTo>
                    <a:lnTo>
                      <a:pt x="104" y="839"/>
                    </a:lnTo>
                    <a:lnTo>
                      <a:pt x="92" y="825"/>
                    </a:lnTo>
                    <a:lnTo>
                      <a:pt x="81" y="812"/>
                    </a:lnTo>
                    <a:lnTo>
                      <a:pt x="71" y="798"/>
                    </a:lnTo>
                    <a:lnTo>
                      <a:pt x="61" y="785"/>
                    </a:lnTo>
                    <a:lnTo>
                      <a:pt x="53" y="771"/>
                    </a:lnTo>
                    <a:lnTo>
                      <a:pt x="45" y="756"/>
                    </a:lnTo>
                    <a:lnTo>
                      <a:pt x="38" y="740"/>
                    </a:lnTo>
                    <a:lnTo>
                      <a:pt x="32" y="723"/>
                    </a:lnTo>
                    <a:lnTo>
                      <a:pt x="27" y="704"/>
                    </a:lnTo>
                    <a:lnTo>
                      <a:pt x="24" y="684"/>
                    </a:lnTo>
                    <a:lnTo>
                      <a:pt x="21" y="661"/>
                    </a:lnTo>
                    <a:lnTo>
                      <a:pt x="19" y="637"/>
                    </a:lnTo>
                    <a:lnTo>
                      <a:pt x="19" y="610"/>
                    </a:lnTo>
                    <a:lnTo>
                      <a:pt x="20" y="573"/>
                    </a:lnTo>
                    <a:lnTo>
                      <a:pt x="23" y="535"/>
                    </a:lnTo>
                    <a:lnTo>
                      <a:pt x="28" y="498"/>
                    </a:lnTo>
                    <a:lnTo>
                      <a:pt x="35" y="461"/>
                    </a:lnTo>
                    <a:lnTo>
                      <a:pt x="45" y="425"/>
                    </a:lnTo>
                    <a:lnTo>
                      <a:pt x="55" y="389"/>
                    </a:lnTo>
                    <a:lnTo>
                      <a:pt x="68" y="354"/>
                    </a:lnTo>
                    <a:lnTo>
                      <a:pt x="81" y="320"/>
                    </a:lnTo>
                    <a:lnTo>
                      <a:pt x="97" y="286"/>
                    </a:lnTo>
                    <a:lnTo>
                      <a:pt x="113" y="254"/>
                    </a:lnTo>
                    <a:lnTo>
                      <a:pt x="131" y="223"/>
                    </a:lnTo>
                    <a:lnTo>
                      <a:pt x="149" y="194"/>
                    </a:lnTo>
                    <a:lnTo>
                      <a:pt x="169" y="165"/>
                    </a:lnTo>
                    <a:lnTo>
                      <a:pt x="189" y="139"/>
                    </a:lnTo>
                    <a:lnTo>
                      <a:pt x="210" y="115"/>
                    </a:lnTo>
                    <a:lnTo>
                      <a:pt x="231" y="92"/>
                    </a:lnTo>
                    <a:lnTo>
                      <a:pt x="253" y="72"/>
                    </a:lnTo>
                    <a:lnTo>
                      <a:pt x="275" y="54"/>
                    </a:lnTo>
                    <a:lnTo>
                      <a:pt x="298" y="38"/>
                    </a:lnTo>
                    <a:lnTo>
                      <a:pt x="321" y="25"/>
                    </a:lnTo>
                    <a:lnTo>
                      <a:pt x="343" y="15"/>
                    </a:lnTo>
                    <a:lnTo>
                      <a:pt x="366" y="7"/>
                    </a:lnTo>
                    <a:lnTo>
                      <a:pt x="388" y="2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78" name="Freeform 6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5943600" y="2362200"/>
              <a:ext cx="228600" cy="243137"/>
            </a:xfrm>
            <a:custGeom>
              <a:avLst/>
              <a:gdLst/>
              <a:ahLst/>
              <a:cxnLst>
                <a:cxn ang="0">
                  <a:pos x="611" y="25"/>
                </a:cxn>
                <a:cxn ang="0">
                  <a:pos x="688" y="97"/>
                </a:cxn>
                <a:cxn ang="0">
                  <a:pos x="754" y="167"/>
                </a:cxn>
                <a:cxn ang="0">
                  <a:pos x="840" y="192"/>
                </a:cxn>
                <a:cxn ang="0">
                  <a:pos x="924" y="152"/>
                </a:cxn>
                <a:cxn ang="0">
                  <a:pos x="1021" y="28"/>
                </a:cxn>
                <a:cxn ang="0">
                  <a:pos x="1057" y="0"/>
                </a:cxn>
                <a:cxn ang="0">
                  <a:pos x="1085" y="18"/>
                </a:cxn>
                <a:cxn ang="0">
                  <a:pos x="1074" y="52"/>
                </a:cxn>
                <a:cxn ang="0">
                  <a:pos x="1021" y="132"/>
                </a:cxn>
                <a:cxn ang="0">
                  <a:pos x="911" y="267"/>
                </a:cxn>
                <a:cxn ang="0">
                  <a:pos x="763" y="420"/>
                </a:cxn>
                <a:cxn ang="0">
                  <a:pos x="667" y="507"/>
                </a:cxn>
                <a:cxn ang="0">
                  <a:pos x="580" y="584"/>
                </a:cxn>
                <a:cxn ang="0">
                  <a:pos x="535" y="625"/>
                </a:cxn>
                <a:cxn ang="0">
                  <a:pos x="426" y="720"/>
                </a:cxn>
                <a:cxn ang="0">
                  <a:pos x="278" y="865"/>
                </a:cxn>
                <a:cxn ang="0">
                  <a:pos x="269" y="908"/>
                </a:cxn>
                <a:cxn ang="0">
                  <a:pos x="340" y="908"/>
                </a:cxn>
                <a:cxn ang="0">
                  <a:pos x="440" y="936"/>
                </a:cxn>
                <a:cxn ang="0">
                  <a:pos x="588" y="980"/>
                </a:cxn>
                <a:cxn ang="0">
                  <a:pos x="703" y="973"/>
                </a:cxn>
                <a:cxn ang="0">
                  <a:pos x="819" y="922"/>
                </a:cxn>
                <a:cxn ang="0">
                  <a:pos x="918" y="814"/>
                </a:cxn>
                <a:cxn ang="0">
                  <a:pos x="960" y="740"/>
                </a:cxn>
                <a:cxn ang="0">
                  <a:pos x="1002" y="752"/>
                </a:cxn>
                <a:cxn ang="0">
                  <a:pos x="992" y="817"/>
                </a:cxn>
                <a:cxn ang="0">
                  <a:pos x="932" y="937"/>
                </a:cxn>
                <a:cxn ang="0">
                  <a:pos x="826" y="1062"/>
                </a:cxn>
                <a:cxn ang="0">
                  <a:pos x="678" y="1145"/>
                </a:cxn>
                <a:cxn ang="0">
                  <a:pos x="538" y="1142"/>
                </a:cxn>
                <a:cxn ang="0">
                  <a:pos x="449" y="1072"/>
                </a:cxn>
                <a:cxn ang="0">
                  <a:pos x="371" y="990"/>
                </a:cxn>
                <a:cxn ang="0">
                  <a:pos x="302" y="962"/>
                </a:cxn>
                <a:cxn ang="0">
                  <a:pos x="173" y="1008"/>
                </a:cxn>
                <a:cxn ang="0">
                  <a:pos x="67" y="1131"/>
                </a:cxn>
                <a:cxn ang="0">
                  <a:pos x="38" y="1154"/>
                </a:cxn>
                <a:cxn ang="0">
                  <a:pos x="5" y="1145"/>
                </a:cxn>
                <a:cxn ang="0">
                  <a:pos x="10" y="1106"/>
                </a:cxn>
                <a:cxn ang="0">
                  <a:pos x="74" y="1011"/>
                </a:cxn>
                <a:cxn ang="0">
                  <a:pos x="196" y="866"/>
                </a:cxn>
                <a:cxn ang="0">
                  <a:pos x="518" y="561"/>
                </a:cxn>
                <a:cxn ang="0">
                  <a:pos x="614" y="478"/>
                </a:cxn>
                <a:cxn ang="0">
                  <a:pos x="752" y="353"/>
                </a:cxn>
                <a:cxn ang="0">
                  <a:pos x="852" y="249"/>
                </a:cxn>
                <a:cxn ang="0">
                  <a:pos x="736" y="237"/>
                </a:cxn>
                <a:cxn ang="0">
                  <a:pos x="606" y="193"/>
                </a:cxn>
                <a:cxn ang="0">
                  <a:pos x="478" y="173"/>
                </a:cxn>
                <a:cxn ang="0">
                  <a:pos x="402" y="185"/>
                </a:cxn>
                <a:cxn ang="0">
                  <a:pos x="314" y="234"/>
                </a:cxn>
                <a:cxn ang="0">
                  <a:pos x="268" y="305"/>
                </a:cxn>
                <a:cxn ang="0">
                  <a:pos x="226" y="314"/>
                </a:cxn>
                <a:cxn ang="0">
                  <a:pos x="215" y="273"/>
                </a:cxn>
                <a:cxn ang="0">
                  <a:pos x="256" y="181"/>
                </a:cxn>
                <a:cxn ang="0">
                  <a:pos x="345" y="73"/>
                </a:cxn>
                <a:cxn ang="0">
                  <a:pos x="477" y="5"/>
                </a:cxn>
              </a:cxnLst>
              <a:rect l="0" t="0" r="r" b="b"/>
              <a:pathLst>
                <a:path w="1085" h="1154">
                  <a:moveTo>
                    <a:pt x="522" y="0"/>
                  </a:moveTo>
                  <a:lnTo>
                    <a:pt x="540" y="1"/>
                  </a:lnTo>
                  <a:lnTo>
                    <a:pt x="556" y="3"/>
                  </a:lnTo>
                  <a:lnTo>
                    <a:pt x="571" y="7"/>
                  </a:lnTo>
                  <a:lnTo>
                    <a:pt x="585" y="12"/>
                  </a:lnTo>
                  <a:lnTo>
                    <a:pt x="598" y="18"/>
                  </a:lnTo>
                  <a:lnTo>
                    <a:pt x="611" y="25"/>
                  </a:lnTo>
                  <a:lnTo>
                    <a:pt x="622" y="33"/>
                  </a:lnTo>
                  <a:lnTo>
                    <a:pt x="634" y="42"/>
                  </a:lnTo>
                  <a:lnTo>
                    <a:pt x="645" y="52"/>
                  </a:lnTo>
                  <a:lnTo>
                    <a:pt x="656" y="62"/>
                  </a:lnTo>
                  <a:lnTo>
                    <a:pt x="666" y="74"/>
                  </a:lnTo>
                  <a:lnTo>
                    <a:pt x="677" y="85"/>
                  </a:lnTo>
                  <a:lnTo>
                    <a:pt x="688" y="97"/>
                  </a:lnTo>
                  <a:lnTo>
                    <a:pt x="699" y="109"/>
                  </a:lnTo>
                  <a:lnTo>
                    <a:pt x="708" y="120"/>
                  </a:lnTo>
                  <a:lnTo>
                    <a:pt x="717" y="130"/>
                  </a:lnTo>
                  <a:lnTo>
                    <a:pt x="726" y="140"/>
                  </a:lnTo>
                  <a:lnTo>
                    <a:pt x="735" y="150"/>
                  </a:lnTo>
                  <a:lnTo>
                    <a:pt x="745" y="159"/>
                  </a:lnTo>
                  <a:lnTo>
                    <a:pt x="754" y="167"/>
                  </a:lnTo>
                  <a:lnTo>
                    <a:pt x="765" y="174"/>
                  </a:lnTo>
                  <a:lnTo>
                    <a:pt x="776" y="181"/>
                  </a:lnTo>
                  <a:lnTo>
                    <a:pt x="787" y="186"/>
                  </a:lnTo>
                  <a:lnTo>
                    <a:pt x="800" y="190"/>
                  </a:lnTo>
                  <a:lnTo>
                    <a:pt x="813" y="192"/>
                  </a:lnTo>
                  <a:lnTo>
                    <a:pt x="828" y="193"/>
                  </a:lnTo>
                  <a:lnTo>
                    <a:pt x="840" y="192"/>
                  </a:lnTo>
                  <a:lnTo>
                    <a:pt x="852" y="190"/>
                  </a:lnTo>
                  <a:lnTo>
                    <a:pt x="863" y="188"/>
                  </a:lnTo>
                  <a:lnTo>
                    <a:pt x="876" y="183"/>
                  </a:lnTo>
                  <a:lnTo>
                    <a:pt x="888" y="178"/>
                  </a:lnTo>
                  <a:lnTo>
                    <a:pt x="900" y="171"/>
                  </a:lnTo>
                  <a:lnTo>
                    <a:pt x="912" y="162"/>
                  </a:lnTo>
                  <a:lnTo>
                    <a:pt x="924" y="152"/>
                  </a:lnTo>
                  <a:lnTo>
                    <a:pt x="937" y="140"/>
                  </a:lnTo>
                  <a:lnTo>
                    <a:pt x="950" y="126"/>
                  </a:lnTo>
                  <a:lnTo>
                    <a:pt x="963" y="111"/>
                  </a:lnTo>
                  <a:lnTo>
                    <a:pt x="977" y="93"/>
                  </a:lnTo>
                  <a:lnTo>
                    <a:pt x="991" y="74"/>
                  </a:lnTo>
                  <a:lnTo>
                    <a:pt x="1005" y="52"/>
                  </a:lnTo>
                  <a:lnTo>
                    <a:pt x="1021" y="28"/>
                  </a:lnTo>
                  <a:lnTo>
                    <a:pt x="1026" y="19"/>
                  </a:lnTo>
                  <a:lnTo>
                    <a:pt x="1030" y="12"/>
                  </a:lnTo>
                  <a:lnTo>
                    <a:pt x="1035" y="7"/>
                  </a:lnTo>
                  <a:lnTo>
                    <a:pt x="1040" y="4"/>
                  </a:lnTo>
                  <a:lnTo>
                    <a:pt x="1045" y="2"/>
                  </a:lnTo>
                  <a:lnTo>
                    <a:pt x="1050" y="1"/>
                  </a:lnTo>
                  <a:lnTo>
                    <a:pt x="1057" y="0"/>
                  </a:lnTo>
                  <a:lnTo>
                    <a:pt x="1063" y="0"/>
                  </a:lnTo>
                  <a:lnTo>
                    <a:pt x="1070" y="2"/>
                  </a:lnTo>
                  <a:lnTo>
                    <a:pt x="1074" y="3"/>
                  </a:lnTo>
                  <a:lnTo>
                    <a:pt x="1078" y="5"/>
                  </a:lnTo>
                  <a:lnTo>
                    <a:pt x="1080" y="8"/>
                  </a:lnTo>
                  <a:lnTo>
                    <a:pt x="1083" y="13"/>
                  </a:lnTo>
                  <a:lnTo>
                    <a:pt x="1085" y="18"/>
                  </a:lnTo>
                  <a:lnTo>
                    <a:pt x="1085" y="24"/>
                  </a:lnTo>
                  <a:lnTo>
                    <a:pt x="1085" y="26"/>
                  </a:lnTo>
                  <a:lnTo>
                    <a:pt x="1084" y="29"/>
                  </a:lnTo>
                  <a:lnTo>
                    <a:pt x="1082" y="33"/>
                  </a:lnTo>
                  <a:lnTo>
                    <a:pt x="1080" y="38"/>
                  </a:lnTo>
                  <a:lnTo>
                    <a:pt x="1077" y="45"/>
                  </a:lnTo>
                  <a:lnTo>
                    <a:pt x="1074" y="52"/>
                  </a:lnTo>
                  <a:lnTo>
                    <a:pt x="1069" y="60"/>
                  </a:lnTo>
                  <a:lnTo>
                    <a:pt x="1064" y="69"/>
                  </a:lnTo>
                  <a:lnTo>
                    <a:pt x="1057" y="80"/>
                  </a:lnTo>
                  <a:lnTo>
                    <a:pt x="1050" y="92"/>
                  </a:lnTo>
                  <a:lnTo>
                    <a:pt x="1041" y="104"/>
                  </a:lnTo>
                  <a:lnTo>
                    <a:pt x="1032" y="118"/>
                  </a:lnTo>
                  <a:lnTo>
                    <a:pt x="1021" y="132"/>
                  </a:lnTo>
                  <a:lnTo>
                    <a:pt x="1009" y="148"/>
                  </a:lnTo>
                  <a:lnTo>
                    <a:pt x="996" y="166"/>
                  </a:lnTo>
                  <a:lnTo>
                    <a:pt x="982" y="184"/>
                  </a:lnTo>
                  <a:lnTo>
                    <a:pt x="966" y="203"/>
                  </a:lnTo>
                  <a:lnTo>
                    <a:pt x="950" y="223"/>
                  </a:lnTo>
                  <a:lnTo>
                    <a:pt x="931" y="244"/>
                  </a:lnTo>
                  <a:lnTo>
                    <a:pt x="911" y="267"/>
                  </a:lnTo>
                  <a:lnTo>
                    <a:pt x="890" y="291"/>
                  </a:lnTo>
                  <a:lnTo>
                    <a:pt x="867" y="316"/>
                  </a:lnTo>
                  <a:lnTo>
                    <a:pt x="842" y="342"/>
                  </a:lnTo>
                  <a:lnTo>
                    <a:pt x="815" y="369"/>
                  </a:lnTo>
                  <a:lnTo>
                    <a:pt x="787" y="397"/>
                  </a:lnTo>
                  <a:lnTo>
                    <a:pt x="776" y="408"/>
                  </a:lnTo>
                  <a:lnTo>
                    <a:pt x="763" y="420"/>
                  </a:lnTo>
                  <a:lnTo>
                    <a:pt x="750" y="432"/>
                  </a:lnTo>
                  <a:lnTo>
                    <a:pt x="737" y="445"/>
                  </a:lnTo>
                  <a:lnTo>
                    <a:pt x="723" y="457"/>
                  </a:lnTo>
                  <a:lnTo>
                    <a:pt x="709" y="470"/>
                  </a:lnTo>
                  <a:lnTo>
                    <a:pt x="695" y="482"/>
                  </a:lnTo>
                  <a:lnTo>
                    <a:pt x="681" y="495"/>
                  </a:lnTo>
                  <a:lnTo>
                    <a:pt x="667" y="507"/>
                  </a:lnTo>
                  <a:lnTo>
                    <a:pt x="653" y="519"/>
                  </a:lnTo>
                  <a:lnTo>
                    <a:pt x="639" y="531"/>
                  </a:lnTo>
                  <a:lnTo>
                    <a:pt x="626" y="543"/>
                  </a:lnTo>
                  <a:lnTo>
                    <a:pt x="614" y="554"/>
                  </a:lnTo>
                  <a:lnTo>
                    <a:pt x="601" y="565"/>
                  </a:lnTo>
                  <a:lnTo>
                    <a:pt x="590" y="575"/>
                  </a:lnTo>
                  <a:lnTo>
                    <a:pt x="580" y="584"/>
                  </a:lnTo>
                  <a:lnTo>
                    <a:pt x="570" y="593"/>
                  </a:lnTo>
                  <a:lnTo>
                    <a:pt x="561" y="600"/>
                  </a:lnTo>
                  <a:lnTo>
                    <a:pt x="553" y="607"/>
                  </a:lnTo>
                  <a:lnTo>
                    <a:pt x="547" y="613"/>
                  </a:lnTo>
                  <a:lnTo>
                    <a:pt x="541" y="618"/>
                  </a:lnTo>
                  <a:lnTo>
                    <a:pt x="537" y="622"/>
                  </a:lnTo>
                  <a:lnTo>
                    <a:pt x="535" y="625"/>
                  </a:lnTo>
                  <a:lnTo>
                    <a:pt x="534" y="626"/>
                  </a:lnTo>
                  <a:lnTo>
                    <a:pt x="519" y="639"/>
                  </a:lnTo>
                  <a:lnTo>
                    <a:pt x="504" y="652"/>
                  </a:lnTo>
                  <a:lnTo>
                    <a:pt x="488" y="665"/>
                  </a:lnTo>
                  <a:lnTo>
                    <a:pt x="473" y="679"/>
                  </a:lnTo>
                  <a:lnTo>
                    <a:pt x="441" y="706"/>
                  </a:lnTo>
                  <a:lnTo>
                    <a:pt x="426" y="720"/>
                  </a:lnTo>
                  <a:lnTo>
                    <a:pt x="410" y="735"/>
                  </a:lnTo>
                  <a:lnTo>
                    <a:pt x="393" y="751"/>
                  </a:lnTo>
                  <a:lnTo>
                    <a:pt x="376" y="767"/>
                  </a:lnTo>
                  <a:lnTo>
                    <a:pt x="358" y="784"/>
                  </a:lnTo>
                  <a:lnTo>
                    <a:pt x="320" y="822"/>
                  </a:lnTo>
                  <a:lnTo>
                    <a:pt x="300" y="843"/>
                  </a:lnTo>
                  <a:lnTo>
                    <a:pt x="278" y="865"/>
                  </a:lnTo>
                  <a:lnTo>
                    <a:pt x="256" y="889"/>
                  </a:lnTo>
                  <a:lnTo>
                    <a:pt x="232" y="914"/>
                  </a:lnTo>
                  <a:lnTo>
                    <a:pt x="233" y="914"/>
                  </a:lnTo>
                  <a:lnTo>
                    <a:pt x="241" y="912"/>
                  </a:lnTo>
                  <a:lnTo>
                    <a:pt x="250" y="910"/>
                  </a:lnTo>
                  <a:lnTo>
                    <a:pt x="259" y="908"/>
                  </a:lnTo>
                  <a:lnTo>
                    <a:pt x="269" y="908"/>
                  </a:lnTo>
                  <a:lnTo>
                    <a:pt x="278" y="907"/>
                  </a:lnTo>
                  <a:lnTo>
                    <a:pt x="287" y="906"/>
                  </a:lnTo>
                  <a:lnTo>
                    <a:pt x="294" y="906"/>
                  </a:lnTo>
                  <a:lnTo>
                    <a:pt x="301" y="906"/>
                  </a:lnTo>
                  <a:lnTo>
                    <a:pt x="314" y="906"/>
                  </a:lnTo>
                  <a:lnTo>
                    <a:pt x="327" y="907"/>
                  </a:lnTo>
                  <a:lnTo>
                    <a:pt x="340" y="908"/>
                  </a:lnTo>
                  <a:lnTo>
                    <a:pt x="352" y="910"/>
                  </a:lnTo>
                  <a:lnTo>
                    <a:pt x="365" y="913"/>
                  </a:lnTo>
                  <a:lnTo>
                    <a:pt x="378" y="916"/>
                  </a:lnTo>
                  <a:lnTo>
                    <a:pt x="392" y="920"/>
                  </a:lnTo>
                  <a:lnTo>
                    <a:pt x="407" y="925"/>
                  </a:lnTo>
                  <a:lnTo>
                    <a:pt x="423" y="930"/>
                  </a:lnTo>
                  <a:lnTo>
                    <a:pt x="440" y="936"/>
                  </a:lnTo>
                  <a:lnTo>
                    <a:pt x="458" y="943"/>
                  </a:lnTo>
                  <a:lnTo>
                    <a:pt x="479" y="950"/>
                  </a:lnTo>
                  <a:lnTo>
                    <a:pt x="502" y="959"/>
                  </a:lnTo>
                  <a:lnTo>
                    <a:pt x="525" y="966"/>
                  </a:lnTo>
                  <a:lnTo>
                    <a:pt x="546" y="971"/>
                  </a:lnTo>
                  <a:lnTo>
                    <a:pt x="567" y="976"/>
                  </a:lnTo>
                  <a:lnTo>
                    <a:pt x="588" y="980"/>
                  </a:lnTo>
                  <a:lnTo>
                    <a:pt x="610" y="981"/>
                  </a:lnTo>
                  <a:lnTo>
                    <a:pt x="631" y="982"/>
                  </a:lnTo>
                  <a:lnTo>
                    <a:pt x="644" y="982"/>
                  </a:lnTo>
                  <a:lnTo>
                    <a:pt x="658" y="981"/>
                  </a:lnTo>
                  <a:lnTo>
                    <a:pt x="672" y="979"/>
                  </a:lnTo>
                  <a:lnTo>
                    <a:pt x="687" y="976"/>
                  </a:lnTo>
                  <a:lnTo>
                    <a:pt x="703" y="973"/>
                  </a:lnTo>
                  <a:lnTo>
                    <a:pt x="719" y="969"/>
                  </a:lnTo>
                  <a:lnTo>
                    <a:pt x="736" y="964"/>
                  </a:lnTo>
                  <a:lnTo>
                    <a:pt x="752" y="958"/>
                  </a:lnTo>
                  <a:lnTo>
                    <a:pt x="769" y="950"/>
                  </a:lnTo>
                  <a:lnTo>
                    <a:pt x="786" y="942"/>
                  </a:lnTo>
                  <a:lnTo>
                    <a:pt x="803" y="933"/>
                  </a:lnTo>
                  <a:lnTo>
                    <a:pt x="819" y="922"/>
                  </a:lnTo>
                  <a:lnTo>
                    <a:pt x="835" y="911"/>
                  </a:lnTo>
                  <a:lnTo>
                    <a:pt x="851" y="898"/>
                  </a:lnTo>
                  <a:lnTo>
                    <a:pt x="866" y="884"/>
                  </a:lnTo>
                  <a:lnTo>
                    <a:pt x="881" y="869"/>
                  </a:lnTo>
                  <a:lnTo>
                    <a:pt x="894" y="852"/>
                  </a:lnTo>
                  <a:lnTo>
                    <a:pt x="906" y="833"/>
                  </a:lnTo>
                  <a:lnTo>
                    <a:pt x="918" y="814"/>
                  </a:lnTo>
                  <a:lnTo>
                    <a:pt x="928" y="793"/>
                  </a:lnTo>
                  <a:lnTo>
                    <a:pt x="937" y="770"/>
                  </a:lnTo>
                  <a:lnTo>
                    <a:pt x="943" y="758"/>
                  </a:lnTo>
                  <a:lnTo>
                    <a:pt x="947" y="753"/>
                  </a:lnTo>
                  <a:lnTo>
                    <a:pt x="950" y="748"/>
                  </a:lnTo>
                  <a:lnTo>
                    <a:pt x="955" y="744"/>
                  </a:lnTo>
                  <a:lnTo>
                    <a:pt x="960" y="740"/>
                  </a:lnTo>
                  <a:lnTo>
                    <a:pt x="966" y="738"/>
                  </a:lnTo>
                  <a:lnTo>
                    <a:pt x="973" y="738"/>
                  </a:lnTo>
                  <a:lnTo>
                    <a:pt x="981" y="738"/>
                  </a:lnTo>
                  <a:lnTo>
                    <a:pt x="988" y="740"/>
                  </a:lnTo>
                  <a:lnTo>
                    <a:pt x="994" y="744"/>
                  </a:lnTo>
                  <a:lnTo>
                    <a:pt x="999" y="747"/>
                  </a:lnTo>
                  <a:lnTo>
                    <a:pt x="1002" y="752"/>
                  </a:lnTo>
                  <a:lnTo>
                    <a:pt x="1004" y="757"/>
                  </a:lnTo>
                  <a:lnTo>
                    <a:pt x="1005" y="762"/>
                  </a:lnTo>
                  <a:lnTo>
                    <a:pt x="1005" y="770"/>
                  </a:lnTo>
                  <a:lnTo>
                    <a:pt x="1003" y="779"/>
                  </a:lnTo>
                  <a:lnTo>
                    <a:pt x="1000" y="791"/>
                  </a:lnTo>
                  <a:lnTo>
                    <a:pt x="996" y="803"/>
                  </a:lnTo>
                  <a:lnTo>
                    <a:pt x="992" y="817"/>
                  </a:lnTo>
                  <a:lnTo>
                    <a:pt x="986" y="832"/>
                  </a:lnTo>
                  <a:lnTo>
                    <a:pt x="980" y="848"/>
                  </a:lnTo>
                  <a:lnTo>
                    <a:pt x="972" y="864"/>
                  </a:lnTo>
                  <a:lnTo>
                    <a:pt x="963" y="882"/>
                  </a:lnTo>
                  <a:lnTo>
                    <a:pt x="954" y="900"/>
                  </a:lnTo>
                  <a:lnTo>
                    <a:pt x="943" y="918"/>
                  </a:lnTo>
                  <a:lnTo>
                    <a:pt x="932" y="937"/>
                  </a:lnTo>
                  <a:lnTo>
                    <a:pt x="919" y="955"/>
                  </a:lnTo>
                  <a:lnTo>
                    <a:pt x="906" y="974"/>
                  </a:lnTo>
                  <a:lnTo>
                    <a:pt x="892" y="993"/>
                  </a:lnTo>
                  <a:lnTo>
                    <a:pt x="876" y="1011"/>
                  </a:lnTo>
                  <a:lnTo>
                    <a:pt x="860" y="1029"/>
                  </a:lnTo>
                  <a:lnTo>
                    <a:pt x="844" y="1046"/>
                  </a:lnTo>
                  <a:lnTo>
                    <a:pt x="826" y="1062"/>
                  </a:lnTo>
                  <a:lnTo>
                    <a:pt x="807" y="1078"/>
                  </a:lnTo>
                  <a:lnTo>
                    <a:pt x="787" y="1093"/>
                  </a:lnTo>
                  <a:lnTo>
                    <a:pt x="767" y="1106"/>
                  </a:lnTo>
                  <a:lnTo>
                    <a:pt x="746" y="1118"/>
                  </a:lnTo>
                  <a:lnTo>
                    <a:pt x="724" y="1128"/>
                  </a:lnTo>
                  <a:lnTo>
                    <a:pt x="701" y="1137"/>
                  </a:lnTo>
                  <a:lnTo>
                    <a:pt x="678" y="1145"/>
                  </a:lnTo>
                  <a:lnTo>
                    <a:pt x="654" y="1150"/>
                  </a:lnTo>
                  <a:lnTo>
                    <a:pt x="628" y="1153"/>
                  </a:lnTo>
                  <a:lnTo>
                    <a:pt x="603" y="1154"/>
                  </a:lnTo>
                  <a:lnTo>
                    <a:pt x="585" y="1154"/>
                  </a:lnTo>
                  <a:lnTo>
                    <a:pt x="568" y="1151"/>
                  </a:lnTo>
                  <a:lnTo>
                    <a:pt x="553" y="1147"/>
                  </a:lnTo>
                  <a:lnTo>
                    <a:pt x="538" y="1142"/>
                  </a:lnTo>
                  <a:lnTo>
                    <a:pt x="523" y="1135"/>
                  </a:lnTo>
                  <a:lnTo>
                    <a:pt x="510" y="1127"/>
                  </a:lnTo>
                  <a:lnTo>
                    <a:pt x="497" y="1118"/>
                  </a:lnTo>
                  <a:lnTo>
                    <a:pt x="484" y="1108"/>
                  </a:lnTo>
                  <a:lnTo>
                    <a:pt x="472" y="1097"/>
                  </a:lnTo>
                  <a:lnTo>
                    <a:pt x="461" y="1085"/>
                  </a:lnTo>
                  <a:lnTo>
                    <a:pt x="449" y="1072"/>
                  </a:lnTo>
                  <a:lnTo>
                    <a:pt x="438" y="1058"/>
                  </a:lnTo>
                  <a:lnTo>
                    <a:pt x="425" y="1043"/>
                  </a:lnTo>
                  <a:lnTo>
                    <a:pt x="413" y="1030"/>
                  </a:lnTo>
                  <a:lnTo>
                    <a:pt x="401" y="1018"/>
                  </a:lnTo>
                  <a:lnTo>
                    <a:pt x="391" y="1008"/>
                  </a:lnTo>
                  <a:lnTo>
                    <a:pt x="381" y="998"/>
                  </a:lnTo>
                  <a:lnTo>
                    <a:pt x="371" y="990"/>
                  </a:lnTo>
                  <a:lnTo>
                    <a:pt x="362" y="983"/>
                  </a:lnTo>
                  <a:lnTo>
                    <a:pt x="353" y="977"/>
                  </a:lnTo>
                  <a:lnTo>
                    <a:pt x="344" y="973"/>
                  </a:lnTo>
                  <a:lnTo>
                    <a:pt x="334" y="969"/>
                  </a:lnTo>
                  <a:lnTo>
                    <a:pt x="324" y="966"/>
                  </a:lnTo>
                  <a:lnTo>
                    <a:pt x="313" y="964"/>
                  </a:lnTo>
                  <a:lnTo>
                    <a:pt x="302" y="962"/>
                  </a:lnTo>
                  <a:lnTo>
                    <a:pt x="289" y="962"/>
                  </a:lnTo>
                  <a:lnTo>
                    <a:pt x="269" y="964"/>
                  </a:lnTo>
                  <a:lnTo>
                    <a:pt x="250" y="967"/>
                  </a:lnTo>
                  <a:lnTo>
                    <a:pt x="230" y="974"/>
                  </a:lnTo>
                  <a:lnTo>
                    <a:pt x="211" y="983"/>
                  </a:lnTo>
                  <a:lnTo>
                    <a:pt x="191" y="994"/>
                  </a:lnTo>
                  <a:lnTo>
                    <a:pt x="173" y="1008"/>
                  </a:lnTo>
                  <a:lnTo>
                    <a:pt x="155" y="1023"/>
                  </a:lnTo>
                  <a:lnTo>
                    <a:pt x="137" y="1040"/>
                  </a:lnTo>
                  <a:lnTo>
                    <a:pt x="120" y="1058"/>
                  </a:lnTo>
                  <a:lnTo>
                    <a:pt x="103" y="1078"/>
                  </a:lnTo>
                  <a:lnTo>
                    <a:pt x="87" y="1100"/>
                  </a:lnTo>
                  <a:lnTo>
                    <a:pt x="72" y="1122"/>
                  </a:lnTo>
                  <a:lnTo>
                    <a:pt x="67" y="1131"/>
                  </a:lnTo>
                  <a:lnTo>
                    <a:pt x="63" y="1138"/>
                  </a:lnTo>
                  <a:lnTo>
                    <a:pt x="59" y="1143"/>
                  </a:lnTo>
                  <a:lnTo>
                    <a:pt x="55" y="1147"/>
                  </a:lnTo>
                  <a:lnTo>
                    <a:pt x="51" y="1150"/>
                  </a:lnTo>
                  <a:lnTo>
                    <a:pt x="48" y="1152"/>
                  </a:lnTo>
                  <a:lnTo>
                    <a:pt x="43" y="1154"/>
                  </a:lnTo>
                  <a:lnTo>
                    <a:pt x="38" y="1154"/>
                  </a:lnTo>
                  <a:lnTo>
                    <a:pt x="28" y="1154"/>
                  </a:lnTo>
                  <a:lnTo>
                    <a:pt x="25" y="1154"/>
                  </a:lnTo>
                  <a:lnTo>
                    <a:pt x="21" y="1153"/>
                  </a:lnTo>
                  <a:lnTo>
                    <a:pt x="17" y="1152"/>
                  </a:lnTo>
                  <a:lnTo>
                    <a:pt x="12" y="1151"/>
                  </a:lnTo>
                  <a:lnTo>
                    <a:pt x="9" y="1148"/>
                  </a:lnTo>
                  <a:lnTo>
                    <a:pt x="5" y="1145"/>
                  </a:lnTo>
                  <a:lnTo>
                    <a:pt x="2" y="1141"/>
                  </a:lnTo>
                  <a:lnTo>
                    <a:pt x="1" y="1136"/>
                  </a:lnTo>
                  <a:lnTo>
                    <a:pt x="0" y="1130"/>
                  </a:lnTo>
                  <a:lnTo>
                    <a:pt x="1" y="1126"/>
                  </a:lnTo>
                  <a:lnTo>
                    <a:pt x="2" y="1121"/>
                  </a:lnTo>
                  <a:lnTo>
                    <a:pt x="5" y="1114"/>
                  </a:lnTo>
                  <a:lnTo>
                    <a:pt x="10" y="1106"/>
                  </a:lnTo>
                  <a:lnTo>
                    <a:pt x="16" y="1096"/>
                  </a:lnTo>
                  <a:lnTo>
                    <a:pt x="22" y="1085"/>
                  </a:lnTo>
                  <a:lnTo>
                    <a:pt x="30" y="1072"/>
                  </a:lnTo>
                  <a:lnTo>
                    <a:pt x="39" y="1059"/>
                  </a:lnTo>
                  <a:lnTo>
                    <a:pt x="50" y="1044"/>
                  </a:lnTo>
                  <a:lnTo>
                    <a:pt x="62" y="1028"/>
                  </a:lnTo>
                  <a:lnTo>
                    <a:pt x="74" y="1011"/>
                  </a:lnTo>
                  <a:lnTo>
                    <a:pt x="88" y="992"/>
                  </a:lnTo>
                  <a:lnTo>
                    <a:pt x="103" y="973"/>
                  </a:lnTo>
                  <a:lnTo>
                    <a:pt x="119" y="953"/>
                  </a:lnTo>
                  <a:lnTo>
                    <a:pt x="137" y="932"/>
                  </a:lnTo>
                  <a:lnTo>
                    <a:pt x="156" y="911"/>
                  </a:lnTo>
                  <a:lnTo>
                    <a:pt x="175" y="889"/>
                  </a:lnTo>
                  <a:lnTo>
                    <a:pt x="196" y="866"/>
                  </a:lnTo>
                  <a:lnTo>
                    <a:pt x="218" y="842"/>
                  </a:lnTo>
                  <a:lnTo>
                    <a:pt x="241" y="818"/>
                  </a:lnTo>
                  <a:lnTo>
                    <a:pt x="265" y="794"/>
                  </a:lnTo>
                  <a:lnTo>
                    <a:pt x="494" y="581"/>
                  </a:lnTo>
                  <a:lnTo>
                    <a:pt x="501" y="576"/>
                  </a:lnTo>
                  <a:lnTo>
                    <a:pt x="509" y="569"/>
                  </a:lnTo>
                  <a:lnTo>
                    <a:pt x="518" y="561"/>
                  </a:lnTo>
                  <a:lnTo>
                    <a:pt x="529" y="552"/>
                  </a:lnTo>
                  <a:lnTo>
                    <a:pt x="541" y="542"/>
                  </a:lnTo>
                  <a:lnTo>
                    <a:pt x="554" y="531"/>
                  </a:lnTo>
                  <a:lnTo>
                    <a:pt x="568" y="519"/>
                  </a:lnTo>
                  <a:lnTo>
                    <a:pt x="583" y="506"/>
                  </a:lnTo>
                  <a:lnTo>
                    <a:pt x="598" y="492"/>
                  </a:lnTo>
                  <a:lnTo>
                    <a:pt x="614" y="478"/>
                  </a:lnTo>
                  <a:lnTo>
                    <a:pt x="631" y="463"/>
                  </a:lnTo>
                  <a:lnTo>
                    <a:pt x="665" y="433"/>
                  </a:lnTo>
                  <a:lnTo>
                    <a:pt x="682" y="417"/>
                  </a:lnTo>
                  <a:lnTo>
                    <a:pt x="700" y="401"/>
                  </a:lnTo>
                  <a:lnTo>
                    <a:pt x="718" y="385"/>
                  </a:lnTo>
                  <a:lnTo>
                    <a:pt x="735" y="369"/>
                  </a:lnTo>
                  <a:lnTo>
                    <a:pt x="752" y="353"/>
                  </a:lnTo>
                  <a:lnTo>
                    <a:pt x="768" y="337"/>
                  </a:lnTo>
                  <a:lnTo>
                    <a:pt x="784" y="321"/>
                  </a:lnTo>
                  <a:lnTo>
                    <a:pt x="799" y="306"/>
                  </a:lnTo>
                  <a:lnTo>
                    <a:pt x="814" y="291"/>
                  </a:lnTo>
                  <a:lnTo>
                    <a:pt x="828" y="276"/>
                  </a:lnTo>
                  <a:lnTo>
                    <a:pt x="840" y="262"/>
                  </a:lnTo>
                  <a:lnTo>
                    <a:pt x="852" y="249"/>
                  </a:lnTo>
                  <a:lnTo>
                    <a:pt x="826" y="249"/>
                  </a:lnTo>
                  <a:lnTo>
                    <a:pt x="804" y="248"/>
                  </a:lnTo>
                  <a:lnTo>
                    <a:pt x="793" y="247"/>
                  </a:lnTo>
                  <a:lnTo>
                    <a:pt x="771" y="245"/>
                  </a:lnTo>
                  <a:lnTo>
                    <a:pt x="760" y="242"/>
                  </a:lnTo>
                  <a:lnTo>
                    <a:pt x="748" y="240"/>
                  </a:lnTo>
                  <a:lnTo>
                    <a:pt x="736" y="237"/>
                  </a:lnTo>
                  <a:lnTo>
                    <a:pt x="722" y="233"/>
                  </a:lnTo>
                  <a:lnTo>
                    <a:pt x="707" y="228"/>
                  </a:lnTo>
                  <a:lnTo>
                    <a:pt x="691" y="223"/>
                  </a:lnTo>
                  <a:lnTo>
                    <a:pt x="674" y="216"/>
                  </a:lnTo>
                  <a:lnTo>
                    <a:pt x="655" y="209"/>
                  </a:lnTo>
                  <a:lnTo>
                    <a:pt x="629" y="200"/>
                  </a:lnTo>
                  <a:lnTo>
                    <a:pt x="606" y="193"/>
                  </a:lnTo>
                  <a:lnTo>
                    <a:pt x="583" y="186"/>
                  </a:lnTo>
                  <a:lnTo>
                    <a:pt x="560" y="180"/>
                  </a:lnTo>
                  <a:lnTo>
                    <a:pt x="538" y="176"/>
                  </a:lnTo>
                  <a:lnTo>
                    <a:pt x="516" y="173"/>
                  </a:lnTo>
                  <a:lnTo>
                    <a:pt x="494" y="173"/>
                  </a:lnTo>
                  <a:lnTo>
                    <a:pt x="485" y="173"/>
                  </a:lnTo>
                  <a:lnTo>
                    <a:pt x="478" y="173"/>
                  </a:lnTo>
                  <a:lnTo>
                    <a:pt x="470" y="173"/>
                  </a:lnTo>
                  <a:lnTo>
                    <a:pt x="461" y="174"/>
                  </a:lnTo>
                  <a:lnTo>
                    <a:pt x="450" y="175"/>
                  </a:lnTo>
                  <a:lnTo>
                    <a:pt x="440" y="177"/>
                  </a:lnTo>
                  <a:lnTo>
                    <a:pt x="427" y="179"/>
                  </a:lnTo>
                  <a:lnTo>
                    <a:pt x="415" y="182"/>
                  </a:lnTo>
                  <a:lnTo>
                    <a:pt x="402" y="185"/>
                  </a:lnTo>
                  <a:lnTo>
                    <a:pt x="389" y="189"/>
                  </a:lnTo>
                  <a:lnTo>
                    <a:pt x="376" y="194"/>
                  </a:lnTo>
                  <a:lnTo>
                    <a:pt x="363" y="200"/>
                  </a:lnTo>
                  <a:lnTo>
                    <a:pt x="350" y="207"/>
                  </a:lnTo>
                  <a:lnTo>
                    <a:pt x="337" y="215"/>
                  </a:lnTo>
                  <a:lnTo>
                    <a:pt x="325" y="224"/>
                  </a:lnTo>
                  <a:lnTo>
                    <a:pt x="314" y="234"/>
                  </a:lnTo>
                  <a:lnTo>
                    <a:pt x="303" y="246"/>
                  </a:lnTo>
                  <a:lnTo>
                    <a:pt x="293" y="258"/>
                  </a:lnTo>
                  <a:lnTo>
                    <a:pt x="284" y="273"/>
                  </a:lnTo>
                  <a:lnTo>
                    <a:pt x="277" y="289"/>
                  </a:lnTo>
                  <a:lnTo>
                    <a:pt x="274" y="295"/>
                  </a:lnTo>
                  <a:lnTo>
                    <a:pt x="271" y="300"/>
                  </a:lnTo>
                  <a:lnTo>
                    <a:pt x="268" y="305"/>
                  </a:lnTo>
                  <a:lnTo>
                    <a:pt x="265" y="309"/>
                  </a:lnTo>
                  <a:lnTo>
                    <a:pt x="261" y="312"/>
                  </a:lnTo>
                  <a:lnTo>
                    <a:pt x="255" y="315"/>
                  </a:lnTo>
                  <a:lnTo>
                    <a:pt x="249" y="316"/>
                  </a:lnTo>
                  <a:lnTo>
                    <a:pt x="241" y="317"/>
                  </a:lnTo>
                  <a:lnTo>
                    <a:pt x="233" y="316"/>
                  </a:lnTo>
                  <a:lnTo>
                    <a:pt x="226" y="314"/>
                  </a:lnTo>
                  <a:lnTo>
                    <a:pt x="221" y="311"/>
                  </a:lnTo>
                  <a:lnTo>
                    <a:pt x="217" y="307"/>
                  </a:lnTo>
                  <a:lnTo>
                    <a:pt x="214" y="302"/>
                  </a:lnTo>
                  <a:lnTo>
                    <a:pt x="213" y="295"/>
                  </a:lnTo>
                  <a:lnTo>
                    <a:pt x="213" y="289"/>
                  </a:lnTo>
                  <a:lnTo>
                    <a:pt x="213" y="282"/>
                  </a:lnTo>
                  <a:lnTo>
                    <a:pt x="215" y="273"/>
                  </a:lnTo>
                  <a:lnTo>
                    <a:pt x="218" y="263"/>
                  </a:lnTo>
                  <a:lnTo>
                    <a:pt x="221" y="251"/>
                  </a:lnTo>
                  <a:lnTo>
                    <a:pt x="226" y="239"/>
                  </a:lnTo>
                  <a:lnTo>
                    <a:pt x="232" y="225"/>
                  </a:lnTo>
                  <a:lnTo>
                    <a:pt x="239" y="211"/>
                  </a:lnTo>
                  <a:lnTo>
                    <a:pt x="247" y="196"/>
                  </a:lnTo>
                  <a:lnTo>
                    <a:pt x="256" y="181"/>
                  </a:lnTo>
                  <a:lnTo>
                    <a:pt x="266" y="165"/>
                  </a:lnTo>
                  <a:lnTo>
                    <a:pt x="277" y="149"/>
                  </a:lnTo>
                  <a:lnTo>
                    <a:pt x="289" y="133"/>
                  </a:lnTo>
                  <a:lnTo>
                    <a:pt x="301" y="117"/>
                  </a:lnTo>
                  <a:lnTo>
                    <a:pt x="315" y="102"/>
                  </a:lnTo>
                  <a:lnTo>
                    <a:pt x="330" y="87"/>
                  </a:lnTo>
                  <a:lnTo>
                    <a:pt x="345" y="73"/>
                  </a:lnTo>
                  <a:lnTo>
                    <a:pt x="362" y="59"/>
                  </a:lnTo>
                  <a:lnTo>
                    <a:pt x="379" y="47"/>
                  </a:lnTo>
                  <a:lnTo>
                    <a:pt x="397" y="35"/>
                  </a:lnTo>
                  <a:lnTo>
                    <a:pt x="416" y="25"/>
                  </a:lnTo>
                  <a:lnTo>
                    <a:pt x="436" y="17"/>
                  </a:lnTo>
                  <a:lnTo>
                    <a:pt x="456" y="10"/>
                  </a:lnTo>
                  <a:lnTo>
                    <a:pt x="477" y="5"/>
                  </a:lnTo>
                  <a:lnTo>
                    <a:pt x="500" y="1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105400" y="3124200"/>
              <a:ext cx="228600" cy="228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410200" y="3581400"/>
              <a:ext cx="228600" cy="228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0" y="57150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/>
              </a:rPr>
              <a:t>,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 only depends on the </a:t>
            </a:r>
            <a:r>
              <a:rPr lang="en-US" sz="3200" b="1" i="1" u="sng" dirty="0" err="1" smtClean="0">
                <a:solidFill>
                  <a:srgbClr val="FF0000"/>
                </a:solidFill>
                <a:sym typeface="Mathematica1"/>
              </a:rPr>
              <a:t>homotopy</a:t>
            </a:r>
            <a:r>
              <a:rPr lang="en-US" sz="3200" b="1" i="1" u="sng" dirty="0" smtClean="0">
                <a:solidFill>
                  <a:srgbClr val="FF0000"/>
                </a:solidFill>
                <a:sym typeface="Mathematica1"/>
              </a:rPr>
              <a:t> class 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of 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IR Charges of framed BPS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Framed BPS states are graded by homology of open paths 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en-US" sz="3200" baseline="-25000" dirty="0" err="1" smtClean="0">
                <a:solidFill>
                  <a:srgbClr val="FF0000"/>
                </a:solidFill>
                <a:sym typeface="Symbol"/>
              </a:rPr>
              <a:t>ij</a:t>
            </a:r>
            <a:r>
              <a:rPr lang="en-US" sz="3200" baseline="-250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on 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sz="3200" dirty="0" smtClean="0">
                <a:solidFill>
                  <a:srgbClr val="FF0000"/>
                </a:solidFill>
              </a:rPr>
              <a:t> with endpoints over z and z’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57200" y="2667000"/>
            <a:ext cx="8215201" cy="812160"/>
            <a:chOff x="548" y="3745"/>
            <a:chExt cx="17115" cy="1692"/>
          </a:xfrm>
          <a:solidFill>
            <a:srgbClr val="C00000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48" y="3858"/>
              <a:ext cx="870" cy="1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828" y="0"/>
                </a:cxn>
                <a:cxn ang="0">
                  <a:pos x="870" y="368"/>
                </a:cxn>
                <a:cxn ang="0">
                  <a:pos x="833" y="368"/>
                </a:cxn>
                <a:cxn ang="0">
                  <a:pos x="817" y="281"/>
                </a:cxn>
                <a:cxn ang="0">
                  <a:pos x="801" y="206"/>
                </a:cxn>
                <a:cxn ang="0">
                  <a:pos x="775" y="152"/>
                </a:cxn>
                <a:cxn ang="0">
                  <a:pos x="743" y="103"/>
                </a:cxn>
                <a:cxn ang="0">
                  <a:pos x="696" y="76"/>
                </a:cxn>
                <a:cxn ang="0">
                  <a:pos x="627" y="54"/>
                </a:cxn>
                <a:cxn ang="0">
                  <a:pos x="543" y="49"/>
                </a:cxn>
                <a:cxn ang="0">
                  <a:pos x="379" y="49"/>
                </a:cxn>
                <a:cxn ang="0">
                  <a:pos x="353" y="49"/>
                </a:cxn>
                <a:cxn ang="0">
                  <a:pos x="332" y="54"/>
                </a:cxn>
                <a:cxn ang="0">
                  <a:pos x="316" y="60"/>
                </a:cxn>
                <a:cxn ang="0">
                  <a:pos x="311" y="65"/>
                </a:cxn>
                <a:cxn ang="0">
                  <a:pos x="305" y="81"/>
                </a:cxn>
                <a:cxn ang="0">
                  <a:pos x="300" y="97"/>
                </a:cxn>
                <a:cxn ang="0">
                  <a:pos x="300" y="114"/>
                </a:cxn>
                <a:cxn ang="0">
                  <a:pos x="300" y="979"/>
                </a:cxn>
                <a:cxn ang="0">
                  <a:pos x="300" y="1006"/>
                </a:cxn>
                <a:cxn ang="0">
                  <a:pos x="311" y="1027"/>
                </a:cxn>
                <a:cxn ang="0">
                  <a:pos x="332" y="1043"/>
                </a:cxn>
                <a:cxn ang="0">
                  <a:pos x="379" y="1054"/>
                </a:cxn>
                <a:cxn ang="0">
                  <a:pos x="453" y="1054"/>
                </a:cxn>
                <a:cxn ang="0">
                  <a:pos x="506" y="1054"/>
                </a:cxn>
                <a:cxn ang="0">
                  <a:pos x="506" y="1103"/>
                </a:cxn>
                <a:cxn ang="0">
                  <a:pos x="448" y="1103"/>
                </a:cxn>
                <a:cxn ang="0">
                  <a:pos x="374" y="1103"/>
                </a:cxn>
                <a:cxn ang="0">
                  <a:pos x="300" y="1103"/>
                </a:cxn>
                <a:cxn ang="0">
                  <a:pos x="237" y="1103"/>
                </a:cxn>
                <a:cxn ang="0">
                  <a:pos x="184" y="1103"/>
                </a:cxn>
                <a:cxn ang="0">
                  <a:pos x="116" y="1103"/>
                </a:cxn>
                <a:cxn ang="0">
                  <a:pos x="47" y="1103"/>
                </a:cxn>
                <a:cxn ang="0">
                  <a:pos x="0" y="1103"/>
                </a:cxn>
                <a:cxn ang="0">
                  <a:pos x="0" y="1054"/>
                </a:cxn>
                <a:cxn ang="0">
                  <a:pos x="36" y="1054"/>
                </a:cxn>
                <a:cxn ang="0">
                  <a:pos x="94" y="1054"/>
                </a:cxn>
                <a:cxn ang="0">
                  <a:pos x="131" y="1043"/>
                </a:cxn>
                <a:cxn ang="0">
                  <a:pos x="152" y="1033"/>
                </a:cxn>
                <a:cxn ang="0">
                  <a:pos x="158" y="1006"/>
                </a:cxn>
                <a:cxn ang="0">
                  <a:pos x="163" y="979"/>
                </a:cxn>
                <a:cxn ang="0">
                  <a:pos x="163" y="124"/>
                </a:cxn>
                <a:cxn ang="0">
                  <a:pos x="158" y="97"/>
                </a:cxn>
                <a:cxn ang="0">
                  <a:pos x="152" y="76"/>
                </a:cxn>
                <a:cxn ang="0">
                  <a:pos x="131" y="60"/>
                </a:cxn>
                <a:cxn ang="0">
                  <a:pos x="94" y="54"/>
                </a:cxn>
                <a:cxn ang="0">
                  <a:pos x="36" y="49"/>
                </a:cxn>
                <a:cxn ang="0">
                  <a:pos x="0" y="49"/>
                </a:cxn>
                <a:cxn ang="0">
                  <a:pos x="0" y="0"/>
                </a:cxn>
              </a:cxnLst>
              <a:rect l="0" t="0" r="r" b="b"/>
              <a:pathLst>
                <a:path w="870" h="1103">
                  <a:moveTo>
                    <a:pt x="0" y="0"/>
                  </a:moveTo>
                  <a:lnTo>
                    <a:pt x="828" y="0"/>
                  </a:lnTo>
                  <a:lnTo>
                    <a:pt x="828" y="0"/>
                  </a:lnTo>
                  <a:lnTo>
                    <a:pt x="870" y="368"/>
                  </a:lnTo>
                  <a:lnTo>
                    <a:pt x="833" y="368"/>
                  </a:lnTo>
                  <a:lnTo>
                    <a:pt x="817" y="281"/>
                  </a:lnTo>
                  <a:lnTo>
                    <a:pt x="801" y="206"/>
                  </a:lnTo>
                  <a:lnTo>
                    <a:pt x="775" y="152"/>
                  </a:lnTo>
                  <a:lnTo>
                    <a:pt x="743" y="103"/>
                  </a:lnTo>
                  <a:lnTo>
                    <a:pt x="696" y="76"/>
                  </a:lnTo>
                  <a:lnTo>
                    <a:pt x="627" y="54"/>
                  </a:lnTo>
                  <a:lnTo>
                    <a:pt x="543" y="49"/>
                  </a:lnTo>
                  <a:lnTo>
                    <a:pt x="379" y="49"/>
                  </a:lnTo>
                  <a:lnTo>
                    <a:pt x="353" y="49"/>
                  </a:lnTo>
                  <a:lnTo>
                    <a:pt x="332" y="54"/>
                  </a:lnTo>
                  <a:lnTo>
                    <a:pt x="316" y="60"/>
                  </a:lnTo>
                  <a:lnTo>
                    <a:pt x="311" y="65"/>
                  </a:lnTo>
                  <a:lnTo>
                    <a:pt x="305" y="81"/>
                  </a:lnTo>
                  <a:lnTo>
                    <a:pt x="300" y="97"/>
                  </a:lnTo>
                  <a:lnTo>
                    <a:pt x="300" y="114"/>
                  </a:lnTo>
                  <a:lnTo>
                    <a:pt x="300" y="979"/>
                  </a:lnTo>
                  <a:lnTo>
                    <a:pt x="300" y="1006"/>
                  </a:lnTo>
                  <a:lnTo>
                    <a:pt x="311" y="1027"/>
                  </a:lnTo>
                  <a:lnTo>
                    <a:pt x="332" y="1043"/>
                  </a:lnTo>
                  <a:lnTo>
                    <a:pt x="379" y="1054"/>
                  </a:lnTo>
                  <a:lnTo>
                    <a:pt x="453" y="1054"/>
                  </a:lnTo>
                  <a:lnTo>
                    <a:pt x="506" y="1054"/>
                  </a:lnTo>
                  <a:lnTo>
                    <a:pt x="506" y="1103"/>
                  </a:lnTo>
                  <a:lnTo>
                    <a:pt x="448" y="1103"/>
                  </a:lnTo>
                  <a:lnTo>
                    <a:pt x="374" y="1103"/>
                  </a:lnTo>
                  <a:lnTo>
                    <a:pt x="300" y="1103"/>
                  </a:lnTo>
                  <a:lnTo>
                    <a:pt x="237" y="1103"/>
                  </a:lnTo>
                  <a:lnTo>
                    <a:pt x="184" y="1103"/>
                  </a:lnTo>
                  <a:lnTo>
                    <a:pt x="116" y="1103"/>
                  </a:lnTo>
                  <a:lnTo>
                    <a:pt x="47" y="1103"/>
                  </a:lnTo>
                  <a:lnTo>
                    <a:pt x="0" y="1103"/>
                  </a:lnTo>
                  <a:lnTo>
                    <a:pt x="0" y="1054"/>
                  </a:lnTo>
                  <a:lnTo>
                    <a:pt x="36" y="1054"/>
                  </a:lnTo>
                  <a:lnTo>
                    <a:pt x="94" y="1054"/>
                  </a:lnTo>
                  <a:lnTo>
                    <a:pt x="131" y="1043"/>
                  </a:lnTo>
                  <a:lnTo>
                    <a:pt x="152" y="1033"/>
                  </a:lnTo>
                  <a:lnTo>
                    <a:pt x="158" y="1006"/>
                  </a:lnTo>
                  <a:lnTo>
                    <a:pt x="163" y="979"/>
                  </a:lnTo>
                  <a:lnTo>
                    <a:pt x="163" y="124"/>
                  </a:lnTo>
                  <a:lnTo>
                    <a:pt x="158" y="97"/>
                  </a:lnTo>
                  <a:lnTo>
                    <a:pt x="152" y="76"/>
                  </a:lnTo>
                  <a:lnTo>
                    <a:pt x="131" y="60"/>
                  </a:lnTo>
                  <a:lnTo>
                    <a:pt x="94" y="54"/>
                  </a:lnTo>
                  <a:lnTo>
                    <a:pt x="36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539" y="4437"/>
              <a:ext cx="343" cy="773"/>
            </a:xfrm>
            <a:custGeom>
              <a:avLst/>
              <a:gdLst/>
              <a:ahLst/>
              <a:cxnLst>
                <a:cxn ang="0">
                  <a:pos x="222" y="270"/>
                </a:cxn>
                <a:cxn ang="0">
                  <a:pos x="274" y="351"/>
                </a:cxn>
                <a:cxn ang="0">
                  <a:pos x="269" y="378"/>
                </a:cxn>
                <a:cxn ang="0">
                  <a:pos x="259" y="405"/>
                </a:cxn>
                <a:cxn ang="0">
                  <a:pos x="232" y="475"/>
                </a:cxn>
                <a:cxn ang="0">
                  <a:pos x="211" y="535"/>
                </a:cxn>
                <a:cxn ang="0">
                  <a:pos x="164" y="654"/>
                </a:cxn>
                <a:cxn ang="0">
                  <a:pos x="158" y="702"/>
                </a:cxn>
                <a:cxn ang="0">
                  <a:pos x="158" y="724"/>
                </a:cxn>
                <a:cxn ang="0">
                  <a:pos x="174" y="740"/>
                </a:cxn>
                <a:cxn ang="0">
                  <a:pos x="222" y="735"/>
                </a:cxn>
                <a:cxn ang="0">
                  <a:pos x="280" y="659"/>
                </a:cxn>
                <a:cxn ang="0">
                  <a:pos x="306" y="594"/>
                </a:cxn>
                <a:cxn ang="0">
                  <a:pos x="317" y="583"/>
                </a:cxn>
                <a:cxn ang="0">
                  <a:pos x="332" y="583"/>
                </a:cxn>
                <a:cxn ang="0">
                  <a:pos x="338" y="583"/>
                </a:cxn>
                <a:cxn ang="0">
                  <a:pos x="343" y="600"/>
                </a:cxn>
                <a:cxn ang="0">
                  <a:pos x="327" y="648"/>
                </a:cxn>
                <a:cxn ang="0">
                  <a:pos x="274" y="729"/>
                </a:cxn>
                <a:cxn ang="0">
                  <a:pos x="185" y="773"/>
                </a:cxn>
                <a:cxn ang="0">
                  <a:pos x="90" y="724"/>
                </a:cxn>
                <a:cxn ang="0">
                  <a:pos x="74" y="659"/>
                </a:cxn>
                <a:cxn ang="0">
                  <a:pos x="84" y="627"/>
                </a:cxn>
                <a:cxn ang="0">
                  <a:pos x="153" y="443"/>
                </a:cxn>
                <a:cxn ang="0">
                  <a:pos x="185" y="367"/>
                </a:cxn>
                <a:cxn ang="0">
                  <a:pos x="190" y="329"/>
                </a:cxn>
                <a:cxn ang="0">
                  <a:pos x="185" y="297"/>
                </a:cxn>
                <a:cxn ang="0">
                  <a:pos x="174" y="286"/>
                </a:cxn>
                <a:cxn ang="0">
                  <a:pos x="132" y="291"/>
                </a:cxn>
                <a:cxn ang="0">
                  <a:pos x="69" y="362"/>
                </a:cxn>
                <a:cxn ang="0">
                  <a:pos x="42" y="437"/>
                </a:cxn>
                <a:cxn ang="0">
                  <a:pos x="32" y="443"/>
                </a:cxn>
                <a:cxn ang="0">
                  <a:pos x="21" y="443"/>
                </a:cxn>
                <a:cxn ang="0">
                  <a:pos x="11" y="443"/>
                </a:cxn>
                <a:cxn ang="0">
                  <a:pos x="0" y="432"/>
                </a:cxn>
                <a:cxn ang="0">
                  <a:pos x="21" y="378"/>
                </a:cxn>
                <a:cxn ang="0">
                  <a:pos x="74" y="297"/>
                </a:cxn>
                <a:cxn ang="0">
                  <a:pos x="169" y="254"/>
                </a:cxn>
                <a:cxn ang="0">
                  <a:pos x="285" y="0"/>
                </a:cxn>
                <a:cxn ang="0">
                  <a:pos x="306" y="16"/>
                </a:cxn>
                <a:cxn ang="0">
                  <a:pos x="311" y="32"/>
                </a:cxn>
                <a:cxn ang="0">
                  <a:pos x="311" y="59"/>
                </a:cxn>
                <a:cxn ang="0">
                  <a:pos x="290" y="91"/>
                </a:cxn>
                <a:cxn ang="0">
                  <a:pos x="253" y="108"/>
                </a:cxn>
                <a:cxn ang="0">
                  <a:pos x="222" y="97"/>
                </a:cxn>
                <a:cxn ang="0">
                  <a:pos x="211" y="75"/>
                </a:cxn>
                <a:cxn ang="0">
                  <a:pos x="211" y="43"/>
                </a:cxn>
                <a:cxn ang="0">
                  <a:pos x="232" y="10"/>
                </a:cxn>
                <a:cxn ang="0">
                  <a:pos x="269" y="0"/>
                </a:cxn>
              </a:cxnLst>
              <a:rect l="0" t="0" r="r" b="b"/>
              <a:pathLst>
                <a:path w="343" h="773">
                  <a:moveTo>
                    <a:pt x="169" y="254"/>
                  </a:moveTo>
                  <a:lnTo>
                    <a:pt x="222" y="270"/>
                  </a:lnTo>
                  <a:lnTo>
                    <a:pt x="259" y="302"/>
                  </a:lnTo>
                  <a:lnTo>
                    <a:pt x="274" y="351"/>
                  </a:lnTo>
                  <a:lnTo>
                    <a:pt x="269" y="362"/>
                  </a:lnTo>
                  <a:lnTo>
                    <a:pt x="269" y="378"/>
                  </a:lnTo>
                  <a:lnTo>
                    <a:pt x="269" y="389"/>
                  </a:lnTo>
                  <a:lnTo>
                    <a:pt x="259" y="405"/>
                  </a:lnTo>
                  <a:lnTo>
                    <a:pt x="248" y="437"/>
                  </a:lnTo>
                  <a:lnTo>
                    <a:pt x="232" y="475"/>
                  </a:lnTo>
                  <a:lnTo>
                    <a:pt x="222" y="513"/>
                  </a:lnTo>
                  <a:lnTo>
                    <a:pt x="211" y="535"/>
                  </a:lnTo>
                  <a:lnTo>
                    <a:pt x="174" y="627"/>
                  </a:lnTo>
                  <a:lnTo>
                    <a:pt x="164" y="654"/>
                  </a:lnTo>
                  <a:lnTo>
                    <a:pt x="158" y="675"/>
                  </a:lnTo>
                  <a:lnTo>
                    <a:pt x="158" y="702"/>
                  </a:lnTo>
                  <a:lnTo>
                    <a:pt x="158" y="713"/>
                  </a:lnTo>
                  <a:lnTo>
                    <a:pt x="158" y="724"/>
                  </a:lnTo>
                  <a:lnTo>
                    <a:pt x="164" y="735"/>
                  </a:lnTo>
                  <a:lnTo>
                    <a:pt x="174" y="740"/>
                  </a:lnTo>
                  <a:lnTo>
                    <a:pt x="185" y="740"/>
                  </a:lnTo>
                  <a:lnTo>
                    <a:pt x="222" y="735"/>
                  </a:lnTo>
                  <a:lnTo>
                    <a:pt x="253" y="708"/>
                  </a:lnTo>
                  <a:lnTo>
                    <a:pt x="280" y="659"/>
                  </a:lnTo>
                  <a:lnTo>
                    <a:pt x="306" y="600"/>
                  </a:lnTo>
                  <a:lnTo>
                    <a:pt x="306" y="594"/>
                  </a:lnTo>
                  <a:lnTo>
                    <a:pt x="311" y="589"/>
                  </a:lnTo>
                  <a:lnTo>
                    <a:pt x="317" y="583"/>
                  </a:lnTo>
                  <a:lnTo>
                    <a:pt x="327" y="583"/>
                  </a:lnTo>
                  <a:lnTo>
                    <a:pt x="332" y="583"/>
                  </a:lnTo>
                  <a:lnTo>
                    <a:pt x="332" y="583"/>
                  </a:lnTo>
                  <a:lnTo>
                    <a:pt x="338" y="583"/>
                  </a:lnTo>
                  <a:lnTo>
                    <a:pt x="343" y="589"/>
                  </a:lnTo>
                  <a:lnTo>
                    <a:pt x="343" y="600"/>
                  </a:lnTo>
                  <a:lnTo>
                    <a:pt x="343" y="616"/>
                  </a:lnTo>
                  <a:lnTo>
                    <a:pt x="327" y="648"/>
                  </a:lnTo>
                  <a:lnTo>
                    <a:pt x="306" y="691"/>
                  </a:lnTo>
                  <a:lnTo>
                    <a:pt x="274" y="729"/>
                  </a:lnTo>
                  <a:lnTo>
                    <a:pt x="232" y="762"/>
                  </a:lnTo>
                  <a:lnTo>
                    <a:pt x="185" y="773"/>
                  </a:lnTo>
                  <a:lnTo>
                    <a:pt x="127" y="756"/>
                  </a:lnTo>
                  <a:lnTo>
                    <a:pt x="90" y="724"/>
                  </a:lnTo>
                  <a:lnTo>
                    <a:pt x="74" y="675"/>
                  </a:lnTo>
                  <a:lnTo>
                    <a:pt x="74" y="659"/>
                  </a:lnTo>
                  <a:lnTo>
                    <a:pt x="79" y="643"/>
                  </a:lnTo>
                  <a:lnTo>
                    <a:pt x="84" y="627"/>
                  </a:lnTo>
                  <a:lnTo>
                    <a:pt x="84" y="627"/>
                  </a:lnTo>
                  <a:lnTo>
                    <a:pt x="153" y="443"/>
                  </a:lnTo>
                  <a:lnTo>
                    <a:pt x="174" y="400"/>
                  </a:lnTo>
                  <a:lnTo>
                    <a:pt x="185" y="367"/>
                  </a:lnTo>
                  <a:lnTo>
                    <a:pt x="190" y="345"/>
                  </a:lnTo>
                  <a:lnTo>
                    <a:pt x="190" y="329"/>
                  </a:lnTo>
                  <a:lnTo>
                    <a:pt x="190" y="313"/>
                  </a:lnTo>
                  <a:lnTo>
                    <a:pt x="185" y="297"/>
                  </a:lnTo>
                  <a:lnTo>
                    <a:pt x="179" y="291"/>
                  </a:lnTo>
                  <a:lnTo>
                    <a:pt x="174" y="286"/>
                  </a:lnTo>
                  <a:lnTo>
                    <a:pt x="164" y="286"/>
                  </a:lnTo>
                  <a:lnTo>
                    <a:pt x="132" y="291"/>
                  </a:lnTo>
                  <a:lnTo>
                    <a:pt x="100" y="318"/>
                  </a:lnTo>
                  <a:lnTo>
                    <a:pt x="69" y="362"/>
                  </a:lnTo>
                  <a:lnTo>
                    <a:pt x="42" y="427"/>
                  </a:lnTo>
                  <a:lnTo>
                    <a:pt x="42" y="437"/>
                  </a:lnTo>
                  <a:lnTo>
                    <a:pt x="37" y="443"/>
                  </a:lnTo>
                  <a:lnTo>
                    <a:pt x="32" y="443"/>
                  </a:lnTo>
                  <a:lnTo>
                    <a:pt x="21" y="443"/>
                  </a:lnTo>
                  <a:lnTo>
                    <a:pt x="21" y="443"/>
                  </a:lnTo>
                  <a:lnTo>
                    <a:pt x="16" y="443"/>
                  </a:lnTo>
                  <a:lnTo>
                    <a:pt x="11" y="443"/>
                  </a:lnTo>
                  <a:lnTo>
                    <a:pt x="5" y="437"/>
                  </a:lnTo>
                  <a:lnTo>
                    <a:pt x="0" y="432"/>
                  </a:lnTo>
                  <a:lnTo>
                    <a:pt x="5" y="410"/>
                  </a:lnTo>
                  <a:lnTo>
                    <a:pt x="21" y="378"/>
                  </a:lnTo>
                  <a:lnTo>
                    <a:pt x="42" y="335"/>
                  </a:lnTo>
                  <a:lnTo>
                    <a:pt x="74" y="297"/>
                  </a:lnTo>
                  <a:lnTo>
                    <a:pt x="116" y="264"/>
                  </a:lnTo>
                  <a:lnTo>
                    <a:pt x="169" y="254"/>
                  </a:lnTo>
                  <a:close/>
                  <a:moveTo>
                    <a:pt x="269" y="0"/>
                  </a:moveTo>
                  <a:lnTo>
                    <a:pt x="285" y="0"/>
                  </a:lnTo>
                  <a:lnTo>
                    <a:pt x="295" y="5"/>
                  </a:lnTo>
                  <a:lnTo>
                    <a:pt x="306" y="16"/>
                  </a:lnTo>
                  <a:lnTo>
                    <a:pt x="311" y="27"/>
                  </a:lnTo>
                  <a:lnTo>
                    <a:pt x="311" y="32"/>
                  </a:lnTo>
                  <a:lnTo>
                    <a:pt x="317" y="43"/>
                  </a:lnTo>
                  <a:lnTo>
                    <a:pt x="311" y="59"/>
                  </a:lnTo>
                  <a:lnTo>
                    <a:pt x="301" y="81"/>
                  </a:lnTo>
                  <a:lnTo>
                    <a:pt x="290" y="91"/>
                  </a:lnTo>
                  <a:lnTo>
                    <a:pt x="269" y="102"/>
                  </a:lnTo>
                  <a:lnTo>
                    <a:pt x="253" y="108"/>
                  </a:lnTo>
                  <a:lnTo>
                    <a:pt x="237" y="102"/>
                  </a:lnTo>
                  <a:lnTo>
                    <a:pt x="222" y="97"/>
                  </a:lnTo>
                  <a:lnTo>
                    <a:pt x="216" y="86"/>
                  </a:lnTo>
                  <a:lnTo>
                    <a:pt x="211" y="75"/>
                  </a:lnTo>
                  <a:lnTo>
                    <a:pt x="206" y="59"/>
                  </a:lnTo>
                  <a:lnTo>
                    <a:pt x="211" y="43"/>
                  </a:lnTo>
                  <a:lnTo>
                    <a:pt x="222" y="27"/>
                  </a:lnTo>
                  <a:lnTo>
                    <a:pt x="232" y="10"/>
                  </a:lnTo>
                  <a:lnTo>
                    <a:pt x="253" y="5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1929" y="4437"/>
              <a:ext cx="496" cy="1000"/>
            </a:xfrm>
            <a:custGeom>
              <a:avLst/>
              <a:gdLst/>
              <a:ahLst/>
              <a:cxnLst>
                <a:cxn ang="0">
                  <a:pos x="380" y="264"/>
                </a:cxn>
                <a:cxn ang="0">
                  <a:pos x="443" y="318"/>
                </a:cxn>
                <a:cxn ang="0">
                  <a:pos x="454" y="378"/>
                </a:cxn>
                <a:cxn ang="0">
                  <a:pos x="449" y="405"/>
                </a:cxn>
                <a:cxn ang="0">
                  <a:pos x="322" y="875"/>
                </a:cxn>
                <a:cxn ang="0">
                  <a:pos x="243" y="956"/>
                </a:cxn>
                <a:cxn ang="0">
                  <a:pos x="153" y="994"/>
                </a:cxn>
                <a:cxn ang="0">
                  <a:pos x="53" y="989"/>
                </a:cxn>
                <a:cxn ang="0">
                  <a:pos x="0" y="924"/>
                </a:cxn>
                <a:cxn ang="0">
                  <a:pos x="11" y="886"/>
                </a:cxn>
                <a:cxn ang="0">
                  <a:pos x="48" y="859"/>
                </a:cxn>
                <a:cxn ang="0">
                  <a:pos x="79" y="859"/>
                </a:cxn>
                <a:cxn ang="0">
                  <a:pos x="101" y="870"/>
                </a:cxn>
                <a:cxn ang="0">
                  <a:pos x="106" y="902"/>
                </a:cxn>
                <a:cxn ang="0">
                  <a:pos x="106" y="924"/>
                </a:cxn>
                <a:cxn ang="0">
                  <a:pos x="85" y="945"/>
                </a:cxn>
                <a:cxn ang="0">
                  <a:pos x="90" y="962"/>
                </a:cxn>
                <a:cxn ang="0">
                  <a:pos x="159" y="951"/>
                </a:cxn>
                <a:cxn ang="0">
                  <a:pos x="232" y="875"/>
                </a:cxn>
                <a:cxn ang="0">
                  <a:pos x="254" y="816"/>
                </a:cxn>
                <a:cxn ang="0">
                  <a:pos x="364" y="367"/>
                </a:cxn>
                <a:cxn ang="0">
                  <a:pos x="370" y="340"/>
                </a:cxn>
                <a:cxn ang="0">
                  <a:pos x="364" y="308"/>
                </a:cxn>
                <a:cxn ang="0">
                  <a:pos x="343" y="286"/>
                </a:cxn>
                <a:cxn ang="0">
                  <a:pos x="280" y="297"/>
                </a:cxn>
                <a:cxn ang="0">
                  <a:pos x="206" y="373"/>
                </a:cxn>
                <a:cxn ang="0">
                  <a:pos x="174" y="437"/>
                </a:cxn>
                <a:cxn ang="0">
                  <a:pos x="164" y="443"/>
                </a:cxn>
                <a:cxn ang="0">
                  <a:pos x="153" y="443"/>
                </a:cxn>
                <a:cxn ang="0">
                  <a:pos x="143" y="443"/>
                </a:cxn>
                <a:cxn ang="0">
                  <a:pos x="138" y="427"/>
                </a:cxn>
                <a:cxn ang="0">
                  <a:pos x="159" y="378"/>
                </a:cxn>
                <a:cxn ang="0">
                  <a:pos x="227" y="297"/>
                </a:cxn>
                <a:cxn ang="0">
                  <a:pos x="333" y="254"/>
                </a:cxn>
                <a:cxn ang="0">
                  <a:pos x="465" y="5"/>
                </a:cxn>
                <a:cxn ang="0">
                  <a:pos x="486" y="21"/>
                </a:cxn>
                <a:cxn ang="0">
                  <a:pos x="496" y="43"/>
                </a:cxn>
                <a:cxn ang="0">
                  <a:pos x="491" y="64"/>
                </a:cxn>
                <a:cxn ang="0">
                  <a:pos x="470" y="97"/>
                </a:cxn>
                <a:cxn ang="0">
                  <a:pos x="433" y="108"/>
                </a:cxn>
                <a:cxn ang="0">
                  <a:pos x="407" y="102"/>
                </a:cxn>
                <a:cxn ang="0">
                  <a:pos x="391" y="81"/>
                </a:cxn>
                <a:cxn ang="0">
                  <a:pos x="385" y="59"/>
                </a:cxn>
                <a:cxn ang="0">
                  <a:pos x="401" y="27"/>
                </a:cxn>
                <a:cxn ang="0">
                  <a:pos x="433" y="5"/>
                </a:cxn>
              </a:cxnLst>
              <a:rect l="0" t="0" r="r" b="b"/>
              <a:pathLst>
                <a:path w="496" h="1000">
                  <a:moveTo>
                    <a:pt x="333" y="254"/>
                  </a:moveTo>
                  <a:lnTo>
                    <a:pt x="380" y="264"/>
                  </a:lnTo>
                  <a:lnTo>
                    <a:pt x="417" y="286"/>
                  </a:lnTo>
                  <a:lnTo>
                    <a:pt x="443" y="318"/>
                  </a:lnTo>
                  <a:lnTo>
                    <a:pt x="454" y="362"/>
                  </a:lnTo>
                  <a:lnTo>
                    <a:pt x="454" y="378"/>
                  </a:lnTo>
                  <a:lnTo>
                    <a:pt x="449" y="389"/>
                  </a:lnTo>
                  <a:lnTo>
                    <a:pt x="449" y="405"/>
                  </a:lnTo>
                  <a:lnTo>
                    <a:pt x="343" y="816"/>
                  </a:lnTo>
                  <a:lnTo>
                    <a:pt x="322" y="875"/>
                  </a:lnTo>
                  <a:lnTo>
                    <a:pt x="285" y="924"/>
                  </a:lnTo>
                  <a:lnTo>
                    <a:pt x="243" y="956"/>
                  </a:lnTo>
                  <a:lnTo>
                    <a:pt x="196" y="983"/>
                  </a:lnTo>
                  <a:lnTo>
                    <a:pt x="153" y="994"/>
                  </a:lnTo>
                  <a:lnTo>
                    <a:pt x="111" y="1000"/>
                  </a:lnTo>
                  <a:lnTo>
                    <a:pt x="53" y="989"/>
                  </a:lnTo>
                  <a:lnTo>
                    <a:pt x="16" y="962"/>
                  </a:lnTo>
                  <a:lnTo>
                    <a:pt x="0" y="924"/>
                  </a:lnTo>
                  <a:lnTo>
                    <a:pt x="6" y="902"/>
                  </a:lnTo>
                  <a:lnTo>
                    <a:pt x="11" y="886"/>
                  </a:lnTo>
                  <a:lnTo>
                    <a:pt x="27" y="870"/>
                  </a:lnTo>
                  <a:lnTo>
                    <a:pt x="48" y="859"/>
                  </a:lnTo>
                  <a:lnTo>
                    <a:pt x="64" y="854"/>
                  </a:lnTo>
                  <a:lnTo>
                    <a:pt x="79" y="859"/>
                  </a:lnTo>
                  <a:lnTo>
                    <a:pt x="90" y="864"/>
                  </a:lnTo>
                  <a:lnTo>
                    <a:pt x="101" y="870"/>
                  </a:lnTo>
                  <a:lnTo>
                    <a:pt x="106" y="886"/>
                  </a:lnTo>
                  <a:lnTo>
                    <a:pt x="106" y="902"/>
                  </a:lnTo>
                  <a:lnTo>
                    <a:pt x="106" y="908"/>
                  </a:lnTo>
                  <a:lnTo>
                    <a:pt x="106" y="924"/>
                  </a:lnTo>
                  <a:lnTo>
                    <a:pt x="95" y="935"/>
                  </a:lnTo>
                  <a:lnTo>
                    <a:pt x="85" y="945"/>
                  </a:lnTo>
                  <a:lnTo>
                    <a:pt x="69" y="956"/>
                  </a:lnTo>
                  <a:lnTo>
                    <a:pt x="90" y="962"/>
                  </a:lnTo>
                  <a:lnTo>
                    <a:pt x="111" y="962"/>
                  </a:lnTo>
                  <a:lnTo>
                    <a:pt x="159" y="951"/>
                  </a:lnTo>
                  <a:lnTo>
                    <a:pt x="201" y="918"/>
                  </a:lnTo>
                  <a:lnTo>
                    <a:pt x="232" y="875"/>
                  </a:lnTo>
                  <a:lnTo>
                    <a:pt x="254" y="816"/>
                  </a:lnTo>
                  <a:lnTo>
                    <a:pt x="254" y="816"/>
                  </a:lnTo>
                  <a:lnTo>
                    <a:pt x="364" y="378"/>
                  </a:lnTo>
                  <a:lnTo>
                    <a:pt x="364" y="367"/>
                  </a:lnTo>
                  <a:lnTo>
                    <a:pt x="364" y="356"/>
                  </a:lnTo>
                  <a:lnTo>
                    <a:pt x="370" y="340"/>
                  </a:lnTo>
                  <a:lnTo>
                    <a:pt x="364" y="324"/>
                  </a:lnTo>
                  <a:lnTo>
                    <a:pt x="364" y="308"/>
                  </a:lnTo>
                  <a:lnTo>
                    <a:pt x="354" y="297"/>
                  </a:lnTo>
                  <a:lnTo>
                    <a:pt x="343" y="286"/>
                  </a:lnTo>
                  <a:lnTo>
                    <a:pt x="327" y="286"/>
                  </a:lnTo>
                  <a:lnTo>
                    <a:pt x="280" y="297"/>
                  </a:lnTo>
                  <a:lnTo>
                    <a:pt x="238" y="329"/>
                  </a:lnTo>
                  <a:lnTo>
                    <a:pt x="206" y="373"/>
                  </a:lnTo>
                  <a:lnTo>
                    <a:pt x="180" y="427"/>
                  </a:lnTo>
                  <a:lnTo>
                    <a:pt x="174" y="437"/>
                  </a:lnTo>
                  <a:lnTo>
                    <a:pt x="169" y="443"/>
                  </a:lnTo>
                  <a:lnTo>
                    <a:pt x="164" y="443"/>
                  </a:lnTo>
                  <a:lnTo>
                    <a:pt x="153" y="443"/>
                  </a:lnTo>
                  <a:lnTo>
                    <a:pt x="153" y="443"/>
                  </a:lnTo>
                  <a:lnTo>
                    <a:pt x="148" y="443"/>
                  </a:lnTo>
                  <a:lnTo>
                    <a:pt x="143" y="443"/>
                  </a:lnTo>
                  <a:lnTo>
                    <a:pt x="138" y="437"/>
                  </a:lnTo>
                  <a:lnTo>
                    <a:pt x="138" y="427"/>
                  </a:lnTo>
                  <a:lnTo>
                    <a:pt x="143" y="410"/>
                  </a:lnTo>
                  <a:lnTo>
                    <a:pt x="159" y="378"/>
                  </a:lnTo>
                  <a:lnTo>
                    <a:pt x="185" y="335"/>
                  </a:lnTo>
                  <a:lnTo>
                    <a:pt x="227" y="297"/>
                  </a:lnTo>
                  <a:lnTo>
                    <a:pt x="275" y="270"/>
                  </a:lnTo>
                  <a:lnTo>
                    <a:pt x="333" y="254"/>
                  </a:lnTo>
                  <a:close/>
                  <a:moveTo>
                    <a:pt x="449" y="0"/>
                  </a:moveTo>
                  <a:lnTo>
                    <a:pt x="465" y="5"/>
                  </a:lnTo>
                  <a:lnTo>
                    <a:pt x="480" y="10"/>
                  </a:lnTo>
                  <a:lnTo>
                    <a:pt x="486" y="21"/>
                  </a:lnTo>
                  <a:lnTo>
                    <a:pt x="491" y="32"/>
                  </a:lnTo>
                  <a:lnTo>
                    <a:pt x="496" y="43"/>
                  </a:lnTo>
                  <a:lnTo>
                    <a:pt x="496" y="43"/>
                  </a:lnTo>
                  <a:lnTo>
                    <a:pt x="491" y="64"/>
                  </a:lnTo>
                  <a:lnTo>
                    <a:pt x="480" y="81"/>
                  </a:lnTo>
                  <a:lnTo>
                    <a:pt x="470" y="97"/>
                  </a:lnTo>
                  <a:lnTo>
                    <a:pt x="449" y="102"/>
                  </a:lnTo>
                  <a:lnTo>
                    <a:pt x="433" y="108"/>
                  </a:lnTo>
                  <a:lnTo>
                    <a:pt x="417" y="108"/>
                  </a:lnTo>
                  <a:lnTo>
                    <a:pt x="407" y="102"/>
                  </a:lnTo>
                  <a:lnTo>
                    <a:pt x="396" y="91"/>
                  </a:lnTo>
                  <a:lnTo>
                    <a:pt x="391" y="81"/>
                  </a:lnTo>
                  <a:lnTo>
                    <a:pt x="391" y="70"/>
                  </a:lnTo>
                  <a:lnTo>
                    <a:pt x="385" y="59"/>
                  </a:lnTo>
                  <a:lnTo>
                    <a:pt x="391" y="43"/>
                  </a:lnTo>
                  <a:lnTo>
                    <a:pt x="401" y="27"/>
                  </a:lnTo>
                  <a:lnTo>
                    <a:pt x="412" y="10"/>
                  </a:lnTo>
                  <a:lnTo>
                    <a:pt x="433" y="5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2578" y="4437"/>
              <a:ext cx="216" cy="416"/>
            </a:xfrm>
            <a:custGeom>
              <a:avLst/>
              <a:gdLst/>
              <a:ahLst/>
              <a:cxnLst>
                <a:cxn ang="0">
                  <a:pos x="211" y="75"/>
                </a:cxn>
                <a:cxn ang="0">
                  <a:pos x="211" y="75"/>
                </a:cxn>
                <a:cxn ang="0">
                  <a:pos x="211" y="75"/>
                </a:cxn>
                <a:cxn ang="0">
                  <a:pos x="211" y="75"/>
                </a:cxn>
                <a:cxn ang="0">
                  <a:pos x="169" y="0"/>
                </a:cxn>
                <a:cxn ang="0">
                  <a:pos x="185" y="5"/>
                </a:cxn>
                <a:cxn ang="0">
                  <a:pos x="195" y="10"/>
                </a:cxn>
                <a:cxn ang="0">
                  <a:pos x="206" y="21"/>
                </a:cxn>
                <a:cxn ang="0">
                  <a:pos x="211" y="32"/>
                </a:cxn>
                <a:cxn ang="0">
                  <a:pos x="216" y="48"/>
                </a:cxn>
                <a:cxn ang="0">
                  <a:pos x="216" y="59"/>
                </a:cxn>
                <a:cxn ang="0">
                  <a:pos x="211" y="64"/>
                </a:cxn>
                <a:cxn ang="0">
                  <a:pos x="211" y="70"/>
                </a:cxn>
                <a:cxn ang="0">
                  <a:pos x="211" y="75"/>
                </a:cxn>
                <a:cxn ang="0">
                  <a:pos x="48" y="405"/>
                </a:cxn>
                <a:cxn ang="0">
                  <a:pos x="42" y="410"/>
                </a:cxn>
                <a:cxn ang="0">
                  <a:pos x="37" y="416"/>
                </a:cxn>
                <a:cxn ang="0">
                  <a:pos x="32" y="416"/>
                </a:cxn>
                <a:cxn ang="0">
                  <a:pos x="32" y="416"/>
                </a:cxn>
                <a:cxn ang="0">
                  <a:pos x="21" y="416"/>
                </a:cxn>
                <a:cxn ang="0">
                  <a:pos x="11" y="410"/>
                </a:cxn>
                <a:cxn ang="0">
                  <a:pos x="0" y="405"/>
                </a:cxn>
                <a:cxn ang="0">
                  <a:pos x="0" y="394"/>
                </a:cxn>
                <a:cxn ang="0">
                  <a:pos x="0" y="394"/>
                </a:cxn>
                <a:cxn ang="0">
                  <a:pos x="0" y="394"/>
                </a:cxn>
                <a:cxn ang="0">
                  <a:pos x="0" y="383"/>
                </a:cxn>
                <a:cxn ang="0">
                  <a:pos x="121" y="37"/>
                </a:cxn>
                <a:cxn ang="0">
                  <a:pos x="127" y="32"/>
                </a:cxn>
                <a:cxn ang="0">
                  <a:pos x="132" y="21"/>
                </a:cxn>
                <a:cxn ang="0">
                  <a:pos x="137" y="16"/>
                </a:cxn>
                <a:cxn ang="0">
                  <a:pos x="143" y="5"/>
                </a:cxn>
                <a:cxn ang="0">
                  <a:pos x="153" y="5"/>
                </a:cxn>
                <a:cxn ang="0">
                  <a:pos x="169" y="0"/>
                </a:cxn>
              </a:cxnLst>
              <a:rect l="0" t="0" r="r" b="b"/>
              <a:pathLst>
                <a:path w="216" h="416">
                  <a:moveTo>
                    <a:pt x="211" y="75"/>
                  </a:moveTo>
                  <a:lnTo>
                    <a:pt x="211" y="75"/>
                  </a:lnTo>
                  <a:lnTo>
                    <a:pt x="211" y="75"/>
                  </a:lnTo>
                  <a:lnTo>
                    <a:pt x="211" y="75"/>
                  </a:lnTo>
                  <a:close/>
                  <a:moveTo>
                    <a:pt x="169" y="0"/>
                  </a:moveTo>
                  <a:lnTo>
                    <a:pt x="185" y="5"/>
                  </a:lnTo>
                  <a:lnTo>
                    <a:pt x="195" y="10"/>
                  </a:lnTo>
                  <a:lnTo>
                    <a:pt x="206" y="21"/>
                  </a:lnTo>
                  <a:lnTo>
                    <a:pt x="211" y="32"/>
                  </a:lnTo>
                  <a:lnTo>
                    <a:pt x="216" y="48"/>
                  </a:lnTo>
                  <a:lnTo>
                    <a:pt x="216" y="59"/>
                  </a:lnTo>
                  <a:lnTo>
                    <a:pt x="211" y="64"/>
                  </a:lnTo>
                  <a:lnTo>
                    <a:pt x="211" y="70"/>
                  </a:lnTo>
                  <a:lnTo>
                    <a:pt x="211" y="75"/>
                  </a:lnTo>
                  <a:lnTo>
                    <a:pt x="48" y="405"/>
                  </a:lnTo>
                  <a:lnTo>
                    <a:pt x="42" y="410"/>
                  </a:lnTo>
                  <a:lnTo>
                    <a:pt x="37" y="416"/>
                  </a:lnTo>
                  <a:lnTo>
                    <a:pt x="32" y="416"/>
                  </a:lnTo>
                  <a:lnTo>
                    <a:pt x="32" y="416"/>
                  </a:lnTo>
                  <a:lnTo>
                    <a:pt x="21" y="416"/>
                  </a:lnTo>
                  <a:lnTo>
                    <a:pt x="11" y="410"/>
                  </a:lnTo>
                  <a:lnTo>
                    <a:pt x="0" y="405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383"/>
                  </a:lnTo>
                  <a:lnTo>
                    <a:pt x="121" y="37"/>
                  </a:lnTo>
                  <a:lnTo>
                    <a:pt x="127" y="32"/>
                  </a:lnTo>
                  <a:lnTo>
                    <a:pt x="132" y="21"/>
                  </a:lnTo>
                  <a:lnTo>
                    <a:pt x="137" y="16"/>
                  </a:lnTo>
                  <a:lnTo>
                    <a:pt x="143" y="5"/>
                  </a:lnTo>
                  <a:lnTo>
                    <a:pt x="153" y="5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3570" y="4366"/>
              <a:ext cx="1055" cy="379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1002" y="314"/>
                </a:cxn>
                <a:cxn ang="0">
                  <a:pos x="1012" y="314"/>
                </a:cxn>
                <a:cxn ang="0">
                  <a:pos x="1028" y="319"/>
                </a:cxn>
                <a:cxn ang="0">
                  <a:pos x="1039" y="319"/>
                </a:cxn>
                <a:cxn ang="0">
                  <a:pos x="1049" y="325"/>
                </a:cxn>
                <a:cxn ang="0">
                  <a:pos x="1055" y="335"/>
                </a:cxn>
                <a:cxn ang="0">
                  <a:pos x="1055" y="352"/>
                </a:cxn>
                <a:cxn ang="0">
                  <a:pos x="1055" y="362"/>
                </a:cxn>
                <a:cxn ang="0">
                  <a:pos x="1049" y="373"/>
                </a:cxn>
                <a:cxn ang="0">
                  <a:pos x="1039" y="379"/>
                </a:cxn>
                <a:cxn ang="0">
                  <a:pos x="1028" y="379"/>
                </a:cxn>
                <a:cxn ang="0">
                  <a:pos x="1018" y="379"/>
                </a:cxn>
                <a:cxn ang="0">
                  <a:pos x="1002" y="379"/>
                </a:cxn>
                <a:cxn ang="0">
                  <a:pos x="52" y="379"/>
                </a:cxn>
                <a:cxn ang="0">
                  <a:pos x="42" y="379"/>
                </a:cxn>
                <a:cxn ang="0">
                  <a:pos x="31" y="379"/>
                </a:cxn>
                <a:cxn ang="0">
                  <a:pos x="21" y="379"/>
                </a:cxn>
                <a:cxn ang="0">
                  <a:pos x="10" y="373"/>
                </a:cxn>
                <a:cxn ang="0">
                  <a:pos x="5" y="362"/>
                </a:cxn>
                <a:cxn ang="0">
                  <a:pos x="0" y="352"/>
                </a:cxn>
                <a:cxn ang="0">
                  <a:pos x="5" y="335"/>
                </a:cxn>
                <a:cxn ang="0">
                  <a:pos x="10" y="325"/>
                </a:cxn>
                <a:cxn ang="0">
                  <a:pos x="21" y="319"/>
                </a:cxn>
                <a:cxn ang="0">
                  <a:pos x="31" y="319"/>
                </a:cxn>
                <a:cxn ang="0">
                  <a:pos x="42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1002" y="0"/>
                </a:cxn>
                <a:cxn ang="0">
                  <a:pos x="1018" y="0"/>
                </a:cxn>
                <a:cxn ang="0">
                  <a:pos x="1028" y="0"/>
                </a:cxn>
                <a:cxn ang="0">
                  <a:pos x="1039" y="6"/>
                </a:cxn>
                <a:cxn ang="0">
                  <a:pos x="1049" y="11"/>
                </a:cxn>
                <a:cxn ang="0">
                  <a:pos x="1055" y="22"/>
                </a:cxn>
                <a:cxn ang="0">
                  <a:pos x="1055" y="33"/>
                </a:cxn>
                <a:cxn ang="0">
                  <a:pos x="1055" y="49"/>
                </a:cxn>
                <a:cxn ang="0">
                  <a:pos x="1049" y="54"/>
                </a:cxn>
                <a:cxn ang="0">
                  <a:pos x="1039" y="60"/>
                </a:cxn>
                <a:cxn ang="0">
                  <a:pos x="1028" y="65"/>
                </a:cxn>
                <a:cxn ang="0">
                  <a:pos x="1012" y="65"/>
                </a:cxn>
                <a:cxn ang="0">
                  <a:pos x="1002" y="65"/>
                </a:cxn>
                <a:cxn ang="0">
                  <a:pos x="52" y="65"/>
                </a:cxn>
                <a:cxn ang="0">
                  <a:pos x="42" y="65"/>
                </a:cxn>
                <a:cxn ang="0">
                  <a:pos x="31" y="65"/>
                </a:cxn>
                <a:cxn ang="0">
                  <a:pos x="21" y="60"/>
                </a:cxn>
                <a:cxn ang="0">
                  <a:pos x="10" y="54"/>
                </a:cxn>
                <a:cxn ang="0">
                  <a:pos x="5" y="49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0" y="11"/>
                </a:cxn>
                <a:cxn ang="0">
                  <a:pos x="21" y="6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2" y="0"/>
                </a:cxn>
              </a:cxnLst>
              <a:rect l="0" t="0" r="r" b="b"/>
              <a:pathLst>
                <a:path w="1055" h="379">
                  <a:moveTo>
                    <a:pt x="52" y="314"/>
                  </a:moveTo>
                  <a:lnTo>
                    <a:pt x="1002" y="314"/>
                  </a:lnTo>
                  <a:lnTo>
                    <a:pt x="1012" y="314"/>
                  </a:lnTo>
                  <a:lnTo>
                    <a:pt x="1028" y="319"/>
                  </a:lnTo>
                  <a:lnTo>
                    <a:pt x="1039" y="319"/>
                  </a:lnTo>
                  <a:lnTo>
                    <a:pt x="1049" y="325"/>
                  </a:lnTo>
                  <a:lnTo>
                    <a:pt x="1055" y="335"/>
                  </a:lnTo>
                  <a:lnTo>
                    <a:pt x="1055" y="352"/>
                  </a:lnTo>
                  <a:lnTo>
                    <a:pt x="1055" y="362"/>
                  </a:lnTo>
                  <a:lnTo>
                    <a:pt x="1049" y="373"/>
                  </a:lnTo>
                  <a:lnTo>
                    <a:pt x="1039" y="379"/>
                  </a:lnTo>
                  <a:lnTo>
                    <a:pt x="1028" y="379"/>
                  </a:lnTo>
                  <a:lnTo>
                    <a:pt x="1018" y="379"/>
                  </a:lnTo>
                  <a:lnTo>
                    <a:pt x="1002" y="379"/>
                  </a:lnTo>
                  <a:lnTo>
                    <a:pt x="52" y="379"/>
                  </a:lnTo>
                  <a:lnTo>
                    <a:pt x="42" y="379"/>
                  </a:lnTo>
                  <a:lnTo>
                    <a:pt x="31" y="379"/>
                  </a:lnTo>
                  <a:lnTo>
                    <a:pt x="21" y="379"/>
                  </a:lnTo>
                  <a:lnTo>
                    <a:pt x="10" y="373"/>
                  </a:lnTo>
                  <a:lnTo>
                    <a:pt x="5" y="362"/>
                  </a:lnTo>
                  <a:lnTo>
                    <a:pt x="0" y="352"/>
                  </a:lnTo>
                  <a:lnTo>
                    <a:pt x="5" y="335"/>
                  </a:lnTo>
                  <a:lnTo>
                    <a:pt x="10" y="325"/>
                  </a:lnTo>
                  <a:lnTo>
                    <a:pt x="21" y="319"/>
                  </a:lnTo>
                  <a:lnTo>
                    <a:pt x="31" y="319"/>
                  </a:lnTo>
                  <a:lnTo>
                    <a:pt x="42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1002" y="0"/>
                  </a:lnTo>
                  <a:lnTo>
                    <a:pt x="1018" y="0"/>
                  </a:lnTo>
                  <a:lnTo>
                    <a:pt x="1028" y="0"/>
                  </a:lnTo>
                  <a:lnTo>
                    <a:pt x="1039" y="6"/>
                  </a:lnTo>
                  <a:lnTo>
                    <a:pt x="1049" y="11"/>
                  </a:lnTo>
                  <a:lnTo>
                    <a:pt x="1055" y="22"/>
                  </a:lnTo>
                  <a:lnTo>
                    <a:pt x="1055" y="33"/>
                  </a:lnTo>
                  <a:lnTo>
                    <a:pt x="1055" y="49"/>
                  </a:lnTo>
                  <a:lnTo>
                    <a:pt x="1049" y="54"/>
                  </a:lnTo>
                  <a:lnTo>
                    <a:pt x="1039" y="60"/>
                  </a:lnTo>
                  <a:lnTo>
                    <a:pt x="1028" y="65"/>
                  </a:lnTo>
                  <a:lnTo>
                    <a:pt x="1012" y="65"/>
                  </a:lnTo>
                  <a:lnTo>
                    <a:pt x="1002" y="65"/>
                  </a:lnTo>
                  <a:lnTo>
                    <a:pt x="52" y="65"/>
                  </a:lnTo>
                  <a:lnTo>
                    <a:pt x="42" y="65"/>
                  </a:lnTo>
                  <a:lnTo>
                    <a:pt x="31" y="65"/>
                  </a:lnTo>
                  <a:lnTo>
                    <a:pt x="21" y="60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0" y="33"/>
                  </a:lnTo>
                  <a:lnTo>
                    <a:pt x="5" y="22"/>
                  </a:lnTo>
                  <a:lnTo>
                    <a:pt x="10" y="11"/>
                  </a:lnTo>
                  <a:lnTo>
                    <a:pt x="21" y="6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231" y="3853"/>
              <a:ext cx="1335" cy="1108"/>
            </a:xfrm>
            <a:custGeom>
              <a:avLst/>
              <a:gdLst/>
              <a:ahLst/>
              <a:cxnLst>
                <a:cxn ang="0">
                  <a:pos x="390" y="5"/>
                </a:cxn>
                <a:cxn ang="0">
                  <a:pos x="538" y="5"/>
                </a:cxn>
                <a:cxn ang="0">
                  <a:pos x="696" y="0"/>
                </a:cxn>
                <a:cxn ang="0">
                  <a:pos x="712" y="5"/>
                </a:cxn>
                <a:cxn ang="0">
                  <a:pos x="717" y="32"/>
                </a:cxn>
                <a:cxn ang="0">
                  <a:pos x="686" y="48"/>
                </a:cxn>
                <a:cxn ang="0">
                  <a:pos x="575" y="59"/>
                </a:cxn>
                <a:cxn ang="0">
                  <a:pos x="533" y="124"/>
                </a:cxn>
                <a:cxn ang="0">
                  <a:pos x="1018" y="113"/>
                </a:cxn>
                <a:cxn ang="0">
                  <a:pos x="1023" y="86"/>
                </a:cxn>
                <a:cxn ang="0">
                  <a:pos x="1018" y="65"/>
                </a:cxn>
                <a:cxn ang="0">
                  <a:pos x="981" y="54"/>
                </a:cxn>
                <a:cxn ang="0">
                  <a:pos x="934" y="48"/>
                </a:cxn>
                <a:cxn ang="0">
                  <a:pos x="902" y="48"/>
                </a:cxn>
                <a:cxn ang="0">
                  <a:pos x="876" y="38"/>
                </a:cxn>
                <a:cxn ang="0">
                  <a:pos x="881" y="11"/>
                </a:cxn>
                <a:cxn ang="0">
                  <a:pos x="897" y="0"/>
                </a:cxn>
                <a:cxn ang="0">
                  <a:pos x="1008" y="5"/>
                </a:cxn>
                <a:cxn ang="0">
                  <a:pos x="1155" y="5"/>
                </a:cxn>
                <a:cxn ang="0">
                  <a:pos x="1313" y="0"/>
                </a:cxn>
                <a:cxn ang="0">
                  <a:pos x="1329" y="5"/>
                </a:cxn>
                <a:cxn ang="0">
                  <a:pos x="1335" y="32"/>
                </a:cxn>
                <a:cxn ang="0">
                  <a:pos x="1303" y="48"/>
                </a:cxn>
                <a:cxn ang="0">
                  <a:pos x="1192" y="59"/>
                </a:cxn>
                <a:cxn ang="0">
                  <a:pos x="1150" y="124"/>
                </a:cxn>
                <a:cxn ang="0">
                  <a:pos x="934" y="1016"/>
                </a:cxn>
                <a:cxn ang="0">
                  <a:pos x="960" y="1054"/>
                </a:cxn>
                <a:cxn ang="0">
                  <a:pos x="1050" y="1059"/>
                </a:cxn>
                <a:cxn ang="0">
                  <a:pos x="1076" y="1070"/>
                </a:cxn>
                <a:cxn ang="0">
                  <a:pos x="1071" y="1102"/>
                </a:cxn>
                <a:cxn ang="0">
                  <a:pos x="1050" y="1108"/>
                </a:cxn>
                <a:cxn ang="0">
                  <a:pos x="839" y="1108"/>
                </a:cxn>
                <a:cxn ang="0">
                  <a:pos x="638" y="1108"/>
                </a:cxn>
                <a:cxn ang="0">
                  <a:pos x="622" y="1108"/>
                </a:cxn>
                <a:cxn ang="0">
                  <a:pos x="617" y="1081"/>
                </a:cxn>
                <a:cxn ang="0">
                  <a:pos x="633" y="1059"/>
                </a:cxn>
                <a:cxn ang="0">
                  <a:pos x="717" y="1059"/>
                </a:cxn>
                <a:cxn ang="0">
                  <a:pos x="802" y="1005"/>
                </a:cxn>
                <a:cxn ang="0">
                  <a:pos x="844" y="827"/>
                </a:cxn>
                <a:cxn ang="0">
                  <a:pos x="422" y="557"/>
                </a:cxn>
                <a:cxn ang="0">
                  <a:pos x="311" y="1021"/>
                </a:cxn>
                <a:cxn ang="0">
                  <a:pos x="343" y="1054"/>
                </a:cxn>
                <a:cxn ang="0">
                  <a:pos x="433" y="1059"/>
                </a:cxn>
                <a:cxn ang="0">
                  <a:pos x="459" y="1070"/>
                </a:cxn>
                <a:cxn ang="0">
                  <a:pos x="454" y="1102"/>
                </a:cxn>
                <a:cxn ang="0">
                  <a:pos x="433" y="1108"/>
                </a:cxn>
                <a:cxn ang="0">
                  <a:pos x="222" y="1108"/>
                </a:cxn>
                <a:cxn ang="0">
                  <a:pos x="63" y="1108"/>
                </a:cxn>
                <a:cxn ang="0">
                  <a:pos x="11" y="1108"/>
                </a:cxn>
                <a:cxn ang="0">
                  <a:pos x="0" y="1092"/>
                </a:cxn>
                <a:cxn ang="0">
                  <a:pos x="11" y="1065"/>
                </a:cxn>
                <a:cxn ang="0">
                  <a:pos x="42" y="1059"/>
                </a:cxn>
                <a:cxn ang="0">
                  <a:pos x="164" y="1038"/>
                </a:cxn>
                <a:cxn ang="0">
                  <a:pos x="396" y="113"/>
                </a:cxn>
                <a:cxn ang="0">
                  <a:pos x="406" y="86"/>
                </a:cxn>
                <a:cxn ang="0">
                  <a:pos x="401" y="65"/>
                </a:cxn>
                <a:cxn ang="0">
                  <a:pos x="364" y="54"/>
                </a:cxn>
                <a:cxn ang="0">
                  <a:pos x="311" y="48"/>
                </a:cxn>
                <a:cxn ang="0">
                  <a:pos x="274" y="48"/>
                </a:cxn>
                <a:cxn ang="0">
                  <a:pos x="259" y="32"/>
                </a:cxn>
                <a:cxn ang="0">
                  <a:pos x="269" y="5"/>
                </a:cxn>
                <a:cxn ang="0">
                  <a:pos x="290" y="0"/>
                </a:cxn>
              </a:cxnLst>
              <a:rect l="0" t="0" r="r" b="b"/>
              <a:pathLst>
                <a:path w="1335" h="1108">
                  <a:moveTo>
                    <a:pt x="290" y="0"/>
                  </a:moveTo>
                  <a:lnTo>
                    <a:pt x="332" y="0"/>
                  </a:lnTo>
                  <a:lnTo>
                    <a:pt x="390" y="5"/>
                  </a:lnTo>
                  <a:lnTo>
                    <a:pt x="448" y="5"/>
                  </a:lnTo>
                  <a:lnTo>
                    <a:pt x="491" y="5"/>
                  </a:lnTo>
                  <a:lnTo>
                    <a:pt x="538" y="5"/>
                  </a:lnTo>
                  <a:lnTo>
                    <a:pt x="596" y="5"/>
                  </a:lnTo>
                  <a:lnTo>
                    <a:pt x="654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7" y="0"/>
                  </a:lnTo>
                  <a:lnTo>
                    <a:pt x="712" y="5"/>
                  </a:lnTo>
                  <a:lnTo>
                    <a:pt x="717" y="11"/>
                  </a:lnTo>
                  <a:lnTo>
                    <a:pt x="717" y="16"/>
                  </a:lnTo>
                  <a:lnTo>
                    <a:pt x="717" y="32"/>
                  </a:lnTo>
                  <a:lnTo>
                    <a:pt x="712" y="43"/>
                  </a:lnTo>
                  <a:lnTo>
                    <a:pt x="702" y="48"/>
                  </a:lnTo>
                  <a:lnTo>
                    <a:pt x="686" y="48"/>
                  </a:lnTo>
                  <a:lnTo>
                    <a:pt x="665" y="48"/>
                  </a:lnTo>
                  <a:lnTo>
                    <a:pt x="607" y="54"/>
                  </a:lnTo>
                  <a:lnTo>
                    <a:pt x="575" y="59"/>
                  </a:lnTo>
                  <a:lnTo>
                    <a:pt x="554" y="75"/>
                  </a:lnTo>
                  <a:lnTo>
                    <a:pt x="538" y="97"/>
                  </a:lnTo>
                  <a:lnTo>
                    <a:pt x="533" y="124"/>
                  </a:lnTo>
                  <a:lnTo>
                    <a:pt x="438" y="508"/>
                  </a:lnTo>
                  <a:lnTo>
                    <a:pt x="923" y="508"/>
                  </a:lnTo>
                  <a:lnTo>
                    <a:pt x="1018" y="113"/>
                  </a:lnTo>
                  <a:lnTo>
                    <a:pt x="1018" y="97"/>
                  </a:lnTo>
                  <a:lnTo>
                    <a:pt x="1023" y="92"/>
                  </a:lnTo>
                  <a:lnTo>
                    <a:pt x="1023" y="86"/>
                  </a:lnTo>
                  <a:lnTo>
                    <a:pt x="1023" y="81"/>
                  </a:lnTo>
                  <a:lnTo>
                    <a:pt x="1023" y="70"/>
                  </a:lnTo>
                  <a:lnTo>
                    <a:pt x="1018" y="65"/>
                  </a:lnTo>
                  <a:lnTo>
                    <a:pt x="1008" y="59"/>
                  </a:lnTo>
                  <a:lnTo>
                    <a:pt x="997" y="54"/>
                  </a:lnTo>
                  <a:lnTo>
                    <a:pt x="981" y="54"/>
                  </a:lnTo>
                  <a:lnTo>
                    <a:pt x="965" y="54"/>
                  </a:lnTo>
                  <a:lnTo>
                    <a:pt x="949" y="48"/>
                  </a:lnTo>
                  <a:lnTo>
                    <a:pt x="934" y="48"/>
                  </a:lnTo>
                  <a:lnTo>
                    <a:pt x="923" y="48"/>
                  </a:lnTo>
                  <a:lnTo>
                    <a:pt x="918" y="48"/>
                  </a:lnTo>
                  <a:lnTo>
                    <a:pt x="902" y="48"/>
                  </a:lnTo>
                  <a:lnTo>
                    <a:pt x="891" y="48"/>
                  </a:lnTo>
                  <a:lnTo>
                    <a:pt x="881" y="43"/>
                  </a:lnTo>
                  <a:lnTo>
                    <a:pt x="876" y="38"/>
                  </a:lnTo>
                  <a:lnTo>
                    <a:pt x="876" y="32"/>
                  </a:lnTo>
                  <a:lnTo>
                    <a:pt x="876" y="16"/>
                  </a:lnTo>
                  <a:lnTo>
                    <a:pt x="881" y="11"/>
                  </a:lnTo>
                  <a:lnTo>
                    <a:pt x="886" y="5"/>
                  </a:lnTo>
                  <a:lnTo>
                    <a:pt x="891" y="0"/>
                  </a:lnTo>
                  <a:lnTo>
                    <a:pt x="897" y="0"/>
                  </a:lnTo>
                  <a:lnTo>
                    <a:pt x="907" y="0"/>
                  </a:lnTo>
                  <a:lnTo>
                    <a:pt x="949" y="0"/>
                  </a:lnTo>
                  <a:lnTo>
                    <a:pt x="1008" y="5"/>
                  </a:lnTo>
                  <a:lnTo>
                    <a:pt x="1066" y="5"/>
                  </a:lnTo>
                  <a:lnTo>
                    <a:pt x="1113" y="5"/>
                  </a:lnTo>
                  <a:lnTo>
                    <a:pt x="1155" y="5"/>
                  </a:lnTo>
                  <a:lnTo>
                    <a:pt x="1213" y="5"/>
                  </a:lnTo>
                  <a:lnTo>
                    <a:pt x="1271" y="0"/>
                  </a:lnTo>
                  <a:lnTo>
                    <a:pt x="1313" y="0"/>
                  </a:lnTo>
                  <a:lnTo>
                    <a:pt x="1319" y="0"/>
                  </a:lnTo>
                  <a:lnTo>
                    <a:pt x="1324" y="0"/>
                  </a:lnTo>
                  <a:lnTo>
                    <a:pt x="1329" y="5"/>
                  </a:lnTo>
                  <a:lnTo>
                    <a:pt x="1335" y="11"/>
                  </a:lnTo>
                  <a:lnTo>
                    <a:pt x="1335" y="16"/>
                  </a:lnTo>
                  <a:lnTo>
                    <a:pt x="1335" y="32"/>
                  </a:lnTo>
                  <a:lnTo>
                    <a:pt x="1329" y="43"/>
                  </a:lnTo>
                  <a:lnTo>
                    <a:pt x="1319" y="48"/>
                  </a:lnTo>
                  <a:lnTo>
                    <a:pt x="1303" y="48"/>
                  </a:lnTo>
                  <a:lnTo>
                    <a:pt x="1282" y="48"/>
                  </a:lnTo>
                  <a:lnTo>
                    <a:pt x="1224" y="54"/>
                  </a:lnTo>
                  <a:lnTo>
                    <a:pt x="1192" y="59"/>
                  </a:lnTo>
                  <a:lnTo>
                    <a:pt x="1171" y="75"/>
                  </a:lnTo>
                  <a:lnTo>
                    <a:pt x="1155" y="97"/>
                  </a:lnTo>
                  <a:lnTo>
                    <a:pt x="1150" y="124"/>
                  </a:lnTo>
                  <a:lnTo>
                    <a:pt x="1150" y="124"/>
                  </a:lnTo>
                  <a:lnTo>
                    <a:pt x="934" y="1005"/>
                  </a:lnTo>
                  <a:lnTo>
                    <a:pt x="934" y="1016"/>
                  </a:lnTo>
                  <a:lnTo>
                    <a:pt x="928" y="1032"/>
                  </a:lnTo>
                  <a:lnTo>
                    <a:pt x="939" y="1048"/>
                  </a:lnTo>
                  <a:lnTo>
                    <a:pt x="960" y="1054"/>
                  </a:lnTo>
                  <a:lnTo>
                    <a:pt x="992" y="1059"/>
                  </a:lnTo>
                  <a:lnTo>
                    <a:pt x="1034" y="1059"/>
                  </a:lnTo>
                  <a:lnTo>
                    <a:pt x="1050" y="1059"/>
                  </a:lnTo>
                  <a:lnTo>
                    <a:pt x="1060" y="1059"/>
                  </a:lnTo>
                  <a:lnTo>
                    <a:pt x="1071" y="1065"/>
                  </a:lnTo>
                  <a:lnTo>
                    <a:pt x="1076" y="1070"/>
                  </a:lnTo>
                  <a:lnTo>
                    <a:pt x="1076" y="1075"/>
                  </a:lnTo>
                  <a:lnTo>
                    <a:pt x="1076" y="1092"/>
                  </a:lnTo>
                  <a:lnTo>
                    <a:pt x="1071" y="1102"/>
                  </a:lnTo>
                  <a:lnTo>
                    <a:pt x="1066" y="1108"/>
                  </a:lnTo>
                  <a:lnTo>
                    <a:pt x="1060" y="1108"/>
                  </a:lnTo>
                  <a:lnTo>
                    <a:pt x="1050" y="1108"/>
                  </a:lnTo>
                  <a:lnTo>
                    <a:pt x="1044" y="1108"/>
                  </a:lnTo>
                  <a:lnTo>
                    <a:pt x="944" y="1108"/>
                  </a:lnTo>
                  <a:lnTo>
                    <a:pt x="839" y="1108"/>
                  </a:lnTo>
                  <a:lnTo>
                    <a:pt x="797" y="1108"/>
                  </a:lnTo>
                  <a:lnTo>
                    <a:pt x="680" y="1108"/>
                  </a:lnTo>
                  <a:lnTo>
                    <a:pt x="638" y="1108"/>
                  </a:lnTo>
                  <a:lnTo>
                    <a:pt x="633" y="1108"/>
                  </a:lnTo>
                  <a:lnTo>
                    <a:pt x="628" y="1108"/>
                  </a:lnTo>
                  <a:lnTo>
                    <a:pt x="622" y="1108"/>
                  </a:lnTo>
                  <a:lnTo>
                    <a:pt x="617" y="1102"/>
                  </a:lnTo>
                  <a:lnTo>
                    <a:pt x="617" y="1092"/>
                  </a:lnTo>
                  <a:lnTo>
                    <a:pt x="617" y="1081"/>
                  </a:lnTo>
                  <a:lnTo>
                    <a:pt x="622" y="1070"/>
                  </a:lnTo>
                  <a:lnTo>
                    <a:pt x="628" y="1065"/>
                  </a:lnTo>
                  <a:lnTo>
                    <a:pt x="633" y="1059"/>
                  </a:lnTo>
                  <a:lnTo>
                    <a:pt x="644" y="1059"/>
                  </a:lnTo>
                  <a:lnTo>
                    <a:pt x="654" y="1059"/>
                  </a:lnTo>
                  <a:lnTo>
                    <a:pt x="717" y="1059"/>
                  </a:lnTo>
                  <a:lnTo>
                    <a:pt x="760" y="1054"/>
                  </a:lnTo>
                  <a:lnTo>
                    <a:pt x="786" y="1038"/>
                  </a:lnTo>
                  <a:lnTo>
                    <a:pt x="802" y="1005"/>
                  </a:lnTo>
                  <a:lnTo>
                    <a:pt x="807" y="978"/>
                  </a:lnTo>
                  <a:lnTo>
                    <a:pt x="823" y="913"/>
                  </a:lnTo>
                  <a:lnTo>
                    <a:pt x="844" y="827"/>
                  </a:lnTo>
                  <a:lnTo>
                    <a:pt x="870" y="708"/>
                  </a:lnTo>
                  <a:lnTo>
                    <a:pt x="907" y="557"/>
                  </a:lnTo>
                  <a:lnTo>
                    <a:pt x="422" y="557"/>
                  </a:lnTo>
                  <a:lnTo>
                    <a:pt x="317" y="1005"/>
                  </a:lnTo>
                  <a:lnTo>
                    <a:pt x="317" y="1011"/>
                  </a:lnTo>
                  <a:lnTo>
                    <a:pt x="311" y="1021"/>
                  </a:lnTo>
                  <a:lnTo>
                    <a:pt x="311" y="1032"/>
                  </a:lnTo>
                  <a:lnTo>
                    <a:pt x="317" y="1048"/>
                  </a:lnTo>
                  <a:lnTo>
                    <a:pt x="343" y="1054"/>
                  </a:lnTo>
                  <a:lnTo>
                    <a:pt x="375" y="1059"/>
                  </a:lnTo>
                  <a:lnTo>
                    <a:pt x="417" y="1059"/>
                  </a:lnTo>
                  <a:lnTo>
                    <a:pt x="433" y="1059"/>
                  </a:lnTo>
                  <a:lnTo>
                    <a:pt x="443" y="1059"/>
                  </a:lnTo>
                  <a:lnTo>
                    <a:pt x="454" y="1065"/>
                  </a:lnTo>
                  <a:lnTo>
                    <a:pt x="459" y="1070"/>
                  </a:lnTo>
                  <a:lnTo>
                    <a:pt x="459" y="1075"/>
                  </a:lnTo>
                  <a:lnTo>
                    <a:pt x="459" y="1092"/>
                  </a:lnTo>
                  <a:lnTo>
                    <a:pt x="454" y="1102"/>
                  </a:lnTo>
                  <a:lnTo>
                    <a:pt x="448" y="1108"/>
                  </a:lnTo>
                  <a:lnTo>
                    <a:pt x="443" y="1108"/>
                  </a:lnTo>
                  <a:lnTo>
                    <a:pt x="433" y="1108"/>
                  </a:lnTo>
                  <a:lnTo>
                    <a:pt x="427" y="1108"/>
                  </a:lnTo>
                  <a:lnTo>
                    <a:pt x="322" y="1108"/>
                  </a:lnTo>
                  <a:lnTo>
                    <a:pt x="222" y="1108"/>
                  </a:lnTo>
                  <a:lnTo>
                    <a:pt x="179" y="1108"/>
                  </a:lnTo>
                  <a:lnTo>
                    <a:pt x="121" y="1108"/>
                  </a:lnTo>
                  <a:lnTo>
                    <a:pt x="63" y="1108"/>
                  </a:lnTo>
                  <a:lnTo>
                    <a:pt x="21" y="1108"/>
                  </a:lnTo>
                  <a:lnTo>
                    <a:pt x="16" y="1108"/>
                  </a:lnTo>
                  <a:lnTo>
                    <a:pt x="11" y="1108"/>
                  </a:lnTo>
                  <a:lnTo>
                    <a:pt x="5" y="1108"/>
                  </a:lnTo>
                  <a:lnTo>
                    <a:pt x="0" y="1102"/>
                  </a:lnTo>
                  <a:lnTo>
                    <a:pt x="0" y="1092"/>
                  </a:lnTo>
                  <a:lnTo>
                    <a:pt x="0" y="1081"/>
                  </a:lnTo>
                  <a:lnTo>
                    <a:pt x="5" y="1070"/>
                  </a:lnTo>
                  <a:lnTo>
                    <a:pt x="11" y="1065"/>
                  </a:lnTo>
                  <a:lnTo>
                    <a:pt x="16" y="1059"/>
                  </a:lnTo>
                  <a:lnTo>
                    <a:pt x="26" y="1059"/>
                  </a:lnTo>
                  <a:lnTo>
                    <a:pt x="42" y="1059"/>
                  </a:lnTo>
                  <a:lnTo>
                    <a:pt x="100" y="1059"/>
                  </a:lnTo>
                  <a:lnTo>
                    <a:pt x="143" y="1048"/>
                  </a:lnTo>
                  <a:lnTo>
                    <a:pt x="164" y="1038"/>
                  </a:lnTo>
                  <a:lnTo>
                    <a:pt x="179" y="1016"/>
                  </a:lnTo>
                  <a:lnTo>
                    <a:pt x="185" y="984"/>
                  </a:lnTo>
                  <a:lnTo>
                    <a:pt x="396" y="113"/>
                  </a:lnTo>
                  <a:lnTo>
                    <a:pt x="401" y="97"/>
                  </a:lnTo>
                  <a:lnTo>
                    <a:pt x="406" y="92"/>
                  </a:lnTo>
                  <a:lnTo>
                    <a:pt x="406" y="86"/>
                  </a:lnTo>
                  <a:lnTo>
                    <a:pt x="406" y="81"/>
                  </a:lnTo>
                  <a:lnTo>
                    <a:pt x="406" y="70"/>
                  </a:lnTo>
                  <a:lnTo>
                    <a:pt x="401" y="65"/>
                  </a:lnTo>
                  <a:lnTo>
                    <a:pt x="390" y="59"/>
                  </a:lnTo>
                  <a:lnTo>
                    <a:pt x="380" y="54"/>
                  </a:lnTo>
                  <a:lnTo>
                    <a:pt x="364" y="54"/>
                  </a:lnTo>
                  <a:lnTo>
                    <a:pt x="343" y="54"/>
                  </a:lnTo>
                  <a:lnTo>
                    <a:pt x="322" y="48"/>
                  </a:lnTo>
                  <a:lnTo>
                    <a:pt x="311" y="48"/>
                  </a:lnTo>
                  <a:lnTo>
                    <a:pt x="301" y="48"/>
                  </a:lnTo>
                  <a:lnTo>
                    <a:pt x="285" y="48"/>
                  </a:lnTo>
                  <a:lnTo>
                    <a:pt x="274" y="48"/>
                  </a:lnTo>
                  <a:lnTo>
                    <a:pt x="264" y="43"/>
                  </a:lnTo>
                  <a:lnTo>
                    <a:pt x="259" y="38"/>
                  </a:lnTo>
                  <a:lnTo>
                    <a:pt x="259" y="32"/>
                  </a:lnTo>
                  <a:lnTo>
                    <a:pt x="259" y="16"/>
                  </a:lnTo>
                  <a:lnTo>
                    <a:pt x="264" y="11"/>
                  </a:lnTo>
                  <a:lnTo>
                    <a:pt x="269" y="5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6613" y="4437"/>
              <a:ext cx="406" cy="762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37" y="0"/>
                </a:cxn>
                <a:cxn ang="0">
                  <a:pos x="243" y="0"/>
                </a:cxn>
                <a:cxn ang="0">
                  <a:pos x="253" y="5"/>
                </a:cxn>
                <a:cxn ang="0">
                  <a:pos x="253" y="16"/>
                </a:cxn>
                <a:cxn ang="0">
                  <a:pos x="253" y="32"/>
                </a:cxn>
                <a:cxn ang="0">
                  <a:pos x="253" y="664"/>
                </a:cxn>
                <a:cxn ang="0">
                  <a:pos x="253" y="686"/>
                </a:cxn>
                <a:cxn ang="0">
                  <a:pos x="258" y="702"/>
                </a:cxn>
                <a:cxn ang="0">
                  <a:pos x="280" y="713"/>
                </a:cxn>
                <a:cxn ang="0">
                  <a:pos x="311" y="718"/>
                </a:cxn>
                <a:cxn ang="0">
                  <a:pos x="364" y="718"/>
                </a:cxn>
                <a:cxn ang="0">
                  <a:pos x="406" y="718"/>
                </a:cxn>
                <a:cxn ang="0">
                  <a:pos x="406" y="762"/>
                </a:cxn>
                <a:cxn ang="0">
                  <a:pos x="380" y="762"/>
                </a:cxn>
                <a:cxn ang="0">
                  <a:pos x="338" y="762"/>
                </a:cxn>
                <a:cxn ang="0">
                  <a:pos x="285" y="756"/>
                </a:cxn>
                <a:cxn ang="0">
                  <a:pos x="237" y="756"/>
                </a:cxn>
                <a:cxn ang="0">
                  <a:pos x="206" y="756"/>
                </a:cxn>
                <a:cxn ang="0">
                  <a:pos x="174" y="756"/>
                </a:cxn>
                <a:cxn ang="0">
                  <a:pos x="127" y="756"/>
                </a:cxn>
                <a:cxn ang="0">
                  <a:pos x="74" y="762"/>
                </a:cxn>
                <a:cxn ang="0">
                  <a:pos x="32" y="762"/>
                </a:cxn>
                <a:cxn ang="0">
                  <a:pos x="5" y="762"/>
                </a:cxn>
                <a:cxn ang="0">
                  <a:pos x="5" y="718"/>
                </a:cxn>
                <a:cxn ang="0">
                  <a:pos x="47" y="718"/>
                </a:cxn>
                <a:cxn ang="0">
                  <a:pos x="105" y="718"/>
                </a:cxn>
                <a:cxn ang="0">
                  <a:pos x="137" y="713"/>
                </a:cxn>
                <a:cxn ang="0">
                  <a:pos x="153" y="702"/>
                </a:cxn>
                <a:cxn ang="0">
                  <a:pos x="158" y="686"/>
                </a:cxn>
                <a:cxn ang="0">
                  <a:pos x="163" y="664"/>
                </a:cxn>
                <a:cxn ang="0">
                  <a:pos x="163" y="81"/>
                </a:cxn>
                <a:cxn ang="0">
                  <a:pos x="100" y="102"/>
                </a:cxn>
                <a:cxn ang="0">
                  <a:pos x="42" y="113"/>
                </a:cxn>
                <a:cxn ang="0">
                  <a:pos x="0" y="113"/>
                </a:cxn>
                <a:cxn ang="0">
                  <a:pos x="0" y="70"/>
                </a:cxn>
                <a:cxn ang="0">
                  <a:pos x="42" y="70"/>
                </a:cxn>
                <a:cxn ang="0">
                  <a:pos x="100" y="64"/>
                </a:cxn>
                <a:cxn ang="0">
                  <a:pos x="163" y="37"/>
                </a:cxn>
                <a:cxn ang="0">
                  <a:pos x="216" y="0"/>
                </a:cxn>
              </a:cxnLst>
              <a:rect l="0" t="0" r="r" b="b"/>
              <a:pathLst>
                <a:path w="406" h="762">
                  <a:moveTo>
                    <a:pt x="216" y="0"/>
                  </a:moveTo>
                  <a:lnTo>
                    <a:pt x="237" y="0"/>
                  </a:lnTo>
                  <a:lnTo>
                    <a:pt x="243" y="0"/>
                  </a:lnTo>
                  <a:lnTo>
                    <a:pt x="253" y="5"/>
                  </a:lnTo>
                  <a:lnTo>
                    <a:pt x="253" y="16"/>
                  </a:lnTo>
                  <a:lnTo>
                    <a:pt x="253" y="32"/>
                  </a:lnTo>
                  <a:lnTo>
                    <a:pt x="253" y="664"/>
                  </a:lnTo>
                  <a:lnTo>
                    <a:pt x="253" y="686"/>
                  </a:lnTo>
                  <a:lnTo>
                    <a:pt x="258" y="702"/>
                  </a:lnTo>
                  <a:lnTo>
                    <a:pt x="280" y="713"/>
                  </a:lnTo>
                  <a:lnTo>
                    <a:pt x="311" y="718"/>
                  </a:lnTo>
                  <a:lnTo>
                    <a:pt x="364" y="718"/>
                  </a:lnTo>
                  <a:lnTo>
                    <a:pt x="406" y="718"/>
                  </a:lnTo>
                  <a:lnTo>
                    <a:pt x="406" y="762"/>
                  </a:lnTo>
                  <a:lnTo>
                    <a:pt x="380" y="762"/>
                  </a:lnTo>
                  <a:lnTo>
                    <a:pt x="338" y="762"/>
                  </a:lnTo>
                  <a:lnTo>
                    <a:pt x="285" y="756"/>
                  </a:lnTo>
                  <a:lnTo>
                    <a:pt x="237" y="756"/>
                  </a:lnTo>
                  <a:lnTo>
                    <a:pt x="206" y="756"/>
                  </a:lnTo>
                  <a:lnTo>
                    <a:pt x="174" y="756"/>
                  </a:lnTo>
                  <a:lnTo>
                    <a:pt x="127" y="756"/>
                  </a:lnTo>
                  <a:lnTo>
                    <a:pt x="74" y="762"/>
                  </a:lnTo>
                  <a:lnTo>
                    <a:pt x="32" y="762"/>
                  </a:lnTo>
                  <a:lnTo>
                    <a:pt x="5" y="762"/>
                  </a:lnTo>
                  <a:lnTo>
                    <a:pt x="5" y="718"/>
                  </a:lnTo>
                  <a:lnTo>
                    <a:pt x="47" y="718"/>
                  </a:lnTo>
                  <a:lnTo>
                    <a:pt x="105" y="718"/>
                  </a:lnTo>
                  <a:lnTo>
                    <a:pt x="137" y="713"/>
                  </a:lnTo>
                  <a:lnTo>
                    <a:pt x="153" y="702"/>
                  </a:lnTo>
                  <a:lnTo>
                    <a:pt x="158" y="686"/>
                  </a:lnTo>
                  <a:lnTo>
                    <a:pt x="163" y="664"/>
                  </a:lnTo>
                  <a:lnTo>
                    <a:pt x="163" y="81"/>
                  </a:lnTo>
                  <a:lnTo>
                    <a:pt x="100" y="102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70"/>
                  </a:lnTo>
                  <a:lnTo>
                    <a:pt x="42" y="70"/>
                  </a:lnTo>
                  <a:lnTo>
                    <a:pt x="100" y="64"/>
                  </a:lnTo>
                  <a:lnTo>
                    <a:pt x="163" y="37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7357" y="3745"/>
              <a:ext cx="369" cy="162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58" y="0"/>
                </a:cxn>
                <a:cxn ang="0">
                  <a:pos x="369" y="5"/>
                </a:cxn>
                <a:cxn ang="0">
                  <a:pos x="369" y="16"/>
                </a:cxn>
                <a:cxn ang="0">
                  <a:pos x="369" y="21"/>
                </a:cxn>
                <a:cxn ang="0">
                  <a:pos x="369" y="21"/>
                </a:cxn>
                <a:cxn ang="0">
                  <a:pos x="364" y="27"/>
                </a:cxn>
                <a:cxn ang="0">
                  <a:pos x="358" y="32"/>
                </a:cxn>
                <a:cxn ang="0">
                  <a:pos x="348" y="43"/>
                </a:cxn>
                <a:cxn ang="0">
                  <a:pos x="258" y="151"/>
                </a:cxn>
                <a:cxn ang="0">
                  <a:pos x="195" y="270"/>
                </a:cxn>
                <a:cxn ang="0">
                  <a:pos x="147" y="400"/>
                </a:cxn>
                <a:cxn ang="0">
                  <a:pos x="116" y="529"/>
                </a:cxn>
                <a:cxn ang="0">
                  <a:pos x="95" y="670"/>
                </a:cxn>
                <a:cxn ang="0">
                  <a:pos x="89" y="810"/>
                </a:cxn>
                <a:cxn ang="0">
                  <a:pos x="95" y="940"/>
                </a:cxn>
                <a:cxn ang="0">
                  <a:pos x="110" y="1075"/>
                </a:cxn>
                <a:cxn ang="0">
                  <a:pos x="142" y="1210"/>
                </a:cxn>
                <a:cxn ang="0">
                  <a:pos x="190" y="1340"/>
                </a:cxn>
                <a:cxn ang="0">
                  <a:pos x="253" y="1465"/>
                </a:cxn>
                <a:cxn ang="0">
                  <a:pos x="342" y="1573"/>
                </a:cxn>
                <a:cxn ang="0">
                  <a:pos x="353" y="1583"/>
                </a:cxn>
                <a:cxn ang="0">
                  <a:pos x="358" y="1594"/>
                </a:cxn>
                <a:cxn ang="0">
                  <a:pos x="364" y="1600"/>
                </a:cxn>
                <a:cxn ang="0">
                  <a:pos x="369" y="1605"/>
                </a:cxn>
                <a:cxn ang="0">
                  <a:pos x="369" y="1605"/>
                </a:cxn>
                <a:cxn ang="0">
                  <a:pos x="369" y="1610"/>
                </a:cxn>
                <a:cxn ang="0">
                  <a:pos x="369" y="1610"/>
                </a:cxn>
                <a:cxn ang="0">
                  <a:pos x="369" y="1616"/>
                </a:cxn>
                <a:cxn ang="0">
                  <a:pos x="358" y="1621"/>
                </a:cxn>
                <a:cxn ang="0">
                  <a:pos x="353" y="1627"/>
                </a:cxn>
                <a:cxn ang="0">
                  <a:pos x="332" y="1616"/>
                </a:cxn>
                <a:cxn ang="0">
                  <a:pos x="300" y="1589"/>
                </a:cxn>
                <a:cxn ang="0">
                  <a:pos x="258" y="1546"/>
                </a:cxn>
                <a:cxn ang="0">
                  <a:pos x="205" y="1486"/>
                </a:cxn>
                <a:cxn ang="0">
                  <a:pos x="153" y="1410"/>
                </a:cxn>
                <a:cxn ang="0">
                  <a:pos x="105" y="1319"/>
                </a:cxn>
                <a:cxn ang="0">
                  <a:pos x="52" y="1178"/>
                </a:cxn>
                <a:cxn ang="0">
                  <a:pos x="21" y="1043"/>
                </a:cxn>
                <a:cxn ang="0">
                  <a:pos x="5" y="919"/>
                </a:cxn>
                <a:cxn ang="0">
                  <a:pos x="0" y="810"/>
                </a:cxn>
                <a:cxn ang="0">
                  <a:pos x="5" y="702"/>
                </a:cxn>
                <a:cxn ang="0">
                  <a:pos x="21" y="578"/>
                </a:cxn>
                <a:cxn ang="0">
                  <a:pos x="52" y="448"/>
                </a:cxn>
                <a:cxn ang="0">
                  <a:pos x="100" y="313"/>
                </a:cxn>
                <a:cxn ang="0">
                  <a:pos x="147" y="221"/>
                </a:cxn>
                <a:cxn ang="0">
                  <a:pos x="205" y="140"/>
                </a:cxn>
                <a:cxn ang="0">
                  <a:pos x="253" y="81"/>
                </a:cxn>
                <a:cxn ang="0">
                  <a:pos x="300" y="37"/>
                </a:cxn>
                <a:cxn ang="0">
                  <a:pos x="332" y="10"/>
                </a:cxn>
                <a:cxn ang="0">
                  <a:pos x="353" y="0"/>
                </a:cxn>
              </a:cxnLst>
              <a:rect l="0" t="0" r="r" b="b"/>
              <a:pathLst>
                <a:path w="369" h="1627">
                  <a:moveTo>
                    <a:pt x="353" y="0"/>
                  </a:moveTo>
                  <a:lnTo>
                    <a:pt x="358" y="0"/>
                  </a:lnTo>
                  <a:lnTo>
                    <a:pt x="369" y="5"/>
                  </a:lnTo>
                  <a:lnTo>
                    <a:pt x="369" y="16"/>
                  </a:lnTo>
                  <a:lnTo>
                    <a:pt x="369" y="21"/>
                  </a:lnTo>
                  <a:lnTo>
                    <a:pt x="369" y="21"/>
                  </a:lnTo>
                  <a:lnTo>
                    <a:pt x="364" y="27"/>
                  </a:lnTo>
                  <a:lnTo>
                    <a:pt x="358" y="32"/>
                  </a:lnTo>
                  <a:lnTo>
                    <a:pt x="348" y="43"/>
                  </a:lnTo>
                  <a:lnTo>
                    <a:pt x="258" y="151"/>
                  </a:lnTo>
                  <a:lnTo>
                    <a:pt x="195" y="270"/>
                  </a:lnTo>
                  <a:lnTo>
                    <a:pt x="147" y="400"/>
                  </a:lnTo>
                  <a:lnTo>
                    <a:pt x="116" y="529"/>
                  </a:lnTo>
                  <a:lnTo>
                    <a:pt x="95" y="670"/>
                  </a:lnTo>
                  <a:lnTo>
                    <a:pt x="89" y="810"/>
                  </a:lnTo>
                  <a:lnTo>
                    <a:pt x="95" y="940"/>
                  </a:lnTo>
                  <a:lnTo>
                    <a:pt x="110" y="1075"/>
                  </a:lnTo>
                  <a:lnTo>
                    <a:pt x="142" y="1210"/>
                  </a:lnTo>
                  <a:lnTo>
                    <a:pt x="190" y="1340"/>
                  </a:lnTo>
                  <a:lnTo>
                    <a:pt x="253" y="1465"/>
                  </a:lnTo>
                  <a:lnTo>
                    <a:pt x="342" y="1573"/>
                  </a:lnTo>
                  <a:lnTo>
                    <a:pt x="353" y="1583"/>
                  </a:lnTo>
                  <a:lnTo>
                    <a:pt x="358" y="1594"/>
                  </a:lnTo>
                  <a:lnTo>
                    <a:pt x="364" y="1600"/>
                  </a:lnTo>
                  <a:lnTo>
                    <a:pt x="369" y="1605"/>
                  </a:lnTo>
                  <a:lnTo>
                    <a:pt x="369" y="1605"/>
                  </a:lnTo>
                  <a:lnTo>
                    <a:pt x="369" y="1610"/>
                  </a:lnTo>
                  <a:lnTo>
                    <a:pt x="369" y="1610"/>
                  </a:lnTo>
                  <a:lnTo>
                    <a:pt x="369" y="1616"/>
                  </a:lnTo>
                  <a:lnTo>
                    <a:pt x="358" y="1621"/>
                  </a:lnTo>
                  <a:lnTo>
                    <a:pt x="353" y="1627"/>
                  </a:lnTo>
                  <a:lnTo>
                    <a:pt x="332" y="1616"/>
                  </a:lnTo>
                  <a:lnTo>
                    <a:pt x="300" y="1589"/>
                  </a:lnTo>
                  <a:lnTo>
                    <a:pt x="258" y="1546"/>
                  </a:lnTo>
                  <a:lnTo>
                    <a:pt x="205" y="1486"/>
                  </a:lnTo>
                  <a:lnTo>
                    <a:pt x="153" y="1410"/>
                  </a:lnTo>
                  <a:lnTo>
                    <a:pt x="105" y="1319"/>
                  </a:lnTo>
                  <a:lnTo>
                    <a:pt x="52" y="1178"/>
                  </a:lnTo>
                  <a:lnTo>
                    <a:pt x="21" y="1043"/>
                  </a:lnTo>
                  <a:lnTo>
                    <a:pt x="5" y="919"/>
                  </a:lnTo>
                  <a:lnTo>
                    <a:pt x="0" y="810"/>
                  </a:lnTo>
                  <a:lnTo>
                    <a:pt x="5" y="702"/>
                  </a:lnTo>
                  <a:lnTo>
                    <a:pt x="21" y="578"/>
                  </a:lnTo>
                  <a:lnTo>
                    <a:pt x="52" y="448"/>
                  </a:lnTo>
                  <a:lnTo>
                    <a:pt x="100" y="313"/>
                  </a:lnTo>
                  <a:lnTo>
                    <a:pt x="147" y="221"/>
                  </a:lnTo>
                  <a:lnTo>
                    <a:pt x="205" y="140"/>
                  </a:lnTo>
                  <a:lnTo>
                    <a:pt x="253" y="81"/>
                  </a:lnTo>
                  <a:lnTo>
                    <a:pt x="300" y="37"/>
                  </a:lnTo>
                  <a:lnTo>
                    <a:pt x="332" y="10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7900" y="3853"/>
              <a:ext cx="965" cy="110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923" y="0"/>
                </a:cxn>
                <a:cxn ang="0">
                  <a:pos x="965" y="367"/>
                </a:cxn>
                <a:cxn ang="0">
                  <a:pos x="928" y="367"/>
                </a:cxn>
                <a:cxn ang="0">
                  <a:pos x="907" y="254"/>
                </a:cxn>
                <a:cxn ang="0">
                  <a:pos x="875" y="167"/>
                </a:cxn>
                <a:cxn ang="0">
                  <a:pos x="828" y="113"/>
                </a:cxn>
                <a:cxn ang="0">
                  <a:pos x="759" y="75"/>
                </a:cxn>
                <a:cxn ang="0">
                  <a:pos x="664" y="54"/>
                </a:cxn>
                <a:cxn ang="0">
                  <a:pos x="548" y="48"/>
                </a:cxn>
                <a:cxn ang="0">
                  <a:pos x="179" y="48"/>
                </a:cxn>
                <a:cxn ang="0">
                  <a:pos x="506" y="535"/>
                </a:cxn>
                <a:cxn ang="0">
                  <a:pos x="512" y="540"/>
                </a:cxn>
                <a:cxn ang="0">
                  <a:pos x="517" y="546"/>
                </a:cxn>
                <a:cxn ang="0">
                  <a:pos x="517" y="557"/>
                </a:cxn>
                <a:cxn ang="0">
                  <a:pos x="517" y="557"/>
                </a:cxn>
                <a:cxn ang="0">
                  <a:pos x="517" y="562"/>
                </a:cxn>
                <a:cxn ang="0">
                  <a:pos x="512" y="567"/>
                </a:cxn>
                <a:cxn ang="0">
                  <a:pos x="506" y="584"/>
                </a:cxn>
                <a:cxn ang="0">
                  <a:pos x="506" y="584"/>
                </a:cxn>
                <a:cxn ang="0">
                  <a:pos x="105" y="1043"/>
                </a:cxn>
                <a:cxn ang="0">
                  <a:pos x="543" y="1043"/>
                </a:cxn>
                <a:cxn ang="0">
                  <a:pos x="643" y="1038"/>
                </a:cxn>
                <a:cxn ang="0">
                  <a:pos x="722" y="1027"/>
                </a:cxn>
                <a:cxn ang="0">
                  <a:pos x="791" y="1005"/>
                </a:cxn>
                <a:cxn ang="0">
                  <a:pos x="844" y="962"/>
                </a:cxn>
                <a:cxn ang="0">
                  <a:pos x="886" y="908"/>
                </a:cxn>
                <a:cxn ang="0">
                  <a:pos x="912" y="832"/>
                </a:cxn>
                <a:cxn ang="0">
                  <a:pos x="928" y="729"/>
                </a:cxn>
                <a:cxn ang="0">
                  <a:pos x="965" y="729"/>
                </a:cxn>
                <a:cxn ang="0">
                  <a:pos x="923" y="1108"/>
                </a:cxn>
                <a:cxn ang="0">
                  <a:pos x="42" y="1108"/>
                </a:cxn>
                <a:cxn ang="0">
                  <a:pos x="32" y="1108"/>
                </a:cxn>
                <a:cxn ang="0">
                  <a:pos x="16" y="1108"/>
                </a:cxn>
                <a:cxn ang="0">
                  <a:pos x="10" y="1108"/>
                </a:cxn>
                <a:cxn ang="0">
                  <a:pos x="5" y="1102"/>
                </a:cxn>
                <a:cxn ang="0">
                  <a:pos x="0" y="1092"/>
                </a:cxn>
                <a:cxn ang="0">
                  <a:pos x="0" y="1092"/>
                </a:cxn>
                <a:cxn ang="0">
                  <a:pos x="5" y="1086"/>
                </a:cxn>
                <a:cxn ang="0">
                  <a:pos x="5" y="1081"/>
                </a:cxn>
                <a:cxn ang="0">
                  <a:pos x="10" y="1075"/>
                </a:cxn>
                <a:cxn ang="0">
                  <a:pos x="21" y="1065"/>
                </a:cxn>
                <a:cxn ang="0">
                  <a:pos x="395" y="627"/>
                </a:cxn>
                <a:cxn ang="0">
                  <a:pos x="0" y="38"/>
                </a:cxn>
                <a:cxn ang="0">
                  <a:pos x="5" y="21"/>
                </a:cxn>
                <a:cxn ang="0">
                  <a:pos x="5" y="11"/>
                </a:cxn>
                <a:cxn ang="0">
                  <a:pos x="10" y="5"/>
                </a:cxn>
                <a:cxn ang="0">
                  <a:pos x="21" y="0"/>
                </a:cxn>
                <a:cxn ang="0">
                  <a:pos x="42" y="0"/>
                </a:cxn>
              </a:cxnLst>
              <a:rect l="0" t="0" r="r" b="b"/>
              <a:pathLst>
                <a:path w="965" h="1108">
                  <a:moveTo>
                    <a:pt x="42" y="0"/>
                  </a:moveTo>
                  <a:lnTo>
                    <a:pt x="923" y="0"/>
                  </a:lnTo>
                  <a:lnTo>
                    <a:pt x="965" y="367"/>
                  </a:lnTo>
                  <a:lnTo>
                    <a:pt x="928" y="367"/>
                  </a:lnTo>
                  <a:lnTo>
                    <a:pt x="907" y="254"/>
                  </a:lnTo>
                  <a:lnTo>
                    <a:pt x="875" y="167"/>
                  </a:lnTo>
                  <a:lnTo>
                    <a:pt x="828" y="113"/>
                  </a:lnTo>
                  <a:lnTo>
                    <a:pt x="759" y="75"/>
                  </a:lnTo>
                  <a:lnTo>
                    <a:pt x="664" y="54"/>
                  </a:lnTo>
                  <a:lnTo>
                    <a:pt x="548" y="48"/>
                  </a:lnTo>
                  <a:lnTo>
                    <a:pt x="179" y="48"/>
                  </a:lnTo>
                  <a:lnTo>
                    <a:pt x="506" y="535"/>
                  </a:lnTo>
                  <a:lnTo>
                    <a:pt x="512" y="540"/>
                  </a:lnTo>
                  <a:lnTo>
                    <a:pt x="517" y="546"/>
                  </a:lnTo>
                  <a:lnTo>
                    <a:pt x="517" y="557"/>
                  </a:lnTo>
                  <a:lnTo>
                    <a:pt x="517" y="557"/>
                  </a:lnTo>
                  <a:lnTo>
                    <a:pt x="517" y="562"/>
                  </a:lnTo>
                  <a:lnTo>
                    <a:pt x="512" y="567"/>
                  </a:lnTo>
                  <a:lnTo>
                    <a:pt x="506" y="584"/>
                  </a:lnTo>
                  <a:lnTo>
                    <a:pt x="506" y="584"/>
                  </a:lnTo>
                  <a:lnTo>
                    <a:pt x="105" y="1043"/>
                  </a:lnTo>
                  <a:lnTo>
                    <a:pt x="543" y="1043"/>
                  </a:lnTo>
                  <a:lnTo>
                    <a:pt x="643" y="1038"/>
                  </a:lnTo>
                  <a:lnTo>
                    <a:pt x="722" y="1027"/>
                  </a:lnTo>
                  <a:lnTo>
                    <a:pt x="791" y="1005"/>
                  </a:lnTo>
                  <a:lnTo>
                    <a:pt x="844" y="962"/>
                  </a:lnTo>
                  <a:lnTo>
                    <a:pt x="886" y="908"/>
                  </a:lnTo>
                  <a:lnTo>
                    <a:pt x="912" y="832"/>
                  </a:lnTo>
                  <a:lnTo>
                    <a:pt x="928" y="729"/>
                  </a:lnTo>
                  <a:lnTo>
                    <a:pt x="965" y="729"/>
                  </a:lnTo>
                  <a:lnTo>
                    <a:pt x="923" y="1108"/>
                  </a:lnTo>
                  <a:lnTo>
                    <a:pt x="42" y="1108"/>
                  </a:lnTo>
                  <a:lnTo>
                    <a:pt x="32" y="1108"/>
                  </a:lnTo>
                  <a:lnTo>
                    <a:pt x="16" y="1108"/>
                  </a:lnTo>
                  <a:lnTo>
                    <a:pt x="10" y="1108"/>
                  </a:lnTo>
                  <a:lnTo>
                    <a:pt x="5" y="1102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5" y="1086"/>
                  </a:lnTo>
                  <a:lnTo>
                    <a:pt x="5" y="1081"/>
                  </a:lnTo>
                  <a:lnTo>
                    <a:pt x="10" y="1075"/>
                  </a:lnTo>
                  <a:lnTo>
                    <a:pt x="21" y="1065"/>
                  </a:lnTo>
                  <a:lnTo>
                    <a:pt x="395" y="627"/>
                  </a:lnTo>
                  <a:lnTo>
                    <a:pt x="0" y="38"/>
                  </a:lnTo>
                  <a:lnTo>
                    <a:pt x="5" y="21"/>
                  </a:lnTo>
                  <a:lnTo>
                    <a:pt x="5" y="11"/>
                  </a:lnTo>
                  <a:lnTo>
                    <a:pt x="10" y="5"/>
                  </a:lnTo>
                  <a:lnTo>
                    <a:pt x="21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097" y="4793"/>
              <a:ext cx="185" cy="487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27" y="11"/>
                </a:cxn>
                <a:cxn ang="0">
                  <a:pos x="158" y="44"/>
                </a:cxn>
                <a:cxn ang="0">
                  <a:pos x="180" y="98"/>
                </a:cxn>
                <a:cxn ang="0">
                  <a:pos x="185" y="168"/>
                </a:cxn>
                <a:cxn ang="0">
                  <a:pos x="185" y="168"/>
                </a:cxn>
                <a:cxn ang="0">
                  <a:pos x="180" y="260"/>
                </a:cxn>
                <a:cxn ang="0">
                  <a:pos x="153" y="335"/>
                </a:cxn>
                <a:cxn ang="0">
                  <a:pos x="121" y="400"/>
                </a:cxn>
                <a:cxn ang="0">
                  <a:pos x="90" y="444"/>
                </a:cxn>
                <a:cxn ang="0">
                  <a:pos x="58" y="476"/>
                </a:cxn>
                <a:cxn ang="0">
                  <a:pos x="42" y="487"/>
                </a:cxn>
                <a:cxn ang="0">
                  <a:pos x="37" y="481"/>
                </a:cxn>
                <a:cxn ang="0">
                  <a:pos x="32" y="476"/>
                </a:cxn>
                <a:cxn ang="0">
                  <a:pos x="27" y="465"/>
                </a:cxn>
                <a:cxn ang="0">
                  <a:pos x="27" y="465"/>
                </a:cxn>
                <a:cxn ang="0">
                  <a:pos x="27" y="460"/>
                </a:cxn>
                <a:cxn ang="0">
                  <a:pos x="32" y="454"/>
                </a:cxn>
                <a:cxn ang="0">
                  <a:pos x="37" y="449"/>
                </a:cxn>
                <a:cxn ang="0">
                  <a:pos x="42" y="444"/>
                </a:cxn>
                <a:cxn ang="0">
                  <a:pos x="85" y="395"/>
                </a:cxn>
                <a:cxn ang="0">
                  <a:pos x="116" y="330"/>
                </a:cxn>
                <a:cxn ang="0">
                  <a:pos x="143" y="254"/>
                </a:cxn>
                <a:cxn ang="0">
                  <a:pos x="153" y="168"/>
                </a:cxn>
                <a:cxn ang="0">
                  <a:pos x="153" y="157"/>
                </a:cxn>
                <a:cxn ang="0">
                  <a:pos x="153" y="146"/>
                </a:cxn>
                <a:cxn ang="0">
                  <a:pos x="153" y="146"/>
                </a:cxn>
                <a:cxn ang="0">
                  <a:pos x="148" y="146"/>
                </a:cxn>
                <a:cxn ang="0">
                  <a:pos x="148" y="146"/>
                </a:cxn>
                <a:cxn ang="0">
                  <a:pos x="148" y="146"/>
                </a:cxn>
                <a:cxn ang="0">
                  <a:pos x="143" y="152"/>
                </a:cxn>
                <a:cxn ang="0">
                  <a:pos x="121" y="162"/>
                </a:cxn>
                <a:cxn ang="0">
                  <a:pos x="106" y="168"/>
                </a:cxn>
                <a:cxn ang="0">
                  <a:pos x="85" y="168"/>
                </a:cxn>
                <a:cxn ang="0">
                  <a:pos x="53" y="162"/>
                </a:cxn>
                <a:cxn ang="0">
                  <a:pos x="27" y="141"/>
                </a:cxn>
                <a:cxn ang="0">
                  <a:pos x="5" y="114"/>
                </a:cxn>
                <a:cxn ang="0">
                  <a:pos x="0" y="81"/>
                </a:cxn>
                <a:cxn ang="0">
                  <a:pos x="5" y="54"/>
                </a:cxn>
                <a:cxn ang="0">
                  <a:pos x="27" y="27"/>
                </a:cxn>
                <a:cxn ang="0">
                  <a:pos x="53" y="6"/>
                </a:cxn>
                <a:cxn ang="0">
                  <a:pos x="85" y="0"/>
                </a:cxn>
              </a:cxnLst>
              <a:rect l="0" t="0" r="r" b="b"/>
              <a:pathLst>
                <a:path w="185" h="487">
                  <a:moveTo>
                    <a:pt x="85" y="0"/>
                  </a:moveTo>
                  <a:lnTo>
                    <a:pt x="127" y="11"/>
                  </a:lnTo>
                  <a:lnTo>
                    <a:pt x="158" y="44"/>
                  </a:lnTo>
                  <a:lnTo>
                    <a:pt x="180" y="98"/>
                  </a:lnTo>
                  <a:lnTo>
                    <a:pt x="185" y="168"/>
                  </a:lnTo>
                  <a:lnTo>
                    <a:pt x="185" y="168"/>
                  </a:lnTo>
                  <a:lnTo>
                    <a:pt x="180" y="260"/>
                  </a:lnTo>
                  <a:lnTo>
                    <a:pt x="153" y="335"/>
                  </a:lnTo>
                  <a:lnTo>
                    <a:pt x="121" y="400"/>
                  </a:lnTo>
                  <a:lnTo>
                    <a:pt x="90" y="444"/>
                  </a:lnTo>
                  <a:lnTo>
                    <a:pt x="58" y="476"/>
                  </a:lnTo>
                  <a:lnTo>
                    <a:pt x="42" y="487"/>
                  </a:lnTo>
                  <a:lnTo>
                    <a:pt x="37" y="481"/>
                  </a:lnTo>
                  <a:lnTo>
                    <a:pt x="32" y="476"/>
                  </a:lnTo>
                  <a:lnTo>
                    <a:pt x="27" y="465"/>
                  </a:lnTo>
                  <a:lnTo>
                    <a:pt x="27" y="465"/>
                  </a:lnTo>
                  <a:lnTo>
                    <a:pt x="27" y="460"/>
                  </a:lnTo>
                  <a:lnTo>
                    <a:pt x="32" y="454"/>
                  </a:lnTo>
                  <a:lnTo>
                    <a:pt x="37" y="449"/>
                  </a:lnTo>
                  <a:lnTo>
                    <a:pt x="42" y="444"/>
                  </a:lnTo>
                  <a:lnTo>
                    <a:pt x="85" y="395"/>
                  </a:lnTo>
                  <a:lnTo>
                    <a:pt x="116" y="330"/>
                  </a:lnTo>
                  <a:lnTo>
                    <a:pt x="143" y="254"/>
                  </a:lnTo>
                  <a:lnTo>
                    <a:pt x="153" y="168"/>
                  </a:lnTo>
                  <a:lnTo>
                    <a:pt x="153" y="157"/>
                  </a:lnTo>
                  <a:lnTo>
                    <a:pt x="153" y="146"/>
                  </a:lnTo>
                  <a:lnTo>
                    <a:pt x="153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3" y="152"/>
                  </a:lnTo>
                  <a:lnTo>
                    <a:pt x="121" y="162"/>
                  </a:lnTo>
                  <a:lnTo>
                    <a:pt x="106" y="168"/>
                  </a:lnTo>
                  <a:lnTo>
                    <a:pt x="85" y="168"/>
                  </a:lnTo>
                  <a:lnTo>
                    <a:pt x="53" y="162"/>
                  </a:lnTo>
                  <a:lnTo>
                    <a:pt x="27" y="141"/>
                  </a:lnTo>
                  <a:lnTo>
                    <a:pt x="5" y="114"/>
                  </a:lnTo>
                  <a:lnTo>
                    <a:pt x="0" y="81"/>
                  </a:lnTo>
                  <a:lnTo>
                    <a:pt x="5" y="54"/>
                  </a:lnTo>
                  <a:lnTo>
                    <a:pt x="27" y="27"/>
                  </a:lnTo>
                  <a:lnTo>
                    <a:pt x="53" y="6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9783" y="3745"/>
              <a:ext cx="564" cy="1627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559" y="5"/>
                </a:cxn>
                <a:cxn ang="0">
                  <a:pos x="564" y="16"/>
                </a:cxn>
                <a:cxn ang="0">
                  <a:pos x="559" y="32"/>
                </a:cxn>
                <a:cxn ang="0">
                  <a:pos x="475" y="48"/>
                </a:cxn>
                <a:cxn ang="0">
                  <a:pos x="380" y="108"/>
                </a:cxn>
                <a:cxn ang="0">
                  <a:pos x="343" y="178"/>
                </a:cxn>
                <a:cxn ang="0">
                  <a:pos x="337" y="216"/>
                </a:cxn>
                <a:cxn ang="0">
                  <a:pos x="327" y="670"/>
                </a:cxn>
                <a:cxn ang="0">
                  <a:pos x="232" y="778"/>
                </a:cxn>
                <a:cxn ang="0">
                  <a:pos x="216" y="837"/>
                </a:cxn>
                <a:cxn ang="0">
                  <a:pos x="311" y="924"/>
                </a:cxn>
                <a:cxn ang="0">
                  <a:pos x="337" y="1027"/>
                </a:cxn>
                <a:cxn ang="0">
                  <a:pos x="337" y="1394"/>
                </a:cxn>
                <a:cxn ang="0">
                  <a:pos x="337" y="1427"/>
                </a:cxn>
                <a:cxn ang="0">
                  <a:pos x="337" y="1443"/>
                </a:cxn>
                <a:cxn ang="0">
                  <a:pos x="369" y="1502"/>
                </a:cxn>
                <a:cxn ang="0">
                  <a:pos x="469" y="1578"/>
                </a:cxn>
                <a:cxn ang="0">
                  <a:pos x="554" y="1589"/>
                </a:cxn>
                <a:cxn ang="0">
                  <a:pos x="564" y="1600"/>
                </a:cxn>
                <a:cxn ang="0">
                  <a:pos x="564" y="1616"/>
                </a:cxn>
                <a:cxn ang="0">
                  <a:pos x="554" y="1621"/>
                </a:cxn>
                <a:cxn ang="0">
                  <a:pos x="538" y="1627"/>
                </a:cxn>
                <a:cxn ang="0">
                  <a:pos x="422" y="1610"/>
                </a:cxn>
                <a:cxn ang="0">
                  <a:pos x="306" y="1556"/>
                </a:cxn>
                <a:cxn ang="0">
                  <a:pos x="242" y="1470"/>
                </a:cxn>
                <a:cxn ang="0">
                  <a:pos x="232" y="1378"/>
                </a:cxn>
                <a:cxn ang="0">
                  <a:pos x="232" y="1032"/>
                </a:cxn>
                <a:cxn ang="0">
                  <a:pos x="232" y="1000"/>
                </a:cxn>
                <a:cxn ang="0">
                  <a:pos x="227" y="983"/>
                </a:cxn>
                <a:cxn ang="0">
                  <a:pos x="206" y="919"/>
                </a:cxn>
                <a:cxn ang="0">
                  <a:pos x="100" y="843"/>
                </a:cxn>
                <a:cxn ang="0">
                  <a:pos x="16" y="827"/>
                </a:cxn>
                <a:cxn ang="0">
                  <a:pos x="5" y="821"/>
                </a:cxn>
                <a:cxn ang="0">
                  <a:pos x="5" y="805"/>
                </a:cxn>
                <a:cxn ang="0">
                  <a:pos x="16" y="794"/>
                </a:cxn>
                <a:cxn ang="0">
                  <a:pos x="111" y="778"/>
                </a:cxn>
                <a:cxn ang="0">
                  <a:pos x="206" y="702"/>
                </a:cxn>
                <a:cxn ang="0">
                  <a:pos x="232" y="621"/>
                </a:cxn>
                <a:cxn ang="0">
                  <a:pos x="232" y="205"/>
                </a:cxn>
                <a:cxn ang="0">
                  <a:pos x="274" y="97"/>
                </a:cxn>
                <a:cxn ang="0">
                  <a:pos x="385" y="27"/>
                </a:cxn>
                <a:cxn ang="0">
                  <a:pos x="538" y="0"/>
                </a:cxn>
              </a:cxnLst>
              <a:rect l="0" t="0" r="r" b="b"/>
              <a:pathLst>
                <a:path w="564" h="1627">
                  <a:moveTo>
                    <a:pt x="538" y="0"/>
                  </a:moveTo>
                  <a:lnTo>
                    <a:pt x="548" y="0"/>
                  </a:lnTo>
                  <a:lnTo>
                    <a:pt x="554" y="0"/>
                  </a:lnTo>
                  <a:lnTo>
                    <a:pt x="559" y="5"/>
                  </a:lnTo>
                  <a:lnTo>
                    <a:pt x="564" y="10"/>
                  </a:lnTo>
                  <a:lnTo>
                    <a:pt x="564" y="16"/>
                  </a:lnTo>
                  <a:lnTo>
                    <a:pt x="564" y="27"/>
                  </a:lnTo>
                  <a:lnTo>
                    <a:pt x="559" y="32"/>
                  </a:lnTo>
                  <a:lnTo>
                    <a:pt x="554" y="32"/>
                  </a:lnTo>
                  <a:lnTo>
                    <a:pt x="475" y="48"/>
                  </a:lnTo>
                  <a:lnTo>
                    <a:pt x="417" y="70"/>
                  </a:lnTo>
                  <a:lnTo>
                    <a:pt x="380" y="108"/>
                  </a:lnTo>
                  <a:lnTo>
                    <a:pt x="353" y="140"/>
                  </a:lnTo>
                  <a:lnTo>
                    <a:pt x="343" y="178"/>
                  </a:lnTo>
                  <a:lnTo>
                    <a:pt x="337" y="216"/>
                  </a:lnTo>
                  <a:lnTo>
                    <a:pt x="337" y="216"/>
                  </a:lnTo>
                  <a:lnTo>
                    <a:pt x="337" y="605"/>
                  </a:lnTo>
                  <a:lnTo>
                    <a:pt x="327" y="670"/>
                  </a:lnTo>
                  <a:lnTo>
                    <a:pt x="290" y="729"/>
                  </a:lnTo>
                  <a:lnTo>
                    <a:pt x="232" y="778"/>
                  </a:lnTo>
                  <a:lnTo>
                    <a:pt x="148" y="810"/>
                  </a:lnTo>
                  <a:lnTo>
                    <a:pt x="216" y="837"/>
                  </a:lnTo>
                  <a:lnTo>
                    <a:pt x="274" y="875"/>
                  </a:lnTo>
                  <a:lnTo>
                    <a:pt x="311" y="924"/>
                  </a:lnTo>
                  <a:lnTo>
                    <a:pt x="332" y="967"/>
                  </a:lnTo>
                  <a:lnTo>
                    <a:pt x="337" y="1027"/>
                  </a:lnTo>
                  <a:lnTo>
                    <a:pt x="337" y="1373"/>
                  </a:lnTo>
                  <a:lnTo>
                    <a:pt x="337" y="1394"/>
                  </a:lnTo>
                  <a:lnTo>
                    <a:pt x="337" y="1416"/>
                  </a:lnTo>
                  <a:lnTo>
                    <a:pt x="337" y="1427"/>
                  </a:lnTo>
                  <a:lnTo>
                    <a:pt x="337" y="1437"/>
                  </a:lnTo>
                  <a:lnTo>
                    <a:pt x="337" y="1443"/>
                  </a:lnTo>
                  <a:lnTo>
                    <a:pt x="343" y="1448"/>
                  </a:lnTo>
                  <a:lnTo>
                    <a:pt x="369" y="1502"/>
                  </a:lnTo>
                  <a:lnTo>
                    <a:pt x="411" y="1546"/>
                  </a:lnTo>
                  <a:lnTo>
                    <a:pt x="469" y="1578"/>
                  </a:lnTo>
                  <a:lnTo>
                    <a:pt x="543" y="1589"/>
                  </a:lnTo>
                  <a:lnTo>
                    <a:pt x="554" y="1589"/>
                  </a:lnTo>
                  <a:lnTo>
                    <a:pt x="559" y="1594"/>
                  </a:lnTo>
                  <a:lnTo>
                    <a:pt x="564" y="1600"/>
                  </a:lnTo>
                  <a:lnTo>
                    <a:pt x="564" y="1605"/>
                  </a:lnTo>
                  <a:lnTo>
                    <a:pt x="564" y="1616"/>
                  </a:lnTo>
                  <a:lnTo>
                    <a:pt x="559" y="1621"/>
                  </a:lnTo>
                  <a:lnTo>
                    <a:pt x="554" y="1621"/>
                  </a:lnTo>
                  <a:lnTo>
                    <a:pt x="548" y="1627"/>
                  </a:lnTo>
                  <a:lnTo>
                    <a:pt x="538" y="1627"/>
                  </a:lnTo>
                  <a:lnTo>
                    <a:pt x="485" y="1621"/>
                  </a:lnTo>
                  <a:lnTo>
                    <a:pt x="422" y="1610"/>
                  </a:lnTo>
                  <a:lnTo>
                    <a:pt x="359" y="1589"/>
                  </a:lnTo>
                  <a:lnTo>
                    <a:pt x="306" y="1556"/>
                  </a:lnTo>
                  <a:lnTo>
                    <a:pt x="264" y="1513"/>
                  </a:lnTo>
                  <a:lnTo>
                    <a:pt x="242" y="1470"/>
                  </a:lnTo>
                  <a:lnTo>
                    <a:pt x="232" y="1427"/>
                  </a:lnTo>
                  <a:lnTo>
                    <a:pt x="232" y="1378"/>
                  </a:lnTo>
                  <a:lnTo>
                    <a:pt x="232" y="1054"/>
                  </a:lnTo>
                  <a:lnTo>
                    <a:pt x="232" y="1032"/>
                  </a:lnTo>
                  <a:lnTo>
                    <a:pt x="232" y="1010"/>
                  </a:lnTo>
                  <a:lnTo>
                    <a:pt x="232" y="1000"/>
                  </a:lnTo>
                  <a:lnTo>
                    <a:pt x="232" y="989"/>
                  </a:lnTo>
                  <a:lnTo>
                    <a:pt x="227" y="983"/>
                  </a:lnTo>
                  <a:lnTo>
                    <a:pt x="227" y="978"/>
                  </a:lnTo>
                  <a:lnTo>
                    <a:pt x="206" y="919"/>
                  </a:lnTo>
                  <a:lnTo>
                    <a:pt x="158" y="875"/>
                  </a:lnTo>
                  <a:lnTo>
                    <a:pt x="100" y="843"/>
                  </a:lnTo>
                  <a:lnTo>
                    <a:pt x="26" y="832"/>
                  </a:lnTo>
                  <a:lnTo>
                    <a:pt x="16" y="827"/>
                  </a:lnTo>
                  <a:lnTo>
                    <a:pt x="10" y="827"/>
                  </a:lnTo>
                  <a:lnTo>
                    <a:pt x="5" y="821"/>
                  </a:lnTo>
                  <a:lnTo>
                    <a:pt x="0" y="810"/>
                  </a:lnTo>
                  <a:lnTo>
                    <a:pt x="5" y="805"/>
                  </a:lnTo>
                  <a:lnTo>
                    <a:pt x="10" y="800"/>
                  </a:lnTo>
                  <a:lnTo>
                    <a:pt x="16" y="794"/>
                  </a:lnTo>
                  <a:lnTo>
                    <a:pt x="58" y="789"/>
                  </a:lnTo>
                  <a:lnTo>
                    <a:pt x="111" y="778"/>
                  </a:lnTo>
                  <a:lnTo>
                    <a:pt x="169" y="740"/>
                  </a:lnTo>
                  <a:lnTo>
                    <a:pt x="206" y="702"/>
                  </a:lnTo>
                  <a:lnTo>
                    <a:pt x="221" y="659"/>
                  </a:lnTo>
                  <a:lnTo>
                    <a:pt x="232" y="621"/>
                  </a:lnTo>
                  <a:lnTo>
                    <a:pt x="232" y="573"/>
                  </a:lnTo>
                  <a:lnTo>
                    <a:pt x="232" y="205"/>
                  </a:lnTo>
                  <a:lnTo>
                    <a:pt x="242" y="146"/>
                  </a:lnTo>
                  <a:lnTo>
                    <a:pt x="274" y="97"/>
                  </a:lnTo>
                  <a:lnTo>
                    <a:pt x="322" y="54"/>
                  </a:lnTo>
                  <a:lnTo>
                    <a:pt x="385" y="27"/>
                  </a:lnTo>
                  <a:lnTo>
                    <a:pt x="459" y="5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0521" y="4247"/>
              <a:ext cx="791" cy="735"/>
            </a:xfrm>
            <a:custGeom>
              <a:avLst/>
              <a:gdLst/>
              <a:ahLst/>
              <a:cxnLst>
                <a:cxn ang="0">
                  <a:pos x="375" y="11"/>
                </a:cxn>
                <a:cxn ang="0">
                  <a:pos x="475" y="119"/>
                </a:cxn>
                <a:cxn ang="0">
                  <a:pos x="549" y="33"/>
                </a:cxn>
                <a:cxn ang="0">
                  <a:pos x="681" y="0"/>
                </a:cxn>
                <a:cxn ang="0">
                  <a:pos x="781" y="60"/>
                </a:cxn>
                <a:cxn ang="0">
                  <a:pos x="760" y="179"/>
                </a:cxn>
                <a:cxn ang="0">
                  <a:pos x="686" y="195"/>
                </a:cxn>
                <a:cxn ang="0">
                  <a:pos x="649" y="168"/>
                </a:cxn>
                <a:cxn ang="0">
                  <a:pos x="654" y="103"/>
                </a:cxn>
                <a:cxn ang="0">
                  <a:pos x="702" y="44"/>
                </a:cxn>
                <a:cxn ang="0">
                  <a:pos x="649" y="33"/>
                </a:cxn>
                <a:cxn ang="0">
                  <a:pos x="554" y="76"/>
                </a:cxn>
                <a:cxn ang="0">
                  <a:pos x="491" y="195"/>
                </a:cxn>
                <a:cxn ang="0">
                  <a:pos x="433" y="449"/>
                </a:cxn>
                <a:cxn ang="0">
                  <a:pos x="401" y="590"/>
                </a:cxn>
                <a:cxn ang="0">
                  <a:pos x="449" y="692"/>
                </a:cxn>
                <a:cxn ang="0">
                  <a:pos x="559" y="681"/>
                </a:cxn>
                <a:cxn ang="0">
                  <a:pos x="670" y="563"/>
                </a:cxn>
                <a:cxn ang="0">
                  <a:pos x="707" y="471"/>
                </a:cxn>
                <a:cxn ang="0">
                  <a:pos x="728" y="471"/>
                </a:cxn>
                <a:cxn ang="0">
                  <a:pos x="739" y="476"/>
                </a:cxn>
                <a:cxn ang="0">
                  <a:pos x="723" y="552"/>
                </a:cxn>
                <a:cxn ang="0">
                  <a:pos x="612" y="692"/>
                </a:cxn>
                <a:cxn ang="0">
                  <a:pos x="422" y="725"/>
                </a:cxn>
                <a:cxn ang="0">
                  <a:pos x="317" y="611"/>
                </a:cxn>
                <a:cxn ang="0">
                  <a:pos x="253" y="692"/>
                </a:cxn>
                <a:cxn ang="0">
                  <a:pos x="106" y="730"/>
                </a:cxn>
                <a:cxn ang="0">
                  <a:pos x="6" y="665"/>
                </a:cxn>
                <a:cxn ang="0">
                  <a:pos x="42" y="546"/>
                </a:cxn>
                <a:cxn ang="0">
                  <a:pos x="111" y="535"/>
                </a:cxn>
                <a:cxn ang="0">
                  <a:pos x="137" y="557"/>
                </a:cxn>
                <a:cxn ang="0">
                  <a:pos x="137" y="633"/>
                </a:cxn>
                <a:cxn ang="0">
                  <a:pos x="95" y="692"/>
                </a:cxn>
                <a:cxn ang="0">
                  <a:pos x="153" y="698"/>
                </a:cxn>
                <a:cxn ang="0">
                  <a:pos x="275" y="600"/>
                </a:cxn>
                <a:cxn ang="0">
                  <a:pos x="359" y="308"/>
                </a:cxn>
                <a:cxn ang="0">
                  <a:pos x="391" y="146"/>
                </a:cxn>
                <a:cxn ang="0">
                  <a:pos x="343" y="44"/>
                </a:cxn>
                <a:cxn ang="0">
                  <a:pos x="269" y="38"/>
                </a:cxn>
                <a:cxn ang="0">
                  <a:pos x="158" y="114"/>
                </a:cxn>
                <a:cxn ang="0">
                  <a:pos x="85" y="260"/>
                </a:cxn>
                <a:cxn ang="0">
                  <a:pos x="64" y="265"/>
                </a:cxn>
                <a:cxn ang="0">
                  <a:pos x="53" y="254"/>
                </a:cxn>
                <a:cxn ang="0">
                  <a:pos x="69" y="179"/>
                </a:cxn>
                <a:cxn ang="0">
                  <a:pos x="180" y="38"/>
                </a:cxn>
              </a:cxnLst>
              <a:rect l="0" t="0" r="r" b="b"/>
              <a:pathLst>
                <a:path w="791" h="735">
                  <a:moveTo>
                    <a:pt x="306" y="0"/>
                  </a:moveTo>
                  <a:lnTo>
                    <a:pt x="338" y="0"/>
                  </a:lnTo>
                  <a:lnTo>
                    <a:pt x="375" y="11"/>
                  </a:lnTo>
                  <a:lnTo>
                    <a:pt x="412" y="33"/>
                  </a:lnTo>
                  <a:lnTo>
                    <a:pt x="449" y="65"/>
                  </a:lnTo>
                  <a:lnTo>
                    <a:pt x="475" y="119"/>
                  </a:lnTo>
                  <a:lnTo>
                    <a:pt x="491" y="92"/>
                  </a:lnTo>
                  <a:lnTo>
                    <a:pt x="517" y="60"/>
                  </a:lnTo>
                  <a:lnTo>
                    <a:pt x="549" y="33"/>
                  </a:lnTo>
                  <a:lnTo>
                    <a:pt x="591" y="6"/>
                  </a:lnTo>
                  <a:lnTo>
                    <a:pt x="644" y="0"/>
                  </a:lnTo>
                  <a:lnTo>
                    <a:pt x="681" y="0"/>
                  </a:lnTo>
                  <a:lnTo>
                    <a:pt x="718" y="11"/>
                  </a:lnTo>
                  <a:lnTo>
                    <a:pt x="754" y="33"/>
                  </a:lnTo>
                  <a:lnTo>
                    <a:pt x="781" y="60"/>
                  </a:lnTo>
                  <a:lnTo>
                    <a:pt x="791" y="103"/>
                  </a:lnTo>
                  <a:lnTo>
                    <a:pt x="786" y="146"/>
                  </a:lnTo>
                  <a:lnTo>
                    <a:pt x="760" y="179"/>
                  </a:lnTo>
                  <a:lnTo>
                    <a:pt x="733" y="195"/>
                  </a:lnTo>
                  <a:lnTo>
                    <a:pt x="707" y="200"/>
                  </a:lnTo>
                  <a:lnTo>
                    <a:pt x="686" y="195"/>
                  </a:lnTo>
                  <a:lnTo>
                    <a:pt x="670" y="190"/>
                  </a:lnTo>
                  <a:lnTo>
                    <a:pt x="660" y="179"/>
                  </a:lnTo>
                  <a:lnTo>
                    <a:pt x="649" y="168"/>
                  </a:lnTo>
                  <a:lnTo>
                    <a:pt x="649" y="157"/>
                  </a:lnTo>
                  <a:lnTo>
                    <a:pt x="644" y="146"/>
                  </a:lnTo>
                  <a:lnTo>
                    <a:pt x="654" y="103"/>
                  </a:lnTo>
                  <a:lnTo>
                    <a:pt x="681" y="71"/>
                  </a:lnTo>
                  <a:lnTo>
                    <a:pt x="723" y="54"/>
                  </a:lnTo>
                  <a:lnTo>
                    <a:pt x="702" y="44"/>
                  </a:lnTo>
                  <a:lnTo>
                    <a:pt x="681" y="38"/>
                  </a:lnTo>
                  <a:lnTo>
                    <a:pt x="665" y="33"/>
                  </a:lnTo>
                  <a:lnTo>
                    <a:pt x="649" y="33"/>
                  </a:lnTo>
                  <a:lnTo>
                    <a:pt x="644" y="33"/>
                  </a:lnTo>
                  <a:lnTo>
                    <a:pt x="591" y="44"/>
                  </a:lnTo>
                  <a:lnTo>
                    <a:pt x="554" y="76"/>
                  </a:lnTo>
                  <a:lnTo>
                    <a:pt x="522" y="114"/>
                  </a:lnTo>
                  <a:lnTo>
                    <a:pt x="507" y="157"/>
                  </a:lnTo>
                  <a:lnTo>
                    <a:pt x="491" y="195"/>
                  </a:lnTo>
                  <a:lnTo>
                    <a:pt x="485" y="227"/>
                  </a:lnTo>
                  <a:lnTo>
                    <a:pt x="485" y="227"/>
                  </a:lnTo>
                  <a:lnTo>
                    <a:pt x="433" y="449"/>
                  </a:lnTo>
                  <a:lnTo>
                    <a:pt x="417" y="508"/>
                  </a:lnTo>
                  <a:lnTo>
                    <a:pt x="406" y="552"/>
                  </a:lnTo>
                  <a:lnTo>
                    <a:pt x="401" y="590"/>
                  </a:lnTo>
                  <a:lnTo>
                    <a:pt x="406" y="633"/>
                  </a:lnTo>
                  <a:lnTo>
                    <a:pt x="422" y="665"/>
                  </a:lnTo>
                  <a:lnTo>
                    <a:pt x="449" y="692"/>
                  </a:lnTo>
                  <a:lnTo>
                    <a:pt x="491" y="698"/>
                  </a:lnTo>
                  <a:lnTo>
                    <a:pt x="522" y="692"/>
                  </a:lnTo>
                  <a:lnTo>
                    <a:pt x="559" y="681"/>
                  </a:lnTo>
                  <a:lnTo>
                    <a:pt x="596" y="660"/>
                  </a:lnTo>
                  <a:lnTo>
                    <a:pt x="638" y="617"/>
                  </a:lnTo>
                  <a:lnTo>
                    <a:pt x="670" y="563"/>
                  </a:lnTo>
                  <a:lnTo>
                    <a:pt x="702" y="487"/>
                  </a:lnTo>
                  <a:lnTo>
                    <a:pt x="707" y="476"/>
                  </a:lnTo>
                  <a:lnTo>
                    <a:pt x="707" y="471"/>
                  </a:lnTo>
                  <a:lnTo>
                    <a:pt x="712" y="471"/>
                  </a:lnTo>
                  <a:lnTo>
                    <a:pt x="723" y="471"/>
                  </a:lnTo>
                  <a:lnTo>
                    <a:pt x="728" y="471"/>
                  </a:lnTo>
                  <a:lnTo>
                    <a:pt x="733" y="471"/>
                  </a:lnTo>
                  <a:lnTo>
                    <a:pt x="739" y="471"/>
                  </a:lnTo>
                  <a:lnTo>
                    <a:pt x="739" y="476"/>
                  </a:lnTo>
                  <a:lnTo>
                    <a:pt x="744" y="481"/>
                  </a:lnTo>
                  <a:lnTo>
                    <a:pt x="739" y="508"/>
                  </a:lnTo>
                  <a:lnTo>
                    <a:pt x="723" y="552"/>
                  </a:lnTo>
                  <a:lnTo>
                    <a:pt x="696" y="600"/>
                  </a:lnTo>
                  <a:lnTo>
                    <a:pt x="660" y="649"/>
                  </a:lnTo>
                  <a:lnTo>
                    <a:pt x="612" y="692"/>
                  </a:lnTo>
                  <a:lnTo>
                    <a:pt x="554" y="725"/>
                  </a:lnTo>
                  <a:lnTo>
                    <a:pt x="485" y="735"/>
                  </a:lnTo>
                  <a:lnTo>
                    <a:pt x="422" y="725"/>
                  </a:lnTo>
                  <a:lnTo>
                    <a:pt x="375" y="698"/>
                  </a:lnTo>
                  <a:lnTo>
                    <a:pt x="338" y="654"/>
                  </a:lnTo>
                  <a:lnTo>
                    <a:pt x="317" y="611"/>
                  </a:lnTo>
                  <a:lnTo>
                    <a:pt x="306" y="627"/>
                  </a:lnTo>
                  <a:lnTo>
                    <a:pt x="285" y="660"/>
                  </a:lnTo>
                  <a:lnTo>
                    <a:pt x="253" y="692"/>
                  </a:lnTo>
                  <a:lnTo>
                    <a:pt x="206" y="725"/>
                  </a:lnTo>
                  <a:lnTo>
                    <a:pt x="148" y="735"/>
                  </a:lnTo>
                  <a:lnTo>
                    <a:pt x="106" y="730"/>
                  </a:lnTo>
                  <a:lnTo>
                    <a:pt x="64" y="719"/>
                  </a:lnTo>
                  <a:lnTo>
                    <a:pt x="32" y="698"/>
                  </a:lnTo>
                  <a:lnTo>
                    <a:pt x="6" y="665"/>
                  </a:lnTo>
                  <a:lnTo>
                    <a:pt x="0" y="627"/>
                  </a:lnTo>
                  <a:lnTo>
                    <a:pt x="11" y="579"/>
                  </a:lnTo>
                  <a:lnTo>
                    <a:pt x="42" y="546"/>
                  </a:lnTo>
                  <a:lnTo>
                    <a:pt x="85" y="530"/>
                  </a:lnTo>
                  <a:lnTo>
                    <a:pt x="95" y="535"/>
                  </a:lnTo>
                  <a:lnTo>
                    <a:pt x="111" y="535"/>
                  </a:lnTo>
                  <a:lnTo>
                    <a:pt x="122" y="541"/>
                  </a:lnTo>
                  <a:lnTo>
                    <a:pt x="132" y="546"/>
                  </a:lnTo>
                  <a:lnTo>
                    <a:pt x="137" y="557"/>
                  </a:lnTo>
                  <a:lnTo>
                    <a:pt x="143" y="573"/>
                  </a:lnTo>
                  <a:lnTo>
                    <a:pt x="148" y="590"/>
                  </a:lnTo>
                  <a:lnTo>
                    <a:pt x="137" y="633"/>
                  </a:lnTo>
                  <a:lnTo>
                    <a:pt x="111" y="660"/>
                  </a:lnTo>
                  <a:lnTo>
                    <a:pt x="69" y="676"/>
                  </a:lnTo>
                  <a:lnTo>
                    <a:pt x="95" y="692"/>
                  </a:lnTo>
                  <a:lnTo>
                    <a:pt x="122" y="698"/>
                  </a:lnTo>
                  <a:lnTo>
                    <a:pt x="137" y="698"/>
                  </a:lnTo>
                  <a:lnTo>
                    <a:pt x="153" y="698"/>
                  </a:lnTo>
                  <a:lnTo>
                    <a:pt x="201" y="687"/>
                  </a:lnTo>
                  <a:lnTo>
                    <a:pt x="243" y="649"/>
                  </a:lnTo>
                  <a:lnTo>
                    <a:pt x="275" y="600"/>
                  </a:lnTo>
                  <a:lnTo>
                    <a:pt x="301" y="530"/>
                  </a:lnTo>
                  <a:lnTo>
                    <a:pt x="333" y="406"/>
                  </a:lnTo>
                  <a:lnTo>
                    <a:pt x="359" y="308"/>
                  </a:lnTo>
                  <a:lnTo>
                    <a:pt x="375" y="233"/>
                  </a:lnTo>
                  <a:lnTo>
                    <a:pt x="385" y="179"/>
                  </a:lnTo>
                  <a:lnTo>
                    <a:pt x="391" y="146"/>
                  </a:lnTo>
                  <a:lnTo>
                    <a:pt x="380" y="98"/>
                  </a:lnTo>
                  <a:lnTo>
                    <a:pt x="369" y="65"/>
                  </a:lnTo>
                  <a:lnTo>
                    <a:pt x="343" y="44"/>
                  </a:lnTo>
                  <a:lnTo>
                    <a:pt x="322" y="38"/>
                  </a:lnTo>
                  <a:lnTo>
                    <a:pt x="301" y="33"/>
                  </a:lnTo>
                  <a:lnTo>
                    <a:pt x="269" y="38"/>
                  </a:lnTo>
                  <a:lnTo>
                    <a:pt x="232" y="49"/>
                  </a:lnTo>
                  <a:lnTo>
                    <a:pt x="195" y="76"/>
                  </a:lnTo>
                  <a:lnTo>
                    <a:pt x="158" y="114"/>
                  </a:lnTo>
                  <a:lnTo>
                    <a:pt x="122" y="173"/>
                  </a:lnTo>
                  <a:lnTo>
                    <a:pt x="90" y="244"/>
                  </a:lnTo>
                  <a:lnTo>
                    <a:pt x="85" y="260"/>
                  </a:lnTo>
                  <a:lnTo>
                    <a:pt x="79" y="265"/>
                  </a:lnTo>
                  <a:lnTo>
                    <a:pt x="69" y="265"/>
                  </a:lnTo>
                  <a:lnTo>
                    <a:pt x="64" y="265"/>
                  </a:lnTo>
                  <a:lnTo>
                    <a:pt x="58" y="265"/>
                  </a:lnTo>
                  <a:lnTo>
                    <a:pt x="53" y="260"/>
                  </a:lnTo>
                  <a:lnTo>
                    <a:pt x="53" y="254"/>
                  </a:lnTo>
                  <a:lnTo>
                    <a:pt x="48" y="249"/>
                  </a:lnTo>
                  <a:lnTo>
                    <a:pt x="53" y="222"/>
                  </a:lnTo>
                  <a:lnTo>
                    <a:pt x="69" y="179"/>
                  </a:lnTo>
                  <a:lnTo>
                    <a:pt x="95" y="130"/>
                  </a:lnTo>
                  <a:lnTo>
                    <a:pt x="132" y="81"/>
                  </a:lnTo>
                  <a:lnTo>
                    <a:pt x="180" y="38"/>
                  </a:lnTo>
                  <a:lnTo>
                    <a:pt x="238" y="11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11428" y="4437"/>
              <a:ext cx="343" cy="773"/>
            </a:xfrm>
            <a:custGeom>
              <a:avLst/>
              <a:gdLst/>
              <a:ahLst/>
              <a:cxnLst>
                <a:cxn ang="0">
                  <a:pos x="217" y="270"/>
                </a:cxn>
                <a:cxn ang="0">
                  <a:pos x="269" y="351"/>
                </a:cxn>
                <a:cxn ang="0">
                  <a:pos x="269" y="378"/>
                </a:cxn>
                <a:cxn ang="0">
                  <a:pos x="259" y="405"/>
                </a:cxn>
                <a:cxn ang="0">
                  <a:pos x="233" y="475"/>
                </a:cxn>
                <a:cxn ang="0">
                  <a:pos x="211" y="535"/>
                </a:cxn>
                <a:cxn ang="0">
                  <a:pos x="164" y="654"/>
                </a:cxn>
                <a:cxn ang="0">
                  <a:pos x="153" y="702"/>
                </a:cxn>
                <a:cxn ang="0">
                  <a:pos x="159" y="724"/>
                </a:cxn>
                <a:cxn ang="0">
                  <a:pos x="169" y="740"/>
                </a:cxn>
                <a:cxn ang="0">
                  <a:pos x="217" y="735"/>
                </a:cxn>
                <a:cxn ang="0">
                  <a:pos x="280" y="659"/>
                </a:cxn>
                <a:cxn ang="0">
                  <a:pos x="306" y="594"/>
                </a:cxn>
                <a:cxn ang="0">
                  <a:pos x="317" y="583"/>
                </a:cxn>
                <a:cxn ang="0">
                  <a:pos x="327" y="583"/>
                </a:cxn>
                <a:cxn ang="0">
                  <a:pos x="338" y="583"/>
                </a:cxn>
                <a:cxn ang="0">
                  <a:pos x="343" y="600"/>
                </a:cxn>
                <a:cxn ang="0">
                  <a:pos x="327" y="648"/>
                </a:cxn>
                <a:cxn ang="0">
                  <a:pos x="275" y="729"/>
                </a:cxn>
                <a:cxn ang="0">
                  <a:pos x="180" y="773"/>
                </a:cxn>
                <a:cxn ang="0">
                  <a:pos x="85" y="724"/>
                </a:cxn>
                <a:cxn ang="0">
                  <a:pos x="74" y="659"/>
                </a:cxn>
                <a:cxn ang="0">
                  <a:pos x="85" y="627"/>
                </a:cxn>
                <a:cxn ang="0">
                  <a:pos x="169" y="400"/>
                </a:cxn>
                <a:cxn ang="0">
                  <a:pos x="185" y="345"/>
                </a:cxn>
                <a:cxn ang="0">
                  <a:pos x="185" y="313"/>
                </a:cxn>
                <a:cxn ang="0">
                  <a:pos x="180" y="291"/>
                </a:cxn>
                <a:cxn ang="0">
                  <a:pos x="159" y="286"/>
                </a:cxn>
                <a:cxn ang="0">
                  <a:pos x="95" y="318"/>
                </a:cxn>
                <a:cxn ang="0">
                  <a:pos x="43" y="427"/>
                </a:cxn>
                <a:cxn ang="0">
                  <a:pos x="37" y="443"/>
                </a:cxn>
                <a:cxn ang="0">
                  <a:pos x="22" y="443"/>
                </a:cxn>
                <a:cxn ang="0">
                  <a:pos x="11" y="443"/>
                </a:cxn>
                <a:cxn ang="0">
                  <a:pos x="0" y="437"/>
                </a:cxn>
                <a:cxn ang="0">
                  <a:pos x="6" y="410"/>
                </a:cxn>
                <a:cxn ang="0">
                  <a:pos x="43" y="335"/>
                </a:cxn>
                <a:cxn ang="0">
                  <a:pos x="116" y="264"/>
                </a:cxn>
                <a:cxn ang="0">
                  <a:pos x="269" y="0"/>
                </a:cxn>
                <a:cxn ang="0">
                  <a:pos x="296" y="5"/>
                </a:cxn>
                <a:cxn ang="0">
                  <a:pos x="306" y="27"/>
                </a:cxn>
                <a:cxn ang="0">
                  <a:pos x="312" y="43"/>
                </a:cxn>
                <a:cxn ang="0">
                  <a:pos x="301" y="81"/>
                </a:cxn>
                <a:cxn ang="0">
                  <a:pos x="269" y="102"/>
                </a:cxn>
                <a:cxn ang="0">
                  <a:pos x="233" y="102"/>
                </a:cxn>
                <a:cxn ang="0">
                  <a:pos x="211" y="86"/>
                </a:cxn>
                <a:cxn ang="0">
                  <a:pos x="206" y="59"/>
                </a:cxn>
                <a:cxn ang="0">
                  <a:pos x="217" y="27"/>
                </a:cxn>
                <a:cxn ang="0">
                  <a:pos x="248" y="5"/>
                </a:cxn>
              </a:cxnLst>
              <a:rect l="0" t="0" r="r" b="b"/>
              <a:pathLst>
                <a:path w="343" h="773">
                  <a:moveTo>
                    <a:pt x="164" y="254"/>
                  </a:moveTo>
                  <a:lnTo>
                    <a:pt x="217" y="270"/>
                  </a:lnTo>
                  <a:lnTo>
                    <a:pt x="259" y="302"/>
                  </a:lnTo>
                  <a:lnTo>
                    <a:pt x="269" y="351"/>
                  </a:lnTo>
                  <a:lnTo>
                    <a:pt x="269" y="362"/>
                  </a:lnTo>
                  <a:lnTo>
                    <a:pt x="269" y="378"/>
                  </a:lnTo>
                  <a:lnTo>
                    <a:pt x="264" y="389"/>
                  </a:lnTo>
                  <a:lnTo>
                    <a:pt x="259" y="405"/>
                  </a:lnTo>
                  <a:lnTo>
                    <a:pt x="248" y="437"/>
                  </a:lnTo>
                  <a:lnTo>
                    <a:pt x="233" y="475"/>
                  </a:lnTo>
                  <a:lnTo>
                    <a:pt x="222" y="513"/>
                  </a:lnTo>
                  <a:lnTo>
                    <a:pt x="211" y="535"/>
                  </a:lnTo>
                  <a:lnTo>
                    <a:pt x="174" y="627"/>
                  </a:lnTo>
                  <a:lnTo>
                    <a:pt x="164" y="654"/>
                  </a:lnTo>
                  <a:lnTo>
                    <a:pt x="159" y="675"/>
                  </a:lnTo>
                  <a:lnTo>
                    <a:pt x="153" y="702"/>
                  </a:lnTo>
                  <a:lnTo>
                    <a:pt x="159" y="713"/>
                  </a:lnTo>
                  <a:lnTo>
                    <a:pt x="159" y="724"/>
                  </a:lnTo>
                  <a:lnTo>
                    <a:pt x="164" y="735"/>
                  </a:lnTo>
                  <a:lnTo>
                    <a:pt x="169" y="740"/>
                  </a:lnTo>
                  <a:lnTo>
                    <a:pt x="185" y="740"/>
                  </a:lnTo>
                  <a:lnTo>
                    <a:pt x="217" y="735"/>
                  </a:lnTo>
                  <a:lnTo>
                    <a:pt x="248" y="708"/>
                  </a:lnTo>
                  <a:lnTo>
                    <a:pt x="280" y="659"/>
                  </a:lnTo>
                  <a:lnTo>
                    <a:pt x="301" y="600"/>
                  </a:lnTo>
                  <a:lnTo>
                    <a:pt x="306" y="594"/>
                  </a:lnTo>
                  <a:lnTo>
                    <a:pt x="312" y="589"/>
                  </a:lnTo>
                  <a:lnTo>
                    <a:pt x="317" y="583"/>
                  </a:lnTo>
                  <a:lnTo>
                    <a:pt x="327" y="583"/>
                  </a:lnTo>
                  <a:lnTo>
                    <a:pt x="327" y="583"/>
                  </a:lnTo>
                  <a:lnTo>
                    <a:pt x="333" y="583"/>
                  </a:lnTo>
                  <a:lnTo>
                    <a:pt x="338" y="583"/>
                  </a:lnTo>
                  <a:lnTo>
                    <a:pt x="343" y="589"/>
                  </a:lnTo>
                  <a:lnTo>
                    <a:pt x="343" y="600"/>
                  </a:lnTo>
                  <a:lnTo>
                    <a:pt x="338" y="616"/>
                  </a:lnTo>
                  <a:lnTo>
                    <a:pt x="327" y="648"/>
                  </a:lnTo>
                  <a:lnTo>
                    <a:pt x="301" y="691"/>
                  </a:lnTo>
                  <a:lnTo>
                    <a:pt x="275" y="729"/>
                  </a:lnTo>
                  <a:lnTo>
                    <a:pt x="233" y="762"/>
                  </a:lnTo>
                  <a:lnTo>
                    <a:pt x="180" y="773"/>
                  </a:lnTo>
                  <a:lnTo>
                    <a:pt x="127" y="756"/>
                  </a:lnTo>
                  <a:lnTo>
                    <a:pt x="85" y="724"/>
                  </a:lnTo>
                  <a:lnTo>
                    <a:pt x="74" y="675"/>
                  </a:lnTo>
                  <a:lnTo>
                    <a:pt x="74" y="659"/>
                  </a:lnTo>
                  <a:lnTo>
                    <a:pt x="80" y="643"/>
                  </a:lnTo>
                  <a:lnTo>
                    <a:pt x="85" y="627"/>
                  </a:lnTo>
                  <a:lnTo>
                    <a:pt x="153" y="443"/>
                  </a:lnTo>
                  <a:lnTo>
                    <a:pt x="169" y="400"/>
                  </a:lnTo>
                  <a:lnTo>
                    <a:pt x="180" y="367"/>
                  </a:lnTo>
                  <a:lnTo>
                    <a:pt x="185" y="345"/>
                  </a:lnTo>
                  <a:lnTo>
                    <a:pt x="190" y="329"/>
                  </a:lnTo>
                  <a:lnTo>
                    <a:pt x="185" y="313"/>
                  </a:lnTo>
                  <a:lnTo>
                    <a:pt x="185" y="297"/>
                  </a:lnTo>
                  <a:lnTo>
                    <a:pt x="180" y="291"/>
                  </a:lnTo>
                  <a:lnTo>
                    <a:pt x="169" y="286"/>
                  </a:lnTo>
                  <a:lnTo>
                    <a:pt x="159" y="286"/>
                  </a:lnTo>
                  <a:lnTo>
                    <a:pt x="127" y="291"/>
                  </a:lnTo>
                  <a:lnTo>
                    <a:pt x="95" y="318"/>
                  </a:lnTo>
                  <a:lnTo>
                    <a:pt x="64" y="362"/>
                  </a:lnTo>
                  <a:lnTo>
                    <a:pt x="43" y="427"/>
                  </a:lnTo>
                  <a:lnTo>
                    <a:pt x="37" y="437"/>
                  </a:lnTo>
                  <a:lnTo>
                    <a:pt x="37" y="443"/>
                  </a:lnTo>
                  <a:lnTo>
                    <a:pt x="32" y="443"/>
                  </a:lnTo>
                  <a:lnTo>
                    <a:pt x="22" y="443"/>
                  </a:lnTo>
                  <a:lnTo>
                    <a:pt x="16" y="443"/>
                  </a:lnTo>
                  <a:lnTo>
                    <a:pt x="11" y="443"/>
                  </a:lnTo>
                  <a:lnTo>
                    <a:pt x="6" y="443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6" y="410"/>
                  </a:lnTo>
                  <a:lnTo>
                    <a:pt x="16" y="378"/>
                  </a:lnTo>
                  <a:lnTo>
                    <a:pt x="43" y="335"/>
                  </a:lnTo>
                  <a:lnTo>
                    <a:pt x="74" y="297"/>
                  </a:lnTo>
                  <a:lnTo>
                    <a:pt x="116" y="264"/>
                  </a:lnTo>
                  <a:lnTo>
                    <a:pt x="164" y="254"/>
                  </a:lnTo>
                  <a:close/>
                  <a:moveTo>
                    <a:pt x="269" y="0"/>
                  </a:moveTo>
                  <a:lnTo>
                    <a:pt x="280" y="0"/>
                  </a:lnTo>
                  <a:lnTo>
                    <a:pt x="296" y="5"/>
                  </a:lnTo>
                  <a:lnTo>
                    <a:pt x="301" y="16"/>
                  </a:lnTo>
                  <a:lnTo>
                    <a:pt x="306" y="27"/>
                  </a:lnTo>
                  <a:lnTo>
                    <a:pt x="312" y="32"/>
                  </a:lnTo>
                  <a:lnTo>
                    <a:pt x="312" y="43"/>
                  </a:lnTo>
                  <a:lnTo>
                    <a:pt x="312" y="59"/>
                  </a:lnTo>
                  <a:lnTo>
                    <a:pt x="301" y="81"/>
                  </a:lnTo>
                  <a:lnTo>
                    <a:pt x="285" y="91"/>
                  </a:lnTo>
                  <a:lnTo>
                    <a:pt x="269" y="102"/>
                  </a:lnTo>
                  <a:lnTo>
                    <a:pt x="248" y="108"/>
                  </a:lnTo>
                  <a:lnTo>
                    <a:pt x="233" y="102"/>
                  </a:lnTo>
                  <a:lnTo>
                    <a:pt x="222" y="97"/>
                  </a:lnTo>
                  <a:lnTo>
                    <a:pt x="211" y="86"/>
                  </a:lnTo>
                  <a:lnTo>
                    <a:pt x="206" y="75"/>
                  </a:lnTo>
                  <a:lnTo>
                    <a:pt x="206" y="59"/>
                  </a:lnTo>
                  <a:lnTo>
                    <a:pt x="211" y="43"/>
                  </a:lnTo>
                  <a:lnTo>
                    <a:pt x="217" y="27"/>
                  </a:lnTo>
                  <a:lnTo>
                    <a:pt x="233" y="10"/>
                  </a:lnTo>
                  <a:lnTo>
                    <a:pt x="248" y="5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2051" y="4793"/>
              <a:ext cx="184" cy="48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6" y="11"/>
                </a:cxn>
                <a:cxn ang="0">
                  <a:pos x="158" y="44"/>
                </a:cxn>
                <a:cxn ang="0">
                  <a:pos x="179" y="98"/>
                </a:cxn>
                <a:cxn ang="0">
                  <a:pos x="184" y="168"/>
                </a:cxn>
                <a:cxn ang="0">
                  <a:pos x="184" y="168"/>
                </a:cxn>
                <a:cxn ang="0">
                  <a:pos x="174" y="260"/>
                </a:cxn>
                <a:cxn ang="0">
                  <a:pos x="147" y="335"/>
                </a:cxn>
                <a:cxn ang="0">
                  <a:pos x="116" y="400"/>
                </a:cxn>
                <a:cxn ang="0">
                  <a:pos x="84" y="444"/>
                </a:cxn>
                <a:cxn ang="0">
                  <a:pos x="58" y="476"/>
                </a:cxn>
                <a:cxn ang="0">
                  <a:pos x="37" y="487"/>
                </a:cxn>
                <a:cxn ang="0">
                  <a:pos x="31" y="481"/>
                </a:cxn>
                <a:cxn ang="0">
                  <a:pos x="26" y="476"/>
                </a:cxn>
                <a:cxn ang="0">
                  <a:pos x="26" y="465"/>
                </a:cxn>
                <a:cxn ang="0">
                  <a:pos x="26" y="465"/>
                </a:cxn>
                <a:cxn ang="0">
                  <a:pos x="26" y="460"/>
                </a:cxn>
                <a:cxn ang="0">
                  <a:pos x="26" y="454"/>
                </a:cxn>
                <a:cxn ang="0">
                  <a:pos x="31" y="449"/>
                </a:cxn>
                <a:cxn ang="0">
                  <a:pos x="42" y="444"/>
                </a:cxn>
                <a:cxn ang="0">
                  <a:pos x="79" y="395"/>
                </a:cxn>
                <a:cxn ang="0">
                  <a:pos x="116" y="330"/>
                </a:cxn>
                <a:cxn ang="0">
                  <a:pos x="137" y="254"/>
                </a:cxn>
                <a:cxn ang="0">
                  <a:pos x="147" y="168"/>
                </a:cxn>
                <a:cxn ang="0">
                  <a:pos x="147" y="157"/>
                </a:cxn>
                <a:cxn ang="0">
                  <a:pos x="147" y="146"/>
                </a:cxn>
                <a:cxn ang="0">
                  <a:pos x="147" y="146"/>
                </a:cxn>
                <a:cxn ang="0">
                  <a:pos x="147" y="146"/>
                </a:cxn>
                <a:cxn ang="0">
                  <a:pos x="142" y="146"/>
                </a:cxn>
                <a:cxn ang="0">
                  <a:pos x="142" y="146"/>
                </a:cxn>
                <a:cxn ang="0">
                  <a:pos x="137" y="152"/>
                </a:cxn>
                <a:cxn ang="0">
                  <a:pos x="121" y="162"/>
                </a:cxn>
                <a:cxn ang="0">
                  <a:pos x="100" y="168"/>
                </a:cxn>
                <a:cxn ang="0">
                  <a:pos x="84" y="168"/>
                </a:cxn>
                <a:cxn ang="0">
                  <a:pos x="47" y="162"/>
                </a:cxn>
                <a:cxn ang="0">
                  <a:pos x="21" y="141"/>
                </a:cxn>
                <a:cxn ang="0">
                  <a:pos x="5" y="114"/>
                </a:cxn>
                <a:cxn ang="0">
                  <a:pos x="0" y="81"/>
                </a:cxn>
                <a:cxn ang="0">
                  <a:pos x="5" y="54"/>
                </a:cxn>
                <a:cxn ang="0">
                  <a:pos x="21" y="27"/>
                </a:cxn>
                <a:cxn ang="0">
                  <a:pos x="47" y="6"/>
                </a:cxn>
                <a:cxn ang="0">
                  <a:pos x="84" y="0"/>
                </a:cxn>
              </a:cxnLst>
              <a:rect l="0" t="0" r="r" b="b"/>
              <a:pathLst>
                <a:path w="184" h="487">
                  <a:moveTo>
                    <a:pt x="84" y="0"/>
                  </a:moveTo>
                  <a:lnTo>
                    <a:pt x="126" y="11"/>
                  </a:lnTo>
                  <a:lnTo>
                    <a:pt x="158" y="44"/>
                  </a:lnTo>
                  <a:lnTo>
                    <a:pt x="179" y="98"/>
                  </a:lnTo>
                  <a:lnTo>
                    <a:pt x="184" y="168"/>
                  </a:lnTo>
                  <a:lnTo>
                    <a:pt x="184" y="168"/>
                  </a:lnTo>
                  <a:lnTo>
                    <a:pt x="174" y="260"/>
                  </a:lnTo>
                  <a:lnTo>
                    <a:pt x="147" y="335"/>
                  </a:lnTo>
                  <a:lnTo>
                    <a:pt x="116" y="400"/>
                  </a:lnTo>
                  <a:lnTo>
                    <a:pt x="84" y="444"/>
                  </a:lnTo>
                  <a:lnTo>
                    <a:pt x="58" y="476"/>
                  </a:lnTo>
                  <a:lnTo>
                    <a:pt x="37" y="487"/>
                  </a:lnTo>
                  <a:lnTo>
                    <a:pt x="31" y="481"/>
                  </a:lnTo>
                  <a:lnTo>
                    <a:pt x="26" y="476"/>
                  </a:lnTo>
                  <a:lnTo>
                    <a:pt x="26" y="465"/>
                  </a:lnTo>
                  <a:lnTo>
                    <a:pt x="26" y="465"/>
                  </a:lnTo>
                  <a:lnTo>
                    <a:pt x="26" y="460"/>
                  </a:lnTo>
                  <a:lnTo>
                    <a:pt x="26" y="454"/>
                  </a:lnTo>
                  <a:lnTo>
                    <a:pt x="31" y="449"/>
                  </a:lnTo>
                  <a:lnTo>
                    <a:pt x="42" y="444"/>
                  </a:lnTo>
                  <a:lnTo>
                    <a:pt x="79" y="395"/>
                  </a:lnTo>
                  <a:lnTo>
                    <a:pt x="116" y="330"/>
                  </a:lnTo>
                  <a:lnTo>
                    <a:pt x="137" y="254"/>
                  </a:lnTo>
                  <a:lnTo>
                    <a:pt x="147" y="168"/>
                  </a:lnTo>
                  <a:lnTo>
                    <a:pt x="147" y="157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37" y="152"/>
                  </a:lnTo>
                  <a:lnTo>
                    <a:pt x="121" y="162"/>
                  </a:lnTo>
                  <a:lnTo>
                    <a:pt x="100" y="168"/>
                  </a:lnTo>
                  <a:lnTo>
                    <a:pt x="84" y="168"/>
                  </a:lnTo>
                  <a:lnTo>
                    <a:pt x="47" y="162"/>
                  </a:lnTo>
                  <a:lnTo>
                    <a:pt x="21" y="141"/>
                  </a:lnTo>
                  <a:lnTo>
                    <a:pt x="5" y="114"/>
                  </a:lnTo>
                  <a:lnTo>
                    <a:pt x="0" y="81"/>
                  </a:lnTo>
                  <a:lnTo>
                    <a:pt x="5" y="54"/>
                  </a:lnTo>
                  <a:lnTo>
                    <a:pt x="21" y="27"/>
                  </a:lnTo>
                  <a:lnTo>
                    <a:pt x="47" y="6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12668" y="4247"/>
              <a:ext cx="791" cy="735"/>
            </a:xfrm>
            <a:custGeom>
              <a:avLst/>
              <a:gdLst/>
              <a:ahLst/>
              <a:cxnLst>
                <a:cxn ang="0">
                  <a:pos x="374" y="11"/>
                </a:cxn>
                <a:cxn ang="0">
                  <a:pos x="475" y="119"/>
                </a:cxn>
                <a:cxn ang="0">
                  <a:pos x="548" y="33"/>
                </a:cxn>
                <a:cxn ang="0">
                  <a:pos x="680" y="0"/>
                </a:cxn>
                <a:cxn ang="0">
                  <a:pos x="781" y="60"/>
                </a:cxn>
                <a:cxn ang="0">
                  <a:pos x="759" y="179"/>
                </a:cxn>
                <a:cxn ang="0">
                  <a:pos x="686" y="195"/>
                </a:cxn>
                <a:cxn ang="0">
                  <a:pos x="649" y="168"/>
                </a:cxn>
                <a:cxn ang="0">
                  <a:pos x="654" y="103"/>
                </a:cxn>
                <a:cxn ang="0">
                  <a:pos x="701" y="44"/>
                </a:cxn>
                <a:cxn ang="0">
                  <a:pos x="649" y="33"/>
                </a:cxn>
                <a:cxn ang="0">
                  <a:pos x="554" y="76"/>
                </a:cxn>
                <a:cxn ang="0">
                  <a:pos x="490" y="195"/>
                </a:cxn>
                <a:cxn ang="0">
                  <a:pos x="417" y="508"/>
                </a:cxn>
                <a:cxn ang="0">
                  <a:pos x="406" y="633"/>
                </a:cxn>
                <a:cxn ang="0">
                  <a:pos x="490" y="698"/>
                </a:cxn>
                <a:cxn ang="0">
                  <a:pos x="596" y="660"/>
                </a:cxn>
                <a:cxn ang="0">
                  <a:pos x="701" y="487"/>
                </a:cxn>
                <a:cxn ang="0">
                  <a:pos x="712" y="471"/>
                </a:cxn>
                <a:cxn ang="0">
                  <a:pos x="733" y="471"/>
                </a:cxn>
                <a:cxn ang="0">
                  <a:pos x="744" y="481"/>
                </a:cxn>
                <a:cxn ang="0">
                  <a:pos x="696" y="600"/>
                </a:cxn>
                <a:cxn ang="0">
                  <a:pos x="554" y="725"/>
                </a:cxn>
                <a:cxn ang="0">
                  <a:pos x="374" y="698"/>
                </a:cxn>
                <a:cxn ang="0">
                  <a:pos x="306" y="627"/>
                </a:cxn>
                <a:cxn ang="0">
                  <a:pos x="206" y="725"/>
                </a:cxn>
                <a:cxn ang="0">
                  <a:pos x="63" y="719"/>
                </a:cxn>
                <a:cxn ang="0">
                  <a:pos x="0" y="627"/>
                </a:cxn>
                <a:cxn ang="0">
                  <a:pos x="84" y="530"/>
                </a:cxn>
                <a:cxn ang="0">
                  <a:pos x="121" y="541"/>
                </a:cxn>
                <a:cxn ang="0">
                  <a:pos x="142" y="573"/>
                </a:cxn>
                <a:cxn ang="0">
                  <a:pos x="105" y="660"/>
                </a:cxn>
                <a:cxn ang="0">
                  <a:pos x="121" y="698"/>
                </a:cxn>
                <a:cxn ang="0">
                  <a:pos x="200" y="687"/>
                </a:cxn>
                <a:cxn ang="0">
                  <a:pos x="301" y="530"/>
                </a:cxn>
                <a:cxn ang="0">
                  <a:pos x="374" y="233"/>
                </a:cxn>
                <a:cxn ang="0">
                  <a:pos x="380" y="98"/>
                </a:cxn>
                <a:cxn ang="0">
                  <a:pos x="322" y="38"/>
                </a:cxn>
                <a:cxn ang="0">
                  <a:pos x="232" y="49"/>
                </a:cxn>
                <a:cxn ang="0">
                  <a:pos x="121" y="173"/>
                </a:cxn>
                <a:cxn ang="0">
                  <a:pos x="79" y="265"/>
                </a:cxn>
                <a:cxn ang="0">
                  <a:pos x="58" y="265"/>
                </a:cxn>
                <a:cxn ang="0">
                  <a:pos x="47" y="249"/>
                </a:cxn>
                <a:cxn ang="0">
                  <a:pos x="95" y="130"/>
                </a:cxn>
                <a:cxn ang="0">
                  <a:pos x="237" y="11"/>
                </a:cxn>
              </a:cxnLst>
              <a:rect l="0" t="0" r="r" b="b"/>
              <a:pathLst>
                <a:path w="791" h="735">
                  <a:moveTo>
                    <a:pt x="306" y="0"/>
                  </a:moveTo>
                  <a:lnTo>
                    <a:pt x="337" y="0"/>
                  </a:lnTo>
                  <a:lnTo>
                    <a:pt x="374" y="11"/>
                  </a:lnTo>
                  <a:lnTo>
                    <a:pt x="411" y="33"/>
                  </a:lnTo>
                  <a:lnTo>
                    <a:pt x="448" y="65"/>
                  </a:lnTo>
                  <a:lnTo>
                    <a:pt x="475" y="119"/>
                  </a:lnTo>
                  <a:lnTo>
                    <a:pt x="490" y="92"/>
                  </a:lnTo>
                  <a:lnTo>
                    <a:pt x="517" y="60"/>
                  </a:lnTo>
                  <a:lnTo>
                    <a:pt x="548" y="33"/>
                  </a:lnTo>
                  <a:lnTo>
                    <a:pt x="591" y="6"/>
                  </a:lnTo>
                  <a:lnTo>
                    <a:pt x="643" y="0"/>
                  </a:lnTo>
                  <a:lnTo>
                    <a:pt x="680" y="0"/>
                  </a:lnTo>
                  <a:lnTo>
                    <a:pt x="717" y="11"/>
                  </a:lnTo>
                  <a:lnTo>
                    <a:pt x="754" y="33"/>
                  </a:lnTo>
                  <a:lnTo>
                    <a:pt x="781" y="60"/>
                  </a:lnTo>
                  <a:lnTo>
                    <a:pt x="791" y="103"/>
                  </a:lnTo>
                  <a:lnTo>
                    <a:pt x="781" y="146"/>
                  </a:lnTo>
                  <a:lnTo>
                    <a:pt x="759" y="179"/>
                  </a:lnTo>
                  <a:lnTo>
                    <a:pt x="733" y="195"/>
                  </a:lnTo>
                  <a:lnTo>
                    <a:pt x="707" y="200"/>
                  </a:lnTo>
                  <a:lnTo>
                    <a:pt x="686" y="195"/>
                  </a:lnTo>
                  <a:lnTo>
                    <a:pt x="670" y="190"/>
                  </a:lnTo>
                  <a:lnTo>
                    <a:pt x="659" y="179"/>
                  </a:lnTo>
                  <a:lnTo>
                    <a:pt x="649" y="168"/>
                  </a:lnTo>
                  <a:lnTo>
                    <a:pt x="649" y="157"/>
                  </a:lnTo>
                  <a:lnTo>
                    <a:pt x="643" y="146"/>
                  </a:lnTo>
                  <a:lnTo>
                    <a:pt x="654" y="103"/>
                  </a:lnTo>
                  <a:lnTo>
                    <a:pt x="680" y="71"/>
                  </a:lnTo>
                  <a:lnTo>
                    <a:pt x="722" y="54"/>
                  </a:lnTo>
                  <a:lnTo>
                    <a:pt x="701" y="44"/>
                  </a:lnTo>
                  <a:lnTo>
                    <a:pt x="680" y="38"/>
                  </a:lnTo>
                  <a:lnTo>
                    <a:pt x="664" y="33"/>
                  </a:lnTo>
                  <a:lnTo>
                    <a:pt x="649" y="33"/>
                  </a:lnTo>
                  <a:lnTo>
                    <a:pt x="643" y="33"/>
                  </a:lnTo>
                  <a:lnTo>
                    <a:pt x="591" y="44"/>
                  </a:lnTo>
                  <a:lnTo>
                    <a:pt x="554" y="76"/>
                  </a:lnTo>
                  <a:lnTo>
                    <a:pt x="522" y="114"/>
                  </a:lnTo>
                  <a:lnTo>
                    <a:pt x="506" y="157"/>
                  </a:lnTo>
                  <a:lnTo>
                    <a:pt x="490" y="195"/>
                  </a:lnTo>
                  <a:lnTo>
                    <a:pt x="485" y="227"/>
                  </a:lnTo>
                  <a:lnTo>
                    <a:pt x="432" y="449"/>
                  </a:lnTo>
                  <a:lnTo>
                    <a:pt x="417" y="508"/>
                  </a:lnTo>
                  <a:lnTo>
                    <a:pt x="406" y="552"/>
                  </a:lnTo>
                  <a:lnTo>
                    <a:pt x="401" y="590"/>
                  </a:lnTo>
                  <a:lnTo>
                    <a:pt x="406" y="633"/>
                  </a:lnTo>
                  <a:lnTo>
                    <a:pt x="422" y="665"/>
                  </a:lnTo>
                  <a:lnTo>
                    <a:pt x="448" y="692"/>
                  </a:lnTo>
                  <a:lnTo>
                    <a:pt x="490" y="698"/>
                  </a:lnTo>
                  <a:lnTo>
                    <a:pt x="522" y="692"/>
                  </a:lnTo>
                  <a:lnTo>
                    <a:pt x="559" y="681"/>
                  </a:lnTo>
                  <a:lnTo>
                    <a:pt x="596" y="660"/>
                  </a:lnTo>
                  <a:lnTo>
                    <a:pt x="633" y="617"/>
                  </a:lnTo>
                  <a:lnTo>
                    <a:pt x="670" y="563"/>
                  </a:lnTo>
                  <a:lnTo>
                    <a:pt x="701" y="487"/>
                  </a:lnTo>
                  <a:lnTo>
                    <a:pt x="701" y="476"/>
                  </a:lnTo>
                  <a:lnTo>
                    <a:pt x="707" y="471"/>
                  </a:lnTo>
                  <a:lnTo>
                    <a:pt x="712" y="471"/>
                  </a:lnTo>
                  <a:lnTo>
                    <a:pt x="722" y="471"/>
                  </a:lnTo>
                  <a:lnTo>
                    <a:pt x="728" y="471"/>
                  </a:lnTo>
                  <a:lnTo>
                    <a:pt x="733" y="471"/>
                  </a:lnTo>
                  <a:lnTo>
                    <a:pt x="738" y="471"/>
                  </a:lnTo>
                  <a:lnTo>
                    <a:pt x="738" y="476"/>
                  </a:lnTo>
                  <a:lnTo>
                    <a:pt x="744" y="481"/>
                  </a:lnTo>
                  <a:lnTo>
                    <a:pt x="738" y="508"/>
                  </a:lnTo>
                  <a:lnTo>
                    <a:pt x="722" y="552"/>
                  </a:lnTo>
                  <a:lnTo>
                    <a:pt x="696" y="600"/>
                  </a:lnTo>
                  <a:lnTo>
                    <a:pt x="659" y="649"/>
                  </a:lnTo>
                  <a:lnTo>
                    <a:pt x="612" y="692"/>
                  </a:lnTo>
                  <a:lnTo>
                    <a:pt x="554" y="725"/>
                  </a:lnTo>
                  <a:lnTo>
                    <a:pt x="485" y="735"/>
                  </a:lnTo>
                  <a:lnTo>
                    <a:pt x="422" y="725"/>
                  </a:lnTo>
                  <a:lnTo>
                    <a:pt x="374" y="698"/>
                  </a:lnTo>
                  <a:lnTo>
                    <a:pt x="337" y="654"/>
                  </a:lnTo>
                  <a:lnTo>
                    <a:pt x="316" y="611"/>
                  </a:lnTo>
                  <a:lnTo>
                    <a:pt x="306" y="627"/>
                  </a:lnTo>
                  <a:lnTo>
                    <a:pt x="285" y="660"/>
                  </a:lnTo>
                  <a:lnTo>
                    <a:pt x="253" y="692"/>
                  </a:lnTo>
                  <a:lnTo>
                    <a:pt x="206" y="725"/>
                  </a:lnTo>
                  <a:lnTo>
                    <a:pt x="148" y="735"/>
                  </a:lnTo>
                  <a:lnTo>
                    <a:pt x="105" y="730"/>
                  </a:lnTo>
                  <a:lnTo>
                    <a:pt x="63" y="719"/>
                  </a:lnTo>
                  <a:lnTo>
                    <a:pt x="32" y="698"/>
                  </a:lnTo>
                  <a:lnTo>
                    <a:pt x="5" y="665"/>
                  </a:lnTo>
                  <a:lnTo>
                    <a:pt x="0" y="627"/>
                  </a:lnTo>
                  <a:lnTo>
                    <a:pt x="10" y="579"/>
                  </a:lnTo>
                  <a:lnTo>
                    <a:pt x="42" y="546"/>
                  </a:lnTo>
                  <a:lnTo>
                    <a:pt x="84" y="530"/>
                  </a:lnTo>
                  <a:lnTo>
                    <a:pt x="95" y="535"/>
                  </a:lnTo>
                  <a:lnTo>
                    <a:pt x="111" y="535"/>
                  </a:lnTo>
                  <a:lnTo>
                    <a:pt x="121" y="541"/>
                  </a:lnTo>
                  <a:lnTo>
                    <a:pt x="132" y="546"/>
                  </a:lnTo>
                  <a:lnTo>
                    <a:pt x="137" y="557"/>
                  </a:lnTo>
                  <a:lnTo>
                    <a:pt x="142" y="573"/>
                  </a:lnTo>
                  <a:lnTo>
                    <a:pt x="148" y="590"/>
                  </a:lnTo>
                  <a:lnTo>
                    <a:pt x="137" y="633"/>
                  </a:lnTo>
                  <a:lnTo>
                    <a:pt x="105" y="660"/>
                  </a:lnTo>
                  <a:lnTo>
                    <a:pt x="68" y="676"/>
                  </a:lnTo>
                  <a:lnTo>
                    <a:pt x="95" y="692"/>
                  </a:lnTo>
                  <a:lnTo>
                    <a:pt x="121" y="698"/>
                  </a:lnTo>
                  <a:lnTo>
                    <a:pt x="137" y="698"/>
                  </a:lnTo>
                  <a:lnTo>
                    <a:pt x="153" y="698"/>
                  </a:lnTo>
                  <a:lnTo>
                    <a:pt x="200" y="687"/>
                  </a:lnTo>
                  <a:lnTo>
                    <a:pt x="243" y="649"/>
                  </a:lnTo>
                  <a:lnTo>
                    <a:pt x="274" y="600"/>
                  </a:lnTo>
                  <a:lnTo>
                    <a:pt x="301" y="530"/>
                  </a:lnTo>
                  <a:lnTo>
                    <a:pt x="332" y="406"/>
                  </a:lnTo>
                  <a:lnTo>
                    <a:pt x="359" y="308"/>
                  </a:lnTo>
                  <a:lnTo>
                    <a:pt x="374" y="233"/>
                  </a:lnTo>
                  <a:lnTo>
                    <a:pt x="385" y="179"/>
                  </a:lnTo>
                  <a:lnTo>
                    <a:pt x="385" y="146"/>
                  </a:lnTo>
                  <a:lnTo>
                    <a:pt x="380" y="98"/>
                  </a:lnTo>
                  <a:lnTo>
                    <a:pt x="364" y="65"/>
                  </a:lnTo>
                  <a:lnTo>
                    <a:pt x="343" y="44"/>
                  </a:lnTo>
                  <a:lnTo>
                    <a:pt x="322" y="38"/>
                  </a:lnTo>
                  <a:lnTo>
                    <a:pt x="301" y="33"/>
                  </a:lnTo>
                  <a:lnTo>
                    <a:pt x="269" y="38"/>
                  </a:lnTo>
                  <a:lnTo>
                    <a:pt x="232" y="49"/>
                  </a:lnTo>
                  <a:lnTo>
                    <a:pt x="195" y="76"/>
                  </a:lnTo>
                  <a:lnTo>
                    <a:pt x="158" y="114"/>
                  </a:lnTo>
                  <a:lnTo>
                    <a:pt x="121" y="173"/>
                  </a:lnTo>
                  <a:lnTo>
                    <a:pt x="90" y="244"/>
                  </a:lnTo>
                  <a:lnTo>
                    <a:pt x="84" y="260"/>
                  </a:lnTo>
                  <a:lnTo>
                    <a:pt x="79" y="265"/>
                  </a:lnTo>
                  <a:lnTo>
                    <a:pt x="68" y="265"/>
                  </a:lnTo>
                  <a:lnTo>
                    <a:pt x="63" y="265"/>
                  </a:lnTo>
                  <a:lnTo>
                    <a:pt x="58" y="265"/>
                  </a:lnTo>
                  <a:lnTo>
                    <a:pt x="53" y="260"/>
                  </a:lnTo>
                  <a:lnTo>
                    <a:pt x="53" y="254"/>
                  </a:lnTo>
                  <a:lnTo>
                    <a:pt x="47" y="249"/>
                  </a:lnTo>
                  <a:lnTo>
                    <a:pt x="53" y="222"/>
                  </a:lnTo>
                  <a:lnTo>
                    <a:pt x="68" y="179"/>
                  </a:lnTo>
                  <a:lnTo>
                    <a:pt x="95" y="130"/>
                  </a:lnTo>
                  <a:lnTo>
                    <a:pt x="132" y="81"/>
                  </a:lnTo>
                  <a:lnTo>
                    <a:pt x="179" y="38"/>
                  </a:lnTo>
                  <a:lnTo>
                    <a:pt x="237" y="11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13522" y="4437"/>
              <a:ext cx="496" cy="1000"/>
            </a:xfrm>
            <a:custGeom>
              <a:avLst/>
              <a:gdLst/>
              <a:ahLst/>
              <a:cxnLst>
                <a:cxn ang="0">
                  <a:pos x="380" y="264"/>
                </a:cxn>
                <a:cxn ang="0">
                  <a:pos x="443" y="318"/>
                </a:cxn>
                <a:cxn ang="0">
                  <a:pos x="454" y="378"/>
                </a:cxn>
                <a:cxn ang="0">
                  <a:pos x="449" y="405"/>
                </a:cxn>
                <a:cxn ang="0">
                  <a:pos x="322" y="875"/>
                </a:cxn>
                <a:cxn ang="0">
                  <a:pos x="243" y="956"/>
                </a:cxn>
                <a:cxn ang="0">
                  <a:pos x="153" y="994"/>
                </a:cxn>
                <a:cxn ang="0">
                  <a:pos x="53" y="989"/>
                </a:cxn>
                <a:cxn ang="0">
                  <a:pos x="0" y="924"/>
                </a:cxn>
                <a:cxn ang="0">
                  <a:pos x="16" y="886"/>
                </a:cxn>
                <a:cxn ang="0">
                  <a:pos x="48" y="859"/>
                </a:cxn>
                <a:cxn ang="0">
                  <a:pos x="79" y="859"/>
                </a:cxn>
                <a:cxn ang="0">
                  <a:pos x="101" y="870"/>
                </a:cxn>
                <a:cxn ang="0">
                  <a:pos x="106" y="902"/>
                </a:cxn>
                <a:cxn ang="0">
                  <a:pos x="106" y="924"/>
                </a:cxn>
                <a:cxn ang="0">
                  <a:pos x="85" y="945"/>
                </a:cxn>
                <a:cxn ang="0">
                  <a:pos x="90" y="962"/>
                </a:cxn>
                <a:cxn ang="0">
                  <a:pos x="159" y="951"/>
                </a:cxn>
                <a:cxn ang="0">
                  <a:pos x="232" y="875"/>
                </a:cxn>
                <a:cxn ang="0">
                  <a:pos x="254" y="816"/>
                </a:cxn>
                <a:cxn ang="0">
                  <a:pos x="364" y="367"/>
                </a:cxn>
                <a:cxn ang="0">
                  <a:pos x="370" y="340"/>
                </a:cxn>
                <a:cxn ang="0">
                  <a:pos x="364" y="308"/>
                </a:cxn>
                <a:cxn ang="0">
                  <a:pos x="343" y="286"/>
                </a:cxn>
                <a:cxn ang="0">
                  <a:pos x="280" y="297"/>
                </a:cxn>
                <a:cxn ang="0">
                  <a:pos x="206" y="373"/>
                </a:cxn>
                <a:cxn ang="0">
                  <a:pos x="174" y="437"/>
                </a:cxn>
                <a:cxn ang="0">
                  <a:pos x="164" y="443"/>
                </a:cxn>
                <a:cxn ang="0">
                  <a:pos x="153" y="443"/>
                </a:cxn>
                <a:cxn ang="0">
                  <a:pos x="143" y="443"/>
                </a:cxn>
                <a:cxn ang="0">
                  <a:pos x="137" y="427"/>
                </a:cxn>
                <a:cxn ang="0">
                  <a:pos x="159" y="378"/>
                </a:cxn>
                <a:cxn ang="0">
                  <a:pos x="227" y="297"/>
                </a:cxn>
                <a:cxn ang="0">
                  <a:pos x="333" y="254"/>
                </a:cxn>
                <a:cxn ang="0">
                  <a:pos x="464" y="5"/>
                </a:cxn>
                <a:cxn ang="0">
                  <a:pos x="486" y="21"/>
                </a:cxn>
                <a:cxn ang="0">
                  <a:pos x="496" y="43"/>
                </a:cxn>
                <a:cxn ang="0">
                  <a:pos x="480" y="81"/>
                </a:cxn>
                <a:cxn ang="0">
                  <a:pos x="449" y="102"/>
                </a:cxn>
                <a:cxn ang="0">
                  <a:pos x="417" y="108"/>
                </a:cxn>
                <a:cxn ang="0">
                  <a:pos x="396" y="91"/>
                </a:cxn>
                <a:cxn ang="0">
                  <a:pos x="391" y="70"/>
                </a:cxn>
                <a:cxn ang="0">
                  <a:pos x="391" y="43"/>
                </a:cxn>
                <a:cxn ang="0">
                  <a:pos x="412" y="10"/>
                </a:cxn>
                <a:cxn ang="0">
                  <a:pos x="449" y="0"/>
                </a:cxn>
              </a:cxnLst>
              <a:rect l="0" t="0" r="r" b="b"/>
              <a:pathLst>
                <a:path w="496" h="1000">
                  <a:moveTo>
                    <a:pt x="333" y="254"/>
                  </a:moveTo>
                  <a:lnTo>
                    <a:pt x="380" y="264"/>
                  </a:lnTo>
                  <a:lnTo>
                    <a:pt x="417" y="286"/>
                  </a:lnTo>
                  <a:lnTo>
                    <a:pt x="443" y="318"/>
                  </a:lnTo>
                  <a:lnTo>
                    <a:pt x="454" y="362"/>
                  </a:lnTo>
                  <a:lnTo>
                    <a:pt x="454" y="378"/>
                  </a:lnTo>
                  <a:lnTo>
                    <a:pt x="449" y="389"/>
                  </a:lnTo>
                  <a:lnTo>
                    <a:pt x="449" y="405"/>
                  </a:lnTo>
                  <a:lnTo>
                    <a:pt x="343" y="816"/>
                  </a:lnTo>
                  <a:lnTo>
                    <a:pt x="322" y="875"/>
                  </a:lnTo>
                  <a:lnTo>
                    <a:pt x="285" y="924"/>
                  </a:lnTo>
                  <a:lnTo>
                    <a:pt x="243" y="956"/>
                  </a:lnTo>
                  <a:lnTo>
                    <a:pt x="195" y="983"/>
                  </a:lnTo>
                  <a:lnTo>
                    <a:pt x="153" y="994"/>
                  </a:lnTo>
                  <a:lnTo>
                    <a:pt x="111" y="1000"/>
                  </a:lnTo>
                  <a:lnTo>
                    <a:pt x="53" y="989"/>
                  </a:lnTo>
                  <a:lnTo>
                    <a:pt x="16" y="962"/>
                  </a:lnTo>
                  <a:lnTo>
                    <a:pt x="0" y="924"/>
                  </a:lnTo>
                  <a:lnTo>
                    <a:pt x="6" y="902"/>
                  </a:lnTo>
                  <a:lnTo>
                    <a:pt x="16" y="886"/>
                  </a:lnTo>
                  <a:lnTo>
                    <a:pt x="27" y="870"/>
                  </a:lnTo>
                  <a:lnTo>
                    <a:pt x="48" y="859"/>
                  </a:lnTo>
                  <a:lnTo>
                    <a:pt x="64" y="854"/>
                  </a:lnTo>
                  <a:lnTo>
                    <a:pt x="79" y="859"/>
                  </a:lnTo>
                  <a:lnTo>
                    <a:pt x="90" y="864"/>
                  </a:lnTo>
                  <a:lnTo>
                    <a:pt x="101" y="870"/>
                  </a:lnTo>
                  <a:lnTo>
                    <a:pt x="106" y="886"/>
                  </a:lnTo>
                  <a:lnTo>
                    <a:pt x="106" y="902"/>
                  </a:lnTo>
                  <a:lnTo>
                    <a:pt x="106" y="908"/>
                  </a:lnTo>
                  <a:lnTo>
                    <a:pt x="106" y="924"/>
                  </a:lnTo>
                  <a:lnTo>
                    <a:pt x="95" y="935"/>
                  </a:lnTo>
                  <a:lnTo>
                    <a:pt x="85" y="945"/>
                  </a:lnTo>
                  <a:lnTo>
                    <a:pt x="69" y="956"/>
                  </a:lnTo>
                  <a:lnTo>
                    <a:pt x="90" y="962"/>
                  </a:lnTo>
                  <a:lnTo>
                    <a:pt x="111" y="962"/>
                  </a:lnTo>
                  <a:lnTo>
                    <a:pt x="159" y="951"/>
                  </a:lnTo>
                  <a:lnTo>
                    <a:pt x="201" y="918"/>
                  </a:lnTo>
                  <a:lnTo>
                    <a:pt x="232" y="875"/>
                  </a:lnTo>
                  <a:lnTo>
                    <a:pt x="254" y="816"/>
                  </a:lnTo>
                  <a:lnTo>
                    <a:pt x="254" y="816"/>
                  </a:lnTo>
                  <a:lnTo>
                    <a:pt x="364" y="378"/>
                  </a:lnTo>
                  <a:lnTo>
                    <a:pt x="364" y="367"/>
                  </a:lnTo>
                  <a:lnTo>
                    <a:pt x="370" y="356"/>
                  </a:lnTo>
                  <a:lnTo>
                    <a:pt x="370" y="340"/>
                  </a:lnTo>
                  <a:lnTo>
                    <a:pt x="364" y="324"/>
                  </a:lnTo>
                  <a:lnTo>
                    <a:pt x="364" y="308"/>
                  </a:lnTo>
                  <a:lnTo>
                    <a:pt x="354" y="297"/>
                  </a:lnTo>
                  <a:lnTo>
                    <a:pt x="343" y="286"/>
                  </a:lnTo>
                  <a:lnTo>
                    <a:pt x="333" y="286"/>
                  </a:lnTo>
                  <a:lnTo>
                    <a:pt x="280" y="297"/>
                  </a:lnTo>
                  <a:lnTo>
                    <a:pt x="238" y="329"/>
                  </a:lnTo>
                  <a:lnTo>
                    <a:pt x="206" y="373"/>
                  </a:lnTo>
                  <a:lnTo>
                    <a:pt x="180" y="427"/>
                  </a:lnTo>
                  <a:lnTo>
                    <a:pt x="174" y="437"/>
                  </a:lnTo>
                  <a:lnTo>
                    <a:pt x="169" y="443"/>
                  </a:lnTo>
                  <a:lnTo>
                    <a:pt x="164" y="443"/>
                  </a:lnTo>
                  <a:lnTo>
                    <a:pt x="153" y="443"/>
                  </a:lnTo>
                  <a:lnTo>
                    <a:pt x="153" y="443"/>
                  </a:lnTo>
                  <a:lnTo>
                    <a:pt x="148" y="443"/>
                  </a:lnTo>
                  <a:lnTo>
                    <a:pt x="143" y="443"/>
                  </a:lnTo>
                  <a:lnTo>
                    <a:pt x="137" y="437"/>
                  </a:lnTo>
                  <a:lnTo>
                    <a:pt x="137" y="427"/>
                  </a:lnTo>
                  <a:lnTo>
                    <a:pt x="143" y="410"/>
                  </a:lnTo>
                  <a:lnTo>
                    <a:pt x="159" y="378"/>
                  </a:lnTo>
                  <a:lnTo>
                    <a:pt x="185" y="335"/>
                  </a:lnTo>
                  <a:lnTo>
                    <a:pt x="227" y="297"/>
                  </a:lnTo>
                  <a:lnTo>
                    <a:pt x="275" y="270"/>
                  </a:lnTo>
                  <a:lnTo>
                    <a:pt x="333" y="254"/>
                  </a:lnTo>
                  <a:close/>
                  <a:moveTo>
                    <a:pt x="449" y="0"/>
                  </a:moveTo>
                  <a:lnTo>
                    <a:pt x="464" y="5"/>
                  </a:lnTo>
                  <a:lnTo>
                    <a:pt x="480" y="10"/>
                  </a:lnTo>
                  <a:lnTo>
                    <a:pt x="486" y="21"/>
                  </a:lnTo>
                  <a:lnTo>
                    <a:pt x="491" y="32"/>
                  </a:lnTo>
                  <a:lnTo>
                    <a:pt x="496" y="43"/>
                  </a:lnTo>
                  <a:lnTo>
                    <a:pt x="491" y="64"/>
                  </a:lnTo>
                  <a:lnTo>
                    <a:pt x="480" y="81"/>
                  </a:lnTo>
                  <a:lnTo>
                    <a:pt x="470" y="97"/>
                  </a:lnTo>
                  <a:lnTo>
                    <a:pt x="449" y="102"/>
                  </a:lnTo>
                  <a:lnTo>
                    <a:pt x="433" y="108"/>
                  </a:lnTo>
                  <a:lnTo>
                    <a:pt x="417" y="108"/>
                  </a:lnTo>
                  <a:lnTo>
                    <a:pt x="406" y="102"/>
                  </a:lnTo>
                  <a:lnTo>
                    <a:pt x="396" y="91"/>
                  </a:lnTo>
                  <a:lnTo>
                    <a:pt x="391" y="81"/>
                  </a:lnTo>
                  <a:lnTo>
                    <a:pt x="391" y="70"/>
                  </a:lnTo>
                  <a:lnTo>
                    <a:pt x="385" y="59"/>
                  </a:lnTo>
                  <a:lnTo>
                    <a:pt x="391" y="43"/>
                  </a:lnTo>
                  <a:lnTo>
                    <a:pt x="401" y="27"/>
                  </a:lnTo>
                  <a:lnTo>
                    <a:pt x="412" y="10"/>
                  </a:lnTo>
                  <a:lnTo>
                    <a:pt x="433" y="5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4171" y="4437"/>
              <a:ext cx="216" cy="416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79" y="5"/>
                </a:cxn>
                <a:cxn ang="0">
                  <a:pos x="195" y="10"/>
                </a:cxn>
                <a:cxn ang="0">
                  <a:pos x="206" y="21"/>
                </a:cxn>
                <a:cxn ang="0">
                  <a:pos x="211" y="32"/>
                </a:cxn>
                <a:cxn ang="0">
                  <a:pos x="216" y="48"/>
                </a:cxn>
                <a:cxn ang="0">
                  <a:pos x="216" y="59"/>
                </a:cxn>
                <a:cxn ang="0">
                  <a:pos x="211" y="64"/>
                </a:cxn>
                <a:cxn ang="0">
                  <a:pos x="211" y="70"/>
                </a:cxn>
                <a:cxn ang="0">
                  <a:pos x="206" y="75"/>
                </a:cxn>
                <a:cxn ang="0">
                  <a:pos x="206" y="75"/>
                </a:cxn>
                <a:cxn ang="0">
                  <a:pos x="48" y="405"/>
                </a:cxn>
                <a:cxn ang="0">
                  <a:pos x="42" y="410"/>
                </a:cxn>
                <a:cxn ang="0">
                  <a:pos x="37" y="416"/>
                </a:cxn>
                <a:cxn ang="0">
                  <a:pos x="32" y="416"/>
                </a:cxn>
                <a:cxn ang="0">
                  <a:pos x="26" y="416"/>
                </a:cxn>
                <a:cxn ang="0">
                  <a:pos x="21" y="416"/>
                </a:cxn>
                <a:cxn ang="0">
                  <a:pos x="11" y="410"/>
                </a:cxn>
                <a:cxn ang="0">
                  <a:pos x="0" y="405"/>
                </a:cxn>
                <a:cxn ang="0">
                  <a:pos x="0" y="394"/>
                </a:cxn>
                <a:cxn ang="0">
                  <a:pos x="0" y="394"/>
                </a:cxn>
                <a:cxn ang="0">
                  <a:pos x="0" y="394"/>
                </a:cxn>
                <a:cxn ang="0">
                  <a:pos x="0" y="383"/>
                </a:cxn>
                <a:cxn ang="0">
                  <a:pos x="121" y="37"/>
                </a:cxn>
                <a:cxn ang="0">
                  <a:pos x="127" y="32"/>
                </a:cxn>
                <a:cxn ang="0">
                  <a:pos x="127" y="21"/>
                </a:cxn>
                <a:cxn ang="0">
                  <a:pos x="132" y="16"/>
                </a:cxn>
                <a:cxn ang="0">
                  <a:pos x="142" y="5"/>
                </a:cxn>
                <a:cxn ang="0">
                  <a:pos x="153" y="5"/>
                </a:cxn>
                <a:cxn ang="0">
                  <a:pos x="169" y="0"/>
                </a:cxn>
              </a:cxnLst>
              <a:rect l="0" t="0" r="r" b="b"/>
              <a:pathLst>
                <a:path w="216" h="416">
                  <a:moveTo>
                    <a:pt x="169" y="0"/>
                  </a:moveTo>
                  <a:lnTo>
                    <a:pt x="179" y="5"/>
                  </a:lnTo>
                  <a:lnTo>
                    <a:pt x="195" y="10"/>
                  </a:lnTo>
                  <a:lnTo>
                    <a:pt x="206" y="21"/>
                  </a:lnTo>
                  <a:lnTo>
                    <a:pt x="211" y="32"/>
                  </a:lnTo>
                  <a:lnTo>
                    <a:pt x="216" y="48"/>
                  </a:lnTo>
                  <a:lnTo>
                    <a:pt x="216" y="59"/>
                  </a:lnTo>
                  <a:lnTo>
                    <a:pt x="211" y="64"/>
                  </a:lnTo>
                  <a:lnTo>
                    <a:pt x="211" y="70"/>
                  </a:lnTo>
                  <a:lnTo>
                    <a:pt x="206" y="75"/>
                  </a:lnTo>
                  <a:lnTo>
                    <a:pt x="206" y="75"/>
                  </a:lnTo>
                  <a:lnTo>
                    <a:pt x="48" y="405"/>
                  </a:lnTo>
                  <a:lnTo>
                    <a:pt x="42" y="410"/>
                  </a:lnTo>
                  <a:lnTo>
                    <a:pt x="37" y="416"/>
                  </a:lnTo>
                  <a:lnTo>
                    <a:pt x="32" y="416"/>
                  </a:lnTo>
                  <a:lnTo>
                    <a:pt x="26" y="416"/>
                  </a:lnTo>
                  <a:lnTo>
                    <a:pt x="21" y="416"/>
                  </a:lnTo>
                  <a:lnTo>
                    <a:pt x="11" y="410"/>
                  </a:lnTo>
                  <a:lnTo>
                    <a:pt x="0" y="405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383"/>
                  </a:lnTo>
                  <a:lnTo>
                    <a:pt x="121" y="37"/>
                  </a:lnTo>
                  <a:lnTo>
                    <a:pt x="127" y="32"/>
                  </a:lnTo>
                  <a:lnTo>
                    <a:pt x="127" y="21"/>
                  </a:lnTo>
                  <a:lnTo>
                    <a:pt x="132" y="16"/>
                  </a:lnTo>
                  <a:lnTo>
                    <a:pt x="142" y="5"/>
                  </a:lnTo>
                  <a:lnTo>
                    <a:pt x="153" y="5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14746" y="3745"/>
              <a:ext cx="564" cy="162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206" y="32"/>
                </a:cxn>
                <a:cxn ang="0">
                  <a:pos x="306" y="108"/>
                </a:cxn>
                <a:cxn ang="0">
                  <a:pos x="338" y="200"/>
                </a:cxn>
                <a:cxn ang="0">
                  <a:pos x="338" y="567"/>
                </a:cxn>
                <a:cxn ang="0">
                  <a:pos x="338" y="610"/>
                </a:cxn>
                <a:cxn ang="0">
                  <a:pos x="338" y="632"/>
                </a:cxn>
                <a:cxn ang="0">
                  <a:pos x="343" y="648"/>
                </a:cxn>
                <a:cxn ang="0">
                  <a:pos x="411" y="751"/>
                </a:cxn>
                <a:cxn ang="0">
                  <a:pos x="543" y="794"/>
                </a:cxn>
                <a:cxn ang="0">
                  <a:pos x="559" y="800"/>
                </a:cxn>
                <a:cxn ang="0">
                  <a:pos x="564" y="810"/>
                </a:cxn>
                <a:cxn ang="0">
                  <a:pos x="559" y="827"/>
                </a:cxn>
                <a:cxn ang="0">
                  <a:pos x="512" y="832"/>
                </a:cxn>
                <a:cxn ang="0">
                  <a:pos x="401" y="881"/>
                </a:cxn>
                <a:cxn ang="0">
                  <a:pos x="343" y="962"/>
                </a:cxn>
                <a:cxn ang="0">
                  <a:pos x="338" y="1054"/>
                </a:cxn>
                <a:cxn ang="0">
                  <a:pos x="327" y="1481"/>
                </a:cxn>
                <a:cxn ang="0">
                  <a:pos x="243" y="1567"/>
                </a:cxn>
                <a:cxn ang="0">
                  <a:pos x="111" y="1616"/>
                </a:cxn>
                <a:cxn ang="0">
                  <a:pos x="26" y="1627"/>
                </a:cxn>
                <a:cxn ang="0">
                  <a:pos x="11" y="1621"/>
                </a:cxn>
                <a:cxn ang="0">
                  <a:pos x="0" y="1605"/>
                </a:cxn>
                <a:cxn ang="0">
                  <a:pos x="11" y="1594"/>
                </a:cxn>
                <a:cxn ang="0">
                  <a:pos x="95" y="1578"/>
                </a:cxn>
                <a:cxn ang="0">
                  <a:pos x="190" y="1519"/>
                </a:cxn>
                <a:cxn ang="0">
                  <a:pos x="227" y="1443"/>
                </a:cxn>
                <a:cxn ang="0">
                  <a:pos x="232" y="1021"/>
                </a:cxn>
                <a:cxn ang="0">
                  <a:pos x="274" y="897"/>
                </a:cxn>
                <a:cxn ang="0">
                  <a:pos x="417" y="810"/>
                </a:cxn>
                <a:cxn ang="0">
                  <a:pos x="332" y="778"/>
                </a:cxn>
                <a:cxn ang="0">
                  <a:pos x="258" y="702"/>
                </a:cxn>
                <a:cxn ang="0">
                  <a:pos x="232" y="594"/>
                </a:cxn>
                <a:cxn ang="0">
                  <a:pos x="232" y="227"/>
                </a:cxn>
                <a:cxn ang="0">
                  <a:pos x="232" y="200"/>
                </a:cxn>
                <a:cxn ang="0">
                  <a:pos x="227" y="183"/>
                </a:cxn>
                <a:cxn ang="0">
                  <a:pos x="200" y="119"/>
                </a:cxn>
                <a:cxn ang="0">
                  <a:pos x="95" y="48"/>
                </a:cxn>
                <a:cxn ang="0">
                  <a:pos x="16" y="32"/>
                </a:cxn>
                <a:cxn ang="0">
                  <a:pos x="5" y="27"/>
                </a:cxn>
                <a:cxn ang="0">
                  <a:pos x="5" y="10"/>
                </a:cxn>
                <a:cxn ang="0">
                  <a:pos x="16" y="0"/>
                </a:cxn>
                <a:cxn ang="0">
                  <a:pos x="37" y="0"/>
                </a:cxn>
              </a:cxnLst>
              <a:rect l="0" t="0" r="r" b="b"/>
              <a:pathLst>
                <a:path w="564" h="1627">
                  <a:moveTo>
                    <a:pt x="37" y="0"/>
                  </a:moveTo>
                  <a:lnTo>
                    <a:pt x="84" y="0"/>
                  </a:lnTo>
                  <a:lnTo>
                    <a:pt x="142" y="16"/>
                  </a:lnTo>
                  <a:lnTo>
                    <a:pt x="206" y="32"/>
                  </a:lnTo>
                  <a:lnTo>
                    <a:pt x="264" y="65"/>
                  </a:lnTo>
                  <a:lnTo>
                    <a:pt x="306" y="108"/>
                  </a:lnTo>
                  <a:lnTo>
                    <a:pt x="327" y="156"/>
                  </a:lnTo>
                  <a:lnTo>
                    <a:pt x="338" y="200"/>
                  </a:lnTo>
                  <a:lnTo>
                    <a:pt x="338" y="248"/>
                  </a:lnTo>
                  <a:lnTo>
                    <a:pt x="338" y="567"/>
                  </a:lnTo>
                  <a:lnTo>
                    <a:pt x="338" y="594"/>
                  </a:lnTo>
                  <a:lnTo>
                    <a:pt x="338" y="610"/>
                  </a:lnTo>
                  <a:lnTo>
                    <a:pt x="338" y="621"/>
                  </a:lnTo>
                  <a:lnTo>
                    <a:pt x="338" y="632"/>
                  </a:lnTo>
                  <a:lnTo>
                    <a:pt x="338" y="637"/>
                  </a:lnTo>
                  <a:lnTo>
                    <a:pt x="343" y="648"/>
                  </a:lnTo>
                  <a:lnTo>
                    <a:pt x="364" y="702"/>
                  </a:lnTo>
                  <a:lnTo>
                    <a:pt x="411" y="751"/>
                  </a:lnTo>
                  <a:lnTo>
                    <a:pt x="469" y="778"/>
                  </a:lnTo>
                  <a:lnTo>
                    <a:pt x="543" y="794"/>
                  </a:lnTo>
                  <a:lnTo>
                    <a:pt x="554" y="794"/>
                  </a:lnTo>
                  <a:lnTo>
                    <a:pt x="559" y="800"/>
                  </a:lnTo>
                  <a:lnTo>
                    <a:pt x="564" y="805"/>
                  </a:lnTo>
                  <a:lnTo>
                    <a:pt x="564" y="810"/>
                  </a:lnTo>
                  <a:lnTo>
                    <a:pt x="564" y="821"/>
                  </a:lnTo>
                  <a:lnTo>
                    <a:pt x="559" y="827"/>
                  </a:lnTo>
                  <a:lnTo>
                    <a:pt x="554" y="832"/>
                  </a:lnTo>
                  <a:lnTo>
                    <a:pt x="512" y="832"/>
                  </a:lnTo>
                  <a:lnTo>
                    <a:pt x="459" y="843"/>
                  </a:lnTo>
                  <a:lnTo>
                    <a:pt x="401" y="881"/>
                  </a:lnTo>
                  <a:lnTo>
                    <a:pt x="364" y="924"/>
                  </a:lnTo>
                  <a:lnTo>
                    <a:pt x="343" y="962"/>
                  </a:lnTo>
                  <a:lnTo>
                    <a:pt x="338" y="1005"/>
                  </a:lnTo>
                  <a:lnTo>
                    <a:pt x="338" y="1054"/>
                  </a:lnTo>
                  <a:lnTo>
                    <a:pt x="338" y="1421"/>
                  </a:lnTo>
                  <a:lnTo>
                    <a:pt x="327" y="1481"/>
                  </a:lnTo>
                  <a:lnTo>
                    <a:pt x="290" y="1529"/>
                  </a:lnTo>
                  <a:lnTo>
                    <a:pt x="243" y="1567"/>
                  </a:lnTo>
                  <a:lnTo>
                    <a:pt x="179" y="1600"/>
                  </a:lnTo>
                  <a:lnTo>
                    <a:pt x="111" y="1616"/>
                  </a:lnTo>
                  <a:lnTo>
                    <a:pt x="37" y="1627"/>
                  </a:lnTo>
                  <a:lnTo>
                    <a:pt x="26" y="1627"/>
                  </a:lnTo>
                  <a:lnTo>
                    <a:pt x="16" y="1621"/>
                  </a:lnTo>
                  <a:lnTo>
                    <a:pt x="11" y="1621"/>
                  </a:lnTo>
                  <a:lnTo>
                    <a:pt x="5" y="1616"/>
                  </a:lnTo>
                  <a:lnTo>
                    <a:pt x="0" y="1605"/>
                  </a:lnTo>
                  <a:lnTo>
                    <a:pt x="5" y="1600"/>
                  </a:lnTo>
                  <a:lnTo>
                    <a:pt x="11" y="1594"/>
                  </a:lnTo>
                  <a:lnTo>
                    <a:pt x="16" y="1589"/>
                  </a:lnTo>
                  <a:lnTo>
                    <a:pt x="95" y="1578"/>
                  </a:lnTo>
                  <a:lnTo>
                    <a:pt x="148" y="1551"/>
                  </a:lnTo>
                  <a:lnTo>
                    <a:pt x="190" y="1519"/>
                  </a:lnTo>
                  <a:lnTo>
                    <a:pt x="216" y="1481"/>
                  </a:lnTo>
                  <a:lnTo>
                    <a:pt x="227" y="1443"/>
                  </a:lnTo>
                  <a:lnTo>
                    <a:pt x="232" y="1405"/>
                  </a:lnTo>
                  <a:lnTo>
                    <a:pt x="232" y="1021"/>
                  </a:lnTo>
                  <a:lnTo>
                    <a:pt x="243" y="951"/>
                  </a:lnTo>
                  <a:lnTo>
                    <a:pt x="274" y="897"/>
                  </a:lnTo>
                  <a:lnTo>
                    <a:pt x="332" y="843"/>
                  </a:lnTo>
                  <a:lnTo>
                    <a:pt x="417" y="810"/>
                  </a:lnTo>
                  <a:lnTo>
                    <a:pt x="374" y="800"/>
                  </a:lnTo>
                  <a:lnTo>
                    <a:pt x="332" y="778"/>
                  </a:lnTo>
                  <a:lnTo>
                    <a:pt x="295" y="746"/>
                  </a:lnTo>
                  <a:lnTo>
                    <a:pt x="258" y="702"/>
                  </a:lnTo>
                  <a:lnTo>
                    <a:pt x="237" y="654"/>
                  </a:lnTo>
                  <a:lnTo>
                    <a:pt x="232" y="594"/>
                  </a:lnTo>
                  <a:lnTo>
                    <a:pt x="232" y="254"/>
                  </a:lnTo>
                  <a:lnTo>
                    <a:pt x="232" y="227"/>
                  </a:lnTo>
                  <a:lnTo>
                    <a:pt x="232" y="210"/>
                  </a:lnTo>
                  <a:lnTo>
                    <a:pt x="232" y="200"/>
                  </a:lnTo>
                  <a:lnTo>
                    <a:pt x="232" y="189"/>
                  </a:lnTo>
                  <a:lnTo>
                    <a:pt x="227" y="183"/>
                  </a:lnTo>
                  <a:lnTo>
                    <a:pt x="227" y="173"/>
                  </a:lnTo>
                  <a:lnTo>
                    <a:pt x="200" y="119"/>
                  </a:lnTo>
                  <a:lnTo>
                    <a:pt x="158" y="75"/>
                  </a:lnTo>
                  <a:lnTo>
                    <a:pt x="95" y="48"/>
                  </a:lnTo>
                  <a:lnTo>
                    <a:pt x="26" y="32"/>
                  </a:lnTo>
                  <a:lnTo>
                    <a:pt x="16" y="32"/>
                  </a:lnTo>
                  <a:lnTo>
                    <a:pt x="11" y="32"/>
                  </a:lnTo>
                  <a:lnTo>
                    <a:pt x="5" y="27"/>
                  </a:lnTo>
                  <a:lnTo>
                    <a:pt x="0" y="16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 noEditPoints="1"/>
            </p:cNvSpPr>
            <p:nvPr/>
          </p:nvSpPr>
          <p:spPr bwMode="auto">
            <a:xfrm>
              <a:off x="15574" y="4264"/>
              <a:ext cx="174" cy="1016"/>
            </a:xfrm>
            <a:custGeom>
              <a:avLst/>
              <a:gdLst/>
              <a:ahLst/>
              <a:cxnLst>
                <a:cxn ang="0">
                  <a:pos x="84" y="529"/>
                </a:cxn>
                <a:cxn ang="0">
                  <a:pos x="121" y="535"/>
                </a:cxn>
                <a:cxn ang="0">
                  <a:pos x="148" y="562"/>
                </a:cxn>
                <a:cxn ang="0">
                  <a:pos x="164" y="594"/>
                </a:cxn>
                <a:cxn ang="0">
                  <a:pos x="169" y="632"/>
                </a:cxn>
                <a:cxn ang="0">
                  <a:pos x="174" y="664"/>
                </a:cxn>
                <a:cxn ang="0">
                  <a:pos x="174" y="697"/>
                </a:cxn>
                <a:cxn ang="0">
                  <a:pos x="164" y="783"/>
                </a:cxn>
                <a:cxn ang="0">
                  <a:pos x="142" y="859"/>
                </a:cxn>
                <a:cxn ang="0">
                  <a:pos x="116" y="924"/>
                </a:cxn>
                <a:cxn ang="0">
                  <a:pos x="84" y="973"/>
                </a:cxn>
                <a:cxn ang="0">
                  <a:pos x="58" y="1005"/>
                </a:cxn>
                <a:cxn ang="0">
                  <a:pos x="42" y="1016"/>
                </a:cxn>
                <a:cxn ang="0">
                  <a:pos x="32" y="1010"/>
                </a:cxn>
                <a:cxn ang="0">
                  <a:pos x="26" y="1005"/>
                </a:cxn>
                <a:cxn ang="0">
                  <a:pos x="26" y="994"/>
                </a:cxn>
                <a:cxn ang="0">
                  <a:pos x="26" y="994"/>
                </a:cxn>
                <a:cxn ang="0">
                  <a:pos x="26" y="989"/>
                </a:cxn>
                <a:cxn ang="0">
                  <a:pos x="32" y="983"/>
                </a:cxn>
                <a:cxn ang="0">
                  <a:pos x="37" y="973"/>
                </a:cxn>
                <a:cxn ang="0">
                  <a:pos x="95" y="881"/>
                </a:cxn>
                <a:cxn ang="0">
                  <a:pos x="127" y="800"/>
                </a:cxn>
                <a:cxn ang="0">
                  <a:pos x="137" y="729"/>
                </a:cxn>
                <a:cxn ang="0">
                  <a:pos x="137" y="681"/>
                </a:cxn>
                <a:cxn ang="0">
                  <a:pos x="137" y="681"/>
                </a:cxn>
                <a:cxn ang="0">
                  <a:pos x="127" y="691"/>
                </a:cxn>
                <a:cxn ang="0">
                  <a:pos x="111" y="697"/>
                </a:cxn>
                <a:cxn ang="0">
                  <a:pos x="100" y="697"/>
                </a:cxn>
                <a:cxn ang="0">
                  <a:pos x="95" y="697"/>
                </a:cxn>
                <a:cxn ang="0">
                  <a:pos x="84" y="697"/>
                </a:cxn>
                <a:cxn ang="0">
                  <a:pos x="48" y="691"/>
                </a:cxn>
                <a:cxn ang="0">
                  <a:pos x="21" y="670"/>
                </a:cxn>
                <a:cxn ang="0">
                  <a:pos x="5" y="643"/>
                </a:cxn>
                <a:cxn ang="0">
                  <a:pos x="0" y="610"/>
                </a:cxn>
                <a:cxn ang="0">
                  <a:pos x="5" y="583"/>
                </a:cxn>
                <a:cxn ang="0">
                  <a:pos x="21" y="556"/>
                </a:cxn>
                <a:cxn ang="0">
                  <a:pos x="48" y="535"/>
                </a:cxn>
                <a:cxn ang="0">
                  <a:pos x="84" y="529"/>
                </a:cxn>
                <a:cxn ang="0">
                  <a:pos x="84" y="0"/>
                </a:cxn>
                <a:cxn ang="0">
                  <a:pos x="127" y="10"/>
                </a:cxn>
                <a:cxn ang="0">
                  <a:pos x="158" y="43"/>
                </a:cxn>
                <a:cxn ang="0">
                  <a:pos x="169" y="86"/>
                </a:cxn>
                <a:cxn ang="0">
                  <a:pos x="164" y="108"/>
                </a:cxn>
                <a:cxn ang="0">
                  <a:pos x="158" y="129"/>
                </a:cxn>
                <a:cxn ang="0">
                  <a:pos x="142" y="146"/>
                </a:cxn>
                <a:cxn ang="0">
                  <a:pos x="127" y="156"/>
                </a:cxn>
                <a:cxn ang="0">
                  <a:pos x="106" y="167"/>
                </a:cxn>
                <a:cxn ang="0">
                  <a:pos x="84" y="173"/>
                </a:cxn>
                <a:cxn ang="0">
                  <a:pos x="42" y="156"/>
                </a:cxn>
                <a:cxn ang="0">
                  <a:pos x="11" y="129"/>
                </a:cxn>
                <a:cxn ang="0">
                  <a:pos x="0" y="86"/>
                </a:cxn>
                <a:cxn ang="0">
                  <a:pos x="11" y="43"/>
                </a:cxn>
                <a:cxn ang="0">
                  <a:pos x="42" y="10"/>
                </a:cxn>
                <a:cxn ang="0">
                  <a:pos x="84" y="0"/>
                </a:cxn>
              </a:cxnLst>
              <a:rect l="0" t="0" r="r" b="b"/>
              <a:pathLst>
                <a:path w="174" h="1016">
                  <a:moveTo>
                    <a:pt x="84" y="529"/>
                  </a:moveTo>
                  <a:lnTo>
                    <a:pt x="121" y="535"/>
                  </a:lnTo>
                  <a:lnTo>
                    <a:pt x="148" y="562"/>
                  </a:lnTo>
                  <a:lnTo>
                    <a:pt x="164" y="594"/>
                  </a:lnTo>
                  <a:lnTo>
                    <a:pt x="169" y="632"/>
                  </a:lnTo>
                  <a:lnTo>
                    <a:pt x="174" y="664"/>
                  </a:lnTo>
                  <a:lnTo>
                    <a:pt x="174" y="697"/>
                  </a:lnTo>
                  <a:lnTo>
                    <a:pt x="164" y="783"/>
                  </a:lnTo>
                  <a:lnTo>
                    <a:pt x="142" y="859"/>
                  </a:lnTo>
                  <a:lnTo>
                    <a:pt x="116" y="924"/>
                  </a:lnTo>
                  <a:lnTo>
                    <a:pt x="84" y="973"/>
                  </a:lnTo>
                  <a:lnTo>
                    <a:pt x="58" y="1005"/>
                  </a:lnTo>
                  <a:lnTo>
                    <a:pt x="42" y="1016"/>
                  </a:lnTo>
                  <a:lnTo>
                    <a:pt x="32" y="1010"/>
                  </a:lnTo>
                  <a:lnTo>
                    <a:pt x="26" y="1005"/>
                  </a:lnTo>
                  <a:lnTo>
                    <a:pt x="26" y="994"/>
                  </a:lnTo>
                  <a:lnTo>
                    <a:pt x="26" y="994"/>
                  </a:lnTo>
                  <a:lnTo>
                    <a:pt x="26" y="989"/>
                  </a:lnTo>
                  <a:lnTo>
                    <a:pt x="32" y="983"/>
                  </a:lnTo>
                  <a:lnTo>
                    <a:pt x="37" y="973"/>
                  </a:lnTo>
                  <a:lnTo>
                    <a:pt x="95" y="881"/>
                  </a:lnTo>
                  <a:lnTo>
                    <a:pt x="127" y="800"/>
                  </a:lnTo>
                  <a:lnTo>
                    <a:pt x="137" y="729"/>
                  </a:lnTo>
                  <a:lnTo>
                    <a:pt x="137" y="681"/>
                  </a:lnTo>
                  <a:lnTo>
                    <a:pt x="137" y="681"/>
                  </a:lnTo>
                  <a:lnTo>
                    <a:pt x="127" y="691"/>
                  </a:lnTo>
                  <a:lnTo>
                    <a:pt x="111" y="697"/>
                  </a:lnTo>
                  <a:lnTo>
                    <a:pt x="100" y="697"/>
                  </a:lnTo>
                  <a:lnTo>
                    <a:pt x="95" y="697"/>
                  </a:lnTo>
                  <a:lnTo>
                    <a:pt x="84" y="697"/>
                  </a:lnTo>
                  <a:lnTo>
                    <a:pt x="48" y="691"/>
                  </a:lnTo>
                  <a:lnTo>
                    <a:pt x="21" y="670"/>
                  </a:lnTo>
                  <a:lnTo>
                    <a:pt x="5" y="643"/>
                  </a:lnTo>
                  <a:lnTo>
                    <a:pt x="0" y="610"/>
                  </a:lnTo>
                  <a:lnTo>
                    <a:pt x="5" y="583"/>
                  </a:lnTo>
                  <a:lnTo>
                    <a:pt x="21" y="556"/>
                  </a:lnTo>
                  <a:lnTo>
                    <a:pt x="48" y="535"/>
                  </a:lnTo>
                  <a:lnTo>
                    <a:pt x="84" y="529"/>
                  </a:lnTo>
                  <a:close/>
                  <a:moveTo>
                    <a:pt x="84" y="0"/>
                  </a:moveTo>
                  <a:lnTo>
                    <a:pt x="127" y="10"/>
                  </a:lnTo>
                  <a:lnTo>
                    <a:pt x="158" y="43"/>
                  </a:lnTo>
                  <a:lnTo>
                    <a:pt x="169" y="86"/>
                  </a:lnTo>
                  <a:lnTo>
                    <a:pt x="164" y="108"/>
                  </a:lnTo>
                  <a:lnTo>
                    <a:pt x="158" y="129"/>
                  </a:lnTo>
                  <a:lnTo>
                    <a:pt x="142" y="146"/>
                  </a:lnTo>
                  <a:lnTo>
                    <a:pt x="127" y="156"/>
                  </a:lnTo>
                  <a:lnTo>
                    <a:pt x="106" y="167"/>
                  </a:lnTo>
                  <a:lnTo>
                    <a:pt x="84" y="173"/>
                  </a:lnTo>
                  <a:lnTo>
                    <a:pt x="42" y="156"/>
                  </a:lnTo>
                  <a:lnTo>
                    <a:pt x="11" y="129"/>
                  </a:lnTo>
                  <a:lnTo>
                    <a:pt x="0" y="86"/>
                  </a:lnTo>
                  <a:lnTo>
                    <a:pt x="11" y="43"/>
                  </a:lnTo>
                  <a:lnTo>
                    <a:pt x="42" y="1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 noEditPoints="1"/>
            </p:cNvSpPr>
            <p:nvPr/>
          </p:nvSpPr>
          <p:spPr bwMode="auto">
            <a:xfrm>
              <a:off x="16191" y="3853"/>
              <a:ext cx="965" cy="1108"/>
            </a:xfrm>
            <a:custGeom>
              <a:avLst/>
              <a:gdLst/>
              <a:ahLst/>
              <a:cxnLst>
                <a:cxn ang="0">
                  <a:pos x="828" y="1005"/>
                </a:cxn>
                <a:cxn ang="0">
                  <a:pos x="765" y="1054"/>
                </a:cxn>
                <a:cxn ang="0">
                  <a:pos x="876" y="1005"/>
                </a:cxn>
                <a:cxn ang="0">
                  <a:pos x="886" y="946"/>
                </a:cxn>
                <a:cxn ang="0">
                  <a:pos x="79" y="1054"/>
                </a:cxn>
                <a:cxn ang="0">
                  <a:pos x="839" y="54"/>
                </a:cxn>
                <a:cxn ang="0">
                  <a:pos x="137" y="54"/>
                </a:cxn>
                <a:cxn ang="0">
                  <a:pos x="164" y="92"/>
                </a:cxn>
                <a:cxn ang="0">
                  <a:pos x="137" y="54"/>
                </a:cxn>
                <a:cxn ang="0">
                  <a:pos x="865" y="0"/>
                </a:cxn>
                <a:cxn ang="0">
                  <a:pos x="892" y="0"/>
                </a:cxn>
                <a:cxn ang="0">
                  <a:pos x="913" y="5"/>
                </a:cxn>
                <a:cxn ang="0">
                  <a:pos x="918" y="27"/>
                </a:cxn>
                <a:cxn ang="0">
                  <a:pos x="918" y="32"/>
                </a:cxn>
                <a:cxn ang="0">
                  <a:pos x="913" y="43"/>
                </a:cxn>
                <a:cxn ang="0">
                  <a:pos x="902" y="54"/>
                </a:cxn>
                <a:cxn ang="0">
                  <a:pos x="533" y="1054"/>
                </a:cxn>
                <a:cxn ang="0">
                  <a:pos x="723" y="1011"/>
                </a:cxn>
                <a:cxn ang="0">
                  <a:pos x="849" y="897"/>
                </a:cxn>
                <a:cxn ang="0">
                  <a:pos x="907" y="767"/>
                </a:cxn>
                <a:cxn ang="0">
                  <a:pos x="913" y="735"/>
                </a:cxn>
                <a:cxn ang="0">
                  <a:pos x="928" y="719"/>
                </a:cxn>
                <a:cxn ang="0">
                  <a:pos x="950" y="719"/>
                </a:cxn>
                <a:cxn ang="0">
                  <a:pos x="965" y="735"/>
                </a:cxn>
                <a:cxn ang="0">
                  <a:pos x="923" y="1065"/>
                </a:cxn>
                <a:cxn ang="0">
                  <a:pos x="918" y="1097"/>
                </a:cxn>
                <a:cxn ang="0">
                  <a:pos x="902" y="1108"/>
                </a:cxn>
                <a:cxn ang="0">
                  <a:pos x="870" y="1108"/>
                </a:cxn>
                <a:cxn ang="0">
                  <a:pos x="42" y="1108"/>
                </a:cxn>
                <a:cxn ang="0">
                  <a:pos x="16" y="1108"/>
                </a:cxn>
                <a:cxn ang="0">
                  <a:pos x="5" y="1092"/>
                </a:cxn>
                <a:cxn ang="0">
                  <a:pos x="0" y="1081"/>
                </a:cxn>
                <a:cxn ang="0">
                  <a:pos x="5" y="1070"/>
                </a:cxn>
                <a:cxn ang="0">
                  <a:pos x="16" y="1054"/>
                </a:cxn>
                <a:cxn ang="0">
                  <a:pos x="485" y="54"/>
                </a:cxn>
                <a:cxn ang="0">
                  <a:pos x="369" y="65"/>
                </a:cxn>
                <a:cxn ang="0">
                  <a:pos x="227" y="119"/>
                </a:cxn>
                <a:cxn ang="0">
                  <a:pos x="137" y="211"/>
                </a:cxn>
                <a:cxn ang="0">
                  <a:pos x="111" y="292"/>
                </a:cxn>
                <a:cxn ang="0">
                  <a:pos x="100" y="308"/>
                </a:cxn>
                <a:cxn ang="0">
                  <a:pos x="85" y="313"/>
                </a:cxn>
                <a:cxn ang="0">
                  <a:pos x="69" y="313"/>
                </a:cxn>
                <a:cxn ang="0">
                  <a:pos x="58" y="297"/>
                </a:cxn>
                <a:cxn ang="0">
                  <a:pos x="58" y="265"/>
                </a:cxn>
                <a:cxn ang="0">
                  <a:pos x="85" y="27"/>
                </a:cxn>
                <a:cxn ang="0">
                  <a:pos x="90" y="5"/>
                </a:cxn>
                <a:cxn ang="0">
                  <a:pos x="116" y="0"/>
                </a:cxn>
              </a:cxnLst>
              <a:rect l="0" t="0" r="r" b="b"/>
              <a:pathLst>
                <a:path w="965" h="1108">
                  <a:moveTo>
                    <a:pt x="886" y="946"/>
                  </a:moveTo>
                  <a:lnTo>
                    <a:pt x="828" y="1005"/>
                  </a:lnTo>
                  <a:lnTo>
                    <a:pt x="765" y="1054"/>
                  </a:lnTo>
                  <a:lnTo>
                    <a:pt x="765" y="1054"/>
                  </a:lnTo>
                  <a:lnTo>
                    <a:pt x="870" y="1054"/>
                  </a:lnTo>
                  <a:lnTo>
                    <a:pt x="876" y="1005"/>
                  </a:lnTo>
                  <a:lnTo>
                    <a:pt x="881" y="973"/>
                  </a:lnTo>
                  <a:lnTo>
                    <a:pt x="886" y="946"/>
                  </a:lnTo>
                  <a:close/>
                  <a:moveTo>
                    <a:pt x="675" y="54"/>
                  </a:moveTo>
                  <a:lnTo>
                    <a:pt x="79" y="1054"/>
                  </a:lnTo>
                  <a:lnTo>
                    <a:pt x="243" y="1054"/>
                  </a:lnTo>
                  <a:lnTo>
                    <a:pt x="839" y="54"/>
                  </a:lnTo>
                  <a:lnTo>
                    <a:pt x="675" y="54"/>
                  </a:lnTo>
                  <a:close/>
                  <a:moveTo>
                    <a:pt x="137" y="54"/>
                  </a:moveTo>
                  <a:lnTo>
                    <a:pt x="127" y="124"/>
                  </a:lnTo>
                  <a:lnTo>
                    <a:pt x="164" y="92"/>
                  </a:lnTo>
                  <a:lnTo>
                    <a:pt x="222" y="54"/>
                  </a:lnTo>
                  <a:lnTo>
                    <a:pt x="137" y="54"/>
                  </a:lnTo>
                  <a:close/>
                  <a:moveTo>
                    <a:pt x="137" y="0"/>
                  </a:moveTo>
                  <a:lnTo>
                    <a:pt x="865" y="0"/>
                  </a:lnTo>
                  <a:lnTo>
                    <a:pt x="881" y="0"/>
                  </a:lnTo>
                  <a:lnTo>
                    <a:pt x="892" y="0"/>
                  </a:lnTo>
                  <a:lnTo>
                    <a:pt x="902" y="0"/>
                  </a:lnTo>
                  <a:lnTo>
                    <a:pt x="913" y="5"/>
                  </a:lnTo>
                  <a:lnTo>
                    <a:pt x="918" y="16"/>
                  </a:lnTo>
                  <a:lnTo>
                    <a:pt x="918" y="27"/>
                  </a:lnTo>
                  <a:lnTo>
                    <a:pt x="918" y="27"/>
                  </a:lnTo>
                  <a:lnTo>
                    <a:pt x="918" y="32"/>
                  </a:lnTo>
                  <a:lnTo>
                    <a:pt x="913" y="38"/>
                  </a:lnTo>
                  <a:lnTo>
                    <a:pt x="913" y="43"/>
                  </a:lnTo>
                  <a:lnTo>
                    <a:pt x="902" y="54"/>
                  </a:lnTo>
                  <a:lnTo>
                    <a:pt x="902" y="54"/>
                  </a:lnTo>
                  <a:lnTo>
                    <a:pt x="306" y="1054"/>
                  </a:lnTo>
                  <a:lnTo>
                    <a:pt x="533" y="1054"/>
                  </a:lnTo>
                  <a:lnTo>
                    <a:pt x="638" y="1043"/>
                  </a:lnTo>
                  <a:lnTo>
                    <a:pt x="723" y="1011"/>
                  </a:lnTo>
                  <a:lnTo>
                    <a:pt x="797" y="962"/>
                  </a:lnTo>
                  <a:lnTo>
                    <a:pt x="849" y="897"/>
                  </a:lnTo>
                  <a:lnTo>
                    <a:pt x="886" y="832"/>
                  </a:lnTo>
                  <a:lnTo>
                    <a:pt x="907" y="767"/>
                  </a:lnTo>
                  <a:lnTo>
                    <a:pt x="913" y="746"/>
                  </a:lnTo>
                  <a:lnTo>
                    <a:pt x="913" y="735"/>
                  </a:lnTo>
                  <a:lnTo>
                    <a:pt x="918" y="724"/>
                  </a:lnTo>
                  <a:lnTo>
                    <a:pt x="928" y="719"/>
                  </a:lnTo>
                  <a:lnTo>
                    <a:pt x="939" y="719"/>
                  </a:lnTo>
                  <a:lnTo>
                    <a:pt x="950" y="719"/>
                  </a:lnTo>
                  <a:lnTo>
                    <a:pt x="960" y="724"/>
                  </a:lnTo>
                  <a:lnTo>
                    <a:pt x="965" y="735"/>
                  </a:lnTo>
                  <a:lnTo>
                    <a:pt x="965" y="746"/>
                  </a:lnTo>
                  <a:lnTo>
                    <a:pt x="923" y="1065"/>
                  </a:lnTo>
                  <a:lnTo>
                    <a:pt x="923" y="1081"/>
                  </a:lnTo>
                  <a:lnTo>
                    <a:pt x="918" y="1097"/>
                  </a:lnTo>
                  <a:lnTo>
                    <a:pt x="913" y="1102"/>
                  </a:lnTo>
                  <a:lnTo>
                    <a:pt x="902" y="1108"/>
                  </a:lnTo>
                  <a:lnTo>
                    <a:pt x="892" y="1108"/>
                  </a:lnTo>
                  <a:lnTo>
                    <a:pt x="870" y="1108"/>
                  </a:lnTo>
                  <a:lnTo>
                    <a:pt x="53" y="1108"/>
                  </a:lnTo>
                  <a:lnTo>
                    <a:pt x="42" y="1108"/>
                  </a:lnTo>
                  <a:lnTo>
                    <a:pt x="27" y="1108"/>
                  </a:lnTo>
                  <a:lnTo>
                    <a:pt x="16" y="1108"/>
                  </a:lnTo>
                  <a:lnTo>
                    <a:pt x="11" y="1102"/>
                  </a:lnTo>
                  <a:lnTo>
                    <a:pt x="5" y="1092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0" y="1075"/>
                  </a:lnTo>
                  <a:lnTo>
                    <a:pt x="5" y="1070"/>
                  </a:lnTo>
                  <a:lnTo>
                    <a:pt x="11" y="1065"/>
                  </a:lnTo>
                  <a:lnTo>
                    <a:pt x="16" y="1054"/>
                  </a:lnTo>
                  <a:lnTo>
                    <a:pt x="612" y="54"/>
                  </a:lnTo>
                  <a:lnTo>
                    <a:pt x="485" y="54"/>
                  </a:lnTo>
                  <a:lnTo>
                    <a:pt x="433" y="54"/>
                  </a:lnTo>
                  <a:lnTo>
                    <a:pt x="369" y="65"/>
                  </a:lnTo>
                  <a:lnTo>
                    <a:pt x="301" y="81"/>
                  </a:lnTo>
                  <a:lnTo>
                    <a:pt x="227" y="119"/>
                  </a:lnTo>
                  <a:lnTo>
                    <a:pt x="169" y="167"/>
                  </a:lnTo>
                  <a:lnTo>
                    <a:pt x="137" y="211"/>
                  </a:lnTo>
                  <a:lnTo>
                    <a:pt x="116" y="254"/>
                  </a:lnTo>
                  <a:lnTo>
                    <a:pt x="111" y="292"/>
                  </a:lnTo>
                  <a:lnTo>
                    <a:pt x="106" y="302"/>
                  </a:lnTo>
                  <a:lnTo>
                    <a:pt x="100" y="308"/>
                  </a:lnTo>
                  <a:lnTo>
                    <a:pt x="95" y="313"/>
                  </a:lnTo>
                  <a:lnTo>
                    <a:pt x="85" y="313"/>
                  </a:lnTo>
                  <a:lnTo>
                    <a:pt x="74" y="313"/>
                  </a:lnTo>
                  <a:lnTo>
                    <a:pt x="69" y="313"/>
                  </a:lnTo>
                  <a:lnTo>
                    <a:pt x="63" y="308"/>
                  </a:lnTo>
                  <a:lnTo>
                    <a:pt x="58" y="297"/>
                  </a:lnTo>
                  <a:lnTo>
                    <a:pt x="53" y="286"/>
                  </a:lnTo>
                  <a:lnTo>
                    <a:pt x="58" y="265"/>
                  </a:lnTo>
                  <a:lnTo>
                    <a:pt x="79" y="43"/>
                  </a:lnTo>
                  <a:lnTo>
                    <a:pt x="85" y="27"/>
                  </a:lnTo>
                  <a:lnTo>
                    <a:pt x="85" y="11"/>
                  </a:lnTo>
                  <a:lnTo>
                    <a:pt x="90" y="5"/>
                  </a:lnTo>
                  <a:lnTo>
                    <a:pt x="100" y="0"/>
                  </a:lnTo>
                  <a:lnTo>
                    <a:pt x="11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17293" y="3745"/>
              <a:ext cx="370" cy="162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2" y="5"/>
                </a:cxn>
                <a:cxn ang="0">
                  <a:pos x="64" y="32"/>
                </a:cxn>
                <a:cxn ang="0">
                  <a:pos x="111" y="75"/>
                </a:cxn>
                <a:cxn ang="0">
                  <a:pos x="159" y="135"/>
                </a:cxn>
                <a:cxn ang="0">
                  <a:pos x="211" y="216"/>
                </a:cxn>
                <a:cxn ang="0">
                  <a:pos x="264" y="308"/>
                </a:cxn>
                <a:cxn ang="0">
                  <a:pos x="317" y="443"/>
                </a:cxn>
                <a:cxn ang="0">
                  <a:pos x="349" y="578"/>
                </a:cxn>
                <a:cxn ang="0">
                  <a:pos x="364" y="702"/>
                </a:cxn>
                <a:cxn ang="0">
                  <a:pos x="370" y="810"/>
                </a:cxn>
                <a:cxn ang="0">
                  <a:pos x="370" y="810"/>
                </a:cxn>
                <a:cxn ang="0">
                  <a:pos x="364" y="924"/>
                </a:cxn>
                <a:cxn ang="0">
                  <a:pos x="349" y="1043"/>
                </a:cxn>
                <a:cxn ang="0">
                  <a:pos x="317" y="1173"/>
                </a:cxn>
                <a:cxn ang="0">
                  <a:pos x="269" y="1308"/>
                </a:cxn>
                <a:cxn ang="0">
                  <a:pos x="217" y="1405"/>
                </a:cxn>
                <a:cxn ang="0">
                  <a:pos x="164" y="1481"/>
                </a:cxn>
                <a:cxn ang="0">
                  <a:pos x="111" y="1546"/>
                </a:cxn>
                <a:cxn ang="0">
                  <a:pos x="64" y="1589"/>
                </a:cxn>
                <a:cxn ang="0">
                  <a:pos x="32" y="1616"/>
                </a:cxn>
                <a:cxn ang="0">
                  <a:pos x="16" y="1627"/>
                </a:cxn>
                <a:cxn ang="0">
                  <a:pos x="6" y="1621"/>
                </a:cxn>
                <a:cxn ang="0">
                  <a:pos x="0" y="1616"/>
                </a:cxn>
                <a:cxn ang="0">
                  <a:pos x="0" y="1610"/>
                </a:cxn>
                <a:cxn ang="0">
                  <a:pos x="0" y="1605"/>
                </a:cxn>
                <a:cxn ang="0">
                  <a:pos x="0" y="1605"/>
                </a:cxn>
                <a:cxn ang="0">
                  <a:pos x="0" y="1600"/>
                </a:cxn>
                <a:cxn ang="0">
                  <a:pos x="11" y="1589"/>
                </a:cxn>
                <a:cxn ang="0">
                  <a:pos x="22" y="1583"/>
                </a:cxn>
                <a:cxn ang="0">
                  <a:pos x="106" y="1475"/>
                </a:cxn>
                <a:cxn ang="0">
                  <a:pos x="175" y="1351"/>
                </a:cxn>
                <a:cxn ang="0">
                  <a:pos x="222" y="1227"/>
                </a:cxn>
                <a:cxn ang="0">
                  <a:pos x="254" y="1092"/>
                </a:cxn>
                <a:cxn ang="0">
                  <a:pos x="269" y="951"/>
                </a:cxn>
                <a:cxn ang="0">
                  <a:pos x="275" y="810"/>
                </a:cxn>
                <a:cxn ang="0">
                  <a:pos x="264" y="616"/>
                </a:cxn>
                <a:cxn ang="0">
                  <a:pos x="233" y="443"/>
                </a:cxn>
                <a:cxn ang="0">
                  <a:pos x="185" y="292"/>
                </a:cxn>
                <a:cxn ang="0">
                  <a:pos x="111" y="162"/>
                </a:cxn>
                <a:cxn ang="0">
                  <a:pos x="27" y="54"/>
                </a:cxn>
                <a:cxn ang="0">
                  <a:pos x="16" y="43"/>
                </a:cxn>
                <a:cxn ang="0">
                  <a:pos x="6" y="32"/>
                </a:cxn>
                <a:cxn ang="0">
                  <a:pos x="0" y="27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16" y="0"/>
                </a:cxn>
              </a:cxnLst>
              <a:rect l="0" t="0" r="r" b="b"/>
              <a:pathLst>
                <a:path w="370" h="1627">
                  <a:moveTo>
                    <a:pt x="16" y="0"/>
                  </a:moveTo>
                  <a:lnTo>
                    <a:pt x="32" y="5"/>
                  </a:lnTo>
                  <a:lnTo>
                    <a:pt x="64" y="32"/>
                  </a:lnTo>
                  <a:lnTo>
                    <a:pt x="111" y="75"/>
                  </a:lnTo>
                  <a:lnTo>
                    <a:pt x="159" y="135"/>
                  </a:lnTo>
                  <a:lnTo>
                    <a:pt x="211" y="216"/>
                  </a:lnTo>
                  <a:lnTo>
                    <a:pt x="264" y="308"/>
                  </a:lnTo>
                  <a:lnTo>
                    <a:pt x="317" y="443"/>
                  </a:lnTo>
                  <a:lnTo>
                    <a:pt x="349" y="578"/>
                  </a:lnTo>
                  <a:lnTo>
                    <a:pt x="364" y="702"/>
                  </a:lnTo>
                  <a:lnTo>
                    <a:pt x="370" y="810"/>
                  </a:lnTo>
                  <a:lnTo>
                    <a:pt x="370" y="810"/>
                  </a:lnTo>
                  <a:lnTo>
                    <a:pt x="364" y="924"/>
                  </a:lnTo>
                  <a:lnTo>
                    <a:pt x="349" y="1043"/>
                  </a:lnTo>
                  <a:lnTo>
                    <a:pt x="317" y="1173"/>
                  </a:lnTo>
                  <a:lnTo>
                    <a:pt x="269" y="1308"/>
                  </a:lnTo>
                  <a:lnTo>
                    <a:pt x="217" y="1405"/>
                  </a:lnTo>
                  <a:lnTo>
                    <a:pt x="164" y="1481"/>
                  </a:lnTo>
                  <a:lnTo>
                    <a:pt x="111" y="1546"/>
                  </a:lnTo>
                  <a:lnTo>
                    <a:pt x="64" y="1589"/>
                  </a:lnTo>
                  <a:lnTo>
                    <a:pt x="32" y="1616"/>
                  </a:lnTo>
                  <a:lnTo>
                    <a:pt x="16" y="1627"/>
                  </a:lnTo>
                  <a:lnTo>
                    <a:pt x="6" y="1621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0" y="1605"/>
                  </a:lnTo>
                  <a:lnTo>
                    <a:pt x="0" y="1605"/>
                  </a:lnTo>
                  <a:lnTo>
                    <a:pt x="0" y="1600"/>
                  </a:lnTo>
                  <a:lnTo>
                    <a:pt x="11" y="1589"/>
                  </a:lnTo>
                  <a:lnTo>
                    <a:pt x="22" y="1583"/>
                  </a:lnTo>
                  <a:lnTo>
                    <a:pt x="106" y="1475"/>
                  </a:lnTo>
                  <a:lnTo>
                    <a:pt x="175" y="1351"/>
                  </a:lnTo>
                  <a:lnTo>
                    <a:pt x="222" y="1227"/>
                  </a:lnTo>
                  <a:lnTo>
                    <a:pt x="254" y="1092"/>
                  </a:lnTo>
                  <a:lnTo>
                    <a:pt x="269" y="951"/>
                  </a:lnTo>
                  <a:lnTo>
                    <a:pt x="275" y="810"/>
                  </a:lnTo>
                  <a:lnTo>
                    <a:pt x="264" y="616"/>
                  </a:lnTo>
                  <a:lnTo>
                    <a:pt x="233" y="443"/>
                  </a:lnTo>
                  <a:lnTo>
                    <a:pt x="185" y="292"/>
                  </a:lnTo>
                  <a:lnTo>
                    <a:pt x="111" y="162"/>
                  </a:lnTo>
                  <a:lnTo>
                    <a:pt x="27" y="54"/>
                  </a:lnTo>
                  <a:lnTo>
                    <a:pt x="16" y="43"/>
                  </a:lnTo>
                  <a:lnTo>
                    <a:pt x="6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38200" y="3886200"/>
            <a:ext cx="1752600" cy="2692063"/>
            <a:chOff x="304800" y="3886200"/>
            <a:chExt cx="1752600" cy="2692063"/>
          </a:xfrm>
        </p:grpSpPr>
        <p:sp>
          <p:nvSpPr>
            <p:cNvPr id="51" name="TextBox 50"/>
            <p:cNvSpPr txBox="1"/>
            <p:nvPr/>
          </p:nvSpPr>
          <p:spPr>
            <a:xfrm>
              <a:off x="381000" y="3886200"/>
              <a:ext cx="1676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6600FF"/>
                  </a:solidFill>
                  <a:sym typeface="Mathematica1"/>
                </a:rPr>
                <a:t></a:t>
              </a:r>
              <a:endParaRPr lang="en-US" sz="6000" dirty="0">
                <a:solidFill>
                  <a:srgbClr val="6600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4800" y="5562600"/>
              <a:ext cx="121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C</a:t>
              </a:r>
              <a:endParaRPr lang="en-US" sz="6000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685800" y="4876800"/>
              <a:ext cx="0" cy="685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352800" y="3962400"/>
            <a:ext cx="4318148" cy="2743200"/>
            <a:chOff x="3352800" y="3962400"/>
            <a:chExt cx="4318148" cy="2743200"/>
          </a:xfrm>
        </p:grpSpPr>
        <p:grpSp>
          <p:nvGrpSpPr>
            <p:cNvPr id="40" name="Group 72"/>
            <p:cNvGrpSpPr/>
            <p:nvPr/>
          </p:nvGrpSpPr>
          <p:grpSpPr>
            <a:xfrm>
              <a:off x="3352800" y="5257800"/>
              <a:ext cx="3458931" cy="1447066"/>
              <a:chOff x="2438400" y="1981200"/>
              <a:chExt cx="3124200" cy="1295400"/>
            </a:xfrm>
          </p:grpSpPr>
          <p:pic>
            <p:nvPicPr>
              <p:cNvPr id="48" name="Picture 47" descr="GenusThreeCurveC.g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38400" y="1981200"/>
                <a:ext cx="3124200" cy="1295400"/>
              </a:xfrm>
              <a:prstGeom prst="rect">
                <a:avLst/>
              </a:prstGeom>
            </p:spPr>
          </p:pic>
          <p:sp>
            <p:nvSpPr>
              <p:cNvPr id="49" name="Freeform 48"/>
              <p:cNvSpPr/>
              <p:nvPr/>
            </p:nvSpPr>
            <p:spPr>
              <a:xfrm>
                <a:off x="4506686" y="2560320"/>
                <a:ext cx="653143" cy="336918"/>
              </a:xfrm>
              <a:custGeom>
                <a:avLst/>
                <a:gdLst>
                  <a:gd name="connsiteX0" fmla="*/ 0 w 653143"/>
                  <a:gd name="connsiteY0" fmla="*/ 0 h 336918"/>
                  <a:gd name="connsiteX1" fmla="*/ 365760 w 653143"/>
                  <a:gd name="connsiteY1" fmla="*/ 13063 h 336918"/>
                  <a:gd name="connsiteX2" fmla="*/ 444137 w 653143"/>
                  <a:gd name="connsiteY2" fmla="*/ 39189 h 336918"/>
                  <a:gd name="connsiteX3" fmla="*/ 522514 w 653143"/>
                  <a:gd name="connsiteY3" fmla="*/ 65314 h 336918"/>
                  <a:gd name="connsiteX4" fmla="*/ 561703 w 653143"/>
                  <a:gd name="connsiteY4" fmla="*/ 78377 h 336918"/>
                  <a:gd name="connsiteX5" fmla="*/ 600891 w 653143"/>
                  <a:gd name="connsiteY5" fmla="*/ 91440 h 336918"/>
                  <a:gd name="connsiteX6" fmla="*/ 640080 w 653143"/>
                  <a:gd name="connsiteY6" fmla="*/ 169817 h 336918"/>
                  <a:gd name="connsiteX7" fmla="*/ 653143 w 653143"/>
                  <a:gd name="connsiteY7" fmla="*/ 209006 h 336918"/>
                  <a:gd name="connsiteX8" fmla="*/ 548640 w 653143"/>
                  <a:gd name="connsiteY8" fmla="*/ 274320 h 336918"/>
                  <a:gd name="connsiteX9" fmla="*/ 509451 w 653143"/>
                  <a:gd name="connsiteY9" fmla="*/ 300446 h 336918"/>
                  <a:gd name="connsiteX10" fmla="*/ 248194 w 653143"/>
                  <a:gd name="connsiteY10" fmla="*/ 313509 h 33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143" h="336918">
                    <a:moveTo>
                      <a:pt x="0" y="0"/>
                    </a:moveTo>
                    <a:cubicBezTo>
                      <a:pt x="121920" y="4354"/>
                      <a:pt x="244234" y="2340"/>
                      <a:pt x="365760" y="13063"/>
                    </a:cubicBezTo>
                    <a:cubicBezTo>
                      <a:pt x="393192" y="15484"/>
                      <a:pt x="418011" y="30481"/>
                      <a:pt x="444137" y="39189"/>
                    </a:cubicBezTo>
                    <a:lnTo>
                      <a:pt x="522514" y="65314"/>
                    </a:lnTo>
                    <a:lnTo>
                      <a:pt x="561703" y="78377"/>
                    </a:lnTo>
                    <a:lnTo>
                      <a:pt x="600891" y="91440"/>
                    </a:lnTo>
                    <a:cubicBezTo>
                      <a:pt x="633725" y="189943"/>
                      <a:pt x="589434" y="68526"/>
                      <a:pt x="640080" y="169817"/>
                    </a:cubicBezTo>
                    <a:cubicBezTo>
                      <a:pt x="646238" y="182133"/>
                      <a:pt x="648789" y="195943"/>
                      <a:pt x="653143" y="209006"/>
                    </a:cubicBezTo>
                    <a:cubicBezTo>
                      <a:pt x="611741" y="271108"/>
                      <a:pt x="641911" y="243229"/>
                      <a:pt x="548640" y="274320"/>
                    </a:cubicBezTo>
                    <a:cubicBezTo>
                      <a:pt x="533746" y="279285"/>
                      <a:pt x="523493" y="293425"/>
                      <a:pt x="509451" y="300446"/>
                    </a:cubicBezTo>
                    <a:cubicBezTo>
                      <a:pt x="436509" y="336918"/>
                      <a:pt x="287973" y="313509"/>
                      <a:pt x="248194" y="313509"/>
                    </a:cubicBezTo>
                  </a:path>
                </a:pathLst>
              </a:cu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>
            <a:xfrm flipH="1">
              <a:off x="5791201" y="5410200"/>
              <a:ext cx="761999" cy="38686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0800000">
              <a:off x="5974893" y="6223488"/>
              <a:ext cx="948417" cy="28941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75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79099" y="6397136"/>
              <a:ext cx="254234" cy="308464"/>
              <a:chOff x="4488" y="1926"/>
              <a:chExt cx="1570" cy="1836"/>
            </a:xfrm>
          </p:grpSpPr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4488" y="2682"/>
                <a:ext cx="967" cy="1080"/>
              </a:xfrm>
              <a:custGeom>
                <a:avLst/>
                <a:gdLst/>
                <a:ahLst/>
                <a:cxnLst>
                  <a:cxn ang="0">
                    <a:pos x="534" y="17"/>
                  </a:cxn>
                  <a:cxn ang="0">
                    <a:pos x="599" y="73"/>
                  </a:cxn>
                  <a:cxn ang="0">
                    <a:pos x="662" y="146"/>
                  </a:cxn>
                  <a:cxn ang="0">
                    <a:pos x="722" y="178"/>
                  </a:cxn>
                  <a:cxn ang="0">
                    <a:pos x="791" y="165"/>
                  </a:cxn>
                  <a:cxn ang="0">
                    <a:pos x="861" y="99"/>
                  </a:cxn>
                  <a:cxn ang="0">
                    <a:pos x="919" y="9"/>
                  </a:cxn>
                  <a:cxn ang="0">
                    <a:pos x="945" y="0"/>
                  </a:cxn>
                  <a:cxn ang="0">
                    <a:pos x="966" y="15"/>
                  </a:cxn>
                  <a:cxn ang="0">
                    <a:pos x="960" y="41"/>
                  </a:cxn>
                  <a:cxn ang="0">
                    <a:pos x="926" y="100"/>
                  </a:cxn>
                  <a:cxn ang="0">
                    <a:pos x="854" y="199"/>
                  </a:cxn>
                  <a:cxn ang="0">
                    <a:pos x="733" y="338"/>
                  </a:cxn>
                  <a:cxn ang="0">
                    <a:pos x="643" y="427"/>
                  </a:cxn>
                  <a:cxn ang="0">
                    <a:pos x="565" y="501"/>
                  </a:cxn>
                  <a:cxn ang="0">
                    <a:pos x="502" y="560"/>
                  </a:cxn>
                  <a:cxn ang="0">
                    <a:pos x="476" y="585"/>
                  </a:cxn>
                  <a:cxn ang="0">
                    <a:pos x="358" y="695"/>
                  </a:cxn>
                  <a:cxn ang="0">
                    <a:pos x="256" y="800"/>
                  </a:cxn>
                  <a:cxn ang="0">
                    <a:pos x="238" y="849"/>
                  </a:cxn>
                  <a:cxn ang="0">
                    <a:pos x="298" y="849"/>
                  </a:cxn>
                  <a:cxn ang="0">
                    <a:pos x="381" y="871"/>
                  </a:cxn>
                  <a:cxn ang="0">
                    <a:pos x="508" y="914"/>
                  </a:cxn>
                  <a:cxn ang="0">
                    <a:pos x="608" y="914"/>
                  </a:cxn>
                  <a:cxn ang="0">
                    <a:pos x="699" y="882"/>
                  </a:cxn>
                  <a:cxn ang="0">
                    <a:pos x="786" y="811"/>
                  </a:cxn>
                  <a:cxn ang="0">
                    <a:pos x="839" y="712"/>
                  </a:cxn>
                  <a:cxn ang="0">
                    <a:pos x="867" y="690"/>
                  </a:cxn>
                  <a:cxn ang="0">
                    <a:pos x="895" y="707"/>
                  </a:cxn>
                  <a:cxn ang="0">
                    <a:pos x="884" y="765"/>
                  </a:cxn>
                  <a:cxn ang="0">
                    <a:pos x="838" y="865"/>
                  </a:cxn>
                  <a:cxn ang="0">
                    <a:pos x="758" y="973"/>
                  </a:cxn>
                  <a:cxn ang="0">
                    <a:pos x="646" y="1056"/>
                  </a:cxn>
                  <a:cxn ang="0">
                    <a:pos x="517" y="1079"/>
                  </a:cxn>
                  <a:cxn ang="0">
                    <a:pos x="432" y="1037"/>
                  </a:cxn>
                  <a:cxn ang="0">
                    <a:pos x="363" y="957"/>
                  </a:cxn>
                  <a:cxn ang="0">
                    <a:pos x="307" y="910"/>
                  </a:cxn>
                  <a:cxn ang="0">
                    <a:pos x="237" y="902"/>
                  </a:cxn>
                  <a:cxn ang="0">
                    <a:pos x="135" y="960"/>
                  </a:cxn>
                  <a:cxn ang="0">
                    <a:pos x="59" y="1060"/>
                  </a:cxn>
                  <a:cxn ang="0">
                    <a:pos x="36" y="1080"/>
                  </a:cxn>
                  <a:cxn ang="0">
                    <a:pos x="13" y="1077"/>
                  </a:cxn>
                  <a:cxn ang="0">
                    <a:pos x="1" y="1053"/>
                  </a:cxn>
                  <a:cxn ang="0">
                    <a:pos x="30" y="998"/>
                  </a:cxn>
                  <a:cxn ang="0">
                    <a:pos x="101" y="900"/>
                  </a:cxn>
                  <a:cxn ang="0">
                    <a:pos x="210" y="770"/>
                  </a:cxn>
                  <a:cxn ang="0">
                    <a:pos x="469" y="518"/>
                  </a:cxn>
                  <a:cxn ang="0">
                    <a:pos x="548" y="447"/>
                  </a:cxn>
                  <a:cxn ang="0">
                    <a:pos x="681" y="318"/>
                  </a:cxn>
                  <a:cxn ang="0">
                    <a:pos x="760" y="232"/>
                  </a:cxn>
                  <a:cxn ang="0">
                    <a:pos x="670" y="224"/>
                  </a:cxn>
                  <a:cxn ang="0">
                    <a:pos x="584" y="195"/>
                  </a:cxn>
                  <a:cxn ang="0">
                    <a:pos x="441" y="161"/>
                  </a:cxn>
                  <a:cxn ang="0">
                    <a:pos x="388" y="165"/>
                  </a:cxn>
                  <a:cxn ang="0">
                    <a:pos x="317" y="190"/>
                  </a:cxn>
                  <a:cxn ang="0">
                    <a:pos x="255" y="252"/>
                  </a:cxn>
                  <a:cxn ang="0">
                    <a:pos x="234" y="290"/>
                  </a:cxn>
                  <a:cxn ang="0">
                    <a:pos x="200" y="292"/>
                  </a:cxn>
                  <a:cxn ang="0">
                    <a:pos x="190" y="261"/>
                  </a:cxn>
                  <a:cxn ang="0">
                    <a:pos x="217" y="190"/>
                  </a:cxn>
                  <a:cxn ang="0">
                    <a:pos x="278" y="98"/>
                  </a:cxn>
                  <a:cxn ang="0">
                    <a:pos x="371" y="23"/>
                  </a:cxn>
                </a:cxnLst>
                <a:rect l="0" t="0" r="r" b="b"/>
                <a:pathLst>
                  <a:path w="967" h="1080">
                    <a:moveTo>
                      <a:pt x="466" y="0"/>
                    </a:moveTo>
                    <a:lnTo>
                      <a:pt x="485" y="1"/>
                    </a:lnTo>
                    <a:lnTo>
                      <a:pt x="503" y="4"/>
                    </a:lnTo>
                    <a:lnTo>
                      <a:pt x="519" y="9"/>
                    </a:lnTo>
                    <a:lnTo>
                      <a:pt x="534" y="17"/>
                    </a:lnTo>
                    <a:lnTo>
                      <a:pt x="548" y="26"/>
                    </a:lnTo>
                    <a:lnTo>
                      <a:pt x="561" y="36"/>
                    </a:lnTo>
                    <a:lnTo>
                      <a:pt x="574" y="47"/>
                    </a:lnTo>
                    <a:lnTo>
                      <a:pt x="586" y="60"/>
                    </a:lnTo>
                    <a:lnTo>
                      <a:pt x="599" y="73"/>
                    </a:lnTo>
                    <a:lnTo>
                      <a:pt x="623" y="101"/>
                    </a:lnTo>
                    <a:lnTo>
                      <a:pt x="632" y="113"/>
                    </a:lnTo>
                    <a:lnTo>
                      <a:pt x="642" y="125"/>
                    </a:lnTo>
                    <a:lnTo>
                      <a:pt x="652" y="136"/>
                    </a:lnTo>
                    <a:lnTo>
                      <a:pt x="662" y="146"/>
                    </a:lnTo>
                    <a:lnTo>
                      <a:pt x="672" y="156"/>
                    </a:lnTo>
                    <a:lnTo>
                      <a:pt x="683" y="164"/>
                    </a:lnTo>
                    <a:lnTo>
                      <a:pt x="695" y="170"/>
                    </a:lnTo>
                    <a:lnTo>
                      <a:pt x="708" y="175"/>
                    </a:lnTo>
                    <a:lnTo>
                      <a:pt x="722" y="178"/>
                    </a:lnTo>
                    <a:lnTo>
                      <a:pt x="738" y="179"/>
                    </a:lnTo>
                    <a:lnTo>
                      <a:pt x="751" y="179"/>
                    </a:lnTo>
                    <a:lnTo>
                      <a:pt x="764" y="176"/>
                    </a:lnTo>
                    <a:lnTo>
                      <a:pt x="778" y="172"/>
                    </a:lnTo>
                    <a:lnTo>
                      <a:pt x="791" y="165"/>
                    </a:lnTo>
                    <a:lnTo>
                      <a:pt x="804" y="157"/>
                    </a:lnTo>
                    <a:lnTo>
                      <a:pt x="818" y="146"/>
                    </a:lnTo>
                    <a:lnTo>
                      <a:pt x="832" y="133"/>
                    </a:lnTo>
                    <a:lnTo>
                      <a:pt x="847" y="117"/>
                    </a:lnTo>
                    <a:lnTo>
                      <a:pt x="861" y="99"/>
                    </a:lnTo>
                    <a:lnTo>
                      <a:pt x="877" y="78"/>
                    </a:lnTo>
                    <a:lnTo>
                      <a:pt x="893" y="53"/>
                    </a:lnTo>
                    <a:lnTo>
                      <a:pt x="909" y="26"/>
                    </a:lnTo>
                    <a:lnTo>
                      <a:pt x="914" y="16"/>
                    </a:lnTo>
                    <a:lnTo>
                      <a:pt x="919" y="9"/>
                    </a:lnTo>
                    <a:lnTo>
                      <a:pt x="924" y="4"/>
                    </a:lnTo>
                    <a:lnTo>
                      <a:pt x="930" y="1"/>
                    </a:lnTo>
                    <a:lnTo>
                      <a:pt x="935" y="0"/>
                    </a:lnTo>
                    <a:lnTo>
                      <a:pt x="942" y="0"/>
                    </a:lnTo>
                    <a:lnTo>
                      <a:pt x="945" y="0"/>
                    </a:lnTo>
                    <a:lnTo>
                      <a:pt x="953" y="1"/>
                    </a:lnTo>
                    <a:lnTo>
                      <a:pt x="957" y="2"/>
                    </a:lnTo>
                    <a:lnTo>
                      <a:pt x="961" y="5"/>
                    </a:lnTo>
                    <a:lnTo>
                      <a:pt x="964" y="9"/>
                    </a:lnTo>
                    <a:lnTo>
                      <a:pt x="966" y="15"/>
                    </a:lnTo>
                    <a:lnTo>
                      <a:pt x="967" y="22"/>
                    </a:lnTo>
                    <a:lnTo>
                      <a:pt x="966" y="25"/>
                    </a:lnTo>
                    <a:lnTo>
                      <a:pt x="965" y="29"/>
                    </a:lnTo>
                    <a:lnTo>
                      <a:pt x="963" y="34"/>
                    </a:lnTo>
                    <a:lnTo>
                      <a:pt x="960" y="41"/>
                    </a:lnTo>
                    <a:lnTo>
                      <a:pt x="956" y="50"/>
                    </a:lnTo>
                    <a:lnTo>
                      <a:pt x="950" y="60"/>
                    </a:lnTo>
                    <a:lnTo>
                      <a:pt x="943" y="72"/>
                    </a:lnTo>
                    <a:lnTo>
                      <a:pt x="936" y="85"/>
                    </a:lnTo>
                    <a:lnTo>
                      <a:pt x="926" y="100"/>
                    </a:lnTo>
                    <a:lnTo>
                      <a:pt x="915" y="116"/>
                    </a:lnTo>
                    <a:lnTo>
                      <a:pt x="902" y="135"/>
                    </a:lnTo>
                    <a:lnTo>
                      <a:pt x="888" y="154"/>
                    </a:lnTo>
                    <a:lnTo>
                      <a:pt x="872" y="175"/>
                    </a:lnTo>
                    <a:lnTo>
                      <a:pt x="854" y="199"/>
                    </a:lnTo>
                    <a:lnTo>
                      <a:pt x="834" y="223"/>
                    </a:lnTo>
                    <a:lnTo>
                      <a:pt x="812" y="249"/>
                    </a:lnTo>
                    <a:lnTo>
                      <a:pt x="788" y="277"/>
                    </a:lnTo>
                    <a:lnTo>
                      <a:pt x="761" y="307"/>
                    </a:lnTo>
                    <a:lnTo>
                      <a:pt x="733" y="338"/>
                    </a:lnTo>
                    <a:lnTo>
                      <a:pt x="701" y="371"/>
                    </a:lnTo>
                    <a:lnTo>
                      <a:pt x="688" y="384"/>
                    </a:lnTo>
                    <a:lnTo>
                      <a:pt x="674" y="398"/>
                    </a:lnTo>
                    <a:lnTo>
                      <a:pt x="659" y="413"/>
                    </a:lnTo>
                    <a:lnTo>
                      <a:pt x="643" y="427"/>
                    </a:lnTo>
                    <a:lnTo>
                      <a:pt x="627" y="443"/>
                    </a:lnTo>
                    <a:lnTo>
                      <a:pt x="611" y="457"/>
                    </a:lnTo>
                    <a:lnTo>
                      <a:pt x="596" y="472"/>
                    </a:lnTo>
                    <a:lnTo>
                      <a:pt x="580" y="487"/>
                    </a:lnTo>
                    <a:lnTo>
                      <a:pt x="565" y="501"/>
                    </a:lnTo>
                    <a:lnTo>
                      <a:pt x="551" y="514"/>
                    </a:lnTo>
                    <a:lnTo>
                      <a:pt x="537" y="527"/>
                    </a:lnTo>
                    <a:lnTo>
                      <a:pt x="524" y="539"/>
                    </a:lnTo>
                    <a:lnTo>
                      <a:pt x="512" y="550"/>
                    </a:lnTo>
                    <a:lnTo>
                      <a:pt x="502" y="560"/>
                    </a:lnTo>
                    <a:lnTo>
                      <a:pt x="493" y="568"/>
                    </a:lnTo>
                    <a:lnTo>
                      <a:pt x="486" y="575"/>
                    </a:lnTo>
                    <a:lnTo>
                      <a:pt x="480" y="580"/>
                    </a:lnTo>
                    <a:lnTo>
                      <a:pt x="477" y="584"/>
                    </a:lnTo>
                    <a:lnTo>
                      <a:pt x="476" y="585"/>
                    </a:lnTo>
                    <a:lnTo>
                      <a:pt x="442" y="616"/>
                    </a:lnTo>
                    <a:lnTo>
                      <a:pt x="426" y="630"/>
                    </a:lnTo>
                    <a:lnTo>
                      <a:pt x="393" y="662"/>
                    </a:lnTo>
                    <a:lnTo>
                      <a:pt x="375" y="678"/>
                    </a:lnTo>
                    <a:lnTo>
                      <a:pt x="358" y="695"/>
                    </a:lnTo>
                    <a:lnTo>
                      <a:pt x="339" y="713"/>
                    </a:lnTo>
                    <a:lnTo>
                      <a:pt x="320" y="733"/>
                    </a:lnTo>
                    <a:lnTo>
                      <a:pt x="300" y="754"/>
                    </a:lnTo>
                    <a:lnTo>
                      <a:pt x="279" y="776"/>
                    </a:lnTo>
                    <a:lnTo>
                      <a:pt x="256" y="800"/>
                    </a:lnTo>
                    <a:lnTo>
                      <a:pt x="233" y="827"/>
                    </a:lnTo>
                    <a:lnTo>
                      <a:pt x="207" y="856"/>
                    </a:lnTo>
                    <a:lnTo>
                      <a:pt x="207" y="855"/>
                    </a:lnTo>
                    <a:lnTo>
                      <a:pt x="216" y="852"/>
                    </a:lnTo>
                    <a:lnTo>
                      <a:pt x="238" y="849"/>
                    </a:lnTo>
                    <a:lnTo>
                      <a:pt x="249" y="848"/>
                    </a:lnTo>
                    <a:lnTo>
                      <a:pt x="258" y="847"/>
                    </a:lnTo>
                    <a:lnTo>
                      <a:pt x="268" y="847"/>
                    </a:lnTo>
                    <a:lnTo>
                      <a:pt x="283" y="848"/>
                    </a:lnTo>
                    <a:lnTo>
                      <a:pt x="298" y="849"/>
                    </a:lnTo>
                    <a:lnTo>
                      <a:pt x="313" y="851"/>
                    </a:lnTo>
                    <a:lnTo>
                      <a:pt x="329" y="854"/>
                    </a:lnTo>
                    <a:lnTo>
                      <a:pt x="345" y="859"/>
                    </a:lnTo>
                    <a:lnTo>
                      <a:pt x="362" y="864"/>
                    </a:lnTo>
                    <a:lnTo>
                      <a:pt x="381" y="871"/>
                    </a:lnTo>
                    <a:lnTo>
                      <a:pt x="402" y="879"/>
                    </a:lnTo>
                    <a:lnTo>
                      <a:pt x="426" y="889"/>
                    </a:lnTo>
                    <a:lnTo>
                      <a:pt x="455" y="899"/>
                    </a:lnTo>
                    <a:lnTo>
                      <a:pt x="482" y="908"/>
                    </a:lnTo>
                    <a:lnTo>
                      <a:pt x="508" y="914"/>
                    </a:lnTo>
                    <a:lnTo>
                      <a:pt x="535" y="918"/>
                    </a:lnTo>
                    <a:lnTo>
                      <a:pt x="562" y="919"/>
                    </a:lnTo>
                    <a:lnTo>
                      <a:pt x="576" y="918"/>
                    </a:lnTo>
                    <a:lnTo>
                      <a:pt x="592" y="917"/>
                    </a:lnTo>
                    <a:lnTo>
                      <a:pt x="608" y="914"/>
                    </a:lnTo>
                    <a:lnTo>
                      <a:pt x="625" y="911"/>
                    </a:lnTo>
                    <a:lnTo>
                      <a:pt x="644" y="906"/>
                    </a:lnTo>
                    <a:lnTo>
                      <a:pt x="662" y="899"/>
                    </a:lnTo>
                    <a:lnTo>
                      <a:pt x="680" y="892"/>
                    </a:lnTo>
                    <a:lnTo>
                      <a:pt x="699" y="882"/>
                    </a:lnTo>
                    <a:lnTo>
                      <a:pt x="718" y="871"/>
                    </a:lnTo>
                    <a:lnTo>
                      <a:pt x="735" y="859"/>
                    </a:lnTo>
                    <a:lnTo>
                      <a:pt x="753" y="845"/>
                    </a:lnTo>
                    <a:lnTo>
                      <a:pt x="770" y="829"/>
                    </a:lnTo>
                    <a:lnTo>
                      <a:pt x="786" y="811"/>
                    </a:lnTo>
                    <a:lnTo>
                      <a:pt x="800" y="791"/>
                    </a:lnTo>
                    <a:lnTo>
                      <a:pt x="814" y="770"/>
                    </a:lnTo>
                    <a:lnTo>
                      <a:pt x="825" y="746"/>
                    </a:lnTo>
                    <a:lnTo>
                      <a:pt x="835" y="720"/>
                    </a:lnTo>
                    <a:lnTo>
                      <a:pt x="839" y="712"/>
                    </a:lnTo>
                    <a:lnTo>
                      <a:pt x="843" y="705"/>
                    </a:lnTo>
                    <a:lnTo>
                      <a:pt x="847" y="699"/>
                    </a:lnTo>
                    <a:lnTo>
                      <a:pt x="853" y="694"/>
                    </a:lnTo>
                    <a:lnTo>
                      <a:pt x="859" y="691"/>
                    </a:lnTo>
                    <a:lnTo>
                      <a:pt x="867" y="690"/>
                    </a:lnTo>
                    <a:lnTo>
                      <a:pt x="876" y="691"/>
                    </a:lnTo>
                    <a:lnTo>
                      <a:pt x="883" y="693"/>
                    </a:lnTo>
                    <a:lnTo>
                      <a:pt x="888" y="697"/>
                    </a:lnTo>
                    <a:lnTo>
                      <a:pt x="893" y="701"/>
                    </a:lnTo>
                    <a:lnTo>
                      <a:pt x="895" y="707"/>
                    </a:lnTo>
                    <a:lnTo>
                      <a:pt x="896" y="712"/>
                    </a:lnTo>
                    <a:lnTo>
                      <a:pt x="896" y="722"/>
                    </a:lnTo>
                    <a:lnTo>
                      <a:pt x="893" y="734"/>
                    </a:lnTo>
                    <a:lnTo>
                      <a:pt x="889" y="748"/>
                    </a:lnTo>
                    <a:lnTo>
                      <a:pt x="884" y="765"/>
                    </a:lnTo>
                    <a:lnTo>
                      <a:pt x="878" y="783"/>
                    </a:lnTo>
                    <a:lnTo>
                      <a:pt x="869" y="802"/>
                    </a:lnTo>
                    <a:lnTo>
                      <a:pt x="861" y="822"/>
                    </a:lnTo>
                    <a:lnTo>
                      <a:pt x="849" y="843"/>
                    </a:lnTo>
                    <a:lnTo>
                      <a:pt x="838" y="865"/>
                    </a:lnTo>
                    <a:lnTo>
                      <a:pt x="824" y="887"/>
                    </a:lnTo>
                    <a:lnTo>
                      <a:pt x="809" y="909"/>
                    </a:lnTo>
                    <a:lnTo>
                      <a:pt x="793" y="931"/>
                    </a:lnTo>
                    <a:lnTo>
                      <a:pt x="776" y="953"/>
                    </a:lnTo>
                    <a:lnTo>
                      <a:pt x="758" y="973"/>
                    </a:lnTo>
                    <a:lnTo>
                      <a:pt x="738" y="993"/>
                    </a:lnTo>
                    <a:lnTo>
                      <a:pt x="717" y="1011"/>
                    </a:lnTo>
                    <a:lnTo>
                      <a:pt x="694" y="1028"/>
                    </a:lnTo>
                    <a:lnTo>
                      <a:pt x="671" y="1043"/>
                    </a:lnTo>
                    <a:lnTo>
                      <a:pt x="646" y="1056"/>
                    </a:lnTo>
                    <a:lnTo>
                      <a:pt x="621" y="1066"/>
                    </a:lnTo>
                    <a:lnTo>
                      <a:pt x="594" y="1074"/>
                    </a:lnTo>
                    <a:lnTo>
                      <a:pt x="566" y="1079"/>
                    </a:lnTo>
                    <a:lnTo>
                      <a:pt x="537" y="1080"/>
                    </a:lnTo>
                    <a:lnTo>
                      <a:pt x="517" y="1079"/>
                    </a:lnTo>
                    <a:lnTo>
                      <a:pt x="497" y="1075"/>
                    </a:lnTo>
                    <a:lnTo>
                      <a:pt x="480" y="1069"/>
                    </a:lnTo>
                    <a:lnTo>
                      <a:pt x="463" y="1060"/>
                    </a:lnTo>
                    <a:lnTo>
                      <a:pt x="447" y="1049"/>
                    </a:lnTo>
                    <a:lnTo>
                      <a:pt x="432" y="1037"/>
                    </a:lnTo>
                    <a:lnTo>
                      <a:pt x="418" y="1023"/>
                    </a:lnTo>
                    <a:lnTo>
                      <a:pt x="404" y="1007"/>
                    </a:lnTo>
                    <a:lnTo>
                      <a:pt x="390" y="990"/>
                    </a:lnTo>
                    <a:lnTo>
                      <a:pt x="375" y="973"/>
                    </a:lnTo>
                    <a:lnTo>
                      <a:pt x="363" y="957"/>
                    </a:lnTo>
                    <a:lnTo>
                      <a:pt x="350" y="945"/>
                    </a:lnTo>
                    <a:lnTo>
                      <a:pt x="339" y="933"/>
                    </a:lnTo>
                    <a:lnTo>
                      <a:pt x="328" y="924"/>
                    </a:lnTo>
                    <a:lnTo>
                      <a:pt x="318" y="916"/>
                    </a:lnTo>
                    <a:lnTo>
                      <a:pt x="307" y="910"/>
                    </a:lnTo>
                    <a:lnTo>
                      <a:pt x="296" y="905"/>
                    </a:lnTo>
                    <a:lnTo>
                      <a:pt x="285" y="902"/>
                    </a:lnTo>
                    <a:lnTo>
                      <a:pt x="272" y="900"/>
                    </a:lnTo>
                    <a:lnTo>
                      <a:pt x="258" y="900"/>
                    </a:lnTo>
                    <a:lnTo>
                      <a:pt x="237" y="902"/>
                    </a:lnTo>
                    <a:lnTo>
                      <a:pt x="216" y="907"/>
                    </a:lnTo>
                    <a:lnTo>
                      <a:pt x="195" y="916"/>
                    </a:lnTo>
                    <a:lnTo>
                      <a:pt x="175" y="928"/>
                    </a:lnTo>
                    <a:lnTo>
                      <a:pt x="155" y="943"/>
                    </a:lnTo>
                    <a:lnTo>
                      <a:pt x="135" y="960"/>
                    </a:lnTo>
                    <a:lnTo>
                      <a:pt x="117" y="980"/>
                    </a:lnTo>
                    <a:lnTo>
                      <a:pt x="98" y="1001"/>
                    </a:lnTo>
                    <a:lnTo>
                      <a:pt x="81" y="1025"/>
                    </a:lnTo>
                    <a:lnTo>
                      <a:pt x="64" y="1050"/>
                    </a:lnTo>
                    <a:lnTo>
                      <a:pt x="59" y="1060"/>
                    </a:lnTo>
                    <a:lnTo>
                      <a:pt x="54" y="1067"/>
                    </a:lnTo>
                    <a:lnTo>
                      <a:pt x="50" y="1073"/>
                    </a:lnTo>
                    <a:lnTo>
                      <a:pt x="46" y="1077"/>
                    </a:lnTo>
                    <a:lnTo>
                      <a:pt x="41" y="1079"/>
                    </a:lnTo>
                    <a:lnTo>
                      <a:pt x="36" y="1080"/>
                    </a:lnTo>
                    <a:lnTo>
                      <a:pt x="29" y="1080"/>
                    </a:lnTo>
                    <a:lnTo>
                      <a:pt x="27" y="1080"/>
                    </a:lnTo>
                    <a:lnTo>
                      <a:pt x="23" y="1080"/>
                    </a:lnTo>
                    <a:lnTo>
                      <a:pt x="18" y="1079"/>
                    </a:lnTo>
                    <a:lnTo>
                      <a:pt x="13" y="1077"/>
                    </a:lnTo>
                    <a:lnTo>
                      <a:pt x="8" y="1074"/>
                    </a:lnTo>
                    <a:lnTo>
                      <a:pt x="4" y="1071"/>
                    </a:lnTo>
                    <a:lnTo>
                      <a:pt x="1" y="1065"/>
                    </a:lnTo>
                    <a:lnTo>
                      <a:pt x="0" y="1058"/>
                    </a:lnTo>
                    <a:lnTo>
                      <a:pt x="1" y="1053"/>
                    </a:lnTo>
                    <a:lnTo>
                      <a:pt x="3" y="1047"/>
                    </a:lnTo>
                    <a:lnTo>
                      <a:pt x="8" y="1037"/>
                    </a:lnTo>
                    <a:lnTo>
                      <a:pt x="13" y="1026"/>
                    </a:lnTo>
                    <a:lnTo>
                      <a:pt x="21" y="1013"/>
                    </a:lnTo>
                    <a:lnTo>
                      <a:pt x="30" y="998"/>
                    </a:lnTo>
                    <a:lnTo>
                      <a:pt x="41" y="982"/>
                    </a:lnTo>
                    <a:lnTo>
                      <a:pt x="53" y="963"/>
                    </a:lnTo>
                    <a:lnTo>
                      <a:pt x="68" y="943"/>
                    </a:lnTo>
                    <a:lnTo>
                      <a:pt x="83" y="922"/>
                    </a:lnTo>
                    <a:lnTo>
                      <a:pt x="101" y="900"/>
                    </a:lnTo>
                    <a:lnTo>
                      <a:pt x="120" y="876"/>
                    </a:lnTo>
                    <a:lnTo>
                      <a:pt x="140" y="851"/>
                    </a:lnTo>
                    <a:lnTo>
                      <a:pt x="162" y="825"/>
                    </a:lnTo>
                    <a:lnTo>
                      <a:pt x="185" y="798"/>
                    </a:lnTo>
                    <a:lnTo>
                      <a:pt x="210" y="770"/>
                    </a:lnTo>
                    <a:lnTo>
                      <a:pt x="236" y="743"/>
                    </a:lnTo>
                    <a:lnTo>
                      <a:pt x="441" y="543"/>
                    </a:lnTo>
                    <a:lnTo>
                      <a:pt x="448" y="537"/>
                    </a:lnTo>
                    <a:lnTo>
                      <a:pt x="458" y="528"/>
                    </a:lnTo>
                    <a:lnTo>
                      <a:pt x="469" y="518"/>
                    </a:lnTo>
                    <a:lnTo>
                      <a:pt x="482" y="506"/>
                    </a:lnTo>
                    <a:lnTo>
                      <a:pt x="497" y="493"/>
                    </a:lnTo>
                    <a:lnTo>
                      <a:pt x="513" y="479"/>
                    </a:lnTo>
                    <a:lnTo>
                      <a:pt x="530" y="463"/>
                    </a:lnTo>
                    <a:lnTo>
                      <a:pt x="548" y="447"/>
                    </a:lnTo>
                    <a:lnTo>
                      <a:pt x="566" y="429"/>
                    </a:lnTo>
                    <a:lnTo>
                      <a:pt x="605" y="393"/>
                    </a:lnTo>
                    <a:lnTo>
                      <a:pt x="624" y="374"/>
                    </a:lnTo>
                    <a:lnTo>
                      <a:pt x="644" y="355"/>
                    </a:lnTo>
                    <a:lnTo>
                      <a:pt x="681" y="318"/>
                    </a:lnTo>
                    <a:lnTo>
                      <a:pt x="699" y="299"/>
                    </a:lnTo>
                    <a:lnTo>
                      <a:pt x="716" y="281"/>
                    </a:lnTo>
                    <a:lnTo>
                      <a:pt x="732" y="264"/>
                    </a:lnTo>
                    <a:lnTo>
                      <a:pt x="747" y="248"/>
                    </a:lnTo>
                    <a:lnTo>
                      <a:pt x="760" y="232"/>
                    </a:lnTo>
                    <a:lnTo>
                      <a:pt x="732" y="232"/>
                    </a:lnTo>
                    <a:lnTo>
                      <a:pt x="719" y="231"/>
                    </a:lnTo>
                    <a:lnTo>
                      <a:pt x="707" y="231"/>
                    </a:lnTo>
                    <a:lnTo>
                      <a:pt x="683" y="227"/>
                    </a:lnTo>
                    <a:lnTo>
                      <a:pt x="670" y="224"/>
                    </a:lnTo>
                    <a:lnTo>
                      <a:pt x="656" y="221"/>
                    </a:lnTo>
                    <a:lnTo>
                      <a:pt x="641" y="216"/>
                    </a:lnTo>
                    <a:lnTo>
                      <a:pt x="624" y="210"/>
                    </a:lnTo>
                    <a:lnTo>
                      <a:pt x="605" y="203"/>
                    </a:lnTo>
                    <a:lnTo>
                      <a:pt x="584" y="195"/>
                    </a:lnTo>
                    <a:lnTo>
                      <a:pt x="553" y="184"/>
                    </a:lnTo>
                    <a:lnTo>
                      <a:pt x="523" y="175"/>
                    </a:lnTo>
                    <a:lnTo>
                      <a:pt x="496" y="167"/>
                    </a:lnTo>
                    <a:lnTo>
                      <a:pt x="468" y="163"/>
                    </a:lnTo>
                    <a:lnTo>
                      <a:pt x="441" y="161"/>
                    </a:lnTo>
                    <a:lnTo>
                      <a:pt x="430" y="161"/>
                    </a:lnTo>
                    <a:lnTo>
                      <a:pt x="422" y="161"/>
                    </a:lnTo>
                    <a:lnTo>
                      <a:pt x="412" y="162"/>
                    </a:lnTo>
                    <a:lnTo>
                      <a:pt x="400" y="164"/>
                    </a:lnTo>
                    <a:lnTo>
                      <a:pt x="388" y="165"/>
                    </a:lnTo>
                    <a:lnTo>
                      <a:pt x="374" y="168"/>
                    </a:lnTo>
                    <a:lnTo>
                      <a:pt x="360" y="172"/>
                    </a:lnTo>
                    <a:lnTo>
                      <a:pt x="346" y="177"/>
                    </a:lnTo>
                    <a:lnTo>
                      <a:pt x="332" y="183"/>
                    </a:lnTo>
                    <a:lnTo>
                      <a:pt x="317" y="190"/>
                    </a:lnTo>
                    <a:lnTo>
                      <a:pt x="303" y="199"/>
                    </a:lnTo>
                    <a:lnTo>
                      <a:pt x="289" y="210"/>
                    </a:lnTo>
                    <a:lnTo>
                      <a:pt x="277" y="221"/>
                    </a:lnTo>
                    <a:lnTo>
                      <a:pt x="265" y="235"/>
                    </a:lnTo>
                    <a:lnTo>
                      <a:pt x="255" y="252"/>
                    </a:lnTo>
                    <a:lnTo>
                      <a:pt x="247" y="270"/>
                    </a:lnTo>
                    <a:lnTo>
                      <a:pt x="244" y="276"/>
                    </a:lnTo>
                    <a:lnTo>
                      <a:pt x="241" y="281"/>
                    </a:lnTo>
                    <a:lnTo>
                      <a:pt x="238" y="287"/>
                    </a:lnTo>
                    <a:lnTo>
                      <a:pt x="234" y="290"/>
                    </a:lnTo>
                    <a:lnTo>
                      <a:pt x="229" y="294"/>
                    </a:lnTo>
                    <a:lnTo>
                      <a:pt x="223" y="295"/>
                    </a:lnTo>
                    <a:lnTo>
                      <a:pt x="215" y="296"/>
                    </a:lnTo>
                    <a:lnTo>
                      <a:pt x="207" y="295"/>
                    </a:lnTo>
                    <a:lnTo>
                      <a:pt x="200" y="292"/>
                    </a:lnTo>
                    <a:lnTo>
                      <a:pt x="195" y="288"/>
                    </a:lnTo>
                    <a:lnTo>
                      <a:pt x="192" y="283"/>
                    </a:lnTo>
                    <a:lnTo>
                      <a:pt x="190" y="277"/>
                    </a:lnTo>
                    <a:lnTo>
                      <a:pt x="190" y="270"/>
                    </a:lnTo>
                    <a:lnTo>
                      <a:pt x="190" y="261"/>
                    </a:lnTo>
                    <a:lnTo>
                      <a:pt x="193" y="250"/>
                    </a:lnTo>
                    <a:lnTo>
                      <a:pt x="196" y="238"/>
                    </a:lnTo>
                    <a:lnTo>
                      <a:pt x="202" y="223"/>
                    </a:lnTo>
                    <a:lnTo>
                      <a:pt x="209" y="207"/>
                    </a:lnTo>
                    <a:lnTo>
                      <a:pt x="217" y="190"/>
                    </a:lnTo>
                    <a:lnTo>
                      <a:pt x="226" y="172"/>
                    </a:lnTo>
                    <a:lnTo>
                      <a:pt x="238" y="153"/>
                    </a:lnTo>
                    <a:lnTo>
                      <a:pt x="250" y="135"/>
                    </a:lnTo>
                    <a:lnTo>
                      <a:pt x="263" y="116"/>
                    </a:lnTo>
                    <a:lnTo>
                      <a:pt x="278" y="98"/>
                    </a:lnTo>
                    <a:lnTo>
                      <a:pt x="294" y="80"/>
                    </a:lnTo>
                    <a:lnTo>
                      <a:pt x="312" y="64"/>
                    </a:lnTo>
                    <a:lnTo>
                      <a:pt x="330" y="48"/>
                    </a:lnTo>
                    <a:lnTo>
                      <a:pt x="350" y="35"/>
                    </a:lnTo>
                    <a:lnTo>
                      <a:pt x="371" y="23"/>
                    </a:lnTo>
                    <a:lnTo>
                      <a:pt x="393" y="13"/>
                    </a:lnTo>
                    <a:lnTo>
                      <a:pt x="416" y="6"/>
                    </a:lnTo>
                    <a:lnTo>
                      <a:pt x="441" y="1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5653" y="1926"/>
                <a:ext cx="405" cy="878"/>
              </a:xfrm>
              <a:custGeom>
                <a:avLst/>
                <a:gdLst/>
                <a:ahLst/>
                <a:cxnLst>
                  <a:cxn ang="0">
                    <a:pos x="309" y="0"/>
                  </a:cxn>
                  <a:cxn ang="0">
                    <a:pos x="325" y="1"/>
                  </a:cxn>
                  <a:cxn ang="0">
                    <a:pos x="341" y="5"/>
                  </a:cxn>
                  <a:cxn ang="0">
                    <a:pos x="356" y="12"/>
                  </a:cxn>
                  <a:cxn ang="0">
                    <a:pos x="370" y="22"/>
                  </a:cxn>
                  <a:cxn ang="0">
                    <a:pos x="381" y="33"/>
                  </a:cxn>
                  <a:cxn ang="0">
                    <a:pos x="391" y="46"/>
                  </a:cxn>
                  <a:cxn ang="0">
                    <a:pos x="399" y="60"/>
                  </a:cxn>
                  <a:cxn ang="0">
                    <a:pos x="404" y="77"/>
                  </a:cxn>
                  <a:cxn ang="0">
                    <a:pos x="405" y="93"/>
                  </a:cxn>
                  <a:cxn ang="0">
                    <a:pos x="405" y="99"/>
                  </a:cxn>
                  <a:cxn ang="0">
                    <a:pos x="404" y="106"/>
                  </a:cxn>
                  <a:cxn ang="0">
                    <a:pos x="402" y="114"/>
                  </a:cxn>
                  <a:cxn ang="0">
                    <a:pos x="399" y="124"/>
                  </a:cxn>
                  <a:cxn ang="0">
                    <a:pos x="396" y="136"/>
                  </a:cxn>
                  <a:cxn ang="0">
                    <a:pos x="391" y="150"/>
                  </a:cxn>
                  <a:cxn ang="0">
                    <a:pos x="86" y="848"/>
                  </a:cxn>
                  <a:cxn ang="0">
                    <a:pos x="82" y="858"/>
                  </a:cxn>
                  <a:cxn ang="0">
                    <a:pos x="78" y="866"/>
                  </a:cxn>
                  <a:cxn ang="0">
                    <a:pos x="75" y="871"/>
                  </a:cxn>
                  <a:cxn ang="0">
                    <a:pos x="72" y="875"/>
                  </a:cxn>
                  <a:cxn ang="0">
                    <a:pos x="69" y="877"/>
                  </a:cxn>
                  <a:cxn ang="0">
                    <a:pos x="61" y="878"/>
                  </a:cxn>
                  <a:cxn ang="0">
                    <a:pos x="56" y="878"/>
                  </a:cxn>
                  <a:cxn ang="0">
                    <a:pos x="49" y="876"/>
                  </a:cxn>
                  <a:cxn ang="0">
                    <a:pos x="40" y="873"/>
                  </a:cxn>
                  <a:cxn ang="0">
                    <a:pos x="32" y="869"/>
                  </a:cxn>
                  <a:cxn ang="0">
                    <a:pos x="22" y="864"/>
                  </a:cxn>
                  <a:cxn ang="0">
                    <a:pos x="14" y="859"/>
                  </a:cxn>
                  <a:cxn ang="0">
                    <a:pos x="7" y="853"/>
                  </a:cxn>
                  <a:cxn ang="0">
                    <a:pos x="2" y="848"/>
                  </a:cxn>
                  <a:cxn ang="0">
                    <a:pos x="0" y="841"/>
                  </a:cxn>
                  <a:cxn ang="0">
                    <a:pos x="0" y="838"/>
                  </a:cxn>
                  <a:cxn ang="0">
                    <a:pos x="2" y="832"/>
                  </a:cxn>
                  <a:cxn ang="0">
                    <a:pos x="3" y="826"/>
                  </a:cxn>
                  <a:cxn ang="0">
                    <a:pos x="4" y="820"/>
                  </a:cxn>
                  <a:cxn ang="0">
                    <a:pos x="6" y="814"/>
                  </a:cxn>
                  <a:cxn ang="0">
                    <a:pos x="8" y="811"/>
                  </a:cxn>
                  <a:cxn ang="0">
                    <a:pos x="219" y="82"/>
                  </a:cxn>
                  <a:cxn ang="0">
                    <a:pos x="222" y="74"/>
                  </a:cxn>
                  <a:cxn ang="0">
                    <a:pos x="225" y="65"/>
                  </a:cxn>
                  <a:cxn ang="0">
                    <a:pos x="229" y="57"/>
                  </a:cxn>
                  <a:cxn ang="0">
                    <a:pos x="233" y="47"/>
                  </a:cxn>
                  <a:cxn ang="0">
                    <a:pos x="239" y="38"/>
                  </a:cxn>
                  <a:cxn ang="0">
                    <a:pos x="245" y="29"/>
                  </a:cxn>
                  <a:cxn ang="0">
                    <a:pos x="252" y="22"/>
                  </a:cxn>
                  <a:cxn ang="0">
                    <a:pos x="261" y="14"/>
                  </a:cxn>
                  <a:cxn ang="0">
                    <a:pos x="271" y="8"/>
                  </a:cxn>
                  <a:cxn ang="0">
                    <a:pos x="282" y="4"/>
                  </a:cxn>
                  <a:cxn ang="0">
                    <a:pos x="294" y="1"/>
                  </a:cxn>
                  <a:cxn ang="0">
                    <a:pos x="309" y="0"/>
                  </a:cxn>
                </a:cxnLst>
                <a:rect l="0" t="0" r="r" b="b"/>
                <a:pathLst>
                  <a:path w="405" h="878">
                    <a:moveTo>
                      <a:pt x="309" y="0"/>
                    </a:moveTo>
                    <a:lnTo>
                      <a:pt x="325" y="1"/>
                    </a:lnTo>
                    <a:lnTo>
                      <a:pt x="341" y="5"/>
                    </a:lnTo>
                    <a:lnTo>
                      <a:pt x="356" y="12"/>
                    </a:lnTo>
                    <a:lnTo>
                      <a:pt x="370" y="22"/>
                    </a:lnTo>
                    <a:lnTo>
                      <a:pt x="381" y="33"/>
                    </a:lnTo>
                    <a:lnTo>
                      <a:pt x="391" y="46"/>
                    </a:lnTo>
                    <a:lnTo>
                      <a:pt x="399" y="60"/>
                    </a:lnTo>
                    <a:lnTo>
                      <a:pt x="404" y="77"/>
                    </a:lnTo>
                    <a:lnTo>
                      <a:pt x="405" y="93"/>
                    </a:lnTo>
                    <a:lnTo>
                      <a:pt x="405" y="99"/>
                    </a:lnTo>
                    <a:lnTo>
                      <a:pt x="404" y="106"/>
                    </a:lnTo>
                    <a:lnTo>
                      <a:pt x="402" y="114"/>
                    </a:lnTo>
                    <a:lnTo>
                      <a:pt x="399" y="124"/>
                    </a:lnTo>
                    <a:lnTo>
                      <a:pt x="396" y="136"/>
                    </a:lnTo>
                    <a:lnTo>
                      <a:pt x="391" y="150"/>
                    </a:lnTo>
                    <a:lnTo>
                      <a:pt x="86" y="848"/>
                    </a:lnTo>
                    <a:lnTo>
                      <a:pt x="82" y="858"/>
                    </a:lnTo>
                    <a:lnTo>
                      <a:pt x="78" y="866"/>
                    </a:lnTo>
                    <a:lnTo>
                      <a:pt x="75" y="871"/>
                    </a:lnTo>
                    <a:lnTo>
                      <a:pt x="72" y="875"/>
                    </a:lnTo>
                    <a:lnTo>
                      <a:pt x="69" y="877"/>
                    </a:lnTo>
                    <a:lnTo>
                      <a:pt x="61" y="878"/>
                    </a:lnTo>
                    <a:lnTo>
                      <a:pt x="56" y="878"/>
                    </a:lnTo>
                    <a:lnTo>
                      <a:pt x="49" y="876"/>
                    </a:lnTo>
                    <a:lnTo>
                      <a:pt x="40" y="873"/>
                    </a:lnTo>
                    <a:lnTo>
                      <a:pt x="32" y="869"/>
                    </a:lnTo>
                    <a:lnTo>
                      <a:pt x="22" y="864"/>
                    </a:lnTo>
                    <a:lnTo>
                      <a:pt x="14" y="859"/>
                    </a:lnTo>
                    <a:lnTo>
                      <a:pt x="7" y="853"/>
                    </a:lnTo>
                    <a:lnTo>
                      <a:pt x="2" y="848"/>
                    </a:lnTo>
                    <a:lnTo>
                      <a:pt x="0" y="841"/>
                    </a:lnTo>
                    <a:lnTo>
                      <a:pt x="0" y="838"/>
                    </a:lnTo>
                    <a:lnTo>
                      <a:pt x="2" y="832"/>
                    </a:lnTo>
                    <a:lnTo>
                      <a:pt x="3" y="826"/>
                    </a:lnTo>
                    <a:lnTo>
                      <a:pt x="4" y="820"/>
                    </a:lnTo>
                    <a:lnTo>
                      <a:pt x="6" y="814"/>
                    </a:lnTo>
                    <a:lnTo>
                      <a:pt x="8" y="811"/>
                    </a:lnTo>
                    <a:lnTo>
                      <a:pt x="219" y="82"/>
                    </a:lnTo>
                    <a:lnTo>
                      <a:pt x="222" y="74"/>
                    </a:lnTo>
                    <a:lnTo>
                      <a:pt x="225" y="65"/>
                    </a:lnTo>
                    <a:lnTo>
                      <a:pt x="229" y="57"/>
                    </a:lnTo>
                    <a:lnTo>
                      <a:pt x="233" y="47"/>
                    </a:lnTo>
                    <a:lnTo>
                      <a:pt x="239" y="38"/>
                    </a:lnTo>
                    <a:lnTo>
                      <a:pt x="245" y="29"/>
                    </a:lnTo>
                    <a:lnTo>
                      <a:pt x="252" y="22"/>
                    </a:lnTo>
                    <a:lnTo>
                      <a:pt x="261" y="14"/>
                    </a:lnTo>
                    <a:lnTo>
                      <a:pt x="271" y="8"/>
                    </a:lnTo>
                    <a:lnTo>
                      <a:pt x="282" y="4"/>
                    </a:lnTo>
                    <a:lnTo>
                      <a:pt x="294" y="1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 rot="10800000" flipV="1">
              <a:off x="6421207" y="5760426"/>
              <a:ext cx="781049" cy="23153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17"/>
            <p:cNvSpPr>
              <a:spLocks noChangeAspect="1"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7258045" y="5586779"/>
              <a:ext cx="285755" cy="347296"/>
            </a:xfrm>
            <a:custGeom>
              <a:avLst/>
              <a:gdLst/>
              <a:ahLst/>
              <a:cxnLst>
                <a:cxn ang="0">
                  <a:pos x="113" y="1061"/>
                </a:cxn>
                <a:cxn ang="0">
                  <a:pos x="67" y="1266"/>
                </a:cxn>
                <a:cxn ang="0">
                  <a:pos x="63" y="1389"/>
                </a:cxn>
                <a:cxn ang="0">
                  <a:pos x="95" y="1455"/>
                </a:cxn>
                <a:cxn ang="0">
                  <a:pos x="199" y="1467"/>
                </a:cxn>
                <a:cxn ang="0">
                  <a:pos x="322" y="1362"/>
                </a:cxn>
                <a:cxn ang="0">
                  <a:pos x="365" y="1199"/>
                </a:cxn>
                <a:cxn ang="0">
                  <a:pos x="410" y="0"/>
                </a:cxn>
                <a:cxn ang="0">
                  <a:pos x="440" y="22"/>
                </a:cxn>
                <a:cxn ang="0">
                  <a:pos x="406" y="51"/>
                </a:cxn>
                <a:cxn ang="0">
                  <a:pos x="269" y="145"/>
                </a:cxn>
                <a:cxn ang="0">
                  <a:pos x="168" y="337"/>
                </a:cxn>
                <a:cxn ang="0">
                  <a:pos x="128" y="549"/>
                </a:cxn>
                <a:cxn ang="0">
                  <a:pos x="142" y="640"/>
                </a:cxn>
                <a:cxn ang="0">
                  <a:pos x="275" y="551"/>
                </a:cxn>
                <a:cxn ang="0">
                  <a:pos x="498" y="296"/>
                </a:cxn>
                <a:cxn ang="0">
                  <a:pos x="717" y="156"/>
                </a:cxn>
                <a:cxn ang="0">
                  <a:pos x="911" y="102"/>
                </a:cxn>
                <a:cxn ang="0">
                  <a:pos x="1090" y="114"/>
                </a:cxn>
                <a:cxn ang="0">
                  <a:pos x="1227" y="213"/>
                </a:cxn>
                <a:cxn ang="0">
                  <a:pos x="1294" y="367"/>
                </a:cxn>
                <a:cxn ang="0">
                  <a:pos x="1277" y="600"/>
                </a:cxn>
                <a:cxn ang="0">
                  <a:pos x="1140" y="850"/>
                </a:cxn>
                <a:cxn ang="0">
                  <a:pos x="925" y="1017"/>
                </a:cxn>
                <a:cxn ang="0">
                  <a:pos x="702" y="1054"/>
                </a:cxn>
                <a:cxn ang="0">
                  <a:pos x="577" y="986"/>
                </a:cxn>
                <a:cxn ang="0">
                  <a:pos x="534" y="864"/>
                </a:cxn>
                <a:cxn ang="0">
                  <a:pos x="545" y="800"/>
                </a:cxn>
                <a:cxn ang="0">
                  <a:pos x="601" y="764"/>
                </a:cxn>
                <a:cxn ang="0">
                  <a:pos x="643" y="790"/>
                </a:cxn>
                <a:cxn ang="0">
                  <a:pos x="640" y="831"/>
                </a:cxn>
                <a:cxn ang="0">
                  <a:pos x="595" y="880"/>
                </a:cxn>
                <a:cxn ang="0">
                  <a:pos x="640" y="972"/>
                </a:cxn>
                <a:cxn ang="0">
                  <a:pos x="717" y="1005"/>
                </a:cxn>
                <a:cxn ang="0">
                  <a:pos x="816" y="996"/>
                </a:cxn>
                <a:cxn ang="0">
                  <a:pos x="956" y="903"/>
                </a:cxn>
                <a:cxn ang="0">
                  <a:pos x="1069" y="729"/>
                </a:cxn>
                <a:cxn ang="0">
                  <a:pos x="1132" y="529"/>
                </a:cxn>
                <a:cxn ang="0">
                  <a:pos x="1154" y="351"/>
                </a:cxn>
                <a:cxn ang="0">
                  <a:pos x="1124" y="232"/>
                </a:cxn>
                <a:cxn ang="0">
                  <a:pos x="1036" y="156"/>
                </a:cxn>
                <a:cxn ang="0">
                  <a:pos x="904" y="153"/>
                </a:cxn>
                <a:cxn ang="0">
                  <a:pos x="736" y="202"/>
                </a:cxn>
                <a:cxn ang="0">
                  <a:pos x="539" y="328"/>
                </a:cxn>
                <a:cxn ang="0">
                  <a:pos x="336" y="561"/>
                </a:cxn>
                <a:cxn ang="0">
                  <a:pos x="243" y="777"/>
                </a:cxn>
                <a:cxn ang="0">
                  <a:pos x="328" y="884"/>
                </a:cxn>
                <a:cxn ang="0">
                  <a:pos x="412" y="988"/>
                </a:cxn>
                <a:cxn ang="0">
                  <a:pos x="465" y="1077"/>
                </a:cxn>
                <a:cxn ang="0">
                  <a:pos x="468" y="1209"/>
                </a:cxn>
                <a:cxn ang="0">
                  <a:pos x="376" y="1405"/>
                </a:cxn>
                <a:cxn ang="0">
                  <a:pos x="211" y="1517"/>
                </a:cxn>
                <a:cxn ang="0">
                  <a:pos x="69" y="1501"/>
                </a:cxn>
                <a:cxn ang="0">
                  <a:pos x="8" y="1411"/>
                </a:cxn>
                <a:cxn ang="0">
                  <a:pos x="4" y="1279"/>
                </a:cxn>
                <a:cxn ang="0">
                  <a:pos x="45" y="1082"/>
                </a:cxn>
                <a:cxn ang="0">
                  <a:pos x="107" y="878"/>
                </a:cxn>
                <a:cxn ang="0">
                  <a:pos x="53" y="771"/>
                </a:cxn>
                <a:cxn ang="0">
                  <a:pos x="19" y="637"/>
                </a:cxn>
                <a:cxn ang="0">
                  <a:pos x="55" y="389"/>
                </a:cxn>
                <a:cxn ang="0">
                  <a:pos x="169" y="165"/>
                </a:cxn>
                <a:cxn ang="0">
                  <a:pos x="321" y="25"/>
                </a:cxn>
              </a:cxnLst>
              <a:rect l="0" t="0" r="r" b="b"/>
              <a:pathLst>
                <a:path w="1301" h="1524">
                  <a:moveTo>
                    <a:pt x="158" y="907"/>
                  </a:moveTo>
                  <a:lnTo>
                    <a:pt x="152" y="929"/>
                  </a:lnTo>
                  <a:lnTo>
                    <a:pt x="145" y="952"/>
                  </a:lnTo>
                  <a:lnTo>
                    <a:pt x="137" y="977"/>
                  </a:lnTo>
                  <a:lnTo>
                    <a:pt x="129" y="1004"/>
                  </a:lnTo>
                  <a:lnTo>
                    <a:pt x="121" y="1032"/>
                  </a:lnTo>
                  <a:lnTo>
                    <a:pt x="113" y="1061"/>
                  </a:lnTo>
                  <a:lnTo>
                    <a:pt x="105" y="1090"/>
                  </a:lnTo>
                  <a:lnTo>
                    <a:pt x="97" y="1120"/>
                  </a:lnTo>
                  <a:lnTo>
                    <a:pt x="89" y="1150"/>
                  </a:lnTo>
                  <a:lnTo>
                    <a:pt x="83" y="1180"/>
                  </a:lnTo>
                  <a:lnTo>
                    <a:pt x="77" y="1210"/>
                  </a:lnTo>
                  <a:lnTo>
                    <a:pt x="72" y="1238"/>
                  </a:lnTo>
                  <a:lnTo>
                    <a:pt x="67" y="1266"/>
                  </a:lnTo>
                  <a:lnTo>
                    <a:pt x="63" y="1293"/>
                  </a:lnTo>
                  <a:lnTo>
                    <a:pt x="61" y="1318"/>
                  </a:lnTo>
                  <a:lnTo>
                    <a:pt x="61" y="1341"/>
                  </a:lnTo>
                  <a:lnTo>
                    <a:pt x="61" y="1359"/>
                  </a:lnTo>
                  <a:lnTo>
                    <a:pt x="61" y="1369"/>
                  </a:lnTo>
                  <a:lnTo>
                    <a:pt x="62" y="1379"/>
                  </a:lnTo>
                  <a:lnTo>
                    <a:pt x="63" y="1389"/>
                  </a:lnTo>
                  <a:lnTo>
                    <a:pt x="65" y="1400"/>
                  </a:lnTo>
                  <a:lnTo>
                    <a:pt x="68" y="1410"/>
                  </a:lnTo>
                  <a:lnTo>
                    <a:pt x="71" y="1420"/>
                  </a:lnTo>
                  <a:lnTo>
                    <a:pt x="75" y="1430"/>
                  </a:lnTo>
                  <a:lnTo>
                    <a:pt x="81" y="1439"/>
                  </a:lnTo>
                  <a:lnTo>
                    <a:pt x="87" y="1447"/>
                  </a:lnTo>
                  <a:lnTo>
                    <a:pt x="95" y="1455"/>
                  </a:lnTo>
                  <a:lnTo>
                    <a:pt x="104" y="1461"/>
                  </a:lnTo>
                  <a:lnTo>
                    <a:pt x="116" y="1467"/>
                  </a:lnTo>
                  <a:lnTo>
                    <a:pt x="128" y="1470"/>
                  </a:lnTo>
                  <a:lnTo>
                    <a:pt x="142" y="1473"/>
                  </a:lnTo>
                  <a:lnTo>
                    <a:pt x="158" y="1474"/>
                  </a:lnTo>
                  <a:lnTo>
                    <a:pt x="179" y="1472"/>
                  </a:lnTo>
                  <a:lnTo>
                    <a:pt x="199" y="1467"/>
                  </a:lnTo>
                  <a:lnTo>
                    <a:pt x="219" y="1459"/>
                  </a:lnTo>
                  <a:lnTo>
                    <a:pt x="239" y="1449"/>
                  </a:lnTo>
                  <a:lnTo>
                    <a:pt x="257" y="1435"/>
                  </a:lnTo>
                  <a:lnTo>
                    <a:pt x="275" y="1420"/>
                  </a:lnTo>
                  <a:lnTo>
                    <a:pt x="292" y="1403"/>
                  </a:lnTo>
                  <a:lnTo>
                    <a:pt x="307" y="1383"/>
                  </a:lnTo>
                  <a:lnTo>
                    <a:pt x="322" y="1362"/>
                  </a:lnTo>
                  <a:lnTo>
                    <a:pt x="334" y="1340"/>
                  </a:lnTo>
                  <a:lnTo>
                    <a:pt x="345" y="1317"/>
                  </a:lnTo>
                  <a:lnTo>
                    <a:pt x="353" y="1292"/>
                  </a:lnTo>
                  <a:lnTo>
                    <a:pt x="360" y="1267"/>
                  </a:lnTo>
                  <a:lnTo>
                    <a:pt x="364" y="1242"/>
                  </a:lnTo>
                  <a:lnTo>
                    <a:pt x="365" y="1216"/>
                  </a:lnTo>
                  <a:lnTo>
                    <a:pt x="365" y="1199"/>
                  </a:lnTo>
                  <a:lnTo>
                    <a:pt x="362" y="1183"/>
                  </a:lnTo>
                  <a:lnTo>
                    <a:pt x="358" y="1168"/>
                  </a:lnTo>
                  <a:lnTo>
                    <a:pt x="353" y="1153"/>
                  </a:lnTo>
                  <a:lnTo>
                    <a:pt x="345" y="1138"/>
                  </a:lnTo>
                  <a:lnTo>
                    <a:pt x="335" y="1123"/>
                  </a:lnTo>
                  <a:lnTo>
                    <a:pt x="158" y="907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25" y="2"/>
                  </a:lnTo>
                  <a:lnTo>
                    <a:pt x="429" y="4"/>
                  </a:lnTo>
                  <a:lnTo>
                    <a:pt x="434" y="7"/>
                  </a:lnTo>
                  <a:lnTo>
                    <a:pt x="437" y="11"/>
                  </a:lnTo>
                  <a:lnTo>
                    <a:pt x="439" y="16"/>
                  </a:lnTo>
                  <a:lnTo>
                    <a:pt x="440" y="22"/>
                  </a:lnTo>
                  <a:lnTo>
                    <a:pt x="439" y="29"/>
                  </a:lnTo>
                  <a:lnTo>
                    <a:pt x="437" y="35"/>
                  </a:lnTo>
                  <a:lnTo>
                    <a:pt x="435" y="40"/>
                  </a:lnTo>
                  <a:lnTo>
                    <a:pt x="430" y="43"/>
                  </a:lnTo>
                  <a:lnTo>
                    <a:pt x="426" y="46"/>
                  </a:lnTo>
                  <a:lnTo>
                    <a:pt x="416" y="49"/>
                  </a:lnTo>
                  <a:lnTo>
                    <a:pt x="406" y="51"/>
                  </a:lnTo>
                  <a:lnTo>
                    <a:pt x="385" y="55"/>
                  </a:lnTo>
                  <a:lnTo>
                    <a:pt x="365" y="63"/>
                  </a:lnTo>
                  <a:lnTo>
                    <a:pt x="344" y="74"/>
                  </a:lnTo>
                  <a:lnTo>
                    <a:pt x="325" y="89"/>
                  </a:lnTo>
                  <a:lnTo>
                    <a:pt x="305" y="105"/>
                  </a:lnTo>
                  <a:lnTo>
                    <a:pt x="287" y="124"/>
                  </a:lnTo>
                  <a:lnTo>
                    <a:pt x="269" y="145"/>
                  </a:lnTo>
                  <a:lnTo>
                    <a:pt x="251" y="169"/>
                  </a:lnTo>
                  <a:lnTo>
                    <a:pt x="235" y="194"/>
                  </a:lnTo>
                  <a:lnTo>
                    <a:pt x="219" y="220"/>
                  </a:lnTo>
                  <a:lnTo>
                    <a:pt x="205" y="248"/>
                  </a:lnTo>
                  <a:lnTo>
                    <a:pt x="191" y="277"/>
                  </a:lnTo>
                  <a:lnTo>
                    <a:pt x="179" y="307"/>
                  </a:lnTo>
                  <a:lnTo>
                    <a:pt x="168" y="337"/>
                  </a:lnTo>
                  <a:lnTo>
                    <a:pt x="157" y="368"/>
                  </a:lnTo>
                  <a:lnTo>
                    <a:pt x="149" y="398"/>
                  </a:lnTo>
                  <a:lnTo>
                    <a:pt x="141" y="430"/>
                  </a:lnTo>
                  <a:lnTo>
                    <a:pt x="135" y="460"/>
                  </a:lnTo>
                  <a:lnTo>
                    <a:pt x="131" y="490"/>
                  </a:lnTo>
                  <a:lnTo>
                    <a:pt x="129" y="520"/>
                  </a:lnTo>
                  <a:lnTo>
                    <a:pt x="128" y="549"/>
                  </a:lnTo>
                  <a:lnTo>
                    <a:pt x="128" y="558"/>
                  </a:lnTo>
                  <a:lnTo>
                    <a:pt x="128" y="568"/>
                  </a:lnTo>
                  <a:lnTo>
                    <a:pt x="129" y="581"/>
                  </a:lnTo>
                  <a:lnTo>
                    <a:pt x="130" y="595"/>
                  </a:lnTo>
                  <a:lnTo>
                    <a:pt x="133" y="609"/>
                  </a:lnTo>
                  <a:lnTo>
                    <a:pt x="137" y="624"/>
                  </a:lnTo>
                  <a:lnTo>
                    <a:pt x="142" y="640"/>
                  </a:lnTo>
                  <a:lnTo>
                    <a:pt x="149" y="656"/>
                  </a:lnTo>
                  <a:lnTo>
                    <a:pt x="158" y="672"/>
                  </a:lnTo>
                  <a:lnTo>
                    <a:pt x="170" y="688"/>
                  </a:lnTo>
                  <a:lnTo>
                    <a:pt x="184" y="703"/>
                  </a:lnTo>
                  <a:lnTo>
                    <a:pt x="214" y="649"/>
                  </a:lnTo>
                  <a:lnTo>
                    <a:pt x="244" y="598"/>
                  </a:lnTo>
                  <a:lnTo>
                    <a:pt x="275" y="551"/>
                  </a:lnTo>
                  <a:lnTo>
                    <a:pt x="306" y="507"/>
                  </a:lnTo>
                  <a:lnTo>
                    <a:pt x="338" y="465"/>
                  </a:lnTo>
                  <a:lnTo>
                    <a:pt x="370" y="426"/>
                  </a:lnTo>
                  <a:lnTo>
                    <a:pt x="402" y="389"/>
                  </a:lnTo>
                  <a:lnTo>
                    <a:pt x="434" y="356"/>
                  </a:lnTo>
                  <a:lnTo>
                    <a:pt x="466" y="325"/>
                  </a:lnTo>
                  <a:lnTo>
                    <a:pt x="498" y="296"/>
                  </a:lnTo>
                  <a:lnTo>
                    <a:pt x="530" y="270"/>
                  </a:lnTo>
                  <a:lnTo>
                    <a:pt x="562" y="245"/>
                  </a:lnTo>
                  <a:lnTo>
                    <a:pt x="594" y="223"/>
                  </a:lnTo>
                  <a:lnTo>
                    <a:pt x="625" y="204"/>
                  </a:lnTo>
                  <a:lnTo>
                    <a:pt x="656" y="186"/>
                  </a:lnTo>
                  <a:lnTo>
                    <a:pt x="687" y="170"/>
                  </a:lnTo>
                  <a:lnTo>
                    <a:pt x="717" y="156"/>
                  </a:lnTo>
                  <a:lnTo>
                    <a:pt x="747" y="144"/>
                  </a:lnTo>
                  <a:lnTo>
                    <a:pt x="776" y="133"/>
                  </a:lnTo>
                  <a:lnTo>
                    <a:pt x="805" y="124"/>
                  </a:lnTo>
                  <a:lnTo>
                    <a:pt x="833" y="116"/>
                  </a:lnTo>
                  <a:lnTo>
                    <a:pt x="860" y="110"/>
                  </a:lnTo>
                  <a:lnTo>
                    <a:pt x="886" y="105"/>
                  </a:lnTo>
                  <a:lnTo>
                    <a:pt x="911" y="102"/>
                  </a:lnTo>
                  <a:lnTo>
                    <a:pt x="936" y="99"/>
                  </a:lnTo>
                  <a:lnTo>
                    <a:pt x="959" y="98"/>
                  </a:lnTo>
                  <a:lnTo>
                    <a:pt x="981" y="97"/>
                  </a:lnTo>
                  <a:lnTo>
                    <a:pt x="1011" y="98"/>
                  </a:lnTo>
                  <a:lnTo>
                    <a:pt x="1038" y="102"/>
                  </a:lnTo>
                  <a:lnTo>
                    <a:pt x="1065" y="107"/>
                  </a:lnTo>
                  <a:lnTo>
                    <a:pt x="1090" y="114"/>
                  </a:lnTo>
                  <a:lnTo>
                    <a:pt x="1114" y="124"/>
                  </a:lnTo>
                  <a:lnTo>
                    <a:pt x="1136" y="135"/>
                  </a:lnTo>
                  <a:lnTo>
                    <a:pt x="1157" y="147"/>
                  </a:lnTo>
                  <a:lnTo>
                    <a:pt x="1177" y="162"/>
                  </a:lnTo>
                  <a:lnTo>
                    <a:pt x="1195" y="178"/>
                  </a:lnTo>
                  <a:lnTo>
                    <a:pt x="1212" y="195"/>
                  </a:lnTo>
                  <a:lnTo>
                    <a:pt x="1227" y="213"/>
                  </a:lnTo>
                  <a:lnTo>
                    <a:pt x="1241" y="232"/>
                  </a:lnTo>
                  <a:lnTo>
                    <a:pt x="1254" y="253"/>
                  </a:lnTo>
                  <a:lnTo>
                    <a:pt x="1264" y="274"/>
                  </a:lnTo>
                  <a:lnTo>
                    <a:pt x="1274" y="296"/>
                  </a:lnTo>
                  <a:lnTo>
                    <a:pt x="1282" y="319"/>
                  </a:lnTo>
                  <a:lnTo>
                    <a:pt x="1289" y="343"/>
                  </a:lnTo>
                  <a:lnTo>
                    <a:pt x="1294" y="367"/>
                  </a:lnTo>
                  <a:lnTo>
                    <a:pt x="1298" y="392"/>
                  </a:lnTo>
                  <a:lnTo>
                    <a:pt x="1300" y="416"/>
                  </a:lnTo>
                  <a:lnTo>
                    <a:pt x="1301" y="441"/>
                  </a:lnTo>
                  <a:lnTo>
                    <a:pt x="1299" y="482"/>
                  </a:lnTo>
                  <a:lnTo>
                    <a:pt x="1295" y="522"/>
                  </a:lnTo>
                  <a:lnTo>
                    <a:pt x="1287" y="561"/>
                  </a:lnTo>
                  <a:lnTo>
                    <a:pt x="1277" y="600"/>
                  </a:lnTo>
                  <a:lnTo>
                    <a:pt x="1264" y="639"/>
                  </a:lnTo>
                  <a:lnTo>
                    <a:pt x="1249" y="677"/>
                  </a:lnTo>
                  <a:lnTo>
                    <a:pt x="1231" y="714"/>
                  </a:lnTo>
                  <a:lnTo>
                    <a:pt x="1211" y="750"/>
                  </a:lnTo>
                  <a:lnTo>
                    <a:pt x="1189" y="784"/>
                  </a:lnTo>
                  <a:lnTo>
                    <a:pt x="1165" y="818"/>
                  </a:lnTo>
                  <a:lnTo>
                    <a:pt x="1140" y="850"/>
                  </a:lnTo>
                  <a:lnTo>
                    <a:pt x="1113" y="880"/>
                  </a:lnTo>
                  <a:lnTo>
                    <a:pt x="1084" y="908"/>
                  </a:lnTo>
                  <a:lnTo>
                    <a:pt x="1054" y="935"/>
                  </a:lnTo>
                  <a:lnTo>
                    <a:pt x="1024" y="959"/>
                  </a:lnTo>
                  <a:lnTo>
                    <a:pt x="991" y="981"/>
                  </a:lnTo>
                  <a:lnTo>
                    <a:pt x="959" y="1000"/>
                  </a:lnTo>
                  <a:lnTo>
                    <a:pt x="925" y="1017"/>
                  </a:lnTo>
                  <a:lnTo>
                    <a:pt x="891" y="1032"/>
                  </a:lnTo>
                  <a:lnTo>
                    <a:pt x="857" y="1043"/>
                  </a:lnTo>
                  <a:lnTo>
                    <a:pt x="822" y="1051"/>
                  </a:lnTo>
                  <a:lnTo>
                    <a:pt x="787" y="1056"/>
                  </a:lnTo>
                  <a:lnTo>
                    <a:pt x="752" y="1058"/>
                  </a:lnTo>
                  <a:lnTo>
                    <a:pt x="726" y="1057"/>
                  </a:lnTo>
                  <a:lnTo>
                    <a:pt x="702" y="1054"/>
                  </a:lnTo>
                  <a:lnTo>
                    <a:pt x="680" y="1049"/>
                  </a:lnTo>
                  <a:lnTo>
                    <a:pt x="659" y="1042"/>
                  </a:lnTo>
                  <a:lnTo>
                    <a:pt x="640" y="1034"/>
                  </a:lnTo>
                  <a:lnTo>
                    <a:pt x="622" y="1024"/>
                  </a:lnTo>
                  <a:lnTo>
                    <a:pt x="606" y="1013"/>
                  </a:lnTo>
                  <a:lnTo>
                    <a:pt x="591" y="1000"/>
                  </a:lnTo>
                  <a:lnTo>
                    <a:pt x="577" y="986"/>
                  </a:lnTo>
                  <a:lnTo>
                    <a:pt x="566" y="971"/>
                  </a:lnTo>
                  <a:lnTo>
                    <a:pt x="556" y="955"/>
                  </a:lnTo>
                  <a:lnTo>
                    <a:pt x="548" y="938"/>
                  </a:lnTo>
                  <a:lnTo>
                    <a:pt x="542" y="921"/>
                  </a:lnTo>
                  <a:lnTo>
                    <a:pt x="537" y="903"/>
                  </a:lnTo>
                  <a:lnTo>
                    <a:pt x="535" y="884"/>
                  </a:lnTo>
                  <a:lnTo>
                    <a:pt x="534" y="864"/>
                  </a:lnTo>
                  <a:lnTo>
                    <a:pt x="534" y="856"/>
                  </a:lnTo>
                  <a:lnTo>
                    <a:pt x="534" y="847"/>
                  </a:lnTo>
                  <a:lnTo>
                    <a:pt x="535" y="838"/>
                  </a:lnTo>
                  <a:lnTo>
                    <a:pt x="537" y="829"/>
                  </a:lnTo>
                  <a:lnTo>
                    <a:pt x="539" y="819"/>
                  </a:lnTo>
                  <a:lnTo>
                    <a:pt x="541" y="810"/>
                  </a:lnTo>
                  <a:lnTo>
                    <a:pt x="545" y="800"/>
                  </a:lnTo>
                  <a:lnTo>
                    <a:pt x="549" y="792"/>
                  </a:lnTo>
                  <a:lnTo>
                    <a:pt x="555" y="784"/>
                  </a:lnTo>
                  <a:lnTo>
                    <a:pt x="562" y="778"/>
                  </a:lnTo>
                  <a:lnTo>
                    <a:pt x="569" y="772"/>
                  </a:lnTo>
                  <a:lnTo>
                    <a:pt x="578" y="768"/>
                  </a:lnTo>
                  <a:lnTo>
                    <a:pt x="589" y="765"/>
                  </a:lnTo>
                  <a:lnTo>
                    <a:pt x="601" y="764"/>
                  </a:lnTo>
                  <a:lnTo>
                    <a:pt x="612" y="765"/>
                  </a:lnTo>
                  <a:lnTo>
                    <a:pt x="620" y="767"/>
                  </a:lnTo>
                  <a:lnTo>
                    <a:pt x="627" y="770"/>
                  </a:lnTo>
                  <a:lnTo>
                    <a:pt x="633" y="775"/>
                  </a:lnTo>
                  <a:lnTo>
                    <a:pt x="638" y="779"/>
                  </a:lnTo>
                  <a:lnTo>
                    <a:pt x="641" y="785"/>
                  </a:lnTo>
                  <a:lnTo>
                    <a:pt x="643" y="790"/>
                  </a:lnTo>
                  <a:lnTo>
                    <a:pt x="645" y="795"/>
                  </a:lnTo>
                  <a:lnTo>
                    <a:pt x="646" y="798"/>
                  </a:lnTo>
                  <a:lnTo>
                    <a:pt x="646" y="801"/>
                  </a:lnTo>
                  <a:lnTo>
                    <a:pt x="646" y="809"/>
                  </a:lnTo>
                  <a:lnTo>
                    <a:pt x="644" y="819"/>
                  </a:lnTo>
                  <a:lnTo>
                    <a:pt x="643" y="825"/>
                  </a:lnTo>
                  <a:lnTo>
                    <a:pt x="640" y="831"/>
                  </a:lnTo>
                  <a:lnTo>
                    <a:pt x="636" y="837"/>
                  </a:lnTo>
                  <a:lnTo>
                    <a:pt x="630" y="843"/>
                  </a:lnTo>
                  <a:lnTo>
                    <a:pt x="624" y="848"/>
                  </a:lnTo>
                  <a:lnTo>
                    <a:pt x="616" y="853"/>
                  </a:lnTo>
                  <a:lnTo>
                    <a:pt x="606" y="857"/>
                  </a:lnTo>
                  <a:lnTo>
                    <a:pt x="594" y="861"/>
                  </a:lnTo>
                  <a:lnTo>
                    <a:pt x="595" y="880"/>
                  </a:lnTo>
                  <a:lnTo>
                    <a:pt x="597" y="898"/>
                  </a:lnTo>
                  <a:lnTo>
                    <a:pt x="601" y="914"/>
                  </a:lnTo>
                  <a:lnTo>
                    <a:pt x="607" y="928"/>
                  </a:lnTo>
                  <a:lnTo>
                    <a:pt x="614" y="941"/>
                  </a:lnTo>
                  <a:lnTo>
                    <a:pt x="621" y="953"/>
                  </a:lnTo>
                  <a:lnTo>
                    <a:pt x="630" y="963"/>
                  </a:lnTo>
                  <a:lnTo>
                    <a:pt x="640" y="972"/>
                  </a:lnTo>
                  <a:lnTo>
                    <a:pt x="650" y="980"/>
                  </a:lnTo>
                  <a:lnTo>
                    <a:pt x="661" y="987"/>
                  </a:lnTo>
                  <a:lnTo>
                    <a:pt x="672" y="992"/>
                  </a:lnTo>
                  <a:lnTo>
                    <a:pt x="683" y="996"/>
                  </a:lnTo>
                  <a:lnTo>
                    <a:pt x="694" y="1000"/>
                  </a:lnTo>
                  <a:lnTo>
                    <a:pt x="706" y="1003"/>
                  </a:lnTo>
                  <a:lnTo>
                    <a:pt x="717" y="1005"/>
                  </a:lnTo>
                  <a:lnTo>
                    <a:pt x="728" y="1007"/>
                  </a:lnTo>
                  <a:lnTo>
                    <a:pt x="738" y="1008"/>
                  </a:lnTo>
                  <a:lnTo>
                    <a:pt x="748" y="1008"/>
                  </a:lnTo>
                  <a:lnTo>
                    <a:pt x="763" y="1007"/>
                  </a:lnTo>
                  <a:lnTo>
                    <a:pt x="780" y="1005"/>
                  </a:lnTo>
                  <a:lnTo>
                    <a:pt x="797" y="1001"/>
                  </a:lnTo>
                  <a:lnTo>
                    <a:pt x="816" y="996"/>
                  </a:lnTo>
                  <a:lnTo>
                    <a:pt x="835" y="989"/>
                  </a:lnTo>
                  <a:lnTo>
                    <a:pt x="854" y="980"/>
                  </a:lnTo>
                  <a:lnTo>
                    <a:pt x="874" y="970"/>
                  </a:lnTo>
                  <a:lnTo>
                    <a:pt x="894" y="957"/>
                  </a:lnTo>
                  <a:lnTo>
                    <a:pt x="915" y="941"/>
                  </a:lnTo>
                  <a:lnTo>
                    <a:pt x="936" y="923"/>
                  </a:lnTo>
                  <a:lnTo>
                    <a:pt x="956" y="903"/>
                  </a:lnTo>
                  <a:lnTo>
                    <a:pt x="977" y="880"/>
                  </a:lnTo>
                  <a:lnTo>
                    <a:pt x="998" y="853"/>
                  </a:lnTo>
                  <a:lnTo>
                    <a:pt x="1017" y="825"/>
                  </a:lnTo>
                  <a:lnTo>
                    <a:pt x="1037" y="793"/>
                  </a:lnTo>
                  <a:lnTo>
                    <a:pt x="1048" y="774"/>
                  </a:lnTo>
                  <a:lnTo>
                    <a:pt x="1059" y="753"/>
                  </a:lnTo>
                  <a:lnTo>
                    <a:pt x="1069" y="729"/>
                  </a:lnTo>
                  <a:lnTo>
                    <a:pt x="1080" y="704"/>
                  </a:lnTo>
                  <a:lnTo>
                    <a:pt x="1089" y="676"/>
                  </a:lnTo>
                  <a:lnTo>
                    <a:pt x="1099" y="648"/>
                  </a:lnTo>
                  <a:lnTo>
                    <a:pt x="1108" y="619"/>
                  </a:lnTo>
                  <a:lnTo>
                    <a:pt x="1117" y="589"/>
                  </a:lnTo>
                  <a:lnTo>
                    <a:pt x="1125" y="560"/>
                  </a:lnTo>
                  <a:lnTo>
                    <a:pt x="1132" y="529"/>
                  </a:lnTo>
                  <a:lnTo>
                    <a:pt x="1138" y="500"/>
                  </a:lnTo>
                  <a:lnTo>
                    <a:pt x="1144" y="471"/>
                  </a:lnTo>
                  <a:lnTo>
                    <a:pt x="1148" y="443"/>
                  </a:lnTo>
                  <a:lnTo>
                    <a:pt x="1152" y="417"/>
                  </a:lnTo>
                  <a:lnTo>
                    <a:pt x="1154" y="393"/>
                  </a:lnTo>
                  <a:lnTo>
                    <a:pt x="1154" y="370"/>
                  </a:lnTo>
                  <a:lnTo>
                    <a:pt x="1154" y="351"/>
                  </a:lnTo>
                  <a:lnTo>
                    <a:pt x="1153" y="333"/>
                  </a:lnTo>
                  <a:lnTo>
                    <a:pt x="1150" y="315"/>
                  </a:lnTo>
                  <a:lnTo>
                    <a:pt x="1147" y="297"/>
                  </a:lnTo>
                  <a:lnTo>
                    <a:pt x="1143" y="280"/>
                  </a:lnTo>
                  <a:lnTo>
                    <a:pt x="1138" y="263"/>
                  </a:lnTo>
                  <a:lnTo>
                    <a:pt x="1131" y="247"/>
                  </a:lnTo>
                  <a:lnTo>
                    <a:pt x="1124" y="232"/>
                  </a:lnTo>
                  <a:lnTo>
                    <a:pt x="1115" y="217"/>
                  </a:lnTo>
                  <a:lnTo>
                    <a:pt x="1105" y="204"/>
                  </a:lnTo>
                  <a:lnTo>
                    <a:pt x="1094" y="191"/>
                  </a:lnTo>
                  <a:lnTo>
                    <a:pt x="1082" y="180"/>
                  </a:lnTo>
                  <a:lnTo>
                    <a:pt x="1068" y="171"/>
                  </a:lnTo>
                  <a:lnTo>
                    <a:pt x="1053" y="162"/>
                  </a:lnTo>
                  <a:lnTo>
                    <a:pt x="1036" y="156"/>
                  </a:lnTo>
                  <a:lnTo>
                    <a:pt x="1018" y="151"/>
                  </a:lnTo>
                  <a:lnTo>
                    <a:pt x="999" y="148"/>
                  </a:lnTo>
                  <a:lnTo>
                    <a:pt x="978" y="147"/>
                  </a:lnTo>
                  <a:lnTo>
                    <a:pt x="961" y="148"/>
                  </a:lnTo>
                  <a:lnTo>
                    <a:pt x="943" y="149"/>
                  </a:lnTo>
                  <a:lnTo>
                    <a:pt x="924" y="150"/>
                  </a:lnTo>
                  <a:lnTo>
                    <a:pt x="904" y="153"/>
                  </a:lnTo>
                  <a:lnTo>
                    <a:pt x="883" y="157"/>
                  </a:lnTo>
                  <a:lnTo>
                    <a:pt x="860" y="161"/>
                  </a:lnTo>
                  <a:lnTo>
                    <a:pt x="837" y="167"/>
                  </a:lnTo>
                  <a:lnTo>
                    <a:pt x="813" y="174"/>
                  </a:lnTo>
                  <a:lnTo>
                    <a:pt x="788" y="182"/>
                  </a:lnTo>
                  <a:lnTo>
                    <a:pt x="762" y="192"/>
                  </a:lnTo>
                  <a:lnTo>
                    <a:pt x="736" y="202"/>
                  </a:lnTo>
                  <a:lnTo>
                    <a:pt x="709" y="215"/>
                  </a:lnTo>
                  <a:lnTo>
                    <a:pt x="682" y="230"/>
                  </a:lnTo>
                  <a:lnTo>
                    <a:pt x="654" y="246"/>
                  </a:lnTo>
                  <a:lnTo>
                    <a:pt x="625" y="263"/>
                  </a:lnTo>
                  <a:lnTo>
                    <a:pt x="597" y="283"/>
                  </a:lnTo>
                  <a:lnTo>
                    <a:pt x="568" y="305"/>
                  </a:lnTo>
                  <a:lnTo>
                    <a:pt x="539" y="328"/>
                  </a:lnTo>
                  <a:lnTo>
                    <a:pt x="510" y="355"/>
                  </a:lnTo>
                  <a:lnTo>
                    <a:pt x="480" y="383"/>
                  </a:lnTo>
                  <a:lnTo>
                    <a:pt x="451" y="414"/>
                  </a:lnTo>
                  <a:lnTo>
                    <a:pt x="422" y="446"/>
                  </a:lnTo>
                  <a:lnTo>
                    <a:pt x="393" y="482"/>
                  </a:lnTo>
                  <a:lnTo>
                    <a:pt x="364" y="520"/>
                  </a:lnTo>
                  <a:lnTo>
                    <a:pt x="336" y="561"/>
                  </a:lnTo>
                  <a:lnTo>
                    <a:pt x="307" y="605"/>
                  </a:lnTo>
                  <a:lnTo>
                    <a:pt x="280" y="651"/>
                  </a:lnTo>
                  <a:lnTo>
                    <a:pt x="252" y="701"/>
                  </a:lnTo>
                  <a:lnTo>
                    <a:pt x="226" y="753"/>
                  </a:lnTo>
                  <a:lnTo>
                    <a:pt x="225" y="753"/>
                  </a:lnTo>
                  <a:lnTo>
                    <a:pt x="233" y="764"/>
                  </a:lnTo>
                  <a:lnTo>
                    <a:pt x="243" y="777"/>
                  </a:lnTo>
                  <a:lnTo>
                    <a:pt x="253" y="790"/>
                  </a:lnTo>
                  <a:lnTo>
                    <a:pt x="265" y="805"/>
                  </a:lnTo>
                  <a:lnTo>
                    <a:pt x="277" y="820"/>
                  </a:lnTo>
                  <a:lnTo>
                    <a:pt x="290" y="836"/>
                  </a:lnTo>
                  <a:lnTo>
                    <a:pt x="303" y="852"/>
                  </a:lnTo>
                  <a:lnTo>
                    <a:pt x="316" y="868"/>
                  </a:lnTo>
                  <a:lnTo>
                    <a:pt x="328" y="884"/>
                  </a:lnTo>
                  <a:lnTo>
                    <a:pt x="340" y="899"/>
                  </a:lnTo>
                  <a:lnTo>
                    <a:pt x="351" y="913"/>
                  </a:lnTo>
                  <a:lnTo>
                    <a:pt x="361" y="925"/>
                  </a:lnTo>
                  <a:lnTo>
                    <a:pt x="368" y="936"/>
                  </a:lnTo>
                  <a:lnTo>
                    <a:pt x="385" y="955"/>
                  </a:lnTo>
                  <a:lnTo>
                    <a:pt x="399" y="973"/>
                  </a:lnTo>
                  <a:lnTo>
                    <a:pt x="412" y="988"/>
                  </a:lnTo>
                  <a:lnTo>
                    <a:pt x="424" y="1003"/>
                  </a:lnTo>
                  <a:lnTo>
                    <a:pt x="434" y="1016"/>
                  </a:lnTo>
                  <a:lnTo>
                    <a:pt x="443" y="1029"/>
                  </a:lnTo>
                  <a:lnTo>
                    <a:pt x="450" y="1041"/>
                  </a:lnTo>
                  <a:lnTo>
                    <a:pt x="456" y="1053"/>
                  </a:lnTo>
                  <a:lnTo>
                    <a:pt x="461" y="1065"/>
                  </a:lnTo>
                  <a:lnTo>
                    <a:pt x="465" y="1077"/>
                  </a:lnTo>
                  <a:lnTo>
                    <a:pt x="468" y="1089"/>
                  </a:lnTo>
                  <a:lnTo>
                    <a:pt x="471" y="1103"/>
                  </a:lnTo>
                  <a:lnTo>
                    <a:pt x="472" y="1116"/>
                  </a:lnTo>
                  <a:lnTo>
                    <a:pt x="473" y="1131"/>
                  </a:lnTo>
                  <a:lnTo>
                    <a:pt x="473" y="1148"/>
                  </a:lnTo>
                  <a:lnTo>
                    <a:pt x="472" y="1178"/>
                  </a:lnTo>
                  <a:lnTo>
                    <a:pt x="468" y="1209"/>
                  </a:lnTo>
                  <a:lnTo>
                    <a:pt x="461" y="1239"/>
                  </a:lnTo>
                  <a:lnTo>
                    <a:pt x="452" y="1269"/>
                  </a:lnTo>
                  <a:lnTo>
                    <a:pt x="441" y="1298"/>
                  </a:lnTo>
                  <a:lnTo>
                    <a:pt x="427" y="1327"/>
                  </a:lnTo>
                  <a:lnTo>
                    <a:pt x="412" y="1354"/>
                  </a:lnTo>
                  <a:lnTo>
                    <a:pt x="395" y="1380"/>
                  </a:lnTo>
                  <a:lnTo>
                    <a:pt x="376" y="1405"/>
                  </a:lnTo>
                  <a:lnTo>
                    <a:pt x="356" y="1427"/>
                  </a:lnTo>
                  <a:lnTo>
                    <a:pt x="334" y="1448"/>
                  </a:lnTo>
                  <a:lnTo>
                    <a:pt x="311" y="1467"/>
                  </a:lnTo>
                  <a:lnTo>
                    <a:pt x="288" y="1484"/>
                  </a:lnTo>
                  <a:lnTo>
                    <a:pt x="263" y="1498"/>
                  </a:lnTo>
                  <a:lnTo>
                    <a:pt x="237" y="1509"/>
                  </a:lnTo>
                  <a:lnTo>
                    <a:pt x="211" y="1517"/>
                  </a:lnTo>
                  <a:lnTo>
                    <a:pt x="184" y="1522"/>
                  </a:lnTo>
                  <a:lnTo>
                    <a:pt x="157" y="1524"/>
                  </a:lnTo>
                  <a:lnTo>
                    <a:pt x="136" y="1523"/>
                  </a:lnTo>
                  <a:lnTo>
                    <a:pt x="117" y="1520"/>
                  </a:lnTo>
                  <a:lnTo>
                    <a:pt x="100" y="1515"/>
                  </a:lnTo>
                  <a:lnTo>
                    <a:pt x="84" y="1509"/>
                  </a:lnTo>
                  <a:lnTo>
                    <a:pt x="69" y="1501"/>
                  </a:lnTo>
                  <a:lnTo>
                    <a:pt x="56" y="1492"/>
                  </a:lnTo>
                  <a:lnTo>
                    <a:pt x="45" y="1481"/>
                  </a:lnTo>
                  <a:lnTo>
                    <a:pt x="35" y="1469"/>
                  </a:lnTo>
                  <a:lnTo>
                    <a:pt x="26" y="1456"/>
                  </a:lnTo>
                  <a:lnTo>
                    <a:pt x="19" y="1441"/>
                  </a:lnTo>
                  <a:lnTo>
                    <a:pt x="13" y="1426"/>
                  </a:lnTo>
                  <a:lnTo>
                    <a:pt x="8" y="1411"/>
                  </a:lnTo>
                  <a:lnTo>
                    <a:pt x="4" y="1394"/>
                  </a:lnTo>
                  <a:lnTo>
                    <a:pt x="2" y="1377"/>
                  </a:lnTo>
                  <a:lnTo>
                    <a:pt x="0" y="1359"/>
                  </a:lnTo>
                  <a:lnTo>
                    <a:pt x="0" y="1341"/>
                  </a:lnTo>
                  <a:lnTo>
                    <a:pt x="0" y="1323"/>
                  </a:lnTo>
                  <a:lnTo>
                    <a:pt x="2" y="1302"/>
                  </a:lnTo>
                  <a:lnTo>
                    <a:pt x="4" y="1279"/>
                  </a:lnTo>
                  <a:lnTo>
                    <a:pt x="8" y="1254"/>
                  </a:lnTo>
                  <a:lnTo>
                    <a:pt x="12" y="1228"/>
                  </a:lnTo>
                  <a:lnTo>
                    <a:pt x="18" y="1200"/>
                  </a:lnTo>
                  <a:lnTo>
                    <a:pt x="23" y="1172"/>
                  </a:lnTo>
                  <a:lnTo>
                    <a:pt x="30" y="1142"/>
                  </a:lnTo>
                  <a:lnTo>
                    <a:pt x="37" y="1112"/>
                  </a:lnTo>
                  <a:lnTo>
                    <a:pt x="45" y="1082"/>
                  </a:lnTo>
                  <a:lnTo>
                    <a:pt x="52" y="1051"/>
                  </a:lnTo>
                  <a:lnTo>
                    <a:pt x="61" y="1020"/>
                  </a:lnTo>
                  <a:lnTo>
                    <a:pt x="70" y="990"/>
                  </a:lnTo>
                  <a:lnTo>
                    <a:pt x="79" y="961"/>
                  </a:lnTo>
                  <a:lnTo>
                    <a:pt x="88" y="932"/>
                  </a:lnTo>
                  <a:lnTo>
                    <a:pt x="97" y="905"/>
                  </a:lnTo>
                  <a:lnTo>
                    <a:pt x="107" y="878"/>
                  </a:lnTo>
                  <a:lnTo>
                    <a:pt x="116" y="853"/>
                  </a:lnTo>
                  <a:lnTo>
                    <a:pt x="104" y="839"/>
                  </a:lnTo>
                  <a:lnTo>
                    <a:pt x="92" y="825"/>
                  </a:lnTo>
                  <a:lnTo>
                    <a:pt x="81" y="812"/>
                  </a:lnTo>
                  <a:lnTo>
                    <a:pt x="71" y="798"/>
                  </a:lnTo>
                  <a:lnTo>
                    <a:pt x="61" y="785"/>
                  </a:lnTo>
                  <a:lnTo>
                    <a:pt x="53" y="771"/>
                  </a:lnTo>
                  <a:lnTo>
                    <a:pt x="45" y="756"/>
                  </a:lnTo>
                  <a:lnTo>
                    <a:pt x="38" y="740"/>
                  </a:lnTo>
                  <a:lnTo>
                    <a:pt x="32" y="723"/>
                  </a:lnTo>
                  <a:lnTo>
                    <a:pt x="27" y="704"/>
                  </a:lnTo>
                  <a:lnTo>
                    <a:pt x="24" y="684"/>
                  </a:lnTo>
                  <a:lnTo>
                    <a:pt x="21" y="661"/>
                  </a:lnTo>
                  <a:lnTo>
                    <a:pt x="19" y="637"/>
                  </a:lnTo>
                  <a:lnTo>
                    <a:pt x="19" y="610"/>
                  </a:lnTo>
                  <a:lnTo>
                    <a:pt x="20" y="573"/>
                  </a:lnTo>
                  <a:lnTo>
                    <a:pt x="23" y="535"/>
                  </a:lnTo>
                  <a:lnTo>
                    <a:pt x="28" y="498"/>
                  </a:lnTo>
                  <a:lnTo>
                    <a:pt x="35" y="461"/>
                  </a:lnTo>
                  <a:lnTo>
                    <a:pt x="45" y="425"/>
                  </a:lnTo>
                  <a:lnTo>
                    <a:pt x="55" y="389"/>
                  </a:lnTo>
                  <a:lnTo>
                    <a:pt x="68" y="354"/>
                  </a:lnTo>
                  <a:lnTo>
                    <a:pt x="81" y="320"/>
                  </a:lnTo>
                  <a:lnTo>
                    <a:pt x="97" y="286"/>
                  </a:lnTo>
                  <a:lnTo>
                    <a:pt x="113" y="254"/>
                  </a:lnTo>
                  <a:lnTo>
                    <a:pt x="131" y="223"/>
                  </a:lnTo>
                  <a:lnTo>
                    <a:pt x="149" y="194"/>
                  </a:lnTo>
                  <a:lnTo>
                    <a:pt x="169" y="165"/>
                  </a:lnTo>
                  <a:lnTo>
                    <a:pt x="189" y="139"/>
                  </a:lnTo>
                  <a:lnTo>
                    <a:pt x="210" y="115"/>
                  </a:lnTo>
                  <a:lnTo>
                    <a:pt x="231" y="92"/>
                  </a:lnTo>
                  <a:lnTo>
                    <a:pt x="253" y="72"/>
                  </a:lnTo>
                  <a:lnTo>
                    <a:pt x="275" y="54"/>
                  </a:lnTo>
                  <a:lnTo>
                    <a:pt x="298" y="38"/>
                  </a:lnTo>
                  <a:lnTo>
                    <a:pt x="321" y="25"/>
                  </a:lnTo>
                  <a:lnTo>
                    <a:pt x="343" y="15"/>
                  </a:lnTo>
                  <a:lnTo>
                    <a:pt x="366" y="7"/>
                  </a:lnTo>
                  <a:lnTo>
                    <a:pt x="388" y="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6553200" y="5257800"/>
              <a:ext cx="167368" cy="184690"/>
            </a:xfrm>
            <a:custGeom>
              <a:avLst/>
              <a:gdLst/>
              <a:ahLst/>
              <a:cxnLst>
                <a:cxn ang="0">
                  <a:pos x="611" y="25"/>
                </a:cxn>
                <a:cxn ang="0">
                  <a:pos x="688" y="97"/>
                </a:cxn>
                <a:cxn ang="0">
                  <a:pos x="754" y="167"/>
                </a:cxn>
                <a:cxn ang="0">
                  <a:pos x="840" y="192"/>
                </a:cxn>
                <a:cxn ang="0">
                  <a:pos x="924" y="152"/>
                </a:cxn>
                <a:cxn ang="0">
                  <a:pos x="1021" y="28"/>
                </a:cxn>
                <a:cxn ang="0">
                  <a:pos x="1057" y="0"/>
                </a:cxn>
                <a:cxn ang="0">
                  <a:pos x="1085" y="18"/>
                </a:cxn>
                <a:cxn ang="0">
                  <a:pos x="1074" y="52"/>
                </a:cxn>
                <a:cxn ang="0">
                  <a:pos x="1021" y="132"/>
                </a:cxn>
                <a:cxn ang="0">
                  <a:pos x="911" y="267"/>
                </a:cxn>
                <a:cxn ang="0">
                  <a:pos x="763" y="420"/>
                </a:cxn>
                <a:cxn ang="0">
                  <a:pos x="667" y="507"/>
                </a:cxn>
                <a:cxn ang="0">
                  <a:pos x="580" y="584"/>
                </a:cxn>
                <a:cxn ang="0">
                  <a:pos x="535" y="625"/>
                </a:cxn>
                <a:cxn ang="0">
                  <a:pos x="426" y="720"/>
                </a:cxn>
                <a:cxn ang="0">
                  <a:pos x="278" y="865"/>
                </a:cxn>
                <a:cxn ang="0">
                  <a:pos x="269" y="908"/>
                </a:cxn>
                <a:cxn ang="0">
                  <a:pos x="340" y="908"/>
                </a:cxn>
                <a:cxn ang="0">
                  <a:pos x="440" y="936"/>
                </a:cxn>
                <a:cxn ang="0">
                  <a:pos x="588" y="980"/>
                </a:cxn>
                <a:cxn ang="0">
                  <a:pos x="703" y="973"/>
                </a:cxn>
                <a:cxn ang="0">
                  <a:pos x="819" y="922"/>
                </a:cxn>
                <a:cxn ang="0">
                  <a:pos x="918" y="814"/>
                </a:cxn>
                <a:cxn ang="0">
                  <a:pos x="960" y="740"/>
                </a:cxn>
                <a:cxn ang="0">
                  <a:pos x="1002" y="752"/>
                </a:cxn>
                <a:cxn ang="0">
                  <a:pos x="992" y="817"/>
                </a:cxn>
                <a:cxn ang="0">
                  <a:pos x="932" y="937"/>
                </a:cxn>
                <a:cxn ang="0">
                  <a:pos x="826" y="1062"/>
                </a:cxn>
                <a:cxn ang="0">
                  <a:pos x="678" y="1145"/>
                </a:cxn>
                <a:cxn ang="0">
                  <a:pos x="538" y="1142"/>
                </a:cxn>
                <a:cxn ang="0">
                  <a:pos x="449" y="1072"/>
                </a:cxn>
                <a:cxn ang="0">
                  <a:pos x="371" y="990"/>
                </a:cxn>
                <a:cxn ang="0">
                  <a:pos x="302" y="962"/>
                </a:cxn>
                <a:cxn ang="0">
                  <a:pos x="173" y="1008"/>
                </a:cxn>
                <a:cxn ang="0">
                  <a:pos x="67" y="1131"/>
                </a:cxn>
                <a:cxn ang="0">
                  <a:pos x="38" y="1154"/>
                </a:cxn>
                <a:cxn ang="0">
                  <a:pos x="5" y="1145"/>
                </a:cxn>
                <a:cxn ang="0">
                  <a:pos x="10" y="1106"/>
                </a:cxn>
                <a:cxn ang="0">
                  <a:pos x="74" y="1011"/>
                </a:cxn>
                <a:cxn ang="0">
                  <a:pos x="196" y="866"/>
                </a:cxn>
                <a:cxn ang="0">
                  <a:pos x="518" y="561"/>
                </a:cxn>
                <a:cxn ang="0">
                  <a:pos x="614" y="478"/>
                </a:cxn>
                <a:cxn ang="0">
                  <a:pos x="752" y="353"/>
                </a:cxn>
                <a:cxn ang="0">
                  <a:pos x="852" y="249"/>
                </a:cxn>
                <a:cxn ang="0">
                  <a:pos x="736" y="237"/>
                </a:cxn>
                <a:cxn ang="0">
                  <a:pos x="606" y="193"/>
                </a:cxn>
                <a:cxn ang="0">
                  <a:pos x="478" y="173"/>
                </a:cxn>
                <a:cxn ang="0">
                  <a:pos x="402" y="185"/>
                </a:cxn>
                <a:cxn ang="0">
                  <a:pos x="314" y="234"/>
                </a:cxn>
                <a:cxn ang="0">
                  <a:pos x="268" y="305"/>
                </a:cxn>
                <a:cxn ang="0">
                  <a:pos x="226" y="314"/>
                </a:cxn>
                <a:cxn ang="0">
                  <a:pos x="215" y="273"/>
                </a:cxn>
                <a:cxn ang="0">
                  <a:pos x="256" y="181"/>
                </a:cxn>
                <a:cxn ang="0">
                  <a:pos x="345" y="73"/>
                </a:cxn>
                <a:cxn ang="0">
                  <a:pos x="477" y="5"/>
                </a:cxn>
              </a:cxnLst>
              <a:rect l="0" t="0" r="r" b="b"/>
              <a:pathLst>
                <a:path w="1085" h="1154">
                  <a:moveTo>
                    <a:pt x="522" y="0"/>
                  </a:moveTo>
                  <a:lnTo>
                    <a:pt x="540" y="1"/>
                  </a:lnTo>
                  <a:lnTo>
                    <a:pt x="556" y="3"/>
                  </a:lnTo>
                  <a:lnTo>
                    <a:pt x="571" y="7"/>
                  </a:lnTo>
                  <a:lnTo>
                    <a:pt x="585" y="12"/>
                  </a:lnTo>
                  <a:lnTo>
                    <a:pt x="598" y="18"/>
                  </a:lnTo>
                  <a:lnTo>
                    <a:pt x="611" y="25"/>
                  </a:lnTo>
                  <a:lnTo>
                    <a:pt x="622" y="33"/>
                  </a:lnTo>
                  <a:lnTo>
                    <a:pt x="634" y="42"/>
                  </a:lnTo>
                  <a:lnTo>
                    <a:pt x="645" y="52"/>
                  </a:lnTo>
                  <a:lnTo>
                    <a:pt x="656" y="62"/>
                  </a:lnTo>
                  <a:lnTo>
                    <a:pt x="666" y="74"/>
                  </a:lnTo>
                  <a:lnTo>
                    <a:pt x="677" y="85"/>
                  </a:lnTo>
                  <a:lnTo>
                    <a:pt x="688" y="97"/>
                  </a:lnTo>
                  <a:lnTo>
                    <a:pt x="699" y="109"/>
                  </a:lnTo>
                  <a:lnTo>
                    <a:pt x="708" y="120"/>
                  </a:lnTo>
                  <a:lnTo>
                    <a:pt x="717" y="130"/>
                  </a:lnTo>
                  <a:lnTo>
                    <a:pt x="726" y="140"/>
                  </a:lnTo>
                  <a:lnTo>
                    <a:pt x="735" y="150"/>
                  </a:lnTo>
                  <a:lnTo>
                    <a:pt x="745" y="159"/>
                  </a:lnTo>
                  <a:lnTo>
                    <a:pt x="754" y="167"/>
                  </a:lnTo>
                  <a:lnTo>
                    <a:pt x="765" y="174"/>
                  </a:lnTo>
                  <a:lnTo>
                    <a:pt x="776" y="181"/>
                  </a:lnTo>
                  <a:lnTo>
                    <a:pt x="787" y="186"/>
                  </a:lnTo>
                  <a:lnTo>
                    <a:pt x="800" y="190"/>
                  </a:lnTo>
                  <a:lnTo>
                    <a:pt x="813" y="192"/>
                  </a:lnTo>
                  <a:lnTo>
                    <a:pt x="828" y="193"/>
                  </a:lnTo>
                  <a:lnTo>
                    <a:pt x="840" y="192"/>
                  </a:lnTo>
                  <a:lnTo>
                    <a:pt x="852" y="190"/>
                  </a:lnTo>
                  <a:lnTo>
                    <a:pt x="863" y="188"/>
                  </a:lnTo>
                  <a:lnTo>
                    <a:pt x="876" y="183"/>
                  </a:lnTo>
                  <a:lnTo>
                    <a:pt x="888" y="178"/>
                  </a:lnTo>
                  <a:lnTo>
                    <a:pt x="900" y="171"/>
                  </a:lnTo>
                  <a:lnTo>
                    <a:pt x="912" y="162"/>
                  </a:lnTo>
                  <a:lnTo>
                    <a:pt x="924" y="152"/>
                  </a:lnTo>
                  <a:lnTo>
                    <a:pt x="937" y="140"/>
                  </a:lnTo>
                  <a:lnTo>
                    <a:pt x="950" y="126"/>
                  </a:lnTo>
                  <a:lnTo>
                    <a:pt x="963" y="111"/>
                  </a:lnTo>
                  <a:lnTo>
                    <a:pt x="977" y="93"/>
                  </a:lnTo>
                  <a:lnTo>
                    <a:pt x="991" y="74"/>
                  </a:lnTo>
                  <a:lnTo>
                    <a:pt x="1005" y="52"/>
                  </a:lnTo>
                  <a:lnTo>
                    <a:pt x="1021" y="28"/>
                  </a:lnTo>
                  <a:lnTo>
                    <a:pt x="1026" y="19"/>
                  </a:lnTo>
                  <a:lnTo>
                    <a:pt x="1030" y="12"/>
                  </a:lnTo>
                  <a:lnTo>
                    <a:pt x="1035" y="7"/>
                  </a:lnTo>
                  <a:lnTo>
                    <a:pt x="1040" y="4"/>
                  </a:lnTo>
                  <a:lnTo>
                    <a:pt x="1045" y="2"/>
                  </a:lnTo>
                  <a:lnTo>
                    <a:pt x="1050" y="1"/>
                  </a:lnTo>
                  <a:lnTo>
                    <a:pt x="1057" y="0"/>
                  </a:lnTo>
                  <a:lnTo>
                    <a:pt x="1063" y="0"/>
                  </a:lnTo>
                  <a:lnTo>
                    <a:pt x="1070" y="2"/>
                  </a:lnTo>
                  <a:lnTo>
                    <a:pt x="1074" y="3"/>
                  </a:lnTo>
                  <a:lnTo>
                    <a:pt x="1078" y="5"/>
                  </a:lnTo>
                  <a:lnTo>
                    <a:pt x="1080" y="8"/>
                  </a:lnTo>
                  <a:lnTo>
                    <a:pt x="1083" y="13"/>
                  </a:lnTo>
                  <a:lnTo>
                    <a:pt x="1085" y="18"/>
                  </a:lnTo>
                  <a:lnTo>
                    <a:pt x="1085" y="24"/>
                  </a:lnTo>
                  <a:lnTo>
                    <a:pt x="1085" y="26"/>
                  </a:lnTo>
                  <a:lnTo>
                    <a:pt x="1084" y="29"/>
                  </a:lnTo>
                  <a:lnTo>
                    <a:pt x="1082" y="33"/>
                  </a:lnTo>
                  <a:lnTo>
                    <a:pt x="1080" y="38"/>
                  </a:lnTo>
                  <a:lnTo>
                    <a:pt x="1077" y="45"/>
                  </a:lnTo>
                  <a:lnTo>
                    <a:pt x="1074" y="52"/>
                  </a:lnTo>
                  <a:lnTo>
                    <a:pt x="1069" y="60"/>
                  </a:lnTo>
                  <a:lnTo>
                    <a:pt x="1064" y="69"/>
                  </a:lnTo>
                  <a:lnTo>
                    <a:pt x="1057" y="80"/>
                  </a:lnTo>
                  <a:lnTo>
                    <a:pt x="1050" y="92"/>
                  </a:lnTo>
                  <a:lnTo>
                    <a:pt x="1041" y="104"/>
                  </a:lnTo>
                  <a:lnTo>
                    <a:pt x="1032" y="118"/>
                  </a:lnTo>
                  <a:lnTo>
                    <a:pt x="1021" y="132"/>
                  </a:lnTo>
                  <a:lnTo>
                    <a:pt x="1009" y="148"/>
                  </a:lnTo>
                  <a:lnTo>
                    <a:pt x="996" y="166"/>
                  </a:lnTo>
                  <a:lnTo>
                    <a:pt x="982" y="184"/>
                  </a:lnTo>
                  <a:lnTo>
                    <a:pt x="966" y="203"/>
                  </a:lnTo>
                  <a:lnTo>
                    <a:pt x="950" y="223"/>
                  </a:lnTo>
                  <a:lnTo>
                    <a:pt x="931" y="244"/>
                  </a:lnTo>
                  <a:lnTo>
                    <a:pt x="911" y="267"/>
                  </a:lnTo>
                  <a:lnTo>
                    <a:pt x="890" y="291"/>
                  </a:lnTo>
                  <a:lnTo>
                    <a:pt x="867" y="316"/>
                  </a:lnTo>
                  <a:lnTo>
                    <a:pt x="842" y="342"/>
                  </a:lnTo>
                  <a:lnTo>
                    <a:pt x="815" y="369"/>
                  </a:lnTo>
                  <a:lnTo>
                    <a:pt x="787" y="397"/>
                  </a:lnTo>
                  <a:lnTo>
                    <a:pt x="776" y="408"/>
                  </a:lnTo>
                  <a:lnTo>
                    <a:pt x="763" y="420"/>
                  </a:lnTo>
                  <a:lnTo>
                    <a:pt x="750" y="432"/>
                  </a:lnTo>
                  <a:lnTo>
                    <a:pt x="737" y="445"/>
                  </a:lnTo>
                  <a:lnTo>
                    <a:pt x="723" y="457"/>
                  </a:lnTo>
                  <a:lnTo>
                    <a:pt x="709" y="470"/>
                  </a:lnTo>
                  <a:lnTo>
                    <a:pt x="695" y="482"/>
                  </a:lnTo>
                  <a:lnTo>
                    <a:pt x="681" y="495"/>
                  </a:lnTo>
                  <a:lnTo>
                    <a:pt x="667" y="507"/>
                  </a:lnTo>
                  <a:lnTo>
                    <a:pt x="653" y="519"/>
                  </a:lnTo>
                  <a:lnTo>
                    <a:pt x="639" y="531"/>
                  </a:lnTo>
                  <a:lnTo>
                    <a:pt x="626" y="543"/>
                  </a:lnTo>
                  <a:lnTo>
                    <a:pt x="614" y="554"/>
                  </a:lnTo>
                  <a:lnTo>
                    <a:pt x="601" y="565"/>
                  </a:lnTo>
                  <a:lnTo>
                    <a:pt x="590" y="575"/>
                  </a:lnTo>
                  <a:lnTo>
                    <a:pt x="580" y="584"/>
                  </a:lnTo>
                  <a:lnTo>
                    <a:pt x="570" y="593"/>
                  </a:lnTo>
                  <a:lnTo>
                    <a:pt x="561" y="600"/>
                  </a:lnTo>
                  <a:lnTo>
                    <a:pt x="553" y="607"/>
                  </a:lnTo>
                  <a:lnTo>
                    <a:pt x="547" y="613"/>
                  </a:lnTo>
                  <a:lnTo>
                    <a:pt x="541" y="618"/>
                  </a:lnTo>
                  <a:lnTo>
                    <a:pt x="537" y="622"/>
                  </a:lnTo>
                  <a:lnTo>
                    <a:pt x="535" y="625"/>
                  </a:lnTo>
                  <a:lnTo>
                    <a:pt x="534" y="626"/>
                  </a:lnTo>
                  <a:lnTo>
                    <a:pt x="519" y="639"/>
                  </a:lnTo>
                  <a:lnTo>
                    <a:pt x="504" y="652"/>
                  </a:lnTo>
                  <a:lnTo>
                    <a:pt x="488" y="665"/>
                  </a:lnTo>
                  <a:lnTo>
                    <a:pt x="473" y="679"/>
                  </a:lnTo>
                  <a:lnTo>
                    <a:pt x="441" y="706"/>
                  </a:lnTo>
                  <a:lnTo>
                    <a:pt x="426" y="720"/>
                  </a:lnTo>
                  <a:lnTo>
                    <a:pt x="410" y="735"/>
                  </a:lnTo>
                  <a:lnTo>
                    <a:pt x="393" y="751"/>
                  </a:lnTo>
                  <a:lnTo>
                    <a:pt x="376" y="767"/>
                  </a:lnTo>
                  <a:lnTo>
                    <a:pt x="358" y="784"/>
                  </a:lnTo>
                  <a:lnTo>
                    <a:pt x="320" y="822"/>
                  </a:lnTo>
                  <a:lnTo>
                    <a:pt x="300" y="843"/>
                  </a:lnTo>
                  <a:lnTo>
                    <a:pt x="278" y="865"/>
                  </a:lnTo>
                  <a:lnTo>
                    <a:pt x="256" y="889"/>
                  </a:lnTo>
                  <a:lnTo>
                    <a:pt x="232" y="914"/>
                  </a:lnTo>
                  <a:lnTo>
                    <a:pt x="233" y="914"/>
                  </a:lnTo>
                  <a:lnTo>
                    <a:pt x="241" y="912"/>
                  </a:lnTo>
                  <a:lnTo>
                    <a:pt x="250" y="910"/>
                  </a:lnTo>
                  <a:lnTo>
                    <a:pt x="259" y="908"/>
                  </a:lnTo>
                  <a:lnTo>
                    <a:pt x="269" y="908"/>
                  </a:lnTo>
                  <a:lnTo>
                    <a:pt x="278" y="907"/>
                  </a:lnTo>
                  <a:lnTo>
                    <a:pt x="287" y="906"/>
                  </a:lnTo>
                  <a:lnTo>
                    <a:pt x="294" y="906"/>
                  </a:lnTo>
                  <a:lnTo>
                    <a:pt x="301" y="906"/>
                  </a:lnTo>
                  <a:lnTo>
                    <a:pt x="314" y="906"/>
                  </a:lnTo>
                  <a:lnTo>
                    <a:pt x="327" y="907"/>
                  </a:lnTo>
                  <a:lnTo>
                    <a:pt x="340" y="908"/>
                  </a:lnTo>
                  <a:lnTo>
                    <a:pt x="352" y="910"/>
                  </a:lnTo>
                  <a:lnTo>
                    <a:pt x="365" y="913"/>
                  </a:lnTo>
                  <a:lnTo>
                    <a:pt x="378" y="916"/>
                  </a:lnTo>
                  <a:lnTo>
                    <a:pt x="392" y="920"/>
                  </a:lnTo>
                  <a:lnTo>
                    <a:pt x="407" y="925"/>
                  </a:lnTo>
                  <a:lnTo>
                    <a:pt x="423" y="930"/>
                  </a:lnTo>
                  <a:lnTo>
                    <a:pt x="440" y="936"/>
                  </a:lnTo>
                  <a:lnTo>
                    <a:pt x="458" y="943"/>
                  </a:lnTo>
                  <a:lnTo>
                    <a:pt x="479" y="950"/>
                  </a:lnTo>
                  <a:lnTo>
                    <a:pt x="502" y="959"/>
                  </a:lnTo>
                  <a:lnTo>
                    <a:pt x="525" y="966"/>
                  </a:lnTo>
                  <a:lnTo>
                    <a:pt x="546" y="971"/>
                  </a:lnTo>
                  <a:lnTo>
                    <a:pt x="567" y="976"/>
                  </a:lnTo>
                  <a:lnTo>
                    <a:pt x="588" y="980"/>
                  </a:lnTo>
                  <a:lnTo>
                    <a:pt x="610" y="981"/>
                  </a:lnTo>
                  <a:lnTo>
                    <a:pt x="631" y="982"/>
                  </a:lnTo>
                  <a:lnTo>
                    <a:pt x="644" y="982"/>
                  </a:lnTo>
                  <a:lnTo>
                    <a:pt x="658" y="981"/>
                  </a:lnTo>
                  <a:lnTo>
                    <a:pt x="672" y="979"/>
                  </a:lnTo>
                  <a:lnTo>
                    <a:pt x="687" y="976"/>
                  </a:lnTo>
                  <a:lnTo>
                    <a:pt x="703" y="973"/>
                  </a:lnTo>
                  <a:lnTo>
                    <a:pt x="719" y="969"/>
                  </a:lnTo>
                  <a:lnTo>
                    <a:pt x="736" y="964"/>
                  </a:lnTo>
                  <a:lnTo>
                    <a:pt x="752" y="958"/>
                  </a:lnTo>
                  <a:lnTo>
                    <a:pt x="769" y="950"/>
                  </a:lnTo>
                  <a:lnTo>
                    <a:pt x="786" y="942"/>
                  </a:lnTo>
                  <a:lnTo>
                    <a:pt x="803" y="933"/>
                  </a:lnTo>
                  <a:lnTo>
                    <a:pt x="819" y="922"/>
                  </a:lnTo>
                  <a:lnTo>
                    <a:pt x="835" y="911"/>
                  </a:lnTo>
                  <a:lnTo>
                    <a:pt x="851" y="898"/>
                  </a:lnTo>
                  <a:lnTo>
                    <a:pt x="866" y="884"/>
                  </a:lnTo>
                  <a:lnTo>
                    <a:pt x="881" y="869"/>
                  </a:lnTo>
                  <a:lnTo>
                    <a:pt x="894" y="852"/>
                  </a:lnTo>
                  <a:lnTo>
                    <a:pt x="906" y="833"/>
                  </a:lnTo>
                  <a:lnTo>
                    <a:pt x="918" y="814"/>
                  </a:lnTo>
                  <a:lnTo>
                    <a:pt x="928" y="793"/>
                  </a:lnTo>
                  <a:lnTo>
                    <a:pt x="937" y="770"/>
                  </a:lnTo>
                  <a:lnTo>
                    <a:pt x="943" y="758"/>
                  </a:lnTo>
                  <a:lnTo>
                    <a:pt x="947" y="753"/>
                  </a:lnTo>
                  <a:lnTo>
                    <a:pt x="950" y="748"/>
                  </a:lnTo>
                  <a:lnTo>
                    <a:pt x="955" y="744"/>
                  </a:lnTo>
                  <a:lnTo>
                    <a:pt x="960" y="740"/>
                  </a:lnTo>
                  <a:lnTo>
                    <a:pt x="966" y="738"/>
                  </a:lnTo>
                  <a:lnTo>
                    <a:pt x="973" y="738"/>
                  </a:lnTo>
                  <a:lnTo>
                    <a:pt x="981" y="738"/>
                  </a:lnTo>
                  <a:lnTo>
                    <a:pt x="988" y="740"/>
                  </a:lnTo>
                  <a:lnTo>
                    <a:pt x="994" y="744"/>
                  </a:lnTo>
                  <a:lnTo>
                    <a:pt x="999" y="747"/>
                  </a:lnTo>
                  <a:lnTo>
                    <a:pt x="1002" y="752"/>
                  </a:lnTo>
                  <a:lnTo>
                    <a:pt x="1004" y="757"/>
                  </a:lnTo>
                  <a:lnTo>
                    <a:pt x="1005" y="762"/>
                  </a:lnTo>
                  <a:lnTo>
                    <a:pt x="1005" y="770"/>
                  </a:lnTo>
                  <a:lnTo>
                    <a:pt x="1003" y="779"/>
                  </a:lnTo>
                  <a:lnTo>
                    <a:pt x="1000" y="791"/>
                  </a:lnTo>
                  <a:lnTo>
                    <a:pt x="996" y="803"/>
                  </a:lnTo>
                  <a:lnTo>
                    <a:pt x="992" y="817"/>
                  </a:lnTo>
                  <a:lnTo>
                    <a:pt x="986" y="832"/>
                  </a:lnTo>
                  <a:lnTo>
                    <a:pt x="980" y="848"/>
                  </a:lnTo>
                  <a:lnTo>
                    <a:pt x="972" y="864"/>
                  </a:lnTo>
                  <a:lnTo>
                    <a:pt x="963" y="882"/>
                  </a:lnTo>
                  <a:lnTo>
                    <a:pt x="954" y="900"/>
                  </a:lnTo>
                  <a:lnTo>
                    <a:pt x="943" y="918"/>
                  </a:lnTo>
                  <a:lnTo>
                    <a:pt x="932" y="937"/>
                  </a:lnTo>
                  <a:lnTo>
                    <a:pt x="919" y="955"/>
                  </a:lnTo>
                  <a:lnTo>
                    <a:pt x="906" y="974"/>
                  </a:lnTo>
                  <a:lnTo>
                    <a:pt x="892" y="993"/>
                  </a:lnTo>
                  <a:lnTo>
                    <a:pt x="876" y="1011"/>
                  </a:lnTo>
                  <a:lnTo>
                    <a:pt x="860" y="1029"/>
                  </a:lnTo>
                  <a:lnTo>
                    <a:pt x="844" y="1046"/>
                  </a:lnTo>
                  <a:lnTo>
                    <a:pt x="826" y="1062"/>
                  </a:lnTo>
                  <a:lnTo>
                    <a:pt x="807" y="1078"/>
                  </a:lnTo>
                  <a:lnTo>
                    <a:pt x="787" y="1093"/>
                  </a:lnTo>
                  <a:lnTo>
                    <a:pt x="767" y="1106"/>
                  </a:lnTo>
                  <a:lnTo>
                    <a:pt x="746" y="1118"/>
                  </a:lnTo>
                  <a:lnTo>
                    <a:pt x="724" y="1128"/>
                  </a:lnTo>
                  <a:lnTo>
                    <a:pt x="701" y="1137"/>
                  </a:lnTo>
                  <a:lnTo>
                    <a:pt x="678" y="1145"/>
                  </a:lnTo>
                  <a:lnTo>
                    <a:pt x="654" y="1150"/>
                  </a:lnTo>
                  <a:lnTo>
                    <a:pt x="628" y="1153"/>
                  </a:lnTo>
                  <a:lnTo>
                    <a:pt x="603" y="1154"/>
                  </a:lnTo>
                  <a:lnTo>
                    <a:pt x="585" y="1154"/>
                  </a:lnTo>
                  <a:lnTo>
                    <a:pt x="568" y="1151"/>
                  </a:lnTo>
                  <a:lnTo>
                    <a:pt x="553" y="1147"/>
                  </a:lnTo>
                  <a:lnTo>
                    <a:pt x="538" y="1142"/>
                  </a:lnTo>
                  <a:lnTo>
                    <a:pt x="523" y="1135"/>
                  </a:lnTo>
                  <a:lnTo>
                    <a:pt x="510" y="1127"/>
                  </a:lnTo>
                  <a:lnTo>
                    <a:pt x="497" y="1118"/>
                  </a:lnTo>
                  <a:lnTo>
                    <a:pt x="484" y="1108"/>
                  </a:lnTo>
                  <a:lnTo>
                    <a:pt x="472" y="1097"/>
                  </a:lnTo>
                  <a:lnTo>
                    <a:pt x="461" y="1085"/>
                  </a:lnTo>
                  <a:lnTo>
                    <a:pt x="449" y="1072"/>
                  </a:lnTo>
                  <a:lnTo>
                    <a:pt x="438" y="1058"/>
                  </a:lnTo>
                  <a:lnTo>
                    <a:pt x="425" y="1043"/>
                  </a:lnTo>
                  <a:lnTo>
                    <a:pt x="413" y="1030"/>
                  </a:lnTo>
                  <a:lnTo>
                    <a:pt x="401" y="1018"/>
                  </a:lnTo>
                  <a:lnTo>
                    <a:pt x="391" y="1008"/>
                  </a:lnTo>
                  <a:lnTo>
                    <a:pt x="381" y="998"/>
                  </a:lnTo>
                  <a:lnTo>
                    <a:pt x="371" y="990"/>
                  </a:lnTo>
                  <a:lnTo>
                    <a:pt x="362" y="983"/>
                  </a:lnTo>
                  <a:lnTo>
                    <a:pt x="353" y="977"/>
                  </a:lnTo>
                  <a:lnTo>
                    <a:pt x="344" y="973"/>
                  </a:lnTo>
                  <a:lnTo>
                    <a:pt x="334" y="969"/>
                  </a:lnTo>
                  <a:lnTo>
                    <a:pt x="324" y="966"/>
                  </a:lnTo>
                  <a:lnTo>
                    <a:pt x="313" y="964"/>
                  </a:lnTo>
                  <a:lnTo>
                    <a:pt x="302" y="962"/>
                  </a:lnTo>
                  <a:lnTo>
                    <a:pt x="289" y="962"/>
                  </a:lnTo>
                  <a:lnTo>
                    <a:pt x="269" y="964"/>
                  </a:lnTo>
                  <a:lnTo>
                    <a:pt x="250" y="967"/>
                  </a:lnTo>
                  <a:lnTo>
                    <a:pt x="230" y="974"/>
                  </a:lnTo>
                  <a:lnTo>
                    <a:pt x="211" y="983"/>
                  </a:lnTo>
                  <a:lnTo>
                    <a:pt x="191" y="994"/>
                  </a:lnTo>
                  <a:lnTo>
                    <a:pt x="173" y="1008"/>
                  </a:lnTo>
                  <a:lnTo>
                    <a:pt x="155" y="1023"/>
                  </a:lnTo>
                  <a:lnTo>
                    <a:pt x="137" y="1040"/>
                  </a:lnTo>
                  <a:lnTo>
                    <a:pt x="120" y="1058"/>
                  </a:lnTo>
                  <a:lnTo>
                    <a:pt x="103" y="1078"/>
                  </a:lnTo>
                  <a:lnTo>
                    <a:pt x="87" y="1100"/>
                  </a:lnTo>
                  <a:lnTo>
                    <a:pt x="72" y="1122"/>
                  </a:lnTo>
                  <a:lnTo>
                    <a:pt x="67" y="1131"/>
                  </a:lnTo>
                  <a:lnTo>
                    <a:pt x="63" y="1138"/>
                  </a:lnTo>
                  <a:lnTo>
                    <a:pt x="59" y="1143"/>
                  </a:lnTo>
                  <a:lnTo>
                    <a:pt x="55" y="1147"/>
                  </a:lnTo>
                  <a:lnTo>
                    <a:pt x="51" y="1150"/>
                  </a:lnTo>
                  <a:lnTo>
                    <a:pt x="48" y="1152"/>
                  </a:lnTo>
                  <a:lnTo>
                    <a:pt x="43" y="1154"/>
                  </a:lnTo>
                  <a:lnTo>
                    <a:pt x="38" y="1154"/>
                  </a:lnTo>
                  <a:lnTo>
                    <a:pt x="28" y="1154"/>
                  </a:lnTo>
                  <a:lnTo>
                    <a:pt x="25" y="1154"/>
                  </a:lnTo>
                  <a:lnTo>
                    <a:pt x="21" y="1153"/>
                  </a:lnTo>
                  <a:lnTo>
                    <a:pt x="17" y="1152"/>
                  </a:lnTo>
                  <a:lnTo>
                    <a:pt x="12" y="1151"/>
                  </a:lnTo>
                  <a:lnTo>
                    <a:pt x="9" y="1148"/>
                  </a:lnTo>
                  <a:lnTo>
                    <a:pt x="5" y="1145"/>
                  </a:lnTo>
                  <a:lnTo>
                    <a:pt x="2" y="1141"/>
                  </a:lnTo>
                  <a:lnTo>
                    <a:pt x="1" y="1136"/>
                  </a:lnTo>
                  <a:lnTo>
                    <a:pt x="0" y="1130"/>
                  </a:lnTo>
                  <a:lnTo>
                    <a:pt x="1" y="1126"/>
                  </a:lnTo>
                  <a:lnTo>
                    <a:pt x="2" y="1121"/>
                  </a:lnTo>
                  <a:lnTo>
                    <a:pt x="5" y="1114"/>
                  </a:lnTo>
                  <a:lnTo>
                    <a:pt x="10" y="1106"/>
                  </a:lnTo>
                  <a:lnTo>
                    <a:pt x="16" y="1096"/>
                  </a:lnTo>
                  <a:lnTo>
                    <a:pt x="22" y="1085"/>
                  </a:lnTo>
                  <a:lnTo>
                    <a:pt x="30" y="1072"/>
                  </a:lnTo>
                  <a:lnTo>
                    <a:pt x="39" y="1059"/>
                  </a:lnTo>
                  <a:lnTo>
                    <a:pt x="50" y="1044"/>
                  </a:lnTo>
                  <a:lnTo>
                    <a:pt x="62" y="1028"/>
                  </a:lnTo>
                  <a:lnTo>
                    <a:pt x="74" y="1011"/>
                  </a:lnTo>
                  <a:lnTo>
                    <a:pt x="88" y="992"/>
                  </a:lnTo>
                  <a:lnTo>
                    <a:pt x="103" y="973"/>
                  </a:lnTo>
                  <a:lnTo>
                    <a:pt x="119" y="953"/>
                  </a:lnTo>
                  <a:lnTo>
                    <a:pt x="137" y="932"/>
                  </a:lnTo>
                  <a:lnTo>
                    <a:pt x="156" y="911"/>
                  </a:lnTo>
                  <a:lnTo>
                    <a:pt x="175" y="889"/>
                  </a:lnTo>
                  <a:lnTo>
                    <a:pt x="196" y="866"/>
                  </a:lnTo>
                  <a:lnTo>
                    <a:pt x="218" y="842"/>
                  </a:lnTo>
                  <a:lnTo>
                    <a:pt x="241" y="818"/>
                  </a:lnTo>
                  <a:lnTo>
                    <a:pt x="265" y="794"/>
                  </a:lnTo>
                  <a:lnTo>
                    <a:pt x="494" y="581"/>
                  </a:lnTo>
                  <a:lnTo>
                    <a:pt x="501" y="576"/>
                  </a:lnTo>
                  <a:lnTo>
                    <a:pt x="509" y="569"/>
                  </a:lnTo>
                  <a:lnTo>
                    <a:pt x="518" y="561"/>
                  </a:lnTo>
                  <a:lnTo>
                    <a:pt x="529" y="552"/>
                  </a:lnTo>
                  <a:lnTo>
                    <a:pt x="541" y="542"/>
                  </a:lnTo>
                  <a:lnTo>
                    <a:pt x="554" y="531"/>
                  </a:lnTo>
                  <a:lnTo>
                    <a:pt x="568" y="519"/>
                  </a:lnTo>
                  <a:lnTo>
                    <a:pt x="583" y="506"/>
                  </a:lnTo>
                  <a:lnTo>
                    <a:pt x="598" y="492"/>
                  </a:lnTo>
                  <a:lnTo>
                    <a:pt x="614" y="478"/>
                  </a:lnTo>
                  <a:lnTo>
                    <a:pt x="631" y="463"/>
                  </a:lnTo>
                  <a:lnTo>
                    <a:pt x="665" y="433"/>
                  </a:lnTo>
                  <a:lnTo>
                    <a:pt x="682" y="417"/>
                  </a:lnTo>
                  <a:lnTo>
                    <a:pt x="700" y="401"/>
                  </a:lnTo>
                  <a:lnTo>
                    <a:pt x="718" y="385"/>
                  </a:lnTo>
                  <a:lnTo>
                    <a:pt x="735" y="369"/>
                  </a:lnTo>
                  <a:lnTo>
                    <a:pt x="752" y="353"/>
                  </a:lnTo>
                  <a:lnTo>
                    <a:pt x="768" y="337"/>
                  </a:lnTo>
                  <a:lnTo>
                    <a:pt x="784" y="321"/>
                  </a:lnTo>
                  <a:lnTo>
                    <a:pt x="799" y="306"/>
                  </a:lnTo>
                  <a:lnTo>
                    <a:pt x="814" y="291"/>
                  </a:lnTo>
                  <a:lnTo>
                    <a:pt x="828" y="276"/>
                  </a:lnTo>
                  <a:lnTo>
                    <a:pt x="840" y="262"/>
                  </a:lnTo>
                  <a:lnTo>
                    <a:pt x="852" y="249"/>
                  </a:lnTo>
                  <a:lnTo>
                    <a:pt x="826" y="249"/>
                  </a:lnTo>
                  <a:lnTo>
                    <a:pt x="804" y="248"/>
                  </a:lnTo>
                  <a:lnTo>
                    <a:pt x="793" y="247"/>
                  </a:lnTo>
                  <a:lnTo>
                    <a:pt x="771" y="245"/>
                  </a:lnTo>
                  <a:lnTo>
                    <a:pt x="760" y="242"/>
                  </a:lnTo>
                  <a:lnTo>
                    <a:pt x="748" y="240"/>
                  </a:lnTo>
                  <a:lnTo>
                    <a:pt x="736" y="237"/>
                  </a:lnTo>
                  <a:lnTo>
                    <a:pt x="722" y="233"/>
                  </a:lnTo>
                  <a:lnTo>
                    <a:pt x="707" y="228"/>
                  </a:lnTo>
                  <a:lnTo>
                    <a:pt x="691" y="223"/>
                  </a:lnTo>
                  <a:lnTo>
                    <a:pt x="674" y="216"/>
                  </a:lnTo>
                  <a:lnTo>
                    <a:pt x="655" y="209"/>
                  </a:lnTo>
                  <a:lnTo>
                    <a:pt x="629" y="200"/>
                  </a:lnTo>
                  <a:lnTo>
                    <a:pt x="606" y="193"/>
                  </a:lnTo>
                  <a:lnTo>
                    <a:pt x="583" y="186"/>
                  </a:lnTo>
                  <a:lnTo>
                    <a:pt x="560" y="180"/>
                  </a:lnTo>
                  <a:lnTo>
                    <a:pt x="538" y="176"/>
                  </a:lnTo>
                  <a:lnTo>
                    <a:pt x="516" y="173"/>
                  </a:lnTo>
                  <a:lnTo>
                    <a:pt x="494" y="173"/>
                  </a:lnTo>
                  <a:lnTo>
                    <a:pt x="485" y="173"/>
                  </a:lnTo>
                  <a:lnTo>
                    <a:pt x="478" y="173"/>
                  </a:lnTo>
                  <a:lnTo>
                    <a:pt x="470" y="173"/>
                  </a:lnTo>
                  <a:lnTo>
                    <a:pt x="461" y="174"/>
                  </a:lnTo>
                  <a:lnTo>
                    <a:pt x="450" y="175"/>
                  </a:lnTo>
                  <a:lnTo>
                    <a:pt x="440" y="177"/>
                  </a:lnTo>
                  <a:lnTo>
                    <a:pt x="427" y="179"/>
                  </a:lnTo>
                  <a:lnTo>
                    <a:pt x="415" y="182"/>
                  </a:lnTo>
                  <a:lnTo>
                    <a:pt x="402" y="185"/>
                  </a:lnTo>
                  <a:lnTo>
                    <a:pt x="389" y="189"/>
                  </a:lnTo>
                  <a:lnTo>
                    <a:pt x="376" y="194"/>
                  </a:lnTo>
                  <a:lnTo>
                    <a:pt x="363" y="200"/>
                  </a:lnTo>
                  <a:lnTo>
                    <a:pt x="350" y="207"/>
                  </a:lnTo>
                  <a:lnTo>
                    <a:pt x="337" y="215"/>
                  </a:lnTo>
                  <a:lnTo>
                    <a:pt x="325" y="224"/>
                  </a:lnTo>
                  <a:lnTo>
                    <a:pt x="314" y="234"/>
                  </a:lnTo>
                  <a:lnTo>
                    <a:pt x="303" y="246"/>
                  </a:lnTo>
                  <a:lnTo>
                    <a:pt x="293" y="258"/>
                  </a:lnTo>
                  <a:lnTo>
                    <a:pt x="284" y="273"/>
                  </a:lnTo>
                  <a:lnTo>
                    <a:pt x="277" y="289"/>
                  </a:lnTo>
                  <a:lnTo>
                    <a:pt x="274" y="295"/>
                  </a:lnTo>
                  <a:lnTo>
                    <a:pt x="271" y="300"/>
                  </a:lnTo>
                  <a:lnTo>
                    <a:pt x="268" y="305"/>
                  </a:lnTo>
                  <a:lnTo>
                    <a:pt x="265" y="309"/>
                  </a:lnTo>
                  <a:lnTo>
                    <a:pt x="261" y="312"/>
                  </a:lnTo>
                  <a:lnTo>
                    <a:pt x="255" y="315"/>
                  </a:lnTo>
                  <a:lnTo>
                    <a:pt x="249" y="316"/>
                  </a:lnTo>
                  <a:lnTo>
                    <a:pt x="241" y="317"/>
                  </a:lnTo>
                  <a:lnTo>
                    <a:pt x="233" y="316"/>
                  </a:lnTo>
                  <a:lnTo>
                    <a:pt x="226" y="314"/>
                  </a:lnTo>
                  <a:lnTo>
                    <a:pt x="221" y="311"/>
                  </a:lnTo>
                  <a:lnTo>
                    <a:pt x="217" y="307"/>
                  </a:lnTo>
                  <a:lnTo>
                    <a:pt x="214" y="302"/>
                  </a:lnTo>
                  <a:lnTo>
                    <a:pt x="213" y="295"/>
                  </a:lnTo>
                  <a:lnTo>
                    <a:pt x="213" y="289"/>
                  </a:lnTo>
                  <a:lnTo>
                    <a:pt x="213" y="282"/>
                  </a:lnTo>
                  <a:lnTo>
                    <a:pt x="215" y="273"/>
                  </a:lnTo>
                  <a:lnTo>
                    <a:pt x="218" y="263"/>
                  </a:lnTo>
                  <a:lnTo>
                    <a:pt x="221" y="251"/>
                  </a:lnTo>
                  <a:lnTo>
                    <a:pt x="226" y="239"/>
                  </a:lnTo>
                  <a:lnTo>
                    <a:pt x="232" y="225"/>
                  </a:lnTo>
                  <a:lnTo>
                    <a:pt x="239" y="211"/>
                  </a:lnTo>
                  <a:lnTo>
                    <a:pt x="247" y="196"/>
                  </a:lnTo>
                  <a:lnTo>
                    <a:pt x="256" y="181"/>
                  </a:lnTo>
                  <a:lnTo>
                    <a:pt x="266" y="165"/>
                  </a:lnTo>
                  <a:lnTo>
                    <a:pt x="277" y="149"/>
                  </a:lnTo>
                  <a:lnTo>
                    <a:pt x="289" y="133"/>
                  </a:lnTo>
                  <a:lnTo>
                    <a:pt x="301" y="117"/>
                  </a:lnTo>
                  <a:lnTo>
                    <a:pt x="315" y="102"/>
                  </a:lnTo>
                  <a:lnTo>
                    <a:pt x="330" y="87"/>
                  </a:lnTo>
                  <a:lnTo>
                    <a:pt x="345" y="73"/>
                  </a:lnTo>
                  <a:lnTo>
                    <a:pt x="362" y="59"/>
                  </a:lnTo>
                  <a:lnTo>
                    <a:pt x="379" y="47"/>
                  </a:lnTo>
                  <a:lnTo>
                    <a:pt x="397" y="35"/>
                  </a:lnTo>
                  <a:lnTo>
                    <a:pt x="416" y="25"/>
                  </a:lnTo>
                  <a:lnTo>
                    <a:pt x="436" y="17"/>
                  </a:lnTo>
                  <a:lnTo>
                    <a:pt x="456" y="10"/>
                  </a:lnTo>
                  <a:lnTo>
                    <a:pt x="477" y="5"/>
                  </a:lnTo>
                  <a:lnTo>
                    <a:pt x="500" y="1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584369" y="5760426"/>
              <a:ext cx="167368" cy="173648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807525" y="6107722"/>
              <a:ext cx="167368" cy="173648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9" idx="0"/>
              <a:endCxn id="38" idx="0"/>
            </p:cNvCxnSpPr>
            <p:nvPr/>
          </p:nvCxnSpPr>
          <p:spPr>
            <a:xfrm>
              <a:off x="5604386" y="4114800"/>
              <a:ext cx="63667" cy="1645626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4191000" y="4114800"/>
              <a:ext cx="2789902" cy="855406"/>
            </a:xfrm>
            <a:custGeom>
              <a:avLst/>
              <a:gdLst>
                <a:gd name="connsiteX0" fmla="*/ 1413386 w 2789902"/>
                <a:gd name="connsiteY0" fmla="*/ 0 h 855406"/>
                <a:gd name="connsiteX1" fmla="*/ 2637502 w 2789902"/>
                <a:gd name="connsiteY1" fmla="*/ 73742 h 855406"/>
                <a:gd name="connsiteX2" fmla="*/ 498986 w 2789902"/>
                <a:gd name="connsiteY2" fmla="*/ 206477 h 855406"/>
                <a:gd name="connsiteX3" fmla="*/ 1428135 w 2789902"/>
                <a:gd name="connsiteY3" fmla="*/ 309716 h 855406"/>
                <a:gd name="connsiteX4" fmla="*/ 56535 w 2789902"/>
                <a:gd name="connsiteY4" fmla="*/ 486697 h 855406"/>
                <a:gd name="connsiteX5" fmla="*/ 1767348 w 2789902"/>
                <a:gd name="connsiteY5" fmla="*/ 855406 h 855406"/>
                <a:gd name="connsiteX6" fmla="*/ 1767348 w 2789902"/>
                <a:gd name="connsiteY6" fmla="*/ 855406 h 8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9902" h="855406">
                  <a:moveTo>
                    <a:pt x="1413386" y="0"/>
                  </a:moveTo>
                  <a:cubicBezTo>
                    <a:pt x="2101644" y="19664"/>
                    <a:pt x="2789902" y="39329"/>
                    <a:pt x="2637502" y="73742"/>
                  </a:cubicBezTo>
                  <a:cubicBezTo>
                    <a:pt x="2485102" y="108155"/>
                    <a:pt x="700547" y="167148"/>
                    <a:pt x="498986" y="206477"/>
                  </a:cubicBezTo>
                  <a:cubicBezTo>
                    <a:pt x="297425" y="245806"/>
                    <a:pt x="1501877" y="263013"/>
                    <a:pt x="1428135" y="309716"/>
                  </a:cubicBezTo>
                  <a:cubicBezTo>
                    <a:pt x="1354393" y="356419"/>
                    <a:pt x="0" y="395749"/>
                    <a:pt x="56535" y="486697"/>
                  </a:cubicBezTo>
                  <a:cubicBezTo>
                    <a:pt x="113070" y="577645"/>
                    <a:pt x="1767348" y="855406"/>
                    <a:pt x="1767348" y="855406"/>
                  </a:cubicBezTo>
                  <a:lnTo>
                    <a:pt x="1767348" y="855406"/>
                  </a:lnTo>
                </a:path>
              </a:pathLst>
            </a:cu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1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934200" y="3962400"/>
              <a:ext cx="736748" cy="419100"/>
              <a:chOff x="4552" y="2750"/>
              <a:chExt cx="2106" cy="1198"/>
            </a:xfrm>
            <a:solidFill>
              <a:srgbClr val="6600FF"/>
            </a:solidFill>
          </p:grpSpPr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4552" y="2750"/>
                <a:ext cx="838" cy="1077"/>
              </a:xfrm>
              <a:custGeom>
                <a:avLst/>
                <a:gdLst/>
                <a:ahLst/>
                <a:cxnLst>
                  <a:cxn ang="0">
                    <a:pos x="727" y="12"/>
                  </a:cxn>
                  <a:cxn ang="0">
                    <a:pos x="854" y="74"/>
                  </a:cxn>
                  <a:cxn ang="0">
                    <a:pos x="953" y="177"/>
                  </a:cxn>
                  <a:cxn ang="0">
                    <a:pos x="1025" y="311"/>
                  </a:cxn>
                  <a:cxn ang="0">
                    <a:pos x="1107" y="543"/>
                  </a:cxn>
                  <a:cxn ang="0">
                    <a:pos x="1158" y="777"/>
                  </a:cxn>
                  <a:cxn ang="0">
                    <a:pos x="1174" y="953"/>
                  </a:cxn>
                  <a:cxn ang="0">
                    <a:pos x="1241" y="864"/>
                  </a:cxn>
                  <a:cxn ang="0">
                    <a:pos x="1441" y="374"/>
                  </a:cxn>
                  <a:cxn ang="0">
                    <a:pos x="1604" y="44"/>
                  </a:cxn>
                  <a:cxn ang="0">
                    <a:pos x="1635" y="36"/>
                  </a:cxn>
                  <a:cxn ang="0">
                    <a:pos x="1657" y="39"/>
                  </a:cxn>
                  <a:cxn ang="0">
                    <a:pos x="1676" y="66"/>
                  </a:cxn>
                  <a:cxn ang="0">
                    <a:pos x="1661" y="104"/>
                  </a:cxn>
                  <a:cxn ang="0">
                    <a:pos x="1633" y="161"/>
                  </a:cxn>
                  <a:cxn ang="0">
                    <a:pos x="1584" y="260"/>
                  </a:cxn>
                  <a:cxn ang="0">
                    <a:pos x="1479" y="486"/>
                  </a:cxn>
                  <a:cxn ang="0">
                    <a:pos x="1369" y="749"/>
                  </a:cxn>
                  <a:cxn ang="0">
                    <a:pos x="1264" y="1017"/>
                  </a:cxn>
                  <a:cxn ang="0">
                    <a:pos x="1181" y="1263"/>
                  </a:cxn>
                  <a:cxn ang="0">
                    <a:pos x="1151" y="1430"/>
                  </a:cxn>
                  <a:cxn ang="0">
                    <a:pos x="1124" y="1580"/>
                  </a:cxn>
                  <a:cxn ang="0">
                    <a:pos x="1079" y="1787"/>
                  </a:cxn>
                  <a:cxn ang="0">
                    <a:pos x="1021" y="2009"/>
                  </a:cxn>
                  <a:cxn ang="0">
                    <a:pos x="980" y="2117"/>
                  </a:cxn>
                  <a:cxn ang="0">
                    <a:pos x="935" y="2154"/>
                  </a:cxn>
                  <a:cxn ang="0">
                    <a:pos x="902" y="2130"/>
                  </a:cxn>
                  <a:cxn ang="0">
                    <a:pos x="896" y="2073"/>
                  </a:cxn>
                  <a:cxn ang="0">
                    <a:pos x="913" y="1971"/>
                  </a:cxn>
                  <a:cxn ang="0">
                    <a:pos x="945" y="1827"/>
                  </a:cxn>
                  <a:cxn ang="0">
                    <a:pos x="986" y="1661"/>
                  </a:cxn>
                  <a:cxn ang="0">
                    <a:pos x="1031" y="1493"/>
                  </a:cxn>
                  <a:cxn ang="0">
                    <a:pos x="1066" y="1371"/>
                  </a:cxn>
                  <a:cxn ang="0">
                    <a:pos x="1084" y="1307"/>
                  </a:cxn>
                  <a:cxn ang="0">
                    <a:pos x="1095" y="1214"/>
                  </a:cxn>
                  <a:cxn ang="0">
                    <a:pos x="1101" y="1067"/>
                  </a:cxn>
                  <a:cxn ang="0">
                    <a:pos x="1098" y="951"/>
                  </a:cxn>
                  <a:cxn ang="0">
                    <a:pos x="1085" y="816"/>
                  </a:cxn>
                  <a:cxn ang="0">
                    <a:pos x="1057" y="674"/>
                  </a:cxn>
                  <a:cxn ang="0">
                    <a:pos x="1011" y="533"/>
                  </a:cxn>
                  <a:cxn ang="0">
                    <a:pos x="938" y="407"/>
                  </a:cxn>
                  <a:cxn ang="0">
                    <a:pos x="835" y="309"/>
                  </a:cxn>
                  <a:cxn ang="0">
                    <a:pos x="695" y="249"/>
                  </a:cxn>
                  <a:cxn ang="0">
                    <a:pos x="572" y="237"/>
                  </a:cxn>
                  <a:cxn ang="0">
                    <a:pos x="518" y="242"/>
                  </a:cxn>
                  <a:cxn ang="0">
                    <a:pos x="431" y="260"/>
                  </a:cxn>
                  <a:cxn ang="0">
                    <a:pos x="326" y="302"/>
                  </a:cxn>
                  <a:cxn ang="0">
                    <a:pos x="220" y="381"/>
                  </a:cxn>
                  <a:cxn ang="0">
                    <a:pos x="125" y="504"/>
                  </a:cxn>
                  <a:cxn ang="0">
                    <a:pos x="76" y="618"/>
                  </a:cxn>
                  <a:cxn ang="0">
                    <a:pos x="33" y="633"/>
                  </a:cxn>
                  <a:cxn ang="0">
                    <a:pos x="3" y="614"/>
                  </a:cxn>
                  <a:cxn ang="0">
                    <a:pos x="9" y="555"/>
                  </a:cxn>
                  <a:cxn ang="0">
                    <a:pos x="47" y="453"/>
                  </a:cxn>
                  <a:cxn ang="0">
                    <a:pos x="116" y="327"/>
                  </a:cxn>
                  <a:cxn ang="0">
                    <a:pos x="217" y="198"/>
                  </a:cxn>
                  <a:cxn ang="0">
                    <a:pos x="348" y="87"/>
                  </a:cxn>
                  <a:cxn ang="0">
                    <a:pos x="505" y="15"/>
                  </a:cxn>
                </a:cxnLst>
                <a:rect l="0" t="0" r="r" b="b"/>
                <a:pathLst>
                  <a:path w="1676" h="2154">
                    <a:moveTo>
                      <a:pt x="625" y="0"/>
                    </a:moveTo>
                    <a:lnTo>
                      <a:pt x="679" y="3"/>
                    </a:lnTo>
                    <a:lnTo>
                      <a:pt x="727" y="12"/>
                    </a:lnTo>
                    <a:lnTo>
                      <a:pt x="774" y="27"/>
                    </a:lnTo>
                    <a:lnTo>
                      <a:pt x="816" y="48"/>
                    </a:lnTo>
                    <a:lnTo>
                      <a:pt x="854" y="74"/>
                    </a:lnTo>
                    <a:lnTo>
                      <a:pt x="890" y="105"/>
                    </a:lnTo>
                    <a:lnTo>
                      <a:pt x="922" y="140"/>
                    </a:lnTo>
                    <a:lnTo>
                      <a:pt x="953" y="177"/>
                    </a:lnTo>
                    <a:lnTo>
                      <a:pt x="979" y="219"/>
                    </a:lnTo>
                    <a:lnTo>
                      <a:pt x="1004" y="264"/>
                    </a:lnTo>
                    <a:lnTo>
                      <a:pt x="1025" y="311"/>
                    </a:lnTo>
                    <a:lnTo>
                      <a:pt x="1046" y="360"/>
                    </a:lnTo>
                    <a:lnTo>
                      <a:pt x="1079" y="455"/>
                    </a:lnTo>
                    <a:lnTo>
                      <a:pt x="1107" y="543"/>
                    </a:lnTo>
                    <a:lnTo>
                      <a:pt x="1129" y="627"/>
                    </a:lnTo>
                    <a:lnTo>
                      <a:pt x="1145" y="705"/>
                    </a:lnTo>
                    <a:lnTo>
                      <a:pt x="1158" y="777"/>
                    </a:lnTo>
                    <a:lnTo>
                      <a:pt x="1165" y="843"/>
                    </a:lnTo>
                    <a:lnTo>
                      <a:pt x="1171" y="902"/>
                    </a:lnTo>
                    <a:lnTo>
                      <a:pt x="1174" y="953"/>
                    </a:lnTo>
                    <a:lnTo>
                      <a:pt x="1175" y="996"/>
                    </a:lnTo>
                    <a:lnTo>
                      <a:pt x="1175" y="1031"/>
                    </a:lnTo>
                    <a:lnTo>
                      <a:pt x="1241" y="864"/>
                    </a:lnTo>
                    <a:lnTo>
                      <a:pt x="1306" y="699"/>
                    </a:lnTo>
                    <a:lnTo>
                      <a:pt x="1372" y="536"/>
                    </a:lnTo>
                    <a:lnTo>
                      <a:pt x="1441" y="374"/>
                    </a:lnTo>
                    <a:lnTo>
                      <a:pt x="1516" y="215"/>
                    </a:lnTo>
                    <a:lnTo>
                      <a:pt x="1596" y="56"/>
                    </a:lnTo>
                    <a:lnTo>
                      <a:pt x="1604" y="44"/>
                    </a:lnTo>
                    <a:lnTo>
                      <a:pt x="1616" y="38"/>
                    </a:lnTo>
                    <a:lnTo>
                      <a:pt x="1626" y="36"/>
                    </a:lnTo>
                    <a:lnTo>
                      <a:pt x="1635" y="36"/>
                    </a:lnTo>
                    <a:lnTo>
                      <a:pt x="1641" y="36"/>
                    </a:lnTo>
                    <a:lnTo>
                      <a:pt x="1648" y="36"/>
                    </a:lnTo>
                    <a:lnTo>
                      <a:pt x="1657" y="39"/>
                    </a:lnTo>
                    <a:lnTo>
                      <a:pt x="1667" y="45"/>
                    </a:lnTo>
                    <a:lnTo>
                      <a:pt x="1673" y="54"/>
                    </a:lnTo>
                    <a:lnTo>
                      <a:pt x="1676" y="66"/>
                    </a:lnTo>
                    <a:lnTo>
                      <a:pt x="1674" y="75"/>
                    </a:lnTo>
                    <a:lnTo>
                      <a:pt x="1668" y="87"/>
                    </a:lnTo>
                    <a:lnTo>
                      <a:pt x="1661" y="104"/>
                    </a:lnTo>
                    <a:lnTo>
                      <a:pt x="1652" y="122"/>
                    </a:lnTo>
                    <a:lnTo>
                      <a:pt x="1644" y="141"/>
                    </a:lnTo>
                    <a:lnTo>
                      <a:pt x="1633" y="161"/>
                    </a:lnTo>
                    <a:lnTo>
                      <a:pt x="1623" y="179"/>
                    </a:lnTo>
                    <a:lnTo>
                      <a:pt x="1616" y="195"/>
                    </a:lnTo>
                    <a:lnTo>
                      <a:pt x="1584" y="260"/>
                    </a:lnTo>
                    <a:lnTo>
                      <a:pt x="1551" y="329"/>
                    </a:lnTo>
                    <a:lnTo>
                      <a:pt x="1516" y="405"/>
                    </a:lnTo>
                    <a:lnTo>
                      <a:pt x="1479" y="486"/>
                    </a:lnTo>
                    <a:lnTo>
                      <a:pt x="1443" y="572"/>
                    </a:lnTo>
                    <a:lnTo>
                      <a:pt x="1405" y="660"/>
                    </a:lnTo>
                    <a:lnTo>
                      <a:pt x="1369" y="749"/>
                    </a:lnTo>
                    <a:lnTo>
                      <a:pt x="1332" y="839"/>
                    </a:lnTo>
                    <a:lnTo>
                      <a:pt x="1297" y="929"/>
                    </a:lnTo>
                    <a:lnTo>
                      <a:pt x="1264" y="1017"/>
                    </a:lnTo>
                    <a:lnTo>
                      <a:pt x="1233" y="1103"/>
                    </a:lnTo>
                    <a:lnTo>
                      <a:pt x="1206" y="1185"/>
                    </a:lnTo>
                    <a:lnTo>
                      <a:pt x="1181" y="1263"/>
                    </a:lnTo>
                    <a:lnTo>
                      <a:pt x="1167" y="1329"/>
                    </a:lnTo>
                    <a:lnTo>
                      <a:pt x="1155" y="1392"/>
                    </a:lnTo>
                    <a:lnTo>
                      <a:pt x="1151" y="1430"/>
                    </a:lnTo>
                    <a:lnTo>
                      <a:pt x="1143" y="1473"/>
                    </a:lnTo>
                    <a:lnTo>
                      <a:pt x="1135" y="1523"/>
                    </a:lnTo>
                    <a:lnTo>
                      <a:pt x="1124" y="1580"/>
                    </a:lnTo>
                    <a:lnTo>
                      <a:pt x="1111" y="1641"/>
                    </a:lnTo>
                    <a:lnTo>
                      <a:pt x="1097" y="1712"/>
                    </a:lnTo>
                    <a:lnTo>
                      <a:pt x="1079" y="1787"/>
                    </a:lnTo>
                    <a:lnTo>
                      <a:pt x="1059" y="1869"/>
                    </a:lnTo>
                    <a:lnTo>
                      <a:pt x="1036" y="1959"/>
                    </a:lnTo>
                    <a:lnTo>
                      <a:pt x="1021" y="2009"/>
                    </a:lnTo>
                    <a:lnTo>
                      <a:pt x="1008" y="2052"/>
                    </a:lnTo>
                    <a:lnTo>
                      <a:pt x="993" y="2088"/>
                    </a:lnTo>
                    <a:lnTo>
                      <a:pt x="980" y="2117"/>
                    </a:lnTo>
                    <a:lnTo>
                      <a:pt x="967" y="2138"/>
                    </a:lnTo>
                    <a:lnTo>
                      <a:pt x="951" y="2151"/>
                    </a:lnTo>
                    <a:lnTo>
                      <a:pt x="935" y="2154"/>
                    </a:lnTo>
                    <a:lnTo>
                      <a:pt x="922" y="2151"/>
                    </a:lnTo>
                    <a:lnTo>
                      <a:pt x="911" y="2144"/>
                    </a:lnTo>
                    <a:lnTo>
                      <a:pt x="902" y="2130"/>
                    </a:lnTo>
                    <a:lnTo>
                      <a:pt x="897" y="2114"/>
                    </a:lnTo>
                    <a:lnTo>
                      <a:pt x="896" y="2093"/>
                    </a:lnTo>
                    <a:lnTo>
                      <a:pt x="896" y="2073"/>
                    </a:lnTo>
                    <a:lnTo>
                      <a:pt x="900" y="2045"/>
                    </a:lnTo>
                    <a:lnTo>
                      <a:pt x="906" y="2012"/>
                    </a:lnTo>
                    <a:lnTo>
                      <a:pt x="913" y="1971"/>
                    </a:lnTo>
                    <a:lnTo>
                      <a:pt x="922" y="1928"/>
                    </a:lnTo>
                    <a:lnTo>
                      <a:pt x="934" y="1880"/>
                    </a:lnTo>
                    <a:lnTo>
                      <a:pt x="945" y="1827"/>
                    </a:lnTo>
                    <a:lnTo>
                      <a:pt x="959" y="1773"/>
                    </a:lnTo>
                    <a:lnTo>
                      <a:pt x="972" y="1718"/>
                    </a:lnTo>
                    <a:lnTo>
                      <a:pt x="986" y="1661"/>
                    </a:lnTo>
                    <a:lnTo>
                      <a:pt x="1001" y="1604"/>
                    </a:lnTo>
                    <a:lnTo>
                      <a:pt x="1017" y="1548"/>
                    </a:lnTo>
                    <a:lnTo>
                      <a:pt x="1031" y="1493"/>
                    </a:lnTo>
                    <a:lnTo>
                      <a:pt x="1046" y="1442"/>
                    </a:lnTo>
                    <a:lnTo>
                      <a:pt x="1060" y="1392"/>
                    </a:lnTo>
                    <a:lnTo>
                      <a:pt x="1066" y="1371"/>
                    </a:lnTo>
                    <a:lnTo>
                      <a:pt x="1072" y="1352"/>
                    </a:lnTo>
                    <a:lnTo>
                      <a:pt x="1078" y="1331"/>
                    </a:lnTo>
                    <a:lnTo>
                      <a:pt x="1084" y="1307"/>
                    </a:lnTo>
                    <a:lnTo>
                      <a:pt x="1088" y="1280"/>
                    </a:lnTo>
                    <a:lnTo>
                      <a:pt x="1092" y="1248"/>
                    </a:lnTo>
                    <a:lnTo>
                      <a:pt x="1095" y="1214"/>
                    </a:lnTo>
                    <a:lnTo>
                      <a:pt x="1098" y="1172"/>
                    </a:lnTo>
                    <a:lnTo>
                      <a:pt x="1100" y="1124"/>
                    </a:lnTo>
                    <a:lnTo>
                      <a:pt x="1101" y="1067"/>
                    </a:lnTo>
                    <a:lnTo>
                      <a:pt x="1100" y="1032"/>
                    </a:lnTo>
                    <a:lnTo>
                      <a:pt x="1100" y="993"/>
                    </a:lnTo>
                    <a:lnTo>
                      <a:pt x="1098" y="951"/>
                    </a:lnTo>
                    <a:lnTo>
                      <a:pt x="1095" y="909"/>
                    </a:lnTo>
                    <a:lnTo>
                      <a:pt x="1091" y="863"/>
                    </a:lnTo>
                    <a:lnTo>
                      <a:pt x="1085" y="816"/>
                    </a:lnTo>
                    <a:lnTo>
                      <a:pt x="1078" y="770"/>
                    </a:lnTo>
                    <a:lnTo>
                      <a:pt x="1069" y="722"/>
                    </a:lnTo>
                    <a:lnTo>
                      <a:pt x="1057" y="674"/>
                    </a:lnTo>
                    <a:lnTo>
                      <a:pt x="1044" y="626"/>
                    </a:lnTo>
                    <a:lnTo>
                      <a:pt x="1030" y="578"/>
                    </a:lnTo>
                    <a:lnTo>
                      <a:pt x="1011" y="533"/>
                    </a:lnTo>
                    <a:lnTo>
                      <a:pt x="991" y="489"/>
                    </a:lnTo>
                    <a:lnTo>
                      <a:pt x="966" y="447"/>
                    </a:lnTo>
                    <a:lnTo>
                      <a:pt x="938" y="407"/>
                    </a:lnTo>
                    <a:lnTo>
                      <a:pt x="908" y="371"/>
                    </a:lnTo>
                    <a:lnTo>
                      <a:pt x="873" y="338"/>
                    </a:lnTo>
                    <a:lnTo>
                      <a:pt x="835" y="309"/>
                    </a:lnTo>
                    <a:lnTo>
                      <a:pt x="793" y="284"/>
                    </a:lnTo>
                    <a:lnTo>
                      <a:pt x="746" y="264"/>
                    </a:lnTo>
                    <a:lnTo>
                      <a:pt x="695" y="249"/>
                    </a:lnTo>
                    <a:lnTo>
                      <a:pt x="640" y="240"/>
                    </a:lnTo>
                    <a:lnTo>
                      <a:pt x="580" y="237"/>
                    </a:lnTo>
                    <a:lnTo>
                      <a:pt x="572" y="237"/>
                    </a:lnTo>
                    <a:lnTo>
                      <a:pt x="559" y="237"/>
                    </a:lnTo>
                    <a:lnTo>
                      <a:pt x="540" y="239"/>
                    </a:lnTo>
                    <a:lnTo>
                      <a:pt x="518" y="242"/>
                    </a:lnTo>
                    <a:lnTo>
                      <a:pt x="492" y="245"/>
                    </a:lnTo>
                    <a:lnTo>
                      <a:pt x="463" y="251"/>
                    </a:lnTo>
                    <a:lnTo>
                      <a:pt x="431" y="260"/>
                    </a:lnTo>
                    <a:lnTo>
                      <a:pt x="397" y="270"/>
                    </a:lnTo>
                    <a:lnTo>
                      <a:pt x="362" y="285"/>
                    </a:lnTo>
                    <a:lnTo>
                      <a:pt x="326" y="302"/>
                    </a:lnTo>
                    <a:lnTo>
                      <a:pt x="289" y="324"/>
                    </a:lnTo>
                    <a:lnTo>
                      <a:pt x="255" y="350"/>
                    </a:lnTo>
                    <a:lnTo>
                      <a:pt x="220" y="381"/>
                    </a:lnTo>
                    <a:lnTo>
                      <a:pt x="186" y="416"/>
                    </a:lnTo>
                    <a:lnTo>
                      <a:pt x="154" y="458"/>
                    </a:lnTo>
                    <a:lnTo>
                      <a:pt x="125" y="504"/>
                    </a:lnTo>
                    <a:lnTo>
                      <a:pt x="99" y="558"/>
                    </a:lnTo>
                    <a:lnTo>
                      <a:pt x="76" y="618"/>
                    </a:lnTo>
                    <a:lnTo>
                      <a:pt x="76" y="618"/>
                    </a:lnTo>
                    <a:lnTo>
                      <a:pt x="65" y="633"/>
                    </a:lnTo>
                    <a:lnTo>
                      <a:pt x="48" y="633"/>
                    </a:lnTo>
                    <a:lnTo>
                      <a:pt x="33" y="633"/>
                    </a:lnTo>
                    <a:lnTo>
                      <a:pt x="20" y="629"/>
                    </a:lnTo>
                    <a:lnTo>
                      <a:pt x="10" y="623"/>
                    </a:lnTo>
                    <a:lnTo>
                      <a:pt x="3" y="614"/>
                    </a:lnTo>
                    <a:lnTo>
                      <a:pt x="0" y="597"/>
                    </a:lnTo>
                    <a:lnTo>
                      <a:pt x="3" y="579"/>
                    </a:lnTo>
                    <a:lnTo>
                      <a:pt x="9" y="555"/>
                    </a:lnTo>
                    <a:lnTo>
                      <a:pt x="17" y="525"/>
                    </a:lnTo>
                    <a:lnTo>
                      <a:pt x="31" y="491"/>
                    </a:lnTo>
                    <a:lnTo>
                      <a:pt x="47" y="453"/>
                    </a:lnTo>
                    <a:lnTo>
                      <a:pt x="67" y="413"/>
                    </a:lnTo>
                    <a:lnTo>
                      <a:pt x="90" y="371"/>
                    </a:lnTo>
                    <a:lnTo>
                      <a:pt x="116" y="327"/>
                    </a:lnTo>
                    <a:lnTo>
                      <a:pt x="147" y="284"/>
                    </a:lnTo>
                    <a:lnTo>
                      <a:pt x="180" y="240"/>
                    </a:lnTo>
                    <a:lnTo>
                      <a:pt x="217" y="198"/>
                    </a:lnTo>
                    <a:lnTo>
                      <a:pt x="257" y="158"/>
                    </a:lnTo>
                    <a:lnTo>
                      <a:pt x="301" y="120"/>
                    </a:lnTo>
                    <a:lnTo>
                      <a:pt x="348" y="87"/>
                    </a:lnTo>
                    <a:lnTo>
                      <a:pt x="397" y="57"/>
                    </a:lnTo>
                    <a:lnTo>
                      <a:pt x="449" y="33"/>
                    </a:lnTo>
                    <a:lnTo>
                      <a:pt x="505" y="15"/>
                    </a:lnTo>
                    <a:lnTo>
                      <a:pt x="564" y="3"/>
                    </a:lnTo>
                    <a:lnTo>
                      <a:pt x="6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5403" y="2942"/>
                <a:ext cx="342" cy="780"/>
              </a:xfrm>
              <a:custGeom>
                <a:avLst/>
                <a:gdLst/>
                <a:ahLst/>
                <a:cxnLst>
                  <a:cxn ang="0">
                    <a:pos x="413" y="531"/>
                  </a:cxn>
                  <a:cxn ang="0">
                    <a:pos x="505" y="603"/>
                  </a:cxn>
                  <a:cxn ang="0">
                    <a:pos x="539" y="712"/>
                  </a:cxn>
                  <a:cxn ang="0">
                    <a:pos x="529" y="784"/>
                  </a:cxn>
                  <a:cxn ang="0">
                    <a:pos x="512" y="835"/>
                  </a:cxn>
                  <a:cxn ang="0">
                    <a:pos x="478" y="924"/>
                  </a:cxn>
                  <a:cxn ang="0">
                    <a:pos x="443" y="1015"/>
                  </a:cxn>
                  <a:cxn ang="0">
                    <a:pos x="420" y="1078"/>
                  </a:cxn>
                  <a:cxn ang="0">
                    <a:pos x="320" y="1338"/>
                  </a:cxn>
                  <a:cxn ang="0">
                    <a:pos x="311" y="1437"/>
                  </a:cxn>
                  <a:cxn ang="0">
                    <a:pos x="330" y="1486"/>
                  </a:cxn>
                  <a:cxn ang="0">
                    <a:pos x="395" y="1492"/>
                  </a:cxn>
                  <a:cxn ang="0">
                    <a:pos x="486" y="1438"/>
                  </a:cxn>
                  <a:cxn ang="0">
                    <a:pos x="564" y="1323"/>
                  </a:cxn>
                  <a:cxn ang="0">
                    <a:pos x="609" y="1203"/>
                  </a:cxn>
                  <a:cxn ang="0">
                    <a:pos x="625" y="1180"/>
                  </a:cxn>
                  <a:cxn ang="0">
                    <a:pos x="654" y="1176"/>
                  </a:cxn>
                  <a:cxn ang="0">
                    <a:pos x="676" y="1185"/>
                  </a:cxn>
                  <a:cxn ang="0">
                    <a:pos x="683" y="1216"/>
                  </a:cxn>
                  <a:cxn ang="0">
                    <a:pos x="663" y="1282"/>
                  </a:cxn>
                  <a:cxn ang="0">
                    <a:pos x="617" y="1377"/>
                  </a:cxn>
                  <a:cxn ang="0">
                    <a:pos x="544" y="1474"/>
                  </a:cxn>
                  <a:cxn ang="0">
                    <a:pos x="443" y="1542"/>
                  </a:cxn>
                  <a:cxn ang="0">
                    <a:pos x="314" y="1554"/>
                  </a:cxn>
                  <a:cxn ang="0">
                    <a:pos x="205" y="1500"/>
                  </a:cxn>
                  <a:cxn ang="0">
                    <a:pos x="148" y="1401"/>
                  </a:cxn>
                  <a:cxn ang="0">
                    <a:pos x="155" y="1294"/>
                  </a:cxn>
                  <a:cxn ang="0">
                    <a:pos x="305" y="892"/>
                  </a:cxn>
                  <a:cxn ang="0">
                    <a:pos x="349" y="780"/>
                  </a:cxn>
                  <a:cxn ang="0">
                    <a:pos x="369" y="711"/>
                  </a:cxn>
                  <a:cxn ang="0">
                    <a:pos x="375" y="660"/>
                  </a:cxn>
                  <a:cxn ang="0">
                    <a:pos x="361" y="595"/>
                  </a:cxn>
                  <a:cxn ang="0">
                    <a:pos x="320" y="577"/>
                  </a:cxn>
                  <a:cxn ang="0">
                    <a:pos x="233" y="607"/>
                  </a:cxn>
                  <a:cxn ang="0">
                    <a:pos x="150" y="699"/>
                  </a:cxn>
                  <a:cxn ang="0">
                    <a:pos x="80" y="861"/>
                  </a:cxn>
                  <a:cxn ang="0">
                    <a:pos x="65" y="892"/>
                  </a:cxn>
                  <a:cxn ang="0">
                    <a:pos x="33" y="898"/>
                  </a:cxn>
                  <a:cxn ang="0">
                    <a:pos x="9" y="889"/>
                  </a:cxn>
                  <a:cxn ang="0">
                    <a:pos x="1" y="856"/>
                  </a:cxn>
                  <a:cxn ang="0">
                    <a:pos x="23" y="790"/>
                  </a:cxn>
                  <a:cxn ang="0">
                    <a:pos x="70" y="694"/>
                  </a:cxn>
                  <a:cxn ang="0">
                    <a:pos x="144" y="598"/>
                  </a:cxn>
                  <a:cxn ang="0">
                    <a:pos x="246" y="531"/>
                  </a:cxn>
                  <a:cxn ang="0">
                    <a:pos x="535" y="0"/>
                  </a:cxn>
                  <a:cxn ang="0">
                    <a:pos x="598" y="24"/>
                  </a:cxn>
                  <a:cxn ang="0">
                    <a:pos x="624" y="72"/>
                  </a:cxn>
                  <a:cxn ang="0">
                    <a:pos x="611" y="141"/>
                  </a:cxn>
                  <a:cxn ang="0">
                    <a:pos x="553" y="202"/>
                  </a:cxn>
                  <a:cxn ang="0">
                    <a:pos x="475" y="214"/>
                  </a:cxn>
                  <a:cxn ang="0">
                    <a:pos x="426" y="178"/>
                  </a:cxn>
                  <a:cxn ang="0">
                    <a:pos x="410" y="124"/>
                  </a:cxn>
                  <a:cxn ang="0">
                    <a:pos x="441" y="48"/>
                  </a:cxn>
                  <a:cxn ang="0">
                    <a:pos x="509" y="4"/>
                  </a:cxn>
                </a:cxnLst>
                <a:rect l="0" t="0" r="r" b="b"/>
                <a:pathLst>
                  <a:path w="685" h="1558">
                    <a:moveTo>
                      <a:pt x="330" y="516"/>
                    </a:moveTo>
                    <a:lnTo>
                      <a:pt x="374" y="520"/>
                    </a:lnTo>
                    <a:lnTo>
                      <a:pt x="413" y="531"/>
                    </a:lnTo>
                    <a:lnTo>
                      <a:pt x="449" y="549"/>
                    </a:lnTo>
                    <a:lnTo>
                      <a:pt x="480" y="573"/>
                    </a:lnTo>
                    <a:lnTo>
                      <a:pt x="505" y="603"/>
                    </a:lnTo>
                    <a:lnTo>
                      <a:pt x="523" y="636"/>
                    </a:lnTo>
                    <a:lnTo>
                      <a:pt x="535" y="672"/>
                    </a:lnTo>
                    <a:lnTo>
                      <a:pt x="539" y="712"/>
                    </a:lnTo>
                    <a:lnTo>
                      <a:pt x="538" y="735"/>
                    </a:lnTo>
                    <a:lnTo>
                      <a:pt x="535" y="760"/>
                    </a:lnTo>
                    <a:lnTo>
                      <a:pt x="529" y="784"/>
                    </a:lnTo>
                    <a:lnTo>
                      <a:pt x="526" y="796"/>
                    </a:lnTo>
                    <a:lnTo>
                      <a:pt x="519" y="813"/>
                    </a:lnTo>
                    <a:lnTo>
                      <a:pt x="512" y="835"/>
                    </a:lnTo>
                    <a:lnTo>
                      <a:pt x="502" y="862"/>
                    </a:lnTo>
                    <a:lnTo>
                      <a:pt x="490" y="892"/>
                    </a:lnTo>
                    <a:lnTo>
                      <a:pt x="478" y="924"/>
                    </a:lnTo>
                    <a:lnTo>
                      <a:pt x="467" y="955"/>
                    </a:lnTo>
                    <a:lnTo>
                      <a:pt x="455" y="985"/>
                    </a:lnTo>
                    <a:lnTo>
                      <a:pt x="443" y="1015"/>
                    </a:lnTo>
                    <a:lnTo>
                      <a:pt x="435" y="1041"/>
                    </a:lnTo>
                    <a:lnTo>
                      <a:pt x="425" y="1062"/>
                    </a:lnTo>
                    <a:lnTo>
                      <a:pt x="420" y="1078"/>
                    </a:lnTo>
                    <a:lnTo>
                      <a:pt x="345" y="1264"/>
                    </a:lnTo>
                    <a:lnTo>
                      <a:pt x="331" y="1302"/>
                    </a:lnTo>
                    <a:lnTo>
                      <a:pt x="320" y="1338"/>
                    </a:lnTo>
                    <a:lnTo>
                      <a:pt x="313" y="1375"/>
                    </a:lnTo>
                    <a:lnTo>
                      <a:pt x="310" y="1413"/>
                    </a:lnTo>
                    <a:lnTo>
                      <a:pt x="311" y="1437"/>
                    </a:lnTo>
                    <a:lnTo>
                      <a:pt x="314" y="1458"/>
                    </a:lnTo>
                    <a:lnTo>
                      <a:pt x="320" y="1474"/>
                    </a:lnTo>
                    <a:lnTo>
                      <a:pt x="330" y="1486"/>
                    </a:lnTo>
                    <a:lnTo>
                      <a:pt x="345" y="1494"/>
                    </a:lnTo>
                    <a:lnTo>
                      <a:pt x="365" y="1495"/>
                    </a:lnTo>
                    <a:lnTo>
                      <a:pt x="395" y="1492"/>
                    </a:lnTo>
                    <a:lnTo>
                      <a:pt x="425" y="1482"/>
                    </a:lnTo>
                    <a:lnTo>
                      <a:pt x="457" y="1464"/>
                    </a:lnTo>
                    <a:lnTo>
                      <a:pt x="486" y="1438"/>
                    </a:lnTo>
                    <a:lnTo>
                      <a:pt x="513" y="1407"/>
                    </a:lnTo>
                    <a:lnTo>
                      <a:pt x="541" y="1368"/>
                    </a:lnTo>
                    <a:lnTo>
                      <a:pt x="564" y="1323"/>
                    </a:lnTo>
                    <a:lnTo>
                      <a:pt x="586" y="1270"/>
                    </a:lnTo>
                    <a:lnTo>
                      <a:pt x="605" y="1212"/>
                    </a:lnTo>
                    <a:lnTo>
                      <a:pt x="609" y="1203"/>
                    </a:lnTo>
                    <a:lnTo>
                      <a:pt x="614" y="1194"/>
                    </a:lnTo>
                    <a:lnTo>
                      <a:pt x="618" y="1186"/>
                    </a:lnTo>
                    <a:lnTo>
                      <a:pt x="625" y="1180"/>
                    </a:lnTo>
                    <a:lnTo>
                      <a:pt x="635" y="1177"/>
                    </a:lnTo>
                    <a:lnTo>
                      <a:pt x="650" y="1176"/>
                    </a:lnTo>
                    <a:lnTo>
                      <a:pt x="654" y="1176"/>
                    </a:lnTo>
                    <a:lnTo>
                      <a:pt x="662" y="1177"/>
                    </a:lnTo>
                    <a:lnTo>
                      <a:pt x="669" y="1180"/>
                    </a:lnTo>
                    <a:lnTo>
                      <a:pt x="676" y="1185"/>
                    </a:lnTo>
                    <a:lnTo>
                      <a:pt x="682" y="1194"/>
                    </a:lnTo>
                    <a:lnTo>
                      <a:pt x="685" y="1207"/>
                    </a:lnTo>
                    <a:lnTo>
                      <a:pt x="683" y="1216"/>
                    </a:lnTo>
                    <a:lnTo>
                      <a:pt x="679" y="1233"/>
                    </a:lnTo>
                    <a:lnTo>
                      <a:pt x="673" y="1255"/>
                    </a:lnTo>
                    <a:lnTo>
                      <a:pt x="663" y="1282"/>
                    </a:lnTo>
                    <a:lnTo>
                      <a:pt x="650" y="1312"/>
                    </a:lnTo>
                    <a:lnTo>
                      <a:pt x="635" y="1344"/>
                    </a:lnTo>
                    <a:lnTo>
                      <a:pt x="617" y="1377"/>
                    </a:lnTo>
                    <a:lnTo>
                      <a:pt x="596" y="1411"/>
                    </a:lnTo>
                    <a:lnTo>
                      <a:pt x="571" y="1443"/>
                    </a:lnTo>
                    <a:lnTo>
                      <a:pt x="544" y="1474"/>
                    </a:lnTo>
                    <a:lnTo>
                      <a:pt x="513" y="1501"/>
                    </a:lnTo>
                    <a:lnTo>
                      <a:pt x="480" y="1524"/>
                    </a:lnTo>
                    <a:lnTo>
                      <a:pt x="443" y="1542"/>
                    </a:lnTo>
                    <a:lnTo>
                      <a:pt x="403" y="1554"/>
                    </a:lnTo>
                    <a:lnTo>
                      <a:pt x="359" y="1558"/>
                    </a:lnTo>
                    <a:lnTo>
                      <a:pt x="314" y="1554"/>
                    </a:lnTo>
                    <a:lnTo>
                      <a:pt x="273" y="1542"/>
                    </a:lnTo>
                    <a:lnTo>
                      <a:pt x="237" y="1524"/>
                    </a:lnTo>
                    <a:lnTo>
                      <a:pt x="205" y="1500"/>
                    </a:lnTo>
                    <a:lnTo>
                      <a:pt x="180" y="1471"/>
                    </a:lnTo>
                    <a:lnTo>
                      <a:pt x="161" y="1438"/>
                    </a:lnTo>
                    <a:lnTo>
                      <a:pt x="148" y="1401"/>
                    </a:lnTo>
                    <a:lnTo>
                      <a:pt x="145" y="1362"/>
                    </a:lnTo>
                    <a:lnTo>
                      <a:pt x="148" y="1327"/>
                    </a:lnTo>
                    <a:lnTo>
                      <a:pt x="155" y="1294"/>
                    </a:lnTo>
                    <a:lnTo>
                      <a:pt x="164" y="1264"/>
                    </a:lnTo>
                    <a:lnTo>
                      <a:pt x="164" y="1264"/>
                    </a:lnTo>
                    <a:lnTo>
                      <a:pt x="305" y="892"/>
                    </a:lnTo>
                    <a:lnTo>
                      <a:pt x="323" y="849"/>
                    </a:lnTo>
                    <a:lnTo>
                      <a:pt x="337" y="810"/>
                    </a:lnTo>
                    <a:lnTo>
                      <a:pt x="349" y="780"/>
                    </a:lnTo>
                    <a:lnTo>
                      <a:pt x="359" y="753"/>
                    </a:lnTo>
                    <a:lnTo>
                      <a:pt x="365" y="730"/>
                    </a:lnTo>
                    <a:lnTo>
                      <a:pt x="369" y="711"/>
                    </a:lnTo>
                    <a:lnTo>
                      <a:pt x="372" y="694"/>
                    </a:lnTo>
                    <a:lnTo>
                      <a:pt x="375" y="678"/>
                    </a:lnTo>
                    <a:lnTo>
                      <a:pt x="375" y="660"/>
                    </a:lnTo>
                    <a:lnTo>
                      <a:pt x="374" y="633"/>
                    </a:lnTo>
                    <a:lnTo>
                      <a:pt x="368" y="612"/>
                    </a:lnTo>
                    <a:lnTo>
                      <a:pt x="361" y="595"/>
                    </a:lnTo>
                    <a:lnTo>
                      <a:pt x="349" y="586"/>
                    </a:lnTo>
                    <a:lnTo>
                      <a:pt x="336" y="580"/>
                    </a:lnTo>
                    <a:lnTo>
                      <a:pt x="320" y="577"/>
                    </a:lnTo>
                    <a:lnTo>
                      <a:pt x="291" y="582"/>
                    </a:lnTo>
                    <a:lnTo>
                      <a:pt x="262" y="591"/>
                    </a:lnTo>
                    <a:lnTo>
                      <a:pt x="233" y="607"/>
                    </a:lnTo>
                    <a:lnTo>
                      <a:pt x="205" y="630"/>
                    </a:lnTo>
                    <a:lnTo>
                      <a:pt x="176" y="661"/>
                    </a:lnTo>
                    <a:lnTo>
                      <a:pt x="150" y="699"/>
                    </a:lnTo>
                    <a:lnTo>
                      <a:pt x="125" y="745"/>
                    </a:lnTo>
                    <a:lnTo>
                      <a:pt x="102" y="799"/>
                    </a:lnTo>
                    <a:lnTo>
                      <a:pt x="80" y="861"/>
                    </a:lnTo>
                    <a:lnTo>
                      <a:pt x="77" y="876"/>
                    </a:lnTo>
                    <a:lnTo>
                      <a:pt x="73" y="885"/>
                    </a:lnTo>
                    <a:lnTo>
                      <a:pt x="65" y="892"/>
                    </a:lnTo>
                    <a:lnTo>
                      <a:pt x="55" y="897"/>
                    </a:lnTo>
                    <a:lnTo>
                      <a:pt x="39" y="898"/>
                    </a:lnTo>
                    <a:lnTo>
                      <a:pt x="33" y="898"/>
                    </a:lnTo>
                    <a:lnTo>
                      <a:pt x="25" y="897"/>
                    </a:lnTo>
                    <a:lnTo>
                      <a:pt x="16" y="894"/>
                    </a:lnTo>
                    <a:lnTo>
                      <a:pt x="9" y="889"/>
                    </a:lnTo>
                    <a:lnTo>
                      <a:pt x="3" y="880"/>
                    </a:lnTo>
                    <a:lnTo>
                      <a:pt x="0" y="867"/>
                    </a:lnTo>
                    <a:lnTo>
                      <a:pt x="1" y="856"/>
                    </a:lnTo>
                    <a:lnTo>
                      <a:pt x="6" y="838"/>
                    </a:lnTo>
                    <a:lnTo>
                      <a:pt x="13" y="816"/>
                    </a:lnTo>
                    <a:lnTo>
                      <a:pt x="23" y="790"/>
                    </a:lnTo>
                    <a:lnTo>
                      <a:pt x="35" y="760"/>
                    </a:lnTo>
                    <a:lnTo>
                      <a:pt x="51" y="727"/>
                    </a:lnTo>
                    <a:lnTo>
                      <a:pt x="70" y="694"/>
                    </a:lnTo>
                    <a:lnTo>
                      <a:pt x="91" y="661"/>
                    </a:lnTo>
                    <a:lnTo>
                      <a:pt x="116" y="630"/>
                    </a:lnTo>
                    <a:lnTo>
                      <a:pt x="144" y="598"/>
                    </a:lnTo>
                    <a:lnTo>
                      <a:pt x="174" y="571"/>
                    </a:lnTo>
                    <a:lnTo>
                      <a:pt x="209" y="549"/>
                    </a:lnTo>
                    <a:lnTo>
                      <a:pt x="246" y="531"/>
                    </a:lnTo>
                    <a:lnTo>
                      <a:pt x="286" y="520"/>
                    </a:lnTo>
                    <a:lnTo>
                      <a:pt x="330" y="516"/>
                    </a:lnTo>
                    <a:close/>
                    <a:moveTo>
                      <a:pt x="535" y="0"/>
                    </a:moveTo>
                    <a:lnTo>
                      <a:pt x="560" y="3"/>
                    </a:lnTo>
                    <a:lnTo>
                      <a:pt x="582" y="12"/>
                    </a:lnTo>
                    <a:lnTo>
                      <a:pt x="598" y="24"/>
                    </a:lnTo>
                    <a:lnTo>
                      <a:pt x="609" y="39"/>
                    </a:lnTo>
                    <a:lnTo>
                      <a:pt x="618" y="55"/>
                    </a:lnTo>
                    <a:lnTo>
                      <a:pt x="624" y="72"/>
                    </a:lnTo>
                    <a:lnTo>
                      <a:pt x="625" y="88"/>
                    </a:lnTo>
                    <a:lnTo>
                      <a:pt x="621" y="115"/>
                    </a:lnTo>
                    <a:lnTo>
                      <a:pt x="611" y="141"/>
                    </a:lnTo>
                    <a:lnTo>
                      <a:pt x="596" y="165"/>
                    </a:lnTo>
                    <a:lnTo>
                      <a:pt x="576" y="186"/>
                    </a:lnTo>
                    <a:lnTo>
                      <a:pt x="553" y="202"/>
                    </a:lnTo>
                    <a:lnTo>
                      <a:pt x="526" y="213"/>
                    </a:lnTo>
                    <a:lnTo>
                      <a:pt x="500" y="217"/>
                    </a:lnTo>
                    <a:lnTo>
                      <a:pt x="475" y="214"/>
                    </a:lnTo>
                    <a:lnTo>
                      <a:pt x="455" y="205"/>
                    </a:lnTo>
                    <a:lnTo>
                      <a:pt x="439" y="193"/>
                    </a:lnTo>
                    <a:lnTo>
                      <a:pt x="426" y="178"/>
                    </a:lnTo>
                    <a:lnTo>
                      <a:pt x="417" y="160"/>
                    </a:lnTo>
                    <a:lnTo>
                      <a:pt x="411" y="142"/>
                    </a:lnTo>
                    <a:lnTo>
                      <a:pt x="410" y="124"/>
                    </a:lnTo>
                    <a:lnTo>
                      <a:pt x="413" y="96"/>
                    </a:lnTo>
                    <a:lnTo>
                      <a:pt x="425" y="70"/>
                    </a:lnTo>
                    <a:lnTo>
                      <a:pt x="441" y="48"/>
                    </a:lnTo>
                    <a:lnTo>
                      <a:pt x="461" y="28"/>
                    </a:lnTo>
                    <a:lnTo>
                      <a:pt x="484" y="13"/>
                    </a:lnTo>
                    <a:lnTo>
                      <a:pt x="509" y="4"/>
                    </a:lnTo>
                    <a:lnTo>
                      <a:pt x="5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5792" y="2942"/>
                <a:ext cx="495" cy="1006"/>
              </a:xfrm>
              <a:custGeom>
                <a:avLst/>
                <a:gdLst/>
                <a:ahLst/>
                <a:cxnLst>
                  <a:cxn ang="0">
                    <a:pos x="749" y="528"/>
                  </a:cxn>
                  <a:cxn ang="0">
                    <a:pos x="848" y="589"/>
                  </a:cxn>
                  <a:cxn ang="0">
                    <a:pos x="900" y="691"/>
                  </a:cxn>
                  <a:cxn ang="0">
                    <a:pos x="902" y="778"/>
                  </a:cxn>
                  <a:cxn ang="0">
                    <a:pos x="689" y="1645"/>
                  </a:cxn>
                  <a:cxn ang="0">
                    <a:pos x="627" y="1792"/>
                  </a:cxn>
                  <a:cxn ang="0">
                    <a:pos x="534" y="1897"/>
                  </a:cxn>
                  <a:cxn ang="0">
                    <a:pos x="426" y="1965"/>
                  </a:cxn>
                  <a:cxn ang="0">
                    <a:pos x="317" y="2001"/>
                  </a:cxn>
                  <a:cxn ang="0">
                    <a:pos x="224" y="2011"/>
                  </a:cxn>
                  <a:cxn ang="0">
                    <a:pos x="106" y="1993"/>
                  </a:cxn>
                  <a:cxn ang="0">
                    <a:pos x="28" y="1942"/>
                  </a:cxn>
                  <a:cxn ang="0">
                    <a:pos x="0" y="1861"/>
                  </a:cxn>
                  <a:cxn ang="0">
                    <a:pos x="29" y="1779"/>
                  </a:cxn>
                  <a:cxn ang="0">
                    <a:pos x="100" y="1731"/>
                  </a:cxn>
                  <a:cxn ang="0">
                    <a:pos x="172" y="1738"/>
                  </a:cxn>
                  <a:cxn ang="0">
                    <a:pos x="211" y="1789"/>
                  </a:cxn>
                  <a:cxn ang="0">
                    <a:pos x="209" y="1848"/>
                  </a:cxn>
                  <a:cxn ang="0">
                    <a:pos x="180" y="1900"/>
                  </a:cxn>
                  <a:cxn ang="0">
                    <a:pos x="164" y="1938"/>
                  </a:cxn>
                  <a:cxn ang="0">
                    <a:pos x="263" y="1939"/>
                  </a:cxn>
                  <a:cxn ang="0">
                    <a:pos x="384" y="1875"/>
                  </a:cxn>
                  <a:cxn ang="0">
                    <a:pos x="474" y="1752"/>
                  </a:cxn>
                  <a:cxn ang="0">
                    <a:pos x="509" y="1650"/>
                  </a:cxn>
                  <a:cxn ang="0">
                    <a:pos x="732" y="732"/>
                  </a:cxn>
                  <a:cxn ang="0">
                    <a:pos x="733" y="663"/>
                  </a:cxn>
                  <a:cxn ang="0">
                    <a:pos x="711" y="600"/>
                  </a:cxn>
                  <a:cxn ang="0">
                    <a:pos x="659" y="577"/>
                  </a:cxn>
                  <a:cxn ang="0">
                    <a:pos x="544" y="613"/>
                  </a:cxn>
                  <a:cxn ang="0">
                    <a:pos x="447" y="700"/>
                  </a:cxn>
                  <a:cxn ang="0">
                    <a:pos x="372" y="816"/>
                  </a:cxn>
                  <a:cxn ang="0">
                    <a:pos x="339" y="886"/>
                  </a:cxn>
                  <a:cxn ang="0">
                    <a:pos x="310" y="898"/>
                  </a:cxn>
                  <a:cxn ang="0">
                    <a:pos x="285" y="894"/>
                  </a:cxn>
                  <a:cxn ang="0">
                    <a:pos x="269" y="867"/>
                  </a:cxn>
                  <a:cxn ang="0">
                    <a:pos x="287" y="819"/>
                  </a:cxn>
                  <a:cxn ang="0">
                    <a:pos x="336" y="730"/>
                  </a:cxn>
                  <a:cxn ang="0">
                    <a:pos x="417" y="630"/>
                  </a:cxn>
                  <a:cxn ang="0">
                    <a:pos x="527" y="549"/>
                  </a:cxn>
                  <a:cxn ang="0">
                    <a:pos x="665" y="516"/>
                  </a:cxn>
                  <a:cxn ang="0">
                    <a:pos x="944" y="10"/>
                  </a:cxn>
                  <a:cxn ang="0">
                    <a:pos x="982" y="52"/>
                  </a:cxn>
                  <a:cxn ang="0">
                    <a:pos x="985" y="117"/>
                  </a:cxn>
                  <a:cxn ang="0">
                    <a:pos x="938" y="187"/>
                  </a:cxn>
                  <a:cxn ang="0">
                    <a:pos x="864" y="217"/>
                  </a:cxn>
                  <a:cxn ang="0">
                    <a:pos x="801" y="193"/>
                  </a:cxn>
                  <a:cxn ang="0">
                    <a:pos x="775" y="142"/>
                  </a:cxn>
                  <a:cxn ang="0">
                    <a:pos x="793" y="64"/>
                  </a:cxn>
                  <a:cxn ang="0">
                    <a:pos x="867" y="6"/>
                  </a:cxn>
                </a:cxnLst>
                <a:rect l="0" t="0" r="r" b="b"/>
                <a:pathLst>
                  <a:path w="989" h="2011">
                    <a:moveTo>
                      <a:pt x="665" y="516"/>
                    </a:moveTo>
                    <a:lnTo>
                      <a:pt x="708" y="519"/>
                    </a:lnTo>
                    <a:lnTo>
                      <a:pt x="749" y="528"/>
                    </a:lnTo>
                    <a:lnTo>
                      <a:pt x="787" y="543"/>
                    </a:lnTo>
                    <a:lnTo>
                      <a:pt x="820" y="564"/>
                    </a:lnTo>
                    <a:lnTo>
                      <a:pt x="848" y="589"/>
                    </a:lnTo>
                    <a:lnTo>
                      <a:pt x="873" y="619"/>
                    </a:lnTo>
                    <a:lnTo>
                      <a:pt x="890" y="654"/>
                    </a:lnTo>
                    <a:lnTo>
                      <a:pt x="900" y="691"/>
                    </a:lnTo>
                    <a:lnTo>
                      <a:pt x="905" y="733"/>
                    </a:lnTo>
                    <a:lnTo>
                      <a:pt x="903" y="757"/>
                    </a:lnTo>
                    <a:lnTo>
                      <a:pt x="902" y="778"/>
                    </a:lnTo>
                    <a:lnTo>
                      <a:pt x="897" y="796"/>
                    </a:lnTo>
                    <a:lnTo>
                      <a:pt x="895" y="816"/>
                    </a:lnTo>
                    <a:lnTo>
                      <a:pt x="689" y="1645"/>
                    </a:lnTo>
                    <a:lnTo>
                      <a:pt x="673" y="1699"/>
                    </a:lnTo>
                    <a:lnTo>
                      <a:pt x="652" y="1749"/>
                    </a:lnTo>
                    <a:lnTo>
                      <a:pt x="627" y="1792"/>
                    </a:lnTo>
                    <a:lnTo>
                      <a:pt x="599" y="1831"/>
                    </a:lnTo>
                    <a:lnTo>
                      <a:pt x="567" y="1866"/>
                    </a:lnTo>
                    <a:lnTo>
                      <a:pt x="534" y="1897"/>
                    </a:lnTo>
                    <a:lnTo>
                      <a:pt x="499" y="1923"/>
                    </a:lnTo>
                    <a:lnTo>
                      <a:pt x="463" y="1945"/>
                    </a:lnTo>
                    <a:lnTo>
                      <a:pt x="426" y="1965"/>
                    </a:lnTo>
                    <a:lnTo>
                      <a:pt x="390" y="1980"/>
                    </a:lnTo>
                    <a:lnTo>
                      <a:pt x="353" y="1992"/>
                    </a:lnTo>
                    <a:lnTo>
                      <a:pt x="317" y="2001"/>
                    </a:lnTo>
                    <a:lnTo>
                      <a:pt x="284" y="2007"/>
                    </a:lnTo>
                    <a:lnTo>
                      <a:pt x="253" y="2010"/>
                    </a:lnTo>
                    <a:lnTo>
                      <a:pt x="224" y="2011"/>
                    </a:lnTo>
                    <a:lnTo>
                      <a:pt x="180" y="2010"/>
                    </a:lnTo>
                    <a:lnTo>
                      <a:pt x="141" y="2004"/>
                    </a:lnTo>
                    <a:lnTo>
                      <a:pt x="106" y="1993"/>
                    </a:lnTo>
                    <a:lnTo>
                      <a:pt x="76" y="1980"/>
                    </a:lnTo>
                    <a:lnTo>
                      <a:pt x="48" y="1962"/>
                    </a:lnTo>
                    <a:lnTo>
                      <a:pt x="28" y="1942"/>
                    </a:lnTo>
                    <a:lnTo>
                      <a:pt x="12" y="1918"/>
                    </a:lnTo>
                    <a:lnTo>
                      <a:pt x="3" y="1891"/>
                    </a:lnTo>
                    <a:lnTo>
                      <a:pt x="0" y="1861"/>
                    </a:lnTo>
                    <a:lnTo>
                      <a:pt x="3" y="1831"/>
                    </a:lnTo>
                    <a:lnTo>
                      <a:pt x="13" y="1804"/>
                    </a:lnTo>
                    <a:lnTo>
                      <a:pt x="29" y="1779"/>
                    </a:lnTo>
                    <a:lnTo>
                      <a:pt x="48" y="1758"/>
                    </a:lnTo>
                    <a:lnTo>
                      <a:pt x="73" y="1741"/>
                    </a:lnTo>
                    <a:lnTo>
                      <a:pt x="100" y="1731"/>
                    </a:lnTo>
                    <a:lnTo>
                      <a:pt x="129" y="1728"/>
                    </a:lnTo>
                    <a:lnTo>
                      <a:pt x="151" y="1731"/>
                    </a:lnTo>
                    <a:lnTo>
                      <a:pt x="172" y="1738"/>
                    </a:lnTo>
                    <a:lnTo>
                      <a:pt x="189" y="1750"/>
                    </a:lnTo>
                    <a:lnTo>
                      <a:pt x="202" y="1767"/>
                    </a:lnTo>
                    <a:lnTo>
                      <a:pt x="211" y="1789"/>
                    </a:lnTo>
                    <a:lnTo>
                      <a:pt x="214" y="1815"/>
                    </a:lnTo>
                    <a:lnTo>
                      <a:pt x="214" y="1830"/>
                    </a:lnTo>
                    <a:lnTo>
                      <a:pt x="209" y="1848"/>
                    </a:lnTo>
                    <a:lnTo>
                      <a:pt x="204" y="1866"/>
                    </a:lnTo>
                    <a:lnTo>
                      <a:pt x="193" y="1884"/>
                    </a:lnTo>
                    <a:lnTo>
                      <a:pt x="180" y="1900"/>
                    </a:lnTo>
                    <a:lnTo>
                      <a:pt x="163" y="1917"/>
                    </a:lnTo>
                    <a:lnTo>
                      <a:pt x="140" y="1929"/>
                    </a:lnTo>
                    <a:lnTo>
                      <a:pt x="164" y="1938"/>
                    </a:lnTo>
                    <a:lnTo>
                      <a:pt x="191" y="1942"/>
                    </a:lnTo>
                    <a:lnTo>
                      <a:pt x="220" y="1944"/>
                    </a:lnTo>
                    <a:lnTo>
                      <a:pt x="263" y="1939"/>
                    </a:lnTo>
                    <a:lnTo>
                      <a:pt x="307" y="1926"/>
                    </a:lnTo>
                    <a:lnTo>
                      <a:pt x="346" y="1903"/>
                    </a:lnTo>
                    <a:lnTo>
                      <a:pt x="384" y="1875"/>
                    </a:lnTo>
                    <a:lnTo>
                      <a:pt x="419" y="1839"/>
                    </a:lnTo>
                    <a:lnTo>
                      <a:pt x="448" y="1798"/>
                    </a:lnTo>
                    <a:lnTo>
                      <a:pt x="474" y="1752"/>
                    </a:lnTo>
                    <a:lnTo>
                      <a:pt x="495" y="1702"/>
                    </a:lnTo>
                    <a:lnTo>
                      <a:pt x="509" y="1650"/>
                    </a:lnTo>
                    <a:lnTo>
                      <a:pt x="509" y="1650"/>
                    </a:lnTo>
                    <a:lnTo>
                      <a:pt x="729" y="763"/>
                    </a:lnTo>
                    <a:lnTo>
                      <a:pt x="730" y="750"/>
                    </a:lnTo>
                    <a:lnTo>
                      <a:pt x="732" y="732"/>
                    </a:lnTo>
                    <a:lnTo>
                      <a:pt x="733" y="711"/>
                    </a:lnTo>
                    <a:lnTo>
                      <a:pt x="735" y="691"/>
                    </a:lnTo>
                    <a:lnTo>
                      <a:pt x="733" y="663"/>
                    </a:lnTo>
                    <a:lnTo>
                      <a:pt x="729" y="637"/>
                    </a:lnTo>
                    <a:lnTo>
                      <a:pt x="721" y="616"/>
                    </a:lnTo>
                    <a:lnTo>
                      <a:pt x="711" y="600"/>
                    </a:lnTo>
                    <a:lnTo>
                      <a:pt x="698" y="588"/>
                    </a:lnTo>
                    <a:lnTo>
                      <a:pt x="681" y="580"/>
                    </a:lnTo>
                    <a:lnTo>
                      <a:pt x="659" y="577"/>
                    </a:lnTo>
                    <a:lnTo>
                      <a:pt x="620" y="582"/>
                    </a:lnTo>
                    <a:lnTo>
                      <a:pt x="580" y="594"/>
                    </a:lnTo>
                    <a:lnTo>
                      <a:pt x="544" y="613"/>
                    </a:lnTo>
                    <a:lnTo>
                      <a:pt x="509" y="637"/>
                    </a:lnTo>
                    <a:lnTo>
                      <a:pt x="477" y="667"/>
                    </a:lnTo>
                    <a:lnTo>
                      <a:pt x="447" y="700"/>
                    </a:lnTo>
                    <a:lnTo>
                      <a:pt x="419" y="738"/>
                    </a:lnTo>
                    <a:lnTo>
                      <a:pt x="394" y="775"/>
                    </a:lnTo>
                    <a:lnTo>
                      <a:pt x="372" y="816"/>
                    </a:lnTo>
                    <a:lnTo>
                      <a:pt x="355" y="856"/>
                    </a:lnTo>
                    <a:lnTo>
                      <a:pt x="346" y="874"/>
                    </a:lnTo>
                    <a:lnTo>
                      <a:pt x="339" y="886"/>
                    </a:lnTo>
                    <a:lnTo>
                      <a:pt x="332" y="894"/>
                    </a:lnTo>
                    <a:lnTo>
                      <a:pt x="321" y="897"/>
                    </a:lnTo>
                    <a:lnTo>
                      <a:pt x="310" y="898"/>
                    </a:lnTo>
                    <a:lnTo>
                      <a:pt x="303" y="898"/>
                    </a:lnTo>
                    <a:lnTo>
                      <a:pt x="294" y="897"/>
                    </a:lnTo>
                    <a:lnTo>
                      <a:pt x="285" y="894"/>
                    </a:lnTo>
                    <a:lnTo>
                      <a:pt x="278" y="889"/>
                    </a:lnTo>
                    <a:lnTo>
                      <a:pt x="272" y="880"/>
                    </a:lnTo>
                    <a:lnTo>
                      <a:pt x="269" y="867"/>
                    </a:lnTo>
                    <a:lnTo>
                      <a:pt x="271" y="856"/>
                    </a:lnTo>
                    <a:lnTo>
                      <a:pt x="276" y="840"/>
                    </a:lnTo>
                    <a:lnTo>
                      <a:pt x="287" y="819"/>
                    </a:lnTo>
                    <a:lnTo>
                      <a:pt x="300" y="792"/>
                    </a:lnTo>
                    <a:lnTo>
                      <a:pt x="316" y="762"/>
                    </a:lnTo>
                    <a:lnTo>
                      <a:pt x="336" y="730"/>
                    </a:lnTo>
                    <a:lnTo>
                      <a:pt x="359" y="696"/>
                    </a:lnTo>
                    <a:lnTo>
                      <a:pt x="387" y="663"/>
                    </a:lnTo>
                    <a:lnTo>
                      <a:pt x="417" y="630"/>
                    </a:lnTo>
                    <a:lnTo>
                      <a:pt x="451" y="600"/>
                    </a:lnTo>
                    <a:lnTo>
                      <a:pt x="487" y="573"/>
                    </a:lnTo>
                    <a:lnTo>
                      <a:pt x="527" y="549"/>
                    </a:lnTo>
                    <a:lnTo>
                      <a:pt x="570" y="532"/>
                    </a:lnTo>
                    <a:lnTo>
                      <a:pt x="615" y="520"/>
                    </a:lnTo>
                    <a:lnTo>
                      <a:pt x="665" y="516"/>
                    </a:lnTo>
                    <a:close/>
                    <a:moveTo>
                      <a:pt x="899" y="0"/>
                    </a:moveTo>
                    <a:lnTo>
                      <a:pt x="924" y="3"/>
                    </a:lnTo>
                    <a:lnTo>
                      <a:pt x="944" y="10"/>
                    </a:lnTo>
                    <a:lnTo>
                      <a:pt x="960" y="22"/>
                    </a:lnTo>
                    <a:lnTo>
                      <a:pt x="973" y="36"/>
                    </a:lnTo>
                    <a:lnTo>
                      <a:pt x="982" y="52"/>
                    </a:lnTo>
                    <a:lnTo>
                      <a:pt x="988" y="70"/>
                    </a:lnTo>
                    <a:lnTo>
                      <a:pt x="989" y="88"/>
                    </a:lnTo>
                    <a:lnTo>
                      <a:pt x="985" y="117"/>
                    </a:lnTo>
                    <a:lnTo>
                      <a:pt x="975" y="144"/>
                    </a:lnTo>
                    <a:lnTo>
                      <a:pt x="959" y="166"/>
                    </a:lnTo>
                    <a:lnTo>
                      <a:pt x="938" y="187"/>
                    </a:lnTo>
                    <a:lnTo>
                      <a:pt x="915" y="204"/>
                    </a:lnTo>
                    <a:lnTo>
                      <a:pt x="890" y="213"/>
                    </a:lnTo>
                    <a:lnTo>
                      <a:pt x="864" y="217"/>
                    </a:lnTo>
                    <a:lnTo>
                      <a:pt x="839" y="214"/>
                    </a:lnTo>
                    <a:lnTo>
                      <a:pt x="817" y="205"/>
                    </a:lnTo>
                    <a:lnTo>
                      <a:pt x="801" y="193"/>
                    </a:lnTo>
                    <a:lnTo>
                      <a:pt x="790" y="178"/>
                    </a:lnTo>
                    <a:lnTo>
                      <a:pt x="781" y="160"/>
                    </a:lnTo>
                    <a:lnTo>
                      <a:pt x="775" y="142"/>
                    </a:lnTo>
                    <a:lnTo>
                      <a:pt x="774" y="124"/>
                    </a:lnTo>
                    <a:lnTo>
                      <a:pt x="780" y="93"/>
                    </a:lnTo>
                    <a:lnTo>
                      <a:pt x="793" y="64"/>
                    </a:lnTo>
                    <a:lnTo>
                      <a:pt x="813" y="39"/>
                    </a:lnTo>
                    <a:lnTo>
                      <a:pt x="838" y="19"/>
                    </a:lnTo>
                    <a:lnTo>
                      <a:pt x="867" y="6"/>
                    </a:lnTo>
                    <a:lnTo>
                      <a:pt x="8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6440" y="2943"/>
                <a:ext cx="218" cy="421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361" y="3"/>
                  </a:cxn>
                  <a:cxn ang="0">
                    <a:pos x="380" y="9"/>
                  </a:cxn>
                  <a:cxn ang="0">
                    <a:pos x="397" y="20"/>
                  </a:cxn>
                  <a:cxn ang="0">
                    <a:pos x="413" y="35"/>
                  </a:cxn>
                  <a:cxn ang="0">
                    <a:pos x="425" y="53"/>
                  </a:cxn>
                  <a:cxn ang="0">
                    <a:pos x="433" y="74"/>
                  </a:cxn>
                  <a:cxn ang="0">
                    <a:pos x="436" y="99"/>
                  </a:cxn>
                  <a:cxn ang="0">
                    <a:pos x="435" y="111"/>
                  </a:cxn>
                  <a:cxn ang="0">
                    <a:pos x="431" y="126"/>
                  </a:cxn>
                  <a:cxn ang="0">
                    <a:pos x="426" y="138"/>
                  </a:cxn>
                  <a:cxn ang="0">
                    <a:pos x="422" y="147"/>
                  </a:cxn>
                  <a:cxn ang="0">
                    <a:pos x="420" y="150"/>
                  </a:cxn>
                  <a:cxn ang="0">
                    <a:pos x="420" y="150"/>
                  </a:cxn>
                  <a:cxn ang="0">
                    <a:pos x="96" y="816"/>
                  </a:cxn>
                  <a:cxn ang="0">
                    <a:pos x="89" y="828"/>
                  </a:cxn>
                  <a:cxn ang="0">
                    <a:pos x="83" y="836"/>
                  </a:cxn>
                  <a:cxn ang="0">
                    <a:pos x="77" y="840"/>
                  </a:cxn>
                  <a:cxn ang="0">
                    <a:pos x="71" y="842"/>
                  </a:cxn>
                  <a:cxn ang="0">
                    <a:pos x="65" y="840"/>
                  </a:cxn>
                  <a:cxn ang="0">
                    <a:pos x="55" y="837"/>
                  </a:cxn>
                  <a:cxn ang="0">
                    <a:pos x="41" y="833"/>
                  </a:cxn>
                  <a:cxn ang="0">
                    <a:pos x="26" y="827"/>
                  </a:cxn>
                  <a:cxn ang="0">
                    <a:pos x="13" y="819"/>
                  </a:cxn>
                  <a:cxn ang="0">
                    <a:pos x="4" y="810"/>
                  </a:cxn>
                  <a:cxn ang="0">
                    <a:pos x="0" y="800"/>
                  </a:cxn>
                  <a:cxn ang="0">
                    <a:pos x="0" y="798"/>
                  </a:cxn>
                  <a:cxn ang="0">
                    <a:pos x="1" y="795"/>
                  </a:cxn>
                  <a:cxn ang="0">
                    <a:pos x="3" y="786"/>
                  </a:cxn>
                  <a:cxn ang="0">
                    <a:pos x="6" y="774"/>
                  </a:cxn>
                  <a:cxn ang="0">
                    <a:pos x="250" y="74"/>
                  </a:cxn>
                  <a:cxn ang="0">
                    <a:pos x="255" y="62"/>
                  </a:cxn>
                  <a:cxn ang="0">
                    <a:pos x="259" y="50"/>
                  </a:cxn>
                  <a:cxn ang="0">
                    <a:pos x="268" y="36"/>
                  </a:cxn>
                  <a:cxn ang="0">
                    <a:pos x="279" y="23"/>
                  </a:cxn>
                  <a:cxn ang="0">
                    <a:pos x="295" y="11"/>
                  </a:cxn>
                  <a:cxn ang="0">
                    <a:pos x="316" y="3"/>
                  </a:cxn>
                  <a:cxn ang="0">
                    <a:pos x="340" y="0"/>
                  </a:cxn>
                </a:cxnLst>
                <a:rect l="0" t="0" r="r" b="b"/>
                <a:pathLst>
                  <a:path w="436" h="842">
                    <a:moveTo>
                      <a:pt x="340" y="0"/>
                    </a:moveTo>
                    <a:lnTo>
                      <a:pt x="361" y="3"/>
                    </a:lnTo>
                    <a:lnTo>
                      <a:pt x="380" y="9"/>
                    </a:lnTo>
                    <a:lnTo>
                      <a:pt x="397" y="20"/>
                    </a:lnTo>
                    <a:lnTo>
                      <a:pt x="413" y="35"/>
                    </a:lnTo>
                    <a:lnTo>
                      <a:pt x="425" y="53"/>
                    </a:lnTo>
                    <a:lnTo>
                      <a:pt x="433" y="74"/>
                    </a:lnTo>
                    <a:lnTo>
                      <a:pt x="436" y="99"/>
                    </a:lnTo>
                    <a:lnTo>
                      <a:pt x="435" y="111"/>
                    </a:lnTo>
                    <a:lnTo>
                      <a:pt x="431" y="126"/>
                    </a:lnTo>
                    <a:lnTo>
                      <a:pt x="426" y="138"/>
                    </a:lnTo>
                    <a:lnTo>
                      <a:pt x="422" y="147"/>
                    </a:lnTo>
                    <a:lnTo>
                      <a:pt x="420" y="150"/>
                    </a:lnTo>
                    <a:lnTo>
                      <a:pt x="420" y="150"/>
                    </a:lnTo>
                    <a:lnTo>
                      <a:pt x="96" y="816"/>
                    </a:lnTo>
                    <a:lnTo>
                      <a:pt x="89" y="828"/>
                    </a:lnTo>
                    <a:lnTo>
                      <a:pt x="83" y="836"/>
                    </a:lnTo>
                    <a:lnTo>
                      <a:pt x="77" y="840"/>
                    </a:lnTo>
                    <a:lnTo>
                      <a:pt x="71" y="842"/>
                    </a:lnTo>
                    <a:lnTo>
                      <a:pt x="65" y="840"/>
                    </a:lnTo>
                    <a:lnTo>
                      <a:pt x="55" y="837"/>
                    </a:lnTo>
                    <a:lnTo>
                      <a:pt x="41" y="833"/>
                    </a:lnTo>
                    <a:lnTo>
                      <a:pt x="26" y="827"/>
                    </a:lnTo>
                    <a:lnTo>
                      <a:pt x="13" y="819"/>
                    </a:lnTo>
                    <a:lnTo>
                      <a:pt x="4" y="810"/>
                    </a:lnTo>
                    <a:lnTo>
                      <a:pt x="0" y="800"/>
                    </a:lnTo>
                    <a:lnTo>
                      <a:pt x="0" y="798"/>
                    </a:lnTo>
                    <a:lnTo>
                      <a:pt x="1" y="795"/>
                    </a:lnTo>
                    <a:lnTo>
                      <a:pt x="3" y="786"/>
                    </a:lnTo>
                    <a:lnTo>
                      <a:pt x="6" y="774"/>
                    </a:lnTo>
                    <a:lnTo>
                      <a:pt x="250" y="74"/>
                    </a:lnTo>
                    <a:lnTo>
                      <a:pt x="255" y="62"/>
                    </a:lnTo>
                    <a:lnTo>
                      <a:pt x="259" y="50"/>
                    </a:lnTo>
                    <a:lnTo>
                      <a:pt x="268" y="36"/>
                    </a:lnTo>
                    <a:lnTo>
                      <a:pt x="279" y="23"/>
                    </a:lnTo>
                    <a:lnTo>
                      <a:pt x="295" y="11"/>
                    </a:lnTo>
                    <a:lnTo>
                      <a:pt x="316" y="3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1" name="Straight Connector 30"/>
            <p:cNvCxnSpPr>
              <a:endCxn id="39" idx="7"/>
            </p:cNvCxnSpPr>
            <p:nvPr/>
          </p:nvCxnSpPr>
          <p:spPr>
            <a:xfrm>
              <a:off x="5943600" y="4953000"/>
              <a:ext cx="6783" cy="1180152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SUMMARY SLIDE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C5F01"/>
                </a:solidFill>
              </a:rPr>
              <a:t>4d BPS PARTICLES</a:t>
            </a:r>
            <a:endParaRPr lang="en-US" sz="2400" i="1" dirty="0">
              <a:solidFill>
                <a:srgbClr val="0C5F01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124200" y="2590800"/>
            <a:ext cx="1095902" cy="571500"/>
            <a:chOff x="1938" y="1299"/>
            <a:chExt cx="3118" cy="1626"/>
          </a:xfrm>
          <a:solidFill>
            <a:srgbClr val="0C5F01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1938" y="1373"/>
              <a:ext cx="1019" cy="1145"/>
            </a:xfrm>
            <a:custGeom>
              <a:avLst/>
              <a:gdLst/>
              <a:ahLst/>
              <a:cxnLst>
                <a:cxn ang="0">
                  <a:pos x="1234" y="18"/>
                </a:cxn>
                <a:cxn ang="0">
                  <a:pos x="1518" y="111"/>
                </a:cxn>
                <a:cxn ang="0">
                  <a:pos x="1750" y="268"/>
                </a:cxn>
                <a:cxn ang="0">
                  <a:pos x="1915" y="476"/>
                </a:cxn>
                <a:cxn ang="0">
                  <a:pos x="1995" y="724"/>
                </a:cxn>
                <a:cxn ang="0">
                  <a:pos x="1984" y="982"/>
                </a:cxn>
                <a:cxn ang="0">
                  <a:pos x="1899" y="1220"/>
                </a:cxn>
                <a:cxn ang="0">
                  <a:pos x="1768" y="1452"/>
                </a:cxn>
                <a:cxn ang="0">
                  <a:pos x="1609" y="1700"/>
                </a:cxn>
                <a:cxn ang="0">
                  <a:pos x="1485" y="1928"/>
                </a:cxn>
                <a:cxn ang="0">
                  <a:pos x="1750" y="2081"/>
                </a:cxn>
                <a:cxn ang="0">
                  <a:pos x="1854" y="2065"/>
                </a:cxn>
                <a:cxn ang="0">
                  <a:pos x="1895" y="2031"/>
                </a:cxn>
                <a:cxn ang="0">
                  <a:pos x="1929" y="1924"/>
                </a:cxn>
                <a:cxn ang="0">
                  <a:pos x="2039" y="1763"/>
                </a:cxn>
                <a:cxn ang="0">
                  <a:pos x="1365" y="2289"/>
                </a:cxn>
                <a:cxn ang="0">
                  <a:pos x="1338" y="2253"/>
                </a:cxn>
                <a:cxn ang="0">
                  <a:pos x="1347" y="2085"/>
                </a:cxn>
                <a:cxn ang="0">
                  <a:pos x="1395" y="1864"/>
                </a:cxn>
                <a:cxn ang="0">
                  <a:pos x="1471" y="1616"/>
                </a:cxn>
                <a:cxn ang="0">
                  <a:pos x="1565" y="1345"/>
                </a:cxn>
                <a:cxn ang="0">
                  <a:pos x="1650" y="1021"/>
                </a:cxn>
                <a:cxn ang="0">
                  <a:pos x="1666" y="722"/>
                </a:cxn>
                <a:cxn ang="0">
                  <a:pos x="1611" y="484"/>
                </a:cxn>
                <a:cxn ang="0">
                  <a:pos x="1504" y="301"/>
                </a:cxn>
                <a:cxn ang="0">
                  <a:pos x="1359" y="172"/>
                </a:cxn>
                <a:cxn ang="0">
                  <a:pos x="1192" y="97"/>
                </a:cxn>
                <a:cxn ang="0">
                  <a:pos x="1018" y="71"/>
                </a:cxn>
                <a:cxn ang="0">
                  <a:pos x="849" y="95"/>
                </a:cxn>
                <a:cxn ang="0">
                  <a:pos x="684" y="169"/>
                </a:cxn>
                <a:cxn ang="0">
                  <a:pos x="538" y="295"/>
                </a:cxn>
                <a:cxn ang="0">
                  <a:pos x="430" y="478"/>
                </a:cxn>
                <a:cxn ang="0">
                  <a:pos x="373" y="718"/>
                </a:cxn>
                <a:cxn ang="0">
                  <a:pos x="389" y="1021"/>
                </a:cxn>
                <a:cxn ang="0">
                  <a:pos x="468" y="1327"/>
                </a:cxn>
                <a:cxn ang="0">
                  <a:pos x="556" y="1583"/>
                </a:cxn>
                <a:cxn ang="0">
                  <a:pos x="644" y="1854"/>
                </a:cxn>
                <a:cxn ang="0">
                  <a:pos x="699" y="2136"/>
                </a:cxn>
                <a:cxn ang="0">
                  <a:pos x="697" y="2271"/>
                </a:cxn>
                <a:cxn ang="0">
                  <a:pos x="654" y="2291"/>
                </a:cxn>
                <a:cxn ang="0">
                  <a:pos x="81" y="1763"/>
                </a:cxn>
                <a:cxn ang="0">
                  <a:pos x="136" y="2003"/>
                </a:cxn>
                <a:cxn ang="0">
                  <a:pos x="171" y="2057"/>
                </a:cxn>
                <a:cxn ang="0">
                  <a:pos x="248" y="2077"/>
                </a:cxn>
                <a:cxn ang="0">
                  <a:pos x="587" y="2003"/>
                </a:cxn>
                <a:cxn ang="0">
                  <a:pos x="483" y="1779"/>
                </a:cxn>
                <a:cxn ang="0">
                  <a:pos x="324" y="1529"/>
                </a:cxn>
                <a:cxn ang="0">
                  <a:pos x="183" y="1297"/>
                </a:cxn>
                <a:cxn ang="0">
                  <a:pos x="81" y="1063"/>
                </a:cxn>
                <a:cxn ang="0">
                  <a:pos x="42" y="813"/>
                </a:cxn>
                <a:cxn ang="0">
                  <a:pos x="97" y="541"/>
                </a:cxn>
                <a:cxn ang="0">
                  <a:pos x="254" y="307"/>
                </a:cxn>
                <a:cxn ang="0">
                  <a:pos x="491" y="127"/>
                </a:cxn>
                <a:cxn ang="0">
                  <a:pos x="794" y="22"/>
                </a:cxn>
              </a:cxnLst>
              <a:rect l="0" t="0" r="r" b="b"/>
              <a:pathLst>
                <a:path w="2039" h="2291">
                  <a:moveTo>
                    <a:pt x="1023" y="0"/>
                  </a:moveTo>
                  <a:lnTo>
                    <a:pt x="1129" y="4"/>
                  </a:lnTo>
                  <a:lnTo>
                    <a:pt x="1234" y="18"/>
                  </a:lnTo>
                  <a:lnTo>
                    <a:pt x="1334" y="42"/>
                  </a:lnTo>
                  <a:lnTo>
                    <a:pt x="1428" y="71"/>
                  </a:lnTo>
                  <a:lnTo>
                    <a:pt x="1518" y="111"/>
                  </a:lnTo>
                  <a:lnTo>
                    <a:pt x="1603" y="157"/>
                  </a:lnTo>
                  <a:lnTo>
                    <a:pt x="1679" y="208"/>
                  </a:lnTo>
                  <a:lnTo>
                    <a:pt x="1750" y="268"/>
                  </a:lnTo>
                  <a:lnTo>
                    <a:pt x="1813" y="333"/>
                  </a:lnTo>
                  <a:lnTo>
                    <a:pt x="1868" y="403"/>
                  </a:lnTo>
                  <a:lnTo>
                    <a:pt x="1915" y="476"/>
                  </a:lnTo>
                  <a:lnTo>
                    <a:pt x="1952" y="555"/>
                  </a:lnTo>
                  <a:lnTo>
                    <a:pt x="1980" y="639"/>
                  </a:lnTo>
                  <a:lnTo>
                    <a:pt x="1995" y="724"/>
                  </a:lnTo>
                  <a:lnTo>
                    <a:pt x="2001" y="813"/>
                  </a:lnTo>
                  <a:lnTo>
                    <a:pt x="1997" y="898"/>
                  </a:lnTo>
                  <a:lnTo>
                    <a:pt x="1984" y="982"/>
                  </a:lnTo>
                  <a:lnTo>
                    <a:pt x="1962" y="1061"/>
                  </a:lnTo>
                  <a:lnTo>
                    <a:pt x="1933" y="1140"/>
                  </a:lnTo>
                  <a:lnTo>
                    <a:pt x="1899" y="1220"/>
                  </a:lnTo>
                  <a:lnTo>
                    <a:pt x="1860" y="1297"/>
                  </a:lnTo>
                  <a:lnTo>
                    <a:pt x="1815" y="1374"/>
                  </a:lnTo>
                  <a:lnTo>
                    <a:pt x="1768" y="1452"/>
                  </a:lnTo>
                  <a:lnTo>
                    <a:pt x="1719" y="1529"/>
                  </a:lnTo>
                  <a:lnTo>
                    <a:pt x="1660" y="1618"/>
                  </a:lnTo>
                  <a:lnTo>
                    <a:pt x="1609" y="1700"/>
                  </a:lnTo>
                  <a:lnTo>
                    <a:pt x="1561" y="1777"/>
                  </a:lnTo>
                  <a:lnTo>
                    <a:pt x="1520" y="1854"/>
                  </a:lnTo>
                  <a:lnTo>
                    <a:pt x="1485" y="1928"/>
                  </a:lnTo>
                  <a:lnTo>
                    <a:pt x="1457" y="2003"/>
                  </a:lnTo>
                  <a:lnTo>
                    <a:pt x="1436" y="2081"/>
                  </a:lnTo>
                  <a:lnTo>
                    <a:pt x="1750" y="2081"/>
                  </a:lnTo>
                  <a:lnTo>
                    <a:pt x="1795" y="2077"/>
                  </a:lnTo>
                  <a:lnTo>
                    <a:pt x="1828" y="2073"/>
                  </a:lnTo>
                  <a:lnTo>
                    <a:pt x="1854" y="2065"/>
                  </a:lnTo>
                  <a:lnTo>
                    <a:pt x="1874" y="2057"/>
                  </a:lnTo>
                  <a:lnTo>
                    <a:pt x="1887" y="2045"/>
                  </a:lnTo>
                  <a:lnTo>
                    <a:pt x="1895" y="2031"/>
                  </a:lnTo>
                  <a:lnTo>
                    <a:pt x="1901" y="2017"/>
                  </a:lnTo>
                  <a:lnTo>
                    <a:pt x="1907" y="1999"/>
                  </a:lnTo>
                  <a:lnTo>
                    <a:pt x="1929" y="1924"/>
                  </a:lnTo>
                  <a:lnTo>
                    <a:pt x="1946" y="1847"/>
                  </a:lnTo>
                  <a:lnTo>
                    <a:pt x="1962" y="1763"/>
                  </a:lnTo>
                  <a:lnTo>
                    <a:pt x="2039" y="1763"/>
                  </a:lnTo>
                  <a:lnTo>
                    <a:pt x="1933" y="2291"/>
                  </a:lnTo>
                  <a:lnTo>
                    <a:pt x="1389" y="2291"/>
                  </a:lnTo>
                  <a:lnTo>
                    <a:pt x="1365" y="2289"/>
                  </a:lnTo>
                  <a:lnTo>
                    <a:pt x="1349" y="2283"/>
                  </a:lnTo>
                  <a:lnTo>
                    <a:pt x="1342" y="2271"/>
                  </a:lnTo>
                  <a:lnTo>
                    <a:pt x="1338" y="2253"/>
                  </a:lnTo>
                  <a:lnTo>
                    <a:pt x="1336" y="2225"/>
                  </a:lnTo>
                  <a:lnTo>
                    <a:pt x="1340" y="2156"/>
                  </a:lnTo>
                  <a:lnTo>
                    <a:pt x="1347" y="2085"/>
                  </a:lnTo>
                  <a:lnTo>
                    <a:pt x="1359" y="2009"/>
                  </a:lnTo>
                  <a:lnTo>
                    <a:pt x="1375" y="1936"/>
                  </a:lnTo>
                  <a:lnTo>
                    <a:pt x="1395" y="1864"/>
                  </a:lnTo>
                  <a:lnTo>
                    <a:pt x="1414" y="1795"/>
                  </a:lnTo>
                  <a:lnTo>
                    <a:pt x="1434" y="1730"/>
                  </a:lnTo>
                  <a:lnTo>
                    <a:pt x="1471" y="1616"/>
                  </a:lnTo>
                  <a:lnTo>
                    <a:pt x="1487" y="1571"/>
                  </a:lnTo>
                  <a:lnTo>
                    <a:pt x="1528" y="1458"/>
                  </a:lnTo>
                  <a:lnTo>
                    <a:pt x="1565" y="1345"/>
                  </a:lnTo>
                  <a:lnTo>
                    <a:pt x="1599" y="1236"/>
                  </a:lnTo>
                  <a:lnTo>
                    <a:pt x="1628" y="1129"/>
                  </a:lnTo>
                  <a:lnTo>
                    <a:pt x="1650" y="1021"/>
                  </a:lnTo>
                  <a:lnTo>
                    <a:pt x="1664" y="916"/>
                  </a:lnTo>
                  <a:lnTo>
                    <a:pt x="1669" y="813"/>
                  </a:lnTo>
                  <a:lnTo>
                    <a:pt x="1666" y="722"/>
                  </a:lnTo>
                  <a:lnTo>
                    <a:pt x="1654" y="637"/>
                  </a:lnTo>
                  <a:lnTo>
                    <a:pt x="1636" y="557"/>
                  </a:lnTo>
                  <a:lnTo>
                    <a:pt x="1611" y="484"/>
                  </a:lnTo>
                  <a:lnTo>
                    <a:pt x="1581" y="416"/>
                  </a:lnTo>
                  <a:lnTo>
                    <a:pt x="1544" y="357"/>
                  </a:lnTo>
                  <a:lnTo>
                    <a:pt x="1504" y="301"/>
                  </a:lnTo>
                  <a:lnTo>
                    <a:pt x="1459" y="252"/>
                  </a:lnTo>
                  <a:lnTo>
                    <a:pt x="1410" y="210"/>
                  </a:lnTo>
                  <a:lnTo>
                    <a:pt x="1359" y="172"/>
                  </a:lnTo>
                  <a:lnTo>
                    <a:pt x="1306" y="141"/>
                  </a:lnTo>
                  <a:lnTo>
                    <a:pt x="1249" y="117"/>
                  </a:lnTo>
                  <a:lnTo>
                    <a:pt x="1192" y="97"/>
                  </a:lnTo>
                  <a:lnTo>
                    <a:pt x="1133" y="83"/>
                  </a:lnTo>
                  <a:lnTo>
                    <a:pt x="1076" y="73"/>
                  </a:lnTo>
                  <a:lnTo>
                    <a:pt x="1018" y="71"/>
                  </a:lnTo>
                  <a:lnTo>
                    <a:pt x="963" y="73"/>
                  </a:lnTo>
                  <a:lnTo>
                    <a:pt x="906" y="81"/>
                  </a:lnTo>
                  <a:lnTo>
                    <a:pt x="849" y="95"/>
                  </a:lnTo>
                  <a:lnTo>
                    <a:pt x="794" y="113"/>
                  </a:lnTo>
                  <a:lnTo>
                    <a:pt x="737" y="139"/>
                  </a:lnTo>
                  <a:lnTo>
                    <a:pt x="684" y="169"/>
                  </a:lnTo>
                  <a:lnTo>
                    <a:pt x="633" y="204"/>
                  </a:lnTo>
                  <a:lnTo>
                    <a:pt x="584" y="246"/>
                  </a:lnTo>
                  <a:lnTo>
                    <a:pt x="538" y="295"/>
                  </a:lnTo>
                  <a:lnTo>
                    <a:pt x="497" y="349"/>
                  </a:lnTo>
                  <a:lnTo>
                    <a:pt x="462" y="410"/>
                  </a:lnTo>
                  <a:lnTo>
                    <a:pt x="430" y="478"/>
                  </a:lnTo>
                  <a:lnTo>
                    <a:pt x="405" y="551"/>
                  </a:lnTo>
                  <a:lnTo>
                    <a:pt x="385" y="631"/>
                  </a:lnTo>
                  <a:lnTo>
                    <a:pt x="373" y="718"/>
                  </a:lnTo>
                  <a:lnTo>
                    <a:pt x="370" y="813"/>
                  </a:lnTo>
                  <a:lnTo>
                    <a:pt x="375" y="916"/>
                  </a:lnTo>
                  <a:lnTo>
                    <a:pt x="389" y="1021"/>
                  </a:lnTo>
                  <a:lnTo>
                    <a:pt x="411" y="1127"/>
                  </a:lnTo>
                  <a:lnTo>
                    <a:pt x="438" y="1228"/>
                  </a:lnTo>
                  <a:lnTo>
                    <a:pt x="468" y="1327"/>
                  </a:lnTo>
                  <a:lnTo>
                    <a:pt x="497" y="1418"/>
                  </a:lnTo>
                  <a:lnTo>
                    <a:pt x="527" y="1503"/>
                  </a:lnTo>
                  <a:lnTo>
                    <a:pt x="556" y="1583"/>
                  </a:lnTo>
                  <a:lnTo>
                    <a:pt x="587" y="1670"/>
                  </a:lnTo>
                  <a:lnTo>
                    <a:pt x="617" y="1761"/>
                  </a:lnTo>
                  <a:lnTo>
                    <a:pt x="644" y="1854"/>
                  </a:lnTo>
                  <a:lnTo>
                    <a:pt x="668" y="1950"/>
                  </a:lnTo>
                  <a:lnTo>
                    <a:pt x="686" y="2045"/>
                  </a:lnTo>
                  <a:lnTo>
                    <a:pt x="699" y="2136"/>
                  </a:lnTo>
                  <a:lnTo>
                    <a:pt x="703" y="2225"/>
                  </a:lnTo>
                  <a:lnTo>
                    <a:pt x="701" y="2253"/>
                  </a:lnTo>
                  <a:lnTo>
                    <a:pt x="697" y="2271"/>
                  </a:lnTo>
                  <a:lnTo>
                    <a:pt x="690" y="2283"/>
                  </a:lnTo>
                  <a:lnTo>
                    <a:pt x="676" y="2289"/>
                  </a:lnTo>
                  <a:lnTo>
                    <a:pt x="654" y="2291"/>
                  </a:lnTo>
                  <a:lnTo>
                    <a:pt x="106" y="2291"/>
                  </a:lnTo>
                  <a:lnTo>
                    <a:pt x="0" y="1763"/>
                  </a:lnTo>
                  <a:lnTo>
                    <a:pt x="81" y="1763"/>
                  </a:lnTo>
                  <a:lnTo>
                    <a:pt x="95" y="1845"/>
                  </a:lnTo>
                  <a:lnTo>
                    <a:pt x="114" y="1924"/>
                  </a:lnTo>
                  <a:lnTo>
                    <a:pt x="136" y="2003"/>
                  </a:lnTo>
                  <a:lnTo>
                    <a:pt x="142" y="2019"/>
                  </a:lnTo>
                  <a:lnTo>
                    <a:pt x="157" y="2047"/>
                  </a:lnTo>
                  <a:lnTo>
                    <a:pt x="171" y="2057"/>
                  </a:lnTo>
                  <a:lnTo>
                    <a:pt x="189" y="2065"/>
                  </a:lnTo>
                  <a:lnTo>
                    <a:pt x="214" y="2073"/>
                  </a:lnTo>
                  <a:lnTo>
                    <a:pt x="248" y="2077"/>
                  </a:lnTo>
                  <a:lnTo>
                    <a:pt x="293" y="2081"/>
                  </a:lnTo>
                  <a:lnTo>
                    <a:pt x="607" y="2081"/>
                  </a:lnTo>
                  <a:lnTo>
                    <a:pt x="587" y="2003"/>
                  </a:lnTo>
                  <a:lnTo>
                    <a:pt x="558" y="1930"/>
                  </a:lnTo>
                  <a:lnTo>
                    <a:pt x="525" y="1854"/>
                  </a:lnTo>
                  <a:lnTo>
                    <a:pt x="483" y="1779"/>
                  </a:lnTo>
                  <a:lnTo>
                    <a:pt x="436" y="1700"/>
                  </a:lnTo>
                  <a:lnTo>
                    <a:pt x="383" y="1618"/>
                  </a:lnTo>
                  <a:lnTo>
                    <a:pt x="324" y="1529"/>
                  </a:lnTo>
                  <a:lnTo>
                    <a:pt x="275" y="1452"/>
                  </a:lnTo>
                  <a:lnTo>
                    <a:pt x="228" y="1374"/>
                  </a:lnTo>
                  <a:lnTo>
                    <a:pt x="183" y="1297"/>
                  </a:lnTo>
                  <a:lnTo>
                    <a:pt x="144" y="1220"/>
                  </a:lnTo>
                  <a:lnTo>
                    <a:pt x="110" y="1142"/>
                  </a:lnTo>
                  <a:lnTo>
                    <a:pt x="81" y="1063"/>
                  </a:lnTo>
                  <a:lnTo>
                    <a:pt x="59" y="982"/>
                  </a:lnTo>
                  <a:lnTo>
                    <a:pt x="46" y="898"/>
                  </a:lnTo>
                  <a:lnTo>
                    <a:pt x="42" y="813"/>
                  </a:lnTo>
                  <a:lnTo>
                    <a:pt x="47" y="720"/>
                  </a:lnTo>
                  <a:lnTo>
                    <a:pt x="67" y="629"/>
                  </a:lnTo>
                  <a:lnTo>
                    <a:pt x="97" y="541"/>
                  </a:lnTo>
                  <a:lnTo>
                    <a:pt x="140" y="458"/>
                  </a:lnTo>
                  <a:lnTo>
                    <a:pt x="191" y="379"/>
                  </a:lnTo>
                  <a:lnTo>
                    <a:pt x="254" y="307"/>
                  </a:lnTo>
                  <a:lnTo>
                    <a:pt x="324" y="240"/>
                  </a:lnTo>
                  <a:lnTo>
                    <a:pt x="403" y="180"/>
                  </a:lnTo>
                  <a:lnTo>
                    <a:pt x="491" y="127"/>
                  </a:lnTo>
                  <a:lnTo>
                    <a:pt x="586" y="83"/>
                  </a:lnTo>
                  <a:lnTo>
                    <a:pt x="688" y="48"/>
                  </a:lnTo>
                  <a:lnTo>
                    <a:pt x="794" y="22"/>
                  </a:lnTo>
                  <a:lnTo>
                    <a:pt x="906" y="6"/>
                  </a:lnTo>
                  <a:lnTo>
                    <a:pt x="10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3194" y="1299"/>
              <a:ext cx="374" cy="1626"/>
            </a:xfrm>
            <a:custGeom>
              <a:avLst/>
              <a:gdLst/>
              <a:ahLst/>
              <a:cxnLst>
                <a:cxn ang="0">
                  <a:pos x="726" y="2"/>
                </a:cxn>
                <a:cxn ang="0">
                  <a:pos x="746" y="20"/>
                </a:cxn>
                <a:cxn ang="0">
                  <a:pos x="748" y="40"/>
                </a:cxn>
                <a:cxn ang="0">
                  <a:pos x="742" y="50"/>
                </a:cxn>
                <a:cxn ang="0">
                  <a:pos x="722" y="72"/>
                </a:cxn>
                <a:cxn ang="0">
                  <a:pos x="616" y="185"/>
                </a:cxn>
                <a:cxn ang="0">
                  <a:pos x="471" y="393"/>
                </a:cxn>
                <a:cxn ang="0">
                  <a:pos x="359" y="619"/>
                </a:cxn>
                <a:cxn ang="0">
                  <a:pos x="279" y="859"/>
                </a:cxn>
                <a:cxn ang="0">
                  <a:pos x="226" y="1109"/>
                </a:cxn>
                <a:cxn ang="0">
                  <a:pos x="196" y="1365"/>
                </a:cxn>
                <a:cxn ang="0">
                  <a:pos x="186" y="1627"/>
                </a:cxn>
                <a:cxn ang="0">
                  <a:pos x="192" y="1845"/>
                </a:cxn>
                <a:cxn ang="0">
                  <a:pos x="216" y="2073"/>
                </a:cxn>
                <a:cxn ang="0">
                  <a:pos x="259" y="2303"/>
                </a:cxn>
                <a:cxn ang="0">
                  <a:pos x="324" y="2533"/>
                </a:cxn>
                <a:cxn ang="0">
                  <a:pos x="416" y="2753"/>
                </a:cxn>
                <a:cxn ang="0">
                  <a:pos x="538" y="2961"/>
                </a:cxn>
                <a:cxn ang="0">
                  <a:pos x="693" y="3150"/>
                </a:cxn>
                <a:cxn ang="0">
                  <a:pos x="738" y="3198"/>
                </a:cxn>
                <a:cxn ang="0">
                  <a:pos x="748" y="3217"/>
                </a:cxn>
                <a:cxn ang="0">
                  <a:pos x="746" y="3235"/>
                </a:cxn>
                <a:cxn ang="0">
                  <a:pos x="726" y="3251"/>
                </a:cxn>
                <a:cxn ang="0">
                  <a:pos x="703" y="3249"/>
                </a:cxn>
                <a:cxn ang="0">
                  <a:pos x="664" y="3225"/>
                </a:cxn>
                <a:cxn ang="0">
                  <a:pos x="601" y="3174"/>
                </a:cxn>
                <a:cxn ang="0">
                  <a:pos x="524" y="3098"/>
                </a:cxn>
                <a:cxn ang="0">
                  <a:pos x="436" y="2997"/>
                </a:cxn>
                <a:cxn ang="0">
                  <a:pos x="343" y="2872"/>
                </a:cxn>
                <a:cxn ang="0">
                  <a:pos x="255" y="2723"/>
                </a:cxn>
                <a:cxn ang="0">
                  <a:pos x="159" y="2519"/>
                </a:cxn>
                <a:cxn ang="0">
                  <a:pos x="78" y="2273"/>
                </a:cxn>
                <a:cxn ang="0">
                  <a:pos x="29" y="2035"/>
                </a:cxn>
                <a:cxn ang="0">
                  <a:pos x="6" y="1815"/>
                </a:cxn>
                <a:cxn ang="0">
                  <a:pos x="0" y="1627"/>
                </a:cxn>
                <a:cxn ang="0">
                  <a:pos x="12" y="1375"/>
                </a:cxn>
                <a:cxn ang="0">
                  <a:pos x="55" y="1091"/>
                </a:cxn>
                <a:cxn ang="0">
                  <a:pos x="139" y="788"/>
                </a:cxn>
                <a:cxn ang="0">
                  <a:pos x="245" y="550"/>
                </a:cxn>
                <a:cxn ang="0">
                  <a:pos x="336" y="395"/>
                </a:cxn>
                <a:cxn ang="0">
                  <a:pos x="430" y="266"/>
                </a:cxn>
                <a:cxn ang="0">
                  <a:pos x="518" y="163"/>
                </a:cxn>
                <a:cxn ang="0">
                  <a:pos x="599" y="83"/>
                </a:cxn>
                <a:cxn ang="0">
                  <a:pos x="662" y="30"/>
                </a:cxn>
                <a:cxn ang="0">
                  <a:pos x="703" y="4"/>
                </a:cxn>
              </a:cxnLst>
              <a:rect l="0" t="0" r="r" b="b"/>
              <a:pathLst>
                <a:path w="748" h="3253">
                  <a:moveTo>
                    <a:pt x="713" y="0"/>
                  </a:moveTo>
                  <a:lnTo>
                    <a:pt x="726" y="2"/>
                  </a:lnTo>
                  <a:lnTo>
                    <a:pt x="738" y="8"/>
                  </a:lnTo>
                  <a:lnTo>
                    <a:pt x="746" y="20"/>
                  </a:lnTo>
                  <a:lnTo>
                    <a:pt x="748" y="36"/>
                  </a:lnTo>
                  <a:lnTo>
                    <a:pt x="748" y="40"/>
                  </a:lnTo>
                  <a:lnTo>
                    <a:pt x="746" y="44"/>
                  </a:lnTo>
                  <a:lnTo>
                    <a:pt x="742" y="50"/>
                  </a:lnTo>
                  <a:lnTo>
                    <a:pt x="734" y="60"/>
                  </a:lnTo>
                  <a:lnTo>
                    <a:pt x="722" y="72"/>
                  </a:lnTo>
                  <a:lnTo>
                    <a:pt x="703" y="87"/>
                  </a:lnTo>
                  <a:lnTo>
                    <a:pt x="616" y="185"/>
                  </a:lnTo>
                  <a:lnTo>
                    <a:pt x="540" y="286"/>
                  </a:lnTo>
                  <a:lnTo>
                    <a:pt x="471" y="393"/>
                  </a:lnTo>
                  <a:lnTo>
                    <a:pt x="412" y="504"/>
                  </a:lnTo>
                  <a:lnTo>
                    <a:pt x="359" y="619"/>
                  </a:lnTo>
                  <a:lnTo>
                    <a:pt x="316" y="738"/>
                  </a:lnTo>
                  <a:lnTo>
                    <a:pt x="279" y="859"/>
                  </a:lnTo>
                  <a:lnTo>
                    <a:pt x="249" y="982"/>
                  </a:lnTo>
                  <a:lnTo>
                    <a:pt x="226" y="1109"/>
                  </a:lnTo>
                  <a:lnTo>
                    <a:pt x="208" y="1236"/>
                  </a:lnTo>
                  <a:lnTo>
                    <a:pt x="196" y="1365"/>
                  </a:lnTo>
                  <a:lnTo>
                    <a:pt x="188" y="1496"/>
                  </a:lnTo>
                  <a:lnTo>
                    <a:pt x="186" y="1627"/>
                  </a:lnTo>
                  <a:lnTo>
                    <a:pt x="188" y="1734"/>
                  </a:lnTo>
                  <a:lnTo>
                    <a:pt x="192" y="1845"/>
                  </a:lnTo>
                  <a:lnTo>
                    <a:pt x="202" y="1958"/>
                  </a:lnTo>
                  <a:lnTo>
                    <a:pt x="216" y="2073"/>
                  </a:lnTo>
                  <a:lnTo>
                    <a:pt x="235" y="2188"/>
                  </a:lnTo>
                  <a:lnTo>
                    <a:pt x="259" y="2303"/>
                  </a:lnTo>
                  <a:lnTo>
                    <a:pt x="288" y="2418"/>
                  </a:lnTo>
                  <a:lnTo>
                    <a:pt x="324" y="2533"/>
                  </a:lnTo>
                  <a:lnTo>
                    <a:pt x="367" y="2644"/>
                  </a:lnTo>
                  <a:lnTo>
                    <a:pt x="416" y="2753"/>
                  </a:lnTo>
                  <a:lnTo>
                    <a:pt x="473" y="2858"/>
                  </a:lnTo>
                  <a:lnTo>
                    <a:pt x="538" y="2961"/>
                  </a:lnTo>
                  <a:lnTo>
                    <a:pt x="610" y="3059"/>
                  </a:lnTo>
                  <a:lnTo>
                    <a:pt x="693" y="3150"/>
                  </a:lnTo>
                  <a:lnTo>
                    <a:pt x="728" y="3186"/>
                  </a:lnTo>
                  <a:lnTo>
                    <a:pt x="738" y="3198"/>
                  </a:lnTo>
                  <a:lnTo>
                    <a:pt x="744" y="3205"/>
                  </a:lnTo>
                  <a:lnTo>
                    <a:pt x="748" y="3217"/>
                  </a:lnTo>
                  <a:lnTo>
                    <a:pt x="748" y="3221"/>
                  </a:lnTo>
                  <a:lnTo>
                    <a:pt x="746" y="3235"/>
                  </a:lnTo>
                  <a:lnTo>
                    <a:pt x="738" y="3245"/>
                  </a:lnTo>
                  <a:lnTo>
                    <a:pt x="726" y="3251"/>
                  </a:lnTo>
                  <a:lnTo>
                    <a:pt x="713" y="3253"/>
                  </a:lnTo>
                  <a:lnTo>
                    <a:pt x="703" y="3249"/>
                  </a:lnTo>
                  <a:lnTo>
                    <a:pt x="685" y="3241"/>
                  </a:lnTo>
                  <a:lnTo>
                    <a:pt x="664" y="3225"/>
                  </a:lnTo>
                  <a:lnTo>
                    <a:pt x="634" y="3201"/>
                  </a:lnTo>
                  <a:lnTo>
                    <a:pt x="601" y="3174"/>
                  </a:lnTo>
                  <a:lnTo>
                    <a:pt x="563" y="3140"/>
                  </a:lnTo>
                  <a:lnTo>
                    <a:pt x="524" y="3098"/>
                  </a:lnTo>
                  <a:lnTo>
                    <a:pt x="481" y="3051"/>
                  </a:lnTo>
                  <a:lnTo>
                    <a:pt x="436" y="2997"/>
                  </a:lnTo>
                  <a:lnTo>
                    <a:pt x="391" y="2938"/>
                  </a:lnTo>
                  <a:lnTo>
                    <a:pt x="343" y="2872"/>
                  </a:lnTo>
                  <a:lnTo>
                    <a:pt x="298" y="2801"/>
                  </a:lnTo>
                  <a:lnTo>
                    <a:pt x="255" y="2723"/>
                  </a:lnTo>
                  <a:lnTo>
                    <a:pt x="212" y="2640"/>
                  </a:lnTo>
                  <a:lnTo>
                    <a:pt x="159" y="2519"/>
                  </a:lnTo>
                  <a:lnTo>
                    <a:pt x="114" y="2396"/>
                  </a:lnTo>
                  <a:lnTo>
                    <a:pt x="78" y="2273"/>
                  </a:lnTo>
                  <a:lnTo>
                    <a:pt x="51" y="2152"/>
                  </a:lnTo>
                  <a:lnTo>
                    <a:pt x="29" y="2035"/>
                  </a:lnTo>
                  <a:lnTo>
                    <a:pt x="16" y="1922"/>
                  </a:lnTo>
                  <a:lnTo>
                    <a:pt x="6" y="1815"/>
                  </a:lnTo>
                  <a:lnTo>
                    <a:pt x="2" y="1716"/>
                  </a:lnTo>
                  <a:lnTo>
                    <a:pt x="0" y="1627"/>
                  </a:lnTo>
                  <a:lnTo>
                    <a:pt x="2" y="1506"/>
                  </a:lnTo>
                  <a:lnTo>
                    <a:pt x="12" y="1375"/>
                  </a:lnTo>
                  <a:lnTo>
                    <a:pt x="27" y="1236"/>
                  </a:lnTo>
                  <a:lnTo>
                    <a:pt x="55" y="1091"/>
                  </a:lnTo>
                  <a:lnTo>
                    <a:pt x="90" y="940"/>
                  </a:lnTo>
                  <a:lnTo>
                    <a:pt x="139" y="788"/>
                  </a:lnTo>
                  <a:lnTo>
                    <a:pt x="202" y="635"/>
                  </a:lnTo>
                  <a:lnTo>
                    <a:pt x="245" y="550"/>
                  </a:lnTo>
                  <a:lnTo>
                    <a:pt x="288" y="468"/>
                  </a:lnTo>
                  <a:lnTo>
                    <a:pt x="336" y="395"/>
                  </a:lnTo>
                  <a:lnTo>
                    <a:pt x="383" y="327"/>
                  </a:lnTo>
                  <a:lnTo>
                    <a:pt x="430" y="266"/>
                  </a:lnTo>
                  <a:lnTo>
                    <a:pt x="475" y="210"/>
                  </a:lnTo>
                  <a:lnTo>
                    <a:pt x="518" y="163"/>
                  </a:lnTo>
                  <a:lnTo>
                    <a:pt x="559" y="119"/>
                  </a:lnTo>
                  <a:lnTo>
                    <a:pt x="599" y="83"/>
                  </a:lnTo>
                  <a:lnTo>
                    <a:pt x="632" y="54"/>
                  </a:lnTo>
                  <a:lnTo>
                    <a:pt x="662" y="30"/>
                  </a:lnTo>
                  <a:lnTo>
                    <a:pt x="685" y="14"/>
                  </a:lnTo>
                  <a:lnTo>
                    <a:pt x="703" y="4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3684" y="1796"/>
              <a:ext cx="848" cy="1072"/>
            </a:xfrm>
            <a:custGeom>
              <a:avLst/>
              <a:gdLst/>
              <a:ahLst/>
              <a:cxnLst>
                <a:cxn ang="0">
                  <a:pos x="754" y="18"/>
                </a:cxn>
                <a:cxn ang="0">
                  <a:pos x="899" y="105"/>
                </a:cxn>
                <a:cxn ang="0">
                  <a:pos x="1003" y="244"/>
                </a:cxn>
                <a:cxn ang="0">
                  <a:pos x="1093" y="462"/>
                </a:cxn>
                <a:cxn ang="0">
                  <a:pos x="1162" y="734"/>
                </a:cxn>
                <a:cxn ang="0">
                  <a:pos x="1186" y="936"/>
                </a:cxn>
                <a:cxn ang="0">
                  <a:pos x="1266" y="825"/>
                </a:cxn>
                <a:cxn ang="0">
                  <a:pos x="1516" y="246"/>
                </a:cxn>
                <a:cxn ang="0">
                  <a:pos x="1633" y="40"/>
                </a:cxn>
                <a:cxn ang="0">
                  <a:pos x="1667" y="40"/>
                </a:cxn>
                <a:cxn ang="0">
                  <a:pos x="1692" y="55"/>
                </a:cxn>
                <a:cxn ang="0">
                  <a:pos x="1686" y="95"/>
                </a:cxn>
                <a:cxn ang="0">
                  <a:pos x="1655" y="157"/>
                </a:cxn>
                <a:cxn ang="0">
                  <a:pos x="1514" y="450"/>
                </a:cxn>
                <a:cxn ang="0">
                  <a:pos x="1380" y="756"/>
                </a:cxn>
                <a:cxn ang="0">
                  <a:pos x="1223" y="1166"/>
                </a:cxn>
                <a:cxn ang="0">
                  <a:pos x="1168" y="1386"/>
                </a:cxn>
                <a:cxn ang="0">
                  <a:pos x="1142" y="1537"/>
                </a:cxn>
                <a:cxn ang="0">
                  <a:pos x="1095" y="1759"/>
                </a:cxn>
                <a:cxn ang="0">
                  <a:pos x="1029" y="2007"/>
                </a:cxn>
                <a:cxn ang="0">
                  <a:pos x="983" y="2120"/>
                </a:cxn>
                <a:cxn ang="0">
                  <a:pos x="928" y="2140"/>
                </a:cxn>
                <a:cxn ang="0">
                  <a:pos x="905" y="2083"/>
                </a:cxn>
                <a:cxn ang="0">
                  <a:pos x="919" y="1983"/>
                </a:cxn>
                <a:cxn ang="0">
                  <a:pos x="954" y="1823"/>
                </a:cxn>
                <a:cxn ang="0">
                  <a:pos x="1003" y="1632"/>
                </a:cxn>
                <a:cxn ang="0">
                  <a:pos x="1054" y="1444"/>
                </a:cxn>
                <a:cxn ang="0">
                  <a:pos x="1093" y="1307"/>
                </a:cxn>
                <a:cxn ang="0">
                  <a:pos x="1109" y="1188"/>
                </a:cxn>
                <a:cxn ang="0">
                  <a:pos x="1111" y="978"/>
                </a:cxn>
                <a:cxn ang="0">
                  <a:pos x="1099" y="827"/>
                </a:cxn>
                <a:cxn ang="0">
                  <a:pos x="1068" y="662"/>
                </a:cxn>
                <a:cxn ang="0">
                  <a:pos x="1009" y="504"/>
                </a:cxn>
                <a:cxn ang="0">
                  <a:pos x="915" y="369"/>
                </a:cxn>
                <a:cxn ang="0">
                  <a:pos x="777" y="276"/>
                </a:cxn>
                <a:cxn ang="0">
                  <a:pos x="587" y="240"/>
                </a:cxn>
                <a:cxn ang="0">
                  <a:pos x="510" y="246"/>
                </a:cxn>
                <a:cxn ang="0">
                  <a:pos x="406" y="272"/>
                </a:cxn>
                <a:cxn ang="0">
                  <a:pos x="284" y="333"/>
                </a:cxn>
                <a:cxn ang="0">
                  <a:pos x="169" y="442"/>
                </a:cxn>
                <a:cxn ang="0">
                  <a:pos x="76" y="619"/>
                </a:cxn>
                <a:cxn ang="0">
                  <a:pos x="45" y="629"/>
                </a:cxn>
                <a:cxn ang="0">
                  <a:pos x="4" y="611"/>
                </a:cxn>
                <a:cxn ang="0">
                  <a:pos x="9" y="539"/>
                </a:cxn>
                <a:cxn ang="0">
                  <a:pos x="64" y="412"/>
                </a:cxn>
                <a:cxn ang="0">
                  <a:pos x="165" y="260"/>
                </a:cxn>
                <a:cxn ang="0">
                  <a:pos x="306" y="117"/>
                </a:cxn>
                <a:cxn ang="0">
                  <a:pos x="489" y="22"/>
                </a:cxn>
              </a:cxnLst>
              <a:rect l="0" t="0" r="r" b="b"/>
              <a:pathLst>
                <a:path w="1694" h="2144">
                  <a:moveTo>
                    <a:pt x="632" y="0"/>
                  </a:moveTo>
                  <a:lnTo>
                    <a:pt x="695" y="4"/>
                  </a:lnTo>
                  <a:lnTo>
                    <a:pt x="754" y="18"/>
                  </a:lnTo>
                  <a:lnTo>
                    <a:pt x="807" y="40"/>
                  </a:lnTo>
                  <a:lnTo>
                    <a:pt x="856" y="69"/>
                  </a:lnTo>
                  <a:lnTo>
                    <a:pt x="899" y="105"/>
                  </a:lnTo>
                  <a:lnTo>
                    <a:pt x="938" y="147"/>
                  </a:lnTo>
                  <a:lnTo>
                    <a:pt x="974" y="192"/>
                  </a:lnTo>
                  <a:lnTo>
                    <a:pt x="1003" y="244"/>
                  </a:lnTo>
                  <a:lnTo>
                    <a:pt x="1033" y="299"/>
                  </a:lnTo>
                  <a:lnTo>
                    <a:pt x="1056" y="359"/>
                  </a:lnTo>
                  <a:lnTo>
                    <a:pt x="1093" y="462"/>
                  </a:lnTo>
                  <a:lnTo>
                    <a:pt x="1123" y="559"/>
                  </a:lnTo>
                  <a:lnTo>
                    <a:pt x="1146" y="650"/>
                  </a:lnTo>
                  <a:lnTo>
                    <a:pt x="1162" y="734"/>
                  </a:lnTo>
                  <a:lnTo>
                    <a:pt x="1174" y="809"/>
                  </a:lnTo>
                  <a:lnTo>
                    <a:pt x="1182" y="877"/>
                  </a:lnTo>
                  <a:lnTo>
                    <a:pt x="1186" y="936"/>
                  </a:lnTo>
                  <a:lnTo>
                    <a:pt x="1188" y="984"/>
                  </a:lnTo>
                  <a:lnTo>
                    <a:pt x="1188" y="1023"/>
                  </a:lnTo>
                  <a:lnTo>
                    <a:pt x="1266" y="825"/>
                  </a:lnTo>
                  <a:lnTo>
                    <a:pt x="1345" y="631"/>
                  </a:lnTo>
                  <a:lnTo>
                    <a:pt x="1429" y="436"/>
                  </a:lnTo>
                  <a:lnTo>
                    <a:pt x="1516" y="246"/>
                  </a:lnTo>
                  <a:lnTo>
                    <a:pt x="1612" y="57"/>
                  </a:lnTo>
                  <a:lnTo>
                    <a:pt x="1622" y="45"/>
                  </a:lnTo>
                  <a:lnTo>
                    <a:pt x="1633" y="40"/>
                  </a:lnTo>
                  <a:lnTo>
                    <a:pt x="1643" y="38"/>
                  </a:lnTo>
                  <a:lnTo>
                    <a:pt x="1659" y="38"/>
                  </a:lnTo>
                  <a:lnTo>
                    <a:pt x="1667" y="40"/>
                  </a:lnTo>
                  <a:lnTo>
                    <a:pt x="1677" y="42"/>
                  </a:lnTo>
                  <a:lnTo>
                    <a:pt x="1684" y="47"/>
                  </a:lnTo>
                  <a:lnTo>
                    <a:pt x="1692" y="55"/>
                  </a:lnTo>
                  <a:lnTo>
                    <a:pt x="1694" y="69"/>
                  </a:lnTo>
                  <a:lnTo>
                    <a:pt x="1692" y="79"/>
                  </a:lnTo>
                  <a:lnTo>
                    <a:pt x="1686" y="95"/>
                  </a:lnTo>
                  <a:lnTo>
                    <a:pt x="1677" y="113"/>
                  </a:lnTo>
                  <a:lnTo>
                    <a:pt x="1665" y="135"/>
                  </a:lnTo>
                  <a:lnTo>
                    <a:pt x="1655" y="157"/>
                  </a:lnTo>
                  <a:lnTo>
                    <a:pt x="1643" y="178"/>
                  </a:lnTo>
                  <a:lnTo>
                    <a:pt x="1555" y="357"/>
                  </a:lnTo>
                  <a:lnTo>
                    <a:pt x="1514" y="450"/>
                  </a:lnTo>
                  <a:lnTo>
                    <a:pt x="1468" y="549"/>
                  </a:lnTo>
                  <a:lnTo>
                    <a:pt x="1425" y="650"/>
                  </a:lnTo>
                  <a:lnTo>
                    <a:pt x="1380" y="756"/>
                  </a:lnTo>
                  <a:lnTo>
                    <a:pt x="1337" y="863"/>
                  </a:lnTo>
                  <a:lnTo>
                    <a:pt x="1258" y="1069"/>
                  </a:lnTo>
                  <a:lnTo>
                    <a:pt x="1223" y="1166"/>
                  </a:lnTo>
                  <a:lnTo>
                    <a:pt x="1194" y="1257"/>
                  </a:lnTo>
                  <a:lnTo>
                    <a:pt x="1180" y="1325"/>
                  </a:lnTo>
                  <a:lnTo>
                    <a:pt x="1168" y="1386"/>
                  </a:lnTo>
                  <a:lnTo>
                    <a:pt x="1162" y="1428"/>
                  </a:lnTo>
                  <a:lnTo>
                    <a:pt x="1152" y="1480"/>
                  </a:lnTo>
                  <a:lnTo>
                    <a:pt x="1142" y="1537"/>
                  </a:lnTo>
                  <a:lnTo>
                    <a:pt x="1131" y="1603"/>
                  </a:lnTo>
                  <a:lnTo>
                    <a:pt x="1115" y="1678"/>
                  </a:lnTo>
                  <a:lnTo>
                    <a:pt x="1095" y="1759"/>
                  </a:lnTo>
                  <a:lnTo>
                    <a:pt x="1074" y="1850"/>
                  </a:lnTo>
                  <a:lnTo>
                    <a:pt x="1046" y="1950"/>
                  </a:lnTo>
                  <a:lnTo>
                    <a:pt x="1029" y="2007"/>
                  </a:lnTo>
                  <a:lnTo>
                    <a:pt x="1013" y="2055"/>
                  </a:lnTo>
                  <a:lnTo>
                    <a:pt x="999" y="2092"/>
                  </a:lnTo>
                  <a:lnTo>
                    <a:pt x="983" y="2120"/>
                  </a:lnTo>
                  <a:lnTo>
                    <a:pt x="966" y="2138"/>
                  </a:lnTo>
                  <a:lnTo>
                    <a:pt x="946" y="2144"/>
                  </a:lnTo>
                  <a:lnTo>
                    <a:pt x="928" y="2140"/>
                  </a:lnTo>
                  <a:lnTo>
                    <a:pt x="917" y="2126"/>
                  </a:lnTo>
                  <a:lnTo>
                    <a:pt x="907" y="2106"/>
                  </a:lnTo>
                  <a:lnTo>
                    <a:pt x="905" y="2083"/>
                  </a:lnTo>
                  <a:lnTo>
                    <a:pt x="907" y="2059"/>
                  </a:lnTo>
                  <a:lnTo>
                    <a:pt x="911" y="2025"/>
                  </a:lnTo>
                  <a:lnTo>
                    <a:pt x="919" y="1983"/>
                  </a:lnTo>
                  <a:lnTo>
                    <a:pt x="928" y="1936"/>
                  </a:lnTo>
                  <a:lnTo>
                    <a:pt x="940" y="1880"/>
                  </a:lnTo>
                  <a:lnTo>
                    <a:pt x="954" y="1823"/>
                  </a:lnTo>
                  <a:lnTo>
                    <a:pt x="970" y="1761"/>
                  </a:lnTo>
                  <a:lnTo>
                    <a:pt x="985" y="1696"/>
                  </a:lnTo>
                  <a:lnTo>
                    <a:pt x="1003" y="1632"/>
                  </a:lnTo>
                  <a:lnTo>
                    <a:pt x="1021" y="1567"/>
                  </a:lnTo>
                  <a:lnTo>
                    <a:pt x="1038" y="1503"/>
                  </a:lnTo>
                  <a:lnTo>
                    <a:pt x="1054" y="1444"/>
                  </a:lnTo>
                  <a:lnTo>
                    <a:pt x="1072" y="1386"/>
                  </a:lnTo>
                  <a:lnTo>
                    <a:pt x="1088" y="1335"/>
                  </a:lnTo>
                  <a:lnTo>
                    <a:pt x="1093" y="1307"/>
                  </a:lnTo>
                  <a:lnTo>
                    <a:pt x="1101" y="1275"/>
                  </a:lnTo>
                  <a:lnTo>
                    <a:pt x="1105" y="1236"/>
                  </a:lnTo>
                  <a:lnTo>
                    <a:pt x="1109" y="1188"/>
                  </a:lnTo>
                  <a:lnTo>
                    <a:pt x="1113" y="1132"/>
                  </a:lnTo>
                  <a:lnTo>
                    <a:pt x="1113" y="1023"/>
                  </a:lnTo>
                  <a:lnTo>
                    <a:pt x="1111" y="978"/>
                  </a:lnTo>
                  <a:lnTo>
                    <a:pt x="1109" y="930"/>
                  </a:lnTo>
                  <a:lnTo>
                    <a:pt x="1105" y="879"/>
                  </a:lnTo>
                  <a:lnTo>
                    <a:pt x="1099" y="827"/>
                  </a:lnTo>
                  <a:lnTo>
                    <a:pt x="1091" y="771"/>
                  </a:lnTo>
                  <a:lnTo>
                    <a:pt x="1080" y="718"/>
                  </a:lnTo>
                  <a:lnTo>
                    <a:pt x="1068" y="662"/>
                  </a:lnTo>
                  <a:lnTo>
                    <a:pt x="1052" y="609"/>
                  </a:lnTo>
                  <a:lnTo>
                    <a:pt x="1033" y="555"/>
                  </a:lnTo>
                  <a:lnTo>
                    <a:pt x="1009" y="504"/>
                  </a:lnTo>
                  <a:lnTo>
                    <a:pt x="981" y="456"/>
                  </a:lnTo>
                  <a:lnTo>
                    <a:pt x="950" y="410"/>
                  </a:lnTo>
                  <a:lnTo>
                    <a:pt x="915" y="369"/>
                  </a:lnTo>
                  <a:lnTo>
                    <a:pt x="873" y="333"/>
                  </a:lnTo>
                  <a:lnTo>
                    <a:pt x="828" y="301"/>
                  </a:lnTo>
                  <a:lnTo>
                    <a:pt x="777" y="276"/>
                  </a:lnTo>
                  <a:lnTo>
                    <a:pt x="720" y="256"/>
                  </a:lnTo>
                  <a:lnTo>
                    <a:pt x="656" y="244"/>
                  </a:lnTo>
                  <a:lnTo>
                    <a:pt x="587" y="240"/>
                  </a:lnTo>
                  <a:lnTo>
                    <a:pt x="559" y="240"/>
                  </a:lnTo>
                  <a:lnTo>
                    <a:pt x="538" y="242"/>
                  </a:lnTo>
                  <a:lnTo>
                    <a:pt x="510" y="246"/>
                  </a:lnTo>
                  <a:lnTo>
                    <a:pt x="479" y="252"/>
                  </a:lnTo>
                  <a:lnTo>
                    <a:pt x="443" y="260"/>
                  </a:lnTo>
                  <a:lnTo>
                    <a:pt x="406" y="272"/>
                  </a:lnTo>
                  <a:lnTo>
                    <a:pt x="367" y="287"/>
                  </a:lnTo>
                  <a:lnTo>
                    <a:pt x="326" y="307"/>
                  </a:lnTo>
                  <a:lnTo>
                    <a:pt x="284" y="333"/>
                  </a:lnTo>
                  <a:lnTo>
                    <a:pt x="243" y="363"/>
                  </a:lnTo>
                  <a:lnTo>
                    <a:pt x="206" y="401"/>
                  </a:lnTo>
                  <a:lnTo>
                    <a:pt x="169" y="442"/>
                  </a:lnTo>
                  <a:lnTo>
                    <a:pt x="133" y="494"/>
                  </a:lnTo>
                  <a:lnTo>
                    <a:pt x="102" y="551"/>
                  </a:lnTo>
                  <a:lnTo>
                    <a:pt x="76" y="619"/>
                  </a:lnTo>
                  <a:lnTo>
                    <a:pt x="74" y="613"/>
                  </a:lnTo>
                  <a:lnTo>
                    <a:pt x="64" y="629"/>
                  </a:lnTo>
                  <a:lnTo>
                    <a:pt x="45" y="629"/>
                  </a:lnTo>
                  <a:lnTo>
                    <a:pt x="27" y="627"/>
                  </a:lnTo>
                  <a:lnTo>
                    <a:pt x="11" y="621"/>
                  </a:lnTo>
                  <a:lnTo>
                    <a:pt x="4" y="611"/>
                  </a:lnTo>
                  <a:lnTo>
                    <a:pt x="0" y="593"/>
                  </a:lnTo>
                  <a:lnTo>
                    <a:pt x="2" y="571"/>
                  </a:lnTo>
                  <a:lnTo>
                    <a:pt x="9" y="539"/>
                  </a:lnTo>
                  <a:lnTo>
                    <a:pt x="23" y="502"/>
                  </a:lnTo>
                  <a:lnTo>
                    <a:pt x="41" y="460"/>
                  </a:lnTo>
                  <a:lnTo>
                    <a:pt x="64" y="412"/>
                  </a:lnTo>
                  <a:lnTo>
                    <a:pt x="94" y="363"/>
                  </a:lnTo>
                  <a:lnTo>
                    <a:pt x="125" y="311"/>
                  </a:lnTo>
                  <a:lnTo>
                    <a:pt x="165" y="260"/>
                  </a:lnTo>
                  <a:lnTo>
                    <a:pt x="206" y="210"/>
                  </a:lnTo>
                  <a:lnTo>
                    <a:pt x="255" y="163"/>
                  </a:lnTo>
                  <a:lnTo>
                    <a:pt x="306" y="117"/>
                  </a:lnTo>
                  <a:lnTo>
                    <a:pt x="363" y="79"/>
                  </a:lnTo>
                  <a:lnTo>
                    <a:pt x="424" y="45"/>
                  </a:lnTo>
                  <a:lnTo>
                    <a:pt x="489" y="22"/>
                  </a:lnTo>
                  <a:lnTo>
                    <a:pt x="557" y="6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4681" y="1299"/>
              <a:ext cx="375" cy="1626"/>
            </a:xfrm>
            <a:custGeom>
              <a:avLst/>
              <a:gdLst/>
              <a:ahLst/>
              <a:cxnLst>
                <a:cxn ang="0">
                  <a:pos x="45" y="4"/>
                </a:cxn>
                <a:cxn ang="0">
                  <a:pos x="84" y="30"/>
                </a:cxn>
                <a:cxn ang="0">
                  <a:pos x="147" y="81"/>
                </a:cxn>
                <a:cxn ang="0">
                  <a:pos x="224" y="157"/>
                </a:cxn>
                <a:cxn ang="0">
                  <a:pos x="312" y="258"/>
                </a:cxn>
                <a:cxn ang="0">
                  <a:pos x="404" y="383"/>
                </a:cxn>
                <a:cxn ang="0">
                  <a:pos x="493" y="530"/>
                </a:cxn>
                <a:cxn ang="0">
                  <a:pos x="595" y="752"/>
                </a:cxn>
                <a:cxn ang="0">
                  <a:pos x="681" y="1028"/>
                </a:cxn>
                <a:cxn ang="0">
                  <a:pos x="728" y="1289"/>
                </a:cxn>
                <a:cxn ang="0">
                  <a:pos x="746" y="1523"/>
                </a:cxn>
                <a:cxn ang="0">
                  <a:pos x="750" y="1627"/>
                </a:cxn>
                <a:cxn ang="0">
                  <a:pos x="742" y="1845"/>
                </a:cxn>
                <a:cxn ang="0">
                  <a:pos x="711" y="2089"/>
                </a:cxn>
                <a:cxn ang="0">
                  <a:pos x="648" y="2351"/>
                </a:cxn>
                <a:cxn ang="0">
                  <a:pos x="548" y="2618"/>
                </a:cxn>
                <a:cxn ang="0">
                  <a:pos x="461" y="2785"/>
                </a:cxn>
                <a:cxn ang="0">
                  <a:pos x="367" y="2926"/>
                </a:cxn>
                <a:cxn ang="0">
                  <a:pos x="275" y="3043"/>
                </a:cxn>
                <a:cxn ang="0">
                  <a:pos x="190" y="3134"/>
                </a:cxn>
                <a:cxn ang="0">
                  <a:pos x="118" y="3199"/>
                </a:cxn>
                <a:cxn ang="0">
                  <a:pos x="63" y="3239"/>
                </a:cxn>
                <a:cxn ang="0">
                  <a:pos x="35" y="3253"/>
                </a:cxn>
                <a:cxn ang="0">
                  <a:pos x="4" y="3237"/>
                </a:cxn>
                <a:cxn ang="0">
                  <a:pos x="0" y="3215"/>
                </a:cxn>
                <a:cxn ang="0">
                  <a:pos x="13" y="3194"/>
                </a:cxn>
                <a:cxn ang="0">
                  <a:pos x="45" y="3166"/>
                </a:cxn>
                <a:cxn ang="0">
                  <a:pos x="200" y="2981"/>
                </a:cxn>
                <a:cxn ang="0">
                  <a:pos x="322" y="2779"/>
                </a:cxn>
                <a:cxn ang="0">
                  <a:pos x="416" y="2565"/>
                </a:cxn>
                <a:cxn ang="0">
                  <a:pos x="485" y="2339"/>
                </a:cxn>
                <a:cxn ang="0">
                  <a:pos x="530" y="2105"/>
                </a:cxn>
                <a:cxn ang="0">
                  <a:pos x="553" y="1867"/>
                </a:cxn>
                <a:cxn ang="0">
                  <a:pos x="561" y="1627"/>
                </a:cxn>
                <a:cxn ang="0">
                  <a:pos x="546" y="1299"/>
                </a:cxn>
                <a:cxn ang="0">
                  <a:pos x="502" y="1002"/>
                </a:cxn>
                <a:cxn ang="0">
                  <a:pos x="430" y="732"/>
                </a:cxn>
                <a:cxn ang="0">
                  <a:pos x="332" y="492"/>
                </a:cxn>
                <a:cxn ang="0">
                  <a:pos x="208" y="284"/>
                </a:cxn>
                <a:cxn ang="0">
                  <a:pos x="61" y="107"/>
                </a:cxn>
                <a:cxn ang="0">
                  <a:pos x="21" y="70"/>
                </a:cxn>
                <a:cxn ang="0">
                  <a:pos x="4" y="50"/>
                </a:cxn>
                <a:cxn ang="0">
                  <a:pos x="0" y="36"/>
                </a:cxn>
                <a:cxn ang="0">
                  <a:pos x="17" y="4"/>
                </a:cxn>
              </a:cxnLst>
              <a:rect l="0" t="0" r="r" b="b"/>
              <a:pathLst>
                <a:path w="750" h="3253">
                  <a:moveTo>
                    <a:pt x="35" y="0"/>
                  </a:moveTo>
                  <a:lnTo>
                    <a:pt x="45" y="4"/>
                  </a:lnTo>
                  <a:lnTo>
                    <a:pt x="63" y="14"/>
                  </a:lnTo>
                  <a:lnTo>
                    <a:pt x="84" y="30"/>
                  </a:lnTo>
                  <a:lnTo>
                    <a:pt x="114" y="52"/>
                  </a:lnTo>
                  <a:lnTo>
                    <a:pt x="147" y="81"/>
                  </a:lnTo>
                  <a:lnTo>
                    <a:pt x="184" y="115"/>
                  </a:lnTo>
                  <a:lnTo>
                    <a:pt x="224" y="157"/>
                  </a:lnTo>
                  <a:lnTo>
                    <a:pt x="267" y="204"/>
                  </a:lnTo>
                  <a:lnTo>
                    <a:pt x="312" y="258"/>
                  </a:lnTo>
                  <a:lnTo>
                    <a:pt x="357" y="318"/>
                  </a:lnTo>
                  <a:lnTo>
                    <a:pt x="404" y="383"/>
                  </a:lnTo>
                  <a:lnTo>
                    <a:pt x="449" y="454"/>
                  </a:lnTo>
                  <a:lnTo>
                    <a:pt x="493" y="530"/>
                  </a:lnTo>
                  <a:lnTo>
                    <a:pt x="536" y="613"/>
                  </a:lnTo>
                  <a:lnTo>
                    <a:pt x="595" y="752"/>
                  </a:lnTo>
                  <a:lnTo>
                    <a:pt x="644" y="891"/>
                  </a:lnTo>
                  <a:lnTo>
                    <a:pt x="681" y="1028"/>
                  </a:lnTo>
                  <a:lnTo>
                    <a:pt x="709" y="1160"/>
                  </a:lnTo>
                  <a:lnTo>
                    <a:pt x="728" y="1289"/>
                  </a:lnTo>
                  <a:lnTo>
                    <a:pt x="740" y="1410"/>
                  </a:lnTo>
                  <a:lnTo>
                    <a:pt x="746" y="1523"/>
                  </a:lnTo>
                  <a:lnTo>
                    <a:pt x="748" y="1625"/>
                  </a:lnTo>
                  <a:lnTo>
                    <a:pt x="750" y="1627"/>
                  </a:lnTo>
                  <a:lnTo>
                    <a:pt x="748" y="1732"/>
                  </a:lnTo>
                  <a:lnTo>
                    <a:pt x="742" y="1845"/>
                  </a:lnTo>
                  <a:lnTo>
                    <a:pt x="728" y="1964"/>
                  </a:lnTo>
                  <a:lnTo>
                    <a:pt x="711" y="2089"/>
                  </a:lnTo>
                  <a:lnTo>
                    <a:pt x="683" y="2218"/>
                  </a:lnTo>
                  <a:lnTo>
                    <a:pt x="648" y="2351"/>
                  </a:lnTo>
                  <a:lnTo>
                    <a:pt x="603" y="2483"/>
                  </a:lnTo>
                  <a:lnTo>
                    <a:pt x="548" y="2618"/>
                  </a:lnTo>
                  <a:lnTo>
                    <a:pt x="504" y="2704"/>
                  </a:lnTo>
                  <a:lnTo>
                    <a:pt x="461" y="2785"/>
                  </a:lnTo>
                  <a:lnTo>
                    <a:pt x="414" y="2858"/>
                  </a:lnTo>
                  <a:lnTo>
                    <a:pt x="367" y="2926"/>
                  </a:lnTo>
                  <a:lnTo>
                    <a:pt x="320" y="2987"/>
                  </a:lnTo>
                  <a:lnTo>
                    <a:pt x="275" y="3043"/>
                  </a:lnTo>
                  <a:lnTo>
                    <a:pt x="231" y="3090"/>
                  </a:lnTo>
                  <a:lnTo>
                    <a:pt x="190" y="3134"/>
                  </a:lnTo>
                  <a:lnTo>
                    <a:pt x="151" y="3170"/>
                  </a:lnTo>
                  <a:lnTo>
                    <a:pt x="118" y="3199"/>
                  </a:lnTo>
                  <a:lnTo>
                    <a:pt x="88" y="3223"/>
                  </a:lnTo>
                  <a:lnTo>
                    <a:pt x="63" y="3239"/>
                  </a:lnTo>
                  <a:lnTo>
                    <a:pt x="45" y="3249"/>
                  </a:lnTo>
                  <a:lnTo>
                    <a:pt x="35" y="3253"/>
                  </a:lnTo>
                  <a:lnTo>
                    <a:pt x="17" y="3249"/>
                  </a:lnTo>
                  <a:lnTo>
                    <a:pt x="4" y="3237"/>
                  </a:lnTo>
                  <a:lnTo>
                    <a:pt x="0" y="3221"/>
                  </a:lnTo>
                  <a:lnTo>
                    <a:pt x="0" y="3215"/>
                  </a:lnTo>
                  <a:lnTo>
                    <a:pt x="6" y="3203"/>
                  </a:lnTo>
                  <a:lnTo>
                    <a:pt x="13" y="3194"/>
                  </a:lnTo>
                  <a:lnTo>
                    <a:pt x="25" y="3182"/>
                  </a:lnTo>
                  <a:lnTo>
                    <a:pt x="45" y="3166"/>
                  </a:lnTo>
                  <a:lnTo>
                    <a:pt x="127" y="3077"/>
                  </a:lnTo>
                  <a:lnTo>
                    <a:pt x="200" y="2981"/>
                  </a:lnTo>
                  <a:lnTo>
                    <a:pt x="265" y="2882"/>
                  </a:lnTo>
                  <a:lnTo>
                    <a:pt x="322" y="2779"/>
                  </a:lnTo>
                  <a:lnTo>
                    <a:pt x="373" y="2674"/>
                  </a:lnTo>
                  <a:lnTo>
                    <a:pt x="416" y="2565"/>
                  </a:lnTo>
                  <a:lnTo>
                    <a:pt x="453" y="2452"/>
                  </a:lnTo>
                  <a:lnTo>
                    <a:pt x="485" y="2339"/>
                  </a:lnTo>
                  <a:lnTo>
                    <a:pt x="510" y="2222"/>
                  </a:lnTo>
                  <a:lnTo>
                    <a:pt x="530" y="2105"/>
                  </a:lnTo>
                  <a:lnTo>
                    <a:pt x="544" y="1986"/>
                  </a:lnTo>
                  <a:lnTo>
                    <a:pt x="553" y="1867"/>
                  </a:lnTo>
                  <a:lnTo>
                    <a:pt x="559" y="1746"/>
                  </a:lnTo>
                  <a:lnTo>
                    <a:pt x="561" y="1627"/>
                  </a:lnTo>
                  <a:lnTo>
                    <a:pt x="557" y="1460"/>
                  </a:lnTo>
                  <a:lnTo>
                    <a:pt x="546" y="1299"/>
                  </a:lnTo>
                  <a:lnTo>
                    <a:pt x="528" y="1147"/>
                  </a:lnTo>
                  <a:lnTo>
                    <a:pt x="502" y="1002"/>
                  </a:lnTo>
                  <a:lnTo>
                    <a:pt x="469" y="863"/>
                  </a:lnTo>
                  <a:lnTo>
                    <a:pt x="430" y="732"/>
                  </a:lnTo>
                  <a:lnTo>
                    <a:pt x="385" y="609"/>
                  </a:lnTo>
                  <a:lnTo>
                    <a:pt x="332" y="492"/>
                  </a:lnTo>
                  <a:lnTo>
                    <a:pt x="273" y="385"/>
                  </a:lnTo>
                  <a:lnTo>
                    <a:pt x="208" y="284"/>
                  </a:lnTo>
                  <a:lnTo>
                    <a:pt x="137" y="193"/>
                  </a:lnTo>
                  <a:lnTo>
                    <a:pt x="61" y="107"/>
                  </a:lnTo>
                  <a:lnTo>
                    <a:pt x="39" y="85"/>
                  </a:lnTo>
                  <a:lnTo>
                    <a:pt x="21" y="70"/>
                  </a:lnTo>
                  <a:lnTo>
                    <a:pt x="12" y="58"/>
                  </a:lnTo>
                  <a:lnTo>
                    <a:pt x="4" y="5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4" y="18"/>
                  </a:lnTo>
                  <a:lnTo>
                    <a:pt x="17" y="4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1371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FIELD THEORY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1371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BPS DEGENERACY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13716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CLASS S REALIZATION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23622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C5F01"/>
                </a:solidFill>
              </a:rPr>
              <a:t> string webs on C lifting to  </a:t>
            </a:r>
            <a:r>
              <a:rPr lang="en-US" sz="2800" dirty="0" smtClean="0">
                <a:solidFill>
                  <a:srgbClr val="0C5F01"/>
                </a:solidFill>
                <a:sym typeface="Mathematica1"/>
              </a:rPr>
              <a:t>  H</a:t>
            </a:r>
            <a:r>
              <a:rPr lang="en-US" sz="2800" baseline="-25000" dirty="0" smtClean="0">
                <a:solidFill>
                  <a:srgbClr val="0C5F01"/>
                </a:solidFill>
                <a:sym typeface="Mathematica1"/>
              </a:rPr>
              <a:t>1</a:t>
            </a:r>
            <a:r>
              <a:rPr lang="en-US" sz="2800" dirty="0" smtClean="0">
                <a:solidFill>
                  <a:srgbClr val="0C5F01"/>
                </a:solidFill>
                <a:sym typeface="Mathematica1"/>
              </a:rPr>
              <a:t>()</a:t>
            </a:r>
            <a:endParaRPr lang="en-US" sz="2800" dirty="0">
              <a:solidFill>
                <a:srgbClr val="0C5F0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352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800080"/>
                </a:solidFill>
              </a:rPr>
              <a:t>LINE DEFECT &amp; Framed BPS</a:t>
            </a:r>
            <a:endParaRPr lang="en-US" sz="2400" i="1" dirty="0">
              <a:solidFill>
                <a:srgbClr val="80008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81600" y="3429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800080"/>
                </a:solidFill>
              </a:rPr>
              <a:t>UV:</a:t>
            </a:r>
            <a:r>
              <a:rPr lang="en-US" sz="2400" dirty="0" err="1" smtClean="0">
                <a:solidFill>
                  <a:srgbClr val="800080"/>
                </a:solidFill>
                <a:sym typeface="Mathematica1"/>
              </a:rPr>
              <a:t>closed</a:t>
            </a:r>
            <a:r>
              <a:rPr lang="en-US" sz="2400" dirty="0" smtClean="0">
                <a:solidFill>
                  <a:srgbClr val="800080"/>
                </a:solidFill>
                <a:sym typeface="Mathematica1"/>
              </a:rPr>
              <a:t>  C</a:t>
            </a:r>
            <a:r>
              <a:rPr lang="en-US" sz="2400" dirty="0" smtClean="0">
                <a:solidFill>
                  <a:srgbClr val="800080"/>
                </a:solidFill>
              </a:rPr>
              <a:t>    </a:t>
            </a:r>
            <a:endParaRPr lang="en-US" sz="2400" dirty="0">
              <a:solidFill>
                <a:srgbClr val="80008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41910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9900"/>
                </a:solidFill>
              </a:rPr>
              <a:t>SURFACE DEFECT &amp; </a:t>
            </a:r>
            <a:r>
              <a:rPr lang="en-US" sz="2800" i="1" dirty="0" err="1" smtClean="0">
                <a:solidFill>
                  <a:srgbClr val="009900"/>
                </a:solidFill>
              </a:rPr>
              <a:t>Solitons</a:t>
            </a:r>
            <a:endParaRPr lang="en-US" sz="2800" i="1" dirty="0">
              <a:solidFill>
                <a:srgbClr val="009900"/>
              </a:solidFill>
            </a:endParaRPr>
          </a:p>
        </p:txBody>
      </p:sp>
      <p:grpSp>
        <p:nvGrpSpPr>
          <p:cNvPr id="6" name="Group 4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819400" y="4267200"/>
            <a:ext cx="1346914" cy="571500"/>
            <a:chOff x="2077" y="2881"/>
            <a:chExt cx="3983" cy="1690"/>
          </a:xfrm>
          <a:solidFill>
            <a:srgbClr val="0000FF"/>
          </a:solidFill>
        </p:grpSpPr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2077" y="3384"/>
              <a:ext cx="871" cy="1070"/>
            </a:xfrm>
            <a:custGeom>
              <a:avLst/>
              <a:gdLst/>
              <a:ahLst/>
              <a:cxnLst>
                <a:cxn ang="0">
                  <a:pos x="315" y="1"/>
                </a:cxn>
                <a:cxn ang="0">
                  <a:pos x="346" y="28"/>
                </a:cxn>
                <a:cxn ang="0">
                  <a:pos x="344" y="62"/>
                </a:cxn>
                <a:cxn ang="0">
                  <a:pos x="332" y="113"/>
                </a:cxn>
                <a:cxn ang="0">
                  <a:pos x="323" y="152"/>
                </a:cxn>
                <a:cxn ang="0">
                  <a:pos x="234" y="527"/>
                </a:cxn>
                <a:cxn ang="0">
                  <a:pos x="239" y="621"/>
                </a:cxn>
                <a:cxn ang="0">
                  <a:pos x="278" y="682"/>
                </a:cxn>
                <a:cxn ang="0">
                  <a:pos x="352" y="704"/>
                </a:cxn>
                <a:cxn ang="0">
                  <a:pos x="439" y="681"/>
                </a:cxn>
                <a:cxn ang="0">
                  <a:pos x="505" y="629"/>
                </a:cxn>
                <a:cxn ang="0">
                  <a:pos x="546" y="575"/>
                </a:cxn>
                <a:cxn ang="0">
                  <a:pos x="562" y="538"/>
                </a:cxn>
                <a:cxn ang="0">
                  <a:pos x="586" y="447"/>
                </a:cxn>
                <a:cxn ang="0">
                  <a:pos x="679" y="77"/>
                </a:cxn>
                <a:cxn ang="0">
                  <a:pos x="706" y="32"/>
                </a:cxn>
                <a:cxn ang="0">
                  <a:pos x="736" y="20"/>
                </a:cxn>
                <a:cxn ang="0">
                  <a:pos x="768" y="28"/>
                </a:cxn>
                <a:cxn ang="0">
                  <a:pos x="789" y="64"/>
                </a:cxn>
                <a:cxn ang="0">
                  <a:pos x="782" y="99"/>
                </a:cxn>
                <a:cxn ang="0">
                  <a:pos x="770" y="156"/>
                </a:cxn>
                <a:cxn ang="0">
                  <a:pos x="757" y="207"/>
                </a:cxn>
                <a:cxn ang="0">
                  <a:pos x="742" y="268"/>
                </a:cxn>
                <a:cxn ang="0">
                  <a:pos x="686" y="490"/>
                </a:cxn>
                <a:cxn ang="0">
                  <a:pos x="665" y="581"/>
                </a:cxn>
                <a:cxn ang="0">
                  <a:pos x="659" y="642"/>
                </a:cxn>
                <a:cxn ang="0">
                  <a:pos x="679" y="694"/>
                </a:cxn>
                <a:cxn ang="0">
                  <a:pos x="728" y="699"/>
                </a:cxn>
                <a:cxn ang="0">
                  <a:pos x="776" y="652"/>
                </a:cxn>
                <a:cxn ang="0">
                  <a:pos x="812" y="567"/>
                </a:cxn>
                <a:cxn ang="0">
                  <a:pos x="834" y="486"/>
                </a:cxn>
                <a:cxn ang="0">
                  <a:pos x="854" y="472"/>
                </a:cxn>
                <a:cxn ang="0">
                  <a:pos x="868" y="477"/>
                </a:cxn>
                <a:cxn ang="0">
                  <a:pos x="871" y="487"/>
                </a:cxn>
                <a:cxn ang="0">
                  <a:pos x="865" y="517"/>
                </a:cxn>
                <a:cxn ang="0">
                  <a:pos x="848" y="581"/>
                </a:cxn>
                <a:cxn ang="0">
                  <a:pos x="823" y="648"/>
                </a:cxn>
                <a:cxn ang="0">
                  <a:pos x="775" y="712"/>
                </a:cxn>
                <a:cxn ang="0">
                  <a:pos x="705" y="737"/>
                </a:cxn>
                <a:cxn ang="0">
                  <a:pos x="622" y="714"/>
                </a:cxn>
                <a:cxn ang="0">
                  <a:pos x="568" y="650"/>
                </a:cxn>
                <a:cxn ang="0">
                  <a:pos x="512" y="670"/>
                </a:cxn>
                <a:cxn ang="0">
                  <a:pos x="442" y="717"/>
                </a:cxn>
                <a:cxn ang="0">
                  <a:pos x="346" y="737"/>
                </a:cxn>
                <a:cxn ang="0">
                  <a:pos x="274" y="728"/>
                </a:cxn>
                <a:cxn ang="0">
                  <a:pos x="189" y="686"/>
                </a:cxn>
                <a:cxn ang="0">
                  <a:pos x="148" y="856"/>
                </a:cxn>
                <a:cxn ang="0">
                  <a:pos x="122" y="964"/>
                </a:cxn>
                <a:cxn ang="0">
                  <a:pos x="106" y="1021"/>
                </a:cxn>
                <a:cxn ang="0">
                  <a:pos x="98" y="1042"/>
                </a:cxn>
                <a:cxn ang="0">
                  <a:pos x="63" y="1067"/>
                </a:cxn>
                <a:cxn ang="0">
                  <a:pos x="17" y="1062"/>
                </a:cxn>
                <a:cxn ang="0">
                  <a:pos x="0" y="1026"/>
                </a:cxn>
                <a:cxn ang="0">
                  <a:pos x="5" y="1000"/>
                </a:cxn>
                <a:cxn ang="0">
                  <a:pos x="250" y="26"/>
                </a:cxn>
                <a:cxn ang="0">
                  <a:pos x="281" y="4"/>
                </a:cxn>
              </a:cxnLst>
              <a:rect l="0" t="0" r="r" b="b"/>
              <a:pathLst>
                <a:path w="871" h="1070">
                  <a:moveTo>
                    <a:pt x="296" y="0"/>
                  </a:moveTo>
                  <a:lnTo>
                    <a:pt x="300" y="0"/>
                  </a:lnTo>
                  <a:lnTo>
                    <a:pt x="315" y="1"/>
                  </a:lnTo>
                  <a:lnTo>
                    <a:pt x="329" y="8"/>
                  </a:lnTo>
                  <a:lnTo>
                    <a:pt x="339" y="17"/>
                  </a:lnTo>
                  <a:lnTo>
                    <a:pt x="346" y="28"/>
                  </a:lnTo>
                  <a:lnTo>
                    <a:pt x="348" y="44"/>
                  </a:lnTo>
                  <a:lnTo>
                    <a:pt x="347" y="50"/>
                  </a:lnTo>
                  <a:lnTo>
                    <a:pt x="344" y="62"/>
                  </a:lnTo>
                  <a:lnTo>
                    <a:pt x="341" y="77"/>
                  </a:lnTo>
                  <a:lnTo>
                    <a:pt x="336" y="94"/>
                  </a:lnTo>
                  <a:lnTo>
                    <a:pt x="332" y="113"/>
                  </a:lnTo>
                  <a:lnTo>
                    <a:pt x="327" y="131"/>
                  </a:lnTo>
                  <a:lnTo>
                    <a:pt x="323" y="148"/>
                  </a:lnTo>
                  <a:lnTo>
                    <a:pt x="323" y="152"/>
                  </a:lnTo>
                  <a:lnTo>
                    <a:pt x="254" y="425"/>
                  </a:lnTo>
                  <a:lnTo>
                    <a:pt x="239" y="492"/>
                  </a:lnTo>
                  <a:lnTo>
                    <a:pt x="234" y="527"/>
                  </a:lnTo>
                  <a:lnTo>
                    <a:pt x="231" y="563"/>
                  </a:lnTo>
                  <a:lnTo>
                    <a:pt x="232" y="594"/>
                  </a:lnTo>
                  <a:lnTo>
                    <a:pt x="239" y="621"/>
                  </a:lnTo>
                  <a:lnTo>
                    <a:pt x="248" y="646"/>
                  </a:lnTo>
                  <a:lnTo>
                    <a:pt x="262" y="666"/>
                  </a:lnTo>
                  <a:lnTo>
                    <a:pt x="278" y="682"/>
                  </a:lnTo>
                  <a:lnTo>
                    <a:pt x="300" y="694"/>
                  </a:lnTo>
                  <a:lnTo>
                    <a:pt x="324" y="701"/>
                  </a:lnTo>
                  <a:lnTo>
                    <a:pt x="352" y="704"/>
                  </a:lnTo>
                  <a:lnTo>
                    <a:pt x="384" y="701"/>
                  </a:lnTo>
                  <a:lnTo>
                    <a:pt x="412" y="692"/>
                  </a:lnTo>
                  <a:lnTo>
                    <a:pt x="439" y="681"/>
                  </a:lnTo>
                  <a:lnTo>
                    <a:pt x="464" y="665"/>
                  </a:lnTo>
                  <a:lnTo>
                    <a:pt x="486" y="647"/>
                  </a:lnTo>
                  <a:lnTo>
                    <a:pt x="505" y="629"/>
                  </a:lnTo>
                  <a:lnTo>
                    <a:pt x="521" y="610"/>
                  </a:lnTo>
                  <a:lnTo>
                    <a:pt x="534" y="592"/>
                  </a:lnTo>
                  <a:lnTo>
                    <a:pt x="546" y="575"/>
                  </a:lnTo>
                  <a:lnTo>
                    <a:pt x="553" y="562"/>
                  </a:lnTo>
                  <a:lnTo>
                    <a:pt x="558" y="553"/>
                  </a:lnTo>
                  <a:lnTo>
                    <a:pt x="562" y="538"/>
                  </a:lnTo>
                  <a:lnTo>
                    <a:pt x="567" y="522"/>
                  </a:lnTo>
                  <a:lnTo>
                    <a:pt x="579" y="476"/>
                  </a:lnTo>
                  <a:lnTo>
                    <a:pt x="586" y="447"/>
                  </a:lnTo>
                  <a:lnTo>
                    <a:pt x="594" y="415"/>
                  </a:lnTo>
                  <a:lnTo>
                    <a:pt x="603" y="382"/>
                  </a:lnTo>
                  <a:lnTo>
                    <a:pt x="679" y="77"/>
                  </a:lnTo>
                  <a:lnTo>
                    <a:pt x="686" y="57"/>
                  </a:lnTo>
                  <a:lnTo>
                    <a:pt x="696" y="42"/>
                  </a:lnTo>
                  <a:lnTo>
                    <a:pt x="706" y="32"/>
                  </a:lnTo>
                  <a:lnTo>
                    <a:pt x="717" y="26"/>
                  </a:lnTo>
                  <a:lnTo>
                    <a:pt x="728" y="22"/>
                  </a:lnTo>
                  <a:lnTo>
                    <a:pt x="736" y="20"/>
                  </a:lnTo>
                  <a:lnTo>
                    <a:pt x="743" y="20"/>
                  </a:lnTo>
                  <a:lnTo>
                    <a:pt x="757" y="22"/>
                  </a:lnTo>
                  <a:lnTo>
                    <a:pt x="768" y="28"/>
                  </a:lnTo>
                  <a:lnTo>
                    <a:pt x="780" y="37"/>
                  </a:lnTo>
                  <a:lnTo>
                    <a:pt x="786" y="49"/>
                  </a:lnTo>
                  <a:lnTo>
                    <a:pt x="789" y="64"/>
                  </a:lnTo>
                  <a:lnTo>
                    <a:pt x="787" y="72"/>
                  </a:lnTo>
                  <a:lnTo>
                    <a:pt x="785" y="84"/>
                  </a:lnTo>
                  <a:lnTo>
                    <a:pt x="782" y="99"/>
                  </a:lnTo>
                  <a:lnTo>
                    <a:pt x="778" y="117"/>
                  </a:lnTo>
                  <a:lnTo>
                    <a:pt x="773" y="137"/>
                  </a:lnTo>
                  <a:lnTo>
                    <a:pt x="770" y="156"/>
                  </a:lnTo>
                  <a:lnTo>
                    <a:pt x="766" y="174"/>
                  </a:lnTo>
                  <a:lnTo>
                    <a:pt x="762" y="188"/>
                  </a:lnTo>
                  <a:lnTo>
                    <a:pt x="757" y="207"/>
                  </a:lnTo>
                  <a:lnTo>
                    <a:pt x="750" y="228"/>
                  </a:lnTo>
                  <a:lnTo>
                    <a:pt x="745" y="249"/>
                  </a:lnTo>
                  <a:lnTo>
                    <a:pt x="742" y="268"/>
                  </a:lnTo>
                  <a:lnTo>
                    <a:pt x="738" y="284"/>
                  </a:lnTo>
                  <a:lnTo>
                    <a:pt x="692" y="460"/>
                  </a:lnTo>
                  <a:lnTo>
                    <a:pt x="686" y="490"/>
                  </a:lnTo>
                  <a:lnTo>
                    <a:pt x="678" y="521"/>
                  </a:lnTo>
                  <a:lnTo>
                    <a:pt x="670" y="553"/>
                  </a:lnTo>
                  <a:lnTo>
                    <a:pt x="665" y="581"/>
                  </a:lnTo>
                  <a:lnTo>
                    <a:pt x="660" y="608"/>
                  </a:lnTo>
                  <a:lnTo>
                    <a:pt x="659" y="629"/>
                  </a:lnTo>
                  <a:lnTo>
                    <a:pt x="659" y="642"/>
                  </a:lnTo>
                  <a:lnTo>
                    <a:pt x="664" y="670"/>
                  </a:lnTo>
                  <a:lnTo>
                    <a:pt x="670" y="683"/>
                  </a:lnTo>
                  <a:lnTo>
                    <a:pt x="679" y="694"/>
                  </a:lnTo>
                  <a:lnTo>
                    <a:pt x="691" y="700"/>
                  </a:lnTo>
                  <a:lnTo>
                    <a:pt x="707" y="703"/>
                  </a:lnTo>
                  <a:lnTo>
                    <a:pt x="728" y="699"/>
                  </a:lnTo>
                  <a:lnTo>
                    <a:pt x="745" y="690"/>
                  </a:lnTo>
                  <a:lnTo>
                    <a:pt x="762" y="673"/>
                  </a:lnTo>
                  <a:lnTo>
                    <a:pt x="776" y="652"/>
                  </a:lnTo>
                  <a:lnTo>
                    <a:pt x="789" y="628"/>
                  </a:lnTo>
                  <a:lnTo>
                    <a:pt x="800" y="599"/>
                  </a:lnTo>
                  <a:lnTo>
                    <a:pt x="812" y="567"/>
                  </a:lnTo>
                  <a:lnTo>
                    <a:pt x="822" y="535"/>
                  </a:lnTo>
                  <a:lnTo>
                    <a:pt x="831" y="500"/>
                  </a:lnTo>
                  <a:lnTo>
                    <a:pt x="834" y="486"/>
                  </a:lnTo>
                  <a:lnTo>
                    <a:pt x="837" y="477"/>
                  </a:lnTo>
                  <a:lnTo>
                    <a:pt x="843" y="473"/>
                  </a:lnTo>
                  <a:lnTo>
                    <a:pt x="854" y="472"/>
                  </a:lnTo>
                  <a:lnTo>
                    <a:pt x="860" y="472"/>
                  </a:lnTo>
                  <a:lnTo>
                    <a:pt x="865" y="474"/>
                  </a:lnTo>
                  <a:lnTo>
                    <a:pt x="868" y="477"/>
                  </a:lnTo>
                  <a:lnTo>
                    <a:pt x="869" y="480"/>
                  </a:lnTo>
                  <a:lnTo>
                    <a:pt x="871" y="482"/>
                  </a:lnTo>
                  <a:lnTo>
                    <a:pt x="871" y="487"/>
                  </a:lnTo>
                  <a:lnTo>
                    <a:pt x="870" y="491"/>
                  </a:lnTo>
                  <a:lnTo>
                    <a:pt x="869" y="501"/>
                  </a:lnTo>
                  <a:lnTo>
                    <a:pt x="865" y="517"/>
                  </a:lnTo>
                  <a:lnTo>
                    <a:pt x="860" y="536"/>
                  </a:lnTo>
                  <a:lnTo>
                    <a:pt x="855" y="558"/>
                  </a:lnTo>
                  <a:lnTo>
                    <a:pt x="848" y="581"/>
                  </a:lnTo>
                  <a:lnTo>
                    <a:pt x="841" y="605"/>
                  </a:lnTo>
                  <a:lnTo>
                    <a:pt x="832" y="628"/>
                  </a:lnTo>
                  <a:lnTo>
                    <a:pt x="823" y="648"/>
                  </a:lnTo>
                  <a:lnTo>
                    <a:pt x="809" y="673"/>
                  </a:lnTo>
                  <a:lnTo>
                    <a:pt x="794" y="694"/>
                  </a:lnTo>
                  <a:lnTo>
                    <a:pt x="775" y="712"/>
                  </a:lnTo>
                  <a:lnTo>
                    <a:pt x="754" y="726"/>
                  </a:lnTo>
                  <a:lnTo>
                    <a:pt x="731" y="735"/>
                  </a:lnTo>
                  <a:lnTo>
                    <a:pt x="705" y="737"/>
                  </a:lnTo>
                  <a:lnTo>
                    <a:pt x="675" y="735"/>
                  </a:lnTo>
                  <a:lnTo>
                    <a:pt x="647" y="727"/>
                  </a:lnTo>
                  <a:lnTo>
                    <a:pt x="622" y="714"/>
                  </a:lnTo>
                  <a:lnTo>
                    <a:pt x="600" y="696"/>
                  </a:lnTo>
                  <a:lnTo>
                    <a:pt x="582" y="676"/>
                  </a:lnTo>
                  <a:lnTo>
                    <a:pt x="568" y="650"/>
                  </a:lnTo>
                  <a:lnTo>
                    <a:pt x="561" y="620"/>
                  </a:lnTo>
                  <a:lnTo>
                    <a:pt x="547" y="636"/>
                  </a:lnTo>
                  <a:lnTo>
                    <a:pt x="512" y="670"/>
                  </a:lnTo>
                  <a:lnTo>
                    <a:pt x="492" y="687"/>
                  </a:lnTo>
                  <a:lnTo>
                    <a:pt x="469" y="703"/>
                  </a:lnTo>
                  <a:lnTo>
                    <a:pt x="442" y="717"/>
                  </a:lnTo>
                  <a:lnTo>
                    <a:pt x="414" y="727"/>
                  </a:lnTo>
                  <a:lnTo>
                    <a:pt x="381" y="735"/>
                  </a:lnTo>
                  <a:lnTo>
                    <a:pt x="346" y="737"/>
                  </a:lnTo>
                  <a:lnTo>
                    <a:pt x="327" y="736"/>
                  </a:lnTo>
                  <a:lnTo>
                    <a:pt x="302" y="734"/>
                  </a:lnTo>
                  <a:lnTo>
                    <a:pt x="274" y="728"/>
                  </a:lnTo>
                  <a:lnTo>
                    <a:pt x="246" y="718"/>
                  </a:lnTo>
                  <a:lnTo>
                    <a:pt x="217" y="705"/>
                  </a:lnTo>
                  <a:lnTo>
                    <a:pt x="189" y="686"/>
                  </a:lnTo>
                  <a:lnTo>
                    <a:pt x="174" y="750"/>
                  </a:lnTo>
                  <a:lnTo>
                    <a:pt x="160" y="807"/>
                  </a:lnTo>
                  <a:lnTo>
                    <a:pt x="148" y="856"/>
                  </a:lnTo>
                  <a:lnTo>
                    <a:pt x="138" y="899"/>
                  </a:lnTo>
                  <a:lnTo>
                    <a:pt x="129" y="935"/>
                  </a:lnTo>
                  <a:lnTo>
                    <a:pt x="122" y="964"/>
                  </a:lnTo>
                  <a:lnTo>
                    <a:pt x="117" y="988"/>
                  </a:lnTo>
                  <a:lnTo>
                    <a:pt x="112" y="1007"/>
                  </a:lnTo>
                  <a:lnTo>
                    <a:pt x="106" y="1021"/>
                  </a:lnTo>
                  <a:lnTo>
                    <a:pt x="104" y="1030"/>
                  </a:lnTo>
                  <a:lnTo>
                    <a:pt x="101" y="1037"/>
                  </a:lnTo>
                  <a:lnTo>
                    <a:pt x="98" y="1042"/>
                  </a:lnTo>
                  <a:lnTo>
                    <a:pt x="90" y="1051"/>
                  </a:lnTo>
                  <a:lnTo>
                    <a:pt x="78" y="1060"/>
                  </a:lnTo>
                  <a:lnTo>
                    <a:pt x="63" y="1067"/>
                  </a:lnTo>
                  <a:lnTo>
                    <a:pt x="45" y="1070"/>
                  </a:lnTo>
                  <a:lnTo>
                    <a:pt x="30" y="1067"/>
                  </a:lnTo>
                  <a:lnTo>
                    <a:pt x="17" y="1062"/>
                  </a:lnTo>
                  <a:lnTo>
                    <a:pt x="7" y="1053"/>
                  </a:lnTo>
                  <a:lnTo>
                    <a:pt x="2" y="1040"/>
                  </a:lnTo>
                  <a:lnTo>
                    <a:pt x="0" y="1026"/>
                  </a:lnTo>
                  <a:lnTo>
                    <a:pt x="0" y="1020"/>
                  </a:lnTo>
                  <a:lnTo>
                    <a:pt x="2" y="1013"/>
                  </a:lnTo>
                  <a:lnTo>
                    <a:pt x="5" y="1000"/>
                  </a:lnTo>
                  <a:lnTo>
                    <a:pt x="236" y="59"/>
                  </a:lnTo>
                  <a:lnTo>
                    <a:pt x="243" y="40"/>
                  </a:lnTo>
                  <a:lnTo>
                    <a:pt x="250" y="26"/>
                  </a:lnTo>
                  <a:lnTo>
                    <a:pt x="260" y="15"/>
                  </a:lnTo>
                  <a:lnTo>
                    <a:pt x="271" y="8"/>
                  </a:lnTo>
                  <a:lnTo>
                    <a:pt x="281" y="4"/>
                  </a:lnTo>
                  <a:lnTo>
                    <a:pt x="290" y="1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3157" y="2881"/>
              <a:ext cx="373" cy="1627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69" y="5"/>
                </a:cxn>
                <a:cxn ang="0">
                  <a:pos x="373" y="13"/>
                </a:cxn>
                <a:cxn ang="0">
                  <a:pos x="372" y="23"/>
                </a:cxn>
                <a:cxn ang="0">
                  <a:pos x="362" y="35"/>
                </a:cxn>
                <a:cxn ang="0">
                  <a:pos x="304" y="97"/>
                </a:cxn>
                <a:cxn ang="0">
                  <a:pos x="227" y="210"/>
                </a:cxn>
                <a:cxn ang="0">
                  <a:pos x="171" y="334"/>
                </a:cxn>
                <a:cxn ang="0">
                  <a:pos x="130" y="465"/>
                </a:cxn>
                <a:cxn ang="0">
                  <a:pos x="106" y="602"/>
                </a:cxn>
                <a:cxn ang="0">
                  <a:pos x="94" y="743"/>
                </a:cxn>
                <a:cxn ang="0">
                  <a:pos x="94" y="872"/>
                </a:cxn>
                <a:cxn ang="0">
                  <a:pos x="102" y="993"/>
                </a:cxn>
                <a:cxn ang="0">
                  <a:pos x="121" y="1117"/>
                </a:cxn>
                <a:cxn ang="0">
                  <a:pos x="153" y="1240"/>
                </a:cxn>
                <a:cxn ang="0">
                  <a:pos x="199" y="1360"/>
                </a:cxn>
                <a:cxn ang="0">
                  <a:pos x="262" y="1474"/>
                </a:cxn>
                <a:cxn ang="0">
                  <a:pos x="345" y="1576"/>
                </a:cxn>
                <a:cxn ang="0">
                  <a:pos x="369" y="1601"/>
                </a:cxn>
                <a:cxn ang="0">
                  <a:pos x="373" y="1609"/>
                </a:cxn>
                <a:cxn ang="0">
                  <a:pos x="370" y="1621"/>
                </a:cxn>
                <a:cxn ang="0">
                  <a:pos x="364" y="1626"/>
                </a:cxn>
                <a:cxn ang="0">
                  <a:pos x="355" y="1627"/>
                </a:cxn>
                <a:cxn ang="0">
                  <a:pos x="339" y="1618"/>
                </a:cxn>
                <a:cxn ang="0">
                  <a:pos x="306" y="1592"/>
                </a:cxn>
                <a:cxn ang="0">
                  <a:pos x="261" y="1550"/>
                </a:cxn>
                <a:cxn ang="0">
                  <a:pos x="210" y="1489"/>
                </a:cxn>
                <a:cxn ang="0">
                  <a:pos x="157" y="1413"/>
                </a:cxn>
                <a:cxn ang="0">
                  <a:pos x="106" y="1320"/>
                </a:cxn>
                <a:cxn ang="0">
                  <a:pos x="52" y="1182"/>
                </a:cxn>
                <a:cxn ang="0">
                  <a:pos x="20" y="1047"/>
                </a:cxn>
                <a:cxn ang="0">
                  <a:pos x="4" y="921"/>
                </a:cxn>
                <a:cxn ang="0">
                  <a:pos x="0" y="814"/>
                </a:cxn>
                <a:cxn ang="0">
                  <a:pos x="6" y="687"/>
                </a:cxn>
                <a:cxn ang="0">
                  <a:pos x="27" y="545"/>
                </a:cxn>
                <a:cxn ang="0">
                  <a:pos x="70" y="395"/>
                </a:cxn>
                <a:cxn ang="0">
                  <a:pos x="125" y="267"/>
                </a:cxn>
                <a:cxn ang="0">
                  <a:pos x="178" y="181"/>
                </a:cxn>
                <a:cxn ang="0">
                  <a:pos x="232" y="110"/>
                </a:cxn>
                <a:cxn ang="0">
                  <a:pos x="281" y="57"/>
                </a:cxn>
                <a:cxn ang="0">
                  <a:pos x="322" y="21"/>
                </a:cxn>
                <a:cxn ang="0">
                  <a:pos x="349" y="3"/>
                </a:cxn>
              </a:cxnLst>
              <a:rect l="0" t="0" r="r" b="b"/>
              <a:pathLst>
                <a:path w="373" h="1627">
                  <a:moveTo>
                    <a:pt x="355" y="0"/>
                  </a:moveTo>
                  <a:lnTo>
                    <a:pt x="359" y="0"/>
                  </a:lnTo>
                  <a:lnTo>
                    <a:pt x="367" y="3"/>
                  </a:lnTo>
                  <a:lnTo>
                    <a:pt x="369" y="5"/>
                  </a:lnTo>
                  <a:lnTo>
                    <a:pt x="372" y="9"/>
                  </a:lnTo>
                  <a:lnTo>
                    <a:pt x="373" y="13"/>
                  </a:lnTo>
                  <a:lnTo>
                    <a:pt x="373" y="21"/>
                  </a:lnTo>
                  <a:lnTo>
                    <a:pt x="372" y="23"/>
                  </a:lnTo>
                  <a:lnTo>
                    <a:pt x="368" y="27"/>
                  </a:lnTo>
                  <a:lnTo>
                    <a:pt x="362" y="35"/>
                  </a:lnTo>
                  <a:lnTo>
                    <a:pt x="350" y="44"/>
                  </a:lnTo>
                  <a:lnTo>
                    <a:pt x="304" y="97"/>
                  </a:lnTo>
                  <a:lnTo>
                    <a:pt x="264" y="152"/>
                  </a:lnTo>
                  <a:lnTo>
                    <a:pt x="227" y="210"/>
                  </a:lnTo>
                  <a:lnTo>
                    <a:pt x="196" y="272"/>
                  </a:lnTo>
                  <a:lnTo>
                    <a:pt x="171" y="334"/>
                  </a:lnTo>
                  <a:lnTo>
                    <a:pt x="148" y="400"/>
                  </a:lnTo>
                  <a:lnTo>
                    <a:pt x="130" y="465"/>
                  </a:lnTo>
                  <a:lnTo>
                    <a:pt x="116" y="534"/>
                  </a:lnTo>
                  <a:lnTo>
                    <a:pt x="106" y="602"/>
                  </a:lnTo>
                  <a:lnTo>
                    <a:pt x="98" y="672"/>
                  </a:lnTo>
                  <a:lnTo>
                    <a:pt x="94" y="743"/>
                  </a:lnTo>
                  <a:lnTo>
                    <a:pt x="93" y="814"/>
                  </a:lnTo>
                  <a:lnTo>
                    <a:pt x="94" y="872"/>
                  </a:lnTo>
                  <a:lnTo>
                    <a:pt x="97" y="931"/>
                  </a:lnTo>
                  <a:lnTo>
                    <a:pt x="102" y="993"/>
                  </a:lnTo>
                  <a:lnTo>
                    <a:pt x="110" y="1055"/>
                  </a:lnTo>
                  <a:lnTo>
                    <a:pt x="121" y="1117"/>
                  </a:lnTo>
                  <a:lnTo>
                    <a:pt x="135" y="1179"/>
                  </a:lnTo>
                  <a:lnTo>
                    <a:pt x="153" y="1240"/>
                  </a:lnTo>
                  <a:lnTo>
                    <a:pt x="173" y="1301"/>
                  </a:lnTo>
                  <a:lnTo>
                    <a:pt x="199" y="1360"/>
                  </a:lnTo>
                  <a:lnTo>
                    <a:pt x="228" y="1418"/>
                  </a:lnTo>
                  <a:lnTo>
                    <a:pt x="262" y="1474"/>
                  </a:lnTo>
                  <a:lnTo>
                    <a:pt x="300" y="1527"/>
                  </a:lnTo>
                  <a:lnTo>
                    <a:pt x="345" y="1576"/>
                  </a:lnTo>
                  <a:lnTo>
                    <a:pt x="364" y="1595"/>
                  </a:lnTo>
                  <a:lnTo>
                    <a:pt x="369" y="1601"/>
                  </a:lnTo>
                  <a:lnTo>
                    <a:pt x="372" y="1605"/>
                  </a:lnTo>
                  <a:lnTo>
                    <a:pt x="373" y="1609"/>
                  </a:lnTo>
                  <a:lnTo>
                    <a:pt x="373" y="1617"/>
                  </a:lnTo>
                  <a:lnTo>
                    <a:pt x="370" y="1621"/>
                  </a:lnTo>
                  <a:lnTo>
                    <a:pt x="368" y="1623"/>
                  </a:lnTo>
                  <a:lnTo>
                    <a:pt x="364" y="1626"/>
                  </a:lnTo>
                  <a:lnTo>
                    <a:pt x="360" y="1627"/>
                  </a:lnTo>
                  <a:lnTo>
                    <a:pt x="355" y="1627"/>
                  </a:lnTo>
                  <a:lnTo>
                    <a:pt x="349" y="1625"/>
                  </a:lnTo>
                  <a:lnTo>
                    <a:pt x="339" y="1618"/>
                  </a:lnTo>
                  <a:lnTo>
                    <a:pt x="323" y="1608"/>
                  </a:lnTo>
                  <a:lnTo>
                    <a:pt x="306" y="1592"/>
                  </a:lnTo>
                  <a:lnTo>
                    <a:pt x="284" y="1573"/>
                  </a:lnTo>
                  <a:lnTo>
                    <a:pt x="261" y="1550"/>
                  </a:lnTo>
                  <a:lnTo>
                    <a:pt x="236" y="1521"/>
                  </a:lnTo>
                  <a:lnTo>
                    <a:pt x="210" y="1489"/>
                  </a:lnTo>
                  <a:lnTo>
                    <a:pt x="183" y="1453"/>
                  </a:lnTo>
                  <a:lnTo>
                    <a:pt x="157" y="1413"/>
                  </a:lnTo>
                  <a:lnTo>
                    <a:pt x="130" y="1369"/>
                  </a:lnTo>
                  <a:lnTo>
                    <a:pt x="106" y="1320"/>
                  </a:lnTo>
                  <a:lnTo>
                    <a:pt x="76" y="1252"/>
                  </a:lnTo>
                  <a:lnTo>
                    <a:pt x="52" y="1182"/>
                  </a:lnTo>
                  <a:lnTo>
                    <a:pt x="33" y="1114"/>
                  </a:lnTo>
                  <a:lnTo>
                    <a:pt x="20" y="1047"/>
                  </a:lnTo>
                  <a:lnTo>
                    <a:pt x="10" y="983"/>
                  </a:lnTo>
                  <a:lnTo>
                    <a:pt x="4" y="921"/>
                  </a:lnTo>
                  <a:lnTo>
                    <a:pt x="1" y="865"/>
                  </a:lnTo>
                  <a:lnTo>
                    <a:pt x="0" y="814"/>
                  </a:lnTo>
                  <a:lnTo>
                    <a:pt x="1" y="753"/>
                  </a:lnTo>
                  <a:lnTo>
                    <a:pt x="6" y="687"/>
                  </a:lnTo>
                  <a:lnTo>
                    <a:pt x="14" y="618"/>
                  </a:lnTo>
                  <a:lnTo>
                    <a:pt x="27" y="545"/>
                  </a:lnTo>
                  <a:lnTo>
                    <a:pt x="46" y="471"/>
                  </a:lnTo>
                  <a:lnTo>
                    <a:pt x="70" y="395"/>
                  </a:lnTo>
                  <a:lnTo>
                    <a:pt x="101" y="317"/>
                  </a:lnTo>
                  <a:lnTo>
                    <a:pt x="125" y="267"/>
                  </a:lnTo>
                  <a:lnTo>
                    <a:pt x="152" y="222"/>
                  </a:lnTo>
                  <a:lnTo>
                    <a:pt x="178" y="181"/>
                  </a:lnTo>
                  <a:lnTo>
                    <a:pt x="206" y="143"/>
                  </a:lnTo>
                  <a:lnTo>
                    <a:pt x="232" y="110"/>
                  </a:lnTo>
                  <a:lnTo>
                    <a:pt x="258" y="81"/>
                  </a:lnTo>
                  <a:lnTo>
                    <a:pt x="281" y="57"/>
                  </a:lnTo>
                  <a:lnTo>
                    <a:pt x="303" y="36"/>
                  </a:lnTo>
                  <a:lnTo>
                    <a:pt x="322" y="21"/>
                  </a:lnTo>
                  <a:lnTo>
                    <a:pt x="337" y="9"/>
                  </a:lnTo>
                  <a:lnTo>
                    <a:pt x="349" y="3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3643" y="3384"/>
              <a:ext cx="848" cy="1069"/>
            </a:xfrm>
            <a:custGeom>
              <a:avLst/>
              <a:gdLst/>
              <a:ahLst/>
              <a:cxnLst>
                <a:cxn ang="0">
                  <a:pos x="383" y="11"/>
                </a:cxn>
                <a:cxn ang="0">
                  <a:pos x="461" y="63"/>
                </a:cxn>
                <a:cxn ang="0">
                  <a:pos x="514" y="147"/>
                </a:cxn>
                <a:cxn ang="0">
                  <a:pos x="565" y="291"/>
                </a:cxn>
                <a:cxn ang="0">
                  <a:pos x="591" y="425"/>
                </a:cxn>
                <a:cxn ang="0">
                  <a:pos x="595" y="512"/>
                </a:cxn>
                <a:cxn ang="0">
                  <a:pos x="749" y="146"/>
                </a:cxn>
                <a:cxn ang="0">
                  <a:pos x="817" y="19"/>
                </a:cxn>
                <a:cxn ang="0">
                  <a:pos x="835" y="19"/>
                </a:cxn>
                <a:cxn ang="0">
                  <a:pos x="848" y="33"/>
                </a:cxn>
                <a:cxn ang="0">
                  <a:pos x="836" y="60"/>
                </a:cxn>
                <a:cxn ang="0">
                  <a:pos x="797" y="139"/>
                </a:cxn>
                <a:cxn ang="0">
                  <a:pos x="727" y="293"/>
                </a:cxn>
                <a:cxn ang="0">
                  <a:pos x="656" y="465"/>
                </a:cxn>
                <a:cxn ang="0">
                  <a:pos x="598" y="627"/>
                </a:cxn>
                <a:cxn ang="0">
                  <a:pos x="582" y="715"/>
                </a:cxn>
                <a:cxn ang="0">
                  <a:pos x="563" y="820"/>
                </a:cxn>
                <a:cxn ang="0">
                  <a:pos x="525" y="972"/>
                </a:cxn>
                <a:cxn ang="0">
                  <a:pos x="500" y="1043"/>
                </a:cxn>
                <a:cxn ang="0">
                  <a:pos x="474" y="1069"/>
                </a:cxn>
                <a:cxn ang="0">
                  <a:pos x="455" y="1051"/>
                </a:cxn>
                <a:cxn ang="0">
                  <a:pos x="457" y="1002"/>
                </a:cxn>
                <a:cxn ang="0">
                  <a:pos x="478" y="910"/>
                </a:cxn>
                <a:cxn ang="0">
                  <a:pos x="506" y="797"/>
                </a:cxn>
                <a:cxn ang="0">
                  <a:pos x="536" y="690"/>
                </a:cxn>
                <a:cxn ang="0">
                  <a:pos x="549" y="643"/>
                </a:cxn>
                <a:cxn ang="0">
                  <a:pos x="556" y="567"/>
                </a:cxn>
                <a:cxn ang="0">
                  <a:pos x="554" y="454"/>
                </a:cxn>
                <a:cxn ang="0">
                  <a:pos x="542" y="365"/>
                </a:cxn>
                <a:cxn ang="0">
                  <a:pos x="516" y="275"/>
                </a:cxn>
                <a:cxn ang="0">
                  <a:pos x="470" y="196"/>
                </a:cxn>
                <a:cxn ang="0">
                  <a:pos x="397" y="139"/>
                </a:cxn>
                <a:cxn ang="0">
                  <a:pos x="294" y="117"/>
                </a:cxn>
                <a:cxn ang="0">
                  <a:pos x="247" y="121"/>
                </a:cxn>
                <a:cxn ang="0">
                  <a:pos x="184" y="140"/>
                </a:cxn>
                <a:cxn ang="0">
                  <a:pos x="115" y="187"/>
                </a:cxn>
                <a:cxn ang="0">
                  <a:pos x="55" y="269"/>
                </a:cxn>
                <a:cxn ang="0">
                  <a:pos x="33" y="314"/>
                </a:cxn>
                <a:cxn ang="0">
                  <a:pos x="7" y="311"/>
                </a:cxn>
                <a:cxn ang="0">
                  <a:pos x="2" y="284"/>
                </a:cxn>
                <a:cxn ang="0">
                  <a:pos x="24" y="223"/>
                </a:cxn>
                <a:cxn ang="0">
                  <a:pos x="72" y="143"/>
                </a:cxn>
                <a:cxn ang="0">
                  <a:pos x="144" y="66"/>
                </a:cxn>
                <a:cxn ang="0">
                  <a:pos x="240" y="11"/>
                </a:cxn>
              </a:cxnLst>
              <a:rect l="0" t="0" r="r" b="b"/>
              <a:pathLst>
                <a:path w="848" h="1069">
                  <a:moveTo>
                    <a:pt x="316" y="0"/>
                  </a:moveTo>
                  <a:lnTo>
                    <a:pt x="352" y="2"/>
                  </a:lnTo>
                  <a:lnTo>
                    <a:pt x="383" y="11"/>
                  </a:lnTo>
                  <a:lnTo>
                    <a:pt x="413" y="24"/>
                  </a:lnTo>
                  <a:lnTo>
                    <a:pt x="438" y="42"/>
                  </a:lnTo>
                  <a:lnTo>
                    <a:pt x="461" y="63"/>
                  </a:lnTo>
                  <a:lnTo>
                    <a:pt x="481" y="89"/>
                  </a:lnTo>
                  <a:lnTo>
                    <a:pt x="499" y="116"/>
                  </a:lnTo>
                  <a:lnTo>
                    <a:pt x="514" y="147"/>
                  </a:lnTo>
                  <a:lnTo>
                    <a:pt x="528" y="179"/>
                  </a:lnTo>
                  <a:lnTo>
                    <a:pt x="550" y="237"/>
                  </a:lnTo>
                  <a:lnTo>
                    <a:pt x="565" y="291"/>
                  </a:lnTo>
                  <a:lnTo>
                    <a:pt x="577" y="340"/>
                  </a:lnTo>
                  <a:lnTo>
                    <a:pt x="586" y="385"/>
                  </a:lnTo>
                  <a:lnTo>
                    <a:pt x="591" y="425"/>
                  </a:lnTo>
                  <a:lnTo>
                    <a:pt x="593" y="460"/>
                  </a:lnTo>
                  <a:lnTo>
                    <a:pt x="595" y="489"/>
                  </a:lnTo>
                  <a:lnTo>
                    <a:pt x="595" y="512"/>
                  </a:lnTo>
                  <a:lnTo>
                    <a:pt x="644" y="388"/>
                  </a:lnTo>
                  <a:lnTo>
                    <a:pt x="695" y="265"/>
                  </a:lnTo>
                  <a:lnTo>
                    <a:pt x="749" y="146"/>
                  </a:lnTo>
                  <a:lnTo>
                    <a:pt x="807" y="28"/>
                  </a:lnTo>
                  <a:lnTo>
                    <a:pt x="812" y="22"/>
                  </a:lnTo>
                  <a:lnTo>
                    <a:pt x="817" y="19"/>
                  </a:lnTo>
                  <a:lnTo>
                    <a:pt x="822" y="18"/>
                  </a:lnTo>
                  <a:lnTo>
                    <a:pt x="830" y="18"/>
                  </a:lnTo>
                  <a:lnTo>
                    <a:pt x="835" y="19"/>
                  </a:lnTo>
                  <a:lnTo>
                    <a:pt x="842" y="22"/>
                  </a:lnTo>
                  <a:lnTo>
                    <a:pt x="847" y="26"/>
                  </a:lnTo>
                  <a:lnTo>
                    <a:pt x="848" y="33"/>
                  </a:lnTo>
                  <a:lnTo>
                    <a:pt x="847" y="40"/>
                  </a:lnTo>
                  <a:lnTo>
                    <a:pt x="843" y="49"/>
                  </a:lnTo>
                  <a:lnTo>
                    <a:pt x="836" y="60"/>
                  </a:lnTo>
                  <a:lnTo>
                    <a:pt x="824" y="86"/>
                  </a:lnTo>
                  <a:lnTo>
                    <a:pt x="817" y="98"/>
                  </a:lnTo>
                  <a:lnTo>
                    <a:pt x="797" y="139"/>
                  </a:lnTo>
                  <a:lnTo>
                    <a:pt x="774" y="187"/>
                  </a:lnTo>
                  <a:lnTo>
                    <a:pt x="751" y="238"/>
                  </a:lnTo>
                  <a:lnTo>
                    <a:pt x="727" y="293"/>
                  </a:lnTo>
                  <a:lnTo>
                    <a:pt x="703" y="349"/>
                  </a:lnTo>
                  <a:lnTo>
                    <a:pt x="679" y="407"/>
                  </a:lnTo>
                  <a:lnTo>
                    <a:pt x="656" y="465"/>
                  </a:lnTo>
                  <a:lnTo>
                    <a:pt x="634" y="522"/>
                  </a:lnTo>
                  <a:lnTo>
                    <a:pt x="615" y="576"/>
                  </a:lnTo>
                  <a:lnTo>
                    <a:pt x="598" y="627"/>
                  </a:lnTo>
                  <a:lnTo>
                    <a:pt x="591" y="660"/>
                  </a:lnTo>
                  <a:lnTo>
                    <a:pt x="586" y="691"/>
                  </a:lnTo>
                  <a:lnTo>
                    <a:pt x="582" y="715"/>
                  </a:lnTo>
                  <a:lnTo>
                    <a:pt x="577" y="745"/>
                  </a:lnTo>
                  <a:lnTo>
                    <a:pt x="570" y="779"/>
                  </a:lnTo>
                  <a:lnTo>
                    <a:pt x="563" y="820"/>
                  </a:lnTo>
                  <a:lnTo>
                    <a:pt x="553" y="865"/>
                  </a:lnTo>
                  <a:lnTo>
                    <a:pt x="540" y="915"/>
                  </a:lnTo>
                  <a:lnTo>
                    <a:pt x="525" y="972"/>
                  </a:lnTo>
                  <a:lnTo>
                    <a:pt x="516" y="1000"/>
                  </a:lnTo>
                  <a:lnTo>
                    <a:pt x="508" y="1024"/>
                  </a:lnTo>
                  <a:lnTo>
                    <a:pt x="500" y="1043"/>
                  </a:lnTo>
                  <a:lnTo>
                    <a:pt x="492" y="1057"/>
                  </a:lnTo>
                  <a:lnTo>
                    <a:pt x="484" y="1066"/>
                  </a:lnTo>
                  <a:lnTo>
                    <a:pt x="474" y="1069"/>
                  </a:lnTo>
                  <a:lnTo>
                    <a:pt x="465" y="1066"/>
                  </a:lnTo>
                  <a:lnTo>
                    <a:pt x="458" y="1060"/>
                  </a:lnTo>
                  <a:lnTo>
                    <a:pt x="455" y="1051"/>
                  </a:lnTo>
                  <a:lnTo>
                    <a:pt x="453" y="1038"/>
                  </a:lnTo>
                  <a:lnTo>
                    <a:pt x="455" y="1024"/>
                  </a:lnTo>
                  <a:lnTo>
                    <a:pt x="457" y="1002"/>
                  </a:lnTo>
                  <a:lnTo>
                    <a:pt x="462" y="976"/>
                  </a:lnTo>
                  <a:lnTo>
                    <a:pt x="469" y="945"/>
                  </a:lnTo>
                  <a:lnTo>
                    <a:pt x="478" y="910"/>
                  </a:lnTo>
                  <a:lnTo>
                    <a:pt x="486" y="874"/>
                  </a:lnTo>
                  <a:lnTo>
                    <a:pt x="495" y="835"/>
                  </a:lnTo>
                  <a:lnTo>
                    <a:pt x="506" y="797"/>
                  </a:lnTo>
                  <a:lnTo>
                    <a:pt x="516" y="759"/>
                  </a:lnTo>
                  <a:lnTo>
                    <a:pt x="526" y="723"/>
                  </a:lnTo>
                  <a:lnTo>
                    <a:pt x="536" y="690"/>
                  </a:lnTo>
                  <a:lnTo>
                    <a:pt x="540" y="676"/>
                  </a:lnTo>
                  <a:lnTo>
                    <a:pt x="545" y="660"/>
                  </a:lnTo>
                  <a:lnTo>
                    <a:pt x="549" y="643"/>
                  </a:lnTo>
                  <a:lnTo>
                    <a:pt x="551" y="623"/>
                  </a:lnTo>
                  <a:lnTo>
                    <a:pt x="554" y="598"/>
                  </a:lnTo>
                  <a:lnTo>
                    <a:pt x="556" y="567"/>
                  </a:lnTo>
                  <a:lnTo>
                    <a:pt x="556" y="505"/>
                  </a:lnTo>
                  <a:lnTo>
                    <a:pt x="555" y="481"/>
                  </a:lnTo>
                  <a:lnTo>
                    <a:pt x="554" y="454"/>
                  </a:lnTo>
                  <a:lnTo>
                    <a:pt x="551" y="425"/>
                  </a:lnTo>
                  <a:lnTo>
                    <a:pt x="548" y="396"/>
                  </a:lnTo>
                  <a:lnTo>
                    <a:pt x="542" y="365"/>
                  </a:lnTo>
                  <a:lnTo>
                    <a:pt x="535" y="335"/>
                  </a:lnTo>
                  <a:lnTo>
                    <a:pt x="527" y="304"/>
                  </a:lnTo>
                  <a:lnTo>
                    <a:pt x="516" y="275"/>
                  </a:lnTo>
                  <a:lnTo>
                    <a:pt x="503" y="246"/>
                  </a:lnTo>
                  <a:lnTo>
                    <a:pt x="488" y="220"/>
                  </a:lnTo>
                  <a:lnTo>
                    <a:pt x="470" y="196"/>
                  </a:lnTo>
                  <a:lnTo>
                    <a:pt x="448" y="174"/>
                  </a:lnTo>
                  <a:lnTo>
                    <a:pt x="425" y="155"/>
                  </a:lnTo>
                  <a:lnTo>
                    <a:pt x="397" y="139"/>
                  </a:lnTo>
                  <a:lnTo>
                    <a:pt x="367" y="128"/>
                  </a:lnTo>
                  <a:lnTo>
                    <a:pt x="332" y="120"/>
                  </a:lnTo>
                  <a:lnTo>
                    <a:pt x="294" y="117"/>
                  </a:lnTo>
                  <a:lnTo>
                    <a:pt x="278" y="117"/>
                  </a:lnTo>
                  <a:lnTo>
                    <a:pt x="264" y="118"/>
                  </a:lnTo>
                  <a:lnTo>
                    <a:pt x="247" y="121"/>
                  </a:lnTo>
                  <a:lnTo>
                    <a:pt x="228" y="126"/>
                  </a:lnTo>
                  <a:lnTo>
                    <a:pt x="206" y="133"/>
                  </a:lnTo>
                  <a:lnTo>
                    <a:pt x="184" y="140"/>
                  </a:lnTo>
                  <a:lnTo>
                    <a:pt x="161" y="152"/>
                  </a:lnTo>
                  <a:lnTo>
                    <a:pt x="138" y="167"/>
                  </a:lnTo>
                  <a:lnTo>
                    <a:pt x="115" y="187"/>
                  </a:lnTo>
                  <a:lnTo>
                    <a:pt x="93" y="209"/>
                  </a:lnTo>
                  <a:lnTo>
                    <a:pt x="73" y="237"/>
                  </a:lnTo>
                  <a:lnTo>
                    <a:pt x="55" y="269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33" y="314"/>
                  </a:lnTo>
                  <a:lnTo>
                    <a:pt x="23" y="314"/>
                  </a:lnTo>
                  <a:lnTo>
                    <a:pt x="14" y="313"/>
                  </a:lnTo>
                  <a:lnTo>
                    <a:pt x="7" y="311"/>
                  </a:lnTo>
                  <a:lnTo>
                    <a:pt x="2" y="305"/>
                  </a:lnTo>
                  <a:lnTo>
                    <a:pt x="0" y="296"/>
                  </a:lnTo>
                  <a:lnTo>
                    <a:pt x="2" y="284"/>
                  </a:lnTo>
                  <a:lnTo>
                    <a:pt x="7" y="267"/>
                  </a:lnTo>
                  <a:lnTo>
                    <a:pt x="14" y="246"/>
                  </a:lnTo>
                  <a:lnTo>
                    <a:pt x="24" y="223"/>
                  </a:lnTo>
                  <a:lnTo>
                    <a:pt x="37" y="197"/>
                  </a:lnTo>
                  <a:lnTo>
                    <a:pt x="54" y="171"/>
                  </a:lnTo>
                  <a:lnTo>
                    <a:pt x="72" y="143"/>
                  </a:lnTo>
                  <a:lnTo>
                    <a:pt x="93" y="116"/>
                  </a:lnTo>
                  <a:lnTo>
                    <a:pt x="117" y="90"/>
                  </a:lnTo>
                  <a:lnTo>
                    <a:pt x="144" y="66"/>
                  </a:lnTo>
                  <a:lnTo>
                    <a:pt x="173" y="44"/>
                  </a:lnTo>
                  <a:lnTo>
                    <a:pt x="205" y="26"/>
                  </a:lnTo>
                  <a:lnTo>
                    <a:pt x="240" y="11"/>
                  </a:lnTo>
                  <a:lnTo>
                    <a:pt x="276" y="2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5170" name="Freeform 50"/>
            <p:cNvSpPr>
              <a:spLocks noEditPoints="1"/>
            </p:cNvSpPr>
            <p:nvPr/>
          </p:nvSpPr>
          <p:spPr bwMode="auto">
            <a:xfrm>
              <a:off x="4505" y="3575"/>
              <a:ext cx="345" cy="772"/>
            </a:xfrm>
            <a:custGeom>
              <a:avLst/>
              <a:gdLst/>
              <a:ahLst/>
              <a:cxnLst>
                <a:cxn ang="0">
                  <a:pos x="195" y="260"/>
                </a:cxn>
                <a:cxn ang="0">
                  <a:pos x="242" y="285"/>
                </a:cxn>
                <a:cxn ang="0">
                  <a:pos x="268" y="327"/>
                </a:cxn>
                <a:cxn ang="0">
                  <a:pos x="271" y="365"/>
                </a:cxn>
                <a:cxn ang="0">
                  <a:pos x="267" y="389"/>
                </a:cxn>
                <a:cxn ang="0">
                  <a:pos x="260" y="411"/>
                </a:cxn>
                <a:cxn ang="0">
                  <a:pos x="246" y="447"/>
                </a:cxn>
                <a:cxn ang="0">
                  <a:pos x="221" y="508"/>
                </a:cxn>
                <a:cxn ang="0">
                  <a:pos x="211" y="535"/>
                </a:cxn>
                <a:cxn ang="0">
                  <a:pos x="164" y="651"/>
                </a:cxn>
                <a:cxn ang="0">
                  <a:pos x="155" y="700"/>
                </a:cxn>
                <a:cxn ang="0">
                  <a:pos x="159" y="726"/>
                </a:cxn>
                <a:cxn ang="0">
                  <a:pos x="172" y="740"/>
                </a:cxn>
                <a:cxn ang="0">
                  <a:pos x="204" y="739"/>
                </a:cxn>
                <a:cxn ang="0">
                  <a:pos x="242" y="714"/>
                </a:cxn>
                <a:cxn ang="0">
                  <a:pos x="277" y="669"/>
                </a:cxn>
                <a:cxn ang="0">
                  <a:pos x="304" y="601"/>
                </a:cxn>
                <a:cxn ang="0">
                  <a:pos x="317" y="584"/>
                </a:cxn>
                <a:cxn ang="0">
                  <a:pos x="333" y="583"/>
                </a:cxn>
                <a:cxn ang="0">
                  <a:pos x="341" y="588"/>
                </a:cxn>
                <a:cxn ang="0">
                  <a:pos x="345" y="593"/>
                </a:cxn>
                <a:cxn ang="0">
                  <a:pos x="344" y="604"/>
                </a:cxn>
                <a:cxn ang="0">
                  <a:pos x="335" y="631"/>
                </a:cxn>
                <a:cxn ang="0">
                  <a:pos x="318" y="670"/>
                </a:cxn>
                <a:cxn ang="0">
                  <a:pos x="290" y="711"/>
                </a:cxn>
                <a:cxn ang="0">
                  <a:pos x="254" y="748"/>
                </a:cxn>
                <a:cxn ang="0">
                  <a:pos x="207" y="769"/>
                </a:cxn>
                <a:cxn ang="0">
                  <a:pos x="151" y="768"/>
                </a:cxn>
                <a:cxn ang="0">
                  <a:pos x="103" y="744"/>
                </a:cxn>
                <a:cxn ang="0">
                  <a:pos x="76" y="701"/>
                </a:cxn>
                <a:cxn ang="0">
                  <a:pos x="74" y="659"/>
                </a:cxn>
                <a:cxn ang="0">
                  <a:pos x="83" y="626"/>
                </a:cxn>
                <a:cxn ang="0">
                  <a:pos x="154" y="443"/>
                </a:cxn>
                <a:cxn ang="0">
                  <a:pos x="174" y="394"/>
                </a:cxn>
                <a:cxn ang="0">
                  <a:pos x="186" y="362"/>
                </a:cxn>
                <a:cxn ang="0">
                  <a:pos x="190" y="339"/>
                </a:cxn>
                <a:cxn ang="0">
                  <a:pos x="188" y="312"/>
                </a:cxn>
                <a:cxn ang="0">
                  <a:pos x="179" y="292"/>
                </a:cxn>
                <a:cxn ang="0">
                  <a:pos x="162" y="287"/>
                </a:cxn>
                <a:cxn ang="0">
                  <a:pos x="123" y="298"/>
                </a:cxn>
                <a:cxn ang="0">
                  <a:pos x="88" y="331"/>
                </a:cxn>
                <a:cxn ang="0">
                  <a:pos x="55" y="389"/>
                </a:cxn>
                <a:cxn ang="0">
                  <a:pos x="38" y="436"/>
                </a:cxn>
                <a:cxn ang="0">
                  <a:pos x="29" y="445"/>
                </a:cxn>
                <a:cxn ang="0">
                  <a:pos x="16" y="446"/>
                </a:cxn>
                <a:cxn ang="0">
                  <a:pos x="5" y="442"/>
                </a:cxn>
                <a:cxn ang="0">
                  <a:pos x="0" y="430"/>
                </a:cxn>
                <a:cxn ang="0">
                  <a:pos x="10" y="396"/>
                </a:cxn>
                <a:cxn ang="0">
                  <a:pos x="28" y="357"/>
                </a:cxn>
                <a:cxn ang="0">
                  <a:pos x="56" y="317"/>
                </a:cxn>
                <a:cxn ang="0">
                  <a:pos x="93" y="281"/>
                </a:cxn>
                <a:cxn ang="0">
                  <a:pos x="140" y="259"/>
                </a:cxn>
                <a:cxn ang="0">
                  <a:pos x="270" y="0"/>
                </a:cxn>
                <a:cxn ang="0">
                  <a:pos x="296" y="7"/>
                </a:cxn>
                <a:cxn ang="0">
                  <a:pos x="310" y="24"/>
                </a:cxn>
                <a:cxn ang="0">
                  <a:pos x="316" y="44"/>
                </a:cxn>
                <a:cxn ang="0">
                  <a:pos x="303" y="80"/>
                </a:cxn>
                <a:cxn ang="0">
                  <a:pos x="271" y="104"/>
                </a:cxn>
                <a:cxn ang="0">
                  <a:pos x="235" y="105"/>
                </a:cxn>
                <a:cxn ang="0">
                  <a:pos x="214" y="87"/>
                </a:cxn>
                <a:cxn ang="0">
                  <a:pos x="206" y="62"/>
                </a:cxn>
                <a:cxn ang="0">
                  <a:pos x="220" y="25"/>
                </a:cxn>
                <a:cxn ang="0">
                  <a:pos x="252" y="2"/>
                </a:cxn>
              </a:cxnLst>
              <a:rect l="0" t="0" r="r" b="b"/>
              <a:pathLst>
                <a:path w="345" h="772">
                  <a:moveTo>
                    <a:pt x="167" y="256"/>
                  </a:moveTo>
                  <a:lnTo>
                    <a:pt x="195" y="260"/>
                  </a:lnTo>
                  <a:lnTo>
                    <a:pt x="220" y="269"/>
                  </a:lnTo>
                  <a:lnTo>
                    <a:pt x="242" y="285"/>
                  </a:lnTo>
                  <a:lnTo>
                    <a:pt x="258" y="304"/>
                  </a:lnTo>
                  <a:lnTo>
                    <a:pt x="268" y="327"/>
                  </a:lnTo>
                  <a:lnTo>
                    <a:pt x="272" y="353"/>
                  </a:lnTo>
                  <a:lnTo>
                    <a:pt x="271" y="365"/>
                  </a:lnTo>
                  <a:lnTo>
                    <a:pt x="270" y="377"/>
                  </a:lnTo>
                  <a:lnTo>
                    <a:pt x="267" y="389"/>
                  </a:lnTo>
                  <a:lnTo>
                    <a:pt x="265" y="397"/>
                  </a:lnTo>
                  <a:lnTo>
                    <a:pt x="260" y="411"/>
                  </a:lnTo>
                  <a:lnTo>
                    <a:pt x="253" y="428"/>
                  </a:lnTo>
                  <a:lnTo>
                    <a:pt x="246" y="447"/>
                  </a:lnTo>
                  <a:lnTo>
                    <a:pt x="237" y="469"/>
                  </a:lnTo>
                  <a:lnTo>
                    <a:pt x="221" y="508"/>
                  </a:lnTo>
                  <a:lnTo>
                    <a:pt x="215" y="523"/>
                  </a:lnTo>
                  <a:lnTo>
                    <a:pt x="211" y="535"/>
                  </a:lnTo>
                  <a:lnTo>
                    <a:pt x="173" y="626"/>
                  </a:lnTo>
                  <a:lnTo>
                    <a:pt x="164" y="651"/>
                  </a:lnTo>
                  <a:lnTo>
                    <a:pt x="158" y="675"/>
                  </a:lnTo>
                  <a:lnTo>
                    <a:pt x="155" y="700"/>
                  </a:lnTo>
                  <a:lnTo>
                    <a:pt x="156" y="714"/>
                  </a:lnTo>
                  <a:lnTo>
                    <a:pt x="159" y="726"/>
                  </a:lnTo>
                  <a:lnTo>
                    <a:pt x="163" y="733"/>
                  </a:lnTo>
                  <a:lnTo>
                    <a:pt x="172" y="740"/>
                  </a:lnTo>
                  <a:lnTo>
                    <a:pt x="183" y="741"/>
                  </a:lnTo>
                  <a:lnTo>
                    <a:pt x="204" y="739"/>
                  </a:lnTo>
                  <a:lnTo>
                    <a:pt x="223" y="729"/>
                  </a:lnTo>
                  <a:lnTo>
                    <a:pt x="242" y="714"/>
                  </a:lnTo>
                  <a:lnTo>
                    <a:pt x="261" y="695"/>
                  </a:lnTo>
                  <a:lnTo>
                    <a:pt x="277" y="669"/>
                  </a:lnTo>
                  <a:lnTo>
                    <a:pt x="291" y="637"/>
                  </a:lnTo>
                  <a:lnTo>
                    <a:pt x="304" y="601"/>
                  </a:lnTo>
                  <a:lnTo>
                    <a:pt x="310" y="588"/>
                  </a:lnTo>
                  <a:lnTo>
                    <a:pt x="317" y="584"/>
                  </a:lnTo>
                  <a:lnTo>
                    <a:pt x="327" y="583"/>
                  </a:lnTo>
                  <a:lnTo>
                    <a:pt x="333" y="583"/>
                  </a:lnTo>
                  <a:lnTo>
                    <a:pt x="338" y="585"/>
                  </a:lnTo>
                  <a:lnTo>
                    <a:pt x="341" y="588"/>
                  </a:lnTo>
                  <a:lnTo>
                    <a:pt x="342" y="590"/>
                  </a:lnTo>
                  <a:lnTo>
                    <a:pt x="345" y="593"/>
                  </a:lnTo>
                  <a:lnTo>
                    <a:pt x="345" y="598"/>
                  </a:lnTo>
                  <a:lnTo>
                    <a:pt x="344" y="604"/>
                  </a:lnTo>
                  <a:lnTo>
                    <a:pt x="341" y="616"/>
                  </a:lnTo>
                  <a:lnTo>
                    <a:pt x="335" y="631"/>
                  </a:lnTo>
                  <a:lnTo>
                    <a:pt x="327" y="650"/>
                  </a:lnTo>
                  <a:lnTo>
                    <a:pt x="318" y="670"/>
                  </a:lnTo>
                  <a:lnTo>
                    <a:pt x="305" y="691"/>
                  </a:lnTo>
                  <a:lnTo>
                    <a:pt x="290" y="711"/>
                  </a:lnTo>
                  <a:lnTo>
                    <a:pt x="274" y="731"/>
                  </a:lnTo>
                  <a:lnTo>
                    <a:pt x="254" y="748"/>
                  </a:lnTo>
                  <a:lnTo>
                    <a:pt x="232" y="760"/>
                  </a:lnTo>
                  <a:lnTo>
                    <a:pt x="207" y="769"/>
                  </a:lnTo>
                  <a:lnTo>
                    <a:pt x="181" y="772"/>
                  </a:lnTo>
                  <a:lnTo>
                    <a:pt x="151" y="768"/>
                  </a:lnTo>
                  <a:lnTo>
                    <a:pt x="125" y="759"/>
                  </a:lnTo>
                  <a:lnTo>
                    <a:pt x="103" y="744"/>
                  </a:lnTo>
                  <a:lnTo>
                    <a:pt x="86" y="724"/>
                  </a:lnTo>
                  <a:lnTo>
                    <a:pt x="76" y="701"/>
                  </a:lnTo>
                  <a:lnTo>
                    <a:pt x="72" y="675"/>
                  </a:lnTo>
                  <a:lnTo>
                    <a:pt x="74" y="659"/>
                  </a:lnTo>
                  <a:lnTo>
                    <a:pt x="78" y="642"/>
                  </a:lnTo>
                  <a:lnTo>
                    <a:pt x="83" y="626"/>
                  </a:lnTo>
                  <a:lnTo>
                    <a:pt x="83" y="628"/>
                  </a:lnTo>
                  <a:lnTo>
                    <a:pt x="154" y="443"/>
                  </a:lnTo>
                  <a:lnTo>
                    <a:pt x="165" y="416"/>
                  </a:lnTo>
                  <a:lnTo>
                    <a:pt x="174" y="394"/>
                  </a:lnTo>
                  <a:lnTo>
                    <a:pt x="181" y="376"/>
                  </a:lnTo>
                  <a:lnTo>
                    <a:pt x="186" y="362"/>
                  </a:lnTo>
                  <a:lnTo>
                    <a:pt x="188" y="350"/>
                  </a:lnTo>
                  <a:lnTo>
                    <a:pt x="190" y="339"/>
                  </a:lnTo>
                  <a:lnTo>
                    <a:pt x="190" y="328"/>
                  </a:lnTo>
                  <a:lnTo>
                    <a:pt x="188" y="312"/>
                  </a:lnTo>
                  <a:lnTo>
                    <a:pt x="184" y="300"/>
                  </a:lnTo>
                  <a:lnTo>
                    <a:pt x="179" y="292"/>
                  </a:lnTo>
                  <a:lnTo>
                    <a:pt x="172" y="289"/>
                  </a:lnTo>
                  <a:lnTo>
                    <a:pt x="162" y="287"/>
                  </a:lnTo>
                  <a:lnTo>
                    <a:pt x="142" y="290"/>
                  </a:lnTo>
                  <a:lnTo>
                    <a:pt x="123" y="298"/>
                  </a:lnTo>
                  <a:lnTo>
                    <a:pt x="106" y="312"/>
                  </a:lnTo>
                  <a:lnTo>
                    <a:pt x="88" y="331"/>
                  </a:lnTo>
                  <a:lnTo>
                    <a:pt x="70" y="357"/>
                  </a:lnTo>
                  <a:lnTo>
                    <a:pt x="55" y="389"/>
                  </a:lnTo>
                  <a:lnTo>
                    <a:pt x="41" y="428"/>
                  </a:lnTo>
                  <a:lnTo>
                    <a:pt x="38" y="436"/>
                  </a:lnTo>
                  <a:lnTo>
                    <a:pt x="36" y="442"/>
                  </a:lnTo>
                  <a:lnTo>
                    <a:pt x="29" y="445"/>
                  </a:lnTo>
                  <a:lnTo>
                    <a:pt x="20" y="446"/>
                  </a:lnTo>
                  <a:lnTo>
                    <a:pt x="16" y="446"/>
                  </a:lnTo>
                  <a:lnTo>
                    <a:pt x="11" y="445"/>
                  </a:lnTo>
                  <a:lnTo>
                    <a:pt x="5" y="442"/>
                  </a:lnTo>
                  <a:lnTo>
                    <a:pt x="1" y="438"/>
                  </a:lnTo>
                  <a:lnTo>
                    <a:pt x="0" y="430"/>
                  </a:lnTo>
                  <a:lnTo>
                    <a:pt x="1" y="423"/>
                  </a:lnTo>
                  <a:lnTo>
                    <a:pt x="10" y="396"/>
                  </a:lnTo>
                  <a:lnTo>
                    <a:pt x="18" y="377"/>
                  </a:lnTo>
                  <a:lnTo>
                    <a:pt x="28" y="357"/>
                  </a:lnTo>
                  <a:lnTo>
                    <a:pt x="41" y="336"/>
                  </a:lnTo>
                  <a:lnTo>
                    <a:pt x="56" y="317"/>
                  </a:lnTo>
                  <a:lnTo>
                    <a:pt x="72" y="298"/>
                  </a:lnTo>
                  <a:lnTo>
                    <a:pt x="93" y="281"/>
                  </a:lnTo>
                  <a:lnTo>
                    <a:pt x="114" y="268"/>
                  </a:lnTo>
                  <a:lnTo>
                    <a:pt x="140" y="259"/>
                  </a:lnTo>
                  <a:lnTo>
                    <a:pt x="167" y="256"/>
                  </a:lnTo>
                  <a:close/>
                  <a:moveTo>
                    <a:pt x="270" y="0"/>
                  </a:moveTo>
                  <a:lnTo>
                    <a:pt x="285" y="2"/>
                  </a:lnTo>
                  <a:lnTo>
                    <a:pt x="296" y="7"/>
                  </a:lnTo>
                  <a:lnTo>
                    <a:pt x="305" y="15"/>
                  </a:lnTo>
                  <a:lnTo>
                    <a:pt x="310" y="24"/>
                  </a:lnTo>
                  <a:lnTo>
                    <a:pt x="314" y="35"/>
                  </a:lnTo>
                  <a:lnTo>
                    <a:pt x="316" y="44"/>
                  </a:lnTo>
                  <a:lnTo>
                    <a:pt x="312" y="62"/>
                  </a:lnTo>
                  <a:lnTo>
                    <a:pt x="303" y="80"/>
                  </a:lnTo>
                  <a:lnTo>
                    <a:pt x="289" y="94"/>
                  </a:lnTo>
                  <a:lnTo>
                    <a:pt x="271" y="104"/>
                  </a:lnTo>
                  <a:lnTo>
                    <a:pt x="252" y="108"/>
                  </a:lnTo>
                  <a:lnTo>
                    <a:pt x="235" y="105"/>
                  </a:lnTo>
                  <a:lnTo>
                    <a:pt x="223" y="98"/>
                  </a:lnTo>
                  <a:lnTo>
                    <a:pt x="214" y="87"/>
                  </a:lnTo>
                  <a:lnTo>
                    <a:pt x="207" y="74"/>
                  </a:lnTo>
                  <a:lnTo>
                    <a:pt x="206" y="62"/>
                  </a:lnTo>
                  <a:lnTo>
                    <a:pt x="210" y="42"/>
                  </a:lnTo>
                  <a:lnTo>
                    <a:pt x="220" y="25"/>
                  </a:lnTo>
                  <a:lnTo>
                    <a:pt x="234" y="11"/>
                  </a:lnTo>
                  <a:lnTo>
                    <a:pt x="252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4896" y="3575"/>
              <a:ext cx="501" cy="996"/>
            </a:xfrm>
            <a:custGeom>
              <a:avLst/>
              <a:gdLst/>
              <a:ahLst/>
              <a:cxnLst>
                <a:cxn ang="0">
                  <a:pos x="362" y="258"/>
                </a:cxn>
                <a:cxn ang="0">
                  <a:pos x="411" y="277"/>
                </a:cxn>
                <a:cxn ang="0">
                  <a:pos x="443" y="313"/>
                </a:cxn>
                <a:cxn ang="0">
                  <a:pos x="455" y="362"/>
                </a:cxn>
                <a:cxn ang="0">
                  <a:pos x="453" y="390"/>
                </a:cxn>
                <a:cxn ang="0">
                  <a:pos x="347" y="815"/>
                </a:cxn>
                <a:cxn ang="0">
                  <a:pos x="319" y="882"/>
                </a:cxn>
                <a:cxn ang="0">
                  <a:pos x="278" y="932"/>
                </a:cxn>
                <a:cxn ang="0">
                  <a:pos x="230" y="965"/>
                </a:cxn>
                <a:cxn ang="0">
                  <a:pos x="180" y="986"/>
                </a:cxn>
                <a:cxn ang="0">
                  <a:pos x="133" y="995"/>
                </a:cxn>
                <a:cxn ang="0">
                  <a:pos x="85" y="995"/>
                </a:cxn>
                <a:cxn ang="0">
                  <a:pos x="40" y="982"/>
                </a:cxn>
                <a:cxn ang="0">
                  <a:pos x="10" y="958"/>
                </a:cxn>
                <a:cxn ang="0">
                  <a:pos x="0" y="923"/>
                </a:cxn>
                <a:cxn ang="0">
                  <a:pos x="12" y="884"/>
                </a:cxn>
                <a:cxn ang="0">
                  <a:pos x="45" y="860"/>
                </a:cxn>
                <a:cxn ang="0">
                  <a:pos x="79" y="857"/>
                </a:cxn>
                <a:cxn ang="0">
                  <a:pos x="100" y="873"/>
                </a:cxn>
                <a:cxn ang="0">
                  <a:pos x="109" y="900"/>
                </a:cxn>
                <a:cxn ang="0">
                  <a:pos x="104" y="923"/>
                </a:cxn>
                <a:cxn ang="0">
                  <a:pos x="86" y="947"/>
                </a:cxn>
                <a:cxn ang="0">
                  <a:pos x="90" y="963"/>
                </a:cxn>
                <a:cxn ang="0">
                  <a:pos x="141" y="960"/>
                </a:cxn>
                <a:cxn ang="0">
                  <a:pos x="193" y="932"/>
                </a:cxn>
                <a:cxn ang="0">
                  <a:pos x="234" y="882"/>
                </a:cxn>
                <a:cxn ang="0">
                  <a:pos x="258" y="818"/>
                </a:cxn>
                <a:cxn ang="0">
                  <a:pos x="367" y="379"/>
                </a:cxn>
                <a:cxn ang="0">
                  <a:pos x="369" y="356"/>
                </a:cxn>
                <a:cxn ang="0">
                  <a:pos x="369" y="323"/>
                </a:cxn>
                <a:cxn ang="0">
                  <a:pos x="357" y="295"/>
                </a:cxn>
                <a:cxn ang="0">
                  <a:pos x="332" y="286"/>
                </a:cxn>
                <a:cxn ang="0">
                  <a:pos x="276" y="301"/>
                </a:cxn>
                <a:cxn ang="0">
                  <a:pos x="229" y="341"/>
                </a:cxn>
                <a:cxn ang="0">
                  <a:pos x="192" y="396"/>
                </a:cxn>
                <a:cxn ang="0">
                  <a:pos x="169" y="441"/>
                </a:cxn>
                <a:cxn ang="0">
                  <a:pos x="155" y="445"/>
                </a:cxn>
                <a:cxn ang="0">
                  <a:pos x="146" y="443"/>
                </a:cxn>
                <a:cxn ang="0">
                  <a:pos x="136" y="437"/>
                </a:cxn>
                <a:cxn ang="0">
                  <a:pos x="136" y="423"/>
                </a:cxn>
                <a:cxn ang="0">
                  <a:pos x="149" y="396"/>
                </a:cxn>
                <a:cxn ang="0">
                  <a:pos x="171" y="357"/>
                </a:cxn>
                <a:cxn ang="0">
                  <a:pos x="206" y="316"/>
                </a:cxn>
                <a:cxn ang="0">
                  <a:pos x="250" y="279"/>
                </a:cxn>
                <a:cxn ang="0">
                  <a:pos x="304" y="258"/>
                </a:cxn>
                <a:cxn ang="0">
                  <a:pos x="455" y="0"/>
                </a:cxn>
                <a:cxn ang="0">
                  <a:pos x="485" y="9"/>
                </a:cxn>
                <a:cxn ang="0">
                  <a:pos x="500" y="31"/>
                </a:cxn>
                <a:cxn ang="0">
                  <a:pos x="500" y="44"/>
                </a:cxn>
                <a:cxn ang="0">
                  <a:pos x="487" y="81"/>
                </a:cxn>
                <a:cxn ang="0">
                  <a:pos x="455" y="104"/>
                </a:cxn>
                <a:cxn ang="0">
                  <a:pos x="422" y="105"/>
                </a:cxn>
                <a:cxn ang="0">
                  <a:pos x="402" y="93"/>
                </a:cxn>
                <a:cxn ang="0">
                  <a:pos x="393" y="72"/>
                </a:cxn>
                <a:cxn ang="0">
                  <a:pos x="395" y="44"/>
                </a:cxn>
                <a:cxn ang="0">
                  <a:pos x="418" y="13"/>
                </a:cxn>
                <a:cxn ang="0">
                  <a:pos x="455" y="0"/>
                </a:cxn>
              </a:cxnLst>
              <a:rect l="0" t="0" r="r" b="b"/>
              <a:pathLst>
                <a:path w="501" h="996">
                  <a:moveTo>
                    <a:pt x="334" y="255"/>
                  </a:moveTo>
                  <a:lnTo>
                    <a:pt x="362" y="258"/>
                  </a:lnTo>
                  <a:lnTo>
                    <a:pt x="388" y="265"/>
                  </a:lnTo>
                  <a:lnTo>
                    <a:pt x="411" y="277"/>
                  </a:lnTo>
                  <a:lnTo>
                    <a:pt x="429" y="292"/>
                  </a:lnTo>
                  <a:lnTo>
                    <a:pt x="443" y="313"/>
                  </a:lnTo>
                  <a:lnTo>
                    <a:pt x="453" y="336"/>
                  </a:lnTo>
                  <a:lnTo>
                    <a:pt x="455" y="362"/>
                  </a:lnTo>
                  <a:lnTo>
                    <a:pt x="454" y="377"/>
                  </a:lnTo>
                  <a:lnTo>
                    <a:pt x="453" y="390"/>
                  </a:lnTo>
                  <a:lnTo>
                    <a:pt x="450" y="403"/>
                  </a:lnTo>
                  <a:lnTo>
                    <a:pt x="347" y="815"/>
                  </a:lnTo>
                  <a:lnTo>
                    <a:pt x="336" y="851"/>
                  </a:lnTo>
                  <a:lnTo>
                    <a:pt x="319" y="882"/>
                  </a:lnTo>
                  <a:lnTo>
                    <a:pt x="300" y="909"/>
                  </a:lnTo>
                  <a:lnTo>
                    <a:pt x="278" y="932"/>
                  </a:lnTo>
                  <a:lnTo>
                    <a:pt x="255" y="950"/>
                  </a:lnTo>
                  <a:lnTo>
                    <a:pt x="230" y="965"/>
                  </a:lnTo>
                  <a:lnTo>
                    <a:pt x="205" y="977"/>
                  </a:lnTo>
                  <a:lnTo>
                    <a:pt x="180" y="986"/>
                  </a:lnTo>
                  <a:lnTo>
                    <a:pt x="156" y="993"/>
                  </a:lnTo>
                  <a:lnTo>
                    <a:pt x="133" y="995"/>
                  </a:lnTo>
                  <a:lnTo>
                    <a:pt x="113" y="996"/>
                  </a:lnTo>
                  <a:lnTo>
                    <a:pt x="85" y="995"/>
                  </a:lnTo>
                  <a:lnTo>
                    <a:pt x="61" y="990"/>
                  </a:lnTo>
                  <a:lnTo>
                    <a:pt x="40" y="982"/>
                  </a:lnTo>
                  <a:lnTo>
                    <a:pt x="23" y="972"/>
                  </a:lnTo>
                  <a:lnTo>
                    <a:pt x="10" y="958"/>
                  </a:lnTo>
                  <a:lnTo>
                    <a:pt x="2" y="941"/>
                  </a:lnTo>
                  <a:lnTo>
                    <a:pt x="0" y="923"/>
                  </a:lnTo>
                  <a:lnTo>
                    <a:pt x="3" y="902"/>
                  </a:lnTo>
                  <a:lnTo>
                    <a:pt x="12" y="884"/>
                  </a:lnTo>
                  <a:lnTo>
                    <a:pt x="28" y="869"/>
                  </a:lnTo>
                  <a:lnTo>
                    <a:pt x="45" y="860"/>
                  </a:lnTo>
                  <a:lnTo>
                    <a:pt x="66" y="856"/>
                  </a:lnTo>
                  <a:lnTo>
                    <a:pt x="79" y="857"/>
                  </a:lnTo>
                  <a:lnTo>
                    <a:pt x="91" y="864"/>
                  </a:lnTo>
                  <a:lnTo>
                    <a:pt x="100" y="873"/>
                  </a:lnTo>
                  <a:lnTo>
                    <a:pt x="107" y="884"/>
                  </a:lnTo>
                  <a:lnTo>
                    <a:pt x="109" y="900"/>
                  </a:lnTo>
                  <a:lnTo>
                    <a:pt x="108" y="910"/>
                  </a:lnTo>
                  <a:lnTo>
                    <a:pt x="104" y="923"/>
                  </a:lnTo>
                  <a:lnTo>
                    <a:pt x="98" y="936"/>
                  </a:lnTo>
                  <a:lnTo>
                    <a:pt x="86" y="947"/>
                  </a:lnTo>
                  <a:lnTo>
                    <a:pt x="71" y="956"/>
                  </a:lnTo>
                  <a:lnTo>
                    <a:pt x="90" y="963"/>
                  </a:lnTo>
                  <a:lnTo>
                    <a:pt x="112" y="964"/>
                  </a:lnTo>
                  <a:lnTo>
                    <a:pt x="141" y="960"/>
                  </a:lnTo>
                  <a:lnTo>
                    <a:pt x="168" y="949"/>
                  </a:lnTo>
                  <a:lnTo>
                    <a:pt x="193" y="932"/>
                  </a:lnTo>
                  <a:lnTo>
                    <a:pt x="215" y="909"/>
                  </a:lnTo>
                  <a:lnTo>
                    <a:pt x="234" y="882"/>
                  </a:lnTo>
                  <a:lnTo>
                    <a:pt x="248" y="851"/>
                  </a:lnTo>
                  <a:lnTo>
                    <a:pt x="258" y="818"/>
                  </a:lnTo>
                  <a:lnTo>
                    <a:pt x="257" y="818"/>
                  </a:lnTo>
                  <a:lnTo>
                    <a:pt x="367" y="379"/>
                  </a:lnTo>
                  <a:lnTo>
                    <a:pt x="369" y="368"/>
                  </a:lnTo>
                  <a:lnTo>
                    <a:pt x="369" y="356"/>
                  </a:lnTo>
                  <a:lnTo>
                    <a:pt x="370" y="343"/>
                  </a:lnTo>
                  <a:lnTo>
                    <a:pt x="369" y="323"/>
                  </a:lnTo>
                  <a:lnTo>
                    <a:pt x="365" y="307"/>
                  </a:lnTo>
                  <a:lnTo>
                    <a:pt x="357" y="295"/>
                  </a:lnTo>
                  <a:lnTo>
                    <a:pt x="347" y="289"/>
                  </a:lnTo>
                  <a:lnTo>
                    <a:pt x="332" y="286"/>
                  </a:lnTo>
                  <a:lnTo>
                    <a:pt x="303" y="290"/>
                  </a:lnTo>
                  <a:lnTo>
                    <a:pt x="276" y="301"/>
                  </a:lnTo>
                  <a:lnTo>
                    <a:pt x="252" y="319"/>
                  </a:lnTo>
                  <a:lnTo>
                    <a:pt x="229" y="341"/>
                  </a:lnTo>
                  <a:lnTo>
                    <a:pt x="208" y="367"/>
                  </a:lnTo>
                  <a:lnTo>
                    <a:pt x="192" y="396"/>
                  </a:lnTo>
                  <a:lnTo>
                    <a:pt x="173" y="434"/>
                  </a:lnTo>
                  <a:lnTo>
                    <a:pt x="169" y="441"/>
                  </a:lnTo>
                  <a:lnTo>
                    <a:pt x="163" y="443"/>
                  </a:lnTo>
                  <a:lnTo>
                    <a:pt x="155" y="445"/>
                  </a:lnTo>
                  <a:lnTo>
                    <a:pt x="151" y="445"/>
                  </a:lnTo>
                  <a:lnTo>
                    <a:pt x="146" y="443"/>
                  </a:lnTo>
                  <a:lnTo>
                    <a:pt x="140" y="441"/>
                  </a:lnTo>
                  <a:lnTo>
                    <a:pt x="136" y="437"/>
                  </a:lnTo>
                  <a:lnTo>
                    <a:pt x="135" y="429"/>
                  </a:lnTo>
                  <a:lnTo>
                    <a:pt x="136" y="423"/>
                  </a:lnTo>
                  <a:lnTo>
                    <a:pt x="141" y="411"/>
                  </a:lnTo>
                  <a:lnTo>
                    <a:pt x="149" y="396"/>
                  </a:lnTo>
                  <a:lnTo>
                    <a:pt x="159" y="377"/>
                  </a:lnTo>
                  <a:lnTo>
                    <a:pt x="171" y="357"/>
                  </a:lnTo>
                  <a:lnTo>
                    <a:pt x="187" y="336"/>
                  </a:lnTo>
                  <a:lnTo>
                    <a:pt x="206" y="316"/>
                  </a:lnTo>
                  <a:lnTo>
                    <a:pt x="226" y="296"/>
                  </a:lnTo>
                  <a:lnTo>
                    <a:pt x="250" y="279"/>
                  </a:lnTo>
                  <a:lnTo>
                    <a:pt x="276" y="267"/>
                  </a:lnTo>
                  <a:lnTo>
                    <a:pt x="304" y="258"/>
                  </a:lnTo>
                  <a:lnTo>
                    <a:pt x="334" y="255"/>
                  </a:lnTo>
                  <a:close/>
                  <a:moveTo>
                    <a:pt x="455" y="0"/>
                  </a:moveTo>
                  <a:lnTo>
                    <a:pt x="472" y="2"/>
                  </a:lnTo>
                  <a:lnTo>
                    <a:pt x="485" y="9"/>
                  </a:lnTo>
                  <a:lnTo>
                    <a:pt x="493" y="19"/>
                  </a:lnTo>
                  <a:lnTo>
                    <a:pt x="500" y="31"/>
                  </a:lnTo>
                  <a:lnTo>
                    <a:pt x="501" y="44"/>
                  </a:lnTo>
                  <a:lnTo>
                    <a:pt x="500" y="44"/>
                  </a:lnTo>
                  <a:lnTo>
                    <a:pt x="496" y="63"/>
                  </a:lnTo>
                  <a:lnTo>
                    <a:pt x="487" y="81"/>
                  </a:lnTo>
                  <a:lnTo>
                    <a:pt x="473" y="95"/>
                  </a:lnTo>
                  <a:lnTo>
                    <a:pt x="455" y="104"/>
                  </a:lnTo>
                  <a:lnTo>
                    <a:pt x="437" y="108"/>
                  </a:lnTo>
                  <a:lnTo>
                    <a:pt x="422" y="105"/>
                  </a:lnTo>
                  <a:lnTo>
                    <a:pt x="411" y="100"/>
                  </a:lnTo>
                  <a:lnTo>
                    <a:pt x="402" y="93"/>
                  </a:lnTo>
                  <a:lnTo>
                    <a:pt x="397" y="82"/>
                  </a:lnTo>
                  <a:lnTo>
                    <a:pt x="393" y="72"/>
                  </a:lnTo>
                  <a:lnTo>
                    <a:pt x="392" y="62"/>
                  </a:lnTo>
                  <a:lnTo>
                    <a:pt x="395" y="44"/>
                  </a:lnTo>
                  <a:lnTo>
                    <a:pt x="404" y="27"/>
                  </a:lnTo>
                  <a:lnTo>
                    <a:pt x="418" y="13"/>
                  </a:lnTo>
                  <a:lnTo>
                    <a:pt x="436" y="4"/>
                  </a:lnTo>
                  <a:lnTo>
                    <a:pt x="4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687" y="2882"/>
              <a:ext cx="373" cy="1628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50" y="20"/>
                </a:cxn>
                <a:cxn ang="0">
                  <a:pos x="89" y="54"/>
                </a:cxn>
                <a:cxn ang="0">
                  <a:pos x="138" y="107"/>
                </a:cxn>
                <a:cxn ang="0">
                  <a:pos x="190" y="174"/>
                </a:cxn>
                <a:cxn ang="0">
                  <a:pos x="243" y="259"/>
                </a:cxn>
                <a:cxn ang="0">
                  <a:pos x="297" y="377"/>
                </a:cxn>
                <a:cxn ang="0">
                  <a:pos x="340" y="515"/>
                </a:cxn>
                <a:cxn ang="0">
                  <a:pos x="363" y="646"/>
                </a:cxn>
                <a:cxn ang="0">
                  <a:pos x="372" y="764"/>
                </a:cxn>
                <a:cxn ang="0">
                  <a:pos x="372" y="874"/>
                </a:cxn>
                <a:cxn ang="0">
                  <a:pos x="359" y="1010"/>
                </a:cxn>
                <a:cxn ang="0">
                  <a:pos x="327" y="1157"/>
                </a:cxn>
                <a:cxn ang="0">
                  <a:pos x="273" y="1310"/>
                </a:cxn>
                <a:cxn ang="0">
                  <a:pos x="222" y="1406"/>
                </a:cxn>
                <a:cxn ang="0">
                  <a:pos x="167" y="1484"/>
                </a:cxn>
                <a:cxn ang="0">
                  <a:pos x="115" y="1546"/>
                </a:cxn>
                <a:cxn ang="0">
                  <a:pos x="70" y="1591"/>
                </a:cxn>
                <a:cxn ang="0">
                  <a:pos x="36" y="1618"/>
                </a:cxn>
                <a:cxn ang="0">
                  <a:pos x="18" y="1628"/>
                </a:cxn>
                <a:cxn ang="0">
                  <a:pos x="8" y="1625"/>
                </a:cxn>
                <a:cxn ang="0">
                  <a:pos x="2" y="1617"/>
                </a:cxn>
                <a:cxn ang="0">
                  <a:pos x="0" y="1609"/>
                </a:cxn>
                <a:cxn ang="0">
                  <a:pos x="5" y="1600"/>
                </a:cxn>
                <a:cxn ang="0">
                  <a:pos x="23" y="1584"/>
                </a:cxn>
                <a:cxn ang="0">
                  <a:pos x="111" y="1475"/>
                </a:cxn>
                <a:cxn ang="0">
                  <a:pos x="178" y="1355"/>
                </a:cxn>
                <a:cxn ang="0">
                  <a:pos x="227" y="1227"/>
                </a:cxn>
                <a:cxn ang="0">
                  <a:pos x="257" y="1091"/>
                </a:cxn>
                <a:cxn ang="0">
                  <a:pos x="275" y="953"/>
                </a:cxn>
                <a:cxn ang="0">
                  <a:pos x="280" y="814"/>
                </a:cxn>
                <a:cxn ang="0">
                  <a:pos x="271" y="636"/>
                </a:cxn>
                <a:cxn ang="0">
                  <a:pos x="246" y="476"/>
                </a:cxn>
                <a:cxn ang="0">
                  <a:pos x="203" y="333"/>
                </a:cxn>
                <a:cxn ang="0">
                  <a:pos x="145" y="208"/>
                </a:cxn>
                <a:cxn ang="0">
                  <a:pos x="73" y="101"/>
                </a:cxn>
                <a:cxn ang="0">
                  <a:pos x="9" y="33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4" y="8"/>
                </a:cxn>
                <a:cxn ang="0">
                  <a:pos x="12" y="2"/>
                </a:cxn>
              </a:cxnLst>
              <a:rect l="0" t="0" r="r" b="b"/>
              <a:pathLst>
                <a:path w="373" h="1628">
                  <a:moveTo>
                    <a:pt x="18" y="0"/>
                  </a:moveTo>
                  <a:lnTo>
                    <a:pt x="24" y="3"/>
                  </a:lnTo>
                  <a:lnTo>
                    <a:pt x="35" y="9"/>
                  </a:lnTo>
                  <a:lnTo>
                    <a:pt x="50" y="20"/>
                  </a:lnTo>
                  <a:lnTo>
                    <a:pt x="68" y="35"/>
                  </a:lnTo>
                  <a:lnTo>
                    <a:pt x="89" y="54"/>
                  </a:lnTo>
                  <a:lnTo>
                    <a:pt x="112" y="79"/>
                  </a:lnTo>
                  <a:lnTo>
                    <a:pt x="138" y="107"/>
                  </a:lnTo>
                  <a:lnTo>
                    <a:pt x="164" y="138"/>
                  </a:lnTo>
                  <a:lnTo>
                    <a:pt x="190" y="174"/>
                  </a:lnTo>
                  <a:lnTo>
                    <a:pt x="217" y="216"/>
                  </a:lnTo>
                  <a:lnTo>
                    <a:pt x="243" y="259"/>
                  </a:lnTo>
                  <a:lnTo>
                    <a:pt x="268" y="307"/>
                  </a:lnTo>
                  <a:lnTo>
                    <a:pt x="297" y="377"/>
                  </a:lnTo>
                  <a:lnTo>
                    <a:pt x="321" y="446"/>
                  </a:lnTo>
                  <a:lnTo>
                    <a:pt x="340" y="515"/>
                  </a:lnTo>
                  <a:lnTo>
                    <a:pt x="353" y="582"/>
                  </a:lnTo>
                  <a:lnTo>
                    <a:pt x="363" y="646"/>
                  </a:lnTo>
                  <a:lnTo>
                    <a:pt x="369" y="707"/>
                  </a:lnTo>
                  <a:lnTo>
                    <a:pt x="372" y="764"/>
                  </a:lnTo>
                  <a:lnTo>
                    <a:pt x="373" y="814"/>
                  </a:lnTo>
                  <a:lnTo>
                    <a:pt x="372" y="874"/>
                  </a:lnTo>
                  <a:lnTo>
                    <a:pt x="367" y="940"/>
                  </a:lnTo>
                  <a:lnTo>
                    <a:pt x="359" y="1010"/>
                  </a:lnTo>
                  <a:lnTo>
                    <a:pt x="346" y="1082"/>
                  </a:lnTo>
                  <a:lnTo>
                    <a:pt x="327" y="1157"/>
                  </a:lnTo>
                  <a:lnTo>
                    <a:pt x="303" y="1233"/>
                  </a:lnTo>
                  <a:lnTo>
                    <a:pt x="273" y="1310"/>
                  </a:lnTo>
                  <a:lnTo>
                    <a:pt x="248" y="1361"/>
                  </a:lnTo>
                  <a:lnTo>
                    <a:pt x="222" y="1406"/>
                  </a:lnTo>
                  <a:lnTo>
                    <a:pt x="195" y="1447"/>
                  </a:lnTo>
                  <a:lnTo>
                    <a:pt x="167" y="1484"/>
                  </a:lnTo>
                  <a:lnTo>
                    <a:pt x="142" y="1518"/>
                  </a:lnTo>
                  <a:lnTo>
                    <a:pt x="115" y="1546"/>
                  </a:lnTo>
                  <a:lnTo>
                    <a:pt x="92" y="1571"/>
                  </a:lnTo>
                  <a:lnTo>
                    <a:pt x="70" y="1591"/>
                  </a:lnTo>
                  <a:lnTo>
                    <a:pt x="51" y="1607"/>
                  </a:lnTo>
                  <a:lnTo>
                    <a:pt x="36" y="1618"/>
                  </a:lnTo>
                  <a:lnTo>
                    <a:pt x="24" y="1625"/>
                  </a:lnTo>
                  <a:lnTo>
                    <a:pt x="18" y="1628"/>
                  </a:lnTo>
                  <a:lnTo>
                    <a:pt x="12" y="1626"/>
                  </a:lnTo>
                  <a:lnTo>
                    <a:pt x="8" y="1625"/>
                  </a:lnTo>
                  <a:lnTo>
                    <a:pt x="4" y="1621"/>
                  </a:lnTo>
                  <a:lnTo>
                    <a:pt x="2" y="1617"/>
                  </a:lnTo>
                  <a:lnTo>
                    <a:pt x="0" y="1612"/>
                  </a:lnTo>
                  <a:lnTo>
                    <a:pt x="0" y="1609"/>
                  </a:lnTo>
                  <a:lnTo>
                    <a:pt x="2" y="1606"/>
                  </a:lnTo>
                  <a:lnTo>
                    <a:pt x="5" y="1600"/>
                  </a:lnTo>
                  <a:lnTo>
                    <a:pt x="12" y="1593"/>
                  </a:lnTo>
                  <a:lnTo>
                    <a:pt x="23" y="1584"/>
                  </a:lnTo>
                  <a:lnTo>
                    <a:pt x="70" y="1531"/>
                  </a:lnTo>
                  <a:lnTo>
                    <a:pt x="111" y="1475"/>
                  </a:lnTo>
                  <a:lnTo>
                    <a:pt x="147" y="1416"/>
                  </a:lnTo>
                  <a:lnTo>
                    <a:pt x="178" y="1355"/>
                  </a:lnTo>
                  <a:lnTo>
                    <a:pt x="204" y="1291"/>
                  </a:lnTo>
                  <a:lnTo>
                    <a:pt x="227" y="1227"/>
                  </a:lnTo>
                  <a:lnTo>
                    <a:pt x="243" y="1159"/>
                  </a:lnTo>
                  <a:lnTo>
                    <a:pt x="257" y="1091"/>
                  </a:lnTo>
                  <a:lnTo>
                    <a:pt x="268" y="1023"/>
                  </a:lnTo>
                  <a:lnTo>
                    <a:pt x="275" y="953"/>
                  </a:lnTo>
                  <a:lnTo>
                    <a:pt x="279" y="884"/>
                  </a:lnTo>
                  <a:lnTo>
                    <a:pt x="280" y="814"/>
                  </a:lnTo>
                  <a:lnTo>
                    <a:pt x="278" y="724"/>
                  </a:lnTo>
                  <a:lnTo>
                    <a:pt x="271" y="636"/>
                  </a:lnTo>
                  <a:lnTo>
                    <a:pt x="261" y="555"/>
                  </a:lnTo>
                  <a:lnTo>
                    <a:pt x="246" y="476"/>
                  </a:lnTo>
                  <a:lnTo>
                    <a:pt x="227" y="403"/>
                  </a:lnTo>
                  <a:lnTo>
                    <a:pt x="203" y="333"/>
                  </a:lnTo>
                  <a:lnTo>
                    <a:pt x="176" y="268"/>
                  </a:lnTo>
                  <a:lnTo>
                    <a:pt x="145" y="208"/>
                  </a:lnTo>
                  <a:lnTo>
                    <a:pt x="111" y="152"/>
                  </a:lnTo>
                  <a:lnTo>
                    <a:pt x="73" y="101"/>
                  </a:lnTo>
                  <a:lnTo>
                    <a:pt x="31" y="54"/>
                  </a:lnTo>
                  <a:lnTo>
                    <a:pt x="9" y="33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</p:grpSp>
      <p:grpSp>
        <p:nvGrpSpPr>
          <p:cNvPr id="7" name="Group 55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895600" y="5029200"/>
            <a:ext cx="1785805" cy="571500"/>
            <a:chOff x="1858" y="3313"/>
            <a:chExt cx="5084" cy="1627"/>
          </a:xfrm>
          <a:solidFill>
            <a:srgbClr val="FF6600"/>
          </a:solidFill>
        </p:grpSpPr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58" y="3815"/>
              <a:ext cx="942" cy="735"/>
            </a:xfrm>
            <a:custGeom>
              <a:avLst/>
              <a:gdLst/>
              <a:ahLst/>
              <a:cxnLst>
                <a:cxn ang="0">
                  <a:pos x="910" y="14"/>
                </a:cxn>
                <a:cxn ang="0">
                  <a:pos x="939" y="81"/>
                </a:cxn>
                <a:cxn ang="0">
                  <a:pos x="940" y="146"/>
                </a:cxn>
                <a:cxn ang="0">
                  <a:pos x="918" y="275"/>
                </a:cxn>
                <a:cxn ang="0">
                  <a:pos x="881" y="413"/>
                </a:cxn>
                <a:cxn ang="0">
                  <a:pos x="844" y="516"/>
                </a:cxn>
                <a:cxn ang="0">
                  <a:pos x="779" y="626"/>
                </a:cxn>
                <a:cxn ang="0">
                  <a:pos x="696" y="704"/>
                </a:cxn>
                <a:cxn ang="0">
                  <a:pos x="587" y="735"/>
                </a:cxn>
                <a:cxn ang="0">
                  <a:pos x="491" y="706"/>
                </a:cxn>
                <a:cxn ang="0">
                  <a:pos x="432" y="630"/>
                </a:cxn>
                <a:cxn ang="0">
                  <a:pos x="390" y="596"/>
                </a:cxn>
                <a:cxn ang="0">
                  <a:pos x="310" y="683"/>
                </a:cxn>
                <a:cxn ang="0">
                  <a:pos x="206" y="732"/>
                </a:cxn>
                <a:cxn ang="0">
                  <a:pos x="97" y="722"/>
                </a:cxn>
                <a:cxn ang="0">
                  <a:pos x="33" y="662"/>
                </a:cxn>
                <a:cxn ang="0">
                  <a:pos x="4" y="570"/>
                </a:cxn>
                <a:cxn ang="0">
                  <a:pos x="3" y="437"/>
                </a:cxn>
                <a:cxn ang="0">
                  <a:pos x="51" y="228"/>
                </a:cxn>
                <a:cxn ang="0">
                  <a:pos x="139" y="43"/>
                </a:cxn>
                <a:cxn ang="0">
                  <a:pos x="168" y="10"/>
                </a:cxn>
                <a:cxn ang="0">
                  <a:pos x="209" y="22"/>
                </a:cxn>
                <a:cxn ang="0">
                  <a:pos x="203" y="58"/>
                </a:cxn>
                <a:cxn ang="0">
                  <a:pos x="158" y="122"/>
                </a:cxn>
                <a:cxn ang="0">
                  <a:pos x="104" y="220"/>
                </a:cxn>
                <a:cxn ang="0">
                  <a:pos x="59" y="341"/>
                </a:cxn>
                <a:cxn ang="0">
                  <a:pos x="51" y="464"/>
                </a:cxn>
                <a:cxn ang="0">
                  <a:pos x="72" y="549"/>
                </a:cxn>
                <a:cxn ang="0">
                  <a:pos x="128" y="606"/>
                </a:cxn>
                <a:cxn ang="0">
                  <a:pos x="224" y="616"/>
                </a:cxn>
                <a:cxn ang="0">
                  <a:pos x="315" y="573"/>
                </a:cxn>
                <a:cxn ang="0">
                  <a:pos x="404" y="470"/>
                </a:cxn>
                <a:cxn ang="0">
                  <a:pos x="424" y="326"/>
                </a:cxn>
                <a:cxn ang="0">
                  <a:pos x="451" y="259"/>
                </a:cxn>
                <a:cxn ang="0">
                  <a:pos x="484" y="246"/>
                </a:cxn>
                <a:cxn ang="0">
                  <a:pos x="510" y="267"/>
                </a:cxn>
                <a:cxn ang="0">
                  <a:pos x="504" y="333"/>
                </a:cxn>
                <a:cxn ang="0">
                  <a:pos x="476" y="424"/>
                </a:cxn>
                <a:cxn ang="0">
                  <a:pos x="467" y="509"/>
                </a:cxn>
                <a:cxn ang="0">
                  <a:pos x="518" y="590"/>
                </a:cxn>
                <a:cxn ang="0">
                  <a:pos x="611" y="619"/>
                </a:cxn>
                <a:cxn ang="0">
                  <a:pos x="712" y="585"/>
                </a:cxn>
                <a:cxn ang="0">
                  <a:pos x="793" y="495"/>
                </a:cxn>
                <a:cxn ang="0">
                  <a:pos x="852" y="377"/>
                </a:cxn>
                <a:cxn ang="0">
                  <a:pos x="873" y="262"/>
                </a:cxn>
                <a:cxn ang="0">
                  <a:pos x="849" y="164"/>
                </a:cxn>
                <a:cxn ang="0">
                  <a:pos x="804" y="110"/>
                </a:cxn>
                <a:cxn ang="0">
                  <a:pos x="798" y="54"/>
                </a:cxn>
                <a:cxn ang="0">
                  <a:pos x="852" y="5"/>
                </a:cxn>
              </a:cxnLst>
              <a:rect l="0" t="0" r="r" b="b"/>
              <a:pathLst>
                <a:path w="942" h="735">
                  <a:moveTo>
                    <a:pt x="878" y="0"/>
                  </a:moveTo>
                  <a:lnTo>
                    <a:pt x="896" y="4"/>
                  </a:lnTo>
                  <a:lnTo>
                    <a:pt x="910" y="14"/>
                  </a:lnTo>
                  <a:lnTo>
                    <a:pt x="923" y="30"/>
                  </a:lnTo>
                  <a:lnTo>
                    <a:pt x="932" y="53"/>
                  </a:lnTo>
                  <a:lnTo>
                    <a:pt x="939" y="81"/>
                  </a:lnTo>
                  <a:lnTo>
                    <a:pt x="940" y="113"/>
                  </a:lnTo>
                  <a:lnTo>
                    <a:pt x="942" y="112"/>
                  </a:lnTo>
                  <a:lnTo>
                    <a:pt x="940" y="146"/>
                  </a:lnTo>
                  <a:lnTo>
                    <a:pt x="936" y="185"/>
                  </a:lnTo>
                  <a:lnTo>
                    <a:pt x="928" y="230"/>
                  </a:lnTo>
                  <a:lnTo>
                    <a:pt x="918" y="275"/>
                  </a:lnTo>
                  <a:lnTo>
                    <a:pt x="907" y="321"/>
                  </a:lnTo>
                  <a:lnTo>
                    <a:pt x="894" y="369"/>
                  </a:lnTo>
                  <a:lnTo>
                    <a:pt x="881" y="413"/>
                  </a:lnTo>
                  <a:lnTo>
                    <a:pt x="868" y="452"/>
                  </a:lnTo>
                  <a:lnTo>
                    <a:pt x="856" y="488"/>
                  </a:lnTo>
                  <a:lnTo>
                    <a:pt x="844" y="516"/>
                  </a:lnTo>
                  <a:lnTo>
                    <a:pt x="825" y="555"/>
                  </a:lnTo>
                  <a:lnTo>
                    <a:pt x="803" y="591"/>
                  </a:lnTo>
                  <a:lnTo>
                    <a:pt x="779" y="626"/>
                  </a:lnTo>
                  <a:lnTo>
                    <a:pt x="753" y="657"/>
                  </a:lnTo>
                  <a:lnTo>
                    <a:pt x="726" y="683"/>
                  </a:lnTo>
                  <a:lnTo>
                    <a:pt x="696" y="704"/>
                  </a:lnTo>
                  <a:lnTo>
                    <a:pt x="662" y="722"/>
                  </a:lnTo>
                  <a:lnTo>
                    <a:pt x="627" y="732"/>
                  </a:lnTo>
                  <a:lnTo>
                    <a:pt x="587" y="735"/>
                  </a:lnTo>
                  <a:lnTo>
                    <a:pt x="552" y="732"/>
                  </a:lnTo>
                  <a:lnTo>
                    <a:pt x="520" y="722"/>
                  </a:lnTo>
                  <a:lnTo>
                    <a:pt x="491" y="706"/>
                  </a:lnTo>
                  <a:lnTo>
                    <a:pt x="467" y="684"/>
                  </a:lnTo>
                  <a:lnTo>
                    <a:pt x="448" y="660"/>
                  </a:lnTo>
                  <a:lnTo>
                    <a:pt x="432" y="630"/>
                  </a:lnTo>
                  <a:lnTo>
                    <a:pt x="419" y="598"/>
                  </a:lnTo>
                  <a:lnTo>
                    <a:pt x="412" y="563"/>
                  </a:lnTo>
                  <a:lnTo>
                    <a:pt x="390" y="596"/>
                  </a:lnTo>
                  <a:lnTo>
                    <a:pt x="366" y="629"/>
                  </a:lnTo>
                  <a:lnTo>
                    <a:pt x="339" y="657"/>
                  </a:lnTo>
                  <a:lnTo>
                    <a:pt x="310" y="683"/>
                  </a:lnTo>
                  <a:lnTo>
                    <a:pt x="278" y="704"/>
                  </a:lnTo>
                  <a:lnTo>
                    <a:pt x="244" y="720"/>
                  </a:lnTo>
                  <a:lnTo>
                    <a:pt x="206" y="732"/>
                  </a:lnTo>
                  <a:lnTo>
                    <a:pt x="164" y="735"/>
                  </a:lnTo>
                  <a:lnTo>
                    <a:pt x="128" y="732"/>
                  </a:lnTo>
                  <a:lnTo>
                    <a:pt x="97" y="722"/>
                  </a:lnTo>
                  <a:lnTo>
                    <a:pt x="72" y="706"/>
                  </a:lnTo>
                  <a:lnTo>
                    <a:pt x="51" y="686"/>
                  </a:lnTo>
                  <a:lnTo>
                    <a:pt x="33" y="662"/>
                  </a:lnTo>
                  <a:lnTo>
                    <a:pt x="20" y="634"/>
                  </a:lnTo>
                  <a:lnTo>
                    <a:pt x="11" y="603"/>
                  </a:lnTo>
                  <a:lnTo>
                    <a:pt x="4" y="570"/>
                  </a:lnTo>
                  <a:lnTo>
                    <a:pt x="1" y="537"/>
                  </a:lnTo>
                  <a:lnTo>
                    <a:pt x="0" y="503"/>
                  </a:lnTo>
                  <a:lnTo>
                    <a:pt x="3" y="437"/>
                  </a:lnTo>
                  <a:lnTo>
                    <a:pt x="14" y="369"/>
                  </a:lnTo>
                  <a:lnTo>
                    <a:pt x="28" y="298"/>
                  </a:lnTo>
                  <a:lnTo>
                    <a:pt x="51" y="228"/>
                  </a:lnTo>
                  <a:lnTo>
                    <a:pt x="76" y="161"/>
                  </a:lnTo>
                  <a:lnTo>
                    <a:pt x="105" y="99"/>
                  </a:lnTo>
                  <a:lnTo>
                    <a:pt x="139" y="43"/>
                  </a:lnTo>
                  <a:lnTo>
                    <a:pt x="147" y="32"/>
                  </a:lnTo>
                  <a:lnTo>
                    <a:pt x="156" y="20"/>
                  </a:lnTo>
                  <a:lnTo>
                    <a:pt x="168" y="10"/>
                  </a:lnTo>
                  <a:lnTo>
                    <a:pt x="182" y="7"/>
                  </a:lnTo>
                  <a:lnTo>
                    <a:pt x="198" y="10"/>
                  </a:lnTo>
                  <a:lnTo>
                    <a:pt x="209" y="22"/>
                  </a:lnTo>
                  <a:lnTo>
                    <a:pt x="212" y="38"/>
                  </a:lnTo>
                  <a:lnTo>
                    <a:pt x="209" y="46"/>
                  </a:lnTo>
                  <a:lnTo>
                    <a:pt x="203" y="58"/>
                  </a:lnTo>
                  <a:lnTo>
                    <a:pt x="190" y="76"/>
                  </a:lnTo>
                  <a:lnTo>
                    <a:pt x="176" y="97"/>
                  </a:lnTo>
                  <a:lnTo>
                    <a:pt x="158" y="122"/>
                  </a:lnTo>
                  <a:lnTo>
                    <a:pt x="140" y="151"/>
                  </a:lnTo>
                  <a:lnTo>
                    <a:pt x="121" y="184"/>
                  </a:lnTo>
                  <a:lnTo>
                    <a:pt x="104" y="220"/>
                  </a:lnTo>
                  <a:lnTo>
                    <a:pt x="86" y="257"/>
                  </a:lnTo>
                  <a:lnTo>
                    <a:pt x="72" y="298"/>
                  </a:lnTo>
                  <a:lnTo>
                    <a:pt x="59" y="341"/>
                  </a:lnTo>
                  <a:lnTo>
                    <a:pt x="52" y="387"/>
                  </a:lnTo>
                  <a:lnTo>
                    <a:pt x="49" y="432"/>
                  </a:lnTo>
                  <a:lnTo>
                    <a:pt x="51" y="464"/>
                  </a:lnTo>
                  <a:lnTo>
                    <a:pt x="54" y="493"/>
                  </a:lnTo>
                  <a:lnTo>
                    <a:pt x="62" y="521"/>
                  </a:lnTo>
                  <a:lnTo>
                    <a:pt x="72" y="549"/>
                  </a:lnTo>
                  <a:lnTo>
                    <a:pt x="86" y="572"/>
                  </a:lnTo>
                  <a:lnTo>
                    <a:pt x="104" y="591"/>
                  </a:lnTo>
                  <a:lnTo>
                    <a:pt x="128" y="606"/>
                  </a:lnTo>
                  <a:lnTo>
                    <a:pt x="155" y="616"/>
                  </a:lnTo>
                  <a:lnTo>
                    <a:pt x="187" y="619"/>
                  </a:lnTo>
                  <a:lnTo>
                    <a:pt x="224" y="616"/>
                  </a:lnTo>
                  <a:lnTo>
                    <a:pt x="257" y="606"/>
                  </a:lnTo>
                  <a:lnTo>
                    <a:pt x="286" y="593"/>
                  </a:lnTo>
                  <a:lnTo>
                    <a:pt x="315" y="573"/>
                  </a:lnTo>
                  <a:lnTo>
                    <a:pt x="339" y="550"/>
                  </a:lnTo>
                  <a:lnTo>
                    <a:pt x="363" y="526"/>
                  </a:lnTo>
                  <a:lnTo>
                    <a:pt x="404" y="470"/>
                  </a:lnTo>
                  <a:lnTo>
                    <a:pt x="406" y="437"/>
                  </a:lnTo>
                  <a:lnTo>
                    <a:pt x="416" y="362"/>
                  </a:lnTo>
                  <a:lnTo>
                    <a:pt x="424" y="326"/>
                  </a:lnTo>
                  <a:lnTo>
                    <a:pt x="432" y="295"/>
                  </a:lnTo>
                  <a:lnTo>
                    <a:pt x="441" y="274"/>
                  </a:lnTo>
                  <a:lnTo>
                    <a:pt x="451" y="259"/>
                  </a:lnTo>
                  <a:lnTo>
                    <a:pt x="462" y="251"/>
                  </a:lnTo>
                  <a:lnTo>
                    <a:pt x="475" y="248"/>
                  </a:lnTo>
                  <a:lnTo>
                    <a:pt x="484" y="246"/>
                  </a:lnTo>
                  <a:lnTo>
                    <a:pt x="497" y="249"/>
                  </a:lnTo>
                  <a:lnTo>
                    <a:pt x="505" y="256"/>
                  </a:lnTo>
                  <a:lnTo>
                    <a:pt x="510" y="267"/>
                  </a:lnTo>
                  <a:lnTo>
                    <a:pt x="512" y="282"/>
                  </a:lnTo>
                  <a:lnTo>
                    <a:pt x="510" y="305"/>
                  </a:lnTo>
                  <a:lnTo>
                    <a:pt x="504" y="333"/>
                  </a:lnTo>
                  <a:lnTo>
                    <a:pt x="496" y="362"/>
                  </a:lnTo>
                  <a:lnTo>
                    <a:pt x="488" y="393"/>
                  </a:lnTo>
                  <a:lnTo>
                    <a:pt x="476" y="424"/>
                  </a:lnTo>
                  <a:lnTo>
                    <a:pt x="467" y="450"/>
                  </a:lnTo>
                  <a:lnTo>
                    <a:pt x="459" y="473"/>
                  </a:lnTo>
                  <a:lnTo>
                    <a:pt x="467" y="509"/>
                  </a:lnTo>
                  <a:lnTo>
                    <a:pt x="480" y="540"/>
                  </a:lnTo>
                  <a:lnTo>
                    <a:pt x="496" y="567"/>
                  </a:lnTo>
                  <a:lnTo>
                    <a:pt x="518" y="590"/>
                  </a:lnTo>
                  <a:lnTo>
                    <a:pt x="544" y="606"/>
                  </a:lnTo>
                  <a:lnTo>
                    <a:pt x="576" y="616"/>
                  </a:lnTo>
                  <a:lnTo>
                    <a:pt x="611" y="619"/>
                  </a:lnTo>
                  <a:lnTo>
                    <a:pt x="648" y="614"/>
                  </a:lnTo>
                  <a:lnTo>
                    <a:pt x="681" y="603"/>
                  </a:lnTo>
                  <a:lnTo>
                    <a:pt x="712" y="585"/>
                  </a:lnTo>
                  <a:lnTo>
                    <a:pt x="742" y="558"/>
                  </a:lnTo>
                  <a:lnTo>
                    <a:pt x="768" y="529"/>
                  </a:lnTo>
                  <a:lnTo>
                    <a:pt x="793" y="495"/>
                  </a:lnTo>
                  <a:lnTo>
                    <a:pt x="816" y="457"/>
                  </a:lnTo>
                  <a:lnTo>
                    <a:pt x="836" y="416"/>
                  </a:lnTo>
                  <a:lnTo>
                    <a:pt x="852" y="377"/>
                  </a:lnTo>
                  <a:lnTo>
                    <a:pt x="864" y="336"/>
                  </a:lnTo>
                  <a:lnTo>
                    <a:pt x="870" y="298"/>
                  </a:lnTo>
                  <a:lnTo>
                    <a:pt x="873" y="262"/>
                  </a:lnTo>
                  <a:lnTo>
                    <a:pt x="870" y="225"/>
                  </a:lnTo>
                  <a:lnTo>
                    <a:pt x="862" y="192"/>
                  </a:lnTo>
                  <a:lnTo>
                    <a:pt x="849" y="164"/>
                  </a:lnTo>
                  <a:lnTo>
                    <a:pt x="835" y="143"/>
                  </a:lnTo>
                  <a:lnTo>
                    <a:pt x="819" y="126"/>
                  </a:lnTo>
                  <a:lnTo>
                    <a:pt x="804" y="110"/>
                  </a:lnTo>
                  <a:lnTo>
                    <a:pt x="796" y="94"/>
                  </a:lnTo>
                  <a:lnTo>
                    <a:pt x="793" y="77"/>
                  </a:lnTo>
                  <a:lnTo>
                    <a:pt x="798" y="54"/>
                  </a:lnTo>
                  <a:lnTo>
                    <a:pt x="811" y="33"/>
                  </a:lnTo>
                  <a:lnTo>
                    <a:pt x="830" y="17"/>
                  </a:lnTo>
                  <a:lnTo>
                    <a:pt x="852" y="5"/>
                  </a:lnTo>
                  <a:lnTo>
                    <a:pt x="8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3050" y="3313"/>
              <a:ext cx="371" cy="1627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4" y="3"/>
                </a:cxn>
                <a:cxn ang="0">
                  <a:pos x="369" y="12"/>
                </a:cxn>
                <a:cxn ang="0">
                  <a:pos x="368" y="23"/>
                </a:cxn>
                <a:cxn ang="0">
                  <a:pos x="358" y="34"/>
                </a:cxn>
                <a:cxn ang="0">
                  <a:pos x="292" y="108"/>
                </a:cxn>
                <a:cxn ang="0">
                  <a:pos x="206" y="247"/>
                </a:cxn>
                <a:cxn ang="0">
                  <a:pos x="147" y="399"/>
                </a:cxn>
                <a:cxn ang="0">
                  <a:pos x="110" y="561"/>
                </a:cxn>
                <a:cxn ang="0">
                  <a:pos x="94" y="728"/>
                </a:cxn>
                <a:cxn ang="0">
                  <a:pos x="94" y="882"/>
                </a:cxn>
                <a:cxn ang="0">
                  <a:pos x="105" y="1026"/>
                </a:cxn>
                <a:cxn ang="0">
                  <a:pos x="132" y="1173"/>
                </a:cxn>
                <a:cxn ang="0">
                  <a:pos x="179" y="1317"/>
                </a:cxn>
                <a:cxn ang="0">
                  <a:pos x="248" y="1453"/>
                </a:cxn>
                <a:cxn ang="0">
                  <a:pos x="342" y="1576"/>
                </a:cxn>
                <a:cxn ang="0">
                  <a:pos x="363" y="1599"/>
                </a:cxn>
                <a:cxn ang="0">
                  <a:pos x="369" y="1609"/>
                </a:cxn>
                <a:cxn ang="0">
                  <a:pos x="371" y="1612"/>
                </a:cxn>
                <a:cxn ang="0">
                  <a:pos x="363" y="1625"/>
                </a:cxn>
                <a:cxn ang="0">
                  <a:pos x="353" y="1627"/>
                </a:cxn>
                <a:cxn ang="0">
                  <a:pos x="334" y="1617"/>
                </a:cxn>
                <a:cxn ang="0">
                  <a:pos x="296" y="1586"/>
                </a:cxn>
                <a:cxn ang="0">
                  <a:pos x="246" y="1533"/>
                </a:cxn>
                <a:cxn ang="0">
                  <a:pos x="188" y="1463"/>
                </a:cxn>
                <a:cxn ang="0">
                  <a:pos x="132" y="1371"/>
                </a:cxn>
                <a:cxn ang="0">
                  <a:pos x="72" y="1240"/>
                </a:cxn>
                <a:cxn ang="0">
                  <a:pos x="27" y="1085"/>
                </a:cxn>
                <a:cxn ang="0">
                  <a:pos x="4" y="938"/>
                </a:cxn>
                <a:cxn ang="0">
                  <a:pos x="0" y="813"/>
                </a:cxn>
                <a:cxn ang="0">
                  <a:pos x="8" y="664"/>
                </a:cxn>
                <a:cxn ang="0">
                  <a:pos x="38" y="496"/>
                </a:cxn>
                <a:cxn ang="0">
                  <a:pos x="99" y="318"/>
                </a:cxn>
                <a:cxn ang="0">
                  <a:pos x="155" y="214"/>
                </a:cxn>
                <a:cxn ang="0">
                  <a:pos x="212" y="131"/>
                </a:cxn>
                <a:cxn ang="0">
                  <a:pos x="268" y="67"/>
                </a:cxn>
                <a:cxn ang="0">
                  <a:pos x="315" y="25"/>
                </a:cxn>
                <a:cxn ang="0">
                  <a:pos x="345" y="3"/>
                </a:cxn>
              </a:cxnLst>
              <a:rect l="0" t="0" r="r" b="b"/>
              <a:pathLst>
                <a:path w="371" h="1627">
                  <a:moveTo>
                    <a:pt x="352" y="0"/>
                  </a:moveTo>
                  <a:lnTo>
                    <a:pt x="356" y="0"/>
                  </a:lnTo>
                  <a:lnTo>
                    <a:pt x="361" y="2"/>
                  </a:lnTo>
                  <a:lnTo>
                    <a:pt x="364" y="3"/>
                  </a:lnTo>
                  <a:lnTo>
                    <a:pt x="366" y="8"/>
                  </a:lnTo>
                  <a:lnTo>
                    <a:pt x="369" y="12"/>
                  </a:lnTo>
                  <a:lnTo>
                    <a:pt x="369" y="20"/>
                  </a:lnTo>
                  <a:lnTo>
                    <a:pt x="368" y="23"/>
                  </a:lnTo>
                  <a:lnTo>
                    <a:pt x="364" y="28"/>
                  </a:lnTo>
                  <a:lnTo>
                    <a:pt x="358" y="34"/>
                  </a:lnTo>
                  <a:lnTo>
                    <a:pt x="347" y="44"/>
                  </a:lnTo>
                  <a:lnTo>
                    <a:pt x="292" y="108"/>
                  </a:lnTo>
                  <a:lnTo>
                    <a:pt x="246" y="175"/>
                  </a:lnTo>
                  <a:lnTo>
                    <a:pt x="206" y="247"/>
                  </a:lnTo>
                  <a:lnTo>
                    <a:pt x="174" y="322"/>
                  </a:lnTo>
                  <a:lnTo>
                    <a:pt x="147" y="399"/>
                  </a:lnTo>
                  <a:lnTo>
                    <a:pt x="126" y="480"/>
                  </a:lnTo>
                  <a:lnTo>
                    <a:pt x="110" y="561"/>
                  </a:lnTo>
                  <a:lnTo>
                    <a:pt x="100" y="645"/>
                  </a:lnTo>
                  <a:lnTo>
                    <a:pt x="94" y="728"/>
                  </a:lnTo>
                  <a:lnTo>
                    <a:pt x="92" y="813"/>
                  </a:lnTo>
                  <a:lnTo>
                    <a:pt x="94" y="882"/>
                  </a:lnTo>
                  <a:lnTo>
                    <a:pt x="97" y="954"/>
                  </a:lnTo>
                  <a:lnTo>
                    <a:pt x="105" y="1026"/>
                  </a:lnTo>
                  <a:lnTo>
                    <a:pt x="116" y="1100"/>
                  </a:lnTo>
                  <a:lnTo>
                    <a:pt x="132" y="1173"/>
                  </a:lnTo>
                  <a:lnTo>
                    <a:pt x="153" y="1247"/>
                  </a:lnTo>
                  <a:lnTo>
                    <a:pt x="179" y="1317"/>
                  </a:lnTo>
                  <a:lnTo>
                    <a:pt x="209" y="1388"/>
                  </a:lnTo>
                  <a:lnTo>
                    <a:pt x="248" y="1453"/>
                  </a:lnTo>
                  <a:lnTo>
                    <a:pt x="291" y="1517"/>
                  </a:lnTo>
                  <a:lnTo>
                    <a:pt x="342" y="1576"/>
                  </a:lnTo>
                  <a:lnTo>
                    <a:pt x="355" y="1589"/>
                  </a:lnTo>
                  <a:lnTo>
                    <a:pt x="363" y="1599"/>
                  </a:lnTo>
                  <a:lnTo>
                    <a:pt x="368" y="1605"/>
                  </a:lnTo>
                  <a:lnTo>
                    <a:pt x="369" y="1609"/>
                  </a:lnTo>
                  <a:lnTo>
                    <a:pt x="369" y="1612"/>
                  </a:lnTo>
                  <a:lnTo>
                    <a:pt x="371" y="1612"/>
                  </a:lnTo>
                  <a:lnTo>
                    <a:pt x="368" y="1622"/>
                  </a:lnTo>
                  <a:lnTo>
                    <a:pt x="363" y="1625"/>
                  </a:lnTo>
                  <a:lnTo>
                    <a:pt x="358" y="1627"/>
                  </a:lnTo>
                  <a:lnTo>
                    <a:pt x="353" y="1627"/>
                  </a:lnTo>
                  <a:lnTo>
                    <a:pt x="345" y="1623"/>
                  </a:lnTo>
                  <a:lnTo>
                    <a:pt x="334" y="1617"/>
                  </a:lnTo>
                  <a:lnTo>
                    <a:pt x="316" y="1604"/>
                  </a:lnTo>
                  <a:lnTo>
                    <a:pt x="296" y="1586"/>
                  </a:lnTo>
                  <a:lnTo>
                    <a:pt x="272" y="1561"/>
                  </a:lnTo>
                  <a:lnTo>
                    <a:pt x="246" y="1533"/>
                  </a:lnTo>
                  <a:lnTo>
                    <a:pt x="217" y="1501"/>
                  </a:lnTo>
                  <a:lnTo>
                    <a:pt x="188" y="1463"/>
                  </a:lnTo>
                  <a:lnTo>
                    <a:pt x="160" y="1419"/>
                  </a:lnTo>
                  <a:lnTo>
                    <a:pt x="132" y="1371"/>
                  </a:lnTo>
                  <a:lnTo>
                    <a:pt x="105" y="1319"/>
                  </a:lnTo>
                  <a:lnTo>
                    <a:pt x="72" y="1240"/>
                  </a:lnTo>
                  <a:lnTo>
                    <a:pt x="46" y="1162"/>
                  </a:lnTo>
                  <a:lnTo>
                    <a:pt x="27" y="1085"/>
                  </a:lnTo>
                  <a:lnTo>
                    <a:pt x="14" y="1010"/>
                  </a:lnTo>
                  <a:lnTo>
                    <a:pt x="4" y="938"/>
                  </a:lnTo>
                  <a:lnTo>
                    <a:pt x="1" y="872"/>
                  </a:lnTo>
                  <a:lnTo>
                    <a:pt x="0" y="813"/>
                  </a:lnTo>
                  <a:lnTo>
                    <a:pt x="1" y="741"/>
                  </a:lnTo>
                  <a:lnTo>
                    <a:pt x="8" y="664"/>
                  </a:lnTo>
                  <a:lnTo>
                    <a:pt x="19" y="581"/>
                  </a:lnTo>
                  <a:lnTo>
                    <a:pt x="38" y="496"/>
                  </a:lnTo>
                  <a:lnTo>
                    <a:pt x="64" y="408"/>
                  </a:lnTo>
                  <a:lnTo>
                    <a:pt x="99" y="318"/>
                  </a:lnTo>
                  <a:lnTo>
                    <a:pt x="126" y="264"/>
                  </a:lnTo>
                  <a:lnTo>
                    <a:pt x="155" y="214"/>
                  </a:lnTo>
                  <a:lnTo>
                    <a:pt x="184" y="170"/>
                  </a:lnTo>
                  <a:lnTo>
                    <a:pt x="212" y="131"/>
                  </a:lnTo>
                  <a:lnTo>
                    <a:pt x="241" y="97"/>
                  </a:lnTo>
                  <a:lnTo>
                    <a:pt x="268" y="67"/>
                  </a:lnTo>
                  <a:lnTo>
                    <a:pt x="292" y="43"/>
                  </a:lnTo>
                  <a:lnTo>
                    <a:pt x="315" y="25"/>
                  </a:lnTo>
                  <a:lnTo>
                    <a:pt x="332" y="12"/>
                  </a:lnTo>
                  <a:lnTo>
                    <a:pt x="345" y="3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3530" y="3817"/>
              <a:ext cx="836" cy="1067"/>
            </a:xfrm>
            <a:custGeom>
              <a:avLst/>
              <a:gdLst/>
              <a:ahLst/>
              <a:cxnLst>
                <a:cxn ang="0">
                  <a:pos x="350" y="3"/>
                </a:cxn>
                <a:cxn ang="0">
                  <a:pos x="416" y="30"/>
                </a:cxn>
                <a:cxn ang="0">
                  <a:pos x="467" y="79"/>
                </a:cxn>
                <a:cxn ang="0">
                  <a:pos x="505" y="142"/>
                </a:cxn>
                <a:cxn ang="0">
                  <a:pos x="545" y="244"/>
                </a:cxn>
                <a:cxn ang="0">
                  <a:pos x="574" y="360"/>
                </a:cxn>
                <a:cxn ang="0">
                  <a:pos x="585" y="450"/>
                </a:cxn>
                <a:cxn ang="0">
                  <a:pos x="587" y="511"/>
                </a:cxn>
                <a:cxn ang="0">
                  <a:pos x="684" y="265"/>
                </a:cxn>
                <a:cxn ang="0">
                  <a:pos x="796" y="28"/>
                </a:cxn>
                <a:cxn ang="0">
                  <a:pos x="809" y="18"/>
                </a:cxn>
                <a:cxn ang="0">
                  <a:pos x="830" y="21"/>
                </a:cxn>
                <a:cxn ang="0">
                  <a:pos x="836" y="33"/>
                </a:cxn>
                <a:cxn ang="0">
                  <a:pos x="828" y="52"/>
                </a:cxn>
                <a:cxn ang="0">
                  <a:pos x="814" y="84"/>
                </a:cxn>
                <a:cxn ang="0">
                  <a:pos x="760" y="196"/>
                </a:cxn>
                <a:cxn ang="0">
                  <a:pos x="707" y="318"/>
                </a:cxn>
                <a:cxn ang="0">
                  <a:pos x="654" y="445"/>
                </a:cxn>
                <a:cxn ang="0">
                  <a:pos x="608" y="570"/>
                </a:cxn>
                <a:cxn ang="0">
                  <a:pos x="584" y="658"/>
                </a:cxn>
                <a:cxn ang="0">
                  <a:pos x="572" y="718"/>
                </a:cxn>
                <a:cxn ang="0">
                  <a:pos x="560" y="797"/>
                </a:cxn>
                <a:cxn ang="0">
                  <a:pos x="534" y="905"/>
                </a:cxn>
                <a:cxn ang="0">
                  <a:pos x="508" y="1003"/>
                </a:cxn>
                <a:cxn ang="0">
                  <a:pos x="489" y="1051"/>
                </a:cxn>
                <a:cxn ang="0">
                  <a:pos x="468" y="1067"/>
                </a:cxn>
                <a:cxn ang="0">
                  <a:pos x="452" y="1052"/>
                </a:cxn>
                <a:cxn ang="0">
                  <a:pos x="451" y="1020"/>
                </a:cxn>
                <a:cxn ang="0">
                  <a:pos x="460" y="966"/>
                </a:cxn>
                <a:cxn ang="0">
                  <a:pos x="478" y="892"/>
                </a:cxn>
                <a:cxn ang="0">
                  <a:pos x="510" y="766"/>
                </a:cxn>
                <a:cxn ang="0">
                  <a:pos x="532" y="689"/>
                </a:cxn>
                <a:cxn ang="0">
                  <a:pos x="545" y="642"/>
                </a:cxn>
                <a:cxn ang="0">
                  <a:pos x="552" y="597"/>
                </a:cxn>
                <a:cxn ang="0">
                  <a:pos x="553" y="501"/>
                </a:cxn>
                <a:cxn ang="0">
                  <a:pos x="550" y="442"/>
                </a:cxn>
                <a:cxn ang="0">
                  <a:pos x="542" y="375"/>
                </a:cxn>
                <a:cxn ang="0">
                  <a:pos x="526" y="308"/>
                </a:cxn>
                <a:cxn ang="0">
                  <a:pos x="499" y="242"/>
                </a:cxn>
                <a:cxn ang="0">
                  <a:pos x="460" y="187"/>
                </a:cxn>
                <a:cxn ang="0">
                  <a:pos x="408" y="142"/>
                </a:cxn>
                <a:cxn ang="0">
                  <a:pos x="337" y="120"/>
                </a:cxn>
                <a:cxn ang="0">
                  <a:pos x="286" y="116"/>
                </a:cxn>
                <a:cxn ang="0">
                  <a:pos x="256" y="120"/>
                </a:cxn>
                <a:cxn ang="0">
                  <a:pos x="211" y="129"/>
                </a:cxn>
                <a:cxn ang="0">
                  <a:pos x="158" y="154"/>
                </a:cxn>
                <a:cxn ang="0">
                  <a:pos x="105" y="196"/>
                </a:cxn>
                <a:cxn ang="0">
                  <a:pos x="59" y="262"/>
                </a:cxn>
                <a:cxn ang="0">
                  <a:pos x="36" y="306"/>
                </a:cxn>
                <a:cxn ang="0">
                  <a:pos x="19" y="314"/>
                </a:cxn>
                <a:cxn ang="0">
                  <a:pos x="3" y="306"/>
                </a:cxn>
                <a:cxn ang="0">
                  <a:pos x="1" y="282"/>
                </a:cxn>
                <a:cxn ang="0">
                  <a:pos x="17" y="237"/>
                </a:cxn>
                <a:cxn ang="0">
                  <a:pos x="48" y="178"/>
                </a:cxn>
                <a:cxn ang="0">
                  <a:pos x="94" y="115"/>
                </a:cxn>
                <a:cxn ang="0">
                  <a:pos x="153" y="57"/>
                </a:cxn>
                <a:cxn ang="0">
                  <a:pos x="225" y="16"/>
                </a:cxn>
                <a:cxn ang="0">
                  <a:pos x="312" y="0"/>
                </a:cxn>
              </a:cxnLst>
              <a:rect l="0" t="0" r="r" b="b"/>
              <a:pathLst>
                <a:path w="836" h="1067">
                  <a:moveTo>
                    <a:pt x="312" y="0"/>
                  </a:moveTo>
                  <a:lnTo>
                    <a:pt x="350" y="3"/>
                  </a:lnTo>
                  <a:lnTo>
                    <a:pt x="385" y="13"/>
                  </a:lnTo>
                  <a:lnTo>
                    <a:pt x="416" y="30"/>
                  </a:lnTo>
                  <a:lnTo>
                    <a:pt x="443" y="52"/>
                  </a:lnTo>
                  <a:lnTo>
                    <a:pt x="467" y="79"/>
                  </a:lnTo>
                  <a:lnTo>
                    <a:pt x="488" y="108"/>
                  </a:lnTo>
                  <a:lnTo>
                    <a:pt x="505" y="142"/>
                  </a:lnTo>
                  <a:lnTo>
                    <a:pt x="521" y="178"/>
                  </a:lnTo>
                  <a:lnTo>
                    <a:pt x="545" y="244"/>
                  </a:lnTo>
                  <a:lnTo>
                    <a:pt x="561" y="304"/>
                  </a:lnTo>
                  <a:lnTo>
                    <a:pt x="574" y="360"/>
                  </a:lnTo>
                  <a:lnTo>
                    <a:pt x="580" y="409"/>
                  </a:lnTo>
                  <a:lnTo>
                    <a:pt x="585" y="450"/>
                  </a:lnTo>
                  <a:lnTo>
                    <a:pt x="587" y="484"/>
                  </a:lnTo>
                  <a:lnTo>
                    <a:pt x="587" y="511"/>
                  </a:lnTo>
                  <a:lnTo>
                    <a:pt x="635" y="388"/>
                  </a:lnTo>
                  <a:lnTo>
                    <a:pt x="684" y="265"/>
                  </a:lnTo>
                  <a:lnTo>
                    <a:pt x="737" y="146"/>
                  </a:lnTo>
                  <a:lnTo>
                    <a:pt x="796" y="28"/>
                  </a:lnTo>
                  <a:lnTo>
                    <a:pt x="804" y="20"/>
                  </a:lnTo>
                  <a:lnTo>
                    <a:pt x="809" y="18"/>
                  </a:lnTo>
                  <a:lnTo>
                    <a:pt x="824" y="18"/>
                  </a:lnTo>
                  <a:lnTo>
                    <a:pt x="830" y="21"/>
                  </a:lnTo>
                  <a:lnTo>
                    <a:pt x="836" y="28"/>
                  </a:lnTo>
                  <a:lnTo>
                    <a:pt x="836" y="33"/>
                  </a:lnTo>
                  <a:lnTo>
                    <a:pt x="835" y="41"/>
                  </a:lnTo>
                  <a:lnTo>
                    <a:pt x="828" y="52"/>
                  </a:lnTo>
                  <a:lnTo>
                    <a:pt x="822" y="69"/>
                  </a:lnTo>
                  <a:lnTo>
                    <a:pt x="814" y="84"/>
                  </a:lnTo>
                  <a:lnTo>
                    <a:pt x="785" y="142"/>
                  </a:lnTo>
                  <a:lnTo>
                    <a:pt x="760" y="196"/>
                  </a:lnTo>
                  <a:lnTo>
                    <a:pt x="732" y="255"/>
                  </a:lnTo>
                  <a:lnTo>
                    <a:pt x="707" y="318"/>
                  </a:lnTo>
                  <a:lnTo>
                    <a:pt x="680" y="381"/>
                  </a:lnTo>
                  <a:lnTo>
                    <a:pt x="654" y="445"/>
                  </a:lnTo>
                  <a:lnTo>
                    <a:pt x="630" y="509"/>
                  </a:lnTo>
                  <a:lnTo>
                    <a:pt x="608" y="570"/>
                  </a:lnTo>
                  <a:lnTo>
                    <a:pt x="590" y="625"/>
                  </a:lnTo>
                  <a:lnTo>
                    <a:pt x="584" y="658"/>
                  </a:lnTo>
                  <a:lnTo>
                    <a:pt x="577" y="689"/>
                  </a:lnTo>
                  <a:lnTo>
                    <a:pt x="572" y="718"/>
                  </a:lnTo>
                  <a:lnTo>
                    <a:pt x="568" y="754"/>
                  </a:lnTo>
                  <a:lnTo>
                    <a:pt x="560" y="797"/>
                  </a:lnTo>
                  <a:lnTo>
                    <a:pt x="548" y="848"/>
                  </a:lnTo>
                  <a:lnTo>
                    <a:pt x="534" y="905"/>
                  </a:lnTo>
                  <a:lnTo>
                    <a:pt x="518" y="970"/>
                  </a:lnTo>
                  <a:lnTo>
                    <a:pt x="508" y="1003"/>
                  </a:lnTo>
                  <a:lnTo>
                    <a:pt x="499" y="1031"/>
                  </a:lnTo>
                  <a:lnTo>
                    <a:pt x="489" y="1051"/>
                  </a:lnTo>
                  <a:lnTo>
                    <a:pt x="480" y="1062"/>
                  </a:lnTo>
                  <a:lnTo>
                    <a:pt x="468" y="1067"/>
                  </a:lnTo>
                  <a:lnTo>
                    <a:pt x="459" y="1064"/>
                  </a:lnTo>
                  <a:lnTo>
                    <a:pt x="452" y="1052"/>
                  </a:lnTo>
                  <a:lnTo>
                    <a:pt x="449" y="1036"/>
                  </a:lnTo>
                  <a:lnTo>
                    <a:pt x="451" y="1020"/>
                  </a:lnTo>
                  <a:lnTo>
                    <a:pt x="454" y="995"/>
                  </a:lnTo>
                  <a:lnTo>
                    <a:pt x="460" y="966"/>
                  </a:lnTo>
                  <a:lnTo>
                    <a:pt x="468" y="930"/>
                  </a:lnTo>
                  <a:lnTo>
                    <a:pt x="478" y="892"/>
                  </a:lnTo>
                  <a:lnTo>
                    <a:pt x="488" y="851"/>
                  </a:lnTo>
                  <a:lnTo>
                    <a:pt x="510" y="766"/>
                  </a:lnTo>
                  <a:lnTo>
                    <a:pt x="521" y="727"/>
                  </a:lnTo>
                  <a:lnTo>
                    <a:pt x="532" y="689"/>
                  </a:lnTo>
                  <a:lnTo>
                    <a:pt x="542" y="660"/>
                  </a:lnTo>
                  <a:lnTo>
                    <a:pt x="545" y="642"/>
                  </a:lnTo>
                  <a:lnTo>
                    <a:pt x="548" y="622"/>
                  </a:lnTo>
                  <a:lnTo>
                    <a:pt x="552" y="597"/>
                  </a:lnTo>
                  <a:lnTo>
                    <a:pt x="553" y="566"/>
                  </a:lnTo>
                  <a:lnTo>
                    <a:pt x="553" y="501"/>
                  </a:lnTo>
                  <a:lnTo>
                    <a:pt x="552" y="473"/>
                  </a:lnTo>
                  <a:lnTo>
                    <a:pt x="550" y="442"/>
                  </a:lnTo>
                  <a:lnTo>
                    <a:pt x="547" y="409"/>
                  </a:lnTo>
                  <a:lnTo>
                    <a:pt x="542" y="375"/>
                  </a:lnTo>
                  <a:lnTo>
                    <a:pt x="534" y="340"/>
                  </a:lnTo>
                  <a:lnTo>
                    <a:pt x="526" y="308"/>
                  </a:lnTo>
                  <a:lnTo>
                    <a:pt x="513" y="273"/>
                  </a:lnTo>
                  <a:lnTo>
                    <a:pt x="499" y="242"/>
                  </a:lnTo>
                  <a:lnTo>
                    <a:pt x="481" y="213"/>
                  </a:lnTo>
                  <a:lnTo>
                    <a:pt x="460" y="187"/>
                  </a:lnTo>
                  <a:lnTo>
                    <a:pt x="436" y="162"/>
                  </a:lnTo>
                  <a:lnTo>
                    <a:pt x="408" y="142"/>
                  </a:lnTo>
                  <a:lnTo>
                    <a:pt x="374" y="129"/>
                  </a:lnTo>
                  <a:lnTo>
                    <a:pt x="337" y="120"/>
                  </a:lnTo>
                  <a:lnTo>
                    <a:pt x="294" y="116"/>
                  </a:lnTo>
                  <a:lnTo>
                    <a:pt x="286" y="116"/>
                  </a:lnTo>
                  <a:lnTo>
                    <a:pt x="273" y="118"/>
                  </a:lnTo>
                  <a:lnTo>
                    <a:pt x="256" y="120"/>
                  </a:lnTo>
                  <a:lnTo>
                    <a:pt x="235" y="123"/>
                  </a:lnTo>
                  <a:lnTo>
                    <a:pt x="211" y="129"/>
                  </a:lnTo>
                  <a:lnTo>
                    <a:pt x="184" y="139"/>
                  </a:lnTo>
                  <a:lnTo>
                    <a:pt x="158" y="154"/>
                  </a:lnTo>
                  <a:lnTo>
                    <a:pt x="131" y="172"/>
                  </a:lnTo>
                  <a:lnTo>
                    <a:pt x="105" y="196"/>
                  </a:lnTo>
                  <a:lnTo>
                    <a:pt x="80" y="226"/>
                  </a:lnTo>
                  <a:lnTo>
                    <a:pt x="59" y="262"/>
                  </a:lnTo>
                  <a:lnTo>
                    <a:pt x="41" y="306"/>
                  </a:lnTo>
                  <a:lnTo>
                    <a:pt x="36" y="306"/>
                  </a:lnTo>
                  <a:lnTo>
                    <a:pt x="32" y="314"/>
                  </a:lnTo>
                  <a:lnTo>
                    <a:pt x="19" y="314"/>
                  </a:lnTo>
                  <a:lnTo>
                    <a:pt x="9" y="313"/>
                  </a:lnTo>
                  <a:lnTo>
                    <a:pt x="3" y="306"/>
                  </a:lnTo>
                  <a:lnTo>
                    <a:pt x="0" y="296"/>
                  </a:lnTo>
                  <a:lnTo>
                    <a:pt x="1" y="282"/>
                  </a:lnTo>
                  <a:lnTo>
                    <a:pt x="8" y="262"/>
                  </a:lnTo>
                  <a:lnTo>
                    <a:pt x="17" y="237"/>
                  </a:lnTo>
                  <a:lnTo>
                    <a:pt x="30" y="208"/>
                  </a:lnTo>
                  <a:lnTo>
                    <a:pt x="48" y="178"/>
                  </a:lnTo>
                  <a:lnTo>
                    <a:pt x="68" y="146"/>
                  </a:lnTo>
                  <a:lnTo>
                    <a:pt x="94" y="115"/>
                  </a:lnTo>
                  <a:lnTo>
                    <a:pt x="121" y="85"/>
                  </a:lnTo>
                  <a:lnTo>
                    <a:pt x="153" y="57"/>
                  </a:lnTo>
                  <a:lnTo>
                    <a:pt x="187" y="34"/>
                  </a:lnTo>
                  <a:lnTo>
                    <a:pt x="225" y="16"/>
                  </a:lnTo>
                  <a:lnTo>
                    <a:pt x="267" y="5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4566" y="4364"/>
              <a:ext cx="186" cy="487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9" y="3"/>
                </a:cxn>
                <a:cxn ang="0">
                  <a:pos x="130" y="14"/>
                </a:cxn>
                <a:cxn ang="0">
                  <a:pos x="149" y="32"/>
                </a:cxn>
                <a:cxn ang="0">
                  <a:pos x="164" y="57"/>
                </a:cxn>
                <a:cxn ang="0">
                  <a:pos x="175" y="88"/>
                </a:cxn>
                <a:cxn ang="0">
                  <a:pos x="183" y="126"/>
                </a:cxn>
                <a:cxn ang="0">
                  <a:pos x="184" y="168"/>
                </a:cxn>
                <a:cxn ang="0">
                  <a:pos x="186" y="170"/>
                </a:cxn>
                <a:cxn ang="0">
                  <a:pos x="183" y="221"/>
                </a:cxn>
                <a:cxn ang="0">
                  <a:pos x="175" y="268"/>
                </a:cxn>
                <a:cxn ang="0">
                  <a:pos x="162" y="311"/>
                </a:cxn>
                <a:cxn ang="0">
                  <a:pos x="146" y="350"/>
                </a:cxn>
                <a:cxn ang="0">
                  <a:pos x="128" y="384"/>
                </a:cxn>
                <a:cxn ang="0">
                  <a:pos x="111" y="415"/>
                </a:cxn>
                <a:cxn ang="0">
                  <a:pos x="92" y="440"/>
                </a:cxn>
                <a:cxn ang="0">
                  <a:pos x="74" y="461"/>
                </a:cxn>
                <a:cxn ang="0">
                  <a:pos x="60" y="476"/>
                </a:cxn>
                <a:cxn ang="0">
                  <a:pos x="48" y="484"/>
                </a:cxn>
                <a:cxn ang="0">
                  <a:pos x="40" y="487"/>
                </a:cxn>
                <a:cxn ang="0">
                  <a:pos x="37" y="486"/>
                </a:cxn>
                <a:cxn ang="0">
                  <a:pos x="32" y="484"/>
                </a:cxn>
                <a:cxn ang="0">
                  <a:pos x="29" y="479"/>
                </a:cxn>
                <a:cxn ang="0">
                  <a:pos x="26" y="469"/>
                </a:cxn>
                <a:cxn ang="0">
                  <a:pos x="26" y="464"/>
                </a:cxn>
                <a:cxn ang="0">
                  <a:pos x="28" y="461"/>
                </a:cxn>
                <a:cxn ang="0">
                  <a:pos x="34" y="455"/>
                </a:cxn>
                <a:cxn ang="0">
                  <a:pos x="44" y="443"/>
                </a:cxn>
                <a:cxn ang="0">
                  <a:pos x="69" y="412"/>
                </a:cxn>
                <a:cxn ang="0">
                  <a:pos x="95" y="374"/>
                </a:cxn>
                <a:cxn ang="0">
                  <a:pos x="117" y="332"/>
                </a:cxn>
                <a:cxn ang="0">
                  <a:pos x="135" y="281"/>
                </a:cxn>
                <a:cxn ang="0">
                  <a:pos x="146" y="227"/>
                </a:cxn>
                <a:cxn ang="0">
                  <a:pos x="151" y="170"/>
                </a:cxn>
                <a:cxn ang="0">
                  <a:pos x="151" y="149"/>
                </a:cxn>
                <a:cxn ang="0">
                  <a:pos x="149" y="147"/>
                </a:cxn>
                <a:cxn ang="0">
                  <a:pos x="144" y="147"/>
                </a:cxn>
                <a:cxn ang="0">
                  <a:pos x="140" y="152"/>
                </a:cxn>
                <a:cxn ang="0">
                  <a:pos x="122" y="162"/>
                </a:cxn>
                <a:cxn ang="0">
                  <a:pos x="103" y="168"/>
                </a:cxn>
                <a:cxn ang="0">
                  <a:pos x="85" y="171"/>
                </a:cxn>
                <a:cxn ang="0">
                  <a:pos x="60" y="168"/>
                </a:cxn>
                <a:cxn ang="0">
                  <a:pos x="39" y="158"/>
                </a:cxn>
                <a:cxn ang="0">
                  <a:pos x="23" y="145"/>
                </a:cxn>
                <a:cxn ang="0">
                  <a:pos x="10" y="127"/>
                </a:cxn>
                <a:cxn ang="0">
                  <a:pos x="4" y="106"/>
                </a:cxn>
                <a:cxn ang="0">
                  <a:pos x="0" y="85"/>
                </a:cxn>
                <a:cxn ang="0">
                  <a:pos x="4" y="63"/>
                </a:cxn>
                <a:cxn ang="0">
                  <a:pos x="10" y="44"/>
                </a:cxn>
                <a:cxn ang="0">
                  <a:pos x="23" y="26"/>
                </a:cxn>
                <a:cxn ang="0">
                  <a:pos x="39" y="11"/>
                </a:cxn>
                <a:cxn ang="0">
                  <a:pos x="60" y="3"/>
                </a:cxn>
                <a:cxn ang="0">
                  <a:pos x="85" y="0"/>
                </a:cxn>
              </a:cxnLst>
              <a:rect l="0" t="0" r="r" b="b"/>
              <a:pathLst>
                <a:path w="186" h="487">
                  <a:moveTo>
                    <a:pt x="85" y="0"/>
                  </a:moveTo>
                  <a:lnTo>
                    <a:pt x="109" y="3"/>
                  </a:lnTo>
                  <a:lnTo>
                    <a:pt x="130" y="14"/>
                  </a:lnTo>
                  <a:lnTo>
                    <a:pt x="149" y="32"/>
                  </a:lnTo>
                  <a:lnTo>
                    <a:pt x="164" y="57"/>
                  </a:lnTo>
                  <a:lnTo>
                    <a:pt x="175" y="88"/>
                  </a:lnTo>
                  <a:lnTo>
                    <a:pt x="183" y="126"/>
                  </a:lnTo>
                  <a:lnTo>
                    <a:pt x="184" y="168"/>
                  </a:lnTo>
                  <a:lnTo>
                    <a:pt x="186" y="170"/>
                  </a:lnTo>
                  <a:lnTo>
                    <a:pt x="183" y="221"/>
                  </a:lnTo>
                  <a:lnTo>
                    <a:pt x="175" y="268"/>
                  </a:lnTo>
                  <a:lnTo>
                    <a:pt x="162" y="311"/>
                  </a:lnTo>
                  <a:lnTo>
                    <a:pt x="146" y="350"/>
                  </a:lnTo>
                  <a:lnTo>
                    <a:pt x="128" y="384"/>
                  </a:lnTo>
                  <a:lnTo>
                    <a:pt x="111" y="415"/>
                  </a:lnTo>
                  <a:lnTo>
                    <a:pt x="92" y="440"/>
                  </a:lnTo>
                  <a:lnTo>
                    <a:pt x="74" y="461"/>
                  </a:lnTo>
                  <a:lnTo>
                    <a:pt x="60" y="476"/>
                  </a:lnTo>
                  <a:lnTo>
                    <a:pt x="48" y="484"/>
                  </a:lnTo>
                  <a:lnTo>
                    <a:pt x="40" y="487"/>
                  </a:lnTo>
                  <a:lnTo>
                    <a:pt x="37" y="486"/>
                  </a:lnTo>
                  <a:lnTo>
                    <a:pt x="32" y="484"/>
                  </a:lnTo>
                  <a:lnTo>
                    <a:pt x="29" y="479"/>
                  </a:lnTo>
                  <a:lnTo>
                    <a:pt x="26" y="469"/>
                  </a:lnTo>
                  <a:lnTo>
                    <a:pt x="26" y="464"/>
                  </a:lnTo>
                  <a:lnTo>
                    <a:pt x="28" y="461"/>
                  </a:lnTo>
                  <a:lnTo>
                    <a:pt x="34" y="455"/>
                  </a:lnTo>
                  <a:lnTo>
                    <a:pt x="44" y="443"/>
                  </a:lnTo>
                  <a:lnTo>
                    <a:pt x="69" y="412"/>
                  </a:lnTo>
                  <a:lnTo>
                    <a:pt x="95" y="374"/>
                  </a:lnTo>
                  <a:lnTo>
                    <a:pt x="117" y="332"/>
                  </a:lnTo>
                  <a:lnTo>
                    <a:pt x="135" y="281"/>
                  </a:lnTo>
                  <a:lnTo>
                    <a:pt x="146" y="227"/>
                  </a:lnTo>
                  <a:lnTo>
                    <a:pt x="151" y="170"/>
                  </a:lnTo>
                  <a:lnTo>
                    <a:pt x="151" y="149"/>
                  </a:lnTo>
                  <a:lnTo>
                    <a:pt x="149" y="147"/>
                  </a:lnTo>
                  <a:lnTo>
                    <a:pt x="144" y="147"/>
                  </a:lnTo>
                  <a:lnTo>
                    <a:pt x="140" y="152"/>
                  </a:lnTo>
                  <a:lnTo>
                    <a:pt x="122" y="162"/>
                  </a:lnTo>
                  <a:lnTo>
                    <a:pt x="103" y="168"/>
                  </a:lnTo>
                  <a:lnTo>
                    <a:pt x="85" y="171"/>
                  </a:lnTo>
                  <a:lnTo>
                    <a:pt x="60" y="168"/>
                  </a:lnTo>
                  <a:lnTo>
                    <a:pt x="39" y="158"/>
                  </a:lnTo>
                  <a:lnTo>
                    <a:pt x="23" y="145"/>
                  </a:lnTo>
                  <a:lnTo>
                    <a:pt x="10" y="127"/>
                  </a:lnTo>
                  <a:lnTo>
                    <a:pt x="4" y="106"/>
                  </a:lnTo>
                  <a:lnTo>
                    <a:pt x="0" y="85"/>
                  </a:lnTo>
                  <a:lnTo>
                    <a:pt x="4" y="63"/>
                  </a:lnTo>
                  <a:lnTo>
                    <a:pt x="10" y="44"/>
                  </a:lnTo>
                  <a:lnTo>
                    <a:pt x="23" y="26"/>
                  </a:lnTo>
                  <a:lnTo>
                    <a:pt x="39" y="11"/>
                  </a:lnTo>
                  <a:lnTo>
                    <a:pt x="60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5170" y="3817"/>
              <a:ext cx="836" cy="1067"/>
            </a:xfrm>
            <a:custGeom>
              <a:avLst/>
              <a:gdLst/>
              <a:ahLst/>
              <a:cxnLst>
                <a:cxn ang="0">
                  <a:pos x="350" y="3"/>
                </a:cxn>
                <a:cxn ang="0">
                  <a:pos x="416" y="30"/>
                </a:cxn>
                <a:cxn ang="0">
                  <a:pos x="467" y="79"/>
                </a:cxn>
                <a:cxn ang="0">
                  <a:pos x="507" y="142"/>
                </a:cxn>
                <a:cxn ang="0">
                  <a:pos x="545" y="244"/>
                </a:cxn>
                <a:cxn ang="0">
                  <a:pos x="574" y="360"/>
                </a:cxn>
                <a:cxn ang="0">
                  <a:pos x="585" y="450"/>
                </a:cxn>
                <a:cxn ang="0">
                  <a:pos x="587" y="511"/>
                </a:cxn>
                <a:cxn ang="0">
                  <a:pos x="684" y="265"/>
                </a:cxn>
                <a:cxn ang="0">
                  <a:pos x="796" y="28"/>
                </a:cxn>
                <a:cxn ang="0">
                  <a:pos x="809" y="18"/>
                </a:cxn>
                <a:cxn ang="0">
                  <a:pos x="830" y="21"/>
                </a:cxn>
                <a:cxn ang="0">
                  <a:pos x="836" y="33"/>
                </a:cxn>
                <a:cxn ang="0">
                  <a:pos x="828" y="52"/>
                </a:cxn>
                <a:cxn ang="0">
                  <a:pos x="812" y="84"/>
                </a:cxn>
                <a:cxn ang="0">
                  <a:pos x="758" y="196"/>
                </a:cxn>
                <a:cxn ang="0">
                  <a:pos x="705" y="318"/>
                </a:cxn>
                <a:cxn ang="0">
                  <a:pos x="652" y="445"/>
                </a:cxn>
                <a:cxn ang="0">
                  <a:pos x="606" y="570"/>
                </a:cxn>
                <a:cxn ang="0">
                  <a:pos x="582" y="658"/>
                </a:cxn>
                <a:cxn ang="0">
                  <a:pos x="571" y="718"/>
                </a:cxn>
                <a:cxn ang="0">
                  <a:pos x="556" y="797"/>
                </a:cxn>
                <a:cxn ang="0">
                  <a:pos x="531" y="905"/>
                </a:cxn>
                <a:cxn ang="0">
                  <a:pos x="505" y="1003"/>
                </a:cxn>
                <a:cxn ang="0">
                  <a:pos x="486" y="1051"/>
                </a:cxn>
                <a:cxn ang="0">
                  <a:pos x="465" y="1067"/>
                </a:cxn>
                <a:cxn ang="0">
                  <a:pos x="448" y="1052"/>
                </a:cxn>
                <a:cxn ang="0">
                  <a:pos x="446" y="1020"/>
                </a:cxn>
                <a:cxn ang="0">
                  <a:pos x="456" y="966"/>
                </a:cxn>
                <a:cxn ang="0">
                  <a:pos x="473" y="892"/>
                </a:cxn>
                <a:cxn ang="0">
                  <a:pos x="505" y="766"/>
                </a:cxn>
                <a:cxn ang="0">
                  <a:pos x="528" y="689"/>
                </a:cxn>
                <a:cxn ang="0">
                  <a:pos x="536" y="660"/>
                </a:cxn>
                <a:cxn ang="0">
                  <a:pos x="542" y="622"/>
                </a:cxn>
                <a:cxn ang="0">
                  <a:pos x="547" y="566"/>
                </a:cxn>
                <a:cxn ang="0">
                  <a:pos x="545" y="473"/>
                </a:cxn>
                <a:cxn ang="0">
                  <a:pos x="540" y="409"/>
                </a:cxn>
                <a:cxn ang="0">
                  <a:pos x="518" y="308"/>
                </a:cxn>
                <a:cxn ang="0">
                  <a:pos x="492" y="242"/>
                </a:cxn>
                <a:cxn ang="0">
                  <a:pos x="452" y="187"/>
                </a:cxn>
                <a:cxn ang="0">
                  <a:pos x="400" y="142"/>
                </a:cxn>
                <a:cxn ang="0">
                  <a:pos x="329" y="120"/>
                </a:cxn>
                <a:cxn ang="0">
                  <a:pos x="278" y="116"/>
                </a:cxn>
                <a:cxn ang="0">
                  <a:pos x="248" y="120"/>
                </a:cxn>
                <a:cxn ang="0">
                  <a:pos x="203" y="129"/>
                </a:cxn>
                <a:cxn ang="0">
                  <a:pos x="150" y="154"/>
                </a:cxn>
                <a:cxn ang="0">
                  <a:pos x="97" y="196"/>
                </a:cxn>
                <a:cxn ang="0">
                  <a:pos x="51" y="262"/>
                </a:cxn>
                <a:cxn ang="0">
                  <a:pos x="36" y="306"/>
                </a:cxn>
                <a:cxn ang="0">
                  <a:pos x="19" y="314"/>
                </a:cxn>
                <a:cxn ang="0">
                  <a:pos x="3" y="306"/>
                </a:cxn>
                <a:cxn ang="0">
                  <a:pos x="1" y="282"/>
                </a:cxn>
                <a:cxn ang="0">
                  <a:pos x="17" y="237"/>
                </a:cxn>
                <a:cxn ang="0">
                  <a:pos x="48" y="178"/>
                </a:cxn>
                <a:cxn ang="0">
                  <a:pos x="94" y="115"/>
                </a:cxn>
                <a:cxn ang="0">
                  <a:pos x="153" y="57"/>
                </a:cxn>
                <a:cxn ang="0">
                  <a:pos x="225" y="16"/>
                </a:cxn>
                <a:cxn ang="0">
                  <a:pos x="312" y="0"/>
                </a:cxn>
              </a:cxnLst>
              <a:rect l="0" t="0" r="r" b="b"/>
              <a:pathLst>
                <a:path w="836" h="1067">
                  <a:moveTo>
                    <a:pt x="312" y="0"/>
                  </a:moveTo>
                  <a:lnTo>
                    <a:pt x="350" y="3"/>
                  </a:lnTo>
                  <a:lnTo>
                    <a:pt x="385" y="13"/>
                  </a:lnTo>
                  <a:lnTo>
                    <a:pt x="416" y="30"/>
                  </a:lnTo>
                  <a:lnTo>
                    <a:pt x="443" y="52"/>
                  </a:lnTo>
                  <a:lnTo>
                    <a:pt x="467" y="79"/>
                  </a:lnTo>
                  <a:lnTo>
                    <a:pt x="488" y="108"/>
                  </a:lnTo>
                  <a:lnTo>
                    <a:pt x="507" y="142"/>
                  </a:lnTo>
                  <a:lnTo>
                    <a:pt x="521" y="178"/>
                  </a:lnTo>
                  <a:lnTo>
                    <a:pt x="545" y="244"/>
                  </a:lnTo>
                  <a:lnTo>
                    <a:pt x="563" y="304"/>
                  </a:lnTo>
                  <a:lnTo>
                    <a:pt x="574" y="360"/>
                  </a:lnTo>
                  <a:lnTo>
                    <a:pt x="580" y="409"/>
                  </a:lnTo>
                  <a:lnTo>
                    <a:pt x="585" y="450"/>
                  </a:lnTo>
                  <a:lnTo>
                    <a:pt x="587" y="484"/>
                  </a:lnTo>
                  <a:lnTo>
                    <a:pt x="587" y="511"/>
                  </a:lnTo>
                  <a:lnTo>
                    <a:pt x="635" y="388"/>
                  </a:lnTo>
                  <a:lnTo>
                    <a:pt x="684" y="265"/>
                  </a:lnTo>
                  <a:lnTo>
                    <a:pt x="737" y="146"/>
                  </a:lnTo>
                  <a:lnTo>
                    <a:pt x="796" y="28"/>
                  </a:lnTo>
                  <a:lnTo>
                    <a:pt x="804" y="20"/>
                  </a:lnTo>
                  <a:lnTo>
                    <a:pt x="809" y="18"/>
                  </a:lnTo>
                  <a:lnTo>
                    <a:pt x="824" y="18"/>
                  </a:lnTo>
                  <a:lnTo>
                    <a:pt x="830" y="21"/>
                  </a:lnTo>
                  <a:lnTo>
                    <a:pt x="836" y="28"/>
                  </a:lnTo>
                  <a:lnTo>
                    <a:pt x="836" y="33"/>
                  </a:lnTo>
                  <a:lnTo>
                    <a:pt x="835" y="41"/>
                  </a:lnTo>
                  <a:lnTo>
                    <a:pt x="828" y="52"/>
                  </a:lnTo>
                  <a:lnTo>
                    <a:pt x="820" y="69"/>
                  </a:lnTo>
                  <a:lnTo>
                    <a:pt x="812" y="84"/>
                  </a:lnTo>
                  <a:lnTo>
                    <a:pt x="784" y="142"/>
                  </a:lnTo>
                  <a:lnTo>
                    <a:pt x="758" y="196"/>
                  </a:lnTo>
                  <a:lnTo>
                    <a:pt x="731" y="255"/>
                  </a:lnTo>
                  <a:lnTo>
                    <a:pt x="705" y="318"/>
                  </a:lnTo>
                  <a:lnTo>
                    <a:pt x="678" y="381"/>
                  </a:lnTo>
                  <a:lnTo>
                    <a:pt x="652" y="445"/>
                  </a:lnTo>
                  <a:lnTo>
                    <a:pt x="628" y="509"/>
                  </a:lnTo>
                  <a:lnTo>
                    <a:pt x="606" y="570"/>
                  </a:lnTo>
                  <a:lnTo>
                    <a:pt x="588" y="625"/>
                  </a:lnTo>
                  <a:lnTo>
                    <a:pt x="582" y="658"/>
                  </a:lnTo>
                  <a:lnTo>
                    <a:pt x="576" y="689"/>
                  </a:lnTo>
                  <a:lnTo>
                    <a:pt x="571" y="718"/>
                  </a:lnTo>
                  <a:lnTo>
                    <a:pt x="564" y="754"/>
                  </a:lnTo>
                  <a:lnTo>
                    <a:pt x="556" y="797"/>
                  </a:lnTo>
                  <a:lnTo>
                    <a:pt x="545" y="848"/>
                  </a:lnTo>
                  <a:lnTo>
                    <a:pt x="531" y="905"/>
                  </a:lnTo>
                  <a:lnTo>
                    <a:pt x="515" y="970"/>
                  </a:lnTo>
                  <a:lnTo>
                    <a:pt x="505" y="1003"/>
                  </a:lnTo>
                  <a:lnTo>
                    <a:pt x="496" y="1031"/>
                  </a:lnTo>
                  <a:lnTo>
                    <a:pt x="486" y="1051"/>
                  </a:lnTo>
                  <a:lnTo>
                    <a:pt x="476" y="1062"/>
                  </a:lnTo>
                  <a:lnTo>
                    <a:pt x="465" y="1067"/>
                  </a:lnTo>
                  <a:lnTo>
                    <a:pt x="454" y="1064"/>
                  </a:lnTo>
                  <a:lnTo>
                    <a:pt x="448" y="1052"/>
                  </a:lnTo>
                  <a:lnTo>
                    <a:pt x="444" y="1036"/>
                  </a:lnTo>
                  <a:lnTo>
                    <a:pt x="446" y="1020"/>
                  </a:lnTo>
                  <a:lnTo>
                    <a:pt x="449" y="995"/>
                  </a:lnTo>
                  <a:lnTo>
                    <a:pt x="456" y="966"/>
                  </a:lnTo>
                  <a:lnTo>
                    <a:pt x="464" y="930"/>
                  </a:lnTo>
                  <a:lnTo>
                    <a:pt x="473" y="892"/>
                  </a:lnTo>
                  <a:lnTo>
                    <a:pt x="483" y="851"/>
                  </a:lnTo>
                  <a:lnTo>
                    <a:pt x="505" y="766"/>
                  </a:lnTo>
                  <a:lnTo>
                    <a:pt x="516" y="727"/>
                  </a:lnTo>
                  <a:lnTo>
                    <a:pt x="528" y="689"/>
                  </a:lnTo>
                  <a:lnTo>
                    <a:pt x="532" y="674"/>
                  </a:lnTo>
                  <a:lnTo>
                    <a:pt x="536" y="660"/>
                  </a:lnTo>
                  <a:lnTo>
                    <a:pt x="539" y="642"/>
                  </a:lnTo>
                  <a:lnTo>
                    <a:pt x="542" y="622"/>
                  </a:lnTo>
                  <a:lnTo>
                    <a:pt x="545" y="597"/>
                  </a:lnTo>
                  <a:lnTo>
                    <a:pt x="547" y="566"/>
                  </a:lnTo>
                  <a:lnTo>
                    <a:pt x="547" y="501"/>
                  </a:lnTo>
                  <a:lnTo>
                    <a:pt x="545" y="473"/>
                  </a:lnTo>
                  <a:lnTo>
                    <a:pt x="544" y="442"/>
                  </a:lnTo>
                  <a:lnTo>
                    <a:pt x="540" y="409"/>
                  </a:lnTo>
                  <a:lnTo>
                    <a:pt x="528" y="340"/>
                  </a:lnTo>
                  <a:lnTo>
                    <a:pt x="518" y="308"/>
                  </a:lnTo>
                  <a:lnTo>
                    <a:pt x="507" y="273"/>
                  </a:lnTo>
                  <a:lnTo>
                    <a:pt x="492" y="242"/>
                  </a:lnTo>
                  <a:lnTo>
                    <a:pt x="473" y="213"/>
                  </a:lnTo>
                  <a:lnTo>
                    <a:pt x="452" y="187"/>
                  </a:lnTo>
                  <a:lnTo>
                    <a:pt x="428" y="162"/>
                  </a:lnTo>
                  <a:lnTo>
                    <a:pt x="400" y="142"/>
                  </a:lnTo>
                  <a:lnTo>
                    <a:pt x="366" y="129"/>
                  </a:lnTo>
                  <a:lnTo>
                    <a:pt x="329" y="120"/>
                  </a:lnTo>
                  <a:lnTo>
                    <a:pt x="286" y="116"/>
                  </a:lnTo>
                  <a:lnTo>
                    <a:pt x="278" y="116"/>
                  </a:lnTo>
                  <a:lnTo>
                    <a:pt x="265" y="118"/>
                  </a:lnTo>
                  <a:lnTo>
                    <a:pt x="248" y="120"/>
                  </a:lnTo>
                  <a:lnTo>
                    <a:pt x="227" y="123"/>
                  </a:lnTo>
                  <a:lnTo>
                    <a:pt x="203" y="129"/>
                  </a:lnTo>
                  <a:lnTo>
                    <a:pt x="177" y="139"/>
                  </a:lnTo>
                  <a:lnTo>
                    <a:pt x="150" y="154"/>
                  </a:lnTo>
                  <a:lnTo>
                    <a:pt x="123" y="172"/>
                  </a:lnTo>
                  <a:lnTo>
                    <a:pt x="97" y="196"/>
                  </a:lnTo>
                  <a:lnTo>
                    <a:pt x="72" y="226"/>
                  </a:lnTo>
                  <a:lnTo>
                    <a:pt x="51" y="262"/>
                  </a:lnTo>
                  <a:lnTo>
                    <a:pt x="33" y="306"/>
                  </a:lnTo>
                  <a:lnTo>
                    <a:pt x="36" y="306"/>
                  </a:lnTo>
                  <a:lnTo>
                    <a:pt x="32" y="314"/>
                  </a:lnTo>
                  <a:lnTo>
                    <a:pt x="19" y="314"/>
                  </a:lnTo>
                  <a:lnTo>
                    <a:pt x="9" y="313"/>
                  </a:lnTo>
                  <a:lnTo>
                    <a:pt x="3" y="306"/>
                  </a:lnTo>
                  <a:lnTo>
                    <a:pt x="0" y="296"/>
                  </a:lnTo>
                  <a:lnTo>
                    <a:pt x="1" y="282"/>
                  </a:lnTo>
                  <a:lnTo>
                    <a:pt x="8" y="262"/>
                  </a:lnTo>
                  <a:lnTo>
                    <a:pt x="17" y="237"/>
                  </a:lnTo>
                  <a:lnTo>
                    <a:pt x="30" y="208"/>
                  </a:lnTo>
                  <a:lnTo>
                    <a:pt x="48" y="178"/>
                  </a:lnTo>
                  <a:lnTo>
                    <a:pt x="68" y="146"/>
                  </a:lnTo>
                  <a:lnTo>
                    <a:pt x="94" y="115"/>
                  </a:lnTo>
                  <a:lnTo>
                    <a:pt x="121" y="85"/>
                  </a:lnTo>
                  <a:lnTo>
                    <a:pt x="153" y="57"/>
                  </a:lnTo>
                  <a:lnTo>
                    <a:pt x="187" y="34"/>
                  </a:lnTo>
                  <a:lnTo>
                    <a:pt x="225" y="16"/>
                  </a:lnTo>
                  <a:lnTo>
                    <a:pt x="267" y="5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6016" y="4007"/>
              <a:ext cx="344" cy="772"/>
            </a:xfrm>
            <a:custGeom>
              <a:avLst/>
              <a:gdLst/>
              <a:ahLst/>
              <a:cxnLst>
                <a:cxn ang="0">
                  <a:pos x="194" y="262"/>
                </a:cxn>
                <a:cxn ang="0">
                  <a:pos x="240" y="286"/>
                </a:cxn>
                <a:cxn ang="0">
                  <a:pos x="267" y="329"/>
                </a:cxn>
                <a:cxn ang="0">
                  <a:pos x="269" y="373"/>
                </a:cxn>
                <a:cxn ang="0">
                  <a:pos x="262" y="401"/>
                </a:cxn>
                <a:cxn ang="0">
                  <a:pos x="250" y="437"/>
                </a:cxn>
                <a:cxn ang="0">
                  <a:pos x="232" y="483"/>
                </a:cxn>
                <a:cxn ang="0">
                  <a:pos x="216" y="524"/>
                </a:cxn>
                <a:cxn ang="0">
                  <a:pos x="194" y="582"/>
                </a:cxn>
                <a:cxn ang="0">
                  <a:pos x="165" y="653"/>
                </a:cxn>
                <a:cxn ang="0">
                  <a:pos x="157" y="702"/>
                </a:cxn>
                <a:cxn ang="0">
                  <a:pos x="162" y="733"/>
                </a:cxn>
                <a:cxn ang="0">
                  <a:pos x="184" y="743"/>
                </a:cxn>
                <a:cxn ang="0">
                  <a:pos x="229" y="726"/>
                </a:cxn>
                <a:cxn ang="0">
                  <a:pos x="272" y="679"/>
                </a:cxn>
                <a:cxn ang="0">
                  <a:pos x="304" y="602"/>
                </a:cxn>
                <a:cxn ang="0">
                  <a:pos x="307" y="594"/>
                </a:cxn>
                <a:cxn ang="0">
                  <a:pos x="312" y="587"/>
                </a:cxn>
                <a:cxn ang="0">
                  <a:pos x="320" y="584"/>
                </a:cxn>
                <a:cxn ang="0">
                  <a:pos x="339" y="587"/>
                </a:cxn>
                <a:cxn ang="0">
                  <a:pos x="344" y="594"/>
                </a:cxn>
                <a:cxn ang="0">
                  <a:pos x="342" y="605"/>
                </a:cxn>
                <a:cxn ang="0">
                  <a:pos x="333" y="636"/>
                </a:cxn>
                <a:cxn ang="0">
                  <a:pos x="312" y="679"/>
                </a:cxn>
                <a:cxn ang="0">
                  <a:pos x="280" y="723"/>
                </a:cxn>
                <a:cxn ang="0">
                  <a:pos x="235" y="758"/>
                </a:cxn>
                <a:cxn ang="0">
                  <a:pos x="181" y="772"/>
                </a:cxn>
                <a:cxn ang="0">
                  <a:pos x="125" y="759"/>
                </a:cxn>
                <a:cxn ang="0">
                  <a:pos x="88" y="725"/>
                </a:cxn>
                <a:cxn ang="0">
                  <a:pos x="74" y="676"/>
                </a:cxn>
                <a:cxn ang="0">
                  <a:pos x="83" y="627"/>
                </a:cxn>
                <a:cxn ang="0">
                  <a:pos x="154" y="443"/>
                </a:cxn>
                <a:cxn ang="0">
                  <a:pos x="174" y="394"/>
                </a:cxn>
                <a:cxn ang="0">
                  <a:pos x="187" y="350"/>
                </a:cxn>
                <a:cxn ang="0">
                  <a:pos x="189" y="329"/>
                </a:cxn>
                <a:cxn ang="0">
                  <a:pos x="182" y="296"/>
                </a:cxn>
                <a:cxn ang="0">
                  <a:pos x="162" y="288"/>
                </a:cxn>
                <a:cxn ang="0">
                  <a:pos x="118" y="303"/>
                </a:cxn>
                <a:cxn ang="0">
                  <a:pos x="77" y="348"/>
                </a:cxn>
                <a:cxn ang="0">
                  <a:pos x="42" y="429"/>
                </a:cxn>
                <a:cxn ang="0">
                  <a:pos x="38" y="438"/>
                </a:cxn>
                <a:cxn ang="0">
                  <a:pos x="32" y="445"/>
                </a:cxn>
                <a:cxn ang="0">
                  <a:pos x="11" y="447"/>
                </a:cxn>
                <a:cxn ang="0">
                  <a:pos x="2" y="440"/>
                </a:cxn>
                <a:cxn ang="0">
                  <a:pos x="0" y="432"/>
                </a:cxn>
                <a:cxn ang="0">
                  <a:pos x="6" y="407"/>
                </a:cxn>
                <a:cxn ang="0">
                  <a:pos x="26" y="363"/>
                </a:cxn>
                <a:cxn ang="0">
                  <a:pos x="59" y="314"/>
                </a:cxn>
                <a:cxn ang="0">
                  <a:pos x="104" y="275"/>
                </a:cxn>
                <a:cxn ang="0">
                  <a:pos x="165" y="258"/>
                </a:cxn>
                <a:cxn ang="0">
                  <a:pos x="314" y="44"/>
                </a:cxn>
                <a:cxn ang="0">
                  <a:pos x="269" y="0"/>
                </a:cxn>
                <a:cxn ang="0">
                  <a:pos x="298" y="10"/>
                </a:cxn>
                <a:cxn ang="0">
                  <a:pos x="312" y="33"/>
                </a:cxn>
                <a:cxn ang="0">
                  <a:pos x="309" y="65"/>
                </a:cxn>
                <a:cxn ang="0">
                  <a:pos x="275" y="101"/>
                </a:cxn>
                <a:cxn ang="0">
                  <a:pos x="235" y="103"/>
                </a:cxn>
                <a:cxn ang="0">
                  <a:pos x="213" y="85"/>
                </a:cxn>
                <a:cxn ang="0">
                  <a:pos x="206" y="60"/>
                </a:cxn>
                <a:cxn ang="0">
                  <a:pos x="219" y="24"/>
                </a:cxn>
                <a:cxn ang="0">
                  <a:pos x="251" y="3"/>
                </a:cxn>
              </a:cxnLst>
              <a:rect l="0" t="0" r="r" b="b"/>
              <a:pathLst>
                <a:path w="344" h="772">
                  <a:moveTo>
                    <a:pt x="165" y="258"/>
                  </a:moveTo>
                  <a:lnTo>
                    <a:pt x="194" y="262"/>
                  </a:lnTo>
                  <a:lnTo>
                    <a:pt x="219" y="272"/>
                  </a:lnTo>
                  <a:lnTo>
                    <a:pt x="240" y="286"/>
                  </a:lnTo>
                  <a:lnTo>
                    <a:pt x="256" y="306"/>
                  </a:lnTo>
                  <a:lnTo>
                    <a:pt x="267" y="329"/>
                  </a:lnTo>
                  <a:lnTo>
                    <a:pt x="270" y="355"/>
                  </a:lnTo>
                  <a:lnTo>
                    <a:pt x="269" y="373"/>
                  </a:lnTo>
                  <a:lnTo>
                    <a:pt x="266" y="391"/>
                  </a:lnTo>
                  <a:lnTo>
                    <a:pt x="262" y="401"/>
                  </a:lnTo>
                  <a:lnTo>
                    <a:pt x="256" y="416"/>
                  </a:lnTo>
                  <a:lnTo>
                    <a:pt x="250" y="437"/>
                  </a:lnTo>
                  <a:lnTo>
                    <a:pt x="240" y="460"/>
                  </a:lnTo>
                  <a:lnTo>
                    <a:pt x="232" y="483"/>
                  </a:lnTo>
                  <a:lnTo>
                    <a:pt x="222" y="506"/>
                  </a:lnTo>
                  <a:lnTo>
                    <a:pt x="216" y="524"/>
                  </a:lnTo>
                  <a:lnTo>
                    <a:pt x="211" y="537"/>
                  </a:lnTo>
                  <a:lnTo>
                    <a:pt x="194" y="582"/>
                  </a:lnTo>
                  <a:lnTo>
                    <a:pt x="174" y="628"/>
                  </a:lnTo>
                  <a:lnTo>
                    <a:pt x="165" y="653"/>
                  </a:lnTo>
                  <a:lnTo>
                    <a:pt x="160" y="677"/>
                  </a:lnTo>
                  <a:lnTo>
                    <a:pt x="157" y="702"/>
                  </a:lnTo>
                  <a:lnTo>
                    <a:pt x="158" y="720"/>
                  </a:lnTo>
                  <a:lnTo>
                    <a:pt x="162" y="733"/>
                  </a:lnTo>
                  <a:lnTo>
                    <a:pt x="170" y="740"/>
                  </a:lnTo>
                  <a:lnTo>
                    <a:pt x="184" y="743"/>
                  </a:lnTo>
                  <a:lnTo>
                    <a:pt x="206" y="740"/>
                  </a:lnTo>
                  <a:lnTo>
                    <a:pt x="229" y="726"/>
                  </a:lnTo>
                  <a:lnTo>
                    <a:pt x="251" y="707"/>
                  </a:lnTo>
                  <a:lnTo>
                    <a:pt x="272" y="679"/>
                  </a:lnTo>
                  <a:lnTo>
                    <a:pt x="290" y="645"/>
                  </a:lnTo>
                  <a:lnTo>
                    <a:pt x="304" y="602"/>
                  </a:lnTo>
                  <a:lnTo>
                    <a:pt x="306" y="599"/>
                  </a:lnTo>
                  <a:lnTo>
                    <a:pt x="307" y="594"/>
                  </a:lnTo>
                  <a:lnTo>
                    <a:pt x="309" y="591"/>
                  </a:lnTo>
                  <a:lnTo>
                    <a:pt x="312" y="587"/>
                  </a:lnTo>
                  <a:lnTo>
                    <a:pt x="315" y="586"/>
                  </a:lnTo>
                  <a:lnTo>
                    <a:pt x="320" y="584"/>
                  </a:lnTo>
                  <a:lnTo>
                    <a:pt x="333" y="584"/>
                  </a:lnTo>
                  <a:lnTo>
                    <a:pt x="339" y="587"/>
                  </a:lnTo>
                  <a:lnTo>
                    <a:pt x="342" y="591"/>
                  </a:lnTo>
                  <a:lnTo>
                    <a:pt x="344" y="594"/>
                  </a:lnTo>
                  <a:lnTo>
                    <a:pt x="344" y="599"/>
                  </a:lnTo>
                  <a:lnTo>
                    <a:pt x="342" y="605"/>
                  </a:lnTo>
                  <a:lnTo>
                    <a:pt x="339" y="620"/>
                  </a:lnTo>
                  <a:lnTo>
                    <a:pt x="333" y="636"/>
                  </a:lnTo>
                  <a:lnTo>
                    <a:pt x="323" y="658"/>
                  </a:lnTo>
                  <a:lnTo>
                    <a:pt x="312" y="679"/>
                  </a:lnTo>
                  <a:lnTo>
                    <a:pt x="296" y="702"/>
                  </a:lnTo>
                  <a:lnTo>
                    <a:pt x="280" y="723"/>
                  </a:lnTo>
                  <a:lnTo>
                    <a:pt x="259" y="743"/>
                  </a:lnTo>
                  <a:lnTo>
                    <a:pt x="235" y="758"/>
                  </a:lnTo>
                  <a:lnTo>
                    <a:pt x="210" y="769"/>
                  </a:lnTo>
                  <a:lnTo>
                    <a:pt x="181" y="772"/>
                  </a:lnTo>
                  <a:lnTo>
                    <a:pt x="150" y="769"/>
                  </a:lnTo>
                  <a:lnTo>
                    <a:pt x="125" y="759"/>
                  </a:lnTo>
                  <a:lnTo>
                    <a:pt x="104" y="744"/>
                  </a:lnTo>
                  <a:lnTo>
                    <a:pt x="88" y="725"/>
                  </a:lnTo>
                  <a:lnTo>
                    <a:pt x="77" y="702"/>
                  </a:lnTo>
                  <a:lnTo>
                    <a:pt x="74" y="676"/>
                  </a:lnTo>
                  <a:lnTo>
                    <a:pt x="77" y="650"/>
                  </a:lnTo>
                  <a:lnTo>
                    <a:pt x="83" y="627"/>
                  </a:lnTo>
                  <a:lnTo>
                    <a:pt x="83" y="628"/>
                  </a:lnTo>
                  <a:lnTo>
                    <a:pt x="154" y="443"/>
                  </a:lnTo>
                  <a:lnTo>
                    <a:pt x="165" y="416"/>
                  </a:lnTo>
                  <a:lnTo>
                    <a:pt x="174" y="394"/>
                  </a:lnTo>
                  <a:lnTo>
                    <a:pt x="181" y="376"/>
                  </a:lnTo>
                  <a:lnTo>
                    <a:pt x="187" y="350"/>
                  </a:lnTo>
                  <a:lnTo>
                    <a:pt x="189" y="340"/>
                  </a:lnTo>
                  <a:lnTo>
                    <a:pt x="189" y="329"/>
                  </a:lnTo>
                  <a:lnTo>
                    <a:pt x="187" y="309"/>
                  </a:lnTo>
                  <a:lnTo>
                    <a:pt x="182" y="296"/>
                  </a:lnTo>
                  <a:lnTo>
                    <a:pt x="173" y="290"/>
                  </a:lnTo>
                  <a:lnTo>
                    <a:pt x="162" y="288"/>
                  </a:lnTo>
                  <a:lnTo>
                    <a:pt x="139" y="291"/>
                  </a:lnTo>
                  <a:lnTo>
                    <a:pt x="118" y="303"/>
                  </a:lnTo>
                  <a:lnTo>
                    <a:pt x="98" y="321"/>
                  </a:lnTo>
                  <a:lnTo>
                    <a:pt x="77" y="348"/>
                  </a:lnTo>
                  <a:lnTo>
                    <a:pt x="58" y="383"/>
                  </a:lnTo>
                  <a:lnTo>
                    <a:pt x="42" y="429"/>
                  </a:lnTo>
                  <a:lnTo>
                    <a:pt x="40" y="435"/>
                  </a:lnTo>
                  <a:lnTo>
                    <a:pt x="38" y="438"/>
                  </a:lnTo>
                  <a:lnTo>
                    <a:pt x="35" y="443"/>
                  </a:lnTo>
                  <a:lnTo>
                    <a:pt x="32" y="445"/>
                  </a:lnTo>
                  <a:lnTo>
                    <a:pt x="27" y="447"/>
                  </a:lnTo>
                  <a:lnTo>
                    <a:pt x="11" y="447"/>
                  </a:lnTo>
                  <a:lnTo>
                    <a:pt x="5" y="443"/>
                  </a:lnTo>
                  <a:lnTo>
                    <a:pt x="2" y="440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2" y="422"/>
                  </a:lnTo>
                  <a:lnTo>
                    <a:pt x="6" y="407"/>
                  </a:lnTo>
                  <a:lnTo>
                    <a:pt x="14" y="386"/>
                  </a:lnTo>
                  <a:lnTo>
                    <a:pt x="26" y="363"/>
                  </a:lnTo>
                  <a:lnTo>
                    <a:pt x="40" y="339"/>
                  </a:lnTo>
                  <a:lnTo>
                    <a:pt x="59" y="314"/>
                  </a:lnTo>
                  <a:lnTo>
                    <a:pt x="80" y="293"/>
                  </a:lnTo>
                  <a:lnTo>
                    <a:pt x="104" y="275"/>
                  </a:lnTo>
                  <a:lnTo>
                    <a:pt x="133" y="263"/>
                  </a:lnTo>
                  <a:lnTo>
                    <a:pt x="165" y="258"/>
                  </a:lnTo>
                  <a:close/>
                  <a:moveTo>
                    <a:pt x="314" y="42"/>
                  </a:moveTo>
                  <a:lnTo>
                    <a:pt x="314" y="44"/>
                  </a:lnTo>
                  <a:lnTo>
                    <a:pt x="314" y="42"/>
                  </a:lnTo>
                  <a:close/>
                  <a:moveTo>
                    <a:pt x="269" y="0"/>
                  </a:moveTo>
                  <a:lnTo>
                    <a:pt x="286" y="3"/>
                  </a:lnTo>
                  <a:lnTo>
                    <a:pt x="298" y="10"/>
                  </a:lnTo>
                  <a:lnTo>
                    <a:pt x="307" y="21"/>
                  </a:lnTo>
                  <a:lnTo>
                    <a:pt x="312" y="33"/>
                  </a:lnTo>
                  <a:lnTo>
                    <a:pt x="314" y="42"/>
                  </a:lnTo>
                  <a:lnTo>
                    <a:pt x="309" y="65"/>
                  </a:lnTo>
                  <a:lnTo>
                    <a:pt x="294" y="87"/>
                  </a:lnTo>
                  <a:lnTo>
                    <a:pt x="275" y="101"/>
                  </a:lnTo>
                  <a:lnTo>
                    <a:pt x="251" y="106"/>
                  </a:lnTo>
                  <a:lnTo>
                    <a:pt x="235" y="103"/>
                  </a:lnTo>
                  <a:lnTo>
                    <a:pt x="222" y="96"/>
                  </a:lnTo>
                  <a:lnTo>
                    <a:pt x="213" y="85"/>
                  </a:lnTo>
                  <a:lnTo>
                    <a:pt x="208" y="74"/>
                  </a:lnTo>
                  <a:lnTo>
                    <a:pt x="206" y="60"/>
                  </a:lnTo>
                  <a:lnTo>
                    <a:pt x="210" y="41"/>
                  </a:lnTo>
                  <a:lnTo>
                    <a:pt x="219" y="24"/>
                  </a:lnTo>
                  <a:lnTo>
                    <a:pt x="234" y="11"/>
                  </a:lnTo>
                  <a:lnTo>
                    <a:pt x="251" y="3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63"/>
            <p:cNvSpPr>
              <a:spLocks noEditPoints="1"/>
            </p:cNvSpPr>
            <p:nvPr/>
          </p:nvSpPr>
          <p:spPr bwMode="auto">
            <a:xfrm>
              <a:off x="6571" y="3315"/>
              <a:ext cx="371" cy="1625"/>
            </a:xfrm>
            <a:custGeom>
              <a:avLst/>
              <a:gdLst/>
              <a:ahLst/>
              <a:cxnLst>
                <a:cxn ang="0">
                  <a:pos x="371" y="813"/>
                </a:cxn>
                <a:cxn ang="0">
                  <a:pos x="18" y="0"/>
                </a:cxn>
                <a:cxn ang="0">
                  <a:pos x="37" y="10"/>
                </a:cxn>
                <a:cxn ang="0">
                  <a:pos x="75" y="42"/>
                </a:cxn>
                <a:cxn ang="0">
                  <a:pos x="125" y="93"/>
                </a:cxn>
                <a:cxn ang="0">
                  <a:pos x="183" y="165"/>
                </a:cxn>
                <a:cxn ang="0">
                  <a:pos x="239" y="255"/>
                </a:cxn>
                <a:cxn ang="0">
                  <a:pos x="299" y="386"/>
                </a:cxn>
                <a:cxn ang="0">
                  <a:pos x="344" y="543"/>
                </a:cxn>
                <a:cxn ang="0">
                  <a:pos x="367" y="689"/>
                </a:cxn>
                <a:cxn ang="0">
                  <a:pos x="371" y="813"/>
                </a:cxn>
                <a:cxn ang="0">
                  <a:pos x="363" y="960"/>
                </a:cxn>
                <a:cxn ang="0">
                  <a:pos x="333" y="1129"/>
                </a:cxn>
                <a:cxn ang="0">
                  <a:pos x="272" y="1307"/>
                </a:cxn>
                <a:cxn ang="0">
                  <a:pos x="216" y="1410"/>
                </a:cxn>
                <a:cxn ang="0">
                  <a:pos x="157" y="1494"/>
                </a:cxn>
                <a:cxn ang="0">
                  <a:pos x="103" y="1558"/>
                </a:cxn>
                <a:cxn ang="0">
                  <a:pos x="56" y="1600"/>
                </a:cxn>
                <a:cxn ang="0">
                  <a:pos x="26" y="1621"/>
                </a:cxn>
                <a:cxn ang="0">
                  <a:pos x="15" y="1625"/>
                </a:cxn>
                <a:cxn ang="0">
                  <a:pos x="3" y="1615"/>
                </a:cxn>
                <a:cxn ang="0">
                  <a:pos x="2" y="1607"/>
                </a:cxn>
                <a:cxn ang="0">
                  <a:pos x="7" y="1598"/>
                </a:cxn>
                <a:cxn ang="0">
                  <a:pos x="24" y="1582"/>
                </a:cxn>
                <a:cxn ang="0">
                  <a:pos x="119" y="1463"/>
                </a:cxn>
                <a:cxn ang="0">
                  <a:pos x="187" y="1330"/>
                </a:cxn>
                <a:cxn ang="0">
                  <a:pos x="235" y="1189"/>
                </a:cxn>
                <a:cxn ang="0">
                  <a:pos x="264" y="1040"/>
                </a:cxn>
                <a:cxn ang="0">
                  <a:pos x="277" y="888"/>
                </a:cxn>
                <a:cxn ang="0">
                  <a:pos x="275" y="703"/>
                </a:cxn>
                <a:cxn ang="0">
                  <a:pos x="250" y="500"/>
                </a:cxn>
                <a:cxn ang="0">
                  <a:pos x="199" y="324"/>
                </a:cxn>
                <a:cxn ang="0">
                  <a:pos x="125" y="175"/>
                </a:cxn>
                <a:cxn ang="0">
                  <a:pos x="31" y="54"/>
                </a:cxn>
                <a:cxn ang="0">
                  <a:pos x="0" y="19"/>
                </a:cxn>
                <a:cxn ang="0">
                  <a:pos x="3" y="8"/>
                </a:cxn>
                <a:cxn ang="0">
                  <a:pos x="18" y="0"/>
                </a:cxn>
              </a:cxnLst>
              <a:rect l="0" t="0" r="r" b="b"/>
              <a:pathLst>
                <a:path w="371" h="1625">
                  <a:moveTo>
                    <a:pt x="371" y="811"/>
                  </a:moveTo>
                  <a:lnTo>
                    <a:pt x="371" y="813"/>
                  </a:lnTo>
                  <a:lnTo>
                    <a:pt x="371" y="811"/>
                  </a:lnTo>
                  <a:close/>
                  <a:moveTo>
                    <a:pt x="18" y="0"/>
                  </a:moveTo>
                  <a:lnTo>
                    <a:pt x="26" y="3"/>
                  </a:lnTo>
                  <a:lnTo>
                    <a:pt x="37" y="10"/>
                  </a:lnTo>
                  <a:lnTo>
                    <a:pt x="55" y="24"/>
                  </a:lnTo>
                  <a:lnTo>
                    <a:pt x="75" y="42"/>
                  </a:lnTo>
                  <a:lnTo>
                    <a:pt x="99" y="65"/>
                  </a:lnTo>
                  <a:lnTo>
                    <a:pt x="125" y="93"/>
                  </a:lnTo>
                  <a:lnTo>
                    <a:pt x="154" y="127"/>
                  </a:lnTo>
                  <a:lnTo>
                    <a:pt x="183" y="165"/>
                  </a:lnTo>
                  <a:lnTo>
                    <a:pt x="211" y="208"/>
                  </a:lnTo>
                  <a:lnTo>
                    <a:pt x="239" y="255"/>
                  </a:lnTo>
                  <a:lnTo>
                    <a:pt x="266" y="307"/>
                  </a:lnTo>
                  <a:lnTo>
                    <a:pt x="299" y="386"/>
                  </a:lnTo>
                  <a:lnTo>
                    <a:pt x="325" y="466"/>
                  </a:lnTo>
                  <a:lnTo>
                    <a:pt x="344" y="543"/>
                  </a:lnTo>
                  <a:lnTo>
                    <a:pt x="357" y="618"/>
                  </a:lnTo>
                  <a:lnTo>
                    <a:pt x="367" y="689"/>
                  </a:lnTo>
                  <a:lnTo>
                    <a:pt x="370" y="754"/>
                  </a:lnTo>
                  <a:lnTo>
                    <a:pt x="371" y="813"/>
                  </a:lnTo>
                  <a:lnTo>
                    <a:pt x="370" y="883"/>
                  </a:lnTo>
                  <a:lnTo>
                    <a:pt x="363" y="960"/>
                  </a:lnTo>
                  <a:lnTo>
                    <a:pt x="352" y="1044"/>
                  </a:lnTo>
                  <a:lnTo>
                    <a:pt x="333" y="1129"/>
                  </a:lnTo>
                  <a:lnTo>
                    <a:pt x="307" y="1217"/>
                  </a:lnTo>
                  <a:lnTo>
                    <a:pt x="272" y="1307"/>
                  </a:lnTo>
                  <a:lnTo>
                    <a:pt x="245" y="1361"/>
                  </a:lnTo>
                  <a:lnTo>
                    <a:pt x="216" y="1410"/>
                  </a:lnTo>
                  <a:lnTo>
                    <a:pt x="187" y="1454"/>
                  </a:lnTo>
                  <a:lnTo>
                    <a:pt x="157" y="1494"/>
                  </a:lnTo>
                  <a:lnTo>
                    <a:pt x="128" y="1528"/>
                  </a:lnTo>
                  <a:lnTo>
                    <a:pt x="103" y="1558"/>
                  </a:lnTo>
                  <a:lnTo>
                    <a:pt x="77" y="1582"/>
                  </a:lnTo>
                  <a:lnTo>
                    <a:pt x="56" y="1600"/>
                  </a:lnTo>
                  <a:lnTo>
                    <a:pt x="39" y="1613"/>
                  </a:lnTo>
                  <a:lnTo>
                    <a:pt x="26" y="1621"/>
                  </a:lnTo>
                  <a:lnTo>
                    <a:pt x="19" y="1625"/>
                  </a:lnTo>
                  <a:lnTo>
                    <a:pt x="15" y="1625"/>
                  </a:lnTo>
                  <a:lnTo>
                    <a:pt x="5" y="1618"/>
                  </a:lnTo>
                  <a:lnTo>
                    <a:pt x="3" y="1615"/>
                  </a:lnTo>
                  <a:lnTo>
                    <a:pt x="2" y="1610"/>
                  </a:lnTo>
                  <a:lnTo>
                    <a:pt x="2" y="1607"/>
                  </a:lnTo>
                  <a:lnTo>
                    <a:pt x="3" y="1603"/>
                  </a:lnTo>
                  <a:lnTo>
                    <a:pt x="7" y="1598"/>
                  </a:lnTo>
                  <a:lnTo>
                    <a:pt x="13" y="1592"/>
                  </a:lnTo>
                  <a:lnTo>
                    <a:pt x="24" y="1582"/>
                  </a:lnTo>
                  <a:lnTo>
                    <a:pt x="74" y="1525"/>
                  </a:lnTo>
                  <a:lnTo>
                    <a:pt x="119" y="1463"/>
                  </a:lnTo>
                  <a:lnTo>
                    <a:pt x="155" y="1399"/>
                  </a:lnTo>
                  <a:lnTo>
                    <a:pt x="187" y="1330"/>
                  </a:lnTo>
                  <a:lnTo>
                    <a:pt x="215" y="1261"/>
                  </a:lnTo>
                  <a:lnTo>
                    <a:pt x="235" y="1189"/>
                  </a:lnTo>
                  <a:lnTo>
                    <a:pt x="251" y="1116"/>
                  </a:lnTo>
                  <a:lnTo>
                    <a:pt x="264" y="1040"/>
                  </a:lnTo>
                  <a:lnTo>
                    <a:pt x="272" y="965"/>
                  </a:lnTo>
                  <a:lnTo>
                    <a:pt x="277" y="888"/>
                  </a:lnTo>
                  <a:lnTo>
                    <a:pt x="279" y="813"/>
                  </a:lnTo>
                  <a:lnTo>
                    <a:pt x="275" y="703"/>
                  </a:lnTo>
                  <a:lnTo>
                    <a:pt x="266" y="599"/>
                  </a:lnTo>
                  <a:lnTo>
                    <a:pt x="250" y="500"/>
                  </a:lnTo>
                  <a:lnTo>
                    <a:pt x="227" y="409"/>
                  </a:lnTo>
                  <a:lnTo>
                    <a:pt x="199" y="324"/>
                  </a:lnTo>
                  <a:lnTo>
                    <a:pt x="165" y="247"/>
                  </a:lnTo>
                  <a:lnTo>
                    <a:pt x="125" y="175"/>
                  </a:lnTo>
                  <a:lnTo>
                    <a:pt x="80" y="111"/>
                  </a:lnTo>
                  <a:lnTo>
                    <a:pt x="31" y="54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3" y="8"/>
                  </a:lnTo>
                  <a:lnTo>
                    <a:pt x="8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257800" y="4724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99"/>
                </a:solidFill>
              </a:rPr>
              <a:t>IR: Open paths on </a:t>
            </a:r>
            <a:r>
              <a:rPr lang="en-US" sz="2400" dirty="0" smtClean="0">
                <a:solidFill>
                  <a:srgbClr val="FF6699"/>
                </a:solidFill>
                <a:sym typeface="Mathematica1"/>
              </a:rPr>
              <a:t></a:t>
            </a:r>
            <a:r>
              <a:rPr lang="en-US" sz="2400" dirty="0" smtClean="0">
                <a:solidFill>
                  <a:srgbClr val="FF6699"/>
                </a:solidFill>
              </a:rPr>
              <a:t> joining sheets </a:t>
            </a:r>
            <a:r>
              <a:rPr lang="en-US" sz="2400" dirty="0" err="1" smtClean="0">
                <a:solidFill>
                  <a:srgbClr val="FF6699"/>
                </a:solidFill>
              </a:rPr>
              <a:t>i</a:t>
            </a:r>
            <a:r>
              <a:rPr lang="en-US" sz="2400" dirty="0" smtClean="0">
                <a:solidFill>
                  <a:srgbClr val="FF6699"/>
                </a:solidFill>
              </a:rPr>
              <a:t> and j above z. </a:t>
            </a:r>
            <a:endParaRPr lang="en-US" sz="2400" dirty="0">
              <a:solidFill>
                <a:srgbClr val="FF6699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0" y="5791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66"/>
                </a:solidFill>
              </a:rPr>
              <a:t>SUSY INTERFACE</a:t>
            </a:r>
            <a:endParaRPr lang="en-US" sz="2400" i="1" dirty="0">
              <a:solidFill>
                <a:srgbClr val="FF0066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334000" y="57150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99FF"/>
                </a:solidFill>
              </a:rPr>
              <a:t>UV: Open path </a:t>
            </a:r>
            <a:r>
              <a:rPr lang="en-US" sz="2000" dirty="0" smtClean="0">
                <a:solidFill>
                  <a:srgbClr val="3399FF"/>
                </a:solidFill>
                <a:sym typeface="Mathematica1"/>
              </a:rPr>
              <a:t></a:t>
            </a:r>
            <a:r>
              <a:rPr lang="en-US" sz="2000" dirty="0" smtClean="0">
                <a:solidFill>
                  <a:srgbClr val="3399FF"/>
                </a:solidFill>
              </a:rPr>
              <a:t> on C  z to z’ </a:t>
            </a:r>
            <a:endParaRPr lang="en-US" sz="2000" dirty="0">
              <a:solidFill>
                <a:srgbClr val="3399FF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334000" y="60270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IR: Open path on </a:t>
            </a:r>
            <a:r>
              <a:rPr lang="en-US" sz="2400" dirty="0" smtClean="0">
                <a:solidFill>
                  <a:srgbClr val="FF0000"/>
                </a:solidFill>
                <a:sym typeface="Mathematica1"/>
              </a:rPr>
              <a:t></a:t>
            </a:r>
            <a:r>
              <a:rPr lang="en-US" sz="2400" dirty="0" smtClean="0">
                <a:solidFill>
                  <a:srgbClr val="FF0000"/>
                </a:solidFill>
              </a:rPr>
              <a:t>  from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 to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400" baseline="-25000" dirty="0" smtClean="0">
                <a:solidFill>
                  <a:srgbClr val="FF0000"/>
                </a:solidFill>
              </a:rPr>
              <a:t>’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514600" y="1524000"/>
            <a:ext cx="76200" cy="5334000"/>
          </a:xfrm>
          <a:prstGeom prst="line">
            <a:avLst/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181600" y="1524000"/>
            <a:ext cx="76200" cy="5334000"/>
          </a:xfrm>
          <a:prstGeom prst="line">
            <a:avLst/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0" y="3276600"/>
            <a:ext cx="9144000" cy="76200"/>
          </a:xfrm>
          <a:prstGeom prst="line">
            <a:avLst/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0" y="4038600"/>
            <a:ext cx="9144000" cy="76200"/>
          </a:xfrm>
          <a:prstGeom prst="line">
            <a:avLst/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0" y="5562600"/>
            <a:ext cx="9144000" cy="76200"/>
          </a:xfrm>
          <a:prstGeom prst="line">
            <a:avLst/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0" y="2286000"/>
            <a:ext cx="9144000" cy="76200"/>
          </a:xfrm>
          <a:prstGeom prst="line">
            <a:avLst/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00800" y="4038600"/>
            <a:ext cx="129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UV: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S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z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819400" y="3429000"/>
            <a:ext cx="1866559" cy="571500"/>
            <a:chOff x="1936" y="2243"/>
            <a:chExt cx="5843" cy="1789"/>
          </a:xfrm>
          <a:solidFill>
            <a:srgbClr val="800080"/>
          </a:solidFill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1936" y="2243"/>
              <a:ext cx="1159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954" y="2442"/>
              <a:ext cx="1015" cy="1120"/>
            </a:xfrm>
            <a:custGeom>
              <a:avLst/>
              <a:gdLst/>
              <a:ahLst/>
              <a:cxnLst>
                <a:cxn ang="0">
                  <a:pos x="581" y="4"/>
                </a:cxn>
                <a:cxn ang="0">
                  <a:pos x="714" y="37"/>
                </a:cxn>
                <a:cxn ang="0">
                  <a:pos x="827" y="98"/>
                </a:cxn>
                <a:cxn ang="0">
                  <a:pos x="917" y="180"/>
                </a:cxn>
                <a:cxn ang="0">
                  <a:pos x="974" y="282"/>
                </a:cxn>
                <a:cxn ang="0">
                  <a:pos x="994" y="398"/>
                </a:cxn>
                <a:cxn ang="0">
                  <a:pos x="974" y="520"/>
                </a:cxn>
                <a:cxn ang="0">
                  <a:pos x="924" y="634"/>
                </a:cxn>
                <a:cxn ang="0">
                  <a:pos x="853" y="748"/>
                </a:cxn>
                <a:cxn ang="0">
                  <a:pos x="779" y="862"/>
                </a:cxn>
                <a:cxn ang="0">
                  <a:pos x="727" y="965"/>
                </a:cxn>
                <a:cxn ang="0">
                  <a:pos x="840" y="1017"/>
                </a:cxn>
                <a:cxn ang="0">
                  <a:pos x="902" y="1013"/>
                </a:cxn>
                <a:cxn ang="0">
                  <a:pos x="931" y="1004"/>
                </a:cxn>
                <a:cxn ang="0">
                  <a:pos x="942" y="988"/>
                </a:cxn>
                <a:cxn ang="0">
                  <a:pos x="963" y="921"/>
                </a:cxn>
                <a:cxn ang="0">
                  <a:pos x="1015" y="862"/>
                </a:cxn>
                <a:cxn ang="0">
                  <a:pos x="707" y="1120"/>
                </a:cxn>
                <a:cxn ang="0">
                  <a:pos x="672" y="1117"/>
                </a:cxn>
                <a:cxn ang="0">
                  <a:pos x="664" y="1087"/>
                </a:cxn>
                <a:cxn ang="0">
                  <a:pos x="675" y="988"/>
                </a:cxn>
                <a:cxn ang="0">
                  <a:pos x="701" y="886"/>
                </a:cxn>
                <a:cxn ang="0">
                  <a:pos x="729" y="801"/>
                </a:cxn>
                <a:cxn ang="0">
                  <a:pos x="768" y="691"/>
                </a:cxn>
                <a:cxn ang="0">
                  <a:pos x="813" y="542"/>
                </a:cxn>
                <a:cxn ang="0">
                  <a:pos x="831" y="398"/>
                </a:cxn>
                <a:cxn ang="0">
                  <a:pos x="818" y="284"/>
                </a:cxn>
                <a:cxn ang="0">
                  <a:pos x="781" y="193"/>
                </a:cxn>
                <a:cxn ang="0">
                  <a:pos x="725" y="123"/>
                </a:cxn>
                <a:cxn ang="0">
                  <a:pos x="659" y="74"/>
                </a:cxn>
                <a:cxn ang="0">
                  <a:pos x="583" y="44"/>
                </a:cxn>
                <a:cxn ang="0">
                  <a:pos x="507" y="35"/>
                </a:cxn>
                <a:cxn ang="0">
                  <a:pos x="432" y="44"/>
                </a:cxn>
                <a:cxn ang="0">
                  <a:pos x="358" y="72"/>
                </a:cxn>
                <a:cxn ang="0">
                  <a:pos x="289" y="120"/>
                </a:cxn>
                <a:cxn ang="0">
                  <a:pos x="236" y="190"/>
                </a:cxn>
                <a:cxn ang="0">
                  <a:pos x="197" y="282"/>
                </a:cxn>
                <a:cxn ang="0">
                  <a:pos x="184" y="398"/>
                </a:cxn>
                <a:cxn ang="0">
                  <a:pos x="202" y="540"/>
                </a:cxn>
                <a:cxn ang="0">
                  <a:pos x="241" y="676"/>
                </a:cxn>
                <a:cxn ang="0">
                  <a:pos x="282" y="789"/>
                </a:cxn>
                <a:cxn ang="0">
                  <a:pos x="321" y="906"/>
                </a:cxn>
                <a:cxn ang="0">
                  <a:pos x="347" y="1030"/>
                </a:cxn>
                <a:cxn ang="0">
                  <a:pos x="349" y="1105"/>
                </a:cxn>
                <a:cxn ang="0">
                  <a:pos x="330" y="1120"/>
                </a:cxn>
                <a:cxn ang="0">
                  <a:pos x="52" y="1120"/>
                </a:cxn>
                <a:cxn ang="0">
                  <a:pos x="41" y="862"/>
                </a:cxn>
                <a:cxn ang="0">
                  <a:pos x="69" y="980"/>
                </a:cxn>
                <a:cxn ang="0">
                  <a:pos x="78" y="999"/>
                </a:cxn>
                <a:cxn ang="0">
                  <a:pos x="97" y="1010"/>
                </a:cxn>
                <a:cxn ang="0">
                  <a:pos x="139" y="1017"/>
                </a:cxn>
                <a:cxn ang="0">
                  <a:pos x="302" y="1017"/>
                </a:cxn>
                <a:cxn ang="0">
                  <a:pos x="264" y="914"/>
                </a:cxn>
                <a:cxn ang="0">
                  <a:pos x="200" y="807"/>
                </a:cxn>
                <a:cxn ang="0">
                  <a:pos x="124" y="691"/>
                </a:cxn>
                <a:cxn ang="0">
                  <a:pos x="63" y="577"/>
                </a:cxn>
                <a:cxn ang="0">
                  <a:pos x="26" y="459"/>
                </a:cxn>
                <a:cxn ang="0">
                  <a:pos x="26" y="339"/>
                </a:cxn>
                <a:cxn ang="0">
                  <a:pos x="65" y="230"/>
                </a:cxn>
                <a:cxn ang="0">
                  <a:pos x="137" y="138"/>
                </a:cxn>
                <a:cxn ang="0">
                  <a:pos x="239" y="64"/>
                </a:cxn>
                <a:cxn ang="0">
                  <a:pos x="366" y="17"/>
                </a:cxn>
                <a:cxn ang="0">
                  <a:pos x="508" y="0"/>
                </a:cxn>
              </a:cxnLst>
              <a:rect l="0" t="0" r="r" b="b"/>
              <a:pathLst>
                <a:path w="1015" h="1120">
                  <a:moveTo>
                    <a:pt x="508" y="0"/>
                  </a:moveTo>
                  <a:lnTo>
                    <a:pt x="581" y="4"/>
                  </a:lnTo>
                  <a:lnTo>
                    <a:pt x="649" y="17"/>
                  </a:lnTo>
                  <a:lnTo>
                    <a:pt x="714" y="37"/>
                  </a:lnTo>
                  <a:lnTo>
                    <a:pt x="774" y="64"/>
                  </a:lnTo>
                  <a:lnTo>
                    <a:pt x="827" y="98"/>
                  </a:lnTo>
                  <a:lnTo>
                    <a:pt x="876" y="136"/>
                  </a:lnTo>
                  <a:lnTo>
                    <a:pt x="917" y="180"/>
                  </a:lnTo>
                  <a:lnTo>
                    <a:pt x="950" y="230"/>
                  </a:lnTo>
                  <a:lnTo>
                    <a:pt x="974" y="282"/>
                  </a:lnTo>
                  <a:lnTo>
                    <a:pt x="989" y="339"/>
                  </a:lnTo>
                  <a:lnTo>
                    <a:pt x="994" y="398"/>
                  </a:lnTo>
                  <a:lnTo>
                    <a:pt x="989" y="459"/>
                  </a:lnTo>
                  <a:lnTo>
                    <a:pt x="974" y="520"/>
                  </a:lnTo>
                  <a:lnTo>
                    <a:pt x="952" y="577"/>
                  </a:lnTo>
                  <a:lnTo>
                    <a:pt x="924" y="634"/>
                  </a:lnTo>
                  <a:lnTo>
                    <a:pt x="891" y="691"/>
                  </a:lnTo>
                  <a:lnTo>
                    <a:pt x="853" y="748"/>
                  </a:lnTo>
                  <a:lnTo>
                    <a:pt x="814" y="807"/>
                  </a:lnTo>
                  <a:lnTo>
                    <a:pt x="779" y="862"/>
                  </a:lnTo>
                  <a:lnTo>
                    <a:pt x="751" y="914"/>
                  </a:lnTo>
                  <a:lnTo>
                    <a:pt x="727" y="965"/>
                  </a:lnTo>
                  <a:lnTo>
                    <a:pt x="712" y="1017"/>
                  </a:lnTo>
                  <a:lnTo>
                    <a:pt x="840" y="1017"/>
                  </a:lnTo>
                  <a:lnTo>
                    <a:pt x="876" y="1017"/>
                  </a:lnTo>
                  <a:lnTo>
                    <a:pt x="902" y="1013"/>
                  </a:lnTo>
                  <a:lnTo>
                    <a:pt x="918" y="1010"/>
                  </a:lnTo>
                  <a:lnTo>
                    <a:pt x="931" y="1004"/>
                  </a:lnTo>
                  <a:lnTo>
                    <a:pt x="939" y="997"/>
                  </a:lnTo>
                  <a:lnTo>
                    <a:pt x="942" y="988"/>
                  </a:lnTo>
                  <a:lnTo>
                    <a:pt x="946" y="977"/>
                  </a:lnTo>
                  <a:lnTo>
                    <a:pt x="963" y="921"/>
                  </a:lnTo>
                  <a:lnTo>
                    <a:pt x="974" y="862"/>
                  </a:lnTo>
                  <a:lnTo>
                    <a:pt x="1015" y="862"/>
                  </a:lnTo>
                  <a:lnTo>
                    <a:pt x="961" y="1120"/>
                  </a:lnTo>
                  <a:lnTo>
                    <a:pt x="707" y="1120"/>
                  </a:lnTo>
                  <a:lnTo>
                    <a:pt x="685" y="1120"/>
                  </a:lnTo>
                  <a:lnTo>
                    <a:pt x="672" y="1117"/>
                  </a:lnTo>
                  <a:lnTo>
                    <a:pt x="666" y="1105"/>
                  </a:lnTo>
                  <a:lnTo>
                    <a:pt x="664" y="1087"/>
                  </a:lnTo>
                  <a:lnTo>
                    <a:pt x="668" y="1039"/>
                  </a:lnTo>
                  <a:lnTo>
                    <a:pt x="675" y="988"/>
                  </a:lnTo>
                  <a:lnTo>
                    <a:pt x="686" y="936"/>
                  </a:lnTo>
                  <a:lnTo>
                    <a:pt x="701" y="886"/>
                  </a:lnTo>
                  <a:lnTo>
                    <a:pt x="716" y="842"/>
                  </a:lnTo>
                  <a:lnTo>
                    <a:pt x="729" y="801"/>
                  </a:lnTo>
                  <a:lnTo>
                    <a:pt x="740" y="768"/>
                  </a:lnTo>
                  <a:lnTo>
                    <a:pt x="768" y="691"/>
                  </a:lnTo>
                  <a:lnTo>
                    <a:pt x="792" y="615"/>
                  </a:lnTo>
                  <a:lnTo>
                    <a:pt x="813" y="542"/>
                  </a:lnTo>
                  <a:lnTo>
                    <a:pt x="826" y="468"/>
                  </a:lnTo>
                  <a:lnTo>
                    <a:pt x="831" y="398"/>
                  </a:lnTo>
                  <a:lnTo>
                    <a:pt x="827" y="339"/>
                  </a:lnTo>
                  <a:lnTo>
                    <a:pt x="818" y="284"/>
                  </a:lnTo>
                  <a:lnTo>
                    <a:pt x="801" y="236"/>
                  </a:lnTo>
                  <a:lnTo>
                    <a:pt x="781" y="193"/>
                  </a:lnTo>
                  <a:lnTo>
                    <a:pt x="755" y="157"/>
                  </a:lnTo>
                  <a:lnTo>
                    <a:pt x="725" y="123"/>
                  </a:lnTo>
                  <a:lnTo>
                    <a:pt x="694" y="96"/>
                  </a:lnTo>
                  <a:lnTo>
                    <a:pt x="659" y="74"/>
                  </a:lnTo>
                  <a:lnTo>
                    <a:pt x="622" y="57"/>
                  </a:lnTo>
                  <a:lnTo>
                    <a:pt x="583" y="44"/>
                  </a:lnTo>
                  <a:lnTo>
                    <a:pt x="545" y="37"/>
                  </a:lnTo>
                  <a:lnTo>
                    <a:pt x="507" y="35"/>
                  </a:lnTo>
                  <a:lnTo>
                    <a:pt x="469" y="37"/>
                  </a:lnTo>
                  <a:lnTo>
                    <a:pt x="432" y="44"/>
                  </a:lnTo>
                  <a:lnTo>
                    <a:pt x="393" y="55"/>
                  </a:lnTo>
                  <a:lnTo>
                    <a:pt x="358" y="72"/>
                  </a:lnTo>
                  <a:lnTo>
                    <a:pt x="323" y="94"/>
                  </a:lnTo>
                  <a:lnTo>
                    <a:pt x="289" y="120"/>
                  </a:lnTo>
                  <a:lnTo>
                    <a:pt x="262" y="153"/>
                  </a:lnTo>
                  <a:lnTo>
                    <a:pt x="236" y="190"/>
                  </a:lnTo>
                  <a:lnTo>
                    <a:pt x="213" y="234"/>
                  </a:lnTo>
                  <a:lnTo>
                    <a:pt x="197" y="282"/>
                  </a:lnTo>
                  <a:lnTo>
                    <a:pt x="187" y="337"/>
                  </a:lnTo>
                  <a:lnTo>
                    <a:pt x="184" y="398"/>
                  </a:lnTo>
                  <a:lnTo>
                    <a:pt x="189" y="468"/>
                  </a:lnTo>
                  <a:lnTo>
                    <a:pt x="202" y="540"/>
                  </a:lnTo>
                  <a:lnTo>
                    <a:pt x="221" y="610"/>
                  </a:lnTo>
                  <a:lnTo>
                    <a:pt x="241" y="676"/>
                  </a:lnTo>
                  <a:lnTo>
                    <a:pt x="262" y="735"/>
                  </a:lnTo>
                  <a:lnTo>
                    <a:pt x="282" y="789"/>
                  </a:lnTo>
                  <a:lnTo>
                    <a:pt x="302" y="846"/>
                  </a:lnTo>
                  <a:lnTo>
                    <a:pt x="321" y="906"/>
                  </a:lnTo>
                  <a:lnTo>
                    <a:pt x="336" y="967"/>
                  </a:lnTo>
                  <a:lnTo>
                    <a:pt x="347" y="1030"/>
                  </a:lnTo>
                  <a:lnTo>
                    <a:pt x="351" y="1087"/>
                  </a:lnTo>
                  <a:lnTo>
                    <a:pt x="349" y="1105"/>
                  </a:lnTo>
                  <a:lnTo>
                    <a:pt x="343" y="1117"/>
                  </a:lnTo>
                  <a:lnTo>
                    <a:pt x="330" y="1120"/>
                  </a:lnTo>
                  <a:lnTo>
                    <a:pt x="310" y="1120"/>
                  </a:lnTo>
                  <a:lnTo>
                    <a:pt x="52" y="1120"/>
                  </a:lnTo>
                  <a:lnTo>
                    <a:pt x="0" y="862"/>
                  </a:lnTo>
                  <a:lnTo>
                    <a:pt x="41" y="862"/>
                  </a:lnTo>
                  <a:lnTo>
                    <a:pt x="52" y="921"/>
                  </a:lnTo>
                  <a:lnTo>
                    <a:pt x="69" y="980"/>
                  </a:lnTo>
                  <a:lnTo>
                    <a:pt x="72" y="989"/>
                  </a:lnTo>
                  <a:lnTo>
                    <a:pt x="78" y="999"/>
                  </a:lnTo>
                  <a:lnTo>
                    <a:pt x="85" y="1006"/>
                  </a:lnTo>
                  <a:lnTo>
                    <a:pt x="97" y="1010"/>
                  </a:lnTo>
                  <a:lnTo>
                    <a:pt x="113" y="1015"/>
                  </a:lnTo>
                  <a:lnTo>
                    <a:pt x="139" y="1017"/>
                  </a:lnTo>
                  <a:lnTo>
                    <a:pt x="174" y="1017"/>
                  </a:lnTo>
                  <a:lnTo>
                    <a:pt x="302" y="1017"/>
                  </a:lnTo>
                  <a:lnTo>
                    <a:pt x="286" y="965"/>
                  </a:lnTo>
                  <a:lnTo>
                    <a:pt x="264" y="914"/>
                  </a:lnTo>
                  <a:lnTo>
                    <a:pt x="236" y="862"/>
                  </a:lnTo>
                  <a:lnTo>
                    <a:pt x="200" y="807"/>
                  </a:lnTo>
                  <a:lnTo>
                    <a:pt x="161" y="748"/>
                  </a:lnTo>
                  <a:lnTo>
                    <a:pt x="124" y="691"/>
                  </a:lnTo>
                  <a:lnTo>
                    <a:pt x="91" y="634"/>
                  </a:lnTo>
                  <a:lnTo>
                    <a:pt x="63" y="577"/>
                  </a:lnTo>
                  <a:lnTo>
                    <a:pt x="41" y="520"/>
                  </a:lnTo>
                  <a:lnTo>
                    <a:pt x="26" y="459"/>
                  </a:lnTo>
                  <a:lnTo>
                    <a:pt x="20" y="398"/>
                  </a:lnTo>
                  <a:lnTo>
                    <a:pt x="26" y="339"/>
                  </a:lnTo>
                  <a:lnTo>
                    <a:pt x="41" y="284"/>
                  </a:lnTo>
                  <a:lnTo>
                    <a:pt x="65" y="230"/>
                  </a:lnTo>
                  <a:lnTo>
                    <a:pt x="97" y="182"/>
                  </a:lnTo>
                  <a:lnTo>
                    <a:pt x="137" y="138"/>
                  </a:lnTo>
                  <a:lnTo>
                    <a:pt x="186" y="98"/>
                  </a:lnTo>
                  <a:lnTo>
                    <a:pt x="239" y="64"/>
                  </a:lnTo>
                  <a:lnTo>
                    <a:pt x="299" y="37"/>
                  </a:lnTo>
                  <a:lnTo>
                    <a:pt x="366" y="17"/>
                  </a:lnTo>
                  <a:lnTo>
                    <a:pt x="434" y="4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936" y="3684"/>
              <a:ext cx="1159" cy="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3203" y="2370"/>
              <a:ext cx="372" cy="1590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69" y="6"/>
                </a:cxn>
                <a:cxn ang="0">
                  <a:pos x="372" y="17"/>
                </a:cxn>
                <a:cxn ang="0">
                  <a:pos x="371" y="18"/>
                </a:cxn>
                <a:cxn ang="0">
                  <a:pos x="369" y="24"/>
                </a:cxn>
                <a:cxn ang="0">
                  <a:pos x="361" y="31"/>
                </a:cxn>
                <a:cxn ang="0">
                  <a:pos x="348" y="42"/>
                </a:cxn>
                <a:cxn ang="0">
                  <a:pos x="246" y="170"/>
                </a:cxn>
                <a:cxn ang="0">
                  <a:pos x="174" y="313"/>
                </a:cxn>
                <a:cxn ang="0">
                  <a:pos x="126" y="468"/>
                </a:cxn>
                <a:cxn ang="0">
                  <a:pos x="100" y="628"/>
                </a:cxn>
                <a:cxn ang="0">
                  <a:pos x="92" y="794"/>
                </a:cxn>
                <a:cxn ang="0">
                  <a:pos x="98" y="931"/>
                </a:cxn>
                <a:cxn ang="0">
                  <a:pos x="116" y="1074"/>
                </a:cxn>
                <a:cxn ang="0">
                  <a:pos x="154" y="1218"/>
                </a:cxn>
                <a:cxn ang="0">
                  <a:pos x="211" y="1354"/>
                </a:cxn>
                <a:cxn ang="0">
                  <a:pos x="293" y="1482"/>
                </a:cxn>
                <a:cxn ang="0">
                  <a:pos x="358" y="1552"/>
                </a:cxn>
                <a:cxn ang="0">
                  <a:pos x="371" y="1566"/>
                </a:cxn>
                <a:cxn ang="0">
                  <a:pos x="372" y="1574"/>
                </a:cxn>
                <a:cxn ang="0">
                  <a:pos x="371" y="1579"/>
                </a:cxn>
                <a:cxn ang="0">
                  <a:pos x="365" y="1587"/>
                </a:cxn>
                <a:cxn ang="0">
                  <a:pos x="354" y="1590"/>
                </a:cxn>
                <a:cxn ang="0">
                  <a:pos x="332" y="1577"/>
                </a:cxn>
                <a:cxn ang="0">
                  <a:pos x="287" y="1540"/>
                </a:cxn>
                <a:cxn ang="0">
                  <a:pos x="230" y="1480"/>
                </a:cxn>
                <a:cxn ang="0">
                  <a:pos x="167" y="1397"/>
                </a:cxn>
                <a:cxn ang="0">
                  <a:pos x="105" y="1290"/>
                </a:cxn>
                <a:cxn ang="0">
                  <a:pos x="39" y="1109"/>
                </a:cxn>
                <a:cxn ang="0">
                  <a:pos x="7" y="938"/>
                </a:cxn>
                <a:cxn ang="0">
                  <a:pos x="0" y="794"/>
                </a:cxn>
                <a:cxn ang="0">
                  <a:pos x="7" y="649"/>
                </a:cxn>
                <a:cxn ang="0">
                  <a:pos x="39" y="483"/>
                </a:cxn>
                <a:cxn ang="0">
                  <a:pos x="100" y="310"/>
                </a:cxn>
                <a:cxn ang="0">
                  <a:pos x="161" y="199"/>
                </a:cxn>
                <a:cxn ang="0">
                  <a:pos x="226" y="112"/>
                </a:cxn>
                <a:cxn ang="0">
                  <a:pos x="285" y="50"/>
                </a:cxn>
                <a:cxn ang="0">
                  <a:pos x="332" y="13"/>
                </a:cxn>
                <a:cxn ang="0">
                  <a:pos x="354" y="0"/>
                </a:cxn>
              </a:cxnLst>
              <a:rect l="0" t="0" r="r" b="b"/>
              <a:pathLst>
                <a:path w="372" h="1590">
                  <a:moveTo>
                    <a:pt x="354" y="0"/>
                  </a:moveTo>
                  <a:lnTo>
                    <a:pt x="359" y="0"/>
                  </a:lnTo>
                  <a:lnTo>
                    <a:pt x="365" y="2"/>
                  </a:lnTo>
                  <a:lnTo>
                    <a:pt x="369" y="6"/>
                  </a:lnTo>
                  <a:lnTo>
                    <a:pt x="371" y="11"/>
                  </a:lnTo>
                  <a:lnTo>
                    <a:pt x="372" y="17"/>
                  </a:lnTo>
                  <a:lnTo>
                    <a:pt x="372" y="18"/>
                  </a:lnTo>
                  <a:lnTo>
                    <a:pt x="371" y="18"/>
                  </a:lnTo>
                  <a:lnTo>
                    <a:pt x="371" y="20"/>
                  </a:lnTo>
                  <a:lnTo>
                    <a:pt x="369" y="24"/>
                  </a:lnTo>
                  <a:lnTo>
                    <a:pt x="367" y="28"/>
                  </a:lnTo>
                  <a:lnTo>
                    <a:pt x="361" y="31"/>
                  </a:lnTo>
                  <a:lnTo>
                    <a:pt x="356" y="35"/>
                  </a:lnTo>
                  <a:lnTo>
                    <a:pt x="348" y="42"/>
                  </a:lnTo>
                  <a:lnTo>
                    <a:pt x="295" y="103"/>
                  </a:lnTo>
                  <a:lnTo>
                    <a:pt x="246" y="170"/>
                  </a:lnTo>
                  <a:lnTo>
                    <a:pt x="207" y="240"/>
                  </a:lnTo>
                  <a:lnTo>
                    <a:pt x="174" y="313"/>
                  </a:lnTo>
                  <a:lnTo>
                    <a:pt x="146" y="389"/>
                  </a:lnTo>
                  <a:lnTo>
                    <a:pt x="126" y="468"/>
                  </a:lnTo>
                  <a:lnTo>
                    <a:pt x="111" y="547"/>
                  </a:lnTo>
                  <a:lnTo>
                    <a:pt x="100" y="628"/>
                  </a:lnTo>
                  <a:lnTo>
                    <a:pt x="94" y="711"/>
                  </a:lnTo>
                  <a:lnTo>
                    <a:pt x="92" y="794"/>
                  </a:lnTo>
                  <a:lnTo>
                    <a:pt x="94" y="862"/>
                  </a:lnTo>
                  <a:lnTo>
                    <a:pt x="98" y="931"/>
                  </a:lnTo>
                  <a:lnTo>
                    <a:pt x="105" y="1002"/>
                  </a:lnTo>
                  <a:lnTo>
                    <a:pt x="116" y="1074"/>
                  </a:lnTo>
                  <a:lnTo>
                    <a:pt x="133" y="1146"/>
                  </a:lnTo>
                  <a:lnTo>
                    <a:pt x="154" y="1218"/>
                  </a:lnTo>
                  <a:lnTo>
                    <a:pt x="180" y="1288"/>
                  </a:lnTo>
                  <a:lnTo>
                    <a:pt x="211" y="1354"/>
                  </a:lnTo>
                  <a:lnTo>
                    <a:pt x="248" y="1421"/>
                  </a:lnTo>
                  <a:lnTo>
                    <a:pt x="293" y="1482"/>
                  </a:lnTo>
                  <a:lnTo>
                    <a:pt x="345" y="1539"/>
                  </a:lnTo>
                  <a:lnTo>
                    <a:pt x="358" y="1552"/>
                  </a:lnTo>
                  <a:lnTo>
                    <a:pt x="365" y="1561"/>
                  </a:lnTo>
                  <a:lnTo>
                    <a:pt x="371" y="1566"/>
                  </a:lnTo>
                  <a:lnTo>
                    <a:pt x="371" y="1572"/>
                  </a:lnTo>
                  <a:lnTo>
                    <a:pt x="372" y="1574"/>
                  </a:lnTo>
                  <a:lnTo>
                    <a:pt x="372" y="1574"/>
                  </a:lnTo>
                  <a:lnTo>
                    <a:pt x="371" y="1579"/>
                  </a:lnTo>
                  <a:lnTo>
                    <a:pt x="369" y="1585"/>
                  </a:lnTo>
                  <a:lnTo>
                    <a:pt x="365" y="1587"/>
                  </a:lnTo>
                  <a:lnTo>
                    <a:pt x="359" y="1588"/>
                  </a:lnTo>
                  <a:lnTo>
                    <a:pt x="354" y="1590"/>
                  </a:lnTo>
                  <a:lnTo>
                    <a:pt x="346" y="1587"/>
                  </a:lnTo>
                  <a:lnTo>
                    <a:pt x="332" y="1577"/>
                  </a:lnTo>
                  <a:lnTo>
                    <a:pt x="311" y="1563"/>
                  </a:lnTo>
                  <a:lnTo>
                    <a:pt x="287" y="1540"/>
                  </a:lnTo>
                  <a:lnTo>
                    <a:pt x="259" y="1513"/>
                  </a:lnTo>
                  <a:lnTo>
                    <a:pt x="230" y="1480"/>
                  </a:lnTo>
                  <a:lnTo>
                    <a:pt x="198" y="1441"/>
                  </a:lnTo>
                  <a:lnTo>
                    <a:pt x="167" y="1397"/>
                  </a:lnTo>
                  <a:lnTo>
                    <a:pt x="135" y="1345"/>
                  </a:lnTo>
                  <a:lnTo>
                    <a:pt x="105" y="1290"/>
                  </a:lnTo>
                  <a:lnTo>
                    <a:pt x="66" y="1200"/>
                  </a:lnTo>
                  <a:lnTo>
                    <a:pt x="39" y="1109"/>
                  </a:lnTo>
                  <a:lnTo>
                    <a:pt x="18" y="1023"/>
                  </a:lnTo>
                  <a:lnTo>
                    <a:pt x="7" y="938"/>
                  </a:lnTo>
                  <a:lnTo>
                    <a:pt x="1" y="862"/>
                  </a:lnTo>
                  <a:lnTo>
                    <a:pt x="0" y="794"/>
                  </a:lnTo>
                  <a:lnTo>
                    <a:pt x="1" y="724"/>
                  </a:lnTo>
                  <a:lnTo>
                    <a:pt x="7" y="649"/>
                  </a:lnTo>
                  <a:lnTo>
                    <a:pt x="20" y="568"/>
                  </a:lnTo>
                  <a:lnTo>
                    <a:pt x="39" y="483"/>
                  </a:lnTo>
                  <a:lnTo>
                    <a:pt x="65" y="396"/>
                  </a:lnTo>
                  <a:lnTo>
                    <a:pt x="100" y="310"/>
                  </a:lnTo>
                  <a:lnTo>
                    <a:pt x="129" y="251"/>
                  </a:lnTo>
                  <a:lnTo>
                    <a:pt x="161" y="199"/>
                  </a:lnTo>
                  <a:lnTo>
                    <a:pt x="194" y="153"/>
                  </a:lnTo>
                  <a:lnTo>
                    <a:pt x="226" y="112"/>
                  </a:lnTo>
                  <a:lnTo>
                    <a:pt x="257" y="79"/>
                  </a:lnTo>
                  <a:lnTo>
                    <a:pt x="285" y="50"/>
                  </a:lnTo>
                  <a:lnTo>
                    <a:pt x="311" y="28"/>
                  </a:lnTo>
                  <a:lnTo>
                    <a:pt x="332" y="13"/>
                  </a:lnTo>
                  <a:lnTo>
                    <a:pt x="346" y="2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3726" y="2477"/>
              <a:ext cx="966" cy="1085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97" y="2"/>
                </a:cxn>
                <a:cxn ang="0">
                  <a:pos x="473" y="4"/>
                </a:cxn>
                <a:cxn ang="0">
                  <a:pos x="534" y="4"/>
                </a:cxn>
                <a:cxn ang="0">
                  <a:pos x="621" y="2"/>
                </a:cxn>
                <a:cxn ang="0">
                  <a:pos x="708" y="0"/>
                </a:cxn>
                <a:cxn ang="0">
                  <a:pos x="745" y="0"/>
                </a:cxn>
                <a:cxn ang="0">
                  <a:pos x="753" y="0"/>
                </a:cxn>
                <a:cxn ang="0">
                  <a:pos x="760" y="4"/>
                </a:cxn>
                <a:cxn ang="0">
                  <a:pos x="766" y="11"/>
                </a:cxn>
                <a:cxn ang="0">
                  <a:pos x="766" y="31"/>
                </a:cxn>
                <a:cxn ang="0">
                  <a:pos x="749" y="46"/>
                </a:cxn>
                <a:cxn ang="0">
                  <a:pos x="707" y="48"/>
                </a:cxn>
                <a:cxn ang="0">
                  <a:pos x="625" y="50"/>
                </a:cxn>
                <a:cxn ang="0">
                  <a:pos x="579" y="59"/>
                </a:cxn>
                <a:cxn ang="0">
                  <a:pos x="553" y="77"/>
                </a:cxn>
                <a:cxn ang="0">
                  <a:pos x="540" y="105"/>
                </a:cxn>
                <a:cxn ang="0">
                  <a:pos x="536" y="122"/>
                </a:cxn>
                <a:cxn ang="0">
                  <a:pos x="315" y="999"/>
                </a:cxn>
                <a:cxn ang="0">
                  <a:pos x="311" y="1013"/>
                </a:cxn>
                <a:cxn ang="0">
                  <a:pos x="311" y="1024"/>
                </a:cxn>
                <a:cxn ang="0">
                  <a:pos x="317" y="1032"/>
                </a:cxn>
                <a:cxn ang="0">
                  <a:pos x="332" y="1035"/>
                </a:cxn>
                <a:cxn ang="0">
                  <a:pos x="579" y="1032"/>
                </a:cxn>
                <a:cxn ang="0">
                  <a:pos x="679" y="1008"/>
                </a:cxn>
                <a:cxn ang="0">
                  <a:pos x="757" y="967"/>
                </a:cxn>
                <a:cxn ang="0">
                  <a:pos x="816" y="912"/>
                </a:cxn>
                <a:cxn ang="0">
                  <a:pos x="859" y="846"/>
                </a:cxn>
                <a:cxn ang="0">
                  <a:pos x="892" y="778"/>
                </a:cxn>
                <a:cxn ang="0">
                  <a:pos x="920" y="707"/>
                </a:cxn>
                <a:cxn ang="0">
                  <a:pos x="933" y="682"/>
                </a:cxn>
                <a:cxn ang="0">
                  <a:pos x="948" y="674"/>
                </a:cxn>
                <a:cxn ang="0">
                  <a:pos x="959" y="676"/>
                </a:cxn>
                <a:cxn ang="0">
                  <a:pos x="963" y="682"/>
                </a:cxn>
                <a:cxn ang="0">
                  <a:pos x="966" y="689"/>
                </a:cxn>
                <a:cxn ang="0">
                  <a:pos x="966" y="695"/>
                </a:cxn>
                <a:cxn ang="0">
                  <a:pos x="964" y="698"/>
                </a:cxn>
                <a:cxn ang="0">
                  <a:pos x="963" y="707"/>
                </a:cxn>
                <a:cxn ang="0">
                  <a:pos x="835" y="1058"/>
                </a:cxn>
                <a:cxn ang="0">
                  <a:pos x="820" y="1082"/>
                </a:cxn>
                <a:cxn ang="0">
                  <a:pos x="784" y="1085"/>
                </a:cxn>
                <a:cxn ang="0">
                  <a:pos x="24" y="1085"/>
                </a:cxn>
                <a:cxn ang="0">
                  <a:pos x="2" y="1078"/>
                </a:cxn>
                <a:cxn ang="0">
                  <a:pos x="2" y="1052"/>
                </a:cxn>
                <a:cxn ang="0">
                  <a:pos x="15" y="1037"/>
                </a:cxn>
                <a:cxn ang="0">
                  <a:pos x="42" y="1035"/>
                </a:cxn>
                <a:cxn ang="0">
                  <a:pos x="115" y="1032"/>
                </a:cxn>
                <a:cxn ang="0">
                  <a:pos x="156" y="1021"/>
                </a:cxn>
                <a:cxn ang="0">
                  <a:pos x="176" y="999"/>
                </a:cxn>
                <a:cxn ang="0">
                  <a:pos x="187" y="960"/>
                </a:cxn>
                <a:cxn ang="0">
                  <a:pos x="406" y="92"/>
                </a:cxn>
                <a:cxn ang="0">
                  <a:pos x="410" y="77"/>
                </a:cxn>
                <a:cxn ang="0">
                  <a:pos x="399" y="59"/>
                </a:cxn>
                <a:cxn ang="0">
                  <a:pos x="367" y="52"/>
                </a:cxn>
                <a:cxn ang="0">
                  <a:pos x="326" y="48"/>
                </a:cxn>
                <a:cxn ang="0">
                  <a:pos x="304" y="48"/>
                </a:cxn>
                <a:cxn ang="0">
                  <a:pos x="271" y="44"/>
                </a:cxn>
                <a:cxn ang="0">
                  <a:pos x="261" y="29"/>
                </a:cxn>
                <a:cxn ang="0">
                  <a:pos x="267" y="5"/>
                </a:cxn>
                <a:cxn ang="0">
                  <a:pos x="284" y="0"/>
                </a:cxn>
              </a:cxnLst>
              <a:rect l="0" t="0" r="r" b="b"/>
              <a:pathLst>
                <a:path w="966" h="1085">
                  <a:moveTo>
                    <a:pt x="291" y="0"/>
                  </a:moveTo>
                  <a:lnTo>
                    <a:pt x="321" y="0"/>
                  </a:lnTo>
                  <a:lnTo>
                    <a:pt x="356" y="2"/>
                  </a:lnTo>
                  <a:lnTo>
                    <a:pt x="397" y="2"/>
                  </a:lnTo>
                  <a:lnTo>
                    <a:pt x="438" y="4"/>
                  </a:lnTo>
                  <a:lnTo>
                    <a:pt x="473" y="4"/>
                  </a:lnTo>
                  <a:lnTo>
                    <a:pt x="502" y="5"/>
                  </a:lnTo>
                  <a:lnTo>
                    <a:pt x="534" y="4"/>
                  </a:lnTo>
                  <a:lnTo>
                    <a:pt x="577" y="4"/>
                  </a:lnTo>
                  <a:lnTo>
                    <a:pt x="621" y="2"/>
                  </a:lnTo>
                  <a:lnTo>
                    <a:pt x="668" y="2"/>
                  </a:lnTo>
                  <a:lnTo>
                    <a:pt x="708" y="0"/>
                  </a:lnTo>
                  <a:lnTo>
                    <a:pt x="742" y="0"/>
                  </a:lnTo>
                  <a:lnTo>
                    <a:pt x="745" y="0"/>
                  </a:lnTo>
                  <a:lnTo>
                    <a:pt x="749" y="0"/>
                  </a:lnTo>
                  <a:lnTo>
                    <a:pt x="753" y="0"/>
                  </a:lnTo>
                  <a:lnTo>
                    <a:pt x="757" y="2"/>
                  </a:lnTo>
                  <a:lnTo>
                    <a:pt x="760" y="4"/>
                  </a:lnTo>
                  <a:lnTo>
                    <a:pt x="764" y="7"/>
                  </a:lnTo>
                  <a:lnTo>
                    <a:pt x="766" y="11"/>
                  </a:lnTo>
                  <a:lnTo>
                    <a:pt x="766" y="17"/>
                  </a:lnTo>
                  <a:lnTo>
                    <a:pt x="766" y="31"/>
                  </a:lnTo>
                  <a:lnTo>
                    <a:pt x="758" y="40"/>
                  </a:lnTo>
                  <a:lnTo>
                    <a:pt x="749" y="46"/>
                  </a:lnTo>
                  <a:lnTo>
                    <a:pt x="731" y="48"/>
                  </a:lnTo>
                  <a:lnTo>
                    <a:pt x="707" y="48"/>
                  </a:lnTo>
                  <a:lnTo>
                    <a:pt x="662" y="48"/>
                  </a:lnTo>
                  <a:lnTo>
                    <a:pt x="625" y="50"/>
                  </a:lnTo>
                  <a:lnTo>
                    <a:pt x="599" y="53"/>
                  </a:lnTo>
                  <a:lnTo>
                    <a:pt x="579" y="59"/>
                  </a:lnTo>
                  <a:lnTo>
                    <a:pt x="564" y="68"/>
                  </a:lnTo>
                  <a:lnTo>
                    <a:pt x="553" y="77"/>
                  </a:lnTo>
                  <a:lnTo>
                    <a:pt x="545" y="90"/>
                  </a:lnTo>
                  <a:lnTo>
                    <a:pt x="540" y="105"/>
                  </a:lnTo>
                  <a:lnTo>
                    <a:pt x="536" y="122"/>
                  </a:lnTo>
                  <a:lnTo>
                    <a:pt x="536" y="122"/>
                  </a:lnTo>
                  <a:lnTo>
                    <a:pt x="319" y="982"/>
                  </a:lnTo>
                  <a:lnTo>
                    <a:pt x="315" y="999"/>
                  </a:lnTo>
                  <a:lnTo>
                    <a:pt x="311" y="1008"/>
                  </a:lnTo>
                  <a:lnTo>
                    <a:pt x="311" y="1013"/>
                  </a:lnTo>
                  <a:lnTo>
                    <a:pt x="311" y="1017"/>
                  </a:lnTo>
                  <a:lnTo>
                    <a:pt x="311" y="1024"/>
                  </a:lnTo>
                  <a:lnTo>
                    <a:pt x="313" y="1028"/>
                  </a:lnTo>
                  <a:lnTo>
                    <a:pt x="317" y="1032"/>
                  </a:lnTo>
                  <a:lnTo>
                    <a:pt x="323" y="1034"/>
                  </a:lnTo>
                  <a:lnTo>
                    <a:pt x="332" y="1035"/>
                  </a:lnTo>
                  <a:lnTo>
                    <a:pt x="517" y="1035"/>
                  </a:lnTo>
                  <a:lnTo>
                    <a:pt x="579" y="1032"/>
                  </a:lnTo>
                  <a:lnTo>
                    <a:pt x="630" y="1023"/>
                  </a:lnTo>
                  <a:lnTo>
                    <a:pt x="679" y="1008"/>
                  </a:lnTo>
                  <a:lnTo>
                    <a:pt x="719" y="989"/>
                  </a:lnTo>
                  <a:lnTo>
                    <a:pt x="757" y="967"/>
                  </a:lnTo>
                  <a:lnTo>
                    <a:pt x="788" y="942"/>
                  </a:lnTo>
                  <a:lnTo>
                    <a:pt x="816" y="912"/>
                  </a:lnTo>
                  <a:lnTo>
                    <a:pt x="838" y="881"/>
                  </a:lnTo>
                  <a:lnTo>
                    <a:pt x="859" y="846"/>
                  </a:lnTo>
                  <a:lnTo>
                    <a:pt x="877" y="813"/>
                  </a:lnTo>
                  <a:lnTo>
                    <a:pt x="892" y="778"/>
                  </a:lnTo>
                  <a:lnTo>
                    <a:pt x="907" y="743"/>
                  </a:lnTo>
                  <a:lnTo>
                    <a:pt x="920" y="707"/>
                  </a:lnTo>
                  <a:lnTo>
                    <a:pt x="927" y="691"/>
                  </a:lnTo>
                  <a:lnTo>
                    <a:pt x="933" y="682"/>
                  </a:lnTo>
                  <a:lnTo>
                    <a:pt x="938" y="676"/>
                  </a:lnTo>
                  <a:lnTo>
                    <a:pt x="948" y="674"/>
                  </a:lnTo>
                  <a:lnTo>
                    <a:pt x="953" y="676"/>
                  </a:lnTo>
                  <a:lnTo>
                    <a:pt x="959" y="676"/>
                  </a:lnTo>
                  <a:lnTo>
                    <a:pt x="961" y="680"/>
                  </a:lnTo>
                  <a:lnTo>
                    <a:pt x="963" y="682"/>
                  </a:lnTo>
                  <a:lnTo>
                    <a:pt x="964" y="685"/>
                  </a:lnTo>
                  <a:lnTo>
                    <a:pt x="966" y="689"/>
                  </a:lnTo>
                  <a:lnTo>
                    <a:pt x="966" y="693"/>
                  </a:lnTo>
                  <a:lnTo>
                    <a:pt x="966" y="695"/>
                  </a:lnTo>
                  <a:lnTo>
                    <a:pt x="966" y="695"/>
                  </a:lnTo>
                  <a:lnTo>
                    <a:pt x="964" y="698"/>
                  </a:lnTo>
                  <a:lnTo>
                    <a:pt x="964" y="702"/>
                  </a:lnTo>
                  <a:lnTo>
                    <a:pt x="963" y="707"/>
                  </a:lnTo>
                  <a:lnTo>
                    <a:pt x="961" y="715"/>
                  </a:lnTo>
                  <a:lnTo>
                    <a:pt x="835" y="1058"/>
                  </a:lnTo>
                  <a:lnTo>
                    <a:pt x="827" y="1074"/>
                  </a:lnTo>
                  <a:lnTo>
                    <a:pt x="820" y="1082"/>
                  </a:lnTo>
                  <a:lnTo>
                    <a:pt x="807" y="1085"/>
                  </a:lnTo>
                  <a:lnTo>
                    <a:pt x="784" y="1085"/>
                  </a:lnTo>
                  <a:lnTo>
                    <a:pt x="42" y="1085"/>
                  </a:lnTo>
                  <a:lnTo>
                    <a:pt x="24" y="1085"/>
                  </a:lnTo>
                  <a:lnTo>
                    <a:pt x="11" y="1083"/>
                  </a:lnTo>
                  <a:lnTo>
                    <a:pt x="2" y="1078"/>
                  </a:lnTo>
                  <a:lnTo>
                    <a:pt x="0" y="1067"/>
                  </a:lnTo>
                  <a:lnTo>
                    <a:pt x="2" y="1052"/>
                  </a:lnTo>
                  <a:lnTo>
                    <a:pt x="5" y="1041"/>
                  </a:lnTo>
                  <a:lnTo>
                    <a:pt x="15" y="1037"/>
                  </a:lnTo>
                  <a:lnTo>
                    <a:pt x="28" y="1035"/>
                  </a:lnTo>
                  <a:lnTo>
                    <a:pt x="42" y="1035"/>
                  </a:lnTo>
                  <a:lnTo>
                    <a:pt x="83" y="1034"/>
                  </a:lnTo>
                  <a:lnTo>
                    <a:pt x="115" y="1032"/>
                  </a:lnTo>
                  <a:lnTo>
                    <a:pt x="139" y="1028"/>
                  </a:lnTo>
                  <a:lnTo>
                    <a:pt x="156" y="1021"/>
                  </a:lnTo>
                  <a:lnTo>
                    <a:pt x="169" y="1012"/>
                  </a:lnTo>
                  <a:lnTo>
                    <a:pt x="176" y="999"/>
                  </a:lnTo>
                  <a:lnTo>
                    <a:pt x="182" y="980"/>
                  </a:lnTo>
                  <a:lnTo>
                    <a:pt x="187" y="960"/>
                  </a:lnTo>
                  <a:lnTo>
                    <a:pt x="402" y="107"/>
                  </a:lnTo>
                  <a:lnTo>
                    <a:pt x="406" y="92"/>
                  </a:lnTo>
                  <a:lnTo>
                    <a:pt x="408" y="83"/>
                  </a:lnTo>
                  <a:lnTo>
                    <a:pt x="410" y="77"/>
                  </a:lnTo>
                  <a:lnTo>
                    <a:pt x="406" y="64"/>
                  </a:lnTo>
                  <a:lnTo>
                    <a:pt x="399" y="59"/>
                  </a:lnTo>
                  <a:lnTo>
                    <a:pt x="386" y="55"/>
                  </a:lnTo>
                  <a:lnTo>
                    <a:pt x="367" y="52"/>
                  </a:lnTo>
                  <a:lnTo>
                    <a:pt x="347" y="50"/>
                  </a:lnTo>
                  <a:lnTo>
                    <a:pt x="326" y="48"/>
                  </a:lnTo>
                  <a:lnTo>
                    <a:pt x="311" y="48"/>
                  </a:lnTo>
                  <a:lnTo>
                    <a:pt x="304" y="48"/>
                  </a:lnTo>
                  <a:lnTo>
                    <a:pt x="284" y="48"/>
                  </a:lnTo>
                  <a:lnTo>
                    <a:pt x="271" y="44"/>
                  </a:lnTo>
                  <a:lnTo>
                    <a:pt x="263" y="40"/>
                  </a:lnTo>
                  <a:lnTo>
                    <a:pt x="261" y="29"/>
                  </a:lnTo>
                  <a:lnTo>
                    <a:pt x="263" y="15"/>
                  </a:lnTo>
                  <a:lnTo>
                    <a:pt x="267" y="5"/>
                  </a:lnTo>
                  <a:lnTo>
                    <a:pt x="274" y="2"/>
                  </a:lnTo>
                  <a:lnTo>
                    <a:pt x="284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 noEditPoints="1"/>
            </p:cNvSpPr>
            <p:nvPr/>
          </p:nvSpPr>
          <p:spPr bwMode="auto">
            <a:xfrm>
              <a:off x="4880" y="3284"/>
              <a:ext cx="671" cy="748"/>
            </a:xfrm>
            <a:custGeom>
              <a:avLst/>
              <a:gdLst/>
              <a:ahLst/>
              <a:cxnLst>
                <a:cxn ang="0">
                  <a:pos x="59" y="507"/>
                </a:cxn>
                <a:cxn ang="0">
                  <a:pos x="37" y="614"/>
                </a:cxn>
                <a:cxn ang="0">
                  <a:pos x="44" y="693"/>
                </a:cxn>
                <a:cxn ang="0">
                  <a:pos x="89" y="719"/>
                </a:cxn>
                <a:cxn ang="0">
                  <a:pos x="155" y="680"/>
                </a:cxn>
                <a:cxn ang="0">
                  <a:pos x="187" y="601"/>
                </a:cxn>
                <a:cxn ang="0">
                  <a:pos x="170" y="558"/>
                </a:cxn>
                <a:cxn ang="0">
                  <a:pos x="76" y="453"/>
                </a:cxn>
                <a:cxn ang="0">
                  <a:pos x="204" y="2"/>
                </a:cxn>
                <a:cxn ang="0">
                  <a:pos x="213" y="9"/>
                </a:cxn>
                <a:cxn ang="0">
                  <a:pos x="211" y="26"/>
                </a:cxn>
                <a:cxn ang="0">
                  <a:pos x="204" y="31"/>
                </a:cxn>
                <a:cxn ang="0">
                  <a:pos x="168" y="42"/>
                </a:cxn>
                <a:cxn ang="0">
                  <a:pos x="100" y="120"/>
                </a:cxn>
                <a:cxn ang="0">
                  <a:pos x="63" y="228"/>
                </a:cxn>
                <a:cxn ang="0">
                  <a:pos x="66" y="300"/>
                </a:cxn>
                <a:cxn ang="0">
                  <a:pos x="126" y="276"/>
                </a:cxn>
                <a:cxn ang="0">
                  <a:pos x="270" y="129"/>
                </a:cxn>
                <a:cxn ang="0">
                  <a:pos x="439" y="53"/>
                </a:cxn>
                <a:cxn ang="0">
                  <a:pos x="577" y="64"/>
                </a:cxn>
                <a:cxn ang="0">
                  <a:pos x="654" y="144"/>
                </a:cxn>
                <a:cxn ang="0">
                  <a:pos x="667" y="276"/>
                </a:cxn>
                <a:cxn ang="0">
                  <a:pos x="599" y="411"/>
                </a:cxn>
                <a:cxn ang="0">
                  <a:pos x="480" y="499"/>
                </a:cxn>
                <a:cxn ang="0">
                  <a:pos x="358" y="514"/>
                </a:cxn>
                <a:cxn ang="0">
                  <a:pos x="289" y="470"/>
                </a:cxn>
                <a:cxn ang="0">
                  <a:pos x="274" y="407"/>
                </a:cxn>
                <a:cxn ang="0">
                  <a:pos x="295" y="372"/>
                </a:cxn>
                <a:cxn ang="0">
                  <a:pos x="324" y="370"/>
                </a:cxn>
                <a:cxn ang="0">
                  <a:pos x="335" y="383"/>
                </a:cxn>
                <a:cxn ang="0">
                  <a:pos x="335" y="404"/>
                </a:cxn>
                <a:cxn ang="0">
                  <a:pos x="319" y="446"/>
                </a:cxn>
                <a:cxn ang="0">
                  <a:pos x="367" y="485"/>
                </a:cxn>
                <a:cxn ang="0">
                  <a:pos x="443" y="475"/>
                </a:cxn>
                <a:cxn ang="0">
                  <a:pos x="530" y="396"/>
                </a:cxn>
                <a:cxn ang="0">
                  <a:pos x="573" y="289"/>
                </a:cxn>
                <a:cxn ang="0">
                  <a:pos x="590" y="190"/>
                </a:cxn>
                <a:cxn ang="0">
                  <a:pos x="565" y="111"/>
                </a:cxn>
                <a:cxn ang="0">
                  <a:pos x="495" y="81"/>
                </a:cxn>
                <a:cxn ang="0">
                  <a:pos x="339" y="123"/>
                </a:cxn>
                <a:cxn ang="0">
                  <a:pos x="193" y="247"/>
                </a:cxn>
                <a:cxn ang="0">
                  <a:pos x="113" y="369"/>
                </a:cxn>
                <a:cxn ang="0">
                  <a:pos x="159" y="420"/>
                </a:cxn>
                <a:cxn ang="0">
                  <a:pos x="209" y="475"/>
                </a:cxn>
                <a:cxn ang="0">
                  <a:pos x="244" y="527"/>
                </a:cxn>
                <a:cxn ang="0">
                  <a:pos x="244" y="604"/>
                </a:cxn>
                <a:cxn ang="0">
                  <a:pos x="185" y="706"/>
                </a:cxn>
                <a:cxn ang="0">
                  <a:pos x="89" y="748"/>
                </a:cxn>
                <a:cxn ang="0">
                  <a:pos x="26" y="724"/>
                </a:cxn>
                <a:cxn ang="0">
                  <a:pos x="3" y="674"/>
                </a:cxn>
                <a:cxn ang="0">
                  <a:pos x="0" y="632"/>
                </a:cxn>
                <a:cxn ang="0">
                  <a:pos x="24" y="496"/>
                </a:cxn>
                <a:cxn ang="0">
                  <a:pos x="37" y="407"/>
                </a:cxn>
                <a:cxn ang="0">
                  <a:pos x="7" y="357"/>
                </a:cxn>
                <a:cxn ang="0">
                  <a:pos x="3" y="249"/>
                </a:cxn>
                <a:cxn ang="0">
                  <a:pos x="53" y="112"/>
                </a:cxn>
                <a:cxn ang="0">
                  <a:pos x="137" y="20"/>
                </a:cxn>
              </a:cxnLst>
              <a:rect l="0" t="0" r="r" b="b"/>
              <a:pathLst>
                <a:path w="671" h="748">
                  <a:moveTo>
                    <a:pt x="76" y="453"/>
                  </a:moveTo>
                  <a:lnTo>
                    <a:pt x="68" y="475"/>
                  </a:lnTo>
                  <a:lnTo>
                    <a:pt x="59" y="507"/>
                  </a:lnTo>
                  <a:lnTo>
                    <a:pt x="50" y="542"/>
                  </a:lnTo>
                  <a:lnTo>
                    <a:pt x="42" y="579"/>
                  </a:lnTo>
                  <a:lnTo>
                    <a:pt x="37" y="614"/>
                  </a:lnTo>
                  <a:lnTo>
                    <a:pt x="35" y="643"/>
                  </a:lnTo>
                  <a:lnTo>
                    <a:pt x="37" y="673"/>
                  </a:lnTo>
                  <a:lnTo>
                    <a:pt x="44" y="693"/>
                  </a:lnTo>
                  <a:lnTo>
                    <a:pt x="57" y="708"/>
                  </a:lnTo>
                  <a:lnTo>
                    <a:pt x="70" y="715"/>
                  </a:lnTo>
                  <a:lnTo>
                    <a:pt x="89" y="719"/>
                  </a:lnTo>
                  <a:lnTo>
                    <a:pt x="113" y="713"/>
                  </a:lnTo>
                  <a:lnTo>
                    <a:pt x="135" y="700"/>
                  </a:lnTo>
                  <a:lnTo>
                    <a:pt x="155" y="680"/>
                  </a:lnTo>
                  <a:lnTo>
                    <a:pt x="172" y="656"/>
                  </a:lnTo>
                  <a:lnTo>
                    <a:pt x="181" y="628"/>
                  </a:lnTo>
                  <a:lnTo>
                    <a:pt x="187" y="601"/>
                  </a:lnTo>
                  <a:lnTo>
                    <a:pt x="185" y="580"/>
                  </a:lnTo>
                  <a:lnTo>
                    <a:pt x="180" y="568"/>
                  </a:lnTo>
                  <a:lnTo>
                    <a:pt x="170" y="558"/>
                  </a:lnTo>
                  <a:lnTo>
                    <a:pt x="124" y="503"/>
                  </a:lnTo>
                  <a:lnTo>
                    <a:pt x="76" y="453"/>
                  </a:lnTo>
                  <a:lnTo>
                    <a:pt x="76" y="453"/>
                  </a:lnTo>
                  <a:close/>
                  <a:moveTo>
                    <a:pt x="196" y="0"/>
                  </a:moveTo>
                  <a:lnTo>
                    <a:pt x="200" y="0"/>
                  </a:lnTo>
                  <a:lnTo>
                    <a:pt x="204" y="2"/>
                  </a:lnTo>
                  <a:lnTo>
                    <a:pt x="207" y="4"/>
                  </a:lnTo>
                  <a:lnTo>
                    <a:pt x="211" y="6"/>
                  </a:lnTo>
                  <a:lnTo>
                    <a:pt x="213" y="9"/>
                  </a:lnTo>
                  <a:lnTo>
                    <a:pt x="213" y="15"/>
                  </a:lnTo>
                  <a:lnTo>
                    <a:pt x="213" y="20"/>
                  </a:lnTo>
                  <a:lnTo>
                    <a:pt x="211" y="26"/>
                  </a:lnTo>
                  <a:lnTo>
                    <a:pt x="209" y="28"/>
                  </a:lnTo>
                  <a:lnTo>
                    <a:pt x="206" y="29"/>
                  </a:lnTo>
                  <a:lnTo>
                    <a:pt x="204" y="31"/>
                  </a:lnTo>
                  <a:lnTo>
                    <a:pt x="200" y="31"/>
                  </a:lnTo>
                  <a:lnTo>
                    <a:pt x="196" y="33"/>
                  </a:lnTo>
                  <a:lnTo>
                    <a:pt x="168" y="42"/>
                  </a:lnTo>
                  <a:lnTo>
                    <a:pt x="142" y="63"/>
                  </a:lnTo>
                  <a:lnTo>
                    <a:pt x="118" y="88"/>
                  </a:lnTo>
                  <a:lnTo>
                    <a:pt x="100" y="120"/>
                  </a:lnTo>
                  <a:lnTo>
                    <a:pt x="83" y="155"/>
                  </a:lnTo>
                  <a:lnTo>
                    <a:pt x="70" y="192"/>
                  </a:lnTo>
                  <a:lnTo>
                    <a:pt x="63" y="228"/>
                  </a:lnTo>
                  <a:lnTo>
                    <a:pt x="61" y="263"/>
                  </a:lnTo>
                  <a:lnTo>
                    <a:pt x="61" y="280"/>
                  </a:lnTo>
                  <a:lnTo>
                    <a:pt x="66" y="300"/>
                  </a:lnTo>
                  <a:lnTo>
                    <a:pt x="74" y="319"/>
                  </a:lnTo>
                  <a:lnTo>
                    <a:pt x="89" y="337"/>
                  </a:lnTo>
                  <a:lnTo>
                    <a:pt x="126" y="276"/>
                  </a:lnTo>
                  <a:lnTo>
                    <a:pt x="170" y="221"/>
                  </a:lnTo>
                  <a:lnTo>
                    <a:pt x="218" y="171"/>
                  </a:lnTo>
                  <a:lnTo>
                    <a:pt x="270" y="129"/>
                  </a:lnTo>
                  <a:lnTo>
                    <a:pt x="324" y="94"/>
                  </a:lnTo>
                  <a:lnTo>
                    <a:pt x="382" y="70"/>
                  </a:lnTo>
                  <a:lnTo>
                    <a:pt x="439" y="53"/>
                  </a:lnTo>
                  <a:lnTo>
                    <a:pt x="499" y="48"/>
                  </a:lnTo>
                  <a:lnTo>
                    <a:pt x="539" y="52"/>
                  </a:lnTo>
                  <a:lnTo>
                    <a:pt x="577" y="64"/>
                  </a:lnTo>
                  <a:lnTo>
                    <a:pt x="608" y="85"/>
                  </a:lnTo>
                  <a:lnTo>
                    <a:pt x="636" y="111"/>
                  </a:lnTo>
                  <a:lnTo>
                    <a:pt x="654" y="144"/>
                  </a:lnTo>
                  <a:lnTo>
                    <a:pt x="667" y="182"/>
                  </a:lnTo>
                  <a:lnTo>
                    <a:pt x="671" y="225"/>
                  </a:lnTo>
                  <a:lnTo>
                    <a:pt x="667" y="276"/>
                  </a:lnTo>
                  <a:lnTo>
                    <a:pt x="653" y="324"/>
                  </a:lnTo>
                  <a:lnTo>
                    <a:pt x="628" y="370"/>
                  </a:lnTo>
                  <a:lnTo>
                    <a:pt x="599" y="411"/>
                  </a:lnTo>
                  <a:lnTo>
                    <a:pt x="564" y="448"/>
                  </a:lnTo>
                  <a:lnTo>
                    <a:pt x="523" y="477"/>
                  </a:lnTo>
                  <a:lnTo>
                    <a:pt x="480" y="499"/>
                  </a:lnTo>
                  <a:lnTo>
                    <a:pt x="436" y="512"/>
                  </a:lnTo>
                  <a:lnTo>
                    <a:pt x="389" y="518"/>
                  </a:lnTo>
                  <a:lnTo>
                    <a:pt x="358" y="514"/>
                  </a:lnTo>
                  <a:lnTo>
                    <a:pt x="328" y="505"/>
                  </a:lnTo>
                  <a:lnTo>
                    <a:pt x="306" y="490"/>
                  </a:lnTo>
                  <a:lnTo>
                    <a:pt x="289" y="470"/>
                  </a:lnTo>
                  <a:lnTo>
                    <a:pt x="278" y="446"/>
                  </a:lnTo>
                  <a:lnTo>
                    <a:pt x="274" y="420"/>
                  </a:lnTo>
                  <a:lnTo>
                    <a:pt x="274" y="407"/>
                  </a:lnTo>
                  <a:lnTo>
                    <a:pt x="278" y="392"/>
                  </a:lnTo>
                  <a:lnTo>
                    <a:pt x="285" y="381"/>
                  </a:lnTo>
                  <a:lnTo>
                    <a:pt x="295" y="372"/>
                  </a:lnTo>
                  <a:lnTo>
                    <a:pt x="311" y="369"/>
                  </a:lnTo>
                  <a:lnTo>
                    <a:pt x="319" y="369"/>
                  </a:lnTo>
                  <a:lnTo>
                    <a:pt x="324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5" y="383"/>
                  </a:lnTo>
                  <a:lnTo>
                    <a:pt x="337" y="387"/>
                  </a:lnTo>
                  <a:lnTo>
                    <a:pt x="337" y="392"/>
                  </a:lnTo>
                  <a:lnTo>
                    <a:pt x="335" y="404"/>
                  </a:lnTo>
                  <a:lnTo>
                    <a:pt x="326" y="415"/>
                  </a:lnTo>
                  <a:lnTo>
                    <a:pt x="315" y="424"/>
                  </a:lnTo>
                  <a:lnTo>
                    <a:pt x="319" y="446"/>
                  </a:lnTo>
                  <a:lnTo>
                    <a:pt x="332" y="464"/>
                  </a:lnTo>
                  <a:lnTo>
                    <a:pt x="348" y="477"/>
                  </a:lnTo>
                  <a:lnTo>
                    <a:pt x="367" y="485"/>
                  </a:lnTo>
                  <a:lnTo>
                    <a:pt x="389" y="488"/>
                  </a:lnTo>
                  <a:lnTo>
                    <a:pt x="415" y="485"/>
                  </a:lnTo>
                  <a:lnTo>
                    <a:pt x="443" y="475"/>
                  </a:lnTo>
                  <a:lnTo>
                    <a:pt x="471" y="459"/>
                  </a:lnTo>
                  <a:lnTo>
                    <a:pt x="502" y="433"/>
                  </a:lnTo>
                  <a:lnTo>
                    <a:pt x="530" y="396"/>
                  </a:lnTo>
                  <a:lnTo>
                    <a:pt x="547" y="365"/>
                  </a:lnTo>
                  <a:lnTo>
                    <a:pt x="562" y="328"/>
                  </a:lnTo>
                  <a:lnTo>
                    <a:pt x="573" y="289"/>
                  </a:lnTo>
                  <a:lnTo>
                    <a:pt x="582" y="252"/>
                  </a:lnTo>
                  <a:lnTo>
                    <a:pt x="588" y="217"/>
                  </a:lnTo>
                  <a:lnTo>
                    <a:pt x="590" y="190"/>
                  </a:lnTo>
                  <a:lnTo>
                    <a:pt x="586" y="160"/>
                  </a:lnTo>
                  <a:lnTo>
                    <a:pt x="578" y="133"/>
                  </a:lnTo>
                  <a:lnTo>
                    <a:pt x="565" y="111"/>
                  </a:lnTo>
                  <a:lnTo>
                    <a:pt x="547" y="94"/>
                  </a:lnTo>
                  <a:lnTo>
                    <a:pt x="525" y="85"/>
                  </a:lnTo>
                  <a:lnTo>
                    <a:pt x="495" y="81"/>
                  </a:lnTo>
                  <a:lnTo>
                    <a:pt x="445" y="85"/>
                  </a:lnTo>
                  <a:lnTo>
                    <a:pt x="391" y="99"/>
                  </a:lnTo>
                  <a:lnTo>
                    <a:pt x="339" y="123"/>
                  </a:lnTo>
                  <a:lnTo>
                    <a:pt x="289" y="157"/>
                  </a:lnTo>
                  <a:lnTo>
                    <a:pt x="239" y="197"/>
                  </a:lnTo>
                  <a:lnTo>
                    <a:pt x="193" y="247"/>
                  </a:lnTo>
                  <a:lnTo>
                    <a:pt x="150" y="304"/>
                  </a:lnTo>
                  <a:lnTo>
                    <a:pt x="113" y="369"/>
                  </a:lnTo>
                  <a:lnTo>
                    <a:pt x="113" y="369"/>
                  </a:lnTo>
                  <a:lnTo>
                    <a:pt x="126" y="381"/>
                  </a:lnTo>
                  <a:lnTo>
                    <a:pt x="142" y="400"/>
                  </a:lnTo>
                  <a:lnTo>
                    <a:pt x="159" y="420"/>
                  </a:lnTo>
                  <a:lnTo>
                    <a:pt x="176" y="439"/>
                  </a:lnTo>
                  <a:lnTo>
                    <a:pt x="189" y="453"/>
                  </a:lnTo>
                  <a:lnTo>
                    <a:pt x="209" y="475"/>
                  </a:lnTo>
                  <a:lnTo>
                    <a:pt x="226" y="496"/>
                  </a:lnTo>
                  <a:lnTo>
                    <a:pt x="237" y="510"/>
                  </a:lnTo>
                  <a:lnTo>
                    <a:pt x="244" y="527"/>
                  </a:lnTo>
                  <a:lnTo>
                    <a:pt x="248" y="544"/>
                  </a:lnTo>
                  <a:lnTo>
                    <a:pt x="248" y="566"/>
                  </a:lnTo>
                  <a:lnTo>
                    <a:pt x="244" y="604"/>
                  </a:lnTo>
                  <a:lnTo>
                    <a:pt x="231" y="641"/>
                  </a:lnTo>
                  <a:lnTo>
                    <a:pt x="211" y="676"/>
                  </a:lnTo>
                  <a:lnTo>
                    <a:pt x="185" y="706"/>
                  </a:lnTo>
                  <a:lnTo>
                    <a:pt x="155" y="728"/>
                  </a:lnTo>
                  <a:lnTo>
                    <a:pt x="122" y="743"/>
                  </a:lnTo>
                  <a:lnTo>
                    <a:pt x="89" y="748"/>
                  </a:lnTo>
                  <a:lnTo>
                    <a:pt x="61" y="744"/>
                  </a:lnTo>
                  <a:lnTo>
                    <a:pt x="40" y="737"/>
                  </a:lnTo>
                  <a:lnTo>
                    <a:pt x="26" y="724"/>
                  </a:lnTo>
                  <a:lnTo>
                    <a:pt x="14" y="708"/>
                  </a:lnTo>
                  <a:lnTo>
                    <a:pt x="7" y="691"/>
                  </a:lnTo>
                  <a:lnTo>
                    <a:pt x="3" y="674"/>
                  </a:lnTo>
                  <a:lnTo>
                    <a:pt x="1" y="658"/>
                  </a:lnTo>
                  <a:lnTo>
                    <a:pt x="0" y="643"/>
                  </a:lnTo>
                  <a:lnTo>
                    <a:pt x="0" y="632"/>
                  </a:lnTo>
                  <a:lnTo>
                    <a:pt x="3" y="588"/>
                  </a:lnTo>
                  <a:lnTo>
                    <a:pt x="11" y="542"/>
                  </a:lnTo>
                  <a:lnTo>
                    <a:pt x="24" y="496"/>
                  </a:lnTo>
                  <a:lnTo>
                    <a:pt x="37" y="453"/>
                  </a:lnTo>
                  <a:lnTo>
                    <a:pt x="48" y="418"/>
                  </a:lnTo>
                  <a:lnTo>
                    <a:pt x="37" y="407"/>
                  </a:lnTo>
                  <a:lnTo>
                    <a:pt x="26" y="394"/>
                  </a:lnTo>
                  <a:lnTo>
                    <a:pt x="16" y="378"/>
                  </a:lnTo>
                  <a:lnTo>
                    <a:pt x="7" y="357"/>
                  </a:lnTo>
                  <a:lnTo>
                    <a:pt x="1" y="330"/>
                  </a:lnTo>
                  <a:lnTo>
                    <a:pt x="0" y="298"/>
                  </a:lnTo>
                  <a:lnTo>
                    <a:pt x="3" y="249"/>
                  </a:lnTo>
                  <a:lnTo>
                    <a:pt x="14" y="199"/>
                  </a:lnTo>
                  <a:lnTo>
                    <a:pt x="31" y="155"/>
                  </a:lnTo>
                  <a:lnTo>
                    <a:pt x="53" y="112"/>
                  </a:lnTo>
                  <a:lnTo>
                    <a:pt x="79" y="76"/>
                  </a:lnTo>
                  <a:lnTo>
                    <a:pt x="107" y="44"/>
                  </a:lnTo>
                  <a:lnTo>
                    <a:pt x="137" y="20"/>
                  </a:lnTo>
                  <a:lnTo>
                    <a:pt x="167" y="6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5811" y="3395"/>
              <a:ext cx="187" cy="475"/>
            </a:xfrm>
            <a:custGeom>
              <a:avLst/>
              <a:gdLst/>
              <a:ahLst/>
              <a:cxnLst>
                <a:cxn ang="0">
                  <a:pos x="115" y="5"/>
                </a:cxn>
                <a:cxn ang="0">
                  <a:pos x="159" y="42"/>
                </a:cxn>
                <a:cxn ang="0">
                  <a:pos x="184" y="116"/>
                </a:cxn>
                <a:cxn ang="0">
                  <a:pos x="187" y="164"/>
                </a:cxn>
                <a:cxn ang="0">
                  <a:pos x="172" y="269"/>
                </a:cxn>
                <a:cxn ang="0">
                  <a:pos x="141" y="355"/>
                </a:cxn>
                <a:cxn ang="0">
                  <a:pos x="100" y="420"/>
                </a:cxn>
                <a:cxn ang="0">
                  <a:pos x="63" y="460"/>
                </a:cxn>
                <a:cxn ang="0">
                  <a:pos x="41" y="475"/>
                </a:cxn>
                <a:cxn ang="0">
                  <a:pos x="31" y="471"/>
                </a:cxn>
                <a:cxn ang="0">
                  <a:pos x="26" y="462"/>
                </a:cxn>
                <a:cxn ang="0">
                  <a:pos x="26" y="455"/>
                </a:cxn>
                <a:cxn ang="0">
                  <a:pos x="26" y="451"/>
                </a:cxn>
                <a:cxn ang="0">
                  <a:pos x="30" y="445"/>
                </a:cxn>
                <a:cxn ang="0">
                  <a:pos x="37" y="438"/>
                </a:cxn>
                <a:cxn ang="0">
                  <a:pos x="68" y="401"/>
                </a:cxn>
                <a:cxn ang="0">
                  <a:pos x="117" y="322"/>
                </a:cxn>
                <a:cxn ang="0">
                  <a:pos x="146" y="221"/>
                </a:cxn>
                <a:cxn ang="0">
                  <a:pos x="152" y="156"/>
                </a:cxn>
                <a:cxn ang="0">
                  <a:pos x="150" y="147"/>
                </a:cxn>
                <a:cxn ang="0">
                  <a:pos x="150" y="143"/>
                </a:cxn>
                <a:cxn ang="0">
                  <a:pos x="148" y="141"/>
                </a:cxn>
                <a:cxn ang="0">
                  <a:pos x="146" y="141"/>
                </a:cxn>
                <a:cxn ang="0">
                  <a:pos x="143" y="145"/>
                </a:cxn>
                <a:cxn ang="0">
                  <a:pos x="122" y="158"/>
                </a:cxn>
                <a:cxn ang="0">
                  <a:pos x="85" y="167"/>
                </a:cxn>
                <a:cxn ang="0">
                  <a:pos x="39" y="154"/>
                </a:cxn>
                <a:cxn ang="0">
                  <a:pos x="9" y="123"/>
                </a:cxn>
                <a:cxn ang="0">
                  <a:pos x="0" y="82"/>
                </a:cxn>
                <a:cxn ang="0">
                  <a:pos x="9" y="42"/>
                </a:cxn>
                <a:cxn ang="0">
                  <a:pos x="39" y="11"/>
                </a:cxn>
                <a:cxn ang="0">
                  <a:pos x="85" y="0"/>
                </a:cxn>
              </a:cxnLst>
              <a:rect l="0" t="0" r="r" b="b"/>
              <a:pathLst>
                <a:path w="187" h="475">
                  <a:moveTo>
                    <a:pt x="85" y="0"/>
                  </a:moveTo>
                  <a:lnTo>
                    <a:pt x="115" y="5"/>
                  </a:lnTo>
                  <a:lnTo>
                    <a:pt x="139" y="18"/>
                  </a:lnTo>
                  <a:lnTo>
                    <a:pt x="159" y="42"/>
                  </a:lnTo>
                  <a:lnTo>
                    <a:pt x="174" y="75"/>
                  </a:lnTo>
                  <a:lnTo>
                    <a:pt x="184" y="116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4" y="219"/>
                  </a:lnTo>
                  <a:lnTo>
                    <a:pt x="172" y="269"/>
                  </a:lnTo>
                  <a:lnTo>
                    <a:pt x="158" y="315"/>
                  </a:lnTo>
                  <a:lnTo>
                    <a:pt x="141" y="355"/>
                  </a:lnTo>
                  <a:lnTo>
                    <a:pt x="120" y="390"/>
                  </a:lnTo>
                  <a:lnTo>
                    <a:pt x="100" y="420"/>
                  </a:lnTo>
                  <a:lnTo>
                    <a:pt x="80" y="444"/>
                  </a:lnTo>
                  <a:lnTo>
                    <a:pt x="63" y="460"/>
                  </a:lnTo>
                  <a:lnTo>
                    <a:pt x="48" y="471"/>
                  </a:lnTo>
                  <a:lnTo>
                    <a:pt x="41" y="475"/>
                  </a:lnTo>
                  <a:lnTo>
                    <a:pt x="35" y="473"/>
                  </a:lnTo>
                  <a:lnTo>
                    <a:pt x="31" y="471"/>
                  </a:lnTo>
                  <a:lnTo>
                    <a:pt x="28" y="468"/>
                  </a:lnTo>
                  <a:lnTo>
                    <a:pt x="26" y="462"/>
                  </a:lnTo>
                  <a:lnTo>
                    <a:pt x="26" y="457"/>
                  </a:lnTo>
                  <a:lnTo>
                    <a:pt x="26" y="455"/>
                  </a:lnTo>
                  <a:lnTo>
                    <a:pt x="26" y="453"/>
                  </a:lnTo>
                  <a:lnTo>
                    <a:pt x="26" y="451"/>
                  </a:lnTo>
                  <a:lnTo>
                    <a:pt x="28" y="449"/>
                  </a:lnTo>
                  <a:lnTo>
                    <a:pt x="30" y="445"/>
                  </a:lnTo>
                  <a:lnTo>
                    <a:pt x="33" y="442"/>
                  </a:lnTo>
                  <a:lnTo>
                    <a:pt x="37" y="438"/>
                  </a:lnTo>
                  <a:lnTo>
                    <a:pt x="43" y="433"/>
                  </a:lnTo>
                  <a:lnTo>
                    <a:pt x="68" y="401"/>
                  </a:lnTo>
                  <a:lnTo>
                    <a:pt x="94" y="366"/>
                  </a:lnTo>
                  <a:lnTo>
                    <a:pt x="117" y="322"/>
                  </a:lnTo>
                  <a:lnTo>
                    <a:pt x="135" y="274"/>
                  </a:lnTo>
                  <a:lnTo>
                    <a:pt x="146" y="221"/>
                  </a:lnTo>
                  <a:lnTo>
                    <a:pt x="152" y="164"/>
                  </a:lnTo>
                  <a:lnTo>
                    <a:pt x="152" y="156"/>
                  </a:lnTo>
                  <a:lnTo>
                    <a:pt x="152" y="151"/>
                  </a:lnTo>
                  <a:lnTo>
                    <a:pt x="150" y="147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1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6" y="141"/>
                  </a:lnTo>
                  <a:lnTo>
                    <a:pt x="145" y="143"/>
                  </a:lnTo>
                  <a:lnTo>
                    <a:pt x="143" y="145"/>
                  </a:lnTo>
                  <a:lnTo>
                    <a:pt x="141" y="147"/>
                  </a:lnTo>
                  <a:lnTo>
                    <a:pt x="122" y="158"/>
                  </a:lnTo>
                  <a:lnTo>
                    <a:pt x="104" y="165"/>
                  </a:lnTo>
                  <a:lnTo>
                    <a:pt x="85" y="167"/>
                  </a:lnTo>
                  <a:lnTo>
                    <a:pt x="61" y="164"/>
                  </a:lnTo>
                  <a:lnTo>
                    <a:pt x="39" y="154"/>
                  </a:lnTo>
                  <a:lnTo>
                    <a:pt x="22" y="140"/>
                  </a:lnTo>
                  <a:lnTo>
                    <a:pt x="9" y="123"/>
                  </a:lnTo>
                  <a:lnTo>
                    <a:pt x="4" y="103"/>
                  </a:lnTo>
                  <a:lnTo>
                    <a:pt x="0" y="82"/>
                  </a:lnTo>
                  <a:lnTo>
                    <a:pt x="4" y="60"/>
                  </a:lnTo>
                  <a:lnTo>
                    <a:pt x="9" y="42"/>
                  </a:lnTo>
                  <a:lnTo>
                    <a:pt x="22" y="25"/>
                  </a:lnTo>
                  <a:lnTo>
                    <a:pt x="39" y="11"/>
                  </a:lnTo>
                  <a:lnTo>
                    <a:pt x="61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6416" y="2860"/>
              <a:ext cx="842" cy="1045"/>
            </a:xfrm>
            <a:custGeom>
              <a:avLst/>
              <a:gdLst/>
              <a:ahLst/>
              <a:cxnLst>
                <a:cxn ang="0">
                  <a:pos x="354" y="2"/>
                </a:cxn>
                <a:cxn ang="0">
                  <a:pos x="419" y="30"/>
                </a:cxn>
                <a:cxn ang="0">
                  <a:pos x="471" y="76"/>
                </a:cxn>
                <a:cxn ang="0">
                  <a:pos x="510" y="138"/>
                </a:cxn>
                <a:cxn ang="0">
                  <a:pos x="549" y="238"/>
                </a:cxn>
                <a:cxn ang="0">
                  <a:pos x="578" y="352"/>
                </a:cxn>
                <a:cxn ang="0">
                  <a:pos x="590" y="441"/>
                </a:cxn>
                <a:cxn ang="0">
                  <a:pos x="591" y="500"/>
                </a:cxn>
                <a:cxn ang="0">
                  <a:pos x="690" y="258"/>
                </a:cxn>
                <a:cxn ang="0">
                  <a:pos x="803" y="26"/>
                </a:cxn>
                <a:cxn ang="0">
                  <a:pos x="810" y="19"/>
                </a:cxn>
                <a:cxn ang="0">
                  <a:pos x="820" y="17"/>
                </a:cxn>
                <a:cxn ang="0">
                  <a:pos x="823" y="17"/>
                </a:cxn>
                <a:cxn ang="0">
                  <a:pos x="831" y="17"/>
                </a:cxn>
                <a:cxn ang="0">
                  <a:pos x="836" y="20"/>
                </a:cxn>
                <a:cxn ang="0">
                  <a:pos x="842" y="26"/>
                </a:cxn>
                <a:cxn ang="0">
                  <a:pos x="840" y="39"/>
                </a:cxn>
                <a:cxn ang="0">
                  <a:pos x="827" y="67"/>
                </a:cxn>
                <a:cxn ang="0">
                  <a:pos x="812" y="94"/>
                </a:cxn>
                <a:cxn ang="0">
                  <a:pos x="758" y="207"/>
                </a:cxn>
                <a:cxn ang="0">
                  <a:pos x="697" y="341"/>
                </a:cxn>
                <a:cxn ang="0">
                  <a:pos x="640" y="483"/>
                </a:cxn>
                <a:cxn ang="0">
                  <a:pos x="593" y="612"/>
                </a:cxn>
                <a:cxn ang="0">
                  <a:pos x="580" y="675"/>
                </a:cxn>
                <a:cxn ang="0">
                  <a:pos x="571" y="737"/>
                </a:cxn>
                <a:cxn ang="0">
                  <a:pos x="551" y="829"/>
                </a:cxn>
                <a:cxn ang="0">
                  <a:pos x="521" y="949"/>
                </a:cxn>
                <a:cxn ang="0">
                  <a:pos x="501" y="1008"/>
                </a:cxn>
                <a:cxn ang="0">
                  <a:pos x="482" y="1039"/>
                </a:cxn>
                <a:cxn ang="0">
                  <a:pos x="460" y="1041"/>
                </a:cxn>
                <a:cxn ang="0">
                  <a:pos x="450" y="1014"/>
                </a:cxn>
                <a:cxn ang="0">
                  <a:pos x="456" y="969"/>
                </a:cxn>
                <a:cxn ang="0">
                  <a:pos x="473" y="894"/>
                </a:cxn>
                <a:cxn ang="0">
                  <a:pos x="495" y="805"/>
                </a:cxn>
                <a:cxn ang="0">
                  <a:pos x="521" y="715"/>
                </a:cxn>
                <a:cxn ang="0">
                  <a:pos x="538" y="658"/>
                </a:cxn>
                <a:cxn ang="0">
                  <a:pos x="547" y="619"/>
                </a:cxn>
                <a:cxn ang="0">
                  <a:pos x="552" y="560"/>
                </a:cxn>
                <a:cxn ang="0">
                  <a:pos x="552" y="490"/>
                </a:cxn>
                <a:cxn ang="0">
                  <a:pos x="549" y="428"/>
                </a:cxn>
                <a:cxn ang="0">
                  <a:pos x="539" y="358"/>
                </a:cxn>
                <a:cxn ang="0">
                  <a:pos x="519" y="286"/>
                </a:cxn>
                <a:cxn ang="0">
                  <a:pos x="488" y="219"/>
                </a:cxn>
                <a:cxn ang="0">
                  <a:pos x="441" y="166"/>
                </a:cxn>
                <a:cxn ang="0">
                  <a:pos x="376" y="127"/>
                </a:cxn>
                <a:cxn ang="0">
                  <a:pos x="291" y="114"/>
                </a:cxn>
                <a:cxn ang="0">
                  <a:pos x="269" y="116"/>
                </a:cxn>
                <a:cxn ang="0">
                  <a:pos x="222" y="124"/>
                </a:cxn>
                <a:cxn ang="0">
                  <a:pos x="167" y="144"/>
                </a:cxn>
                <a:cxn ang="0">
                  <a:pos x="107" y="186"/>
                </a:cxn>
                <a:cxn ang="0">
                  <a:pos x="57" y="253"/>
                </a:cxn>
                <a:cxn ang="0">
                  <a:pos x="37" y="299"/>
                </a:cxn>
                <a:cxn ang="0">
                  <a:pos x="20" y="306"/>
                </a:cxn>
                <a:cxn ang="0">
                  <a:pos x="1" y="299"/>
                </a:cxn>
                <a:cxn ang="0">
                  <a:pos x="1" y="273"/>
                </a:cxn>
                <a:cxn ang="0">
                  <a:pos x="20" y="223"/>
                </a:cxn>
                <a:cxn ang="0">
                  <a:pos x="57" y="160"/>
                </a:cxn>
                <a:cxn ang="0">
                  <a:pos x="109" y="94"/>
                </a:cxn>
                <a:cxn ang="0">
                  <a:pos x="180" y="39"/>
                </a:cxn>
                <a:cxn ang="0">
                  <a:pos x="265" y="4"/>
                </a:cxn>
              </a:cxnLst>
              <a:rect l="0" t="0" r="r" b="b"/>
              <a:pathLst>
                <a:path w="842" h="1045">
                  <a:moveTo>
                    <a:pt x="313" y="0"/>
                  </a:moveTo>
                  <a:lnTo>
                    <a:pt x="354" y="2"/>
                  </a:lnTo>
                  <a:lnTo>
                    <a:pt x="389" y="13"/>
                  </a:lnTo>
                  <a:lnTo>
                    <a:pt x="419" y="30"/>
                  </a:lnTo>
                  <a:lnTo>
                    <a:pt x="447" y="50"/>
                  </a:lnTo>
                  <a:lnTo>
                    <a:pt x="471" y="76"/>
                  </a:lnTo>
                  <a:lnTo>
                    <a:pt x="491" y="105"/>
                  </a:lnTo>
                  <a:lnTo>
                    <a:pt x="510" y="138"/>
                  </a:lnTo>
                  <a:lnTo>
                    <a:pt x="525" y="175"/>
                  </a:lnTo>
                  <a:lnTo>
                    <a:pt x="549" y="238"/>
                  </a:lnTo>
                  <a:lnTo>
                    <a:pt x="565" y="299"/>
                  </a:lnTo>
                  <a:lnTo>
                    <a:pt x="578" y="352"/>
                  </a:lnTo>
                  <a:lnTo>
                    <a:pt x="584" y="400"/>
                  </a:lnTo>
                  <a:lnTo>
                    <a:pt x="590" y="441"/>
                  </a:lnTo>
                  <a:lnTo>
                    <a:pt x="590" y="474"/>
                  </a:lnTo>
                  <a:lnTo>
                    <a:pt x="591" y="500"/>
                  </a:lnTo>
                  <a:lnTo>
                    <a:pt x="640" y="378"/>
                  </a:lnTo>
                  <a:lnTo>
                    <a:pt x="690" y="258"/>
                  </a:lnTo>
                  <a:lnTo>
                    <a:pt x="744" y="142"/>
                  </a:lnTo>
                  <a:lnTo>
                    <a:pt x="803" y="26"/>
                  </a:lnTo>
                  <a:lnTo>
                    <a:pt x="807" y="22"/>
                  </a:lnTo>
                  <a:lnTo>
                    <a:pt x="810" y="19"/>
                  </a:lnTo>
                  <a:lnTo>
                    <a:pt x="814" y="17"/>
                  </a:lnTo>
                  <a:lnTo>
                    <a:pt x="820" y="17"/>
                  </a:lnTo>
                  <a:lnTo>
                    <a:pt x="823" y="17"/>
                  </a:lnTo>
                  <a:lnTo>
                    <a:pt x="823" y="17"/>
                  </a:lnTo>
                  <a:lnTo>
                    <a:pt x="827" y="17"/>
                  </a:lnTo>
                  <a:lnTo>
                    <a:pt x="831" y="17"/>
                  </a:lnTo>
                  <a:lnTo>
                    <a:pt x="833" y="19"/>
                  </a:lnTo>
                  <a:lnTo>
                    <a:pt x="836" y="20"/>
                  </a:lnTo>
                  <a:lnTo>
                    <a:pt x="840" y="22"/>
                  </a:lnTo>
                  <a:lnTo>
                    <a:pt x="842" y="26"/>
                  </a:lnTo>
                  <a:lnTo>
                    <a:pt x="842" y="32"/>
                  </a:lnTo>
                  <a:lnTo>
                    <a:pt x="840" y="39"/>
                  </a:lnTo>
                  <a:lnTo>
                    <a:pt x="834" y="52"/>
                  </a:lnTo>
                  <a:lnTo>
                    <a:pt x="827" y="67"/>
                  </a:lnTo>
                  <a:lnTo>
                    <a:pt x="820" y="81"/>
                  </a:lnTo>
                  <a:lnTo>
                    <a:pt x="812" y="94"/>
                  </a:lnTo>
                  <a:lnTo>
                    <a:pt x="786" y="146"/>
                  </a:lnTo>
                  <a:lnTo>
                    <a:pt x="758" y="207"/>
                  </a:lnTo>
                  <a:lnTo>
                    <a:pt x="727" y="271"/>
                  </a:lnTo>
                  <a:lnTo>
                    <a:pt x="697" y="341"/>
                  </a:lnTo>
                  <a:lnTo>
                    <a:pt x="667" y="411"/>
                  </a:lnTo>
                  <a:lnTo>
                    <a:pt x="640" y="483"/>
                  </a:lnTo>
                  <a:lnTo>
                    <a:pt x="614" y="549"/>
                  </a:lnTo>
                  <a:lnTo>
                    <a:pt x="593" y="612"/>
                  </a:lnTo>
                  <a:lnTo>
                    <a:pt x="586" y="643"/>
                  </a:lnTo>
                  <a:lnTo>
                    <a:pt x="580" y="675"/>
                  </a:lnTo>
                  <a:lnTo>
                    <a:pt x="577" y="702"/>
                  </a:lnTo>
                  <a:lnTo>
                    <a:pt x="571" y="737"/>
                  </a:lnTo>
                  <a:lnTo>
                    <a:pt x="562" y="780"/>
                  </a:lnTo>
                  <a:lnTo>
                    <a:pt x="551" y="829"/>
                  </a:lnTo>
                  <a:lnTo>
                    <a:pt x="538" y="886"/>
                  </a:lnTo>
                  <a:lnTo>
                    <a:pt x="521" y="949"/>
                  </a:lnTo>
                  <a:lnTo>
                    <a:pt x="510" y="982"/>
                  </a:lnTo>
                  <a:lnTo>
                    <a:pt x="501" y="1008"/>
                  </a:lnTo>
                  <a:lnTo>
                    <a:pt x="491" y="1028"/>
                  </a:lnTo>
                  <a:lnTo>
                    <a:pt x="482" y="1039"/>
                  </a:lnTo>
                  <a:lnTo>
                    <a:pt x="471" y="1045"/>
                  </a:lnTo>
                  <a:lnTo>
                    <a:pt x="460" y="1041"/>
                  </a:lnTo>
                  <a:lnTo>
                    <a:pt x="452" y="1030"/>
                  </a:lnTo>
                  <a:lnTo>
                    <a:pt x="450" y="1014"/>
                  </a:lnTo>
                  <a:lnTo>
                    <a:pt x="452" y="995"/>
                  </a:lnTo>
                  <a:lnTo>
                    <a:pt x="456" y="969"/>
                  </a:lnTo>
                  <a:lnTo>
                    <a:pt x="463" y="934"/>
                  </a:lnTo>
                  <a:lnTo>
                    <a:pt x="473" y="894"/>
                  </a:lnTo>
                  <a:lnTo>
                    <a:pt x="484" y="850"/>
                  </a:lnTo>
                  <a:lnTo>
                    <a:pt x="495" y="805"/>
                  </a:lnTo>
                  <a:lnTo>
                    <a:pt x="508" y="759"/>
                  </a:lnTo>
                  <a:lnTo>
                    <a:pt x="521" y="715"/>
                  </a:lnTo>
                  <a:lnTo>
                    <a:pt x="532" y="675"/>
                  </a:lnTo>
                  <a:lnTo>
                    <a:pt x="538" y="658"/>
                  </a:lnTo>
                  <a:lnTo>
                    <a:pt x="543" y="641"/>
                  </a:lnTo>
                  <a:lnTo>
                    <a:pt x="547" y="619"/>
                  </a:lnTo>
                  <a:lnTo>
                    <a:pt x="551" y="594"/>
                  </a:lnTo>
                  <a:lnTo>
                    <a:pt x="552" y="560"/>
                  </a:lnTo>
                  <a:lnTo>
                    <a:pt x="552" y="516"/>
                  </a:lnTo>
                  <a:lnTo>
                    <a:pt x="552" y="490"/>
                  </a:lnTo>
                  <a:lnTo>
                    <a:pt x="551" y="459"/>
                  </a:lnTo>
                  <a:lnTo>
                    <a:pt x="549" y="428"/>
                  </a:lnTo>
                  <a:lnTo>
                    <a:pt x="545" y="393"/>
                  </a:lnTo>
                  <a:lnTo>
                    <a:pt x="539" y="358"/>
                  </a:lnTo>
                  <a:lnTo>
                    <a:pt x="530" y="321"/>
                  </a:lnTo>
                  <a:lnTo>
                    <a:pt x="519" y="286"/>
                  </a:lnTo>
                  <a:lnTo>
                    <a:pt x="506" y="253"/>
                  </a:lnTo>
                  <a:lnTo>
                    <a:pt x="488" y="219"/>
                  </a:lnTo>
                  <a:lnTo>
                    <a:pt x="467" y="192"/>
                  </a:lnTo>
                  <a:lnTo>
                    <a:pt x="441" y="166"/>
                  </a:lnTo>
                  <a:lnTo>
                    <a:pt x="411" y="144"/>
                  </a:lnTo>
                  <a:lnTo>
                    <a:pt x="376" y="127"/>
                  </a:lnTo>
                  <a:lnTo>
                    <a:pt x="337" y="118"/>
                  </a:lnTo>
                  <a:lnTo>
                    <a:pt x="291" y="114"/>
                  </a:lnTo>
                  <a:lnTo>
                    <a:pt x="283" y="114"/>
                  </a:lnTo>
                  <a:lnTo>
                    <a:pt x="269" y="116"/>
                  </a:lnTo>
                  <a:lnTo>
                    <a:pt x="248" y="118"/>
                  </a:lnTo>
                  <a:lnTo>
                    <a:pt x="222" y="124"/>
                  </a:lnTo>
                  <a:lnTo>
                    <a:pt x="196" y="131"/>
                  </a:lnTo>
                  <a:lnTo>
                    <a:pt x="167" y="144"/>
                  </a:lnTo>
                  <a:lnTo>
                    <a:pt x="137" y="162"/>
                  </a:lnTo>
                  <a:lnTo>
                    <a:pt x="107" y="186"/>
                  </a:lnTo>
                  <a:lnTo>
                    <a:pt x="81" y="216"/>
                  </a:lnTo>
                  <a:lnTo>
                    <a:pt x="57" y="253"/>
                  </a:lnTo>
                  <a:lnTo>
                    <a:pt x="37" y="299"/>
                  </a:lnTo>
                  <a:lnTo>
                    <a:pt x="37" y="299"/>
                  </a:lnTo>
                  <a:lnTo>
                    <a:pt x="31" y="306"/>
                  </a:lnTo>
                  <a:lnTo>
                    <a:pt x="20" y="306"/>
                  </a:lnTo>
                  <a:lnTo>
                    <a:pt x="9" y="304"/>
                  </a:lnTo>
                  <a:lnTo>
                    <a:pt x="1" y="299"/>
                  </a:lnTo>
                  <a:lnTo>
                    <a:pt x="0" y="289"/>
                  </a:lnTo>
                  <a:lnTo>
                    <a:pt x="1" y="273"/>
                  </a:lnTo>
                  <a:lnTo>
                    <a:pt x="9" y="251"/>
                  </a:lnTo>
                  <a:lnTo>
                    <a:pt x="20" y="223"/>
                  </a:lnTo>
                  <a:lnTo>
                    <a:pt x="37" y="194"/>
                  </a:lnTo>
                  <a:lnTo>
                    <a:pt x="57" y="160"/>
                  </a:lnTo>
                  <a:lnTo>
                    <a:pt x="81" y="127"/>
                  </a:lnTo>
                  <a:lnTo>
                    <a:pt x="109" y="94"/>
                  </a:lnTo>
                  <a:lnTo>
                    <a:pt x="142" y="65"/>
                  </a:lnTo>
                  <a:lnTo>
                    <a:pt x="180" y="39"/>
                  </a:lnTo>
                  <a:lnTo>
                    <a:pt x="220" y="17"/>
                  </a:lnTo>
                  <a:lnTo>
                    <a:pt x="265" y="4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 noEditPoints="1"/>
            </p:cNvSpPr>
            <p:nvPr/>
          </p:nvSpPr>
          <p:spPr bwMode="auto">
            <a:xfrm>
              <a:off x="7406" y="2370"/>
              <a:ext cx="373" cy="1590"/>
            </a:xfrm>
            <a:custGeom>
              <a:avLst/>
              <a:gdLst/>
              <a:ahLst/>
              <a:cxnLst>
                <a:cxn ang="0">
                  <a:pos x="373" y="794"/>
                </a:cxn>
                <a:cxn ang="0">
                  <a:pos x="17" y="0"/>
                </a:cxn>
                <a:cxn ang="0">
                  <a:pos x="39" y="11"/>
                </a:cxn>
                <a:cxn ang="0">
                  <a:pos x="84" y="48"/>
                </a:cxn>
                <a:cxn ang="0">
                  <a:pos x="141" y="109"/>
                </a:cxn>
                <a:cxn ang="0">
                  <a:pos x="206" y="194"/>
                </a:cxn>
                <a:cxn ang="0">
                  <a:pos x="267" y="299"/>
                </a:cxn>
                <a:cxn ang="0">
                  <a:pos x="332" y="479"/>
                </a:cxn>
                <a:cxn ang="0">
                  <a:pos x="364" y="650"/>
                </a:cxn>
                <a:cxn ang="0">
                  <a:pos x="373" y="794"/>
                </a:cxn>
                <a:cxn ang="0">
                  <a:pos x="364" y="940"/>
                </a:cxn>
                <a:cxn ang="0">
                  <a:pos x="334" y="1106"/>
                </a:cxn>
                <a:cxn ang="0">
                  <a:pos x="271" y="1279"/>
                </a:cxn>
                <a:cxn ang="0">
                  <a:pos x="210" y="1389"/>
                </a:cxn>
                <a:cxn ang="0">
                  <a:pos x="145" y="1476"/>
                </a:cxn>
                <a:cxn ang="0">
                  <a:pos x="86" y="1539"/>
                </a:cxn>
                <a:cxn ang="0">
                  <a:pos x="41" y="1577"/>
                </a:cxn>
                <a:cxn ang="0">
                  <a:pos x="17" y="1590"/>
                </a:cxn>
                <a:cxn ang="0">
                  <a:pos x="8" y="1587"/>
                </a:cxn>
                <a:cxn ang="0">
                  <a:pos x="0" y="1579"/>
                </a:cxn>
                <a:cxn ang="0">
                  <a:pos x="0" y="1572"/>
                </a:cxn>
                <a:cxn ang="0">
                  <a:pos x="0" y="1568"/>
                </a:cxn>
                <a:cxn ang="0">
                  <a:pos x="6" y="1563"/>
                </a:cxn>
                <a:cxn ang="0">
                  <a:pos x="15" y="1553"/>
                </a:cxn>
                <a:cxn ang="0">
                  <a:pos x="78" y="1485"/>
                </a:cxn>
                <a:cxn ang="0">
                  <a:pos x="165" y="1347"/>
                </a:cxn>
                <a:cxn ang="0">
                  <a:pos x="225" y="1198"/>
                </a:cxn>
                <a:cxn ang="0">
                  <a:pos x="262" y="1039"/>
                </a:cxn>
                <a:cxn ang="0">
                  <a:pos x="277" y="875"/>
                </a:cxn>
                <a:cxn ang="0">
                  <a:pos x="277" y="687"/>
                </a:cxn>
                <a:cxn ang="0">
                  <a:pos x="251" y="488"/>
                </a:cxn>
                <a:cxn ang="0">
                  <a:pos x="199" y="317"/>
                </a:cxn>
                <a:cxn ang="0">
                  <a:pos x="125" y="171"/>
                </a:cxn>
                <a:cxn ang="0">
                  <a:pos x="30" y="52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8" y="2"/>
                </a:cxn>
                <a:cxn ang="0">
                  <a:pos x="17" y="0"/>
                </a:cxn>
              </a:cxnLst>
              <a:rect l="0" t="0" r="r" b="b"/>
              <a:pathLst>
                <a:path w="373" h="1590">
                  <a:moveTo>
                    <a:pt x="373" y="794"/>
                  </a:moveTo>
                  <a:lnTo>
                    <a:pt x="373" y="794"/>
                  </a:lnTo>
                  <a:lnTo>
                    <a:pt x="373" y="794"/>
                  </a:lnTo>
                  <a:close/>
                  <a:moveTo>
                    <a:pt x="17" y="0"/>
                  </a:moveTo>
                  <a:lnTo>
                    <a:pt x="26" y="2"/>
                  </a:lnTo>
                  <a:lnTo>
                    <a:pt x="39" y="11"/>
                  </a:lnTo>
                  <a:lnTo>
                    <a:pt x="60" y="28"/>
                  </a:lnTo>
                  <a:lnTo>
                    <a:pt x="84" y="48"/>
                  </a:lnTo>
                  <a:lnTo>
                    <a:pt x="112" y="76"/>
                  </a:lnTo>
                  <a:lnTo>
                    <a:pt x="141" y="109"/>
                  </a:lnTo>
                  <a:lnTo>
                    <a:pt x="173" y="149"/>
                  </a:lnTo>
                  <a:lnTo>
                    <a:pt x="206" y="194"/>
                  </a:lnTo>
                  <a:lnTo>
                    <a:pt x="236" y="243"/>
                  </a:lnTo>
                  <a:lnTo>
                    <a:pt x="267" y="299"/>
                  </a:lnTo>
                  <a:lnTo>
                    <a:pt x="304" y="391"/>
                  </a:lnTo>
                  <a:lnTo>
                    <a:pt x="332" y="479"/>
                  </a:lnTo>
                  <a:lnTo>
                    <a:pt x="353" y="568"/>
                  </a:lnTo>
                  <a:lnTo>
                    <a:pt x="364" y="650"/>
                  </a:lnTo>
                  <a:lnTo>
                    <a:pt x="371" y="726"/>
                  </a:lnTo>
                  <a:lnTo>
                    <a:pt x="373" y="794"/>
                  </a:lnTo>
                  <a:lnTo>
                    <a:pt x="371" y="864"/>
                  </a:lnTo>
                  <a:lnTo>
                    <a:pt x="364" y="940"/>
                  </a:lnTo>
                  <a:lnTo>
                    <a:pt x="353" y="1021"/>
                  </a:lnTo>
                  <a:lnTo>
                    <a:pt x="334" y="1106"/>
                  </a:lnTo>
                  <a:lnTo>
                    <a:pt x="306" y="1192"/>
                  </a:lnTo>
                  <a:lnTo>
                    <a:pt x="271" y="1279"/>
                  </a:lnTo>
                  <a:lnTo>
                    <a:pt x="241" y="1338"/>
                  </a:lnTo>
                  <a:lnTo>
                    <a:pt x="210" y="1389"/>
                  </a:lnTo>
                  <a:lnTo>
                    <a:pt x="178" y="1435"/>
                  </a:lnTo>
                  <a:lnTo>
                    <a:pt x="145" y="1476"/>
                  </a:lnTo>
                  <a:lnTo>
                    <a:pt x="113" y="1511"/>
                  </a:lnTo>
                  <a:lnTo>
                    <a:pt x="86" y="1539"/>
                  </a:lnTo>
                  <a:lnTo>
                    <a:pt x="61" y="1561"/>
                  </a:lnTo>
                  <a:lnTo>
                    <a:pt x="41" y="1577"/>
                  </a:lnTo>
                  <a:lnTo>
                    <a:pt x="26" y="1587"/>
                  </a:lnTo>
                  <a:lnTo>
                    <a:pt x="17" y="1590"/>
                  </a:lnTo>
                  <a:lnTo>
                    <a:pt x="11" y="1588"/>
                  </a:lnTo>
                  <a:lnTo>
                    <a:pt x="8" y="1587"/>
                  </a:lnTo>
                  <a:lnTo>
                    <a:pt x="4" y="1583"/>
                  </a:lnTo>
                  <a:lnTo>
                    <a:pt x="0" y="1579"/>
                  </a:lnTo>
                  <a:lnTo>
                    <a:pt x="0" y="1574"/>
                  </a:lnTo>
                  <a:lnTo>
                    <a:pt x="0" y="1572"/>
                  </a:lnTo>
                  <a:lnTo>
                    <a:pt x="0" y="1570"/>
                  </a:lnTo>
                  <a:lnTo>
                    <a:pt x="0" y="1568"/>
                  </a:lnTo>
                  <a:lnTo>
                    <a:pt x="2" y="1566"/>
                  </a:lnTo>
                  <a:lnTo>
                    <a:pt x="6" y="1563"/>
                  </a:lnTo>
                  <a:lnTo>
                    <a:pt x="10" y="1557"/>
                  </a:lnTo>
                  <a:lnTo>
                    <a:pt x="15" y="1553"/>
                  </a:lnTo>
                  <a:lnTo>
                    <a:pt x="23" y="1546"/>
                  </a:lnTo>
                  <a:lnTo>
                    <a:pt x="78" y="1485"/>
                  </a:lnTo>
                  <a:lnTo>
                    <a:pt x="126" y="1419"/>
                  </a:lnTo>
                  <a:lnTo>
                    <a:pt x="165" y="1347"/>
                  </a:lnTo>
                  <a:lnTo>
                    <a:pt x="199" y="1273"/>
                  </a:lnTo>
                  <a:lnTo>
                    <a:pt x="225" y="1198"/>
                  </a:lnTo>
                  <a:lnTo>
                    <a:pt x="245" y="1119"/>
                  </a:lnTo>
                  <a:lnTo>
                    <a:pt x="262" y="1039"/>
                  </a:lnTo>
                  <a:lnTo>
                    <a:pt x="271" y="958"/>
                  </a:lnTo>
                  <a:lnTo>
                    <a:pt x="277" y="875"/>
                  </a:lnTo>
                  <a:lnTo>
                    <a:pt x="279" y="794"/>
                  </a:lnTo>
                  <a:lnTo>
                    <a:pt x="277" y="687"/>
                  </a:lnTo>
                  <a:lnTo>
                    <a:pt x="266" y="584"/>
                  </a:lnTo>
                  <a:lnTo>
                    <a:pt x="251" y="488"/>
                  </a:lnTo>
                  <a:lnTo>
                    <a:pt x="227" y="400"/>
                  </a:lnTo>
                  <a:lnTo>
                    <a:pt x="199" y="317"/>
                  </a:lnTo>
                  <a:lnTo>
                    <a:pt x="165" y="240"/>
                  </a:lnTo>
                  <a:lnTo>
                    <a:pt x="125" y="171"/>
                  </a:lnTo>
                  <a:lnTo>
                    <a:pt x="80" y="107"/>
                  </a:lnTo>
                  <a:lnTo>
                    <a:pt x="30" y="52"/>
                  </a:lnTo>
                  <a:lnTo>
                    <a:pt x="15" y="39"/>
                  </a:lnTo>
                  <a:lnTo>
                    <a:pt x="6" y="28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65" name="Group 1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819400" y="5943600"/>
            <a:ext cx="2325271" cy="571500"/>
            <a:chOff x="2032" y="3826"/>
            <a:chExt cx="7283" cy="1790"/>
          </a:xfrm>
          <a:solidFill>
            <a:srgbClr val="FF0000"/>
          </a:solidFill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2032" y="3826"/>
              <a:ext cx="1160" cy="7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2051" y="4024"/>
              <a:ext cx="1015" cy="1122"/>
            </a:xfrm>
            <a:custGeom>
              <a:avLst/>
              <a:gdLst/>
              <a:ahLst/>
              <a:cxnLst>
                <a:cxn ang="0">
                  <a:pos x="586" y="7"/>
                </a:cxn>
                <a:cxn ang="0">
                  <a:pos x="733" y="46"/>
                </a:cxn>
                <a:cxn ang="0">
                  <a:pos x="852" y="117"/>
                </a:cxn>
                <a:cxn ang="0">
                  <a:pos x="939" y="217"/>
                </a:cxn>
                <a:cxn ang="0">
                  <a:pos x="987" y="336"/>
                </a:cxn>
                <a:cxn ang="0">
                  <a:pos x="989" y="461"/>
                </a:cxn>
                <a:cxn ang="0">
                  <a:pos x="950" y="580"/>
                </a:cxn>
                <a:cxn ang="0">
                  <a:pos x="889" y="691"/>
                </a:cxn>
                <a:cxn ang="0">
                  <a:pos x="813" y="810"/>
                </a:cxn>
                <a:cxn ang="0">
                  <a:pos x="749" y="915"/>
                </a:cxn>
                <a:cxn ang="0">
                  <a:pos x="712" y="1020"/>
                </a:cxn>
                <a:cxn ang="0">
                  <a:pos x="879" y="1017"/>
                </a:cxn>
                <a:cxn ang="0">
                  <a:pos x="925" y="1011"/>
                </a:cxn>
                <a:cxn ang="0">
                  <a:pos x="941" y="992"/>
                </a:cxn>
                <a:cxn ang="0">
                  <a:pos x="962" y="924"/>
                </a:cxn>
                <a:cxn ang="0">
                  <a:pos x="1015" y="865"/>
                </a:cxn>
                <a:cxn ang="0">
                  <a:pos x="708" y="1122"/>
                </a:cxn>
                <a:cxn ang="0">
                  <a:pos x="671" y="1118"/>
                </a:cxn>
                <a:cxn ang="0">
                  <a:pos x="664" y="1090"/>
                </a:cxn>
                <a:cxn ang="0">
                  <a:pos x="678" y="972"/>
                </a:cxn>
                <a:cxn ang="0">
                  <a:pos x="710" y="858"/>
                </a:cxn>
                <a:cxn ang="0">
                  <a:pos x="740" y="769"/>
                </a:cxn>
                <a:cxn ang="0">
                  <a:pos x="804" y="580"/>
                </a:cxn>
                <a:cxn ang="0">
                  <a:pos x="829" y="400"/>
                </a:cxn>
                <a:cxn ang="0">
                  <a:pos x="811" y="267"/>
                </a:cxn>
                <a:cxn ang="0">
                  <a:pos x="760" y="165"/>
                </a:cxn>
                <a:cxn ang="0">
                  <a:pos x="687" y="92"/>
                </a:cxn>
                <a:cxn ang="0">
                  <a:pos x="598" y="51"/>
                </a:cxn>
                <a:cxn ang="0">
                  <a:pos x="506" y="37"/>
                </a:cxn>
                <a:cxn ang="0">
                  <a:pos x="424" y="48"/>
                </a:cxn>
                <a:cxn ang="0">
                  <a:pos x="346" y="80"/>
                </a:cxn>
                <a:cxn ang="0">
                  <a:pos x="275" y="140"/>
                </a:cxn>
                <a:cxn ang="0">
                  <a:pos x="220" y="222"/>
                </a:cxn>
                <a:cxn ang="0">
                  <a:pos x="188" y="333"/>
                </a:cxn>
                <a:cxn ang="0">
                  <a:pos x="190" y="470"/>
                </a:cxn>
                <a:cxn ang="0">
                  <a:pos x="220" y="612"/>
                </a:cxn>
                <a:cxn ang="0">
                  <a:pos x="263" y="737"/>
                </a:cxn>
                <a:cxn ang="0">
                  <a:pos x="302" y="849"/>
                </a:cxn>
                <a:cxn ang="0">
                  <a:pos x="336" y="970"/>
                </a:cxn>
                <a:cxn ang="0">
                  <a:pos x="350" y="1090"/>
                </a:cxn>
                <a:cxn ang="0">
                  <a:pos x="343" y="1118"/>
                </a:cxn>
                <a:cxn ang="0">
                  <a:pos x="309" y="1122"/>
                </a:cxn>
                <a:cxn ang="0">
                  <a:pos x="0" y="865"/>
                </a:cxn>
                <a:cxn ang="0">
                  <a:pos x="52" y="924"/>
                </a:cxn>
                <a:cxn ang="0">
                  <a:pos x="73" y="995"/>
                </a:cxn>
                <a:cxn ang="0">
                  <a:pos x="91" y="1011"/>
                </a:cxn>
                <a:cxn ang="0">
                  <a:pos x="135" y="1017"/>
                </a:cxn>
                <a:cxn ang="0">
                  <a:pos x="302" y="1020"/>
                </a:cxn>
                <a:cxn ang="0">
                  <a:pos x="265" y="915"/>
                </a:cxn>
                <a:cxn ang="0">
                  <a:pos x="201" y="810"/>
                </a:cxn>
                <a:cxn ang="0">
                  <a:pos x="126" y="691"/>
                </a:cxn>
                <a:cxn ang="0">
                  <a:pos x="64" y="580"/>
                </a:cxn>
                <a:cxn ang="0">
                  <a:pos x="25" y="461"/>
                </a:cxn>
                <a:cxn ang="0">
                  <a:pos x="27" y="336"/>
                </a:cxn>
                <a:cxn ang="0">
                  <a:pos x="73" y="217"/>
                </a:cxn>
                <a:cxn ang="0">
                  <a:pos x="160" y="119"/>
                </a:cxn>
                <a:cxn ang="0">
                  <a:pos x="281" y="46"/>
                </a:cxn>
                <a:cxn ang="0">
                  <a:pos x="428" y="7"/>
                </a:cxn>
              </a:cxnLst>
              <a:rect l="0" t="0" r="r" b="b"/>
              <a:pathLst>
                <a:path w="1015" h="1122">
                  <a:moveTo>
                    <a:pt x="508" y="0"/>
                  </a:moveTo>
                  <a:lnTo>
                    <a:pt x="586" y="7"/>
                  </a:lnTo>
                  <a:lnTo>
                    <a:pt x="662" y="21"/>
                  </a:lnTo>
                  <a:lnTo>
                    <a:pt x="733" y="46"/>
                  </a:lnTo>
                  <a:lnTo>
                    <a:pt x="795" y="78"/>
                  </a:lnTo>
                  <a:lnTo>
                    <a:pt x="852" y="117"/>
                  </a:lnTo>
                  <a:lnTo>
                    <a:pt x="900" y="165"/>
                  </a:lnTo>
                  <a:lnTo>
                    <a:pt x="939" y="217"/>
                  </a:lnTo>
                  <a:lnTo>
                    <a:pt x="969" y="274"/>
                  </a:lnTo>
                  <a:lnTo>
                    <a:pt x="987" y="336"/>
                  </a:lnTo>
                  <a:lnTo>
                    <a:pt x="994" y="400"/>
                  </a:lnTo>
                  <a:lnTo>
                    <a:pt x="989" y="461"/>
                  </a:lnTo>
                  <a:lnTo>
                    <a:pt x="973" y="520"/>
                  </a:lnTo>
                  <a:lnTo>
                    <a:pt x="950" y="580"/>
                  </a:lnTo>
                  <a:lnTo>
                    <a:pt x="923" y="637"/>
                  </a:lnTo>
                  <a:lnTo>
                    <a:pt x="889" y="691"/>
                  </a:lnTo>
                  <a:lnTo>
                    <a:pt x="852" y="748"/>
                  </a:lnTo>
                  <a:lnTo>
                    <a:pt x="813" y="810"/>
                  </a:lnTo>
                  <a:lnTo>
                    <a:pt x="779" y="865"/>
                  </a:lnTo>
                  <a:lnTo>
                    <a:pt x="749" y="915"/>
                  </a:lnTo>
                  <a:lnTo>
                    <a:pt x="728" y="967"/>
                  </a:lnTo>
                  <a:lnTo>
                    <a:pt x="712" y="1020"/>
                  </a:lnTo>
                  <a:lnTo>
                    <a:pt x="840" y="1020"/>
                  </a:lnTo>
                  <a:lnTo>
                    <a:pt x="879" y="1017"/>
                  </a:lnTo>
                  <a:lnTo>
                    <a:pt x="907" y="1015"/>
                  </a:lnTo>
                  <a:lnTo>
                    <a:pt x="925" y="1011"/>
                  </a:lnTo>
                  <a:lnTo>
                    <a:pt x="937" y="1002"/>
                  </a:lnTo>
                  <a:lnTo>
                    <a:pt x="941" y="992"/>
                  </a:lnTo>
                  <a:lnTo>
                    <a:pt x="946" y="979"/>
                  </a:lnTo>
                  <a:lnTo>
                    <a:pt x="962" y="924"/>
                  </a:lnTo>
                  <a:lnTo>
                    <a:pt x="973" y="865"/>
                  </a:lnTo>
                  <a:lnTo>
                    <a:pt x="1015" y="865"/>
                  </a:lnTo>
                  <a:lnTo>
                    <a:pt x="962" y="1122"/>
                  </a:lnTo>
                  <a:lnTo>
                    <a:pt x="708" y="1122"/>
                  </a:lnTo>
                  <a:lnTo>
                    <a:pt x="685" y="1122"/>
                  </a:lnTo>
                  <a:lnTo>
                    <a:pt x="671" y="1118"/>
                  </a:lnTo>
                  <a:lnTo>
                    <a:pt x="666" y="1109"/>
                  </a:lnTo>
                  <a:lnTo>
                    <a:pt x="664" y="1090"/>
                  </a:lnTo>
                  <a:lnTo>
                    <a:pt x="669" y="1033"/>
                  </a:lnTo>
                  <a:lnTo>
                    <a:pt x="678" y="972"/>
                  </a:lnTo>
                  <a:lnTo>
                    <a:pt x="694" y="913"/>
                  </a:lnTo>
                  <a:lnTo>
                    <a:pt x="710" y="858"/>
                  </a:lnTo>
                  <a:lnTo>
                    <a:pt x="726" y="810"/>
                  </a:lnTo>
                  <a:lnTo>
                    <a:pt x="740" y="769"/>
                  </a:lnTo>
                  <a:lnTo>
                    <a:pt x="774" y="673"/>
                  </a:lnTo>
                  <a:lnTo>
                    <a:pt x="804" y="580"/>
                  </a:lnTo>
                  <a:lnTo>
                    <a:pt x="822" y="488"/>
                  </a:lnTo>
                  <a:lnTo>
                    <a:pt x="829" y="400"/>
                  </a:lnTo>
                  <a:lnTo>
                    <a:pt x="824" y="329"/>
                  </a:lnTo>
                  <a:lnTo>
                    <a:pt x="811" y="267"/>
                  </a:lnTo>
                  <a:lnTo>
                    <a:pt x="790" y="213"/>
                  </a:lnTo>
                  <a:lnTo>
                    <a:pt x="760" y="165"/>
                  </a:lnTo>
                  <a:lnTo>
                    <a:pt x="726" y="126"/>
                  </a:lnTo>
                  <a:lnTo>
                    <a:pt x="687" y="92"/>
                  </a:lnTo>
                  <a:lnTo>
                    <a:pt x="643" y="69"/>
                  </a:lnTo>
                  <a:lnTo>
                    <a:pt x="598" y="51"/>
                  </a:lnTo>
                  <a:lnTo>
                    <a:pt x="552" y="39"/>
                  </a:lnTo>
                  <a:lnTo>
                    <a:pt x="506" y="37"/>
                  </a:lnTo>
                  <a:lnTo>
                    <a:pt x="465" y="39"/>
                  </a:lnTo>
                  <a:lnTo>
                    <a:pt x="424" y="48"/>
                  </a:lnTo>
                  <a:lnTo>
                    <a:pt x="385" y="62"/>
                  </a:lnTo>
                  <a:lnTo>
                    <a:pt x="346" y="80"/>
                  </a:lnTo>
                  <a:lnTo>
                    <a:pt x="307" y="108"/>
                  </a:lnTo>
                  <a:lnTo>
                    <a:pt x="275" y="140"/>
                  </a:lnTo>
                  <a:lnTo>
                    <a:pt x="245" y="178"/>
                  </a:lnTo>
                  <a:lnTo>
                    <a:pt x="220" y="222"/>
                  </a:lnTo>
                  <a:lnTo>
                    <a:pt x="201" y="274"/>
                  </a:lnTo>
                  <a:lnTo>
                    <a:pt x="188" y="333"/>
                  </a:lnTo>
                  <a:lnTo>
                    <a:pt x="185" y="400"/>
                  </a:lnTo>
                  <a:lnTo>
                    <a:pt x="190" y="470"/>
                  </a:lnTo>
                  <a:lnTo>
                    <a:pt x="201" y="543"/>
                  </a:lnTo>
                  <a:lnTo>
                    <a:pt x="220" y="612"/>
                  </a:lnTo>
                  <a:lnTo>
                    <a:pt x="243" y="678"/>
                  </a:lnTo>
                  <a:lnTo>
                    <a:pt x="263" y="737"/>
                  </a:lnTo>
                  <a:lnTo>
                    <a:pt x="281" y="789"/>
                  </a:lnTo>
                  <a:lnTo>
                    <a:pt x="302" y="849"/>
                  </a:lnTo>
                  <a:lnTo>
                    <a:pt x="320" y="908"/>
                  </a:lnTo>
                  <a:lnTo>
                    <a:pt x="336" y="970"/>
                  </a:lnTo>
                  <a:lnTo>
                    <a:pt x="346" y="1031"/>
                  </a:lnTo>
                  <a:lnTo>
                    <a:pt x="350" y="1090"/>
                  </a:lnTo>
                  <a:lnTo>
                    <a:pt x="348" y="1109"/>
                  </a:lnTo>
                  <a:lnTo>
                    <a:pt x="343" y="1118"/>
                  </a:lnTo>
                  <a:lnTo>
                    <a:pt x="332" y="1122"/>
                  </a:lnTo>
                  <a:lnTo>
                    <a:pt x="309" y="1122"/>
                  </a:lnTo>
                  <a:lnTo>
                    <a:pt x="52" y="1122"/>
                  </a:lnTo>
                  <a:lnTo>
                    <a:pt x="0" y="865"/>
                  </a:lnTo>
                  <a:lnTo>
                    <a:pt x="41" y="865"/>
                  </a:lnTo>
                  <a:lnTo>
                    <a:pt x="52" y="924"/>
                  </a:lnTo>
                  <a:lnTo>
                    <a:pt x="68" y="981"/>
                  </a:lnTo>
                  <a:lnTo>
                    <a:pt x="73" y="995"/>
                  </a:lnTo>
                  <a:lnTo>
                    <a:pt x="80" y="1004"/>
                  </a:lnTo>
                  <a:lnTo>
                    <a:pt x="91" y="1011"/>
                  </a:lnTo>
                  <a:lnTo>
                    <a:pt x="107" y="1015"/>
                  </a:lnTo>
                  <a:lnTo>
                    <a:pt x="135" y="1017"/>
                  </a:lnTo>
                  <a:lnTo>
                    <a:pt x="174" y="1020"/>
                  </a:lnTo>
                  <a:lnTo>
                    <a:pt x="302" y="1020"/>
                  </a:lnTo>
                  <a:lnTo>
                    <a:pt x="286" y="967"/>
                  </a:lnTo>
                  <a:lnTo>
                    <a:pt x="265" y="915"/>
                  </a:lnTo>
                  <a:lnTo>
                    <a:pt x="236" y="865"/>
                  </a:lnTo>
                  <a:lnTo>
                    <a:pt x="201" y="810"/>
                  </a:lnTo>
                  <a:lnTo>
                    <a:pt x="162" y="748"/>
                  </a:lnTo>
                  <a:lnTo>
                    <a:pt x="126" y="691"/>
                  </a:lnTo>
                  <a:lnTo>
                    <a:pt x="91" y="637"/>
                  </a:lnTo>
                  <a:lnTo>
                    <a:pt x="64" y="580"/>
                  </a:lnTo>
                  <a:lnTo>
                    <a:pt x="41" y="520"/>
                  </a:lnTo>
                  <a:lnTo>
                    <a:pt x="25" y="461"/>
                  </a:lnTo>
                  <a:lnTo>
                    <a:pt x="20" y="400"/>
                  </a:lnTo>
                  <a:lnTo>
                    <a:pt x="27" y="336"/>
                  </a:lnTo>
                  <a:lnTo>
                    <a:pt x="46" y="274"/>
                  </a:lnTo>
                  <a:lnTo>
                    <a:pt x="73" y="217"/>
                  </a:lnTo>
                  <a:lnTo>
                    <a:pt x="112" y="165"/>
                  </a:lnTo>
                  <a:lnTo>
                    <a:pt x="160" y="119"/>
                  </a:lnTo>
                  <a:lnTo>
                    <a:pt x="217" y="78"/>
                  </a:lnTo>
                  <a:lnTo>
                    <a:pt x="281" y="46"/>
                  </a:lnTo>
                  <a:lnTo>
                    <a:pt x="352" y="21"/>
                  </a:lnTo>
                  <a:lnTo>
                    <a:pt x="428" y="7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2032" y="5267"/>
              <a:ext cx="1160" cy="7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297" y="3954"/>
              <a:ext cx="373" cy="158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369" y="4"/>
                </a:cxn>
                <a:cxn ang="0">
                  <a:pos x="373" y="16"/>
                </a:cxn>
                <a:cxn ang="0">
                  <a:pos x="371" y="20"/>
                </a:cxn>
                <a:cxn ang="0">
                  <a:pos x="369" y="25"/>
                </a:cxn>
                <a:cxn ang="0">
                  <a:pos x="357" y="34"/>
                </a:cxn>
                <a:cxn ang="0">
                  <a:pos x="289" y="112"/>
                </a:cxn>
                <a:cxn ang="0">
                  <a:pos x="197" y="264"/>
                </a:cxn>
                <a:cxn ang="0">
                  <a:pos x="135" y="433"/>
                </a:cxn>
                <a:cxn ang="0">
                  <a:pos x="103" y="611"/>
                </a:cxn>
                <a:cxn ang="0">
                  <a:pos x="94" y="793"/>
                </a:cxn>
                <a:cxn ang="0">
                  <a:pos x="101" y="946"/>
                </a:cxn>
                <a:cxn ang="0">
                  <a:pos x="124" y="1103"/>
                </a:cxn>
                <a:cxn ang="0">
                  <a:pos x="169" y="1261"/>
                </a:cxn>
                <a:cxn ang="0">
                  <a:pos x="243" y="1409"/>
                </a:cxn>
                <a:cxn ang="0">
                  <a:pos x="346" y="1539"/>
                </a:cxn>
                <a:cxn ang="0">
                  <a:pos x="362" y="1555"/>
                </a:cxn>
                <a:cxn ang="0">
                  <a:pos x="369" y="1564"/>
                </a:cxn>
                <a:cxn ang="0">
                  <a:pos x="373" y="1571"/>
                </a:cxn>
                <a:cxn ang="0">
                  <a:pos x="373" y="1575"/>
                </a:cxn>
                <a:cxn ang="0">
                  <a:pos x="371" y="1580"/>
                </a:cxn>
                <a:cxn ang="0">
                  <a:pos x="366" y="1587"/>
                </a:cxn>
                <a:cxn ang="0">
                  <a:pos x="355" y="1589"/>
                </a:cxn>
                <a:cxn ang="0">
                  <a:pos x="328" y="1575"/>
                </a:cxn>
                <a:cxn ang="0">
                  <a:pos x="277" y="1530"/>
                </a:cxn>
                <a:cxn ang="0">
                  <a:pos x="211" y="1455"/>
                </a:cxn>
                <a:cxn ang="0">
                  <a:pos x="140" y="1352"/>
                </a:cxn>
                <a:cxn ang="0">
                  <a:pos x="69" y="1199"/>
                </a:cxn>
                <a:cxn ang="0">
                  <a:pos x="21" y="1021"/>
                </a:cxn>
                <a:cxn ang="0">
                  <a:pos x="2" y="862"/>
                </a:cxn>
                <a:cxn ang="0">
                  <a:pos x="2" y="709"/>
                </a:cxn>
                <a:cxn ang="0">
                  <a:pos x="32" y="517"/>
                </a:cxn>
                <a:cxn ang="0">
                  <a:pos x="101" y="310"/>
                </a:cxn>
                <a:cxn ang="0">
                  <a:pos x="169" y="189"/>
                </a:cxn>
                <a:cxn ang="0">
                  <a:pos x="240" y="96"/>
                </a:cxn>
                <a:cxn ang="0">
                  <a:pos x="305" y="34"/>
                </a:cxn>
                <a:cxn ang="0">
                  <a:pos x="346" y="2"/>
                </a:cxn>
              </a:cxnLst>
              <a:rect l="0" t="0" r="r" b="b"/>
              <a:pathLst>
                <a:path w="373" h="1589">
                  <a:moveTo>
                    <a:pt x="355" y="0"/>
                  </a:moveTo>
                  <a:lnTo>
                    <a:pt x="360" y="0"/>
                  </a:lnTo>
                  <a:lnTo>
                    <a:pt x="366" y="2"/>
                  </a:lnTo>
                  <a:lnTo>
                    <a:pt x="369" y="4"/>
                  </a:lnTo>
                  <a:lnTo>
                    <a:pt x="371" y="9"/>
                  </a:lnTo>
                  <a:lnTo>
                    <a:pt x="373" y="16"/>
                  </a:lnTo>
                  <a:lnTo>
                    <a:pt x="373" y="18"/>
                  </a:lnTo>
                  <a:lnTo>
                    <a:pt x="371" y="20"/>
                  </a:lnTo>
                  <a:lnTo>
                    <a:pt x="371" y="23"/>
                  </a:lnTo>
                  <a:lnTo>
                    <a:pt x="369" y="25"/>
                  </a:lnTo>
                  <a:lnTo>
                    <a:pt x="364" y="29"/>
                  </a:lnTo>
                  <a:lnTo>
                    <a:pt x="357" y="34"/>
                  </a:lnTo>
                  <a:lnTo>
                    <a:pt x="350" y="41"/>
                  </a:lnTo>
                  <a:lnTo>
                    <a:pt x="289" y="112"/>
                  </a:lnTo>
                  <a:lnTo>
                    <a:pt x="238" y="184"/>
                  </a:lnTo>
                  <a:lnTo>
                    <a:pt x="197" y="264"/>
                  </a:lnTo>
                  <a:lnTo>
                    <a:pt x="163" y="346"/>
                  </a:lnTo>
                  <a:lnTo>
                    <a:pt x="135" y="433"/>
                  </a:lnTo>
                  <a:lnTo>
                    <a:pt x="117" y="520"/>
                  </a:lnTo>
                  <a:lnTo>
                    <a:pt x="103" y="611"/>
                  </a:lnTo>
                  <a:lnTo>
                    <a:pt x="96" y="702"/>
                  </a:lnTo>
                  <a:lnTo>
                    <a:pt x="94" y="793"/>
                  </a:lnTo>
                  <a:lnTo>
                    <a:pt x="96" y="869"/>
                  </a:lnTo>
                  <a:lnTo>
                    <a:pt x="101" y="946"/>
                  </a:lnTo>
                  <a:lnTo>
                    <a:pt x="110" y="1024"/>
                  </a:lnTo>
                  <a:lnTo>
                    <a:pt x="124" y="1103"/>
                  </a:lnTo>
                  <a:lnTo>
                    <a:pt x="144" y="1183"/>
                  </a:lnTo>
                  <a:lnTo>
                    <a:pt x="169" y="1261"/>
                  </a:lnTo>
                  <a:lnTo>
                    <a:pt x="202" y="1336"/>
                  </a:lnTo>
                  <a:lnTo>
                    <a:pt x="243" y="1409"/>
                  </a:lnTo>
                  <a:lnTo>
                    <a:pt x="289" y="1477"/>
                  </a:lnTo>
                  <a:lnTo>
                    <a:pt x="346" y="1539"/>
                  </a:lnTo>
                  <a:lnTo>
                    <a:pt x="355" y="1548"/>
                  </a:lnTo>
                  <a:lnTo>
                    <a:pt x="362" y="1555"/>
                  </a:lnTo>
                  <a:lnTo>
                    <a:pt x="366" y="1562"/>
                  </a:lnTo>
                  <a:lnTo>
                    <a:pt x="369" y="1564"/>
                  </a:lnTo>
                  <a:lnTo>
                    <a:pt x="371" y="1569"/>
                  </a:lnTo>
                  <a:lnTo>
                    <a:pt x="373" y="1571"/>
                  </a:lnTo>
                  <a:lnTo>
                    <a:pt x="373" y="1573"/>
                  </a:lnTo>
                  <a:lnTo>
                    <a:pt x="373" y="1575"/>
                  </a:lnTo>
                  <a:lnTo>
                    <a:pt x="373" y="1575"/>
                  </a:lnTo>
                  <a:lnTo>
                    <a:pt x="371" y="1580"/>
                  </a:lnTo>
                  <a:lnTo>
                    <a:pt x="369" y="1585"/>
                  </a:lnTo>
                  <a:lnTo>
                    <a:pt x="366" y="1587"/>
                  </a:lnTo>
                  <a:lnTo>
                    <a:pt x="360" y="1589"/>
                  </a:lnTo>
                  <a:lnTo>
                    <a:pt x="355" y="1589"/>
                  </a:lnTo>
                  <a:lnTo>
                    <a:pt x="346" y="1587"/>
                  </a:lnTo>
                  <a:lnTo>
                    <a:pt x="328" y="1575"/>
                  </a:lnTo>
                  <a:lnTo>
                    <a:pt x="305" y="1555"/>
                  </a:lnTo>
                  <a:lnTo>
                    <a:pt x="277" y="1530"/>
                  </a:lnTo>
                  <a:lnTo>
                    <a:pt x="245" y="1496"/>
                  </a:lnTo>
                  <a:lnTo>
                    <a:pt x="211" y="1455"/>
                  </a:lnTo>
                  <a:lnTo>
                    <a:pt x="174" y="1407"/>
                  </a:lnTo>
                  <a:lnTo>
                    <a:pt x="140" y="1352"/>
                  </a:lnTo>
                  <a:lnTo>
                    <a:pt x="105" y="1290"/>
                  </a:lnTo>
                  <a:lnTo>
                    <a:pt x="69" y="1199"/>
                  </a:lnTo>
                  <a:lnTo>
                    <a:pt x="39" y="1110"/>
                  </a:lnTo>
                  <a:lnTo>
                    <a:pt x="21" y="1021"/>
                  </a:lnTo>
                  <a:lnTo>
                    <a:pt x="9" y="939"/>
                  </a:lnTo>
                  <a:lnTo>
                    <a:pt x="2" y="862"/>
                  </a:lnTo>
                  <a:lnTo>
                    <a:pt x="0" y="793"/>
                  </a:lnTo>
                  <a:lnTo>
                    <a:pt x="2" y="709"/>
                  </a:lnTo>
                  <a:lnTo>
                    <a:pt x="14" y="618"/>
                  </a:lnTo>
                  <a:lnTo>
                    <a:pt x="32" y="517"/>
                  </a:lnTo>
                  <a:lnTo>
                    <a:pt x="60" y="415"/>
                  </a:lnTo>
                  <a:lnTo>
                    <a:pt x="101" y="310"/>
                  </a:lnTo>
                  <a:lnTo>
                    <a:pt x="135" y="246"/>
                  </a:lnTo>
                  <a:lnTo>
                    <a:pt x="169" y="189"/>
                  </a:lnTo>
                  <a:lnTo>
                    <a:pt x="206" y="139"/>
                  </a:lnTo>
                  <a:lnTo>
                    <a:pt x="240" y="96"/>
                  </a:lnTo>
                  <a:lnTo>
                    <a:pt x="275" y="61"/>
                  </a:lnTo>
                  <a:lnTo>
                    <a:pt x="305" y="34"/>
                  </a:lnTo>
                  <a:lnTo>
                    <a:pt x="328" y="16"/>
                  </a:lnTo>
                  <a:lnTo>
                    <a:pt x="346" y="2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3819" y="4061"/>
              <a:ext cx="965" cy="1085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422" y="2"/>
                </a:cxn>
                <a:cxn ang="0">
                  <a:pos x="504" y="5"/>
                </a:cxn>
                <a:cxn ang="0">
                  <a:pos x="578" y="2"/>
                </a:cxn>
                <a:cxn ang="0">
                  <a:pos x="669" y="0"/>
                </a:cxn>
                <a:cxn ang="0">
                  <a:pos x="743" y="0"/>
                </a:cxn>
                <a:cxn ang="0">
                  <a:pos x="752" y="0"/>
                </a:cxn>
                <a:cxn ang="0">
                  <a:pos x="761" y="2"/>
                </a:cxn>
                <a:cxn ang="0">
                  <a:pos x="765" y="11"/>
                </a:cxn>
                <a:cxn ang="0">
                  <a:pos x="765" y="34"/>
                </a:cxn>
                <a:cxn ang="0">
                  <a:pos x="736" y="46"/>
                </a:cxn>
                <a:cxn ang="0">
                  <a:pos x="658" y="48"/>
                </a:cxn>
                <a:cxn ang="0">
                  <a:pos x="591" y="55"/>
                </a:cxn>
                <a:cxn ang="0">
                  <a:pos x="557" y="73"/>
                </a:cxn>
                <a:cxn ang="0">
                  <a:pos x="541" y="103"/>
                </a:cxn>
                <a:cxn ang="0">
                  <a:pos x="536" y="123"/>
                </a:cxn>
                <a:cxn ang="0">
                  <a:pos x="316" y="992"/>
                </a:cxn>
                <a:cxn ang="0">
                  <a:pos x="314" y="1006"/>
                </a:cxn>
                <a:cxn ang="0">
                  <a:pos x="312" y="1012"/>
                </a:cxn>
                <a:cxn ang="0">
                  <a:pos x="312" y="1017"/>
                </a:cxn>
                <a:cxn ang="0">
                  <a:pos x="314" y="1028"/>
                </a:cxn>
                <a:cxn ang="0">
                  <a:pos x="326" y="1033"/>
                </a:cxn>
                <a:cxn ang="0">
                  <a:pos x="518" y="1035"/>
                </a:cxn>
                <a:cxn ang="0">
                  <a:pos x="639" y="1022"/>
                </a:cxn>
                <a:cxn ang="0">
                  <a:pos x="733" y="983"/>
                </a:cxn>
                <a:cxn ang="0">
                  <a:pos x="802" y="926"/>
                </a:cxn>
                <a:cxn ang="0">
                  <a:pos x="852" y="857"/>
                </a:cxn>
                <a:cxn ang="0">
                  <a:pos x="891" y="782"/>
                </a:cxn>
                <a:cxn ang="0">
                  <a:pos x="921" y="707"/>
                </a:cxn>
                <a:cxn ang="0">
                  <a:pos x="928" y="689"/>
                </a:cxn>
                <a:cxn ang="0">
                  <a:pos x="937" y="677"/>
                </a:cxn>
                <a:cxn ang="0">
                  <a:pos x="949" y="675"/>
                </a:cxn>
                <a:cxn ang="0">
                  <a:pos x="960" y="677"/>
                </a:cxn>
                <a:cxn ang="0">
                  <a:pos x="965" y="684"/>
                </a:cxn>
                <a:cxn ang="0">
                  <a:pos x="965" y="693"/>
                </a:cxn>
                <a:cxn ang="0">
                  <a:pos x="965" y="695"/>
                </a:cxn>
                <a:cxn ang="0">
                  <a:pos x="965" y="702"/>
                </a:cxn>
                <a:cxn ang="0">
                  <a:pos x="960" y="716"/>
                </a:cxn>
                <a:cxn ang="0">
                  <a:pos x="827" y="1074"/>
                </a:cxn>
                <a:cxn ang="0">
                  <a:pos x="807" y="1085"/>
                </a:cxn>
                <a:cxn ang="0">
                  <a:pos x="44" y="1085"/>
                </a:cxn>
                <a:cxn ang="0">
                  <a:pos x="12" y="1083"/>
                </a:cxn>
                <a:cxn ang="0">
                  <a:pos x="0" y="1067"/>
                </a:cxn>
                <a:cxn ang="0">
                  <a:pos x="12" y="1040"/>
                </a:cxn>
                <a:cxn ang="0">
                  <a:pos x="44" y="1035"/>
                </a:cxn>
                <a:cxn ang="0">
                  <a:pos x="124" y="1031"/>
                </a:cxn>
                <a:cxn ang="0">
                  <a:pos x="165" y="1017"/>
                </a:cxn>
                <a:cxn ang="0">
                  <a:pos x="184" y="983"/>
                </a:cxn>
                <a:cxn ang="0">
                  <a:pos x="403" y="107"/>
                </a:cxn>
                <a:cxn ang="0">
                  <a:pos x="408" y="89"/>
                </a:cxn>
                <a:cxn ang="0">
                  <a:pos x="410" y="80"/>
                </a:cxn>
                <a:cxn ang="0">
                  <a:pos x="408" y="66"/>
                </a:cxn>
                <a:cxn ang="0">
                  <a:pos x="385" y="55"/>
                </a:cxn>
                <a:cxn ang="0">
                  <a:pos x="339" y="48"/>
                </a:cxn>
                <a:cxn ang="0">
                  <a:pos x="305" y="48"/>
                </a:cxn>
                <a:cxn ang="0">
                  <a:pos x="273" y="46"/>
                </a:cxn>
                <a:cxn ang="0">
                  <a:pos x="261" y="30"/>
                </a:cxn>
                <a:cxn ang="0">
                  <a:pos x="266" y="11"/>
                </a:cxn>
                <a:cxn ang="0">
                  <a:pos x="273" y="2"/>
                </a:cxn>
                <a:cxn ang="0">
                  <a:pos x="282" y="0"/>
                </a:cxn>
                <a:cxn ang="0">
                  <a:pos x="294" y="0"/>
                </a:cxn>
              </a:cxnLst>
              <a:rect l="0" t="0" r="r" b="b"/>
              <a:pathLst>
                <a:path w="965" h="1085">
                  <a:moveTo>
                    <a:pt x="294" y="0"/>
                  </a:moveTo>
                  <a:lnTo>
                    <a:pt x="328" y="0"/>
                  </a:lnTo>
                  <a:lnTo>
                    <a:pt x="374" y="2"/>
                  </a:lnTo>
                  <a:lnTo>
                    <a:pt x="422" y="2"/>
                  </a:lnTo>
                  <a:lnTo>
                    <a:pt x="468" y="5"/>
                  </a:lnTo>
                  <a:lnTo>
                    <a:pt x="504" y="5"/>
                  </a:lnTo>
                  <a:lnTo>
                    <a:pt x="536" y="5"/>
                  </a:lnTo>
                  <a:lnTo>
                    <a:pt x="578" y="2"/>
                  </a:lnTo>
                  <a:lnTo>
                    <a:pt x="623" y="2"/>
                  </a:lnTo>
                  <a:lnTo>
                    <a:pt x="669" y="0"/>
                  </a:lnTo>
                  <a:lnTo>
                    <a:pt x="710" y="0"/>
                  </a:lnTo>
                  <a:lnTo>
                    <a:pt x="743" y="0"/>
                  </a:lnTo>
                  <a:lnTo>
                    <a:pt x="747" y="0"/>
                  </a:lnTo>
                  <a:lnTo>
                    <a:pt x="752" y="0"/>
                  </a:lnTo>
                  <a:lnTo>
                    <a:pt x="756" y="0"/>
                  </a:lnTo>
                  <a:lnTo>
                    <a:pt x="761" y="2"/>
                  </a:lnTo>
                  <a:lnTo>
                    <a:pt x="763" y="7"/>
                  </a:lnTo>
                  <a:lnTo>
                    <a:pt x="765" y="11"/>
                  </a:lnTo>
                  <a:lnTo>
                    <a:pt x="768" y="16"/>
                  </a:lnTo>
                  <a:lnTo>
                    <a:pt x="765" y="34"/>
                  </a:lnTo>
                  <a:lnTo>
                    <a:pt x="754" y="43"/>
                  </a:lnTo>
                  <a:lnTo>
                    <a:pt x="736" y="46"/>
                  </a:lnTo>
                  <a:lnTo>
                    <a:pt x="708" y="48"/>
                  </a:lnTo>
                  <a:lnTo>
                    <a:pt x="658" y="48"/>
                  </a:lnTo>
                  <a:lnTo>
                    <a:pt x="619" y="50"/>
                  </a:lnTo>
                  <a:lnTo>
                    <a:pt x="591" y="55"/>
                  </a:lnTo>
                  <a:lnTo>
                    <a:pt x="571" y="64"/>
                  </a:lnTo>
                  <a:lnTo>
                    <a:pt x="557" y="73"/>
                  </a:lnTo>
                  <a:lnTo>
                    <a:pt x="548" y="87"/>
                  </a:lnTo>
                  <a:lnTo>
                    <a:pt x="541" y="10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321" y="983"/>
                  </a:lnTo>
                  <a:lnTo>
                    <a:pt x="316" y="992"/>
                  </a:lnTo>
                  <a:lnTo>
                    <a:pt x="314" y="1001"/>
                  </a:lnTo>
                  <a:lnTo>
                    <a:pt x="314" y="1006"/>
                  </a:lnTo>
                  <a:lnTo>
                    <a:pt x="314" y="1010"/>
                  </a:lnTo>
                  <a:lnTo>
                    <a:pt x="312" y="1012"/>
                  </a:lnTo>
                  <a:lnTo>
                    <a:pt x="312" y="1015"/>
                  </a:lnTo>
                  <a:lnTo>
                    <a:pt x="312" y="1017"/>
                  </a:lnTo>
                  <a:lnTo>
                    <a:pt x="314" y="1024"/>
                  </a:lnTo>
                  <a:lnTo>
                    <a:pt x="314" y="1028"/>
                  </a:lnTo>
                  <a:lnTo>
                    <a:pt x="319" y="1031"/>
                  </a:lnTo>
                  <a:lnTo>
                    <a:pt x="326" y="1033"/>
                  </a:lnTo>
                  <a:lnTo>
                    <a:pt x="332" y="1035"/>
                  </a:lnTo>
                  <a:lnTo>
                    <a:pt x="518" y="1035"/>
                  </a:lnTo>
                  <a:lnTo>
                    <a:pt x="584" y="1031"/>
                  </a:lnTo>
                  <a:lnTo>
                    <a:pt x="639" y="1022"/>
                  </a:lnTo>
                  <a:lnTo>
                    <a:pt x="690" y="1006"/>
                  </a:lnTo>
                  <a:lnTo>
                    <a:pt x="733" y="983"/>
                  </a:lnTo>
                  <a:lnTo>
                    <a:pt x="770" y="958"/>
                  </a:lnTo>
                  <a:lnTo>
                    <a:pt x="802" y="926"/>
                  </a:lnTo>
                  <a:lnTo>
                    <a:pt x="830" y="894"/>
                  </a:lnTo>
                  <a:lnTo>
                    <a:pt x="852" y="857"/>
                  </a:lnTo>
                  <a:lnTo>
                    <a:pt x="873" y="821"/>
                  </a:lnTo>
                  <a:lnTo>
                    <a:pt x="891" y="782"/>
                  </a:lnTo>
                  <a:lnTo>
                    <a:pt x="907" y="746"/>
                  </a:lnTo>
                  <a:lnTo>
                    <a:pt x="921" y="707"/>
                  </a:lnTo>
                  <a:lnTo>
                    <a:pt x="926" y="695"/>
                  </a:lnTo>
                  <a:lnTo>
                    <a:pt x="928" y="689"/>
                  </a:lnTo>
                  <a:lnTo>
                    <a:pt x="933" y="682"/>
                  </a:lnTo>
                  <a:lnTo>
                    <a:pt x="937" y="677"/>
                  </a:lnTo>
                  <a:lnTo>
                    <a:pt x="942" y="675"/>
                  </a:lnTo>
                  <a:lnTo>
                    <a:pt x="949" y="675"/>
                  </a:lnTo>
                  <a:lnTo>
                    <a:pt x="956" y="675"/>
                  </a:lnTo>
                  <a:lnTo>
                    <a:pt x="960" y="677"/>
                  </a:lnTo>
                  <a:lnTo>
                    <a:pt x="962" y="682"/>
                  </a:lnTo>
                  <a:lnTo>
                    <a:pt x="965" y="684"/>
                  </a:lnTo>
                  <a:lnTo>
                    <a:pt x="965" y="689"/>
                  </a:lnTo>
                  <a:lnTo>
                    <a:pt x="965" y="693"/>
                  </a:lnTo>
                  <a:lnTo>
                    <a:pt x="965" y="693"/>
                  </a:lnTo>
                  <a:lnTo>
                    <a:pt x="965" y="695"/>
                  </a:lnTo>
                  <a:lnTo>
                    <a:pt x="965" y="698"/>
                  </a:lnTo>
                  <a:lnTo>
                    <a:pt x="965" y="702"/>
                  </a:lnTo>
                  <a:lnTo>
                    <a:pt x="962" y="707"/>
                  </a:lnTo>
                  <a:lnTo>
                    <a:pt x="960" y="716"/>
                  </a:lnTo>
                  <a:lnTo>
                    <a:pt x="834" y="1058"/>
                  </a:lnTo>
                  <a:lnTo>
                    <a:pt x="827" y="1074"/>
                  </a:lnTo>
                  <a:lnTo>
                    <a:pt x="820" y="1081"/>
                  </a:lnTo>
                  <a:lnTo>
                    <a:pt x="807" y="1085"/>
                  </a:lnTo>
                  <a:lnTo>
                    <a:pt x="784" y="1085"/>
                  </a:lnTo>
                  <a:lnTo>
                    <a:pt x="44" y="1085"/>
                  </a:lnTo>
                  <a:lnTo>
                    <a:pt x="25" y="1085"/>
                  </a:lnTo>
                  <a:lnTo>
                    <a:pt x="12" y="1083"/>
                  </a:lnTo>
                  <a:lnTo>
                    <a:pt x="3" y="1079"/>
                  </a:lnTo>
                  <a:lnTo>
                    <a:pt x="0" y="1067"/>
                  </a:lnTo>
                  <a:lnTo>
                    <a:pt x="3" y="1049"/>
                  </a:lnTo>
                  <a:lnTo>
                    <a:pt x="12" y="1040"/>
                  </a:lnTo>
                  <a:lnTo>
                    <a:pt x="25" y="1035"/>
                  </a:lnTo>
                  <a:lnTo>
                    <a:pt x="44" y="1035"/>
                  </a:lnTo>
                  <a:lnTo>
                    <a:pt x="90" y="1035"/>
                  </a:lnTo>
                  <a:lnTo>
                    <a:pt x="124" y="1031"/>
                  </a:lnTo>
                  <a:lnTo>
                    <a:pt x="149" y="1026"/>
                  </a:lnTo>
                  <a:lnTo>
                    <a:pt x="165" y="1017"/>
                  </a:lnTo>
                  <a:lnTo>
                    <a:pt x="177" y="1003"/>
                  </a:lnTo>
                  <a:lnTo>
                    <a:pt x="184" y="983"/>
                  </a:lnTo>
                  <a:lnTo>
                    <a:pt x="188" y="960"/>
                  </a:lnTo>
                  <a:lnTo>
                    <a:pt x="403" y="107"/>
                  </a:lnTo>
                  <a:lnTo>
                    <a:pt x="406" y="96"/>
                  </a:lnTo>
                  <a:lnTo>
                    <a:pt x="408" y="89"/>
                  </a:lnTo>
                  <a:lnTo>
                    <a:pt x="410" y="84"/>
                  </a:lnTo>
                  <a:lnTo>
                    <a:pt x="410" y="80"/>
                  </a:lnTo>
                  <a:lnTo>
                    <a:pt x="410" y="77"/>
                  </a:lnTo>
                  <a:lnTo>
                    <a:pt x="408" y="66"/>
                  </a:lnTo>
                  <a:lnTo>
                    <a:pt x="399" y="57"/>
                  </a:lnTo>
                  <a:lnTo>
                    <a:pt x="385" y="55"/>
                  </a:lnTo>
                  <a:lnTo>
                    <a:pt x="367" y="52"/>
                  </a:lnTo>
                  <a:lnTo>
                    <a:pt x="339" y="48"/>
                  </a:lnTo>
                  <a:lnTo>
                    <a:pt x="316" y="48"/>
                  </a:lnTo>
                  <a:lnTo>
                    <a:pt x="305" y="48"/>
                  </a:lnTo>
                  <a:lnTo>
                    <a:pt x="287" y="46"/>
                  </a:lnTo>
                  <a:lnTo>
                    <a:pt x="273" y="46"/>
                  </a:lnTo>
                  <a:lnTo>
                    <a:pt x="264" y="39"/>
                  </a:lnTo>
                  <a:lnTo>
                    <a:pt x="261" y="30"/>
                  </a:lnTo>
                  <a:lnTo>
                    <a:pt x="264" y="20"/>
                  </a:lnTo>
                  <a:lnTo>
                    <a:pt x="266" y="11"/>
                  </a:lnTo>
                  <a:lnTo>
                    <a:pt x="268" y="7"/>
                  </a:lnTo>
                  <a:lnTo>
                    <a:pt x="273" y="2"/>
                  </a:lnTo>
                  <a:lnTo>
                    <a:pt x="277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 noEditPoints="1"/>
            </p:cNvSpPr>
            <p:nvPr/>
          </p:nvSpPr>
          <p:spPr bwMode="auto">
            <a:xfrm>
              <a:off x="4972" y="4868"/>
              <a:ext cx="671" cy="748"/>
            </a:xfrm>
            <a:custGeom>
              <a:avLst/>
              <a:gdLst/>
              <a:ahLst/>
              <a:cxnLst>
                <a:cxn ang="0">
                  <a:pos x="59" y="506"/>
                </a:cxn>
                <a:cxn ang="0">
                  <a:pos x="39" y="614"/>
                </a:cxn>
                <a:cxn ang="0">
                  <a:pos x="45" y="693"/>
                </a:cxn>
                <a:cxn ang="0">
                  <a:pos x="89" y="718"/>
                </a:cxn>
                <a:cxn ang="0">
                  <a:pos x="167" y="666"/>
                </a:cxn>
                <a:cxn ang="0">
                  <a:pos x="185" y="582"/>
                </a:cxn>
                <a:cxn ang="0">
                  <a:pos x="126" y="504"/>
                </a:cxn>
                <a:cxn ang="0">
                  <a:pos x="197" y="0"/>
                </a:cxn>
                <a:cxn ang="0">
                  <a:pos x="208" y="2"/>
                </a:cxn>
                <a:cxn ang="0">
                  <a:pos x="215" y="16"/>
                </a:cxn>
                <a:cxn ang="0">
                  <a:pos x="208" y="30"/>
                </a:cxn>
                <a:cxn ang="0">
                  <a:pos x="197" y="32"/>
                </a:cxn>
                <a:cxn ang="0">
                  <a:pos x="110" y="101"/>
                </a:cxn>
                <a:cxn ang="0">
                  <a:pos x="64" y="224"/>
                </a:cxn>
                <a:cxn ang="0">
                  <a:pos x="71" y="313"/>
                </a:cxn>
                <a:cxn ang="0">
                  <a:pos x="185" y="205"/>
                </a:cxn>
                <a:cxn ang="0">
                  <a:pos x="366" y="75"/>
                </a:cxn>
                <a:cxn ang="0">
                  <a:pos x="540" y="53"/>
                </a:cxn>
                <a:cxn ang="0">
                  <a:pos x="634" y="110"/>
                </a:cxn>
                <a:cxn ang="0">
                  <a:pos x="671" y="226"/>
                </a:cxn>
                <a:cxn ang="0">
                  <a:pos x="618" y="386"/>
                </a:cxn>
                <a:cxn ang="0">
                  <a:pos x="492" y="495"/>
                </a:cxn>
                <a:cxn ang="0">
                  <a:pos x="352" y="513"/>
                </a:cxn>
                <a:cxn ang="0">
                  <a:pos x="279" y="452"/>
                </a:cxn>
                <a:cxn ang="0">
                  <a:pos x="279" y="395"/>
                </a:cxn>
                <a:cxn ang="0">
                  <a:pos x="313" y="367"/>
                </a:cxn>
                <a:cxn ang="0">
                  <a:pos x="332" y="376"/>
                </a:cxn>
                <a:cxn ang="0">
                  <a:pos x="339" y="392"/>
                </a:cxn>
                <a:cxn ang="0">
                  <a:pos x="329" y="413"/>
                </a:cxn>
                <a:cxn ang="0">
                  <a:pos x="320" y="447"/>
                </a:cxn>
                <a:cxn ang="0">
                  <a:pos x="368" y="486"/>
                </a:cxn>
                <a:cxn ang="0">
                  <a:pos x="442" y="477"/>
                </a:cxn>
                <a:cxn ang="0">
                  <a:pos x="531" y="395"/>
                </a:cxn>
                <a:cxn ang="0">
                  <a:pos x="572" y="290"/>
                </a:cxn>
                <a:cxn ang="0">
                  <a:pos x="588" y="192"/>
                </a:cxn>
                <a:cxn ang="0">
                  <a:pos x="565" y="112"/>
                </a:cxn>
                <a:cxn ang="0">
                  <a:pos x="497" y="80"/>
                </a:cxn>
                <a:cxn ang="0">
                  <a:pos x="318" y="137"/>
                </a:cxn>
                <a:cxn ang="0">
                  <a:pos x="158" y="294"/>
                </a:cxn>
                <a:cxn ang="0">
                  <a:pos x="128" y="381"/>
                </a:cxn>
                <a:cxn ang="0">
                  <a:pos x="176" y="438"/>
                </a:cxn>
                <a:cxn ang="0">
                  <a:pos x="231" y="502"/>
                </a:cxn>
                <a:cxn ang="0">
                  <a:pos x="249" y="566"/>
                </a:cxn>
                <a:cxn ang="0">
                  <a:pos x="199" y="691"/>
                </a:cxn>
                <a:cxn ang="0">
                  <a:pos x="89" y="748"/>
                </a:cxn>
                <a:cxn ang="0">
                  <a:pos x="23" y="718"/>
                </a:cxn>
                <a:cxn ang="0">
                  <a:pos x="2" y="661"/>
                </a:cxn>
                <a:cxn ang="0">
                  <a:pos x="4" y="588"/>
                </a:cxn>
                <a:cxn ang="0">
                  <a:pos x="36" y="454"/>
                </a:cxn>
                <a:cxn ang="0">
                  <a:pos x="23" y="388"/>
                </a:cxn>
                <a:cxn ang="0">
                  <a:pos x="0" y="299"/>
                </a:cxn>
                <a:cxn ang="0">
                  <a:pos x="41" y="137"/>
                </a:cxn>
                <a:cxn ang="0">
                  <a:pos x="130" y="25"/>
                </a:cxn>
              </a:cxnLst>
              <a:rect l="0" t="0" r="r" b="b"/>
              <a:pathLst>
                <a:path w="671" h="748">
                  <a:moveTo>
                    <a:pt x="75" y="454"/>
                  </a:moveTo>
                  <a:lnTo>
                    <a:pt x="68" y="477"/>
                  </a:lnTo>
                  <a:lnTo>
                    <a:pt x="59" y="506"/>
                  </a:lnTo>
                  <a:lnTo>
                    <a:pt x="52" y="543"/>
                  </a:lnTo>
                  <a:lnTo>
                    <a:pt x="43" y="579"/>
                  </a:lnTo>
                  <a:lnTo>
                    <a:pt x="39" y="614"/>
                  </a:lnTo>
                  <a:lnTo>
                    <a:pt x="36" y="643"/>
                  </a:lnTo>
                  <a:lnTo>
                    <a:pt x="39" y="673"/>
                  </a:lnTo>
                  <a:lnTo>
                    <a:pt x="45" y="693"/>
                  </a:lnTo>
                  <a:lnTo>
                    <a:pt x="57" y="707"/>
                  </a:lnTo>
                  <a:lnTo>
                    <a:pt x="71" y="716"/>
                  </a:lnTo>
                  <a:lnTo>
                    <a:pt x="89" y="718"/>
                  </a:lnTo>
                  <a:lnTo>
                    <a:pt x="119" y="712"/>
                  </a:lnTo>
                  <a:lnTo>
                    <a:pt x="144" y="693"/>
                  </a:lnTo>
                  <a:lnTo>
                    <a:pt x="167" y="666"/>
                  </a:lnTo>
                  <a:lnTo>
                    <a:pt x="181" y="634"/>
                  </a:lnTo>
                  <a:lnTo>
                    <a:pt x="187" y="600"/>
                  </a:lnTo>
                  <a:lnTo>
                    <a:pt x="185" y="582"/>
                  </a:lnTo>
                  <a:lnTo>
                    <a:pt x="181" y="568"/>
                  </a:lnTo>
                  <a:lnTo>
                    <a:pt x="171" y="559"/>
                  </a:lnTo>
                  <a:lnTo>
                    <a:pt x="126" y="504"/>
                  </a:lnTo>
                  <a:lnTo>
                    <a:pt x="75" y="454"/>
                  </a:lnTo>
                  <a:lnTo>
                    <a:pt x="75" y="454"/>
                  </a:lnTo>
                  <a:close/>
                  <a:moveTo>
                    <a:pt x="197" y="0"/>
                  </a:moveTo>
                  <a:lnTo>
                    <a:pt x="201" y="0"/>
                  </a:lnTo>
                  <a:lnTo>
                    <a:pt x="206" y="2"/>
                  </a:lnTo>
                  <a:lnTo>
                    <a:pt x="208" y="2"/>
                  </a:lnTo>
                  <a:lnTo>
                    <a:pt x="210" y="7"/>
                  </a:lnTo>
                  <a:lnTo>
                    <a:pt x="213" y="9"/>
                  </a:lnTo>
                  <a:lnTo>
                    <a:pt x="215" y="16"/>
                  </a:lnTo>
                  <a:lnTo>
                    <a:pt x="213" y="21"/>
                  </a:lnTo>
                  <a:lnTo>
                    <a:pt x="210" y="25"/>
                  </a:lnTo>
                  <a:lnTo>
                    <a:pt x="208" y="30"/>
                  </a:lnTo>
                  <a:lnTo>
                    <a:pt x="206" y="30"/>
                  </a:lnTo>
                  <a:lnTo>
                    <a:pt x="201" y="32"/>
                  </a:lnTo>
                  <a:lnTo>
                    <a:pt x="197" y="32"/>
                  </a:lnTo>
                  <a:lnTo>
                    <a:pt x="165" y="46"/>
                  </a:lnTo>
                  <a:lnTo>
                    <a:pt x="135" y="69"/>
                  </a:lnTo>
                  <a:lnTo>
                    <a:pt x="110" y="101"/>
                  </a:lnTo>
                  <a:lnTo>
                    <a:pt x="89" y="139"/>
                  </a:lnTo>
                  <a:lnTo>
                    <a:pt x="75" y="180"/>
                  </a:lnTo>
                  <a:lnTo>
                    <a:pt x="64" y="224"/>
                  </a:lnTo>
                  <a:lnTo>
                    <a:pt x="61" y="262"/>
                  </a:lnTo>
                  <a:lnTo>
                    <a:pt x="64" y="287"/>
                  </a:lnTo>
                  <a:lnTo>
                    <a:pt x="71" y="313"/>
                  </a:lnTo>
                  <a:lnTo>
                    <a:pt x="89" y="338"/>
                  </a:lnTo>
                  <a:lnTo>
                    <a:pt x="132" y="269"/>
                  </a:lnTo>
                  <a:lnTo>
                    <a:pt x="185" y="205"/>
                  </a:lnTo>
                  <a:lnTo>
                    <a:pt x="240" y="153"/>
                  </a:lnTo>
                  <a:lnTo>
                    <a:pt x="302" y="110"/>
                  </a:lnTo>
                  <a:lnTo>
                    <a:pt x="366" y="75"/>
                  </a:lnTo>
                  <a:lnTo>
                    <a:pt x="433" y="55"/>
                  </a:lnTo>
                  <a:lnTo>
                    <a:pt x="499" y="48"/>
                  </a:lnTo>
                  <a:lnTo>
                    <a:pt x="540" y="53"/>
                  </a:lnTo>
                  <a:lnTo>
                    <a:pt x="577" y="64"/>
                  </a:lnTo>
                  <a:lnTo>
                    <a:pt x="609" y="85"/>
                  </a:lnTo>
                  <a:lnTo>
                    <a:pt x="634" y="110"/>
                  </a:lnTo>
                  <a:lnTo>
                    <a:pt x="655" y="144"/>
                  </a:lnTo>
                  <a:lnTo>
                    <a:pt x="669" y="183"/>
                  </a:lnTo>
                  <a:lnTo>
                    <a:pt x="671" y="226"/>
                  </a:lnTo>
                  <a:lnTo>
                    <a:pt x="666" y="283"/>
                  </a:lnTo>
                  <a:lnTo>
                    <a:pt x="648" y="338"/>
                  </a:lnTo>
                  <a:lnTo>
                    <a:pt x="618" y="386"/>
                  </a:lnTo>
                  <a:lnTo>
                    <a:pt x="581" y="431"/>
                  </a:lnTo>
                  <a:lnTo>
                    <a:pt x="538" y="468"/>
                  </a:lnTo>
                  <a:lnTo>
                    <a:pt x="492" y="495"/>
                  </a:lnTo>
                  <a:lnTo>
                    <a:pt x="442" y="513"/>
                  </a:lnTo>
                  <a:lnTo>
                    <a:pt x="391" y="518"/>
                  </a:lnTo>
                  <a:lnTo>
                    <a:pt x="352" y="513"/>
                  </a:lnTo>
                  <a:lnTo>
                    <a:pt x="320" y="500"/>
                  </a:lnTo>
                  <a:lnTo>
                    <a:pt x="295" y="479"/>
                  </a:lnTo>
                  <a:lnTo>
                    <a:pt x="279" y="452"/>
                  </a:lnTo>
                  <a:lnTo>
                    <a:pt x="275" y="420"/>
                  </a:lnTo>
                  <a:lnTo>
                    <a:pt x="275" y="408"/>
                  </a:lnTo>
                  <a:lnTo>
                    <a:pt x="279" y="395"/>
                  </a:lnTo>
                  <a:lnTo>
                    <a:pt x="286" y="381"/>
                  </a:lnTo>
                  <a:lnTo>
                    <a:pt x="295" y="372"/>
                  </a:lnTo>
                  <a:lnTo>
                    <a:pt x="313" y="367"/>
                  </a:lnTo>
                  <a:lnTo>
                    <a:pt x="320" y="370"/>
                  </a:lnTo>
                  <a:lnTo>
                    <a:pt x="327" y="372"/>
                  </a:lnTo>
                  <a:lnTo>
                    <a:pt x="332" y="376"/>
                  </a:lnTo>
                  <a:lnTo>
                    <a:pt x="334" y="381"/>
                  </a:lnTo>
                  <a:lnTo>
                    <a:pt x="336" y="388"/>
                  </a:lnTo>
                  <a:lnTo>
                    <a:pt x="339" y="392"/>
                  </a:lnTo>
                  <a:lnTo>
                    <a:pt x="336" y="399"/>
                  </a:lnTo>
                  <a:lnTo>
                    <a:pt x="334" y="406"/>
                  </a:lnTo>
                  <a:lnTo>
                    <a:pt x="329" y="413"/>
                  </a:lnTo>
                  <a:lnTo>
                    <a:pt x="323" y="420"/>
                  </a:lnTo>
                  <a:lnTo>
                    <a:pt x="316" y="424"/>
                  </a:lnTo>
                  <a:lnTo>
                    <a:pt x="320" y="447"/>
                  </a:lnTo>
                  <a:lnTo>
                    <a:pt x="332" y="465"/>
                  </a:lnTo>
                  <a:lnTo>
                    <a:pt x="348" y="477"/>
                  </a:lnTo>
                  <a:lnTo>
                    <a:pt x="368" y="486"/>
                  </a:lnTo>
                  <a:lnTo>
                    <a:pt x="391" y="488"/>
                  </a:lnTo>
                  <a:lnTo>
                    <a:pt x="414" y="486"/>
                  </a:lnTo>
                  <a:lnTo>
                    <a:pt x="442" y="477"/>
                  </a:lnTo>
                  <a:lnTo>
                    <a:pt x="472" y="459"/>
                  </a:lnTo>
                  <a:lnTo>
                    <a:pt x="501" y="433"/>
                  </a:lnTo>
                  <a:lnTo>
                    <a:pt x="531" y="395"/>
                  </a:lnTo>
                  <a:lnTo>
                    <a:pt x="547" y="365"/>
                  </a:lnTo>
                  <a:lnTo>
                    <a:pt x="561" y="329"/>
                  </a:lnTo>
                  <a:lnTo>
                    <a:pt x="572" y="290"/>
                  </a:lnTo>
                  <a:lnTo>
                    <a:pt x="581" y="253"/>
                  </a:lnTo>
                  <a:lnTo>
                    <a:pt x="586" y="219"/>
                  </a:lnTo>
                  <a:lnTo>
                    <a:pt x="588" y="192"/>
                  </a:lnTo>
                  <a:lnTo>
                    <a:pt x="586" y="160"/>
                  </a:lnTo>
                  <a:lnTo>
                    <a:pt x="579" y="132"/>
                  </a:lnTo>
                  <a:lnTo>
                    <a:pt x="565" y="112"/>
                  </a:lnTo>
                  <a:lnTo>
                    <a:pt x="547" y="94"/>
                  </a:lnTo>
                  <a:lnTo>
                    <a:pt x="524" y="85"/>
                  </a:lnTo>
                  <a:lnTo>
                    <a:pt x="497" y="80"/>
                  </a:lnTo>
                  <a:lnTo>
                    <a:pt x="437" y="87"/>
                  </a:lnTo>
                  <a:lnTo>
                    <a:pt x="378" y="105"/>
                  </a:lnTo>
                  <a:lnTo>
                    <a:pt x="318" y="137"/>
                  </a:lnTo>
                  <a:lnTo>
                    <a:pt x="261" y="178"/>
                  </a:lnTo>
                  <a:lnTo>
                    <a:pt x="206" y="230"/>
                  </a:lnTo>
                  <a:lnTo>
                    <a:pt x="158" y="294"/>
                  </a:lnTo>
                  <a:lnTo>
                    <a:pt x="114" y="367"/>
                  </a:lnTo>
                  <a:lnTo>
                    <a:pt x="114" y="367"/>
                  </a:lnTo>
                  <a:lnTo>
                    <a:pt x="128" y="381"/>
                  </a:lnTo>
                  <a:lnTo>
                    <a:pt x="144" y="399"/>
                  </a:lnTo>
                  <a:lnTo>
                    <a:pt x="160" y="420"/>
                  </a:lnTo>
                  <a:lnTo>
                    <a:pt x="176" y="438"/>
                  </a:lnTo>
                  <a:lnTo>
                    <a:pt x="190" y="454"/>
                  </a:lnTo>
                  <a:lnTo>
                    <a:pt x="215" y="481"/>
                  </a:lnTo>
                  <a:lnTo>
                    <a:pt x="231" y="502"/>
                  </a:lnTo>
                  <a:lnTo>
                    <a:pt x="242" y="520"/>
                  </a:lnTo>
                  <a:lnTo>
                    <a:pt x="247" y="541"/>
                  </a:lnTo>
                  <a:lnTo>
                    <a:pt x="249" y="566"/>
                  </a:lnTo>
                  <a:lnTo>
                    <a:pt x="242" y="611"/>
                  </a:lnTo>
                  <a:lnTo>
                    <a:pt x="226" y="655"/>
                  </a:lnTo>
                  <a:lnTo>
                    <a:pt x="199" y="691"/>
                  </a:lnTo>
                  <a:lnTo>
                    <a:pt x="167" y="721"/>
                  </a:lnTo>
                  <a:lnTo>
                    <a:pt x="128" y="741"/>
                  </a:lnTo>
                  <a:lnTo>
                    <a:pt x="89" y="748"/>
                  </a:lnTo>
                  <a:lnTo>
                    <a:pt x="59" y="744"/>
                  </a:lnTo>
                  <a:lnTo>
                    <a:pt x="39" y="734"/>
                  </a:lnTo>
                  <a:lnTo>
                    <a:pt x="23" y="718"/>
                  </a:lnTo>
                  <a:lnTo>
                    <a:pt x="11" y="700"/>
                  </a:lnTo>
                  <a:lnTo>
                    <a:pt x="6" y="680"/>
                  </a:lnTo>
                  <a:lnTo>
                    <a:pt x="2" y="661"/>
                  </a:lnTo>
                  <a:lnTo>
                    <a:pt x="2" y="646"/>
                  </a:lnTo>
                  <a:lnTo>
                    <a:pt x="0" y="634"/>
                  </a:lnTo>
                  <a:lnTo>
                    <a:pt x="4" y="588"/>
                  </a:lnTo>
                  <a:lnTo>
                    <a:pt x="13" y="543"/>
                  </a:lnTo>
                  <a:lnTo>
                    <a:pt x="25" y="495"/>
                  </a:lnTo>
                  <a:lnTo>
                    <a:pt x="36" y="454"/>
                  </a:lnTo>
                  <a:lnTo>
                    <a:pt x="48" y="417"/>
                  </a:lnTo>
                  <a:lnTo>
                    <a:pt x="36" y="406"/>
                  </a:lnTo>
                  <a:lnTo>
                    <a:pt x="23" y="388"/>
                  </a:lnTo>
                  <a:lnTo>
                    <a:pt x="11" y="365"/>
                  </a:lnTo>
                  <a:lnTo>
                    <a:pt x="4" y="338"/>
                  </a:lnTo>
                  <a:lnTo>
                    <a:pt x="0" y="299"/>
                  </a:lnTo>
                  <a:lnTo>
                    <a:pt x="6" y="242"/>
                  </a:lnTo>
                  <a:lnTo>
                    <a:pt x="20" y="189"/>
                  </a:lnTo>
                  <a:lnTo>
                    <a:pt x="41" y="137"/>
                  </a:lnTo>
                  <a:lnTo>
                    <a:pt x="66" y="94"/>
                  </a:lnTo>
                  <a:lnTo>
                    <a:pt x="98" y="55"/>
                  </a:lnTo>
                  <a:lnTo>
                    <a:pt x="130" y="25"/>
                  </a:lnTo>
                  <a:lnTo>
                    <a:pt x="165" y="7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5902" y="4978"/>
              <a:ext cx="188" cy="476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14" y="6"/>
                </a:cxn>
                <a:cxn ang="0">
                  <a:pos x="139" y="20"/>
                </a:cxn>
                <a:cxn ang="0">
                  <a:pos x="160" y="43"/>
                </a:cxn>
                <a:cxn ang="0">
                  <a:pos x="174" y="77"/>
                </a:cxn>
                <a:cxn ang="0">
                  <a:pos x="183" y="116"/>
                </a:cxn>
                <a:cxn ang="0">
                  <a:pos x="188" y="166"/>
                </a:cxn>
                <a:cxn ang="0">
                  <a:pos x="188" y="166"/>
                </a:cxn>
                <a:cxn ang="0">
                  <a:pos x="183" y="225"/>
                </a:cxn>
                <a:cxn ang="0">
                  <a:pos x="169" y="280"/>
                </a:cxn>
                <a:cxn ang="0">
                  <a:pos x="153" y="330"/>
                </a:cxn>
                <a:cxn ang="0">
                  <a:pos x="133" y="371"/>
                </a:cxn>
                <a:cxn ang="0">
                  <a:pos x="110" y="408"/>
                </a:cxn>
                <a:cxn ang="0">
                  <a:pos x="87" y="437"/>
                </a:cxn>
                <a:cxn ang="0">
                  <a:pos x="66" y="458"/>
                </a:cxn>
                <a:cxn ang="0">
                  <a:pos x="50" y="472"/>
                </a:cxn>
                <a:cxn ang="0">
                  <a:pos x="41" y="476"/>
                </a:cxn>
                <a:cxn ang="0">
                  <a:pos x="36" y="474"/>
                </a:cxn>
                <a:cxn ang="0">
                  <a:pos x="29" y="472"/>
                </a:cxn>
                <a:cxn ang="0">
                  <a:pos x="27" y="465"/>
                </a:cxn>
                <a:cxn ang="0">
                  <a:pos x="25" y="458"/>
                </a:cxn>
                <a:cxn ang="0">
                  <a:pos x="25" y="456"/>
                </a:cxn>
                <a:cxn ang="0">
                  <a:pos x="27" y="453"/>
                </a:cxn>
                <a:cxn ang="0">
                  <a:pos x="27" y="451"/>
                </a:cxn>
                <a:cxn ang="0">
                  <a:pos x="29" y="449"/>
                </a:cxn>
                <a:cxn ang="0">
                  <a:pos x="32" y="444"/>
                </a:cxn>
                <a:cxn ang="0">
                  <a:pos x="36" y="440"/>
                </a:cxn>
                <a:cxn ang="0">
                  <a:pos x="43" y="433"/>
                </a:cxn>
                <a:cxn ang="0">
                  <a:pos x="75" y="396"/>
                </a:cxn>
                <a:cxn ang="0">
                  <a:pos x="105" y="351"/>
                </a:cxn>
                <a:cxn ang="0">
                  <a:pos x="128" y="296"/>
                </a:cxn>
                <a:cxn ang="0">
                  <a:pos x="146" y="235"/>
                </a:cxn>
                <a:cxn ang="0">
                  <a:pos x="151" y="166"/>
                </a:cxn>
                <a:cxn ang="0">
                  <a:pos x="151" y="157"/>
                </a:cxn>
                <a:cxn ang="0">
                  <a:pos x="151" y="150"/>
                </a:cxn>
                <a:cxn ang="0">
                  <a:pos x="151" y="146"/>
                </a:cxn>
                <a:cxn ang="0">
                  <a:pos x="151" y="143"/>
                </a:cxn>
                <a:cxn ang="0">
                  <a:pos x="151" y="143"/>
                </a:cxn>
                <a:cxn ang="0">
                  <a:pos x="149" y="143"/>
                </a:cxn>
                <a:cxn ang="0">
                  <a:pos x="146" y="143"/>
                </a:cxn>
                <a:cxn ang="0">
                  <a:pos x="146" y="143"/>
                </a:cxn>
                <a:cxn ang="0">
                  <a:pos x="144" y="146"/>
                </a:cxn>
                <a:cxn ang="0">
                  <a:pos x="142" y="148"/>
                </a:cxn>
                <a:cxn ang="0">
                  <a:pos x="114" y="164"/>
                </a:cxn>
                <a:cxn ang="0">
                  <a:pos x="87" y="168"/>
                </a:cxn>
                <a:cxn ang="0">
                  <a:pos x="57" y="164"/>
                </a:cxn>
                <a:cxn ang="0">
                  <a:pos x="32" y="150"/>
                </a:cxn>
                <a:cxn ang="0">
                  <a:pos x="16" y="132"/>
                </a:cxn>
                <a:cxn ang="0">
                  <a:pos x="4" y="109"/>
                </a:cxn>
                <a:cxn ang="0">
                  <a:pos x="0" y="84"/>
                </a:cxn>
                <a:cxn ang="0">
                  <a:pos x="4" y="59"/>
                </a:cxn>
                <a:cxn ang="0">
                  <a:pos x="16" y="36"/>
                </a:cxn>
                <a:cxn ang="0">
                  <a:pos x="32" y="18"/>
                </a:cxn>
                <a:cxn ang="0">
                  <a:pos x="57" y="4"/>
                </a:cxn>
                <a:cxn ang="0">
                  <a:pos x="87" y="0"/>
                </a:cxn>
              </a:cxnLst>
              <a:rect l="0" t="0" r="r" b="b"/>
              <a:pathLst>
                <a:path w="188" h="476">
                  <a:moveTo>
                    <a:pt x="87" y="0"/>
                  </a:moveTo>
                  <a:lnTo>
                    <a:pt x="114" y="6"/>
                  </a:lnTo>
                  <a:lnTo>
                    <a:pt x="139" y="20"/>
                  </a:lnTo>
                  <a:lnTo>
                    <a:pt x="160" y="43"/>
                  </a:lnTo>
                  <a:lnTo>
                    <a:pt x="174" y="77"/>
                  </a:lnTo>
                  <a:lnTo>
                    <a:pt x="183" y="116"/>
                  </a:lnTo>
                  <a:lnTo>
                    <a:pt x="188" y="166"/>
                  </a:lnTo>
                  <a:lnTo>
                    <a:pt x="188" y="166"/>
                  </a:lnTo>
                  <a:lnTo>
                    <a:pt x="183" y="225"/>
                  </a:lnTo>
                  <a:lnTo>
                    <a:pt x="169" y="280"/>
                  </a:lnTo>
                  <a:lnTo>
                    <a:pt x="153" y="330"/>
                  </a:lnTo>
                  <a:lnTo>
                    <a:pt x="133" y="371"/>
                  </a:lnTo>
                  <a:lnTo>
                    <a:pt x="110" y="408"/>
                  </a:lnTo>
                  <a:lnTo>
                    <a:pt x="87" y="437"/>
                  </a:lnTo>
                  <a:lnTo>
                    <a:pt x="66" y="458"/>
                  </a:lnTo>
                  <a:lnTo>
                    <a:pt x="50" y="472"/>
                  </a:lnTo>
                  <a:lnTo>
                    <a:pt x="41" y="476"/>
                  </a:lnTo>
                  <a:lnTo>
                    <a:pt x="36" y="474"/>
                  </a:lnTo>
                  <a:lnTo>
                    <a:pt x="29" y="472"/>
                  </a:lnTo>
                  <a:lnTo>
                    <a:pt x="27" y="465"/>
                  </a:lnTo>
                  <a:lnTo>
                    <a:pt x="25" y="458"/>
                  </a:lnTo>
                  <a:lnTo>
                    <a:pt x="25" y="456"/>
                  </a:lnTo>
                  <a:lnTo>
                    <a:pt x="27" y="453"/>
                  </a:lnTo>
                  <a:lnTo>
                    <a:pt x="27" y="451"/>
                  </a:lnTo>
                  <a:lnTo>
                    <a:pt x="29" y="449"/>
                  </a:lnTo>
                  <a:lnTo>
                    <a:pt x="32" y="444"/>
                  </a:lnTo>
                  <a:lnTo>
                    <a:pt x="36" y="440"/>
                  </a:lnTo>
                  <a:lnTo>
                    <a:pt x="43" y="433"/>
                  </a:lnTo>
                  <a:lnTo>
                    <a:pt x="75" y="396"/>
                  </a:lnTo>
                  <a:lnTo>
                    <a:pt x="105" y="351"/>
                  </a:lnTo>
                  <a:lnTo>
                    <a:pt x="128" y="296"/>
                  </a:lnTo>
                  <a:lnTo>
                    <a:pt x="146" y="235"/>
                  </a:lnTo>
                  <a:lnTo>
                    <a:pt x="151" y="166"/>
                  </a:lnTo>
                  <a:lnTo>
                    <a:pt x="151" y="157"/>
                  </a:lnTo>
                  <a:lnTo>
                    <a:pt x="151" y="150"/>
                  </a:lnTo>
                  <a:lnTo>
                    <a:pt x="151" y="146"/>
                  </a:lnTo>
                  <a:lnTo>
                    <a:pt x="151" y="143"/>
                  </a:lnTo>
                  <a:lnTo>
                    <a:pt x="151" y="143"/>
                  </a:lnTo>
                  <a:lnTo>
                    <a:pt x="149" y="143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4" y="146"/>
                  </a:lnTo>
                  <a:lnTo>
                    <a:pt x="142" y="148"/>
                  </a:lnTo>
                  <a:lnTo>
                    <a:pt x="114" y="164"/>
                  </a:lnTo>
                  <a:lnTo>
                    <a:pt x="87" y="168"/>
                  </a:lnTo>
                  <a:lnTo>
                    <a:pt x="57" y="164"/>
                  </a:lnTo>
                  <a:lnTo>
                    <a:pt x="32" y="150"/>
                  </a:lnTo>
                  <a:lnTo>
                    <a:pt x="16" y="132"/>
                  </a:lnTo>
                  <a:lnTo>
                    <a:pt x="4" y="109"/>
                  </a:lnTo>
                  <a:lnTo>
                    <a:pt x="0" y="84"/>
                  </a:lnTo>
                  <a:lnTo>
                    <a:pt x="4" y="59"/>
                  </a:lnTo>
                  <a:lnTo>
                    <a:pt x="16" y="36"/>
                  </a:lnTo>
                  <a:lnTo>
                    <a:pt x="32" y="18"/>
                  </a:lnTo>
                  <a:lnTo>
                    <a:pt x="57" y="4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6507" y="4444"/>
              <a:ext cx="840" cy="1044"/>
            </a:xfrm>
            <a:custGeom>
              <a:avLst/>
              <a:gdLst/>
              <a:ahLst/>
              <a:cxnLst>
                <a:cxn ang="0">
                  <a:pos x="357" y="5"/>
                </a:cxn>
                <a:cxn ang="0">
                  <a:pos x="430" y="37"/>
                </a:cxn>
                <a:cxn ang="0">
                  <a:pos x="485" y="96"/>
                </a:cxn>
                <a:cxn ang="0">
                  <a:pos x="524" y="173"/>
                </a:cxn>
                <a:cxn ang="0">
                  <a:pos x="570" y="317"/>
                </a:cxn>
                <a:cxn ang="0">
                  <a:pos x="586" y="426"/>
                </a:cxn>
                <a:cxn ang="0">
                  <a:pos x="591" y="499"/>
                </a:cxn>
                <a:cxn ang="0">
                  <a:pos x="723" y="180"/>
                </a:cxn>
                <a:cxn ang="0">
                  <a:pos x="804" y="23"/>
                </a:cxn>
                <a:cxn ang="0">
                  <a:pos x="813" y="18"/>
                </a:cxn>
                <a:cxn ang="0">
                  <a:pos x="820" y="16"/>
                </a:cxn>
                <a:cxn ang="0">
                  <a:pos x="827" y="16"/>
                </a:cxn>
                <a:cxn ang="0">
                  <a:pos x="833" y="21"/>
                </a:cxn>
                <a:cxn ang="0">
                  <a:pos x="840" y="25"/>
                </a:cxn>
                <a:cxn ang="0">
                  <a:pos x="838" y="41"/>
                </a:cxn>
                <a:cxn ang="0">
                  <a:pos x="820" y="78"/>
                </a:cxn>
                <a:cxn ang="0">
                  <a:pos x="781" y="155"/>
                </a:cxn>
                <a:cxn ang="0">
                  <a:pos x="712" y="301"/>
                </a:cxn>
                <a:cxn ang="0">
                  <a:pos x="646" y="463"/>
                </a:cxn>
                <a:cxn ang="0">
                  <a:pos x="593" y="611"/>
                </a:cxn>
                <a:cxn ang="0">
                  <a:pos x="575" y="709"/>
                </a:cxn>
                <a:cxn ang="0">
                  <a:pos x="554" y="810"/>
                </a:cxn>
                <a:cxn ang="0">
                  <a:pos x="520" y="951"/>
                </a:cxn>
                <a:cxn ang="0">
                  <a:pos x="494" y="1019"/>
                </a:cxn>
                <a:cxn ang="0">
                  <a:pos x="469" y="1044"/>
                </a:cxn>
                <a:cxn ang="0">
                  <a:pos x="455" y="1040"/>
                </a:cxn>
                <a:cxn ang="0">
                  <a:pos x="449" y="1024"/>
                </a:cxn>
                <a:cxn ang="0">
                  <a:pos x="451" y="994"/>
                </a:cxn>
                <a:cxn ang="0">
                  <a:pos x="465" y="919"/>
                </a:cxn>
                <a:cxn ang="0">
                  <a:pos x="490" y="823"/>
                </a:cxn>
                <a:cxn ang="0">
                  <a:pos x="517" y="721"/>
                </a:cxn>
                <a:cxn ang="0">
                  <a:pos x="536" y="659"/>
                </a:cxn>
                <a:cxn ang="0">
                  <a:pos x="545" y="620"/>
                </a:cxn>
                <a:cxn ang="0">
                  <a:pos x="552" y="561"/>
                </a:cxn>
                <a:cxn ang="0">
                  <a:pos x="552" y="486"/>
                </a:cxn>
                <a:cxn ang="0">
                  <a:pos x="547" y="410"/>
                </a:cxn>
                <a:cxn ang="0">
                  <a:pos x="531" y="328"/>
                </a:cxn>
                <a:cxn ang="0">
                  <a:pos x="504" y="249"/>
                </a:cxn>
                <a:cxn ang="0">
                  <a:pos x="455" y="180"/>
                </a:cxn>
                <a:cxn ang="0">
                  <a:pos x="387" y="132"/>
                </a:cxn>
                <a:cxn ang="0">
                  <a:pos x="290" y="114"/>
                </a:cxn>
                <a:cxn ang="0">
                  <a:pos x="263" y="116"/>
                </a:cxn>
                <a:cxn ang="0">
                  <a:pos x="213" y="125"/>
                </a:cxn>
                <a:cxn ang="0">
                  <a:pos x="148" y="155"/>
                </a:cxn>
                <a:cxn ang="0">
                  <a:pos x="87" y="210"/>
                </a:cxn>
                <a:cxn ang="0">
                  <a:pos x="36" y="299"/>
                </a:cxn>
                <a:cxn ang="0">
                  <a:pos x="32" y="308"/>
                </a:cxn>
                <a:cxn ang="0">
                  <a:pos x="18" y="306"/>
                </a:cxn>
                <a:cxn ang="0">
                  <a:pos x="6" y="303"/>
                </a:cxn>
                <a:cxn ang="0">
                  <a:pos x="0" y="296"/>
                </a:cxn>
                <a:cxn ang="0">
                  <a:pos x="2" y="271"/>
                </a:cxn>
                <a:cxn ang="0">
                  <a:pos x="25" y="217"/>
                </a:cxn>
                <a:cxn ang="0">
                  <a:pos x="66" y="144"/>
                </a:cxn>
                <a:cxn ang="0">
                  <a:pos x="130" y="75"/>
                </a:cxn>
                <a:cxn ang="0">
                  <a:pos x="213" y="21"/>
                </a:cxn>
                <a:cxn ang="0">
                  <a:pos x="313" y="0"/>
                </a:cxn>
              </a:cxnLst>
              <a:rect l="0" t="0" r="r" b="b"/>
              <a:pathLst>
                <a:path w="840" h="1044">
                  <a:moveTo>
                    <a:pt x="313" y="0"/>
                  </a:moveTo>
                  <a:lnTo>
                    <a:pt x="357" y="5"/>
                  </a:lnTo>
                  <a:lnTo>
                    <a:pt x="396" y="16"/>
                  </a:lnTo>
                  <a:lnTo>
                    <a:pt x="430" y="37"/>
                  </a:lnTo>
                  <a:lnTo>
                    <a:pt x="460" y="64"/>
                  </a:lnTo>
                  <a:lnTo>
                    <a:pt x="485" y="96"/>
                  </a:lnTo>
                  <a:lnTo>
                    <a:pt x="506" y="135"/>
                  </a:lnTo>
                  <a:lnTo>
                    <a:pt x="524" y="173"/>
                  </a:lnTo>
                  <a:lnTo>
                    <a:pt x="552" y="249"/>
                  </a:lnTo>
                  <a:lnTo>
                    <a:pt x="570" y="317"/>
                  </a:lnTo>
                  <a:lnTo>
                    <a:pt x="581" y="376"/>
                  </a:lnTo>
                  <a:lnTo>
                    <a:pt x="586" y="426"/>
                  </a:lnTo>
                  <a:lnTo>
                    <a:pt x="588" y="470"/>
                  </a:lnTo>
                  <a:lnTo>
                    <a:pt x="591" y="499"/>
                  </a:lnTo>
                  <a:lnTo>
                    <a:pt x="655" y="338"/>
                  </a:lnTo>
                  <a:lnTo>
                    <a:pt x="723" y="180"/>
                  </a:lnTo>
                  <a:lnTo>
                    <a:pt x="801" y="27"/>
                  </a:lnTo>
                  <a:lnTo>
                    <a:pt x="804" y="23"/>
                  </a:lnTo>
                  <a:lnTo>
                    <a:pt x="808" y="18"/>
                  </a:lnTo>
                  <a:lnTo>
                    <a:pt x="813" y="18"/>
                  </a:lnTo>
                  <a:lnTo>
                    <a:pt x="817" y="16"/>
                  </a:lnTo>
                  <a:lnTo>
                    <a:pt x="820" y="16"/>
                  </a:lnTo>
                  <a:lnTo>
                    <a:pt x="822" y="16"/>
                  </a:lnTo>
                  <a:lnTo>
                    <a:pt x="827" y="16"/>
                  </a:lnTo>
                  <a:lnTo>
                    <a:pt x="829" y="18"/>
                  </a:lnTo>
                  <a:lnTo>
                    <a:pt x="833" y="21"/>
                  </a:lnTo>
                  <a:lnTo>
                    <a:pt x="838" y="23"/>
                  </a:lnTo>
                  <a:lnTo>
                    <a:pt x="840" y="25"/>
                  </a:lnTo>
                  <a:lnTo>
                    <a:pt x="840" y="32"/>
                  </a:lnTo>
                  <a:lnTo>
                    <a:pt x="838" y="41"/>
                  </a:lnTo>
                  <a:lnTo>
                    <a:pt x="829" y="59"/>
                  </a:lnTo>
                  <a:lnTo>
                    <a:pt x="820" y="78"/>
                  </a:lnTo>
                  <a:lnTo>
                    <a:pt x="810" y="94"/>
                  </a:lnTo>
                  <a:lnTo>
                    <a:pt x="781" y="155"/>
                  </a:lnTo>
                  <a:lnTo>
                    <a:pt x="749" y="224"/>
                  </a:lnTo>
                  <a:lnTo>
                    <a:pt x="712" y="301"/>
                  </a:lnTo>
                  <a:lnTo>
                    <a:pt x="678" y="381"/>
                  </a:lnTo>
                  <a:lnTo>
                    <a:pt x="646" y="463"/>
                  </a:lnTo>
                  <a:lnTo>
                    <a:pt x="616" y="540"/>
                  </a:lnTo>
                  <a:lnTo>
                    <a:pt x="593" y="611"/>
                  </a:lnTo>
                  <a:lnTo>
                    <a:pt x="579" y="675"/>
                  </a:lnTo>
                  <a:lnTo>
                    <a:pt x="575" y="709"/>
                  </a:lnTo>
                  <a:lnTo>
                    <a:pt x="565" y="755"/>
                  </a:lnTo>
                  <a:lnTo>
                    <a:pt x="554" y="810"/>
                  </a:lnTo>
                  <a:lnTo>
                    <a:pt x="540" y="873"/>
                  </a:lnTo>
                  <a:lnTo>
                    <a:pt x="520" y="951"/>
                  </a:lnTo>
                  <a:lnTo>
                    <a:pt x="506" y="990"/>
                  </a:lnTo>
                  <a:lnTo>
                    <a:pt x="494" y="1019"/>
                  </a:lnTo>
                  <a:lnTo>
                    <a:pt x="483" y="1038"/>
                  </a:lnTo>
                  <a:lnTo>
                    <a:pt x="469" y="1044"/>
                  </a:lnTo>
                  <a:lnTo>
                    <a:pt x="462" y="1044"/>
                  </a:lnTo>
                  <a:lnTo>
                    <a:pt x="455" y="1040"/>
                  </a:lnTo>
                  <a:lnTo>
                    <a:pt x="453" y="1033"/>
                  </a:lnTo>
                  <a:lnTo>
                    <a:pt x="449" y="1024"/>
                  </a:lnTo>
                  <a:lnTo>
                    <a:pt x="449" y="1015"/>
                  </a:lnTo>
                  <a:lnTo>
                    <a:pt x="451" y="994"/>
                  </a:lnTo>
                  <a:lnTo>
                    <a:pt x="458" y="960"/>
                  </a:lnTo>
                  <a:lnTo>
                    <a:pt x="465" y="919"/>
                  </a:lnTo>
                  <a:lnTo>
                    <a:pt x="476" y="873"/>
                  </a:lnTo>
                  <a:lnTo>
                    <a:pt x="490" y="823"/>
                  </a:lnTo>
                  <a:lnTo>
                    <a:pt x="504" y="771"/>
                  </a:lnTo>
                  <a:lnTo>
                    <a:pt x="517" y="721"/>
                  </a:lnTo>
                  <a:lnTo>
                    <a:pt x="531" y="675"/>
                  </a:lnTo>
                  <a:lnTo>
                    <a:pt x="536" y="659"/>
                  </a:lnTo>
                  <a:lnTo>
                    <a:pt x="542" y="641"/>
                  </a:lnTo>
                  <a:lnTo>
                    <a:pt x="545" y="620"/>
                  </a:lnTo>
                  <a:lnTo>
                    <a:pt x="549" y="593"/>
                  </a:lnTo>
                  <a:lnTo>
                    <a:pt x="552" y="561"/>
                  </a:lnTo>
                  <a:lnTo>
                    <a:pt x="552" y="518"/>
                  </a:lnTo>
                  <a:lnTo>
                    <a:pt x="552" y="486"/>
                  </a:lnTo>
                  <a:lnTo>
                    <a:pt x="549" y="449"/>
                  </a:lnTo>
                  <a:lnTo>
                    <a:pt x="547" y="410"/>
                  </a:lnTo>
                  <a:lnTo>
                    <a:pt x="540" y="372"/>
                  </a:lnTo>
                  <a:lnTo>
                    <a:pt x="531" y="328"/>
                  </a:lnTo>
                  <a:lnTo>
                    <a:pt x="520" y="290"/>
                  </a:lnTo>
                  <a:lnTo>
                    <a:pt x="504" y="249"/>
                  </a:lnTo>
                  <a:lnTo>
                    <a:pt x="483" y="212"/>
                  </a:lnTo>
                  <a:lnTo>
                    <a:pt x="455" y="180"/>
                  </a:lnTo>
                  <a:lnTo>
                    <a:pt x="426" y="153"/>
                  </a:lnTo>
                  <a:lnTo>
                    <a:pt x="387" y="132"/>
                  </a:lnTo>
                  <a:lnTo>
                    <a:pt x="343" y="119"/>
                  </a:lnTo>
                  <a:lnTo>
                    <a:pt x="290" y="114"/>
                  </a:lnTo>
                  <a:lnTo>
                    <a:pt x="281" y="114"/>
                  </a:lnTo>
                  <a:lnTo>
                    <a:pt x="263" y="116"/>
                  </a:lnTo>
                  <a:lnTo>
                    <a:pt x="240" y="119"/>
                  </a:lnTo>
                  <a:lnTo>
                    <a:pt x="213" y="125"/>
                  </a:lnTo>
                  <a:lnTo>
                    <a:pt x="180" y="137"/>
                  </a:lnTo>
                  <a:lnTo>
                    <a:pt x="148" y="155"/>
                  </a:lnTo>
                  <a:lnTo>
                    <a:pt x="116" y="178"/>
                  </a:lnTo>
                  <a:lnTo>
                    <a:pt x="87" y="210"/>
                  </a:lnTo>
                  <a:lnTo>
                    <a:pt x="59" y="249"/>
                  </a:lnTo>
                  <a:lnTo>
                    <a:pt x="36" y="299"/>
                  </a:lnTo>
                  <a:lnTo>
                    <a:pt x="36" y="299"/>
                  </a:lnTo>
                  <a:lnTo>
                    <a:pt x="32" y="308"/>
                  </a:lnTo>
                  <a:lnTo>
                    <a:pt x="25" y="308"/>
                  </a:lnTo>
                  <a:lnTo>
                    <a:pt x="18" y="306"/>
                  </a:lnTo>
                  <a:lnTo>
                    <a:pt x="11" y="306"/>
                  </a:lnTo>
                  <a:lnTo>
                    <a:pt x="6" y="303"/>
                  </a:lnTo>
                  <a:lnTo>
                    <a:pt x="2" y="301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71"/>
                  </a:lnTo>
                  <a:lnTo>
                    <a:pt x="11" y="246"/>
                  </a:lnTo>
                  <a:lnTo>
                    <a:pt x="25" y="217"/>
                  </a:lnTo>
                  <a:lnTo>
                    <a:pt x="43" y="180"/>
                  </a:lnTo>
                  <a:lnTo>
                    <a:pt x="66" y="144"/>
                  </a:lnTo>
                  <a:lnTo>
                    <a:pt x="96" y="110"/>
                  </a:lnTo>
                  <a:lnTo>
                    <a:pt x="130" y="75"/>
                  </a:lnTo>
                  <a:lnTo>
                    <a:pt x="169" y="43"/>
                  </a:lnTo>
                  <a:lnTo>
                    <a:pt x="213" y="21"/>
                  </a:lnTo>
                  <a:lnTo>
                    <a:pt x="261" y="5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 noEditPoints="1"/>
            </p:cNvSpPr>
            <p:nvPr/>
          </p:nvSpPr>
          <p:spPr bwMode="auto">
            <a:xfrm>
              <a:off x="7361" y="4631"/>
              <a:ext cx="346" cy="755"/>
            </a:xfrm>
            <a:custGeom>
              <a:avLst/>
              <a:gdLst/>
              <a:ahLst/>
              <a:cxnLst>
                <a:cxn ang="0">
                  <a:pos x="202" y="255"/>
                </a:cxn>
                <a:cxn ang="0">
                  <a:pos x="252" y="290"/>
                </a:cxn>
                <a:cxn ang="0">
                  <a:pos x="273" y="344"/>
                </a:cxn>
                <a:cxn ang="0">
                  <a:pos x="270" y="363"/>
                </a:cxn>
                <a:cxn ang="0">
                  <a:pos x="268" y="381"/>
                </a:cxn>
                <a:cxn ang="0">
                  <a:pos x="257" y="410"/>
                </a:cxn>
                <a:cxn ang="0">
                  <a:pos x="236" y="461"/>
                </a:cxn>
                <a:cxn ang="0">
                  <a:pos x="218" y="509"/>
                </a:cxn>
                <a:cxn ang="0">
                  <a:pos x="174" y="613"/>
                </a:cxn>
                <a:cxn ang="0">
                  <a:pos x="156" y="684"/>
                </a:cxn>
                <a:cxn ang="0">
                  <a:pos x="163" y="714"/>
                </a:cxn>
                <a:cxn ang="0">
                  <a:pos x="183" y="725"/>
                </a:cxn>
                <a:cxn ang="0">
                  <a:pos x="238" y="702"/>
                </a:cxn>
                <a:cxn ang="0">
                  <a:pos x="286" y="636"/>
                </a:cxn>
                <a:cxn ang="0">
                  <a:pos x="307" y="584"/>
                </a:cxn>
                <a:cxn ang="0">
                  <a:pos x="312" y="575"/>
                </a:cxn>
                <a:cxn ang="0">
                  <a:pos x="321" y="570"/>
                </a:cxn>
                <a:cxn ang="0">
                  <a:pos x="330" y="570"/>
                </a:cxn>
                <a:cxn ang="0">
                  <a:pos x="334" y="572"/>
                </a:cxn>
                <a:cxn ang="0">
                  <a:pos x="341" y="575"/>
                </a:cxn>
                <a:cxn ang="0">
                  <a:pos x="346" y="586"/>
                </a:cxn>
                <a:cxn ang="0">
                  <a:pos x="337" y="613"/>
                </a:cxn>
                <a:cxn ang="0">
                  <a:pos x="314" y="661"/>
                </a:cxn>
                <a:cxn ang="0">
                  <a:pos x="275" y="714"/>
                </a:cxn>
                <a:cxn ang="0">
                  <a:pos x="218" y="750"/>
                </a:cxn>
                <a:cxn ang="0">
                  <a:pos x="147" y="750"/>
                </a:cxn>
                <a:cxn ang="0">
                  <a:pos x="94" y="716"/>
                </a:cxn>
                <a:cxn ang="0">
                  <a:pos x="73" y="661"/>
                </a:cxn>
                <a:cxn ang="0">
                  <a:pos x="85" y="613"/>
                </a:cxn>
                <a:cxn ang="0">
                  <a:pos x="154" y="433"/>
                </a:cxn>
                <a:cxn ang="0">
                  <a:pos x="176" y="379"/>
                </a:cxn>
                <a:cxn ang="0">
                  <a:pos x="188" y="344"/>
                </a:cxn>
                <a:cxn ang="0">
                  <a:pos x="190" y="319"/>
                </a:cxn>
                <a:cxn ang="0">
                  <a:pos x="181" y="290"/>
                </a:cxn>
                <a:cxn ang="0">
                  <a:pos x="163" y="281"/>
                </a:cxn>
                <a:cxn ang="0">
                  <a:pos x="110" y="301"/>
                </a:cxn>
                <a:cxn ang="0">
                  <a:pos x="62" y="365"/>
                </a:cxn>
                <a:cxn ang="0">
                  <a:pos x="39" y="424"/>
                </a:cxn>
                <a:cxn ang="0">
                  <a:pos x="34" y="433"/>
                </a:cxn>
                <a:cxn ang="0">
                  <a:pos x="21" y="436"/>
                </a:cxn>
                <a:cxn ang="0">
                  <a:pos x="14" y="436"/>
                </a:cxn>
                <a:cxn ang="0">
                  <a:pos x="7" y="433"/>
                </a:cxn>
                <a:cxn ang="0">
                  <a:pos x="2" y="426"/>
                </a:cxn>
                <a:cxn ang="0">
                  <a:pos x="2" y="410"/>
                </a:cxn>
                <a:cxn ang="0">
                  <a:pos x="18" y="367"/>
                </a:cxn>
                <a:cxn ang="0">
                  <a:pos x="50" y="315"/>
                </a:cxn>
                <a:cxn ang="0">
                  <a:pos x="101" y="269"/>
                </a:cxn>
                <a:cxn ang="0">
                  <a:pos x="167" y="251"/>
                </a:cxn>
                <a:cxn ang="0">
                  <a:pos x="291" y="5"/>
                </a:cxn>
                <a:cxn ang="0">
                  <a:pos x="312" y="27"/>
                </a:cxn>
                <a:cxn ang="0">
                  <a:pos x="309" y="64"/>
                </a:cxn>
                <a:cxn ang="0">
                  <a:pos x="275" y="100"/>
                </a:cxn>
                <a:cxn ang="0">
                  <a:pos x="231" y="100"/>
                </a:cxn>
                <a:cxn ang="0">
                  <a:pos x="208" y="75"/>
                </a:cxn>
                <a:cxn ang="0">
                  <a:pos x="213" y="37"/>
                </a:cxn>
                <a:cxn ang="0">
                  <a:pos x="247" y="5"/>
                </a:cxn>
              </a:cxnLst>
              <a:rect l="0" t="0" r="r" b="b"/>
              <a:pathLst>
                <a:path w="346" h="755">
                  <a:moveTo>
                    <a:pt x="167" y="251"/>
                  </a:moveTo>
                  <a:lnTo>
                    <a:pt x="202" y="255"/>
                  </a:lnTo>
                  <a:lnTo>
                    <a:pt x="229" y="269"/>
                  </a:lnTo>
                  <a:lnTo>
                    <a:pt x="252" y="290"/>
                  </a:lnTo>
                  <a:lnTo>
                    <a:pt x="266" y="315"/>
                  </a:lnTo>
                  <a:lnTo>
                    <a:pt x="273" y="344"/>
                  </a:lnTo>
                  <a:lnTo>
                    <a:pt x="273" y="353"/>
                  </a:lnTo>
                  <a:lnTo>
                    <a:pt x="270" y="363"/>
                  </a:lnTo>
                  <a:lnTo>
                    <a:pt x="268" y="372"/>
                  </a:lnTo>
                  <a:lnTo>
                    <a:pt x="268" y="381"/>
                  </a:lnTo>
                  <a:lnTo>
                    <a:pt x="263" y="392"/>
                  </a:lnTo>
                  <a:lnTo>
                    <a:pt x="257" y="410"/>
                  </a:lnTo>
                  <a:lnTo>
                    <a:pt x="247" y="436"/>
                  </a:lnTo>
                  <a:lnTo>
                    <a:pt x="236" y="461"/>
                  </a:lnTo>
                  <a:lnTo>
                    <a:pt x="227" y="486"/>
                  </a:lnTo>
                  <a:lnTo>
                    <a:pt x="218" y="509"/>
                  </a:lnTo>
                  <a:lnTo>
                    <a:pt x="211" y="522"/>
                  </a:lnTo>
                  <a:lnTo>
                    <a:pt x="174" y="613"/>
                  </a:lnTo>
                  <a:lnTo>
                    <a:pt x="163" y="650"/>
                  </a:lnTo>
                  <a:lnTo>
                    <a:pt x="156" y="684"/>
                  </a:lnTo>
                  <a:lnTo>
                    <a:pt x="158" y="702"/>
                  </a:lnTo>
                  <a:lnTo>
                    <a:pt x="163" y="714"/>
                  </a:lnTo>
                  <a:lnTo>
                    <a:pt x="170" y="723"/>
                  </a:lnTo>
                  <a:lnTo>
                    <a:pt x="183" y="725"/>
                  </a:lnTo>
                  <a:lnTo>
                    <a:pt x="211" y="721"/>
                  </a:lnTo>
                  <a:lnTo>
                    <a:pt x="238" y="702"/>
                  </a:lnTo>
                  <a:lnTo>
                    <a:pt x="263" y="675"/>
                  </a:lnTo>
                  <a:lnTo>
                    <a:pt x="286" y="636"/>
                  </a:lnTo>
                  <a:lnTo>
                    <a:pt x="305" y="588"/>
                  </a:lnTo>
                  <a:lnTo>
                    <a:pt x="307" y="584"/>
                  </a:lnTo>
                  <a:lnTo>
                    <a:pt x="309" y="579"/>
                  </a:lnTo>
                  <a:lnTo>
                    <a:pt x="312" y="575"/>
                  </a:lnTo>
                  <a:lnTo>
                    <a:pt x="314" y="572"/>
                  </a:lnTo>
                  <a:lnTo>
                    <a:pt x="321" y="570"/>
                  </a:lnTo>
                  <a:lnTo>
                    <a:pt x="328" y="570"/>
                  </a:lnTo>
                  <a:lnTo>
                    <a:pt x="330" y="570"/>
                  </a:lnTo>
                  <a:lnTo>
                    <a:pt x="332" y="570"/>
                  </a:lnTo>
                  <a:lnTo>
                    <a:pt x="334" y="572"/>
                  </a:lnTo>
                  <a:lnTo>
                    <a:pt x="339" y="572"/>
                  </a:lnTo>
                  <a:lnTo>
                    <a:pt x="341" y="575"/>
                  </a:lnTo>
                  <a:lnTo>
                    <a:pt x="344" y="579"/>
                  </a:lnTo>
                  <a:lnTo>
                    <a:pt x="346" y="586"/>
                  </a:lnTo>
                  <a:lnTo>
                    <a:pt x="344" y="595"/>
                  </a:lnTo>
                  <a:lnTo>
                    <a:pt x="337" y="613"/>
                  </a:lnTo>
                  <a:lnTo>
                    <a:pt x="328" y="636"/>
                  </a:lnTo>
                  <a:lnTo>
                    <a:pt x="314" y="661"/>
                  </a:lnTo>
                  <a:lnTo>
                    <a:pt x="296" y="689"/>
                  </a:lnTo>
                  <a:lnTo>
                    <a:pt x="275" y="714"/>
                  </a:lnTo>
                  <a:lnTo>
                    <a:pt x="247" y="737"/>
                  </a:lnTo>
                  <a:lnTo>
                    <a:pt x="218" y="750"/>
                  </a:lnTo>
                  <a:lnTo>
                    <a:pt x="181" y="755"/>
                  </a:lnTo>
                  <a:lnTo>
                    <a:pt x="147" y="750"/>
                  </a:lnTo>
                  <a:lnTo>
                    <a:pt x="117" y="737"/>
                  </a:lnTo>
                  <a:lnTo>
                    <a:pt x="94" y="716"/>
                  </a:lnTo>
                  <a:lnTo>
                    <a:pt x="78" y="691"/>
                  </a:lnTo>
                  <a:lnTo>
                    <a:pt x="73" y="661"/>
                  </a:lnTo>
                  <a:lnTo>
                    <a:pt x="76" y="636"/>
                  </a:lnTo>
                  <a:lnTo>
                    <a:pt x="85" y="613"/>
                  </a:lnTo>
                  <a:lnTo>
                    <a:pt x="85" y="613"/>
                  </a:lnTo>
                  <a:lnTo>
                    <a:pt x="154" y="433"/>
                  </a:lnTo>
                  <a:lnTo>
                    <a:pt x="167" y="401"/>
                  </a:lnTo>
                  <a:lnTo>
                    <a:pt x="176" y="379"/>
                  </a:lnTo>
                  <a:lnTo>
                    <a:pt x="183" y="360"/>
                  </a:lnTo>
                  <a:lnTo>
                    <a:pt x="188" y="344"/>
                  </a:lnTo>
                  <a:lnTo>
                    <a:pt x="188" y="333"/>
                  </a:lnTo>
                  <a:lnTo>
                    <a:pt x="190" y="319"/>
                  </a:lnTo>
                  <a:lnTo>
                    <a:pt x="188" y="301"/>
                  </a:lnTo>
                  <a:lnTo>
                    <a:pt x="181" y="290"/>
                  </a:lnTo>
                  <a:lnTo>
                    <a:pt x="174" y="283"/>
                  </a:lnTo>
                  <a:lnTo>
                    <a:pt x="163" y="281"/>
                  </a:lnTo>
                  <a:lnTo>
                    <a:pt x="135" y="285"/>
                  </a:lnTo>
                  <a:lnTo>
                    <a:pt x="110" y="301"/>
                  </a:lnTo>
                  <a:lnTo>
                    <a:pt x="85" y="326"/>
                  </a:lnTo>
                  <a:lnTo>
                    <a:pt x="62" y="365"/>
                  </a:lnTo>
                  <a:lnTo>
                    <a:pt x="41" y="417"/>
                  </a:lnTo>
                  <a:lnTo>
                    <a:pt x="39" y="424"/>
                  </a:lnTo>
                  <a:lnTo>
                    <a:pt x="37" y="429"/>
                  </a:lnTo>
                  <a:lnTo>
                    <a:pt x="34" y="433"/>
                  </a:lnTo>
                  <a:lnTo>
                    <a:pt x="28" y="436"/>
                  </a:lnTo>
                  <a:lnTo>
                    <a:pt x="21" y="436"/>
                  </a:lnTo>
                  <a:lnTo>
                    <a:pt x="18" y="436"/>
                  </a:lnTo>
                  <a:lnTo>
                    <a:pt x="14" y="436"/>
                  </a:lnTo>
                  <a:lnTo>
                    <a:pt x="11" y="433"/>
                  </a:lnTo>
                  <a:lnTo>
                    <a:pt x="7" y="433"/>
                  </a:lnTo>
                  <a:lnTo>
                    <a:pt x="5" y="429"/>
                  </a:lnTo>
                  <a:lnTo>
                    <a:pt x="2" y="426"/>
                  </a:lnTo>
                  <a:lnTo>
                    <a:pt x="0" y="420"/>
                  </a:lnTo>
                  <a:lnTo>
                    <a:pt x="2" y="410"/>
                  </a:lnTo>
                  <a:lnTo>
                    <a:pt x="9" y="392"/>
                  </a:lnTo>
                  <a:lnTo>
                    <a:pt x="18" y="367"/>
                  </a:lnTo>
                  <a:lnTo>
                    <a:pt x="32" y="342"/>
                  </a:lnTo>
                  <a:lnTo>
                    <a:pt x="50" y="315"/>
                  </a:lnTo>
                  <a:lnTo>
                    <a:pt x="73" y="290"/>
                  </a:lnTo>
                  <a:lnTo>
                    <a:pt x="101" y="269"/>
                  </a:lnTo>
                  <a:lnTo>
                    <a:pt x="131" y="255"/>
                  </a:lnTo>
                  <a:lnTo>
                    <a:pt x="167" y="251"/>
                  </a:lnTo>
                  <a:close/>
                  <a:moveTo>
                    <a:pt x="270" y="0"/>
                  </a:moveTo>
                  <a:lnTo>
                    <a:pt x="291" y="5"/>
                  </a:lnTo>
                  <a:lnTo>
                    <a:pt x="305" y="14"/>
                  </a:lnTo>
                  <a:lnTo>
                    <a:pt x="312" y="27"/>
                  </a:lnTo>
                  <a:lnTo>
                    <a:pt x="314" y="43"/>
                  </a:lnTo>
                  <a:lnTo>
                    <a:pt x="309" y="64"/>
                  </a:lnTo>
                  <a:lnTo>
                    <a:pt x="296" y="84"/>
                  </a:lnTo>
                  <a:lnTo>
                    <a:pt x="275" y="100"/>
                  </a:lnTo>
                  <a:lnTo>
                    <a:pt x="252" y="105"/>
                  </a:lnTo>
                  <a:lnTo>
                    <a:pt x="231" y="100"/>
                  </a:lnTo>
                  <a:lnTo>
                    <a:pt x="218" y="89"/>
                  </a:lnTo>
                  <a:lnTo>
                    <a:pt x="208" y="75"/>
                  </a:lnTo>
                  <a:lnTo>
                    <a:pt x="206" y="59"/>
                  </a:lnTo>
                  <a:lnTo>
                    <a:pt x="213" y="37"/>
                  </a:lnTo>
                  <a:lnTo>
                    <a:pt x="227" y="18"/>
                  </a:lnTo>
                  <a:lnTo>
                    <a:pt x="247" y="5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 noEditPoints="1"/>
            </p:cNvSpPr>
            <p:nvPr/>
          </p:nvSpPr>
          <p:spPr bwMode="auto">
            <a:xfrm>
              <a:off x="7753" y="4631"/>
              <a:ext cx="497" cy="976"/>
            </a:xfrm>
            <a:custGeom>
              <a:avLst/>
              <a:gdLst/>
              <a:ahLst/>
              <a:cxnLst>
                <a:cxn ang="0">
                  <a:pos x="373" y="255"/>
                </a:cxn>
                <a:cxn ang="0">
                  <a:pos x="430" y="292"/>
                </a:cxn>
                <a:cxn ang="0">
                  <a:pos x="453" y="356"/>
                </a:cxn>
                <a:cxn ang="0">
                  <a:pos x="449" y="395"/>
                </a:cxn>
                <a:cxn ang="0">
                  <a:pos x="330" y="846"/>
                </a:cxn>
                <a:cxn ang="0">
                  <a:pos x="275" y="914"/>
                </a:cxn>
                <a:cxn ang="0">
                  <a:pos x="208" y="955"/>
                </a:cxn>
                <a:cxn ang="0">
                  <a:pos x="142" y="974"/>
                </a:cxn>
                <a:cxn ang="0">
                  <a:pos x="75" y="971"/>
                </a:cxn>
                <a:cxn ang="0">
                  <a:pos x="20" y="949"/>
                </a:cxn>
                <a:cxn ang="0">
                  <a:pos x="0" y="903"/>
                </a:cxn>
                <a:cxn ang="0">
                  <a:pos x="18" y="857"/>
                </a:cxn>
                <a:cxn ang="0">
                  <a:pos x="64" y="837"/>
                </a:cxn>
                <a:cxn ang="0">
                  <a:pos x="94" y="848"/>
                </a:cxn>
                <a:cxn ang="0">
                  <a:pos x="107" y="880"/>
                </a:cxn>
                <a:cxn ang="0">
                  <a:pos x="101" y="910"/>
                </a:cxn>
                <a:cxn ang="0">
                  <a:pos x="71" y="935"/>
                </a:cxn>
                <a:cxn ang="0">
                  <a:pos x="110" y="944"/>
                </a:cxn>
                <a:cxn ang="0">
                  <a:pos x="185" y="914"/>
                </a:cxn>
                <a:cxn ang="0">
                  <a:pos x="240" y="846"/>
                </a:cxn>
                <a:cxn ang="0">
                  <a:pos x="256" y="800"/>
                </a:cxn>
                <a:cxn ang="0">
                  <a:pos x="366" y="363"/>
                </a:cxn>
                <a:cxn ang="0">
                  <a:pos x="369" y="344"/>
                </a:cxn>
                <a:cxn ang="0">
                  <a:pos x="366" y="312"/>
                </a:cxn>
                <a:cxn ang="0">
                  <a:pos x="348" y="283"/>
                </a:cxn>
                <a:cxn ang="0">
                  <a:pos x="298" y="285"/>
                </a:cxn>
                <a:cxn ang="0">
                  <a:pos x="240" y="324"/>
                </a:cxn>
                <a:cxn ang="0">
                  <a:pos x="194" y="383"/>
                </a:cxn>
                <a:cxn ang="0">
                  <a:pos x="174" y="422"/>
                </a:cxn>
                <a:cxn ang="0">
                  <a:pos x="169" y="431"/>
                </a:cxn>
                <a:cxn ang="0">
                  <a:pos x="160" y="436"/>
                </a:cxn>
                <a:cxn ang="0">
                  <a:pos x="153" y="436"/>
                </a:cxn>
                <a:cxn ang="0">
                  <a:pos x="146" y="433"/>
                </a:cxn>
                <a:cxn ang="0">
                  <a:pos x="137" y="429"/>
                </a:cxn>
                <a:cxn ang="0">
                  <a:pos x="135" y="420"/>
                </a:cxn>
                <a:cxn ang="0">
                  <a:pos x="146" y="392"/>
                </a:cxn>
                <a:cxn ang="0">
                  <a:pos x="176" y="342"/>
                </a:cxn>
                <a:cxn ang="0">
                  <a:pos x="227" y="290"/>
                </a:cxn>
                <a:cxn ang="0">
                  <a:pos x="293" y="255"/>
                </a:cxn>
                <a:cxn ang="0">
                  <a:pos x="451" y="0"/>
                </a:cxn>
                <a:cxn ang="0">
                  <a:pos x="485" y="14"/>
                </a:cxn>
                <a:cxn ang="0">
                  <a:pos x="497" y="43"/>
                </a:cxn>
                <a:cxn ang="0">
                  <a:pos x="492" y="66"/>
                </a:cxn>
                <a:cxn ang="0">
                  <a:pos x="458" y="100"/>
                </a:cxn>
                <a:cxn ang="0">
                  <a:pos x="414" y="100"/>
                </a:cxn>
                <a:cxn ang="0">
                  <a:pos x="392" y="75"/>
                </a:cxn>
                <a:cxn ang="0">
                  <a:pos x="394" y="39"/>
                </a:cxn>
                <a:cxn ang="0">
                  <a:pos x="428" y="5"/>
                </a:cxn>
              </a:cxnLst>
              <a:rect l="0" t="0" r="r" b="b"/>
              <a:pathLst>
                <a:path w="497" h="976">
                  <a:moveTo>
                    <a:pt x="334" y="251"/>
                  </a:moveTo>
                  <a:lnTo>
                    <a:pt x="373" y="255"/>
                  </a:lnTo>
                  <a:lnTo>
                    <a:pt x="405" y="269"/>
                  </a:lnTo>
                  <a:lnTo>
                    <a:pt x="430" y="292"/>
                  </a:lnTo>
                  <a:lnTo>
                    <a:pt x="449" y="319"/>
                  </a:lnTo>
                  <a:lnTo>
                    <a:pt x="453" y="356"/>
                  </a:lnTo>
                  <a:lnTo>
                    <a:pt x="453" y="376"/>
                  </a:lnTo>
                  <a:lnTo>
                    <a:pt x="449" y="395"/>
                  </a:lnTo>
                  <a:lnTo>
                    <a:pt x="346" y="798"/>
                  </a:lnTo>
                  <a:lnTo>
                    <a:pt x="330" y="846"/>
                  </a:lnTo>
                  <a:lnTo>
                    <a:pt x="304" y="883"/>
                  </a:lnTo>
                  <a:lnTo>
                    <a:pt x="275" y="914"/>
                  </a:lnTo>
                  <a:lnTo>
                    <a:pt x="243" y="937"/>
                  </a:lnTo>
                  <a:lnTo>
                    <a:pt x="208" y="955"/>
                  </a:lnTo>
                  <a:lnTo>
                    <a:pt x="174" y="967"/>
                  </a:lnTo>
                  <a:lnTo>
                    <a:pt x="142" y="974"/>
                  </a:lnTo>
                  <a:lnTo>
                    <a:pt x="112" y="976"/>
                  </a:lnTo>
                  <a:lnTo>
                    <a:pt x="75" y="971"/>
                  </a:lnTo>
                  <a:lnTo>
                    <a:pt x="43" y="962"/>
                  </a:lnTo>
                  <a:lnTo>
                    <a:pt x="20" y="949"/>
                  </a:lnTo>
                  <a:lnTo>
                    <a:pt x="4" y="928"/>
                  </a:lnTo>
                  <a:lnTo>
                    <a:pt x="0" y="903"/>
                  </a:lnTo>
                  <a:lnTo>
                    <a:pt x="4" y="878"/>
                  </a:lnTo>
                  <a:lnTo>
                    <a:pt x="18" y="857"/>
                  </a:lnTo>
                  <a:lnTo>
                    <a:pt x="39" y="844"/>
                  </a:lnTo>
                  <a:lnTo>
                    <a:pt x="64" y="837"/>
                  </a:lnTo>
                  <a:lnTo>
                    <a:pt x="80" y="841"/>
                  </a:lnTo>
                  <a:lnTo>
                    <a:pt x="94" y="848"/>
                  </a:lnTo>
                  <a:lnTo>
                    <a:pt x="103" y="862"/>
                  </a:lnTo>
                  <a:lnTo>
                    <a:pt x="107" y="880"/>
                  </a:lnTo>
                  <a:lnTo>
                    <a:pt x="105" y="894"/>
                  </a:lnTo>
                  <a:lnTo>
                    <a:pt x="101" y="910"/>
                  </a:lnTo>
                  <a:lnTo>
                    <a:pt x="89" y="924"/>
                  </a:lnTo>
                  <a:lnTo>
                    <a:pt x="71" y="935"/>
                  </a:lnTo>
                  <a:lnTo>
                    <a:pt x="89" y="942"/>
                  </a:lnTo>
                  <a:lnTo>
                    <a:pt x="110" y="944"/>
                  </a:lnTo>
                  <a:lnTo>
                    <a:pt x="149" y="935"/>
                  </a:lnTo>
                  <a:lnTo>
                    <a:pt x="185" y="914"/>
                  </a:lnTo>
                  <a:lnTo>
                    <a:pt x="217" y="885"/>
                  </a:lnTo>
                  <a:lnTo>
                    <a:pt x="240" y="846"/>
                  </a:lnTo>
                  <a:lnTo>
                    <a:pt x="256" y="800"/>
                  </a:lnTo>
                  <a:lnTo>
                    <a:pt x="256" y="800"/>
                  </a:lnTo>
                  <a:lnTo>
                    <a:pt x="366" y="369"/>
                  </a:lnTo>
                  <a:lnTo>
                    <a:pt x="366" y="363"/>
                  </a:lnTo>
                  <a:lnTo>
                    <a:pt x="369" y="353"/>
                  </a:lnTo>
                  <a:lnTo>
                    <a:pt x="369" y="344"/>
                  </a:lnTo>
                  <a:lnTo>
                    <a:pt x="369" y="335"/>
                  </a:lnTo>
                  <a:lnTo>
                    <a:pt x="366" y="312"/>
                  </a:lnTo>
                  <a:lnTo>
                    <a:pt x="359" y="294"/>
                  </a:lnTo>
                  <a:lnTo>
                    <a:pt x="348" y="283"/>
                  </a:lnTo>
                  <a:lnTo>
                    <a:pt x="332" y="281"/>
                  </a:lnTo>
                  <a:lnTo>
                    <a:pt x="298" y="285"/>
                  </a:lnTo>
                  <a:lnTo>
                    <a:pt x="268" y="301"/>
                  </a:lnTo>
                  <a:lnTo>
                    <a:pt x="240" y="324"/>
                  </a:lnTo>
                  <a:lnTo>
                    <a:pt x="215" y="351"/>
                  </a:lnTo>
                  <a:lnTo>
                    <a:pt x="194" y="383"/>
                  </a:lnTo>
                  <a:lnTo>
                    <a:pt x="178" y="415"/>
                  </a:lnTo>
                  <a:lnTo>
                    <a:pt x="174" y="422"/>
                  </a:lnTo>
                  <a:lnTo>
                    <a:pt x="172" y="429"/>
                  </a:lnTo>
                  <a:lnTo>
                    <a:pt x="169" y="431"/>
                  </a:lnTo>
                  <a:lnTo>
                    <a:pt x="165" y="433"/>
                  </a:lnTo>
                  <a:lnTo>
                    <a:pt x="160" y="436"/>
                  </a:lnTo>
                  <a:lnTo>
                    <a:pt x="156" y="436"/>
                  </a:lnTo>
                  <a:lnTo>
                    <a:pt x="153" y="436"/>
                  </a:lnTo>
                  <a:lnTo>
                    <a:pt x="149" y="436"/>
                  </a:lnTo>
                  <a:lnTo>
                    <a:pt x="146" y="433"/>
                  </a:lnTo>
                  <a:lnTo>
                    <a:pt x="142" y="433"/>
                  </a:lnTo>
                  <a:lnTo>
                    <a:pt x="137" y="429"/>
                  </a:lnTo>
                  <a:lnTo>
                    <a:pt x="135" y="426"/>
                  </a:lnTo>
                  <a:lnTo>
                    <a:pt x="135" y="420"/>
                  </a:lnTo>
                  <a:lnTo>
                    <a:pt x="137" y="410"/>
                  </a:lnTo>
                  <a:lnTo>
                    <a:pt x="146" y="392"/>
                  </a:lnTo>
                  <a:lnTo>
                    <a:pt x="158" y="369"/>
                  </a:lnTo>
                  <a:lnTo>
                    <a:pt x="176" y="342"/>
                  </a:lnTo>
                  <a:lnTo>
                    <a:pt x="199" y="317"/>
                  </a:lnTo>
                  <a:lnTo>
                    <a:pt x="227" y="290"/>
                  </a:lnTo>
                  <a:lnTo>
                    <a:pt x="259" y="269"/>
                  </a:lnTo>
                  <a:lnTo>
                    <a:pt x="293" y="255"/>
                  </a:lnTo>
                  <a:lnTo>
                    <a:pt x="334" y="251"/>
                  </a:lnTo>
                  <a:close/>
                  <a:moveTo>
                    <a:pt x="451" y="0"/>
                  </a:moveTo>
                  <a:lnTo>
                    <a:pt x="472" y="5"/>
                  </a:lnTo>
                  <a:lnTo>
                    <a:pt x="485" y="14"/>
                  </a:lnTo>
                  <a:lnTo>
                    <a:pt x="495" y="27"/>
                  </a:lnTo>
                  <a:lnTo>
                    <a:pt x="497" y="43"/>
                  </a:lnTo>
                  <a:lnTo>
                    <a:pt x="497" y="43"/>
                  </a:lnTo>
                  <a:lnTo>
                    <a:pt x="492" y="66"/>
                  </a:lnTo>
                  <a:lnTo>
                    <a:pt x="476" y="87"/>
                  </a:lnTo>
                  <a:lnTo>
                    <a:pt x="458" y="100"/>
                  </a:lnTo>
                  <a:lnTo>
                    <a:pt x="435" y="105"/>
                  </a:lnTo>
                  <a:lnTo>
                    <a:pt x="414" y="100"/>
                  </a:lnTo>
                  <a:lnTo>
                    <a:pt x="398" y="89"/>
                  </a:lnTo>
                  <a:lnTo>
                    <a:pt x="392" y="75"/>
                  </a:lnTo>
                  <a:lnTo>
                    <a:pt x="389" y="59"/>
                  </a:lnTo>
                  <a:lnTo>
                    <a:pt x="394" y="39"/>
                  </a:lnTo>
                  <a:lnTo>
                    <a:pt x="408" y="18"/>
                  </a:lnTo>
                  <a:lnTo>
                    <a:pt x="428" y="5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8406" y="4631"/>
              <a:ext cx="217" cy="408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88" y="5"/>
                </a:cxn>
                <a:cxn ang="0">
                  <a:pos x="201" y="14"/>
                </a:cxn>
                <a:cxn ang="0">
                  <a:pos x="213" y="27"/>
                </a:cxn>
                <a:cxn ang="0">
                  <a:pos x="217" y="48"/>
                </a:cxn>
                <a:cxn ang="0">
                  <a:pos x="217" y="52"/>
                </a:cxn>
                <a:cxn ang="0">
                  <a:pos x="215" y="59"/>
                </a:cxn>
                <a:cxn ang="0">
                  <a:pos x="213" y="64"/>
                </a:cxn>
                <a:cxn ang="0">
                  <a:pos x="213" y="68"/>
                </a:cxn>
                <a:cxn ang="0">
                  <a:pos x="210" y="71"/>
                </a:cxn>
                <a:cxn ang="0">
                  <a:pos x="210" y="71"/>
                </a:cxn>
                <a:cxn ang="0">
                  <a:pos x="210" y="71"/>
                </a:cxn>
                <a:cxn ang="0">
                  <a:pos x="45" y="397"/>
                </a:cxn>
                <a:cxn ang="0">
                  <a:pos x="43" y="401"/>
                </a:cxn>
                <a:cxn ang="0">
                  <a:pos x="41" y="406"/>
                </a:cxn>
                <a:cxn ang="0">
                  <a:pos x="36" y="408"/>
                </a:cxn>
                <a:cxn ang="0">
                  <a:pos x="34" y="408"/>
                </a:cxn>
                <a:cxn ang="0">
                  <a:pos x="32" y="408"/>
                </a:cxn>
                <a:cxn ang="0">
                  <a:pos x="27" y="406"/>
                </a:cxn>
                <a:cxn ang="0">
                  <a:pos x="23" y="406"/>
                </a:cxn>
                <a:cxn ang="0">
                  <a:pos x="16" y="404"/>
                </a:cxn>
                <a:cxn ang="0">
                  <a:pos x="9" y="399"/>
                </a:cxn>
                <a:cxn ang="0">
                  <a:pos x="4" y="397"/>
                </a:cxn>
                <a:cxn ang="0">
                  <a:pos x="0" y="392"/>
                </a:cxn>
                <a:cxn ang="0">
                  <a:pos x="0" y="388"/>
                </a:cxn>
                <a:cxn ang="0">
                  <a:pos x="0" y="388"/>
                </a:cxn>
                <a:cxn ang="0">
                  <a:pos x="0" y="385"/>
                </a:cxn>
                <a:cxn ang="0">
                  <a:pos x="0" y="381"/>
                </a:cxn>
                <a:cxn ang="0">
                  <a:pos x="2" y="376"/>
                </a:cxn>
                <a:cxn ang="0">
                  <a:pos x="123" y="37"/>
                </a:cxn>
                <a:cxn ang="0">
                  <a:pos x="128" y="25"/>
                </a:cxn>
                <a:cxn ang="0">
                  <a:pos x="135" y="14"/>
                </a:cxn>
                <a:cxn ang="0">
                  <a:pos x="149" y="5"/>
                </a:cxn>
                <a:cxn ang="0">
                  <a:pos x="169" y="0"/>
                </a:cxn>
              </a:cxnLst>
              <a:rect l="0" t="0" r="r" b="b"/>
              <a:pathLst>
                <a:path w="217" h="408">
                  <a:moveTo>
                    <a:pt x="169" y="0"/>
                  </a:moveTo>
                  <a:lnTo>
                    <a:pt x="188" y="5"/>
                  </a:lnTo>
                  <a:lnTo>
                    <a:pt x="201" y="14"/>
                  </a:lnTo>
                  <a:lnTo>
                    <a:pt x="213" y="27"/>
                  </a:lnTo>
                  <a:lnTo>
                    <a:pt x="217" y="48"/>
                  </a:lnTo>
                  <a:lnTo>
                    <a:pt x="217" y="52"/>
                  </a:lnTo>
                  <a:lnTo>
                    <a:pt x="215" y="59"/>
                  </a:lnTo>
                  <a:lnTo>
                    <a:pt x="213" y="64"/>
                  </a:lnTo>
                  <a:lnTo>
                    <a:pt x="213" y="68"/>
                  </a:lnTo>
                  <a:lnTo>
                    <a:pt x="210" y="71"/>
                  </a:lnTo>
                  <a:lnTo>
                    <a:pt x="210" y="71"/>
                  </a:lnTo>
                  <a:lnTo>
                    <a:pt x="210" y="71"/>
                  </a:lnTo>
                  <a:lnTo>
                    <a:pt x="45" y="397"/>
                  </a:lnTo>
                  <a:lnTo>
                    <a:pt x="43" y="401"/>
                  </a:lnTo>
                  <a:lnTo>
                    <a:pt x="41" y="406"/>
                  </a:lnTo>
                  <a:lnTo>
                    <a:pt x="36" y="408"/>
                  </a:lnTo>
                  <a:lnTo>
                    <a:pt x="34" y="408"/>
                  </a:lnTo>
                  <a:lnTo>
                    <a:pt x="32" y="408"/>
                  </a:lnTo>
                  <a:lnTo>
                    <a:pt x="27" y="406"/>
                  </a:lnTo>
                  <a:lnTo>
                    <a:pt x="23" y="406"/>
                  </a:lnTo>
                  <a:lnTo>
                    <a:pt x="16" y="404"/>
                  </a:lnTo>
                  <a:lnTo>
                    <a:pt x="9" y="399"/>
                  </a:lnTo>
                  <a:lnTo>
                    <a:pt x="4" y="397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85"/>
                  </a:lnTo>
                  <a:lnTo>
                    <a:pt x="0" y="381"/>
                  </a:lnTo>
                  <a:lnTo>
                    <a:pt x="2" y="376"/>
                  </a:lnTo>
                  <a:lnTo>
                    <a:pt x="123" y="37"/>
                  </a:lnTo>
                  <a:lnTo>
                    <a:pt x="128" y="25"/>
                  </a:lnTo>
                  <a:lnTo>
                    <a:pt x="135" y="14"/>
                  </a:lnTo>
                  <a:lnTo>
                    <a:pt x="149" y="5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8944" y="3954"/>
              <a:ext cx="371" cy="1589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66" y="34"/>
                </a:cxn>
                <a:cxn ang="0">
                  <a:pos x="128" y="93"/>
                </a:cxn>
                <a:cxn ang="0">
                  <a:pos x="197" y="182"/>
                </a:cxn>
                <a:cxn ang="0">
                  <a:pos x="266" y="299"/>
                </a:cxn>
                <a:cxn ang="0">
                  <a:pos x="332" y="481"/>
                </a:cxn>
                <a:cxn ang="0">
                  <a:pos x="364" y="650"/>
                </a:cxn>
                <a:cxn ang="0">
                  <a:pos x="371" y="793"/>
                </a:cxn>
                <a:cxn ang="0">
                  <a:pos x="369" y="880"/>
                </a:cxn>
                <a:cxn ang="0">
                  <a:pos x="341" y="1072"/>
                </a:cxn>
                <a:cxn ang="0">
                  <a:pos x="270" y="1279"/>
                </a:cxn>
                <a:cxn ang="0">
                  <a:pos x="202" y="1400"/>
                </a:cxn>
                <a:cxn ang="0">
                  <a:pos x="131" y="1493"/>
                </a:cxn>
                <a:cxn ang="0">
                  <a:pos x="69" y="1555"/>
                </a:cxn>
                <a:cxn ang="0">
                  <a:pos x="25" y="1587"/>
                </a:cxn>
                <a:cxn ang="0">
                  <a:pos x="9" y="1589"/>
                </a:cxn>
                <a:cxn ang="0">
                  <a:pos x="0" y="1580"/>
                </a:cxn>
                <a:cxn ang="0">
                  <a:pos x="0" y="1573"/>
                </a:cxn>
                <a:cxn ang="0">
                  <a:pos x="0" y="1566"/>
                </a:cxn>
                <a:cxn ang="0">
                  <a:pos x="7" y="1560"/>
                </a:cxn>
                <a:cxn ang="0">
                  <a:pos x="23" y="1548"/>
                </a:cxn>
                <a:cxn ang="0">
                  <a:pos x="135" y="1402"/>
                </a:cxn>
                <a:cxn ang="0">
                  <a:pos x="211" y="1240"/>
                </a:cxn>
                <a:cxn ang="0">
                  <a:pos x="257" y="1067"/>
                </a:cxn>
                <a:cxn ang="0">
                  <a:pos x="275" y="885"/>
                </a:cxn>
                <a:cxn ang="0">
                  <a:pos x="275" y="672"/>
                </a:cxn>
                <a:cxn ang="0">
                  <a:pos x="241" y="454"/>
                </a:cxn>
                <a:cxn ang="0">
                  <a:pos x="179" y="269"/>
                </a:cxn>
                <a:cxn ang="0">
                  <a:pos x="85" y="116"/>
                </a:cxn>
                <a:cxn ang="0">
                  <a:pos x="21" y="43"/>
                </a:cxn>
                <a:cxn ang="0">
                  <a:pos x="9" y="32"/>
                </a:cxn>
                <a:cxn ang="0">
                  <a:pos x="2" y="23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5" y="4"/>
                </a:cxn>
                <a:cxn ang="0">
                  <a:pos x="16" y="0"/>
                </a:cxn>
              </a:cxnLst>
              <a:rect l="0" t="0" r="r" b="b"/>
              <a:pathLst>
                <a:path w="371" h="1589">
                  <a:moveTo>
                    <a:pt x="16" y="0"/>
                  </a:moveTo>
                  <a:lnTo>
                    <a:pt x="25" y="2"/>
                  </a:lnTo>
                  <a:lnTo>
                    <a:pt x="44" y="13"/>
                  </a:lnTo>
                  <a:lnTo>
                    <a:pt x="66" y="34"/>
                  </a:lnTo>
                  <a:lnTo>
                    <a:pt x="96" y="59"/>
                  </a:lnTo>
                  <a:lnTo>
                    <a:pt x="128" y="93"/>
                  </a:lnTo>
                  <a:lnTo>
                    <a:pt x="163" y="134"/>
                  </a:lnTo>
                  <a:lnTo>
                    <a:pt x="197" y="182"/>
                  </a:lnTo>
                  <a:lnTo>
                    <a:pt x="231" y="237"/>
                  </a:lnTo>
                  <a:lnTo>
                    <a:pt x="266" y="299"/>
                  </a:lnTo>
                  <a:lnTo>
                    <a:pt x="305" y="390"/>
                  </a:lnTo>
                  <a:lnTo>
                    <a:pt x="332" y="481"/>
                  </a:lnTo>
                  <a:lnTo>
                    <a:pt x="351" y="568"/>
                  </a:lnTo>
                  <a:lnTo>
                    <a:pt x="364" y="650"/>
                  </a:lnTo>
                  <a:lnTo>
                    <a:pt x="369" y="727"/>
                  </a:lnTo>
                  <a:lnTo>
                    <a:pt x="371" y="793"/>
                  </a:lnTo>
                  <a:lnTo>
                    <a:pt x="371" y="793"/>
                  </a:lnTo>
                  <a:lnTo>
                    <a:pt x="369" y="880"/>
                  </a:lnTo>
                  <a:lnTo>
                    <a:pt x="360" y="971"/>
                  </a:lnTo>
                  <a:lnTo>
                    <a:pt x="341" y="1072"/>
                  </a:lnTo>
                  <a:lnTo>
                    <a:pt x="312" y="1174"/>
                  </a:lnTo>
                  <a:lnTo>
                    <a:pt x="270" y="1279"/>
                  </a:lnTo>
                  <a:lnTo>
                    <a:pt x="238" y="1343"/>
                  </a:lnTo>
                  <a:lnTo>
                    <a:pt x="202" y="1400"/>
                  </a:lnTo>
                  <a:lnTo>
                    <a:pt x="165" y="1450"/>
                  </a:lnTo>
                  <a:lnTo>
                    <a:pt x="131" y="1493"/>
                  </a:lnTo>
                  <a:lnTo>
                    <a:pt x="96" y="1528"/>
                  </a:lnTo>
                  <a:lnTo>
                    <a:pt x="69" y="1555"/>
                  </a:lnTo>
                  <a:lnTo>
                    <a:pt x="44" y="1573"/>
                  </a:lnTo>
                  <a:lnTo>
                    <a:pt x="25" y="1587"/>
                  </a:lnTo>
                  <a:lnTo>
                    <a:pt x="16" y="1589"/>
                  </a:lnTo>
                  <a:lnTo>
                    <a:pt x="9" y="1589"/>
                  </a:lnTo>
                  <a:lnTo>
                    <a:pt x="5" y="1585"/>
                  </a:lnTo>
                  <a:lnTo>
                    <a:pt x="0" y="1580"/>
                  </a:lnTo>
                  <a:lnTo>
                    <a:pt x="0" y="1575"/>
                  </a:lnTo>
                  <a:lnTo>
                    <a:pt x="0" y="1573"/>
                  </a:lnTo>
                  <a:lnTo>
                    <a:pt x="0" y="1571"/>
                  </a:lnTo>
                  <a:lnTo>
                    <a:pt x="0" y="1566"/>
                  </a:lnTo>
                  <a:lnTo>
                    <a:pt x="2" y="1564"/>
                  </a:lnTo>
                  <a:lnTo>
                    <a:pt x="7" y="1560"/>
                  </a:lnTo>
                  <a:lnTo>
                    <a:pt x="14" y="1555"/>
                  </a:lnTo>
                  <a:lnTo>
                    <a:pt x="23" y="1548"/>
                  </a:lnTo>
                  <a:lnTo>
                    <a:pt x="83" y="1477"/>
                  </a:lnTo>
                  <a:lnTo>
                    <a:pt x="135" y="1402"/>
                  </a:lnTo>
                  <a:lnTo>
                    <a:pt x="176" y="1325"/>
                  </a:lnTo>
                  <a:lnTo>
                    <a:pt x="211" y="1240"/>
                  </a:lnTo>
                  <a:lnTo>
                    <a:pt x="236" y="1154"/>
                  </a:lnTo>
                  <a:lnTo>
                    <a:pt x="257" y="1067"/>
                  </a:lnTo>
                  <a:lnTo>
                    <a:pt x="268" y="976"/>
                  </a:lnTo>
                  <a:lnTo>
                    <a:pt x="275" y="885"/>
                  </a:lnTo>
                  <a:lnTo>
                    <a:pt x="277" y="793"/>
                  </a:lnTo>
                  <a:lnTo>
                    <a:pt x="275" y="672"/>
                  </a:lnTo>
                  <a:lnTo>
                    <a:pt x="261" y="561"/>
                  </a:lnTo>
                  <a:lnTo>
                    <a:pt x="241" y="454"/>
                  </a:lnTo>
                  <a:lnTo>
                    <a:pt x="213" y="358"/>
                  </a:lnTo>
                  <a:lnTo>
                    <a:pt x="179" y="269"/>
                  </a:lnTo>
                  <a:lnTo>
                    <a:pt x="135" y="187"/>
                  </a:lnTo>
                  <a:lnTo>
                    <a:pt x="85" y="116"/>
                  </a:lnTo>
                  <a:lnTo>
                    <a:pt x="30" y="52"/>
                  </a:lnTo>
                  <a:lnTo>
                    <a:pt x="21" y="43"/>
                  </a:lnTo>
                  <a:lnTo>
                    <a:pt x="14" y="36"/>
                  </a:lnTo>
                  <a:lnTo>
                    <a:pt x="9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9"/>
                  </a:lnTo>
                  <a:lnTo>
                    <a:pt x="5" y="4"/>
                  </a:lnTo>
                  <a:lnTo>
                    <a:pt x="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772400" y="3352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IR: closed </a:t>
            </a:r>
            <a:r>
              <a:rPr lang="en-US" dirty="0" smtClean="0">
                <a:solidFill>
                  <a:srgbClr val="FF6699"/>
                </a:solidFill>
                <a:sym typeface="Mathematica1"/>
              </a:rPr>
              <a:t>  </a:t>
            </a:r>
            <a:endParaRPr lang="en-US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41" grpId="0"/>
      <p:bldP spid="55" grpId="0"/>
      <p:bldP spid="79" grpId="0"/>
      <p:bldP spid="80" grpId="0"/>
      <p:bldP spid="121" grpId="0"/>
      <p:bldP spid="122" grpId="0"/>
      <p:bldP spid="65" grpId="0"/>
      <p:bldP spid="9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Networks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766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FF"/>
                </a:solidFill>
              </a:rPr>
              <a:t>Definition</a:t>
            </a:r>
            <a:r>
              <a:rPr lang="en-US" sz="3200" dirty="0" smtClean="0">
                <a:solidFill>
                  <a:srgbClr val="0000FF"/>
                </a:solidFill>
              </a:rPr>
              <a:t>:  Fix </a:t>
            </a:r>
            <a:r>
              <a:rPr lang="en-US" sz="3200" dirty="0" smtClean="0">
                <a:solidFill>
                  <a:srgbClr val="0000FF"/>
                </a:solidFill>
                <a:sym typeface="Mathematica1"/>
              </a:rPr>
              <a:t>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. The spectral network </a:t>
            </a:r>
            <a:r>
              <a:rPr lang="en-US" sz="3200" dirty="0" smtClean="0">
                <a:solidFill>
                  <a:srgbClr val="0000FF"/>
                </a:solidFill>
                <a:sym typeface="Mathematica5"/>
              </a:rPr>
              <a:t></a:t>
            </a:r>
            <a:r>
              <a:rPr lang="en-US" sz="3200" baseline="-25000" dirty="0" smtClean="0">
                <a:solidFill>
                  <a:srgbClr val="0000FF"/>
                </a:solidFill>
                <a:sym typeface="Mathematica1"/>
              </a:rPr>
              <a:t>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 is the collection of points on z </a:t>
            </a:r>
            <a:r>
              <a:rPr lang="en-US" sz="3200" dirty="0" smtClean="0">
                <a:solidFill>
                  <a:srgbClr val="0000FF"/>
                </a:solidFill>
                <a:sym typeface="Mathematica1"/>
              </a:rPr>
              <a:t> C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  such that  on </a:t>
            </a:r>
            <a:r>
              <a:rPr lang="en-US" sz="4400" dirty="0" err="1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  <a:sym typeface="Symbol"/>
              </a:rPr>
              <a:t>S</a:t>
            </a:r>
            <a:r>
              <a:rPr lang="en-US" sz="3200" baseline="-25000" dirty="0" err="1" smtClean="0">
                <a:solidFill>
                  <a:srgbClr val="0000FF"/>
                </a:solidFill>
                <a:sym typeface="Symbol"/>
              </a:rPr>
              <a:t>z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  there is </a:t>
            </a:r>
            <a:r>
              <a:rPr lang="en-US" sz="3200" i="1" dirty="0" smtClean="0">
                <a:solidFill>
                  <a:srgbClr val="0000FF"/>
                </a:solidFill>
                <a:sym typeface="Symbol"/>
              </a:rPr>
              <a:t>some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 2d </a:t>
            </a:r>
            <a:r>
              <a:rPr lang="en-US" sz="3200" dirty="0" err="1" smtClean="0">
                <a:solidFill>
                  <a:srgbClr val="0000FF"/>
                </a:solidFill>
                <a:sym typeface="Symbol"/>
              </a:rPr>
              <a:t>soliton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  of phase </a:t>
            </a:r>
            <a:r>
              <a:rPr lang="en-US" sz="3200" dirty="0" smtClean="0">
                <a:solidFill>
                  <a:srgbClr val="0000FF"/>
                </a:solidFill>
                <a:sym typeface="Mathematica1"/>
              </a:rPr>
              <a:t>=</a:t>
            </a:r>
            <a:r>
              <a:rPr lang="en-US" sz="3200" dirty="0" err="1" smtClean="0">
                <a:solidFill>
                  <a:srgbClr val="0000FF"/>
                </a:solidFill>
                <a:sym typeface="Mathematica1"/>
              </a:rPr>
              <a:t>e</a:t>
            </a:r>
            <a:r>
              <a:rPr lang="en-US" sz="3200" baseline="30000" dirty="0" err="1" smtClean="0">
                <a:solidFill>
                  <a:srgbClr val="0000FF"/>
                </a:solidFill>
                <a:sym typeface="Mathematica1"/>
              </a:rPr>
              <a:t>i</a:t>
            </a:r>
            <a:r>
              <a:rPr lang="en-US" sz="3200" baseline="30000" dirty="0" smtClean="0">
                <a:solidFill>
                  <a:srgbClr val="0000FF"/>
                </a:solidFill>
                <a:sym typeface="Mathematica1"/>
              </a:rPr>
              <a:t>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: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00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will now show how the technique of spectral networks allows us to compute all these BPS </a:t>
            </a:r>
            <a:r>
              <a:rPr lang="en-US" sz="2800" dirty="0" err="1" smtClean="0">
                <a:solidFill>
                  <a:srgbClr val="FF0000"/>
                </a:solidFill>
              </a:rPr>
              <a:t>degeneracies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056" name="Group 3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953000" y="5638800"/>
            <a:ext cx="3307554" cy="647700"/>
            <a:chOff x="2510" y="2716"/>
            <a:chExt cx="9340" cy="1829"/>
          </a:xfrm>
          <a:solidFill>
            <a:srgbClr val="800080"/>
          </a:solidFill>
        </p:grpSpPr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2510" y="2926"/>
              <a:ext cx="690" cy="1403"/>
            </a:xfrm>
            <a:custGeom>
              <a:avLst/>
              <a:gdLst/>
              <a:ahLst/>
              <a:cxnLst>
                <a:cxn ang="0">
                  <a:pos x="486" y="169"/>
                </a:cxn>
                <a:cxn ang="0">
                  <a:pos x="520" y="180"/>
                </a:cxn>
                <a:cxn ang="0">
                  <a:pos x="618" y="177"/>
                </a:cxn>
                <a:cxn ang="0">
                  <a:pos x="647" y="169"/>
                </a:cxn>
                <a:cxn ang="0">
                  <a:pos x="609" y="160"/>
                </a:cxn>
                <a:cxn ang="0">
                  <a:pos x="523" y="157"/>
                </a:cxn>
                <a:cxn ang="0">
                  <a:pos x="443" y="3"/>
                </a:cxn>
                <a:cxn ang="0">
                  <a:pos x="451" y="11"/>
                </a:cxn>
                <a:cxn ang="0">
                  <a:pos x="454" y="28"/>
                </a:cxn>
                <a:cxn ang="0">
                  <a:pos x="446" y="59"/>
                </a:cxn>
                <a:cxn ang="0">
                  <a:pos x="457" y="138"/>
                </a:cxn>
                <a:cxn ang="0">
                  <a:pos x="535" y="121"/>
                </a:cxn>
                <a:cxn ang="0">
                  <a:pos x="621" y="124"/>
                </a:cxn>
                <a:cxn ang="0">
                  <a:pos x="670" y="138"/>
                </a:cxn>
                <a:cxn ang="0">
                  <a:pos x="690" y="166"/>
                </a:cxn>
                <a:cxn ang="0">
                  <a:pos x="670" y="197"/>
                </a:cxn>
                <a:cxn ang="0">
                  <a:pos x="621" y="211"/>
                </a:cxn>
                <a:cxn ang="0">
                  <a:pos x="515" y="213"/>
                </a:cxn>
                <a:cxn ang="0">
                  <a:pos x="449" y="185"/>
                </a:cxn>
                <a:cxn ang="0">
                  <a:pos x="382" y="222"/>
                </a:cxn>
                <a:cxn ang="0">
                  <a:pos x="259" y="343"/>
                </a:cxn>
                <a:cxn ang="0">
                  <a:pos x="155" y="505"/>
                </a:cxn>
                <a:cxn ang="0">
                  <a:pos x="95" y="688"/>
                </a:cxn>
                <a:cxn ang="0">
                  <a:pos x="87" y="806"/>
                </a:cxn>
                <a:cxn ang="0">
                  <a:pos x="101" y="879"/>
                </a:cxn>
                <a:cxn ang="0">
                  <a:pos x="155" y="960"/>
                </a:cxn>
                <a:cxn ang="0">
                  <a:pos x="187" y="982"/>
                </a:cxn>
                <a:cxn ang="0">
                  <a:pos x="230" y="1002"/>
                </a:cxn>
                <a:cxn ang="0">
                  <a:pos x="296" y="1024"/>
                </a:cxn>
                <a:cxn ang="0">
                  <a:pos x="431" y="1069"/>
                </a:cxn>
                <a:cxn ang="0">
                  <a:pos x="480" y="1095"/>
                </a:cxn>
                <a:cxn ang="0">
                  <a:pos x="509" y="1125"/>
                </a:cxn>
                <a:cxn ang="0">
                  <a:pos x="535" y="1176"/>
                </a:cxn>
                <a:cxn ang="0">
                  <a:pos x="535" y="1260"/>
                </a:cxn>
                <a:cxn ang="0">
                  <a:pos x="492" y="1344"/>
                </a:cxn>
                <a:cxn ang="0">
                  <a:pos x="414" y="1395"/>
                </a:cxn>
                <a:cxn ang="0">
                  <a:pos x="328" y="1398"/>
                </a:cxn>
                <a:cxn ang="0">
                  <a:pos x="262" y="1372"/>
                </a:cxn>
                <a:cxn ang="0">
                  <a:pos x="222" y="1342"/>
                </a:cxn>
                <a:cxn ang="0">
                  <a:pos x="216" y="1322"/>
                </a:cxn>
                <a:cxn ang="0">
                  <a:pos x="239" y="1313"/>
                </a:cxn>
                <a:cxn ang="0">
                  <a:pos x="250" y="1322"/>
                </a:cxn>
                <a:cxn ang="0">
                  <a:pos x="325" y="1364"/>
                </a:cxn>
                <a:cxn ang="0">
                  <a:pos x="400" y="1364"/>
                </a:cxn>
                <a:cxn ang="0">
                  <a:pos x="443" y="1322"/>
                </a:cxn>
                <a:cxn ang="0">
                  <a:pos x="457" y="1266"/>
                </a:cxn>
                <a:cxn ang="0">
                  <a:pos x="440" y="1207"/>
                </a:cxn>
                <a:cxn ang="0">
                  <a:pos x="400" y="1176"/>
                </a:cxn>
                <a:cxn ang="0">
                  <a:pos x="359" y="1159"/>
                </a:cxn>
                <a:cxn ang="0">
                  <a:pos x="285" y="1137"/>
                </a:cxn>
                <a:cxn ang="0">
                  <a:pos x="227" y="1117"/>
                </a:cxn>
                <a:cxn ang="0">
                  <a:pos x="155" y="1089"/>
                </a:cxn>
                <a:cxn ang="0">
                  <a:pos x="87" y="1044"/>
                </a:cxn>
                <a:cxn ang="0">
                  <a:pos x="35" y="980"/>
                </a:cxn>
                <a:cxn ang="0">
                  <a:pos x="3" y="887"/>
                </a:cxn>
                <a:cxn ang="0">
                  <a:pos x="9" y="724"/>
                </a:cxn>
                <a:cxn ang="0">
                  <a:pos x="72" y="536"/>
                </a:cxn>
                <a:cxn ang="0">
                  <a:pos x="176" y="368"/>
                </a:cxn>
                <a:cxn ang="0">
                  <a:pos x="302" y="239"/>
                </a:cxn>
                <a:cxn ang="0">
                  <a:pos x="423" y="155"/>
                </a:cxn>
                <a:cxn ang="0">
                  <a:pos x="405" y="76"/>
                </a:cxn>
                <a:cxn ang="0">
                  <a:pos x="408" y="37"/>
                </a:cxn>
                <a:cxn ang="0">
                  <a:pos x="423" y="6"/>
                </a:cxn>
              </a:cxnLst>
              <a:rect l="0" t="0" r="r" b="b"/>
              <a:pathLst>
                <a:path w="690" h="1403">
                  <a:moveTo>
                    <a:pt x="523" y="157"/>
                  </a:moveTo>
                  <a:lnTo>
                    <a:pt x="486" y="169"/>
                  </a:lnTo>
                  <a:lnTo>
                    <a:pt x="503" y="177"/>
                  </a:lnTo>
                  <a:lnTo>
                    <a:pt x="520" y="180"/>
                  </a:lnTo>
                  <a:lnTo>
                    <a:pt x="592" y="180"/>
                  </a:lnTo>
                  <a:lnTo>
                    <a:pt x="618" y="177"/>
                  </a:lnTo>
                  <a:lnTo>
                    <a:pt x="635" y="171"/>
                  </a:lnTo>
                  <a:lnTo>
                    <a:pt x="647" y="169"/>
                  </a:lnTo>
                  <a:lnTo>
                    <a:pt x="627" y="163"/>
                  </a:lnTo>
                  <a:lnTo>
                    <a:pt x="609" y="160"/>
                  </a:lnTo>
                  <a:lnTo>
                    <a:pt x="589" y="157"/>
                  </a:lnTo>
                  <a:lnTo>
                    <a:pt x="523" y="157"/>
                  </a:lnTo>
                  <a:close/>
                  <a:moveTo>
                    <a:pt x="434" y="0"/>
                  </a:moveTo>
                  <a:lnTo>
                    <a:pt x="443" y="3"/>
                  </a:lnTo>
                  <a:lnTo>
                    <a:pt x="449" y="6"/>
                  </a:lnTo>
                  <a:lnTo>
                    <a:pt x="451" y="11"/>
                  </a:lnTo>
                  <a:lnTo>
                    <a:pt x="454" y="20"/>
                  </a:lnTo>
                  <a:lnTo>
                    <a:pt x="454" y="28"/>
                  </a:lnTo>
                  <a:lnTo>
                    <a:pt x="449" y="42"/>
                  </a:lnTo>
                  <a:lnTo>
                    <a:pt x="446" y="59"/>
                  </a:lnTo>
                  <a:lnTo>
                    <a:pt x="446" y="104"/>
                  </a:lnTo>
                  <a:lnTo>
                    <a:pt x="457" y="138"/>
                  </a:lnTo>
                  <a:lnTo>
                    <a:pt x="500" y="126"/>
                  </a:lnTo>
                  <a:lnTo>
                    <a:pt x="535" y="121"/>
                  </a:lnTo>
                  <a:lnTo>
                    <a:pt x="592" y="121"/>
                  </a:lnTo>
                  <a:lnTo>
                    <a:pt x="621" y="124"/>
                  </a:lnTo>
                  <a:lnTo>
                    <a:pt x="650" y="129"/>
                  </a:lnTo>
                  <a:lnTo>
                    <a:pt x="670" y="138"/>
                  </a:lnTo>
                  <a:lnTo>
                    <a:pt x="684" y="149"/>
                  </a:lnTo>
                  <a:lnTo>
                    <a:pt x="690" y="166"/>
                  </a:lnTo>
                  <a:lnTo>
                    <a:pt x="684" y="183"/>
                  </a:lnTo>
                  <a:lnTo>
                    <a:pt x="670" y="197"/>
                  </a:lnTo>
                  <a:lnTo>
                    <a:pt x="647" y="205"/>
                  </a:lnTo>
                  <a:lnTo>
                    <a:pt x="621" y="211"/>
                  </a:lnTo>
                  <a:lnTo>
                    <a:pt x="592" y="213"/>
                  </a:lnTo>
                  <a:lnTo>
                    <a:pt x="515" y="213"/>
                  </a:lnTo>
                  <a:lnTo>
                    <a:pt x="480" y="205"/>
                  </a:lnTo>
                  <a:lnTo>
                    <a:pt x="449" y="185"/>
                  </a:lnTo>
                  <a:lnTo>
                    <a:pt x="443" y="183"/>
                  </a:lnTo>
                  <a:lnTo>
                    <a:pt x="382" y="222"/>
                  </a:lnTo>
                  <a:lnTo>
                    <a:pt x="319" y="275"/>
                  </a:lnTo>
                  <a:lnTo>
                    <a:pt x="259" y="343"/>
                  </a:lnTo>
                  <a:lnTo>
                    <a:pt x="204" y="421"/>
                  </a:lnTo>
                  <a:lnTo>
                    <a:pt x="155" y="505"/>
                  </a:lnTo>
                  <a:lnTo>
                    <a:pt x="118" y="595"/>
                  </a:lnTo>
                  <a:lnTo>
                    <a:pt x="95" y="688"/>
                  </a:lnTo>
                  <a:lnTo>
                    <a:pt x="87" y="780"/>
                  </a:lnTo>
                  <a:lnTo>
                    <a:pt x="87" y="806"/>
                  </a:lnTo>
                  <a:lnTo>
                    <a:pt x="92" y="839"/>
                  </a:lnTo>
                  <a:lnTo>
                    <a:pt x="101" y="879"/>
                  </a:lnTo>
                  <a:lnTo>
                    <a:pt x="121" y="921"/>
                  </a:lnTo>
                  <a:lnTo>
                    <a:pt x="155" y="960"/>
                  </a:lnTo>
                  <a:lnTo>
                    <a:pt x="170" y="974"/>
                  </a:lnTo>
                  <a:lnTo>
                    <a:pt x="187" y="982"/>
                  </a:lnTo>
                  <a:lnTo>
                    <a:pt x="207" y="994"/>
                  </a:lnTo>
                  <a:lnTo>
                    <a:pt x="230" y="1002"/>
                  </a:lnTo>
                  <a:lnTo>
                    <a:pt x="259" y="1013"/>
                  </a:lnTo>
                  <a:lnTo>
                    <a:pt x="296" y="1024"/>
                  </a:lnTo>
                  <a:lnTo>
                    <a:pt x="394" y="1058"/>
                  </a:lnTo>
                  <a:lnTo>
                    <a:pt x="431" y="1069"/>
                  </a:lnTo>
                  <a:lnTo>
                    <a:pt x="460" y="1083"/>
                  </a:lnTo>
                  <a:lnTo>
                    <a:pt x="480" y="1095"/>
                  </a:lnTo>
                  <a:lnTo>
                    <a:pt x="497" y="1111"/>
                  </a:lnTo>
                  <a:lnTo>
                    <a:pt x="509" y="1125"/>
                  </a:lnTo>
                  <a:lnTo>
                    <a:pt x="523" y="1148"/>
                  </a:lnTo>
                  <a:lnTo>
                    <a:pt x="535" y="1176"/>
                  </a:lnTo>
                  <a:lnTo>
                    <a:pt x="540" y="1215"/>
                  </a:lnTo>
                  <a:lnTo>
                    <a:pt x="535" y="1260"/>
                  </a:lnTo>
                  <a:lnTo>
                    <a:pt x="517" y="1305"/>
                  </a:lnTo>
                  <a:lnTo>
                    <a:pt x="492" y="1344"/>
                  </a:lnTo>
                  <a:lnTo>
                    <a:pt x="457" y="1375"/>
                  </a:lnTo>
                  <a:lnTo>
                    <a:pt x="414" y="1395"/>
                  </a:lnTo>
                  <a:lnTo>
                    <a:pt x="368" y="1403"/>
                  </a:lnTo>
                  <a:lnTo>
                    <a:pt x="328" y="1398"/>
                  </a:lnTo>
                  <a:lnTo>
                    <a:pt x="291" y="1386"/>
                  </a:lnTo>
                  <a:lnTo>
                    <a:pt x="262" y="1372"/>
                  </a:lnTo>
                  <a:lnTo>
                    <a:pt x="236" y="1356"/>
                  </a:lnTo>
                  <a:lnTo>
                    <a:pt x="222" y="1342"/>
                  </a:lnTo>
                  <a:lnTo>
                    <a:pt x="216" y="1330"/>
                  </a:lnTo>
                  <a:lnTo>
                    <a:pt x="216" y="1322"/>
                  </a:lnTo>
                  <a:lnTo>
                    <a:pt x="224" y="1313"/>
                  </a:lnTo>
                  <a:lnTo>
                    <a:pt x="239" y="1313"/>
                  </a:lnTo>
                  <a:lnTo>
                    <a:pt x="245" y="1319"/>
                  </a:lnTo>
                  <a:lnTo>
                    <a:pt x="250" y="1322"/>
                  </a:lnTo>
                  <a:lnTo>
                    <a:pt x="285" y="1347"/>
                  </a:lnTo>
                  <a:lnTo>
                    <a:pt x="325" y="1364"/>
                  </a:lnTo>
                  <a:lnTo>
                    <a:pt x="368" y="1370"/>
                  </a:lnTo>
                  <a:lnTo>
                    <a:pt x="400" y="1364"/>
                  </a:lnTo>
                  <a:lnTo>
                    <a:pt x="426" y="1347"/>
                  </a:lnTo>
                  <a:lnTo>
                    <a:pt x="443" y="1322"/>
                  </a:lnTo>
                  <a:lnTo>
                    <a:pt x="454" y="1294"/>
                  </a:lnTo>
                  <a:lnTo>
                    <a:pt x="457" y="1266"/>
                  </a:lnTo>
                  <a:lnTo>
                    <a:pt x="451" y="1232"/>
                  </a:lnTo>
                  <a:lnTo>
                    <a:pt x="440" y="1207"/>
                  </a:lnTo>
                  <a:lnTo>
                    <a:pt x="420" y="1190"/>
                  </a:lnTo>
                  <a:lnTo>
                    <a:pt x="400" y="1176"/>
                  </a:lnTo>
                  <a:lnTo>
                    <a:pt x="377" y="1165"/>
                  </a:lnTo>
                  <a:lnTo>
                    <a:pt x="359" y="1159"/>
                  </a:lnTo>
                  <a:lnTo>
                    <a:pt x="336" y="1154"/>
                  </a:lnTo>
                  <a:lnTo>
                    <a:pt x="285" y="1137"/>
                  </a:lnTo>
                  <a:lnTo>
                    <a:pt x="262" y="1128"/>
                  </a:lnTo>
                  <a:lnTo>
                    <a:pt x="227" y="1117"/>
                  </a:lnTo>
                  <a:lnTo>
                    <a:pt x="190" y="1103"/>
                  </a:lnTo>
                  <a:lnTo>
                    <a:pt x="155" y="1089"/>
                  </a:lnTo>
                  <a:lnTo>
                    <a:pt x="121" y="1069"/>
                  </a:lnTo>
                  <a:lnTo>
                    <a:pt x="87" y="1044"/>
                  </a:lnTo>
                  <a:lnTo>
                    <a:pt x="61" y="1016"/>
                  </a:lnTo>
                  <a:lnTo>
                    <a:pt x="35" y="980"/>
                  </a:lnTo>
                  <a:lnTo>
                    <a:pt x="18" y="937"/>
                  </a:lnTo>
                  <a:lnTo>
                    <a:pt x="3" y="887"/>
                  </a:lnTo>
                  <a:lnTo>
                    <a:pt x="0" y="825"/>
                  </a:lnTo>
                  <a:lnTo>
                    <a:pt x="9" y="724"/>
                  </a:lnTo>
                  <a:lnTo>
                    <a:pt x="35" y="629"/>
                  </a:lnTo>
                  <a:lnTo>
                    <a:pt x="72" y="536"/>
                  </a:lnTo>
                  <a:lnTo>
                    <a:pt x="121" y="449"/>
                  </a:lnTo>
                  <a:lnTo>
                    <a:pt x="176" y="368"/>
                  </a:lnTo>
                  <a:lnTo>
                    <a:pt x="239" y="298"/>
                  </a:lnTo>
                  <a:lnTo>
                    <a:pt x="302" y="239"/>
                  </a:lnTo>
                  <a:lnTo>
                    <a:pt x="362" y="191"/>
                  </a:lnTo>
                  <a:lnTo>
                    <a:pt x="423" y="155"/>
                  </a:lnTo>
                  <a:lnTo>
                    <a:pt x="408" y="115"/>
                  </a:lnTo>
                  <a:lnTo>
                    <a:pt x="405" y="76"/>
                  </a:lnTo>
                  <a:lnTo>
                    <a:pt x="405" y="54"/>
                  </a:lnTo>
                  <a:lnTo>
                    <a:pt x="408" y="37"/>
                  </a:lnTo>
                  <a:lnTo>
                    <a:pt x="414" y="20"/>
                  </a:lnTo>
                  <a:lnTo>
                    <a:pt x="423" y="6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3375" y="3145"/>
              <a:ext cx="764" cy="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33" y="0"/>
                </a:cxn>
                <a:cxn ang="0">
                  <a:pos x="750" y="3"/>
                </a:cxn>
                <a:cxn ang="0">
                  <a:pos x="758" y="11"/>
                </a:cxn>
                <a:cxn ang="0">
                  <a:pos x="764" y="28"/>
                </a:cxn>
                <a:cxn ang="0">
                  <a:pos x="758" y="42"/>
                </a:cxn>
                <a:cxn ang="0">
                  <a:pos x="747" y="51"/>
                </a:cxn>
                <a:cxn ang="0">
                  <a:pos x="733" y="53"/>
                </a:cxn>
                <a:cxn ang="0">
                  <a:pos x="718" y="53"/>
                </a:cxn>
                <a:cxn ang="0">
                  <a:pos x="718" y="56"/>
                </a:cxn>
                <a:cxn ang="0">
                  <a:pos x="32" y="56"/>
                </a:cxn>
                <a:cxn ang="0">
                  <a:pos x="14" y="53"/>
                </a:cxn>
                <a:cxn ang="0">
                  <a:pos x="6" y="45"/>
                </a:cxn>
                <a:cxn ang="0">
                  <a:pos x="0" y="28"/>
                </a:cxn>
                <a:cxn ang="0">
                  <a:pos x="6" y="11"/>
                </a:cxn>
                <a:cxn ang="0">
                  <a:pos x="14" y="3"/>
                </a:cxn>
                <a:cxn ang="0">
                  <a:pos x="32" y="0"/>
                </a:cxn>
              </a:cxnLst>
              <a:rect l="0" t="0" r="r" b="b"/>
              <a:pathLst>
                <a:path w="764" h="56">
                  <a:moveTo>
                    <a:pt x="32" y="0"/>
                  </a:moveTo>
                  <a:lnTo>
                    <a:pt x="733" y="0"/>
                  </a:lnTo>
                  <a:lnTo>
                    <a:pt x="750" y="3"/>
                  </a:lnTo>
                  <a:lnTo>
                    <a:pt x="758" y="11"/>
                  </a:lnTo>
                  <a:lnTo>
                    <a:pt x="764" y="28"/>
                  </a:lnTo>
                  <a:lnTo>
                    <a:pt x="758" y="42"/>
                  </a:lnTo>
                  <a:lnTo>
                    <a:pt x="747" y="51"/>
                  </a:lnTo>
                  <a:lnTo>
                    <a:pt x="733" y="53"/>
                  </a:lnTo>
                  <a:lnTo>
                    <a:pt x="718" y="53"/>
                  </a:lnTo>
                  <a:lnTo>
                    <a:pt x="718" y="56"/>
                  </a:lnTo>
                  <a:lnTo>
                    <a:pt x="32" y="56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0" y="28"/>
                  </a:lnTo>
                  <a:lnTo>
                    <a:pt x="6" y="11"/>
                  </a:lnTo>
                  <a:lnTo>
                    <a:pt x="14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378" y="2716"/>
              <a:ext cx="413" cy="732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5" y="0"/>
                </a:cxn>
                <a:cxn ang="0">
                  <a:pos x="244" y="3"/>
                </a:cxn>
                <a:cxn ang="0">
                  <a:pos x="250" y="5"/>
                </a:cxn>
                <a:cxn ang="0">
                  <a:pos x="252" y="11"/>
                </a:cxn>
                <a:cxn ang="0">
                  <a:pos x="255" y="19"/>
                </a:cxn>
                <a:cxn ang="0">
                  <a:pos x="255" y="31"/>
                </a:cxn>
                <a:cxn ang="0">
                  <a:pos x="258" y="31"/>
                </a:cxn>
                <a:cxn ang="0">
                  <a:pos x="258" y="659"/>
                </a:cxn>
                <a:cxn ang="0">
                  <a:pos x="261" y="670"/>
                </a:cxn>
                <a:cxn ang="0">
                  <a:pos x="273" y="682"/>
                </a:cxn>
                <a:cxn ang="0">
                  <a:pos x="293" y="687"/>
                </a:cxn>
                <a:cxn ang="0">
                  <a:pos x="324" y="693"/>
                </a:cxn>
                <a:cxn ang="0">
                  <a:pos x="413" y="693"/>
                </a:cxn>
                <a:cxn ang="0">
                  <a:pos x="413" y="732"/>
                </a:cxn>
                <a:cxn ang="0">
                  <a:pos x="390" y="732"/>
                </a:cxn>
                <a:cxn ang="0">
                  <a:pos x="356" y="729"/>
                </a:cxn>
                <a:cxn ang="0">
                  <a:pos x="273" y="729"/>
                </a:cxn>
                <a:cxn ang="0">
                  <a:pos x="235" y="727"/>
                </a:cxn>
                <a:cxn ang="0">
                  <a:pos x="181" y="727"/>
                </a:cxn>
                <a:cxn ang="0">
                  <a:pos x="143" y="729"/>
                </a:cxn>
                <a:cxn ang="0">
                  <a:pos x="60" y="729"/>
                </a:cxn>
                <a:cxn ang="0">
                  <a:pos x="28" y="732"/>
                </a:cxn>
                <a:cxn ang="0">
                  <a:pos x="8" y="732"/>
                </a:cxn>
                <a:cxn ang="0">
                  <a:pos x="8" y="693"/>
                </a:cxn>
                <a:cxn ang="0">
                  <a:pos x="97" y="693"/>
                </a:cxn>
                <a:cxn ang="0">
                  <a:pos x="129" y="687"/>
                </a:cxn>
                <a:cxn ang="0">
                  <a:pos x="149" y="682"/>
                </a:cxn>
                <a:cxn ang="0">
                  <a:pos x="161" y="670"/>
                </a:cxn>
                <a:cxn ang="0">
                  <a:pos x="163" y="659"/>
                </a:cxn>
                <a:cxn ang="0">
                  <a:pos x="163" y="81"/>
                </a:cxn>
                <a:cxn ang="0">
                  <a:pos x="117" y="98"/>
                </a:cxn>
                <a:cxn ang="0">
                  <a:pos x="69" y="106"/>
                </a:cxn>
                <a:cxn ang="0">
                  <a:pos x="28" y="109"/>
                </a:cxn>
                <a:cxn ang="0">
                  <a:pos x="0" y="109"/>
                </a:cxn>
                <a:cxn ang="0">
                  <a:pos x="0" y="70"/>
                </a:cxn>
                <a:cxn ang="0">
                  <a:pos x="28" y="70"/>
                </a:cxn>
                <a:cxn ang="0">
                  <a:pos x="63" y="67"/>
                </a:cxn>
                <a:cxn ang="0">
                  <a:pos x="103" y="61"/>
                </a:cxn>
                <a:cxn ang="0">
                  <a:pos x="143" y="50"/>
                </a:cxn>
                <a:cxn ang="0">
                  <a:pos x="183" y="31"/>
                </a:cxn>
                <a:cxn ang="0">
                  <a:pos x="221" y="0"/>
                </a:cxn>
              </a:cxnLst>
              <a:rect l="0" t="0" r="r" b="b"/>
              <a:pathLst>
                <a:path w="413" h="732">
                  <a:moveTo>
                    <a:pt x="221" y="0"/>
                  </a:moveTo>
                  <a:lnTo>
                    <a:pt x="235" y="0"/>
                  </a:lnTo>
                  <a:lnTo>
                    <a:pt x="244" y="3"/>
                  </a:lnTo>
                  <a:lnTo>
                    <a:pt x="250" y="5"/>
                  </a:lnTo>
                  <a:lnTo>
                    <a:pt x="252" y="11"/>
                  </a:lnTo>
                  <a:lnTo>
                    <a:pt x="255" y="19"/>
                  </a:lnTo>
                  <a:lnTo>
                    <a:pt x="255" y="31"/>
                  </a:lnTo>
                  <a:lnTo>
                    <a:pt x="258" y="31"/>
                  </a:lnTo>
                  <a:lnTo>
                    <a:pt x="258" y="659"/>
                  </a:lnTo>
                  <a:lnTo>
                    <a:pt x="261" y="670"/>
                  </a:lnTo>
                  <a:lnTo>
                    <a:pt x="273" y="682"/>
                  </a:lnTo>
                  <a:lnTo>
                    <a:pt x="293" y="687"/>
                  </a:lnTo>
                  <a:lnTo>
                    <a:pt x="324" y="693"/>
                  </a:lnTo>
                  <a:lnTo>
                    <a:pt x="413" y="693"/>
                  </a:lnTo>
                  <a:lnTo>
                    <a:pt x="413" y="732"/>
                  </a:lnTo>
                  <a:lnTo>
                    <a:pt x="390" y="732"/>
                  </a:lnTo>
                  <a:lnTo>
                    <a:pt x="356" y="729"/>
                  </a:lnTo>
                  <a:lnTo>
                    <a:pt x="273" y="729"/>
                  </a:lnTo>
                  <a:lnTo>
                    <a:pt x="235" y="727"/>
                  </a:lnTo>
                  <a:lnTo>
                    <a:pt x="181" y="727"/>
                  </a:lnTo>
                  <a:lnTo>
                    <a:pt x="143" y="729"/>
                  </a:lnTo>
                  <a:lnTo>
                    <a:pt x="60" y="729"/>
                  </a:lnTo>
                  <a:lnTo>
                    <a:pt x="28" y="732"/>
                  </a:lnTo>
                  <a:lnTo>
                    <a:pt x="8" y="732"/>
                  </a:lnTo>
                  <a:lnTo>
                    <a:pt x="8" y="693"/>
                  </a:lnTo>
                  <a:lnTo>
                    <a:pt x="97" y="693"/>
                  </a:lnTo>
                  <a:lnTo>
                    <a:pt x="129" y="687"/>
                  </a:lnTo>
                  <a:lnTo>
                    <a:pt x="149" y="682"/>
                  </a:lnTo>
                  <a:lnTo>
                    <a:pt x="161" y="670"/>
                  </a:lnTo>
                  <a:lnTo>
                    <a:pt x="163" y="659"/>
                  </a:lnTo>
                  <a:lnTo>
                    <a:pt x="163" y="81"/>
                  </a:lnTo>
                  <a:lnTo>
                    <a:pt x="117" y="98"/>
                  </a:lnTo>
                  <a:lnTo>
                    <a:pt x="69" y="106"/>
                  </a:lnTo>
                  <a:lnTo>
                    <a:pt x="28" y="109"/>
                  </a:lnTo>
                  <a:lnTo>
                    <a:pt x="0" y="109"/>
                  </a:lnTo>
                  <a:lnTo>
                    <a:pt x="0" y="70"/>
                  </a:lnTo>
                  <a:lnTo>
                    <a:pt x="28" y="70"/>
                  </a:lnTo>
                  <a:lnTo>
                    <a:pt x="63" y="67"/>
                  </a:lnTo>
                  <a:lnTo>
                    <a:pt x="103" y="61"/>
                  </a:lnTo>
                  <a:lnTo>
                    <a:pt x="143" y="50"/>
                  </a:lnTo>
                  <a:lnTo>
                    <a:pt x="183" y="31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5076" y="2949"/>
              <a:ext cx="1065" cy="1069"/>
            </a:xfrm>
            <a:custGeom>
              <a:avLst/>
              <a:gdLst/>
              <a:ahLst/>
              <a:cxnLst>
                <a:cxn ang="0">
                  <a:pos x="1054" y="0"/>
                </a:cxn>
                <a:cxn ang="0">
                  <a:pos x="1065" y="19"/>
                </a:cxn>
                <a:cxn ang="0">
                  <a:pos x="1063" y="31"/>
                </a:cxn>
                <a:cxn ang="0">
                  <a:pos x="1054" y="42"/>
                </a:cxn>
                <a:cxn ang="0">
                  <a:pos x="433" y="1015"/>
                </a:cxn>
                <a:cxn ang="0">
                  <a:pos x="589" y="999"/>
                </a:cxn>
                <a:cxn ang="0">
                  <a:pos x="698" y="951"/>
                </a:cxn>
                <a:cxn ang="0">
                  <a:pos x="775" y="872"/>
                </a:cxn>
                <a:cxn ang="0">
                  <a:pos x="830" y="760"/>
                </a:cxn>
                <a:cxn ang="0">
                  <a:pos x="859" y="682"/>
                </a:cxn>
                <a:cxn ang="0">
                  <a:pos x="864" y="665"/>
                </a:cxn>
                <a:cxn ang="0">
                  <a:pos x="890" y="653"/>
                </a:cxn>
                <a:cxn ang="0">
                  <a:pos x="899" y="662"/>
                </a:cxn>
                <a:cxn ang="0">
                  <a:pos x="902" y="670"/>
                </a:cxn>
                <a:cxn ang="0">
                  <a:pos x="899" y="687"/>
                </a:cxn>
                <a:cxn ang="0">
                  <a:pos x="784" y="1038"/>
                </a:cxn>
                <a:cxn ang="0">
                  <a:pos x="770" y="1063"/>
                </a:cxn>
                <a:cxn ang="0">
                  <a:pos x="11" y="1069"/>
                </a:cxn>
                <a:cxn ang="0">
                  <a:pos x="0" y="1060"/>
                </a:cxn>
                <a:cxn ang="0">
                  <a:pos x="3" y="1046"/>
                </a:cxn>
                <a:cxn ang="0">
                  <a:pos x="5" y="1029"/>
                </a:cxn>
                <a:cxn ang="0">
                  <a:pos x="899" y="50"/>
                </a:cxn>
                <a:cxn ang="0">
                  <a:pos x="563" y="53"/>
                </a:cxn>
                <a:cxn ang="0">
                  <a:pos x="439" y="84"/>
                </a:cxn>
                <a:cxn ang="0">
                  <a:pos x="353" y="143"/>
                </a:cxn>
                <a:cxn ang="0">
                  <a:pos x="293" y="227"/>
                </a:cxn>
                <a:cxn ang="0">
                  <a:pos x="247" y="336"/>
                </a:cxn>
                <a:cxn ang="0">
                  <a:pos x="241" y="345"/>
                </a:cxn>
                <a:cxn ang="0">
                  <a:pos x="218" y="353"/>
                </a:cxn>
                <a:cxn ang="0">
                  <a:pos x="209" y="348"/>
                </a:cxn>
                <a:cxn ang="0">
                  <a:pos x="207" y="339"/>
                </a:cxn>
                <a:cxn ang="0">
                  <a:pos x="209" y="328"/>
                </a:cxn>
                <a:cxn ang="0">
                  <a:pos x="212" y="314"/>
                </a:cxn>
                <a:cxn ang="0">
                  <a:pos x="316" y="2"/>
                </a:cxn>
              </a:cxnLst>
              <a:rect l="0" t="0" r="r" b="b"/>
              <a:pathLst>
                <a:path w="1065" h="1069">
                  <a:moveTo>
                    <a:pt x="330" y="0"/>
                  </a:moveTo>
                  <a:lnTo>
                    <a:pt x="1054" y="0"/>
                  </a:lnTo>
                  <a:lnTo>
                    <a:pt x="1065" y="5"/>
                  </a:lnTo>
                  <a:lnTo>
                    <a:pt x="1065" y="19"/>
                  </a:lnTo>
                  <a:lnTo>
                    <a:pt x="1063" y="25"/>
                  </a:lnTo>
                  <a:lnTo>
                    <a:pt x="1063" y="31"/>
                  </a:lnTo>
                  <a:lnTo>
                    <a:pt x="1060" y="36"/>
                  </a:lnTo>
                  <a:lnTo>
                    <a:pt x="1054" y="42"/>
                  </a:lnTo>
                  <a:lnTo>
                    <a:pt x="163" y="1015"/>
                  </a:lnTo>
                  <a:lnTo>
                    <a:pt x="433" y="1015"/>
                  </a:lnTo>
                  <a:lnTo>
                    <a:pt x="517" y="1013"/>
                  </a:lnTo>
                  <a:lnTo>
                    <a:pt x="589" y="999"/>
                  </a:lnTo>
                  <a:lnTo>
                    <a:pt x="649" y="979"/>
                  </a:lnTo>
                  <a:lnTo>
                    <a:pt x="698" y="951"/>
                  </a:lnTo>
                  <a:lnTo>
                    <a:pt x="741" y="914"/>
                  </a:lnTo>
                  <a:lnTo>
                    <a:pt x="775" y="872"/>
                  </a:lnTo>
                  <a:lnTo>
                    <a:pt x="804" y="819"/>
                  </a:lnTo>
                  <a:lnTo>
                    <a:pt x="830" y="760"/>
                  </a:lnTo>
                  <a:lnTo>
                    <a:pt x="853" y="693"/>
                  </a:lnTo>
                  <a:lnTo>
                    <a:pt x="859" y="682"/>
                  </a:lnTo>
                  <a:lnTo>
                    <a:pt x="862" y="670"/>
                  </a:lnTo>
                  <a:lnTo>
                    <a:pt x="864" y="665"/>
                  </a:lnTo>
                  <a:lnTo>
                    <a:pt x="876" y="653"/>
                  </a:lnTo>
                  <a:lnTo>
                    <a:pt x="890" y="653"/>
                  </a:lnTo>
                  <a:lnTo>
                    <a:pt x="896" y="656"/>
                  </a:lnTo>
                  <a:lnTo>
                    <a:pt x="899" y="662"/>
                  </a:lnTo>
                  <a:lnTo>
                    <a:pt x="902" y="665"/>
                  </a:lnTo>
                  <a:lnTo>
                    <a:pt x="902" y="670"/>
                  </a:lnTo>
                  <a:lnTo>
                    <a:pt x="899" y="679"/>
                  </a:lnTo>
                  <a:lnTo>
                    <a:pt x="899" y="687"/>
                  </a:lnTo>
                  <a:lnTo>
                    <a:pt x="896" y="696"/>
                  </a:lnTo>
                  <a:lnTo>
                    <a:pt x="784" y="1038"/>
                  </a:lnTo>
                  <a:lnTo>
                    <a:pt x="778" y="1055"/>
                  </a:lnTo>
                  <a:lnTo>
                    <a:pt x="770" y="1063"/>
                  </a:lnTo>
                  <a:lnTo>
                    <a:pt x="758" y="1069"/>
                  </a:lnTo>
                  <a:lnTo>
                    <a:pt x="11" y="1069"/>
                  </a:lnTo>
                  <a:lnTo>
                    <a:pt x="5" y="1066"/>
                  </a:lnTo>
                  <a:lnTo>
                    <a:pt x="0" y="1060"/>
                  </a:lnTo>
                  <a:lnTo>
                    <a:pt x="0" y="1052"/>
                  </a:lnTo>
                  <a:lnTo>
                    <a:pt x="3" y="1046"/>
                  </a:lnTo>
                  <a:lnTo>
                    <a:pt x="3" y="1032"/>
                  </a:lnTo>
                  <a:lnTo>
                    <a:pt x="5" y="1029"/>
                  </a:lnTo>
                  <a:lnTo>
                    <a:pt x="5" y="1027"/>
                  </a:lnTo>
                  <a:lnTo>
                    <a:pt x="899" y="50"/>
                  </a:lnTo>
                  <a:lnTo>
                    <a:pt x="640" y="50"/>
                  </a:lnTo>
                  <a:lnTo>
                    <a:pt x="563" y="53"/>
                  </a:lnTo>
                  <a:lnTo>
                    <a:pt x="497" y="64"/>
                  </a:lnTo>
                  <a:lnTo>
                    <a:pt x="439" y="84"/>
                  </a:lnTo>
                  <a:lnTo>
                    <a:pt x="393" y="109"/>
                  </a:lnTo>
                  <a:lnTo>
                    <a:pt x="353" y="143"/>
                  </a:lnTo>
                  <a:lnTo>
                    <a:pt x="321" y="182"/>
                  </a:lnTo>
                  <a:lnTo>
                    <a:pt x="293" y="227"/>
                  </a:lnTo>
                  <a:lnTo>
                    <a:pt x="267" y="277"/>
                  </a:lnTo>
                  <a:lnTo>
                    <a:pt x="247" y="336"/>
                  </a:lnTo>
                  <a:lnTo>
                    <a:pt x="244" y="339"/>
                  </a:lnTo>
                  <a:lnTo>
                    <a:pt x="241" y="345"/>
                  </a:lnTo>
                  <a:lnTo>
                    <a:pt x="232" y="353"/>
                  </a:lnTo>
                  <a:lnTo>
                    <a:pt x="218" y="353"/>
                  </a:lnTo>
                  <a:lnTo>
                    <a:pt x="215" y="350"/>
                  </a:lnTo>
                  <a:lnTo>
                    <a:pt x="209" y="348"/>
                  </a:lnTo>
                  <a:lnTo>
                    <a:pt x="209" y="342"/>
                  </a:lnTo>
                  <a:lnTo>
                    <a:pt x="207" y="339"/>
                  </a:lnTo>
                  <a:lnTo>
                    <a:pt x="207" y="334"/>
                  </a:lnTo>
                  <a:lnTo>
                    <a:pt x="209" y="328"/>
                  </a:lnTo>
                  <a:lnTo>
                    <a:pt x="209" y="320"/>
                  </a:lnTo>
                  <a:lnTo>
                    <a:pt x="212" y="314"/>
                  </a:lnTo>
                  <a:lnTo>
                    <a:pt x="301" y="31"/>
                  </a:lnTo>
                  <a:lnTo>
                    <a:pt x="316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121" y="3754"/>
              <a:ext cx="652" cy="721"/>
            </a:xfrm>
            <a:custGeom>
              <a:avLst/>
              <a:gdLst/>
              <a:ahLst/>
              <a:cxnLst>
                <a:cxn ang="0">
                  <a:pos x="285" y="6"/>
                </a:cxn>
                <a:cxn ang="0">
                  <a:pos x="359" y="51"/>
                </a:cxn>
                <a:cxn ang="0">
                  <a:pos x="411" y="121"/>
                </a:cxn>
                <a:cxn ang="0">
                  <a:pos x="443" y="202"/>
                </a:cxn>
                <a:cxn ang="0">
                  <a:pos x="463" y="278"/>
                </a:cxn>
                <a:cxn ang="0">
                  <a:pos x="469" y="331"/>
                </a:cxn>
                <a:cxn ang="0">
                  <a:pos x="512" y="227"/>
                </a:cxn>
                <a:cxn ang="0">
                  <a:pos x="581" y="90"/>
                </a:cxn>
                <a:cxn ang="0">
                  <a:pos x="609" y="28"/>
                </a:cxn>
                <a:cxn ang="0">
                  <a:pos x="624" y="11"/>
                </a:cxn>
                <a:cxn ang="0">
                  <a:pos x="641" y="8"/>
                </a:cxn>
                <a:cxn ang="0">
                  <a:pos x="650" y="11"/>
                </a:cxn>
                <a:cxn ang="0">
                  <a:pos x="652" y="22"/>
                </a:cxn>
                <a:cxn ang="0">
                  <a:pos x="618" y="87"/>
                </a:cxn>
                <a:cxn ang="0">
                  <a:pos x="578" y="168"/>
                </a:cxn>
                <a:cxn ang="0">
                  <a:pos x="555" y="219"/>
                </a:cxn>
                <a:cxn ang="0">
                  <a:pos x="529" y="283"/>
                </a:cxn>
                <a:cxn ang="0">
                  <a:pos x="494" y="365"/>
                </a:cxn>
                <a:cxn ang="0">
                  <a:pos x="466" y="460"/>
                </a:cxn>
                <a:cxn ang="0">
                  <a:pos x="443" y="575"/>
                </a:cxn>
                <a:cxn ang="0">
                  <a:pos x="420" y="665"/>
                </a:cxn>
                <a:cxn ang="0">
                  <a:pos x="403" y="710"/>
                </a:cxn>
                <a:cxn ang="0">
                  <a:pos x="388" y="721"/>
                </a:cxn>
                <a:cxn ang="0">
                  <a:pos x="368" y="713"/>
                </a:cxn>
                <a:cxn ang="0">
                  <a:pos x="362" y="699"/>
                </a:cxn>
                <a:cxn ang="0">
                  <a:pos x="365" y="671"/>
                </a:cxn>
                <a:cxn ang="0">
                  <a:pos x="382" y="592"/>
                </a:cxn>
                <a:cxn ang="0">
                  <a:pos x="408" y="499"/>
                </a:cxn>
                <a:cxn ang="0">
                  <a:pos x="426" y="446"/>
                </a:cxn>
                <a:cxn ang="0">
                  <a:pos x="431" y="410"/>
                </a:cxn>
                <a:cxn ang="0">
                  <a:pos x="428" y="303"/>
                </a:cxn>
                <a:cxn ang="0">
                  <a:pos x="411" y="224"/>
                </a:cxn>
                <a:cxn ang="0">
                  <a:pos x="377" y="157"/>
                </a:cxn>
                <a:cxn ang="0">
                  <a:pos x="316" y="107"/>
                </a:cxn>
                <a:cxn ang="0">
                  <a:pos x="224" y="87"/>
                </a:cxn>
                <a:cxn ang="0">
                  <a:pos x="135" y="104"/>
                </a:cxn>
                <a:cxn ang="0">
                  <a:pos x="64" y="154"/>
                </a:cxn>
                <a:cxn ang="0">
                  <a:pos x="38" y="199"/>
                </a:cxn>
                <a:cxn ang="0">
                  <a:pos x="32" y="208"/>
                </a:cxn>
                <a:cxn ang="0">
                  <a:pos x="9" y="210"/>
                </a:cxn>
                <a:cxn ang="0">
                  <a:pos x="0" y="205"/>
                </a:cxn>
                <a:cxn ang="0">
                  <a:pos x="9" y="166"/>
                </a:cxn>
                <a:cxn ang="0">
                  <a:pos x="49" y="101"/>
                </a:cxn>
                <a:cxn ang="0">
                  <a:pos x="112" y="42"/>
                </a:cxn>
                <a:cxn ang="0">
                  <a:pos x="190" y="6"/>
                </a:cxn>
              </a:cxnLst>
              <a:rect l="0" t="0" r="r" b="b"/>
              <a:pathLst>
                <a:path w="652" h="721">
                  <a:moveTo>
                    <a:pt x="239" y="0"/>
                  </a:moveTo>
                  <a:lnTo>
                    <a:pt x="285" y="6"/>
                  </a:lnTo>
                  <a:lnTo>
                    <a:pt x="328" y="22"/>
                  </a:lnTo>
                  <a:lnTo>
                    <a:pt x="359" y="51"/>
                  </a:lnTo>
                  <a:lnTo>
                    <a:pt x="388" y="84"/>
                  </a:lnTo>
                  <a:lnTo>
                    <a:pt x="411" y="121"/>
                  </a:lnTo>
                  <a:lnTo>
                    <a:pt x="431" y="163"/>
                  </a:lnTo>
                  <a:lnTo>
                    <a:pt x="443" y="202"/>
                  </a:lnTo>
                  <a:lnTo>
                    <a:pt x="454" y="244"/>
                  </a:lnTo>
                  <a:lnTo>
                    <a:pt x="463" y="278"/>
                  </a:lnTo>
                  <a:lnTo>
                    <a:pt x="466" y="309"/>
                  </a:lnTo>
                  <a:lnTo>
                    <a:pt x="469" y="331"/>
                  </a:lnTo>
                  <a:lnTo>
                    <a:pt x="489" y="281"/>
                  </a:lnTo>
                  <a:lnTo>
                    <a:pt x="512" y="227"/>
                  </a:lnTo>
                  <a:lnTo>
                    <a:pt x="558" y="132"/>
                  </a:lnTo>
                  <a:lnTo>
                    <a:pt x="581" y="90"/>
                  </a:lnTo>
                  <a:lnTo>
                    <a:pt x="598" y="56"/>
                  </a:lnTo>
                  <a:lnTo>
                    <a:pt x="609" y="28"/>
                  </a:lnTo>
                  <a:lnTo>
                    <a:pt x="618" y="14"/>
                  </a:lnTo>
                  <a:lnTo>
                    <a:pt x="624" y="11"/>
                  </a:lnTo>
                  <a:lnTo>
                    <a:pt x="627" y="8"/>
                  </a:lnTo>
                  <a:lnTo>
                    <a:pt x="641" y="8"/>
                  </a:lnTo>
                  <a:lnTo>
                    <a:pt x="644" y="11"/>
                  </a:lnTo>
                  <a:lnTo>
                    <a:pt x="650" y="11"/>
                  </a:lnTo>
                  <a:lnTo>
                    <a:pt x="652" y="14"/>
                  </a:lnTo>
                  <a:lnTo>
                    <a:pt x="652" y="22"/>
                  </a:lnTo>
                  <a:lnTo>
                    <a:pt x="647" y="34"/>
                  </a:lnTo>
                  <a:lnTo>
                    <a:pt x="618" y="87"/>
                  </a:lnTo>
                  <a:lnTo>
                    <a:pt x="595" y="132"/>
                  </a:lnTo>
                  <a:lnTo>
                    <a:pt x="578" y="168"/>
                  </a:lnTo>
                  <a:lnTo>
                    <a:pt x="566" y="196"/>
                  </a:lnTo>
                  <a:lnTo>
                    <a:pt x="555" y="219"/>
                  </a:lnTo>
                  <a:lnTo>
                    <a:pt x="543" y="247"/>
                  </a:lnTo>
                  <a:lnTo>
                    <a:pt x="529" y="283"/>
                  </a:lnTo>
                  <a:lnTo>
                    <a:pt x="512" y="323"/>
                  </a:lnTo>
                  <a:lnTo>
                    <a:pt x="494" y="365"/>
                  </a:lnTo>
                  <a:lnTo>
                    <a:pt x="480" y="404"/>
                  </a:lnTo>
                  <a:lnTo>
                    <a:pt x="466" y="460"/>
                  </a:lnTo>
                  <a:lnTo>
                    <a:pt x="454" y="519"/>
                  </a:lnTo>
                  <a:lnTo>
                    <a:pt x="443" y="575"/>
                  </a:lnTo>
                  <a:lnTo>
                    <a:pt x="431" y="626"/>
                  </a:lnTo>
                  <a:lnTo>
                    <a:pt x="420" y="665"/>
                  </a:lnTo>
                  <a:lnTo>
                    <a:pt x="411" y="693"/>
                  </a:lnTo>
                  <a:lnTo>
                    <a:pt x="403" y="710"/>
                  </a:lnTo>
                  <a:lnTo>
                    <a:pt x="394" y="718"/>
                  </a:lnTo>
                  <a:lnTo>
                    <a:pt x="388" y="721"/>
                  </a:lnTo>
                  <a:lnTo>
                    <a:pt x="377" y="721"/>
                  </a:lnTo>
                  <a:lnTo>
                    <a:pt x="368" y="713"/>
                  </a:lnTo>
                  <a:lnTo>
                    <a:pt x="365" y="704"/>
                  </a:lnTo>
                  <a:lnTo>
                    <a:pt x="362" y="699"/>
                  </a:lnTo>
                  <a:lnTo>
                    <a:pt x="362" y="693"/>
                  </a:lnTo>
                  <a:lnTo>
                    <a:pt x="365" y="671"/>
                  </a:lnTo>
                  <a:lnTo>
                    <a:pt x="371" y="634"/>
                  </a:lnTo>
                  <a:lnTo>
                    <a:pt x="382" y="592"/>
                  </a:lnTo>
                  <a:lnTo>
                    <a:pt x="397" y="547"/>
                  </a:lnTo>
                  <a:lnTo>
                    <a:pt x="408" y="499"/>
                  </a:lnTo>
                  <a:lnTo>
                    <a:pt x="423" y="455"/>
                  </a:lnTo>
                  <a:lnTo>
                    <a:pt x="426" y="446"/>
                  </a:lnTo>
                  <a:lnTo>
                    <a:pt x="428" y="432"/>
                  </a:lnTo>
                  <a:lnTo>
                    <a:pt x="431" y="410"/>
                  </a:lnTo>
                  <a:lnTo>
                    <a:pt x="431" y="340"/>
                  </a:lnTo>
                  <a:lnTo>
                    <a:pt x="428" y="303"/>
                  </a:lnTo>
                  <a:lnTo>
                    <a:pt x="423" y="264"/>
                  </a:lnTo>
                  <a:lnTo>
                    <a:pt x="411" y="224"/>
                  </a:lnTo>
                  <a:lnTo>
                    <a:pt x="397" y="191"/>
                  </a:lnTo>
                  <a:lnTo>
                    <a:pt x="377" y="157"/>
                  </a:lnTo>
                  <a:lnTo>
                    <a:pt x="351" y="129"/>
                  </a:lnTo>
                  <a:lnTo>
                    <a:pt x="316" y="107"/>
                  </a:lnTo>
                  <a:lnTo>
                    <a:pt x="276" y="93"/>
                  </a:lnTo>
                  <a:lnTo>
                    <a:pt x="224" y="87"/>
                  </a:lnTo>
                  <a:lnTo>
                    <a:pt x="178" y="93"/>
                  </a:lnTo>
                  <a:lnTo>
                    <a:pt x="135" y="104"/>
                  </a:lnTo>
                  <a:lnTo>
                    <a:pt x="95" y="126"/>
                  </a:lnTo>
                  <a:lnTo>
                    <a:pt x="64" y="154"/>
                  </a:lnTo>
                  <a:lnTo>
                    <a:pt x="41" y="191"/>
                  </a:lnTo>
                  <a:lnTo>
                    <a:pt x="38" y="199"/>
                  </a:lnTo>
                  <a:lnTo>
                    <a:pt x="35" y="205"/>
                  </a:lnTo>
                  <a:lnTo>
                    <a:pt x="32" y="208"/>
                  </a:lnTo>
                  <a:lnTo>
                    <a:pt x="26" y="210"/>
                  </a:lnTo>
                  <a:lnTo>
                    <a:pt x="9" y="210"/>
                  </a:lnTo>
                  <a:lnTo>
                    <a:pt x="3" y="208"/>
                  </a:lnTo>
                  <a:lnTo>
                    <a:pt x="0" y="205"/>
                  </a:lnTo>
                  <a:lnTo>
                    <a:pt x="0" y="199"/>
                  </a:lnTo>
                  <a:lnTo>
                    <a:pt x="9" y="166"/>
                  </a:lnTo>
                  <a:lnTo>
                    <a:pt x="23" y="135"/>
                  </a:lnTo>
                  <a:lnTo>
                    <a:pt x="49" y="101"/>
                  </a:lnTo>
                  <a:lnTo>
                    <a:pt x="84" y="65"/>
                  </a:lnTo>
                  <a:lnTo>
                    <a:pt x="112" y="42"/>
                  </a:lnTo>
                  <a:lnTo>
                    <a:pt x="147" y="20"/>
                  </a:lnTo>
                  <a:lnTo>
                    <a:pt x="190" y="6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 noEditPoints="1"/>
            </p:cNvSpPr>
            <p:nvPr/>
          </p:nvSpPr>
          <p:spPr bwMode="auto">
            <a:xfrm>
              <a:off x="6828" y="3877"/>
              <a:ext cx="282" cy="522"/>
            </a:xfrm>
            <a:custGeom>
              <a:avLst/>
              <a:gdLst/>
              <a:ahLst/>
              <a:cxnLst>
                <a:cxn ang="0">
                  <a:pos x="161" y="177"/>
                </a:cxn>
                <a:cxn ang="0">
                  <a:pos x="207" y="214"/>
                </a:cxn>
                <a:cxn ang="0">
                  <a:pos x="213" y="253"/>
                </a:cxn>
                <a:cxn ang="0">
                  <a:pos x="204" y="278"/>
                </a:cxn>
                <a:cxn ang="0">
                  <a:pos x="181" y="326"/>
                </a:cxn>
                <a:cxn ang="0">
                  <a:pos x="164" y="374"/>
                </a:cxn>
                <a:cxn ang="0">
                  <a:pos x="155" y="393"/>
                </a:cxn>
                <a:cxn ang="0">
                  <a:pos x="147" y="416"/>
                </a:cxn>
                <a:cxn ang="0">
                  <a:pos x="138" y="435"/>
                </a:cxn>
                <a:cxn ang="0">
                  <a:pos x="132" y="455"/>
                </a:cxn>
                <a:cxn ang="0">
                  <a:pos x="135" y="483"/>
                </a:cxn>
                <a:cxn ang="0">
                  <a:pos x="144" y="494"/>
                </a:cxn>
                <a:cxn ang="0">
                  <a:pos x="158" y="497"/>
                </a:cxn>
                <a:cxn ang="0">
                  <a:pos x="210" y="469"/>
                </a:cxn>
                <a:cxn ang="0">
                  <a:pos x="247" y="410"/>
                </a:cxn>
                <a:cxn ang="0">
                  <a:pos x="259" y="393"/>
                </a:cxn>
                <a:cxn ang="0">
                  <a:pos x="276" y="396"/>
                </a:cxn>
                <a:cxn ang="0">
                  <a:pos x="282" y="402"/>
                </a:cxn>
                <a:cxn ang="0">
                  <a:pos x="270" y="419"/>
                </a:cxn>
                <a:cxn ang="0">
                  <a:pos x="247" y="458"/>
                </a:cxn>
                <a:cxn ang="0">
                  <a:pos x="207" y="503"/>
                </a:cxn>
                <a:cxn ang="0">
                  <a:pos x="144" y="522"/>
                </a:cxn>
                <a:cxn ang="0">
                  <a:pos x="83" y="503"/>
                </a:cxn>
                <a:cxn ang="0">
                  <a:pos x="58" y="455"/>
                </a:cxn>
                <a:cxn ang="0">
                  <a:pos x="69" y="421"/>
                </a:cxn>
                <a:cxn ang="0">
                  <a:pos x="75" y="405"/>
                </a:cxn>
                <a:cxn ang="0">
                  <a:pos x="78" y="393"/>
                </a:cxn>
                <a:cxn ang="0">
                  <a:pos x="83" y="385"/>
                </a:cxn>
                <a:cxn ang="0">
                  <a:pos x="103" y="340"/>
                </a:cxn>
                <a:cxn ang="0">
                  <a:pos x="124" y="289"/>
                </a:cxn>
                <a:cxn ang="0">
                  <a:pos x="138" y="256"/>
                </a:cxn>
                <a:cxn ang="0">
                  <a:pos x="144" y="239"/>
                </a:cxn>
                <a:cxn ang="0">
                  <a:pos x="141" y="208"/>
                </a:cxn>
                <a:cxn ang="0">
                  <a:pos x="121" y="197"/>
                </a:cxn>
                <a:cxn ang="0">
                  <a:pos x="69" y="219"/>
                </a:cxn>
                <a:cxn ang="0">
                  <a:pos x="32" y="284"/>
                </a:cxn>
                <a:cxn ang="0">
                  <a:pos x="26" y="298"/>
                </a:cxn>
                <a:cxn ang="0">
                  <a:pos x="9" y="301"/>
                </a:cxn>
                <a:cxn ang="0">
                  <a:pos x="0" y="295"/>
                </a:cxn>
                <a:cxn ang="0">
                  <a:pos x="3" y="275"/>
                </a:cxn>
                <a:cxn ang="0">
                  <a:pos x="43" y="211"/>
                </a:cxn>
                <a:cxn ang="0">
                  <a:pos x="92" y="177"/>
                </a:cxn>
                <a:cxn ang="0">
                  <a:pos x="210" y="0"/>
                </a:cxn>
                <a:cxn ang="0">
                  <a:pos x="230" y="6"/>
                </a:cxn>
                <a:cxn ang="0">
                  <a:pos x="241" y="23"/>
                </a:cxn>
                <a:cxn ang="0">
                  <a:pos x="239" y="57"/>
                </a:cxn>
                <a:cxn ang="0">
                  <a:pos x="195" y="79"/>
                </a:cxn>
                <a:cxn ang="0">
                  <a:pos x="178" y="76"/>
                </a:cxn>
                <a:cxn ang="0">
                  <a:pos x="167" y="65"/>
                </a:cxn>
                <a:cxn ang="0">
                  <a:pos x="161" y="48"/>
                </a:cxn>
                <a:cxn ang="0">
                  <a:pos x="187" y="6"/>
                </a:cxn>
              </a:cxnLst>
              <a:rect l="0" t="0" r="r" b="b"/>
              <a:pathLst>
                <a:path w="282" h="522">
                  <a:moveTo>
                    <a:pt x="126" y="172"/>
                  </a:moveTo>
                  <a:lnTo>
                    <a:pt x="161" y="177"/>
                  </a:lnTo>
                  <a:lnTo>
                    <a:pt x="190" y="191"/>
                  </a:lnTo>
                  <a:lnTo>
                    <a:pt x="207" y="214"/>
                  </a:lnTo>
                  <a:lnTo>
                    <a:pt x="213" y="239"/>
                  </a:lnTo>
                  <a:lnTo>
                    <a:pt x="213" y="253"/>
                  </a:lnTo>
                  <a:lnTo>
                    <a:pt x="210" y="264"/>
                  </a:lnTo>
                  <a:lnTo>
                    <a:pt x="204" y="278"/>
                  </a:lnTo>
                  <a:lnTo>
                    <a:pt x="195" y="301"/>
                  </a:lnTo>
                  <a:lnTo>
                    <a:pt x="181" y="326"/>
                  </a:lnTo>
                  <a:lnTo>
                    <a:pt x="172" y="351"/>
                  </a:lnTo>
                  <a:lnTo>
                    <a:pt x="164" y="374"/>
                  </a:lnTo>
                  <a:lnTo>
                    <a:pt x="158" y="385"/>
                  </a:lnTo>
                  <a:lnTo>
                    <a:pt x="155" y="393"/>
                  </a:lnTo>
                  <a:lnTo>
                    <a:pt x="149" y="405"/>
                  </a:lnTo>
                  <a:lnTo>
                    <a:pt x="147" y="416"/>
                  </a:lnTo>
                  <a:lnTo>
                    <a:pt x="141" y="427"/>
                  </a:lnTo>
                  <a:lnTo>
                    <a:pt x="138" y="435"/>
                  </a:lnTo>
                  <a:lnTo>
                    <a:pt x="135" y="447"/>
                  </a:lnTo>
                  <a:lnTo>
                    <a:pt x="132" y="455"/>
                  </a:lnTo>
                  <a:lnTo>
                    <a:pt x="132" y="475"/>
                  </a:lnTo>
                  <a:lnTo>
                    <a:pt x="135" y="483"/>
                  </a:lnTo>
                  <a:lnTo>
                    <a:pt x="138" y="489"/>
                  </a:lnTo>
                  <a:lnTo>
                    <a:pt x="144" y="494"/>
                  </a:lnTo>
                  <a:lnTo>
                    <a:pt x="149" y="497"/>
                  </a:lnTo>
                  <a:lnTo>
                    <a:pt x="158" y="497"/>
                  </a:lnTo>
                  <a:lnTo>
                    <a:pt x="187" y="489"/>
                  </a:lnTo>
                  <a:lnTo>
                    <a:pt x="210" y="469"/>
                  </a:lnTo>
                  <a:lnTo>
                    <a:pt x="233" y="441"/>
                  </a:lnTo>
                  <a:lnTo>
                    <a:pt x="247" y="410"/>
                  </a:lnTo>
                  <a:lnTo>
                    <a:pt x="250" y="402"/>
                  </a:lnTo>
                  <a:lnTo>
                    <a:pt x="259" y="393"/>
                  </a:lnTo>
                  <a:lnTo>
                    <a:pt x="273" y="393"/>
                  </a:lnTo>
                  <a:lnTo>
                    <a:pt x="276" y="396"/>
                  </a:lnTo>
                  <a:lnTo>
                    <a:pt x="282" y="399"/>
                  </a:lnTo>
                  <a:lnTo>
                    <a:pt x="282" y="402"/>
                  </a:lnTo>
                  <a:lnTo>
                    <a:pt x="273" y="405"/>
                  </a:lnTo>
                  <a:lnTo>
                    <a:pt x="270" y="419"/>
                  </a:lnTo>
                  <a:lnTo>
                    <a:pt x="261" y="435"/>
                  </a:lnTo>
                  <a:lnTo>
                    <a:pt x="247" y="458"/>
                  </a:lnTo>
                  <a:lnTo>
                    <a:pt x="230" y="483"/>
                  </a:lnTo>
                  <a:lnTo>
                    <a:pt x="207" y="503"/>
                  </a:lnTo>
                  <a:lnTo>
                    <a:pt x="178" y="517"/>
                  </a:lnTo>
                  <a:lnTo>
                    <a:pt x="144" y="522"/>
                  </a:lnTo>
                  <a:lnTo>
                    <a:pt x="112" y="517"/>
                  </a:lnTo>
                  <a:lnTo>
                    <a:pt x="83" y="503"/>
                  </a:lnTo>
                  <a:lnTo>
                    <a:pt x="63" y="483"/>
                  </a:lnTo>
                  <a:lnTo>
                    <a:pt x="58" y="455"/>
                  </a:lnTo>
                  <a:lnTo>
                    <a:pt x="63" y="433"/>
                  </a:lnTo>
                  <a:lnTo>
                    <a:pt x="69" y="421"/>
                  </a:lnTo>
                  <a:lnTo>
                    <a:pt x="72" y="410"/>
                  </a:lnTo>
                  <a:lnTo>
                    <a:pt x="75" y="405"/>
                  </a:lnTo>
                  <a:lnTo>
                    <a:pt x="78" y="396"/>
                  </a:lnTo>
                  <a:lnTo>
                    <a:pt x="78" y="393"/>
                  </a:lnTo>
                  <a:lnTo>
                    <a:pt x="81" y="388"/>
                  </a:lnTo>
                  <a:lnTo>
                    <a:pt x="83" y="385"/>
                  </a:lnTo>
                  <a:lnTo>
                    <a:pt x="95" y="362"/>
                  </a:lnTo>
                  <a:lnTo>
                    <a:pt x="103" y="340"/>
                  </a:lnTo>
                  <a:lnTo>
                    <a:pt x="115" y="315"/>
                  </a:lnTo>
                  <a:lnTo>
                    <a:pt x="124" y="289"/>
                  </a:lnTo>
                  <a:lnTo>
                    <a:pt x="132" y="267"/>
                  </a:lnTo>
                  <a:lnTo>
                    <a:pt x="138" y="256"/>
                  </a:lnTo>
                  <a:lnTo>
                    <a:pt x="141" y="245"/>
                  </a:lnTo>
                  <a:lnTo>
                    <a:pt x="144" y="239"/>
                  </a:lnTo>
                  <a:lnTo>
                    <a:pt x="144" y="217"/>
                  </a:lnTo>
                  <a:lnTo>
                    <a:pt x="141" y="208"/>
                  </a:lnTo>
                  <a:lnTo>
                    <a:pt x="129" y="197"/>
                  </a:lnTo>
                  <a:lnTo>
                    <a:pt x="121" y="197"/>
                  </a:lnTo>
                  <a:lnTo>
                    <a:pt x="95" y="203"/>
                  </a:lnTo>
                  <a:lnTo>
                    <a:pt x="69" y="219"/>
                  </a:lnTo>
                  <a:lnTo>
                    <a:pt x="49" y="247"/>
                  </a:lnTo>
                  <a:lnTo>
                    <a:pt x="32" y="284"/>
                  </a:lnTo>
                  <a:lnTo>
                    <a:pt x="29" y="292"/>
                  </a:lnTo>
                  <a:lnTo>
                    <a:pt x="26" y="298"/>
                  </a:lnTo>
                  <a:lnTo>
                    <a:pt x="20" y="301"/>
                  </a:lnTo>
                  <a:lnTo>
                    <a:pt x="9" y="301"/>
                  </a:lnTo>
                  <a:lnTo>
                    <a:pt x="3" y="298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3" y="275"/>
                  </a:lnTo>
                  <a:lnTo>
                    <a:pt x="23" y="236"/>
                  </a:lnTo>
                  <a:lnTo>
                    <a:pt x="43" y="211"/>
                  </a:lnTo>
                  <a:lnTo>
                    <a:pt x="66" y="191"/>
                  </a:lnTo>
                  <a:lnTo>
                    <a:pt x="92" y="177"/>
                  </a:lnTo>
                  <a:lnTo>
                    <a:pt x="126" y="172"/>
                  </a:lnTo>
                  <a:close/>
                  <a:moveTo>
                    <a:pt x="210" y="0"/>
                  </a:moveTo>
                  <a:lnTo>
                    <a:pt x="221" y="3"/>
                  </a:lnTo>
                  <a:lnTo>
                    <a:pt x="230" y="6"/>
                  </a:lnTo>
                  <a:lnTo>
                    <a:pt x="239" y="14"/>
                  </a:lnTo>
                  <a:lnTo>
                    <a:pt x="241" y="23"/>
                  </a:lnTo>
                  <a:lnTo>
                    <a:pt x="244" y="34"/>
                  </a:lnTo>
                  <a:lnTo>
                    <a:pt x="239" y="57"/>
                  </a:lnTo>
                  <a:lnTo>
                    <a:pt x="218" y="73"/>
                  </a:lnTo>
                  <a:lnTo>
                    <a:pt x="195" y="79"/>
                  </a:lnTo>
                  <a:lnTo>
                    <a:pt x="187" y="79"/>
                  </a:lnTo>
                  <a:lnTo>
                    <a:pt x="178" y="76"/>
                  </a:lnTo>
                  <a:lnTo>
                    <a:pt x="172" y="73"/>
                  </a:lnTo>
                  <a:lnTo>
                    <a:pt x="167" y="65"/>
                  </a:lnTo>
                  <a:lnTo>
                    <a:pt x="161" y="59"/>
                  </a:lnTo>
                  <a:lnTo>
                    <a:pt x="161" y="48"/>
                  </a:lnTo>
                  <a:lnTo>
                    <a:pt x="170" y="26"/>
                  </a:lnTo>
                  <a:lnTo>
                    <a:pt x="187" y="6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7213" y="3877"/>
              <a:ext cx="373" cy="668"/>
            </a:xfrm>
            <a:custGeom>
              <a:avLst/>
              <a:gdLst/>
              <a:ahLst/>
              <a:cxnLst>
                <a:cxn ang="0">
                  <a:pos x="284" y="177"/>
                </a:cxn>
                <a:cxn ang="0">
                  <a:pos x="336" y="214"/>
                </a:cxn>
                <a:cxn ang="0">
                  <a:pos x="345" y="253"/>
                </a:cxn>
                <a:cxn ang="0">
                  <a:pos x="342" y="264"/>
                </a:cxn>
                <a:cxn ang="0">
                  <a:pos x="270" y="545"/>
                </a:cxn>
                <a:cxn ang="0">
                  <a:pos x="233" y="612"/>
                </a:cxn>
                <a:cxn ang="0">
                  <a:pos x="175" y="649"/>
                </a:cxn>
                <a:cxn ang="0">
                  <a:pos x="115" y="666"/>
                </a:cxn>
                <a:cxn ang="0">
                  <a:pos x="52" y="666"/>
                </a:cxn>
                <a:cxn ang="0">
                  <a:pos x="6" y="637"/>
                </a:cxn>
                <a:cxn ang="0">
                  <a:pos x="6" y="595"/>
                </a:cxn>
                <a:cxn ang="0">
                  <a:pos x="49" y="570"/>
                </a:cxn>
                <a:cxn ang="0">
                  <a:pos x="66" y="573"/>
                </a:cxn>
                <a:cxn ang="0">
                  <a:pos x="78" y="581"/>
                </a:cxn>
                <a:cxn ang="0">
                  <a:pos x="83" y="607"/>
                </a:cxn>
                <a:cxn ang="0">
                  <a:pos x="69" y="632"/>
                </a:cxn>
                <a:cxn ang="0">
                  <a:pos x="63" y="643"/>
                </a:cxn>
                <a:cxn ang="0">
                  <a:pos x="80" y="646"/>
                </a:cxn>
                <a:cxn ang="0">
                  <a:pos x="124" y="637"/>
                </a:cxn>
                <a:cxn ang="0">
                  <a:pos x="184" y="587"/>
                </a:cxn>
                <a:cxn ang="0">
                  <a:pos x="201" y="545"/>
                </a:cxn>
                <a:cxn ang="0">
                  <a:pos x="276" y="250"/>
                </a:cxn>
                <a:cxn ang="0">
                  <a:pos x="267" y="205"/>
                </a:cxn>
                <a:cxn ang="0">
                  <a:pos x="253" y="197"/>
                </a:cxn>
                <a:cxn ang="0">
                  <a:pos x="224" y="200"/>
                </a:cxn>
                <a:cxn ang="0">
                  <a:pos x="175" y="225"/>
                </a:cxn>
                <a:cxn ang="0">
                  <a:pos x="126" y="289"/>
                </a:cxn>
                <a:cxn ang="0">
                  <a:pos x="121" y="298"/>
                </a:cxn>
                <a:cxn ang="0">
                  <a:pos x="103" y="301"/>
                </a:cxn>
                <a:cxn ang="0">
                  <a:pos x="95" y="295"/>
                </a:cxn>
                <a:cxn ang="0">
                  <a:pos x="98" y="278"/>
                </a:cxn>
                <a:cxn ang="0">
                  <a:pos x="124" y="236"/>
                </a:cxn>
                <a:cxn ang="0">
                  <a:pos x="175" y="191"/>
                </a:cxn>
                <a:cxn ang="0">
                  <a:pos x="247" y="172"/>
                </a:cxn>
                <a:cxn ang="0">
                  <a:pos x="350" y="0"/>
                </a:cxn>
                <a:cxn ang="0">
                  <a:pos x="365" y="9"/>
                </a:cxn>
                <a:cxn ang="0">
                  <a:pos x="373" y="26"/>
                </a:cxn>
                <a:cxn ang="0">
                  <a:pos x="371" y="34"/>
                </a:cxn>
                <a:cxn ang="0">
                  <a:pos x="356" y="65"/>
                </a:cxn>
                <a:cxn ang="0">
                  <a:pos x="322" y="79"/>
                </a:cxn>
                <a:cxn ang="0">
                  <a:pos x="296" y="68"/>
                </a:cxn>
                <a:cxn ang="0">
                  <a:pos x="290" y="48"/>
                </a:cxn>
                <a:cxn ang="0">
                  <a:pos x="316" y="9"/>
                </a:cxn>
              </a:cxnLst>
              <a:rect l="0" t="0" r="r" b="b"/>
              <a:pathLst>
                <a:path w="373" h="668">
                  <a:moveTo>
                    <a:pt x="247" y="172"/>
                  </a:moveTo>
                  <a:lnTo>
                    <a:pt x="284" y="177"/>
                  </a:lnTo>
                  <a:lnTo>
                    <a:pt x="316" y="191"/>
                  </a:lnTo>
                  <a:lnTo>
                    <a:pt x="336" y="214"/>
                  </a:lnTo>
                  <a:lnTo>
                    <a:pt x="345" y="245"/>
                  </a:lnTo>
                  <a:lnTo>
                    <a:pt x="345" y="253"/>
                  </a:lnTo>
                  <a:lnTo>
                    <a:pt x="342" y="259"/>
                  </a:lnTo>
                  <a:lnTo>
                    <a:pt x="342" y="264"/>
                  </a:lnTo>
                  <a:lnTo>
                    <a:pt x="339" y="270"/>
                  </a:lnTo>
                  <a:lnTo>
                    <a:pt x="270" y="545"/>
                  </a:lnTo>
                  <a:lnTo>
                    <a:pt x="256" y="581"/>
                  </a:lnTo>
                  <a:lnTo>
                    <a:pt x="233" y="612"/>
                  </a:lnTo>
                  <a:lnTo>
                    <a:pt x="204" y="635"/>
                  </a:lnTo>
                  <a:lnTo>
                    <a:pt x="175" y="649"/>
                  </a:lnTo>
                  <a:lnTo>
                    <a:pt x="144" y="660"/>
                  </a:lnTo>
                  <a:lnTo>
                    <a:pt x="115" y="666"/>
                  </a:lnTo>
                  <a:lnTo>
                    <a:pt x="89" y="668"/>
                  </a:lnTo>
                  <a:lnTo>
                    <a:pt x="52" y="666"/>
                  </a:lnTo>
                  <a:lnTo>
                    <a:pt x="23" y="654"/>
                  </a:lnTo>
                  <a:lnTo>
                    <a:pt x="6" y="637"/>
                  </a:lnTo>
                  <a:lnTo>
                    <a:pt x="0" y="618"/>
                  </a:lnTo>
                  <a:lnTo>
                    <a:pt x="6" y="595"/>
                  </a:lnTo>
                  <a:lnTo>
                    <a:pt x="23" y="576"/>
                  </a:lnTo>
                  <a:lnTo>
                    <a:pt x="49" y="570"/>
                  </a:lnTo>
                  <a:lnTo>
                    <a:pt x="57" y="570"/>
                  </a:lnTo>
                  <a:lnTo>
                    <a:pt x="66" y="573"/>
                  </a:lnTo>
                  <a:lnTo>
                    <a:pt x="75" y="579"/>
                  </a:lnTo>
                  <a:lnTo>
                    <a:pt x="78" y="581"/>
                  </a:lnTo>
                  <a:lnTo>
                    <a:pt x="83" y="593"/>
                  </a:lnTo>
                  <a:lnTo>
                    <a:pt x="83" y="607"/>
                  </a:lnTo>
                  <a:lnTo>
                    <a:pt x="80" y="615"/>
                  </a:lnTo>
                  <a:lnTo>
                    <a:pt x="69" y="632"/>
                  </a:lnTo>
                  <a:lnTo>
                    <a:pt x="57" y="640"/>
                  </a:lnTo>
                  <a:lnTo>
                    <a:pt x="63" y="643"/>
                  </a:lnTo>
                  <a:lnTo>
                    <a:pt x="72" y="643"/>
                  </a:lnTo>
                  <a:lnTo>
                    <a:pt x="80" y="646"/>
                  </a:lnTo>
                  <a:lnTo>
                    <a:pt x="89" y="646"/>
                  </a:lnTo>
                  <a:lnTo>
                    <a:pt x="124" y="637"/>
                  </a:lnTo>
                  <a:lnTo>
                    <a:pt x="158" y="618"/>
                  </a:lnTo>
                  <a:lnTo>
                    <a:pt x="184" y="587"/>
                  </a:lnTo>
                  <a:lnTo>
                    <a:pt x="201" y="548"/>
                  </a:lnTo>
                  <a:lnTo>
                    <a:pt x="201" y="545"/>
                  </a:lnTo>
                  <a:lnTo>
                    <a:pt x="273" y="259"/>
                  </a:lnTo>
                  <a:lnTo>
                    <a:pt x="276" y="250"/>
                  </a:lnTo>
                  <a:lnTo>
                    <a:pt x="276" y="222"/>
                  </a:lnTo>
                  <a:lnTo>
                    <a:pt x="267" y="205"/>
                  </a:lnTo>
                  <a:lnTo>
                    <a:pt x="261" y="200"/>
                  </a:lnTo>
                  <a:lnTo>
                    <a:pt x="253" y="197"/>
                  </a:lnTo>
                  <a:lnTo>
                    <a:pt x="244" y="197"/>
                  </a:lnTo>
                  <a:lnTo>
                    <a:pt x="224" y="200"/>
                  </a:lnTo>
                  <a:lnTo>
                    <a:pt x="201" y="208"/>
                  </a:lnTo>
                  <a:lnTo>
                    <a:pt x="175" y="225"/>
                  </a:lnTo>
                  <a:lnTo>
                    <a:pt x="149" y="250"/>
                  </a:lnTo>
                  <a:lnTo>
                    <a:pt x="126" y="289"/>
                  </a:lnTo>
                  <a:lnTo>
                    <a:pt x="124" y="292"/>
                  </a:lnTo>
                  <a:lnTo>
                    <a:pt x="121" y="298"/>
                  </a:lnTo>
                  <a:lnTo>
                    <a:pt x="115" y="301"/>
                  </a:lnTo>
                  <a:lnTo>
                    <a:pt x="103" y="301"/>
                  </a:lnTo>
                  <a:lnTo>
                    <a:pt x="98" y="298"/>
                  </a:lnTo>
                  <a:lnTo>
                    <a:pt x="95" y="295"/>
                  </a:lnTo>
                  <a:lnTo>
                    <a:pt x="95" y="289"/>
                  </a:lnTo>
                  <a:lnTo>
                    <a:pt x="98" y="278"/>
                  </a:lnTo>
                  <a:lnTo>
                    <a:pt x="109" y="259"/>
                  </a:lnTo>
                  <a:lnTo>
                    <a:pt x="124" y="236"/>
                  </a:lnTo>
                  <a:lnTo>
                    <a:pt x="147" y="214"/>
                  </a:lnTo>
                  <a:lnTo>
                    <a:pt x="175" y="191"/>
                  </a:lnTo>
                  <a:lnTo>
                    <a:pt x="210" y="177"/>
                  </a:lnTo>
                  <a:lnTo>
                    <a:pt x="247" y="172"/>
                  </a:lnTo>
                  <a:close/>
                  <a:moveTo>
                    <a:pt x="339" y="0"/>
                  </a:moveTo>
                  <a:lnTo>
                    <a:pt x="350" y="0"/>
                  </a:lnTo>
                  <a:lnTo>
                    <a:pt x="359" y="6"/>
                  </a:lnTo>
                  <a:lnTo>
                    <a:pt x="365" y="9"/>
                  </a:lnTo>
                  <a:lnTo>
                    <a:pt x="371" y="17"/>
                  </a:lnTo>
                  <a:lnTo>
                    <a:pt x="373" y="26"/>
                  </a:lnTo>
                  <a:lnTo>
                    <a:pt x="373" y="34"/>
                  </a:lnTo>
                  <a:lnTo>
                    <a:pt x="371" y="34"/>
                  </a:lnTo>
                  <a:lnTo>
                    <a:pt x="368" y="48"/>
                  </a:lnTo>
                  <a:lnTo>
                    <a:pt x="356" y="65"/>
                  </a:lnTo>
                  <a:lnTo>
                    <a:pt x="342" y="73"/>
                  </a:lnTo>
                  <a:lnTo>
                    <a:pt x="322" y="79"/>
                  </a:lnTo>
                  <a:lnTo>
                    <a:pt x="313" y="79"/>
                  </a:lnTo>
                  <a:lnTo>
                    <a:pt x="296" y="68"/>
                  </a:lnTo>
                  <a:lnTo>
                    <a:pt x="293" y="59"/>
                  </a:lnTo>
                  <a:lnTo>
                    <a:pt x="290" y="48"/>
                  </a:lnTo>
                  <a:lnTo>
                    <a:pt x="296" y="26"/>
                  </a:lnTo>
                  <a:lnTo>
                    <a:pt x="316" y="9"/>
                  </a:lnTo>
                  <a:lnTo>
                    <a:pt x="3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8440" y="3173"/>
              <a:ext cx="795" cy="904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761" y="0"/>
                </a:cxn>
                <a:cxn ang="0">
                  <a:pos x="778" y="3"/>
                </a:cxn>
                <a:cxn ang="0">
                  <a:pos x="790" y="14"/>
                </a:cxn>
                <a:cxn ang="0">
                  <a:pos x="795" y="31"/>
                </a:cxn>
                <a:cxn ang="0">
                  <a:pos x="790" y="48"/>
                </a:cxn>
                <a:cxn ang="0">
                  <a:pos x="778" y="59"/>
                </a:cxn>
                <a:cxn ang="0">
                  <a:pos x="761" y="62"/>
                </a:cxn>
                <a:cxn ang="0">
                  <a:pos x="491" y="62"/>
                </a:cxn>
                <a:cxn ang="0">
                  <a:pos x="408" y="67"/>
                </a:cxn>
                <a:cxn ang="0">
                  <a:pos x="333" y="90"/>
                </a:cxn>
                <a:cxn ang="0">
                  <a:pos x="261" y="121"/>
                </a:cxn>
                <a:cxn ang="0">
                  <a:pos x="201" y="163"/>
                </a:cxn>
                <a:cxn ang="0">
                  <a:pos x="149" y="216"/>
                </a:cxn>
                <a:cxn ang="0">
                  <a:pos x="106" y="278"/>
                </a:cxn>
                <a:cxn ang="0">
                  <a:pos x="77" y="345"/>
                </a:cxn>
                <a:cxn ang="0">
                  <a:pos x="63" y="421"/>
                </a:cxn>
                <a:cxn ang="0">
                  <a:pos x="761" y="421"/>
                </a:cxn>
                <a:cxn ang="0">
                  <a:pos x="778" y="424"/>
                </a:cxn>
                <a:cxn ang="0">
                  <a:pos x="790" y="435"/>
                </a:cxn>
                <a:cxn ang="0">
                  <a:pos x="795" y="452"/>
                </a:cxn>
                <a:cxn ang="0">
                  <a:pos x="790" y="469"/>
                </a:cxn>
                <a:cxn ang="0">
                  <a:pos x="778" y="480"/>
                </a:cxn>
                <a:cxn ang="0">
                  <a:pos x="761" y="483"/>
                </a:cxn>
                <a:cxn ang="0">
                  <a:pos x="741" y="483"/>
                </a:cxn>
                <a:cxn ang="0">
                  <a:pos x="741" y="486"/>
                </a:cxn>
                <a:cxn ang="0">
                  <a:pos x="63" y="486"/>
                </a:cxn>
                <a:cxn ang="0">
                  <a:pos x="77" y="561"/>
                </a:cxn>
                <a:cxn ang="0">
                  <a:pos x="106" y="632"/>
                </a:cxn>
                <a:cxn ang="0">
                  <a:pos x="146" y="690"/>
                </a:cxn>
                <a:cxn ang="0">
                  <a:pos x="201" y="744"/>
                </a:cxn>
                <a:cxn ang="0">
                  <a:pos x="261" y="786"/>
                </a:cxn>
                <a:cxn ang="0">
                  <a:pos x="330" y="820"/>
                </a:cxn>
                <a:cxn ang="0">
                  <a:pos x="408" y="839"/>
                </a:cxn>
                <a:cxn ang="0">
                  <a:pos x="491" y="845"/>
                </a:cxn>
                <a:cxn ang="0">
                  <a:pos x="761" y="845"/>
                </a:cxn>
                <a:cxn ang="0">
                  <a:pos x="778" y="848"/>
                </a:cxn>
                <a:cxn ang="0">
                  <a:pos x="790" y="859"/>
                </a:cxn>
                <a:cxn ang="0">
                  <a:pos x="795" y="876"/>
                </a:cxn>
                <a:cxn ang="0">
                  <a:pos x="790" y="892"/>
                </a:cxn>
                <a:cxn ang="0">
                  <a:pos x="778" y="901"/>
                </a:cxn>
                <a:cxn ang="0">
                  <a:pos x="761" y="904"/>
                </a:cxn>
                <a:cxn ang="0">
                  <a:pos x="488" y="904"/>
                </a:cxn>
                <a:cxn ang="0">
                  <a:pos x="399" y="895"/>
                </a:cxn>
                <a:cxn ang="0">
                  <a:pos x="316" y="876"/>
                </a:cxn>
                <a:cxn ang="0">
                  <a:pos x="241" y="842"/>
                </a:cxn>
                <a:cxn ang="0">
                  <a:pos x="172" y="797"/>
                </a:cxn>
                <a:cxn ang="0">
                  <a:pos x="115" y="744"/>
                </a:cxn>
                <a:cxn ang="0">
                  <a:pos x="66" y="679"/>
                </a:cxn>
                <a:cxn ang="0">
                  <a:pos x="31" y="609"/>
                </a:cxn>
                <a:cxn ang="0">
                  <a:pos x="8" y="533"/>
                </a:cxn>
                <a:cxn ang="0">
                  <a:pos x="0" y="452"/>
                </a:cxn>
                <a:cxn ang="0">
                  <a:pos x="8" y="371"/>
                </a:cxn>
                <a:cxn ang="0">
                  <a:pos x="31" y="295"/>
                </a:cxn>
                <a:cxn ang="0">
                  <a:pos x="66" y="225"/>
                </a:cxn>
                <a:cxn ang="0">
                  <a:pos x="115" y="160"/>
                </a:cxn>
                <a:cxn ang="0">
                  <a:pos x="172" y="107"/>
                </a:cxn>
                <a:cxn ang="0">
                  <a:pos x="241" y="62"/>
                </a:cxn>
                <a:cxn ang="0">
                  <a:pos x="316" y="28"/>
                </a:cxn>
                <a:cxn ang="0">
                  <a:pos x="399" y="9"/>
                </a:cxn>
                <a:cxn ang="0">
                  <a:pos x="488" y="0"/>
                </a:cxn>
              </a:cxnLst>
              <a:rect l="0" t="0" r="r" b="b"/>
              <a:pathLst>
                <a:path w="795" h="904">
                  <a:moveTo>
                    <a:pt x="488" y="0"/>
                  </a:moveTo>
                  <a:lnTo>
                    <a:pt x="761" y="0"/>
                  </a:lnTo>
                  <a:lnTo>
                    <a:pt x="778" y="3"/>
                  </a:lnTo>
                  <a:lnTo>
                    <a:pt x="790" y="14"/>
                  </a:lnTo>
                  <a:lnTo>
                    <a:pt x="795" y="31"/>
                  </a:lnTo>
                  <a:lnTo>
                    <a:pt x="790" y="48"/>
                  </a:lnTo>
                  <a:lnTo>
                    <a:pt x="778" y="59"/>
                  </a:lnTo>
                  <a:lnTo>
                    <a:pt x="761" y="62"/>
                  </a:lnTo>
                  <a:lnTo>
                    <a:pt x="491" y="62"/>
                  </a:lnTo>
                  <a:lnTo>
                    <a:pt x="408" y="67"/>
                  </a:lnTo>
                  <a:lnTo>
                    <a:pt x="333" y="90"/>
                  </a:lnTo>
                  <a:lnTo>
                    <a:pt x="261" y="121"/>
                  </a:lnTo>
                  <a:lnTo>
                    <a:pt x="201" y="163"/>
                  </a:lnTo>
                  <a:lnTo>
                    <a:pt x="149" y="216"/>
                  </a:lnTo>
                  <a:lnTo>
                    <a:pt x="106" y="278"/>
                  </a:lnTo>
                  <a:lnTo>
                    <a:pt x="77" y="345"/>
                  </a:lnTo>
                  <a:lnTo>
                    <a:pt x="63" y="421"/>
                  </a:lnTo>
                  <a:lnTo>
                    <a:pt x="761" y="421"/>
                  </a:lnTo>
                  <a:lnTo>
                    <a:pt x="778" y="424"/>
                  </a:lnTo>
                  <a:lnTo>
                    <a:pt x="790" y="435"/>
                  </a:lnTo>
                  <a:lnTo>
                    <a:pt x="795" y="452"/>
                  </a:lnTo>
                  <a:lnTo>
                    <a:pt x="790" y="469"/>
                  </a:lnTo>
                  <a:lnTo>
                    <a:pt x="778" y="480"/>
                  </a:lnTo>
                  <a:lnTo>
                    <a:pt x="761" y="483"/>
                  </a:lnTo>
                  <a:lnTo>
                    <a:pt x="741" y="483"/>
                  </a:lnTo>
                  <a:lnTo>
                    <a:pt x="741" y="486"/>
                  </a:lnTo>
                  <a:lnTo>
                    <a:pt x="63" y="486"/>
                  </a:lnTo>
                  <a:lnTo>
                    <a:pt x="77" y="561"/>
                  </a:lnTo>
                  <a:lnTo>
                    <a:pt x="106" y="632"/>
                  </a:lnTo>
                  <a:lnTo>
                    <a:pt x="146" y="690"/>
                  </a:lnTo>
                  <a:lnTo>
                    <a:pt x="201" y="744"/>
                  </a:lnTo>
                  <a:lnTo>
                    <a:pt x="261" y="786"/>
                  </a:lnTo>
                  <a:lnTo>
                    <a:pt x="330" y="820"/>
                  </a:lnTo>
                  <a:lnTo>
                    <a:pt x="408" y="839"/>
                  </a:lnTo>
                  <a:lnTo>
                    <a:pt x="491" y="845"/>
                  </a:lnTo>
                  <a:lnTo>
                    <a:pt x="761" y="845"/>
                  </a:lnTo>
                  <a:lnTo>
                    <a:pt x="778" y="848"/>
                  </a:lnTo>
                  <a:lnTo>
                    <a:pt x="790" y="859"/>
                  </a:lnTo>
                  <a:lnTo>
                    <a:pt x="795" y="876"/>
                  </a:lnTo>
                  <a:lnTo>
                    <a:pt x="790" y="892"/>
                  </a:lnTo>
                  <a:lnTo>
                    <a:pt x="778" y="901"/>
                  </a:lnTo>
                  <a:lnTo>
                    <a:pt x="761" y="904"/>
                  </a:lnTo>
                  <a:lnTo>
                    <a:pt x="488" y="904"/>
                  </a:lnTo>
                  <a:lnTo>
                    <a:pt x="399" y="895"/>
                  </a:lnTo>
                  <a:lnTo>
                    <a:pt x="316" y="876"/>
                  </a:lnTo>
                  <a:lnTo>
                    <a:pt x="241" y="842"/>
                  </a:lnTo>
                  <a:lnTo>
                    <a:pt x="172" y="797"/>
                  </a:lnTo>
                  <a:lnTo>
                    <a:pt x="115" y="744"/>
                  </a:lnTo>
                  <a:lnTo>
                    <a:pt x="66" y="679"/>
                  </a:lnTo>
                  <a:lnTo>
                    <a:pt x="31" y="609"/>
                  </a:lnTo>
                  <a:lnTo>
                    <a:pt x="8" y="533"/>
                  </a:lnTo>
                  <a:lnTo>
                    <a:pt x="0" y="452"/>
                  </a:lnTo>
                  <a:lnTo>
                    <a:pt x="8" y="371"/>
                  </a:lnTo>
                  <a:lnTo>
                    <a:pt x="31" y="295"/>
                  </a:lnTo>
                  <a:lnTo>
                    <a:pt x="66" y="225"/>
                  </a:lnTo>
                  <a:lnTo>
                    <a:pt x="115" y="160"/>
                  </a:lnTo>
                  <a:lnTo>
                    <a:pt x="172" y="107"/>
                  </a:lnTo>
                  <a:lnTo>
                    <a:pt x="241" y="62"/>
                  </a:lnTo>
                  <a:lnTo>
                    <a:pt x="316" y="28"/>
                  </a:lnTo>
                  <a:lnTo>
                    <a:pt x="399" y="9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 noEditPoints="1"/>
            </p:cNvSpPr>
            <p:nvPr/>
          </p:nvSpPr>
          <p:spPr bwMode="auto">
            <a:xfrm>
              <a:off x="9827" y="2946"/>
              <a:ext cx="1100" cy="1069"/>
            </a:xfrm>
            <a:custGeom>
              <a:avLst/>
              <a:gdLst/>
              <a:ahLst/>
              <a:cxnLst>
                <a:cxn ang="0">
                  <a:pos x="563" y="575"/>
                </a:cxn>
                <a:cxn ang="0">
                  <a:pos x="535" y="578"/>
                </a:cxn>
                <a:cxn ang="0">
                  <a:pos x="535" y="578"/>
                </a:cxn>
                <a:cxn ang="0">
                  <a:pos x="937" y="974"/>
                </a:cxn>
                <a:cxn ang="0">
                  <a:pos x="822" y="830"/>
                </a:cxn>
                <a:cxn ang="0">
                  <a:pos x="721" y="687"/>
                </a:cxn>
                <a:cxn ang="0">
                  <a:pos x="647" y="569"/>
                </a:cxn>
                <a:cxn ang="0">
                  <a:pos x="750" y="157"/>
                </a:cxn>
                <a:cxn ang="0">
                  <a:pos x="767" y="337"/>
                </a:cxn>
                <a:cxn ang="0">
                  <a:pos x="741" y="466"/>
                </a:cxn>
                <a:cxn ang="0">
                  <a:pos x="784" y="488"/>
                </a:cxn>
                <a:cxn ang="0">
                  <a:pos x="899" y="410"/>
                </a:cxn>
                <a:cxn ang="0">
                  <a:pos x="931" y="292"/>
                </a:cxn>
                <a:cxn ang="0">
                  <a:pos x="888" y="168"/>
                </a:cxn>
                <a:cxn ang="0">
                  <a:pos x="793" y="101"/>
                </a:cxn>
                <a:cxn ang="0">
                  <a:pos x="707" y="73"/>
                </a:cxn>
                <a:cxn ang="0">
                  <a:pos x="443" y="64"/>
                </a:cxn>
                <a:cxn ang="0">
                  <a:pos x="411" y="106"/>
                </a:cxn>
                <a:cxn ang="0">
                  <a:pos x="494" y="519"/>
                </a:cxn>
                <a:cxn ang="0">
                  <a:pos x="655" y="483"/>
                </a:cxn>
                <a:cxn ang="0">
                  <a:pos x="707" y="359"/>
                </a:cxn>
                <a:cxn ang="0">
                  <a:pos x="698" y="177"/>
                </a:cxn>
                <a:cxn ang="0">
                  <a:pos x="629" y="78"/>
                </a:cxn>
                <a:cxn ang="0">
                  <a:pos x="506" y="53"/>
                </a:cxn>
                <a:cxn ang="0">
                  <a:pos x="201" y="115"/>
                </a:cxn>
                <a:cxn ang="0">
                  <a:pos x="190" y="1010"/>
                </a:cxn>
                <a:cxn ang="0">
                  <a:pos x="362" y="1010"/>
                </a:cxn>
                <a:cxn ang="0">
                  <a:pos x="351" y="104"/>
                </a:cxn>
                <a:cxn ang="0">
                  <a:pos x="190" y="50"/>
                </a:cxn>
                <a:cxn ang="0">
                  <a:pos x="615" y="3"/>
                </a:cxn>
                <a:cxn ang="0">
                  <a:pos x="790" y="39"/>
                </a:cxn>
                <a:cxn ang="0">
                  <a:pos x="928" y="132"/>
                </a:cxn>
                <a:cxn ang="0">
                  <a:pos x="983" y="289"/>
                </a:cxn>
                <a:cxn ang="0">
                  <a:pos x="942" y="435"/>
                </a:cxn>
                <a:cxn ang="0">
                  <a:pos x="839" y="519"/>
                </a:cxn>
                <a:cxn ang="0">
                  <a:pos x="701" y="558"/>
                </a:cxn>
                <a:cxn ang="0">
                  <a:pos x="851" y="780"/>
                </a:cxn>
                <a:cxn ang="0">
                  <a:pos x="922" y="873"/>
                </a:cxn>
                <a:cxn ang="0">
                  <a:pos x="1011" y="974"/>
                </a:cxn>
                <a:cxn ang="0">
                  <a:pos x="1086" y="1013"/>
                </a:cxn>
                <a:cxn ang="0">
                  <a:pos x="1100" y="1038"/>
                </a:cxn>
                <a:cxn ang="0">
                  <a:pos x="1069" y="1066"/>
                </a:cxn>
                <a:cxn ang="0">
                  <a:pos x="784" y="1058"/>
                </a:cxn>
                <a:cxn ang="0">
                  <a:pos x="747" y="1007"/>
                </a:cxn>
                <a:cxn ang="0">
                  <a:pos x="704" y="940"/>
                </a:cxn>
                <a:cxn ang="0">
                  <a:pos x="402" y="965"/>
                </a:cxn>
                <a:cxn ang="0">
                  <a:pos x="454" y="1010"/>
                </a:cxn>
                <a:cxn ang="0">
                  <a:pos x="526" y="1016"/>
                </a:cxn>
                <a:cxn ang="0">
                  <a:pos x="540" y="1058"/>
                </a:cxn>
                <a:cxn ang="0">
                  <a:pos x="35" y="1069"/>
                </a:cxn>
                <a:cxn ang="0">
                  <a:pos x="0" y="1041"/>
                </a:cxn>
                <a:cxn ang="0">
                  <a:pos x="12" y="1018"/>
                </a:cxn>
                <a:cxn ang="0">
                  <a:pos x="32" y="1013"/>
                </a:cxn>
                <a:cxn ang="0">
                  <a:pos x="118" y="1004"/>
                </a:cxn>
                <a:cxn ang="0">
                  <a:pos x="144" y="926"/>
                </a:cxn>
                <a:cxn ang="0">
                  <a:pos x="135" y="78"/>
                </a:cxn>
                <a:cxn ang="0">
                  <a:pos x="43" y="56"/>
                </a:cxn>
                <a:cxn ang="0">
                  <a:pos x="17" y="53"/>
                </a:cxn>
                <a:cxn ang="0">
                  <a:pos x="0" y="36"/>
                </a:cxn>
                <a:cxn ang="0">
                  <a:pos x="15" y="3"/>
                </a:cxn>
              </a:cxnLst>
              <a:rect l="0" t="0" r="r" b="b"/>
              <a:pathLst>
                <a:path w="1100" h="1069">
                  <a:moveTo>
                    <a:pt x="647" y="569"/>
                  </a:moveTo>
                  <a:lnTo>
                    <a:pt x="603" y="572"/>
                  </a:lnTo>
                  <a:lnTo>
                    <a:pt x="563" y="575"/>
                  </a:lnTo>
                  <a:lnTo>
                    <a:pt x="546" y="575"/>
                  </a:lnTo>
                  <a:lnTo>
                    <a:pt x="540" y="578"/>
                  </a:lnTo>
                  <a:lnTo>
                    <a:pt x="535" y="578"/>
                  </a:lnTo>
                  <a:lnTo>
                    <a:pt x="532" y="575"/>
                  </a:lnTo>
                  <a:lnTo>
                    <a:pt x="532" y="578"/>
                  </a:lnTo>
                  <a:lnTo>
                    <a:pt x="535" y="578"/>
                  </a:lnTo>
                  <a:lnTo>
                    <a:pt x="819" y="1013"/>
                  </a:lnTo>
                  <a:lnTo>
                    <a:pt x="974" y="1013"/>
                  </a:lnTo>
                  <a:lnTo>
                    <a:pt x="937" y="974"/>
                  </a:lnTo>
                  <a:lnTo>
                    <a:pt x="899" y="929"/>
                  </a:lnTo>
                  <a:lnTo>
                    <a:pt x="862" y="881"/>
                  </a:lnTo>
                  <a:lnTo>
                    <a:pt x="822" y="830"/>
                  </a:lnTo>
                  <a:lnTo>
                    <a:pt x="787" y="780"/>
                  </a:lnTo>
                  <a:lnTo>
                    <a:pt x="753" y="732"/>
                  </a:lnTo>
                  <a:lnTo>
                    <a:pt x="721" y="687"/>
                  </a:lnTo>
                  <a:lnTo>
                    <a:pt x="695" y="645"/>
                  </a:lnTo>
                  <a:lnTo>
                    <a:pt x="655" y="586"/>
                  </a:lnTo>
                  <a:lnTo>
                    <a:pt x="647" y="569"/>
                  </a:lnTo>
                  <a:close/>
                  <a:moveTo>
                    <a:pt x="707" y="73"/>
                  </a:moveTo>
                  <a:lnTo>
                    <a:pt x="733" y="115"/>
                  </a:lnTo>
                  <a:lnTo>
                    <a:pt x="750" y="157"/>
                  </a:lnTo>
                  <a:lnTo>
                    <a:pt x="761" y="205"/>
                  </a:lnTo>
                  <a:lnTo>
                    <a:pt x="767" y="250"/>
                  </a:lnTo>
                  <a:lnTo>
                    <a:pt x="767" y="337"/>
                  </a:lnTo>
                  <a:lnTo>
                    <a:pt x="761" y="381"/>
                  </a:lnTo>
                  <a:lnTo>
                    <a:pt x="753" y="424"/>
                  </a:lnTo>
                  <a:lnTo>
                    <a:pt x="741" y="466"/>
                  </a:lnTo>
                  <a:lnTo>
                    <a:pt x="718" y="502"/>
                  </a:lnTo>
                  <a:lnTo>
                    <a:pt x="721" y="502"/>
                  </a:lnTo>
                  <a:lnTo>
                    <a:pt x="784" y="488"/>
                  </a:lnTo>
                  <a:lnTo>
                    <a:pt x="833" y="466"/>
                  </a:lnTo>
                  <a:lnTo>
                    <a:pt x="871" y="440"/>
                  </a:lnTo>
                  <a:lnTo>
                    <a:pt x="899" y="410"/>
                  </a:lnTo>
                  <a:lnTo>
                    <a:pt x="917" y="373"/>
                  </a:lnTo>
                  <a:lnTo>
                    <a:pt x="928" y="334"/>
                  </a:lnTo>
                  <a:lnTo>
                    <a:pt x="931" y="292"/>
                  </a:lnTo>
                  <a:lnTo>
                    <a:pt x="925" y="244"/>
                  </a:lnTo>
                  <a:lnTo>
                    <a:pt x="911" y="202"/>
                  </a:lnTo>
                  <a:lnTo>
                    <a:pt x="888" y="168"/>
                  </a:lnTo>
                  <a:lnTo>
                    <a:pt x="859" y="140"/>
                  </a:lnTo>
                  <a:lnTo>
                    <a:pt x="828" y="118"/>
                  </a:lnTo>
                  <a:lnTo>
                    <a:pt x="793" y="101"/>
                  </a:lnTo>
                  <a:lnTo>
                    <a:pt x="761" y="87"/>
                  </a:lnTo>
                  <a:lnTo>
                    <a:pt x="733" y="78"/>
                  </a:lnTo>
                  <a:lnTo>
                    <a:pt x="707" y="73"/>
                  </a:lnTo>
                  <a:close/>
                  <a:moveTo>
                    <a:pt x="506" y="53"/>
                  </a:moveTo>
                  <a:lnTo>
                    <a:pt x="468" y="56"/>
                  </a:lnTo>
                  <a:lnTo>
                    <a:pt x="443" y="64"/>
                  </a:lnTo>
                  <a:lnTo>
                    <a:pt x="425" y="76"/>
                  </a:lnTo>
                  <a:lnTo>
                    <a:pt x="417" y="92"/>
                  </a:lnTo>
                  <a:lnTo>
                    <a:pt x="411" y="106"/>
                  </a:lnTo>
                  <a:lnTo>
                    <a:pt x="408" y="123"/>
                  </a:lnTo>
                  <a:lnTo>
                    <a:pt x="408" y="522"/>
                  </a:lnTo>
                  <a:lnTo>
                    <a:pt x="494" y="519"/>
                  </a:lnTo>
                  <a:lnTo>
                    <a:pt x="563" y="513"/>
                  </a:lnTo>
                  <a:lnTo>
                    <a:pt x="615" y="502"/>
                  </a:lnTo>
                  <a:lnTo>
                    <a:pt x="655" y="483"/>
                  </a:lnTo>
                  <a:lnTo>
                    <a:pt x="681" y="454"/>
                  </a:lnTo>
                  <a:lnTo>
                    <a:pt x="698" y="412"/>
                  </a:lnTo>
                  <a:lnTo>
                    <a:pt x="707" y="359"/>
                  </a:lnTo>
                  <a:lnTo>
                    <a:pt x="710" y="292"/>
                  </a:lnTo>
                  <a:lnTo>
                    <a:pt x="707" y="227"/>
                  </a:lnTo>
                  <a:lnTo>
                    <a:pt x="698" y="177"/>
                  </a:lnTo>
                  <a:lnTo>
                    <a:pt x="681" y="135"/>
                  </a:lnTo>
                  <a:lnTo>
                    <a:pt x="658" y="104"/>
                  </a:lnTo>
                  <a:lnTo>
                    <a:pt x="629" y="78"/>
                  </a:lnTo>
                  <a:lnTo>
                    <a:pt x="595" y="64"/>
                  </a:lnTo>
                  <a:lnTo>
                    <a:pt x="555" y="56"/>
                  </a:lnTo>
                  <a:lnTo>
                    <a:pt x="506" y="53"/>
                  </a:lnTo>
                  <a:close/>
                  <a:moveTo>
                    <a:pt x="190" y="50"/>
                  </a:moveTo>
                  <a:lnTo>
                    <a:pt x="198" y="81"/>
                  </a:lnTo>
                  <a:lnTo>
                    <a:pt x="201" y="115"/>
                  </a:lnTo>
                  <a:lnTo>
                    <a:pt x="201" y="948"/>
                  </a:lnTo>
                  <a:lnTo>
                    <a:pt x="198" y="979"/>
                  </a:lnTo>
                  <a:lnTo>
                    <a:pt x="190" y="1010"/>
                  </a:lnTo>
                  <a:lnTo>
                    <a:pt x="190" y="1013"/>
                  </a:lnTo>
                  <a:lnTo>
                    <a:pt x="190" y="1010"/>
                  </a:lnTo>
                  <a:lnTo>
                    <a:pt x="362" y="1010"/>
                  </a:lnTo>
                  <a:lnTo>
                    <a:pt x="354" y="976"/>
                  </a:lnTo>
                  <a:lnTo>
                    <a:pt x="351" y="945"/>
                  </a:lnTo>
                  <a:lnTo>
                    <a:pt x="351" y="104"/>
                  </a:lnTo>
                  <a:lnTo>
                    <a:pt x="356" y="76"/>
                  </a:lnTo>
                  <a:lnTo>
                    <a:pt x="374" y="50"/>
                  </a:lnTo>
                  <a:lnTo>
                    <a:pt x="190" y="50"/>
                  </a:lnTo>
                  <a:close/>
                  <a:moveTo>
                    <a:pt x="32" y="0"/>
                  </a:moveTo>
                  <a:lnTo>
                    <a:pt x="558" y="0"/>
                  </a:lnTo>
                  <a:lnTo>
                    <a:pt x="615" y="3"/>
                  </a:lnTo>
                  <a:lnTo>
                    <a:pt x="675" y="8"/>
                  </a:lnTo>
                  <a:lnTo>
                    <a:pt x="733" y="22"/>
                  </a:lnTo>
                  <a:lnTo>
                    <a:pt x="790" y="39"/>
                  </a:lnTo>
                  <a:lnTo>
                    <a:pt x="842" y="64"/>
                  </a:lnTo>
                  <a:lnTo>
                    <a:pt x="888" y="92"/>
                  </a:lnTo>
                  <a:lnTo>
                    <a:pt x="928" y="132"/>
                  </a:lnTo>
                  <a:lnTo>
                    <a:pt x="957" y="177"/>
                  </a:lnTo>
                  <a:lnTo>
                    <a:pt x="977" y="227"/>
                  </a:lnTo>
                  <a:lnTo>
                    <a:pt x="983" y="289"/>
                  </a:lnTo>
                  <a:lnTo>
                    <a:pt x="977" y="345"/>
                  </a:lnTo>
                  <a:lnTo>
                    <a:pt x="963" y="396"/>
                  </a:lnTo>
                  <a:lnTo>
                    <a:pt x="942" y="435"/>
                  </a:lnTo>
                  <a:lnTo>
                    <a:pt x="914" y="468"/>
                  </a:lnTo>
                  <a:lnTo>
                    <a:pt x="876" y="497"/>
                  </a:lnTo>
                  <a:lnTo>
                    <a:pt x="839" y="519"/>
                  </a:lnTo>
                  <a:lnTo>
                    <a:pt x="796" y="536"/>
                  </a:lnTo>
                  <a:lnTo>
                    <a:pt x="750" y="550"/>
                  </a:lnTo>
                  <a:lnTo>
                    <a:pt x="701" y="558"/>
                  </a:lnTo>
                  <a:lnTo>
                    <a:pt x="747" y="626"/>
                  </a:lnTo>
                  <a:lnTo>
                    <a:pt x="787" y="687"/>
                  </a:lnTo>
                  <a:lnTo>
                    <a:pt x="851" y="780"/>
                  </a:lnTo>
                  <a:lnTo>
                    <a:pt x="874" y="811"/>
                  </a:lnTo>
                  <a:lnTo>
                    <a:pt x="899" y="844"/>
                  </a:lnTo>
                  <a:lnTo>
                    <a:pt x="922" y="873"/>
                  </a:lnTo>
                  <a:lnTo>
                    <a:pt x="948" y="906"/>
                  </a:lnTo>
                  <a:lnTo>
                    <a:pt x="980" y="943"/>
                  </a:lnTo>
                  <a:lnTo>
                    <a:pt x="1011" y="974"/>
                  </a:lnTo>
                  <a:lnTo>
                    <a:pt x="1043" y="996"/>
                  </a:lnTo>
                  <a:lnTo>
                    <a:pt x="1075" y="1010"/>
                  </a:lnTo>
                  <a:lnTo>
                    <a:pt x="1086" y="1013"/>
                  </a:lnTo>
                  <a:lnTo>
                    <a:pt x="1092" y="1021"/>
                  </a:lnTo>
                  <a:lnTo>
                    <a:pt x="1098" y="1027"/>
                  </a:lnTo>
                  <a:lnTo>
                    <a:pt x="1100" y="1038"/>
                  </a:lnTo>
                  <a:lnTo>
                    <a:pt x="1098" y="1055"/>
                  </a:lnTo>
                  <a:lnTo>
                    <a:pt x="1086" y="1063"/>
                  </a:lnTo>
                  <a:lnTo>
                    <a:pt x="1069" y="1066"/>
                  </a:lnTo>
                  <a:lnTo>
                    <a:pt x="805" y="1066"/>
                  </a:lnTo>
                  <a:lnTo>
                    <a:pt x="793" y="1063"/>
                  </a:lnTo>
                  <a:lnTo>
                    <a:pt x="784" y="1058"/>
                  </a:lnTo>
                  <a:lnTo>
                    <a:pt x="776" y="1047"/>
                  </a:lnTo>
                  <a:lnTo>
                    <a:pt x="764" y="1030"/>
                  </a:lnTo>
                  <a:lnTo>
                    <a:pt x="747" y="1007"/>
                  </a:lnTo>
                  <a:lnTo>
                    <a:pt x="730" y="982"/>
                  </a:lnTo>
                  <a:lnTo>
                    <a:pt x="716" y="960"/>
                  </a:lnTo>
                  <a:lnTo>
                    <a:pt x="704" y="940"/>
                  </a:lnTo>
                  <a:lnTo>
                    <a:pt x="466" y="578"/>
                  </a:lnTo>
                  <a:lnTo>
                    <a:pt x="402" y="578"/>
                  </a:lnTo>
                  <a:lnTo>
                    <a:pt x="402" y="965"/>
                  </a:lnTo>
                  <a:lnTo>
                    <a:pt x="411" y="990"/>
                  </a:lnTo>
                  <a:lnTo>
                    <a:pt x="425" y="1004"/>
                  </a:lnTo>
                  <a:lnTo>
                    <a:pt x="454" y="1010"/>
                  </a:lnTo>
                  <a:lnTo>
                    <a:pt x="497" y="1013"/>
                  </a:lnTo>
                  <a:lnTo>
                    <a:pt x="512" y="1013"/>
                  </a:lnTo>
                  <a:lnTo>
                    <a:pt x="526" y="1016"/>
                  </a:lnTo>
                  <a:lnTo>
                    <a:pt x="537" y="1024"/>
                  </a:lnTo>
                  <a:lnTo>
                    <a:pt x="543" y="1041"/>
                  </a:lnTo>
                  <a:lnTo>
                    <a:pt x="540" y="1058"/>
                  </a:lnTo>
                  <a:lnTo>
                    <a:pt x="529" y="1066"/>
                  </a:lnTo>
                  <a:lnTo>
                    <a:pt x="512" y="1069"/>
                  </a:lnTo>
                  <a:lnTo>
                    <a:pt x="35" y="1069"/>
                  </a:lnTo>
                  <a:lnTo>
                    <a:pt x="17" y="1066"/>
                  </a:lnTo>
                  <a:lnTo>
                    <a:pt x="6" y="1058"/>
                  </a:lnTo>
                  <a:lnTo>
                    <a:pt x="0" y="1041"/>
                  </a:lnTo>
                  <a:lnTo>
                    <a:pt x="0" y="1032"/>
                  </a:lnTo>
                  <a:lnTo>
                    <a:pt x="6" y="1024"/>
                  </a:lnTo>
                  <a:lnTo>
                    <a:pt x="12" y="1018"/>
                  </a:lnTo>
                  <a:lnTo>
                    <a:pt x="17" y="1016"/>
                  </a:lnTo>
                  <a:lnTo>
                    <a:pt x="23" y="1016"/>
                  </a:lnTo>
                  <a:lnTo>
                    <a:pt x="32" y="1013"/>
                  </a:lnTo>
                  <a:lnTo>
                    <a:pt x="43" y="1013"/>
                  </a:lnTo>
                  <a:lnTo>
                    <a:pt x="89" y="1010"/>
                  </a:lnTo>
                  <a:lnTo>
                    <a:pt x="118" y="1004"/>
                  </a:lnTo>
                  <a:lnTo>
                    <a:pt x="135" y="990"/>
                  </a:lnTo>
                  <a:lnTo>
                    <a:pt x="141" y="965"/>
                  </a:lnTo>
                  <a:lnTo>
                    <a:pt x="144" y="926"/>
                  </a:lnTo>
                  <a:lnTo>
                    <a:pt x="144" y="143"/>
                  </a:lnTo>
                  <a:lnTo>
                    <a:pt x="141" y="104"/>
                  </a:lnTo>
                  <a:lnTo>
                    <a:pt x="135" y="78"/>
                  </a:lnTo>
                  <a:lnTo>
                    <a:pt x="118" y="64"/>
                  </a:lnTo>
                  <a:lnTo>
                    <a:pt x="89" y="59"/>
                  </a:lnTo>
                  <a:lnTo>
                    <a:pt x="43" y="56"/>
                  </a:lnTo>
                  <a:lnTo>
                    <a:pt x="32" y="56"/>
                  </a:lnTo>
                  <a:lnTo>
                    <a:pt x="23" y="53"/>
                  </a:lnTo>
                  <a:lnTo>
                    <a:pt x="17" y="53"/>
                  </a:lnTo>
                  <a:lnTo>
                    <a:pt x="9" y="50"/>
                  </a:lnTo>
                  <a:lnTo>
                    <a:pt x="6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3" y="11"/>
                  </a:lnTo>
                  <a:lnTo>
                    <a:pt x="15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1085" y="3936"/>
              <a:ext cx="765" cy="5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33" y="0"/>
                </a:cxn>
                <a:cxn ang="0">
                  <a:pos x="750" y="3"/>
                </a:cxn>
                <a:cxn ang="0">
                  <a:pos x="759" y="12"/>
                </a:cxn>
                <a:cxn ang="0">
                  <a:pos x="765" y="28"/>
                </a:cxn>
                <a:cxn ang="0">
                  <a:pos x="759" y="42"/>
                </a:cxn>
                <a:cxn ang="0">
                  <a:pos x="747" y="51"/>
                </a:cxn>
                <a:cxn ang="0">
                  <a:pos x="733" y="54"/>
                </a:cxn>
                <a:cxn ang="0">
                  <a:pos x="719" y="54"/>
                </a:cxn>
                <a:cxn ang="0">
                  <a:pos x="719" y="57"/>
                </a:cxn>
                <a:cxn ang="0">
                  <a:pos x="32" y="57"/>
                </a:cxn>
                <a:cxn ang="0">
                  <a:pos x="15" y="54"/>
                </a:cxn>
                <a:cxn ang="0">
                  <a:pos x="6" y="45"/>
                </a:cxn>
                <a:cxn ang="0">
                  <a:pos x="0" y="28"/>
                </a:cxn>
                <a:cxn ang="0">
                  <a:pos x="6" y="12"/>
                </a:cxn>
                <a:cxn ang="0">
                  <a:pos x="15" y="3"/>
                </a:cxn>
                <a:cxn ang="0">
                  <a:pos x="32" y="0"/>
                </a:cxn>
              </a:cxnLst>
              <a:rect l="0" t="0" r="r" b="b"/>
              <a:pathLst>
                <a:path w="765" h="57">
                  <a:moveTo>
                    <a:pt x="32" y="0"/>
                  </a:moveTo>
                  <a:lnTo>
                    <a:pt x="733" y="0"/>
                  </a:lnTo>
                  <a:lnTo>
                    <a:pt x="750" y="3"/>
                  </a:lnTo>
                  <a:lnTo>
                    <a:pt x="759" y="12"/>
                  </a:lnTo>
                  <a:lnTo>
                    <a:pt x="765" y="28"/>
                  </a:lnTo>
                  <a:lnTo>
                    <a:pt x="759" y="42"/>
                  </a:lnTo>
                  <a:lnTo>
                    <a:pt x="747" y="51"/>
                  </a:lnTo>
                  <a:lnTo>
                    <a:pt x="733" y="54"/>
                  </a:lnTo>
                  <a:lnTo>
                    <a:pt x="719" y="54"/>
                  </a:lnTo>
                  <a:lnTo>
                    <a:pt x="719" y="57"/>
                  </a:lnTo>
                  <a:lnTo>
                    <a:pt x="32" y="57"/>
                  </a:lnTo>
                  <a:lnTo>
                    <a:pt x="15" y="54"/>
                  </a:lnTo>
                  <a:lnTo>
                    <a:pt x="6" y="45"/>
                  </a:lnTo>
                  <a:lnTo>
                    <a:pt x="0" y="28"/>
                  </a:lnTo>
                  <a:lnTo>
                    <a:pt x="6" y="12"/>
                  </a:lnTo>
                  <a:lnTo>
                    <a:pt x="15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52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62000" y="5715000"/>
            <a:ext cx="3033917" cy="571500"/>
            <a:chOff x="682" y="3505"/>
            <a:chExt cx="8977" cy="1691"/>
          </a:xfrm>
          <a:solidFill>
            <a:srgbClr val="800080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682" y="4006"/>
              <a:ext cx="857" cy="1069"/>
            </a:xfrm>
            <a:custGeom>
              <a:avLst/>
              <a:gdLst/>
              <a:ahLst/>
              <a:cxnLst>
                <a:cxn ang="0">
                  <a:pos x="336" y="20"/>
                </a:cxn>
                <a:cxn ang="0">
                  <a:pos x="336" y="72"/>
                </a:cxn>
                <a:cxn ang="0">
                  <a:pos x="316" y="147"/>
                </a:cxn>
                <a:cxn ang="0">
                  <a:pos x="241" y="467"/>
                </a:cxn>
                <a:cxn ang="0">
                  <a:pos x="232" y="608"/>
                </a:cxn>
                <a:cxn ang="0">
                  <a:pos x="305" y="694"/>
                </a:cxn>
                <a:cxn ang="0">
                  <a:pos x="434" y="677"/>
                </a:cxn>
                <a:cxn ang="0">
                  <a:pos x="521" y="599"/>
                </a:cxn>
                <a:cxn ang="0">
                  <a:pos x="552" y="544"/>
                </a:cxn>
                <a:cxn ang="0">
                  <a:pos x="571" y="470"/>
                </a:cxn>
                <a:cxn ang="0">
                  <a:pos x="669" y="75"/>
                </a:cxn>
                <a:cxn ang="0">
                  <a:pos x="708" y="23"/>
                </a:cxn>
                <a:cxn ang="0">
                  <a:pos x="748" y="20"/>
                </a:cxn>
                <a:cxn ang="0">
                  <a:pos x="776" y="61"/>
                </a:cxn>
                <a:cxn ang="0">
                  <a:pos x="764" y="118"/>
                </a:cxn>
                <a:cxn ang="0">
                  <a:pos x="748" y="196"/>
                </a:cxn>
                <a:cxn ang="0">
                  <a:pos x="725" y="282"/>
                </a:cxn>
                <a:cxn ang="0">
                  <a:pos x="661" y="550"/>
                </a:cxn>
                <a:cxn ang="0">
                  <a:pos x="650" y="645"/>
                </a:cxn>
                <a:cxn ang="0">
                  <a:pos x="675" y="697"/>
                </a:cxn>
                <a:cxn ang="0">
                  <a:pos x="750" y="671"/>
                </a:cxn>
                <a:cxn ang="0">
                  <a:pos x="804" y="550"/>
                </a:cxn>
                <a:cxn ang="0">
                  <a:pos x="823" y="478"/>
                </a:cxn>
                <a:cxn ang="0">
                  <a:pos x="840" y="470"/>
                </a:cxn>
                <a:cxn ang="0">
                  <a:pos x="848" y="472"/>
                </a:cxn>
                <a:cxn ang="0">
                  <a:pos x="857" y="487"/>
                </a:cxn>
                <a:cxn ang="0">
                  <a:pos x="843" y="544"/>
                </a:cxn>
                <a:cxn ang="0">
                  <a:pos x="809" y="648"/>
                </a:cxn>
                <a:cxn ang="0">
                  <a:pos x="731" y="732"/>
                </a:cxn>
                <a:cxn ang="0">
                  <a:pos x="616" y="717"/>
                </a:cxn>
                <a:cxn ang="0">
                  <a:pos x="552" y="619"/>
                </a:cxn>
                <a:cxn ang="0">
                  <a:pos x="473" y="694"/>
                </a:cxn>
                <a:cxn ang="0">
                  <a:pos x="339" y="737"/>
                </a:cxn>
                <a:cxn ang="0">
                  <a:pos x="227" y="711"/>
                </a:cxn>
                <a:cxn ang="0">
                  <a:pos x="148" y="844"/>
                </a:cxn>
                <a:cxn ang="0">
                  <a:pos x="115" y="985"/>
                </a:cxn>
                <a:cxn ang="0">
                  <a:pos x="98" y="1037"/>
                </a:cxn>
                <a:cxn ang="0">
                  <a:pos x="64" y="1066"/>
                </a:cxn>
                <a:cxn ang="0">
                  <a:pos x="20" y="1066"/>
                </a:cxn>
                <a:cxn ang="0">
                  <a:pos x="0" y="1040"/>
                </a:cxn>
                <a:cxn ang="0">
                  <a:pos x="0" y="1022"/>
                </a:cxn>
                <a:cxn ang="0">
                  <a:pos x="3" y="999"/>
                </a:cxn>
                <a:cxn ang="0">
                  <a:pos x="258" y="14"/>
                </a:cxn>
                <a:cxn ang="0">
                  <a:pos x="294" y="0"/>
                </a:cxn>
              </a:cxnLst>
              <a:rect l="0" t="0" r="r" b="b"/>
              <a:pathLst>
                <a:path w="857" h="1069">
                  <a:moveTo>
                    <a:pt x="294" y="0"/>
                  </a:moveTo>
                  <a:lnTo>
                    <a:pt x="319" y="6"/>
                  </a:lnTo>
                  <a:lnTo>
                    <a:pt x="336" y="20"/>
                  </a:lnTo>
                  <a:lnTo>
                    <a:pt x="342" y="43"/>
                  </a:lnTo>
                  <a:lnTo>
                    <a:pt x="342" y="55"/>
                  </a:lnTo>
                  <a:lnTo>
                    <a:pt x="336" y="72"/>
                  </a:lnTo>
                  <a:lnTo>
                    <a:pt x="330" y="98"/>
                  </a:lnTo>
                  <a:lnTo>
                    <a:pt x="322" y="124"/>
                  </a:lnTo>
                  <a:lnTo>
                    <a:pt x="316" y="147"/>
                  </a:lnTo>
                  <a:lnTo>
                    <a:pt x="316" y="147"/>
                  </a:lnTo>
                  <a:lnTo>
                    <a:pt x="249" y="423"/>
                  </a:lnTo>
                  <a:lnTo>
                    <a:pt x="241" y="467"/>
                  </a:lnTo>
                  <a:lnTo>
                    <a:pt x="232" y="513"/>
                  </a:lnTo>
                  <a:lnTo>
                    <a:pt x="227" y="562"/>
                  </a:lnTo>
                  <a:lnTo>
                    <a:pt x="232" y="608"/>
                  </a:lnTo>
                  <a:lnTo>
                    <a:pt x="246" y="648"/>
                  </a:lnTo>
                  <a:lnTo>
                    <a:pt x="272" y="677"/>
                  </a:lnTo>
                  <a:lnTo>
                    <a:pt x="305" y="694"/>
                  </a:lnTo>
                  <a:lnTo>
                    <a:pt x="347" y="700"/>
                  </a:lnTo>
                  <a:lnTo>
                    <a:pt x="392" y="694"/>
                  </a:lnTo>
                  <a:lnTo>
                    <a:pt x="434" y="677"/>
                  </a:lnTo>
                  <a:lnTo>
                    <a:pt x="468" y="654"/>
                  </a:lnTo>
                  <a:lnTo>
                    <a:pt x="496" y="625"/>
                  </a:lnTo>
                  <a:lnTo>
                    <a:pt x="521" y="599"/>
                  </a:lnTo>
                  <a:lnTo>
                    <a:pt x="538" y="573"/>
                  </a:lnTo>
                  <a:lnTo>
                    <a:pt x="549" y="553"/>
                  </a:lnTo>
                  <a:lnTo>
                    <a:pt x="552" y="544"/>
                  </a:lnTo>
                  <a:lnTo>
                    <a:pt x="554" y="530"/>
                  </a:lnTo>
                  <a:lnTo>
                    <a:pt x="563" y="504"/>
                  </a:lnTo>
                  <a:lnTo>
                    <a:pt x="571" y="470"/>
                  </a:lnTo>
                  <a:lnTo>
                    <a:pt x="582" y="426"/>
                  </a:lnTo>
                  <a:lnTo>
                    <a:pt x="594" y="377"/>
                  </a:lnTo>
                  <a:lnTo>
                    <a:pt x="669" y="75"/>
                  </a:lnTo>
                  <a:lnTo>
                    <a:pt x="678" y="46"/>
                  </a:lnTo>
                  <a:lnTo>
                    <a:pt x="692" y="32"/>
                  </a:lnTo>
                  <a:lnTo>
                    <a:pt x="708" y="23"/>
                  </a:lnTo>
                  <a:lnTo>
                    <a:pt x="722" y="17"/>
                  </a:lnTo>
                  <a:lnTo>
                    <a:pt x="731" y="17"/>
                  </a:lnTo>
                  <a:lnTo>
                    <a:pt x="748" y="20"/>
                  </a:lnTo>
                  <a:lnTo>
                    <a:pt x="762" y="29"/>
                  </a:lnTo>
                  <a:lnTo>
                    <a:pt x="773" y="43"/>
                  </a:lnTo>
                  <a:lnTo>
                    <a:pt x="776" y="61"/>
                  </a:lnTo>
                  <a:lnTo>
                    <a:pt x="773" y="72"/>
                  </a:lnTo>
                  <a:lnTo>
                    <a:pt x="770" y="92"/>
                  </a:lnTo>
                  <a:lnTo>
                    <a:pt x="764" y="118"/>
                  </a:lnTo>
                  <a:lnTo>
                    <a:pt x="759" y="147"/>
                  </a:lnTo>
                  <a:lnTo>
                    <a:pt x="753" y="170"/>
                  </a:lnTo>
                  <a:lnTo>
                    <a:pt x="748" y="196"/>
                  </a:lnTo>
                  <a:lnTo>
                    <a:pt x="739" y="225"/>
                  </a:lnTo>
                  <a:lnTo>
                    <a:pt x="731" y="256"/>
                  </a:lnTo>
                  <a:lnTo>
                    <a:pt x="725" y="282"/>
                  </a:lnTo>
                  <a:lnTo>
                    <a:pt x="680" y="458"/>
                  </a:lnTo>
                  <a:lnTo>
                    <a:pt x="669" y="504"/>
                  </a:lnTo>
                  <a:lnTo>
                    <a:pt x="661" y="550"/>
                  </a:lnTo>
                  <a:lnTo>
                    <a:pt x="652" y="593"/>
                  </a:lnTo>
                  <a:lnTo>
                    <a:pt x="650" y="628"/>
                  </a:lnTo>
                  <a:lnTo>
                    <a:pt x="650" y="645"/>
                  </a:lnTo>
                  <a:lnTo>
                    <a:pt x="652" y="665"/>
                  </a:lnTo>
                  <a:lnTo>
                    <a:pt x="661" y="683"/>
                  </a:lnTo>
                  <a:lnTo>
                    <a:pt x="675" y="697"/>
                  </a:lnTo>
                  <a:lnTo>
                    <a:pt x="697" y="700"/>
                  </a:lnTo>
                  <a:lnTo>
                    <a:pt x="725" y="694"/>
                  </a:lnTo>
                  <a:lnTo>
                    <a:pt x="750" y="671"/>
                  </a:lnTo>
                  <a:lnTo>
                    <a:pt x="770" y="639"/>
                  </a:lnTo>
                  <a:lnTo>
                    <a:pt x="790" y="599"/>
                  </a:lnTo>
                  <a:lnTo>
                    <a:pt x="804" y="550"/>
                  </a:lnTo>
                  <a:lnTo>
                    <a:pt x="818" y="498"/>
                  </a:lnTo>
                  <a:lnTo>
                    <a:pt x="820" y="487"/>
                  </a:lnTo>
                  <a:lnTo>
                    <a:pt x="823" y="478"/>
                  </a:lnTo>
                  <a:lnTo>
                    <a:pt x="826" y="475"/>
                  </a:lnTo>
                  <a:lnTo>
                    <a:pt x="832" y="472"/>
                  </a:lnTo>
                  <a:lnTo>
                    <a:pt x="840" y="470"/>
                  </a:lnTo>
                  <a:lnTo>
                    <a:pt x="843" y="470"/>
                  </a:lnTo>
                  <a:lnTo>
                    <a:pt x="846" y="472"/>
                  </a:lnTo>
                  <a:lnTo>
                    <a:pt x="848" y="472"/>
                  </a:lnTo>
                  <a:lnTo>
                    <a:pt x="854" y="475"/>
                  </a:lnTo>
                  <a:lnTo>
                    <a:pt x="857" y="481"/>
                  </a:lnTo>
                  <a:lnTo>
                    <a:pt x="857" y="487"/>
                  </a:lnTo>
                  <a:lnTo>
                    <a:pt x="857" y="495"/>
                  </a:lnTo>
                  <a:lnTo>
                    <a:pt x="851" y="516"/>
                  </a:lnTo>
                  <a:lnTo>
                    <a:pt x="843" y="544"/>
                  </a:lnTo>
                  <a:lnTo>
                    <a:pt x="834" y="579"/>
                  </a:lnTo>
                  <a:lnTo>
                    <a:pt x="823" y="616"/>
                  </a:lnTo>
                  <a:lnTo>
                    <a:pt x="809" y="648"/>
                  </a:lnTo>
                  <a:lnTo>
                    <a:pt x="790" y="683"/>
                  </a:lnTo>
                  <a:lnTo>
                    <a:pt x="762" y="711"/>
                  </a:lnTo>
                  <a:lnTo>
                    <a:pt x="731" y="732"/>
                  </a:lnTo>
                  <a:lnTo>
                    <a:pt x="694" y="737"/>
                  </a:lnTo>
                  <a:lnTo>
                    <a:pt x="652" y="732"/>
                  </a:lnTo>
                  <a:lnTo>
                    <a:pt x="616" y="717"/>
                  </a:lnTo>
                  <a:lnTo>
                    <a:pt x="585" y="691"/>
                  </a:lnTo>
                  <a:lnTo>
                    <a:pt x="563" y="660"/>
                  </a:lnTo>
                  <a:lnTo>
                    <a:pt x="552" y="619"/>
                  </a:lnTo>
                  <a:lnTo>
                    <a:pt x="529" y="642"/>
                  </a:lnTo>
                  <a:lnTo>
                    <a:pt x="504" y="668"/>
                  </a:lnTo>
                  <a:lnTo>
                    <a:pt x="473" y="694"/>
                  </a:lnTo>
                  <a:lnTo>
                    <a:pt x="437" y="717"/>
                  </a:lnTo>
                  <a:lnTo>
                    <a:pt x="392" y="732"/>
                  </a:lnTo>
                  <a:lnTo>
                    <a:pt x="339" y="737"/>
                  </a:lnTo>
                  <a:lnTo>
                    <a:pt x="308" y="734"/>
                  </a:lnTo>
                  <a:lnTo>
                    <a:pt x="269" y="729"/>
                  </a:lnTo>
                  <a:lnTo>
                    <a:pt x="227" y="711"/>
                  </a:lnTo>
                  <a:lnTo>
                    <a:pt x="185" y="686"/>
                  </a:lnTo>
                  <a:lnTo>
                    <a:pt x="165" y="772"/>
                  </a:lnTo>
                  <a:lnTo>
                    <a:pt x="148" y="844"/>
                  </a:lnTo>
                  <a:lnTo>
                    <a:pt x="134" y="904"/>
                  </a:lnTo>
                  <a:lnTo>
                    <a:pt x="123" y="950"/>
                  </a:lnTo>
                  <a:lnTo>
                    <a:pt x="115" y="985"/>
                  </a:lnTo>
                  <a:lnTo>
                    <a:pt x="106" y="1011"/>
                  </a:lnTo>
                  <a:lnTo>
                    <a:pt x="101" y="1028"/>
                  </a:lnTo>
                  <a:lnTo>
                    <a:pt x="98" y="1037"/>
                  </a:lnTo>
                  <a:lnTo>
                    <a:pt x="92" y="1043"/>
                  </a:lnTo>
                  <a:lnTo>
                    <a:pt x="81" y="1054"/>
                  </a:lnTo>
                  <a:lnTo>
                    <a:pt x="64" y="1066"/>
                  </a:lnTo>
                  <a:lnTo>
                    <a:pt x="45" y="1069"/>
                  </a:lnTo>
                  <a:lnTo>
                    <a:pt x="31" y="1069"/>
                  </a:lnTo>
                  <a:lnTo>
                    <a:pt x="20" y="1066"/>
                  </a:lnTo>
                  <a:lnTo>
                    <a:pt x="11" y="1057"/>
                  </a:lnTo>
                  <a:lnTo>
                    <a:pt x="6" y="1048"/>
                  </a:lnTo>
                  <a:lnTo>
                    <a:pt x="0" y="1040"/>
                  </a:lnTo>
                  <a:lnTo>
                    <a:pt x="0" y="1025"/>
                  </a:lnTo>
                  <a:lnTo>
                    <a:pt x="0" y="1025"/>
                  </a:lnTo>
                  <a:lnTo>
                    <a:pt x="0" y="1022"/>
                  </a:lnTo>
                  <a:lnTo>
                    <a:pt x="0" y="1017"/>
                  </a:lnTo>
                  <a:lnTo>
                    <a:pt x="0" y="1011"/>
                  </a:lnTo>
                  <a:lnTo>
                    <a:pt x="3" y="999"/>
                  </a:lnTo>
                  <a:lnTo>
                    <a:pt x="232" y="58"/>
                  </a:lnTo>
                  <a:lnTo>
                    <a:pt x="244" y="32"/>
                  </a:lnTo>
                  <a:lnTo>
                    <a:pt x="258" y="14"/>
                  </a:lnTo>
                  <a:lnTo>
                    <a:pt x="274" y="3"/>
                  </a:lnTo>
                  <a:lnTo>
                    <a:pt x="288" y="0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746" y="3505"/>
              <a:ext cx="367" cy="1627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4" y="6"/>
                </a:cxn>
                <a:cxn ang="0">
                  <a:pos x="367" y="17"/>
                </a:cxn>
                <a:cxn ang="0">
                  <a:pos x="367" y="20"/>
                </a:cxn>
                <a:cxn ang="0">
                  <a:pos x="364" y="26"/>
                </a:cxn>
                <a:cxn ang="0">
                  <a:pos x="353" y="35"/>
                </a:cxn>
                <a:cxn ang="0">
                  <a:pos x="280" y="124"/>
                </a:cxn>
                <a:cxn ang="0">
                  <a:pos x="179" y="302"/>
                </a:cxn>
                <a:cxn ang="0">
                  <a:pos x="120" y="498"/>
                </a:cxn>
                <a:cxn ang="0">
                  <a:pos x="95" y="706"/>
                </a:cxn>
                <a:cxn ang="0">
                  <a:pos x="92" y="899"/>
                </a:cxn>
                <a:cxn ang="0">
                  <a:pos x="112" y="1074"/>
                </a:cxn>
                <a:cxn ang="0">
                  <a:pos x="154" y="1256"/>
                </a:cxn>
                <a:cxn ang="0">
                  <a:pos x="230" y="1426"/>
                </a:cxn>
                <a:cxn ang="0">
                  <a:pos x="342" y="1575"/>
                </a:cxn>
                <a:cxn ang="0">
                  <a:pos x="356" y="1593"/>
                </a:cxn>
                <a:cxn ang="0">
                  <a:pos x="364" y="1601"/>
                </a:cxn>
                <a:cxn ang="0">
                  <a:pos x="367" y="1607"/>
                </a:cxn>
                <a:cxn ang="0">
                  <a:pos x="367" y="1613"/>
                </a:cxn>
                <a:cxn ang="0">
                  <a:pos x="367" y="1619"/>
                </a:cxn>
                <a:cxn ang="0">
                  <a:pos x="358" y="1627"/>
                </a:cxn>
                <a:cxn ang="0">
                  <a:pos x="339" y="1621"/>
                </a:cxn>
                <a:cxn ang="0">
                  <a:pos x="291" y="1584"/>
                </a:cxn>
                <a:cxn ang="0">
                  <a:pos x="218" y="1506"/>
                </a:cxn>
                <a:cxn ang="0">
                  <a:pos x="140" y="1391"/>
                </a:cxn>
                <a:cxn ang="0">
                  <a:pos x="59" y="1210"/>
                </a:cxn>
                <a:cxn ang="0">
                  <a:pos x="11" y="994"/>
                </a:cxn>
                <a:cxn ang="0">
                  <a:pos x="0" y="812"/>
                </a:cxn>
                <a:cxn ang="0">
                  <a:pos x="11" y="631"/>
                </a:cxn>
                <a:cxn ang="0">
                  <a:pos x="59" y="423"/>
                </a:cxn>
                <a:cxn ang="0">
                  <a:pos x="137" y="242"/>
                </a:cxn>
                <a:cxn ang="0">
                  <a:pos x="216" y="124"/>
                </a:cxn>
                <a:cxn ang="0">
                  <a:pos x="288" y="46"/>
                </a:cxn>
                <a:cxn ang="0">
                  <a:pos x="339" y="3"/>
                </a:cxn>
              </a:cxnLst>
              <a:rect l="0" t="0" r="r" b="b"/>
              <a:pathLst>
                <a:path w="367" h="1627">
                  <a:moveTo>
                    <a:pt x="350" y="0"/>
                  </a:moveTo>
                  <a:lnTo>
                    <a:pt x="356" y="0"/>
                  </a:lnTo>
                  <a:lnTo>
                    <a:pt x="361" y="3"/>
                  </a:lnTo>
                  <a:lnTo>
                    <a:pt x="364" y="6"/>
                  </a:lnTo>
                  <a:lnTo>
                    <a:pt x="367" y="11"/>
                  </a:lnTo>
                  <a:lnTo>
                    <a:pt x="367" y="17"/>
                  </a:lnTo>
                  <a:lnTo>
                    <a:pt x="367" y="17"/>
                  </a:lnTo>
                  <a:lnTo>
                    <a:pt x="367" y="20"/>
                  </a:lnTo>
                  <a:lnTo>
                    <a:pt x="367" y="23"/>
                  </a:lnTo>
                  <a:lnTo>
                    <a:pt x="364" y="26"/>
                  </a:lnTo>
                  <a:lnTo>
                    <a:pt x="361" y="29"/>
                  </a:lnTo>
                  <a:lnTo>
                    <a:pt x="353" y="35"/>
                  </a:lnTo>
                  <a:lnTo>
                    <a:pt x="344" y="43"/>
                  </a:lnTo>
                  <a:lnTo>
                    <a:pt x="280" y="124"/>
                  </a:lnTo>
                  <a:lnTo>
                    <a:pt x="224" y="210"/>
                  </a:lnTo>
                  <a:lnTo>
                    <a:pt x="179" y="302"/>
                  </a:lnTo>
                  <a:lnTo>
                    <a:pt x="146" y="397"/>
                  </a:lnTo>
                  <a:lnTo>
                    <a:pt x="120" y="498"/>
                  </a:lnTo>
                  <a:lnTo>
                    <a:pt x="104" y="602"/>
                  </a:lnTo>
                  <a:lnTo>
                    <a:pt x="95" y="706"/>
                  </a:lnTo>
                  <a:lnTo>
                    <a:pt x="92" y="812"/>
                  </a:lnTo>
                  <a:lnTo>
                    <a:pt x="92" y="899"/>
                  </a:lnTo>
                  <a:lnTo>
                    <a:pt x="101" y="985"/>
                  </a:lnTo>
                  <a:lnTo>
                    <a:pt x="112" y="1074"/>
                  </a:lnTo>
                  <a:lnTo>
                    <a:pt x="129" y="1166"/>
                  </a:lnTo>
                  <a:lnTo>
                    <a:pt x="154" y="1256"/>
                  </a:lnTo>
                  <a:lnTo>
                    <a:pt x="188" y="1342"/>
                  </a:lnTo>
                  <a:lnTo>
                    <a:pt x="230" y="1426"/>
                  </a:lnTo>
                  <a:lnTo>
                    <a:pt x="280" y="1503"/>
                  </a:lnTo>
                  <a:lnTo>
                    <a:pt x="342" y="1575"/>
                  </a:lnTo>
                  <a:lnTo>
                    <a:pt x="350" y="1584"/>
                  </a:lnTo>
                  <a:lnTo>
                    <a:pt x="356" y="1593"/>
                  </a:lnTo>
                  <a:lnTo>
                    <a:pt x="361" y="1598"/>
                  </a:lnTo>
                  <a:lnTo>
                    <a:pt x="364" y="1601"/>
                  </a:lnTo>
                  <a:lnTo>
                    <a:pt x="367" y="1604"/>
                  </a:lnTo>
                  <a:lnTo>
                    <a:pt x="367" y="1607"/>
                  </a:lnTo>
                  <a:lnTo>
                    <a:pt x="367" y="1610"/>
                  </a:lnTo>
                  <a:lnTo>
                    <a:pt x="367" y="1613"/>
                  </a:lnTo>
                  <a:lnTo>
                    <a:pt x="367" y="1613"/>
                  </a:lnTo>
                  <a:lnTo>
                    <a:pt x="367" y="1619"/>
                  </a:lnTo>
                  <a:lnTo>
                    <a:pt x="364" y="1624"/>
                  </a:lnTo>
                  <a:lnTo>
                    <a:pt x="358" y="1627"/>
                  </a:lnTo>
                  <a:lnTo>
                    <a:pt x="350" y="1627"/>
                  </a:lnTo>
                  <a:lnTo>
                    <a:pt x="339" y="1621"/>
                  </a:lnTo>
                  <a:lnTo>
                    <a:pt x="319" y="1607"/>
                  </a:lnTo>
                  <a:lnTo>
                    <a:pt x="291" y="1584"/>
                  </a:lnTo>
                  <a:lnTo>
                    <a:pt x="258" y="1549"/>
                  </a:lnTo>
                  <a:lnTo>
                    <a:pt x="218" y="1506"/>
                  </a:lnTo>
                  <a:lnTo>
                    <a:pt x="179" y="1454"/>
                  </a:lnTo>
                  <a:lnTo>
                    <a:pt x="140" y="1391"/>
                  </a:lnTo>
                  <a:lnTo>
                    <a:pt x="104" y="1319"/>
                  </a:lnTo>
                  <a:lnTo>
                    <a:pt x="59" y="1210"/>
                  </a:lnTo>
                  <a:lnTo>
                    <a:pt x="31" y="1100"/>
                  </a:lnTo>
                  <a:lnTo>
                    <a:pt x="11" y="994"/>
                  </a:lnTo>
                  <a:lnTo>
                    <a:pt x="3" y="899"/>
                  </a:lnTo>
                  <a:lnTo>
                    <a:pt x="0" y="812"/>
                  </a:lnTo>
                  <a:lnTo>
                    <a:pt x="3" y="726"/>
                  </a:lnTo>
                  <a:lnTo>
                    <a:pt x="11" y="631"/>
                  </a:lnTo>
                  <a:lnTo>
                    <a:pt x="31" y="530"/>
                  </a:lnTo>
                  <a:lnTo>
                    <a:pt x="59" y="423"/>
                  </a:lnTo>
                  <a:lnTo>
                    <a:pt x="98" y="317"/>
                  </a:lnTo>
                  <a:lnTo>
                    <a:pt x="137" y="242"/>
                  </a:lnTo>
                  <a:lnTo>
                    <a:pt x="176" y="179"/>
                  </a:lnTo>
                  <a:lnTo>
                    <a:pt x="216" y="124"/>
                  </a:lnTo>
                  <a:lnTo>
                    <a:pt x="255" y="81"/>
                  </a:lnTo>
                  <a:lnTo>
                    <a:pt x="288" y="46"/>
                  </a:lnTo>
                  <a:lnTo>
                    <a:pt x="319" y="20"/>
                  </a:lnTo>
                  <a:lnTo>
                    <a:pt x="339" y="3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228" y="4006"/>
              <a:ext cx="834" cy="1069"/>
            </a:xfrm>
            <a:custGeom>
              <a:avLst/>
              <a:gdLst/>
              <a:ahLst/>
              <a:cxnLst>
                <a:cxn ang="0">
                  <a:pos x="361" y="6"/>
                </a:cxn>
                <a:cxn ang="0">
                  <a:pos x="442" y="52"/>
                </a:cxn>
                <a:cxn ang="0">
                  <a:pos x="498" y="130"/>
                </a:cxn>
                <a:cxn ang="0">
                  <a:pos x="546" y="256"/>
                </a:cxn>
                <a:cxn ang="0">
                  <a:pos x="576" y="386"/>
                </a:cxn>
                <a:cxn ang="0">
                  <a:pos x="585" y="481"/>
                </a:cxn>
                <a:cxn ang="0">
                  <a:pos x="649" y="346"/>
                </a:cxn>
                <a:cxn ang="0">
                  <a:pos x="795" y="29"/>
                </a:cxn>
                <a:cxn ang="0">
                  <a:pos x="800" y="20"/>
                </a:cxn>
                <a:cxn ang="0">
                  <a:pos x="812" y="17"/>
                </a:cxn>
                <a:cxn ang="0">
                  <a:pos x="817" y="17"/>
                </a:cxn>
                <a:cxn ang="0">
                  <a:pos x="826" y="20"/>
                </a:cxn>
                <a:cxn ang="0">
                  <a:pos x="831" y="26"/>
                </a:cxn>
                <a:cxn ang="0">
                  <a:pos x="831" y="43"/>
                </a:cxn>
                <a:cxn ang="0">
                  <a:pos x="812" y="81"/>
                </a:cxn>
                <a:cxn ang="0">
                  <a:pos x="775" y="158"/>
                </a:cxn>
                <a:cxn ang="0">
                  <a:pos x="708" y="308"/>
                </a:cxn>
                <a:cxn ang="0">
                  <a:pos x="641" y="472"/>
                </a:cxn>
                <a:cxn ang="0">
                  <a:pos x="588" y="628"/>
                </a:cxn>
                <a:cxn ang="0">
                  <a:pos x="568" y="726"/>
                </a:cxn>
                <a:cxn ang="0">
                  <a:pos x="551" y="830"/>
                </a:cxn>
                <a:cxn ang="0">
                  <a:pos x="515" y="974"/>
                </a:cxn>
                <a:cxn ang="0">
                  <a:pos x="492" y="1046"/>
                </a:cxn>
                <a:cxn ang="0">
                  <a:pos x="464" y="1069"/>
                </a:cxn>
                <a:cxn ang="0">
                  <a:pos x="453" y="1066"/>
                </a:cxn>
                <a:cxn ang="0">
                  <a:pos x="448" y="1048"/>
                </a:cxn>
                <a:cxn ang="0">
                  <a:pos x="448" y="1017"/>
                </a:cxn>
                <a:cxn ang="0">
                  <a:pos x="462" y="942"/>
                </a:cxn>
                <a:cxn ang="0">
                  <a:pos x="487" y="841"/>
                </a:cxn>
                <a:cxn ang="0">
                  <a:pos x="515" y="737"/>
                </a:cxn>
                <a:cxn ang="0">
                  <a:pos x="534" y="671"/>
                </a:cxn>
                <a:cxn ang="0">
                  <a:pos x="543" y="619"/>
                </a:cxn>
                <a:cxn ang="0">
                  <a:pos x="548" y="530"/>
                </a:cxn>
                <a:cxn ang="0">
                  <a:pos x="546" y="455"/>
                </a:cxn>
                <a:cxn ang="0">
                  <a:pos x="534" y="366"/>
                </a:cxn>
                <a:cxn ang="0">
                  <a:pos x="506" y="277"/>
                </a:cxn>
                <a:cxn ang="0">
                  <a:pos x="462" y="196"/>
                </a:cxn>
                <a:cxn ang="0">
                  <a:pos x="392" y="138"/>
                </a:cxn>
                <a:cxn ang="0">
                  <a:pos x="288" y="118"/>
                </a:cxn>
                <a:cxn ang="0">
                  <a:pos x="257" y="118"/>
                </a:cxn>
                <a:cxn ang="0">
                  <a:pos x="198" y="135"/>
                </a:cxn>
                <a:cxn ang="0">
                  <a:pos x="126" y="173"/>
                </a:cxn>
                <a:cxn ang="0">
                  <a:pos x="61" y="251"/>
                </a:cxn>
                <a:cxn ang="0">
                  <a:pos x="36" y="308"/>
                </a:cxn>
                <a:cxn ang="0">
                  <a:pos x="25" y="314"/>
                </a:cxn>
                <a:cxn ang="0">
                  <a:pos x="11" y="311"/>
                </a:cxn>
                <a:cxn ang="0">
                  <a:pos x="2" y="305"/>
                </a:cxn>
                <a:cxn ang="0">
                  <a:pos x="2" y="277"/>
                </a:cxn>
                <a:cxn ang="0">
                  <a:pos x="30" y="210"/>
                </a:cxn>
                <a:cxn ang="0">
                  <a:pos x="81" y="130"/>
                </a:cxn>
                <a:cxn ang="0">
                  <a:pos x="156" y="55"/>
                </a:cxn>
                <a:cxn ang="0">
                  <a:pos x="254" y="6"/>
                </a:cxn>
              </a:cxnLst>
              <a:rect l="0" t="0" r="r" b="b"/>
              <a:pathLst>
                <a:path w="834" h="1069">
                  <a:moveTo>
                    <a:pt x="310" y="0"/>
                  </a:moveTo>
                  <a:lnTo>
                    <a:pt x="361" y="6"/>
                  </a:lnTo>
                  <a:lnTo>
                    <a:pt x="406" y="23"/>
                  </a:lnTo>
                  <a:lnTo>
                    <a:pt x="442" y="52"/>
                  </a:lnTo>
                  <a:lnTo>
                    <a:pt x="473" y="89"/>
                  </a:lnTo>
                  <a:lnTo>
                    <a:pt x="498" y="130"/>
                  </a:lnTo>
                  <a:lnTo>
                    <a:pt x="520" y="179"/>
                  </a:lnTo>
                  <a:lnTo>
                    <a:pt x="546" y="256"/>
                  </a:lnTo>
                  <a:lnTo>
                    <a:pt x="565" y="326"/>
                  </a:lnTo>
                  <a:lnTo>
                    <a:pt x="576" y="386"/>
                  </a:lnTo>
                  <a:lnTo>
                    <a:pt x="582" y="438"/>
                  </a:lnTo>
                  <a:lnTo>
                    <a:pt x="585" y="481"/>
                  </a:lnTo>
                  <a:lnTo>
                    <a:pt x="585" y="513"/>
                  </a:lnTo>
                  <a:lnTo>
                    <a:pt x="649" y="346"/>
                  </a:lnTo>
                  <a:lnTo>
                    <a:pt x="716" y="184"/>
                  </a:lnTo>
                  <a:lnTo>
                    <a:pt x="795" y="29"/>
                  </a:lnTo>
                  <a:lnTo>
                    <a:pt x="798" y="23"/>
                  </a:lnTo>
                  <a:lnTo>
                    <a:pt x="800" y="20"/>
                  </a:lnTo>
                  <a:lnTo>
                    <a:pt x="806" y="17"/>
                  </a:lnTo>
                  <a:lnTo>
                    <a:pt x="812" y="17"/>
                  </a:lnTo>
                  <a:lnTo>
                    <a:pt x="814" y="17"/>
                  </a:lnTo>
                  <a:lnTo>
                    <a:pt x="817" y="17"/>
                  </a:lnTo>
                  <a:lnTo>
                    <a:pt x="820" y="17"/>
                  </a:lnTo>
                  <a:lnTo>
                    <a:pt x="826" y="20"/>
                  </a:lnTo>
                  <a:lnTo>
                    <a:pt x="828" y="23"/>
                  </a:lnTo>
                  <a:lnTo>
                    <a:pt x="831" y="26"/>
                  </a:lnTo>
                  <a:lnTo>
                    <a:pt x="834" y="32"/>
                  </a:lnTo>
                  <a:lnTo>
                    <a:pt x="831" y="43"/>
                  </a:lnTo>
                  <a:lnTo>
                    <a:pt x="823" y="61"/>
                  </a:lnTo>
                  <a:lnTo>
                    <a:pt x="812" y="81"/>
                  </a:lnTo>
                  <a:lnTo>
                    <a:pt x="803" y="98"/>
                  </a:lnTo>
                  <a:lnTo>
                    <a:pt x="775" y="158"/>
                  </a:lnTo>
                  <a:lnTo>
                    <a:pt x="742" y="230"/>
                  </a:lnTo>
                  <a:lnTo>
                    <a:pt x="708" y="308"/>
                  </a:lnTo>
                  <a:lnTo>
                    <a:pt x="674" y="392"/>
                  </a:lnTo>
                  <a:lnTo>
                    <a:pt x="641" y="472"/>
                  </a:lnTo>
                  <a:lnTo>
                    <a:pt x="613" y="553"/>
                  </a:lnTo>
                  <a:lnTo>
                    <a:pt x="588" y="628"/>
                  </a:lnTo>
                  <a:lnTo>
                    <a:pt x="574" y="691"/>
                  </a:lnTo>
                  <a:lnTo>
                    <a:pt x="568" y="726"/>
                  </a:lnTo>
                  <a:lnTo>
                    <a:pt x="562" y="772"/>
                  </a:lnTo>
                  <a:lnTo>
                    <a:pt x="551" y="830"/>
                  </a:lnTo>
                  <a:lnTo>
                    <a:pt x="534" y="896"/>
                  </a:lnTo>
                  <a:lnTo>
                    <a:pt x="515" y="974"/>
                  </a:lnTo>
                  <a:lnTo>
                    <a:pt x="504" y="1014"/>
                  </a:lnTo>
                  <a:lnTo>
                    <a:pt x="492" y="1046"/>
                  </a:lnTo>
                  <a:lnTo>
                    <a:pt x="478" y="1063"/>
                  </a:lnTo>
                  <a:lnTo>
                    <a:pt x="464" y="1069"/>
                  </a:lnTo>
                  <a:lnTo>
                    <a:pt x="459" y="1069"/>
                  </a:lnTo>
                  <a:lnTo>
                    <a:pt x="453" y="1066"/>
                  </a:lnTo>
                  <a:lnTo>
                    <a:pt x="448" y="1057"/>
                  </a:lnTo>
                  <a:lnTo>
                    <a:pt x="448" y="1048"/>
                  </a:lnTo>
                  <a:lnTo>
                    <a:pt x="445" y="1040"/>
                  </a:lnTo>
                  <a:lnTo>
                    <a:pt x="448" y="1017"/>
                  </a:lnTo>
                  <a:lnTo>
                    <a:pt x="453" y="985"/>
                  </a:lnTo>
                  <a:lnTo>
                    <a:pt x="462" y="942"/>
                  </a:lnTo>
                  <a:lnTo>
                    <a:pt x="473" y="893"/>
                  </a:lnTo>
                  <a:lnTo>
                    <a:pt x="487" y="841"/>
                  </a:lnTo>
                  <a:lnTo>
                    <a:pt x="501" y="789"/>
                  </a:lnTo>
                  <a:lnTo>
                    <a:pt x="515" y="737"/>
                  </a:lnTo>
                  <a:lnTo>
                    <a:pt x="529" y="691"/>
                  </a:lnTo>
                  <a:lnTo>
                    <a:pt x="534" y="671"/>
                  </a:lnTo>
                  <a:lnTo>
                    <a:pt x="540" y="648"/>
                  </a:lnTo>
                  <a:lnTo>
                    <a:pt x="543" y="619"/>
                  </a:lnTo>
                  <a:lnTo>
                    <a:pt x="546" y="582"/>
                  </a:lnTo>
                  <a:lnTo>
                    <a:pt x="548" y="530"/>
                  </a:lnTo>
                  <a:lnTo>
                    <a:pt x="546" y="495"/>
                  </a:lnTo>
                  <a:lnTo>
                    <a:pt x="546" y="455"/>
                  </a:lnTo>
                  <a:lnTo>
                    <a:pt x="540" y="412"/>
                  </a:lnTo>
                  <a:lnTo>
                    <a:pt x="534" y="366"/>
                  </a:lnTo>
                  <a:lnTo>
                    <a:pt x="523" y="320"/>
                  </a:lnTo>
                  <a:lnTo>
                    <a:pt x="506" y="277"/>
                  </a:lnTo>
                  <a:lnTo>
                    <a:pt x="487" y="233"/>
                  </a:lnTo>
                  <a:lnTo>
                    <a:pt x="462" y="196"/>
                  </a:lnTo>
                  <a:lnTo>
                    <a:pt x="431" y="164"/>
                  </a:lnTo>
                  <a:lnTo>
                    <a:pt x="392" y="138"/>
                  </a:lnTo>
                  <a:lnTo>
                    <a:pt x="344" y="124"/>
                  </a:lnTo>
                  <a:lnTo>
                    <a:pt x="288" y="118"/>
                  </a:lnTo>
                  <a:lnTo>
                    <a:pt x="277" y="118"/>
                  </a:lnTo>
                  <a:lnTo>
                    <a:pt x="257" y="118"/>
                  </a:lnTo>
                  <a:lnTo>
                    <a:pt x="229" y="124"/>
                  </a:lnTo>
                  <a:lnTo>
                    <a:pt x="198" y="135"/>
                  </a:lnTo>
                  <a:lnTo>
                    <a:pt x="162" y="150"/>
                  </a:lnTo>
                  <a:lnTo>
                    <a:pt x="126" y="173"/>
                  </a:lnTo>
                  <a:lnTo>
                    <a:pt x="92" y="207"/>
                  </a:lnTo>
                  <a:lnTo>
                    <a:pt x="61" y="251"/>
                  </a:lnTo>
                  <a:lnTo>
                    <a:pt x="36" y="308"/>
                  </a:lnTo>
                  <a:lnTo>
                    <a:pt x="36" y="308"/>
                  </a:lnTo>
                  <a:lnTo>
                    <a:pt x="33" y="314"/>
                  </a:lnTo>
                  <a:lnTo>
                    <a:pt x="25" y="314"/>
                  </a:lnTo>
                  <a:lnTo>
                    <a:pt x="16" y="314"/>
                  </a:lnTo>
                  <a:lnTo>
                    <a:pt x="11" y="311"/>
                  </a:lnTo>
                  <a:lnTo>
                    <a:pt x="5" y="308"/>
                  </a:lnTo>
                  <a:lnTo>
                    <a:pt x="2" y="305"/>
                  </a:lnTo>
                  <a:lnTo>
                    <a:pt x="0" y="297"/>
                  </a:lnTo>
                  <a:lnTo>
                    <a:pt x="2" y="277"/>
                  </a:lnTo>
                  <a:lnTo>
                    <a:pt x="14" y="248"/>
                  </a:lnTo>
                  <a:lnTo>
                    <a:pt x="30" y="210"/>
                  </a:lnTo>
                  <a:lnTo>
                    <a:pt x="53" y="170"/>
                  </a:lnTo>
                  <a:lnTo>
                    <a:pt x="81" y="130"/>
                  </a:lnTo>
                  <a:lnTo>
                    <a:pt x="114" y="89"/>
                  </a:lnTo>
                  <a:lnTo>
                    <a:pt x="156" y="55"/>
                  </a:lnTo>
                  <a:lnTo>
                    <a:pt x="201" y="26"/>
                  </a:lnTo>
                  <a:lnTo>
                    <a:pt x="254" y="6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3076" y="4199"/>
              <a:ext cx="342" cy="772"/>
            </a:xfrm>
            <a:custGeom>
              <a:avLst/>
              <a:gdLst/>
              <a:ahLst/>
              <a:cxnLst>
                <a:cxn ang="0">
                  <a:pos x="204" y="262"/>
                </a:cxn>
                <a:cxn ang="0">
                  <a:pos x="260" y="314"/>
                </a:cxn>
                <a:cxn ang="0">
                  <a:pos x="269" y="363"/>
                </a:cxn>
                <a:cxn ang="0">
                  <a:pos x="263" y="389"/>
                </a:cxn>
                <a:cxn ang="0">
                  <a:pos x="249" y="426"/>
                </a:cxn>
                <a:cxn ang="0">
                  <a:pos x="227" y="487"/>
                </a:cxn>
                <a:cxn ang="0">
                  <a:pos x="207" y="533"/>
                </a:cxn>
                <a:cxn ang="0">
                  <a:pos x="160" y="662"/>
                </a:cxn>
                <a:cxn ang="0">
                  <a:pos x="154" y="711"/>
                </a:cxn>
                <a:cxn ang="0">
                  <a:pos x="160" y="732"/>
                </a:cxn>
                <a:cxn ang="0">
                  <a:pos x="171" y="740"/>
                </a:cxn>
                <a:cxn ang="0">
                  <a:pos x="207" y="734"/>
                </a:cxn>
                <a:cxn ang="0">
                  <a:pos x="260" y="688"/>
                </a:cxn>
                <a:cxn ang="0">
                  <a:pos x="300" y="599"/>
                </a:cxn>
                <a:cxn ang="0">
                  <a:pos x="305" y="590"/>
                </a:cxn>
                <a:cxn ang="0">
                  <a:pos x="311" y="585"/>
                </a:cxn>
                <a:cxn ang="0">
                  <a:pos x="322" y="582"/>
                </a:cxn>
                <a:cxn ang="0">
                  <a:pos x="328" y="582"/>
                </a:cxn>
                <a:cxn ang="0">
                  <a:pos x="336" y="588"/>
                </a:cxn>
                <a:cxn ang="0">
                  <a:pos x="342" y="599"/>
                </a:cxn>
                <a:cxn ang="0">
                  <a:pos x="330" y="631"/>
                </a:cxn>
                <a:cxn ang="0">
                  <a:pos x="302" y="691"/>
                </a:cxn>
                <a:cxn ang="0">
                  <a:pos x="252" y="746"/>
                </a:cxn>
                <a:cxn ang="0">
                  <a:pos x="179" y="772"/>
                </a:cxn>
                <a:cxn ang="0">
                  <a:pos x="115" y="755"/>
                </a:cxn>
                <a:cxn ang="0">
                  <a:pos x="76" y="706"/>
                </a:cxn>
                <a:cxn ang="0">
                  <a:pos x="76" y="648"/>
                </a:cxn>
                <a:cxn ang="0">
                  <a:pos x="81" y="625"/>
                </a:cxn>
                <a:cxn ang="0">
                  <a:pos x="165" y="403"/>
                </a:cxn>
                <a:cxn ang="0">
                  <a:pos x="182" y="357"/>
                </a:cxn>
                <a:cxn ang="0">
                  <a:pos x="185" y="325"/>
                </a:cxn>
                <a:cxn ang="0">
                  <a:pos x="182" y="302"/>
                </a:cxn>
                <a:cxn ang="0">
                  <a:pos x="174" y="288"/>
                </a:cxn>
                <a:cxn ang="0">
                  <a:pos x="160" y="285"/>
                </a:cxn>
                <a:cxn ang="0">
                  <a:pos x="106" y="305"/>
                </a:cxn>
                <a:cxn ang="0">
                  <a:pos x="59" y="374"/>
                </a:cxn>
                <a:cxn ang="0">
                  <a:pos x="36" y="432"/>
                </a:cxn>
                <a:cxn ang="0">
                  <a:pos x="31" y="441"/>
                </a:cxn>
                <a:cxn ang="0">
                  <a:pos x="20" y="444"/>
                </a:cxn>
                <a:cxn ang="0">
                  <a:pos x="11" y="444"/>
                </a:cxn>
                <a:cxn ang="0">
                  <a:pos x="3" y="441"/>
                </a:cxn>
                <a:cxn ang="0">
                  <a:pos x="0" y="429"/>
                </a:cxn>
                <a:cxn ang="0">
                  <a:pos x="8" y="395"/>
                </a:cxn>
                <a:cxn ang="0">
                  <a:pos x="39" y="334"/>
                </a:cxn>
                <a:cxn ang="0">
                  <a:pos x="90" y="279"/>
                </a:cxn>
                <a:cxn ang="0">
                  <a:pos x="162" y="253"/>
                </a:cxn>
                <a:cxn ang="0">
                  <a:pos x="277" y="0"/>
                </a:cxn>
                <a:cxn ang="0">
                  <a:pos x="297" y="12"/>
                </a:cxn>
                <a:cxn ang="0">
                  <a:pos x="308" y="26"/>
                </a:cxn>
                <a:cxn ang="0">
                  <a:pos x="311" y="43"/>
                </a:cxn>
                <a:cxn ang="0">
                  <a:pos x="291" y="86"/>
                </a:cxn>
                <a:cxn ang="0">
                  <a:pos x="249" y="107"/>
                </a:cxn>
                <a:cxn ang="0">
                  <a:pos x="227" y="101"/>
                </a:cxn>
                <a:cxn ang="0">
                  <a:pos x="213" y="86"/>
                </a:cxn>
                <a:cxn ang="0">
                  <a:pos x="204" y="69"/>
                </a:cxn>
                <a:cxn ang="0">
                  <a:pos x="210" y="37"/>
                </a:cxn>
                <a:cxn ang="0">
                  <a:pos x="244" y="3"/>
                </a:cxn>
              </a:cxnLst>
              <a:rect l="0" t="0" r="r" b="b"/>
              <a:pathLst>
                <a:path w="342" h="772">
                  <a:moveTo>
                    <a:pt x="162" y="253"/>
                  </a:moveTo>
                  <a:lnTo>
                    <a:pt x="204" y="262"/>
                  </a:lnTo>
                  <a:lnTo>
                    <a:pt x="238" y="282"/>
                  </a:lnTo>
                  <a:lnTo>
                    <a:pt x="260" y="314"/>
                  </a:lnTo>
                  <a:lnTo>
                    <a:pt x="269" y="351"/>
                  </a:lnTo>
                  <a:lnTo>
                    <a:pt x="269" y="363"/>
                  </a:lnTo>
                  <a:lnTo>
                    <a:pt x="266" y="377"/>
                  </a:lnTo>
                  <a:lnTo>
                    <a:pt x="263" y="389"/>
                  </a:lnTo>
                  <a:lnTo>
                    <a:pt x="258" y="403"/>
                  </a:lnTo>
                  <a:lnTo>
                    <a:pt x="249" y="426"/>
                  </a:lnTo>
                  <a:lnTo>
                    <a:pt x="238" y="458"/>
                  </a:lnTo>
                  <a:lnTo>
                    <a:pt x="227" y="487"/>
                  </a:lnTo>
                  <a:lnTo>
                    <a:pt x="216" y="516"/>
                  </a:lnTo>
                  <a:lnTo>
                    <a:pt x="207" y="533"/>
                  </a:lnTo>
                  <a:lnTo>
                    <a:pt x="171" y="625"/>
                  </a:lnTo>
                  <a:lnTo>
                    <a:pt x="160" y="662"/>
                  </a:lnTo>
                  <a:lnTo>
                    <a:pt x="154" y="700"/>
                  </a:lnTo>
                  <a:lnTo>
                    <a:pt x="154" y="711"/>
                  </a:lnTo>
                  <a:lnTo>
                    <a:pt x="157" y="723"/>
                  </a:lnTo>
                  <a:lnTo>
                    <a:pt x="160" y="732"/>
                  </a:lnTo>
                  <a:lnTo>
                    <a:pt x="165" y="737"/>
                  </a:lnTo>
                  <a:lnTo>
                    <a:pt x="171" y="740"/>
                  </a:lnTo>
                  <a:lnTo>
                    <a:pt x="182" y="740"/>
                  </a:lnTo>
                  <a:lnTo>
                    <a:pt x="207" y="734"/>
                  </a:lnTo>
                  <a:lnTo>
                    <a:pt x="235" y="717"/>
                  </a:lnTo>
                  <a:lnTo>
                    <a:pt x="260" y="688"/>
                  </a:lnTo>
                  <a:lnTo>
                    <a:pt x="283" y="651"/>
                  </a:lnTo>
                  <a:lnTo>
                    <a:pt x="300" y="599"/>
                  </a:lnTo>
                  <a:lnTo>
                    <a:pt x="302" y="596"/>
                  </a:lnTo>
                  <a:lnTo>
                    <a:pt x="305" y="590"/>
                  </a:lnTo>
                  <a:lnTo>
                    <a:pt x="308" y="588"/>
                  </a:lnTo>
                  <a:lnTo>
                    <a:pt x="311" y="585"/>
                  </a:lnTo>
                  <a:lnTo>
                    <a:pt x="316" y="582"/>
                  </a:lnTo>
                  <a:lnTo>
                    <a:pt x="322" y="582"/>
                  </a:lnTo>
                  <a:lnTo>
                    <a:pt x="325" y="582"/>
                  </a:lnTo>
                  <a:lnTo>
                    <a:pt x="328" y="582"/>
                  </a:lnTo>
                  <a:lnTo>
                    <a:pt x="333" y="585"/>
                  </a:lnTo>
                  <a:lnTo>
                    <a:pt x="336" y="588"/>
                  </a:lnTo>
                  <a:lnTo>
                    <a:pt x="339" y="590"/>
                  </a:lnTo>
                  <a:lnTo>
                    <a:pt x="342" y="599"/>
                  </a:lnTo>
                  <a:lnTo>
                    <a:pt x="339" y="611"/>
                  </a:lnTo>
                  <a:lnTo>
                    <a:pt x="330" y="631"/>
                  </a:lnTo>
                  <a:lnTo>
                    <a:pt x="319" y="660"/>
                  </a:lnTo>
                  <a:lnTo>
                    <a:pt x="302" y="691"/>
                  </a:lnTo>
                  <a:lnTo>
                    <a:pt x="280" y="720"/>
                  </a:lnTo>
                  <a:lnTo>
                    <a:pt x="252" y="746"/>
                  </a:lnTo>
                  <a:lnTo>
                    <a:pt x="218" y="766"/>
                  </a:lnTo>
                  <a:lnTo>
                    <a:pt x="179" y="772"/>
                  </a:lnTo>
                  <a:lnTo>
                    <a:pt x="143" y="766"/>
                  </a:lnTo>
                  <a:lnTo>
                    <a:pt x="115" y="755"/>
                  </a:lnTo>
                  <a:lnTo>
                    <a:pt x="92" y="732"/>
                  </a:lnTo>
                  <a:lnTo>
                    <a:pt x="76" y="706"/>
                  </a:lnTo>
                  <a:lnTo>
                    <a:pt x="73" y="674"/>
                  </a:lnTo>
                  <a:lnTo>
                    <a:pt x="76" y="648"/>
                  </a:lnTo>
                  <a:lnTo>
                    <a:pt x="81" y="625"/>
                  </a:lnTo>
                  <a:lnTo>
                    <a:pt x="81" y="625"/>
                  </a:lnTo>
                  <a:lnTo>
                    <a:pt x="151" y="441"/>
                  </a:lnTo>
                  <a:lnTo>
                    <a:pt x="165" y="403"/>
                  </a:lnTo>
                  <a:lnTo>
                    <a:pt x="176" y="377"/>
                  </a:lnTo>
                  <a:lnTo>
                    <a:pt x="182" y="357"/>
                  </a:lnTo>
                  <a:lnTo>
                    <a:pt x="185" y="343"/>
                  </a:lnTo>
                  <a:lnTo>
                    <a:pt x="185" y="325"/>
                  </a:lnTo>
                  <a:lnTo>
                    <a:pt x="185" y="314"/>
                  </a:lnTo>
                  <a:lnTo>
                    <a:pt x="182" y="302"/>
                  </a:lnTo>
                  <a:lnTo>
                    <a:pt x="179" y="294"/>
                  </a:lnTo>
                  <a:lnTo>
                    <a:pt x="174" y="288"/>
                  </a:lnTo>
                  <a:lnTo>
                    <a:pt x="168" y="285"/>
                  </a:lnTo>
                  <a:lnTo>
                    <a:pt x="160" y="285"/>
                  </a:lnTo>
                  <a:lnTo>
                    <a:pt x="132" y="291"/>
                  </a:lnTo>
                  <a:lnTo>
                    <a:pt x="106" y="305"/>
                  </a:lnTo>
                  <a:lnTo>
                    <a:pt x="81" y="334"/>
                  </a:lnTo>
                  <a:lnTo>
                    <a:pt x="59" y="374"/>
                  </a:lnTo>
                  <a:lnTo>
                    <a:pt x="39" y="426"/>
                  </a:lnTo>
                  <a:lnTo>
                    <a:pt x="36" y="432"/>
                  </a:lnTo>
                  <a:lnTo>
                    <a:pt x="36" y="438"/>
                  </a:lnTo>
                  <a:lnTo>
                    <a:pt x="31" y="441"/>
                  </a:lnTo>
                  <a:lnTo>
                    <a:pt x="28" y="444"/>
                  </a:lnTo>
                  <a:lnTo>
                    <a:pt x="20" y="444"/>
                  </a:lnTo>
                  <a:lnTo>
                    <a:pt x="17" y="444"/>
                  </a:lnTo>
                  <a:lnTo>
                    <a:pt x="11" y="444"/>
                  </a:lnTo>
                  <a:lnTo>
                    <a:pt x="8" y="444"/>
                  </a:lnTo>
                  <a:lnTo>
                    <a:pt x="3" y="441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3" y="418"/>
                  </a:lnTo>
                  <a:lnTo>
                    <a:pt x="8" y="395"/>
                  </a:lnTo>
                  <a:lnTo>
                    <a:pt x="22" y="366"/>
                  </a:lnTo>
                  <a:lnTo>
                    <a:pt x="39" y="334"/>
                  </a:lnTo>
                  <a:lnTo>
                    <a:pt x="62" y="305"/>
                  </a:lnTo>
                  <a:lnTo>
                    <a:pt x="90" y="279"/>
                  </a:lnTo>
                  <a:lnTo>
                    <a:pt x="123" y="262"/>
                  </a:lnTo>
                  <a:lnTo>
                    <a:pt x="162" y="253"/>
                  </a:lnTo>
                  <a:close/>
                  <a:moveTo>
                    <a:pt x="266" y="0"/>
                  </a:moveTo>
                  <a:lnTo>
                    <a:pt x="277" y="0"/>
                  </a:lnTo>
                  <a:lnTo>
                    <a:pt x="288" y="3"/>
                  </a:lnTo>
                  <a:lnTo>
                    <a:pt x="297" y="12"/>
                  </a:lnTo>
                  <a:lnTo>
                    <a:pt x="302" y="17"/>
                  </a:lnTo>
                  <a:lnTo>
                    <a:pt x="308" y="26"/>
                  </a:lnTo>
                  <a:lnTo>
                    <a:pt x="311" y="35"/>
                  </a:lnTo>
                  <a:lnTo>
                    <a:pt x="311" y="43"/>
                  </a:lnTo>
                  <a:lnTo>
                    <a:pt x="305" y="66"/>
                  </a:lnTo>
                  <a:lnTo>
                    <a:pt x="291" y="86"/>
                  </a:lnTo>
                  <a:lnTo>
                    <a:pt x="272" y="101"/>
                  </a:lnTo>
                  <a:lnTo>
                    <a:pt x="249" y="107"/>
                  </a:lnTo>
                  <a:lnTo>
                    <a:pt x="235" y="104"/>
                  </a:lnTo>
                  <a:lnTo>
                    <a:pt x="227" y="101"/>
                  </a:lnTo>
                  <a:lnTo>
                    <a:pt x="218" y="95"/>
                  </a:lnTo>
                  <a:lnTo>
                    <a:pt x="213" y="86"/>
                  </a:lnTo>
                  <a:lnTo>
                    <a:pt x="207" y="78"/>
                  </a:lnTo>
                  <a:lnTo>
                    <a:pt x="204" y="69"/>
                  </a:lnTo>
                  <a:lnTo>
                    <a:pt x="204" y="61"/>
                  </a:lnTo>
                  <a:lnTo>
                    <a:pt x="210" y="37"/>
                  </a:lnTo>
                  <a:lnTo>
                    <a:pt x="224" y="17"/>
                  </a:lnTo>
                  <a:lnTo>
                    <a:pt x="24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 noEditPoints="1"/>
            </p:cNvSpPr>
            <p:nvPr/>
          </p:nvSpPr>
          <p:spPr bwMode="auto">
            <a:xfrm>
              <a:off x="3462" y="4199"/>
              <a:ext cx="493" cy="997"/>
            </a:xfrm>
            <a:custGeom>
              <a:avLst/>
              <a:gdLst/>
              <a:ahLst/>
              <a:cxnLst>
                <a:cxn ang="0">
                  <a:pos x="370" y="259"/>
                </a:cxn>
                <a:cxn ang="0">
                  <a:pos x="429" y="297"/>
                </a:cxn>
                <a:cxn ang="0">
                  <a:pos x="451" y="363"/>
                </a:cxn>
                <a:cxn ang="0">
                  <a:pos x="448" y="386"/>
                </a:cxn>
                <a:cxn ang="0">
                  <a:pos x="446" y="403"/>
                </a:cxn>
                <a:cxn ang="0">
                  <a:pos x="328" y="864"/>
                </a:cxn>
                <a:cxn ang="0">
                  <a:pos x="272" y="936"/>
                </a:cxn>
                <a:cxn ang="0">
                  <a:pos x="205" y="976"/>
                </a:cxn>
                <a:cxn ang="0">
                  <a:pos x="140" y="997"/>
                </a:cxn>
                <a:cxn ang="0">
                  <a:pos x="76" y="994"/>
                </a:cxn>
                <a:cxn ang="0">
                  <a:pos x="20" y="968"/>
                </a:cxn>
                <a:cxn ang="0">
                  <a:pos x="0" y="925"/>
                </a:cxn>
                <a:cxn ang="0">
                  <a:pos x="20" y="876"/>
                </a:cxn>
                <a:cxn ang="0">
                  <a:pos x="65" y="855"/>
                </a:cxn>
                <a:cxn ang="0">
                  <a:pos x="87" y="861"/>
                </a:cxn>
                <a:cxn ang="0">
                  <a:pos x="101" y="876"/>
                </a:cxn>
                <a:cxn ang="0">
                  <a:pos x="107" y="899"/>
                </a:cxn>
                <a:cxn ang="0">
                  <a:pos x="101" y="930"/>
                </a:cxn>
                <a:cxn ang="0">
                  <a:pos x="70" y="956"/>
                </a:cxn>
                <a:cxn ang="0">
                  <a:pos x="96" y="962"/>
                </a:cxn>
                <a:cxn ang="0">
                  <a:pos x="149" y="956"/>
                </a:cxn>
                <a:cxn ang="0">
                  <a:pos x="216" y="904"/>
                </a:cxn>
                <a:cxn ang="0">
                  <a:pos x="255" y="818"/>
                </a:cxn>
                <a:cxn ang="0">
                  <a:pos x="364" y="377"/>
                </a:cxn>
                <a:cxn ang="0">
                  <a:pos x="364" y="363"/>
                </a:cxn>
                <a:cxn ang="0">
                  <a:pos x="367" y="343"/>
                </a:cxn>
                <a:cxn ang="0">
                  <a:pos x="359" y="300"/>
                </a:cxn>
                <a:cxn ang="0">
                  <a:pos x="328" y="285"/>
                </a:cxn>
                <a:cxn ang="0">
                  <a:pos x="255" y="314"/>
                </a:cxn>
                <a:cxn ang="0">
                  <a:pos x="196" y="383"/>
                </a:cxn>
                <a:cxn ang="0">
                  <a:pos x="174" y="432"/>
                </a:cxn>
                <a:cxn ang="0">
                  <a:pos x="166" y="444"/>
                </a:cxn>
                <a:cxn ang="0">
                  <a:pos x="154" y="444"/>
                </a:cxn>
                <a:cxn ang="0">
                  <a:pos x="149" y="444"/>
                </a:cxn>
                <a:cxn ang="0">
                  <a:pos x="138" y="441"/>
                </a:cxn>
                <a:cxn ang="0">
                  <a:pos x="135" y="429"/>
                </a:cxn>
                <a:cxn ang="0">
                  <a:pos x="149" y="395"/>
                </a:cxn>
                <a:cxn ang="0">
                  <a:pos x="185" y="337"/>
                </a:cxn>
                <a:cxn ang="0">
                  <a:pos x="250" y="279"/>
                </a:cxn>
                <a:cxn ang="0">
                  <a:pos x="331" y="253"/>
                </a:cxn>
                <a:cxn ang="0">
                  <a:pos x="460" y="0"/>
                </a:cxn>
                <a:cxn ang="0">
                  <a:pos x="479" y="9"/>
                </a:cxn>
                <a:cxn ang="0">
                  <a:pos x="490" y="26"/>
                </a:cxn>
                <a:cxn ang="0">
                  <a:pos x="493" y="43"/>
                </a:cxn>
                <a:cxn ang="0">
                  <a:pos x="488" y="66"/>
                </a:cxn>
                <a:cxn ang="0">
                  <a:pos x="454" y="101"/>
                </a:cxn>
                <a:cxn ang="0">
                  <a:pos x="409" y="101"/>
                </a:cxn>
                <a:cxn ang="0">
                  <a:pos x="390" y="75"/>
                </a:cxn>
                <a:cxn ang="0">
                  <a:pos x="395" y="32"/>
                </a:cxn>
                <a:cxn ang="0">
                  <a:pos x="448" y="0"/>
                </a:cxn>
              </a:cxnLst>
              <a:rect l="0" t="0" r="r" b="b"/>
              <a:pathLst>
                <a:path w="493" h="997">
                  <a:moveTo>
                    <a:pt x="331" y="253"/>
                  </a:moveTo>
                  <a:lnTo>
                    <a:pt x="370" y="259"/>
                  </a:lnTo>
                  <a:lnTo>
                    <a:pt x="404" y="274"/>
                  </a:lnTo>
                  <a:lnTo>
                    <a:pt x="429" y="297"/>
                  </a:lnTo>
                  <a:lnTo>
                    <a:pt x="446" y="325"/>
                  </a:lnTo>
                  <a:lnTo>
                    <a:pt x="451" y="363"/>
                  </a:lnTo>
                  <a:lnTo>
                    <a:pt x="451" y="374"/>
                  </a:lnTo>
                  <a:lnTo>
                    <a:pt x="448" y="386"/>
                  </a:lnTo>
                  <a:lnTo>
                    <a:pt x="448" y="395"/>
                  </a:lnTo>
                  <a:lnTo>
                    <a:pt x="446" y="403"/>
                  </a:lnTo>
                  <a:lnTo>
                    <a:pt x="345" y="815"/>
                  </a:lnTo>
                  <a:lnTo>
                    <a:pt x="328" y="864"/>
                  </a:lnTo>
                  <a:lnTo>
                    <a:pt x="303" y="904"/>
                  </a:lnTo>
                  <a:lnTo>
                    <a:pt x="272" y="936"/>
                  </a:lnTo>
                  <a:lnTo>
                    <a:pt x="241" y="959"/>
                  </a:lnTo>
                  <a:lnTo>
                    <a:pt x="205" y="976"/>
                  </a:lnTo>
                  <a:lnTo>
                    <a:pt x="171" y="988"/>
                  </a:lnTo>
                  <a:lnTo>
                    <a:pt x="140" y="997"/>
                  </a:lnTo>
                  <a:lnTo>
                    <a:pt x="112" y="997"/>
                  </a:lnTo>
                  <a:lnTo>
                    <a:pt x="76" y="994"/>
                  </a:lnTo>
                  <a:lnTo>
                    <a:pt x="45" y="985"/>
                  </a:lnTo>
                  <a:lnTo>
                    <a:pt x="20" y="968"/>
                  </a:lnTo>
                  <a:lnTo>
                    <a:pt x="6" y="948"/>
                  </a:lnTo>
                  <a:lnTo>
                    <a:pt x="0" y="925"/>
                  </a:lnTo>
                  <a:lnTo>
                    <a:pt x="6" y="899"/>
                  </a:lnTo>
                  <a:lnTo>
                    <a:pt x="20" y="876"/>
                  </a:lnTo>
                  <a:lnTo>
                    <a:pt x="40" y="861"/>
                  </a:lnTo>
                  <a:lnTo>
                    <a:pt x="65" y="855"/>
                  </a:lnTo>
                  <a:lnTo>
                    <a:pt x="76" y="858"/>
                  </a:lnTo>
                  <a:lnTo>
                    <a:pt x="87" y="861"/>
                  </a:lnTo>
                  <a:lnTo>
                    <a:pt x="96" y="867"/>
                  </a:lnTo>
                  <a:lnTo>
                    <a:pt x="101" y="876"/>
                  </a:lnTo>
                  <a:lnTo>
                    <a:pt x="107" y="887"/>
                  </a:lnTo>
                  <a:lnTo>
                    <a:pt x="107" y="899"/>
                  </a:lnTo>
                  <a:lnTo>
                    <a:pt x="107" y="913"/>
                  </a:lnTo>
                  <a:lnTo>
                    <a:pt x="101" y="930"/>
                  </a:lnTo>
                  <a:lnTo>
                    <a:pt x="90" y="945"/>
                  </a:lnTo>
                  <a:lnTo>
                    <a:pt x="70" y="956"/>
                  </a:lnTo>
                  <a:lnTo>
                    <a:pt x="82" y="962"/>
                  </a:lnTo>
                  <a:lnTo>
                    <a:pt x="96" y="962"/>
                  </a:lnTo>
                  <a:lnTo>
                    <a:pt x="110" y="965"/>
                  </a:lnTo>
                  <a:lnTo>
                    <a:pt x="149" y="956"/>
                  </a:lnTo>
                  <a:lnTo>
                    <a:pt x="185" y="936"/>
                  </a:lnTo>
                  <a:lnTo>
                    <a:pt x="216" y="904"/>
                  </a:lnTo>
                  <a:lnTo>
                    <a:pt x="238" y="864"/>
                  </a:lnTo>
                  <a:lnTo>
                    <a:pt x="255" y="818"/>
                  </a:lnTo>
                  <a:lnTo>
                    <a:pt x="255" y="818"/>
                  </a:lnTo>
                  <a:lnTo>
                    <a:pt x="364" y="377"/>
                  </a:lnTo>
                  <a:lnTo>
                    <a:pt x="364" y="372"/>
                  </a:lnTo>
                  <a:lnTo>
                    <a:pt x="364" y="363"/>
                  </a:lnTo>
                  <a:lnTo>
                    <a:pt x="367" y="351"/>
                  </a:lnTo>
                  <a:lnTo>
                    <a:pt x="367" y="343"/>
                  </a:lnTo>
                  <a:lnTo>
                    <a:pt x="364" y="317"/>
                  </a:lnTo>
                  <a:lnTo>
                    <a:pt x="359" y="300"/>
                  </a:lnTo>
                  <a:lnTo>
                    <a:pt x="348" y="288"/>
                  </a:lnTo>
                  <a:lnTo>
                    <a:pt x="328" y="285"/>
                  </a:lnTo>
                  <a:lnTo>
                    <a:pt x="289" y="294"/>
                  </a:lnTo>
                  <a:lnTo>
                    <a:pt x="255" y="314"/>
                  </a:lnTo>
                  <a:lnTo>
                    <a:pt x="224" y="346"/>
                  </a:lnTo>
                  <a:lnTo>
                    <a:pt x="196" y="383"/>
                  </a:lnTo>
                  <a:lnTo>
                    <a:pt x="177" y="423"/>
                  </a:lnTo>
                  <a:lnTo>
                    <a:pt x="174" y="432"/>
                  </a:lnTo>
                  <a:lnTo>
                    <a:pt x="168" y="438"/>
                  </a:lnTo>
                  <a:lnTo>
                    <a:pt x="166" y="444"/>
                  </a:lnTo>
                  <a:lnTo>
                    <a:pt x="160" y="444"/>
                  </a:lnTo>
                  <a:lnTo>
                    <a:pt x="154" y="444"/>
                  </a:lnTo>
                  <a:lnTo>
                    <a:pt x="152" y="444"/>
                  </a:lnTo>
                  <a:lnTo>
                    <a:pt x="149" y="444"/>
                  </a:lnTo>
                  <a:lnTo>
                    <a:pt x="143" y="444"/>
                  </a:lnTo>
                  <a:lnTo>
                    <a:pt x="138" y="441"/>
                  </a:lnTo>
                  <a:lnTo>
                    <a:pt x="135" y="435"/>
                  </a:lnTo>
                  <a:lnTo>
                    <a:pt x="135" y="429"/>
                  </a:lnTo>
                  <a:lnTo>
                    <a:pt x="138" y="418"/>
                  </a:lnTo>
                  <a:lnTo>
                    <a:pt x="149" y="395"/>
                  </a:lnTo>
                  <a:lnTo>
                    <a:pt x="166" y="366"/>
                  </a:lnTo>
                  <a:lnTo>
                    <a:pt x="185" y="337"/>
                  </a:lnTo>
                  <a:lnTo>
                    <a:pt x="216" y="305"/>
                  </a:lnTo>
                  <a:lnTo>
                    <a:pt x="250" y="279"/>
                  </a:lnTo>
                  <a:lnTo>
                    <a:pt x="286" y="262"/>
                  </a:lnTo>
                  <a:lnTo>
                    <a:pt x="331" y="253"/>
                  </a:lnTo>
                  <a:close/>
                  <a:moveTo>
                    <a:pt x="448" y="0"/>
                  </a:moveTo>
                  <a:lnTo>
                    <a:pt x="460" y="0"/>
                  </a:lnTo>
                  <a:lnTo>
                    <a:pt x="471" y="3"/>
                  </a:lnTo>
                  <a:lnTo>
                    <a:pt x="479" y="9"/>
                  </a:lnTo>
                  <a:lnTo>
                    <a:pt x="485" y="17"/>
                  </a:lnTo>
                  <a:lnTo>
                    <a:pt x="490" y="26"/>
                  </a:lnTo>
                  <a:lnTo>
                    <a:pt x="493" y="35"/>
                  </a:lnTo>
                  <a:lnTo>
                    <a:pt x="493" y="43"/>
                  </a:lnTo>
                  <a:lnTo>
                    <a:pt x="493" y="43"/>
                  </a:lnTo>
                  <a:lnTo>
                    <a:pt x="488" y="66"/>
                  </a:lnTo>
                  <a:lnTo>
                    <a:pt x="474" y="86"/>
                  </a:lnTo>
                  <a:lnTo>
                    <a:pt x="454" y="101"/>
                  </a:lnTo>
                  <a:lnTo>
                    <a:pt x="432" y="107"/>
                  </a:lnTo>
                  <a:lnTo>
                    <a:pt x="409" y="101"/>
                  </a:lnTo>
                  <a:lnTo>
                    <a:pt x="395" y="92"/>
                  </a:lnTo>
                  <a:lnTo>
                    <a:pt x="390" y="75"/>
                  </a:lnTo>
                  <a:lnTo>
                    <a:pt x="387" y="61"/>
                  </a:lnTo>
                  <a:lnTo>
                    <a:pt x="395" y="32"/>
                  </a:lnTo>
                  <a:lnTo>
                    <a:pt x="418" y="9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4308" y="3505"/>
              <a:ext cx="370" cy="1627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4" y="6"/>
                </a:cxn>
                <a:cxn ang="0">
                  <a:pos x="370" y="17"/>
                </a:cxn>
                <a:cxn ang="0">
                  <a:pos x="367" y="20"/>
                </a:cxn>
                <a:cxn ang="0">
                  <a:pos x="364" y="26"/>
                </a:cxn>
                <a:cxn ang="0">
                  <a:pos x="356" y="35"/>
                </a:cxn>
                <a:cxn ang="0">
                  <a:pos x="280" y="124"/>
                </a:cxn>
                <a:cxn ang="0">
                  <a:pos x="179" y="302"/>
                </a:cxn>
                <a:cxn ang="0">
                  <a:pos x="120" y="498"/>
                </a:cxn>
                <a:cxn ang="0">
                  <a:pos x="95" y="706"/>
                </a:cxn>
                <a:cxn ang="0">
                  <a:pos x="95" y="899"/>
                </a:cxn>
                <a:cxn ang="0">
                  <a:pos x="112" y="1074"/>
                </a:cxn>
                <a:cxn ang="0">
                  <a:pos x="157" y="1256"/>
                </a:cxn>
                <a:cxn ang="0">
                  <a:pos x="230" y="1426"/>
                </a:cxn>
                <a:cxn ang="0">
                  <a:pos x="342" y="1575"/>
                </a:cxn>
                <a:cxn ang="0">
                  <a:pos x="358" y="1593"/>
                </a:cxn>
                <a:cxn ang="0">
                  <a:pos x="364" y="1601"/>
                </a:cxn>
                <a:cxn ang="0">
                  <a:pos x="370" y="1607"/>
                </a:cxn>
                <a:cxn ang="0">
                  <a:pos x="370" y="1613"/>
                </a:cxn>
                <a:cxn ang="0">
                  <a:pos x="367" y="1619"/>
                </a:cxn>
                <a:cxn ang="0">
                  <a:pos x="358" y="1627"/>
                </a:cxn>
                <a:cxn ang="0">
                  <a:pos x="339" y="1621"/>
                </a:cxn>
                <a:cxn ang="0">
                  <a:pos x="291" y="1584"/>
                </a:cxn>
                <a:cxn ang="0">
                  <a:pos x="221" y="1506"/>
                </a:cxn>
                <a:cxn ang="0">
                  <a:pos x="143" y="1391"/>
                </a:cxn>
                <a:cxn ang="0">
                  <a:pos x="62" y="1210"/>
                </a:cxn>
                <a:cxn ang="0">
                  <a:pos x="11" y="994"/>
                </a:cxn>
                <a:cxn ang="0">
                  <a:pos x="0" y="812"/>
                </a:cxn>
                <a:cxn ang="0">
                  <a:pos x="11" y="631"/>
                </a:cxn>
                <a:cxn ang="0">
                  <a:pos x="59" y="423"/>
                </a:cxn>
                <a:cxn ang="0">
                  <a:pos x="137" y="242"/>
                </a:cxn>
                <a:cxn ang="0">
                  <a:pos x="216" y="124"/>
                </a:cxn>
                <a:cxn ang="0">
                  <a:pos x="291" y="46"/>
                </a:cxn>
                <a:cxn ang="0">
                  <a:pos x="339" y="3"/>
                </a:cxn>
              </a:cxnLst>
              <a:rect l="0" t="0" r="r" b="b"/>
              <a:pathLst>
                <a:path w="370" h="1627">
                  <a:moveTo>
                    <a:pt x="350" y="0"/>
                  </a:moveTo>
                  <a:lnTo>
                    <a:pt x="356" y="0"/>
                  </a:lnTo>
                  <a:lnTo>
                    <a:pt x="361" y="3"/>
                  </a:lnTo>
                  <a:lnTo>
                    <a:pt x="364" y="6"/>
                  </a:lnTo>
                  <a:lnTo>
                    <a:pt x="367" y="11"/>
                  </a:lnTo>
                  <a:lnTo>
                    <a:pt x="370" y="17"/>
                  </a:lnTo>
                  <a:lnTo>
                    <a:pt x="370" y="17"/>
                  </a:lnTo>
                  <a:lnTo>
                    <a:pt x="367" y="20"/>
                  </a:lnTo>
                  <a:lnTo>
                    <a:pt x="367" y="23"/>
                  </a:lnTo>
                  <a:lnTo>
                    <a:pt x="364" y="26"/>
                  </a:lnTo>
                  <a:lnTo>
                    <a:pt x="361" y="29"/>
                  </a:lnTo>
                  <a:lnTo>
                    <a:pt x="356" y="35"/>
                  </a:lnTo>
                  <a:lnTo>
                    <a:pt x="347" y="43"/>
                  </a:lnTo>
                  <a:lnTo>
                    <a:pt x="280" y="124"/>
                  </a:lnTo>
                  <a:lnTo>
                    <a:pt x="224" y="210"/>
                  </a:lnTo>
                  <a:lnTo>
                    <a:pt x="179" y="302"/>
                  </a:lnTo>
                  <a:lnTo>
                    <a:pt x="146" y="397"/>
                  </a:lnTo>
                  <a:lnTo>
                    <a:pt x="120" y="498"/>
                  </a:lnTo>
                  <a:lnTo>
                    <a:pt x="104" y="602"/>
                  </a:lnTo>
                  <a:lnTo>
                    <a:pt x="95" y="706"/>
                  </a:lnTo>
                  <a:lnTo>
                    <a:pt x="92" y="812"/>
                  </a:lnTo>
                  <a:lnTo>
                    <a:pt x="95" y="899"/>
                  </a:lnTo>
                  <a:lnTo>
                    <a:pt x="101" y="985"/>
                  </a:lnTo>
                  <a:lnTo>
                    <a:pt x="112" y="1074"/>
                  </a:lnTo>
                  <a:lnTo>
                    <a:pt x="132" y="1166"/>
                  </a:lnTo>
                  <a:lnTo>
                    <a:pt x="157" y="1256"/>
                  </a:lnTo>
                  <a:lnTo>
                    <a:pt x="188" y="1342"/>
                  </a:lnTo>
                  <a:lnTo>
                    <a:pt x="230" y="1426"/>
                  </a:lnTo>
                  <a:lnTo>
                    <a:pt x="280" y="1503"/>
                  </a:lnTo>
                  <a:lnTo>
                    <a:pt x="342" y="1575"/>
                  </a:lnTo>
                  <a:lnTo>
                    <a:pt x="350" y="1584"/>
                  </a:lnTo>
                  <a:lnTo>
                    <a:pt x="358" y="1593"/>
                  </a:lnTo>
                  <a:lnTo>
                    <a:pt x="361" y="1598"/>
                  </a:lnTo>
                  <a:lnTo>
                    <a:pt x="364" y="1601"/>
                  </a:lnTo>
                  <a:lnTo>
                    <a:pt x="367" y="1604"/>
                  </a:lnTo>
                  <a:lnTo>
                    <a:pt x="370" y="1607"/>
                  </a:lnTo>
                  <a:lnTo>
                    <a:pt x="370" y="1610"/>
                  </a:lnTo>
                  <a:lnTo>
                    <a:pt x="370" y="1613"/>
                  </a:lnTo>
                  <a:lnTo>
                    <a:pt x="370" y="1613"/>
                  </a:lnTo>
                  <a:lnTo>
                    <a:pt x="367" y="1619"/>
                  </a:lnTo>
                  <a:lnTo>
                    <a:pt x="364" y="1624"/>
                  </a:lnTo>
                  <a:lnTo>
                    <a:pt x="358" y="1627"/>
                  </a:lnTo>
                  <a:lnTo>
                    <a:pt x="350" y="1627"/>
                  </a:lnTo>
                  <a:lnTo>
                    <a:pt x="339" y="1621"/>
                  </a:lnTo>
                  <a:lnTo>
                    <a:pt x="319" y="1607"/>
                  </a:lnTo>
                  <a:lnTo>
                    <a:pt x="291" y="1584"/>
                  </a:lnTo>
                  <a:lnTo>
                    <a:pt x="258" y="1549"/>
                  </a:lnTo>
                  <a:lnTo>
                    <a:pt x="221" y="1506"/>
                  </a:lnTo>
                  <a:lnTo>
                    <a:pt x="182" y="1454"/>
                  </a:lnTo>
                  <a:lnTo>
                    <a:pt x="143" y="1391"/>
                  </a:lnTo>
                  <a:lnTo>
                    <a:pt x="104" y="1319"/>
                  </a:lnTo>
                  <a:lnTo>
                    <a:pt x="62" y="1210"/>
                  </a:lnTo>
                  <a:lnTo>
                    <a:pt x="31" y="1100"/>
                  </a:lnTo>
                  <a:lnTo>
                    <a:pt x="11" y="994"/>
                  </a:lnTo>
                  <a:lnTo>
                    <a:pt x="3" y="899"/>
                  </a:lnTo>
                  <a:lnTo>
                    <a:pt x="0" y="812"/>
                  </a:lnTo>
                  <a:lnTo>
                    <a:pt x="3" y="726"/>
                  </a:lnTo>
                  <a:lnTo>
                    <a:pt x="11" y="631"/>
                  </a:lnTo>
                  <a:lnTo>
                    <a:pt x="31" y="530"/>
                  </a:lnTo>
                  <a:lnTo>
                    <a:pt x="59" y="423"/>
                  </a:lnTo>
                  <a:lnTo>
                    <a:pt x="101" y="317"/>
                  </a:lnTo>
                  <a:lnTo>
                    <a:pt x="137" y="242"/>
                  </a:lnTo>
                  <a:lnTo>
                    <a:pt x="176" y="179"/>
                  </a:lnTo>
                  <a:lnTo>
                    <a:pt x="216" y="124"/>
                  </a:lnTo>
                  <a:lnTo>
                    <a:pt x="255" y="81"/>
                  </a:lnTo>
                  <a:lnTo>
                    <a:pt x="291" y="46"/>
                  </a:lnTo>
                  <a:lnTo>
                    <a:pt x="319" y="20"/>
                  </a:lnTo>
                  <a:lnTo>
                    <a:pt x="339" y="3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4832" y="4006"/>
              <a:ext cx="672" cy="737"/>
            </a:xfrm>
            <a:custGeom>
              <a:avLst/>
              <a:gdLst/>
              <a:ahLst/>
              <a:cxnLst>
                <a:cxn ang="0">
                  <a:pos x="375" y="14"/>
                </a:cxn>
                <a:cxn ang="0">
                  <a:pos x="431" y="69"/>
                </a:cxn>
                <a:cxn ang="0">
                  <a:pos x="487" y="118"/>
                </a:cxn>
                <a:cxn ang="0">
                  <a:pos x="557" y="110"/>
                </a:cxn>
                <a:cxn ang="0">
                  <a:pos x="630" y="17"/>
                </a:cxn>
                <a:cxn ang="0">
                  <a:pos x="646" y="0"/>
                </a:cxn>
                <a:cxn ang="0">
                  <a:pos x="660" y="0"/>
                </a:cxn>
                <a:cxn ang="0">
                  <a:pos x="669" y="9"/>
                </a:cxn>
                <a:cxn ang="0">
                  <a:pos x="663" y="35"/>
                </a:cxn>
                <a:cxn ang="0">
                  <a:pos x="610" y="112"/>
                </a:cxn>
                <a:cxn ang="0">
                  <a:pos x="487" y="254"/>
                </a:cxn>
                <a:cxn ang="0">
                  <a:pos x="400" y="334"/>
                </a:cxn>
                <a:cxn ang="0">
                  <a:pos x="336" y="395"/>
                </a:cxn>
                <a:cxn ang="0">
                  <a:pos x="266" y="458"/>
                </a:cxn>
                <a:cxn ang="0">
                  <a:pos x="142" y="585"/>
                </a:cxn>
                <a:cxn ang="0">
                  <a:pos x="159" y="579"/>
                </a:cxn>
                <a:cxn ang="0">
                  <a:pos x="182" y="579"/>
                </a:cxn>
                <a:cxn ang="0">
                  <a:pos x="232" y="585"/>
                </a:cxn>
                <a:cxn ang="0">
                  <a:pos x="344" y="622"/>
                </a:cxn>
                <a:cxn ang="0">
                  <a:pos x="445" y="619"/>
                </a:cxn>
                <a:cxn ang="0">
                  <a:pos x="534" y="565"/>
                </a:cxn>
                <a:cxn ang="0">
                  <a:pos x="582" y="484"/>
                </a:cxn>
                <a:cxn ang="0">
                  <a:pos x="593" y="472"/>
                </a:cxn>
                <a:cxn ang="0">
                  <a:pos x="616" y="475"/>
                </a:cxn>
                <a:cxn ang="0">
                  <a:pos x="618" y="507"/>
                </a:cxn>
                <a:cxn ang="0">
                  <a:pos x="568" y="608"/>
                </a:cxn>
                <a:cxn ang="0">
                  <a:pos x="467" y="711"/>
                </a:cxn>
                <a:cxn ang="0">
                  <a:pos x="341" y="732"/>
                </a:cxn>
                <a:cxn ang="0">
                  <a:pos x="268" y="677"/>
                </a:cxn>
                <a:cxn ang="0">
                  <a:pos x="201" y="616"/>
                </a:cxn>
                <a:cxn ang="0">
                  <a:pos x="106" y="642"/>
                </a:cxn>
                <a:cxn ang="0">
                  <a:pos x="39" y="726"/>
                </a:cxn>
                <a:cxn ang="0">
                  <a:pos x="25" y="737"/>
                </a:cxn>
                <a:cxn ang="0">
                  <a:pos x="11" y="737"/>
                </a:cxn>
                <a:cxn ang="0">
                  <a:pos x="0" y="729"/>
                </a:cxn>
                <a:cxn ang="0">
                  <a:pos x="11" y="694"/>
                </a:cxn>
                <a:cxn ang="0">
                  <a:pos x="84" y="596"/>
                </a:cxn>
                <a:cxn ang="0">
                  <a:pos x="305" y="372"/>
                </a:cxn>
                <a:cxn ang="0">
                  <a:pos x="372" y="311"/>
                </a:cxn>
                <a:cxn ang="0">
                  <a:pos x="473" y="216"/>
                </a:cxn>
                <a:cxn ang="0">
                  <a:pos x="504" y="158"/>
                </a:cxn>
                <a:cxn ang="0">
                  <a:pos x="436" y="144"/>
                </a:cxn>
                <a:cxn ang="0">
                  <a:pos x="305" y="110"/>
                </a:cxn>
                <a:cxn ang="0">
                  <a:pos x="254" y="115"/>
                </a:cxn>
                <a:cxn ang="0">
                  <a:pos x="187" y="156"/>
                </a:cxn>
                <a:cxn ang="0">
                  <a:pos x="165" y="196"/>
                </a:cxn>
                <a:cxn ang="0">
                  <a:pos x="148" y="202"/>
                </a:cxn>
                <a:cxn ang="0">
                  <a:pos x="131" y="190"/>
                </a:cxn>
                <a:cxn ang="0">
                  <a:pos x="142" y="141"/>
                </a:cxn>
                <a:cxn ang="0">
                  <a:pos x="210" y="49"/>
                </a:cxn>
                <a:cxn ang="0">
                  <a:pos x="322" y="0"/>
                </a:cxn>
              </a:cxnLst>
              <a:rect l="0" t="0" r="r" b="b"/>
              <a:pathLst>
                <a:path w="672" h="737">
                  <a:moveTo>
                    <a:pt x="322" y="0"/>
                  </a:moveTo>
                  <a:lnTo>
                    <a:pt x="350" y="3"/>
                  </a:lnTo>
                  <a:lnTo>
                    <a:pt x="375" y="14"/>
                  </a:lnTo>
                  <a:lnTo>
                    <a:pt x="394" y="29"/>
                  </a:lnTo>
                  <a:lnTo>
                    <a:pt x="414" y="49"/>
                  </a:lnTo>
                  <a:lnTo>
                    <a:pt x="431" y="69"/>
                  </a:lnTo>
                  <a:lnTo>
                    <a:pt x="448" y="89"/>
                  </a:lnTo>
                  <a:lnTo>
                    <a:pt x="464" y="107"/>
                  </a:lnTo>
                  <a:lnTo>
                    <a:pt x="487" y="118"/>
                  </a:lnTo>
                  <a:lnTo>
                    <a:pt x="512" y="124"/>
                  </a:lnTo>
                  <a:lnTo>
                    <a:pt x="534" y="118"/>
                  </a:lnTo>
                  <a:lnTo>
                    <a:pt x="557" y="110"/>
                  </a:lnTo>
                  <a:lnTo>
                    <a:pt x="579" y="89"/>
                  </a:lnTo>
                  <a:lnTo>
                    <a:pt x="604" y="58"/>
                  </a:lnTo>
                  <a:lnTo>
                    <a:pt x="630" y="17"/>
                  </a:lnTo>
                  <a:lnTo>
                    <a:pt x="635" y="9"/>
                  </a:lnTo>
                  <a:lnTo>
                    <a:pt x="641" y="3"/>
                  </a:lnTo>
                  <a:lnTo>
                    <a:pt x="646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60" y="0"/>
                  </a:lnTo>
                  <a:lnTo>
                    <a:pt x="663" y="3"/>
                  </a:lnTo>
                  <a:lnTo>
                    <a:pt x="666" y="3"/>
                  </a:lnTo>
                  <a:lnTo>
                    <a:pt x="669" y="9"/>
                  </a:lnTo>
                  <a:lnTo>
                    <a:pt x="672" y="14"/>
                  </a:lnTo>
                  <a:lnTo>
                    <a:pt x="669" y="20"/>
                  </a:lnTo>
                  <a:lnTo>
                    <a:pt x="663" y="35"/>
                  </a:lnTo>
                  <a:lnTo>
                    <a:pt x="652" y="52"/>
                  </a:lnTo>
                  <a:lnTo>
                    <a:pt x="635" y="81"/>
                  </a:lnTo>
                  <a:lnTo>
                    <a:pt x="610" y="112"/>
                  </a:lnTo>
                  <a:lnTo>
                    <a:pt x="579" y="153"/>
                  </a:lnTo>
                  <a:lnTo>
                    <a:pt x="537" y="199"/>
                  </a:lnTo>
                  <a:lnTo>
                    <a:pt x="487" y="254"/>
                  </a:lnTo>
                  <a:lnTo>
                    <a:pt x="459" y="279"/>
                  </a:lnTo>
                  <a:lnTo>
                    <a:pt x="431" y="305"/>
                  </a:lnTo>
                  <a:lnTo>
                    <a:pt x="400" y="334"/>
                  </a:lnTo>
                  <a:lnTo>
                    <a:pt x="372" y="357"/>
                  </a:lnTo>
                  <a:lnTo>
                    <a:pt x="350" y="380"/>
                  </a:lnTo>
                  <a:lnTo>
                    <a:pt x="336" y="395"/>
                  </a:lnTo>
                  <a:lnTo>
                    <a:pt x="330" y="400"/>
                  </a:lnTo>
                  <a:lnTo>
                    <a:pt x="296" y="429"/>
                  </a:lnTo>
                  <a:lnTo>
                    <a:pt x="266" y="458"/>
                  </a:lnTo>
                  <a:lnTo>
                    <a:pt x="229" y="493"/>
                  </a:lnTo>
                  <a:lnTo>
                    <a:pt x="190" y="533"/>
                  </a:lnTo>
                  <a:lnTo>
                    <a:pt x="142" y="585"/>
                  </a:lnTo>
                  <a:lnTo>
                    <a:pt x="142" y="585"/>
                  </a:lnTo>
                  <a:lnTo>
                    <a:pt x="151" y="582"/>
                  </a:lnTo>
                  <a:lnTo>
                    <a:pt x="159" y="579"/>
                  </a:lnTo>
                  <a:lnTo>
                    <a:pt x="168" y="579"/>
                  </a:lnTo>
                  <a:lnTo>
                    <a:pt x="176" y="579"/>
                  </a:lnTo>
                  <a:lnTo>
                    <a:pt x="182" y="579"/>
                  </a:lnTo>
                  <a:lnTo>
                    <a:pt x="184" y="579"/>
                  </a:lnTo>
                  <a:lnTo>
                    <a:pt x="210" y="579"/>
                  </a:lnTo>
                  <a:lnTo>
                    <a:pt x="232" y="585"/>
                  </a:lnTo>
                  <a:lnTo>
                    <a:pt x="260" y="593"/>
                  </a:lnTo>
                  <a:lnTo>
                    <a:pt x="294" y="608"/>
                  </a:lnTo>
                  <a:lnTo>
                    <a:pt x="344" y="622"/>
                  </a:lnTo>
                  <a:lnTo>
                    <a:pt x="389" y="628"/>
                  </a:lnTo>
                  <a:lnTo>
                    <a:pt x="414" y="625"/>
                  </a:lnTo>
                  <a:lnTo>
                    <a:pt x="445" y="619"/>
                  </a:lnTo>
                  <a:lnTo>
                    <a:pt x="476" y="608"/>
                  </a:lnTo>
                  <a:lnTo>
                    <a:pt x="506" y="588"/>
                  </a:lnTo>
                  <a:lnTo>
                    <a:pt x="534" y="565"/>
                  </a:lnTo>
                  <a:lnTo>
                    <a:pt x="560" y="533"/>
                  </a:lnTo>
                  <a:lnTo>
                    <a:pt x="579" y="493"/>
                  </a:lnTo>
                  <a:lnTo>
                    <a:pt x="582" y="484"/>
                  </a:lnTo>
                  <a:lnTo>
                    <a:pt x="585" y="481"/>
                  </a:lnTo>
                  <a:lnTo>
                    <a:pt x="588" y="475"/>
                  </a:lnTo>
                  <a:lnTo>
                    <a:pt x="593" y="472"/>
                  </a:lnTo>
                  <a:lnTo>
                    <a:pt x="602" y="470"/>
                  </a:lnTo>
                  <a:lnTo>
                    <a:pt x="610" y="472"/>
                  </a:lnTo>
                  <a:lnTo>
                    <a:pt x="616" y="475"/>
                  </a:lnTo>
                  <a:lnTo>
                    <a:pt x="618" y="481"/>
                  </a:lnTo>
                  <a:lnTo>
                    <a:pt x="621" y="487"/>
                  </a:lnTo>
                  <a:lnTo>
                    <a:pt x="618" y="507"/>
                  </a:lnTo>
                  <a:lnTo>
                    <a:pt x="607" y="536"/>
                  </a:lnTo>
                  <a:lnTo>
                    <a:pt x="590" y="570"/>
                  </a:lnTo>
                  <a:lnTo>
                    <a:pt x="568" y="608"/>
                  </a:lnTo>
                  <a:lnTo>
                    <a:pt x="540" y="648"/>
                  </a:lnTo>
                  <a:lnTo>
                    <a:pt x="506" y="683"/>
                  </a:lnTo>
                  <a:lnTo>
                    <a:pt x="467" y="711"/>
                  </a:lnTo>
                  <a:lnTo>
                    <a:pt x="422" y="729"/>
                  </a:lnTo>
                  <a:lnTo>
                    <a:pt x="372" y="737"/>
                  </a:lnTo>
                  <a:lnTo>
                    <a:pt x="341" y="732"/>
                  </a:lnTo>
                  <a:lnTo>
                    <a:pt x="313" y="720"/>
                  </a:lnTo>
                  <a:lnTo>
                    <a:pt x="291" y="700"/>
                  </a:lnTo>
                  <a:lnTo>
                    <a:pt x="268" y="677"/>
                  </a:lnTo>
                  <a:lnTo>
                    <a:pt x="243" y="645"/>
                  </a:lnTo>
                  <a:lnTo>
                    <a:pt x="224" y="628"/>
                  </a:lnTo>
                  <a:lnTo>
                    <a:pt x="201" y="616"/>
                  </a:lnTo>
                  <a:lnTo>
                    <a:pt x="179" y="614"/>
                  </a:lnTo>
                  <a:lnTo>
                    <a:pt x="140" y="622"/>
                  </a:lnTo>
                  <a:lnTo>
                    <a:pt x="106" y="642"/>
                  </a:lnTo>
                  <a:lnTo>
                    <a:pt x="72" y="677"/>
                  </a:lnTo>
                  <a:lnTo>
                    <a:pt x="44" y="717"/>
                  </a:lnTo>
                  <a:lnTo>
                    <a:pt x="39" y="726"/>
                  </a:lnTo>
                  <a:lnTo>
                    <a:pt x="33" y="732"/>
                  </a:lnTo>
                  <a:lnTo>
                    <a:pt x="30" y="734"/>
                  </a:lnTo>
                  <a:lnTo>
                    <a:pt x="25" y="737"/>
                  </a:lnTo>
                  <a:lnTo>
                    <a:pt x="19" y="737"/>
                  </a:lnTo>
                  <a:lnTo>
                    <a:pt x="16" y="737"/>
                  </a:lnTo>
                  <a:lnTo>
                    <a:pt x="11" y="737"/>
                  </a:lnTo>
                  <a:lnTo>
                    <a:pt x="8" y="734"/>
                  </a:lnTo>
                  <a:lnTo>
                    <a:pt x="2" y="732"/>
                  </a:lnTo>
                  <a:lnTo>
                    <a:pt x="0" y="729"/>
                  </a:lnTo>
                  <a:lnTo>
                    <a:pt x="0" y="723"/>
                  </a:lnTo>
                  <a:lnTo>
                    <a:pt x="2" y="711"/>
                  </a:lnTo>
                  <a:lnTo>
                    <a:pt x="11" y="694"/>
                  </a:lnTo>
                  <a:lnTo>
                    <a:pt x="30" y="665"/>
                  </a:lnTo>
                  <a:lnTo>
                    <a:pt x="53" y="634"/>
                  </a:lnTo>
                  <a:lnTo>
                    <a:pt x="84" y="596"/>
                  </a:lnTo>
                  <a:lnTo>
                    <a:pt x="120" y="553"/>
                  </a:lnTo>
                  <a:lnTo>
                    <a:pt x="162" y="507"/>
                  </a:lnTo>
                  <a:lnTo>
                    <a:pt x="305" y="372"/>
                  </a:lnTo>
                  <a:lnTo>
                    <a:pt x="322" y="357"/>
                  </a:lnTo>
                  <a:lnTo>
                    <a:pt x="344" y="337"/>
                  </a:lnTo>
                  <a:lnTo>
                    <a:pt x="372" y="311"/>
                  </a:lnTo>
                  <a:lnTo>
                    <a:pt x="406" y="282"/>
                  </a:lnTo>
                  <a:lnTo>
                    <a:pt x="439" y="251"/>
                  </a:lnTo>
                  <a:lnTo>
                    <a:pt x="473" y="216"/>
                  </a:lnTo>
                  <a:lnTo>
                    <a:pt x="501" y="187"/>
                  </a:lnTo>
                  <a:lnTo>
                    <a:pt x="526" y="158"/>
                  </a:lnTo>
                  <a:lnTo>
                    <a:pt x="504" y="158"/>
                  </a:lnTo>
                  <a:lnTo>
                    <a:pt x="484" y="156"/>
                  </a:lnTo>
                  <a:lnTo>
                    <a:pt x="462" y="153"/>
                  </a:lnTo>
                  <a:lnTo>
                    <a:pt x="436" y="144"/>
                  </a:lnTo>
                  <a:lnTo>
                    <a:pt x="403" y="133"/>
                  </a:lnTo>
                  <a:lnTo>
                    <a:pt x="352" y="115"/>
                  </a:lnTo>
                  <a:lnTo>
                    <a:pt x="305" y="110"/>
                  </a:lnTo>
                  <a:lnTo>
                    <a:pt x="294" y="110"/>
                  </a:lnTo>
                  <a:lnTo>
                    <a:pt x="277" y="112"/>
                  </a:lnTo>
                  <a:lnTo>
                    <a:pt x="254" y="115"/>
                  </a:lnTo>
                  <a:lnTo>
                    <a:pt x="232" y="124"/>
                  </a:lnTo>
                  <a:lnTo>
                    <a:pt x="207" y="135"/>
                  </a:lnTo>
                  <a:lnTo>
                    <a:pt x="187" y="156"/>
                  </a:lnTo>
                  <a:lnTo>
                    <a:pt x="170" y="184"/>
                  </a:lnTo>
                  <a:lnTo>
                    <a:pt x="168" y="190"/>
                  </a:lnTo>
                  <a:lnTo>
                    <a:pt x="165" y="196"/>
                  </a:lnTo>
                  <a:lnTo>
                    <a:pt x="159" y="199"/>
                  </a:lnTo>
                  <a:lnTo>
                    <a:pt x="156" y="202"/>
                  </a:lnTo>
                  <a:lnTo>
                    <a:pt x="148" y="202"/>
                  </a:lnTo>
                  <a:lnTo>
                    <a:pt x="140" y="202"/>
                  </a:lnTo>
                  <a:lnTo>
                    <a:pt x="134" y="196"/>
                  </a:lnTo>
                  <a:lnTo>
                    <a:pt x="131" y="190"/>
                  </a:lnTo>
                  <a:lnTo>
                    <a:pt x="131" y="184"/>
                  </a:lnTo>
                  <a:lnTo>
                    <a:pt x="134" y="167"/>
                  </a:lnTo>
                  <a:lnTo>
                    <a:pt x="142" y="141"/>
                  </a:lnTo>
                  <a:lnTo>
                    <a:pt x="159" y="112"/>
                  </a:lnTo>
                  <a:lnTo>
                    <a:pt x="182" y="81"/>
                  </a:lnTo>
                  <a:lnTo>
                    <a:pt x="210" y="49"/>
                  </a:lnTo>
                  <a:lnTo>
                    <a:pt x="240" y="23"/>
                  </a:lnTo>
                  <a:lnTo>
                    <a:pt x="280" y="6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5674" y="3505"/>
              <a:ext cx="367" cy="1627"/>
            </a:xfrm>
            <a:custGeom>
              <a:avLst/>
              <a:gdLst/>
              <a:ahLst/>
              <a:cxnLst>
                <a:cxn ang="0">
                  <a:pos x="367" y="812"/>
                </a:cxn>
                <a:cxn ang="0">
                  <a:pos x="367" y="812"/>
                </a:cxn>
                <a:cxn ang="0">
                  <a:pos x="28" y="3"/>
                </a:cxn>
                <a:cxn ang="0">
                  <a:pos x="76" y="43"/>
                </a:cxn>
                <a:cxn ang="0">
                  <a:pos x="149" y="121"/>
                </a:cxn>
                <a:cxn ang="0">
                  <a:pos x="227" y="236"/>
                </a:cxn>
                <a:cxn ang="0">
                  <a:pos x="308" y="418"/>
                </a:cxn>
                <a:cxn ang="0">
                  <a:pos x="356" y="634"/>
                </a:cxn>
                <a:cxn ang="0">
                  <a:pos x="367" y="812"/>
                </a:cxn>
                <a:cxn ang="0">
                  <a:pos x="356" y="994"/>
                </a:cxn>
                <a:cxn ang="0">
                  <a:pos x="311" y="1201"/>
                </a:cxn>
                <a:cxn ang="0">
                  <a:pos x="233" y="1382"/>
                </a:cxn>
                <a:cxn ang="0">
                  <a:pos x="152" y="1500"/>
                </a:cxn>
                <a:cxn ang="0">
                  <a:pos x="79" y="1581"/>
                </a:cxn>
                <a:cxn ang="0">
                  <a:pos x="28" y="1621"/>
                </a:cxn>
                <a:cxn ang="0">
                  <a:pos x="12" y="1627"/>
                </a:cxn>
                <a:cxn ang="0">
                  <a:pos x="0" y="1619"/>
                </a:cxn>
                <a:cxn ang="0">
                  <a:pos x="0" y="1610"/>
                </a:cxn>
                <a:cxn ang="0">
                  <a:pos x="3" y="1604"/>
                </a:cxn>
                <a:cxn ang="0">
                  <a:pos x="9" y="1595"/>
                </a:cxn>
                <a:cxn ang="0">
                  <a:pos x="23" y="1584"/>
                </a:cxn>
                <a:cxn ang="0">
                  <a:pos x="146" y="1417"/>
                </a:cxn>
                <a:cxn ang="0">
                  <a:pos x="224" y="1227"/>
                </a:cxn>
                <a:cxn ang="0">
                  <a:pos x="264" y="1022"/>
                </a:cxn>
                <a:cxn ang="0">
                  <a:pos x="278" y="812"/>
                </a:cxn>
                <a:cxn ang="0">
                  <a:pos x="255" y="541"/>
                </a:cxn>
                <a:cxn ang="0">
                  <a:pos x="194" y="311"/>
                </a:cxn>
                <a:cxn ang="0">
                  <a:pos x="93" y="127"/>
                </a:cxn>
                <a:cxn ang="0">
                  <a:pos x="20" y="43"/>
                </a:cxn>
                <a:cxn ang="0">
                  <a:pos x="9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9"/>
                </a:cxn>
                <a:cxn ang="0">
                  <a:pos x="12" y="0"/>
                </a:cxn>
              </a:cxnLst>
              <a:rect l="0" t="0" r="r" b="b"/>
              <a:pathLst>
                <a:path w="367" h="1627">
                  <a:moveTo>
                    <a:pt x="367" y="812"/>
                  </a:moveTo>
                  <a:lnTo>
                    <a:pt x="367" y="812"/>
                  </a:lnTo>
                  <a:lnTo>
                    <a:pt x="367" y="812"/>
                  </a:lnTo>
                  <a:lnTo>
                    <a:pt x="367" y="812"/>
                  </a:lnTo>
                  <a:close/>
                  <a:moveTo>
                    <a:pt x="17" y="0"/>
                  </a:moveTo>
                  <a:lnTo>
                    <a:pt x="28" y="3"/>
                  </a:lnTo>
                  <a:lnTo>
                    <a:pt x="48" y="20"/>
                  </a:lnTo>
                  <a:lnTo>
                    <a:pt x="76" y="43"/>
                  </a:lnTo>
                  <a:lnTo>
                    <a:pt x="110" y="78"/>
                  </a:lnTo>
                  <a:lnTo>
                    <a:pt x="149" y="121"/>
                  </a:lnTo>
                  <a:lnTo>
                    <a:pt x="188" y="173"/>
                  </a:lnTo>
                  <a:lnTo>
                    <a:pt x="227" y="236"/>
                  </a:lnTo>
                  <a:lnTo>
                    <a:pt x="264" y="305"/>
                  </a:lnTo>
                  <a:lnTo>
                    <a:pt x="308" y="418"/>
                  </a:lnTo>
                  <a:lnTo>
                    <a:pt x="339" y="527"/>
                  </a:lnTo>
                  <a:lnTo>
                    <a:pt x="356" y="634"/>
                  </a:lnTo>
                  <a:lnTo>
                    <a:pt x="367" y="729"/>
                  </a:lnTo>
                  <a:lnTo>
                    <a:pt x="367" y="812"/>
                  </a:lnTo>
                  <a:lnTo>
                    <a:pt x="367" y="899"/>
                  </a:lnTo>
                  <a:lnTo>
                    <a:pt x="356" y="994"/>
                  </a:lnTo>
                  <a:lnTo>
                    <a:pt x="339" y="1097"/>
                  </a:lnTo>
                  <a:lnTo>
                    <a:pt x="311" y="1201"/>
                  </a:lnTo>
                  <a:lnTo>
                    <a:pt x="269" y="1310"/>
                  </a:lnTo>
                  <a:lnTo>
                    <a:pt x="233" y="1382"/>
                  </a:lnTo>
                  <a:lnTo>
                    <a:pt x="191" y="1446"/>
                  </a:lnTo>
                  <a:lnTo>
                    <a:pt x="152" y="1500"/>
                  </a:lnTo>
                  <a:lnTo>
                    <a:pt x="112" y="1547"/>
                  </a:lnTo>
                  <a:lnTo>
                    <a:pt x="79" y="1581"/>
                  </a:lnTo>
                  <a:lnTo>
                    <a:pt x="51" y="1607"/>
                  </a:lnTo>
                  <a:lnTo>
                    <a:pt x="28" y="1621"/>
                  </a:lnTo>
                  <a:lnTo>
                    <a:pt x="17" y="1627"/>
                  </a:lnTo>
                  <a:lnTo>
                    <a:pt x="12" y="1627"/>
                  </a:lnTo>
                  <a:lnTo>
                    <a:pt x="6" y="1621"/>
                  </a:lnTo>
                  <a:lnTo>
                    <a:pt x="0" y="1619"/>
                  </a:lnTo>
                  <a:lnTo>
                    <a:pt x="0" y="1613"/>
                  </a:lnTo>
                  <a:lnTo>
                    <a:pt x="0" y="1610"/>
                  </a:lnTo>
                  <a:lnTo>
                    <a:pt x="0" y="1607"/>
                  </a:lnTo>
                  <a:lnTo>
                    <a:pt x="3" y="1604"/>
                  </a:lnTo>
                  <a:lnTo>
                    <a:pt x="3" y="1601"/>
                  </a:lnTo>
                  <a:lnTo>
                    <a:pt x="9" y="1595"/>
                  </a:lnTo>
                  <a:lnTo>
                    <a:pt x="14" y="1590"/>
                  </a:lnTo>
                  <a:lnTo>
                    <a:pt x="23" y="1584"/>
                  </a:lnTo>
                  <a:lnTo>
                    <a:pt x="90" y="1503"/>
                  </a:lnTo>
                  <a:lnTo>
                    <a:pt x="146" y="1417"/>
                  </a:lnTo>
                  <a:lnTo>
                    <a:pt x="188" y="1325"/>
                  </a:lnTo>
                  <a:lnTo>
                    <a:pt x="224" y="1227"/>
                  </a:lnTo>
                  <a:lnTo>
                    <a:pt x="247" y="1126"/>
                  </a:lnTo>
                  <a:lnTo>
                    <a:pt x="264" y="1022"/>
                  </a:lnTo>
                  <a:lnTo>
                    <a:pt x="275" y="919"/>
                  </a:lnTo>
                  <a:lnTo>
                    <a:pt x="278" y="812"/>
                  </a:lnTo>
                  <a:lnTo>
                    <a:pt x="272" y="671"/>
                  </a:lnTo>
                  <a:lnTo>
                    <a:pt x="255" y="541"/>
                  </a:lnTo>
                  <a:lnTo>
                    <a:pt x="230" y="420"/>
                  </a:lnTo>
                  <a:lnTo>
                    <a:pt x="194" y="311"/>
                  </a:lnTo>
                  <a:lnTo>
                    <a:pt x="149" y="213"/>
                  </a:lnTo>
                  <a:lnTo>
                    <a:pt x="93" y="127"/>
                  </a:lnTo>
                  <a:lnTo>
                    <a:pt x="31" y="52"/>
                  </a:lnTo>
                  <a:lnTo>
                    <a:pt x="20" y="43"/>
                  </a:lnTo>
                  <a:lnTo>
                    <a:pt x="12" y="35"/>
                  </a:lnTo>
                  <a:lnTo>
                    <a:pt x="9" y="29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9"/>
                  </a:lnTo>
                  <a:lnTo>
                    <a:pt x="6" y="3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6285" y="3505"/>
              <a:ext cx="369" cy="1627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78" y="43"/>
                </a:cxn>
                <a:cxn ang="0">
                  <a:pos x="148" y="121"/>
                </a:cxn>
                <a:cxn ang="0">
                  <a:pos x="227" y="236"/>
                </a:cxn>
                <a:cxn ang="0">
                  <a:pos x="308" y="418"/>
                </a:cxn>
                <a:cxn ang="0">
                  <a:pos x="358" y="634"/>
                </a:cxn>
                <a:cxn ang="0">
                  <a:pos x="369" y="812"/>
                </a:cxn>
                <a:cxn ang="0">
                  <a:pos x="367" y="899"/>
                </a:cxn>
                <a:cxn ang="0">
                  <a:pos x="339" y="1097"/>
                </a:cxn>
                <a:cxn ang="0">
                  <a:pos x="269" y="1310"/>
                </a:cxn>
                <a:cxn ang="0">
                  <a:pos x="193" y="1446"/>
                </a:cxn>
                <a:cxn ang="0">
                  <a:pos x="115" y="1547"/>
                </a:cxn>
                <a:cxn ang="0">
                  <a:pos x="50" y="1607"/>
                </a:cxn>
                <a:cxn ang="0">
                  <a:pos x="19" y="1627"/>
                </a:cxn>
                <a:cxn ang="0">
                  <a:pos x="5" y="1621"/>
                </a:cxn>
                <a:cxn ang="0">
                  <a:pos x="0" y="1613"/>
                </a:cxn>
                <a:cxn ang="0">
                  <a:pos x="3" y="1607"/>
                </a:cxn>
                <a:cxn ang="0">
                  <a:pos x="5" y="1601"/>
                </a:cxn>
                <a:cxn ang="0">
                  <a:pos x="14" y="1590"/>
                </a:cxn>
                <a:cxn ang="0">
                  <a:pos x="89" y="1503"/>
                </a:cxn>
                <a:cxn ang="0">
                  <a:pos x="190" y="1325"/>
                </a:cxn>
                <a:cxn ang="0">
                  <a:pos x="249" y="1126"/>
                </a:cxn>
                <a:cxn ang="0">
                  <a:pos x="274" y="919"/>
                </a:cxn>
                <a:cxn ang="0">
                  <a:pos x="271" y="671"/>
                </a:cxn>
                <a:cxn ang="0">
                  <a:pos x="229" y="420"/>
                </a:cxn>
                <a:cxn ang="0">
                  <a:pos x="148" y="213"/>
                </a:cxn>
                <a:cxn ang="0">
                  <a:pos x="31" y="52"/>
                </a:cxn>
                <a:cxn ang="0">
                  <a:pos x="14" y="35"/>
                </a:cxn>
                <a:cxn ang="0">
                  <a:pos x="5" y="26"/>
                </a:cxn>
                <a:cxn ang="0">
                  <a:pos x="3" y="20"/>
                </a:cxn>
                <a:cxn ang="0">
                  <a:pos x="0" y="17"/>
                </a:cxn>
                <a:cxn ang="0">
                  <a:pos x="5" y="3"/>
                </a:cxn>
                <a:cxn ang="0">
                  <a:pos x="19" y="0"/>
                </a:cxn>
              </a:cxnLst>
              <a:rect l="0" t="0" r="r" b="b"/>
              <a:pathLst>
                <a:path w="369" h="1627">
                  <a:moveTo>
                    <a:pt x="19" y="0"/>
                  </a:moveTo>
                  <a:lnTo>
                    <a:pt x="31" y="3"/>
                  </a:lnTo>
                  <a:lnTo>
                    <a:pt x="50" y="20"/>
                  </a:lnTo>
                  <a:lnTo>
                    <a:pt x="78" y="43"/>
                  </a:lnTo>
                  <a:lnTo>
                    <a:pt x="112" y="78"/>
                  </a:lnTo>
                  <a:lnTo>
                    <a:pt x="148" y="121"/>
                  </a:lnTo>
                  <a:lnTo>
                    <a:pt x="187" y="173"/>
                  </a:lnTo>
                  <a:lnTo>
                    <a:pt x="227" y="236"/>
                  </a:lnTo>
                  <a:lnTo>
                    <a:pt x="266" y="305"/>
                  </a:lnTo>
                  <a:lnTo>
                    <a:pt x="308" y="418"/>
                  </a:lnTo>
                  <a:lnTo>
                    <a:pt x="339" y="527"/>
                  </a:lnTo>
                  <a:lnTo>
                    <a:pt x="358" y="634"/>
                  </a:lnTo>
                  <a:lnTo>
                    <a:pt x="367" y="729"/>
                  </a:lnTo>
                  <a:lnTo>
                    <a:pt x="369" y="812"/>
                  </a:lnTo>
                  <a:lnTo>
                    <a:pt x="369" y="812"/>
                  </a:lnTo>
                  <a:lnTo>
                    <a:pt x="367" y="899"/>
                  </a:lnTo>
                  <a:lnTo>
                    <a:pt x="358" y="994"/>
                  </a:lnTo>
                  <a:lnTo>
                    <a:pt x="339" y="1097"/>
                  </a:lnTo>
                  <a:lnTo>
                    <a:pt x="311" y="1201"/>
                  </a:lnTo>
                  <a:lnTo>
                    <a:pt x="269" y="1310"/>
                  </a:lnTo>
                  <a:lnTo>
                    <a:pt x="232" y="1382"/>
                  </a:lnTo>
                  <a:lnTo>
                    <a:pt x="193" y="1446"/>
                  </a:lnTo>
                  <a:lnTo>
                    <a:pt x="154" y="1500"/>
                  </a:lnTo>
                  <a:lnTo>
                    <a:pt x="115" y="1547"/>
                  </a:lnTo>
                  <a:lnTo>
                    <a:pt x="78" y="1581"/>
                  </a:lnTo>
                  <a:lnTo>
                    <a:pt x="50" y="1607"/>
                  </a:lnTo>
                  <a:lnTo>
                    <a:pt x="31" y="1621"/>
                  </a:lnTo>
                  <a:lnTo>
                    <a:pt x="19" y="1627"/>
                  </a:lnTo>
                  <a:lnTo>
                    <a:pt x="11" y="1627"/>
                  </a:lnTo>
                  <a:lnTo>
                    <a:pt x="5" y="1621"/>
                  </a:lnTo>
                  <a:lnTo>
                    <a:pt x="3" y="1619"/>
                  </a:lnTo>
                  <a:lnTo>
                    <a:pt x="0" y="1613"/>
                  </a:lnTo>
                  <a:lnTo>
                    <a:pt x="0" y="1610"/>
                  </a:lnTo>
                  <a:lnTo>
                    <a:pt x="3" y="1607"/>
                  </a:lnTo>
                  <a:lnTo>
                    <a:pt x="3" y="1604"/>
                  </a:lnTo>
                  <a:lnTo>
                    <a:pt x="5" y="1601"/>
                  </a:lnTo>
                  <a:lnTo>
                    <a:pt x="8" y="1595"/>
                  </a:lnTo>
                  <a:lnTo>
                    <a:pt x="14" y="1590"/>
                  </a:lnTo>
                  <a:lnTo>
                    <a:pt x="22" y="1584"/>
                  </a:lnTo>
                  <a:lnTo>
                    <a:pt x="89" y="1503"/>
                  </a:lnTo>
                  <a:lnTo>
                    <a:pt x="145" y="1417"/>
                  </a:lnTo>
                  <a:lnTo>
                    <a:pt x="190" y="1325"/>
                  </a:lnTo>
                  <a:lnTo>
                    <a:pt x="224" y="1227"/>
                  </a:lnTo>
                  <a:lnTo>
                    <a:pt x="249" y="1126"/>
                  </a:lnTo>
                  <a:lnTo>
                    <a:pt x="266" y="1022"/>
                  </a:lnTo>
                  <a:lnTo>
                    <a:pt x="274" y="919"/>
                  </a:lnTo>
                  <a:lnTo>
                    <a:pt x="277" y="812"/>
                  </a:lnTo>
                  <a:lnTo>
                    <a:pt x="271" y="671"/>
                  </a:lnTo>
                  <a:lnTo>
                    <a:pt x="255" y="541"/>
                  </a:lnTo>
                  <a:lnTo>
                    <a:pt x="229" y="420"/>
                  </a:lnTo>
                  <a:lnTo>
                    <a:pt x="193" y="311"/>
                  </a:lnTo>
                  <a:lnTo>
                    <a:pt x="148" y="213"/>
                  </a:lnTo>
                  <a:lnTo>
                    <a:pt x="95" y="127"/>
                  </a:lnTo>
                  <a:lnTo>
                    <a:pt x="31" y="52"/>
                  </a:lnTo>
                  <a:lnTo>
                    <a:pt x="22" y="43"/>
                  </a:lnTo>
                  <a:lnTo>
                    <a:pt x="14" y="35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9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7469" y="3560"/>
              <a:ext cx="790" cy="1515"/>
            </a:xfrm>
            <a:custGeom>
              <a:avLst/>
              <a:gdLst/>
              <a:ahLst/>
              <a:cxnLst>
                <a:cxn ang="0">
                  <a:pos x="759" y="0"/>
                </a:cxn>
                <a:cxn ang="0">
                  <a:pos x="767" y="3"/>
                </a:cxn>
                <a:cxn ang="0">
                  <a:pos x="776" y="5"/>
                </a:cxn>
                <a:cxn ang="0">
                  <a:pos x="781" y="11"/>
                </a:cxn>
                <a:cxn ang="0">
                  <a:pos x="787" y="20"/>
                </a:cxn>
                <a:cxn ang="0">
                  <a:pos x="790" y="26"/>
                </a:cxn>
                <a:cxn ang="0">
                  <a:pos x="790" y="34"/>
                </a:cxn>
                <a:cxn ang="0">
                  <a:pos x="790" y="34"/>
                </a:cxn>
                <a:cxn ang="0">
                  <a:pos x="790" y="37"/>
                </a:cxn>
                <a:cxn ang="0">
                  <a:pos x="787" y="40"/>
                </a:cxn>
                <a:cxn ang="0">
                  <a:pos x="787" y="46"/>
                </a:cxn>
                <a:cxn ang="0">
                  <a:pos x="781" y="54"/>
                </a:cxn>
                <a:cxn ang="0">
                  <a:pos x="776" y="63"/>
                </a:cxn>
                <a:cxn ang="0">
                  <a:pos x="776" y="63"/>
                </a:cxn>
                <a:cxn ang="0">
                  <a:pos x="65" y="1486"/>
                </a:cxn>
                <a:cxn ang="0">
                  <a:pos x="59" y="1497"/>
                </a:cxn>
                <a:cxn ang="0">
                  <a:pos x="53" y="1506"/>
                </a:cxn>
                <a:cxn ang="0">
                  <a:pos x="48" y="1512"/>
                </a:cxn>
                <a:cxn ang="0">
                  <a:pos x="39" y="1515"/>
                </a:cxn>
                <a:cxn ang="0">
                  <a:pos x="31" y="1515"/>
                </a:cxn>
                <a:cxn ang="0">
                  <a:pos x="23" y="1515"/>
                </a:cxn>
                <a:cxn ang="0">
                  <a:pos x="14" y="1512"/>
                </a:cxn>
                <a:cxn ang="0">
                  <a:pos x="9" y="1506"/>
                </a:cxn>
                <a:cxn ang="0">
                  <a:pos x="3" y="1500"/>
                </a:cxn>
                <a:cxn ang="0">
                  <a:pos x="0" y="1492"/>
                </a:cxn>
                <a:cxn ang="0">
                  <a:pos x="0" y="1486"/>
                </a:cxn>
                <a:cxn ang="0">
                  <a:pos x="0" y="1483"/>
                </a:cxn>
                <a:cxn ang="0">
                  <a:pos x="0" y="1480"/>
                </a:cxn>
                <a:cxn ang="0">
                  <a:pos x="3" y="1474"/>
                </a:cxn>
                <a:cxn ang="0">
                  <a:pos x="3" y="1471"/>
                </a:cxn>
                <a:cxn ang="0">
                  <a:pos x="9" y="1463"/>
                </a:cxn>
                <a:cxn ang="0">
                  <a:pos x="14" y="1454"/>
                </a:cxn>
                <a:cxn ang="0">
                  <a:pos x="725" y="34"/>
                </a:cxn>
                <a:cxn ang="0">
                  <a:pos x="728" y="23"/>
                </a:cxn>
                <a:cxn ang="0">
                  <a:pos x="734" y="14"/>
                </a:cxn>
                <a:cxn ang="0">
                  <a:pos x="739" y="8"/>
                </a:cxn>
                <a:cxn ang="0">
                  <a:pos x="745" y="3"/>
                </a:cxn>
                <a:cxn ang="0">
                  <a:pos x="751" y="0"/>
                </a:cxn>
                <a:cxn ang="0">
                  <a:pos x="759" y="0"/>
                </a:cxn>
              </a:cxnLst>
              <a:rect l="0" t="0" r="r" b="b"/>
              <a:pathLst>
                <a:path w="790" h="1515">
                  <a:moveTo>
                    <a:pt x="759" y="0"/>
                  </a:moveTo>
                  <a:lnTo>
                    <a:pt x="767" y="3"/>
                  </a:lnTo>
                  <a:lnTo>
                    <a:pt x="776" y="5"/>
                  </a:lnTo>
                  <a:lnTo>
                    <a:pt x="781" y="11"/>
                  </a:lnTo>
                  <a:lnTo>
                    <a:pt x="787" y="20"/>
                  </a:lnTo>
                  <a:lnTo>
                    <a:pt x="790" y="26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790" y="37"/>
                  </a:lnTo>
                  <a:lnTo>
                    <a:pt x="787" y="40"/>
                  </a:lnTo>
                  <a:lnTo>
                    <a:pt x="787" y="46"/>
                  </a:lnTo>
                  <a:lnTo>
                    <a:pt x="781" y="54"/>
                  </a:lnTo>
                  <a:lnTo>
                    <a:pt x="776" y="63"/>
                  </a:lnTo>
                  <a:lnTo>
                    <a:pt x="776" y="63"/>
                  </a:lnTo>
                  <a:lnTo>
                    <a:pt x="65" y="1486"/>
                  </a:lnTo>
                  <a:lnTo>
                    <a:pt x="59" y="1497"/>
                  </a:lnTo>
                  <a:lnTo>
                    <a:pt x="53" y="1506"/>
                  </a:lnTo>
                  <a:lnTo>
                    <a:pt x="48" y="1512"/>
                  </a:lnTo>
                  <a:lnTo>
                    <a:pt x="39" y="1515"/>
                  </a:lnTo>
                  <a:lnTo>
                    <a:pt x="31" y="1515"/>
                  </a:lnTo>
                  <a:lnTo>
                    <a:pt x="23" y="1515"/>
                  </a:lnTo>
                  <a:lnTo>
                    <a:pt x="14" y="1512"/>
                  </a:lnTo>
                  <a:lnTo>
                    <a:pt x="9" y="1506"/>
                  </a:lnTo>
                  <a:lnTo>
                    <a:pt x="3" y="1500"/>
                  </a:lnTo>
                  <a:lnTo>
                    <a:pt x="0" y="1492"/>
                  </a:lnTo>
                  <a:lnTo>
                    <a:pt x="0" y="1486"/>
                  </a:lnTo>
                  <a:lnTo>
                    <a:pt x="0" y="1483"/>
                  </a:lnTo>
                  <a:lnTo>
                    <a:pt x="0" y="1480"/>
                  </a:lnTo>
                  <a:lnTo>
                    <a:pt x="3" y="1474"/>
                  </a:lnTo>
                  <a:lnTo>
                    <a:pt x="3" y="1471"/>
                  </a:lnTo>
                  <a:lnTo>
                    <a:pt x="9" y="1463"/>
                  </a:lnTo>
                  <a:lnTo>
                    <a:pt x="14" y="1454"/>
                  </a:lnTo>
                  <a:lnTo>
                    <a:pt x="725" y="34"/>
                  </a:lnTo>
                  <a:lnTo>
                    <a:pt x="728" y="23"/>
                  </a:lnTo>
                  <a:lnTo>
                    <a:pt x="734" y="14"/>
                  </a:lnTo>
                  <a:lnTo>
                    <a:pt x="739" y="8"/>
                  </a:lnTo>
                  <a:lnTo>
                    <a:pt x="745" y="3"/>
                  </a:lnTo>
                  <a:lnTo>
                    <a:pt x="751" y="0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 noEditPoints="1"/>
            </p:cNvSpPr>
            <p:nvPr/>
          </p:nvSpPr>
          <p:spPr bwMode="auto">
            <a:xfrm>
              <a:off x="7338" y="4130"/>
              <a:ext cx="1052" cy="377"/>
            </a:xfrm>
            <a:custGeom>
              <a:avLst/>
              <a:gdLst/>
              <a:ahLst/>
              <a:cxnLst>
                <a:cxn ang="0">
                  <a:pos x="53" y="314"/>
                </a:cxn>
                <a:cxn ang="0">
                  <a:pos x="996" y="314"/>
                </a:cxn>
                <a:cxn ang="0">
                  <a:pos x="1013" y="314"/>
                </a:cxn>
                <a:cxn ang="0">
                  <a:pos x="1027" y="317"/>
                </a:cxn>
                <a:cxn ang="0">
                  <a:pos x="1041" y="320"/>
                </a:cxn>
                <a:cxn ang="0">
                  <a:pos x="1050" y="331"/>
                </a:cxn>
                <a:cxn ang="0">
                  <a:pos x="1052" y="346"/>
                </a:cxn>
                <a:cxn ang="0">
                  <a:pos x="1050" y="363"/>
                </a:cxn>
                <a:cxn ang="0">
                  <a:pos x="1041" y="371"/>
                </a:cxn>
                <a:cxn ang="0">
                  <a:pos x="1027" y="374"/>
                </a:cxn>
                <a:cxn ang="0">
                  <a:pos x="1013" y="377"/>
                </a:cxn>
                <a:cxn ang="0">
                  <a:pos x="999" y="377"/>
                </a:cxn>
                <a:cxn ang="0">
                  <a:pos x="53" y="377"/>
                </a:cxn>
                <a:cxn ang="0">
                  <a:pos x="39" y="377"/>
                </a:cxn>
                <a:cxn ang="0">
                  <a:pos x="25" y="374"/>
                </a:cxn>
                <a:cxn ang="0">
                  <a:pos x="11" y="371"/>
                </a:cxn>
                <a:cxn ang="0">
                  <a:pos x="2" y="363"/>
                </a:cxn>
                <a:cxn ang="0">
                  <a:pos x="0" y="346"/>
                </a:cxn>
                <a:cxn ang="0">
                  <a:pos x="2" y="331"/>
                </a:cxn>
                <a:cxn ang="0">
                  <a:pos x="11" y="320"/>
                </a:cxn>
                <a:cxn ang="0">
                  <a:pos x="25" y="317"/>
                </a:cxn>
                <a:cxn ang="0">
                  <a:pos x="39" y="314"/>
                </a:cxn>
                <a:cxn ang="0">
                  <a:pos x="53" y="314"/>
                </a:cxn>
                <a:cxn ang="0">
                  <a:pos x="53" y="0"/>
                </a:cxn>
                <a:cxn ang="0">
                  <a:pos x="999" y="0"/>
                </a:cxn>
                <a:cxn ang="0">
                  <a:pos x="1013" y="0"/>
                </a:cxn>
                <a:cxn ang="0">
                  <a:pos x="1027" y="0"/>
                </a:cxn>
                <a:cxn ang="0">
                  <a:pos x="1041" y="6"/>
                </a:cxn>
                <a:cxn ang="0">
                  <a:pos x="1050" y="14"/>
                </a:cxn>
                <a:cxn ang="0">
                  <a:pos x="1052" y="29"/>
                </a:cxn>
                <a:cxn ang="0">
                  <a:pos x="1050" y="46"/>
                </a:cxn>
                <a:cxn ang="0">
                  <a:pos x="1041" y="55"/>
                </a:cxn>
                <a:cxn ang="0">
                  <a:pos x="1027" y="60"/>
                </a:cxn>
                <a:cxn ang="0">
                  <a:pos x="1013" y="63"/>
                </a:cxn>
                <a:cxn ang="0">
                  <a:pos x="996" y="63"/>
                </a:cxn>
                <a:cxn ang="0">
                  <a:pos x="53" y="63"/>
                </a:cxn>
                <a:cxn ang="0">
                  <a:pos x="39" y="63"/>
                </a:cxn>
                <a:cxn ang="0">
                  <a:pos x="25" y="60"/>
                </a:cxn>
                <a:cxn ang="0">
                  <a:pos x="11" y="55"/>
                </a:cxn>
                <a:cxn ang="0">
                  <a:pos x="2" y="46"/>
                </a:cxn>
                <a:cxn ang="0">
                  <a:pos x="0" y="29"/>
                </a:cxn>
                <a:cxn ang="0">
                  <a:pos x="2" y="14"/>
                </a:cxn>
                <a:cxn ang="0">
                  <a:pos x="11" y="6"/>
                </a:cxn>
                <a:cxn ang="0">
                  <a:pos x="25" y="0"/>
                </a:cxn>
                <a:cxn ang="0">
                  <a:pos x="39" y="0"/>
                </a:cxn>
                <a:cxn ang="0">
                  <a:pos x="53" y="0"/>
                </a:cxn>
              </a:cxnLst>
              <a:rect l="0" t="0" r="r" b="b"/>
              <a:pathLst>
                <a:path w="1052" h="377">
                  <a:moveTo>
                    <a:pt x="53" y="314"/>
                  </a:moveTo>
                  <a:lnTo>
                    <a:pt x="996" y="314"/>
                  </a:lnTo>
                  <a:lnTo>
                    <a:pt x="1013" y="314"/>
                  </a:lnTo>
                  <a:lnTo>
                    <a:pt x="1027" y="317"/>
                  </a:lnTo>
                  <a:lnTo>
                    <a:pt x="1041" y="320"/>
                  </a:lnTo>
                  <a:lnTo>
                    <a:pt x="1050" y="331"/>
                  </a:lnTo>
                  <a:lnTo>
                    <a:pt x="1052" y="346"/>
                  </a:lnTo>
                  <a:lnTo>
                    <a:pt x="1050" y="363"/>
                  </a:lnTo>
                  <a:lnTo>
                    <a:pt x="1041" y="371"/>
                  </a:lnTo>
                  <a:lnTo>
                    <a:pt x="1027" y="374"/>
                  </a:lnTo>
                  <a:lnTo>
                    <a:pt x="1013" y="377"/>
                  </a:lnTo>
                  <a:lnTo>
                    <a:pt x="999" y="377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25" y="374"/>
                  </a:lnTo>
                  <a:lnTo>
                    <a:pt x="11" y="371"/>
                  </a:lnTo>
                  <a:lnTo>
                    <a:pt x="2" y="363"/>
                  </a:lnTo>
                  <a:lnTo>
                    <a:pt x="0" y="346"/>
                  </a:lnTo>
                  <a:lnTo>
                    <a:pt x="2" y="331"/>
                  </a:lnTo>
                  <a:lnTo>
                    <a:pt x="11" y="320"/>
                  </a:lnTo>
                  <a:lnTo>
                    <a:pt x="25" y="317"/>
                  </a:lnTo>
                  <a:lnTo>
                    <a:pt x="39" y="314"/>
                  </a:lnTo>
                  <a:lnTo>
                    <a:pt x="53" y="314"/>
                  </a:lnTo>
                  <a:close/>
                  <a:moveTo>
                    <a:pt x="53" y="0"/>
                  </a:moveTo>
                  <a:lnTo>
                    <a:pt x="999" y="0"/>
                  </a:lnTo>
                  <a:lnTo>
                    <a:pt x="1013" y="0"/>
                  </a:lnTo>
                  <a:lnTo>
                    <a:pt x="1027" y="0"/>
                  </a:lnTo>
                  <a:lnTo>
                    <a:pt x="1041" y="6"/>
                  </a:lnTo>
                  <a:lnTo>
                    <a:pt x="1050" y="14"/>
                  </a:lnTo>
                  <a:lnTo>
                    <a:pt x="1052" y="29"/>
                  </a:lnTo>
                  <a:lnTo>
                    <a:pt x="1050" y="46"/>
                  </a:lnTo>
                  <a:lnTo>
                    <a:pt x="1041" y="55"/>
                  </a:lnTo>
                  <a:lnTo>
                    <a:pt x="1027" y="60"/>
                  </a:lnTo>
                  <a:lnTo>
                    <a:pt x="1013" y="63"/>
                  </a:lnTo>
                  <a:lnTo>
                    <a:pt x="996" y="63"/>
                  </a:lnTo>
                  <a:lnTo>
                    <a:pt x="53" y="63"/>
                  </a:lnTo>
                  <a:lnTo>
                    <a:pt x="39" y="63"/>
                  </a:lnTo>
                  <a:lnTo>
                    <a:pt x="25" y="60"/>
                  </a:lnTo>
                  <a:lnTo>
                    <a:pt x="11" y="55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2" y="14"/>
                  </a:lnTo>
                  <a:lnTo>
                    <a:pt x="11" y="6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 noEditPoints="1"/>
            </p:cNvSpPr>
            <p:nvPr/>
          </p:nvSpPr>
          <p:spPr bwMode="auto">
            <a:xfrm>
              <a:off x="8992" y="3643"/>
              <a:ext cx="667" cy="1118"/>
            </a:xfrm>
            <a:custGeom>
              <a:avLst/>
              <a:gdLst/>
              <a:ahLst/>
              <a:cxnLst>
                <a:cxn ang="0">
                  <a:pos x="317" y="35"/>
                </a:cxn>
                <a:cxn ang="0">
                  <a:pos x="275" y="46"/>
                </a:cxn>
                <a:cxn ang="0">
                  <a:pos x="222" y="75"/>
                </a:cxn>
                <a:cxn ang="0">
                  <a:pos x="177" y="138"/>
                </a:cxn>
                <a:cxn ang="0">
                  <a:pos x="146" y="242"/>
                </a:cxn>
                <a:cxn ang="0">
                  <a:pos x="132" y="438"/>
                </a:cxn>
                <a:cxn ang="0">
                  <a:pos x="132" y="605"/>
                </a:cxn>
                <a:cxn ang="0">
                  <a:pos x="135" y="749"/>
                </a:cxn>
                <a:cxn ang="0">
                  <a:pos x="149" y="884"/>
                </a:cxn>
                <a:cxn ang="0">
                  <a:pos x="188" y="994"/>
                </a:cxn>
                <a:cxn ang="0">
                  <a:pos x="244" y="1054"/>
                </a:cxn>
                <a:cxn ang="0">
                  <a:pos x="306" y="1080"/>
                </a:cxn>
                <a:cxn ang="0">
                  <a:pos x="334" y="1083"/>
                </a:cxn>
                <a:cxn ang="0">
                  <a:pos x="395" y="1069"/>
                </a:cxn>
                <a:cxn ang="0">
                  <a:pos x="457" y="1023"/>
                </a:cxn>
                <a:cxn ang="0">
                  <a:pos x="504" y="939"/>
                </a:cxn>
                <a:cxn ang="0">
                  <a:pos x="530" y="772"/>
                </a:cxn>
                <a:cxn ang="0">
                  <a:pos x="535" y="542"/>
                </a:cxn>
                <a:cxn ang="0">
                  <a:pos x="532" y="380"/>
                </a:cxn>
                <a:cxn ang="0">
                  <a:pos x="521" y="225"/>
                </a:cxn>
                <a:cxn ang="0">
                  <a:pos x="485" y="127"/>
                </a:cxn>
                <a:cxn ang="0">
                  <a:pos x="434" y="69"/>
                </a:cxn>
                <a:cxn ang="0">
                  <a:pos x="381" y="41"/>
                </a:cxn>
                <a:cxn ang="0">
                  <a:pos x="334" y="35"/>
                </a:cxn>
                <a:cxn ang="0">
                  <a:pos x="362" y="0"/>
                </a:cxn>
                <a:cxn ang="0">
                  <a:pos x="429" y="15"/>
                </a:cxn>
                <a:cxn ang="0">
                  <a:pos x="504" y="55"/>
                </a:cxn>
                <a:cxn ang="0">
                  <a:pos x="574" y="127"/>
                </a:cxn>
                <a:cxn ang="0">
                  <a:pos x="630" y="254"/>
                </a:cxn>
                <a:cxn ang="0">
                  <a:pos x="661" y="406"/>
                </a:cxn>
                <a:cxn ang="0">
                  <a:pos x="667" y="562"/>
                </a:cxn>
                <a:cxn ang="0">
                  <a:pos x="667" y="657"/>
                </a:cxn>
                <a:cxn ang="0">
                  <a:pos x="639" y="841"/>
                </a:cxn>
                <a:cxn ang="0">
                  <a:pos x="574" y="988"/>
                </a:cxn>
                <a:cxn ang="0">
                  <a:pos x="496" y="1069"/>
                </a:cxn>
                <a:cxn ang="0">
                  <a:pos x="412" y="1109"/>
                </a:cxn>
                <a:cxn ang="0">
                  <a:pos x="334" y="1118"/>
                </a:cxn>
                <a:cxn ang="0">
                  <a:pos x="258" y="1109"/>
                </a:cxn>
                <a:cxn ang="0">
                  <a:pos x="177" y="1074"/>
                </a:cxn>
                <a:cxn ang="0">
                  <a:pos x="101" y="1005"/>
                </a:cxn>
                <a:cxn ang="0">
                  <a:pos x="37" y="876"/>
                </a:cxn>
                <a:cxn ang="0">
                  <a:pos x="6" y="717"/>
                </a:cxn>
                <a:cxn ang="0">
                  <a:pos x="0" y="562"/>
                </a:cxn>
                <a:cxn ang="0">
                  <a:pos x="12" y="369"/>
                </a:cxn>
                <a:cxn ang="0">
                  <a:pos x="56" y="190"/>
                </a:cxn>
                <a:cxn ang="0">
                  <a:pos x="124" y="87"/>
                </a:cxn>
                <a:cxn ang="0">
                  <a:pos x="205" y="26"/>
                </a:cxn>
                <a:cxn ang="0">
                  <a:pos x="292" y="3"/>
                </a:cxn>
              </a:cxnLst>
              <a:rect l="0" t="0" r="r" b="b"/>
              <a:pathLst>
                <a:path w="667" h="1118">
                  <a:moveTo>
                    <a:pt x="334" y="35"/>
                  </a:moveTo>
                  <a:lnTo>
                    <a:pt x="317" y="35"/>
                  </a:lnTo>
                  <a:lnTo>
                    <a:pt x="297" y="38"/>
                  </a:lnTo>
                  <a:lnTo>
                    <a:pt x="275" y="46"/>
                  </a:lnTo>
                  <a:lnTo>
                    <a:pt x="250" y="58"/>
                  </a:lnTo>
                  <a:lnTo>
                    <a:pt x="222" y="75"/>
                  </a:lnTo>
                  <a:lnTo>
                    <a:pt x="199" y="101"/>
                  </a:lnTo>
                  <a:lnTo>
                    <a:pt x="177" y="138"/>
                  </a:lnTo>
                  <a:lnTo>
                    <a:pt x="157" y="185"/>
                  </a:lnTo>
                  <a:lnTo>
                    <a:pt x="146" y="242"/>
                  </a:lnTo>
                  <a:lnTo>
                    <a:pt x="135" y="334"/>
                  </a:lnTo>
                  <a:lnTo>
                    <a:pt x="132" y="438"/>
                  </a:lnTo>
                  <a:lnTo>
                    <a:pt x="132" y="542"/>
                  </a:lnTo>
                  <a:lnTo>
                    <a:pt x="132" y="605"/>
                  </a:lnTo>
                  <a:lnTo>
                    <a:pt x="135" y="677"/>
                  </a:lnTo>
                  <a:lnTo>
                    <a:pt x="135" y="749"/>
                  </a:lnTo>
                  <a:lnTo>
                    <a:pt x="140" y="821"/>
                  </a:lnTo>
                  <a:lnTo>
                    <a:pt x="149" y="884"/>
                  </a:lnTo>
                  <a:lnTo>
                    <a:pt x="166" y="945"/>
                  </a:lnTo>
                  <a:lnTo>
                    <a:pt x="188" y="994"/>
                  </a:lnTo>
                  <a:lnTo>
                    <a:pt x="213" y="1028"/>
                  </a:lnTo>
                  <a:lnTo>
                    <a:pt x="244" y="1054"/>
                  </a:lnTo>
                  <a:lnTo>
                    <a:pt x="275" y="1072"/>
                  </a:lnTo>
                  <a:lnTo>
                    <a:pt x="306" y="1080"/>
                  </a:lnTo>
                  <a:lnTo>
                    <a:pt x="334" y="1083"/>
                  </a:lnTo>
                  <a:lnTo>
                    <a:pt x="334" y="1083"/>
                  </a:lnTo>
                  <a:lnTo>
                    <a:pt x="364" y="1080"/>
                  </a:lnTo>
                  <a:lnTo>
                    <a:pt x="395" y="1069"/>
                  </a:lnTo>
                  <a:lnTo>
                    <a:pt x="429" y="1051"/>
                  </a:lnTo>
                  <a:lnTo>
                    <a:pt x="457" y="1023"/>
                  </a:lnTo>
                  <a:lnTo>
                    <a:pt x="482" y="988"/>
                  </a:lnTo>
                  <a:lnTo>
                    <a:pt x="504" y="939"/>
                  </a:lnTo>
                  <a:lnTo>
                    <a:pt x="518" y="879"/>
                  </a:lnTo>
                  <a:lnTo>
                    <a:pt x="530" y="772"/>
                  </a:lnTo>
                  <a:lnTo>
                    <a:pt x="535" y="660"/>
                  </a:lnTo>
                  <a:lnTo>
                    <a:pt x="535" y="542"/>
                  </a:lnTo>
                  <a:lnTo>
                    <a:pt x="535" y="461"/>
                  </a:lnTo>
                  <a:lnTo>
                    <a:pt x="532" y="380"/>
                  </a:lnTo>
                  <a:lnTo>
                    <a:pt x="530" y="300"/>
                  </a:lnTo>
                  <a:lnTo>
                    <a:pt x="521" y="225"/>
                  </a:lnTo>
                  <a:lnTo>
                    <a:pt x="507" y="170"/>
                  </a:lnTo>
                  <a:lnTo>
                    <a:pt x="485" y="127"/>
                  </a:lnTo>
                  <a:lnTo>
                    <a:pt x="462" y="92"/>
                  </a:lnTo>
                  <a:lnTo>
                    <a:pt x="434" y="69"/>
                  </a:lnTo>
                  <a:lnTo>
                    <a:pt x="409" y="52"/>
                  </a:lnTo>
                  <a:lnTo>
                    <a:pt x="381" y="41"/>
                  </a:lnTo>
                  <a:lnTo>
                    <a:pt x="356" y="38"/>
                  </a:lnTo>
                  <a:lnTo>
                    <a:pt x="334" y="35"/>
                  </a:lnTo>
                  <a:close/>
                  <a:moveTo>
                    <a:pt x="334" y="0"/>
                  </a:moveTo>
                  <a:lnTo>
                    <a:pt x="362" y="0"/>
                  </a:lnTo>
                  <a:lnTo>
                    <a:pt x="395" y="6"/>
                  </a:lnTo>
                  <a:lnTo>
                    <a:pt x="429" y="15"/>
                  </a:lnTo>
                  <a:lnTo>
                    <a:pt x="465" y="32"/>
                  </a:lnTo>
                  <a:lnTo>
                    <a:pt x="504" y="55"/>
                  </a:lnTo>
                  <a:lnTo>
                    <a:pt x="541" y="87"/>
                  </a:lnTo>
                  <a:lnTo>
                    <a:pt x="574" y="127"/>
                  </a:lnTo>
                  <a:lnTo>
                    <a:pt x="602" y="182"/>
                  </a:lnTo>
                  <a:lnTo>
                    <a:pt x="630" y="254"/>
                  </a:lnTo>
                  <a:lnTo>
                    <a:pt x="650" y="329"/>
                  </a:lnTo>
                  <a:lnTo>
                    <a:pt x="661" y="406"/>
                  </a:lnTo>
                  <a:lnTo>
                    <a:pt x="667" y="484"/>
                  </a:lnTo>
                  <a:lnTo>
                    <a:pt x="667" y="562"/>
                  </a:lnTo>
                  <a:lnTo>
                    <a:pt x="667" y="562"/>
                  </a:lnTo>
                  <a:lnTo>
                    <a:pt x="667" y="657"/>
                  </a:lnTo>
                  <a:lnTo>
                    <a:pt x="658" y="752"/>
                  </a:lnTo>
                  <a:lnTo>
                    <a:pt x="639" y="841"/>
                  </a:lnTo>
                  <a:lnTo>
                    <a:pt x="608" y="928"/>
                  </a:lnTo>
                  <a:lnTo>
                    <a:pt x="574" y="988"/>
                  </a:lnTo>
                  <a:lnTo>
                    <a:pt x="538" y="1034"/>
                  </a:lnTo>
                  <a:lnTo>
                    <a:pt x="496" y="1069"/>
                  </a:lnTo>
                  <a:lnTo>
                    <a:pt x="454" y="1092"/>
                  </a:lnTo>
                  <a:lnTo>
                    <a:pt x="412" y="1109"/>
                  </a:lnTo>
                  <a:lnTo>
                    <a:pt x="373" y="1115"/>
                  </a:lnTo>
                  <a:lnTo>
                    <a:pt x="334" y="1118"/>
                  </a:lnTo>
                  <a:lnTo>
                    <a:pt x="297" y="1115"/>
                  </a:lnTo>
                  <a:lnTo>
                    <a:pt x="258" y="1109"/>
                  </a:lnTo>
                  <a:lnTo>
                    <a:pt x="219" y="1095"/>
                  </a:lnTo>
                  <a:lnTo>
                    <a:pt x="177" y="1074"/>
                  </a:lnTo>
                  <a:lnTo>
                    <a:pt x="138" y="1043"/>
                  </a:lnTo>
                  <a:lnTo>
                    <a:pt x="101" y="1005"/>
                  </a:lnTo>
                  <a:lnTo>
                    <a:pt x="70" y="953"/>
                  </a:lnTo>
                  <a:lnTo>
                    <a:pt x="37" y="876"/>
                  </a:lnTo>
                  <a:lnTo>
                    <a:pt x="17" y="798"/>
                  </a:lnTo>
                  <a:lnTo>
                    <a:pt x="6" y="717"/>
                  </a:lnTo>
                  <a:lnTo>
                    <a:pt x="0" y="637"/>
                  </a:lnTo>
                  <a:lnTo>
                    <a:pt x="0" y="562"/>
                  </a:lnTo>
                  <a:lnTo>
                    <a:pt x="3" y="464"/>
                  </a:lnTo>
                  <a:lnTo>
                    <a:pt x="12" y="369"/>
                  </a:lnTo>
                  <a:lnTo>
                    <a:pt x="28" y="280"/>
                  </a:lnTo>
                  <a:lnTo>
                    <a:pt x="56" y="190"/>
                  </a:lnTo>
                  <a:lnTo>
                    <a:pt x="87" y="133"/>
                  </a:lnTo>
                  <a:lnTo>
                    <a:pt x="124" y="87"/>
                  </a:lnTo>
                  <a:lnTo>
                    <a:pt x="163" y="52"/>
                  </a:lnTo>
                  <a:lnTo>
                    <a:pt x="205" y="26"/>
                  </a:lnTo>
                  <a:lnTo>
                    <a:pt x="250" y="12"/>
                  </a:lnTo>
                  <a:lnTo>
                    <a:pt x="292" y="3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43000" y="1828800"/>
            <a:ext cx="3341411" cy="609600"/>
            <a:chOff x="714" y="1949"/>
            <a:chExt cx="12470" cy="2275"/>
          </a:xfrm>
          <a:solidFill>
            <a:srgbClr val="0000FF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714" y="1949"/>
              <a:ext cx="1679" cy="1699"/>
            </a:xfrm>
            <a:custGeom>
              <a:avLst/>
              <a:gdLst/>
              <a:ahLst/>
              <a:cxnLst>
                <a:cxn ang="0">
                  <a:pos x="1637" y="4"/>
                </a:cxn>
                <a:cxn ang="0">
                  <a:pos x="1633" y="42"/>
                </a:cxn>
                <a:cxn ang="0">
                  <a:pos x="1439" y="664"/>
                </a:cxn>
                <a:cxn ang="0">
                  <a:pos x="1326" y="1144"/>
                </a:cxn>
                <a:cxn ang="0">
                  <a:pos x="1295" y="1353"/>
                </a:cxn>
                <a:cxn ang="0">
                  <a:pos x="1284" y="1474"/>
                </a:cxn>
                <a:cxn ang="0">
                  <a:pos x="1326" y="1561"/>
                </a:cxn>
                <a:cxn ang="0">
                  <a:pos x="1388" y="1574"/>
                </a:cxn>
                <a:cxn ang="0">
                  <a:pos x="1470" y="1557"/>
                </a:cxn>
                <a:cxn ang="0">
                  <a:pos x="1489" y="1549"/>
                </a:cxn>
                <a:cxn ang="0">
                  <a:pos x="1547" y="1465"/>
                </a:cxn>
                <a:cxn ang="0">
                  <a:pos x="1644" y="1420"/>
                </a:cxn>
                <a:cxn ang="0">
                  <a:pos x="1675" y="1424"/>
                </a:cxn>
                <a:cxn ang="0">
                  <a:pos x="1648" y="1507"/>
                </a:cxn>
                <a:cxn ang="0">
                  <a:pos x="1501" y="1632"/>
                </a:cxn>
                <a:cxn ang="0">
                  <a:pos x="1233" y="1699"/>
                </a:cxn>
                <a:cxn ang="0">
                  <a:pos x="1125" y="1645"/>
                </a:cxn>
                <a:cxn ang="0">
                  <a:pos x="1109" y="1495"/>
                </a:cxn>
                <a:cxn ang="0">
                  <a:pos x="1152" y="1211"/>
                </a:cxn>
                <a:cxn ang="0">
                  <a:pos x="1183" y="931"/>
                </a:cxn>
                <a:cxn ang="0">
                  <a:pos x="543" y="1248"/>
                </a:cxn>
                <a:cxn ang="0">
                  <a:pos x="431" y="1578"/>
                </a:cxn>
                <a:cxn ang="0">
                  <a:pos x="415" y="1603"/>
                </a:cxn>
                <a:cxn ang="0">
                  <a:pos x="299" y="1674"/>
                </a:cxn>
                <a:cxn ang="0">
                  <a:pos x="256" y="1674"/>
                </a:cxn>
                <a:cxn ang="0">
                  <a:pos x="256" y="1649"/>
                </a:cxn>
                <a:cxn ang="0">
                  <a:pos x="264" y="1616"/>
                </a:cxn>
                <a:cxn ang="0">
                  <a:pos x="372" y="1290"/>
                </a:cxn>
                <a:cxn ang="0">
                  <a:pos x="473" y="931"/>
                </a:cxn>
                <a:cxn ang="0">
                  <a:pos x="272" y="927"/>
                </a:cxn>
                <a:cxn ang="0">
                  <a:pos x="310" y="864"/>
                </a:cxn>
                <a:cxn ang="0">
                  <a:pos x="431" y="806"/>
                </a:cxn>
                <a:cxn ang="0">
                  <a:pos x="539" y="668"/>
                </a:cxn>
                <a:cxn ang="0">
                  <a:pos x="562" y="556"/>
                </a:cxn>
                <a:cxn ang="0">
                  <a:pos x="586" y="409"/>
                </a:cxn>
                <a:cxn ang="0">
                  <a:pos x="605" y="242"/>
                </a:cxn>
                <a:cxn ang="0">
                  <a:pos x="586" y="167"/>
                </a:cxn>
                <a:cxn ang="0">
                  <a:pos x="500" y="130"/>
                </a:cxn>
                <a:cxn ang="0">
                  <a:pos x="314" y="171"/>
                </a:cxn>
                <a:cxn ang="0">
                  <a:pos x="213" y="284"/>
                </a:cxn>
                <a:cxn ang="0">
                  <a:pos x="117" y="414"/>
                </a:cxn>
                <a:cxn ang="0">
                  <a:pos x="23" y="451"/>
                </a:cxn>
                <a:cxn ang="0">
                  <a:pos x="0" y="443"/>
                </a:cxn>
                <a:cxn ang="0">
                  <a:pos x="23" y="384"/>
                </a:cxn>
                <a:cxn ang="0">
                  <a:pos x="155" y="209"/>
                </a:cxn>
                <a:cxn ang="0">
                  <a:pos x="415" y="46"/>
                </a:cxn>
                <a:cxn ang="0">
                  <a:pos x="659" y="4"/>
                </a:cxn>
                <a:cxn ang="0">
                  <a:pos x="768" y="50"/>
                </a:cxn>
                <a:cxn ang="0">
                  <a:pos x="791" y="159"/>
                </a:cxn>
                <a:cxn ang="0">
                  <a:pos x="772" y="322"/>
                </a:cxn>
                <a:cxn ang="0">
                  <a:pos x="714" y="643"/>
                </a:cxn>
                <a:cxn ang="0">
                  <a:pos x="1311" y="572"/>
                </a:cxn>
                <a:cxn ang="0">
                  <a:pos x="1470" y="96"/>
                </a:cxn>
                <a:cxn ang="0">
                  <a:pos x="1485" y="71"/>
                </a:cxn>
                <a:cxn ang="0">
                  <a:pos x="1621" y="0"/>
                </a:cxn>
              </a:cxnLst>
              <a:rect l="0" t="0" r="r" b="b"/>
              <a:pathLst>
                <a:path w="1679" h="1699">
                  <a:moveTo>
                    <a:pt x="1621" y="0"/>
                  </a:moveTo>
                  <a:lnTo>
                    <a:pt x="1629" y="0"/>
                  </a:lnTo>
                  <a:lnTo>
                    <a:pt x="1637" y="4"/>
                  </a:lnTo>
                  <a:lnTo>
                    <a:pt x="1640" y="9"/>
                  </a:lnTo>
                  <a:lnTo>
                    <a:pt x="1640" y="25"/>
                  </a:lnTo>
                  <a:lnTo>
                    <a:pt x="1633" y="42"/>
                  </a:lnTo>
                  <a:lnTo>
                    <a:pt x="1559" y="263"/>
                  </a:lnTo>
                  <a:lnTo>
                    <a:pt x="1493" y="472"/>
                  </a:lnTo>
                  <a:lnTo>
                    <a:pt x="1439" y="664"/>
                  </a:lnTo>
                  <a:lnTo>
                    <a:pt x="1392" y="844"/>
                  </a:lnTo>
                  <a:lnTo>
                    <a:pt x="1353" y="1002"/>
                  </a:lnTo>
                  <a:lnTo>
                    <a:pt x="1326" y="1144"/>
                  </a:lnTo>
                  <a:lnTo>
                    <a:pt x="1307" y="1265"/>
                  </a:lnTo>
                  <a:lnTo>
                    <a:pt x="1303" y="1303"/>
                  </a:lnTo>
                  <a:lnTo>
                    <a:pt x="1295" y="1353"/>
                  </a:lnTo>
                  <a:lnTo>
                    <a:pt x="1291" y="1403"/>
                  </a:lnTo>
                  <a:lnTo>
                    <a:pt x="1284" y="1445"/>
                  </a:lnTo>
                  <a:lnTo>
                    <a:pt x="1284" y="1474"/>
                  </a:lnTo>
                  <a:lnTo>
                    <a:pt x="1288" y="1511"/>
                  </a:lnTo>
                  <a:lnTo>
                    <a:pt x="1303" y="1541"/>
                  </a:lnTo>
                  <a:lnTo>
                    <a:pt x="1326" y="1561"/>
                  </a:lnTo>
                  <a:lnTo>
                    <a:pt x="1350" y="1570"/>
                  </a:lnTo>
                  <a:lnTo>
                    <a:pt x="1373" y="1574"/>
                  </a:lnTo>
                  <a:lnTo>
                    <a:pt x="1388" y="1574"/>
                  </a:lnTo>
                  <a:lnTo>
                    <a:pt x="1443" y="1566"/>
                  </a:lnTo>
                  <a:lnTo>
                    <a:pt x="1458" y="1561"/>
                  </a:lnTo>
                  <a:lnTo>
                    <a:pt x="1470" y="1557"/>
                  </a:lnTo>
                  <a:lnTo>
                    <a:pt x="1478" y="1557"/>
                  </a:lnTo>
                  <a:lnTo>
                    <a:pt x="1485" y="1553"/>
                  </a:lnTo>
                  <a:lnTo>
                    <a:pt x="1489" y="1549"/>
                  </a:lnTo>
                  <a:lnTo>
                    <a:pt x="1493" y="1541"/>
                  </a:lnTo>
                  <a:lnTo>
                    <a:pt x="1516" y="1499"/>
                  </a:lnTo>
                  <a:lnTo>
                    <a:pt x="1547" y="1465"/>
                  </a:lnTo>
                  <a:lnTo>
                    <a:pt x="1582" y="1445"/>
                  </a:lnTo>
                  <a:lnTo>
                    <a:pt x="1617" y="1428"/>
                  </a:lnTo>
                  <a:lnTo>
                    <a:pt x="1644" y="1420"/>
                  </a:lnTo>
                  <a:lnTo>
                    <a:pt x="1660" y="1415"/>
                  </a:lnTo>
                  <a:lnTo>
                    <a:pt x="1668" y="1415"/>
                  </a:lnTo>
                  <a:lnTo>
                    <a:pt x="1675" y="1424"/>
                  </a:lnTo>
                  <a:lnTo>
                    <a:pt x="1679" y="1432"/>
                  </a:lnTo>
                  <a:lnTo>
                    <a:pt x="1671" y="1465"/>
                  </a:lnTo>
                  <a:lnTo>
                    <a:pt x="1648" y="1507"/>
                  </a:lnTo>
                  <a:lnTo>
                    <a:pt x="1613" y="1549"/>
                  </a:lnTo>
                  <a:lnTo>
                    <a:pt x="1563" y="1595"/>
                  </a:lnTo>
                  <a:lnTo>
                    <a:pt x="1501" y="1632"/>
                  </a:lnTo>
                  <a:lnTo>
                    <a:pt x="1423" y="1670"/>
                  </a:lnTo>
                  <a:lnTo>
                    <a:pt x="1334" y="1691"/>
                  </a:lnTo>
                  <a:lnTo>
                    <a:pt x="1233" y="1699"/>
                  </a:lnTo>
                  <a:lnTo>
                    <a:pt x="1187" y="1691"/>
                  </a:lnTo>
                  <a:lnTo>
                    <a:pt x="1148" y="1674"/>
                  </a:lnTo>
                  <a:lnTo>
                    <a:pt x="1125" y="1645"/>
                  </a:lnTo>
                  <a:lnTo>
                    <a:pt x="1109" y="1612"/>
                  </a:lnTo>
                  <a:lnTo>
                    <a:pt x="1105" y="1570"/>
                  </a:lnTo>
                  <a:lnTo>
                    <a:pt x="1109" y="1495"/>
                  </a:lnTo>
                  <a:lnTo>
                    <a:pt x="1121" y="1407"/>
                  </a:lnTo>
                  <a:lnTo>
                    <a:pt x="1136" y="1307"/>
                  </a:lnTo>
                  <a:lnTo>
                    <a:pt x="1152" y="1211"/>
                  </a:lnTo>
                  <a:lnTo>
                    <a:pt x="1171" y="1115"/>
                  </a:lnTo>
                  <a:lnTo>
                    <a:pt x="1218" y="915"/>
                  </a:lnTo>
                  <a:lnTo>
                    <a:pt x="1183" y="931"/>
                  </a:lnTo>
                  <a:lnTo>
                    <a:pt x="1148" y="935"/>
                  </a:lnTo>
                  <a:lnTo>
                    <a:pt x="636" y="935"/>
                  </a:lnTo>
                  <a:lnTo>
                    <a:pt x="543" y="1248"/>
                  </a:lnTo>
                  <a:lnTo>
                    <a:pt x="438" y="1561"/>
                  </a:lnTo>
                  <a:lnTo>
                    <a:pt x="434" y="1574"/>
                  </a:lnTo>
                  <a:lnTo>
                    <a:pt x="431" y="1578"/>
                  </a:lnTo>
                  <a:lnTo>
                    <a:pt x="427" y="1587"/>
                  </a:lnTo>
                  <a:lnTo>
                    <a:pt x="419" y="1595"/>
                  </a:lnTo>
                  <a:lnTo>
                    <a:pt x="415" y="1603"/>
                  </a:lnTo>
                  <a:lnTo>
                    <a:pt x="376" y="1632"/>
                  </a:lnTo>
                  <a:lnTo>
                    <a:pt x="338" y="1658"/>
                  </a:lnTo>
                  <a:lnTo>
                    <a:pt x="299" y="1674"/>
                  </a:lnTo>
                  <a:lnTo>
                    <a:pt x="272" y="1678"/>
                  </a:lnTo>
                  <a:lnTo>
                    <a:pt x="264" y="1678"/>
                  </a:lnTo>
                  <a:lnTo>
                    <a:pt x="256" y="1674"/>
                  </a:lnTo>
                  <a:lnTo>
                    <a:pt x="252" y="1670"/>
                  </a:lnTo>
                  <a:lnTo>
                    <a:pt x="252" y="1653"/>
                  </a:lnTo>
                  <a:lnTo>
                    <a:pt x="256" y="1649"/>
                  </a:lnTo>
                  <a:lnTo>
                    <a:pt x="256" y="1641"/>
                  </a:lnTo>
                  <a:lnTo>
                    <a:pt x="260" y="1632"/>
                  </a:lnTo>
                  <a:lnTo>
                    <a:pt x="264" y="1616"/>
                  </a:lnTo>
                  <a:lnTo>
                    <a:pt x="272" y="1599"/>
                  </a:lnTo>
                  <a:lnTo>
                    <a:pt x="326" y="1436"/>
                  </a:lnTo>
                  <a:lnTo>
                    <a:pt x="372" y="1290"/>
                  </a:lnTo>
                  <a:lnTo>
                    <a:pt x="411" y="1152"/>
                  </a:lnTo>
                  <a:lnTo>
                    <a:pt x="446" y="1036"/>
                  </a:lnTo>
                  <a:lnTo>
                    <a:pt x="473" y="931"/>
                  </a:lnTo>
                  <a:lnTo>
                    <a:pt x="279" y="931"/>
                  </a:lnTo>
                  <a:lnTo>
                    <a:pt x="275" y="927"/>
                  </a:lnTo>
                  <a:lnTo>
                    <a:pt x="272" y="927"/>
                  </a:lnTo>
                  <a:lnTo>
                    <a:pt x="272" y="919"/>
                  </a:lnTo>
                  <a:lnTo>
                    <a:pt x="283" y="894"/>
                  </a:lnTo>
                  <a:lnTo>
                    <a:pt x="310" y="864"/>
                  </a:lnTo>
                  <a:lnTo>
                    <a:pt x="349" y="835"/>
                  </a:lnTo>
                  <a:lnTo>
                    <a:pt x="392" y="814"/>
                  </a:lnTo>
                  <a:lnTo>
                    <a:pt x="431" y="806"/>
                  </a:lnTo>
                  <a:lnTo>
                    <a:pt x="508" y="806"/>
                  </a:lnTo>
                  <a:lnTo>
                    <a:pt x="528" y="731"/>
                  </a:lnTo>
                  <a:lnTo>
                    <a:pt x="539" y="668"/>
                  </a:lnTo>
                  <a:lnTo>
                    <a:pt x="547" y="622"/>
                  </a:lnTo>
                  <a:lnTo>
                    <a:pt x="555" y="585"/>
                  </a:lnTo>
                  <a:lnTo>
                    <a:pt x="562" y="556"/>
                  </a:lnTo>
                  <a:lnTo>
                    <a:pt x="566" y="530"/>
                  </a:lnTo>
                  <a:lnTo>
                    <a:pt x="570" y="501"/>
                  </a:lnTo>
                  <a:lnTo>
                    <a:pt x="586" y="409"/>
                  </a:lnTo>
                  <a:lnTo>
                    <a:pt x="593" y="334"/>
                  </a:lnTo>
                  <a:lnTo>
                    <a:pt x="601" y="280"/>
                  </a:lnTo>
                  <a:lnTo>
                    <a:pt x="605" y="242"/>
                  </a:lnTo>
                  <a:lnTo>
                    <a:pt x="605" y="209"/>
                  </a:lnTo>
                  <a:lnTo>
                    <a:pt x="597" y="188"/>
                  </a:lnTo>
                  <a:lnTo>
                    <a:pt x="586" y="167"/>
                  </a:lnTo>
                  <a:lnTo>
                    <a:pt x="566" y="146"/>
                  </a:lnTo>
                  <a:lnTo>
                    <a:pt x="539" y="134"/>
                  </a:lnTo>
                  <a:lnTo>
                    <a:pt x="500" y="130"/>
                  </a:lnTo>
                  <a:lnTo>
                    <a:pt x="427" y="134"/>
                  </a:lnTo>
                  <a:lnTo>
                    <a:pt x="365" y="151"/>
                  </a:lnTo>
                  <a:lnTo>
                    <a:pt x="314" y="171"/>
                  </a:lnTo>
                  <a:lnTo>
                    <a:pt x="272" y="205"/>
                  </a:lnTo>
                  <a:lnTo>
                    <a:pt x="241" y="242"/>
                  </a:lnTo>
                  <a:lnTo>
                    <a:pt x="213" y="284"/>
                  </a:lnTo>
                  <a:lnTo>
                    <a:pt x="186" y="334"/>
                  </a:lnTo>
                  <a:lnTo>
                    <a:pt x="155" y="380"/>
                  </a:lnTo>
                  <a:lnTo>
                    <a:pt x="117" y="414"/>
                  </a:lnTo>
                  <a:lnTo>
                    <a:pt x="74" y="434"/>
                  </a:lnTo>
                  <a:lnTo>
                    <a:pt x="43" y="447"/>
                  </a:lnTo>
                  <a:lnTo>
                    <a:pt x="23" y="451"/>
                  </a:lnTo>
                  <a:lnTo>
                    <a:pt x="12" y="451"/>
                  </a:lnTo>
                  <a:lnTo>
                    <a:pt x="8" y="447"/>
                  </a:lnTo>
                  <a:lnTo>
                    <a:pt x="0" y="443"/>
                  </a:lnTo>
                  <a:lnTo>
                    <a:pt x="0" y="439"/>
                  </a:lnTo>
                  <a:lnTo>
                    <a:pt x="4" y="422"/>
                  </a:lnTo>
                  <a:lnTo>
                    <a:pt x="23" y="384"/>
                  </a:lnTo>
                  <a:lnTo>
                    <a:pt x="51" y="334"/>
                  </a:lnTo>
                  <a:lnTo>
                    <a:pt x="93" y="272"/>
                  </a:lnTo>
                  <a:lnTo>
                    <a:pt x="155" y="209"/>
                  </a:lnTo>
                  <a:lnTo>
                    <a:pt x="233" y="142"/>
                  </a:lnTo>
                  <a:lnTo>
                    <a:pt x="318" y="92"/>
                  </a:lnTo>
                  <a:lnTo>
                    <a:pt x="415" y="46"/>
                  </a:lnTo>
                  <a:lnTo>
                    <a:pt x="524" y="17"/>
                  </a:lnTo>
                  <a:lnTo>
                    <a:pt x="644" y="4"/>
                  </a:lnTo>
                  <a:lnTo>
                    <a:pt x="659" y="4"/>
                  </a:lnTo>
                  <a:lnTo>
                    <a:pt x="714" y="13"/>
                  </a:lnTo>
                  <a:lnTo>
                    <a:pt x="741" y="30"/>
                  </a:lnTo>
                  <a:lnTo>
                    <a:pt x="768" y="50"/>
                  </a:lnTo>
                  <a:lnTo>
                    <a:pt x="783" y="88"/>
                  </a:lnTo>
                  <a:lnTo>
                    <a:pt x="791" y="134"/>
                  </a:lnTo>
                  <a:lnTo>
                    <a:pt x="791" y="159"/>
                  </a:lnTo>
                  <a:lnTo>
                    <a:pt x="787" y="201"/>
                  </a:lnTo>
                  <a:lnTo>
                    <a:pt x="780" y="255"/>
                  </a:lnTo>
                  <a:lnTo>
                    <a:pt x="772" y="322"/>
                  </a:lnTo>
                  <a:lnTo>
                    <a:pt x="764" y="397"/>
                  </a:lnTo>
                  <a:lnTo>
                    <a:pt x="752" y="472"/>
                  </a:lnTo>
                  <a:lnTo>
                    <a:pt x="714" y="643"/>
                  </a:lnTo>
                  <a:lnTo>
                    <a:pt x="675" y="810"/>
                  </a:lnTo>
                  <a:lnTo>
                    <a:pt x="1241" y="810"/>
                  </a:lnTo>
                  <a:lnTo>
                    <a:pt x="1311" y="572"/>
                  </a:lnTo>
                  <a:lnTo>
                    <a:pt x="1381" y="343"/>
                  </a:lnTo>
                  <a:lnTo>
                    <a:pt x="1462" y="113"/>
                  </a:lnTo>
                  <a:lnTo>
                    <a:pt x="1470" y="96"/>
                  </a:lnTo>
                  <a:lnTo>
                    <a:pt x="1474" y="84"/>
                  </a:lnTo>
                  <a:lnTo>
                    <a:pt x="1481" y="80"/>
                  </a:lnTo>
                  <a:lnTo>
                    <a:pt x="1485" y="71"/>
                  </a:lnTo>
                  <a:lnTo>
                    <a:pt x="1555" y="21"/>
                  </a:lnTo>
                  <a:lnTo>
                    <a:pt x="1590" y="4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3246" y="2688"/>
              <a:ext cx="1431" cy="539"/>
            </a:xfrm>
            <a:custGeom>
              <a:avLst/>
              <a:gdLst/>
              <a:ahLst/>
              <a:cxnLst>
                <a:cxn ang="0">
                  <a:pos x="47" y="447"/>
                </a:cxn>
                <a:cxn ang="0">
                  <a:pos x="1377" y="447"/>
                </a:cxn>
                <a:cxn ang="0">
                  <a:pos x="1416" y="455"/>
                </a:cxn>
                <a:cxn ang="0">
                  <a:pos x="1427" y="472"/>
                </a:cxn>
                <a:cxn ang="0">
                  <a:pos x="1431" y="493"/>
                </a:cxn>
                <a:cxn ang="0">
                  <a:pos x="1423" y="518"/>
                </a:cxn>
                <a:cxn ang="0">
                  <a:pos x="1408" y="534"/>
                </a:cxn>
                <a:cxn ang="0">
                  <a:pos x="1384" y="539"/>
                </a:cxn>
                <a:cxn ang="0">
                  <a:pos x="47" y="539"/>
                </a:cxn>
                <a:cxn ang="0">
                  <a:pos x="23" y="534"/>
                </a:cxn>
                <a:cxn ang="0">
                  <a:pos x="8" y="518"/>
                </a:cxn>
                <a:cxn ang="0">
                  <a:pos x="0" y="493"/>
                </a:cxn>
                <a:cxn ang="0">
                  <a:pos x="8" y="468"/>
                </a:cxn>
                <a:cxn ang="0">
                  <a:pos x="23" y="451"/>
                </a:cxn>
                <a:cxn ang="0">
                  <a:pos x="47" y="447"/>
                </a:cxn>
                <a:cxn ang="0">
                  <a:pos x="47" y="0"/>
                </a:cxn>
                <a:cxn ang="0">
                  <a:pos x="1381" y="0"/>
                </a:cxn>
                <a:cxn ang="0">
                  <a:pos x="1396" y="4"/>
                </a:cxn>
                <a:cxn ang="0">
                  <a:pos x="1416" y="9"/>
                </a:cxn>
                <a:cxn ang="0">
                  <a:pos x="1427" y="25"/>
                </a:cxn>
                <a:cxn ang="0">
                  <a:pos x="1431" y="46"/>
                </a:cxn>
                <a:cxn ang="0">
                  <a:pos x="1423" y="71"/>
                </a:cxn>
                <a:cxn ang="0">
                  <a:pos x="1408" y="88"/>
                </a:cxn>
                <a:cxn ang="0">
                  <a:pos x="1384" y="92"/>
                </a:cxn>
                <a:cxn ang="0">
                  <a:pos x="47" y="92"/>
                </a:cxn>
                <a:cxn ang="0">
                  <a:pos x="23" y="88"/>
                </a:cxn>
                <a:cxn ang="0">
                  <a:pos x="8" y="71"/>
                </a:cxn>
                <a:cxn ang="0">
                  <a:pos x="0" y="46"/>
                </a:cxn>
                <a:cxn ang="0">
                  <a:pos x="8" y="21"/>
                </a:cxn>
                <a:cxn ang="0">
                  <a:pos x="23" y="4"/>
                </a:cxn>
                <a:cxn ang="0">
                  <a:pos x="47" y="0"/>
                </a:cxn>
              </a:cxnLst>
              <a:rect l="0" t="0" r="r" b="b"/>
              <a:pathLst>
                <a:path w="1431" h="539">
                  <a:moveTo>
                    <a:pt x="47" y="447"/>
                  </a:moveTo>
                  <a:lnTo>
                    <a:pt x="1377" y="447"/>
                  </a:lnTo>
                  <a:lnTo>
                    <a:pt x="1416" y="455"/>
                  </a:lnTo>
                  <a:lnTo>
                    <a:pt x="1427" y="472"/>
                  </a:lnTo>
                  <a:lnTo>
                    <a:pt x="1431" y="493"/>
                  </a:lnTo>
                  <a:lnTo>
                    <a:pt x="1423" y="518"/>
                  </a:lnTo>
                  <a:lnTo>
                    <a:pt x="1408" y="534"/>
                  </a:lnTo>
                  <a:lnTo>
                    <a:pt x="1384" y="539"/>
                  </a:lnTo>
                  <a:lnTo>
                    <a:pt x="47" y="539"/>
                  </a:lnTo>
                  <a:lnTo>
                    <a:pt x="23" y="534"/>
                  </a:lnTo>
                  <a:lnTo>
                    <a:pt x="8" y="518"/>
                  </a:lnTo>
                  <a:lnTo>
                    <a:pt x="0" y="493"/>
                  </a:lnTo>
                  <a:lnTo>
                    <a:pt x="8" y="468"/>
                  </a:lnTo>
                  <a:lnTo>
                    <a:pt x="23" y="451"/>
                  </a:lnTo>
                  <a:lnTo>
                    <a:pt x="47" y="447"/>
                  </a:lnTo>
                  <a:close/>
                  <a:moveTo>
                    <a:pt x="47" y="0"/>
                  </a:moveTo>
                  <a:lnTo>
                    <a:pt x="1381" y="0"/>
                  </a:lnTo>
                  <a:lnTo>
                    <a:pt x="1396" y="4"/>
                  </a:lnTo>
                  <a:lnTo>
                    <a:pt x="1416" y="9"/>
                  </a:lnTo>
                  <a:lnTo>
                    <a:pt x="1427" y="25"/>
                  </a:lnTo>
                  <a:lnTo>
                    <a:pt x="1431" y="46"/>
                  </a:lnTo>
                  <a:lnTo>
                    <a:pt x="1423" y="71"/>
                  </a:lnTo>
                  <a:lnTo>
                    <a:pt x="1408" y="88"/>
                  </a:lnTo>
                  <a:lnTo>
                    <a:pt x="1384" y="92"/>
                  </a:lnTo>
                  <a:lnTo>
                    <a:pt x="47" y="92"/>
                  </a:lnTo>
                  <a:lnTo>
                    <a:pt x="23" y="88"/>
                  </a:lnTo>
                  <a:lnTo>
                    <a:pt x="8" y="71"/>
                  </a:lnTo>
                  <a:lnTo>
                    <a:pt x="0" y="46"/>
                  </a:lnTo>
                  <a:lnTo>
                    <a:pt x="8" y="21"/>
                  </a:lnTo>
                  <a:lnTo>
                    <a:pt x="23" y="4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5530" y="2187"/>
              <a:ext cx="1439" cy="1545"/>
            </a:xfrm>
            <a:custGeom>
              <a:avLst/>
              <a:gdLst/>
              <a:ahLst/>
              <a:cxnLst>
                <a:cxn ang="0">
                  <a:pos x="745" y="1486"/>
                </a:cxn>
                <a:cxn ang="0">
                  <a:pos x="954" y="1440"/>
                </a:cxn>
                <a:cxn ang="0">
                  <a:pos x="1140" y="1323"/>
                </a:cxn>
                <a:cxn ang="0">
                  <a:pos x="1280" y="1148"/>
                </a:cxn>
                <a:cxn ang="0">
                  <a:pos x="1369" y="927"/>
                </a:cxn>
                <a:cxn ang="0">
                  <a:pos x="745" y="802"/>
                </a:cxn>
                <a:cxn ang="0">
                  <a:pos x="70" y="927"/>
                </a:cxn>
                <a:cxn ang="0">
                  <a:pos x="155" y="1148"/>
                </a:cxn>
                <a:cxn ang="0">
                  <a:pos x="295" y="1323"/>
                </a:cxn>
                <a:cxn ang="0">
                  <a:pos x="477" y="1440"/>
                </a:cxn>
                <a:cxn ang="0">
                  <a:pos x="690" y="1486"/>
                </a:cxn>
                <a:cxn ang="0">
                  <a:pos x="54" y="802"/>
                </a:cxn>
                <a:cxn ang="0">
                  <a:pos x="582" y="75"/>
                </a:cxn>
                <a:cxn ang="0">
                  <a:pos x="380" y="155"/>
                </a:cxn>
                <a:cxn ang="0">
                  <a:pos x="217" y="301"/>
                </a:cxn>
                <a:cxn ang="0">
                  <a:pos x="105" y="501"/>
                </a:cxn>
                <a:cxn ang="0">
                  <a:pos x="54" y="743"/>
                </a:cxn>
                <a:cxn ang="0">
                  <a:pos x="690" y="59"/>
                </a:cxn>
                <a:cxn ang="0">
                  <a:pos x="745" y="739"/>
                </a:cxn>
                <a:cxn ang="0">
                  <a:pos x="1369" y="614"/>
                </a:cxn>
                <a:cxn ang="0">
                  <a:pos x="1284" y="393"/>
                </a:cxn>
                <a:cxn ang="0">
                  <a:pos x="1144" y="222"/>
                </a:cxn>
                <a:cxn ang="0">
                  <a:pos x="958" y="105"/>
                </a:cxn>
                <a:cxn ang="0">
                  <a:pos x="745" y="55"/>
                </a:cxn>
                <a:cxn ang="0">
                  <a:pos x="849" y="13"/>
                </a:cxn>
                <a:cxn ang="0">
                  <a:pos x="1082" y="105"/>
                </a:cxn>
                <a:cxn ang="0">
                  <a:pos x="1268" y="276"/>
                </a:cxn>
                <a:cxn ang="0">
                  <a:pos x="1392" y="505"/>
                </a:cxn>
                <a:cxn ang="0">
                  <a:pos x="1439" y="773"/>
                </a:cxn>
                <a:cxn ang="0">
                  <a:pos x="1392" y="1040"/>
                </a:cxn>
                <a:cxn ang="0">
                  <a:pos x="1268" y="1269"/>
                </a:cxn>
                <a:cxn ang="0">
                  <a:pos x="1082" y="1436"/>
                </a:cxn>
                <a:cxn ang="0">
                  <a:pos x="849" y="1532"/>
                </a:cxn>
                <a:cxn ang="0">
                  <a:pos x="589" y="1532"/>
                </a:cxn>
                <a:cxn ang="0">
                  <a:pos x="357" y="1440"/>
                </a:cxn>
                <a:cxn ang="0">
                  <a:pos x="171" y="1269"/>
                </a:cxn>
                <a:cxn ang="0">
                  <a:pos x="47" y="1040"/>
                </a:cxn>
                <a:cxn ang="0">
                  <a:pos x="0" y="773"/>
                </a:cxn>
                <a:cxn ang="0">
                  <a:pos x="43" y="505"/>
                </a:cxn>
                <a:cxn ang="0">
                  <a:pos x="167" y="276"/>
                </a:cxn>
                <a:cxn ang="0">
                  <a:pos x="357" y="109"/>
                </a:cxn>
                <a:cxn ang="0">
                  <a:pos x="589" y="13"/>
                </a:cxn>
              </a:cxnLst>
              <a:rect l="0" t="0" r="r" b="b"/>
              <a:pathLst>
                <a:path w="1439" h="1545">
                  <a:moveTo>
                    <a:pt x="745" y="802"/>
                  </a:moveTo>
                  <a:lnTo>
                    <a:pt x="745" y="1486"/>
                  </a:lnTo>
                  <a:lnTo>
                    <a:pt x="853" y="1470"/>
                  </a:lnTo>
                  <a:lnTo>
                    <a:pt x="954" y="1440"/>
                  </a:lnTo>
                  <a:lnTo>
                    <a:pt x="1051" y="1390"/>
                  </a:lnTo>
                  <a:lnTo>
                    <a:pt x="1140" y="1323"/>
                  </a:lnTo>
                  <a:lnTo>
                    <a:pt x="1218" y="1244"/>
                  </a:lnTo>
                  <a:lnTo>
                    <a:pt x="1280" y="1148"/>
                  </a:lnTo>
                  <a:lnTo>
                    <a:pt x="1334" y="1044"/>
                  </a:lnTo>
                  <a:lnTo>
                    <a:pt x="1369" y="927"/>
                  </a:lnTo>
                  <a:lnTo>
                    <a:pt x="1384" y="802"/>
                  </a:lnTo>
                  <a:lnTo>
                    <a:pt x="745" y="802"/>
                  </a:lnTo>
                  <a:close/>
                  <a:moveTo>
                    <a:pt x="54" y="802"/>
                  </a:moveTo>
                  <a:lnTo>
                    <a:pt x="70" y="927"/>
                  </a:lnTo>
                  <a:lnTo>
                    <a:pt x="105" y="1044"/>
                  </a:lnTo>
                  <a:lnTo>
                    <a:pt x="155" y="1148"/>
                  </a:lnTo>
                  <a:lnTo>
                    <a:pt x="217" y="1244"/>
                  </a:lnTo>
                  <a:lnTo>
                    <a:pt x="295" y="1323"/>
                  </a:lnTo>
                  <a:lnTo>
                    <a:pt x="380" y="1390"/>
                  </a:lnTo>
                  <a:lnTo>
                    <a:pt x="477" y="1440"/>
                  </a:lnTo>
                  <a:lnTo>
                    <a:pt x="582" y="1470"/>
                  </a:lnTo>
                  <a:lnTo>
                    <a:pt x="690" y="1486"/>
                  </a:lnTo>
                  <a:lnTo>
                    <a:pt x="690" y="802"/>
                  </a:lnTo>
                  <a:lnTo>
                    <a:pt x="54" y="802"/>
                  </a:lnTo>
                  <a:close/>
                  <a:moveTo>
                    <a:pt x="690" y="59"/>
                  </a:moveTo>
                  <a:lnTo>
                    <a:pt x="582" y="75"/>
                  </a:lnTo>
                  <a:lnTo>
                    <a:pt x="477" y="105"/>
                  </a:lnTo>
                  <a:lnTo>
                    <a:pt x="380" y="155"/>
                  </a:lnTo>
                  <a:lnTo>
                    <a:pt x="295" y="222"/>
                  </a:lnTo>
                  <a:lnTo>
                    <a:pt x="217" y="301"/>
                  </a:lnTo>
                  <a:lnTo>
                    <a:pt x="155" y="397"/>
                  </a:lnTo>
                  <a:lnTo>
                    <a:pt x="105" y="501"/>
                  </a:lnTo>
                  <a:lnTo>
                    <a:pt x="70" y="618"/>
                  </a:lnTo>
                  <a:lnTo>
                    <a:pt x="54" y="743"/>
                  </a:lnTo>
                  <a:lnTo>
                    <a:pt x="690" y="743"/>
                  </a:lnTo>
                  <a:lnTo>
                    <a:pt x="690" y="59"/>
                  </a:lnTo>
                  <a:close/>
                  <a:moveTo>
                    <a:pt x="745" y="55"/>
                  </a:moveTo>
                  <a:lnTo>
                    <a:pt x="745" y="739"/>
                  </a:lnTo>
                  <a:lnTo>
                    <a:pt x="1384" y="739"/>
                  </a:lnTo>
                  <a:lnTo>
                    <a:pt x="1369" y="614"/>
                  </a:lnTo>
                  <a:lnTo>
                    <a:pt x="1334" y="501"/>
                  </a:lnTo>
                  <a:lnTo>
                    <a:pt x="1284" y="393"/>
                  </a:lnTo>
                  <a:lnTo>
                    <a:pt x="1218" y="301"/>
                  </a:lnTo>
                  <a:lnTo>
                    <a:pt x="1144" y="222"/>
                  </a:lnTo>
                  <a:lnTo>
                    <a:pt x="1055" y="155"/>
                  </a:lnTo>
                  <a:lnTo>
                    <a:pt x="958" y="105"/>
                  </a:lnTo>
                  <a:lnTo>
                    <a:pt x="853" y="71"/>
                  </a:lnTo>
                  <a:lnTo>
                    <a:pt x="745" y="55"/>
                  </a:lnTo>
                  <a:close/>
                  <a:moveTo>
                    <a:pt x="721" y="0"/>
                  </a:moveTo>
                  <a:lnTo>
                    <a:pt x="849" y="13"/>
                  </a:lnTo>
                  <a:lnTo>
                    <a:pt x="969" y="50"/>
                  </a:lnTo>
                  <a:lnTo>
                    <a:pt x="1082" y="105"/>
                  </a:lnTo>
                  <a:lnTo>
                    <a:pt x="1183" y="184"/>
                  </a:lnTo>
                  <a:lnTo>
                    <a:pt x="1268" y="276"/>
                  </a:lnTo>
                  <a:lnTo>
                    <a:pt x="1338" y="384"/>
                  </a:lnTo>
                  <a:lnTo>
                    <a:pt x="1392" y="505"/>
                  </a:lnTo>
                  <a:lnTo>
                    <a:pt x="1427" y="635"/>
                  </a:lnTo>
                  <a:lnTo>
                    <a:pt x="1439" y="773"/>
                  </a:lnTo>
                  <a:lnTo>
                    <a:pt x="1427" y="910"/>
                  </a:lnTo>
                  <a:lnTo>
                    <a:pt x="1392" y="1040"/>
                  </a:lnTo>
                  <a:lnTo>
                    <a:pt x="1342" y="1161"/>
                  </a:lnTo>
                  <a:lnTo>
                    <a:pt x="1268" y="1269"/>
                  </a:lnTo>
                  <a:lnTo>
                    <a:pt x="1183" y="1361"/>
                  </a:lnTo>
                  <a:lnTo>
                    <a:pt x="1082" y="1436"/>
                  </a:lnTo>
                  <a:lnTo>
                    <a:pt x="969" y="1495"/>
                  </a:lnTo>
                  <a:lnTo>
                    <a:pt x="849" y="1532"/>
                  </a:lnTo>
                  <a:lnTo>
                    <a:pt x="717" y="1545"/>
                  </a:lnTo>
                  <a:lnTo>
                    <a:pt x="589" y="1532"/>
                  </a:lnTo>
                  <a:lnTo>
                    <a:pt x="469" y="1495"/>
                  </a:lnTo>
                  <a:lnTo>
                    <a:pt x="357" y="1440"/>
                  </a:lnTo>
                  <a:lnTo>
                    <a:pt x="256" y="1361"/>
                  </a:lnTo>
                  <a:lnTo>
                    <a:pt x="171" y="1269"/>
                  </a:lnTo>
                  <a:lnTo>
                    <a:pt x="101" y="1161"/>
                  </a:lnTo>
                  <a:lnTo>
                    <a:pt x="47" y="1040"/>
                  </a:lnTo>
                  <a:lnTo>
                    <a:pt x="12" y="910"/>
                  </a:lnTo>
                  <a:lnTo>
                    <a:pt x="0" y="773"/>
                  </a:lnTo>
                  <a:lnTo>
                    <a:pt x="12" y="635"/>
                  </a:lnTo>
                  <a:lnTo>
                    <a:pt x="43" y="505"/>
                  </a:lnTo>
                  <a:lnTo>
                    <a:pt x="97" y="384"/>
                  </a:lnTo>
                  <a:lnTo>
                    <a:pt x="167" y="276"/>
                  </a:lnTo>
                  <a:lnTo>
                    <a:pt x="256" y="184"/>
                  </a:lnTo>
                  <a:lnTo>
                    <a:pt x="357" y="109"/>
                  </a:lnTo>
                  <a:lnTo>
                    <a:pt x="469" y="50"/>
                  </a:lnTo>
                  <a:lnTo>
                    <a:pt x="589" y="13"/>
                  </a:lnTo>
                  <a:lnTo>
                    <a:pt x="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7155" y="3151"/>
              <a:ext cx="880" cy="1073"/>
            </a:xfrm>
            <a:custGeom>
              <a:avLst/>
              <a:gdLst/>
              <a:ahLst/>
              <a:cxnLst>
                <a:cxn ang="0">
                  <a:pos x="384" y="9"/>
                </a:cxn>
                <a:cxn ang="0">
                  <a:pos x="484" y="76"/>
                </a:cxn>
                <a:cxn ang="0">
                  <a:pos x="554" y="180"/>
                </a:cxn>
                <a:cxn ang="0">
                  <a:pos x="597" y="301"/>
                </a:cxn>
                <a:cxn ang="0">
                  <a:pos x="624" y="414"/>
                </a:cxn>
                <a:cxn ang="0">
                  <a:pos x="632" y="493"/>
                </a:cxn>
                <a:cxn ang="0">
                  <a:pos x="690" y="339"/>
                </a:cxn>
                <a:cxn ang="0">
                  <a:pos x="783" y="134"/>
                </a:cxn>
                <a:cxn ang="0">
                  <a:pos x="822" y="42"/>
                </a:cxn>
                <a:cxn ang="0">
                  <a:pos x="841" y="17"/>
                </a:cxn>
                <a:cxn ang="0">
                  <a:pos x="864" y="13"/>
                </a:cxn>
                <a:cxn ang="0">
                  <a:pos x="876" y="17"/>
                </a:cxn>
                <a:cxn ang="0">
                  <a:pos x="880" y="34"/>
                </a:cxn>
                <a:cxn ang="0">
                  <a:pos x="833" y="130"/>
                </a:cxn>
                <a:cxn ang="0">
                  <a:pos x="779" y="251"/>
                </a:cxn>
                <a:cxn ang="0">
                  <a:pos x="748" y="326"/>
                </a:cxn>
                <a:cxn ang="0">
                  <a:pos x="713" y="422"/>
                </a:cxn>
                <a:cxn ang="0">
                  <a:pos x="667" y="543"/>
                </a:cxn>
                <a:cxn ang="0">
                  <a:pos x="628" y="685"/>
                </a:cxn>
                <a:cxn ang="0">
                  <a:pos x="597" y="856"/>
                </a:cxn>
                <a:cxn ang="0">
                  <a:pos x="566" y="990"/>
                </a:cxn>
                <a:cxn ang="0">
                  <a:pos x="543" y="1057"/>
                </a:cxn>
                <a:cxn ang="0">
                  <a:pos x="523" y="1073"/>
                </a:cxn>
                <a:cxn ang="0">
                  <a:pos x="496" y="1061"/>
                </a:cxn>
                <a:cxn ang="0">
                  <a:pos x="488" y="1040"/>
                </a:cxn>
                <a:cxn ang="0">
                  <a:pos x="492" y="998"/>
                </a:cxn>
                <a:cxn ang="0">
                  <a:pos x="515" y="881"/>
                </a:cxn>
                <a:cxn ang="0">
                  <a:pos x="550" y="744"/>
                </a:cxn>
                <a:cxn ang="0">
                  <a:pos x="574" y="664"/>
                </a:cxn>
                <a:cxn ang="0">
                  <a:pos x="581" y="610"/>
                </a:cxn>
                <a:cxn ang="0">
                  <a:pos x="577" y="451"/>
                </a:cxn>
                <a:cxn ang="0">
                  <a:pos x="554" y="334"/>
                </a:cxn>
                <a:cxn ang="0">
                  <a:pos x="508" y="234"/>
                </a:cxn>
                <a:cxn ang="0">
                  <a:pos x="426" y="159"/>
                </a:cxn>
                <a:cxn ang="0">
                  <a:pos x="302" y="130"/>
                </a:cxn>
                <a:cxn ang="0">
                  <a:pos x="182" y="155"/>
                </a:cxn>
                <a:cxn ang="0">
                  <a:pos x="85" y="230"/>
                </a:cxn>
                <a:cxn ang="0">
                  <a:pos x="50" y="297"/>
                </a:cxn>
                <a:cxn ang="0">
                  <a:pos x="42" y="309"/>
                </a:cxn>
                <a:cxn ang="0">
                  <a:pos x="11" y="314"/>
                </a:cxn>
                <a:cxn ang="0">
                  <a:pos x="0" y="305"/>
                </a:cxn>
                <a:cxn ang="0">
                  <a:pos x="11" y="247"/>
                </a:cxn>
                <a:cxn ang="0">
                  <a:pos x="66" y="151"/>
                </a:cxn>
                <a:cxn ang="0">
                  <a:pos x="151" y="63"/>
                </a:cxn>
                <a:cxn ang="0">
                  <a:pos x="256" y="9"/>
                </a:cxn>
              </a:cxnLst>
              <a:rect l="0" t="0" r="r" b="b"/>
              <a:pathLst>
                <a:path w="880" h="1073">
                  <a:moveTo>
                    <a:pt x="322" y="0"/>
                  </a:moveTo>
                  <a:lnTo>
                    <a:pt x="384" y="9"/>
                  </a:lnTo>
                  <a:lnTo>
                    <a:pt x="442" y="34"/>
                  </a:lnTo>
                  <a:lnTo>
                    <a:pt x="484" y="76"/>
                  </a:lnTo>
                  <a:lnTo>
                    <a:pt x="523" y="126"/>
                  </a:lnTo>
                  <a:lnTo>
                    <a:pt x="554" y="180"/>
                  </a:lnTo>
                  <a:lnTo>
                    <a:pt x="581" y="243"/>
                  </a:lnTo>
                  <a:lnTo>
                    <a:pt x="597" y="301"/>
                  </a:lnTo>
                  <a:lnTo>
                    <a:pt x="612" y="364"/>
                  </a:lnTo>
                  <a:lnTo>
                    <a:pt x="624" y="414"/>
                  </a:lnTo>
                  <a:lnTo>
                    <a:pt x="628" y="460"/>
                  </a:lnTo>
                  <a:lnTo>
                    <a:pt x="632" y="493"/>
                  </a:lnTo>
                  <a:lnTo>
                    <a:pt x="659" y="418"/>
                  </a:lnTo>
                  <a:lnTo>
                    <a:pt x="690" y="339"/>
                  </a:lnTo>
                  <a:lnTo>
                    <a:pt x="752" y="197"/>
                  </a:lnTo>
                  <a:lnTo>
                    <a:pt x="783" y="134"/>
                  </a:lnTo>
                  <a:lnTo>
                    <a:pt x="806" y="84"/>
                  </a:lnTo>
                  <a:lnTo>
                    <a:pt x="822" y="42"/>
                  </a:lnTo>
                  <a:lnTo>
                    <a:pt x="833" y="21"/>
                  </a:lnTo>
                  <a:lnTo>
                    <a:pt x="841" y="17"/>
                  </a:lnTo>
                  <a:lnTo>
                    <a:pt x="845" y="13"/>
                  </a:lnTo>
                  <a:lnTo>
                    <a:pt x="864" y="13"/>
                  </a:lnTo>
                  <a:lnTo>
                    <a:pt x="868" y="17"/>
                  </a:lnTo>
                  <a:lnTo>
                    <a:pt x="876" y="17"/>
                  </a:lnTo>
                  <a:lnTo>
                    <a:pt x="880" y="21"/>
                  </a:lnTo>
                  <a:lnTo>
                    <a:pt x="880" y="34"/>
                  </a:lnTo>
                  <a:lnTo>
                    <a:pt x="872" y="51"/>
                  </a:lnTo>
                  <a:lnTo>
                    <a:pt x="833" y="130"/>
                  </a:lnTo>
                  <a:lnTo>
                    <a:pt x="802" y="197"/>
                  </a:lnTo>
                  <a:lnTo>
                    <a:pt x="779" y="251"/>
                  </a:lnTo>
                  <a:lnTo>
                    <a:pt x="764" y="293"/>
                  </a:lnTo>
                  <a:lnTo>
                    <a:pt x="748" y="326"/>
                  </a:lnTo>
                  <a:lnTo>
                    <a:pt x="733" y="368"/>
                  </a:lnTo>
                  <a:lnTo>
                    <a:pt x="713" y="422"/>
                  </a:lnTo>
                  <a:lnTo>
                    <a:pt x="690" y="481"/>
                  </a:lnTo>
                  <a:lnTo>
                    <a:pt x="667" y="543"/>
                  </a:lnTo>
                  <a:lnTo>
                    <a:pt x="647" y="602"/>
                  </a:lnTo>
                  <a:lnTo>
                    <a:pt x="628" y="685"/>
                  </a:lnTo>
                  <a:lnTo>
                    <a:pt x="612" y="773"/>
                  </a:lnTo>
                  <a:lnTo>
                    <a:pt x="597" y="856"/>
                  </a:lnTo>
                  <a:lnTo>
                    <a:pt x="581" y="931"/>
                  </a:lnTo>
                  <a:lnTo>
                    <a:pt x="566" y="990"/>
                  </a:lnTo>
                  <a:lnTo>
                    <a:pt x="554" y="1032"/>
                  </a:lnTo>
                  <a:lnTo>
                    <a:pt x="543" y="1057"/>
                  </a:lnTo>
                  <a:lnTo>
                    <a:pt x="531" y="1069"/>
                  </a:lnTo>
                  <a:lnTo>
                    <a:pt x="523" y="1073"/>
                  </a:lnTo>
                  <a:lnTo>
                    <a:pt x="508" y="1073"/>
                  </a:lnTo>
                  <a:lnTo>
                    <a:pt x="496" y="1061"/>
                  </a:lnTo>
                  <a:lnTo>
                    <a:pt x="492" y="1048"/>
                  </a:lnTo>
                  <a:lnTo>
                    <a:pt x="488" y="1040"/>
                  </a:lnTo>
                  <a:lnTo>
                    <a:pt x="488" y="1032"/>
                  </a:lnTo>
                  <a:lnTo>
                    <a:pt x="492" y="998"/>
                  </a:lnTo>
                  <a:lnTo>
                    <a:pt x="500" y="944"/>
                  </a:lnTo>
                  <a:lnTo>
                    <a:pt x="515" y="881"/>
                  </a:lnTo>
                  <a:lnTo>
                    <a:pt x="535" y="815"/>
                  </a:lnTo>
                  <a:lnTo>
                    <a:pt x="550" y="744"/>
                  </a:lnTo>
                  <a:lnTo>
                    <a:pt x="570" y="677"/>
                  </a:lnTo>
                  <a:lnTo>
                    <a:pt x="574" y="664"/>
                  </a:lnTo>
                  <a:lnTo>
                    <a:pt x="577" y="643"/>
                  </a:lnTo>
                  <a:lnTo>
                    <a:pt x="581" y="610"/>
                  </a:lnTo>
                  <a:lnTo>
                    <a:pt x="581" y="506"/>
                  </a:lnTo>
                  <a:lnTo>
                    <a:pt x="577" y="451"/>
                  </a:lnTo>
                  <a:lnTo>
                    <a:pt x="570" y="393"/>
                  </a:lnTo>
                  <a:lnTo>
                    <a:pt x="554" y="334"/>
                  </a:lnTo>
                  <a:lnTo>
                    <a:pt x="535" y="284"/>
                  </a:lnTo>
                  <a:lnTo>
                    <a:pt x="508" y="234"/>
                  </a:lnTo>
                  <a:lnTo>
                    <a:pt x="473" y="193"/>
                  </a:lnTo>
                  <a:lnTo>
                    <a:pt x="426" y="159"/>
                  </a:lnTo>
                  <a:lnTo>
                    <a:pt x="372" y="138"/>
                  </a:lnTo>
                  <a:lnTo>
                    <a:pt x="302" y="130"/>
                  </a:lnTo>
                  <a:lnTo>
                    <a:pt x="240" y="138"/>
                  </a:lnTo>
                  <a:lnTo>
                    <a:pt x="182" y="155"/>
                  </a:lnTo>
                  <a:lnTo>
                    <a:pt x="128" y="188"/>
                  </a:lnTo>
                  <a:lnTo>
                    <a:pt x="85" y="230"/>
                  </a:lnTo>
                  <a:lnTo>
                    <a:pt x="54" y="284"/>
                  </a:lnTo>
                  <a:lnTo>
                    <a:pt x="50" y="297"/>
                  </a:lnTo>
                  <a:lnTo>
                    <a:pt x="46" y="305"/>
                  </a:lnTo>
                  <a:lnTo>
                    <a:pt x="42" y="309"/>
                  </a:lnTo>
                  <a:lnTo>
                    <a:pt x="35" y="314"/>
                  </a:lnTo>
                  <a:lnTo>
                    <a:pt x="11" y="314"/>
                  </a:lnTo>
                  <a:lnTo>
                    <a:pt x="4" y="309"/>
                  </a:lnTo>
                  <a:lnTo>
                    <a:pt x="0" y="305"/>
                  </a:lnTo>
                  <a:lnTo>
                    <a:pt x="0" y="297"/>
                  </a:lnTo>
                  <a:lnTo>
                    <a:pt x="11" y="247"/>
                  </a:lnTo>
                  <a:lnTo>
                    <a:pt x="31" y="201"/>
                  </a:lnTo>
                  <a:lnTo>
                    <a:pt x="66" y="151"/>
                  </a:lnTo>
                  <a:lnTo>
                    <a:pt x="112" y="97"/>
                  </a:lnTo>
                  <a:lnTo>
                    <a:pt x="151" y="63"/>
                  </a:lnTo>
                  <a:lnTo>
                    <a:pt x="201" y="30"/>
                  </a:lnTo>
                  <a:lnTo>
                    <a:pt x="256" y="9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8279" y="2926"/>
              <a:ext cx="849" cy="1069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803" y="0"/>
                </a:cxn>
                <a:cxn ang="0">
                  <a:pos x="822" y="4"/>
                </a:cxn>
                <a:cxn ang="0">
                  <a:pos x="838" y="17"/>
                </a:cxn>
                <a:cxn ang="0">
                  <a:pos x="845" y="42"/>
                </a:cxn>
                <a:cxn ang="0">
                  <a:pos x="838" y="63"/>
                </a:cxn>
                <a:cxn ang="0">
                  <a:pos x="822" y="75"/>
                </a:cxn>
                <a:cxn ang="0">
                  <a:pos x="803" y="79"/>
                </a:cxn>
                <a:cxn ang="0">
                  <a:pos x="524" y="79"/>
                </a:cxn>
                <a:cxn ang="0">
                  <a:pos x="423" y="92"/>
                </a:cxn>
                <a:cxn ang="0">
                  <a:pos x="334" y="121"/>
                </a:cxn>
                <a:cxn ang="0">
                  <a:pos x="256" y="167"/>
                </a:cxn>
                <a:cxn ang="0">
                  <a:pos x="186" y="234"/>
                </a:cxn>
                <a:cxn ang="0">
                  <a:pos x="136" y="309"/>
                </a:cxn>
                <a:cxn ang="0">
                  <a:pos x="97" y="401"/>
                </a:cxn>
                <a:cxn ang="0">
                  <a:pos x="78" y="497"/>
                </a:cxn>
                <a:cxn ang="0">
                  <a:pos x="807" y="497"/>
                </a:cxn>
                <a:cxn ang="0">
                  <a:pos x="826" y="501"/>
                </a:cxn>
                <a:cxn ang="0">
                  <a:pos x="842" y="514"/>
                </a:cxn>
                <a:cxn ang="0">
                  <a:pos x="849" y="539"/>
                </a:cxn>
                <a:cxn ang="0">
                  <a:pos x="842" y="559"/>
                </a:cxn>
                <a:cxn ang="0">
                  <a:pos x="826" y="572"/>
                </a:cxn>
                <a:cxn ang="0">
                  <a:pos x="807" y="576"/>
                </a:cxn>
                <a:cxn ang="0">
                  <a:pos x="787" y="576"/>
                </a:cxn>
                <a:cxn ang="0">
                  <a:pos x="787" y="568"/>
                </a:cxn>
                <a:cxn ang="0">
                  <a:pos x="78" y="568"/>
                </a:cxn>
                <a:cxn ang="0">
                  <a:pos x="97" y="668"/>
                </a:cxn>
                <a:cxn ang="0">
                  <a:pos x="136" y="756"/>
                </a:cxn>
                <a:cxn ang="0">
                  <a:pos x="186" y="835"/>
                </a:cxn>
                <a:cxn ang="0">
                  <a:pos x="256" y="898"/>
                </a:cxn>
                <a:cxn ang="0">
                  <a:pos x="334" y="944"/>
                </a:cxn>
                <a:cxn ang="0">
                  <a:pos x="423" y="977"/>
                </a:cxn>
                <a:cxn ang="0">
                  <a:pos x="524" y="985"/>
                </a:cxn>
                <a:cxn ang="0">
                  <a:pos x="803" y="985"/>
                </a:cxn>
                <a:cxn ang="0">
                  <a:pos x="822" y="989"/>
                </a:cxn>
                <a:cxn ang="0">
                  <a:pos x="838" y="1002"/>
                </a:cxn>
                <a:cxn ang="0">
                  <a:pos x="845" y="1027"/>
                </a:cxn>
                <a:cxn ang="0">
                  <a:pos x="838" y="1052"/>
                </a:cxn>
                <a:cxn ang="0">
                  <a:pos x="822" y="1065"/>
                </a:cxn>
                <a:cxn ang="0">
                  <a:pos x="803" y="1069"/>
                </a:cxn>
                <a:cxn ang="0">
                  <a:pos x="516" y="1069"/>
                </a:cxn>
                <a:cxn ang="0">
                  <a:pos x="411" y="1056"/>
                </a:cxn>
                <a:cxn ang="0">
                  <a:pos x="314" y="1027"/>
                </a:cxn>
                <a:cxn ang="0">
                  <a:pos x="229" y="977"/>
                </a:cxn>
                <a:cxn ang="0">
                  <a:pos x="151" y="914"/>
                </a:cxn>
                <a:cxn ang="0">
                  <a:pos x="89" y="835"/>
                </a:cxn>
                <a:cxn ang="0">
                  <a:pos x="43" y="743"/>
                </a:cxn>
                <a:cxn ang="0">
                  <a:pos x="12" y="643"/>
                </a:cxn>
                <a:cxn ang="0">
                  <a:pos x="0" y="534"/>
                </a:cxn>
                <a:cxn ang="0">
                  <a:pos x="12" y="426"/>
                </a:cxn>
                <a:cxn ang="0">
                  <a:pos x="43" y="326"/>
                </a:cxn>
                <a:cxn ang="0">
                  <a:pos x="89" y="238"/>
                </a:cxn>
                <a:cxn ang="0">
                  <a:pos x="151" y="159"/>
                </a:cxn>
                <a:cxn ang="0">
                  <a:pos x="229" y="92"/>
                </a:cxn>
                <a:cxn ang="0">
                  <a:pos x="314" y="42"/>
                </a:cxn>
                <a:cxn ang="0">
                  <a:pos x="411" y="13"/>
                </a:cxn>
                <a:cxn ang="0">
                  <a:pos x="516" y="0"/>
                </a:cxn>
              </a:cxnLst>
              <a:rect l="0" t="0" r="r" b="b"/>
              <a:pathLst>
                <a:path w="849" h="1069">
                  <a:moveTo>
                    <a:pt x="516" y="0"/>
                  </a:moveTo>
                  <a:lnTo>
                    <a:pt x="803" y="0"/>
                  </a:lnTo>
                  <a:lnTo>
                    <a:pt x="822" y="4"/>
                  </a:lnTo>
                  <a:lnTo>
                    <a:pt x="838" y="17"/>
                  </a:lnTo>
                  <a:lnTo>
                    <a:pt x="845" y="42"/>
                  </a:lnTo>
                  <a:lnTo>
                    <a:pt x="838" y="63"/>
                  </a:lnTo>
                  <a:lnTo>
                    <a:pt x="822" y="75"/>
                  </a:lnTo>
                  <a:lnTo>
                    <a:pt x="803" y="79"/>
                  </a:lnTo>
                  <a:lnTo>
                    <a:pt x="524" y="79"/>
                  </a:lnTo>
                  <a:lnTo>
                    <a:pt x="423" y="92"/>
                  </a:lnTo>
                  <a:lnTo>
                    <a:pt x="334" y="121"/>
                  </a:lnTo>
                  <a:lnTo>
                    <a:pt x="256" y="167"/>
                  </a:lnTo>
                  <a:lnTo>
                    <a:pt x="186" y="234"/>
                  </a:lnTo>
                  <a:lnTo>
                    <a:pt x="136" y="309"/>
                  </a:lnTo>
                  <a:lnTo>
                    <a:pt x="97" y="401"/>
                  </a:lnTo>
                  <a:lnTo>
                    <a:pt x="78" y="497"/>
                  </a:lnTo>
                  <a:lnTo>
                    <a:pt x="807" y="497"/>
                  </a:lnTo>
                  <a:lnTo>
                    <a:pt x="826" y="501"/>
                  </a:lnTo>
                  <a:lnTo>
                    <a:pt x="842" y="514"/>
                  </a:lnTo>
                  <a:lnTo>
                    <a:pt x="849" y="539"/>
                  </a:lnTo>
                  <a:lnTo>
                    <a:pt x="842" y="559"/>
                  </a:lnTo>
                  <a:lnTo>
                    <a:pt x="826" y="572"/>
                  </a:lnTo>
                  <a:lnTo>
                    <a:pt x="807" y="576"/>
                  </a:lnTo>
                  <a:lnTo>
                    <a:pt x="787" y="576"/>
                  </a:lnTo>
                  <a:lnTo>
                    <a:pt x="787" y="568"/>
                  </a:lnTo>
                  <a:lnTo>
                    <a:pt x="78" y="568"/>
                  </a:lnTo>
                  <a:lnTo>
                    <a:pt x="97" y="668"/>
                  </a:lnTo>
                  <a:lnTo>
                    <a:pt x="136" y="756"/>
                  </a:lnTo>
                  <a:lnTo>
                    <a:pt x="186" y="835"/>
                  </a:lnTo>
                  <a:lnTo>
                    <a:pt x="256" y="898"/>
                  </a:lnTo>
                  <a:lnTo>
                    <a:pt x="334" y="944"/>
                  </a:lnTo>
                  <a:lnTo>
                    <a:pt x="423" y="977"/>
                  </a:lnTo>
                  <a:lnTo>
                    <a:pt x="524" y="985"/>
                  </a:lnTo>
                  <a:lnTo>
                    <a:pt x="803" y="985"/>
                  </a:lnTo>
                  <a:lnTo>
                    <a:pt x="822" y="989"/>
                  </a:lnTo>
                  <a:lnTo>
                    <a:pt x="838" y="1002"/>
                  </a:lnTo>
                  <a:lnTo>
                    <a:pt x="845" y="1027"/>
                  </a:lnTo>
                  <a:lnTo>
                    <a:pt x="838" y="1052"/>
                  </a:lnTo>
                  <a:lnTo>
                    <a:pt x="822" y="1065"/>
                  </a:lnTo>
                  <a:lnTo>
                    <a:pt x="803" y="1069"/>
                  </a:lnTo>
                  <a:lnTo>
                    <a:pt x="516" y="1069"/>
                  </a:lnTo>
                  <a:lnTo>
                    <a:pt x="411" y="1056"/>
                  </a:lnTo>
                  <a:lnTo>
                    <a:pt x="314" y="1027"/>
                  </a:lnTo>
                  <a:lnTo>
                    <a:pt x="229" y="977"/>
                  </a:lnTo>
                  <a:lnTo>
                    <a:pt x="151" y="914"/>
                  </a:lnTo>
                  <a:lnTo>
                    <a:pt x="89" y="835"/>
                  </a:lnTo>
                  <a:lnTo>
                    <a:pt x="43" y="743"/>
                  </a:lnTo>
                  <a:lnTo>
                    <a:pt x="12" y="643"/>
                  </a:lnTo>
                  <a:lnTo>
                    <a:pt x="0" y="534"/>
                  </a:lnTo>
                  <a:lnTo>
                    <a:pt x="12" y="426"/>
                  </a:lnTo>
                  <a:lnTo>
                    <a:pt x="43" y="326"/>
                  </a:lnTo>
                  <a:lnTo>
                    <a:pt x="89" y="238"/>
                  </a:lnTo>
                  <a:lnTo>
                    <a:pt x="151" y="159"/>
                  </a:lnTo>
                  <a:lnTo>
                    <a:pt x="229" y="92"/>
                  </a:lnTo>
                  <a:lnTo>
                    <a:pt x="314" y="42"/>
                  </a:lnTo>
                  <a:lnTo>
                    <a:pt x="411" y="13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9373" y="2759"/>
              <a:ext cx="903" cy="1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0" y="0"/>
                </a:cxn>
                <a:cxn ang="0">
                  <a:pos x="903" y="376"/>
                </a:cxn>
                <a:cxn ang="0">
                  <a:pos x="853" y="376"/>
                </a:cxn>
                <a:cxn ang="0">
                  <a:pos x="841" y="296"/>
                </a:cxn>
                <a:cxn ang="0">
                  <a:pos x="826" y="230"/>
                </a:cxn>
                <a:cxn ang="0">
                  <a:pos x="806" y="175"/>
                </a:cxn>
                <a:cxn ang="0">
                  <a:pos x="783" y="134"/>
                </a:cxn>
                <a:cxn ang="0">
                  <a:pos x="744" y="100"/>
                </a:cxn>
                <a:cxn ang="0">
                  <a:pos x="698" y="75"/>
                </a:cxn>
                <a:cxn ang="0">
                  <a:pos x="636" y="63"/>
                </a:cxn>
                <a:cxn ang="0">
                  <a:pos x="558" y="59"/>
                </a:cxn>
                <a:cxn ang="0">
                  <a:pos x="372" y="59"/>
                </a:cxn>
                <a:cxn ang="0">
                  <a:pos x="329" y="63"/>
                </a:cxn>
                <a:cxn ang="0">
                  <a:pos x="310" y="71"/>
                </a:cxn>
                <a:cxn ang="0">
                  <a:pos x="298" y="92"/>
                </a:cxn>
                <a:cxn ang="0">
                  <a:pos x="298" y="1002"/>
                </a:cxn>
                <a:cxn ang="0">
                  <a:pos x="302" y="1019"/>
                </a:cxn>
                <a:cxn ang="0">
                  <a:pos x="318" y="1035"/>
                </a:cxn>
                <a:cxn ang="0">
                  <a:pos x="341" y="1044"/>
                </a:cxn>
                <a:cxn ang="0">
                  <a:pos x="384" y="1052"/>
                </a:cxn>
                <a:cxn ang="0">
                  <a:pos x="500" y="1052"/>
                </a:cxn>
                <a:cxn ang="0">
                  <a:pos x="500" y="1111"/>
                </a:cxn>
                <a:cxn ang="0">
                  <a:pos x="477" y="1111"/>
                </a:cxn>
                <a:cxn ang="0">
                  <a:pos x="434" y="1106"/>
                </a:cxn>
                <a:cxn ang="0">
                  <a:pos x="325" y="1106"/>
                </a:cxn>
                <a:cxn ang="0">
                  <a:pos x="271" y="1102"/>
                </a:cxn>
                <a:cxn ang="0">
                  <a:pos x="194" y="1102"/>
                </a:cxn>
                <a:cxn ang="0">
                  <a:pos x="147" y="1106"/>
                </a:cxn>
                <a:cxn ang="0">
                  <a:pos x="50" y="1106"/>
                </a:cxn>
                <a:cxn ang="0">
                  <a:pos x="15" y="1111"/>
                </a:cxn>
                <a:cxn ang="0">
                  <a:pos x="0" y="1111"/>
                </a:cxn>
                <a:cxn ang="0">
                  <a:pos x="0" y="1052"/>
                </a:cxn>
                <a:cxn ang="0">
                  <a:pos x="38" y="1052"/>
                </a:cxn>
                <a:cxn ang="0">
                  <a:pos x="97" y="1048"/>
                </a:cxn>
                <a:cxn ang="0">
                  <a:pos x="131" y="1044"/>
                </a:cxn>
                <a:cxn ang="0">
                  <a:pos x="151" y="1031"/>
                </a:cxn>
                <a:cxn ang="0">
                  <a:pos x="159" y="1010"/>
                </a:cxn>
                <a:cxn ang="0">
                  <a:pos x="159" y="105"/>
                </a:cxn>
                <a:cxn ang="0">
                  <a:pos x="155" y="84"/>
                </a:cxn>
                <a:cxn ang="0">
                  <a:pos x="143" y="71"/>
                </a:cxn>
                <a:cxn ang="0">
                  <a:pos x="124" y="63"/>
                </a:cxn>
                <a:cxn ang="0">
                  <a:pos x="89" y="59"/>
                </a:cxn>
                <a:cxn ang="0">
                  <a:pos x="0" y="59"/>
                </a:cxn>
                <a:cxn ang="0">
                  <a:pos x="0" y="0"/>
                </a:cxn>
              </a:cxnLst>
              <a:rect l="0" t="0" r="r" b="b"/>
              <a:pathLst>
                <a:path w="903" h="1111">
                  <a:moveTo>
                    <a:pt x="0" y="0"/>
                  </a:moveTo>
                  <a:lnTo>
                    <a:pt x="860" y="0"/>
                  </a:lnTo>
                  <a:lnTo>
                    <a:pt x="903" y="376"/>
                  </a:lnTo>
                  <a:lnTo>
                    <a:pt x="853" y="376"/>
                  </a:lnTo>
                  <a:lnTo>
                    <a:pt x="841" y="296"/>
                  </a:lnTo>
                  <a:lnTo>
                    <a:pt x="826" y="230"/>
                  </a:lnTo>
                  <a:lnTo>
                    <a:pt x="806" y="175"/>
                  </a:lnTo>
                  <a:lnTo>
                    <a:pt x="783" y="134"/>
                  </a:lnTo>
                  <a:lnTo>
                    <a:pt x="744" y="100"/>
                  </a:lnTo>
                  <a:lnTo>
                    <a:pt x="698" y="75"/>
                  </a:lnTo>
                  <a:lnTo>
                    <a:pt x="636" y="63"/>
                  </a:lnTo>
                  <a:lnTo>
                    <a:pt x="558" y="59"/>
                  </a:lnTo>
                  <a:lnTo>
                    <a:pt x="372" y="59"/>
                  </a:lnTo>
                  <a:lnTo>
                    <a:pt x="329" y="63"/>
                  </a:lnTo>
                  <a:lnTo>
                    <a:pt x="310" y="71"/>
                  </a:lnTo>
                  <a:lnTo>
                    <a:pt x="298" y="92"/>
                  </a:lnTo>
                  <a:lnTo>
                    <a:pt x="298" y="1002"/>
                  </a:lnTo>
                  <a:lnTo>
                    <a:pt x="302" y="1019"/>
                  </a:lnTo>
                  <a:lnTo>
                    <a:pt x="318" y="1035"/>
                  </a:lnTo>
                  <a:lnTo>
                    <a:pt x="341" y="1044"/>
                  </a:lnTo>
                  <a:lnTo>
                    <a:pt x="384" y="1052"/>
                  </a:lnTo>
                  <a:lnTo>
                    <a:pt x="500" y="1052"/>
                  </a:lnTo>
                  <a:lnTo>
                    <a:pt x="500" y="1111"/>
                  </a:lnTo>
                  <a:lnTo>
                    <a:pt x="477" y="1111"/>
                  </a:lnTo>
                  <a:lnTo>
                    <a:pt x="434" y="1106"/>
                  </a:lnTo>
                  <a:lnTo>
                    <a:pt x="325" y="1106"/>
                  </a:lnTo>
                  <a:lnTo>
                    <a:pt x="271" y="1102"/>
                  </a:lnTo>
                  <a:lnTo>
                    <a:pt x="194" y="1102"/>
                  </a:lnTo>
                  <a:lnTo>
                    <a:pt x="147" y="1106"/>
                  </a:lnTo>
                  <a:lnTo>
                    <a:pt x="50" y="1106"/>
                  </a:lnTo>
                  <a:lnTo>
                    <a:pt x="15" y="1111"/>
                  </a:lnTo>
                  <a:lnTo>
                    <a:pt x="0" y="1111"/>
                  </a:lnTo>
                  <a:lnTo>
                    <a:pt x="0" y="1052"/>
                  </a:lnTo>
                  <a:lnTo>
                    <a:pt x="38" y="1052"/>
                  </a:lnTo>
                  <a:lnTo>
                    <a:pt x="97" y="1048"/>
                  </a:lnTo>
                  <a:lnTo>
                    <a:pt x="131" y="1044"/>
                  </a:lnTo>
                  <a:lnTo>
                    <a:pt x="151" y="1031"/>
                  </a:lnTo>
                  <a:lnTo>
                    <a:pt x="159" y="1010"/>
                  </a:lnTo>
                  <a:lnTo>
                    <a:pt x="159" y="105"/>
                  </a:lnTo>
                  <a:lnTo>
                    <a:pt x="155" y="84"/>
                  </a:lnTo>
                  <a:lnTo>
                    <a:pt x="143" y="71"/>
                  </a:lnTo>
                  <a:lnTo>
                    <a:pt x="124" y="63"/>
                  </a:lnTo>
                  <a:lnTo>
                    <a:pt x="89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0474" y="1949"/>
              <a:ext cx="1679" cy="1699"/>
            </a:xfrm>
            <a:custGeom>
              <a:avLst/>
              <a:gdLst/>
              <a:ahLst/>
              <a:cxnLst>
                <a:cxn ang="0">
                  <a:pos x="1636" y="4"/>
                </a:cxn>
                <a:cxn ang="0">
                  <a:pos x="1632" y="42"/>
                </a:cxn>
                <a:cxn ang="0">
                  <a:pos x="1438" y="664"/>
                </a:cxn>
                <a:cxn ang="0">
                  <a:pos x="1326" y="1144"/>
                </a:cxn>
                <a:cxn ang="0">
                  <a:pos x="1295" y="1353"/>
                </a:cxn>
                <a:cxn ang="0">
                  <a:pos x="1283" y="1474"/>
                </a:cxn>
                <a:cxn ang="0">
                  <a:pos x="1326" y="1561"/>
                </a:cxn>
                <a:cxn ang="0">
                  <a:pos x="1388" y="1574"/>
                </a:cxn>
                <a:cxn ang="0">
                  <a:pos x="1469" y="1557"/>
                </a:cxn>
                <a:cxn ang="0">
                  <a:pos x="1493" y="1541"/>
                </a:cxn>
                <a:cxn ang="0">
                  <a:pos x="1582" y="1445"/>
                </a:cxn>
                <a:cxn ang="0">
                  <a:pos x="1659" y="1415"/>
                </a:cxn>
                <a:cxn ang="0">
                  <a:pos x="1679" y="1424"/>
                </a:cxn>
                <a:cxn ang="0">
                  <a:pos x="1648" y="1507"/>
                </a:cxn>
                <a:cxn ang="0">
                  <a:pos x="1500" y="1632"/>
                </a:cxn>
                <a:cxn ang="0">
                  <a:pos x="1233" y="1699"/>
                </a:cxn>
                <a:cxn ang="0">
                  <a:pos x="1124" y="1645"/>
                </a:cxn>
                <a:cxn ang="0">
                  <a:pos x="1109" y="1495"/>
                </a:cxn>
                <a:cxn ang="0">
                  <a:pos x="1152" y="1211"/>
                </a:cxn>
                <a:cxn ang="0">
                  <a:pos x="1183" y="931"/>
                </a:cxn>
                <a:cxn ang="0">
                  <a:pos x="543" y="1248"/>
                </a:cxn>
                <a:cxn ang="0">
                  <a:pos x="430" y="1578"/>
                </a:cxn>
                <a:cxn ang="0">
                  <a:pos x="415" y="1603"/>
                </a:cxn>
                <a:cxn ang="0">
                  <a:pos x="298" y="1674"/>
                </a:cxn>
                <a:cxn ang="0">
                  <a:pos x="256" y="1674"/>
                </a:cxn>
                <a:cxn ang="0">
                  <a:pos x="256" y="1649"/>
                </a:cxn>
                <a:cxn ang="0">
                  <a:pos x="264" y="1616"/>
                </a:cxn>
                <a:cxn ang="0">
                  <a:pos x="372" y="1290"/>
                </a:cxn>
                <a:cxn ang="0">
                  <a:pos x="473" y="931"/>
                </a:cxn>
                <a:cxn ang="0">
                  <a:pos x="271" y="927"/>
                </a:cxn>
                <a:cxn ang="0">
                  <a:pos x="310" y="864"/>
                </a:cxn>
                <a:cxn ang="0">
                  <a:pos x="430" y="806"/>
                </a:cxn>
                <a:cxn ang="0">
                  <a:pos x="539" y="668"/>
                </a:cxn>
                <a:cxn ang="0">
                  <a:pos x="562" y="556"/>
                </a:cxn>
                <a:cxn ang="0">
                  <a:pos x="585" y="409"/>
                </a:cxn>
                <a:cxn ang="0">
                  <a:pos x="605" y="242"/>
                </a:cxn>
                <a:cxn ang="0">
                  <a:pos x="585" y="167"/>
                </a:cxn>
                <a:cxn ang="0">
                  <a:pos x="500" y="130"/>
                </a:cxn>
                <a:cxn ang="0">
                  <a:pos x="314" y="171"/>
                </a:cxn>
                <a:cxn ang="0">
                  <a:pos x="213" y="284"/>
                </a:cxn>
                <a:cxn ang="0">
                  <a:pos x="116" y="414"/>
                </a:cxn>
                <a:cxn ang="0">
                  <a:pos x="23" y="451"/>
                </a:cxn>
                <a:cxn ang="0">
                  <a:pos x="0" y="443"/>
                </a:cxn>
                <a:cxn ang="0">
                  <a:pos x="23" y="384"/>
                </a:cxn>
                <a:cxn ang="0">
                  <a:pos x="155" y="209"/>
                </a:cxn>
                <a:cxn ang="0">
                  <a:pos x="415" y="46"/>
                </a:cxn>
                <a:cxn ang="0">
                  <a:pos x="659" y="4"/>
                </a:cxn>
                <a:cxn ang="0">
                  <a:pos x="768" y="50"/>
                </a:cxn>
                <a:cxn ang="0">
                  <a:pos x="791" y="159"/>
                </a:cxn>
                <a:cxn ang="0">
                  <a:pos x="772" y="322"/>
                </a:cxn>
                <a:cxn ang="0">
                  <a:pos x="713" y="643"/>
                </a:cxn>
                <a:cxn ang="0">
                  <a:pos x="1310" y="572"/>
                </a:cxn>
                <a:cxn ang="0">
                  <a:pos x="1469" y="96"/>
                </a:cxn>
                <a:cxn ang="0">
                  <a:pos x="1485" y="71"/>
                </a:cxn>
                <a:cxn ang="0">
                  <a:pos x="1621" y="0"/>
                </a:cxn>
              </a:cxnLst>
              <a:rect l="0" t="0" r="r" b="b"/>
              <a:pathLst>
                <a:path w="1679" h="1699">
                  <a:moveTo>
                    <a:pt x="1621" y="0"/>
                  </a:moveTo>
                  <a:lnTo>
                    <a:pt x="1628" y="0"/>
                  </a:lnTo>
                  <a:lnTo>
                    <a:pt x="1636" y="4"/>
                  </a:lnTo>
                  <a:lnTo>
                    <a:pt x="1640" y="9"/>
                  </a:lnTo>
                  <a:lnTo>
                    <a:pt x="1640" y="25"/>
                  </a:lnTo>
                  <a:lnTo>
                    <a:pt x="1632" y="42"/>
                  </a:lnTo>
                  <a:lnTo>
                    <a:pt x="1559" y="263"/>
                  </a:lnTo>
                  <a:lnTo>
                    <a:pt x="1493" y="472"/>
                  </a:lnTo>
                  <a:lnTo>
                    <a:pt x="1438" y="664"/>
                  </a:lnTo>
                  <a:lnTo>
                    <a:pt x="1392" y="844"/>
                  </a:lnTo>
                  <a:lnTo>
                    <a:pt x="1353" y="1002"/>
                  </a:lnTo>
                  <a:lnTo>
                    <a:pt x="1326" y="1144"/>
                  </a:lnTo>
                  <a:lnTo>
                    <a:pt x="1307" y="1265"/>
                  </a:lnTo>
                  <a:lnTo>
                    <a:pt x="1303" y="1303"/>
                  </a:lnTo>
                  <a:lnTo>
                    <a:pt x="1295" y="1353"/>
                  </a:lnTo>
                  <a:lnTo>
                    <a:pt x="1291" y="1403"/>
                  </a:lnTo>
                  <a:lnTo>
                    <a:pt x="1283" y="1445"/>
                  </a:lnTo>
                  <a:lnTo>
                    <a:pt x="1283" y="1474"/>
                  </a:lnTo>
                  <a:lnTo>
                    <a:pt x="1287" y="1511"/>
                  </a:lnTo>
                  <a:lnTo>
                    <a:pt x="1303" y="1541"/>
                  </a:lnTo>
                  <a:lnTo>
                    <a:pt x="1326" y="1561"/>
                  </a:lnTo>
                  <a:lnTo>
                    <a:pt x="1349" y="1570"/>
                  </a:lnTo>
                  <a:lnTo>
                    <a:pt x="1373" y="1574"/>
                  </a:lnTo>
                  <a:lnTo>
                    <a:pt x="1388" y="1574"/>
                  </a:lnTo>
                  <a:lnTo>
                    <a:pt x="1442" y="1566"/>
                  </a:lnTo>
                  <a:lnTo>
                    <a:pt x="1458" y="1561"/>
                  </a:lnTo>
                  <a:lnTo>
                    <a:pt x="1469" y="1557"/>
                  </a:lnTo>
                  <a:lnTo>
                    <a:pt x="1481" y="1557"/>
                  </a:lnTo>
                  <a:lnTo>
                    <a:pt x="1489" y="1549"/>
                  </a:lnTo>
                  <a:lnTo>
                    <a:pt x="1493" y="1541"/>
                  </a:lnTo>
                  <a:lnTo>
                    <a:pt x="1516" y="1499"/>
                  </a:lnTo>
                  <a:lnTo>
                    <a:pt x="1547" y="1465"/>
                  </a:lnTo>
                  <a:lnTo>
                    <a:pt x="1582" y="1445"/>
                  </a:lnTo>
                  <a:lnTo>
                    <a:pt x="1617" y="1428"/>
                  </a:lnTo>
                  <a:lnTo>
                    <a:pt x="1644" y="1420"/>
                  </a:lnTo>
                  <a:lnTo>
                    <a:pt x="1659" y="1415"/>
                  </a:lnTo>
                  <a:lnTo>
                    <a:pt x="1667" y="1415"/>
                  </a:lnTo>
                  <a:lnTo>
                    <a:pt x="1671" y="1420"/>
                  </a:lnTo>
                  <a:lnTo>
                    <a:pt x="1679" y="1424"/>
                  </a:lnTo>
                  <a:lnTo>
                    <a:pt x="1679" y="1432"/>
                  </a:lnTo>
                  <a:lnTo>
                    <a:pt x="1671" y="1465"/>
                  </a:lnTo>
                  <a:lnTo>
                    <a:pt x="1648" y="1507"/>
                  </a:lnTo>
                  <a:lnTo>
                    <a:pt x="1613" y="1549"/>
                  </a:lnTo>
                  <a:lnTo>
                    <a:pt x="1563" y="1595"/>
                  </a:lnTo>
                  <a:lnTo>
                    <a:pt x="1500" y="1632"/>
                  </a:lnTo>
                  <a:lnTo>
                    <a:pt x="1423" y="1670"/>
                  </a:lnTo>
                  <a:lnTo>
                    <a:pt x="1334" y="1691"/>
                  </a:lnTo>
                  <a:lnTo>
                    <a:pt x="1233" y="1699"/>
                  </a:lnTo>
                  <a:lnTo>
                    <a:pt x="1186" y="1691"/>
                  </a:lnTo>
                  <a:lnTo>
                    <a:pt x="1148" y="1674"/>
                  </a:lnTo>
                  <a:lnTo>
                    <a:pt x="1124" y="1645"/>
                  </a:lnTo>
                  <a:lnTo>
                    <a:pt x="1109" y="1612"/>
                  </a:lnTo>
                  <a:lnTo>
                    <a:pt x="1105" y="1570"/>
                  </a:lnTo>
                  <a:lnTo>
                    <a:pt x="1109" y="1495"/>
                  </a:lnTo>
                  <a:lnTo>
                    <a:pt x="1120" y="1407"/>
                  </a:lnTo>
                  <a:lnTo>
                    <a:pt x="1136" y="1307"/>
                  </a:lnTo>
                  <a:lnTo>
                    <a:pt x="1152" y="1211"/>
                  </a:lnTo>
                  <a:lnTo>
                    <a:pt x="1171" y="1115"/>
                  </a:lnTo>
                  <a:lnTo>
                    <a:pt x="1217" y="915"/>
                  </a:lnTo>
                  <a:lnTo>
                    <a:pt x="1183" y="931"/>
                  </a:lnTo>
                  <a:lnTo>
                    <a:pt x="1148" y="935"/>
                  </a:lnTo>
                  <a:lnTo>
                    <a:pt x="636" y="935"/>
                  </a:lnTo>
                  <a:lnTo>
                    <a:pt x="543" y="1248"/>
                  </a:lnTo>
                  <a:lnTo>
                    <a:pt x="438" y="1561"/>
                  </a:lnTo>
                  <a:lnTo>
                    <a:pt x="434" y="1574"/>
                  </a:lnTo>
                  <a:lnTo>
                    <a:pt x="430" y="1578"/>
                  </a:lnTo>
                  <a:lnTo>
                    <a:pt x="426" y="1587"/>
                  </a:lnTo>
                  <a:lnTo>
                    <a:pt x="419" y="1595"/>
                  </a:lnTo>
                  <a:lnTo>
                    <a:pt x="415" y="1603"/>
                  </a:lnTo>
                  <a:lnTo>
                    <a:pt x="376" y="1632"/>
                  </a:lnTo>
                  <a:lnTo>
                    <a:pt x="337" y="1658"/>
                  </a:lnTo>
                  <a:lnTo>
                    <a:pt x="298" y="1674"/>
                  </a:lnTo>
                  <a:lnTo>
                    <a:pt x="271" y="1678"/>
                  </a:lnTo>
                  <a:lnTo>
                    <a:pt x="264" y="1678"/>
                  </a:lnTo>
                  <a:lnTo>
                    <a:pt x="256" y="1674"/>
                  </a:lnTo>
                  <a:lnTo>
                    <a:pt x="252" y="1670"/>
                  </a:lnTo>
                  <a:lnTo>
                    <a:pt x="252" y="1653"/>
                  </a:lnTo>
                  <a:lnTo>
                    <a:pt x="256" y="1649"/>
                  </a:lnTo>
                  <a:lnTo>
                    <a:pt x="256" y="1641"/>
                  </a:lnTo>
                  <a:lnTo>
                    <a:pt x="260" y="1632"/>
                  </a:lnTo>
                  <a:lnTo>
                    <a:pt x="264" y="1616"/>
                  </a:lnTo>
                  <a:lnTo>
                    <a:pt x="271" y="1599"/>
                  </a:lnTo>
                  <a:lnTo>
                    <a:pt x="326" y="1436"/>
                  </a:lnTo>
                  <a:lnTo>
                    <a:pt x="372" y="1290"/>
                  </a:lnTo>
                  <a:lnTo>
                    <a:pt x="411" y="1152"/>
                  </a:lnTo>
                  <a:lnTo>
                    <a:pt x="446" y="1036"/>
                  </a:lnTo>
                  <a:lnTo>
                    <a:pt x="473" y="931"/>
                  </a:lnTo>
                  <a:lnTo>
                    <a:pt x="279" y="931"/>
                  </a:lnTo>
                  <a:lnTo>
                    <a:pt x="275" y="927"/>
                  </a:lnTo>
                  <a:lnTo>
                    <a:pt x="271" y="927"/>
                  </a:lnTo>
                  <a:lnTo>
                    <a:pt x="271" y="919"/>
                  </a:lnTo>
                  <a:lnTo>
                    <a:pt x="283" y="894"/>
                  </a:lnTo>
                  <a:lnTo>
                    <a:pt x="310" y="864"/>
                  </a:lnTo>
                  <a:lnTo>
                    <a:pt x="349" y="835"/>
                  </a:lnTo>
                  <a:lnTo>
                    <a:pt x="392" y="814"/>
                  </a:lnTo>
                  <a:lnTo>
                    <a:pt x="430" y="806"/>
                  </a:lnTo>
                  <a:lnTo>
                    <a:pt x="508" y="806"/>
                  </a:lnTo>
                  <a:lnTo>
                    <a:pt x="527" y="731"/>
                  </a:lnTo>
                  <a:lnTo>
                    <a:pt x="539" y="668"/>
                  </a:lnTo>
                  <a:lnTo>
                    <a:pt x="547" y="622"/>
                  </a:lnTo>
                  <a:lnTo>
                    <a:pt x="554" y="585"/>
                  </a:lnTo>
                  <a:lnTo>
                    <a:pt x="562" y="556"/>
                  </a:lnTo>
                  <a:lnTo>
                    <a:pt x="566" y="530"/>
                  </a:lnTo>
                  <a:lnTo>
                    <a:pt x="570" y="501"/>
                  </a:lnTo>
                  <a:lnTo>
                    <a:pt x="585" y="409"/>
                  </a:lnTo>
                  <a:lnTo>
                    <a:pt x="593" y="334"/>
                  </a:lnTo>
                  <a:lnTo>
                    <a:pt x="601" y="280"/>
                  </a:lnTo>
                  <a:lnTo>
                    <a:pt x="605" y="242"/>
                  </a:lnTo>
                  <a:lnTo>
                    <a:pt x="605" y="209"/>
                  </a:lnTo>
                  <a:lnTo>
                    <a:pt x="597" y="188"/>
                  </a:lnTo>
                  <a:lnTo>
                    <a:pt x="585" y="167"/>
                  </a:lnTo>
                  <a:lnTo>
                    <a:pt x="566" y="146"/>
                  </a:lnTo>
                  <a:lnTo>
                    <a:pt x="539" y="134"/>
                  </a:lnTo>
                  <a:lnTo>
                    <a:pt x="500" y="130"/>
                  </a:lnTo>
                  <a:lnTo>
                    <a:pt x="426" y="134"/>
                  </a:lnTo>
                  <a:lnTo>
                    <a:pt x="364" y="151"/>
                  </a:lnTo>
                  <a:lnTo>
                    <a:pt x="314" y="171"/>
                  </a:lnTo>
                  <a:lnTo>
                    <a:pt x="271" y="205"/>
                  </a:lnTo>
                  <a:lnTo>
                    <a:pt x="240" y="242"/>
                  </a:lnTo>
                  <a:lnTo>
                    <a:pt x="213" y="284"/>
                  </a:lnTo>
                  <a:lnTo>
                    <a:pt x="186" y="334"/>
                  </a:lnTo>
                  <a:lnTo>
                    <a:pt x="155" y="380"/>
                  </a:lnTo>
                  <a:lnTo>
                    <a:pt x="116" y="414"/>
                  </a:lnTo>
                  <a:lnTo>
                    <a:pt x="74" y="434"/>
                  </a:lnTo>
                  <a:lnTo>
                    <a:pt x="43" y="447"/>
                  </a:lnTo>
                  <a:lnTo>
                    <a:pt x="23" y="451"/>
                  </a:lnTo>
                  <a:lnTo>
                    <a:pt x="12" y="451"/>
                  </a:lnTo>
                  <a:lnTo>
                    <a:pt x="8" y="447"/>
                  </a:lnTo>
                  <a:lnTo>
                    <a:pt x="0" y="443"/>
                  </a:lnTo>
                  <a:lnTo>
                    <a:pt x="0" y="439"/>
                  </a:lnTo>
                  <a:lnTo>
                    <a:pt x="4" y="422"/>
                  </a:lnTo>
                  <a:lnTo>
                    <a:pt x="23" y="384"/>
                  </a:lnTo>
                  <a:lnTo>
                    <a:pt x="50" y="334"/>
                  </a:lnTo>
                  <a:lnTo>
                    <a:pt x="93" y="272"/>
                  </a:lnTo>
                  <a:lnTo>
                    <a:pt x="155" y="209"/>
                  </a:lnTo>
                  <a:lnTo>
                    <a:pt x="233" y="142"/>
                  </a:lnTo>
                  <a:lnTo>
                    <a:pt x="318" y="92"/>
                  </a:lnTo>
                  <a:lnTo>
                    <a:pt x="415" y="46"/>
                  </a:lnTo>
                  <a:lnTo>
                    <a:pt x="523" y="17"/>
                  </a:lnTo>
                  <a:lnTo>
                    <a:pt x="644" y="4"/>
                  </a:lnTo>
                  <a:lnTo>
                    <a:pt x="659" y="4"/>
                  </a:lnTo>
                  <a:lnTo>
                    <a:pt x="713" y="13"/>
                  </a:lnTo>
                  <a:lnTo>
                    <a:pt x="740" y="30"/>
                  </a:lnTo>
                  <a:lnTo>
                    <a:pt x="768" y="50"/>
                  </a:lnTo>
                  <a:lnTo>
                    <a:pt x="783" y="88"/>
                  </a:lnTo>
                  <a:lnTo>
                    <a:pt x="791" y="134"/>
                  </a:lnTo>
                  <a:lnTo>
                    <a:pt x="791" y="159"/>
                  </a:lnTo>
                  <a:lnTo>
                    <a:pt x="787" y="201"/>
                  </a:lnTo>
                  <a:lnTo>
                    <a:pt x="779" y="255"/>
                  </a:lnTo>
                  <a:lnTo>
                    <a:pt x="772" y="322"/>
                  </a:lnTo>
                  <a:lnTo>
                    <a:pt x="764" y="397"/>
                  </a:lnTo>
                  <a:lnTo>
                    <a:pt x="752" y="472"/>
                  </a:lnTo>
                  <a:lnTo>
                    <a:pt x="713" y="643"/>
                  </a:lnTo>
                  <a:lnTo>
                    <a:pt x="675" y="810"/>
                  </a:lnTo>
                  <a:lnTo>
                    <a:pt x="1241" y="810"/>
                  </a:lnTo>
                  <a:lnTo>
                    <a:pt x="1310" y="572"/>
                  </a:lnTo>
                  <a:lnTo>
                    <a:pt x="1380" y="343"/>
                  </a:lnTo>
                  <a:lnTo>
                    <a:pt x="1462" y="113"/>
                  </a:lnTo>
                  <a:lnTo>
                    <a:pt x="1469" y="96"/>
                  </a:lnTo>
                  <a:lnTo>
                    <a:pt x="1473" y="84"/>
                  </a:lnTo>
                  <a:lnTo>
                    <a:pt x="1481" y="80"/>
                  </a:lnTo>
                  <a:lnTo>
                    <a:pt x="1485" y="71"/>
                  </a:lnTo>
                  <a:lnTo>
                    <a:pt x="1555" y="21"/>
                  </a:lnTo>
                  <a:lnTo>
                    <a:pt x="1590" y="4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2304" y="3151"/>
              <a:ext cx="880" cy="1073"/>
            </a:xfrm>
            <a:custGeom>
              <a:avLst/>
              <a:gdLst/>
              <a:ahLst/>
              <a:cxnLst>
                <a:cxn ang="0">
                  <a:pos x="384" y="9"/>
                </a:cxn>
                <a:cxn ang="0">
                  <a:pos x="485" y="76"/>
                </a:cxn>
                <a:cxn ang="0">
                  <a:pos x="555" y="180"/>
                </a:cxn>
                <a:cxn ang="0">
                  <a:pos x="597" y="301"/>
                </a:cxn>
                <a:cxn ang="0">
                  <a:pos x="624" y="414"/>
                </a:cxn>
                <a:cxn ang="0">
                  <a:pos x="632" y="493"/>
                </a:cxn>
                <a:cxn ang="0">
                  <a:pos x="690" y="339"/>
                </a:cxn>
                <a:cxn ang="0">
                  <a:pos x="783" y="134"/>
                </a:cxn>
                <a:cxn ang="0">
                  <a:pos x="822" y="42"/>
                </a:cxn>
                <a:cxn ang="0">
                  <a:pos x="842" y="17"/>
                </a:cxn>
                <a:cxn ang="0">
                  <a:pos x="865" y="13"/>
                </a:cxn>
                <a:cxn ang="0">
                  <a:pos x="876" y="17"/>
                </a:cxn>
                <a:cxn ang="0">
                  <a:pos x="880" y="34"/>
                </a:cxn>
                <a:cxn ang="0">
                  <a:pos x="834" y="130"/>
                </a:cxn>
                <a:cxn ang="0">
                  <a:pos x="779" y="251"/>
                </a:cxn>
                <a:cxn ang="0">
                  <a:pos x="748" y="326"/>
                </a:cxn>
                <a:cxn ang="0">
                  <a:pos x="714" y="422"/>
                </a:cxn>
                <a:cxn ang="0">
                  <a:pos x="667" y="543"/>
                </a:cxn>
                <a:cxn ang="0">
                  <a:pos x="628" y="685"/>
                </a:cxn>
                <a:cxn ang="0">
                  <a:pos x="597" y="856"/>
                </a:cxn>
                <a:cxn ang="0">
                  <a:pos x="566" y="990"/>
                </a:cxn>
                <a:cxn ang="0">
                  <a:pos x="543" y="1057"/>
                </a:cxn>
                <a:cxn ang="0">
                  <a:pos x="524" y="1073"/>
                </a:cxn>
                <a:cxn ang="0">
                  <a:pos x="496" y="1061"/>
                </a:cxn>
                <a:cxn ang="0">
                  <a:pos x="489" y="1040"/>
                </a:cxn>
                <a:cxn ang="0">
                  <a:pos x="493" y="998"/>
                </a:cxn>
                <a:cxn ang="0">
                  <a:pos x="516" y="881"/>
                </a:cxn>
                <a:cxn ang="0">
                  <a:pos x="551" y="744"/>
                </a:cxn>
                <a:cxn ang="0">
                  <a:pos x="574" y="664"/>
                </a:cxn>
                <a:cxn ang="0">
                  <a:pos x="582" y="610"/>
                </a:cxn>
                <a:cxn ang="0">
                  <a:pos x="578" y="451"/>
                </a:cxn>
                <a:cxn ang="0">
                  <a:pos x="555" y="334"/>
                </a:cxn>
                <a:cxn ang="0">
                  <a:pos x="508" y="234"/>
                </a:cxn>
                <a:cxn ang="0">
                  <a:pos x="427" y="159"/>
                </a:cxn>
                <a:cxn ang="0">
                  <a:pos x="303" y="130"/>
                </a:cxn>
                <a:cxn ang="0">
                  <a:pos x="182" y="155"/>
                </a:cxn>
                <a:cxn ang="0">
                  <a:pos x="85" y="230"/>
                </a:cxn>
                <a:cxn ang="0">
                  <a:pos x="50" y="297"/>
                </a:cxn>
                <a:cxn ang="0">
                  <a:pos x="43" y="309"/>
                </a:cxn>
                <a:cxn ang="0">
                  <a:pos x="12" y="314"/>
                </a:cxn>
                <a:cxn ang="0">
                  <a:pos x="0" y="305"/>
                </a:cxn>
                <a:cxn ang="0">
                  <a:pos x="12" y="247"/>
                </a:cxn>
                <a:cxn ang="0">
                  <a:pos x="66" y="151"/>
                </a:cxn>
                <a:cxn ang="0">
                  <a:pos x="151" y="63"/>
                </a:cxn>
                <a:cxn ang="0">
                  <a:pos x="256" y="9"/>
                </a:cxn>
              </a:cxnLst>
              <a:rect l="0" t="0" r="r" b="b"/>
              <a:pathLst>
                <a:path w="880" h="1073">
                  <a:moveTo>
                    <a:pt x="322" y="0"/>
                  </a:moveTo>
                  <a:lnTo>
                    <a:pt x="384" y="9"/>
                  </a:lnTo>
                  <a:lnTo>
                    <a:pt x="442" y="34"/>
                  </a:lnTo>
                  <a:lnTo>
                    <a:pt x="485" y="76"/>
                  </a:lnTo>
                  <a:lnTo>
                    <a:pt x="524" y="126"/>
                  </a:lnTo>
                  <a:lnTo>
                    <a:pt x="555" y="180"/>
                  </a:lnTo>
                  <a:lnTo>
                    <a:pt x="582" y="243"/>
                  </a:lnTo>
                  <a:lnTo>
                    <a:pt x="597" y="301"/>
                  </a:lnTo>
                  <a:lnTo>
                    <a:pt x="613" y="364"/>
                  </a:lnTo>
                  <a:lnTo>
                    <a:pt x="624" y="414"/>
                  </a:lnTo>
                  <a:lnTo>
                    <a:pt x="628" y="460"/>
                  </a:lnTo>
                  <a:lnTo>
                    <a:pt x="632" y="493"/>
                  </a:lnTo>
                  <a:lnTo>
                    <a:pt x="659" y="418"/>
                  </a:lnTo>
                  <a:lnTo>
                    <a:pt x="690" y="339"/>
                  </a:lnTo>
                  <a:lnTo>
                    <a:pt x="752" y="197"/>
                  </a:lnTo>
                  <a:lnTo>
                    <a:pt x="783" y="134"/>
                  </a:lnTo>
                  <a:lnTo>
                    <a:pt x="807" y="84"/>
                  </a:lnTo>
                  <a:lnTo>
                    <a:pt x="822" y="42"/>
                  </a:lnTo>
                  <a:lnTo>
                    <a:pt x="834" y="21"/>
                  </a:lnTo>
                  <a:lnTo>
                    <a:pt x="842" y="17"/>
                  </a:lnTo>
                  <a:lnTo>
                    <a:pt x="845" y="13"/>
                  </a:lnTo>
                  <a:lnTo>
                    <a:pt x="865" y="13"/>
                  </a:lnTo>
                  <a:lnTo>
                    <a:pt x="869" y="17"/>
                  </a:lnTo>
                  <a:lnTo>
                    <a:pt x="876" y="17"/>
                  </a:lnTo>
                  <a:lnTo>
                    <a:pt x="880" y="21"/>
                  </a:lnTo>
                  <a:lnTo>
                    <a:pt x="880" y="34"/>
                  </a:lnTo>
                  <a:lnTo>
                    <a:pt x="873" y="51"/>
                  </a:lnTo>
                  <a:lnTo>
                    <a:pt x="834" y="130"/>
                  </a:lnTo>
                  <a:lnTo>
                    <a:pt x="803" y="197"/>
                  </a:lnTo>
                  <a:lnTo>
                    <a:pt x="779" y="251"/>
                  </a:lnTo>
                  <a:lnTo>
                    <a:pt x="764" y="293"/>
                  </a:lnTo>
                  <a:lnTo>
                    <a:pt x="748" y="326"/>
                  </a:lnTo>
                  <a:lnTo>
                    <a:pt x="733" y="368"/>
                  </a:lnTo>
                  <a:lnTo>
                    <a:pt x="714" y="422"/>
                  </a:lnTo>
                  <a:lnTo>
                    <a:pt x="690" y="481"/>
                  </a:lnTo>
                  <a:lnTo>
                    <a:pt x="667" y="543"/>
                  </a:lnTo>
                  <a:lnTo>
                    <a:pt x="648" y="602"/>
                  </a:lnTo>
                  <a:lnTo>
                    <a:pt x="628" y="685"/>
                  </a:lnTo>
                  <a:lnTo>
                    <a:pt x="613" y="773"/>
                  </a:lnTo>
                  <a:lnTo>
                    <a:pt x="597" y="856"/>
                  </a:lnTo>
                  <a:lnTo>
                    <a:pt x="582" y="931"/>
                  </a:lnTo>
                  <a:lnTo>
                    <a:pt x="566" y="990"/>
                  </a:lnTo>
                  <a:lnTo>
                    <a:pt x="555" y="1032"/>
                  </a:lnTo>
                  <a:lnTo>
                    <a:pt x="543" y="1057"/>
                  </a:lnTo>
                  <a:lnTo>
                    <a:pt x="531" y="1069"/>
                  </a:lnTo>
                  <a:lnTo>
                    <a:pt x="524" y="1073"/>
                  </a:lnTo>
                  <a:lnTo>
                    <a:pt x="508" y="1073"/>
                  </a:lnTo>
                  <a:lnTo>
                    <a:pt x="496" y="1061"/>
                  </a:lnTo>
                  <a:lnTo>
                    <a:pt x="493" y="1048"/>
                  </a:lnTo>
                  <a:lnTo>
                    <a:pt x="489" y="1040"/>
                  </a:lnTo>
                  <a:lnTo>
                    <a:pt x="489" y="1032"/>
                  </a:lnTo>
                  <a:lnTo>
                    <a:pt x="493" y="998"/>
                  </a:lnTo>
                  <a:lnTo>
                    <a:pt x="500" y="944"/>
                  </a:lnTo>
                  <a:lnTo>
                    <a:pt x="516" y="881"/>
                  </a:lnTo>
                  <a:lnTo>
                    <a:pt x="535" y="815"/>
                  </a:lnTo>
                  <a:lnTo>
                    <a:pt x="551" y="744"/>
                  </a:lnTo>
                  <a:lnTo>
                    <a:pt x="570" y="677"/>
                  </a:lnTo>
                  <a:lnTo>
                    <a:pt x="574" y="664"/>
                  </a:lnTo>
                  <a:lnTo>
                    <a:pt x="578" y="643"/>
                  </a:lnTo>
                  <a:lnTo>
                    <a:pt x="582" y="610"/>
                  </a:lnTo>
                  <a:lnTo>
                    <a:pt x="582" y="506"/>
                  </a:lnTo>
                  <a:lnTo>
                    <a:pt x="578" y="451"/>
                  </a:lnTo>
                  <a:lnTo>
                    <a:pt x="570" y="393"/>
                  </a:lnTo>
                  <a:lnTo>
                    <a:pt x="555" y="334"/>
                  </a:lnTo>
                  <a:lnTo>
                    <a:pt x="535" y="284"/>
                  </a:lnTo>
                  <a:lnTo>
                    <a:pt x="508" y="234"/>
                  </a:lnTo>
                  <a:lnTo>
                    <a:pt x="473" y="193"/>
                  </a:lnTo>
                  <a:lnTo>
                    <a:pt x="427" y="159"/>
                  </a:lnTo>
                  <a:lnTo>
                    <a:pt x="372" y="138"/>
                  </a:lnTo>
                  <a:lnTo>
                    <a:pt x="303" y="130"/>
                  </a:lnTo>
                  <a:lnTo>
                    <a:pt x="240" y="138"/>
                  </a:lnTo>
                  <a:lnTo>
                    <a:pt x="182" y="155"/>
                  </a:lnTo>
                  <a:lnTo>
                    <a:pt x="128" y="188"/>
                  </a:lnTo>
                  <a:lnTo>
                    <a:pt x="85" y="230"/>
                  </a:lnTo>
                  <a:lnTo>
                    <a:pt x="54" y="284"/>
                  </a:lnTo>
                  <a:lnTo>
                    <a:pt x="50" y="297"/>
                  </a:lnTo>
                  <a:lnTo>
                    <a:pt x="47" y="305"/>
                  </a:lnTo>
                  <a:lnTo>
                    <a:pt x="43" y="309"/>
                  </a:lnTo>
                  <a:lnTo>
                    <a:pt x="35" y="314"/>
                  </a:lnTo>
                  <a:lnTo>
                    <a:pt x="12" y="314"/>
                  </a:lnTo>
                  <a:lnTo>
                    <a:pt x="4" y="309"/>
                  </a:lnTo>
                  <a:lnTo>
                    <a:pt x="0" y="305"/>
                  </a:lnTo>
                  <a:lnTo>
                    <a:pt x="0" y="297"/>
                  </a:lnTo>
                  <a:lnTo>
                    <a:pt x="12" y="247"/>
                  </a:lnTo>
                  <a:lnTo>
                    <a:pt x="31" y="201"/>
                  </a:lnTo>
                  <a:lnTo>
                    <a:pt x="66" y="151"/>
                  </a:lnTo>
                  <a:lnTo>
                    <a:pt x="113" y="97"/>
                  </a:lnTo>
                  <a:lnTo>
                    <a:pt x="151" y="63"/>
                  </a:lnTo>
                  <a:lnTo>
                    <a:pt x="202" y="30"/>
                  </a:lnTo>
                  <a:lnTo>
                    <a:pt x="256" y="9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334000" y="1828800"/>
            <a:ext cx="2039786" cy="609600"/>
            <a:chOff x="3128" y="1798"/>
            <a:chExt cx="8121" cy="2427"/>
          </a:xfrm>
          <a:solidFill>
            <a:srgbClr val="0000FF"/>
          </a:solidFill>
        </p:grpSpPr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3128" y="1967"/>
              <a:ext cx="1583" cy="1576"/>
            </a:xfrm>
            <a:custGeom>
              <a:avLst/>
              <a:gdLst/>
              <a:ahLst/>
              <a:cxnLst>
                <a:cxn ang="0">
                  <a:pos x="1568" y="3"/>
                </a:cxn>
                <a:cxn ang="0">
                  <a:pos x="1581" y="62"/>
                </a:cxn>
                <a:cxn ang="0">
                  <a:pos x="1528" y="508"/>
                </a:cxn>
                <a:cxn ang="0">
                  <a:pos x="1497" y="522"/>
                </a:cxn>
                <a:cxn ang="0">
                  <a:pos x="1480" y="503"/>
                </a:cxn>
                <a:cxn ang="0">
                  <a:pos x="1487" y="396"/>
                </a:cxn>
                <a:cxn ang="0">
                  <a:pos x="1487" y="269"/>
                </a:cxn>
                <a:cxn ang="0">
                  <a:pos x="1439" y="143"/>
                </a:cxn>
                <a:cxn ang="0">
                  <a:pos x="1306" y="81"/>
                </a:cxn>
                <a:cxn ang="0">
                  <a:pos x="809" y="70"/>
                </a:cxn>
                <a:cxn ang="0">
                  <a:pos x="751" y="102"/>
                </a:cxn>
                <a:cxn ang="0">
                  <a:pos x="602" y="721"/>
                </a:cxn>
                <a:cxn ang="0">
                  <a:pos x="928" y="710"/>
                </a:cxn>
                <a:cxn ang="0">
                  <a:pos x="1033" y="643"/>
                </a:cxn>
                <a:cxn ang="0">
                  <a:pos x="1091" y="490"/>
                </a:cxn>
                <a:cxn ang="0">
                  <a:pos x="1109" y="452"/>
                </a:cxn>
                <a:cxn ang="0">
                  <a:pos x="1137" y="455"/>
                </a:cxn>
                <a:cxn ang="0">
                  <a:pos x="1023" y="1016"/>
                </a:cxn>
                <a:cxn ang="0">
                  <a:pos x="993" y="1059"/>
                </a:cxn>
                <a:cxn ang="0">
                  <a:pos x="963" y="1043"/>
                </a:cxn>
                <a:cxn ang="0">
                  <a:pos x="970" y="1011"/>
                </a:cxn>
                <a:cxn ang="0">
                  <a:pos x="988" y="922"/>
                </a:cxn>
                <a:cxn ang="0">
                  <a:pos x="980" y="844"/>
                </a:cxn>
                <a:cxn ang="0">
                  <a:pos x="933" y="804"/>
                </a:cxn>
                <a:cxn ang="0">
                  <a:pos x="804" y="791"/>
                </a:cxn>
                <a:cxn ang="0">
                  <a:pos x="433" y="1449"/>
                </a:cxn>
                <a:cxn ang="0">
                  <a:pos x="438" y="1495"/>
                </a:cxn>
                <a:cxn ang="0">
                  <a:pos x="822" y="1500"/>
                </a:cxn>
                <a:cxn ang="0">
                  <a:pos x="1051" y="1471"/>
                </a:cxn>
                <a:cxn ang="0">
                  <a:pos x="1205" y="1382"/>
                </a:cxn>
                <a:cxn ang="0">
                  <a:pos x="1316" y="1226"/>
                </a:cxn>
                <a:cxn ang="0">
                  <a:pos x="1417" y="1003"/>
                </a:cxn>
                <a:cxn ang="0">
                  <a:pos x="1437" y="973"/>
                </a:cxn>
                <a:cxn ang="0">
                  <a:pos x="1470" y="987"/>
                </a:cxn>
                <a:cxn ang="0">
                  <a:pos x="1472" y="1003"/>
                </a:cxn>
                <a:cxn ang="0">
                  <a:pos x="1462" y="1033"/>
                </a:cxn>
                <a:cxn ang="0">
                  <a:pos x="1248" y="1557"/>
                </a:cxn>
                <a:cxn ang="0">
                  <a:pos x="32" y="1576"/>
                </a:cxn>
                <a:cxn ang="0">
                  <a:pos x="0" y="1546"/>
                </a:cxn>
                <a:cxn ang="0">
                  <a:pos x="22" y="1506"/>
                </a:cxn>
                <a:cxn ang="0">
                  <a:pos x="161" y="1498"/>
                </a:cxn>
                <a:cxn ang="0">
                  <a:pos x="232" y="1468"/>
                </a:cxn>
                <a:cxn ang="0">
                  <a:pos x="547" y="167"/>
                </a:cxn>
                <a:cxn ang="0">
                  <a:pos x="557" y="119"/>
                </a:cxn>
                <a:cxn ang="0">
                  <a:pos x="537" y="84"/>
                </a:cxn>
                <a:cxn ang="0">
                  <a:pos x="453" y="70"/>
                </a:cxn>
                <a:cxn ang="0">
                  <a:pos x="358" y="59"/>
                </a:cxn>
                <a:cxn ang="0">
                  <a:pos x="365" y="8"/>
                </a:cxn>
              </a:cxnLst>
              <a:rect l="0" t="0" r="r" b="b"/>
              <a:pathLst>
                <a:path w="1583" h="1576">
                  <a:moveTo>
                    <a:pt x="396" y="0"/>
                  </a:moveTo>
                  <a:lnTo>
                    <a:pt x="1550" y="0"/>
                  </a:lnTo>
                  <a:lnTo>
                    <a:pt x="1568" y="3"/>
                  </a:lnTo>
                  <a:lnTo>
                    <a:pt x="1581" y="14"/>
                  </a:lnTo>
                  <a:lnTo>
                    <a:pt x="1583" y="33"/>
                  </a:lnTo>
                  <a:lnTo>
                    <a:pt x="1581" y="62"/>
                  </a:lnTo>
                  <a:lnTo>
                    <a:pt x="1535" y="463"/>
                  </a:lnTo>
                  <a:lnTo>
                    <a:pt x="1533" y="492"/>
                  </a:lnTo>
                  <a:lnTo>
                    <a:pt x="1528" y="508"/>
                  </a:lnTo>
                  <a:lnTo>
                    <a:pt x="1520" y="519"/>
                  </a:lnTo>
                  <a:lnTo>
                    <a:pt x="1505" y="522"/>
                  </a:lnTo>
                  <a:lnTo>
                    <a:pt x="1497" y="522"/>
                  </a:lnTo>
                  <a:lnTo>
                    <a:pt x="1490" y="519"/>
                  </a:lnTo>
                  <a:lnTo>
                    <a:pt x="1485" y="514"/>
                  </a:lnTo>
                  <a:lnTo>
                    <a:pt x="1480" y="503"/>
                  </a:lnTo>
                  <a:lnTo>
                    <a:pt x="1480" y="452"/>
                  </a:lnTo>
                  <a:lnTo>
                    <a:pt x="1485" y="420"/>
                  </a:lnTo>
                  <a:lnTo>
                    <a:pt x="1487" y="396"/>
                  </a:lnTo>
                  <a:lnTo>
                    <a:pt x="1490" y="377"/>
                  </a:lnTo>
                  <a:lnTo>
                    <a:pt x="1490" y="328"/>
                  </a:lnTo>
                  <a:lnTo>
                    <a:pt x="1487" y="269"/>
                  </a:lnTo>
                  <a:lnTo>
                    <a:pt x="1480" y="221"/>
                  </a:lnTo>
                  <a:lnTo>
                    <a:pt x="1462" y="178"/>
                  </a:lnTo>
                  <a:lnTo>
                    <a:pt x="1439" y="143"/>
                  </a:lnTo>
                  <a:lnTo>
                    <a:pt x="1407" y="116"/>
                  </a:lnTo>
                  <a:lnTo>
                    <a:pt x="1361" y="94"/>
                  </a:lnTo>
                  <a:lnTo>
                    <a:pt x="1306" y="81"/>
                  </a:lnTo>
                  <a:lnTo>
                    <a:pt x="1238" y="73"/>
                  </a:lnTo>
                  <a:lnTo>
                    <a:pt x="1157" y="70"/>
                  </a:lnTo>
                  <a:lnTo>
                    <a:pt x="809" y="70"/>
                  </a:lnTo>
                  <a:lnTo>
                    <a:pt x="781" y="76"/>
                  </a:lnTo>
                  <a:lnTo>
                    <a:pt x="764" y="86"/>
                  </a:lnTo>
                  <a:lnTo>
                    <a:pt x="751" y="102"/>
                  </a:lnTo>
                  <a:lnTo>
                    <a:pt x="743" y="127"/>
                  </a:lnTo>
                  <a:lnTo>
                    <a:pt x="733" y="162"/>
                  </a:lnTo>
                  <a:lnTo>
                    <a:pt x="602" y="721"/>
                  </a:lnTo>
                  <a:lnTo>
                    <a:pt x="804" y="721"/>
                  </a:lnTo>
                  <a:lnTo>
                    <a:pt x="872" y="718"/>
                  </a:lnTo>
                  <a:lnTo>
                    <a:pt x="928" y="710"/>
                  </a:lnTo>
                  <a:lnTo>
                    <a:pt x="970" y="694"/>
                  </a:lnTo>
                  <a:lnTo>
                    <a:pt x="1006" y="672"/>
                  </a:lnTo>
                  <a:lnTo>
                    <a:pt x="1033" y="643"/>
                  </a:lnTo>
                  <a:lnTo>
                    <a:pt x="1054" y="603"/>
                  </a:lnTo>
                  <a:lnTo>
                    <a:pt x="1074" y="551"/>
                  </a:lnTo>
                  <a:lnTo>
                    <a:pt x="1091" y="490"/>
                  </a:lnTo>
                  <a:lnTo>
                    <a:pt x="1094" y="479"/>
                  </a:lnTo>
                  <a:lnTo>
                    <a:pt x="1099" y="463"/>
                  </a:lnTo>
                  <a:lnTo>
                    <a:pt x="1109" y="452"/>
                  </a:lnTo>
                  <a:lnTo>
                    <a:pt x="1114" y="449"/>
                  </a:lnTo>
                  <a:lnTo>
                    <a:pt x="1129" y="449"/>
                  </a:lnTo>
                  <a:lnTo>
                    <a:pt x="1137" y="455"/>
                  </a:lnTo>
                  <a:lnTo>
                    <a:pt x="1147" y="465"/>
                  </a:lnTo>
                  <a:lnTo>
                    <a:pt x="1147" y="473"/>
                  </a:lnTo>
                  <a:lnTo>
                    <a:pt x="1023" y="1016"/>
                  </a:lnTo>
                  <a:lnTo>
                    <a:pt x="1016" y="1041"/>
                  </a:lnTo>
                  <a:lnTo>
                    <a:pt x="1008" y="1057"/>
                  </a:lnTo>
                  <a:lnTo>
                    <a:pt x="993" y="1059"/>
                  </a:lnTo>
                  <a:lnTo>
                    <a:pt x="983" y="1059"/>
                  </a:lnTo>
                  <a:lnTo>
                    <a:pt x="968" y="1051"/>
                  </a:lnTo>
                  <a:lnTo>
                    <a:pt x="963" y="1043"/>
                  </a:lnTo>
                  <a:lnTo>
                    <a:pt x="963" y="1038"/>
                  </a:lnTo>
                  <a:lnTo>
                    <a:pt x="968" y="1022"/>
                  </a:lnTo>
                  <a:lnTo>
                    <a:pt x="970" y="1011"/>
                  </a:lnTo>
                  <a:lnTo>
                    <a:pt x="978" y="973"/>
                  </a:lnTo>
                  <a:lnTo>
                    <a:pt x="983" y="944"/>
                  </a:lnTo>
                  <a:lnTo>
                    <a:pt x="988" y="922"/>
                  </a:lnTo>
                  <a:lnTo>
                    <a:pt x="988" y="877"/>
                  </a:lnTo>
                  <a:lnTo>
                    <a:pt x="986" y="861"/>
                  </a:lnTo>
                  <a:lnTo>
                    <a:pt x="980" y="844"/>
                  </a:lnTo>
                  <a:lnTo>
                    <a:pt x="973" y="828"/>
                  </a:lnTo>
                  <a:lnTo>
                    <a:pt x="955" y="815"/>
                  </a:lnTo>
                  <a:lnTo>
                    <a:pt x="933" y="804"/>
                  </a:lnTo>
                  <a:lnTo>
                    <a:pt x="902" y="799"/>
                  </a:lnTo>
                  <a:lnTo>
                    <a:pt x="859" y="793"/>
                  </a:lnTo>
                  <a:lnTo>
                    <a:pt x="804" y="791"/>
                  </a:lnTo>
                  <a:lnTo>
                    <a:pt x="585" y="791"/>
                  </a:lnTo>
                  <a:lnTo>
                    <a:pt x="438" y="1425"/>
                  </a:lnTo>
                  <a:lnTo>
                    <a:pt x="433" y="1449"/>
                  </a:lnTo>
                  <a:lnTo>
                    <a:pt x="428" y="1463"/>
                  </a:lnTo>
                  <a:lnTo>
                    <a:pt x="428" y="1484"/>
                  </a:lnTo>
                  <a:lnTo>
                    <a:pt x="438" y="1495"/>
                  </a:lnTo>
                  <a:lnTo>
                    <a:pt x="446" y="1498"/>
                  </a:lnTo>
                  <a:lnTo>
                    <a:pt x="456" y="1500"/>
                  </a:lnTo>
                  <a:lnTo>
                    <a:pt x="822" y="1500"/>
                  </a:lnTo>
                  <a:lnTo>
                    <a:pt x="910" y="1498"/>
                  </a:lnTo>
                  <a:lnTo>
                    <a:pt x="986" y="1487"/>
                  </a:lnTo>
                  <a:lnTo>
                    <a:pt x="1051" y="1471"/>
                  </a:lnTo>
                  <a:lnTo>
                    <a:pt x="1112" y="1447"/>
                  </a:lnTo>
                  <a:lnTo>
                    <a:pt x="1162" y="1417"/>
                  </a:lnTo>
                  <a:lnTo>
                    <a:pt x="1205" y="1382"/>
                  </a:lnTo>
                  <a:lnTo>
                    <a:pt x="1245" y="1336"/>
                  </a:lnTo>
                  <a:lnTo>
                    <a:pt x="1283" y="1285"/>
                  </a:lnTo>
                  <a:lnTo>
                    <a:pt x="1316" y="1226"/>
                  </a:lnTo>
                  <a:lnTo>
                    <a:pt x="1349" y="1159"/>
                  </a:lnTo>
                  <a:lnTo>
                    <a:pt x="1381" y="1086"/>
                  </a:lnTo>
                  <a:lnTo>
                    <a:pt x="1417" y="1003"/>
                  </a:lnTo>
                  <a:lnTo>
                    <a:pt x="1422" y="987"/>
                  </a:lnTo>
                  <a:lnTo>
                    <a:pt x="1429" y="979"/>
                  </a:lnTo>
                  <a:lnTo>
                    <a:pt x="1437" y="973"/>
                  </a:lnTo>
                  <a:lnTo>
                    <a:pt x="1455" y="973"/>
                  </a:lnTo>
                  <a:lnTo>
                    <a:pt x="1460" y="976"/>
                  </a:lnTo>
                  <a:lnTo>
                    <a:pt x="1470" y="987"/>
                  </a:lnTo>
                  <a:lnTo>
                    <a:pt x="1470" y="990"/>
                  </a:lnTo>
                  <a:lnTo>
                    <a:pt x="1472" y="995"/>
                  </a:lnTo>
                  <a:lnTo>
                    <a:pt x="1472" y="1003"/>
                  </a:lnTo>
                  <a:lnTo>
                    <a:pt x="1465" y="1019"/>
                  </a:lnTo>
                  <a:lnTo>
                    <a:pt x="1465" y="1027"/>
                  </a:lnTo>
                  <a:lnTo>
                    <a:pt x="1462" y="1033"/>
                  </a:lnTo>
                  <a:lnTo>
                    <a:pt x="1460" y="1035"/>
                  </a:lnTo>
                  <a:lnTo>
                    <a:pt x="1258" y="1535"/>
                  </a:lnTo>
                  <a:lnTo>
                    <a:pt x="1248" y="1557"/>
                  </a:lnTo>
                  <a:lnTo>
                    <a:pt x="1238" y="1570"/>
                  </a:lnTo>
                  <a:lnTo>
                    <a:pt x="1220" y="1576"/>
                  </a:lnTo>
                  <a:lnTo>
                    <a:pt x="32" y="1576"/>
                  </a:lnTo>
                  <a:lnTo>
                    <a:pt x="15" y="1573"/>
                  </a:lnTo>
                  <a:lnTo>
                    <a:pt x="2" y="1562"/>
                  </a:lnTo>
                  <a:lnTo>
                    <a:pt x="0" y="1546"/>
                  </a:lnTo>
                  <a:lnTo>
                    <a:pt x="2" y="1525"/>
                  </a:lnTo>
                  <a:lnTo>
                    <a:pt x="10" y="1511"/>
                  </a:lnTo>
                  <a:lnTo>
                    <a:pt x="22" y="1506"/>
                  </a:lnTo>
                  <a:lnTo>
                    <a:pt x="40" y="1503"/>
                  </a:lnTo>
                  <a:lnTo>
                    <a:pt x="118" y="1503"/>
                  </a:lnTo>
                  <a:lnTo>
                    <a:pt x="161" y="1498"/>
                  </a:lnTo>
                  <a:lnTo>
                    <a:pt x="194" y="1492"/>
                  </a:lnTo>
                  <a:lnTo>
                    <a:pt x="216" y="1481"/>
                  </a:lnTo>
                  <a:lnTo>
                    <a:pt x="232" y="1468"/>
                  </a:lnTo>
                  <a:lnTo>
                    <a:pt x="244" y="1449"/>
                  </a:lnTo>
                  <a:lnTo>
                    <a:pt x="252" y="1425"/>
                  </a:lnTo>
                  <a:lnTo>
                    <a:pt x="547" y="167"/>
                  </a:lnTo>
                  <a:lnTo>
                    <a:pt x="552" y="143"/>
                  </a:lnTo>
                  <a:lnTo>
                    <a:pt x="554" y="127"/>
                  </a:lnTo>
                  <a:lnTo>
                    <a:pt x="557" y="119"/>
                  </a:lnTo>
                  <a:lnTo>
                    <a:pt x="557" y="113"/>
                  </a:lnTo>
                  <a:lnTo>
                    <a:pt x="552" y="94"/>
                  </a:lnTo>
                  <a:lnTo>
                    <a:pt x="537" y="84"/>
                  </a:lnTo>
                  <a:lnTo>
                    <a:pt x="517" y="76"/>
                  </a:lnTo>
                  <a:lnTo>
                    <a:pt x="486" y="73"/>
                  </a:lnTo>
                  <a:lnTo>
                    <a:pt x="453" y="70"/>
                  </a:lnTo>
                  <a:lnTo>
                    <a:pt x="388" y="70"/>
                  </a:lnTo>
                  <a:lnTo>
                    <a:pt x="370" y="68"/>
                  </a:lnTo>
                  <a:lnTo>
                    <a:pt x="358" y="59"/>
                  </a:lnTo>
                  <a:lnTo>
                    <a:pt x="355" y="43"/>
                  </a:lnTo>
                  <a:lnTo>
                    <a:pt x="358" y="22"/>
                  </a:lnTo>
                  <a:lnTo>
                    <a:pt x="365" y="8"/>
                  </a:lnTo>
                  <a:lnTo>
                    <a:pt x="378" y="3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 noEditPoints="1"/>
            </p:cNvSpPr>
            <p:nvPr/>
          </p:nvSpPr>
          <p:spPr bwMode="auto">
            <a:xfrm>
              <a:off x="5563" y="2067"/>
              <a:ext cx="1334" cy="1787"/>
            </a:xfrm>
            <a:custGeom>
              <a:avLst/>
              <a:gdLst/>
              <a:ahLst/>
              <a:cxnLst>
                <a:cxn ang="0">
                  <a:pos x="61" y="1696"/>
                </a:cxn>
                <a:cxn ang="0">
                  <a:pos x="1274" y="1696"/>
                </a:cxn>
                <a:cxn ang="0">
                  <a:pos x="1291" y="1699"/>
                </a:cxn>
                <a:cxn ang="0">
                  <a:pos x="1307" y="1701"/>
                </a:cxn>
                <a:cxn ang="0">
                  <a:pos x="1322" y="1709"/>
                </a:cxn>
                <a:cxn ang="0">
                  <a:pos x="1332" y="1720"/>
                </a:cxn>
                <a:cxn ang="0">
                  <a:pos x="1334" y="1739"/>
                </a:cxn>
                <a:cxn ang="0">
                  <a:pos x="1332" y="1761"/>
                </a:cxn>
                <a:cxn ang="0">
                  <a:pos x="1322" y="1774"/>
                </a:cxn>
                <a:cxn ang="0">
                  <a:pos x="1309" y="1782"/>
                </a:cxn>
                <a:cxn ang="0">
                  <a:pos x="1294" y="1785"/>
                </a:cxn>
                <a:cxn ang="0">
                  <a:pos x="1276" y="1787"/>
                </a:cxn>
                <a:cxn ang="0">
                  <a:pos x="58" y="1787"/>
                </a:cxn>
                <a:cxn ang="0">
                  <a:pos x="38" y="1785"/>
                </a:cxn>
                <a:cxn ang="0">
                  <a:pos x="21" y="1777"/>
                </a:cxn>
                <a:cxn ang="0">
                  <a:pos x="10" y="1763"/>
                </a:cxn>
                <a:cxn ang="0">
                  <a:pos x="5" y="1739"/>
                </a:cxn>
                <a:cxn ang="0">
                  <a:pos x="10" y="1718"/>
                </a:cxn>
                <a:cxn ang="0">
                  <a:pos x="23" y="1704"/>
                </a:cxn>
                <a:cxn ang="0">
                  <a:pos x="41" y="1699"/>
                </a:cxn>
                <a:cxn ang="0">
                  <a:pos x="61" y="1696"/>
                </a:cxn>
                <a:cxn ang="0">
                  <a:pos x="48" y="0"/>
                </a:cxn>
                <a:cxn ang="0">
                  <a:pos x="51" y="0"/>
                </a:cxn>
                <a:cxn ang="0">
                  <a:pos x="58" y="2"/>
                </a:cxn>
                <a:cxn ang="0">
                  <a:pos x="71" y="5"/>
                </a:cxn>
                <a:cxn ang="0">
                  <a:pos x="89" y="13"/>
                </a:cxn>
                <a:cxn ang="0">
                  <a:pos x="1289" y="615"/>
                </a:cxn>
                <a:cxn ang="0">
                  <a:pos x="1317" y="632"/>
                </a:cxn>
                <a:cxn ang="0">
                  <a:pos x="1329" y="650"/>
                </a:cxn>
                <a:cxn ang="0">
                  <a:pos x="1334" y="669"/>
                </a:cxn>
                <a:cxn ang="0">
                  <a:pos x="1329" y="688"/>
                </a:cxn>
                <a:cxn ang="0">
                  <a:pos x="1314" y="707"/>
                </a:cxn>
                <a:cxn ang="0">
                  <a:pos x="1289" y="720"/>
                </a:cxn>
                <a:cxn ang="0">
                  <a:pos x="84" y="1322"/>
                </a:cxn>
                <a:cxn ang="0">
                  <a:pos x="74" y="1330"/>
                </a:cxn>
                <a:cxn ang="0">
                  <a:pos x="63" y="1333"/>
                </a:cxn>
                <a:cxn ang="0">
                  <a:pos x="58" y="1338"/>
                </a:cxn>
                <a:cxn ang="0">
                  <a:pos x="53" y="1338"/>
                </a:cxn>
                <a:cxn ang="0">
                  <a:pos x="48" y="1341"/>
                </a:cxn>
                <a:cxn ang="0">
                  <a:pos x="46" y="1341"/>
                </a:cxn>
                <a:cxn ang="0">
                  <a:pos x="23" y="1333"/>
                </a:cxn>
                <a:cxn ang="0">
                  <a:pos x="5" y="1317"/>
                </a:cxn>
                <a:cxn ang="0">
                  <a:pos x="0" y="1293"/>
                </a:cxn>
                <a:cxn ang="0">
                  <a:pos x="0" y="1282"/>
                </a:cxn>
                <a:cxn ang="0">
                  <a:pos x="5" y="1269"/>
                </a:cxn>
                <a:cxn ang="0">
                  <a:pos x="21" y="1255"/>
                </a:cxn>
                <a:cxn ang="0">
                  <a:pos x="46" y="1239"/>
                </a:cxn>
                <a:cxn ang="0">
                  <a:pos x="1185" y="666"/>
                </a:cxn>
                <a:cxn ang="0">
                  <a:pos x="43" y="94"/>
                </a:cxn>
                <a:cxn ang="0">
                  <a:pos x="28" y="86"/>
                </a:cxn>
                <a:cxn ang="0">
                  <a:pos x="16" y="75"/>
                </a:cxn>
                <a:cxn ang="0">
                  <a:pos x="5" y="62"/>
                </a:cxn>
                <a:cxn ang="0">
                  <a:pos x="3" y="43"/>
                </a:cxn>
                <a:cxn ang="0">
                  <a:pos x="8" y="21"/>
                </a:cxn>
                <a:cxn ang="0">
                  <a:pos x="23" y="5"/>
                </a:cxn>
                <a:cxn ang="0">
                  <a:pos x="48" y="0"/>
                </a:cxn>
              </a:cxnLst>
              <a:rect l="0" t="0" r="r" b="b"/>
              <a:pathLst>
                <a:path w="1334" h="1787">
                  <a:moveTo>
                    <a:pt x="61" y="1696"/>
                  </a:moveTo>
                  <a:lnTo>
                    <a:pt x="1274" y="1696"/>
                  </a:lnTo>
                  <a:lnTo>
                    <a:pt x="1291" y="1699"/>
                  </a:lnTo>
                  <a:lnTo>
                    <a:pt x="1307" y="1701"/>
                  </a:lnTo>
                  <a:lnTo>
                    <a:pt x="1322" y="1709"/>
                  </a:lnTo>
                  <a:lnTo>
                    <a:pt x="1332" y="1720"/>
                  </a:lnTo>
                  <a:lnTo>
                    <a:pt x="1334" y="1739"/>
                  </a:lnTo>
                  <a:lnTo>
                    <a:pt x="1332" y="1761"/>
                  </a:lnTo>
                  <a:lnTo>
                    <a:pt x="1322" y="1774"/>
                  </a:lnTo>
                  <a:lnTo>
                    <a:pt x="1309" y="1782"/>
                  </a:lnTo>
                  <a:lnTo>
                    <a:pt x="1294" y="1785"/>
                  </a:lnTo>
                  <a:lnTo>
                    <a:pt x="1276" y="1787"/>
                  </a:lnTo>
                  <a:lnTo>
                    <a:pt x="58" y="1787"/>
                  </a:lnTo>
                  <a:lnTo>
                    <a:pt x="38" y="1785"/>
                  </a:lnTo>
                  <a:lnTo>
                    <a:pt x="21" y="1777"/>
                  </a:lnTo>
                  <a:lnTo>
                    <a:pt x="10" y="1763"/>
                  </a:lnTo>
                  <a:lnTo>
                    <a:pt x="5" y="1739"/>
                  </a:lnTo>
                  <a:lnTo>
                    <a:pt x="10" y="1718"/>
                  </a:lnTo>
                  <a:lnTo>
                    <a:pt x="23" y="1704"/>
                  </a:lnTo>
                  <a:lnTo>
                    <a:pt x="41" y="1699"/>
                  </a:lnTo>
                  <a:lnTo>
                    <a:pt x="61" y="1696"/>
                  </a:lnTo>
                  <a:close/>
                  <a:moveTo>
                    <a:pt x="48" y="0"/>
                  </a:moveTo>
                  <a:lnTo>
                    <a:pt x="51" y="0"/>
                  </a:lnTo>
                  <a:lnTo>
                    <a:pt x="58" y="2"/>
                  </a:lnTo>
                  <a:lnTo>
                    <a:pt x="71" y="5"/>
                  </a:lnTo>
                  <a:lnTo>
                    <a:pt x="89" y="13"/>
                  </a:lnTo>
                  <a:lnTo>
                    <a:pt x="1289" y="615"/>
                  </a:lnTo>
                  <a:lnTo>
                    <a:pt x="1317" y="632"/>
                  </a:lnTo>
                  <a:lnTo>
                    <a:pt x="1329" y="650"/>
                  </a:lnTo>
                  <a:lnTo>
                    <a:pt x="1334" y="669"/>
                  </a:lnTo>
                  <a:lnTo>
                    <a:pt x="1329" y="688"/>
                  </a:lnTo>
                  <a:lnTo>
                    <a:pt x="1314" y="707"/>
                  </a:lnTo>
                  <a:lnTo>
                    <a:pt x="1289" y="720"/>
                  </a:lnTo>
                  <a:lnTo>
                    <a:pt x="84" y="1322"/>
                  </a:lnTo>
                  <a:lnTo>
                    <a:pt x="74" y="1330"/>
                  </a:lnTo>
                  <a:lnTo>
                    <a:pt x="63" y="1333"/>
                  </a:lnTo>
                  <a:lnTo>
                    <a:pt x="58" y="1338"/>
                  </a:lnTo>
                  <a:lnTo>
                    <a:pt x="53" y="1338"/>
                  </a:lnTo>
                  <a:lnTo>
                    <a:pt x="48" y="1341"/>
                  </a:lnTo>
                  <a:lnTo>
                    <a:pt x="46" y="1341"/>
                  </a:lnTo>
                  <a:lnTo>
                    <a:pt x="23" y="1333"/>
                  </a:lnTo>
                  <a:lnTo>
                    <a:pt x="5" y="1317"/>
                  </a:lnTo>
                  <a:lnTo>
                    <a:pt x="0" y="1293"/>
                  </a:lnTo>
                  <a:lnTo>
                    <a:pt x="0" y="1282"/>
                  </a:lnTo>
                  <a:lnTo>
                    <a:pt x="5" y="1269"/>
                  </a:lnTo>
                  <a:lnTo>
                    <a:pt x="21" y="1255"/>
                  </a:lnTo>
                  <a:lnTo>
                    <a:pt x="46" y="1239"/>
                  </a:lnTo>
                  <a:lnTo>
                    <a:pt x="1185" y="666"/>
                  </a:lnTo>
                  <a:lnTo>
                    <a:pt x="43" y="94"/>
                  </a:lnTo>
                  <a:lnTo>
                    <a:pt x="28" y="86"/>
                  </a:lnTo>
                  <a:lnTo>
                    <a:pt x="16" y="75"/>
                  </a:lnTo>
                  <a:lnTo>
                    <a:pt x="5" y="62"/>
                  </a:lnTo>
                  <a:lnTo>
                    <a:pt x="3" y="43"/>
                  </a:lnTo>
                  <a:lnTo>
                    <a:pt x="8" y="21"/>
                  </a:lnTo>
                  <a:lnTo>
                    <a:pt x="23" y="5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7956" y="1798"/>
              <a:ext cx="86" cy="232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6" y="5"/>
                </a:cxn>
                <a:cxn ang="0">
                  <a:pos x="78" y="19"/>
                </a:cxn>
                <a:cxn ang="0">
                  <a:pos x="83" y="38"/>
                </a:cxn>
                <a:cxn ang="0">
                  <a:pos x="86" y="59"/>
                </a:cxn>
                <a:cxn ang="0">
                  <a:pos x="86" y="2261"/>
                </a:cxn>
                <a:cxn ang="0">
                  <a:pos x="83" y="2282"/>
                </a:cxn>
                <a:cxn ang="0">
                  <a:pos x="78" y="2301"/>
                </a:cxn>
                <a:cxn ang="0">
                  <a:pos x="66" y="2314"/>
                </a:cxn>
                <a:cxn ang="0">
                  <a:pos x="46" y="2320"/>
                </a:cxn>
                <a:cxn ang="0">
                  <a:pos x="25" y="2317"/>
                </a:cxn>
                <a:cxn ang="0">
                  <a:pos x="13" y="2306"/>
                </a:cxn>
                <a:cxn ang="0">
                  <a:pos x="5" y="2293"/>
                </a:cxn>
                <a:cxn ang="0">
                  <a:pos x="3" y="2277"/>
                </a:cxn>
                <a:cxn ang="0">
                  <a:pos x="0" y="2258"/>
                </a:cxn>
                <a:cxn ang="0">
                  <a:pos x="0" y="62"/>
                </a:cxn>
                <a:cxn ang="0">
                  <a:pos x="3" y="43"/>
                </a:cxn>
                <a:cxn ang="0">
                  <a:pos x="5" y="27"/>
                </a:cxn>
                <a:cxn ang="0">
                  <a:pos x="13" y="13"/>
                </a:cxn>
                <a:cxn ang="0">
                  <a:pos x="25" y="3"/>
                </a:cxn>
                <a:cxn ang="0">
                  <a:pos x="46" y="0"/>
                </a:cxn>
              </a:cxnLst>
              <a:rect l="0" t="0" r="r" b="b"/>
              <a:pathLst>
                <a:path w="86" h="2320">
                  <a:moveTo>
                    <a:pt x="46" y="0"/>
                  </a:moveTo>
                  <a:lnTo>
                    <a:pt x="66" y="5"/>
                  </a:lnTo>
                  <a:lnTo>
                    <a:pt x="78" y="19"/>
                  </a:lnTo>
                  <a:lnTo>
                    <a:pt x="83" y="38"/>
                  </a:lnTo>
                  <a:lnTo>
                    <a:pt x="86" y="59"/>
                  </a:lnTo>
                  <a:lnTo>
                    <a:pt x="86" y="2261"/>
                  </a:lnTo>
                  <a:lnTo>
                    <a:pt x="83" y="2282"/>
                  </a:lnTo>
                  <a:lnTo>
                    <a:pt x="78" y="2301"/>
                  </a:lnTo>
                  <a:lnTo>
                    <a:pt x="66" y="2314"/>
                  </a:lnTo>
                  <a:lnTo>
                    <a:pt x="46" y="2320"/>
                  </a:lnTo>
                  <a:lnTo>
                    <a:pt x="25" y="2317"/>
                  </a:lnTo>
                  <a:lnTo>
                    <a:pt x="13" y="2306"/>
                  </a:lnTo>
                  <a:lnTo>
                    <a:pt x="5" y="2293"/>
                  </a:lnTo>
                  <a:lnTo>
                    <a:pt x="3" y="2277"/>
                  </a:lnTo>
                  <a:lnTo>
                    <a:pt x="0" y="2258"/>
                  </a:lnTo>
                  <a:lnTo>
                    <a:pt x="0" y="62"/>
                  </a:lnTo>
                  <a:lnTo>
                    <a:pt x="3" y="43"/>
                  </a:lnTo>
                  <a:lnTo>
                    <a:pt x="5" y="27"/>
                  </a:lnTo>
                  <a:lnTo>
                    <a:pt x="13" y="13"/>
                  </a:lnTo>
                  <a:lnTo>
                    <a:pt x="25" y="3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8428" y="1954"/>
              <a:ext cx="1447" cy="1581"/>
            </a:xfrm>
            <a:custGeom>
              <a:avLst/>
              <a:gdLst/>
              <a:ahLst/>
              <a:cxnLst>
                <a:cxn ang="0">
                  <a:pos x="1419" y="0"/>
                </a:cxn>
                <a:cxn ang="0">
                  <a:pos x="1445" y="8"/>
                </a:cxn>
                <a:cxn ang="0">
                  <a:pos x="1447" y="29"/>
                </a:cxn>
                <a:cxn ang="0">
                  <a:pos x="1440" y="56"/>
                </a:cxn>
                <a:cxn ang="0">
                  <a:pos x="224" y="1497"/>
                </a:cxn>
                <a:cxn ang="0">
                  <a:pos x="683" y="1494"/>
                </a:cxn>
                <a:cxn ang="0">
                  <a:pos x="829" y="1468"/>
                </a:cxn>
                <a:cxn ang="0">
                  <a:pos x="940" y="1414"/>
                </a:cxn>
                <a:cxn ang="0">
                  <a:pos x="1023" y="1333"/>
                </a:cxn>
                <a:cxn ang="0">
                  <a:pos x="1089" y="1226"/>
                </a:cxn>
                <a:cxn ang="0">
                  <a:pos x="1142" y="1091"/>
                </a:cxn>
                <a:cxn ang="0">
                  <a:pos x="1177" y="986"/>
                </a:cxn>
                <a:cxn ang="0">
                  <a:pos x="1192" y="960"/>
                </a:cxn>
                <a:cxn ang="0">
                  <a:pos x="1215" y="957"/>
                </a:cxn>
                <a:cxn ang="0">
                  <a:pos x="1228" y="965"/>
                </a:cxn>
                <a:cxn ang="0">
                  <a:pos x="1233" y="978"/>
                </a:cxn>
                <a:cxn ang="0">
                  <a:pos x="1230" y="1003"/>
                </a:cxn>
                <a:cxn ang="0">
                  <a:pos x="1225" y="1021"/>
                </a:cxn>
                <a:cxn ang="0">
                  <a:pos x="1061" y="1559"/>
                </a:cxn>
                <a:cxn ang="0">
                  <a:pos x="1034" y="1581"/>
                </a:cxn>
                <a:cxn ang="0">
                  <a:pos x="12" y="1578"/>
                </a:cxn>
                <a:cxn ang="0">
                  <a:pos x="0" y="1559"/>
                </a:cxn>
                <a:cxn ang="0">
                  <a:pos x="2" y="1548"/>
                </a:cxn>
                <a:cxn ang="0">
                  <a:pos x="5" y="1532"/>
                </a:cxn>
                <a:cxn ang="0">
                  <a:pos x="7" y="1521"/>
                </a:cxn>
                <a:cxn ang="0">
                  <a:pos x="1225" y="67"/>
                </a:cxn>
                <a:cxn ang="0">
                  <a:pos x="784" y="70"/>
                </a:cxn>
                <a:cxn ang="0">
                  <a:pos x="640" y="99"/>
                </a:cxn>
                <a:cxn ang="0">
                  <a:pos x="529" y="158"/>
                </a:cxn>
                <a:cxn ang="0">
                  <a:pos x="446" y="245"/>
                </a:cxn>
                <a:cxn ang="0">
                  <a:pos x="386" y="357"/>
                </a:cxn>
                <a:cxn ang="0">
                  <a:pos x="335" y="495"/>
                </a:cxn>
                <a:cxn ang="0">
                  <a:pos x="322" y="516"/>
                </a:cxn>
                <a:cxn ang="0">
                  <a:pos x="297" y="521"/>
                </a:cxn>
                <a:cxn ang="0">
                  <a:pos x="287" y="513"/>
                </a:cxn>
                <a:cxn ang="0">
                  <a:pos x="282" y="503"/>
                </a:cxn>
                <a:cxn ang="0">
                  <a:pos x="280" y="492"/>
                </a:cxn>
                <a:cxn ang="0">
                  <a:pos x="285" y="478"/>
                </a:cxn>
                <a:cxn ang="0">
                  <a:pos x="287" y="462"/>
                </a:cxn>
                <a:cxn ang="0">
                  <a:pos x="413" y="21"/>
                </a:cxn>
                <a:cxn ang="0">
                  <a:pos x="428" y="3"/>
                </a:cxn>
              </a:cxnLst>
              <a:rect l="0" t="0" r="r" b="b"/>
              <a:pathLst>
                <a:path w="1447" h="1581">
                  <a:moveTo>
                    <a:pt x="446" y="0"/>
                  </a:moveTo>
                  <a:lnTo>
                    <a:pt x="1419" y="0"/>
                  </a:lnTo>
                  <a:lnTo>
                    <a:pt x="1437" y="3"/>
                  </a:lnTo>
                  <a:lnTo>
                    <a:pt x="1445" y="8"/>
                  </a:lnTo>
                  <a:lnTo>
                    <a:pt x="1447" y="19"/>
                  </a:lnTo>
                  <a:lnTo>
                    <a:pt x="1447" y="29"/>
                  </a:lnTo>
                  <a:lnTo>
                    <a:pt x="1445" y="40"/>
                  </a:lnTo>
                  <a:lnTo>
                    <a:pt x="1440" y="56"/>
                  </a:lnTo>
                  <a:lnTo>
                    <a:pt x="1440" y="48"/>
                  </a:lnTo>
                  <a:lnTo>
                    <a:pt x="224" y="1497"/>
                  </a:lnTo>
                  <a:lnTo>
                    <a:pt x="595" y="1497"/>
                  </a:lnTo>
                  <a:lnTo>
                    <a:pt x="683" y="1494"/>
                  </a:lnTo>
                  <a:lnTo>
                    <a:pt x="761" y="1484"/>
                  </a:lnTo>
                  <a:lnTo>
                    <a:pt x="829" y="1468"/>
                  </a:lnTo>
                  <a:lnTo>
                    <a:pt x="887" y="1443"/>
                  </a:lnTo>
                  <a:lnTo>
                    <a:pt x="940" y="1414"/>
                  </a:lnTo>
                  <a:lnTo>
                    <a:pt x="986" y="1376"/>
                  </a:lnTo>
                  <a:lnTo>
                    <a:pt x="1023" y="1333"/>
                  </a:lnTo>
                  <a:lnTo>
                    <a:pt x="1059" y="1282"/>
                  </a:lnTo>
                  <a:lnTo>
                    <a:pt x="1089" y="1226"/>
                  </a:lnTo>
                  <a:lnTo>
                    <a:pt x="1117" y="1161"/>
                  </a:lnTo>
                  <a:lnTo>
                    <a:pt x="1142" y="1091"/>
                  </a:lnTo>
                  <a:lnTo>
                    <a:pt x="1167" y="1016"/>
                  </a:lnTo>
                  <a:lnTo>
                    <a:pt x="1177" y="986"/>
                  </a:lnTo>
                  <a:lnTo>
                    <a:pt x="1185" y="968"/>
                  </a:lnTo>
                  <a:lnTo>
                    <a:pt x="1192" y="960"/>
                  </a:lnTo>
                  <a:lnTo>
                    <a:pt x="1205" y="957"/>
                  </a:lnTo>
                  <a:lnTo>
                    <a:pt x="1215" y="957"/>
                  </a:lnTo>
                  <a:lnTo>
                    <a:pt x="1220" y="962"/>
                  </a:lnTo>
                  <a:lnTo>
                    <a:pt x="1228" y="965"/>
                  </a:lnTo>
                  <a:lnTo>
                    <a:pt x="1230" y="973"/>
                  </a:lnTo>
                  <a:lnTo>
                    <a:pt x="1233" y="978"/>
                  </a:lnTo>
                  <a:lnTo>
                    <a:pt x="1233" y="995"/>
                  </a:lnTo>
                  <a:lnTo>
                    <a:pt x="1230" y="1003"/>
                  </a:lnTo>
                  <a:lnTo>
                    <a:pt x="1225" y="1013"/>
                  </a:lnTo>
                  <a:lnTo>
                    <a:pt x="1225" y="1021"/>
                  </a:lnTo>
                  <a:lnTo>
                    <a:pt x="1071" y="1532"/>
                  </a:lnTo>
                  <a:lnTo>
                    <a:pt x="1061" y="1559"/>
                  </a:lnTo>
                  <a:lnTo>
                    <a:pt x="1051" y="1572"/>
                  </a:lnTo>
                  <a:lnTo>
                    <a:pt x="1034" y="1581"/>
                  </a:lnTo>
                  <a:lnTo>
                    <a:pt x="27" y="1581"/>
                  </a:lnTo>
                  <a:lnTo>
                    <a:pt x="12" y="1578"/>
                  </a:lnTo>
                  <a:lnTo>
                    <a:pt x="2" y="1572"/>
                  </a:lnTo>
                  <a:lnTo>
                    <a:pt x="0" y="1559"/>
                  </a:lnTo>
                  <a:lnTo>
                    <a:pt x="0" y="1554"/>
                  </a:lnTo>
                  <a:lnTo>
                    <a:pt x="2" y="1548"/>
                  </a:lnTo>
                  <a:lnTo>
                    <a:pt x="2" y="1540"/>
                  </a:lnTo>
                  <a:lnTo>
                    <a:pt x="5" y="1532"/>
                  </a:lnTo>
                  <a:lnTo>
                    <a:pt x="5" y="1524"/>
                  </a:lnTo>
                  <a:lnTo>
                    <a:pt x="7" y="1521"/>
                  </a:lnTo>
                  <a:lnTo>
                    <a:pt x="7" y="1519"/>
                  </a:lnTo>
                  <a:lnTo>
                    <a:pt x="1225" y="67"/>
                  </a:lnTo>
                  <a:lnTo>
                    <a:pt x="872" y="67"/>
                  </a:lnTo>
                  <a:lnTo>
                    <a:pt x="784" y="70"/>
                  </a:lnTo>
                  <a:lnTo>
                    <a:pt x="706" y="83"/>
                  </a:lnTo>
                  <a:lnTo>
                    <a:pt x="640" y="99"/>
                  </a:lnTo>
                  <a:lnTo>
                    <a:pt x="580" y="126"/>
                  </a:lnTo>
                  <a:lnTo>
                    <a:pt x="529" y="158"/>
                  </a:lnTo>
                  <a:lnTo>
                    <a:pt x="484" y="199"/>
                  </a:lnTo>
                  <a:lnTo>
                    <a:pt x="446" y="245"/>
                  </a:lnTo>
                  <a:lnTo>
                    <a:pt x="413" y="298"/>
                  </a:lnTo>
                  <a:lnTo>
                    <a:pt x="386" y="357"/>
                  </a:lnTo>
                  <a:lnTo>
                    <a:pt x="358" y="422"/>
                  </a:lnTo>
                  <a:lnTo>
                    <a:pt x="335" y="495"/>
                  </a:lnTo>
                  <a:lnTo>
                    <a:pt x="328" y="511"/>
                  </a:lnTo>
                  <a:lnTo>
                    <a:pt x="322" y="516"/>
                  </a:lnTo>
                  <a:lnTo>
                    <a:pt x="307" y="521"/>
                  </a:lnTo>
                  <a:lnTo>
                    <a:pt x="297" y="521"/>
                  </a:lnTo>
                  <a:lnTo>
                    <a:pt x="292" y="516"/>
                  </a:lnTo>
                  <a:lnTo>
                    <a:pt x="287" y="513"/>
                  </a:lnTo>
                  <a:lnTo>
                    <a:pt x="282" y="508"/>
                  </a:lnTo>
                  <a:lnTo>
                    <a:pt x="282" y="503"/>
                  </a:lnTo>
                  <a:lnTo>
                    <a:pt x="280" y="500"/>
                  </a:lnTo>
                  <a:lnTo>
                    <a:pt x="280" y="492"/>
                  </a:lnTo>
                  <a:lnTo>
                    <a:pt x="282" y="484"/>
                  </a:lnTo>
                  <a:lnTo>
                    <a:pt x="285" y="478"/>
                  </a:lnTo>
                  <a:lnTo>
                    <a:pt x="285" y="470"/>
                  </a:lnTo>
                  <a:lnTo>
                    <a:pt x="287" y="462"/>
                  </a:lnTo>
                  <a:lnTo>
                    <a:pt x="406" y="43"/>
                  </a:lnTo>
                  <a:lnTo>
                    <a:pt x="413" y="21"/>
                  </a:lnTo>
                  <a:lnTo>
                    <a:pt x="418" y="8"/>
                  </a:lnTo>
                  <a:lnTo>
                    <a:pt x="428" y="3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9852" y="3153"/>
              <a:ext cx="888" cy="1072"/>
            </a:xfrm>
            <a:custGeom>
              <a:avLst/>
              <a:gdLst/>
              <a:ahLst/>
              <a:cxnLst>
                <a:cxn ang="0">
                  <a:pos x="376" y="5"/>
                </a:cxn>
                <a:cxn ang="0">
                  <a:pos x="462" y="48"/>
                </a:cxn>
                <a:cxn ang="0">
                  <a:pos x="525" y="121"/>
                </a:cxn>
                <a:cxn ang="0">
                  <a:pos x="573" y="209"/>
                </a:cxn>
                <a:cxn ang="0">
                  <a:pos x="603" y="306"/>
                </a:cxn>
                <a:cxn ang="0">
                  <a:pos x="623" y="398"/>
                </a:cxn>
                <a:cxn ang="0">
                  <a:pos x="633" y="468"/>
                </a:cxn>
                <a:cxn ang="0">
                  <a:pos x="638" y="492"/>
                </a:cxn>
                <a:cxn ang="0">
                  <a:pos x="686" y="368"/>
                </a:cxn>
                <a:cxn ang="0">
                  <a:pos x="759" y="196"/>
                </a:cxn>
                <a:cxn ang="0">
                  <a:pos x="843" y="21"/>
                </a:cxn>
                <a:cxn ang="0">
                  <a:pos x="870" y="13"/>
                </a:cxn>
                <a:cxn ang="0">
                  <a:pos x="880" y="16"/>
                </a:cxn>
                <a:cxn ang="0">
                  <a:pos x="888" y="24"/>
                </a:cxn>
                <a:cxn ang="0">
                  <a:pos x="880" y="54"/>
                </a:cxn>
                <a:cxn ang="0">
                  <a:pos x="820" y="177"/>
                </a:cxn>
                <a:cxn ang="0">
                  <a:pos x="780" y="266"/>
                </a:cxn>
                <a:cxn ang="0">
                  <a:pos x="754" y="328"/>
                </a:cxn>
                <a:cxn ang="0">
                  <a:pos x="727" y="398"/>
                </a:cxn>
                <a:cxn ang="0">
                  <a:pos x="674" y="537"/>
                </a:cxn>
                <a:cxn ang="0">
                  <a:pos x="643" y="626"/>
                </a:cxn>
                <a:cxn ang="0">
                  <a:pos x="631" y="685"/>
                </a:cxn>
                <a:cxn ang="0">
                  <a:pos x="608" y="825"/>
                </a:cxn>
                <a:cxn ang="0">
                  <a:pos x="583" y="943"/>
                </a:cxn>
                <a:cxn ang="0">
                  <a:pos x="558" y="1029"/>
                </a:cxn>
                <a:cxn ang="0">
                  <a:pos x="535" y="1067"/>
                </a:cxn>
                <a:cxn ang="0">
                  <a:pos x="512" y="1072"/>
                </a:cxn>
                <a:cxn ang="0">
                  <a:pos x="500" y="1062"/>
                </a:cxn>
                <a:cxn ang="0">
                  <a:pos x="492" y="1040"/>
                </a:cxn>
                <a:cxn ang="0">
                  <a:pos x="495" y="1008"/>
                </a:cxn>
                <a:cxn ang="0">
                  <a:pos x="510" y="930"/>
                </a:cxn>
                <a:cxn ang="0">
                  <a:pos x="532" y="830"/>
                </a:cxn>
                <a:cxn ang="0">
                  <a:pos x="563" y="726"/>
                </a:cxn>
                <a:cxn ang="0">
                  <a:pos x="580" y="666"/>
                </a:cxn>
                <a:cxn ang="0">
                  <a:pos x="583" y="632"/>
                </a:cxn>
                <a:cxn ang="0">
                  <a:pos x="585" y="519"/>
                </a:cxn>
                <a:cxn ang="0">
                  <a:pos x="578" y="425"/>
                </a:cxn>
                <a:cxn ang="0">
                  <a:pos x="555" y="328"/>
                </a:cxn>
                <a:cxn ang="0">
                  <a:pos x="517" y="242"/>
                </a:cxn>
                <a:cxn ang="0">
                  <a:pos x="454" y="175"/>
                </a:cxn>
                <a:cxn ang="0">
                  <a:pos x="363" y="137"/>
                </a:cxn>
                <a:cxn ang="0">
                  <a:pos x="253" y="137"/>
                </a:cxn>
                <a:cxn ang="0">
                  <a:pos x="154" y="172"/>
                </a:cxn>
                <a:cxn ang="0">
                  <a:pos x="79" y="242"/>
                </a:cxn>
                <a:cxn ang="0">
                  <a:pos x="53" y="295"/>
                </a:cxn>
                <a:cxn ang="0">
                  <a:pos x="46" y="309"/>
                </a:cxn>
                <a:cxn ang="0">
                  <a:pos x="21" y="314"/>
                </a:cxn>
                <a:cxn ang="0">
                  <a:pos x="8" y="312"/>
                </a:cxn>
                <a:cxn ang="0">
                  <a:pos x="0" y="304"/>
                </a:cxn>
                <a:cxn ang="0">
                  <a:pos x="3" y="285"/>
                </a:cxn>
                <a:cxn ang="0">
                  <a:pos x="23" y="226"/>
                </a:cxn>
                <a:cxn ang="0">
                  <a:pos x="74" y="140"/>
                </a:cxn>
                <a:cxn ang="0">
                  <a:pos x="144" y="67"/>
                </a:cxn>
                <a:cxn ang="0">
                  <a:pos x="225" y="21"/>
                </a:cxn>
                <a:cxn ang="0">
                  <a:pos x="326" y="0"/>
                </a:cxn>
              </a:cxnLst>
              <a:rect l="0" t="0" r="r" b="b"/>
              <a:pathLst>
                <a:path w="888" h="1072">
                  <a:moveTo>
                    <a:pt x="326" y="0"/>
                  </a:moveTo>
                  <a:lnTo>
                    <a:pt x="376" y="5"/>
                  </a:lnTo>
                  <a:lnTo>
                    <a:pt x="421" y="21"/>
                  </a:lnTo>
                  <a:lnTo>
                    <a:pt x="462" y="48"/>
                  </a:lnTo>
                  <a:lnTo>
                    <a:pt x="497" y="80"/>
                  </a:lnTo>
                  <a:lnTo>
                    <a:pt x="525" y="121"/>
                  </a:lnTo>
                  <a:lnTo>
                    <a:pt x="550" y="164"/>
                  </a:lnTo>
                  <a:lnTo>
                    <a:pt x="573" y="209"/>
                  </a:lnTo>
                  <a:lnTo>
                    <a:pt x="590" y="258"/>
                  </a:lnTo>
                  <a:lnTo>
                    <a:pt x="603" y="306"/>
                  </a:lnTo>
                  <a:lnTo>
                    <a:pt x="616" y="352"/>
                  </a:lnTo>
                  <a:lnTo>
                    <a:pt x="623" y="398"/>
                  </a:lnTo>
                  <a:lnTo>
                    <a:pt x="628" y="435"/>
                  </a:lnTo>
                  <a:lnTo>
                    <a:pt x="633" y="468"/>
                  </a:lnTo>
                  <a:lnTo>
                    <a:pt x="636" y="492"/>
                  </a:lnTo>
                  <a:lnTo>
                    <a:pt x="638" y="492"/>
                  </a:lnTo>
                  <a:lnTo>
                    <a:pt x="661" y="430"/>
                  </a:lnTo>
                  <a:lnTo>
                    <a:pt x="686" y="368"/>
                  </a:lnTo>
                  <a:lnTo>
                    <a:pt x="737" y="250"/>
                  </a:lnTo>
                  <a:lnTo>
                    <a:pt x="759" y="196"/>
                  </a:lnTo>
                  <a:lnTo>
                    <a:pt x="785" y="145"/>
                  </a:lnTo>
                  <a:lnTo>
                    <a:pt x="843" y="21"/>
                  </a:lnTo>
                  <a:lnTo>
                    <a:pt x="858" y="13"/>
                  </a:lnTo>
                  <a:lnTo>
                    <a:pt x="870" y="13"/>
                  </a:lnTo>
                  <a:lnTo>
                    <a:pt x="875" y="16"/>
                  </a:lnTo>
                  <a:lnTo>
                    <a:pt x="880" y="16"/>
                  </a:lnTo>
                  <a:lnTo>
                    <a:pt x="883" y="21"/>
                  </a:lnTo>
                  <a:lnTo>
                    <a:pt x="888" y="24"/>
                  </a:lnTo>
                  <a:lnTo>
                    <a:pt x="888" y="37"/>
                  </a:lnTo>
                  <a:lnTo>
                    <a:pt x="880" y="54"/>
                  </a:lnTo>
                  <a:lnTo>
                    <a:pt x="848" y="121"/>
                  </a:lnTo>
                  <a:lnTo>
                    <a:pt x="820" y="177"/>
                  </a:lnTo>
                  <a:lnTo>
                    <a:pt x="800" y="226"/>
                  </a:lnTo>
                  <a:lnTo>
                    <a:pt x="780" y="266"/>
                  </a:lnTo>
                  <a:lnTo>
                    <a:pt x="767" y="301"/>
                  </a:lnTo>
                  <a:lnTo>
                    <a:pt x="754" y="328"/>
                  </a:lnTo>
                  <a:lnTo>
                    <a:pt x="742" y="357"/>
                  </a:lnTo>
                  <a:lnTo>
                    <a:pt x="727" y="398"/>
                  </a:lnTo>
                  <a:lnTo>
                    <a:pt x="709" y="441"/>
                  </a:lnTo>
                  <a:lnTo>
                    <a:pt x="674" y="537"/>
                  </a:lnTo>
                  <a:lnTo>
                    <a:pt x="656" y="583"/>
                  </a:lnTo>
                  <a:lnTo>
                    <a:pt x="643" y="626"/>
                  </a:lnTo>
                  <a:lnTo>
                    <a:pt x="636" y="661"/>
                  </a:lnTo>
                  <a:lnTo>
                    <a:pt x="631" y="685"/>
                  </a:lnTo>
                  <a:lnTo>
                    <a:pt x="621" y="755"/>
                  </a:lnTo>
                  <a:lnTo>
                    <a:pt x="608" y="825"/>
                  </a:lnTo>
                  <a:lnTo>
                    <a:pt x="595" y="890"/>
                  </a:lnTo>
                  <a:lnTo>
                    <a:pt x="583" y="943"/>
                  </a:lnTo>
                  <a:lnTo>
                    <a:pt x="570" y="989"/>
                  </a:lnTo>
                  <a:lnTo>
                    <a:pt x="558" y="1029"/>
                  </a:lnTo>
                  <a:lnTo>
                    <a:pt x="545" y="1054"/>
                  </a:lnTo>
                  <a:lnTo>
                    <a:pt x="535" y="1067"/>
                  </a:lnTo>
                  <a:lnTo>
                    <a:pt x="527" y="1072"/>
                  </a:lnTo>
                  <a:lnTo>
                    <a:pt x="512" y="1072"/>
                  </a:lnTo>
                  <a:lnTo>
                    <a:pt x="505" y="1067"/>
                  </a:lnTo>
                  <a:lnTo>
                    <a:pt x="500" y="1062"/>
                  </a:lnTo>
                  <a:lnTo>
                    <a:pt x="497" y="1056"/>
                  </a:lnTo>
                  <a:lnTo>
                    <a:pt x="492" y="1040"/>
                  </a:lnTo>
                  <a:lnTo>
                    <a:pt x="492" y="1032"/>
                  </a:lnTo>
                  <a:lnTo>
                    <a:pt x="495" y="1008"/>
                  </a:lnTo>
                  <a:lnTo>
                    <a:pt x="500" y="973"/>
                  </a:lnTo>
                  <a:lnTo>
                    <a:pt x="510" y="930"/>
                  </a:lnTo>
                  <a:lnTo>
                    <a:pt x="520" y="884"/>
                  </a:lnTo>
                  <a:lnTo>
                    <a:pt x="532" y="830"/>
                  </a:lnTo>
                  <a:lnTo>
                    <a:pt x="548" y="779"/>
                  </a:lnTo>
                  <a:lnTo>
                    <a:pt x="563" y="726"/>
                  </a:lnTo>
                  <a:lnTo>
                    <a:pt x="575" y="677"/>
                  </a:lnTo>
                  <a:lnTo>
                    <a:pt x="580" y="666"/>
                  </a:lnTo>
                  <a:lnTo>
                    <a:pt x="583" y="653"/>
                  </a:lnTo>
                  <a:lnTo>
                    <a:pt x="583" y="632"/>
                  </a:lnTo>
                  <a:lnTo>
                    <a:pt x="585" y="602"/>
                  </a:lnTo>
                  <a:lnTo>
                    <a:pt x="585" y="519"/>
                  </a:lnTo>
                  <a:lnTo>
                    <a:pt x="583" y="473"/>
                  </a:lnTo>
                  <a:lnTo>
                    <a:pt x="578" y="425"/>
                  </a:lnTo>
                  <a:lnTo>
                    <a:pt x="568" y="376"/>
                  </a:lnTo>
                  <a:lnTo>
                    <a:pt x="555" y="328"/>
                  </a:lnTo>
                  <a:lnTo>
                    <a:pt x="540" y="285"/>
                  </a:lnTo>
                  <a:lnTo>
                    <a:pt x="517" y="242"/>
                  </a:lnTo>
                  <a:lnTo>
                    <a:pt x="490" y="207"/>
                  </a:lnTo>
                  <a:lnTo>
                    <a:pt x="454" y="175"/>
                  </a:lnTo>
                  <a:lnTo>
                    <a:pt x="414" y="153"/>
                  </a:lnTo>
                  <a:lnTo>
                    <a:pt x="363" y="137"/>
                  </a:lnTo>
                  <a:lnTo>
                    <a:pt x="305" y="132"/>
                  </a:lnTo>
                  <a:lnTo>
                    <a:pt x="253" y="137"/>
                  </a:lnTo>
                  <a:lnTo>
                    <a:pt x="202" y="150"/>
                  </a:lnTo>
                  <a:lnTo>
                    <a:pt x="154" y="172"/>
                  </a:lnTo>
                  <a:lnTo>
                    <a:pt x="114" y="204"/>
                  </a:lnTo>
                  <a:lnTo>
                    <a:pt x="79" y="242"/>
                  </a:lnTo>
                  <a:lnTo>
                    <a:pt x="56" y="285"/>
                  </a:lnTo>
                  <a:lnTo>
                    <a:pt x="53" y="295"/>
                  </a:lnTo>
                  <a:lnTo>
                    <a:pt x="48" y="304"/>
                  </a:lnTo>
                  <a:lnTo>
                    <a:pt x="46" y="309"/>
                  </a:lnTo>
                  <a:lnTo>
                    <a:pt x="36" y="314"/>
                  </a:lnTo>
                  <a:lnTo>
                    <a:pt x="21" y="314"/>
                  </a:lnTo>
                  <a:lnTo>
                    <a:pt x="13" y="312"/>
                  </a:lnTo>
                  <a:lnTo>
                    <a:pt x="8" y="312"/>
                  </a:lnTo>
                  <a:lnTo>
                    <a:pt x="5" y="306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3" y="285"/>
                  </a:lnTo>
                  <a:lnTo>
                    <a:pt x="8" y="261"/>
                  </a:lnTo>
                  <a:lnTo>
                    <a:pt x="23" y="226"/>
                  </a:lnTo>
                  <a:lnTo>
                    <a:pt x="43" y="183"/>
                  </a:lnTo>
                  <a:lnTo>
                    <a:pt x="74" y="140"/>
                  </a:lnTo>
                  <a:lnTo>
                    <a:pt x="114" y="94"/>
                  </a:lnTo>
                  <a:lnTo>
                    <a:pt x="144" y="67"/>
                  </a:lnTo>
                  <a:lnTo>
                    <a:pt x="182" y="43"/>
                  </a:lnTo>
                  <a:lnTo>
                    <a:pt x="225" y="21"/>
                  </a:lnTo>
                  <a:lnTo>
                    <a:pt x="275" y="5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1164" y="1798"/>
              <a:ext cx="85" cy="232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5" y="5"/>
                </a:cxn>
                <a:cxn ang="0">
                  <a:pos x="78" y="19"/>
                </a:cxn>
                <a:cxn ang="0">
                  <a:pos x="83" y="38"/>
                </a:cxn>
                <a:cxn ang="0">
                  <a:pos x="85" y="59"/>
                </a:cxn>
                <a:cxn ang="0">
                  <a:pos x="85" y="2261"/>
                </a:cxn>
                <a:cxn ang="0">
                  <a:pos x="83" y="2282"/>
                </a:cxn>
                <a:cxn ang="0">
                  <a:pos x="78" y="2301"/>
                </a:cxn>
                <a:cxn ang="0">
                  <a:pos x="65" y="2314"/>
                </a:cxn>
                <a:cxn ang="0">
                  <a:pos x="45" y="2320"/>
                </a:cxn>
                <a:cxn ang="0">
                  <a:pos x="25" y="2317"/>
                </a:cxn>
                <a:cxn ang="0">
                  <a:pos x="12" y="2306"/>
                </a:cxn>
                <a:cxn ang="0">
                  <a:pos x="5" y="2293"/>
                </a:cxn>
                <a:cxn ang="0">
                  <a:pos x="2" y="2277"/>
                </a:cxn>
                <a:cxn ang="0">
                  <a:pos x="0" y="2258"/>
                </a:cxn>
                <a:cxn ang="0">
                  <a:pos x="0" y="62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12" y="13"/>
                </a:cxn>
                <a:cxn ang="0">
                  <a:pos x="25" y="3"/>
                </a:cxn>
                <a:cxn ang="0">
                  <a:pos x="45" y="0"/>
                </a:cxn>
              </a:cxnLst>
              <a:rect l="0" t="0" r="r" b="b"/>
              <a:pathLst>
                <a:path w="85" h="2320">
                  <a:moveTo>
                    <a:pt x="45" y="0"/>
                  </a:moveTo>
                  <a:lnTo>
                    <a:pt x="65" y="5"/>
                  </a:lnTo>
                  <a:lnTo>
                    <a:pt x="78" y="19"/>
                  </a:lnTo>
                  <a:lnTo>
                    <a:pt x="83" y="38"/>
                  </a:lnTo>
                  <a:lnTo>
                    <a:pt x="85" y="59"/>
                  </a:lnTo>
                  <a:lnTo>
                    <a:pt x="85" y="2261"/>
                  </a:lnTo>
                  <a:lnTo>
                    <a:pt x="83" y="2282"/>
                  </a:lnTo>
                  <a:lnTo>
                    <a:pt x="78" y="2301"/>
                  </a:lnTo>
                  <a:lnTo>
                    <a:pt x="65" y="2314"/>
                  </a:lnTo>
                  <a:lnTo>
                    <a:pt x="45" y="2320"/>
                  </a:lnTo>
                  <a:lnTo>
                    <a:pt x="25" y="2317"/>
                  </a:lnTo>
                  <a:lnTo>
                    <a:pt x="12" y="2306"/>
                  </a:lnTo>
                  <a:lnTo>
                    <a:pt x="5" y="2293"/>
                  </a:lnTo>
                  <a:lnTo>
                    <a:pt x="2" y="2277"/>
                  </a:lnTo>
                  <a:lnTo>
                    <a:pt x="0" y="2258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5" y="27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295400" y="3124200"/>
            <a:ext cx="6727441" cy="762000"/>
            <a:chOff x="654" y="2775"/>
            <a:chExt cx="24579" cy="2784"/>
          </a:xfrm>
          <a:solidFill>
            <a:srgbClr val="6600FF"/>
          </a:solidFill>
        </p:grpSpPr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654" y="3174"/>
              <a:ext cx="1671" cy="1626"/>
            </a:xfrm>
            <a:custGeom>
              <a:avLst/>
              <a:gdLst/>
              <a:ahLst/>
              <a:cxnLst>
                <a:cxn ang="0">
                  <a:pos x="703" y="8"/>
                </a:cxn>
                <a:cxn ang="0">
                  <a:pos x="786" y="125"/>
                </a:cxn>
                <a:cxn ang="0">
                  <a:pos x="764" y="336"/>
                </a:cxn>
                <a:cxn ang="0">
                  <a:pos x="673" y="766"/>
                </a:cxn>
                <a:cxn ang="0">
                  <a:pos x="1323" y="446"/>
                </a:cxn>
                <a:cxn ang="0">
                  <a:pos x="1467" y="86"/>
                </a:cxn>
                <a:cxn ang="0">
                  <a:pos x="1565" y="23"/>
                </a:cxn>
                <a:cxn ang="0">
                  <a:pos x="1625" y="23"/>
                </a:cxn>
                <a:cxn ang="0">
                  <a:pos x="1520" y="344"/>
                </a:cxn>
                <a:cxn ang="0">
                  <a:pos x="1323" y="1055"/>
                </a:cxn>
                <a:cxn ang="0">
                  <a:pos x="1270" y="1376"/>
                </a:cxn>
                <a:cxn ang="0">
                  <a:pos x="1293" y="1485"/>
                </a:cxn>
                <a:cxn ang="0">
                  <a:pos x="1406" y="1509"/>
                </a:cxn>
                <a:cxn ang="0">
                  <a:pos x="1474" y="1485"/>
                </a:cxn>
                <a:cxn ang="0">
                  <a:pos x="1573" y="1384"/>
                </a:cxn>
                <a:cxn ang="0">
                  <a:pos x="1663" y="1360"/>
                </a:cxn>
                <a:cxn ang="0">
                  <a:pos x="1656" y="1415"/>
                </a:cxn>
                <a:cxn ang="0">
                  <a:pos x="1467" y="1571"/>
                </a:cxn>
                <a:cxn ang="0">
                  <a:pos x="1164" y="1618"/>
                </a:cxn>
                <a:cxn ang="0">
                  <a:pos x="1096" y="1501"/>
                </a:cxn>
                <a:cxn ang="0">
                  <a:pos x="1142" y="1157"/>
                </a:cxn>
                <a:cxn ang="0">
                  <a:pos x="1210" y="876"/>
                </a:cxn>
                <a:cxn ang="0">
                  <a:pos x="627" y="899"/>
                </a:cxn>
                <a:cxn ang="0">
                  <a:pos x="423" y="1509"/>
                </a:cxn>
                <a:cxn ang="0">
                  <a:pos x="408" y="1532"/>
                </a:cxn>
                <a:cxn ang="0">
                  <a:pos x="265" y="1603"/>
                </a:cxn>
                <a:cxn ang="0">
                  <a:pos x="242" y="1571"/>
                </a:cxn>
                <a:cxn ang="0">
                  <a:pos x="265" y="1525"/>
                </a:cxn>
                <a:cxn ang="0">
                  <a:pos x="431" y="1016"/>
                </a:cxn>
                <a:cxn ang="0">
                  <a:pos x="272" y="883"/>
                </a:cxn>
                <a:cxn ang="0">
                  <a:pos x="325" y="805"/>
                </a:cxn>
                <a:cxn ang="0">
                  <a:pos x="507" y="766"/>
                </a:cxn>
                <a:cxn ang="0">
                  <a:pos x="552" y="555"/>
                </a:cxn>
                <a:cxn ang="0">
                  <a:pos x="590" y="289"/>
                </a:cxn>
                <a:cxn ang="0">
                  <a:pos x="590" y="188"/>
                </a:cxn>
                <a:cxn ang="0">
                  <a:pos x="544" y="133"/>
                </a:cxn>
                <a:cxn ang="0">
                  <a:pos x="393" y="133"/>
                </a:cxn>
                <a:cxn ang="0">
                  <a:pos x="219" y="258"/>
                </a:cxn>
                <a:cxn ang="0">
                  <a:pos x="91" y="407"/>
                </a:cxn>
                <a:cxn ang="0">
                  <a:pos x="0" y="422"/>
                </a:cxn>
                <a:cxn ang="0">
                  <a:pos x="30" y="344"/>
                </a:cxn>
                <a:cxn ang="0">
                  <a:pos x="234" y="133"/>
                </a:cxn>
                <a:cxn ang="0">
                  <a:pos x="643" y="0"/>
                </a:cxn>
              </a:cxnLst>
              <a:rect l="0" t="0" r="r" b="b"/>
              <a:pathLst>
                <a:path w="1671" h="1626">
                  <a:moveTo>
                    <a:pt x="643" y="0"/>
                  </a:moveTo>
                  <a:lnTo>
                    <a:pt x="665" y="0"/>
                  </a:lnTo>
                  <a:lnTo>
                    <a:pt x="703" y="8"/>
                  </a:lnTo>
                  <a:lnTo>
                    <a:pt x="741" y="23"/>
                  </a:lnTo>
                  <a:lnTo>
                    <a:pt x="771" y="62"/>
                  </a:lnTo>
                  <a:lnTo>
                    <a:pt x="786" y="125"/>
                  </a:lnTo>
                  <a:lnTo>
                    <a:pt x="786" y="164"/>
                  </a:lnTo>
                  <a:lnTo>
                    <a:pt x="779" y="234"/>
                  </a:lnTo>
                  <a:lnTo>
                    <a:pt x="764" y="336"/>
                  </a:lnTo>
                  <a:lnTo>
                    <a:pt x="748" y="446"/>
                  </a:lnTo>
                  <a:lnTo>
                    <a:pt x="711" y="602"/>
                  </a:lnTo>
                  <a:lnTo>
                    <a:pt x="673" y="766"/>
                  </a:lnTo>
                  <a:lnTo>
                    <a:pt x="650" y="782"/>
                  </a:lnTo>
                  <a:lnTo>
                    <a:pt x="1225" y="782"/>
                  </a:lnTo>
                  <a:lnTo>
                    <a:pt x="1323" y="446"/>
                  </a:lnTo>
                  <a:lnTo>
                    <a:pt x="1444" y="117"/>
                  </a:lnTo>
                  <a:lnTo>
                    <a:pt x="1452" y="102"/>
                  </a:lnTo>
                  <a:lnTo>
                    <a:pt x="1467" y="86"/>
                  </a:lnTo>
                  <a:lnTo>
                    <a:pt x="1467" y="78"/>
                  </a:lnTo>
                  <a:lnTo>
                    <a:pt x="1512" y="47"/>
                  </a:lnTo>
                  <a:lnTo>
                    <a:pt x="1565" y="23"/>
                  </a:lnTo>
                  <a:lnTo>
                    <a:pt x="1603" y="16"/>
                  </a:lnTo>
                  <a:lnTo>
                    <a:pt x="1618" y="16"/>
                  </a:lnTo>
                  <a:lnTo>
                    <a:pt x="1625" y="23"/>
                  </a:lnTo>
                  <a:lnTo>
                    <a:pt x="1625" y="39"/>
                  </a:lnTo>
                  <a:lnTo>
                    <a:pt x="1618" y="55"/>
                  </a:lnTo>
                  <a:lnTo>
                    <a:pt x="1520" y="344"/>
                  </a:lnTo>
                  <a:lnTo>
                    <a:pt x="1436" y="618"/>
                  </a:lnTo>
                  <a:lnTo>
                    <a:pt x="1368" y="852"/>
                  </a:lnTo>
                  <a:lnTo>
                    <a:pt x="1323" y="1055"/>
                  </a:lnTo>
                  <a:lnTo>
                    <a:pt x="1293" y="1220"/>
                  </a:lnTo>
                  <a:lnTo>
                    <a:pt x="1285" y="1267"/>
                  </a:lnTo>
                  <a:lnTo>
                    <a:pt x="1270" y="1376"/>
                  </a:lnTo>
                  <a:lnTo>
                    <a:pt x="1270" y="1439"/>
                  </a:lnTo>
                  <a:lnTo>
                    <a:pt x="1285" y="1462"/>
                  </a:lnTo>
                  <a:lnTo>
                    <a:pt x="1293" y="1485"/>
                  </a:lnTo>
                  <a:lnTo>
                    <a:pt x="1323" y="1501"/>
                  </a:lnTo>
                  <a:lnTo>
                    <a:pt x="1346" y="1509"/>
                  </a:lnTo>
                  <a:lnTo>
                    <a:pt x="1406" y="1509"/>
                  </a:lnTo>
                  <a:lnTo>
                    <a:pt x="1452" y="1493"/>
                  </a:lnTo>
                  <a:lnTo>
                    <a:pt x="1474" y="1493"/>
                  </a:lnTo>
                  <a:lnTo>
                    <a:pt x="1474" y="1485"/>
                  </a:lnTo>
                  <a:lnTo>
                    <a:pt x="1482" y="1478"/>
                  </a:lnTo>
                  <a:lnTo>
                    <a:pt x="1520" y="1423"/>
                  </a:lnTo>
                  <a:lnTo>
                    <a:pt x="1573" y="1384"/>
                  </a:lnTo>
                  <a:lnTo>
                    <a:pt x="1618" y="1368"/>
                  </a:lnTo>
                  <a:lnTo>
                    <a:pt x="1648" y="1360"/>
                  </a:lnTo>
                  <a:lnTo>
                    <a:pt x="1663" y="1360"/>
                  </a:lnTo>
                  <a:lnTo>
                    <a:pt x="1671" y="1368"/>
                  </a:lnTo>
                  <a:lnTo>
                    <a:pt x="1671" y="1376"/>
                  </a:lnTo>
                  <a:lnTo>
                    <a:pt x="1656" y="1415"/>
                  </a:lnTo>
                  <a:lnTo>
                    <a:pt x="1618" y="1470"/>
                  </a:lnTo>
                  <a:lnTo>
                    <a:pt x="1557" y="1525"/>
                  </a:lnTo>
                  <a:lnTo>
                    <a:pt x="1467" y="1571"/>
                  </a:lnTo>
                  <a:lnTo>
                    <a:pt x="1361" y="1611"/>
                  </a:lnTo>
                  <a:lnTo>
                    <a:pt x="1225" y="1626"/>
                  </a:lnTo>
                  <a:lnTo>
                    <a:pt x="1164" y="1618"/>
                  </a:lnTo>
                  <a:lnTo>
                    <a:pt x="1126" y="1587"/>
                  </a:lnTo>
                  <a:lnTo>
                    <a:pt x="1104" y="1548"/>
                  </a:lnTo>
                  <a:lnTo>
                    <a:pt x="1096" y="1501"/>
                  </a:lnTo>
                  <a:lnTo>
                    <a:pt x="1104" y="1399"/>
                  </a:lnTo>
                  <a:lnTo>
                    <a:pt x="1119" y="1282"/>
                  </a:lnTo>
                  <a:lnTo>
                    <a:pt x="1142" y="1157"/>
                  </a:lnTo>
                  <a:lnTo>
                    <a:pt x="1172" y="1040"/>
                  </a:lnTo>
                  <a:lnTo>
                    <a:pt x="1195" y="946"/>
                  </a:lnTo>
                  <a:lnTo>
                    <a:pt x="1210" y="876"/>
                  </a:lnTo>
                  <a:lnTo>
                    <a:pt x="1179" y="891"/>
                  </a:lnTo>
                  <a:lnTo>
                    <a:pt x="1157" y="899"/>
                  </a:lnTo>
                  <a:lnTo>
                    <a:pt x="627" y="899"/>
                  </a:lnTo>
                  <a:lnTo>
                    <a:pt x="537" y="1196"/>
                  </a:lnTo>
                  <a:lnTo>
                    <a:pt x="431" y="1493"/>
                  </a:lnTo>
                  <a:lnTo>
                    <a:pt x="423" y="1509"/>
                  </a:lnTo>
                  <a:lnTo>
                    <a:pt x="416" y="1517"/>
                  </a:lnTo>
                  <a:lnTo>
                    <a:pt x="416" y="1525"/>
                  </a:lnTo>
                  <a:lnTo>
                    <a:pt x="408" y="1532"/>
                  </a:lnTo>
                  <a:lnTo>
                    <a:pt x="355" y="1571"/>
                  </a:lnTo>
                  <a:lnTo>
                    <a:pt x="302" y="1595"/>
                  </a:lnTo>
                  <a:lnTo>
                    <a:pt x="265" y="1603"/>
                  </a:lnTo>
                  <a:lnTo>
                    <a:pt x="249" y="1603"/>
                  </a:lnTo>
                  <a:lnTo>
                    <a:pt x="242" y="1595"/>
                  </a:lnTo>
                  <a:lnTo>
                    <a:pt x="242" y="1571"/>
                  </a:lnTo>
                  <a:lnTo>
                    <a:pt x="249" y="1564"/>
                  </a:lnTo>
                  <a:lnTo>
                    <a:pt x="257" y="1548"/>
                  </a:lnTo>
                  <a:lnTo>
                    <a:pt x="265" y="1525"/>
                  </a:lnTo>
                  <a:lnTo>
                    <a:pt x="333" y="1337"/>
                  </a:lnTo>
                  <a:lnTo>
                    <a:pt x="386" y="1165"/>
                  </a:lnTo>
                  <a:lnTo>
                    <a:pt x="431" y="1016"/>
                  </a:lnTo>
                  <a:lnTo>
                    <a:pt x="469" y="891"/>
                  </a:lnTo>
                  <a:lnTo>
                    <a:pt x="280" y="891"/>
                  </a:lnTo>
                  <a:lnTo>
                    <a:pt x="272" y="883"/>
                  </a:lnTo>
                  <a:lnTo>
                    <a:pt x="272" y="876"/>
                  </a:lnTo>
                  <a:lnTo>
                    <a:pt x="287" y="844"/>
                  </a:lnTo>
                  <a:lnTo>
                    <a:pt x="325" y="805"/>
                  </a:lnTo>
                  <a:lnTo>
                    <a:pt x="378" y="774"/>
                  </a:lnTo>
                  <a:lnTo>
                    <a:pt x="431" y="766"/>
                  </a:lnTo>
                  <a:lnTo>
                    <a:pt x="507" y="766"/>
                  </a:lnTo>
                  <a:lnTo>
                    <a:pt x="529" y="672"/>
                  </a:lnTo>
                  <a:lnTo>
                    <a:pt x="544" y="602"/>
                  </a:lnTo>
                  <a:lnTo>
                    <a:pt x="552" y="555"/>
                  </a:lnTo>
                  <a:lnTo>
                    <a:pt x="567" y="477"/>
                  </a:lnTo>
                  <a:lnTo>
                    <a:pt x="582" y="367"/>
                  </a:lnTo>
                  <a:lnTo>
                    <a:pt x="590" y="289"/>
                  </a:lnTo>
                  <a:lnTo>
                    <a:pt x="597" y="234"/>
                  </a:lnTo>
                  <a:lnTo>
                    <a:pt x="597" y="203"/>
                  </a:lnTo>
                  <a:lnTo>
                    <a:pt x="590" y="188"/>
                  </a:lnTo>
                  <a:lnTo>
                    <a:pt x="590" y="172"/>
                  </a:lnTo>
                  <a:lnTo>
                    <a:pt x="567" y="148"/>
                  </a:lnTo>
                  <a:lnTo>
                    <a:pt x="544" y="133"/>
                  </a:lnTo>
                  <a:lnTo>
                    <a:pt x="522" y="125"/>
                  </a:lnTo>
                  <a:lnTo>
                    <a:pt x="491" y="125"/>
                  </a:lnTo>
                  <a:lnTo>
                    <a:pt x="393" y="133"/>
                  </a:lnTo>
                  <a:lnTo>
                    <a:pt x="318" y="164"/>
                  </a:lnTo>
                  <a:lnTo>
                    <a:pt x="265" y="203"/>
                  </a:lnTo>
                  <a:lnTo>
                    <a:pt x="219" y="258"/>
                  </a:lnTo>
                  <a:lnTo>
                    <a:pt x="181" y="321"/>
                  </a:lnTo>
                  <a:lnTo>
                    <a:pt x="144" y="367"/>
                  </a:lnTo>
                  <a:lnTo>
                    <a:pt x="91" y="407"/>
                  </a:lnTo>
                  <a:lnTo>
                    <a:pt x="23" y="430"/>
                  </a:lnTo>
                  <a:lnTo>
                    <a:pt x="8" y="430"/>
                  </a:lnTo>
                  <a:lnTo>
                    <a:pt x="0" y="422"/>
                  </a:lnTo>
                  <a:lnTo>
                    <a:pt x="0" y="414"/>
                  </a:lnTo>
                  <a:lnTo>
                    <a:pt x="8" y="391"/>
                  </a:lnTo>
                  <a:lnTo>
                    <a:pt x="30" y="344"/>
                  </a:lnTo>
                  <a:lnTo>
                    <a:pt x="76" y="281"/>
                  </a:lnTo>
                  <a:lnTo>
                    <a:pt x="144" y="211"/>
                  </a:lnTo>
                  <a:lnTo>
                    <a:pt x="234" y="133"/>
                  </a:lnTo>
                  <a:lnTo>
                    <a:pt x="348" y="70"/>
                  </a:lnTo>
                  <a:lnTo>
                    <a:pt x="491" y="16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8" name="Freeform 50"/>
            <p:cNvSpPr>
              <a:spLocks noEditPoints="1"/>
            </p:cNvSpPr>
            <p:nvPr/>
          </p:nvSpPr>
          <p:spPr bwMode="auto">
            <a:xfrm>
              <a:off x="2544" y="2806"/>
              <a:ext cx="1013" cy="1064"/>
            </a:xfrm>
            <a:custGeom>
              <a:avLst/>
              <a:gdLst/>
              <a:ahLst/>
              <a:cxnLst>
                <a:cxn ang="0">
                  <a:pos x="287" y="978"/>
                </a:cxn>
                <a:cxn ang="0">
                  <a:pos x="310" y="1009"/>
                </a:cxn>
                <a:cxn ang="0">
                  <a:pos x="582" y="1017"/>
                </a:cxn>
                <a:cxn ang="0">
                  <a:pos x="756" y="970"/>
                </a:cxn>
                <a:cxn ang="0">
                  <a:pos x="839" y="853"/>
                </a:cxn>
                <a:cxn ang="0">
                  <a:pos x="847" y="712"/>
                </a:cxn>
                <a:cxn ang="0">
                  <a:pos x="764" y="595"/>
                </a:cxn>
                <a:cxn ang="0">
                  <a:pos x="612" y="540"/>
                </a:cxn>
                <a:cxn ang="0">
                  <a:pos x="333" y="55"/>
                </a:cxn>
                <a:cxn ang="0">
                  <a:pos x="302" y="63"/>
                </a:cxn>
                <a:cxn ang="0">
                  <a:pos x="287" y="86"/>
                </a:cxn>
                <a:cxn ang="0">
                  <a:pos x="537" y="493"/>
                </a:cxn>
                <a:cxn ang="0">
                  <a:pos x="711" y="446"/>
                </a:cxn>
                <a:cxn ang="0">
                  <a:pos x="794" y="329"/>
                </a:cxn>
                <a:cxn ang="0">
                  <a:pos x="801" y="204"/>
                </a:cxn>
                <a:cxn ang="0">
                  <a:pos x="726" y="102"/>
                </a:cxn>
                <a:cxn ang="0">
                  <a:pos x="582" y="55"/>
                </a:cxn>
                <a:cxn ang="0">
                  <a:pos x="0" y="0"/>
                </a:cxn>
                <a:cxn ang="0">
                  <a:pos x="718" y="16"/>
                </a:cxn>
                <a:cxn ang="0">
                  <a:pos x="900" y="110"/>
                </a:cxn>
                <a:cxn ang="0">
                  <a:pos x="968" y="266"/>
                </a:cxn>
                <a:cxn ang="0">
                  <a:pos x="885" y="423"/>
                </a:cxn>
                <a:cxn ang="0">
                  <a:pos x="696" y="509"/>
                </a:cxn>
                <a:cxn ang="0">
                  <a:pos x="922" y="602"/>
                </a:cxn>
                <a:cxn ang="0">
                  <a:pos x="1013" y="782"/>
                </a:cxn>
                <a:cxn ang="0">
                  <a:pos x="945" y="939"/>
                </a:cxn>
                <a:cxn ang="0">
                  <a:pos x="764" y="1048"/>
                </a:cxn>
                <a:cxn ang="0">
                  <a:pos x="0" y="1064"/>
                </a:cxn>
                <a:cxn ang="0">
                  <a:pos x="106" y="1009"/>
                </a:cxn>
                <a:cxn ang="0">
                  <a:pos x="159" y="970"/>
                </a:cxn>
                <a:cxn ang="0">
                  <a:pos x="144" y="71"/>
                </a:cxn>
                <a:cxn ang="0">
                  <a:pos x="0" y="55"/>
                </a:cxn>
              </a:cxnLst>
              <a:rect l="0" t="0" r="r" b="b"/>
              <a:pathLst>
                <a:path w="1013" h="1064">
                  <a:moveTo>
                    <a:pt x="287" y="540"/>
                  </a:moveTo>
                  <a:lnTo>
                    <a:pt x="287" y="978"/>
                  </a:lnTo>
                  <a:lnTo>
                    <a:pt x="295" y="993"/>
                  </a:lnTo>
                  <a:lnTo>
                    <a:pt x="310" y="1009"/>
                  </a:lnTo>
                  <a:lnTo>
                    <a:pt x="333" y="1017"/>
                  </a:lnTo>
                  <a:lnTo>
                    <a:pt x="582" y="1017"/>
                  </a:lnTo>
                  <a:lnTo>
                    <a:pt x="681" y="1001"/>
                  </a:lnTo>
                  <a:lnTo>
                    <a:pt x="756" y="970"/>
                  </a:lnTo>
                  <a:lnTo>
                    <a:pt x="809" y="915"/>
                  </a:lnTo>
                  <a:lnTo>
                    <a:pt x="839" y="853"/>
                  </a:lnTo>
                  <a:lnTo>
                    <a:pt x="854" y="782"/>
                  </a:lnTo>
                  <a:lnTo>
                    <a:pt x="847" y="712"/>
                  </a:lnTo>
                  <a:lnTo>
                    <a:pt x="817" y="649"/>
                  </a:lnTo>
                  <a:lnTo>
                    <a:pt x="764" y="595"/>
                  </a:lnTo>
                  <a:lnTo>
                    <a:pt x="696" y="556"/>
                  </a:lnTo>
                  <a:lnTo>
                    <a:pt x="612" y="540"/>
                  </a:lnTo>
                  <a:lnTo>
                    <a:pt x="287" y="540"/>
                  </a:lnTo>
                  <a:close/>
                  <a:moveTo>
                    <a:pt x="333" y="55"/>
                  </a:moveTo>
                  <a:lnTo>
                    <a:pt x="318" y="63"/>
                  </a:lnTo>
                  <a:lnTo>
                    <a:pt x="302" y="63"/>
                  </a:lnTo>
                  <a:lnTo>
                    <a:pt x="295" y="71"/>
                  </a:lnTo>
                  <a:lnTo>
                    <a:pt x="287" y="86"/>
                  </a:lnTo>
                  <a:lnTo>
                    <a:pt x="287" y="493"/>
                  </a:lnTo>
                  <a:lnTo>
                    <a:pt x="537" y="493"/>
                  </a:lnTo>
                  <a:lnTo>
                    <a:pt x="635" y="477"/>
                  </a:lnTo>
                  <a:lnTo>
                    <a:pt x="711" y="446"/>
                  </a:lnTo>
                  <a:lnTo>
                    <a:pt x="764" y="391"/>
                  </a:lnTo>
                  <a:lnTo>
                    <a:pt x="794" y="329"/>
                  </a:lnTo>
                  <a:lnTo>
                    <a:pt x="809" y="266"/>
                  </a:lnTo>
                  <a:lnTo>
                    <a:pt x="801" y="204"/>
                  </a:lnTo>
                  <a:lnTo>
                    <a:pt x="771" y="149"/>
                  </a:lnTo>
                  <a:lnTo>
                    <a:pt x="726" y="102"/>
                  </a:lnTo>
                  <a:lnTo>
                    <a:pt x="665" y="71"/>
                  </a:lnTo>
                  <a:lnTo>
                    <a:pt x="582" y="55"/>
                  </a:lnTo>
                  <a:lnTo>
                    <a:pt x="333" y="55"/>
                  </a:lnTo>
                  <a:close/>
                  <a:moveTo>
                    <a:pt x="0" y="0"/>
                  </a:moveTo>
                  <a:lnTo>
                    <a:pt x="597" y="0"/>
                  </a:lnTo>
                  <a:lnTo>
                    <a:pt x="718" y="16"/>
                  </a:lnTo>
                  <a:lnTo>
                    <a:pt x="817" y="55"/>
                  </a:lnTo>
                  <a:lnTo>
                    <a:pt x="900" y="110"/>
                  </a:lnTo>
                  <a:lnTo>
                    <a:pt x="953" y="188"/>
                  </a:lnTo>
                  <a:lnTo>
                    <a:pt x="968" y="266"/>
                  </a:lnTo>
                  <a:lnTo>
                    <a:pt x="945" y="352"/>
                  </a:lnTo>
                  <a:lnTo>
                    <a:pt x="885" y="423"/>
                  </a:lnTo>
                  <a:lnTo>
                    <a:pt x="801" y="477"/>
                  </a:lnTo>
                  <a:lnTo>
                    <a:pt x="696" y="509"/>
                  </a:lnTo>
                  <a:lnTo>
                    <a:pt x="824" y="540"/>
                  </a:lnTo>
                  <a:lnTo>
                    <a:pt x="922" y="602"/>
                  </a:lnTo>
                  <a:lnTo>
                    <a:pt x="990" y="689"/>
                  </a:lnTo>
                  <a:lnTo>
                    <a:pt x="1013" y="782"/>
                  </a:lnTo>
                  <a:lnTo>
                    <a:pt x="998" y="868"/>
                  </a:lnTo>
                  <a:lnTo>
                    <a:pt x="945" y="939"/>
                  </a:lnTo>
                  <a:lnTo>
                    <a:pt x="862" y="1009"/>
                  </a:lnTo>
                  <a:lnTo>
                    <a:pt x="764" y="1048"/>
                  </a:lnTo>
                  <a:lnTo>
                    <a:pt x="643" y="1064"/>
                  </a:lnTo>
                  <a:lnTo>
                    <a:pt x="0" y="1064"/>
                  </a:lnTo>
                  <a:lnTo>
                    <a:pt x="0" y="1009"/>
                  </a:lnTo>
                  <a:lnTo>
                    <a:pt x="106" y="1009"/>
                  </a:lnTo>
                  <a:lnTo>
                    <a:pt x="144" y="993"/>
                  </a:lnTo>
                  <a:lnTo>
                    <a:pt x="159" y="970"/>
                  </a:lnTo>
                  <a:lnTo>
                    <a:pt x="159" y="94"/>
                  </a:lnTo>
                  <a:lnTo>
                    <a:pt x="144" y="71"/>
                  </a:lnTo>
                  <a:lnTo>
                    <a:pt x="106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 noEditPoints="1"/>
            </p:cNvSpPr>
            <p:nvPr/>
          </p:nvSpPr>
          <p:spPr bwMode="auto">
            <a:xfrm>
              <a:off x="3723" y="2814"/>
              <a:ext cx="968" cy="1064"/>
            </a:xfrm>
            <a:custGeom>
              <a:avLst/>
              <a:gdLst/>
              <a:ahLst/>
              <a:cxnLst>
                <a:cxn ang="0">
                  <a:pos x="333" y="55"/>
                </a:cxn>
                <a:cxn ang="0">
                  <a:pos x="303" y="71"/>
                </a:cxn>
                <a:cxn ang="0">
                  <a:pos x="295" y="78"/>
                </a:cxn>
                <a:cxn ang="0">
                  <a:pos x="295" y="532"/>
                </a:cxn>
                <a:cxn ang="0">
                  <a:pos x="537" y="532"/>
                </a:cxn>
                <a:cxn ang="0">
                  <a:pos x="636" y="524"/>
                </a:cxn>
                <a:cxn ang="0">
                  <a:pos x="711" y="493"/>
                </a:cxn>
                <a:cxn ang="0">
                  <a:pos x="757" y="462"/>
                </a:cxn>
                <a:cxn ang="0">
                  <a:pos x="787" y="415"/>
                </a:cxn>
                <a:cxn ang="0">
                  <a:pos x="802" y="368"/>
                </a:cxn>
                <a:cxn ang="0">
                  <a:pos x="809" y="329"/>
                </a:cxn>
                <a:cxn ang="0">
                  <a:pos x="809" y="250"/>
                </a:cxn>
                <a:cxn ang="0">
                  <a:pos x="802" y="204"/>
                </a:cxn>
                <a:cxn ang="0">
                  <a:pos x="779" y="164"/>
                </a:cxn>
                <a:cxn ang="0">
                  <a:pos x="749" y="118"/>
                </a:cxn>
                <a:cxn ang="0">
                  <a:pos x="704" y="86"/>
                </a:cxn>
                <a:cxn ang="0">
                  <a:pos x="628" y="63"/>
                </a:cxn>
                <a:cxn ang="0">
                  <a:pos x="537" y="55"/>
                </a:cxn>
                <a:cxn ang="0">
                  <a:pos x="333" y="55"/>
                </a:cxn>
                <a:cxn ang="0">
                  <a:pos x="0" y="0"/>
                </a:cxn>
                <a:cxn ang="0">
                  <a:pos x="575" y="0"/>
                </a:cxn>
                <a:cxn ang="0">
                  <a:pos x="704" y="16"/>
                </a:cxn>
                <a:cxn ang="0">
                  <a:pos x="809" y="55"/>
                </a:cxn>
                <a:cxn ang="0">
                  <a:pos x="893" y="118"/>
                </a:cxn>
                <a:cxn ang="0">
                  <a:pos x="946" y="196"/>
                </a:cxn>
                <a:cxn ang="0">
                  <a:pos x="968" y="290"/>
                </a:cxn>
                <a:cxn ang="0">
                  <a:pos x="946" y="383"/>
                </a:cxn>
                <a:cxn ang="0">
                  <a:pos x="893" y="462"/>
                </a:cxn>
                <a:cxn ang="0">
                  <a:pos x="809" y="524"/>
                </a:cxn>
                <a:cxn ang="0">
                  <a:pos x="704" y="563"/>
                </a:cxn>
                <a:cxn ang="0">
                  <a:pos x="575" y="579"/>
                </a:cxn>
                <a:cxn ang="0">
                  <a:pos x="295" y="579"/>
                </a:cxn>
                <a:cxn ang="0">
                  <a:pos x="295" y="970"/>
                </a:cxn>
                <a:cxn ang="0">
                  <a:pos x="310" y="993"/>
                </a:cxn>
                <a:cxn ang="0">
                  <a:pos x="348" y="1009"/>
                </a:cxn>
                <a:cxn ang="0">
                  <a:pos x="454" y="1009"/>
                </a:cxn>
                <a:cxn ang="0">
                  <a:pos x="454" y="1064"/>
                </a:cxn>
                <a:cxn ang="0">
                  <a:pos x="371" y="1056"/>
                </a:cxn>
                <a:cxn ang="0">
                  <a:pos x="159" y="1056"/>
                </a:cxn>
                <a:cxn ang="0">
                  <a:pos x="84" y="1064"/>
                </a:cxn>
                <a:cxn ang="0">
                  <a:pos x="0" y="1064"/>
                </a:cxn>
                <a:cxn ang="0">
                  <a:pos x="0" y="1009"/>
                </a:cxn>
                <a:cxn ang="0">
                  <a:pos x="106" y="1009"/>
                </a:cxn>
                <a:cxn ang="0">
                  <a:pos x="144" y="993"/>
                </a:cxn>
                <a:cxn ang="0">
                  <a:pos x="159" y="970"/>
                </a:cxn>
                <a:cxn ang="0">
                  <a:pos x="159" y="94"/>
                </a:cxn>
                <a:cxn ang="0">
                  <a:pos x="144" y="71"/>
                </a:cxn>
                <a:cxn ang="0">
                  <a:pos x="106" y="55"/>
                </a:cxn>
                <a:cxn ang="0">
                  <a:pos x="0" y="55"/>
                </a:cxn>
                <a:cxn ang="0">
                  <a:pos x="0" y="0"/>
                </a:cxn>
              </a:cxnLst>
              <a:rect l="0" t="0" r="r" b="b"/>
              <a:pathLst>
                <a:path w="968" h="1064">
                  <a:moveTo>
                    <a:pt x="333" y="55"/>
                  </a:moveTo>
                  <a:lnTo>
                    <a:pt x="303" y="71"/>
                  </a:lnTo>
                  <a:lnTo>
                    <a:pt x="295" y="78"/>
                  </a:lnTo>
                  <a:lnTo>
                    <a:pt x="295" y="532"/>
                  </a:lnTo>
                  <a:lnTo>
                    <a:pt x="537" y="532"/>
                  </a:lnTo>
                  <a:lnTo>
                    <a:pt x="636" y="524"/>
                  </a:lnTo>
                  <a:lnTo>
                    <a:pt x="711" y="493"/>
                  </a:lnTo>
                  <a:lnTo>
                    <a:pt x="757" y="462"/>
                  </a:lnTo>
                  <a:lnTo>
                    <a:pt x="787" y="415"/>
                  </a:lnTo>
                  <a:lnTo>
                    <a:pt x="802" y="368"/>
                  </a:lnTo>
                  <a:lnTo>
                    <a:pt x="809" y="329"/>
                  </a:lnTo>
                  <a:lnTo>
                    <a:pt x="809" y="250"/>
                  </a:lnTo>
                  <a:lnTo>
                    <a:pt x="802" y="204"/>
                  </a:lnTo>
                  <a:lnTo>
                    <a:pt x="779" y="164"/>
                  </a:lnTo>
                  <a:lnTo>
                    <a:pt x="749" y="118"/>
                  </a:lnTo>
                  <a:lnTo>
                    <a:pt x="704" y="86"/>
                  </a:lnTo>
                  <a:lnTo>
                    <a:pt x="628" y="63"/>
                  </a:lnTo>
                  <a:lnTo>
                    <a:pt x="537" y="55"/>
                  </a:lnTo>
                  <a:lnTo>
                    <a:pt x="333" y="55"/>
                  </a:lnTo>
                  <a:close/>
                  <a:moveTo>
                    <a:pt x="0" y="0"/>
                  </a:moveTo>
                  <a:lnTo>
                    <a:pt x="575" y="0"/>
                  </a:lnTo>
                  <a:lnTo>
                    <a:pt x="704" y="16"/>
                  </a:lnTo>
                  <a:lnTo>
                    <a:pt x="809" y="55"/>
                  </a:lnTo>
                  <a:lnTo>
                    <a:pt x="893" y="118"/>
                  </a:lnTo>
                  <a:lnTo>
                    <a:pt x="946" y="196"/>
                  </a:lnTo>
                  <a:lnTo>
                    <a:pt x="968" y="290"/>
                  </a:lnTo>
                  <a:lnTo>
                    <a:pt x="946" y="383"/>
                  </a:lnTo>
                  <a:lnTo>
                    <a:pt x="893" y="462"/>
                  </a:lnTo>
                  <a:lnTo>
                    <a:pt x="809" y="524"/>
                  </a:lnTo>
                  <a:lnTo>
                    <a:pt x="704" y="563"/>
                  </a:lnTo>
                  <a:lnTo>
                    <a:pt x="575" y="579"/>
                  </a:lnTo>
                  <a:lnTo>
                    <a:pt x="295" y="579"/>
                  </a:lnTo>
                  <a:lnTo>
                    <a:pt x="295" y="970"/>
                  </a:lnTo>
                  <a:lnTo>
                    <a:pt x="310" y="993"/>
                  </a:lnTo>
                  <a:lnTo>
                    <a:pt x="348" y="1009"/>
                  </a:lnTo>
                  <a:lnTo>
                    <a:pt x="454" y="1009"/>
                  </a:lnTo>
                  <a:lnTo>
                    <a:pt x="454" y="1064"/>
                  </a:lnTo>
                  <a:lnTo>
                    <a:pt x="371" y="1056"/>
                  </a:lnTo>
                  <a:lnTo>
                    <a:pt x="159" y="1056"/>
                  </a:lnTo>
                  <a:lnTo>
                    <a:pt x="84" y="1064"/>
                  </a:lnTo>
                  <a:lnTo>
                    <a:pt x="0" y="1064"/>
                  </a:lnTo>
                  <a:lnTo>
                    <a:pt x="0" y="1009"/>
                  </a:lnTo>
                  <a:lnTo>
                    <a:pt x="106" y="1009"/>
                  </a:lnTo>
                  <a:lnTo>
                    <a:pt x="144" y="993"/>
                  </a:lnTo>
                  <a:lnTo>
                    <a:pt x="159" y="970"/>
                  </a:lnTo>
                  <a:lnTo>
                    <a:pt x="159" y="94"/>
                  </a:lnTo>
                  <a:lnTo>
                    <a:pt x="144" y="71"/>
                  </a:lnTo>
                  <a:lnTo>
                    <a:pt x="106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4903" y="2775"/>
              <a:ext cx="748" cy="1118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529" y="47"/>
                </a:cxn>
                <a:cxn ang="0">
                  <a:pos x="658" y="24"/>
                </a:cxn>
                <a:cxn ang="0">
                  <a:pos x="673" y="0"/>
                </a:cxn>
                <a:cxn ang="0">
                  <a:pos x="711" y="8"/>
                </a:cxn>
                <a:cxn ang="0">
                  <a:pos x="703" y="375"/>
                </a:cxn>
                <a:cxn ang="0">
                  <a:pos x="665" y="383"/>
                </a:cxn>
                <a:cxn ang="0">
                  <a:pos x="650" y="352"/>
                </a:cxn>
                <a:cxn ang="0">
                  <a:pos x="590" y="172"/>
                </a:cxn>
                <a:cxn ang="0">
                  <a:pos x="438" y="63"/>
                </a:cxn>
                <a:cxn ang="0">
                  <a:pos x="234" y="63"/>
                </a:cxn>
                <a:cxn ang="0">
                  <a:pos x="113" y="172"/>
                </a:cxn>
                <a:cxn ang="0">
                  <a:pos x="106" y="305"/>
                </a:cxn>
                <a:cxn ang="0">
                  <a:pos x="189" y="415"/>
                </a:cxn>
                <a:cxn ang="0">
                  <a:pos x="280" y="430"/>
                </a:cxn>
                <a:cxn ang="0">
                  <a:pos x="605" y="532"/>
                </a:cxn>
                <a:cxn ang="0">
                  <a:pos x="733" y="696"/>
                </a:cxn>
                <a:cxn ang="0">
                  <a:pos x="733" y="892"/>
                </a:cxn>
                <a:cxn ang="0">
                  <a:pos x="620" y="1056"/>
                </a:cxn>
                <a:cxn ang="0">
                  <a:pos x="416" y="1118"/>
                </a:cxn>
                <a:cxn ang="0">
                  <a:pos x="257" y="1095"/>
                </a:cxn>
                <a:cxn ang="0">
                  <a:pos x="106" y="1009"/>
                </a:cxn>
                <a:cxn ang="0">
                  <a:pos x="30" y="1118"/>
                </a:cxn>
                <a:cxn ang="0">
                  <a:pos x="0" y="1110"/>
                </a:cxn>
                <a:cxn ang="0">
                  <a:pos x="7" y="735"/>
                </a:cxn>
                <a:cxn ang="0">
                  <a:pos x="53" y="751"/>
                </a:cxn>
                <a:cxn ang="0">
                  <a:pos x="76" y="868"/>
                </a:cxn>
                <a:cxn ang="0">
                  <a:pos x="181" y="1001"/>
                </a:cxn>
                <a:cxn ang="0">
                  <a:pos x="340" y="1056"/>
                </a:cxn>
                <a:cxn ang="0">
                  <a:pos x="514" y="1048"/>
                </a:cxn>
                <a:cxn ang="0">
                  <a:pos x="635" y="923"/>
                </a:cxn>
                <a:cxn ang="0">
                  <a:pos x="643" y="782"/>
                </a:cxn>
                <a:cxn ang="0">
                  <a:pos x="582" y="688"/>
                </a:cxn>
                <a:cxn ang="0">
                  <a:pos x="506" y="649"/>
                </a:cxn>
                <a:cxn ang="0">
                  <a:pos x="370" y="610"/>
                </a:cxn>
                <a:cxn ang="0">
                  <a:pos x="196" y="563"/>
                </a:cxn>
                <a:cxn ang="0">
                  <a:pos x="98" y="501"/>
                </a:cxn>
                <a:cxn ang="0">
                  <a:pos x="23" y="375"/>
                </a:cxn>
                <a:cxn ang="0">
                  <a:pos x="23" y="203"/>
                </a:cxn>
                <a:cxn ang="0">
                  <a:pos x="136" y="63"/>
                </a:cxn>
                <a:cxn ang="0">
                  <a:pos x="333" y="0"/>
                </a:cxn>
              </a:cxnLst>
              <a:rect l="0" t="0" r="r" b="b"/>
              <a:pathLst>
                <a:path w="748" h="1118">
                  <a:moveTo>
                    <a:pt x="333" y="0"/>
                  </a:moveTo>
                  <a:lnTo>
                    <a:pt x="378" y="0"/>
                  </a:lnTo>
                  <a:lnTo>
                    <a:pt x="446" y="16"/>
                  </a:lnTo>
                  <a:lnTo>
                    <a:pt x="529" y="47"/>
                  </a:lnTo>
                  <a:lnTo>
                    <a:pt x="605" y="110"/>
                  </a:lnTo>
                  <a:lnTo>
                    <a:pt x="658" y="24"/>
                  </a:lnTo>
                  <a:lnTo>
                    <a:pt x="665" y="8"/>
                  </a:lnTo>
                  <a:lnTo>
                    <a:pt x="673" y="0"/>
                  </a:lnTo>
                  <a:lnTo>
                    <a:pt x="703" y="0"/>
                  </a:lnTo>
                  <a:lnTo>
                    <a:pt x="711" y="8"/>
                  </a:lnTo>
                  <a:lnTo>
                    <a:pt x="711" y="360"/>
                  </a:lnTo>
                  <a:lnTo>
                    <a:pt x="703" y="375"/>
                  </a:lnTo>
                  <a:lnTo>
                    <a:pt x="695" y="383"/>
                  </a:lnTo>
                  <a:lnTo>
                    <a:pt x="665" y="383"/>
                  </a:lnTo>
                  <a:lnTo>
                    <a:pt x="650" y="375"/>
                  </a:lnTo>
                  <a:lnTo>
                    <a:pt x="650" y="352"/>
                  </a:lnTo>
                  <a:lnTo>
                    <a:pt x="627" y="258"/>
                  </a:lnTo>
                  <a:lnTo>
                    <a:pt x="590" y="172"/>
                  </a:lnTo>
                  <a:lnTo>
                    <a:pt x="529" y="110"/>
                  </a:lnTo>
                  <a:lnTo>
                    <a:pt x="438" y="63"/>
                  </a:lnTo>
                  <a:lnTo>
                    <a:pt x="333" y="47"/>
                  </a:lnTo>
                  <a:lnTo>
                    <a:pt x="234" y="63"/>
                  </a:lnTo>
                  <a:lnTo>
                    <a:pt x="159" y="110"/>
                  </a:lnTo>
                  <a:lnTo>
                    <a:pt x="113" y="172"/>
                  </a:lnTo>
                  <a:lnTo>
                    <a:pt x="98" y="250"/>
                  </a:lnTo>
                  <a:lnTo>
                    <a:pt x="106" y="305"/>
                  </a:lnTo>
                  <a:lnTo>
                    <a:pt x="136" y="360"/>
                  </a:lnTo>
                  <a:lnTo>
                    <a:pt x="189" y="415"/>
                  </a:lnTo>
                  <a:lnTo>
                    <a:pt x="272" y="446"/>
                  </a:lnTo>
                  <a:lnTo>
                    <a:pt x="280" y="430"/>
                  </a:lnTo>
                  <a:lnTo>
                    <a:pt x="506" y="485"/>
                  </a:lnTo>
                  <a:lnTo>
                    <a:pt x="605" y="532"/>
                  </a:lnTo>
                  <a:lnTo>
                    <a:pt x="680" y="602"/>
                  </a:lnTo>
                  <a:lnTo>
                    <a:pt x="733" y="696"/>
                  </a:lnTo>
                  <a:lnTo>
                    <a:pt x="748" y="798"/>
                  </a:lnTo>
                  <a:lnTo>
                    <a:pt x="733" y="892"/>
                  </a:lnTo>
                  <a:lnTo>
                    <a:pt x="688" y="985"/>
                  </a:lnTo>
                  <a:lnTo>
                    <a:pt x="620" y="1056"/>
                  </a:lnTo>
                  <a:lnTo>
                    <a:pt x="529" y="1103"/>
                  </a:lnTo>
                  <a:lnTo>
                    <a:pt x="416" y="1118"/>
                  </a:lnTo>
                  <a:lnTo>
                    <a:pt x="340" y="1110"/>
                  </a:lnTo>
                  <a:lnTo>
                    <a:pt x="257" y="1095"/>
                  </a:lnTo>
                  <a:lnTo>
                    <a:pt x="181" y="1064"/>
                  </a:lnTo>
                  <a:lnTo>
                    <a:pt x="106" y="1009"/>
                  </a:lnTo>
                  <a:lnTo>
                    <a:pt x="45" y="1103"/>
                  </a:lnTo>
                  <a:lnTo>
                    <a:pt x="30" y="1118"/>
                  </a:lnTo>
                  <a:lnTo>
                    <a:pt x="7" y="1118"/>
                  </a:lnTo>
                  <a:lnTo>
                    <a:pt x="0" y="1110"/>
                  </a:lnTo>
                  <a:lnTo>
                    <a:pt x="0" y="743"/>
                  </a:lnTo>
                  <a:lnTo>
                    <a:pt x="7" y="735"/>
                  </a:lnTo>
                  <a:lnTo>
                    <a:pt x="38" y="735"/>
                  </a:lnTo>
                  <a:lnTo>
                    <a:pt x="53" y="751"/>
                  </a:lnTo>
                  <a:lnTo>
                    <a:pt x="53" y="766"/>
                  </a:lnTo>
                  <a:lnTo>
                    <a:pt x="76" y="868"/>
                  </a:lnTo>
                  <a:lnTo>
                    <a:pt x="121" y="946"/>
                  </a:lnTo>
                  <a:lnTo>
                    <a:pt x="181" y="1001"/>
                  </a:lnTo>
                  <a:lnTo>
                    <a:pt x="257" y="1040"/>
                  </a:lnTo>
                  <a:lnTo>
                    <a:pt x="340" y="1056"/>
                  </a:lnTo>
                  <a:lnTo>
                    <a:pt x="416" y="1064"/>
                  </a:lnTo>
                  <a:lnTo>
                    <a:pt x="514" y="1048"/>
                  </a:lnTo>
                  <a:lnTo>
                    <a:pt x="590" y="993"/>
                  </a:lnTo>
                  <a:lnTo>
                    <a:pt x="635" y="923"/>
                  </a:lnTo>
                  <a:lnTo>
                    <a:pt x="650" y="845"/>
                  </a:lnTo>
                  <a:lnTo>
                    <a:pt x="643" y="782"/>
                  </a:lnTo>
                  <a:lnTo>
                    <a:pt x="612" y="727"/>
                  </a:lnTo>
                  <a:lnTo>
                    <a:pt x="582" y="688"/>
                  </a:lnTo>
                  <a:lnTo>
                    <a:pt x="552" y="665"/>
                  </a:lnTo>
                  <a:lnTo>
                    <a:pt x="506" y="649"/>
                  </a:lnTo>
                  <a:lnTo>
                    <a:pt x="454" y="633"/>
                  </a:lnTo>
                  <a:lnTo>
                    <a:pt x="370" y="610"/>
                  </a:lnTo>
                  <a:lnTo>
                    <a:pt x="272" y="587"/>
                  </a:lnTo>
                  <a:lnTo>
                    <a:pt x="196" y="563"/>
                  </a:lnTo>
                  <a:lnTo>
                    <a:pt x="144" y="540"/>
                  </a:lnTo>
                  <a:lnTo>
                    <a:pt x="98" y="501"/>
                  </a:lnTo>
                  <a:lnTo>
                    <a:pt x="53" y="446"/>
                  </a:lnTo>
                  <a:lnTo>
                    <a:pt x="23" y="375"/>
                  </a:lnTo>
                  <a:lnTo>
                    <a:pt x="7" y="297"/>
                  </a:lnTo>
                  <a:lnTo>
                    <a:pt x="23" y="203"/>
                  </a:lnTo>
                  <a:lnTo>
                    <a:pt x="68" y="125"/>
                  </a:lnTo>
                  <a:lnTo>
                    <a:pt x="136" y="63"/>
                  </a:lnTo>
                  <a:lnTo>
                    <a:pt x="227" y="16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2476" y="4550"/>
              <a:ext cx="877" cy="1009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522" y="125"/>
                </a:cxn>
                <a:cxn ang="0">
                  <a:pos x="612" y="360"/>
                </a:cxn>
                <a:cxn ang="0">
                  <a:pos x="628" y="469"/>
                </a:cxn>
                <a:cxn ang="0">
                  <a:pos x="665" y="360"/>
                </a:cxn>
                <a:cxn ang="0">
                  <a:pos x="749" y="172"/>
                </a:cxn>
                <a:cxn ang="0">
                  <a:pos x="817" y="39"/>
                </a:cxn>
                <a:cxn ang="0">
                  <a:pos x="839" y="0"/>
                </a:cxn>
                <a:cxn ang="0">
                  <a:pos x="877" y="8"/>
                </a:cxn>
                <a:cxn ang="0">
                  <a:pos x="869" y="31"/>
                </a:cxn>
                <a:cxn ang="0">
                  <a:pos x="824" y="125"/>
                </a:cxn>
                <a:cxn ang="0">
                  <a:pos x="764" y="258"/>
                </a:cxn>
                <a:cxn ang="0">
                  <a:pos x="726" y="360"/>
                </a:cxn>
                <a:cxn ang="0">
                  <a:pos x="658" y="516"/>
                </a:cxn>
                <a:cxn ang="0">
                  <a:pos x="628" y="641"/>
                </a:cxn>
                <a:cxn ang="0">
                  <a:pos x="590" y="852"/>
                </a:cxn>
                <a:cxn ang="0">
                  <a:pos x="559" y="962"/>
                </a:cxn>
                <a:cxn ang="0">
                  <a:pos x="537" y="1001"/>
                </a:cxn>
                <a:cxn ang="0">
                  <a:pos x="499" y="1009"/>
                </a:cxn>
                <a:cxn ang="0">
                  <a:pos x="484" y="985"/>
                </a:cxn>
                <a:cxn ang="0">
                  <a:pos x="491" y="930"/>
                </a:cxn>
                <a:cxn ang="0">
                  <a:pos x="522" y="790"/>
                </a:cxn>
                <a:cxn ang="0">
                  <a:pos x="567" y="626"/>
                </a:cxn>
                <a:cxn ang="0">
                  <a:pos x="575" y="453"/>
                </a:cxn>
                <a:cxn ang="0">
                  <a:pos x="514" y="227"/>
                </a:cxn>
                <a:cxn ang="0">
                  <a:pos x="393" y="133"/>
                </a:cxn>
                <a:cxn ang="0">
                  <a:pos x="227" y="125"/>
                </a:cxn>
                <a:cxn ang="0">
                  <a:pos x="98" y="203"/>
                </a:cxn>
                <a:cxn ang="0">
                  <a:pos x="45" y="297"/>
                </a:cxn>
                <a:cxn ang="0">
                  <a:pos x="0" y="289"/>
                </a:cxn>
                <a:cxn ang="0">
                  <a:pos x="8" y="266"/>
                </a:cxn>
                <a:cxn ang="0">
                  <a:pos x="61" y="156"/>
                </a:cxn>
                <a:cxn ang="0">
                  <a:pos x="166" y="47"/>
                </a:cxn>
                <a:cxn ang="0">
                  <a:pos x="325" y="0"/>
                </a:cxn>
              </a:cxnLst>
              <a:rect l="0" t="0" r="r" b="b"/>
              <a:pathLst>
                <a:path w="877" h="1009">
                  <a:moveTo>
                    <a:pt x="325" y="0"/>
                  </a:moveTo>
                  <a:lnTo>
                    <a:pt x="408" y="16"/>
                  </a:lnTo>
                  <a:lnTo>
                    <a:pt x="476" y="63"/>
                  </a:lnTo>
                  <a:lnTo>
                    <a:pt x="522" y="125"/>
                  </a:lnTo>
                  <a:lnTo>
                    <a:pt x="567" y="203"/>
                  </a:lnTo>
                  <a:lnTo>
                    <a:pt x="612" y="360"/>
                  </a:lnTo>
                  <a:lnTo>
                    <a:pt x="620" y="422"/>
                  </a:lnTo>
                  <a:lnTo>
                    <a:pt x="628" y="469"/>
                  </a:lnTo>
                  <a:lnTo>
                    <a:pt x="628" y="453"/>
                  </a:lnTo>
                  <a:lnTo>
                    <a:pt x="665" y="360"/>
                  </a:lnTo>
                  <a:lnTo>
                    <a:pt x="711" y="258"/>
                  </a:lnTo>
                  <a:lnTo>
                    <a:pt x="749" y="172"/>
                  </a:lnTo>
                  <a:lnTo>
                    <a:pt x="786" y="94"/>
                  </a:lnTo>
                  <a:lnTo>
                    <a:pt x="817" y="39"/>
                  </a:lnTo>
                  <a:lnTo>
                    <a:pt x="832" y="8"/>
                  </a:lnTo>
                  <a:lnTo>
                    <a:pt x="839" y="0"/>
                  </a:lnTo>
                  <a:lnTo>
                    <a:pt x="862" y="0"/>
                  </a:lnTo>
                  <a:lnTo>
                    <a:pt x="877" y="8"/>
                  </a:lnTo>
                  <a:lnTo>
                    <a:pt x="877" y="16"/>
                  </a:lnTo>
                  <a:lnTo>
                    <a:pt x="869" y="31"/>
                  </a:lnTo>
                  <a:lnTo>
                    <a:pt x="869" y="39"/>
                  </a:lnTo>
                  <a:lnTo>
                    <a:pt x="824" y="125"/>
                  </a:lnTo>
                  <a:lnTo>
                    <a:pt x="794" y="203"/>
                  </a:lnTo>
                  <a:lnTo>
                    <a:pt x="764" y="258"/>
                  </a:lnTo>
                  <a:lnTo>
                    <a:pt x="749" y="297"/>
                  </a:lnTo>
                  <a:lnTo>
                    <a:pt x="726" y="360"/>
                  </a:lnTo>
                  <a:lnTo>
                    <a:pt x="696" y="438"/>
                  </a:lnTo>
                  <a:lnTo>
                    <a:pt x="658" y="516"/>
                  </a:lnTo>
                  <a:lnTo>
                    <a:pt x="635" y="594"/>
                  </a:lnTo>
                  <a:lnTo>
                    <a:pt x="628" y="641"/>
                  </a:lnTo>
                  <a:lnTo>
                    <a:pt x="605" y="751"/>
                  </a:lnTo>
                  <a:lnTo>
                    <a:pt x="590" y="852"/>
                  </a:lnTo>
                  <a:lnTo>
                    <a:pt x="567" y="930"/>
                  </a:lnTo>
                  <a:lnTo>
                    <a:pt x="559" y="962"/>
                  </a:lnTo>
                  <a:lnTo>
                    <a:pt x="544" y="985"/>
                  </a:lnTo>
                  <a:lnTo>
                    <a:pt x="537" y="1001"/>
                  </a:lnTo>
                  <a:lnTo>
                    <a:pt x="529" y="1009"/>
                  </a:lnTo>
                  <a:lnTo>
                    <a:pt x="499" y="1009"/>
                  </a:lnTo>
                  <a:lnTo>
                    <a:pt x="491" y="993"/>
                  </a:lnTo>
                  <a:lnTo>
                    <a:pt x="484" y="985"/>
                  </a:lnTo>
                  <a:lnTo>
                    <a:pt x="484" y="970"/>
                  </a:lnTo>
                  <a:lnTo>
                    <a:pt x="491" y="930"/>
                  </a:lnTo>
                  <a:lnTo>
                    <a:pt x="507" y="868"/>
                  </a:lnTo>
                  <a:lnTo>
                    <a:pt x="522" y="790"/>
                  </a:lnTo>
                  <a:lnTo>
                    <a:pt x="567" y="633"/>
                  </a:lnTo>
                  <a:lnTo>
                    <a:pt x="567" y="626"/>
                  </a:lnTo>
                  <a:lnTo>
                    <a:pt x="575" y="610"/>
                  </a:lnTo>
                  <a:lnTo>
                    <a:pt x="575" y="453"/>
                  </a:lnTo>
                  <a:lnTo>
                    <a:pt x="544" y="297"/>
                  </a:lnTo>
                  <a:lnTo>
                    <a:pt x="514" y="227"/>
                  </a:lnTo>
                  <a:lnTo>
                    <a:pt x="461" y="172"/>
                  </a:lnTo>
                  <a:lnTo>
                    <a:pt x="393" y="133"/>
                  </a:lnTo>
                  <a:lnTo>
                    <a:pt x="302" y="117"/>
                  </a:lnTo>
                  <a:lnTo>
                    <a:pt x="227" y="125"/>
                  </a:lnTo>
                  <a:lnTo>
                    <a:pt x="159" y="156"/>
                  </a:lnTo>
                  <a:lnTo>
                    <a:pt x="98" y="203"/>
                  </a:lnTo>
                  <a:lnTo>
                    <a:pt x="61" y="266"/>
                  </a:lnTo>
                  <a:lnTo>
                    <a:pt x="45" y="297"/>
                  </a:lnTo>
                  <a:lnTo>
                    <a:pt x="15" y="297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8" y="266"/>
                  </a:lnTo>
                  <a:lnTo>
                    <a:pt x="23" y="219"/>
                  </a:lnTo>
                  <a:lnTo>
                    <a:pt x="61" y="156"/>
                  </a:lnTo>
                  <a:lnTo>
                    <a:pt x="113" y="94"/>
                  </a:lnTo>
                  <a:lnTo>
                    <a:pt x="166" y="47"/>
                  </a:lnTo>
                  <a:lnTo>
                    <a:pt x="242" y="16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Freeform 54"/>
            <p:cNvSpPr>
              <a:spLocks noEditPoints="1"/>
            </p:cNvSpPr>
            <p:nvPr/>
          </p:nvSpPr>
          <p:spPr bwMode="auto">
            <a:xfrm>
              <a:off x="6574" y="3870"/>
              <a:ext cx="1421" cy="516"/>
            </a:xfrm>
            <a:custGeom>
              <a:avLst/>
              <a:gdLst/>
              <a:ahLst/>
              <a:cxnLst>
                <a:cxn ang="0">
                  <a:pos x="38" y="430"/>
                </a:cxn>
                <a:cxn ang="0">
                  <a:pos x="1383" y="430"/>
                </a:cxn>
                <a:cxn ang="0">
                  <a:pos x="1414" y="445"/>
                </a:cxn>
                <a:cxn ang="0">
                  <a:pos x="1421" y="453"/>
                </a:cxn>
                <a:cxn ang="0">
                  <a:pos x="1421" y="492"/>
                </a:cxn>
                <a:cxn ang="0">
                  <a:pos x="1414" y="508"/>
                </a:cxn>
                <a:cxn ang="0">
                  <a:pos x="1398" y="508"/>
                </a:cxn>
                <a:cxn ang="0">
                  <a:pos x="1383" y="516"/>
                </a:cxn>
                <a:cxn ang="0">
                  <a:pos x="38" y="516"/>
                </a:cxn>
                <a:cxn ang="0">
                  <a:pos x="22" y="508"/>
                </a:cxn>
                <a:cxn ang="0">
                  <a:pos x="7" y="508"/>
                </a:cxn>
                <a:cxn ang="0">
                  <a:pos x="0" y="492"/>
                </a:cxn>
                <a:cxn ang="0">
                  <a:pos x="0" y="453"/>
                </a:cxn>
                <a:cxn ang="0">
                  <a:pos x="7" y="445"/>
                </a:cxn>
                <a:cxn ang="0">
                  <a:pos x="38" y="430"/>
                </a:cxn>
                <a:cxn ang="0">
                  <a:pos x="45" y="0"/>
                </a:cxn>
                <a:cxn ang="0">
                  <a:pos x="1383" y="0"/>
                </a:cxn>
                <a:cxn ang="0">
                  <a:pos x="1398" y="8"/>
                </a:cxn>
                <a:cxn ang="0">
                  <a:pos x="1414" y="8"/>
                </a:cxn>
                <a:cxn ang="0">
                  <a:pos x="1421" y="23"/>
                </a:cxn>
                <a:cxn ang="0">
                  <a:pos x="1421" y="55"/>
                </a:cxn>
                <a:cxn ang="0">
                  <a:pos x="1414" y="70"/>
                </a:cxn>
                <a:cxn ang="0">
                  <a:pos x="1398" y="78"/>
                </a:cxn>
                <a:cxn ang="0">
                  <a:pos x="1391" y="86"/>
                </a:cxn>
                <a:cxn ang="0">
                  <a:pos x="45" y="86"/>
                </a:cxn>
                <a:cxn ang="0">
                  <a:pos x="15" y="70"/>
                </a:cxn>
                <a:cxn ang="0">
                  <a:pos x="7" y="62"/>
                </a:cxn>
                <a:cxn ang="0">
                  <a:pos x="7" y="23"/>
                </a:cxn>
                <a:cxn ang="0">
                  <a:pos x="15" y="8"/>
                </a:cxn>
                <a:cxn ang="0">
                  <a:pos x="30" y="8"/>
                </a:cxn>
                <a:cxn ang="0">
                  <a:pos x="45" y="0"/>
                </a:cxn>
              </a:cxnLst>
              <a:rect l="0" t="0" r="r" b="b"/>
              <a:pathLst>
                <a:path w="1421" h="516">
                  <a:moveTo>
                    <a:pt x="38" y="430"/>
                  </a:moveTo>
                  <a:lnTo>
                    <a:pt x="1383" y="430"/>
                  </a:lnTo>
                  <a:lnTo>
                    <a:pt x="1414" y="445"/>
                  </a:lnTo>
                  <a:lnTo>
                    <a:pt x="1421" y="453"/>
                  </a:lnTo>
                  <a:lnTo>
                    <a:pt x="1421" y="492"/>
                  </a:lnTo>
                  <a:lnTo>
                    <a:pt x="1414" y="508"/>
                  </a:lnTo>
                  <a:lnTo>
                    <a:pt x="1398" y="508"/>
                  </a:lnTo>
                  <a:lnTo>
                    <a:pt x="1383" y="516"/>
                  </a:lnTo>
                  <a:lnTo>
                    <a:pt x="38" y="516"/>
                  </a:lnTo>
                  <a:lnTo>
                    <a:pt x="22" y="508"/>
                  </a:lnTo>
                  <a:lnTo>
                    <a:pt x="7" y="508"/>
                  </a:lnTo>
                  <a:lnTo>
                    <a:pt x="0" y="492"/>
                  </a:lnTo>
                  <a:lnTo>
                    <a:pt x="0" y="453"/>
                  </a:lnTo>
                  <a:lnTo>
                    <a:pt x="7" y="445"/>
                  </a:lnTo>
                  <a:lnTo>
                    <a:pt x="38" y="430"/>
                  </a:lnTo>
                  <a:close/>
                  <a:moveTo>
                    <a:pt x="45" y="0"/>
                  </a:moveTo>
                  <a:lnTo>
                    <a:pt x="1383" y="0"/>
                  </a:lnTo>
                  <a:lnTo>
                    <a:pt x="1398" y="8"/>
                  </a:lnTo>
                  <a:lnTo>
                    <a:pt x="1414" y="8"/>
                  </a:lnTo>
                  <a:lnTo>
                    <a:pt x="1421" y="23"/>
                  </a:lnTo>
                  <a:lnTo>
                    <a:pt x="1421" y="55"/>
                  </a:lnTo>
                  <a:lnTo>
                    <a:pt x="1414" y="70"/>
                  </a:lnTo>
                  <a:lnTo>
                    <a:pt x="1398" y="78"/>
                  </a:lnTo>
                  <a:lnTo>
                    <a:pt x="1391" y="86"/>
                  </a:lnTo>
                  <a:lnTo>
                    <a:pt x="45" y="86"/>
                  </a:lnTo>
                  <a:lnTo>
                    <a:pt x="15" y="70"/>
                  </a:lnTo>
                  <a:lnTo>
                    <a:pt x="7" y="62"/>
                  </a:lnTo>
                  <a:lnTo>
                    <a:pt x="7" y="23"/>
                  </a:lnTo>
                  <a:lnTo>
                    <a:pt x="15" y="8"/>
                  </a:lnTo>
                  <a:lnTo>
                    <a:pt x="30" y="8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8872" y="3018"/>
              <a:ext cx="764" cy="2212"/>
            </a:xfrm>
            <a:custGeom>
              <a:avLst/>
              <a:gdLst/>
              <a:ahLst/>
              <a:cxnLst>
                <a:cxn ang="0">
                  <a:pos x="756" y="0"/>
                </a:cxn>
                <a:cxn ang="0">
                  <a:pos x="764" y="31"/>
                </a:cxn>
                <a:cxn ang="0">
                  <a:pos x="741" y="46"/>
                </a:cxn>
                <a:cxn ang="0">
                  <a:pos x="567" y="101"/>
                </a:cxn>
                <a:cxn ang="0">
                  <a:pos x="476" y="195"/>
                </a:cxn>
                <a:cxn ang="0">
                  <a:pos x="454" y="297"/>
                </a:cxn>
                <a:cxn ang="0">
                  <a:pos x="446" y="828"/>
                </a:cxn>
                <a:cxn ang="0">
                  <a:pos x="386" y="993"/>
                </a:cxn>
                <a:cxn ang="0">
                  <a:pos x="197" y="1110"/>
                </a:cxn>
                <a:cxn ang="0">
                  <a:pos x="363" y="1196"/>
                </a:cxn>
                <a:cxn ang="0">
                  <a:pos x="439" y="1321"/>
                </a:cxn>
                <a:cxn ang="0">
                  <a:pos x="446" y="1962"/>
                </a:cxn>
                <a:cxn ang="0">
                  <a:pos x="454" y="1978"/>
                </a:cxn>
                <a:cxn ang="0">
                  <a:pos x="552" y="2111"/>
                </a:cxn>
                <a:cxn ang="0">
                  <a:pos x="726" y="2165"/>
                </a:cxn>
                <a:cxn ang="0">
                  <a:pos x="756" y="2173"/>
                </a:cxn>
                <a:cxn ang="0">
                  <a:pos x="749" y="2212"/>
                </a:cxn>
                <a:cxn ang="0">
                  <a:pos x="643" y="2204"/>
                </a:cxn>
                <a:cxn ang="0">
                  <a:pos x="476" y="2158"/>
                </a:cxn>
                <a:cxn ang="0">
                  <a:pos x="348" y="2056"/>
                </a:cxn>
                <a:cxn ang="0">
                  <a:pos x="310" y="1939"/>
                </a:cxn>
                <a:cxn ang="0">
                  <a:pos x="303" y="1329"/>
                </a:cxn>
                <a:cxn ang="0">
                  <a:pos x="265" y="1243"/>
                </a:cxn>
                <a:cxn ang="0">
                  <a:pos x="129" y="1141"/>
                </a:cxn>
                <a:cxn ang="0">
                  <a:pos x="8" y="1125"/>
                </a:cxn>
                <a:cxn ang="0">
                  <a:pos x="0" y="1086"/>
                </a:cxn>
                <a:cxn ang="0">
                  <a:pos x="23" y="1079"/>
                </a:cxn>
                <a:cxn ang="0">
                  <a:pos x="151" y="1055"/>
                </a:cxn>
                <a:cxn ang="0">
                  <a:pos x="280" y="953"/>
                </a:cxn>
                <a:cxn ang="0">
                  <a:pos x="318" y="844"/>
                </a:cxn>
                <a:cxn ang="0">
                  <a:pos x="340" y="187"/>
                </a:cxn>
                <a:cxn ang="0">
                  <a:pos x="492" y="54"/>
                </a:cxn>
                <a:cxn ang="0">
                  <a:pos x="726" y="0"/>
                </a:cxn>
              </a:cxnLst>
              <a:rect l="0" t="0" r="r" b="b"/>
              <a:pathLst>
                <a:path w="764" h="2212">
                  <a:moveTo>
                    <a:pt x="726" y="0"/>
                  </a:moveTo>
                  <a:lnTo>
                    <a:pt x="756" y="0"/>
                  </a:lnTo>
                  <a:lnTo>
                    <a:pt x="764" y="7"/>
                  </a:lnTo>
                  <a:lnTo>
                    <a:pt x="764" y="31"/>
                  </a:lnTo>
                  <a:lnTo>
                    <a:pt x="749" y="46"/>
                  </a:lnTo>
                  <a:lnTo>
                    <a:pt x="741" y="46"/>
                  </a:lnTo>
                  <a:lnTo>
                    <a:pt x="643" y="70"/>
                  </a:lnTo>
                  <a:lnTo>
                    <a:pt x="567" y="101"/>
                  </a:lnTo>
                  <a:lnTo>
                    <a:pt x="514" y="148"/>
                  </a:lnTo>
                  <a:lnTo>
                    <a:pt x="476" y="195"/>
                  </a:lnTo>
                  <a:lnTo>
                    <a:pt x="461" y="250"/>
                  </a:lnTo>
                  <a:lnTo>
                    <a:pt x="454" y="297"/>
                  </a:lnTo>
                  <a:lnTo>
                    <a:pt x="446" y="297"/>
                  </a:lnTo>
                  <a:lnTo>
                    <a:pt x="446" y="828"/>
                  </a:lnTo>
                  <a:lnTo>
                    <a:pt x="431" y="914"/>
                  </a:lnTo>
                  <a:lnTo>
                    <a:pt x="386" y="993"/>
                  </a:lnTo>
                  <a:lnTo>
                    <a:pt x="310" y="1063"/>
                  </a:lnTo>
                  <a:lnTo>
                    <a:pt x="197" y="1110"/>
                  </a:lnTo>
                  <a:lnTo>
                    <a:pt x="287" y="1141"/>
                  </a:lnTo>
                  <a:lnTo>
                    <a:pt x="363" y="1196"/>
                  </a:lnTo>
                  <a:lnTo>
                    <a:pt x="416" y="1258"/>
                  </a:lnTo>
                  <a:lnTo>
                    <a:pt x="439" y="1321"/>
                  </a:lnTo>
                  <a:lnTo>
                    <a:pt x="446" y="1407"/>
                  </a:lnTo>
                  <a:lnTo>
                    <a:pt x="446" y="1962"/>
                  </a:lnTo>
                  <a:lnTo>
                    <a:pt x="454" y="1970"/>
                  </a:lnTo>
                  <a:lnTo>
                    <a:pt x="454" y="1978"/>
                  </a:lnTo>
                  <a:lnTo>
                    <a:pt x="492" y="2056"/>
                  </a:lnTo>
                  <a:lnTo>
                    <a:pt x="552" y="2111"/>
                  </a:lnTo>
                  <a:lnTo>
                    <a:pt x="628" y="2150"/>
                  </a:lnTo>
                  <a:lnTo>
                    <a:pt x="726" y="2165"/>
                  </a:lnTo>
                  <a:lnTo>
                    <a:pt x="749" y="2165"/>
                  </a:lnTo>
                  <a:lnTo>
                    <a:pt x="756" y="2173"/>
                  </a:lnTo>
                  <a:lnTo>
                    <a:pt x="756" y="2204"/>
                  </a:lnTo>
                  <a:lnTo>
                    <a:pt x="749" y="2212"/>
                  </a:lnTo>
                  <a:lnTo>
                    <a:pt x="718" y="2212"/>
                  </a:lnTo>
                  <a:lnTo>
                    <a:pt x="643" y="2204"/>
                  </a:lnTo>
                  <a:lnTo>
                    <a:pt x="560" y="2189"/>
                  </a:lnTo>
                  <a:lnTo>
                    <a:pt x="476" y="2158"/>
                  </a:lnTo>
                  <a:lnTo>
                    <a:pt x="408" y="2118"/>
                  </a:lnTo>
                  <a:lnTo>
                    <a:pt x="348" y="2056"/>
                  </a:lnTo>
                  <a:lnTo>
                    <a:pt x="325" y="1993"/>
                  </a:lnTo>
                  <a:lnTo>
                    <a:pt x="310" y="1939"/>
                  </a:lnTo>
                  <a:lnTo>
                    <a:pt x="310" y="1344"/>
                  </a:lnTo>
                  <a:lnTo>
                    <a:pt x="303" y="1329"/>
                  </a:lnTo>
                  <a:lnTo>
                    <a:pt x="303" y="1321"/>
                  </a:lnTo>
                  <a:lnTo>
                    <a:pt x="265" y="1243"/>
                  </a:lnTo>
                  <a:lnTo>
                    <a:pt x="212" y="1188"/>
                  </a:lnTo>
                  <a:lnTo>
                    <a:pt x="129" y="1141"/>
                  </a:lnTo>
                  <a:lnTo>
                    <a:pt x="30" y="1125"/>
                  </a:lnTo>
                  <a:lnTo>
                    <a:pt x="8" y="1125"/>
                  </a:lnTo>
                  <a:lnTo>
                    <a:pt x="0" y="1118"/>
                  </a:lnTo>
                  <a:lnTo>
                    <a:pt x="0" y="1086"/>
                  </a:lnTo>
                  <a:lnTo>
                    <a:pt x="8" y="1079"/>
                  </a:lnTo>
                  <a:lnTo>
                    <a:pt x="23" y="1079"/>
                  </a:lnTo>
                  <a:lnTo>
                    <a:pt x="83" y="1071"/>
                  </a:lnTo>
                  <a:lnTo>
                    <a:pt x="151" y="1055"/>
                  </a:lnTo>
                  <a:lnTo>
                    <a:pt x="227" y="1008"/>
                  </a:lnTo>
                  <a:lnTo>
                    <a:pt x="280" y="953"/>
                  </a:lnTo>
                  <a:lnTo>
                    <a:pt x="303" y="899"/>
                  </a:lnTo>
                  <a:lnTo>
                    <a:pt x="318" y="844"/>
                  </a:lnTo>
                  <a:lnTo>
                    <a:pt x="318" y="281"/>
                  </a:lnTo>
                  <a:lnTo>
                    <a:pt x="340" y="187"/>
                  </a:lnTo>
                  <a:lnTo>
                    <a:pt x="401" y="109"/>
                  </a:lnTo>
                  <a:lnTo>
                    <a:pt x="492" y="54"/>
                  </a:lnTo>
                  <a:lnTo>
                    <a:pt x="605" y="1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9870" y="3143"/>
              <a:ext cx="1293" cy="1986"/>
            </a:xfrm>
            <a:custGeom>
              <a:avLst/>
              <a:gdLst/>
              <a:ahLst/>
              <a:cxnLst>
                <a:cxn ang="0">
                  <a:pos x="968" y="0"/>
                </a:cxn>
                <a:cxn ang="0">
                  <a:pos x="975" y="31"/>
                </a:cxn>
                <a:cxn ang="0">
                  <a:pos x="968" y="54"/>
                </a:cxn>
                <a:cxn ang="0">
                  <a:pos x="620" y="1509"/>
                </a:cxn>
                <a:cxn ang="0">
                  <a:pos x="741" y="1493"/>
                </a:cxn>
                <a:cxn ang="0">
                  <a:pos x="915" y="1407"/>
                </a:cxn>
                <a:cxn ang="0">
                  <a:pos x="1081" y="1235"/>
                </a:cxn>
                <a:cxn ang="0">
                  <a:pos x="1187" y="1024"/>
                </a:cxn>
                <a:cxn ang="0">
                  <a:pos x="1195" y="844"/>
                </a:cxn>
                <a:cxn ang="0">
                  <a:pos x="1149" y="750"/>
                </a:cxn>
                <a:cxn ang="0">
                  <a:pos x="1119" y="711"/>
                </a:cxn>
                <a:cxn ang="0">
                  <a:pos x="1096" y="664"/>
                </a:cxn>
                <a:cxn ang="0">
                  <a:pos x="1127" y="594"/>
                </a:cxn>
                <a:cxn ang="0">
                  <a:pos x="1179" y="563"/>
                </a:cxn>
                <a:cxn ang="0">
                  <a:pos x="1232" y="563"/>
                </a:cxn>
                <a:cxn ang="0">
                  <a:pos x="1285" y="633"/>
                </a:cxn>
                <a:cxn ang="0">
                  <a:pos x="1285" y="782"/>
                </a:cxn>
                <a:cxn ang="0">
                  <a:pos x="1263" y="938"/>
                </a:cxn>
                <a:cxn ang="0">
                  <a:pos x="1232" y="1055"/>
                </a:cxn>
                <a:cxn ang="0">
                  <a:pos x="1149" y="1219"/>
                </a:cxn>
                <a:cxn ang="0">
                  <a:pos x="953" y="1438"/>
                </a:cxn>
                <a:cxn ang="0">
                  <a:pos x="741" y="1540"/>
                </a:cxn>
                <a:cxn ang="0">
                  <a:pos x="605" y="1556"/>
                </a:cxn>
                <a:cxn ang="0">
                  <a:pos x="522" y="1900"/>
                </a:cxn>
                <a:cxn ang="0">
                  <a:pos x="514" y="1947"/>
                </a:cxn>
                <a:cxn ang="0">
                  <a:pos x="507" y="1970"/>
                </a:cxn>
                <a:cxn ang="0">
                  <a:pos x="461" y="1986"/>
                </a:cxn>
                <a:cxn ang="0">
                  <a:pos x="446" y="1962"/>
                </a:cxn>
                <a:cxn ang="0">
                  <a:pos x="461" y="1892"/>
                </a:cxn>
                <a:cxn ang="0">
                  <a:pos x="499" y="1751"/>
                </a:cxn>
                <a:cxn ang="0">
                  <a:pos x="529" y="1634"/>
                </a:cxn>
                <a:cxn ang="0">
                  <a:pos x="544" y="1548"/>
                </a:cxn>
                <a:cxn ang="0">
                  <a:pos x="355" y="1509"/>
                </a:cxn>
                <a:cxn ang="0">
                  <a:pos x="227" y="1407"/>
                </a:cxn>
                <a:cxn ang="0">
                  <a:pos x="174" y="1235"/>
                </a:cxn>
                <a:cxn ang="0">
                  <a:pos x="182" y="1180"/>
                </a:cxn>
                <a:cxn ang="0">
                  <a:pos x="204" y="1071"/>
                </a:cxn>
                <a:cxn ang="0">
                  <a:pos x="280" y="860"/>
                </a:cxn>
                <a:cxn ang="0">
                  <a:pos x="333" y="672"/>
                </a:cxn>
                <a:cxn ang="0">
                  <a:pos x="325" y="625"/>
                </a:cxn>
                <a:cxn ang="0">
                  <a:pos x="295" y="602"/>
                </a:cxn>
                <a:cxn ang="0">
                  <a:pos x="234" y="610"/>
                </a:cxn>
                <a:cxn ang="0">
                  <a:pos x="144" y="688"/>
                </a:cxn>
                <a:cxn ang="0">
                  <a:pos x="61" y="875"/>
                </a:cxn>
                <a:cxn ang="0">
                  <a:pos x="53" y="907"/>
                </a:cxn>
                <a:cxn ang="0">
                  <a:pos x="15" y="914"/>
                </a:cxn>
                <a:cxn ang="0">
                  <a:pos x="0" y="891"/>
                </a:cxn>
                <a:cxn ang="0">
                  <a:pos x="23" y="813"/>
                </a:cxn>
                <a:cxn ang="0">
                  <a:pos x="91" y="672"/>
                </a:cxn>
                <a:cxn ang="0">
                  <a:pos x="204" y="563"/>
                </a:cxn>
                <a:cxn ang="0">
                  <a:pos x="355" y="563"/>
                </a:cxn>
                <a:cxn ang="0">
                  <a:pos x="446" y="656"/>
                </a:cxn>
                <a:cxn ang="0">
                  <a:pos x="461" y="758"/>
                </a:cxn>
                <a:cxn ang="0">
                  <a:pos x="439" y="836"/>
                </a:cxn>
                <a:cxn ang="0">
                  <a:pos x="325" y="1165"/>
                </a:cxn>
                <a:cxn ang="0">
                  <a:pos x="318" y="1251"/>
                </a:cxn>
                <a:cxn ang="0">
                  <a:pos x="378" y="1423"/>
                </a:cxn>
                <a:cxn ang="0">
                  <a:pos x="560" y="1501"/>
                </a:cxn>
                <a:cxn ang="0">
                  <a:pos x="922" y="23"/>
                </a:cxn>
                <a:cxn ang="0">
                  <a:pos x="930" y="0"/>
                </a:cxn>
              </a:cxnLst>
              <a:rect l="0" t="0" r="r" b="b"/>
              <a:pathLst>
                <a:path w="1293" h="1986">
                  <a:moveTo>
                    <a:pt x="930" y="0"/>
                  </a:moveTo>
                  <a:lnTo>
                    <a:pt x="968" y="0"/>
                  </a:lnTo>
                  <a:lnTo>
                    <a:pt x="975" y="7"/>
                  </a:lnTo>
                  <a:lnTo>
                    <a:pt x="975" y="31"/>
                  </a:lnTo>
                  <a:lnTo>
                    <a:pt x="968" y="47"/>
                  </a:lnTo>
                  <a:lnTo>
                    <a:pt x="968" y="54"/>
                  </a:lnTo>
                  <a:lnTo>
                    <a:pt x="975" y="54"/>
                  </a:lnTo>
                  <a:lnTo>
                    <a:pt x="620" y="1509"/>
                  </a:lnTo>
                  <a:lnTo>
                    <a:pt x="673" y="1509"/>
                  </a:lnTo>
                  <a:lnTo>
                    <a:pt x="741" y="1493"/>
                  </a:lnTo>
                  <a:lnTo>
                    <a:pt x="817" y="1470"/>
                  </a:lnTo>
                  <a:lnTo>
                    <a:pt x="915" y="1407"/>
                  </a:lnTo>
                  <a:lnTo>
                    <a:pt x="1021" y="1313"/>
                  </a:lnTo>
                  <a:lnTo>
                    <a:pt x="1081" y="1235"/>
                  </a:lnTo>
                  <a:lnTo>
                    <a:pt x="1134" y="1141"/>
                  </a:lnTo>
                  <a:lnTo>
                    <a:pt x="1187" y="1024"/>
                  </a:lnTo>
                  <a:lnTo>
                    <a:pt x="1202" y="914"/>
                  </a:lnTo>
                  <a:lnTo>
                    <a:pt x="1195" y="844"/>
                  </a:lnTo>
                  <a:lnTo>
                    <a:pt x="1172" y="789"/>
                  </a:lnTo>
                  <a:lnTo>
                    <a:pt x="1149" y="750"/>
                  </a:lnTo>
                  <a:lnTo>
                    <a:pt x="1127" y="727"/>
                  </a:lnTo>
                  <a:lnTo>
                    <a:pt x="1119" y="711"/>
                  </a:lnTo>
                  <a:lnTo>
                    <a:pt x="1096" y="688"/>
                  </a:lnTo>
                  <a:lnTo>
                    <a:pt x="1096" y="664"/>
                  </a:lnTo>
                  <a:lnTo>
                    <a:pt x="1111" y="617"/>
                  </a:lnTo>
                  <a:lnTo>
                    <a:pt x="1127" y="594"/>
                  </a:lnTo>
                  <a:lnTo>
                    <a:pt x="1149" y="570"/>
                  </a:lnTo>
                  <a:lnTo>
                    <a:pt x="1179" y="563"/>
                  </a:lnTo>
                  <a:lnTo>
                    <a:pt x="1202" y="555"/>
                  </a:lnTo>
                  <a:lnTo>
                    <a:pt x="1232" y="563"/>
                  </a:lnTo>
                  <a:lnTo>
                    <a:pt x="1255" y="586"/>
                  </a:lnTo>
                  <a:lnTo>
                    <a:pt x="1285" y="633"/>
                  </a:lnTo>
                  <a:lnTo>
                    <a:pt x="1293" y="711"/>
                  </a:lnTo>
                  <a:lnTo>
                    <a:pt x="1285" y="782"/>
                  </a:lnTo>
                  <a:lnTo>
                    <a:pt x="1278" y="860"/>
                  </a:lnTo>
                  <a:lnTo>
                    <a:pt x="1263" y="938"/>
                  </a:lnTo>
                  <a:lnTo>
                    <a:pt x="1248" y="1008"/>
                  </a:lnTo>
                  <a:lnTo>
                    <a:pt x="1232" y="1055"/>
                  </a:lnTo>
                  <a:lnTo>
                    <a:pt x="1202" y="1133"/>
                  </a:lnTo>
                  <a:lnTo>
                    <a:pt x="1149" y="1219"/>
                  </a:lnTo>
                  <a:lnTo>
                    <a:pt x="1074" y="1321"/>
                  </a:lnTo>
                  <a:lnTo>
                    <a:pt x="953" y="1438"/>
                  </a:lnTo>
                  <a:lnTo>
                    <a:pt x="839" y="1509"/>
                  </a:lnTo>
                  <a:lnTo>
                    <a:pt x="741" y="1540"/>
                  </a:lnTo>
                  <a:lnTo>
                    <a:pt x="665" y="1556"/>
                  </a:lnTo>
                  <a:lnTo>
                    <a:pt x="605" y="1556"/>
                  </a:lnTo>
                  <a:lnTo>
                    <a:pt x="522" y="1884"/>
                  </a:lnTo>
                  <a:lnTo>
                    <a:pt x="522" y="1900"/>
                  </a:lnTo>
                  <a:lnTo>
                    <a:pt x="514" y="1923"/>
                  </a:lnTo>
                  <a:lnTo>
                    <a:pt x="514" y="1947"/>
                  </a:lnTo>
                  <a:lnTo>
                    <a:pt x="507" y="1962"/>
                  </a:lnTo>
                  <a:lnTo>
                    <a:pt x="507" y="1970"/>
                  </a:lnTo>
                  <a:lnTo>
                    <a:pt x="491" y="1986"/>
                  </a:lnTo>
                  <a:lnTo>
                    <a:pt x="461" y="1986"/>
                  </a:lnTo>
                  <a:lnTo>
                    <a:pt x="446" y="1970"/>
                  </a:lnTo>
                  <a:lnTo>
                    <a:pt x="446" y="1962"/>
                  </a:lnTo>
                  <a:lnTo>
                    <a:pt x="454" y="1939"/>
                  </a:lnTo>
                  <a:lnTo>
                    <a:pt x="461" y="1892"/>
                  </a:lnTo>
                  <a:lnTo>
                    <a:pt x="491" y="1782"/>
                  </a:lnTo>
                  <a:lnTo>
                    <a:pt x="499" y="1751"/>
                  </a:lnTo>
                  <a:lnTo>
                    <a:pt x="514" y="1681"/>
                  </a:lnTo>
                  <a:lnTo>
                    <a:pt x="529" y="1634"/>
                  </a:lnTo>
                  <a:lnTo>
                    <a:pt x="537" y="1595"/>
                  </a:lnTo>
                  <a:lnTo>
                    <a:pt x="544" y="1548"/>
                  </a:lnTo>
                  <a:lnTo>
                    <a:pt x="446" y="1540"/>
                  </a:lnTo>
                  <a:lnTo>
                    <a:pt x="355" y="1509"/>
                  </a:lnTo>
                  <a:lnTo>
                    <a:pt x="280" y="1470"/>
                  </a:lnTo>
                  <a:lnTo>
                    <a:pt x="227" y="1407"/>
                  </a:lnTo>
                  <a:lnTo>
                    <a:pt x="189" y="1329"/>
                  </a:lnTo>
                  <a:lnTo>
                    <a:pt x="174" y="1235"/>
                  </a:lnTo>
                  <a:lnTo>
                    <a:pt x="174" y="1212"/>
                  </a:lnTo>
                  <a:lnTo>
                    <a:pt x="182" y="1180"/>
                  </a:lnTo>
                  <a:lnTo>
                    <a:pt x="189" y="1141"/>
                  </a:lnTo>
                  <a:lnTo>
                    <a:pt x="204" y="1071"/>
                  </a:lnTo>
                  <a:lnTo>
                    <a:pt x="234" y="985"/>
                  </a:lnTo>
                  <a:lnTo>
                    <a:pt x="280" y="860"/>
                  </a:lnTo>
                  <a:lnTo>
                    <a:pt x="318" y="766"/>
                  </a:lnTo>
                  <a:lnTo>
                    <a:pt x="333" y="672"/>
                  </a:lnTo>
                  <a:lnTo>
                    <a:pt x="333" y="649"/>
                  </a:lnTo>
                  <a:lnTo>
                    <a:pt x="325" y="625"/>
                  </a:lnTo>
                  <a:lnTo>
                    <a:pt x="310" y="610"/>
                  </a:lnTo>
                  <a:lnTo>
                    <a:pt x="295" y="602"/>
                  </a:lnTo>
                  <a:lnTo>
                    <a:pt x="280" y="602"/>
                  </a:lnTo>
                  <a:lnTo>
                    <a:pt x="234" y="610"/>
                  </a:lnTo>
                  <a:lnTo>
                    <a:pt x="189" y="641"/>
                  </a:lnTo>
                  <a:lnTo>
                    <a:pt x="144" y="688"/>
                  </a:lnTo>
                  <a:lnTo>
                    <a:pt x="98" y="766"/>
                  </a:lnTo>
                  <a:lnTo>
                    <a:pt x="61" y="875"/>
                  </a:lnTo>
                  <a:lnTo>
                    <a:pt x="53" y="891"/>
                  </a:lnTo>
                  <a:lnTo>
                    <a:pt x="53" y="907"/>
                  </a:lnTo>
                  <a:lnTo>
                    <a:pt x="45" y="914"/>
                  </a:lnTo>
                  <a:lnTo>
                    <a:pt x="15" y="914"/>
                  </a:lnTo>
                  <a:lnTo>
                    <a:pt x="0" y="899"/>
                  </a:lnTo>
                  <a:lnTo>
                    <a:pt x="0" y="891"/>
                  </a:lnTo>
                  <a:lnTo>
                    <a:pt x="8" y="868"/>
                  </a:lnTo>
                  <a:lnTo>
                    <a:pt x="23" y="813"/>
                  </a:lnTo>
                  <a:lnTo>
                    <a:pt x="45" y="742"/>
                  </a:lnTo>
                  <a:lnTo>
                    <a:pt x="91" y="672"/>
                  </a:lnTo>
                  <a:lnTo>
                    <a:pt x="144" y="610"/>
                  </a:lnTo>
                  <a:lnTo>
                    <a:pt x="204" y="563"/>
                  </a:lnTo>
                  <a:lnTo>
                    <a:pt x="287" y="547"/>
                  </a:lnTo>
                  <a:lnTo>
                    <a:pt x="355" y="563"/>
                  </a:lnTo>
                  <a:lnTo>
                    <a:pt x="416" y="602"/>
                  </a:lnTo>
                  <a:lnTo>
                    <a:pt x="446" y="656"/>
                  </a:lnTo>
                  <a:lnTo>
                    <a:pt x="461" y="727"/>
                  </a:lnTo>
                  <a:lnTo>
                    <a:pt x="461" y="758"/>
                  </a:lnTo>
                  <a:lnTo>
                    <a:pt x="454" y="789"/>
                  </a:lnTo>
                  <a:lnTo>
                    <a:pt x="439" y="836"/>
                  </a:lnTo>
                  <a:lnTo>
                    <a:pt x="393" y="954"/>
                  </a:lnTo>
                  <a:lnTo>
                    <a:pt x="325" y="1165"/>
                  </a:lnTo>
                  <a:lnTo>
                    <a:pt x="318" y="1204"/>
                  </a:lnTo>
                  <a:lnTo>
                    <a:pt x="318" y="1251"/>
                  </a:lnTo>
                  <a:lnTo>
                    <a:pt x="333" y="1352"/>
                  </a:lnTo>
                  <a:lnTo>
                    <a:pt x="378" y="1423"/>
                  </a:lnTo>
                  <a:lnTo>
                    <a:pt x="454" y="1470"/>
                  </a:lnTo>
                  <a:lnTo>
                    <a:pt x="560" y="1501"/>
                  </a:lnTo>
                  <a:lnTo>
                    <a:pt x="915" y="39"/>
                  </a:lnTo>
                  <a:lnTo>
                    <a:pt x="922" y="23"/>
                  </a:lnTo>
                  <a:lnTo>
                    <a:pt x="922" y="7"/>
                  </a:lnTo>
                  <a:lnTo>
                    <a:pt x="9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 noEditPoints="1"/>
            </p:cNvSpPr>
            <p:nvPr/>
          </p:nvSpPr>
          <p:spPr bwMode="auto">
            <a:xfrm>
              <a:off x="12025" y="3729"/>
              <a:ext cx="227" cy="946"/>
            </a:xfrm>
            <a:custGeom>
              <a:avLst/>
              <a:gdLst/>
              <a:ahLst/>
              <a:cxnLst>
                <a:cxn ang="0">
                  <a:pos x="113" y="712"/>
                </a:cxn>
                <a:cxn ang="0">
                  <a:pos x="151" y="719"/>
                </a:cxn>
                <a:cxn ang="0">
                  <a:pos x="181" y="735"/>
                </a:cxn>
                <a:cxn ang="0">
                  <a:pos x="204" y="758"/>
                </a:cxn>
                <a:cxn ang="0">
                  <a:pos x="219" y="790"/>
                </a:cxn>
                <a:cxn ang="0">
                  <a:pos x="227" y="829"/>
                </a:cxn>
                <a:cxn ang="0">
                  <a:pos x="219" y="868"/>
                </a:cxn>
                <a:cxn ang="0">
                  <a:pos x="204" y="899"/>
                </a:cxn>
                <a:cxn ang="0">
                  <a:pos x="181" y="923"/>
                </a:cxn>
                <a:cxn ang="0">
                  <a:pos x="151" y="938"/>
                </a:cxn>
                <a:cxn ang="0">
                  <a:pos x="113" y="946"/>
                </a:cxn>
                <a:cxn ang="0">
                  <a:pos x="75" y="938"/>
                </a:cxn>
                <a:cxn ang="0">
                  <a:pos x="45" y="923"/>
                </a:cxn>
                <a:cxn ang="0">
                  <a:pos x="22" y="899"/>
                </a:cxn>
                <a:cxn ang="0">
                  <a:pos x="7" y="868"/>
                </a:cxn>
                <a:cxn ang="0">
                  <a:pos x="0" y="829"/>
                </a:cxn>
                <a:cxn ang="0">
                  <a:pos x="7" y="790"/>
                </a:cxn>
                <a:cxn ang="0">
                  <a:pos x="22" y="758"/>
                </a:cxn>
                <a:cxn ang="0">
                  <a:pos x="45" y="735"/>
                </a:cxn>
                <a:cxn ang="0">
                  <a:pos x="75" y="719"/>
                </a:cxn>
                <a:cxn ang="0">
                  <a:pos x="113" y="712"/>
                </a:cxn>
                <a:cxn ang="0">
                  <a:pos x="113" y="0"/>
                </a:cxn>
                <a:cxn ang="0">
                  <a:pos x="151" y="8"/>
                </a:cxn>
                <a:cxn ang="0">
                  <a:pos x="181" y="24"/>
                </a:cxn>
                <a:cxn ang="0">
                  <a:pos x="204" y="47"/>
                </a:cxn>
                <a:cxn ang="0">
                  <a:pos x="219" y="78"/>
                </a:cxn>
                <a:cxn ang="0">
                  <a:pos x="227" y="117"/>
                </a:cxn>
                <a:cxn ang="0">
                  <a:pos x="219" y="156"/>
                </a:cxn>
                <a:cxn ang="0">
                  <a:pos x="204" y="188"/>
                </a:cxn>
                <a:cxn ang="0">
                  <a:pos x="181" y="211"/>
                </a:cxn>
                <a:cxn ang="0">
                  <a:pos x="151" y="227"/>
                </a:cxn>
                <a:cxn ang="0">
                  <a:pos x="113" y="235"/>
                </a:cxn>
                <a:cxn ang="0">
                  <a:pos x="75" y="227"/>
                </a:cxn>
                <a:cxn ang="0">
                  <a:pos x="45" y="211"/>
                </a:cxn>
                <a:cxn ang="0">
                  <a:pos x="22" y="188"/>
                </a:cxn>
                <a:cxn ang="0">
                  <a:pos x="7" y="156"/>
                </a:cxn>
                <a:cxn ang="0">
                  <a:pos x="0" y="117"/>
                </a:cxn>
                <a:cxn ang="0">
                  <a:pos x="7" y="78"/>
                </a:cxn>
                <a:cxn ang="0">
                  <a:pos x="22" y="47"/>
                </a:cxn>
                <a:cxn ang="0">
                  <a:pos x="45" y="24"/>
                </a:cxn>
                <a:cxn ang="0">
                  <a:pos x="75" y="8"/>
                </a:cxn>
                <a:cxn ang="0">
                  <a:pos x="113" y="0"/>
                </a:cxn>
              </a:cxnLst>
              <a:rect l="0" t="0" r="r" b="b"/>
              <a:pathLst>
                <a:path w="227" h="946">
                  <a:moveTo>
                    <a:pt x="113" y="712"/>
                  </a:moveTo>
                  <a:lnTo>
                    <a:pt x="151" y="719"/>
                  </a:lnTo>
                  <a:lnTo>
                    <a:pt x="181" y="735"/>
                  </a:lnTo>
                  <a:lnTo>
                    <a:pt x="204" y="758"/>
                  </a:lnTo>
                  <a:lnTo>
                    <a:pt x="219" y="790"/>
                  </a:lnTo>
                  <a:lnTo>
                    <a:pt x="227" y="829"/>
                  </a:lnTo>
                  <a:lnTo>
                    <a:pt x="219" y="868"/>
                  </a:lnTo>
                  <a:lnTo>
                    <a:pt x="204" y="899"/>
                  </a:lnTo>
                  <a:lnTo>
                    <a:pt x="181" y="923"/>
                  </a:lnTo>
                  <a:lnTo>
                    <a:pt x="151" y="938"/>
                  </a:lnTo>
                  <a:lnTo>
                    <a:pt x="113" y="946"/>
                  </a:lnTo>
                  <a:lnTo>
                    <a:pt x="75" y="938"/>
                  </a:lnTo>
                  <a:lnTo>
                    <a:pt x="45" y="923"/>
                  </a:lnTo>
                  <a:lnTo>
                    <a:pt x="22" y="899"/>
                  </a:lnTo>
                  <a:lnTo>
                    <a:pt x="7" y="868"/>
                  </a:lnTo>
                  <a:lnTo>
                    <a:pt x="0" y="829"/>
                  </a:lnTo>
                  <a:lnTo>
                    <a:pt x="7" y="790"/>
                  </a:lnTo>
                  <a:lnTo>
                    <a:pt x="22" y="758"/>
                  </a:lnTo>
                  <a:lnTo>
                    <a:pt x="45" y="735"/>
                  </a:lnTo>
                  <a:lnTo>
                    <a:pt x="75" y="719"/>
                  </a:lnTo>
                  <a:lnTo>
                    <a:pt x="113" y="712"/>
                  </a:lnTo>
                  <a:close/>
                  <a:moveTo>
                    <a:pt x="113" y="0"/>
                  </a:moveTo>
                  <a:lnTo>
                    <a:pt x="151" y="8"/>
                  </a:lnTo>
                  <a:lnTo>
                    <a:pt x="181" y="24"/>
                  </a:lnTo>
                  <a:lnTo>
                    <a:pt x="204" y="47"/>
                  </a:lnTo>
                  <a:lnTo>
                    <a:pt x="219" y="78"/>
                  </a:lnTo>
                  <a:lnTo>
                    <a:pt x="227" y="117"/>
                  </a:lnTo>
                  <a:lnTo>
                    <a:pt x="219" y="156"/>
                  </a:lnTo>
                  <a:lnTo>
                    <a:pt x="204" y="188"/>
                  </a:lnTo>
                  <a:lnTo>
                    <a:pt x="181" y="211"/>
                  </a:lnTo>
                  <a:lnTo>
                    <a:pt x="151" y="227"/>
                  </a:lnTo>
                  <a:lnTo>
                    <a:pt x="113" y="235"/>
                  </a:lnTo>
                  <a:lnTo>
                    <a:pt x="75" y="227"/>
                  </a:lnTo>
                  <a:lnTo>
                    <a:pt x="45" y="211"/>
                  </a:lnTo>
                  <a:lnTo>
                    <a:pt x="22" y="188"/>
                  </a:lnTo>
                  <a:lnTo>
                    <a:pt x="7" y="156"/>
                  </a:lnTo>
                  <a:lnTo>
                    <a:pt x="0" y="117"/>
                  </a:lnTo>
                  <a:lnTo>
                    <a:pt x="7" y="78"/>
                  </a:lnTo>
                  <a:lnTo>
                    <a:pt x="22" y="47"/>
                  </a:lnTo>
                  <a:lnTo>
                    <a:pt x="45" y="24"/>
                  </a:lnTo>
                  <a:lnTo>
                    <a:pt x="75" y="8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13113" y="3197"/>
              <a:ext cx="1550" cy="1494"/>
            </a:xfrm>
            <a:custGeom>
              <a:avLst/>
              <a:gdLst/>
              <a:ahLst/>
              <a:cxnLst>
                <a:cxn ang="0">
                  <a:pos x="1535" y="0"/>
                </a:cxn>
                <a:cxn ang="0">
                  <a:pos x="1550" y="63"/>
                </a:cxn>
                <a:cxn ang="0">
                  <a:pos x="1505" y="470"/>
                </a:cxn>
                <a:cxn ang="0">
                  <a:pos x="1467" y="501"/>
                </a:cxn>
                <a:cxn ang="0">
                  <a:pos x="1452" y="407"/>
                </a:cxn>
                <a:cxn ang="0">
                  <a:pos x="1460" y="313"/>
                </a:cxn>
                <a:cxn ang="0">
                  <a:pos x="1437" y="165"/>
                </a:cxn>
                <a:cxn ang="0">
                  <a:pos x="1339" y="86"/>
                </a:cxn>
                <a:cxn ang="0">
                  <a:pos x="1134" y="63"/>
                </a:cxn>
                <a:cxn ang="0">
                  <a:pos x="741" y="79"/>
                </a:cxn>
                <a:cxn ang="0">
                  <a:pos x="726" y="118"/>
                </a:cxn>
                <a:cxn ang="0">
                  <a:pos x="787" y="681"/>
                </a:cxn>
                <a:cxn ang="0">
                  <a:pos x="961" y="649"/>
                </a:cxn>
                <a:cxn ang="0">
                  <a:pos x="1036" y="548"/>
                </a:cxn>
                <a:cxn ang="0">
                  <a:pos x="1074" y="446"/>
                </a:cxn>
                <a:cxn ang="0">
                  <a:pos x="1082" y="423"/>
                </a:cxn>
                <a:cxn ang="0">
                  <a:pos x="1119" y="430"/>
                </a:cxn>
                <a:cxn ang="0">
                  <a:pos x="998" y="962"/>
                </a:cxn>
                <a:cxn ang="0">
                  <a:pos x="976" y="1001"/>
                </a:cxn>
                <a:cxn ang="0">
                  <a:pos x="938" y="986"/>
                </a:cxn>
                <a:cxn ang="0">
                  <a:pos x="945" y="962"/>
                </a:cxn>
                <a:cxn ang="0">
                  <a:pos x="953" y="915"/>
                </a:cxn>
                <a:cxn ang="0">
                  <a:pos x="961" y="814"/>
                </a:cxn>
                <a:cxn ang="0">
                  <a:pos x="923" y="767"/>
                </a:cxn>
                <a:cxn ang="0">
                  <a:pos x="779" y="743"/>
                </a:cxn>
                <a:cxn ang="0">
                  <a:pos x="424" y="1345"/>
                </a:cxn>
                <a:cxn ang="0">
                  <a:pos x="416" y="1376"/>
                </a:cxn>
                <a:cxn ang="0">
                  <a:pos x="431" y="1416"/>
                </a:cxn>
                <a:cxn ang="0">
                  <a:pos x="938" y="1408"/>
                </a:cxn>
                <a:cxn ang="0">
                  <a:pos x="1142" y="1337"/>
                </a:cxn>
                <a:cxn ang="0">
                  <a:pos x="1271" y="1181"/>
                </a:cxn>
                <a:cxn ang="0">
                  <a:pos x="1384" y="946"/>
                </a:cxn>
                <a:cxn ang="0">
                  <a:pos x="1399" y="923"/>
                </a:cxn>
                <a:cxn ang="0">
                  <a:pos x="1429" y="915"/>
                </a:cxn>
                <a:cxn ang="0">
                  <a:pos x="1444" y="954"/>
                </a:cxn>
                <a:cxn ang="0">
                  <a:pos x="1437" y="978"/>
                </a:cxn>
                <a:cxn ang="0">
                  <a:pos x="1225" y="1486"/>
                </a:cxn>
                <a:cxn ang="0">
                  <a:pos x="23" y="1494"/>
                </a:cxn>
                <a:cxn ang="0">
                  <a:pos x="0" y="1478"/>
                </a:cxn>
                <a:cxn ang="0">
                  <a:pos x="8" y="1431"/>
                </a:cxn>
                <a:cxn ang="0">
                  <a:pos x="144" y="1423"/>
                </a:cxn>
                <a:cxn ang="0">
                  <a:pos x="227" y="1392"/>
                </a:cxn>
                <a:cxn ang="0">
                  <a:pos x="257" y="1322"/>
                </a:cxn>
                <a:cxn ang="0">
                  <a:pos x="545" y="133"/>
                </a:cxn>
                <a:cxn ang="0">
                  <a:pos x="537" y="79"/>
                </a:cxn>
                <a:cxn ang="0">
                  <a:pos x="462" y="63"/>
                </a:cxn>
                <a:cxn ang="0">
                  <a:pos x="356" y="55"/>
                </a:cxn>
                <a:cxn ang="0">
                  <a:pos x="348" y="24"/>
                </a:cxn>
                <a:cxn ang="0">
                  <a:pos x="371" y="0"/>
                </a:cxn>
              </a:cxnLst>
              <a:rect l="0" t="0" r="r" b="b"/>
              <a:pathLst>
                <a:path w="1550" h="1494">
                  <a:moveTo>
                    <a:pt x="371" y="0"/>
                  </a:moveTo>
                  <a:lnTo>
                    <a:pt x="1535" y="0"/>
                  </a:lnTo>
                  <a:lnTo>
                    <a:pt x="1550" y="16"/>
                  </a:lnTo>
                  <a:lnTo>
                    <a:pt x="1550" y="63"/>
                  </a:lnTo>
                  <a:lnTo>
                    <a:pt x="1505" y="446"/>
                  </a:lnTo>
                  <a:lnTo>
                    <a:pt x="1505" y="470"/>
                  </a:lnTo>
                  <a:lnTo>
                    <a:pt x="1490" y="501"/>
                  </a:lnTo>
                  <a:lnTo>
                    <a:pt x="1467" y="501"/>
                  </a:lnTo>
                  <a:lnTo>
                    <a:pt x="1452" y="485"/>
                  </a:lnTo>
                  <a:lnTo>
                    <a:pt x="1452" y="407"/>
                  </a:lnTo>
                  <a:lnTo>
                    <a:pt x="1460" y="384"/>
                  </a:lnTo>
                  <a:lnTo>
                    <a:pt x="1460" y="313"/>
                  </a:lnTo>
                  <a:lnTo>
                    <a:pt x="1452" y="227"/>
                  </a:lnTo>
                  <a:lnTo>
                    <a:pt x="1437" y="165"/>
                  </a:lnTo>
                  <a:lnTo>
                    <a:pt x="1399" y="118"/>
                  </a:lnTo>
                  <a:lnTo>
                    <a:pt x="1339" y="86"/>
                  </a:lnTo>
                  <a:lnTo>
                    <a:pt x="1248" y="71"/>
                  </a:lnTo>
                  <a:lnTo>
                    <a:pt x="1134" y="63"/>
                  </a:lnTo>
                  <a:lnTo>
                    <a:pt x="772" y="63"/>
                  </a:lnTo>
                  <a:lnTo>
                    <a:pt x="741" y="79"/>
                  </a:lnTo>
                  <a:lnTo>
                    <a:pt x="734" y="94"/>
                  </a:lnTo>
                  <a:lnTo>
                    <a:pt x="726" y="118"/>
                  </a:lnTo>
                  <a:lnTo>
                    <a:pt x="590" y="681"/>
                  </a:lnTo>
                  <a:lnTo>
                    <a:pt x="787" y="681"/>
                  </a:lnTo>
                  <a:lnTo>
                    <a:pt x="885" y="673"/>
                  </a:lnTo>
                  <a:lnTo>
                    <a:pt x="961" y="649"/>
                  </a:lnTo>
                  <a:lnTo>
                    <a:pt x="1006" y="610"/>
                  </a:lnTo>
                  <a:lnTo>
                    <a:pt x="1036" y="548"/>
                  </a:lnTo>
                  <a:lnTo>
                    <a:pt x="1066" y="462"/>
                  </a:lnTo>
                  <a:lnTo>
                    <a:pt x="1074" y="446"/>
                  </a:lnTo>
                  <a:lnTo>
                    <a:pt x="1074" y="430"/>
                  </a:lnTo>
                  <a:lnTo>
                    <a:pt x="1082" y="423"/>
                  </a:lnTo>
                  <a:lnTo>
                    <a:pt x="1112" y="423"/>
                  </a:lnTo>
                  <a:lnTo>
                    <a:pt x="1119" y="430"/>
                  </a:lnTo>
                  <a:lnTo>
                    <a:pt x="1119" y="446"/>
                  </a:lnTo>
                  <a:lnTo>
                    <a:pt x="998" y="962"/>
                  </a:lnTo>
                  <a:lnTo>
                    <a:pt x="983" y="993"/>
                  </a:lnTo>
                  <a:lnTo>
                    <a:pt x="976" y="1001"/>
                  </a:lnTo>
                  <a:lnTo>
                    <a:pt x="953" y="1001"/>
                  </a:lnTo>
                  <a:lnTo>
                    <a:pt x="938" y="986"/>
                  </a:lnTo>
                  <a:lnTo>
                    <a:pt x="938" y="978"/>
                  </a:lnTo>
                  <a:lnTo>
                    <a:pt x="945" y="962"/>
                  </a:lnTo>
                  <a:lnTo>
                    <a:pt x="945" y="954"/>
                  </a:lnTo>
                  <a:lnTo>
                    <a:pt x="953" y="915"/>
                  </a:lnTo>
                  <a:lnTo>
                    <a:pt x="961" y="892"/>
                  </a:lnTo>
                  <a:lnTo>
                    <a:pt x="961" y="814"/>
                  </a:lnTo>
                  <a:lnTo>
                    <a:pt x="945" y="782"/>
                  </a:lnTo>
                  <a:lnTo>
                    <a:pt x="923" y="767"/>
                  </a:lnTo>
                  <a:lnTo>
                    <a:pt x="870" y="751"/>
                  </a:lnTo>
                  <a:lnTo>
                    <a:pt x="779" y="743"/>
                  </a:lnTo>
                  <a:lnTo>
                    <a:pt x="567" y="743"/>
                  </a:lnTo>
                  <a:lnTo>
                    <a:pt x="424" y="1345"/>
                  </a:lnTo>
                  <a:lnTo>
                    <a:pt x="424" y="1361"/>
                  </a:lnTo>
                  <a:lnTo>
                    <a:pt x="416" y="1376"/>
                  </a:lnTo>
                  <a:lnTo>
                    <a:pt x="416" y="1400"/>
                  </a:lnTo>
                  <a:lnTo>
                    <a:pt x="431" y="1416"/>
                  </a:lnTo>
                  <a:lnTo>
                    <a:pt x="802" y="1416"/>
                  </a:lnTo>
                  <a:lnTo>
                    <a:pt x="938" y="1408"/>
                  </a:lnTo>
                  <a:lnTo>
                    <a:pt x="1051" y="1376"/>
                  </a:lnTo>
                  <a:lnTo>
                    <a:pt x="1142" y="1337"/>
                  </a:lnTo>
                  <a:lnTo>
                    <a:pt x="1210" y="1267"/>
                  </a:lnTo>
                  <a:lnTo>
                    <a:pt x="1271" y="1181"/>
                  </a:lnTo>
                  <a:lnTo>
                    <a:pt x="1331" y="1079"/>
                  </a:lnTo>
                  <a:lnTo>
                    <a:pt x="1384" y="946"/>
                  </a:lnTo>
                  <a:lnTo>
                    <a:pt x="1391" y="939"/>
                  </a:lnTo>
                  <a:lnTo>
                    <a:pt x="1399" y="923"/>
                  </a:lnTo>
                  <a:lnTo>
                    <a:pt x="1407" y="915"/>
                  </a:lnTo>
                  <a:lnTo>
                    <a:pt x="1429" y="915"/>
                  </a:lnTo>
                  <a:lnTo>
                    <a:pt x="1444" y="931"/>
                  </a:lnTo>
                  <a:lnTo>
                    <a:pt x="1444" y="954"/>
                  </a:lnTo>
                  <a:lnTo>
                    <a:pt x="1437" y="962"/>
                  </a:lnTo>
                  <a:lnTo>
                    <a:pt x="1437" y="978"/>
                  </a:lnTo>
                  <a:lnTo>
                    <a:pt x="1240" y="1455"/>
                  </a:lnTo>
                  <a:lnTo>
                    <a:pt x="1225" y="1486"/>
                  </a:lnTo>
                  <a:lnTo>
                    <a:pt x="1218" y="1494"/>
                  </a:lnTo>
                  <a:lnTo>
                    <a:pt x="23" y="1494"/>
                  </a:lnTo>
                  <a:lnTo>
                    <a:pt x="8" y="1486"/>
                  </a:lnTo>
                  <a:lnTo>
                    <a:pt x="0" y="1478"/>
                  </a:lnTo>
                  <a:lnTo>
                    <a:pt x="0" y="1447"/>
                  </a:lnTo>
                  <a:lnTo>
                    <a:pt x="8" y="1431"/>
                  </a:lnTo>
                  <a:lnTo>
                    <a:pt x="23" y="1423"/>
                  </a:lnTo>
                  <a:lnTo>
                    <a:pt x="144" y="1423"/>
                  </a:lnTo>
                  <a:lnTo>
                    <a:pt x="197" y="1416"/>
                  </a:lnTo>
                  <a:lnTo>
                    <a:pt x="227" y="1392"/>
                  </a:lnTo>
                  <a:lnTo>
                    <a:pt x="242" y="1369"/>
                  </a:lnTo>
                  <a:lnTo>
                    <a:pt x="257" y="1322"/>
                  </a:lnTo>
                  <a:lnTo>
                    <a:pt x="537" y="157"/>
                  </a:lnTo>
                  <a:lnTo>
                    <a:pt x="545" y="133"/>
                  </a:lnTo>
                  <a:lnTo>
                    <a:pt x="545" y="102"/>
                  </a:lnTo>
                  <a:lnTo>
                    <a:pt x="537" y="79"/>
                  </a:lnTo>
                  <a:lnTo>
                    <a:pt x="507" y="71"/>
                  </a:lnTo>
                  <a:lnTo>
                    <a:pt x="462" y="63"/>
                  </a:lnTo>
                  <a:lnTo>
                    <a:pt x="371" y="63"/>
                  </a:lnTo>
                  <a:lnTo>
                    <a:pt x="356" y="55"/>
                  </a:lnTo>
                  <a:lnTo>
                    <a:pt x="348" y="47"/>
                  </a:lnTo>
                  <a:lnTo>
                    <a:pt x="348" y="24"/>
                  </a:lnTo>
                  <a:lnTo>
                    <a:pt x="356" y="8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4799" y="3143"/>
              <a:ext cx="1293" cy="1986"/>
            </a:xfrm>
            <a:custGeom>
              <a:avLst/>
              <a:gdLst/>
              <a:ahLst/>
              <a:cxnLst>
                <a:cxn ang="0">
                  <a:pos x="968" y="0"/>
                </a:cxn>
                <a:cxn ang="0">
                  <a:pos x="976" y="31"/>
                </a:cxn>
                <a:cxn ang="0">
                  <a:pos x="968" y="54"/>
                </a:cxn>
                <a:cxn ang="0">
                  <a:pos x="620" y="1509"/>
                </a:cxn>
                <a:cxn ang="0">
                  <a:pos x="741" y="1493"/>
                </a:cxn>
                <a:cxn ang="0">
                  <a:pos x="915" y="1407"/>
                </a:cxn>
                <a:cxn ang="0">
                  <a:pos x="1081" y="1235"/>
                </a:cxn>
                <a:cxn ang="0">
                  <a:pos x="1187" y="1024"/>
                </a:cxn>
                <a:cxn ang="0">
                  <a:pos x="1195" y="844"/>
                </a:cxn>
                <a:cxn ang="0">
                  <a:pos x="1150" y="750"/>
                </a:cxn>
                <a:cxn ang="0">
                  <a:pos x="1119" y="711"/>
                </a:cxn>
                <a:cxn ang="0">
                  <a:pos x="1097" y="664"/>
                </a:cxn>
                <a:cxn ang="0">
                  <a:pos x="1127" y="594"/>
                </a:cxn>
                <a:cxn ang="0">
                  <a:pos x="1180" y="563"/>
                </a:cxn>
                <a:cxn ang="0">
                  <a:pos x="1233" y="563"/>
                </a:cxn>
                <a:cxn ang="0">
                  <a:pos x="1286" y="633"/>
                </a:cxn>
                <a:cxn ang="0">
                  <a:pos x="1286" y="782"/>
                </a:cxn>
                <a:cxn ang="0">
                  <a:pos x="1263" y="938"/>
                </a:cxn>
                <a:cxn ang="0">
                  <a:pos x="1233" y="1055"/>
                </a:cxn>
                <a:cxn ang="0">
                  <a:pos x="1150" y="1219"/>
                </a:cxn>
                <a:cxn ang="0">
                  <a:pos x="953" y="1438"/>
                </a:cxn>
                <a:cxn ang="0">
                  <a:pos x="741" y="1540"/>
                </a:cxn>
                <a:cxn ang="0">
                  <a:pos x="605" y="1556"/>
                </a:cxn>
                <a:cxn ang="0">
                  <a:pos x="522" y="1900"/>
                </a:cxn>
                <a:cxn ang="0">
                  <a:pos x="514" y="1947"/>
                </a:cxn>
                <a:cxn ang="0">
                  <a:pos x="507" y="1970"/>
                </a:cxn>
                <a:cxn ang="0">
                  <a:pos x="462" y="1986"/>
                </a:cxn>
                <a:cxn ang="0">
                  <a:pos x="446" y="1962"/>
                </a:cxn>
                <a:cxn ang="0">
                  <a:pos x="462" y="1892"/>
                </a:cxn>
                <a:cxn ang="0">
                  <a:pos x="499" y="1751"/>
                </a:cxn>
                <a:cxn ang="0">
                  <a:pos x="530" y="1634"/>
                </a:cxn>
                <a:cxn ang="0">
                  <a:pos x="545" y="1548"/>
                </a:cxn>
                <a:cxn ang="0">
                  <a:pos x="356" y="1509"/>
                </a:cxn>
                <a:cxn ang="0">
                  <a:pos x="227" y="1407"/>
                </a:cxn>
                <a:cxn ang="0">
                  <a:pos x="174" y="1235"/>
                </a:cxn>
                <a:cxn ang="0">
                  <a:pos x="182" y="1180"/>
                </a:cxn>
                <a:cxn ang="0">
                  <a:pos x="204" y="1071"/>
                </a:cxn>
                <a:cxn ang="0">
                  <a:pos x="280" y="860"/>
                </a:cxn>
                <a:cxn ang="0">
                  <a:pos x="333" y="672"/>
                </a:cxn>
                <a:cxn ang="0">
                  <a:pos x="325" y="625"/>
                </a:cxn>
                <a:cxn ang="0">
                  <a:pos x="295" y="602"/>
                </a:cxn>
                <a:cxn ang="0">
                  <a:pos x="235" y="610"/>
                </a:cxn>
                <a:cxn ang="0">
                  <a:pos x="144" y="688"/>
                </a:cxn>
                <a:cxn ang="0">
                  <a:pos x="61" y="875"/>
                </a:cxn>
                <a:cxn ang="0">
                  <a:pos x="53" y="907"/>
                </a:cxn>
                <a:cxn ang="0">
                  <a:pos x="15" y="914"/>
                </a:cxn>
                <a:cxn ang="0">
                  <a:pos x="0" y="891"/>
                </a:cxn>
                <a:cxn ang="0">
                  <a:pos x="23" y="813"/>
                </a:cxn>
                <a:cxn ang="0">
                  <a:pos x="91" y="672"/>
                </a:cxn>
                <a:cxn ang="0">
                  <a:pos x="204" y="563"/>
                </a:cxn>
                <a:cxn ang="0">
                  <a:pos x="363" y="563"/>
                </a:cxn>
                <a:cxn ang="0">
                  <a:pos x="446" y="656"/>
                </a:cxn>
                <a:cxn ang="0">
                  <a:pos x="462" y="758"/>
                </a:cxn>
                <a:cxn ang="0">
                  <a:pos x="439" y="836"/>
                </a:cxn>
                <a:cxn ang="0">
                  <a:pos x="325" y="1165"/>
                </a:cxn>
                <a:cxn ang="0">
                  <a:pos x="318" y="1251"/>
                </a:cxn>
                <a:cxn ang="0">
                  <a:pos x="378" y="1423"/>
                </a:cxn>
                <a:cxn ang="0">
                  <a:pos x="560" y="1501"/>
                </a:cxn>
                <a:cxn ang="0">
                  <a:pos x="923" y="23"/>
                </a:cxn>
                <a:cxn ang="0">
                  <a:pos x="930" y="0"/>
                </a:cxn>
              </a:cxnLst>
              <a:rect l="0" t="0" r="r" b="b"/>
              <a:pathLst>
                <a:path w="1293" h="1986">
                  <a:moveTo>
                    <a:pt x="930" y="0"/>
                  </a:moveTo>
                  <a:lnTo>
                    <a:pt x="968" y="0"/>
                  </a:lnTo>
                  <a:lnTo>
                    <a:pt x="976" y="7"/>
                  </a:lnTo>
                  <a:lnTo>
                    <a:pt x="976" y="31"/>
                  </a:lnTo>
                  <a:lnTo>
                    <a:pt x="968" y="47"/>
                  </a:lnTo>
                  <a:lnTo>
                    <a:pt x="968" y="54"/>
                  </a:lnTo>
                  <a:lnTo>
                    <a:pt x="976" y="54"/>
                  </a:lnTo>
                  <a:lnTo>
                    <a:pt x="620" y="1509"/>
                  </a:lnTo>
                  <a:lnTo>
                    <a:pt x="673" y="1509"/>
                  </a:lnTo>
                  <a:lnTo>
                    <a:pt x="741" y="1493"/>
                  </a:lnTo>
                  <a:lnTo>
                    <a:pt x="817" y="1470"/>
                  </a:lnTo>
                  <a:lnTo>
                    <a:pt x="915" y="1407"/>
                  </a:lnTo>
                  <a:lnTo>
                    <a:pt x="1021" y="1313"/>
                  </a:lnTo>
                  <a:lnTo>
                    <a:pt x="1081" y="1235"/>
                  </a:lnTo>
                  <a:lnTo>
                    <a:pt x="1134" y="1141"/>
                  </a:lnTo>
                  <a:lnTo>
                    <a:pt x="1187" y="1024"/>
                  </a:lnTo>
                  <a:lnTo>
                    <a:pt x="1202" y="914"/>
                  </a:lnTo>
                  <a:lnTo>
                    <a:pt x="1195" y="844"/>
                  </a:lnTo>
                  <a:lnTo>
                    <a:pt x="1172" y="789"/>
                  </a:lnTo>
                  <a:lnTo>
                    <a:pt x="1150" y="750"/>
                  </a:lnTo>
                  <a:lnTo>
                    <a:pt x="1127" y="727"/>
                  </a:lnTo>
                  <a:lnTo>
                    <a:pt x="1119" y="711"/>
                  </a:lnTo>
                  <a:lnTo>
                    <a:pt x="1097" y="688"/>
                  </a:lnTo>
                  <a:lnTo>
                    <a:pt x="1097" y="664"/>
                  </a:lnTo>
                  <a:lnTo>
                    <a:pt x="1112" y="617"/>
                  </a:lnTo>
                  <a:lnTo>
                    <a:pt x="1127" y="594"/>
                  </a:lnTo>
                  <a:lnTo>
                    <a:pt x="1150" y="570"/>
                  </a:lnTo>
                  <a:lnTo>
                    <a:pt x="1180" y="563"/>
                  </a:lnTo>
                  <a:lnTo>
                    <a:pt x="1202" y="555"/>
                  </a:lnTo>
                  <a:lnTo>
                    <a:pt x="1233" y="563"/>
                  </a:lnTo>
                  <a:lnTo>
                    <a:pt x="1263" y="586"/>
                  </a:lnTo>
                  <a:lnTo>
                    <a:pt x="1286" y="633"/>
                  </a:lnTo>
                  <a:lnTo>
                    <a:pt x="1293" y="711"/>
                  </a:lnTo>
                  <a:lnTo>
                    <a:pt x="1286" y="782"/>
                  </a:lnTo>
                  <a:lnTo>
                    <a:pt x="1278" y="860"/>
                  </a:lnTo>
                  <a:lnTo>
                    <a:pt x="1263" y="938"/>
                  </a:lnTo>
                  <a:lnTo>
                    <a:pt x="1248" y="1008"/>
                  </a:lnTo>
                  <a:lnTo>
                    <a:pt x="1233" y="1055"/>
                  </a:lnTo>
                  <a:lnTo>
                    <a:pt x="1202" y="1133"/>
                  </a:lnTo>
                  <a:lnTo>
                    <a:pt x="1150" y="1219"/>
                  </a:lnTo>
                  <a:lnTo>
                    <a:pt x="1074" y="1321"/>
                  </a:lnTo>
                  <a:lnTo>
                    <a:pt x="953" y="1438"/>
                  </a:lnTo>
                  <a:lnTo>
                    <a:pt x="840" y="1509"/>
                  </a:lnTo>
                  <a:lnTo>
                    <a:pt x="741" y="1540"/>
                  </a:lnTo>
                  <a:lnTo>
                    <a:pt x="666" y="1556"/>
                  </a:lnTo>
                  <a:lnTo>
                    <a:pt x="605" y="1556"/>
                  </a:lnTo>
                  <a:lnTo>
                    <a:pt x="522" y="1884"/>
                  </a:lnTo>
                  <a:lnTo>
                    <a:pt x="522" y="1900"/>
                  </a:lnTo>
                  <a:lnTo>
                    <a:pt x="514" y="1923"/>
                  </a:lnTo>
                  <a:lnTo>
                    <a:pt x="514" y="1947"/>
                  </a:lnTo>
                  <a:lnTo>
                    <a:pt x="507" y="1962"/>
                  </a:lnTo>
                  <a:lnTo>
                    <a:pt x="507" y="1970"/>
                  </a:lnTo>
                  <a:lnTo>
                    <a:pt x="492" y="1986"/>
                  </a:lnTo>
                  <a:lnTo>
                    <a:pt x="462" y="1986"/>
                  </a:lnTo>
                  <a:lnTo>
                    <a:pt x="446" y="1970"/>
                  </a:lnTo>
                  <a:lnTo>
                    <a:pt x="446" y="1962"/>
                  </a:lnTo>
                  <a:lnTo>
                    <a:pt x="454" y="1939"/>
                  </a:lnTo>
                  <a:lnTo>
                    <a:pt x="462" y="1892"/>
                  </a:lnTo>
                  <a:lnTo>
                    <a:pt x="492" y="1782"/>
                  </a:lnTo>
                  <a:lnTo>
                    <a:pt x="499" y="1751"/>
                  </a:lnTo>
                  <a:lnTo>
                    <a:pt x="514" y="1681"/>
                  </a:lnTo>
                  <a:lnTo>
                    <a:pt x="530" y="1634"/>
                  </a:lnTo>
                  <a:lnTo>
                    <a:pt x="537" y="1595"/>
                  </a:lnTo>
                  <a:lnTo>
                    <a:pt x="545" y="1548"/>
                  </a:lnTo>
                  <a:lnTo>
                    <a:pt x="446" y="1540"/>
                  </a:lnTo>
                  <a:lnTo>
                    <a:pt x="356" y="1509"/>
                  </a:lnTo>
                  <a:lnTo>
                    <a:pt x="280" y="1470"/>
                  </a:lnTo>
                  <a:lnTo>
                    <a:pt x="227" y="1407"/>
                  </a:lnTo>
                  <a:lnTo>
                    <a:pt x="189" y="1329"/>
                  </a:lnTo>
                  <a:lnTo>
                    <a:pt x="174" y="1235"/>
                  </a:lnTo>
                  <a:lnTo>
                    <a:pt x="174" y="1212"/>
                  </a:lnTo>
                  <a:lnTo>
                    <a:pt x="182" y="1180"/>
                  </a:lnTo>
                  <a:lnTo>
                    <a:pt x="189" y="1141"/>
                  </a:lnTo>
                  <a:lnTo>
                    <a:pt x="204" y="1071"/>
                  </a:lnTo>
                  <a:lnTo>
                    <a:pt x="235" y="985"/>
                  </a:lnTo>
                  <a:lnTo>
                    <a:pt x="280" y="860"/>
                  </a:lnTo>
                  <a:lnTo>
                    <a:pt x="318" y="766"/>
                  </a:lnTo>
                  <a:lnTo>
                    <a:pt x="333" y="672"/>
                  </a:lnTo>
                  <a:lnTo>
                    <a:pt x="333" y="649"/>
                  </a:lnTo>
                  <a:lnTo>
                    <a:pt x="325" y="625"/>
                  </a:lnTo>
                  <a:lnTo>
                    <a:pt x="310" y="610"/>
                  </a:lnTo>
                  <a:lnTo>
                    <a:pt x="295" y="602"/>
                  </a:lnTo>
                  <a:lnTo>
                    <a:pt x="280" y="602"/>
                  </a:lnTo>
                  <a:lnTo>
                    <a:pt x="235" y="610"/>
                  </a:lnTo>
                  <a:lnTo>
                    <a:pt x="189" y="641"/>
                  </a:lnTo>
                  <a:lnTo>
                    <a:pt x="144" y="688"/>
                  </a:lnTo>
                  <a:lnTo>
                    <a:pt x="99" y="766"/>
                  </a:lnTo>
                  <a:lnTo>
                    <a:pt x="61" y="875"/>
                  </a:lnTo>
                  <a:lnTo>
                    <a:pt x="53" y="891"/>
                  </a:lnTo>
                  <a:lnTo>
                    <a:pt x="53" y="907"/>
                  </a:lnTo>
                  <a:lnTo>
                    <a:pt x="46" y="914"/>
                  </a:lnTo>
                  <a:lnTo>
                    <a:pt x="15" y="914"/>
                  </a:lnTo>
                  <a:lnTo>
                    <a:pt x="0" y="899"/>
                  </a:lnTo>
                  <a:lnTo>
                    <a:pt x="0" y="891"/>
                  </a:lnTo>
                  <a:lnTo>
                    <a:pt x="8" y="868"/>
                  </a:lnTo>
                  <a:lnTo>
                    <a:pt x="23" y="813"/>
                  </a:lnTo>
                  <a:lnTo>
                    <a:pt x="46" y="742"/>
                  </a:lnTo>
                  <a:lnTo>
                    <a:pt x="91" y="672"/>
                  </a:lnTo>
                  <a:lnTo>
                    <a:pt x="144" y="610"/>
                  </a:lnTo>
                  <a:lnTo>
                    <a:pt x="204" y="563"/>
                  </a:lnTo>
                  <a:lnTo>
                    <a:pt x="288" y="547"/>
                  </a:lnTo>
                  <a:lnTo>
                    <a:pt x="363" y="563"/>
                  </a:lnTo>
                  <a:lnTo>
                    <a:pt x="416" y="602"/>
                  </a:lnTo>
                  <a:lnTo>
                    <a:pt x="446" y="656"/>
                  </a:lnTo>
                  <a:lnTo>
                    <a:pt x="462" y="727"/>
                  </a:lnTo>
                  <a:lnTo>
                    <a:pt x="462" y="758"/>
                  </a:lnTo>
                  <a:lnTo>
                    <a:pt x="454" y="789"/>
                  </a:lnTo>
                  <a:lnTo>
                    <a:pt x="439" y="836"/>
                  </a:lnTo>
                  <a:lnTo>
                    <a:pt x="393" y="954"/>
                  </a:lnTo>
                  <a:lnTo>
                    <a:pt x="325" y="1165"/>
                  </a:lnTo>
                  <a:lnTo>
                    <a:pt x="318" y="1204"/>
                  </a:lnTo>
                  <a:lnTo>
                    <a:pt x="318" y="1251"/>
                  </a:lnTo>
                  <a:lnTo>
                    <a:pt x="333" y="1352"/>
                  </a:lnTo>
                  <a:lnTo>
                    <a:pt x="378" y="1423"/>
                  </a:lnTo>
                  <a:lnTo>
                    <a:pt x="454" y="1470"/>
                  </a:lnTo>
                  <a:lnTo>
                    <a:pt x="560" y="1501"/>
                  </a:lnTo>
                  <a:lnTo>
                    <a:pt x="915" y="39"/>
                  </a:lnTo>
                  <a:lnTo>
                    <a:pt x="923" y="23"/>
                  </a:lnTo>
                  <a:lnTo>
                    <a:pt x="923" y="7"/>
                  </a:lnTo>
                  <a:lnTo>
                    <a:pt x="9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 noEditPoints="1"/>
            </p:cNvSpPr>
            <p:nvPr/>
          </p:nvSpPr>
          <p:spPr bwMode="auto">
            <a:xfrm>
              <a:off x="16939" y="3870"/>
              <a:ext cx="1429" cy="516"/>
            </a:xfrm>
            <a:custGeom>
              <a:avLst/>
              <a:gdLst/>
              <a:ahLst/>
              <a:cxnLst>
                <a:cxn ang="0">
                  <a:pos x="38" y="430"/>
                </a:cxn>
                <a:cxn ang="0">
                  <a:pos x="1383" y="430"/>
                </a:cxn>
                <a:cxn ang="0">
                  <a:pos x="1414" y="445"/>
                </a:cxn>
                <a:cxn ang="0">
                  <a:pos x="1421" y="453"/>
                </a:cxn>
                <a:cxn ang="0">
                  <a:pos x="1421" y="492"/>
                </a:cxn>
                <a:cxn ang="0">
                  <a:pos x="1414" y="508"/>
                </a:cxn>
                <a:cxn ang="0">
                  <a:pos x="1399" y="508"/>
                </a:cxn>
                <a:cxn ang="0">
                  <a:pos x="1383" y="516"/>
                </a:cxn>
                <a:cxn ang="0">
                  <a:pos x="38" y="516"/>
                </a:cxn>
                <a:cxn ang="0">
                  <a:pos x="23" y="508"/>
                </a:cxn>
                <a:cxn ang="0">
                  <a:pos x="7" y="508"/>
                </a:cxn>
                <a:cxn ang="0">
                  <a:pos x="0" y="492"/>
                </a:cxn>
                <a:cxn ang="0">
                  <a:pos x="0" y="453"/>
                </a:cxn>
                <a:cxn ang="0">
                  <a:pos x="7" y="445"/>
                </a:cxn>
                <a:cxn ang="0">
                  <a:pos x="38" y="430"/>
                </a:cxn>
                <a:cxn ang="0">
                  <a:pos x="53" y="0"/>
                </a:cxn>
                <a:cxn ang="0">
                  <a:pos x="1391" y="0"/>
                </a:cxn>
                <a:cxn ang="0">
                  <a:pos x="1406" y="8"/>
                </a:cxn>
                <a:cxn ang="0">
                  <a:pos x="1421" y="8"/>
                </a:cxn>
                <a:cxn ang="0">
                  <a:pos x="1429" y="23"/>
                </a:cxn>
                <a:cxn ang="0">
                  <a:pos x="1429" y="55"/>
                </a:cxn>
                <a:cxn ang="0">
                  <a:pos x="1421" y="70"/>
                </a:cxn>
                <a:cxn ang="0">
                  <a:pos x="1406" y="78"/>
                </a:cxn>
                <a:cxn ang="0">
                  <a:pos x="1399" y="86"/>
                </a:cxn>
                <a:cxn ang="0">
                  <a:pos x="53" y="86"/>
                </a:cxn>
                <a:cxn ang="0">
                  <a:pos x="23" y="70"/>
                </a:cxn>
                <a:cxn ang="0">
                  <a:pos x="15" y="62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8" y="8"/>
                </a:cxn>
                <a:cxn ang="0">
                  <a:pos x="53" y="0"/>
                </a:cxn>
              </a:cxnLst>
              <a:rect l="0" t="0" r="r" b="b"/>
              <a:pathLst>
                <a:path w="1429" h="516">
                  <a:moveTo>
                    <a:pt x="38" y="430"/>
                  </a:moveTo>
                  <a:lnTo>
                    <a:pt x="1383" y="430"/>
                  </a:lnTo>
                  <a:lnTo>
                    <a:pt x="1414" y="445"/>
                  </a:lnTo>
                  <a:lnTo>
                    <a:pt x="1421" y="453"/>
                  </a:lnTo>
                  <a:lnTo>
                    <a:pt x="1421" y="492"/>
                  </a:lnTo>
                  <a:lnTo>
                    <a:pt x="1414" y="508"/>
                  </a:lnTo>
                  <a:lnTo>
                    <a:pt x="1399" y="508"/>
                  </a:lnTo>
                  <a:lnTo>
                    <a:pt x="1383" y="516"/>
                  </a:lnTo>
                  <a:lnTo>
                    <a:pt x="38" y="516"/>
                  </a:lnTo>
                  <a:lnTo>
                    <a:pt x="23" y="508"/>
                  </a:lnTo>
                  <a:lnTo>
                    <a:pt x="7" y="508"/>
                  </a:lnTo>
                  <a:lnTo>
                    <a:pt x="0" y="492"/>
                  </a:lnTo>
                  <a:lnTo>
                    <a:pt x="0" y="453"/>
                  </a:lnTo>
                  <a:lnTo>
                    <a:pt x="7" y="445"/>
                  </a:lnTo>
                  <a:lnTo>
                    <a:pt x="38" y="430"/>
                  </a:lnTo>
                  <a:close/>
                  <a:moveTo>
                    <a:pt x="53" y="0"/>
                  </a:moveTo>
                  <a:lnTo>
                    <a:pt x="1391" y="0"/>
                  </a:lnTo>
                  <a:lnTo>
                    <a:pt x="1406" y="8"/>
                  </a:lnTo>
                  <a:lnTo>
                    <a:pt x="1421" y="8"/>
                  </a:lnTo>
                  <a:lnTo>
                    <a:pt x="1429" y="23"/>
                  </a:lnTo>
                  <a:lnTo>
                    <a:pt x="1429" y="55"/>
                  </a:lnTo>
                  <a:lnTo>
                    <a:pt x="1421" y="70"/>
                  </a:lnTo>
                  <a:lnTo>
                    <a:pt x="1406" y="78"/>
                  </a:lnTo>
                  <a:lnTo>
                    <a:pt x="1399" y="86"/>
                  </a:lnTo>
                  <a:lnTo>
                    <a:pt x="53" y="86"/>
                  </a:lnTo>
                  <a:lnTo>
                    <a:pt x="23" y="70"/>
                  </a:lnTo>
                  <a:lnTo>
                    <a:pt x="15" y="62"/>
                  </a:lnTo>
                  <a:lnTo>
                    <a:pt x="15" y="23"/>
                  </a:lnTo>
                  <a:lnTo>
                    <a:pt x="23" y="8"/>
                  </a:lnTo>
                  <a:lnTo>
                    <a:pt x="38" y="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19328" y="3025"/>
              <a:ext cx="83" cy="220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60" y="0"/>
                </a:cxn>
                <a:cxn ang="0">
                  <a:pos x="76" y="8"/>
                </a:cxn>
                <a:cxn ang="0">
                  <a:pos x="76" y="24"/>
                </a:cxn>
                <a:cxn ang="0">
                  <a:pos x="83" y="39"/>
                </a:cxn>
                <a:cxn ang="0">
                  <a:pos x="83" y="2166"/>
                </a:cxn>
                <a:cxn ang="0">
                  <a:pos x="76" y="2182"/>
                </a:cxn>
                <a:cxn ang="0">
                  <a:pos x="76" y="2197"/>
                </a:cxn>
                <a:cxn ang="0">
                  <a:pos x="60" y="2205"/>
                </a:cxn>
                <a:cxn ang="0">
                  <a:pos x="23" y="2205"/>
                </a:cxn>
                <a:cxn ang="0">
                  <a:pos x="15" y="2197"/>
                </a:cxn>
                <a:cxn ang="0">
                  <a:pos x="0" y="2166"/>
                </a:cxn>
                <a:cxn ang="0">
                  <a:pos x="0" y="39"/>
                </a:cxn>
                <a:cxn ang="0">
                  <a:pos x="15" y="8"/>
                </a:cxn>
                <a:cxn ang="0">
                  <a:pos x="23" y="0"/>
                </a:cxn>
              </a:cxnLst>
              <a:rect l="0" t="0" r="r" b="b"/>
              <a:pathLst>
                <a:path w="83" h="2205">
                  <a:moveTo>
                    <a:pt x="23" y="0"/>
                  </a:moveTo>
                  <a:lnTo>
                    <a:pt x="60" y="0"/>
                  </a:lnTo>
                  <a:lnTo>
                    <a:pt x="76" y="8"/>
                  </a:lnTo>
                  <a:lnTo>
                    <a:pt x="76" y="24"/>
                  </a:lnTo>
                  <a:lnTo>
                    <a:pt x="83" y="39"/>
                  </a:lnTo>
                  <a:lnTo>
                    <a:pt x="83" y="2166"/>
                  </a:lnTo>
                  <a:lnTo>
                    <a:pt x="76" y="2182"/>
                  </a:lnTo>
                  <a:lnTo>
                    <a:pt x="76" y="2197"/>
                  </a:lnTo>
                  <a:lnTo>
                    <a:pt x="60" y="2205"/>
                  </a:lnTo>
                  <a:lnTo>
                    <a:pt x="23" y="2205"/>
                  </a:lnTo>
                  <a:lnTo>
                    <a:pt x="15" y="2197"/>
                  </a:lnTo>
                  <a:lnTo>
                    <a:pt x="0" y="2166"/>
                  </a:lnTo>
                  <a:lnTo>
                    <a:pt x="0" y="39"/>
                  </a:lnTo>
                  <a:lnTo>
                    <a:pt x="15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19797" y="3174"/>
              <a:ext cx="1414" cy="1509"/>
            </a:xfrm>
            <a:custGeom>
              <a:avLst/>
              <a:gdLst/>
              <a:ahLst/>
              <a:cxnLst>
                <a:cxn ang="0">
                  <a:pos x="416" y="0"/>
                </a:cxn>
                <a:cxn ang="0">
                  <a:pos x="1406" y="0"/>
                </a:cxn>
                <a:cxn ang="0">
                  <a:pos x="1414" y="8"/>
                </a:cxn>
                <a:cxn ang="0">
                  <a:pos x="1414" y="23"/>
                </a:cxn>
                <a:cxn ang="0">
                  <a:pos x="1406" y="39"/>
                </a:cxn>
                <a:cxn ang="0">
                  <a:pos x="1406" y="47"/>
                </a:cxn>
                <a:cxn ang="0">
                  <a:pos x="1414" y="62"/>
                </a:cxn>
                <a:cxn ang="0">
                  <a:pos x="219" y="1439"/>
                </a:cxn>
                <a:cxn ang="0">
                  <a:pos x="582" y="1439"/>
                </a:cxn>
                <a:cxn ang="0">
                  <a:pos x="726" y="1431"/>
                </a:cxn>
                <a:cxn ang="0">
                  <a:pos x="839" y="1399"/>
                </a:cxn>
                <a:cxn ang="0">
                  <a:pos x="922" y="1353"/>
                </a:cxn>
                <a:cxn ang="0">
                  <a:pos x="998" y="1290"/>
                </a:cxn>
                <a:cxn ang="0">
                  <a:pos x="1051" y="1204"/>
                </a:cxn>
                <a:cxn ang="0">
                  <a:pos x="1104" y="1102"/>
                </a:cxn>
                <a:cxn ang="0">
                  <a:pos x="1141" y="977"/>
                </a:cxn>
                <a:cxn ang="0">
                  <a:pos x="1149" y="954"/>
                </a:cxn>
                <a:cxn ang="0">
                  <a:pos x="1156" y="938"/>
                </a:cxn>
                <a:cxn ang="0">
                  <a:pos x="1172" y="923"/>
                </a:cxn>
                <a:cxn ang="0">
                  <a:pos x="1194" y="923"/>
                </a:cxn>
                <a:cxn ang="0">
                  <a:pos x="1209" y="938"/>
                </a:cxn>
                <a:cxn ang="0">
                  <a:pos x="1209" y="954"/>
                </a:cxn>
                <a:cxn ang="0">
                  <a:pos x="1202" y="969"/>
                </a:cxn>
                <a:cxn ang="0">
                  <a:pos x="1202" y="977"/>
                </a:cxn>
                <a:cxn ang="0">
                  <a:pos x="1051" y="1462"/>
                </a:cxn>
                <a:cxn ang="0">
                  <a:pos x="1043" y="1485"/>
                </a:cxn>
                <a:cxn ang="0">
                  <a:pos x="1036" y="1501"/>
                </a:cxn>
                <a:cxn ang="0">
                  <a:pos x="1028" y="1509"/>
                </a:cxn>
                <a:cxn ang="0">
                  <a:pos x="15" y="1509"/>
                </a:cxn>
                <a:cxn ang="0">
                  <a:pos x="0" y="1501"/>
                </a:cxn>
                <a:cxn ang="0">
                  <a:pos x="0" y="1478"/>
                </a:cxn>
                <a:cxn ang="0">
                  <a:pos x="7" y="1462"/>
                </a:cxn>
                <a:cxn ang="0">
                  <a:pos x="7" y="1446"/>
                </a:cxn>
                <a:cxn ang="0">
                  <a:pos x="1202" y="62"/>
                </a:cxn>
                <a:cxn ang="0">
                  <a:pos x="854" y="62"/>
                </a:cxn>
                <a:cxn ang="0">
                  <a:pos x="726" y="70"/>
                </a:cxn>
                <a:cxn ang="0">
                  <a:pos x="612" y="102"/>
                </a:cxn>
                <a:cxn ang="0">
                  <a:pos x="529" y="141"/>
                </a:cxn>
                <a:cxn ang="0">
                  <a:pos x="461" y="203"/>
                </a:cxn>
                <a:cxn ang="0">
                  <a:pos x="408" y="274"/>
                </a:cxn>
                <a:cxn ang="0">
                  <a:pos x="363" y="367"/>
                </a:cxn>
                <a:cxn ang="0">
                  <a:pos x="325" y="469"/>
                </a:cxn>
                <a:cxn ang="0">
                  <a:pos x="302" y="493"/>
                </a:cxn>
                <a:cxn ang="0">
                  <a:pos x="279" y="493"/>
                </a:cxn>
                <a:cxn ang="0">
                  <a:pos x="264" y="477"/>
                </a:cxn>
                <a:cxn ang="0">
                  <a:pos x="264" y="469"/>
                </a:cxn>
                <a:cxn ang="0">
                  <a:pos x="272" y="453"/>
                </a:cxn>
                <a:cxn ang="0">
                  <a:pos x="272" y="438"/>
                </a:cxn>
                <a:cxn ang="0">
                  <a:pos x="393" y="39"/>
                </a:cxn>
                <a:cxn ang="0">
                  <a:pos x="408" y="8"/>
                </a:cxn>
                <a:cxn ang="0">
                  <a:pos x="416" y="0"/>
                </a:cxn>
              </a:cxnLst>
              <a:rect l="0" t="0" r="r" b="b"/>
              <a:pathLst>
                <a:path w="1414" h="1509">
                  <a:moveTo>
                    <a:pt x="416" y="0"/>
                  </a:moveTo>
                  <a:lnTo>
                    <a:pt x="1406" y="0"/>
                  </a:lnTo>
                  <a:lnTo>
                    <a:pt x="1414" y="8"/>
                  </a:lnTo>
                  <a:lnTo>
                    <a:pt x="1414" y="23"/>
                  </a:lnTo>
                  <a:lnTo>
                    <a:pt x="1406" y="39"/>
                  </a:lnTo>
                  <a:lnTo>
                    <a:pt x="1406" y="47"/>
                  </a:lnTo>
                  <a:lnTo>
                    <a:pt x="1414" y="62"/>
                  </a:lnTo>
                  <a:lnTo>
                    <a:pt x="219" y="1439"/>
                  </a:lnTo>
                  <a:lnTo>
                    <a:pt x="582" y="1439"/>
                  </a:lnTo>
                  <a:lnTo>
                    <a:pt x="726" y="1431"/>
                  </a:lnTo>
                  <a:lnTo>
                    <a:pt x="839" y="1399"/>
                  </a:lnTo>
                  <a:lnTo>
                    <a:pt x="922" y="1353"/>
                  </a:lnTo>
                  <a:lnTo>
                    <a:pt x="998" y="1290"/>
                  </a:lnTo>
                  <a:lnTo>
                    <a:pt x="1051" y="1204"/>
                  </a:lnTo>
                  <a:lnTo>
                    <a:pt x="1104" y="1102"/>
                  </a:lnTo>
                  <a:lnTo>
                    <a:pt x="1141" y="977"/>
                  </a:lnTo>
                  <a:lnTo>
                    <a:pt x="1149" y="954"/>
                  </a:lnTo>
                  <a:lnTo>
                    <a:pt x="1156" y="938"/>
                  </a:lnTo>
                  <a:lnTo>
                    <a:pt x="1172" y="923"/>
                  </a:lnTo>
                  <a:lnTo>
                    <a:pt x="1194" y="923"/>
                  </a:lnTo>
                  <a:lnTo>
                    <a:pt x="1209" y="938"/>
                  </a:lnTo>
                  <a:lnTo>
                    <a:pt x="1209" y="954"/>
                  </a:lnTo>
                  <a:lnTo>
                    <a:pt x="1202" y="969"/>
                  </a:lnTo>
                  <a:lnTo>
                    <a:pt x="1202" y="977"/>
                  </a:lnTo>
                  <a:lnTo>
                    <a:pt x="1051" y="1462"/>
                  </a:lnTo>
                  <a:lnTo>
                    <a:pt x="1043" y="1485"/>
                  </a:lnTo>
                  <a:lnTo>
                    <a:pt x="1036" y="1501"/>
                  </a:lnTo>
                  <a:lnTo>
                    <a:pt x="1028" y="1509"/>
                  </a:lnTo>
                  <a:lnTo>
                    <a:pt x="15" y="1509"/>
                  </a:lnTo>
                  <a:lnTo>
                    <a:pt x="0" y="1501"/>
                  </a:lnTo>
                  <a:lnTo>
                    <a:pt x="0" y="1478"/>
                  </a:lnTo>
                  <a:lnTo>
                    <a:pt x="7" y="1462"/>
                  </a:lnTo>
                  <a:lnTo>
                    <a:pt x="7" y="1446"/>
                  </a:lnTo>
                  <a:lnTo>
                    <a:pt x="1202" y="62"/>
                  </a:lnTo>
                  <a:lnTo>
                    <a:pt x="854" y="62"/>
                  </a:lnTo>
                  <a:lnTo>
                    <a:pt x="726" y="70"/>
                  </a:lnTo>
                  <a:lnTo>
                    <a:pt x="612" y="102"/>
                  </a:lnTo>
                  <a:lnTo>
                    <a:pt x="529" y="141"/>
                  </a:lnTo>
                  <a:lnTo>
                    <a:pt x="461" y="203"/>
                  </a:lnTo>
                  <a:lnTo>
                    <a:pt x="408" y="274"/>
                  </a:lnTo>
                  <a:lnTo>
                    <a:pt x="363" y="367"/>
                  </a:lnTo>
                  <a:lnTo>
                    <a:pt x="325" y="469"/>
                  </a:lnTo>
                  <a:lnTo>
                    <a:pt x="302" y="493"/>
                  </a:lnTo>
                  <a:lnTo>
                    <a:pt x="279" y="493"/>
                  </a:lnTo>
                  <a:lnTo>
                    <a:pt x="264" y="477"/>
                  </a:lnTo>
                  <a:lnTo>
                    <a:pt x="264" y="469"/>
                  </a:lnTo>
                  <a:lnTo>
                    <a:pt x="272" y="453"/>
                  </a:lnTo>
                  <a:lnTo>
                    <a:pt x="272" y="438"/>
                  </a:lnTo>
                  <a:lnTo>
                    <a:pt x="393" y="39"/>
                  </a:lnTo>
                  <a:lnTo>
                    <a:pt x="408" y="8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21188" y="4308"/>
              <a:ext cx="877" cy="1008"/>
            </a:xfrm>
            <a:custGeom>
              <a:avLst/>
              <a:gdLst/>
              <a:ahLst/>
              <a:cxnLst>
                <a:cxn ang="0">
                  <a:pos x="408" y="15"/>
                </a:cxn>
                <a:cxn ang="0">
                  <a:pos x="522" y="125"/>
                </a:cxn>
                <a:cxn ang="0">
                  <a:pos x="612" y="359"/>
                </a:cxn>
                <a:cxn ang="0">
                  <a:pos x="627" y="469"/>
                </a:cxn>
                <a:cxn ang="0">
                  <a:pos x="665" y="359"/>
                </a:cxn>
                <a:cxn ang="0">
                  <a:pos x="756" y="172"/>
                </a:cxn>
                <a:cxn ang="0">
                  <a:pos x="816" y="39"/>
                </a:cxn>
                <a:cxn ang="0">
                  <a:pos x="839" y="0"/>
                </a:cxn>
                <a:cxn ang="0">
                  <a:pos x="877" y="7"/>
                </a:cxn>
                <a:cxn ang="0">
                  <a:pos x="869" y="39"/>
                </a:cxn>
                <a:cxn ang="0">
                  <a:pos x="794" y="203"/>
                </a:cxn>
                <a:cxn ang="0">
                  <a:pos x="748" y="297"/>
                </a:cxn>
                <a:cxn ang="0">
                  <a:pos x="695" y="437"/>
                </a:cxn>
                <a:cxn ang="0">
                  <a:pos x="635" y="594"/>
                </a:cxn>
                <a:cxn ang="0">
                  <a:pos x="605" y="750"/>
                </a:cxn>
                <a:cxn ang="0">
                  <a:pos x="567" y="930"/>
                </a:cxn>
                <a:cxn ang="0">
                  <a:pos x="544" y="985"/>
                </a:cxn>
                <a:cxn ang="0">
                  <a:pos x="529" y="1008"/>
                </a:cxn>
                <a:cxn ang="0">
                  <a:pos x="491" y="993"/>
                </a:cxn>
                <a:cxn ang="0">
                  <a:pos x="484" y="969"/>
                </a:cxn>
                <a:cxn ang="0">
                  <a:pos x="506" y="868"/>
                </a:cxn>
                <a:cxn ang="0">
                  <a:pos x="567" y="633"/>
                </a:cxn>
                <a:cxn ang="0">
                  <a:pos x="574" y="609"/>
                </a:cxn>
                <a:cxn ang="0">
                  <a:pos x="544" y="297"/>
                </a:cxn>
                <a:cxn ang="0">
                  <a:pos x="461" y="172"/>
                </a:cxn>
                <a:cxn ang="0">
                  <a:pos x="302" y="117"/>
                </a:cxn>
                <a:cxn ang="0">
                  <a:pos x="159" y="156"/>
                </a:cxn>
                <a:cxn ang="0">
                  <a:pos x="60" y="265"/>
                </a:cxn>
                <a:cxn ang="0">
                  <a:pos x="15" y="297"/>
                </a:cxn>
                <a:cxn ang="0">
                  <a:pos x="0" y="281"/>
                </a:cxn>
                <a:cxn ang="0">
                  <a:pos x="23" y="219"/>
                </a:cxn>
                <a:cxn ang="0">
                  <a:pos x="113" y="93"/>
                </a:cxn>
                <a:cxn ang="0">
                  <a:pos x="242" y="15"/>
                </a:cxn>
              </a:cxnLst>
              <a:rect l="0" t="0" r="r" b="b"/>
              <a:pathLst>
                <a:path w="877" h="1008">
                  <a:moveTo>
                    <a:pt x="325" y="0"/>
                  </a:moveTo>
                  <a:lnTo>
                    <a:pt x="408" y="15"/>
                  </a:lnTo>
                  <a:lnTo>
                    <a:pt x="476" y="62"/>
                  </a:lnTo>
                  <a:lnTo>
                    <a:pt x="522" y="125"/>
                  </a:lnTo>
                  <a:lnTo>
                    <a:pt x="567" y="203"/>
                  </a:lnTo>
                  <a:lnTo>
                    <a:pt x="612" y="359"/>
                  </a:lnTo>
                  <a:lnTo>
                    <a:pt x="620" y="422"/>
                  </a:lnTo>
                  <a:lnTo>
                    <a:pt x="627" y="469"/>
                  </a:lnTo>
                  <a:lnTo>
                    <a:pt x="627" y="453"/>
                  </a:lnTo>
                  <a:lnTo>
                    <a:pt x="665" y="359"/>
                  </a:lnTo>
                  <a:lnTo>
                    <a:pt x="711" y="258"/>
                  </a:lnTo>
                  <a:lnTo>
                    <a:pt x="756" y="172"/>
                  </a:lnTo>
                  <a:lnTo>
                    <a:pt x="786" y="93"/>
                  </a:lnTo>
                  <a:lnTo>
                    <a:pt x="816" y="39"/>
                  </a:lnTo>
                  <a:lnTo>
                    <a:pt x="831" y="7"/>
                  </a:lnTo>
                  <a:lnTo>
                    <a:pt x="839" y="0"/>
                  </a:lnTo>
                  <a:lnTo>
                    <a:pt x="869" y="0"/>
                  </a:lnTo>
                  <a:lnTo>
                    <a:pt x="877" y="7"/>
                  </a:lnTo>
                  <a:lnTo>
                    <a:pt x="877" y="31"/>
                  </a:lnTo>
                  <a:lnTo>
                    <a:pt x="869" y="39"/>
                  </a:lnTo>
                  <a:lnTo>
                    <a:pt x="824" y="125"/>
                  </a:lnTo>
                  <a:lnTo>
                    <a:pt x="794" y="203"/>
                  </a:lnTo>
                  <a:lnTo>
                    <a:pt x="771" y="258"/>
                  </a:lnTo>
                  <a:lnTo>
                    <a:pt x="748" y="297"/>
                  </a:lnTo>
                  <a:lnTo>
                    <a:pt x="726" y="359"/>
                  </a:lnTo>
                  <a:lnTo>
                    <a:pt x="695" y="437"/>
                  </a:lnTo>
                  <a:lnTo>
                    <a:pt x="658" y="516"/>
                  </a:lnTo>
                  <a:lnTo>
                    <a:pt x="635" y="594"/>
                  </a:lnTo>
                  <a:lnTo>
                    <a:pt x="627" y="641"/>
                  </a:lnTo>
                  <a:lnTo>
                    <a:pt x="605" y="750"/>
                  </a:lnTo>
                  <a:lnTo>
                    <a:pt x="590" y="852"/>
                  </a:lnTo>
                  <a:lnTo>
                    <a:pt x="567" y="930"/>
                  </a:lnTo>
                  <a:lnTo>
                    <a:pt x="559" y="961"/>
                  </a:lnTo>
                  <a:lnTo>
                    <a:pt x="544" y="985"/>
                  </a:lnTo>
                  <a:lnTo>
                    <a:pt x="537" y="1000"/>
                  </a:lnTo>
                  <a:lnTo>
                    <a:pt x="529" y="1008"/>
                  </a:lnTo>
                  <a:lnTo>
                    <a:pt x="499" y="1008"/>
                  </a:lnTo>
                  <a:lnTo>
                    <a:pt x="491" y="993"/>
                  </a:lnTo>
                  <a:lnTo>
                    <a:pt x="484" y="985"/>
                  </a:lnTo>
                  <a:lnTo>
                    <a:pt x="484" y="969"/>
                  </a:lnTo>
                  <a:lnTo>
                    <a:pt x="491" y="930"/>
                  </a:lnTo>
                  <a:lnTo>
                    <a:pt x="506" y="868"/>
                  </a:lnTo>
                  <a:lnTo>
                    <a:pt x="522" y="789"/>
                  </a:lnTo>
                  <a:lnTo>
                    <a:pt x="567" y="633"/>
                  </a:lnTo>
                  <a:lnTo>
                    <a:pt x="567" y="625"/>
                  </a:lnTo>
                  <a:lnTo>
                    <a:pt x="574" y="609"/>
                  </a:lnTo>
                  <a:lnTo>
                    <a:pt x="574" y="453"/>
                  </a:lnTo>
                  <a:lnTo>
                    <a:pt x="544" y="297"/>
                  </a:lnTo>
                  <a:lnTo>
                    <a:pt x="514" y="226"/>
                  </a:lnTo>
                  <a:lnTo>
                    <a:pt x="461" y="172"/>
                  </a:lnTo>
                  <a:lnTo>
                    <a:pt x="393" y="133"/>
                  </a:lnTo>
                  <a:lnTo>
                    <a:pt x="302" y="117"/>
                  </a:lnTo>
                  <a:lnTo>
                    <a:pt x="227" y="125"/>
                  </a:lnTo>
                  <a:lnTo>
                    <a:pt x="159" y="156"/>
                  </a:lnTo>
                  <a:lnTo>
                    <a:pt x="98" y="203"/>
                  </a:lnTo>
                  <a:lnTo>
                    <a:pt x="60" y="265"/>
                  </a:lnTo>
                  <a:lnTo>
                    <a:pt x="45" y="297"/>
                  </a:lnTo>
                  <a:lnTo>
                    <a:pt x="15" y="297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7" y="265"/>
                  </a:lnTo>
                  <a:lnTo>
                    <a:pt x="23" y="219"/>
                  </a:lnTo>
                  <a:lnTo>
                    <a:pt x="60" y="156"/>
                  </a:lnTo>
                  <a:lnTo>
                    <a:pt x="113" y="93"/>
                  </a:lnTo>
                  <a:lnTo>
                    <a:pt x="166" y="47"/>
                  </a:lnTo>
                  <a:lnTo>
                    <a:pt x="242" y="15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22503" y="3025"/>
              <a:ext cx="84" cy="220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61" y="0"/>
                </a:cxn>
                <a:cxn ang="0">
                  <a:pos x="76" y="8"/>
                </a:cxn>
                <a:cxn ang="0">
                  <a:pos x="76" y="24"/>
                </a:cxn>
                <a:cxn ang="0">
                  <a:pos x="84" y="39"/>
                </a:cxn>
                <a:cxn ang="0">
                  <a:pos x="84" y="2166"/>
                </a:cxn>
                <a:cxn ang="0">
                  <a:pos x="76" y="2182"/>
                </a:cxn>
                <a:cxn ang="0">
                  <a:pos x="76" y="2197"/>
                </a:cxn>
                <a:cxn ang="0">
                  <a:pos x="61" y="2205"/>
                </a:cxn>
                <a:cxn ang="0">
                  <a:pos x="23" y="2205"/>
                </a:cxn>
                <a:cxn ang="0">
                  <a:pos x="15" y="2197"/>
                </a:cxn>
                <a:cxn ang="0">
                  <a:pos x="0" y="2166"/>
                </a:cxn>
                <a:cxn ang="0">
                  <a:pos x="0" y="39"/>
                </a:cxn>
                <a:cxn ang="0">
                  <a:pos x="15" y="8"/>
                </a:cxn>
                <a:cxn ang="0">
                  <a:pos x="23" y="0"/>
                </a:cxn>
              </a:cxnLst>
              <a:rect l="0" t="0" r="r" b="b"/>
              <a:pathLst>
                <a:path w="84" h="2205">
                  <a:moveTo>
                    <a:pt x="23" y="0"/>
                  </a:moveTo>
                  <a:lnTo>
                    <a:pt x="61" y="0"/>
                  </a:lnTo>
                  <a:lnTo>
                    <a:pt x="76" y="8"/>
                  </a:lnTo>
                  <a:lnTo>
                    <a:pt x="76" y="24"/>
                  </a:lnTo>
                  <a:lnTo>
                    <a:pt x="84" y="39"/>
                  </a:lnTo>
                  <a:lnTo>
                    <a:pt x="84" y="2166"/>
                  </a:lnTo>
                  <a:lnTo>
                    <a:pt x="76" y="2182"/>
                  </a:lnTo>
                  <a:lnTo>
                    <a:pt x="76" y="2197"/>
                  </a:lnTo>
                  <a:lnTo>
                    <a:pt x="61" y="2205"/>
                  </a:lnTo>
                  <a:lnTo>
                    <a:pt x="23" y="2205"/>
                  </a:lnTo>
                  <a:lnTo>
                    <a:pt x="15" y="2197"/>
                  </a:lnTo>
                  <a:lnTo>
                    <a:pt x="0" y="2166"/>
                  </a:lnTo>
                  <a:lnTo>
                    <a:pt x="0" y="39"/>
                  </a:lnTo>
                  <a:lnTo>
                    <a:pt x="15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22904" y="3143"/>
              <a:ext cx="1293" cy="1986"/>
            </a:xfrm>
            <a:custGeom>
              <a:avLst/>
              <a:gdLst/>
              <a:ahLst/>
              <a:cxnLst>
                <a:cxn ang="0">
                  <a:pos x="968" y="0"/>
                </a:cxn>
                <a:cxn ang="0">
                  <a:pos x="975" y="31"/>
                </a:cxn>
                <a:cxn ang="0">
                  <a:pos x="968" y="54"/>
                </a:cxn>
                <a:cxn ang="0">
                  <a:pos x="620" y="1509"/>
                </a:cxn>
                <a:cxn ang="0">
                  <a:pos x="741" y="1493"/>
                </a:cxn>
                <a:cxn ang="0">
                  <a:pos x="915" y="1407"/>
                </a:cxn>
                <a:cxn ang="0">
                  <a:pos x="1081" y="1235"/>
                </a:cxn>
                <a:cxn ang="0">
                  <a:pos x="1187" y="1024"/>
                </a:cxn>
                <a:cxn ang="0">
                  <a:pos x="1195" y="844"/>
                </a:cxn>
                <a:cxn ang="0">
                  <a:pos x="1149" y="750"/>
                </a:cxn>
                <a:cxn ang="0">
                  <a:pos x="1119" y="711"/>
                </a:cxn>
                <a:cxn ang="0">
                  <a:pos x="1096" y="664"/>
                </a:cxn>
                <a:cxn ang="0">
                  <a:pos x="1127" y="594"/>
                </a:cxn>
                <a:cxn ang="0">
                  <a:pos x="1179" y="563"/>
                </a:cxn>
                <a:cxn ang="0">
                  <a:pos x="1232" y="563"/>
                </a:cxn>
                <a:cxn ang="0">
                  <a:pos x="1285" y="633"/>
                </a:cxn>
                <a:cxn ang="0">
                  <a:pos x="1285" y="782"/>
                </a:cxn>
                <a:cxn ang="0">
                  <a:pos x="1263" y="938"/>
                </a:cxn>
                <a:cxn ang="0">
                  <a:pos x="1232" y="1055"/>
                </a:cxn>
                <a:cxn ang="0">
                  <a:pos x="1149" y="1219"/>
                </a:cxn>
                <a:cxn ang="0">
                  <a:pos x="953" y="1438"/>
                </a:cxn>
                <a:cxn ang="0">
                  <a:pos x="741" y="1540"/>
                </a:cxn>
                <a:cxn ang="0">
                  <a:pos x="605" y="1556"/>
                </a:cxn>
                <a:cxn ang="0">
                  <a:pos x="522" y="1900"/>
                </a:cxn>
                <a:cxn ang="0">
                  <a:pos x="514" y="1947"/>
                </a:cxn>
                <a:cxn ang="0">
                  <a:pos x="507" y="1970"/>
                </a:cxn>
                <a:cxn ang="0">
                  <a:pos x="461" y="1986"/>
                </a:cxn>
                <a:cxn ang="0">
                  <a:pos x="446" y="1962"/>
                </a:cxn>
                <a:cxn ang="0">
                  <a:pos x="461" y="1892"/>
                </a:cxn>
                <a:cxn ang="0">
                  <a:pos x="499" y="1751"/>
                </a:cxn>
                <a:cxn ang="0">
                  <a:pos x="529" y="1634"/>
                </a:cxn>
                <a:cxn ang="0">
                  <a:pos x="544" y="1548"/>
                </a:cxn>
                <a:cxn ang="0">
                  <a:pos x="355" y="1509"/>
                </a:cxn>
                <a:cxn ang="0">
                  <a:pos x="227" y="1407"/>
                </a:cxn>
                <a:cxn ang="0">
                  <a:pos x="174" y="1235"/>
                </a:cxn>
                <a:cxn ang="0">
                  <a:pos x="182" y="1180"/>
                </a:cxn>
                <a:cxn ang="0">
                  <a:pos x="204" y="1071"/>
                </a:cxn>
                <a:cxn ang="0">
                  <a:pos x="280" y="860"/>
                </a:cxn>
                <a:cxn ang="0">
                  <a:pos x="333" y="672"/>
                </a:cxn>
                <a:cxn ang="0">
                  <a:pos x="325" y="625"/>
                </a:cxn>
                <a:cxn ang="0">
                  <a:pos x="295" y="602"/>
                </a:cxn>
                <a:cxn ang="0">
                  <a:pos x="234" y="610"/>
                </a:cxn>
                <a:cxn ang="0">
                  <a:pos x="144" y="688"/>
                </a:cxn>
                <a:cxn ang="0">
                  <a:pos x="61" y="875"/>
                </a:cxn>
                <a:cxn ang="0">
                  <a:pos x="53" y="907"/>
                </a:cxn>
                <a:cxn ang="0">
                  <a:pos x="15" y="914"/>
                </a:cxn>
                <a:cxn ang="0">
                  <a:pos x="0" y="891"/>
                </a:cxn>
                <a:cxn ang="0">
                  <a:pos x="23" y="813"/>
                </a:cxn>
                <a:cxn ang="0">
                  <a:pos x="91" y="672"/>
                </a:cxn>
                <a:cxn ang="0">
                  <a:pos x="204" y="563"/>
                </a:cxn>
                <a:cxn ang="0">
                  <a:pos x="363" y="563"/>
                </a:cxn>
                <a:cxn ang="0">
                  <a:pos x="446" y="656"/>
                </a:cxn>
                <a:cxn ang="0">
                  <a:pos x="461" y="758"/>
                </a:cxn>
                <a:cxn ang="0">
                  <a:pos x="439" y="836"/>
                </a:cxn>
                <a:cxn ang="0">
                  <a:pos x="325" y="1165"/>
                </a:cxn>
                <a:cxn ang="0">
                  <a:pos x="318" y="1251"/>
                </a:cxn>
                <a:cxn ang="0">
                  <a:pos x="378" y="1423"/>
                </a:cxn>
                <a:cxn ang="0">
                  <a:pos x="560" y="1501"/>
                </a:cxn>
                <a:cxn ang="0">
                  <a:pos x="922" y="23"/>
                </a:cxn>
                <a:cxn ang="0">
                  <a:pos x="930" y="0"/>
                </a:cxn>
              </a:cxnLst>
              <a:rect l="0" t="0" r="r" b="b"/>
              <a:pathLst>
                <a:path w="1293" h="1986">
                  <a:moveTo>
                    <a:pt x="930" y="0"/>
                  </a:moveTo>
                  <a:lnTo>
                    <a:pt x="968" y="0"/>
                  </a:lnTo>
                  <a:lnTo>
                    <a:pt x="975" y="7"/>
                  </a:lnTo>
                  <a:lnTo>
                    <a:pt x="975" y="31"/>
                  </a:lnTo>
                  <a:lnTo>
                    <a:pt x="968" y="47"/>
                  </a:lnTo>
                  <a:lnTo>
                    <a:pt x="968" y="54"/>
                  </a:lnTo>
                  <a:lnTo>
                    <a:pt x="975" y="54"/>
                  </a:lnTo>
                  <a:lnTo>
                    <a:pt x="620" y="1509"/>
                  </a:lnTo>
                  <a:lnTo>
                    <a:pt x="673" y="1509"/>
                  </a:lnTo>
                  <a:lnTo>
                    <a:pt x="741" y="1493"/>
                  </a:lnTo>
                  <a:lnTo>
                    <a:pt x="817" y="1470"/>
                  </a:lnTo>
                  <a:lnTo>
                    <a:pt x="915" y="1407"/>
                  </a:lnTo>
                  <a:lnTo>
                    <a:pt x="1021" y="1313"/>
                  </a:lnTo>
                  <a:lnTo>
                    <a:pt x="1081" y="1235"/>
                  </a:lnTo>
                  <a:lnTo>
                    <a:pt x="1134" y="1141"/>
                  </a:lnTo>
                  <a:lnTo>
                    <a:pt x="1187" y="1024"/>
                  </a:lnTo>
                  <a:lnTo>
                    <a:pt x="1202" y="914"/>
                  </a:lnTo>
                  <a:lnTo>
                    <a:pt x="1195" y="844"/>
                  </a:lnTo>
                  <a:lnTo>
                    <a:pt x="1172" y="789"/>
                  </a:lnTo>
                  <a:lnTo>
                    <a:pt x="1149" y="750"/>
                  </a:lnTo>
                  <a:lnTo>
                    <a:pt x="1127" y="727"/>
                  </a:lnTo>
                  <a:lnTo>
                    <a:pt x="1119" y="711"/>
                  </a:lnTo>
                  <a:lnTo>
                    <a:pt x="1096" y="688"/>
                  </a:lnTo>
                  <a:lnTo>
                    <a:pt x="1096" y="664"/>
                  </a:lnTo>
                  <a:lnTo>
                    <a:pt x="1111" y="617"/>
                  </a:lnTo>
                  <a:lnTo>
                    <a:pt x="1127" y="594"/>
                  </a:lnTo>
                  <a:lnTo>
                    <a:pt x="1149" y="570"/>
                  </a:lnTo>
                  <a:lnTo>
                    <a:pt x="1179" y="563"/>
                  </a:lnTo>
                  <a:lnTo>
                    <a:pt x="1202" y="555"/>
                  </a:lnTo>
                  <a:lnTo>
                    <a:pt x="1232" y="563"/>
                  </a:lnTo>
                  <a:lnTo>
                    <a:pt x="1263" y="586"/>
                  </a:lnTo>
                  <a:lnTo>
                    <a:pt x="1285" y="633"/>
                  </a:lnTo>
                  <a:lnTo>
                    <a:pt x="1293" y="711"/>
                  </a:lnTo>
                  <a:lnTo>
                    <a:pt x="1285" y="782"/>
                  </a:lnTo>
                  <a:lnTo>
                    <a:pt x="1278" y="860"/>
                  </a:lnTo>
                  <a:lnTo>
                    <a:pt x="1263" y="938"/>
                  </a:lnTo>
                  <a:lnTo>
                    <a:pt x="1248" y="1008"/>
                  </a:lnTo>
                  <a:lnTo>
                    <a:pt x="1232" y="1055"/>
                  </a:lnTo>
                  <a:lnTo>
                    <a:pt x="1202" y="1133"/>
                  </a:lnTo>
                  <a:lnTo>
                    <a:pt x="1149" y="1219"/>
                  </a:lnTo>
                  <a:lnTo>
                    <a:pt x="1074" y="1321"/>
                  </a:lnTo>
                  <a:lnTo>
                    <a:pt x="953" y="1438"/>
                  </a:lnTo>
                  <a:lnTo>
                    <a:pt x="839" y="1509"/>
                  </a:lnTo>
                  <a:lnTo>
                    <a:pt x="741" y="1540"/>
                  </a:lnTo>
                  <a:lnTo>
                    <a:pt x="665" y="1556"/>
                  </a:lnTo>
                  <a:lnTo>
                    <a:pt x="605" y="1556"/>
                  </a:lnTo>
                  <a:lnTo>
                    <a:pt x="522" y="1884"/>
                  </a:lnTo>
                  <a:lnTo>
                    <a:pt x="522" y="1900"/>
                  </a:lnTo>
                  <a:lnTo>
                    <a:pt x="514" y="1923"/>
                  </a:lnTo>
                  <a:lnTo>
                    <a:pt x="514" y="1947"/>
                  </a:lnTo>
                  <a:lnTo>
                    <a:pt x="507" y="1962"/>
                  </a:lnTo>
                  <a:lnTo>
                    <a:pt x="507" y="1970"/>
                  </a:lnTo>
                  <a:lnTo>
                    <a:pt x="491" y="1986"/>
                  </a:lnTo>
                  <a:lnTo>
                    <a:pt x="461" y="1986"/>
                  </a:lnTo>
                  <a:lnTo>
                    <a:pt x="446" y="1970"/>
                  </a:lnTo>
                  <a:lnTo>
                    <a:pt x="446" y="1962"/>
                  </a:lnTo>
                  <a:lnTo>
                    <a:pt x="454" y="1939"/>
                  </a:lnTo>
                  <a:lnTo>
                    <a:pt x="461" y="1892"/>
                  </a:lnTo>
                  <a:lnTo>
                    <a:pt x="491" y="1782"/>
                  </a:lnTo>
                  <a:lnTo>
                    <a:pt x="499" y="1751"/>
                  </a:lnTo>
                  <a:lnTo>
                    <a:pt x="514" y="1681"/>
                  </a:lnTo>
                  <a:lnTo>
                    <a:pt x="529" y="1634"/>
                  </a:lnTo>
                  <a:lnTo>
                    <a:pt x="537" y="1595"/>
                  </a:lnTo>
                  <a:lnTo>
                    <a:pt x="544" y="1548"/>
                  </a:lnTo>
                  <a:lnTo>
                    <a:pt x="446" y="1540"/>
                  </a:lnTo>
                  <a:lnTo>
                    <a:pt x="355" y="1509"/>
                  </a:lnTo>
                  <a:lnTo>
                    <a:pt x="280" y="1470"/>
                  </a:lnTo>
                  <a:lnTo>
                    <a:pt x="227" y="1407"/>
                  </a:lnTo>
                  <a:lnTo>
                    <a:pt x="189" y="1329"/>
                  </a:lnTo>
                  <a:lnTo>
                    <a:pt x="174" y="1235"/>
                  </a:lnTo>
                  <a:lnTo>
                    <a:pt x="174" y="1212"/>
                  </a:lnTo>
                  <a:lnTo>
                    <a:pt x="182" y="1180"/>
                  </a:lnTo>
                  <a:lnTo>
                    <a:pt x="189" y="1141"/>
                  </a:lnTo>
                  <a:lnTo>
                    <a:pt x="204" y="1071"/>
                  </a:lnTo>
                  <a:lnTo>
                    <a:pt x="234" y="985"/>
                  </a:lnTo>
                  <a:lnTo>
                    <a:pt x="280" y="860"/>
                  </a:lnTo>
                  <a:lnTo>
                    <a:pt x="318" y="766"/>
                  </a:lnTo>
                  <a:lnTo>
                    <a:pt x="333" y="672"/>
                  </a:lnTo>
                  <a:lnTo>
                    <a:pt x="333" y="649"/>
                  </a:lnTo>
                  <a:lnTo>
                    <a:pt x="325" y="625"/>
                  </a:lnTo>
                  <a:lnTo>
                    <a:pt x="310" y="610"/>
                  </a:lnTo>
                  <a:lnTo>
                    <a:pt x="295" y="602"/>
                  </a:lnTo>
                  <a:lnTo>
                    <a:pt x="280" y="602"/>
                  </a:lnTo>
                  <a:lnTo>
                    <a:pt x="234" y="610"/>
                  </a:lnTo>
                  <a:lnTo>
                    <a:pt x="189" y="641"/>
                  </a:lnTo>
                  <a:lnTo>
                    <a:pt x="144" y="688"/>
                  </a:lnTo>
                  <a:lnTo>
                    <a:pt x="98" y="766"/>
                  </a:lnTo>
                  <a:lnTo>
                    <a:pt x="61" y="875"/>
                  </a:lnTo>
                  <a:lnTo>
                    <a:pt x="53" y="891"/>
                  </a:lnTo>
                  <a:lnTo>
                    <a:pt x="53" y="907"/>
                  </a:lnTo>
                  <a:lnTo>
                    <a:pt x="45" y="914"/>
                  </a:lnTo>
                  <a:lnTo>
                    <a:pt x="15" y="914"/>
                  </a:lnTo>
                  <a:lnTo>
                    <a:pt x="0" y="899"/>
                  </a:lnTo>
                  <a:lnTo>
                    <a:pt x="0" y="891"/>
                  </a:lnTo>
                  <a:lnTo>
                    <a:pt x="8" y="868"/>
                  </a:lnTo>
                  <a:lnTo>
                    <a:pt x="23" y="813"/>
                  </a:lnTo>
                  <a:lnTo>
                    <a:pt x="45" y="742"/>
                  </a:lnTo>
                  <a:lnTo>
                    <a:pt x="91" y="672"/>
                  </a:lnTo>
                  <a:lnTo>
                    <a:pt x="144" y="610"/>
                  </a:lnTo>
                  <a:lnTo>
                    <a:pt x="204" y="563"/>
                  </a:lnTo>
                  <a:lnTo>
                    <a:pt x="287" y="547"/>
                  </a:lnTo>
                  <a:lnTo>
                    <a:pt x="363" y="563"/>
                  </a:lnTo>
                  <a:lnTo>
                    <a:pt x="416" y="602"/>
                  </a:lnTo>
                  <a:lnTo>
                    <a:pt x="446" y="656"/>
                  </a:lnTo>
                  <a:lnTo>
                    <a:pt x="461" y="727"/>
                  </a:lnTo>
                  <a:lnTo>
                    <a:pt x="461" y="758"/>
                  </a:lnTo>
                  <a:lnTo>
                    <a:pt x="454" y="789"/>
                  </a:lnTo>
                  <a:lnTo>
                    <a:pt x="439" y="836"/>
                  </a:lnTo>
                  <a:lnTo>
                    <a:pt x="393" y="954"/>
                  </a:lnTo>
                  <a:lnTo>
                    <a:pt x="325" y="1165"/>
                  </a:lnTo>
                  <a:lnTo>
                    <a:pt x="318" y="1204"/>
                  </a:lnTo>
                  <a:lnTo>
                    <a:pt x="318" y="1251"/>
                  </a:lnTo>
                  <a:lnTo>
                    <a:pt x="333" y="1352"/>
                  </a:lnTo>
                  <a:lnTo>
                    <a:pt x="378" y="1423"/>
                  </a:lnTo>
                  <a:lnTo>
                    <a:pt x="454" y="1470"/>
                  </a:lnTo>
                  <a:lnTo>
                    <a:pt x="560" y="1501"/>
                  </a:lnTo>
                  <a:lnTo>
                    <a:pt x="915" y="39"/>
                  </a:lnTo>
                  <a:lnTo>
                    <a:pt x="922" y="23"/>
                  </a:lnTo>
                  <a:lnTo>
                    <a:pt x="922" y="7"/>
                  </a:lnTo>
                  <a:lnTo>
                    <a:pt x="9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24461" y="3010"/>
              <a:ext cx="772" cy="222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205" y="23"/>
                </a:cxn>
                <a:cxn ang="0">
                  <a:pos x="363" y="94"/>
                </a:cxn>
                <a:cxn ang="0">
                  <a:pos x="447" y="219"/>
                </a:cxn>
                <a:cxn ang="0">
                  <a:pos x="462" y="868"/>
                </a:cxn>
                <a:cxn ang="0">
                  <a:pos x="469" y="891"/>
                </a:cxn>
                <a:cxn ang="0">
                  <a:pos x="560" y="1024"/>
                </a:cxn>
                <a:cxn ang="0">
                  <a:pos x="741" y="1087"/>
                </a:cxn>
                <a:cxn ang="0">
                  <a:pos x="772" y="1094"/>
                </a:cxn>
                <a:cxn ang="0">
                  <a:pos x="757" y="1133"/>
                </a:cxn>
                <a:cxn ang="0">
                  <a:pos x="688" y="1141"/>
                </a:cxn>
                <a:cxn ang="0">
                  <a:pos x="545" y="1204"/>
                </a:cxn>
                <a:cxn ang="0">
                  <a:pos x="469" y="1321"/>
                </a:cxn>
                <a:cxn ang="0">
                  <a:pos x="454" y="1939"/>
                </a:cxn>
                <a:cxn ang="0">
                  <a:pos x="394" y="2087"/>
                </a:cxn>
                <a:cxn ang="0">
                  <a:pos x="242" y="2189"/>
                </a:cxn>
                <a:cxn ang="0">
                  <a:pos x="46" y="2220"/>
                </a:cxn>
                <a:cxn ang="0">
                  <a:pos x="8" y="2212"/>
                </a:cxn>
                <a:cxn ang="0">
                  <a:pos x="0" y="2181"/>
                </a:cxn>
                <a:cxn ang="0">
                  <a:pos x="23" y="2173"/>
                </a:cxn>
                <a:cxn ang="0">
                  <a:pos x="197" y="2119"/>
                </a:cxn>
                <a:cxn ang="0">
                  <a:pos x="288" y="2025"/>
                </a:cxn>
                <a:cxn ang="0">
                  <a:pos x="310" y="1923"/>
                </a:cxn>
                <a:cxn ang="0">
                  <a:pos x="326" y="1384"/>
                </a:cxn>
                <a:cxn ang="0">
                  <a:pos x="386" y="1219"/>
                </a:cxn>
                <a:cxn ang="0">
                  <a:pos x="575" y="1102"/>
                </a:cxn>
                <a:cxn ang="0">
                  <a:pos x="409" y="1016"/>
                </a:cxn>
                <a:cxn ang="0">
                  <a:pos x="333" y="891"/>
                </a:cxn>
                <a:cxn ang="0">
                  <a:pos x="326" y="250"/>
                </a:cxn>
                <a:cxn ang="0">
                  <a:pos x="318" y="234"/>
                </a:cxn>
                <a:cxn ang="0">
                  <a:pos x="220" y="101"/>
                </a:cxn>
                <a:cxn ang="0">
                  <a:pos x="46" y="47"/>
                </a:cxn>
                <a:cxn ang="0">
                  <a:pos x="16" y="39"/>
                </a:cxn>
                <a:cxn ang="0">
                  <a:pos x="23" y="8"/>
                </a:cxn>
              </a:cxnLst>
              <a:rect l="0" t="0" r="r" b="b"/>
              <a:pathLst>
                <a:path w="772" h="2220">
                  <a:moveTo>
                    <a:pt x="38" y="0"/>
                  </a:moveTo>
                  <a:lnTo>
                    <a:pt x="61" y="0"/>
                  </a:lnTo>
                  <a:lnTo>
                    <a:pt x="121" y="8"/>
                  </a:lnTo>
                  <a:lnTo>
                    <a:pt x="205" y="23"/>
                  </a:lnTo>
                  <a:lnTo>
                    <a:pt x="288" y="54"/>
                  </a:lnTo>
                  <a:lnTo>
                    <a:pt x="363" y="94"/>
                  </a:lnTo>
                  <a:lnTo>
                    <a:pt x="424" y="156"/>
                  </a:lnTo>
                  <a:lnTo>
                    <a:pt x="447" y="219"/>
                  </a:lnTo>
                  <a:lnTo>
                    <a:pt x="462" y="273"/>
                  </a:lnTo>
                  <a:lnTo>
                    <a:pt x="462" y="868"/>
                  </a:lnTo>
                  <a:lnTo>
                    <a:pt x="469" y="883"/>
                  </a:lnTo>
                  <a:lnTo>
                    <a:pt x="469" y="891"/>
                  </a:lnTo>
                  <a:lnTo>
                    <a:pt x="507" y="969"/>
                  </a:lnTo>
                  <a:lnTo>
                    <a:pt x="560" y="1024"/>
                  </a:lnTo>
                  <a:lnTo>
                    <a:pt x="643" y="1071"/>
                  </a:lnTo>
                  <a:lnTo>
                    <a:pt x="741" y="1087"/>
                  </a:lnTo>
                  <a:lnTo>
                    <a:pt x="764" y="1087"/>
                  </a:lnTo>
                  <a:lnTo>
                    <a:pt x="772" y="1094"/>
                  </a:lnTo>
                  <a:lnTo>
                    <a:pt x="772" y="1118"/>
                  </a:lnTo>
                  <a:lnTo>
                    <a:pt x="757" y="1133"/>
                  </a:lnTo>
                  <a:lnTo>
                    <a:pt x="749" y="1133"/>
                  </a:lnTo>
                  <a:lnTo>
                    <a:pt x="688" y="1141"/>
                  </a:lnTo>
                  <a:lnTo>
                    <a:pt x="620" y="1157"/>
                  </a:lnTo>
                  <a:lnTo>
                    <a:pt x="545" y="1204"/>
                  </a:lnTo>
                  <a:lnTo>
                    <a:pt x="492" y="1259"/>
                  </a:lnTo>
                  <a:lnTo>
                    <a:pt x="469" y="1321"/>
                  </a:lnTo>
                  <a:lnTo>
                    <a:pt x="454" y="1376"/>
                  </a:lnTo>
                  <a:lnTo>
                    <a:pt x="454" y="1939"/>
                  </a:lnTo>
                  <a:lnTo>
                    <a:pt x="439" y="2017"/>
                  </a:lnTo>
                  <a:lnTo>
                    <a:pt x="394" y="2087"/>
                  </a:lnTo>
                  <a:lnTo>
                    <a:pt x="326" y="2142"/>
                  </a:lnTo>
                  <a:lnTo>
                    <a:pt x="242" y="2189"/>
                  </a:lnTo>
                  <a:lnTo>
                    <a:pt x="144" y="2212"/>
                  </a:lnTo>
                  <a:lnTo>
                    <a:pt x="46" y="2220"/>
                  </a:lnTo>
                  <a:lnTo>
                    <a:pt x="23" y="2220"/>
                  </a:lnTo>
                  <a:lnTo>
                    <a:pt x="8" y="2212"/>
                  </a:lnTo>
                  <a:lnTo>
                    <a:pt x="0" y="2205"/>
                  </a:lnTo>
                  <a:lnTo>
                    <a:pt x="0" y="2181"/>
                  </a:lnTo>
                  <a:lnTo>
                    <a:pt x="8" y="2173"/>
                  </a:lnTo>
                  <a:lnTo>
                    <a:pt x="23" y="2173"/>
                  </a:lnTo>
                  <a:lnTo>
                    <a:pt x="121" y="2158"/>
                  </a:lnTo>
                  <a:lnTo>
                    <a:pt x="197" y="2119"/>
                  </a:lnTo>
                  <a:lnTo>
                    <a:pt x="250" y="2080"/>
                  </a:lnTo>
                  <a:lnTo>
                    <a:pt x="288" y="2025"/>
                  </a:lnTo>
                  <a:lnTo>
                    <a:pt x="303" y="1970"/>
                  </a:lnTo>
                  <a:lnTo>
                    <a:pt x="310" y="1923"/>
                  </a:lnTo>
                  <a:lnTo>
                    <a:pt x="326" y="1915"/>
                  </a:lnTo>
                  <a:lnTo>
                    <a:pt x="326" y="1384"/>
                  </a:lnTo>
                  <a:lnTo>
                    <a:pt x="341" y="1298"/>
                  </a:lnTo>
                  <a:lnTo>
                    <a:pt x="386" y="1219"/>
                  </a:lnTo>
                  <a:lnTo>
                    <a:pt x="462" y="1149"/>
                  </a:lnTo>
                  <a:lnTo>
                    <a:pt x="575" y="1102"/>
                  </a:lnTo>
                  <a:lnTo>
                    <a:pt x="484" y="1071"/>
                  </a:lnTo>
                  <a:lnTo>
                    <a:pt x="409" y="1016"/>
                  </a:lnTo>
                  <a:lnTo>
                    <a:pt x="356" y="954"/>
                  </a:lnTo>
                  <a:lnTo>
                    <a:pt x="333" y="891"/>
                  </a:lnTo>
                  <a:lnTo>
                    <a:pt x="326" y="805"/>
                  </a:lnTo>
                  <a:lnTo>
                    <a:pt x="326" y="250"/>
                  </a:lnTo>
                  <a:lnTo>
                    <a:pt x="318" y="242"/>
                  </a:lnTo>
                  <a:lnTo>
                    <a:pt x="318" y="234"/>
                  </a:lnTo>
                  <a:lnTo>
                    <a:pt x="280" y="156"/>
                  </a:lnTo>
                  <a:lnTo>
                    <a:pt x="220" y="101"/>
                  </a:lnTo>
                  <a:lnTo>
                    <a:pt x="144" y="62"/>
                  </a:lnTo>
                  <a:lnTo>
                    <a:pt x="46" y="47"/>
                  </a:lnTo>
                  <a:lnTo>
                    <a:pt x="23" y="47"/>
                  </a:lnTo>
                  <a:lnTo>
                    <a:pt x="16" y="39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" name="Title 115"/>
          <p:cNvSpPr>
            <a:spLocks noGrp="1"/>
          </p:cNvSpPr>
          <p:nvPr>
            <p:ph type="title"/>
          </p:nvPr>
        </p:nvSpPr>
        <p:spPr>
          <a:xfrm>
            <a:off x="3035358" y="461417"/>
            <a:ext cx="3073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BPS States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09600" y="4572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Little group contains  so(3)</a:t>
            </a:r>
            <a:r>
              <a:rPr lang="en-US" sz="3200" baseline="-25000" dirty="0" smtClean="0">
                <a:solidFill>
                  <a:srgbClr val="FF0000"/>
                </a:solidFill>
              </a:rPr>
              <a:t> spin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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su</a:t>
            </a:r>
            <a:r>
              <a:rPr lang="en-US" sz="3200" dirty="0" smtClean="0">
                <a:solidFill>
                  <a:srgbClr val="FF0000"/>
                </a:solidFill>
              </a:rPr>
              <a:t>(2)</a:t>
            </a:r>
            <a:r>
              <a:rPr lang="en-US" sz="3200" baseline="-25000" dirty="0" smtClean="0">
                <a:solidFill>
                  <a:srgbClr val="FF0000"/>
                </a:solidFill>
              </a:rPr>
              <a:t>R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grpSp>
        <p:nvGrpSpPr>
          <p:cNvPr id="1058" name="Group 3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85800" y="5638800"/>
            <a:ext cx="7843471" cy="723900"/>
            <a:chOff x="576" y="3536"/>
            <a:chExt cx="21410" cy="1976"/>
          </a:xfrm>
          <a:solidFill>
            <a:schemeClr val="accent2"/>
          </a:solidFill>
        </p:grpSpPr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576" y="3813"/>
              <a:ext cx="1237" cy="1139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583" y="84"/>
                </a:cxn>
                <a:cxn ang="0">
                  <a:pos x="563" y="238"/>
                </a:cxn>
                <a:cxn ang="0">
                  <a:pos x="491" y="540"/>
                </a:cxn>
                <a:cxn ang="0">
                  <a:pos x="1080" y="71"/>
                </a:cxn>
                <a:cxn ang="0">
                  <a:pos x="1100" y="45"/>
                </a:cxn>
                <a:cxn ang="0">
                  <a:pos x="1159" y="6"/>
                </a:cxn>
                <a:cxn ang="0">
                  <a:pos x="1204" y="0"/>
                </a:cxn>
                <a:cxn ang="0">
                  <a:pos x="1211" y="6"/>
                </a:cxn>
                <a:cxn ang="0">
                  <a:pos x="1204" y="26"/>
                </a:cxn>
                <a:cxn ang="0">
                  <a:pos x="1021" y="586"/>
                </a:cxn>
                <a:cxn ang="0">
                  <a:pos x="962" y="882"/>
                </a:cxn>
                <a:cxn ang="0">
                  <a:pos x="949" y="985"/>
                </a:cxn>
                <a:cxn ang="0">
                  <a:pos x="969" y="1036"/>
                </a:cxn>
                <a:cxn ang="0">
                  <a:pos x="1015" y="1055"/>
                </a:cxn>
                <a:cxn ang="0">
                  <a:pos x="1047" y="1049"/>
                </a:cxn>
                <a:cxn ang="0">
                  <a:pos x="1093" y="1042"/>
                </a:cxn>
                <a:cxn ang="0">
                  <a:pos x="1132" y="991"/>
                </a:cxn>
                <a:cxn ang="0">
                  <a:pos x="1224" y="946"/>
                </a:cxn>
                <a:cxn ang="0">
                  <a:pos x="1237" y="959"/>
                </a:cxn>
                <a:cxn ang="0">
                  <a:pos x="1152" y="1068"/>
                </a:cxn>
                <a:cxn ang="0">
                  <a:pos x="910" y="1139"/>
                </a:cxn>
                <a:cxn ang="0">
                  <a:pos x="844" y="1120"/>
                </a:cxn>
                <a:cxn ang="0">
                  <a:pos x="818" y="1075"/>
                </a:cxn>
                <a:cxn ang="0">
                  <a:pos x="831" y="901"/>
                </a:cxn>
                <a:cxn ang="0">
                  <a:pos x="884" y="656"/>
                </a:cxn>
                <a:cxn ang="0">
                  <a:pos x="857" y="624"/>
                </a:cxn>
                <a:cxn ang="0">
                  <a:pos x="465" y="624"/>
                </a:cxn>
                <a:cxn ang="0">
                  <a:pos x="314" y="1062"/>
                </a:cxn>
                <a:cxn ang="0">
                  <a:pos x="268" y="1100"/>
                </a:cxn>
                <a:cxn ang="0">
                  <a:pos x="196" y="1126"/>
                </a:cxn>
                <a:cxn ang="0">
                  <a:pos x="183" y="1120"/>
                </a:cxn>
                <a:cxn ang="0">
                  <a:pos x="190" y="1107"/>
                </a:cxn>
                <a:cxn ang="0">
                  <a:pos x="262" y="901"/>
                </a:cxn>
                <a:cxn ang="0">
                  <a:pos x="236" y="624"/>
                </a:cxn>
                <a:cxn ang="0">
                  <a:pos x="203" y="624"/>
                </a:cxn>
                <a:cxn ang="0">
                  <a:pos x="209" y="592"/>
                </a:cxn>
                <a:cxn ang="0">
                  <a:pos x="314" y="540"/>
                </a:cxn>
                <a:cxn ang="0">
                  <a:pos x="406" y="405"/>
                </a:cxn>
                <a:cxn ang="0">
                  <a:pos x="432" y="257"/>
                </a:cxn>
                <a:cxn ang="0">
                  <a:pos x="445" y="154"/>
                </a:cxn>
                <a:cxn ang="0">
                  <a:pos x="432" y="116"/>
                </a:cxn>
                <a:cxn ang="0">
                  <a:pos x="393" y="84"/>
                </a:cxn>
                <a:cxn ang="0">
                  <a:pos x="236" y="109"/>
                </a:cxn>
                <a:cxn ang="0">
                  <a:pos x="137" y="219"/>
                </a:cxn>
                <a:cxn ang="0">
                  <a:pos x="33" y="296"/>
                </a:cxn>
                <a:cxn ang="0">
                  <a:pos x="7" y="296"/>
                </a:cxn>
                <a:cxn ang="0">
                  <a:pos x="7" y="264"/>
                </a:cxn>
                <a:cxn ang="0">
                  <a:pos x="170" y="90"/>
                </a:cxn>
                <a:cxn ang="0">
                  <a:pos x="471" y="0"/>
                </a:cxn>
              </a:cxnLst>
              <a:rect l="0" t="0" r="r" b="b"/>
              <a:pathLst>
                <a:path w="1237" h="1139">
                  <a:moveTo>
                    <a:pt x="471" y="0"/>
                  </a:moveTo>
                  <a:lnTo>
                    <a:pt x="491" y="0"/>
                  </a:lnTo>
                  <a:lnTo>
                    <a:pt x="517" y="0"/>
                  </a:lnTo>
                  <a:lnTo>
                    <a:pt x="550" y="13"/>
                  </a:lnTo>
                  <a:lnTo>
                    <a:pt x="569" y="39"/>
                  </a:lnTo>
                  <a:lnTo>
                    <a:pt x="583" y="84"/>
                  </a:lnTo>
                  <a:lnTo>
                    <a:pt x="576" y="109"/>
                  </a:lnTo>
                  <a:lnTo>
                    <a:pt x="569" y="167"/>
                  </a:lnTo>
                  <a:lnTo>
                    <a:pt x="563" y="238"/>
                  </a:lnTo>
                  <a:lnTo>
                    <a:pt x="550" y="309"/>
                  </a:lnTo>
                  <a:lnTo>
                    <a:pt x="491" y="540"/>
                  </a:lnTo>
                  <a:lnTo>
                    <a:pt x="491" y="540"/>
                  </a:lnTo>
                  <a:lnTo>
                    <a:pt x="916" y="540"/>
                  </a:lnTo>
                  <a:lnTo>
                    <a:pt x="995" y="302"/>
                  </a:lnTo>
                  <a:lnTo>
                    <a:pt x="1080" y="71"/>
                  </a:lnTo>
                  <a:lnTo>
                    <a:pt x="1087" y="58"/>
                  </a:lnTo>
                  <a:lnTo>
                    <a:pt x="1093" y="51"/>
                  </a:lnTo>
                  <a:lnTo>
                    <a:pt x="1100" y="45"/>
                  </a:lnTo>
                  <a:lnTo>
                    <a:pt x="1119" y="32"/>
                  </a:lnTo>
                  <a:lnTo>
                    <a:pt x="1139" y="19"/>
                  </a:lnTo>
                  <a:lnTo>
                    <a:pt x="1159" y="6"/>
                  </a:lnTo>
                  <a:lnTo>
                    <a:pt x="1178" y="0"/>
                  </a:lnTo>
                  <a:lnTo>
                    <a:pt x="1198" y="0"/>
                  </a:lnTo>
                  <a:lnTo>
                    <a:pt x="1204" y="0"/>
                  </a:lnTo>
                  <a:lnTo>
                    <a:pt x="1204" y="0"/>
                  </a:lnTo>
                  <a:lnTo>
                    <a:pt x="1211" y="0"/>
                  </a:lnTo>
                  <a:lnTo>
                    <a:pt x="1211" y="6"/>
                  </a:lnTo>
                  <a:lnTo>
                    <a:pt x="1211" y="13"/>
                  </a:lnTo>
                  <a:lnTo>
                    <a:pt x="1211" y="13"/>
                  </a:lnTo>
                  <a:lnTo>
                    <a:pt x="1204" y="26"/>
                  </a:lnTo>
                  <a:lnTo>
                    <a:pt x="1132" y="232"/>
                  </a:lnTo>
                  <a:lnTo>
                    <a:pt x="1073" y="418"/>
                  </a:lnTo>
                  <a:lnTo>
                    <a:pt x="1021" y="586"/>
                  </a:lnTo>
                  <a:lnTo>
                    <a:pt x="988" y="727"/>
                  </a:lnTo>
                  <a:lnTo>
                    <a:pt x="969" y="849"/>
                  </a:lnTo>
                  <a:lnTo>
                    <a:pt x="962" y="882"/>
                  </a:lnTo>
                  <a:lnTo>
                    <a:pt x="956" y="920"/>
                  </a:lnTo>
                  <a:lnTo>
                    <a:pt x="949" y="959"/>
                  </a:lnTo>
                  <a:lnTo>
                    <a:pt x="949" y="985"/>
                  </a:lnTo>
                  <a:lnTo>
                    <a:pt x="956" y="1010"/>
                  </a:lnTo>
                  <a:lnTo>
                    <a:pt x="962" y="1030"/>
                  </a:lnTo>
                  <a:lnTo>
                    <a:pt x="969" y="1036"/>
                  </a:lnTo>
                  <a:lnTo>
                    <a:pt x="988" y="1049"/>
                  </a:lnTo>
                  <a:lnTo>
                    <a:pt x="1001" y="1055"/>
                  </a:lnTo>
                  <a:lnTo>
                    <a:pt x="1015" y="1055"/>
                  </a:lnTo>
                  <a:lnTo>
                    <a:pt x="1021" y="1055"/>
                  </a:lnTo>
                  <a:lnTo>
                    <a:pt x="1034" y="1055"/>
                  </a:lnTo>
                  <a:lnTo>
                    <a:pt x="1047" y="1049"/>
                  </a:lnTo>
                  <a:lnTo>
                    <a:pt x="1067" y="1049"/>
                  </a:lnTo>
                  <a:lnTo>
                    <a:pt x="1080" y="1049"/>
                  </a:lnTo>
                  <a:lnTo>
                    <a:pt x="1093" y="1042"/>
                  </a:lnTo>
                  <a:lnTo>
                    <a:pt x="1100" y="1036"/>
                  </a:lnTo>
                  <a:lnTo>
                    <a:pt x="1100" y="1030"/>
                  </a:lnTo>
                  <a:lnTo>
                    <a:pt x="1132" y="991"/>
                  </a:lnTo>
                  <a:lnTo>
                    <a:pt x="1165" y="965"/>
                  </a:lnTo>
                  <a:lnTo>
                    <a:pt x="1204" y="952"/>
                  </a:lnTo>
                  <a:lnTo>
                    <a:pt x="1224" y="946"/>
                  </a:lnTo>
                  <a:lnTo>
                    <a:pt x="1231" y="946"/>
                  </a:lnTo>
                  <a:lnTo>
                    <a:pt x="1237" y="952"/>
                  </a:lnTo>
                  <a:lnTo>
                    <a:pt x="1237" y="959"/>
                  </a:lnTo>
                  <a:lnTo>
                    <a:pt x="1231" y="991"/>
                  </a:lnTo>
                  <a:lnTo>
                    <a:pt x="1204" y="1030"/>
                  </a:lnTo>
                  <a:lnTo>
                    <a:pt x="1152" y="1068"/>
                  </a:lnTo>
                  <a:lnTo>
                    <a:pt x="1087" y="1107"/>
                  </a:lnTo>
                  <a:lnTo>
                    <a:pt x="1008" y="1133"/>
                  </a:lnTo>
                  <a:lnTo>
                    <a:pt x="910" y="1139"/>
                  </a:lnTo>
                  <a:lnTo>
                    <a:pt x="884" y="1139"/>
                  </a:lnTo>
                  <a:lnTo>
                    <a:pt x="864" y="1133"/>
                  </a:lnTo>
                  <a:lnTo>
                    <a:pt x="844" y="1120"/>
                  </a:lnTo>
                  <a:lnTo>
                    <a:pt x="831" y="1107"/>
                  </a:lnTo>
                  <a:lnTo>
                    <a:pt x="825" y="1094"/>
                  </a:lnTo>
                  <a:lnTo>
                    <a:pt x="818" y="1075"/>
                  </a:lnTo>
                  <a:lnTo>
                    <a:pt x="812" y="1055"/>
                  </a:lnTo>
                  <a:lnTo>
                    <a:pt x="818" y="985"/>
                  </a:lnTo>
                  <a:lnTo>
                    <a:pt x="831" y="901"/>
                  </a:lnTo>
                  <a:lnTo>
                    <a:pt x="851" y="811"/>
                  </a:lnTo>
                  <a:lnTo>
                    <a:pt x="871" y="727"/>
                  </a:lnTo>
                  <a:lnTo>
                    <a:pt x="884" y="656"/>
                  </a:lnTo>
                  <a:lnTo>
                    <a:pt x="897" y="611"/>
                  </a:lnTo>
                  <a:lnTo>
                    <a:pt x="877" y="618"/>
                  </a:lnTo>
                  <a:lnTo>
                    <a:pt x="857" y="624"/>
                  </a:lnTo>
                  <a:lnTo>
                    <a:pt x="838" y="624"/>
                  </a:lnTo>
                  <a:lnTo>
                    <a:pt x="825" y="624"/>
                  </a:lnTo>
                  <a:lnTo>
                    <a:pt x="465" y="624"/>
                  </a:lnTo>
                  <a:lnTo>
                    <a:pt x="399" y="836"/>
                  </a:lnTo>
                  <a:lnTo>
                    <a:pt x="321" y="1049"/>
                  </a:lnTo>
                  <a:lnTo>
                    <a:pt x="314" y="1062"/>
                  </a:lnTo>
                  <a:lnTo>
                    <a:pt x="314" y="1068"/>
                  </a:lnTo>
                  <a:lnTo>
                    <a:pt x="308" y="1075"/>
                  </a:lnTo>
                  <a:lnTo>
                    <a:pt x="268" y="1100"/>
                  </a:lnTo>
                  <a:lnTo>
                    <a:pt x="229" y="1120"/>
                  </a:lnTo>
                  <a:lnTo>
                    <a:pt x="203" y="1126"/>
                  </a:lnTo>
                  <a:lnTo>
                    <a:pt x="196" y="1126"/>
                  </a:lnTo>
                  <a:lnTo>
                    <a:pt x="190" y="1126"/>
                  </a:lnTo>
                  <a:lnTo>
                    <a:pt x="190" y="1126"/>
                  </a:lnTo>
                  <a:lnTo>
                    <a:pt x="183" y="1120"/>
                  </a:lnTo>
                  <a:lnTo>
                    <a:pt x="183" y="1113"/>
                  </a:lnTo>
                  <a:lnTo>
                    <a:pt x="183" y="1113"/>
                  </a:lnTo>
                  <a:lnTo>
                    <a:pt x="190" y="1107"/>
                  </a:lnTo>
                  <a:lnTo>
                    <a:pt x="190" y="1094"/>
                  </a:lnTo>
                  <a:lnTo>
                    <a:pt x="203" y="1075"/>
                  </a:lnTo>
                  <a:lnTo>
                    <a:pt x="262" y="901"/>
                  </a:lnTo>
                  <a:lnTo>
                    <a:pt x="314" y="746"/>
                  </a:lnTo>
                  <a:lnTo>
                    <a:pt x="347" y="624"/>
                  </a:lnTo>
                  <a:lnTo>
                    <a:pt x="236" y="624"/>
                  </a:lnTo>
                  <a:lnTo>
                    <a:pt x="216" y="624"/>
                  </a:lnTo>
                  <a:lnTo>
                    <a:pt x="209" y="624"/>
                  </a:lnTo>
                  <a:lnTo>
                    <a:pt x="203" y="624"/>
                  </a:lnTo>
                  <a:lnTo>
                    <a:pt x="203" y="618"/>
                  </a:lnTo>
                  <a:lnTo>
                    <a:pt x="203" y="618"/>
                  </a:lnTo>
                  <a:lnTo>
                    <a:pt x="209" y="592"/>
                  </a:lnTo>
                  <a:lnTo>
                    <a:pt x="242" y="573"/>
                  </a:lnTo>
                  <a:lnTo>
                    <a:pt x="281" y="547"/>
                  </a:lnTo>
                  <a:lnTo>
                    <a:pt x="314" y="540"/>
                  </a:lnTo>
                  <a:lnTo>
                    <a:pt x="373" y="540"/>
                  </a:lnTo>
                  <a:lnTo>
                    <a:pt x="393" y="457"/>
                  </a:lnTo>
                  <a:lnTo>
                    <a:pt x="406" y="405"/>
                  </a:lnTo>
                  <a:lnTo>
                    <a:pt x="412" y="367"/>
                  </a:lnTo>
                  <a:lnTo>
                    <a:pt x="419" y="335"/>
                  </a:lnTo>
                  <a:lnTo>
                    <a:pt x="432" y="257"/>
                  </a:lnTo>
                  <a:lnTo>
                    <a:pt x="439" y="199"/>
                  </a:lnTo>
                  <a:lnTo>
                    <a:pt x="445" y="167"/>
                  </a:lnTo>
                  <a:lnTo>
                    <a:pt x="445" y="154"/>
                  </a:lnTo>
                  <a:lnTo>
                    <a:pt x="445" y="141"/>
                  </a:lnTo>
                  <a:lnTo>
                    <a:pt x="439" y="129"/>
                  </a:lnTo>
                  <a:lnTo>
                    <a:pt x="432" y="116"/>
                  </a:lnTo>
                  <a:lnTo>
                    <a:pt x="425" y="103"/>
                  </a:lnTo>
                  <a:lnTo>
                    <a:pt x="412" y="90"/>
                  </a:lnTo>
                  <a:lnTo>
                    <a:pt x="393" y="84"/>
                  </a:lnTo>
                  <a:lnTo>
                    <a:pt x="367" y="84"/>
                  </a:lnTo>
                  <a:lnTo>
                    <a:pt x="295" y="90"/>
                  </a:lnTo>
                  <a:lnTo>
                    <a:pt x="236" y="109"/>
                  </a:lnTo>
                  <a:lnTo>
                    <a:pt x="196" y="135"/>
                  </a:lnTo>
                  <a:lnTo>
                    <a:pt x="164" y="174"/>
                  </a:lnTo>
                  <a:lnTo>
                    <a:pt x="137" y="219"/>
                  </a:lnTo>
                  <a:lnTo>
                    <a:pt x="105" y="257"/>
                  </a:lnTo>
                  <a:lnTo>
                    <a:pt x="65" y="283"/>
                  </a:lnTo>
                  <a:lnTo>
                    <a:pt x="33" y="296"/>
                  </a:lnTo>
                  <a:lnTo>
                    <a:pt x="13" y="296"/>
                  </a:lnTo>
                  <a:lnTo>
                    <a:pt x="13" y="296"/>
                  </a:lnTo>
                  <a:lnTo>
                    <a:pt x="7" y="296"/>
                  </a:lnTo>
                  <a:lnTo>
                    <a:pt x="0" y="296"/>
                  </a:lnTo>
                  <a:lnTo>
                    <a:pt x="0" y="289"/>
                  </a:lnTo>
                  <a:lnTo>
                    <a:pt x="7" y="264"/>
                  </a:lnTo>
                  <a:lnTo>
                    <a:pt x="33" y="219"/>
                  </a:lnTo>
                  <a:lnTo>
                    <a:pt x="85" y="154"/>
                  </a:lnTo>
                  <a:lnTo>
                    <a:pt x="170" y="90"/>
                  </a:lnTo>
                  <a:lnTo>
                    <a:pt x="255" y="45"/>
                  </a:lnTo>
                  <a:lnTo>
                    <a:pt x="353" y="13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61" name="Freeform 37"/>
            <p:cNvSpPr>
              <a:spLocks noEditPoints="1"/>
            </p:cNvSpPr>
            <p:nvPr/>
          </p:nvSpPr>
          <p:spPr bwMode="auto">
            <a:xfrm>
              <a:off x="1970" y="3555"/>
              <a:ext cx="753" cy="753"/>
            </a:xfrm>
            <a:custGeom>
              <a:avLst/>
              <a:gdLst/>
              <a:ahLst/>
              <a:cxnLst>
                <a:cxn ang="0">
                  <a:pos x="216" y="670"/>
                </a:cxn>
                <a:cxn ang="0">
                  <a:pos x="216" y="695"/>
                </a:cxn>
                <a:cxn ang="0">
                  <a:pos x="236" y="715"/>
                </a:cxn>
                <a:cxn ang="0">
                  <a:pos x="269" y="715"/>
                </a:cxn>
                <a:cxn ang="0">
                  <a:pos x="439" y="715"/>
                </a:cxn>
                <a:cxn ang="0">
                  <a:pos x="583" y="663"/>
                </a:cxn>
                <a:cxn ang="0">
                  <a:pos x="642" y="554"/>
                </a:cxn>
                <a:cxn ang="0">
                  <a:pos x="609" y="457"/>
                </a:cxn>
                <a:cxn ang="0">
                  <a:pos x="524" y="387"/>
                </a:cxn>
                <a:cxn ang="0">
                  <a:pos x="216" y="380"/>
                </a:cxn>
                <a:cxn ang="0">
                  <a:pos x="249" y="39"/>
                </a:cxn>
                <a:cxn ang="0">
                  <a:pos x="223" y="46"/>
                </a:cxn>
                <a:cxn ang="0">
                  <a:pos x="216" y="65"/>
                </a:cxn>
                <a:cxn ang="0">
                  <a:pos x="216" y="348"/>
                </a:cxn>
                <a:cxn ang="0">
                  <a:pos x="491" y="335"/>
                </a:cxn>
                <a:cxn ang="0">
                  <a:pos x="596" y="245"/>
                </a:cxn>
                <a:cxn ang="0">
                  <a:pos x="596" y="136"/>
                </a:cxn>
                <a:cxn ang="0">
                  <a:pos x="511" y="52"/>
                </a:cxn>
                <a:cxn ang="0">
                  <a:pos x="269" y="39"/>
                </a:cxn>
                <a:cxn ang="0">
                  <a:pos x="445" y="0"/>
                </a:cxn>
                <a:cxn ang="0">
                  <a:pos x="642" y="58"/>
                </a:cxn>
                <a:cxn ang="0">
                  <a:pos x="720" y="187"/>
                </a:cxn>
                <a:cxn ang="0">
                  <a:pos x="661" y="297"/>
                </a:cxn>
                <a:cxn ang="0">
                  <a:pos x="517" y="361"/>
                </a:cxn>
                <a:cxn ang="0">
                  <a:pos x="687" y="425"/>
                </a:cxn>
                <a:cxn ang="0">
                  <a:pos x="753" y="554"/>
                </a:cxn>
                <a:cxn ang="0">
                  <a:pos x="701" y="670"/>
                </a:cxn>
                <a:cxn ang="0">
                  <a:pos x="570" y="747"/>
                </a:cxn>
                <a:cxn ang="0">
                  <a:pos x="0" y="753"/>
                </a:cxn>
                <a:cxn ang="0">
                  <a:pos x="26" y="715"/>
                </a:cxn>
                <a:cxn ang="0">
                  <a:pos x="85" y="715"/>
                </a:cxn>
                <a:cxn ang="0">
                  <a:pos x="111" y="702"/>
                </a:cxn>
                <a:cxn ang="0">
                  <a:pos x="118" y="683"/>
                </a:cxn>
                <a:cxn ang="0">
                  <a:pos x="118" y="91"/>
                </a:cxn>
                <a:cxn ang="0">
                  <a:pos x="111" y="65"/>
                </a:cxn>
                <a:cxn ang="0">
                  <a:pos x="98" y="46"/>
                </a:cxn>
                <a:cxn ang="0">
                  <a:pos x="59" y="39"/>
                </a:cxn>
                <a:cxn ang="0">
                  <a:pos x="0" y="39"/>
                </a:cxn>
              </a:cxnLst>
              <a:rect l="0" t="0" r="r" b="b"/>
              <a:pathLst>
                <a:path w="753" h="753">
                  <a:moveTo>
                    <a:pt x="216" y="380"/>
                  </a:moveTo>
                  <a:lnTo>
                    <a:pt x="216" y="670"/>
                  </a:lnTo>
                  <a:lnTo>
                    <a:pt x="216" y="689"/>
                  </a:lnTo>
                  <a:lnTo>
                    <a:pt x="216" y="695"/>
                  </a:lnTo>
                  <a:lnTo>
                    <a:pt x="223" y="708"/>
                  </a:lnTo>
                  <a:lnTo>
                    <a:pt x="236" y="715"/>
                  </a:lnTo>
                  <a:lnTo>
                    <a:pt x="249" y="715"/>
                  </a:lnTo>
                  <a:lnTo>
                    <a:pt x="269" y="715"/>
                  </a:lnTo>
                  <a:lnTo>
                    <a:pt x="269" y="715"/>
                  </a:lnTo>
                  <a:lnTo>
                    <a:pt x="439" y="715"/>
                  </a:lnTo>
                  <a:lnTo>
                    <a:pt x="524" y="702"/>
                  </a:lnTo>
                  <a:lnTo>
                    <a:pt x="583" y="663"/>
                  </a:lnTo>
                  <a:lnTo>
                    <a:pt x="622" y="612"/>
                  </a:lnTo>
                  <a:lnTo>
                    <a:pt x="642" y="554"/>
                  </a:lnTo>
                  <a:lnTo>
                    <a:pt x="629" y="502"/>
                  </a:lnTo>
                  <a:lnTo>
                    <a:pt x="609" y="457"/>
                  </a:lnTo>
                  <a:lnTo>
                    <a:pt x="570" y="419"/>
                  </a:lnTo>
                  <a:lnTo>
                    <a:pt x="524" y="387"/>
                  </a:lnTo>
                  <a:lnTo>
                    <a:pt x="458" y="380"/>
                  </a:lnTo>
                  <a:lnTo>
                    <a:pt x="216" y="380"/>
                  </a:lnTo>
                  <a:close/>
                  <a:moveTo>
                    <a:pt x="269" y="39"/>
                  </a:moveTo>
                  <a:lnTo>
                    <a:pt x="249" y="39"/>
                  </a:lnTo>
                  <a:lnTo>
                    <a:pt x="236" y="46"/>
                  </a:lnTo>
                  <a:lnTo>
                    <a:pt x="223" y="46"/>
                  </a:lnTo>
                  <a:lnTo>
                    <a:pt x="216" y="58"/>
                  </a:lnTo>
                  <a:lnTo>
                    <a:pt x="216" y="65"/>
                  </a:lnTo>
                  <a:lnTo>
                    <a:pt x="216" y="84"/>
                  </a:lnTo>
                  <a:lnTo>
                    <a:pt x="216" y="348"/>
                  </a:lnTo>
                  <a:lnTo>
                    <a:pt x="399" y="348"/>
                  </a:lnTo>
                  <a:lnTo>
                    <a:pt x="491" y="335"/>
                  </a:lnTo>
                  <a:lnTo>
                    <a:pt x="550" y="297"/>
                  </a:lnTo>
                  <a:lnTo>
                    <a:pt x="596" y="245"/>
                  </a:lnTo>
                  <a:lnTo>
                    <a:pt x="609" y="187"/>
                  </a:lnTo>
                  <a:lnTo>
                    <a:pt x="596" y="136"/>
                  </a:lnTo>
                  <a:lnTo>
                    <a:pt x="563" y="91"/>
                  </a:lnTo>
                  <a:lnTo>
                    <a:pt x="511" y="52"/>
                  </a:lnTo>
                  <a:lnTo>
                    <a:pt x="439" y="39"/>
                  </a:lnTo>
                  <a:lnTo>
                    <a:pt x="269" y="39"/>
                  </a:lnTo>
                  <a:close/>
                  <a:moveTo>
                    <a:pt x="0" y="0"/>
                  </a:moveTo>
                  <a:lnTo>
                    <a:pt x="445" y="0"/>
                  </a:lnTo>
                  <a:lnTo>
                    <a:pt x="557" y="13"/>
                  </a:lnTo>
                  <a:lnTo>
                    <a:pt x="642" y="58"/>
                  </a:lnTo>
                  <a:lnTo>
                    <a:pt x="701" y="116"/>
                  </a:lnTo>
                  <a:lnTo>
                    <a:pt x="720" y="187"/>
                  </a:lnTo>
                  <a:lnTo>
                    <a:pt x="707" y="245"/>
                  </a:lnTo>
                  <a:lnTo>
                    <a:pt x="661" y="297"/>
                  </a:lnTo>
                  <a:lnTo>
                    <a:pt x="596" y="335"/>
                  </a:lnTo>
                  <a:lnTo>
                    <a:pt x="517" y="361"/>
                  </a:lnTo>
                  <a:lnTo>
                    <a:pt x="609" y="380"/>
                  </a:lnTo>
                  <a:lnTo>
                    <a:pt x="687" y="425"/>
                  </a:lnTo>
                  <a:lnTo>
                    <a:pt x="733" y="483"/>
                  </a:lnTo>
                  <a:lnTo>
                    <a:pt x="753" y="554"/>
                  </a:lnTo>
                  <a:lnTo>
                    <a:pt x="740" y="612"/>
                  </a:lnTo>
                  <a:lnTo>
                    <a:pt x="701" y="670"/>
                  </a:lnTo>
                  <a:lnTo>
                    <a:pt x="642" y="715"/>
                  </a:lnTo>
                  <a:lnTo>
                    <a:pt x="570" y="747"/>
                  </a:lnTo>
                  <a:lnTo>
                    <a:pt x="478" y="753"/>
                  </a:lnTo>
                  <a:lnTo>
                    <a:pt x="0" y="753"/>
                  </a:lnTo>
                  <a:lnTo>
                    <a:pt x="0" y="715"/>
                  </a:lnTo>
                  <a:lnTo>
                    <a:pt x="26" y="715"/>
                  </a:lnTo>
                  <a:lnTo>
                    <a:pt x="59" y="715"/>
                  </a:lnTo>
                  <a:lnTo>
                    <a:pt x="85" y="715"/>
                  </a:lnTo>
                  <a:lnTo>
                    <a:pt x="98" y="708"/>
                  </a:lnTo>
                  <a:lnTo>
                    <a:pt x="111" y="702"/>
                  </a:lnTo>
                  <a:lnTo>
                    <a:pt x="111" y="695"/>
                  </a:lnTo>
                  <a:lnTo>
                    <a:pt x="118" y="683"/>
                  </a:lnTo>
                  <a:lnTo>
                    <a:pt x="118" y="670"/>
                  </a:lnTo>
                  <a:lnTo>
                    <a:pt x="118" y="91"/>
                  </a:lnTo>
                  <a:lnTo>
                    <a:pt x="118" y="71"/>
                  </a:lnTo>
                  <a:lnTo>
                    <a:pt x="111" y="65"/>
                  </a:lnTo>
                  <a:lnTo>
                    <a:pt x="111" y="52"/>
                  </a:lnTo>
                  <a:lnTo>
                    <a:pt x="98" y="46"/>
                  </a:lnTo>
                  <a:lnTo>
                    <a:pt x="85" y="46"/>
                  </a:lnTo>
                  <a:lnTo>
                    <a:pt x="59" y="39"/>
                  </a:lnTo>
                  <a:lnTo>
                    <a:pt x="26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2854" y="3555"/>
              <a:ext cx="720" cy="753"/>
            </a:xfrm>
            <a:custGeom>
              <a:avLst/>
              <a:gdLst/>
              <a:ahLst/>
              <a:cxnLst>
                <a:cxn ang="0">
                  <a:pos x="249" y="39"/>
                </a:cxn>
                <a:cxn ang="0">
                  <a:pos x="222" y="46"/>
                </a:cxn>
                <a:cxn ang="0">
                  <a:pos x="216" y="65"/>
                </a:cxn>
                <a:cxn ang="0">
                  <a:pos x="216" y="374"/>
                </a:cxn>
                <a:cxn ang="0">
                  <a:pos x="471" y="367"/>
                </a:cxn>
                <a:cxn ang="0">
                  <a:pos x="563" y="322"/>
                </a:cxn>
                <a:cxn ang="0">
                  <a:pos x="595" y="264"/>
                </a:cxn>
                <a:cxn ang="0">
                  <a:pos x="595" y="206"/>
                </a:cxn>
                <a:cxn ang="0">
                  <a:pos x="589" y="136"/>
                </a:cxn>
                <a:cxn ang="0">
                  <a:pos x="530" y="71"/>
                </a:cxn>
                <a:cxn ang="0">
                  <a:pos x="399" y="39"/>
                </a:cxn>
                <a:cxn ang="0">
                  <a:pos x="268" y="39"/>
                </a:cxn>
                <a:cxn ang="0">
                  <a:pos x="425" y="0"/>
                </a:cxn>
                <a:cxn ang="0">
                  <a:pos x="602" y="39"/>
                </a:cxn>
                <a:cxn ang="0">
                  <a:pos x="707" y="142"/>
                </a:cxn>
                <a:cxn ang="0">
                  <a:pos x="700" y="271"/>
                </a:cxn>
                <a:cxn ang="0">
                  <a:pos x="602" y="374"/>
                </a:cxn>
                <a:cxn ang="0">
                  <a:pos x="425" y="412"/>
                </a:cxn>
                <a:cxn ang="0">
                  <a:pos x="222" y="670"/>
                </a:cxn>
                <a:cxn ang="0">
                  <a:pos x="222" y="695"/>
                </a:cxn>
                <a:cxn ang="0">
                  <a:pos x="235" y="708"/>
                </a:cxn>
                <a:cxn ang="0">
                  <a:pos x="275" y="715"/>
                </a:cxn>
                <a:cxn ang="0">
                  <a:pos x="340" y="715"/>
                </a:cxn>
                <a:cxn ang="0">
                  <a:pos x="275" y="753"/>
                </a:cxn>
                <a:cxn ang="0">
                  <a:pos x="170" y="747"/>
                </a:cxn>
                <a:cxn ang="0">
                  <a:pos x="59" y="753"/>
                </a:cxn>
                <a:cxn ang="0">
                  <a:pos x="0" y="715"/>
                </a:cxn>
                <a:cxn ang="0">
                  <a:pos x="59" y="715"/>
                </a:cxn>
                <a:cxn ang="0">
                  <a:pos x="98" y="708"/>
                </a:cxn>
                <a:cxn ang="0">
                  <a:pos x="111" y="695"/>
                </a:cxn>
                <a:cxn ang="0">
                  <a:pos x="118" y="670"/>
                </a:cxn>
                <a:cxn ang="0">
                  <a:pos x="118" y="71"/>
                </a:cxn>
                <a:cxn ang="0">
                  <a:pos x="105" y="52"/>
                </a:cxn>
                <a:cxn ang="0">
                  <a:pos x="78" y="46"/>
                </a:cxn>
                <a:cxn ang="0">
                  <a:pos x="26" y="39"/>
                </a:cxn>
                <a:cxn ang="0">
                  <a:pos x="0" y="0"/>
                </a:cxn>
              </a:cxnLst>
              <a:rect l="0" t="0" r="r" b="b"/>
              <a:pathLst>
                <a:path w="720" h="753">
                  <a:moveTo>
                    <a:pt x="268" y="39"/>
                  </a:moveTo>
                  <a:lnTo>
                    <a:pt x="249" y="39"/>
                  </a:lnTo>
                  <a:lnTo>
                    <a:pt x="235" y="46"/>
                  </a:lnTo>
                  <a:lnTo>
                    <a:pt x="222" y="46"/>
                  </a:lnTo>
                  <a:lnTo>
                    <a:pt x="222" y="58"/>
                  </a:lnTo>
                  <a:lnTo>
                    <a:pt x="216" y="65"/>
                  </a:lnTo>
                  <a:lnTo>
                    <a:pt x="216" y="84"/>
                  </a:lnTo>
                  <a:lnTo>
                    <a:pt x="216" y="374"/>
                  </a:lnTo>
                  <a:lnTo>
                    <a:pt x="399" y="374"/>
                  </a:lnTo>
                  <a:lnTo>
                    <a:pt x="471" y="367"/>
                  </a:lnTo>
                  <a:lnTo>
                    <a:pt x="523" y="354"/>
                  </a:lnTo>
                  <a:lnTo>
                    <a:pt x="563" y="322"/>
                  </a:lnTo>
                  <a:lnTo>
                    <a:pt x="582" y="297"/>
                  </a:lnTo>
                  <a:lnTo>
                    <a:pt x="595" y="264"/>
                  </a:lnTo>
                  <a:lnTo>
                    <a:pt x="595" y="232"/>
                  </a:lnTo>
                  <a:lnTo>
                    <a:pt x="595" y="206"/>
                  </a:lnTo>
                  <a:lnTo>
                    <a:pt x="595" y="174"/>
                  </a:lnTo>
                  <a:lnTo>
                    <a:pt x="589" y="136"/>
                  </a:lnTo>
                  <a:lnTo>
                    <a:pt x="569" y="97"/>
                  </a:lnTo>
                  <a:lnTo>
                    <a:pt x="530" y="71"/>
                  </a:lnTo>
                  <a:lnTo>
                    <a:pt x="478" y="46"/>
                  </a:lnTo>
                  <a:lnTo>
                    <a:pt x="399" y="39"/>
                  </a:lnTo>
                  <a:lnTo>
                    <a:pt x="399" y="39"/>
                  </a:lnTo>
                  <a:lnTo>
                    <a:pt x="268" y="39"/>
                  </a:lnTo>
                  <a:close/>
                  <a:moveTo>
                    <a:pt x="0" y="0"/>
                  </a:moveTo>
                  <a:lnTo>
                    <a:pt x="425" y="0"/>
                  </a:lnTo>
                  <a:lnTo>
                    <a:pt x="523" y="13"/>
                  </a:lnTo>
                  <a:lnTo>
                    <a:pt x="602" y="39"/>
                  </a:lnTo>
                  <a:lnTo>
                    <a:pt x="661" y="91"/>
                  </a:lnTo>
                  <a:lnTo>
                    <a:pt x="707" y="142"/>
                  </a:lnTo>
                  <a:lnTo>
                    <a:pt x="720" y="206"/>
                  </a:lnTo>
                  <a:lnTo>
                    <a:pt x="700" y="271"/>
                  </a:lnTo>
                  <a:lnTo>
                    <a:pt x="661" y="329"/>
                  </a:lnTo>
                  <a:lnTo>
                    <a:pt x="602" y="374"/>
                  </a:lnTo>
                  <a:lnTo>
                    <a:pt x="517" y="406"/>
                  </a:lnTo>
                  <a:lnTo>
                    <a:pt x="425" y="412"/>
                  </a:lnTo>
                  <a:lnTo>
                    <a:pt x="222" y="412"/>
                  </a:lnTo>
                  <a:lnTo>
                    <a:pt x="222" y="670"/>
                  </a:lnTo>
                  <a:lnTo>
                    <a:pt x="222" y="683"/>
                  </a:lnTo>
                  <a:lnTo>
                    <a:pt x="222" y="695"/>
                  </a:lnTo>
                  <a:lnTo>
                    <a:pt x="229" y="702"/>
                  </a:lnTo>
                  <a:lnTo>
                    <a:pt x="235" y="708"/>
                  </a:lnTo>
                  <a:lnTo>
                    <a:pt x="255" y="715"/>
                  </a:lnTo>
                  <a:lnTo>
                    <a:pt x="275" y="715"/>
                  </a:lnTo>
                  <a:lnTo>
                    <a:pt x="307" y="715"/>
                  </a:lnTo>
                  <a:lnTo>
                    <a:pt x="340" y="715"/>
                  </a:lnTo>
                  <a:lnTo>
                    <a:pt x="340" y="753"/>
                  </a:lnTo>
                  <a:lnTo>
                    <a:pt x="275" y="753"/>
                  </a:lnTo>
                  <a:lnTo>
                    <a:pt x="216" y="753"/>
                  </a:lnTo>
                  <a:lnTo>
                    <a:pt x="170" y="747"/>
                  </a:lnTo>
                  <a:lnTo>
                    <a:pt x="118" y="753"/>
                  </a:lnTo>
                  <a:lnTo>
                    <a:pt x="59" y="753"/>
                  </a:lnTo>
                  <a:lnTo>
                    <a:pt x="0" y="753"/>
                  </a:lnTo>
                  <a:lnTo>
                    <a:pt x="0" y="715"/>
                  </a:lnTo>
                  <a:lnTo>
                    <a:pt x="26" y="715"/>
                  </a:lnTo>
                  <a:lnTo>
                    <a:pt x="59" y="715"/>
                  </a:lnTo>
                  <a:lnTo>
                    <a:pt x="78" y="715"/>
                  </a:lnTo>
                  <a:lnTo>
                    <a:pt x="98" y="708"/>
                  </a:lnTo>
                  <a:lnTo>
                    <a:pt x="105" y="702"/>
                  </a:lnTo>
                  <a:lnTo>
                    <a:pt x="111" y="695"/>
                  </a:lnTo>
                  <a:lnTo>
                    <a:pt x="118" y="683"/>
                  </a:lnTo>
                  <a:lnTo>
                    <a:pt x="118" y="670"/>
                  </a:lnTo>
                  <a:lnTo>
                    <a:pt x="118" y="91"/>
                  </a:lnTo>
                  <a:lnTo>
                    <a:pt x="118" y="71"/>
                  </a:lnTo>
                  <a:lnTo>
                    <a:pt x="111" y="65"/>
                  </a:lnTo>
                  <a:lnTo>
                    <a:pt x="105" y="52"/>
                  </a:lnTo>
                  <a:lnTo>
                    <a:pt x="98" y="46"/>
                  </a:lnTo>
                  <a:lnTo>
                    <a:pt x="78" y="46"/>
                  </a:lnTo>
                  <a:lnTo>
                    <a:pt x="59" y="39"/>
                  </a:lnTo>
                  <a:lnTo>
                    <a:pt x="26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3731" y="3536"/>
              <a:ext cx="550" cy="798"/>
            </a:xfrm>
            <a:custGeom>
              <a:avLst/>
              <a:gdLst/>
              <a:ahLst/>
              <a:cxnLst>
                <a:cxn ang="0">
                  <a:pos x="510" y="0"/>
                </a:cxn>
                <a:cxn ang="0">
                  <a:pos x="517" y="13"/>
                </a:cxn>
                <a:cxn ang="0">
                  <a:pos x="517" y="238"/>
                </a:cxn>
                <a:cxn ang="0">
                  <a:pos x="517" y="264"/>
                </a:cxn>
                <a:cxn ang="0">
                  <a:pos x="497" y="270"/>
                </a:cxn>
                <a:cxn ang="0">
                  <a:pos x="484" y="264"/>
                </a:cxn>
                <a:cxn ang="0">
                  <a:pos x="478" y="251"/>
                </a:cxn>
                <a:cxn ang="0">
                  <a:pos x="432" y="122"/>
                </a:cxn>
                <a:cxn ang="0">
                  <a:pos x="321" y="45"/>
                </a:cxn>
                <a:cxn ang="0">
                  <a:pos x="170" y="45"/>
                </a:cxn>
                <a:cxn ang="0">
                  <a:pos x="85" y="122"/>
                </a:cxn>
                <a:cxn ang="0">
                  <a:pos x="78" y="213"/>
                </a:cxn>
                <a:cxn ang="0">
                  <a:pos x="137" y="290"/>
                </a:cxn>
                <a:cxn ang="0">
                  <a:pos x="203" y="309"/>
                </a:cxn>
                <a:cxn ang="0">
                  <a:pos x="445" y="380"/>
                </a:cxn>
                <a:cxn ang="0">
                  <a:pos x="537" y="496"/>
                </a:cxn>
                <a:cxn ang="0">
                  <a:pos x="537" y="637"/>
                </a:cxn>
                <a:cxn ang="0">
                  <a:pos x="458" y="747"/>
                </a:cxn>
                <a:cxn ang="0">
                  <a:pos x="308" y="798"/>
                </a:cxn>
                <a:cxn ang="0">
                  <a:pos x="150" y="766"/>
                </a:cxn>
                <a:cxn ang="0">
                  <a:pos x="65" y="734"/>
                </a:cxn>
                <a:cxn ang="0">
                  <a:pos x="33" y="785"/>
                </a:cxn>
                <a:cxn ang="0">
                  <a:pos x="20" y="798"/>
                </a:cxn>
                <a:cxn ang="0">
                  <a:pos x="6" y="792"/>
                </a:cxn>
                <a:cxn ang="0">
                  <a:pos x="0" y="779"/>
                </a:cxn>
                <a:cxn ang="0">
                  <a:pos x="0" y="554"/>
                </a:cxn>
                <a:cxn ang="0">
                  <a:pos x="0" y="528"/>
                </a:cxn>
                <a:cxn ang="0">
                  <a:pos x="20" y="521"/>
                </a:cxn>
                <a:cxn ang="0">
                  <a:pos x="33" y="528"/>
                </a:cxn>
                <a:cxn ang="0">
                  <a:pos x="39" y="547"/>
                </a:cxn>
                <a:cxn ang="0">
                  <a:pos x="85" y="676"/>
                </a:cxn>
                <a:cxn ang="0">
                  <a:pos x="190" y="740"/>
                </a:cxn>
                <a:cxn ang="0">
                  <a:pos x="308" y="760"/>
                </a:cxn>
                <a:cxn ang="0">
                  <a:pos x="432" y="708"/>
                </a:cxn>
                <a:cxn ang="0">
                  <a:pos x="478" y="599"/>
                </a:cxn>
                <a:cxn ang="0">
                  <a:pos x="452" y="521"/>
                </a:cxn>
                <a:cxn ang="0">
                  <a:pos x="406" y="470"/>
                </a:cxn>
                <a:cxn ang="0">
                  <a:pos x="334" y="444"/>
                </a:cxn>
                <a:cxn ang="0">
                  <a:pos x="196" y="412"/>
                </a:cxn>
                <a:cxn ang="0">
                  <a:pos x="98" y="380"/>
                </a:cxn>
                <a:cxn ang="0">
                  <a:pos x="33" y="316"/>
                </a:cxn>
                <a:cxn ang="0">
                  <a:pos x="0" y="206"/>
                </a:cxn>
                <a:cxn ang="0">
                  <a:pos x="46" y="84"/>
                </a:cxn>
                <a:cxn ang="0">
                  <a:pos x="164" y="7"/>
                </a:cxn>
                <a:cxn ang="0">
                  <a:pos x="275" y="0"/>
                </a:cxn>
                <a:cxn ang="0">
                  <a:pos x="386" y="32"/>
                </a:cxn>
                <a:cxn ang="0">
                  <a:pos x="484" y="13"/>
                </a:cxn>
                <a:cxn ang="0">
                  <a:pos x="497" y="0"/>
                </a:cxn>
              </a:cxnLst>
              <a:rect l="0" t="0" r="r" b="b"/>
              <a:pathLst>
                <a:path w="550" h="798">
                  <a:moveTo>
                    <a:pt x="504" y="0"/>
                  </a:moveTo>
                  <a:lnTo>
                    <a:pt x="510" y="0"/>
                  </a:lnTo>
                  <a:lnTo>
                    <a:pt x="517" y="7"/>
                  </a:lnTo>
                  <a:lnTo>
                    <a:pt x="517" y="13"/>
                  </a:lnTo>
                  <a:lnTo>
                    <a:pt x="517" y="26"/>
                  </a:lnTo>
                  <a:lnTo>
                    <a:pt x="517" y="238"/>
                  </a:lnTo>
                  <a:lnTo>
                    <a:pt x="517" y="258"/>
                  </a:lnTo>
                  <a:lnTo>
                    <a:pt x="517" y="264"/>
                  </a:lnTo>
                  <a:lnTo>
                    <a:pt x="510" y="270"/>
                  </a:lnTo>
                  <a:lnTo>
                    <a:pt x="497" y="270"/>
                  </a:lnTo>
                  <a:lnTo>
                    <a:pt x="484" y="270"/>
                  </a:lnTo>
                  <a:lnTo>
                    <a:pt x="484" y="264"/>
                  </a:lnTo>
                  <a:lnTo>
                    <a:pt x="478" y="258"/>
                  </a:lnTo>
                  <a:lnTo>
                    <a:pt x="478" y="251"/>
                  </a:lnTo>
                  <a:lnTo>
                    <a:pt x="458" y="180"/>
                  </a:lnTo>
                  <a:lnTo>
                    <a:pt x="432" y="122"/>
                  </a:lnTo>
                  <a:lnTo>
                    <a:pt x="386" y="77"/>
                  </a:lnTo>
                  <a:lnTo>
                    <a:pt x="321" y="45"/>
                  </a:lnTo>
                  <a:lnTo>
                    <a:pt x="242" y="32"/>
                  </a:lnTo>
                  <a:lnTo>
                    <a:pt x="170" y="45"/>
                  </a:lnTo>
                  <a:lnTo>
                    <a:pt x="118" y="77"/>
                  </a:lnTo>
                  <a:lnTo>
                    <a:pt x="85" y="122"/>
                  </a:lnTo>
                  <a:lnTo>
                    <a:pt x="72" y="174"/>
                  </a:lnTo>
                  <a:lnTo>
                    <a:pt x="78" y="213"/>
                  </a:lnTo>
                  <a:lnTo>
                    <a:pt x="98" y="251"/>
                  </a:lnTo>
                  <a:lnTo>
                    <a:pt x="137" y="290"/>
                  </a:lnTo>
                  <a:lnTo>
                    <a:pt x="203" y="309"/>
                  </a:lnTo>
                  <a:lnTo>
                    <a:pt x="203" y="309"/>
                  </a:lnTo>
                  <a:lnTo>
                    <a:pt x="366" y="354"/>
                  </a:lnTo>
                  <a:lnTo>
                    <a:pt x="445" y="380"/>
                  </a:lnTo>
                  <a:lnTo>
                    <a:pt x="504" y="431"/>
                  </a:lnTo>
                  <a:lnTo>
                    <a:pt x="537" y="496"/>
                  </a:lnTo>
                  <a:lnTo>
                    <a:pt x="550" y="573"/>
                  </a:lnTo>
                  <a:lnTo>
                    <a:pt x="537" y="637"/>
                  </a:lnTo>
                  <a:lnTo>
                    <a:pt x="504" y="702"/>
                  </a:lnTo>
                  <a:lnTo>
                    <a:pt x="458" y="747"/>
                  </a:lnTo>
                  <a:lnTo>
                    <a:pt x="386" y="785"/>
                  </a:lnTo>
                  <a:lnTo>
                    <a:pt x="308" y="798"/>
                  </a:lnTo>
                  <a:lnTo>
                    <a:pt x="229" y="792"/>
                  </a:lnTo>
                  <a:lnTo>
                    <a:pt x="150" y="766"/>
                  </a:lnTo>
                  <a:lnTo>
                    <a:pt x="72" y="721"/>
                  </a:lnTo>
                  <a:lnTo>
                    <a:pt x="65" y="734"/>
                  </a:lnTo>
                  <a:lnTo>
                    <a:pt x="39" y="772"/>
                  </a:lnTo>
                  <a:lnTo>
                    <a:pt x="33" y="785"/>
                  </a:lnTo>
                  <a:lnTo>
                    <a:pt x="26" y="792"/>
                  </a:lnTo>
                  <a:lnTo>
                    <a:pt x="20" y="798"/>
                  </a:lnTo>
                  <a:lnTo>
                    <a:pt x="13" y="798"/>
                  </a:lnTo>
                  <a:lnTo>
                    <a:pt x="6" y="792"/>
                  </a:lnTo>
                  <a:lnTo>
                    <a:pt x="0" y="792"/>
                  </a:lnTo>
                  <a:lnTo>
                    <a:pt x="0" y="779"/>
                  </a:lnTo>
                  <a:lnTo>
                    <a:pt x="0" y="766"/>
                  </a:lnTo>
                  <a:lnTo>
                    <a:pt x="0" y="554"/>
                  </a:lnTo>
                  <a:lnTo>
                    <a:pt x="0" y="541"/>
                  </a:lnTo>
                  <a:lnTo>
                    <a:pt x="0" y="528"/>
                  </a:lnTo>
                  <a:lnTo>
                    <a:pt x="6" y="528"/>
                  </a:lnTo>
                  <a:lnTo>
                    <a:pt x="20" y="521"/>
                  </a:lnTo>
                  <a:lnTo>
                    <a:pt x="26" y="528"/>
                  </a:lnTo>
                  <a:lnTo>
                    <a:pt x="33" y="528"/>
                  </a:lnTo>
                  <a:lnTo>
                    <a:pt x="33" y="534"/>
                  </a:lnTo>
                  <a:lnTo>
                    <a:pt x="39" y="547"/>
                  </a:lnTo>
                  <a:lnTo>
                    <a:pt x="52" y="624"/>
                  </a:lnTo>
                  <a:lnTo>
                    <a:pt x="85" y="676"/>
                  </a:lnTo>
                  <a:lnTo>
                    <a:pt x="131" y="714"/>
                  </a:lnTo>
                  <a:lnTo>
                    <a:pt x="190" y="740"/>
                  </a:lnTo>
                  <a:lnTo>
                    <a:pt x="249" y="753"/>
                  </a:lnTo>
                  <a:lnTo>
                    <a:pt x="308" y="760"/>
                  </a:lnTo>
                  <a:lnTo>
                    <a:pt x="380" y="740"/>
                  </a:lnTo>
                  <a:lnTo>
                    <a:pt x="432" y="708"/>
                  </a:lnTo>
                  <a:lnTo>
                    <a:pt x="465" y="657"/>
                  </a:lnTo>
                  <a:lnTo>
                    <a:pt x="478" y="599"/>
                  </a:lnTo>
                  <a:lnTo>
                    <a:pt x="471" y="554"/>
                  </a:lnTo>
                  <a:lnTo>
                    <a:pt x="452" y="521"/>
                  </a:lnTo>
                  <a:lnTo>
                    <a:pt x="432" y="489"/>
                  </a:lnTo>
                  <a:lnTo>
                    <a:pt x="406" y="470"/>
                  </a:lnTo>
                  <a:lnTo>
                    <a:pt x="380" y="457"/>
                  </a:lnTo>
                  <a:lnTo>
                    <a:pt x="334" y="444"/>
                  </a:lnTo>
                  <a:lnTo>
                    <a:pt x="275" y="431"/>
                  </a:lnTo>
                  <a:lnTo>
                    <a:pt x="196" y="412"/>
                  </a:lnTo>
                  <a:lnTo>
                    <a:pt x="144" y="399"/>
                  </a:lnTo>
                  <a:lnTo>
                    <a:pt x="98" y="380"/>
                  </a:lnTo>
                  <a:lnTo>
                    <a:pt x="65" y="354"/>
                  </a:lnTo>
                  <a:lnTo>
                    <a:pt x="33" y="316"/>
                  </a:lnTo>
                  <a:lnTo>
                    <a:pt x="6" y="264"/>
                  </a:lnTo>
                  <a:lnTo>
                    <a:pt x="0" y="206"/>
                  </a:lnTo>
                  <a:lnTo>
                    <a:pt x="13" y="142"/>
                  </a:lnTo>
                  <a:lnTo>
                    <a:pt x="46" y="84"/>
                  </a:lnTo>
                  <a:lnTo>
                    <a:pt x="98" y="39"/>
                  </a:lnTo>
                  <a:lnTo>
                    <a:pt x="164" y="7"/>
                  </a:lnTo>
                  <a:lnTo>
                    <a:pt x="242" y="0"/>
                  </a:lnTo>
                  <a:lnTo>
                    <a:pt x="275" y="0"/>
                  </a:lnTo>
                  <a:lnTo>
                    <a:pt x="327" y="7"/>
                  </a:lnTo>
                  <a:lnTo>
                    <a:pt x="386" y="32"/>
                  </a:lnTo>
                  <a:lnTo>
                    <a:pt x="445" y="71"/>
                  </a:lnTo>
                  <a:lnTo>
                    <a:pt x="484" y="13"/>
                  </a:lnTo>
                  <a:lnTo>
                    <a:pt x="491" y="0"/>
                  </a:lnTo>
                  <a:lnTo>
                    <a:pt x="497" y="0"/>
                  </a:lnTo>
                  <a:lnTo>
                    <a:pt x="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1924" y="4785"/>
              <a:ext cx="648" cy="727"/>
            </a:xfrm>
            <a:custGeom>
              <a:avLst/>
              <a:gdLst/>
              <a:ahLst/>
              <a:cxnLst>
                <a:cxn ang="0">
                  <a:pos x="308" y="19"/>
                </a:cxn>
                <a:cxn ang="0">
                  <a:pos x="400" y="109"/>
                </a:cxn>
                <a:cxn ang="0">
                  <a:pos x="445" y="238"/>
                </a:cxn>
                <a:cxn ang="0">
                  <a:pos x="465" y="334"/>
                </a:cxn>
                <a:cxn ang="0">
                  <a:pos x="498" y="251"/>
                </a:cxn>
                <a:cxn ang="0">
                  <a:pos x="570" y="96"/>
                </a:cxn>
                <a:cxn ang="0">
                  <a:pos x="616" y="19"/>
                </a:cxn>
                <a:cxn ang="0">
                  <a:pos x="629" y="13"/>
                </a:cxn>
                <a:cxn ang="0">
                  <a:pos x="635" y="13"/>
                </a:cxn>
                <a:cxn ang="0">
                  <a:pos x="648" y="19"/>
                </a:cxn>
                <a:cxn ang="0">
                  <a:pos x="648" y="32"/>
                </a:cxn>
                <a:cxn ang="0">
                  <a:pos x="596" y="122"/>
                </a:cxn>
                <a:cxn ang="0">
                  <a:pos x="550" y="225"/>
                </a:cxn>
                <a:cxn ang="0">
                  <a:pos x="511" y="321"/>
                </a:cxn>
                <a:cxn ang="0">
                  <a:pos x="472" y="431"/>
                </a:cxn>
                <a:cxn ang="0">
                  <a:pos x="445" y="540"/>
                </a:cxn>
                <a:cxn ang="0">
                  <a:pos x="413" y="669"/>
                </a:cxn>
                <a:cxn ang="0">
                  <a:pos x="400" y="708"/>
                </a:cxn>
                <a:cxn ang="0">
                  <a:pos x="387" y="720"/>
                </a:cxn>
                <a:cxn ang="0">
                  <a:pos x="380" y="727"/>
                </a:cxn>
                <a:cxn ang="0">
                  <a:pos x="360" y="714"/>
                </a:cxn>
                <a:cxn ang="0">
                  <a:pos x="360" y="695"/>
                </a:cxn>
                <a:cxn ang="0">
                  <a:pos x="380" y="598"/>
                </a:cxn>
                <a:cxn ang="0">
                  <a:pos x="419" y="457"/>
                </a:cxn>
                <a:cxn ang="0">
                  <a:pos x="426" y="444"/>
                </a:cxn>
                <a:cxn ang="0">
                  <a:pos x="426" y="405"/>
                </a:cxn>
                <a:cxn ang="0">
                  <a:pos x="426" y="328"/>
                </a:cxn>
                <a:cxn ang="0">
                  <a:pos x="400" y="218"/>
                </a:cxn>
                <a:cxn ang="0">
                  <a:pos x="341" y="128"/>
                </a:cxn>
                <a:cxn ang="0">
                  <a:pos x="223" y="90"/>
                </a:cxn>
                <a:cxn ang="0">
                  <a:pos x="112" y="115"/>
                </a:cxn>
                <a:cxn ang="0">
                  <a:pos x="40" y="193"/>
                </a:cxn>
                <a:cxn ang="0">
                  <a:pos x="27" y="212"/>
                </a:cxn>
                <a:cxn ang="0">
                  <a:pos x="13" y="212"/>
                </a:cxn>
                <a:cxn ang="0">
                  <a:pos x="0" y="206"/>
                </a:cxn>
                <a:cxn ang="0">
                  <a:pos x="0" y="186"/>
                </a:cxn>
                <a:cxn ang="0">
                  <a:pos x="40" y="109"/>
                </a:cxn>
                <a:cxn ang="0">
                  <a:pos x="118" y="38"/>
                </a:cxn>
                <a:cxn ang="0">
                  <a:pos x="236" y="0"/>
                </a:cxn>
              </a:cxnLst>
              <a:rect l="0" t="0" r="r" b="b"/>
              <a:pathLst>
                <a:path w="648" h="727">
                  <a:moveTo>
                    <a:pt x="236" y="0"/>
                  </a:moveTo>
                  <a:lnTo>
                    <a:pt x="308" y="19"/>
                  </a:lnTo>
                  <a:lnTo>
                    <a:pt x="360" y="58"/>
                  </a:lnTo>
                  <a:lnTo>
                    <a:pt x="400" y="109"/>
                  </a:lnTo>
                  <a:lnTo>
                    <a:pt x="432" y="173"/>
                  </a:lnTo>
                  <a:lnTo>
                    <a:pt x="445" y="238"/>
                  </a:lnTo>
                  <a:lnTo>
                    <a:pt x="459" y="296"/>
                  </a:lnTo>
                  <a:lnTo>
                    <a:pt x="465" y="334"/>
                  </a:lnTo>
                  <a:lnTo>
                    <a:pt x="465" y="334"/>
                  </a:lnTo>
                  <a:lnTo>
                    <a:pt x="498" y="251"/>
                  </a:lnTo>
                  <a:lnTo>
                    <a:pt x="537" y="167"/>
                  </a:lnTo>
                  <a:lnTo>
                    <a:pt x="570" y="96"/>
                  </a:lnTo>
                  <a:lnTo>
                    <a:pt x="596" y="45"/>
                  </a:lnTo>
                  <a:lnTo>
                    <a:pt x="616" y="19"/>
                  </a:lnTo>
                  <a:lnTo>
                    <a:pt x="622" y="13"/>
                  </a:lnTo>
                  <a:lnTo>
                    <a:pt x="629" y="13"/>
                  </a:lnTo>
                  <a:lnTo>
                    <a:pt x="629" y="13"/>
                  </a:lnTo>
                  <a:lnTo>
                    <a:pt x="635" y="13"/>
                  </a:lnTo>
                  <a:lnTo>
                    <a:pt x="642" y="13"/>
                  </a:lnTo>
                  <a:lnTo>
                    <a:pt x="648" y="19"/>
                  </a:lnTo>
                  <a:lnTo>
                    <a:pt x="648" y="25"/>
                  </a:lnTo>
                  <a:lnTo>
                    <a:pt x="648" y="32"/>
                  </a:lnTo>
                  <a:lnTo>
                    <a:pt x="642" y="38"/>
                  </a:lnTo>
                  <a:lnTo>
                    <a:pt x="596" y="122"/>
                  </a:lnTo>
                  <a:lnTo>
                    <a:pt x="570" y="180"/>
                  </a:lnTo>
                  <a:lnTo>
                    <a:pt x="550" y="225"/>
                  </a:lnTo>
                  <a:lnTo>
                    <a:pt x="531" y="263"/>
                  </a:lnTo>
                  <a:lnTo>
                    <a:pt x="511" y="321"/>
                  </a:lnTo>
                  <a:lnTo>
                    <a:pt x="485" y="379"/>
                  </a:lnTo>
                  <a:lnTo>
                    <a:pt x="472" y="431"/>
                  </a:lnTo>
                  <a:lnTo>
                    <a:pt x="459" y="463"/>
                  </a:lnTo>
                  <a:lnTo>
                    <a:pt x="445" y="540"/>
                  </a:lnTo>
                  <a:lnTo>
                    <a:pt x="432" y="611"/>
                  </a:lnTo>
                  <a:lnTo>
                    <a:pt x="413" y="669"/>
                  </a:lnTo>
                  <a:lnTo>
                    <a:pt x="406" y="688"/>
                  </a:lnTo>
                  <a:lnTo>
                    <a:pt x="400" y="708"/>
                  </a:lnTo>
                  <a:lnTo>
                    <a:pt x="393" y="714"/>
                  </a:lnTo>
                  <a:lnTo>
                    <a:pt x="387" y="720"/>
                  </a:lnTo>
                  <a:lnTo>
                    <a:pt x="380" y="720"/>
                  </a:lnTo>
                  <a:lnTo>
                    <a:pt x="380" y="727"/>
                  </a:lnTo>
                  <a:lnTo>
                    <a:pt x="367" y="720"/>
                  </a:lnTo>
                  <a:lnTo>
                    <a:pt x="360" y="714"/>
                  </a:lnTo>
                  <a:lnTo>
                    <a:pt x="360" y="708"/>
                  </a:lnTo>
                  <a:lnTo>
                    <a:pt x="360" y="695"/>
                  </a:lnTo>
                  <a:lnTo>
                    <a:pt x="367" y="656"/>
                  </a:lnTo>
                  <a:lnTo>
                    <a:pt x="380" y="598"/>
                  </a:lnTo>
                  <a:lnTo>
                    <a:pt x="400" y="527"/>
                  </a:lnTo>
                  <a:lnTo>
                    <a:pt x="419" y="457"/>
                  </a:lnTo>
                  <a:lnTo>
                    <a:pt x="419" y="450"/>
                  </a:lnTo>
                  <a:lnTo>
                    <a:pt x="426" y="444"/>
                  </a:lnTo>
                  <a:lnTo>
                    <a:pt x="426" y="424"/>
                  </a:lnTo>
                  <a:lnTo>
                    <a:pt x="426" y="405"/>
                  </a:lnTo>
                  <a:lnTo>
                    <a:pt x="426" y="379"/>
                  </a:lnTo>
                  <a:lnTo>
                    <a:pt x="426" y="328"/>
                  </a:lnTo>
                  <a:lnTo>
                    <a:pt x="419" y="270"/>
                  </a:lnTo>
                  <a:lnTo>
                    <a:pt x="400" y="218"/>
                  </a:lnTo>
                  <a:lnTo>
                    <a:pt x="380" y="167"/>
                  </a:lnTo>
                  <a:lnTo>
                    <a:pt x="341" y="128"/>
                  </a:lnTo>
                  <a:lnTo>
                    <a:pt x="288" y="103"/>
                  </a:lnTo>
                  <a:lnTo>
                    <a:pt x="223" y="90"/>
                  </a:lnTo>
                  <a:lnTo>
                    <a:pt x="164" y="96"/>
                  </a:lnTo>
                  <a:lnTo>
                    <a:pt x="112" y="115"/>
                  </a:lnTo>
                  <a:lnTo>
                    <a:pt x="66" y="148"/>
                  </a:lnTo>
                  <a:lnTo>
                    <a:pt x="40" y="193"/>
                  </a:lnTo>
                  <a:lnTo>
                    <a:pt x="33" y="206"/>
                  </a:lnTo>
                  <a:lnTo>
                    <a:pt x="27" y="212"/>
                  </a:lnTo>
                  <a:lnTo>
                    <a:pt x="20" y="212"/>
                  </a:lnTo>
                  <a:lnTo>
                    <a:pt x="13" y="212"/>
                  </a:lnTo>
                  <a:lnTo>
                    <a:pt x="7" y="212"/>
                  </a:lnTo>
                  <a:lnTo>
                    <a:pt x="0" y="206"/>
                  </a:lnTo>
                  <a:lnTo>
                    <a:pt x="0" y="199"/>
                  </a:lnTo>
                  <a:lnTo>
                    <a:pt x="0" y="186"/>
                  </a:lnTo>
                  <a:lnTo>
                    <a:pt x="13" y="154"/>
                  </a:lnTo>
                  <a:lnTo>
                    <a:pt x="40" y="109"/>
                  </a:lnTo>
                  <a:lnTo>
                    <a:pt x="79" y="64"/>
                  </a:lnTo>
                  <a:lnTo>
                    <a:pt x="118" y="38"/>
                  </a:lnTo>
                  <a:lnTo>
                    <a:pt x="171" y="13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65" name="Freeform 41"/>
            <p:cNvSpPr>
              <a:spLocks noEditPoints="1"/>
            </p:cNvSpPr>
            <p:nvPr/>
          </p:nvSpPr>
          <p:spPr bwMode="auto">
            <a:xfrm>
              <a:off x="4968" y="4302"/>
              <a:ext cx="1060" cy="367"/>
            </a:xfrm>
            <a:custGeom>
              <a:avLst/>
              <a:gdLst/>
              <a:ahLst/>
              <a:cxnLst>
                <a:cxn ang="0">
                  <a:pos x="52" y="302"/>
                </a:cxn>
                <a:cxn ang="0">
                  <a:pos x="1001" y="302"/>
                </a:cxn>
                <a:cxn ang="0">
                  <a:pos x="1015" y="302"/>
                </a:cxn>
                <a:cxn ang="0">
                  <a:pos x="1028" y="302"/>
                </a:cxn>
                <a:cxn ang="0">
                  <a:pos x="1041" y="309"/>
                </a:cxn>
                <a:cxn ang="0">
                  <a:pos x="1054" y="315"/>
                </a:cxn>
                <a:cxn ang="0">
                  <a:pos x="1060" y="322"/>
                </a:cxn>
                <a:cxn ang="0">
                  <a:pos x="1060" y="335"/>
                </a:cxn>
                <a:cxn ang="0">
                  <a:pos x="1060" y="347"/>
                </a:cxn>
                <a:cxn ang="0">
                  <a:pos x="1054" y="354"/>
                </a:cxn>
                <a:cxn ang="0">
                  <a:pos x="1041" y="360"/>
                </a:cxn>
                <a:cxn ang="0">
                  <a:pos x="1028" y="367"/>
                </a:cxn>
                <a:cxn ang="0">
                  <a:pos x="1021" y="367"/>
                </a:cxn>
                <a:cxn ang="0">
                  <a:pos x="1008" y="367"/>
                </a:cxn>
                <a:cxn ang="0">
                  <a:pos x="52" y="367"/>
                </a:cxn>
                <a:cxn ang="0">
                  <a:pos x="46" y="367"/>
                </a:cxn>
                <a:cxn ang="0">
                  <a:pos x="33" y="367"/>
                </a:cxn>
                <a:cxn ang="0">
                  <a:pos x="20" y="360"/>
                </a:cxn>
                <a:cxn ang="0">
                  <a:pos x="13" y="354"/>
                </a:cxn>
                <a:cxn ang="0">
                  <a:pos x="7" y="347"/>
                </a:cxn>
                <a:cxn ang="0">
                  <a:pos x="0" y="335"/>
                </a:cxn>
                <a:cxn ang="0">
                  <a:pos x="7" y="322"/>
                </a:cxn>
                <a:cxn ang="0">
                  <a:pos x="13" y="315"/>
                </a:cxn>
                <a:cxn ang="0">
                  <a:pos x="20" y="309"/>
                </a:cxn>
                <a:cxn ang="0">
                  <a:pos x="33" y="302"/>
                </a:cxn>
                <a:cxn ang="0">
                  <a:pos x="46" y="302"/>
                </a:cxn>
                <a:cxn ang="0">
                  <a:pos x="52" y="302"/>
                </a:cxn>
                <a:cxn ang="0">
                  <a:pos x="52" y="0"/>
                </a:cxn>
                <a:cxn ang="0">
                  <a:pos x="1008" y="0"/>
                </a:cxn>
                <a:cxn ang="0">
                  <a:pos x="1021" y="0"/>
                </a:cxn>
                <a:cxn ang="0">
                  <a:pos x="1028" y="0"/>
                </a:cxn>
                <a:cxn ang="0">
                  <a:pos x="1041" y="6"/>
                </a:cxn>
                <a:cxn ang="0">
                  <a:pos x="1054" y="13"/>
                </a:cxn>
                <a:cxn ang="0">
                  <a:pos x="1060" y="19"/>
                </a:cxn>
                <a:cxn ang="0">
                  <a:pos x="1060" y="32"/>
                </a:cxn>
                <a:cxn ang="0">
                  <a:pos x="1060" y="45"/>
                </a:cxn>
                <a:cxn ang="0">
                  <a:pos x="1054" y="51"/>
                </a:cxn>
                <a:cxn ang="0">
                  <a:pos x="1041" y="58"/>
                </a:cxn>
                <a:cxn ang="0">
                  <a:pos x="1028" y="64"/>
                </a:cxn>
                <a:cxn ang="0">
                  <a:pos x="1015" y="64"/>
                </a:cxn>
                <a:cxn ang="0">
                  <a:pos x="1001" y="64"/>
                </a:cxn>
                <a:cxn ang="0">
                  <a:pos x="52" y="64"/>
                </a:cxn>
                <a:cxn ang="0">
                  <a:pos x="46" y="64"/>
                </a:cxn>
                <a:cxn ang="0">
                  <a:pos x="33" y="64"/>
                </a:cxn>
                <a:cxn ang="0">
                  <a:pos x="20" y="58"/>
                </a:cxn>
                <a:cxn ang="0">
                  <a:pos x="13" y="51"/>
                </a:cxn>
                <a:cxn ang="0">
                  <a:pos x="7" y="45"/>
                </a:cxn>
                <a:cxn ang="0">
                  <a:pos x="0" y="32"/>
                </a:cxn>
                <a:cxn ang="0">
                  <a:pos x="7" y="19"/>
                </a:cxn>
                <a:cxn ang="0">
                  <a:pos x="13" y="13"/>
                </a:cxn>
                <a:cxn ang="0">
                  <a:pos x="20" y="6"/>
                </a:cxn>
                <a:cxn ang="0">
                  <a:pos x="33" y="0"/>
                </a:cxn>
                <a:cxn ang="0">
                  <a:pos x="46" y="0"/>
                </a:cxn>
                <a:cxn ang="0">
                  <a:pos x="52" y="0"/>
                </a:cxn>
              </a:cxnLst>
              <a:rect l="0" t="0" r="r" b="b"/>
              <a:pathLst>
                <a:path w="1060" h="367">
                  <a:moveTo>
                    <a:pt x="52" y="302"/>
                  </a:moveTo>
                  <a:lnTo>
                    <a:pt x="1001" y="302"/>
                  </a:lnTo>
                  <a:lnTo>
                    <a:pt x="1015" y="302"/>
                  </a:lnTo>
                  <a:lnTo>
                    <a:pt x="1028" y="302"/>
                  </a:lnTo>
                  <a:lnTo>
                    <a:pt x="1041" y="309"/>
                  </a:lnTo>
                  <a:lnTo>
                    <a:pt x="1054" y="315"/>
                  </a:lnTo>
                  <a:lnTo>
                    <a:pt x="1060" y="322"/>
                  </a:lnTo>
                  <a:lnTo>
                    <a:pt x="1060" y="335"/>
                  </a:lnTo>
                  <a:lnTo>
                    <a:pt x="1060" y="347"/>
                  </a:lnTo>
                  <a:lnTo>
                    <a:pt x="1054" y="354"/>
                  </a:lnTo>
                  <a:lnTo>
                    <a:pt x="1041" y="360"/>
                  </a:lnTo>
                  <a:lnTo>
                    <a:pt x="1028" y="367"/>
                  </a:lnTo>
                  <a:lnTo>
                    <a:pt x="1021" y="367"/>
                  </a:lnTo>
                  <a:lnTo>
                    <a:pt x="1008" y="367"/>
                  </a:lnTo>
                  <a:lnTo>
                    <a:pt x="52" y="367"/>
                  </a:lnTo>
                  <a:lnTo>
                    <a:pt x="46" y="367"/>
                  </a:lnTo>
                  <a:lnTo>
                    <a:pt x="33" y="367"/>
                  </a:lnTo>
                  <a:lnTo>
                    <a:pt x="20" y="360"/>
                  </a:lnTo>
                  <a:lnTo>
                    <a:pt x="13" y="354"/>
                  </a:lnTo>
                  <a:lnTo>
                    <a:pt x="7" y="347"/>
                  </a:lnTo>
                  <a:lnTo>
                    <a:pt x="0" y="335"/>
                  </a:lnTo>
                  <a:lnTo>
                    <a:pt x="7" y="322"/>
                  </a:lnTo>
                  <a:lnTo>
                    <a:pt x="13" y="315"/>
                  </a:lnTo>
                  <a:lnTo>
                    <a:pt x="20" y="309"/>
                  </a:lnTo>
                  <a:lnTo>
                    <a:pt x="33" y="302"/>
                  </a:lnTo>
                  <a:lnTo>
                    <a:pt x="46" y="302"/>
                  </a:lnTo>
                  <a:lnTo>
                    <a:pt x="52" y="302"/>
                  </a:lnTo>
                  <a:close/>
                  <a:moveTo>
                    <a:pt x="52" y="0"/>
                  </a:moveTo>
                  <a:lnTo>
                    <a:pt x="1008" y="0"/>
                  </a:lnTo>
                  <a:lnTo>
                    <a:pt x="1021" y="0"/>
                  </a:lnTo>
                  <a:lnTo>
                    <a:pt x="1028" y="0"/>
                  </a:lnTo>
                  <a:lnTo>
                    <a:pt x="1041" y="6"/>
                  </a:lnTo>
                  <a:lnTo>
                    <a:pt x="1054" y="13"/>
                  </a:lnTo>
                  <a:lnTo>
                    <a:pt x="1060" y="19"/>
                  </a:lnTo>
                  <a:lnTo>
                    <a:pt x="1060" y="32"/>
                  </a:lnTo>
                  <a:lnTo>
                    <a:pt x="1060" y="45"/>
                  </a:lnTo>
                  <a:lnTo>
                    <a:pt x="1054" y="51"/>
                  </a:lnTo>
                  <a:lnTo>
                    <a:pt x="1041" y="58"/>
                  </a:lnTo>
                  <a:lnTo>
                    <a:pt x="1028" y="64"/>
                  </a:lnTo>
                  <a:lnTo>
                    <a:pt x="1015" y="64"/>
                  </a:lnTo>
                  <a:lnTo>
                    <a:pt x="1001" y="64"/>
                  </a:lnTo>
                  <a:lnTo>
                    <a:pt x="52" y="64"/>
                  </a:lnTo>
                  <a:lnTo>
                    <a:pt x="46" y="64"/>
                  </a:lnTo>
                  <a:lnTo>
                    <a:pt x="33" y="64"/>
                  </a:lnTo>
                  <a:lnTo>
                    <a:pt x="20" y="58"/>
                  </a:lnTo>
                  <a:lnTo>
                    <a:pt x="13" y="51"/>
                  </a:lnTo>
                  <a:lnTo>
                    <a:pt x="7" y="45"/>
                  </a:lnTo>
                  <a:lnTo>
                    <a:pt x="0" y="32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20" y="6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6729" y="3703"/>
              <a:ext cx="366" cy="1564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60" y="0"/>
                </a:cxn>
                <a:cxn ang="0">
                  <a:pos x="366" y="7"/>
                </a:cxn>
                <a:cxn ang="0">
                  <a:pos x="366" y="20"/>
                </a:cxn>
                <a:cxn ang="0">
                  <a:pos x="366" y="20"/>
                </a:cxn>
                <a:cxn ang="0">
                  <a:pos x="366" y="26"/>
                </a:cxn>
                <a:cxn ang="0">
                  <a:pos x="360" y="33"/>
                </a:cxn>
                <a:cxn ang="0">
                  <a:pos x="347" y="46"/>
                </a:cxn>
                <a:cxn ang="0">
                  <a:pos x="242" y="168"/>
                </a:cxn>
                <a:cxn ang="0">
                  <a:pos x="170" y="309"/>
                </a:cxn>
                <a:cxn ang="0">
                  <a:pos x="124" y="464"/>
                </a:cxn>
                <a:cxn ang="0">
                  <a:pos x="98" y="618"/>
                </a:cxn>
                <a:cxn ang="0">
                  <a:pos x="91" y="786"/>
                </a:cxn>
                <a:cxn ang="0">
                  <a:pos x="91" y="908"/>
                </a:cxn>
                <a:cxn ang="0">
                  <a:pos x="111" y="1037"/>
                </a:cxn>
                <a:cxn ang="0">
                  <a:pos x="137" y="1165"/>
                </a:cxn>
                <a:cxn ang="0">
                  <a:pos x="183" y="1288"/>
                </a:cxn>
                <a:cxn ang="0">
                  <a:pos x="255" y="1410"/>
                </a:cxn>
                <a:cxn ang="0">
                  <a:pos x="340" y="1513"/>
                </a:cxn>
                <a:cxn ang="0">
                  <a:pos x="353" y="1526"/>
                </a:cxn>
                <a:cxn ang="0">
                  <a:pos x="360" y="1539"/>
                </a:cxn>
                <a:cxn ang="0">
                  <a:pos x="366" y="1545"/>
                </a:cxn>
                <a:cxn ang="0">
                  <a:pos x="366" y="1545"/>
                </a:cxn>
                <a:cxn ang="0">
                  <a:pos x="366" y="1551"/>
                </a:cxn>
                <a:cxn ang="0">
                  <a:pos x="366" y="1551"/>
                </a:cxn>
                <a:cxn ang="0">
                  <a:pos x="366" y="1558"/>
                </a:cxn>
                <a:cxn ang="0">
                  <a:pos x="360" y="1564"/>
                </a:cxn>
                <a:cxn ang="0">
                  <a:pos x="347" y="1564"/>
                </a:cxn>
                <a:cxn ang="0">
                  <a:pos x="334" y="1558"/>
                </a:cxn>
                <a:cxn ang="0">
                  <a:pos x="301" y="1532"/>
                </a:cxn>
                <a:cxn ang="0">
                  <a:pos x="255" y="1487"/>
                </a:cxn>
                <a:cxn ang="0">
                  <a:pos x="203" y="1429"/>
                </a:cxn>
                <a:cxn ang="0">
                  <a:pos x="150" y="1358"/>
                </a:cxn>
                <a:cxn ang="0">
                  <a:pos x="104" y="1268"/>
                </a:cxn>
                <a:cxn ang="0">
                  <a:pos x="52" y="1140"/>
                </a:cxn>
                <a:cxn ang="0">
                  <a:pos x="19" y="1004"/>
                </a:cxn>
                <a:cxn ang="0">
                  <a:pos x="0" y="889"/>
                </a:cxn>
                <a:cxn ang="0">
                  <a:pos x="0" y="786"/>
                </a:cxn>
                <a:cxn ang="0">
                  <a:pos x="6" y="638"/>
                </a:cxn>
                <a:cxn ang="0">
                  <a:pos x="39" y="477"/>
                </a:cxn>
                <a:cxn ang="0">
                  <a:pos x="98" y="303"/>
                </a:cxn>
                <a:cxn ang="0">
                  <a:pos x="150" y="213"/>
                </a:cxn>
                <a:cxn ang="0">
                  <a:pos x="203" y="136"/>
                </a:cxn>
                <a:cxn ang="0">
                  <a:pos x="255" y="78"/>
                </a:cxn>
                <a:cxn ang="0">
                  <a:pos x="301" y="39"/>
                </a:cxn>
                <a:cxn ang="0">
                  <a:pos x="334" y="7"/>
                </a:cxn>
                <a:cxn ang="0">
                  <a:pos x="347" y="0"/>
                </a:cxn>
              </a:cxnLst>
              <a:rect l="0" t="0" r="r" b="b"/>
              <a:pathLst>
                <a:path w="366" h="1564">
                  <a:moveTo>
                    <a:pt x="347" y="0"/>
                  </a:moveTo>
                  <a:lnTo>
                    <a:pt x="360" y="0"/>
                  </a:lnTo>
                  <a:lnTo>
                    <a:pt x="366" y="7"/>
                  </a:lnTo>
                  <a:lnTo>
                    <a:pt x="366" y="20"/>
                  </a:lnTo>
                  <a:lnTo>
                    <a:pt x="366" y="20"/>
                  </a:lnTo>
                  <a:lnTo>
                    <a:pt x="366" y="26"/>
                  </a:lnTo>
                  <a:lnTo>
                    <a:pt x="360" y="33"/>
                  </a:lnTo>
                  <a:lnTo>
                    <a:pt x="347" y="46"/>
                  </a:lnTo>
                  <a:lnTo>
                    <a:pt x="242" y="168"/>
                  </a:lnTo>
                  <a:lnTo>
                    <a:pt x="170" y="309"/>
                  </a:lnTo>
                  <a:lnTo>
                    <a:pt x="124" y="464"/>
                  </a:lnTo>
                  <a:lnTo>
                    <a:pt x="98" y="618"/>
                  </a:lnTo>
                  <a:lnTo>
                    <a:pt x="91" y="786"/>
                  </a:lnTo>
                  <a:lnTo>
                    <a:pt x="91" y="908"/>
                  </a:lnTo>
                  <a:lnTo>
                    <a:pt x="111" y="1037"/>
                  </a:lnTo>
                  <a:lnTo>
                    <a:pt x="137" y="1165"/>
                  </a:lnTo>
                  <a:lnTo>
                    <a:pt x="183" y="1288"/>
                  </a:lnTo>
                  <a:lnTo>
                    <a:pt x="255" y="1410"/>
                  </a:lnTo>
                  <a:lnTo>
                    <a:pt x="340" y="1513"/>
                  </a:lnTo>
                  <a:lnTo>
                    <a:pt x="353" y="1526"/>
                  </a:lnTo>
                  <a:lnTo>
                    <a:pt x="360" y="1539"/>
                  </a:lnTo>
                  <a:lnTo>
                    <a:pt x="366" y="1545"/>
                  </a:lnTo>
                  <a:lnTo>
                    <a:pt x="366" y="1545"/>
                  </a:lnTo>
                  <a:lnTo>
                    <a:pt x="366" y="1551"/>
                  </a:lnTo>
                  <a:lnTo>
                    <a:pt x="366" y="1551"/>
                  </a:lnTo>
                  <a:lnTo>
                    <a:pt x="366" y="1558"/>
                  </a:lnTo>
                  <a:lnTo>
                    <a:pt x="360" y="1564"/>
                  </a:lnTo>
                  <a:lnTo>
                    <a:pt x="347" y="1564"/>
                  </a:lnTo>
                  <a:lnTo>
                    <a:pt x="334" y="1558"/>
                  </a:lnTo>
                  <a:lnTo>
                    <a:pt x="301" y="1532"/>
                  </a:lnTo>
                  <a:lnTo>
                    <a:pt x="255" y="1487"/>
                  </a:lnTo>
                  <a:lnTo>
                    <a:pt x="203" y="1429"/>
                  </a:lnTo>
                  <a:lnTo>
                    <a:pt x="150" y="1358"/>
                  </a:lnTo>
                  <a:lnTo>
                    <a:pt x="104" y="1268"/>
                  </a:lnTo>
                  <a:lnTo>
                    <a:pt x="52" y="1140"/>
                  </a:lnTo>
                  <a:lnTo>
                    <a:pt x="19" y="1004"/>
                  </a:lnTo>
                  <a:lnTo>
                    <a:pt x="0" y="889"/>
                  </a:lnTo>
                  <a:lnTo>
                    <a:pt x="0" y="786"/>
                  </a:lnTo>
                  <a:lnTo>
                    <a:pt x="6" y="638"/>
                  </a:lnTo>
                  <a:lnTo>
                    <a:pt x="39" y="477"/>
                  </a:lnTo>
                  <a:lnTo>
                    <a:pt x="98" y="303"/>
                  </a:lnTo>
                  <a:lnTo>
                    <a:pt x="150" y="213"/>
                  </a:lnTo>
                  <a:lnTo>
                    <a:pt x="203" y="136"/>
                  </a:lnTo>
                  <a:lnTo>
                    <a:pt x="255" y="78"/>
                  </a:lnTo>
                  <a:lnTo>
                    <a:pt x="301" y="39"/>
                  </a:lnTo>
                  <a:lnTo>
                    <a:pt x="334" y="7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7344" y="3703"/>
              <a:ext cx="367" cy="1564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60" y="0"/>
                </a:cxn>
                <a:cxn ang="0">
                  <a:pos x="367" y="7"/>
                </a:cxn>
                <a:cxn ang="0">
                  <a:pos x="367" y="20"/>
                </a:cxn>
                <a:cxn ang="0">
                  <a:pos x="367" y="20"/>
                </a:cxn>
                <a:cxn ang="0">
                  <a:pos x="367" y="26"/>
                </a:cxn>
                <a:cxn ang="0">
                  <a:pos x="360" y="33"/>
                </a:cxn>
                <a:cxn ang="0">
                  <a:pos x="347" y="46"/>
                </a:cxn>
                <a:cxn ang="0">
                  <a:pos x="242" y="168"/>
                </a:cxn>
                <a:cxn ang="0">
                  <a:pos x="170" y="309"/>
                </a:cxn>
                <a:cxn ang="0">
                  <a:pos x="124" y="464"/>
                </a:cxn>
                <a:cxn ang="0">
                  <a:pos x="98" y="618"/>
                </a:cxn>
                <a:cxn ang="0">
                  <a:pos x="92" y="786"/>
                </a:cxn>
                <a:cxn ang="0">
                  <a:pos x="92" y="908"/>
                </a:cxn>
                <a:cxn ang="0">
                  <a:pos x="111" y="1037"/>
                </a:cxn>
                <a:cxn ang="0">
                  <a:pos x="137" y="1165"/>
                </a:cxn>
                <a:cxn ang="0">
                  <a:pos x="183" y="1288"/>
                </a:cxn>
                <a:cxn ang="0">
                  <a:pos x="249" y="1410"/>
                </a:cxn>
                <a:cxn ang="0">
                  <a:pos x="340" y="1513"/>
                </a:cxn>
                <a:cxn ang="0">
                  <a:pos x="353" y="1526"/>
                </a:cxn>
                <a:cxn ang="0">
                  <a:pos x="360" y="1539"/>
                </a:cxn>
                <a:cxn ang="0">
                  <a:pos x="367" y="1545"/>
                </a:cxn>
                <a:cxn ang="0">
                  <a:pos x="367" y="1545"/>
                </a:cxn>
                <a:cxn ang="0">
                  <a:pos x="367" y="1551"/>
                </a:cxn>
                <a:cxn ang="0">
                  <a:pos x="367" y="1551"/>
                </a:cxn>
                <a:cxn ang="0">
                  <a:pos x="367" y="1558"/>
                </a:cxn>
                <a:cxn ang="0">
                  <a:pos x="360" y="1564"/>
                </a:cxn>
                <a:cxn ang="0">
                  <a:pos x="347" y="1564"/>
                </a:cxn>
                <a:cxn ang="0">
                  <a:pos x="334" y="1558"/>
                </a:cxn>
                <a:cxn ang="0">
                  <a:pos x="301" y="1532"/>
                </a:cxn>
                <a:cxn ang="0">
                  <a:pos x="255" y="1487"/>
                </a:cxn>
                <a:cxn ang="0">
                  <a:pos x="203" y="1429"/>
                </a:cxn>
                <a:cxn ang="0">
                  <a:pos x="151" y="1358"/>
                </a:cxn>
                <a:cxn ang="0">
                  <a:pos x="105" y="1268"/>
                </a:cxn>
                <a:cxn ang="0">
                  <a:pos x="46" y="1140"/>
                </a:cxn>
                <a:cxn ang="0">
                  <a:pos x="20" y="1004"/>
                </a:cxn>
                <a:cxn ang="0">
                  <a:pos x="0" y="889"/>
                </a:cxn>
                <a:cxn ang="0">
                  <a:pos x="0" y="786"/>
                </a:cxn>
                <a:cxn ang="0">
                  <a:pos x="7" y="638"/>
                </a:cxn>
                <a:cxn ang="0">
                  <a:pos x="33" y="477"/>
                </a:cxn>
                <a:cxn ang="0">
                  <a:pos x="98" y="303"/>
                </a:cxn>
                <a:cxn ang="0">
                  <a:pos x="151" y="213"/>
                </a:cxn>
                <a:cxn ang="0">
                  <a:pos x="203" y="136"/>
                </a:cxn>
                <a:cxn ang="0">
                  <a:pos x="255" y="78"/>
                </a:cxn>
                <a:cxn ang="0">
                  <a:pos x="301" y="39"/>
                </a:cxn>
                <a:cxn ang="0">
                  <a:pos x="334" y="7"/>
                </a:cxn>
                <a:cxn ang="0">
                  <a:pos x="347" y="0"/>
                </a:cxn>
              </a:cxnLst>
              <a:rect l="0" t="0" r="r" b="b"/>
              <a:pathLst>
                <a:path w="367" h="1564">
                  <a:moveTo>
                    <a:pt x="347" y="0"/>
                  </a:moveTo>
                  <a:lnTo>
                    <a:pt x="360" y="0"/>
                  </a:lnTo>
                  <a:lnTo>
                    <a:pt x="367" y="7"/>
                  </a:lnTo>
                  <a:lnTo>
                    <a:pt x="367" y="20"/>
                  </a:lnTo>
                  <a:lnTo>
                    <a:pt x="367" y="20"/>
                  </a:lnTo>
                  <a:lnTo>
                    <a:pt x="367" y="26"/>
                  </a:lnTo>
                  <a:lnTo>
                    <a:pt x="360" y="33"/>
                  </a:lnTo>
                  <a:lnTo>
                    <a:pt x="347" y="46"/>
                  </a:lnTo>
                  <a:lnTo>
                    <a:pt x="242" y="168"/>
                  </a:lnTo>
                  <a:lnTo>
                    <a:pt x="170" y="309"/>
                  </a:lnTo>
                  <a:lnTo>
                    <a:pt x="124" y="464"/>
                  </a:lnTo>
                  <a:lnTo>
                    <a:pt x="98" y="618"/>
                  </a:lnTo>
                  <a:lnTo>
                    <a:pt x="92" y="786"/>
                  </a:lnTo>
                  <a:lnTo>
                    <a:pt x="92" y="908"/>
                  </a:lnTo>
                  <a:lnTo>
                    <a:pt x="111" y="1037"/>
                  </a:lnTo>
                  <a:lnTo>
                    <a:pt x="137" y="1165"/>
                  </a:lnTo>
                  <a:lnTo>
                    <a:pt x="183" y="1288"/>
                  </a:lnTo>
                  <a:lnTo>
                    <a:pt x="249" y="1410"/>
                  </a:lnTo>
                  <a:lnTo>
                    <a:pt x="340" y="1513"/>
                  </a:lnTo>
                  <a:lnTo>
                    <a:pt x="353" y="1526"/>
                  </a:lnTo>
                  <a:lnTo>
                    <a:pt x="360" y="1539"/>
                  </a:lnTo>
                  <a:lnTo>
                    <a:pt x="367" y="1545"/>
                  </a:lnTo>
                  <a:lnTo>
                    <a:pt x="367" y="1545"/>
                  </a:lnTo>
                  <a:lnTo>
                    <a:pt x="367" y="1551"/>
                  </a:lnTo>
                  <a:lnTo>
                    <a:pt x="367" y="1551"/>
                  </a:lnTo>
                  <a:lnTo>
                    <a:pt x="367" y="1558"/>
                  </a:lnTo>
                  <a:lnTo>
                    <a:pt x="360" y="1564"/>
                  </a:lnTo>
                  <a:lnTo>
                    <a:pt x="347" y="1564"/>
                  </a:lnTo>
                  <a:lnTo>
                    <a:pt x="334" y="1558"/>
                  </a:lnTo>
                  <a:lnTo>
                    <a:pt x="301" y="1532"/>
                  </a:lnTo>
                  <a:lnTo>
                    <a:pt x="255" y="1487"/>
                  </a:lnTo>
                  <a:lnTo>
                    <a:pt x="203" y="1429"/>
                  </a:lnTo>
                  <a:lnTo>
                    <a:pt x="151" y="1358"/>
                  </a:lnTo>
                  <a:lnTo>
                    <a:pt x="105" y="1268"/>
                  </a:lnTo>
                  <a:lnTo>
                    <a:pt x="46" y="1140"/>
                  </a:lnTo>
                  <a:lnTo>
                    <a:pt x="20" y="1004"/>
                  </a:lnTo>
                  <a:lnTo>
                    <a:pt x="0" y="889"/>
                  </a:lnTo>
                  <a:lnTo>
                    <a:pt x="0" y="786"/>
                  </a:lnTo>
                  <a:lnTo>
                    <a:pt x="7" y="638"/>
                  </a:lnTo>
                  <a:lnTo>
                    <a:pt x="33" y="477"/>
                  </a:lnTo>
                  <a:lnTo>
                    <a:pt x="98" y="303"/>
                  </a:lnTo>
                  <a:lnTo>
                    <a:pt x="151" y="213"/>
                  </a:lnTo>
                  <a:lnTo>
                    <a:pt x="203" y="136"/>
                  </a:lnTo>
                  <a:lnTo>
                    <a:pt x="255" y="78"/>
                  </a:lnTo>
                  <a:lnTo>
                    <a:pt x="301" y="39"/>
                  </a:lnTo>
                  <a:lnTo>
                    <a:pt x="334" y="7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881" y="3839"/>
              <a:ext cx="635" cy="1036"/>
            </a:xfrm>
            <a:custGeom>
              <a:avLst/>
              <a:gdLst/>
              <a:ahLst/>
              <a:cxnLst>
                <a:cxn ang="0">
                  <a:pos x="406" y="13"/>
                </a:cxn>
                <a:cxn ang="0">
                  <a:pos x="569" y="115"/>
                </a:cxn>
                <a:cxn ang="0">
                  <a:pos x="635" y="302"/>
                </a:cxn>
                <a:cxn ang="0">
                  <a:pos x="595" y="437"/>
                </a:cxn>
                <a:cxn ang="0">
                  <a:pos x="484" y="579"/>
                </a:cxn>
                <a:cxn ang="0">
                  <a:pos x="288" y="759"/>
                </a:cxn>
                <a:cxn ang="0">
                  <a:pos x="118" y="920"/>
                </a:cxn>
                <a:cxn ang="0">
                  <a:pos x="118" y="920"/>
                </a:cxn>
                <a:cxn ang="0">
                  <a:pos x="438" y="920"/>
                </a:cxn>
                <a:cxn ang="0">
                  <a:pos x="536" y="913"/>
                </a:cxn>
                <a:cxn ang="0">
                  <a:pos x="569" y="868"/>
                </a:cxn>
                <a:cxn ang="0">
                  <a:pos x="589" y="765"/>
                </a:cxn>
                <a:cxn ang="0">
                  <a:pos x="589" y="1036"/>
                </a:cxn>
                <a:cxn ang="0">
                  <a:pos x="0" y="1016"/>
                </a:cxn>
                <a:cxn ang="0">
                  <a:pos x="6" y="991"/>
                </a:cxn>
                <a:cxn ang="0">
                  <a:pos x="320" y="643"/>
                </a:cxn>
                <a:cxn ang="0">
                  <a:pos x="438" y="482"/>
                </a:cxn>
                <a:cxn ang="0">
                  <a:pos x="484" y="302"/>
                </a:cxn>
                <a:cxn ang="0">
                  <a:pos x="451" y="154"/>
                </a:cxn>
                <a:cxn ang="0">
                  <a:pos x="353" y="58"/>
                </a:cxn>
                <a:cxn ang="0">
                  <a:pos x="209" y="58"/>
                </a:cxn>
                <a:cxn ang="0">
                  <a:pos x="91" y="135"/>
                </a:cxn>
                <a:cxn ang="0">
                  <a:pos x="78" y="206"/>
                </a:cxn>
                <a:cxn ang="0">
                  <a:pos x="124" y="218"/>
                </a:cxn>
                <a:cxn ang="0">
                  <a:pos x="157" y="244"/>
                </a:cxn>
                <a:cxn ang="0">
                  <a:pos x="163" y="283"/>
                </a:cxn>
                <a:cxn ang="0">
                  <a:pos x="150" y="328"/>
                </a:cxn>
                <a:cxn ang="0">
                  <a:pos x="124" y="354"/>
                </a:cxn>
                <a:cxn ang="0">
                  <a:pos x="91" y="366"/>
                </a:cxn>
                <a:cxn ang="0">
                  <a:pos x="78" y="366"/>
                </a:cxn>
                <a:cxn ang="0">
                  <a:pos x="59" y="366"/>
                </a:cxn>
                <a:cxn ang="0">
                  <a:pos x="32" y="354"/>
                </a:cxn>
                <a:cxn ang="0">
                  <a:pos x="6" y="328"/>
                </a:cxn>
                <a:cxn ang="0">
                  <a:pos x="0" y="283"/>
                </a:cxn>
                <a:cxn ang="0">
                  <a:pos x="52" y="122"/>
                </a:cxn>
                <a:cxn ang="0">
                  <a:pos x="196" y="13"/>
                </a:cxn>
              </a:cxnLst>
              <a:rect l="0" t="0" r="r" b="b"/>
              <a:pathLst>
                <a:path w="635" h="1036">
                  <a:moveTo>
                    <a:pt x="294" y="0"/>
                  </a:moveTo>
                  <a:lnTo>
                    <a:pt x="406" y="13"/>
                  </a:lnTo>
                  <a:lnTo>
                    <a:pt x="497" y="51"/>
                  </a:lnTo>
                  <a:lnTo>
                    <a:pt x="569" y="115"/>
                  </a:lnTo>
                  <a:lnTo>
                    <a:pt x="615" y="199"/>
                  </a:lnTo>
                  <a:lnTo>
                    <a:pt x="635" y="302"/>
                  </a:lnTo>
                  <a:lnTo>
                    <a:pt x="622" y="373"/>
                  </a:lnTo>
                  <a:lnTo>
                    <a:pt x="595" y="437"/>
                  </a:lnTo>
                  <a:lnTo>
                    <a:pt x="556" y="508"/>
                  </a:lnTo>
                  <a:lnTo>
                    <a:pt x="484" y="579"/>
                  </a:lnTo>
                  <a:lnTo>
                    <a:pt x="399" y="656"/>
                  </a:lnTo>
                  <a:lnTo>
                    <a:pt x="288" y="759"/>
                  </a:lnTo>
                  <a:lnTo>
                    <a:pt x="118" y="920"/>
                  </a:lnTo>
                  <a:lnTo>
                    <a:pt x="118" y="920"/>
                  </a:lnTo>
                  <a:lnTo>
                    <a:pt x="118" y="920"/>
                  </a:lnTo>
                  <a:lnTo>
                    <a:pt x="118" y="920"/>
                  </a:lnTo>
                  <a:lnTo>
                    <a:pt x="406" y="920"/>
                  </a:lnTo>
                  <a:lnTo>
                    <a:pt x="438" y="920"/>
                  </a:lnTo>
                  <a:lnTo>
                    <a:pt x="491" y="913"/>
                  </a:lnTo>
                  <a:lnTo>
                    <a:pt x="536" y="913"/>
                  </a:lnTo>
                  <a:lnTo>
                    <a:pt x="556" y="907"/>
                  </a:lnTo>
                  <a:lnTo>
                    <a:pt x="569" y="868"/>
                  </a:lnTo>
                  <a:lnTo>
                    <a:pt x="582" y="817"/>
                  </a:lnTo>
                  <a:lnTo>
                    <a:pt x="589" y="765"/>
                  </a:lnTo>
                  <a:lnTo>
                    <a:pt x="635" y="765"/>
                  </a:lnTo>
                  <a:lnTo>
                    <a:pt x="589" y="1036"/>
                  </a:lnTo>
                  <a:lnTo>
                    <a:pt x="0" y="1036"/>
                  </a:lnTo>
                  <a:lnTo>
                    <a:pt x="0" y="1016"/>
                  </a:lnTo>
                  <a:lnTo>
                    <a:pt x="0" y="1004"/>
                  </a:lnTo>
                  <a:lnTo>
                    <a:pt x="6" y="991"/>
                  </a:lnTo>
                  <a:lnTo>
                    <a:pt x="13" y="978"/>
                  </a:lnTo>
                  <a:lnTo>
                    <a:pt x="320" y="643"/>
                  </a:lnTo>
                  <a:lnTo>
                    <a:pt x="379" y="566"/>
                  </a:lnTo>
                  <a:lnTo>
                    <a:pt x="438" y="482"/>
                  </a:lnTo>
                  <a:lnTo>
                    <a:pt x="471" y="392"/>
                  </a:lnTo>
                  <a:lnTo>
                    <a:pt x="484" y="302"/>
                  </a:lnTo>
                  <a:lnTo>
                    <a:pt x="478" y="225"/>
                  </a:lnTo>
                  <a:lnTo>
                    <a:pt x="451" y="154"/>
                  </a:lnTo>
                  <a:lnTo>
                    <a:pt x="412" y="96"/>
                  </a:lnTo>
                  <a:lnTo>
                    <a:pt x="353" y="58"/>
                  </a:lnTo>
                  <a:lnTo>
                    <a:pt x="275" y="45"/>
                  </a:lnTo>
                  <a:lnTo>
                    <a:pt x="209" y="58"/>
                  </a:lnTo>
                  <a:lnTo>
                    <a:pt x="144" y="90"/>
                  </a:lnTo>
                  <a:lnTo>
                    <a:pt x="91" y="135"/>
                  </a:lnTo>
                  <a:lnTo>
                    <a:pt x="59" y="206"/>
                  </a:lnTo>
                  <a:lnTo>
                    <a:pt x="78" y="206"/>
                  </a:lnTo>
                  <a:lnTo>
                    <a:pt x="104" y="206"/>
                  </a:lnTo>
                  <a:lnTo>
                    <a:pt x="124" y="218"/>
                  </a:lnTo>
                  <a:lnTo>
                    <a:pt x="144" y="231"/>
                  </a:lnTo>
                  <a:lnTo>
                    <a:pt x="157" y="244"/>
                  </a:lnTo>
                  <a:lnTo>
                    <a:pt x="163" y="263"/>
                  </a:lnTo>
                  <a:lnTo>
                    <a:pt x="163" y="283"/>
                  </a:lnTo>
                  <a:lnTo>
                    <a:pt x="163" y="309"/>
                  </a:lnTo>
                  <a:lnTo>
                    <a:pt x="150" y="328"/>
                  </a:lnTo>
                  <a:lnTo>
                    <a:pt x="137" y="347"/>
                  </a:lnTo>
                  <a:lnTo>
                    <a:pt x="124" y="354"/>
                  </a:lnTo>
                  <a:lnTo>
                    <a:pt x="111" y="360"/>
                  </a:lnTo>
                  <a:lnTo>
                    <a:pt x="91" y="366"/>
                  </a:lnTo>
                  <a:lnTo>
                    <a:pt x="85" y="366"/>
                  </a:lnTo>
                  <a:lnTo>
                    <a:pt x="78" y="366"/>
                  </a:lnTo>
                  <a:lnTo>
                    <a:pt x="72" y="366"/>
                  </a:lnTo>
                  <a:lnTo>
                    <a:pt x="59" y="366"/>
                  </a:lnTo>
                  <a:lnTo>
                    <a:pt x="46" y="360"/>
                  </a:lnTo>
                  <a:lnTo>
                    <a:pt x="32" y="354"/>
                  </a:lnTo>
                  <a:lnTo>
                    <a:pt x="19" y="341"/>
                  </a:lnTo>
                  <a:lnTo>
                    <a:pt x="6" y="328"/>
                  </a:lnTo>
                  <a:lnTo>
                    <a:pt x="0" y="309"/>
                  </a:lnTo>
                  <a:lnTo>
                    <a:pt x="0" y="283"/>
                  </a:lnTo>
                  <a:lnTo>
                    <a:pt x="13" y="199"/>
                  </a:lnTo>
                  <a:lnTo>
                    <a:pt x="52" y="122"/>
                  </a:lnTo>
                  <a:lnTo>
                    <a:pt x="111" y="58"/>
                  </a:lnTo>
                  <a:lnTo>
                    <a:pt x="196" y="13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8738" y="4714"/>
              <a:ext cx="190" cy="46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31" y="6"/>
                </a:cxn>
                <a:cxn ang="0">
                  <a:pos x="164" y="38"/>
                </a:cxn>
                <a:cxn ang="0">
                  <a:pos x="183" y="90"/>
                </a:cxn>
                <a:cxn ang="0">
                  <a:pos x="190" y="161"/>
                </a:cxn>
                <a:cxn ang="0">
                  <a:pos x="190" y="161"/>
                </a:cxn>
                <a:cxn ang="0">
                  <a:pos x="177" y="244"/>
                </a:cxn>
                <a:cxn ang="0">
                  <a:pos x="157" y="322"/>
                </a:cxn>
                <a:cxn ang="0">
                  <a:pos x="125" y="380"/>
                </a:cxn>
                <a:cxn ang="0">
                  <a:pos x="92" y="425"/>
                </a:cxn>
                <a:cxn ang="0">
                  <a:pos x="59" y="457"/>
                </a:cxn>
                <a:cxn ang="0">
                  <a:pos x="46" y="463"/>
                </a:cxn>
                <a:cxn ang="0">
                  <a:pos x="39" y="463"/>
                </a:cxn>
                <a:cxn ang="0">
                  <a:pos x="33" y="457"/>
                </a:cxn>
                <a:cxn ang="0">
                  <a:pos x="26" y="450"/>
                </a:cxn>
                <a:cxn ang="0">
                  <a:pos x="26" y="444"/>
                </a:cxn>
                <a:cxn ang="0">
                  <a:pos x="33" y="437"/>
                </a:cxn>
                <a:cxn ang="0">
                  <a:pos x="33" y="431"/>
                </a:cxn>
                <a:cxn ang="0">
                  <a:pos x="46" y="425"/>
                </a:cxn>
                <a:cxn ang="0">
                  <a:pos x="98" y="360"/>
                </a:cxn>
                <a:cxn ang="0">
                  <a:pos x="138" y="270"/>
                </a:cxn>
                <a:cxn ang="0">
                  <a:pos x="151" y="161"/>
                </a:cxn>
                <a:cxn ang="0">
                  <a:pos x="151" y="148"/>
                </a:cxn>
                <a:cxn ang="0">
                  <a:pos x="151" y="141"/>
                </a:cxn>
                <a:cxn ang="0">
                  <a:pos x="151" y="141"/>
                </a:cxn>
                <a:cxn ang="0">
                  <a:pos x="151" y="135"/>
                </a:cxn>
                <a:cxn ang="0">
                  <a:pos x="151" y="135"/>
                </a:cxn>
                <a:cxn ang="0">
                  <a:pos x="144" y="141"/>
                </a:cxn>
                <a:cxn ang="0">
                  <a:pos x="144" y="141"/>
                </a:cxn>
                <a:cxn ang="0">
                  <a:pos x="125" y="154"/>
                </a:cxn>
                <a:cxn ang="0">
                  <a:pos x="105" y="161"/>
                </a:cxn>
                <a:cxn ang="0">
                  <a:pos x="85" y="161"/>
                </a:cxn>
                <a:cxn ang="0">
                  <a:pos x="66" y="161"/>
                </a:cxn>
                <a:cxn ang="0">
                  <a:pos x="39" y="148"/>
                </a:cxn>
                <a:cxn ang="0">
                  <a:pos x="26" y="135"/>
                </a:cxn>
                <a:cxn ang="0">
                  <a:pos x="13" y="122"/>
                </a:cxn>
                <a:cxn ang="0">
                  <a:pos x="7" y="103"/>
                </a:cxn>
                <a:cxn ang="0">
                  <a:pos x="0" y="77"/>
                </a:cxn>
                <a:cxn ang="0">
                  <a:pos x="7" y="58"/>
                </a:cxn>
                <a:cxn ang="0">
                  <a:pos x="13" y="38"/>
                </a:cxn>
                <a:cxn ang="0">
                  <a:pos x="26" y="26"/>
                </a:cxn>
                <a:cxn ang="0">
                  <a:pos x="39" y="13"/>
                </a:cxn>
                <a:cxn ang="0">
                  <a:pos x="66" y="0"/>
                </a:cxn>
                <a:cxn ang="0">
                  <a:pos x="85" y="0"/>
                </a:cxn>
              </a:cxnLst>
              <a:rect l="0" t="0" r="r" b="b"/>
              <a:pathLst>
                <a:path w="190" h="463">
                  <a:moveTo>
                    <a:pt x="85" y="0"/>
                  </a:moveTo>
                  <a:lnTo>
                    <a:pt x="131" y="6"/>
                  </a:lnTo>
                  <a:lnTo>
                    <a:pt x="164" y="38"/>
                  </a:lnTo>
                  <a:lnTo>
                    <a:pt x="183" y="90"/>
                  </a:lnTo>
                  <a:lnTo>
                    <a:pt x="190" y="161"/>
                  </a:lnTo>
                  <a:lnTo>
                    <a:pt x="190" y="161"/>
                  </a:lnTo>
                  <a:lnTo>
                    <a:pt x="177" y="244"/>
                  </a:lnTo>
                  <a:lnTo>
                    <a:pt x="157" y="322"/>
                  </a:lnTo>
                  <a:lnTo>
                    <a:pt x="125" y="380"/>
                  </a:lnTo>
                  <a:lnTo>
                    <a:pt x="92" y="425"/>
                  </a:lnTo>
                  <a:lnTo>
                    <a:pt x="59" y="457"/>
                  </a:lnTo>
                  <a:lnTo>
                    <a:pt x="46" y="463"/>
                  </a:lnTo>
                  <a:lnTo>
                    <a:pt x="39" y="463"/>
                  </a:lnTo>
                  <a:lnTo>
                    <a:pt x="33" y="457"/>
                  </a:lnTo>
                  <a:lnTo>
                    <a:pt x="26" y="450"/>
                  </a:lnTo>
                  <a:lnTo>
                    <a:pt x="26" y="444"/>
                  </a:lnTo>
                  <a:lnTo>
                    <a:pt x="33" y="437"/>
                  </a:lnTo>
                  <a:lnTo>
                    <a:pt x="33" y="431"/>
                  </a:lnTo>
                  <a:lnTo>
                    <a:pt x="46" y="425"/>
                  </a:lnTo>
                  <a:lnTo>
                    <a:pt x="98" y="360"/>
                  </a:lnTo>
                  <a:lnTo>
                    <a:pt x="138" y="270"/>
                  </a:lnTo>
                  <a:lnTo>
                    <a:pt x="151" y="161"/>
                  </a:lnTo>
                  <a:lnTo>
                    <a:pt x="151" y="148"/>
                  </a:lnTo>
                  <a:lnTo>
                    <a:pt x="151" y="141"/>
                  </a:lnTo>
                  <a:lnTo>
                    <a:pt x="151" y="141"/>
                  </a:lnTo>
                  <a:lnTo>
                    <a:pt x="151" y="135"/>
                  </a:lnTo>
                  <a:lnTo>
                    <a:pt x="151" y="135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25" y="154"/>
                  </a:lnTo>
                  <a:lnTo>
                    <a:pt x="105" y="161"/>
                  </a:lnTo>
                  <a:lnTo>
                    <a:pt x="85" y="161"/>
                  </a:lnTo>
                  <a:lnTo>
                    <a:pt x="66" y="161"/>
                  </a:lnTo>
                  <a:lnTo>
                    <a:pt x="39" y="148"/>
                  </a:lnTo>
                  <a:lnTo>
                    <a:pt x="26" y="135"/>
                  </a:lnTo>
                  <a:lnTo>
                    <a:pt x="13" y="122"/>
                  </a:lnTo>
                  <a:lnTo>
                    <a:pt x="7" y="103"/>
                  </a:lnTo>
                  <a:lnTo>
                    <a:pt x="0" y="77"/>
                  </a:lnTo>
                  <a:lnTo>
                    <a:pt x="7" y="58"/>
                  </a:lnTo>
                  <a:lnTo>
                    <a:pt x="13" y="38"/>
                  </a:lnTo>
                  <a:lnTo>
                    <a:pt x="26" y="26"/>
                  </a:lnTo>
                  <a:lnTo>
                    <a:pt x="39" y="13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9458" y="3839"/>
              <a:ext cx="524" cy="103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308" y="0"/>
                </a:cxn>
                <a:cxn ang="0">
                  <a:pos x="314" y="0"/>
                </a:cxn>
                <a:cxn ang="0">
                  <a:pos x="321" y="6"/>
                </a:cxn>
                <a:cxn ang="0">
                  <a:pos x="321" y="19"/>
                </a:cxn>
                <a:cxn ang="0">
                  <a:pos x="321" y="38"/>
                </a:cxn>
                <a:cxn ang="0">
                  <a:pos x="321" y="38"/>
                </a:cxn>
                <a:cxn ang="0">
                  <a:pos x="321" y="913"/>
                </a:cxn>
                <a:cxn ang="0">
                  <a:pos x="327" y="946"/>
                </a:cxn>
                <a:cxn ang="0">
                  <a:pos x="334" y="965"/>
                </a:cxn>
                <a:cxn ang="0">
                  <a:pos x="360" y="978"/>
                </a:cxn>
                <a:cxn ang="0">
                  <a:pos x="399" y="984"/>
                </a:cxn>
                <a:cxn ang="0">
                  <a:pos x="471" y="991"/>
                </a:cxn>
                <a:cxn ang="0">
                  <a:pos x="524" y="991"/>
                </a:cxn>
                <a:cxn ang="0">
                  <a:pos x="524" y="1036"/>
                </a:cxn>
                <a:cxn ang="0">
                  <a:pos x="471" y="1036"/>
                </a:cxn>
                <a:cxn ang="0">
                  <a:pos x="399" y="1036"/>
                </a:cxn>
                <a:cxn ang="0">
                  <a:pos x="327" y="1036"/>
                </a:cxn>
                <a:cxn ang="0">
                  <a:pos x="269" y="1036"/>
                </a:cxn>
                <a:cxn ang="0">
                  <a:pos x="203" y="1036"/>
                </a:cxn>
                <a:cxn ang="0">
                  <a:pos x="131" y="1036"/>
                </a:cxn>
                <a:cxn ang="0">
                  <a:pos x="59" y="1036"/>
                </a:cxn>
                <a:cxn ang="0">
                  <a:pos x="7" y="1036"/>
                </a:cxn>
                <a:cxn ang="0">
                  <a:pos x="7" y="991"/>
                </a:cxn>
                <a:cxn ang="0">
                  <a:pos x="59" y="991"/>
                </a:cxn>
                <a:cxn ang="0">
                  <a:pos x="131" y="984"/>
                </a:cxn>
                <a:cxn ang="0">
                  <a:pos x="170" y="978"/>
                </a:cxn>
                <a:cxn ang="0">
                  <a:pos x="197" y="965"/>
                </a:cxn>
                <a:cxn ang="0">
                  <a:pos x="203" y="946"/>
                </a:cxn>
                <a:cxn ang="0">
                  <a:pos x="203" y="913"/>
                </a:cxn>
                <a:cxn ang="0">
                  <a:pos x="203" y="103"/>
                </a:cxn>
                <a:cxn ang="0">
                  <a:pos x="125" y="135"/>
                </a:cxn>
                <a:cxn ang="0">
                  <a:pos x="46" y="141"/>
                </a:cxn>
                <a:cxn ang="0">
                  <a:pos x="0" y="148"/>
                </a:cxn>
                <a:cxn ang="0">
                  <a:pos x="0" y="96"/>
                </a:cxn>
                <a:cxn ang="0">
                  <a:pos x="39" y="96"/>
                </a:cxn>
                <a:cxn ang="0">
                  <a:pos x="92" y="90"/>
                </a:cxn>
                <a:cxn ang="0">
                  <a:pos x="157" y="77"/>
                </a:cxn>
                <a:cxn ang="0">
                  <a:pos x="223" y="45"/>
                </a:cxn>
                <a:cxn ang="0">
                  <a:pos x="288" y="0"/>
                </a:cxn>
              </a:cxnLst>
              <a:rect l="0" t="0" r="r" b="b"/>
              <a:pathLst>
                <a:path w="524" h="1036">
                  <a:moveTo>
                    <a:pt x="288" y="0"/>
                  </a:moveTo>
                  <a:lnTo>
                    <a:pt x="308" y="0"/>
                  </a:lnTo>
                  <a:lnTo>
                    <a:pt x="314" y="0"/>
                  </a:lnTo>
                  <a:lnTo>
                    <a:pt x="321" y="6"/>
                  </a:lnTo>
                  <a:lnTo>
                    <a:pt x="321" y="19"/>
                  </a:lnTo>
                  <a:lnTo>
                    <a:pt x="321" y="38"/>
                  </a:lnTo>
                  <a:lnTo>
                    <a:pt x="321" y="38"/>
                  </a:lnTo>
                  <a:lnTo>
                    <a:pt x="321" y="913"/>
                  </a:lnTo>
                  <a:lnTo>
                    <a:pt x="327" y="946"/>
                  </a:lnTo>
                  <a:lnTo>
                    <a:pt x="334" y="965"/>
                  </a:lnTo>
                  <a:lnTo>
                    <a:pt x="360" y="978"/>
                  </a:lnTo>
                  <a:lnTo>
                    <a:pt x="399" y="984"/>
                  </a:lnTo>
                  <a:lnTo>
                    <a:pt x="471" y="991"/>
                  </a:lnTo>
                  <a:lnTo>
                    <a:pt x="524" y="991"/>
                  </a:lnTo>
                  <a:lnTo>
                    <a:pt x="524" y="1036"/>
                  </a:lnTo>
                  <a:lnTo>
                    <a:pt x="471" y="1036"/>
                  </a:lnTo>
                  <a:lnTo>
                    <a:pt x="399" y="1036"/>
                  </a:lnTo>
                  <a:lnTo>
                    <a:pt x="327" y="1036"/>
                  </a:lnTo>
                  <a:lnTo>
                    <a:pt x="269" y="1036"/>
                  </a:lnTo>
                  <a:lnTo>
                    <a:pt x="203" y="1036"/>
                  </a:lnTo>
                  <a:lnTo>
                    <a:pt x="131" y="1036"/>
                  </a:lnTo>
                  <a:lnTo>
                    <a:pt x="59" y="1036"/>
                  </a:lnTo>
                  <a:lnTo>
                    <a:pt x="7" y="1036"/>
                  </a:lnTo>
                  <a:lnTo>
                    <a:pt x="7" y="991"/>
                  </a:lnTo>
                  <a:lnTo>
                    <a:pt x="59" y="991"/>
                  </a:lnTo>
                  <a:lnTo>
                    <a:pt x="131" y="984"/>
                  </a:lnTo>
                  <a:lnTo>
                    <a:pt x="170" y="978"/>
                  </a:lnTo>
                  <a:lnTo>
                    <a:pt x="197" y="965"/>
                  </a:lnTo>
                  <a:lnTo>
                    <a:pt x="203" y="946"/>
                  </a:lnTo>
                  <a:lnTo>
                    <a:pt x="203" y="913"/>
                  </a:lnTo>
                  <a:lnTo>
                    <a:pt x="203" y="103"/>
                  </a:lnTo>
                  <a:lnTo>
                    <a:pt x="125" y="135"/>
                  </a:lnTo>
                  <a:lnTo>
                    <a:pt x="46" y="141"/>
                  </a:lnTo>
                  <a:lnTo>
                    <a:pt x="0" y="148"/>
                  </a:lnTo>
                  <a:lnTo>
                    <a:pt x="0" y="96"/>
                  </a:lnTo>
                  <a:lnTo>
                    <a:pt x="39" y="96"/>
                  </a:lnTo>
                  <a:lnTo>
                    <a:pt x="92" y="90"/>
                  </a:lnTo>
                  <a:lnTo>
                    <a:pt x="157" y="77"/>
                  </a:lnTo>
                  <a:lnTo>
                    <a:pt x="223" y="4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71" name="Freeform 47"/>
            <p:cNvSpPr>
              <a:spLocks noEditPoints="1"/>
            </p:cNvSpPr>
            <p:nvPr/>
          </p:nvSpPr>
          <p:spPr bwMode="auto">
            <a:xfrm>
              <a:off x="10211" y="3703"/>
              <a:ext cx="366" cy="1564"/>
            </a:xfrm>
            <a:custGeom>
              <a:avLst/>
              <a:gdLst/>
              <a:ahLst/>
              <a:cxnLst>
                <a:cxn ang="0">
                  <a:pos x="366" y="786"/>
                </a:cxn>
                <a:cxn ang="0">
                  <a:pos x="366" y="786"/>
                </a:cxn>
                <a:cxn ang="0">
                  <a:pos x="366" y="786"/>
                </a:cxn>
                <a:cxn ang="0">
                  <a:pos x="366" y="786"/>
                </a:cxn>
                <a:cxn ang="0">
                  <a:pos x="20" y="0"/>
                </a:cxn>
                <a:cxn ang="0">
                  <a:pos x="33" y="7"/>
                </a:cxn>
                <a:cxn ang="0">
                  <a:pos x="65" y="33"/>
                </a:cxn>
                <a:cxn ang="0">
                  <a:pos x="111" y="78"/>
                </a:cxn>
                <a:cxn ang="0">
                  <a:pos x="164" y="136"/>
                </a:cxn>
                <a:cxn ang="0">
                  <a:pos x="216" y="206"/>
                </a:cxn>
                <a:cxn ang="0">
                  <a:pos x="262" y="297"/>
                </a:cxn>
                <a:cxn ang="0">
                  <a:pos x="321" y="432"/>
                </a:cxn>
                <a:cxn ang="0">
                  <a:pos x="347" y="560"/>
                </a:cxn>
                <a:cxn ang="0">
                  <a:pos x="366" y="683"/>
                </a:cxn>
                <a:cxn ang="0">
                  <a:pos x="366" y="786"/>
                </a:cxn>
                <a:cxn ang="0">
                  <a:pos x="360" y="927"/>
                </a:cxn>
                <a:cxn ang="0">
                  <a:pos x="334" y="1088"/>
                </a:cxn>
                <a:cxn ang="0">
                  <a:pos x="268" y="1262"/>
                </a:cxn>
                <a:cxn ang="0">
                  <a:pos x="216" y="1352"/>
                </a:cxn>
                <a:cxn ang="0">
                  <a:pos x="164" y="1429"/>
                </a:cxn>
                <a:cxn ang="0">
                  <a:pos x="111" y="1487"/>
                </a:cxn>
                <a:cxn ang="0">
                  <a:pos x="65" y="1532"/>
                </a:cxn>
                <a:cxn ang="0">
                  <a:pos x="33" y="1558"/>
                </a:cxn>
                <a:cxn ang="0">
                  <a:pos x="20" y="1564"/>
                </a:cxn>
                <a:cxn ang="0">
                  <a:pos x="6" y="1564"/>
                </a:cxn>
                <a:cxn ang="0">
                  <a:pos x="0" y="1558"/>
                </a:cxn>
                <a:cxn ang="0">
                  <a:pos x="0" y="1551"/>
                </a:cxn>
                <a:cxn ang="0">
                  <a:pos x="0" y="1545"/>
                </a:cxn>
                <a:cxn ang="0">
                  <a:pos x="0" y="1545"/>
                </a:cxn>
                <a:cxn ang="0">
                  <a:pos x="6" y="1539"/>
                </a:cxn>
                <a:cxn ang="0">
                  <a:pos x="13" y="1532"/>
                </a:cxn>
                <a:cxn ang="0">
                  <a:pos x="20" y="1526"/>
                </a:cxn>
                <a:cxn ang="0">
                  <a:pos x="111" y="1416"/>
                </a:cxn>
                <a:cxn ang="0">
                  <a:pos x="177" y="1300"/>
                </a:cxn>
                <a:cxn ang="0">
                  <a:pos x="222" y="1178"/>
                </a:cxn>
                <a:cxn ang="0">
                  <a:pos x="255" y="1049"/>
                </a:cxn>
                <a:cxn ang="0">
                  <a:pos x="268" y="914"/>
                </a:cxn>
                <a:cxn ang="0">
                  <a:pos x="275" y="786"/>
                </a:cxn>
                <a:cxn ang="0">
                  <a:pos x="268" y="599"/>
                </a:cxn>
                <a:cxn ang="0">
                  <a:pos x="236" y="432"/>
                </a:cxn>
                <a:cxn ang="0">
                  <a:pos x="183" y="284"/>
                </a:cxn>
                <a:cxn ang="0">
                  <a:pos x="118" y="155"/>
                </a:cxn>
                <a:cxn ang="0">
                  <a:pos x="26" y="52"/>
                </a:cxn>
                <a:cxn ang="0">
                  <a:pos x="13" y="39"/>
                </a:cxn>
                <a:cxn ang="0">
                  <a:pos x="6" y="33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20" y="0"/>
                </a:cxn>
              </a:cxnLst>
              <a:rect l="0" t="0" r="r" b="b"/>
              <a:pathLst>
                <a:path w="366" h="1564">
                  <a:moveTo>
                    <a:pt x="366" y="786"/>
                  </a:moveTo>
                  <a:lnTo>
                    <a:pt x="366" y="786"/>
                  </a:lnTo>
                  <a:lnTo>
                    <a:pt x="366" y="786"/>
                  </a:lnTo>
                  <a:lnTo>
                    <a:pt x="366" y="786"/>
                  </a:lnTo>
                  <a:close/>
                  <a:moveTo>
                    <a:pt x="20" y="0"/>
                  </a:moveTo>
                  <a:lnTo>
                    <a:pt x="33" y="7"/>
                  </a:lnTo>
                  <a:lnTo>
                    <a:pt x="65" y="33"/>
                  </a:lnTo>
                  <a:lnTo>
                    <a:pt x="111" y="78"/>
                  </a:lnTo>
                  <a:lnTo>
                    <a:pt x="164" y="136"/>
                  </a:lnTo>
                  <a:lnTo>
                    <a:pt x="216" y="206"/>
                  </a:lnTo>
                  <a:lnTo>
                    <a:pt x="262" y="297"/>
                  </a:lnTo>
                  <a:lnTo>
                    <a:pt x="321" y="432"/>
                  </a:lnTo>
                  <a:lnTo>
                    <a:pt x="347" y="560"/>
                  </a:lnTo>
                  <a:lnTo>
                    <a:pt x="366" y="683"/>
                  </a:lnTo>
                  <a:lnTo>
                    <a:pt x="366" y="786"/>
                  </a:lnTo>
                  <a:lnTo>
                    <a:pt x="360" y="927"/>
                  </a:lnTo>
                  <a:lnTo>
                    <a:pt x="334" y="1088"/>
                  </a:lnTo>
                  <a:lnTo>
                    <a:pt x="268" y="1262"/>
                  </a:lnTo>
                  <a:lnTo>
                    <a:pt x="216" y="1352"/>
                  </a:lnTo>
                  <a:lnTo>
                    <a:pt x="164" y="1429"/>
                  </a:lnTo>
                  <a:lnTo>
                    <a:pt x="111" y="1487"/>
                  </a:lnTo>
                  <a:lnTo>
                    <a:pt x="65" y="1532"/>
                  </a:lnTo>
                  <a:lnTo>
                    <a:pt x="33" y="1558"/>
                  </a:lnTo>
                  <a:lnTo>
                    <a:pt x="20" y="1564"/>
                  </a:lnTo>
                  <a:lnTo>
                    <a:pt x="6" y="1564"/>
                  </a:lnTo>
                  <a:lnTo>
                    <a:pt x="0" y="1558"/>
                  </a:lnTo>
                  <a:lnTo>
                    <a:pt x="0" y="1551"/>
                  </a:lnTo>
                  <a:lnTo>
                    <a:pt x="0" y="1545"/>
                  </a:lnTo>
                  <a:lnTo>
                    <a:pt x="0" y="1545"/>
                  </a:lnTo>
                  <a:lnTo>
                    <a:pt x="6" y="1539"/>
                  </a:lnTo>
                  <a:lnTo>
                    <a:pt x="13" y="1532"/>
                  </a:lnTo>
                  <a:lnTo>
                    <a:pt x="20" y="1526"/>
                  </a:lnTo>
                  <a:lnTo>
                    <a:pt x="111" y="1416"/>
                  </a:lnTo>
                  <a:lnTo>
                    <a:pt x="177" y="1300"/>
                  </a:lnTo>
                  <a:lnTo>
                    <a:pt x="222" y="1178"/>
                  </a:lnTo>
                  <a:lnTo>
                    <a:pt x="255" y="1049"/>
                  </a:lnTo>
                  <a:lnTo>
                    <a:pt x="268" y="914"/>
                  </a:lnTo>
                  <a:lnTo>
                    <a:pt x="275" y="786"/>
                  </a:lnTo>
                  <a:lnTo>
                    <a:pt x="268" y="599"/>
                  </a:lnTo>
                  <a:lnTo>
                    <a:pt x="236" y="432"/>
                  </a:lnTo>
                  <a:lnTo>
                    <a:pt x="183" y="284"/>
                  </a:lnTo>
                  <a:lnTo>
                    <a:pt x="118" y="155"/>
                  </a:lnTo>
                  <a:lnTo>
                    <a:pt x="26" y="52"/>
                  </a:lnTo>
                  <a:lnTo>
                    <a:pt x="13" y="39"/>
                  </a:lnTo>
                  <a:lnTo>
                    <a:pt x="6" y="33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7"/>
                  </a:lnTo>
                  <a:lnTo>
                    <a:pt x="6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72" name="Freeform 48"/>
            <p:cNvSpPr>
              <a:spLocks noEditPoints="1"/>
            </p:cNvSpPr>
            <p:nvPr/>
          </p:nvSpPr>
          <p:spPr bwMode="auto">
            <a:xfrm>
              <a:off x="11167" y="3967"/>
              <a:ext cx="1060" cy="1043"/>
            </a:xfrm>
            <a:custGeom>
              <a:avLst/>
              <a:gdLst/>
              <a:ahLst/>
              <a:cxnLst>
                <a:cxn ang="0">
                  <a:pos x="549" y="541"/>
                </a:cxn>
                <a:cxn ang="0">
                  <a:pos x="549" y="998"/>
                </a:cxn>
                <a:cxn ang="0">
                  <a:pos x="667" y="979"/>
                </a:cxn>
                <a:cxn ang="0">
                  <a:pos x="778" y="933"/>
                </a:cxn>
                <a:cxn ang="0">
                  <a:pos x="870" y="863"/>
                </a:cxn>
                <a:cxn ang="0">
                  <a:pos x="949" y="773"/>
                </a:cxn>
                <a:cxn ang="0">
                  <a:pos x="1001" y="663"/>
                </a:cxn>
                <a:cxn ang="0">
                  <a:pos x="1021" y="541"/>
                </a:cxn>
                <a:cxn ang="0">
                  <a:pos x="549" y="541"/>
                </a:cxn>
                <a:cxn ang="0">
                  <a:pos x="39" y="541"/>
                </a:cxn>
                <a:cxn ang="0">
                  <a:pos x="58" y="663"/>
                </a:cxn>
                <a:cxn ang="0">
                  <a:pos x="117" y="773"/>
                </a:cxn>
                <a:cxn ang="0">
                  <a:pos x="189" y="863"/>
                </a:cxn>
                <a:cxn ang="0">
                  <a:pos x="281" y="933"/>
                </a:cxn>
                <a:cxn ang="0">
                  <a:pos x="392" y="979"/>
                </a:cxn>
                <a:cxn ang="0">
                  <a:pos x="510" y="998"/>
                </a:cxn>
                <a:cxn ang="0">
                  <a:pos x="510" y="541"/>
                </a:cxn>
                <a:cxn ang="0">
                  <a:pos x="39" y="541"/>
                </a:cxn>
                <a:cxn ang="0">
                  <a:pos x="549" y="39"/>
                </a:cxn>
                <a:cxn ang="0">
                  <a:pos x="549" y="496"/>
                </a:cxn>
                <a:cxn ang="0">
                  <a:pos x="1021" y="496"/>
                </a:cxn>
                <a:cxn ang="0">
                  <a:pos x="1001" y="374"/>
                </a:cxn>
                <a:cxn ang="0">
                  <a:pos x="949" y="264"/>
                </a:cxn>
                <a:cxn ang="0">
                  <a:pos x="877" y="174"/>
                </a:cxn>
                <a:cxn ang="0">
                  <a:pos x="778" y="103"/>
                </a:cxn>
                <a:cxn ang="0">
                  <a:pos x="674" y="58"/>
                </a:cxn>
                <a:cxn ang="0">
                  <a:pos x="549" y="39"/>
                </a:cxn>
                <a:cxn ang="0">
                  <a:pos x="510" y="39"/>
                </a:cxn>
                <a:cxn ang="0">
                  <a:pos x="392" y="58"/>
                </a:cxn>
                <a:cxn ang="0">
                  <a:pos x="281" y="103"/>
                </a:cxn>
                <a:cxn ang="0">
                  <a:pos x="189" y="174"/>
                </a:cxn>
                <a:cxn ang="0">
                  <a:pos x="117" y="264"/>
                </a:cxn>
                <a:cxn ang="0">
                  <a:pos x="58" y="374"/>
                </a:cxn>
                <a:cxn ang="0">
                  <a:pos x="39" y="496"/>
                </a:cxn>
                <a:cxn ang="0">
                  <a:pos x="510" y="496"/>
                </a:cxn>
                <a:cxn ang="0">
                  <a:pos x="510" y="39"/>
                </a:cxn>
                <a:cxn ang="0">
                  <a:pos x="536" y="0"/>
                </a:cxn>
                <a:cxn ang="0">
                  <a:pos x="674" y="13"/>
                </a:cxn>
                <a:cxn ang="0">
                  <a:pos x="798" y="71"/>
                </a:cxn>
                <a:cxn ang="0">
                  <a:pos x="909" y="148"/>
                </a:cxn>
                <a:cxn ang="0">
                  <a:pos x="988" y="258"/>
                </a:cxn>
                <a:cxn ang="0">
                  <a:pos x="1047" y="380"/>
                </a:cxn>
                <a:cxn ang="0">
                  <a:pos x="1060" y="522"/>
                </a:cxn>
                <a:cxn ang="0">
                  <a:pos x="1047" y="657"/>
                </a:cxn>
                <a:cxn ang="0">
                  <a:pos x="988" y="779"/>
                </a:cxn>
                <a:cxn ang="0">
                  <a:pos x="909" y="888"/>
                </a:cxn>
                <a:cxn ang="0">
                  <a:pos x="798" y="966"/>
                </a:cxn>
                <a:cxn ang="0">
                  <a:pos x="674" y="1024"/>
                </a:cxn>
                <a:cxn ang="0">
                  <a:pos x="530" y="1043"/>
                </a:cxn>
                <a:cxn ang="0">
                  <a:pos x="392" y="1024"/>
                </a:cxn>
                <a:cxn ang="0">
                  <a:pos x="261" y="966"/>
                </a:cxn>
                <a:cxn ang="0">
                  <a:pos x="157" y="888"/>
                </a:cxn>
                <a:cxn ang="0">
                  <a:pos x="72" y="779"/>
                </a:cxn>
                <a:cxn ang="0">
                  <a:pos x="19" y="657"/>
                </a:cxn>
                <a:cxn ang="0">
                  <a:pos x="0" y="522"/>
                </a:cxn>
                <a:cxn ang="0">
                  <a:pos x="19" y="380"/>
                </a:cxn>
                <a:cxn ang="0">
                  <a:pos x="72" y="258"/>
                </a:cxn>
                <a:cxn ang="0">
                  <a:pos x="157" y="148"/>
                </a:cxn>
                <a:cxn ang="0">
                  <a:pos x="261" y="71"/>
                </a:cxn>
                <a:cxn ang="0">
                  <a:pos x="392" y="20"/>
                </a:cxn>
                <a:cxn ang="0">
                  <a:pos x="536" y="0"/>
                </a:cxn>
              </a:cxnLst>
              <a:rect l="0" t="0" r="r" b="b"/>
              <a:pathLst>
                <a:path w="1060" h="1043">
                  <a:moveTo>
                    <a:pt x="549" y="541"/>
                  </a:moveTo>
                  <a:lnTo>
                    <a:pt x="549" y="998"/>
                  </a:lnTo>
                  <a:lnTo>
                    <a:pt x="667" y="979"/>
                  </a:lnTo>
                  <a:lnTo>
                    <a:pt x="778" y="933"/>
                  </a:lnTo>
                  <a:lnTo>
                    <a:pt x="870" y="863"/>
                  </a:lnTo>
                  <a:lnTo>
                    <a:pt x="949" y="773"/>
                  </a:lnTo>
                  <a:lnTo>
                    <a:pt x="1001" y="663"/>
                  </a:lnTo>
                  <a:lnTo>
                    <a:pt x="1021" y="541"/>
                  </a:lnTo>
                  <a:lnTo>
                    <a:pt x="549" y="541"/>
                  </a:lnTo>
                  <a:close/>
                  <a:moveTo>
                    <a:pt x="39" y="541"/>
                  </a:moveTo>
                  <a:lnTo>
                    <a:pt x="58" y="663"/>
                  </a:lnTo>
                  <a:lnTo>
                    <a:pt x="117" y="773"/>
                  </a:lnTo>
                  <a:lnTo>
                    <a:pt x="189" y="863"/>
                  </a:lnTo>
                  <a:lnTo>
                    <a:pt x="281" y="933"/>
                  </a:lnTo>
                  <a:lnTo>
                    <a:pt x="392" y="979"/>
                  </a:lnTo>
                  <a:lnTo>
                    <a:pt x="510" y="998"/>
                  </a:lnTo>
                  <a:lnTo>
                    <a:pt x="510" y="541"/>
                  </a:lnTo>
                  <a:lnTo>
                    <a:pt x="39" y="541"/>
                  </a:lnTo>
                  <a:close/>
                  <a:moveTo>
                    <a:pt x="549" y="39"/>
                  </a:moveTo>
                  <a:lnTo>
                    <a:pt x="549" y="496"/>
                  </a:lnTo>
                  <a:lnTo>
                    <a:pt x="1021" y="496"/>
                  </a:lnTo>
                  <a:lnTo>
                    <a:pt x="1001" y="374"/>
                  </a:lnTo>
                  <a:lnTo>
                    <a:pt x="949" y="264"/>
                  </a:lnTo>
                  <a:lnTo>
                    <a:pt x="877" y="174"/>
                  </a:lnTo>
                  <a:lnTo>
                    <a:pt x="778" y="103"/>
                  </a:lnTo>
                  <a:lnTo>
                    <a:pt x="674" y="58"/>
                  </a:lnTo>
                  <a:lnTo>
                    <a:pt x="549" y="39"/>
                  </a:lnTo>
                  <a:close/>
                  <a:moveTo>
                    <a:pt x="510" y="39"/>
                  </a:moveTo>
                  <a:lnTo>
                    <a:pt x="392" y="58"/>
                  </a:lnTo>
                  <a:lnTo>
                    <a:pt x="281" y="103"/>
                  </a:lnTo>
                  <a:lnTo>
                    <a:pt x="189" y="174"/>
                  </a:lnTo>
                  <a:lnTo>
                    <a:pt x="117" y="264"/>
                  </a:lnTo>
                  <a:lnTo>
                    <a:pt x="58" y="374"/>
                  </a:lnTo>
                  <a:lnTo>
                    <a:pt x="39" y="496"/>
                  </a:lnTo>
                  <a:lnTo>
                    <a:pt x="510" y="496"/>
                  </a:lnTo>
                  <a:lnTo>
                    <a:pt x="510" y="39"/>
                  </a:lnTo>
                  <a:close/>
                  <a:moveTo>
                    <a:pt x="536" y="0"/>
                  </a:moveTo>
                  <a:lnTo>
                    <a:pt x="674" y="13"/>
                  </a:lnTo>
                  <a:lnTo>
                    <a:pt x="798" y="71"/>
                  </a:lnTo>
                  <a:lnTo>
                    <a:pt x="909" y="148"/>
                  </a:lnTo>
                  <a:lnTo>
                    <a:pt x="988" y="258"/>
                  </a:lnTo>
                  <a:lnTo>
                    <a:pt x="1047" y="380"/>
                  </a:lnTo>
                  <a:lnTo>
                    <a:pt x="1060" y="522"/>
                  </a:lnTo>
                  <a:lnTo>
                    <a:pt x="1047" y="657"/>
                  </a:lnTo>
                  <a:lnTo>
                    <a:pt x="988" y="779"/>
                  </a:lnTo>
                  <a:lnTo>
                    <a:pt x="909" y="888"/>
                  </a:lnTo>
                  <a:lnTo>
                    <a:pt x="798" y="966"/>
                  </a:lnTo>
                  <a:lnTo>
                    <a:pt x="674" y="1024"/>
                  </a:lnTo>
                  <a:lnTo>
                    <a:pt x="530" y="1043"/>
                  </a:lnTo>
                  <a:lnTo>
                    <a:pt x="392" y="1024"/>
                  </a:lnTo>
                  <a:lnTo>
                    <a:pt x="261" y="966"/>
                  </a:lnTo>
                  <a:lnTo>
                    <a:pt x="157" y="888"/>
                  </a:lnTo>
                  <a:lnTo>
                    <a:pt x="72" y="779"/>
                  </a:lnTo>
                  <a:lnTo>
                    <a:pt x="19" y="657"/>
                  </a:lnTo>
                  <a:lnTo>
                    <a:pt x="0" y="522"/>
                  </a:lnTo>
                  <a:lnTo>
                    <a:pt x="19" y="380"/>
                  </a:lnTo>
                  <a:lnTo>
                    <a:pt x="72" y="258"/>
                  </a:lnTo>
                  <a:lnTo>
                    <a:pt x="157" y="148"/>
                  </a:lnTo>
                  <a:lnTo>
                    <a:pt x="261" y="71"/>
                  </a:lnTo>
                  <a:lnTo>
                    <a:pt x="392" y="20"/>
                  </a:lnTo>
                  <a:lnTo>
                    <a:pt x="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2829" y="3703"/>
              <a:ext cx="373" cy="1564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60" y="0"/>
                </a:cxn>
                <a:cxn ang="0">
                  <a:pos x="367" y="7"/>
                </a:cxn>
                <a:cxn ang="0">
                  <a:pos x="373" y="20"/>
                </a:cxn>
                <a:cxn ang="0">
                  <a:pos x="373" y="20"/>
                </a:cxn>
                <a:cxn ang="0">
                  <a:pos x="373" y="26"/>
                </a:cxn>
                <a:cxn ang="0">
                  <a:pos x="367" y="26"/>
                </a:cxn>
                <a:cxn ang="0">
                  <a:pos x="360" y="33"/>
                </a:cxn>
                <a:cxn ang="0">
                  <a:pos x="347" y="46"/>
                </a:cxn>
                <a:cxn ang="0">
                  <a:pos x="249" y="168"/>
                </a:cxn>
                <a:cxn ang="0">
                  <a:pos x="177" y="309"/>
                </a:cxn>
                <a:cxn ang="0">
                  <a:pos x="131" y="464"/>
                </a:cxn>
                <a:cxn ang="0">
                  <a:pos x="105" y="618"/>
                </a:cxn>
                <a:cxn ang="0">
                  <a:pos x="92" y="786"/>
                </a:cxn>
                <a:cxn ang="0">
                  <a:pos x="98" y="908"/>
                </a:cxn>
                <a:cxn ang="0">
                  <a:pos x="111" y="1037"/>
                </a:cxn>
                <a:cxn ang="0">
                  <a:pos x="144" y="1165"/>
                </a:cxn>
                <a:cxn ang="0">
                  <a:pos x="190" y="1288"/>
                </a:cxn>
                <a:cxn ang="0">
                  <a:pos x="255" y="1410"/>
                </a:cxn>
                <a:cxn ang="0">
                  <a:pos x="347" y="1513"/>
                </a:cxn>
                <a:cxn ang="0">
                  <a:pos x="360" y="1526"/>
                </a:cxn>
                <a:cxn ang="0">
                  <a:pos x="367" y="1539"/>
                </a:cxn>
                <a:cxn ang="0">
                  <a:pos x="373" y="1545"/>
                </a:cxn>
                <a:cxn ang="0">
                  <a:pos x="373" y="1545"/>
                </a:cxn>
                <a:cxn ang="0">
                  <a:pos x="373" y="1551"/>
                </a:cxn>
                <a:cxn ang="0">
                  <a:pos x="373" y="1551"/>
                </a:cxn>
                <a:cxn ang="0">
                  <a:pos x="367" y="1558"/>
                </a:cxn>
                <a:cxn ang="0">
                  <a:pos x="360" y="1564"/>
                </a:cxn>
                <a:cxn ang="0">
                  <a:pos x="354" y="1564"/>
                </a:cxn>
                <a:cxn ang="0">
                  <a:pos x="340" y="1558"/>
                </a:cxn>
                <a:cxn ang="0">
                  <a:pos x="308" y="1532"/>
                </a:cxn>
                <a:cxn ang="0">
                  <a:pos x="262" y="1487"/>
                </a:cxn>
                <a:cxn ang="0">
                  <a:pos x="210" y="1429"/>
                </a:cxn>
                <a:cxn ang="0">
                  <a:pos x="157" y="1358"/>
                </a:cxn>
                <a:cxn ang="0">
                  <a:pos x="105" y="1268"/>
                </a:cxn>
                <a:cxn ang="0">
                  <a:pos x="52" y="1140"/>
                </a:cxn>
                <a:cxn ang="0">
                  <a:pos x="20" y="1004"/>
                </a:cxn>
                <a:cxn ang="0">
                  <a:pos x="7" y="889"/>
                </a:cxn>
                <a:cxn ang="0">
                  <a:pos x="0" y="786"/>
                </a:cxn>
                <a:cxn ang="0">
                  <a:pos x="7" y="638"/>
                </a:cxn>
                <a:cxn ang="0">
                  <a:pos x="39" y="477"/>
                </a:cxn>
                <a:cxn ang="0">
                  <a:pos x="105" y="303"/>
                </a:cxn>
                <a:cxn ang="0">
                  <a:pos x="151" y="213"/>
                </a:cxn>
                <a:cxn ang="0">
                  <a:pos x="203" y="136"/>
                </a:cxn>
                <a:cxn ang="0">
                  <a:pos x="255" y="78"/>
                </a:cxn>
                <a:cxn ang="0">
                  <a:pos x="301" y="39"/>
                </a:cxn>
                <a:cxn ang="0">
                  <a:pos x="334" y="7"/>
                </a:cxn>
                <a:cxn ang="0">
                  <a:pos x="354" y="0"/>
                </a:cxn>
              </a:cxnLst>
              <a:rect l="0" t="0" r="r" b="b"/>
              <a:pathLst>
                <a:path w="373" h="1564">
                  <a:moveTo>
                    <a:pt x="354" y="0"/>
                  </a:moveTo>
                  <a:lnTo>
                    <a:pt x="360" y="0"/>
                  </a:lnTo>
                  <a:lnTo>
                    <a:pt x="367" y="7"/>
                  </a:lnTo>
                  <a:lnTo>
                    <a:pt x="373" y="20"/>
                  </a:lnTo>
                  <a:lnTo>
                    <a:pt x="373" y="20"/>
                  </a:lnTo>
                  <a:lnTo>
                    <a:pt x="373" y="26"/>
                  </a:lnTo>
                  <a:lnTo>
                    <a:pt x="367" y="26"/>
                  </a:lnTo>
                  <a:lnTo>
                    <a:pt x="360" y="33"/>
                  </a:lnTo>
                  <a:lnTo>
                    <a:pt x="347" y="46"/>
                  </a:lnTo>
                  <a:lnTo>
                    <a:pt x="249" y="168"/>
                  </a:lnTo>
                  <a:lnTo>
                    <a:pt x="177" y="309"/>
                  </a:lnTo>
                  <a:lnTo>
                    <a:pt x="131" y="464"/>
                  </a:lnTo>
                  <a:lnTo>
                    <a:pt x="105" y="618"/>
                  </a:lnTo>
                  <a:lnTo>
                    <a:pt x="92" y="786"/>
                  </a:lnTo>
                  <a:lnTo>
                    <a:pt x="98" y="908"/>
                  </a:lnTo>
                  <a:lnTo>
                    <a:pt x="111" y="1037"/>
                  </a:lnTo>
                  <a:lnTo>
                    <a:pt x="144" y="1165"/>
                  </a:lnTo>
                  <a:lnTo>
                    <a:pt x="190" y="1288"/>
                  </a:lnTo>
                  <a:lnTo>
                    <a:pt x="255" y="1410"/>
                  </a:lnTo>
                  <a:lnTo>
                    <a:pt x="347" y="1513"/>
                  </a:lnTo>
                  <a:lnTo>
                    <a:pt x="360" y="1526"/>
                  </a:lnTo>
                  <a:lnTo>
                    <a:pt x="367" y="1539"/>
                  </a:lnTo>
                  <a:lnTo>
                    <a:pt x="373" y="1545"/>
                  </a:lnTo>
                  <a:lnTo>
                    <a:pt x="373" y="1545"/>
                  </a:lnTo>
                  <a:lnTo>
                    <a:pt x="373" y="1551"/>
                  </a:lnTo>
                  <a:lnTo>
                    <a:pt x="373" y="1551"/>
                  </a:lnTo>
                  <a:lnTo>
                    <a:pt x="367" y="1558"/>
                  </a:lnTo>
                  <a:lnTo>
                    <a:pt x="360" y="1564"/>
                  </a:lnTo>
                  <a:lnTo>
                    <a:pt x="354" y="1564"/>
                  </a:lnTo>
                  <a:lnTo>
                    <a:pt x="340" y="1558"/>
                  </a:lnTo>
                  <a:lnTo>
                    <a:pt x="308" y="1532"/>
                  </a:lnTo>
                  <a:lnTo>
                    <a:pt x="262" y="1487"/>
                  </a:lnTo>
                  <a:lnTo>
                    <a:pt x="210" y="1429"/>
                  </a:lnTo>
                  <a:lnTo>
                    <a:pt x="157" y="1358"/>
                  </a:lnTo>
                  <a:lnTo>
                    <a:pt x="105" y="1268"/>
                  </a:lnTo>
                  <a:lnTo>
                    <a:pt x="52" y="1140"/>
                  </a:lnTo>
                  <a:lnTo>
                    <a:pt x="20" y="1004"/>
                  </a:lnTo>
                  <a:lnTo>
                    <a:pt x="7" y="889"/>
                  </a:lnTo>
                  <a:lnTo>
                    <a:pt x="0" y="786"/>
                  </a:lnTo>
                  <a:lnTo>
                    <a:pt x="7" y="638"/>
                  </a:lnTo>
                  <a:lnTo>
                    <a:pt x="39" y="477"/>
                  </a:lnTo>
                  <a:lnTo>
                    <a:pt x="105" y="303"/>
                  </a:lnTo>
                  <a:lnTo>
                    <a:pt x="151" y="213"/>
                  </a:lnTo>
                  <a:lnTo>
                    <a:pt x="203" y="136"/>
                  </a:lnTo>
                  <a:lnTo>
                    <a:pt x="255" y="78"/>
                  </a:lnTo>
                  <a:lnTo>
                    <a:pt x="301" y="39"/>
                  </a:lnTo>
                  <a:lnTo>
                    <a:pt x="334" y="7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13431" y="3839"/>
              <a:ext cx="524" cy="103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308" y="0"/>
                </a:cxn>
                <a:cxn ang="0">
                  <a:pos x="314" y="0"/>
                </a:cxn>
                <a:cxn ang="0">
                  <a:pos x="321" y="6"/>
                </a:cxn>
                <a:cxn ang="0">
                  <a:pos x="321" y="19"/>
                </a:cxn>
                <a:cxn ang="0">
                  <a:pos x="321" y="38"/>
                </a:cxn>
                <a:cxn ang="0">
                  <a:pos x="321" y="38"/>
                </a:cxn>
                <a:cxn ang="0">
                  <a:pos x="321" y="913"/>
                </a:cxn>
                <a:cxn ang="0">
                  <a:pos x="328" y="946"/>
                </a:cxn>
                <a:cxn ang="0">
                  <a:pos x="334" y="965"/>
                </a:cxn>
                <a:cxn ang="0">
                  <a:pos x="360" y="978"/>
                </a:cxn>
                <a:cxn ang="0">
                  <a:pos x="400" y="984"/>
                </a:cxn>
                <a:cxn ang="0">
                  <a:pos x="472" y="991"/>
                </a:cxn>
                <a:cxn ang="0">
                  <a:pos x="524" y="991"/>
                </a:cxn>
                <a:cxn ang="0">
                  <a:pos x="524" y="1036"/>
                </a:cxn>
                <a:cxn ang="0">
                  <a:pos x="472" y="1036"/>
                </a:cxn>
                <a:cxn ang="0">
                  <a:pos x="400" y="1036"/>
                </a:cxn>
                <a:cxn ang="0">
                  <a:pos x="328" y="1036"/>
                </a:cxn>
                <a:cxn ang="0">
                  <a:pos x="269" y="1036"/>
                </a:cxn>
                <a:cxn ang="0">
                  <a:pos x="210" y="1036"/>
                </a:cxn>
                <a:cxn ang="0">
                  <a:pos x="131" y="1036"/>
                </a:cxn>
                <a:cxn ang="0">
                  <a:pos x="59" y="1036"/>
                </a:cxn>
                <a:cxn ang="0">
                  <a:pos x="7" y="1036"/>
                </a:cxn>
                <a:cxn ang="0">
                  <a:pos x="7" y="991"/>
                </a:cxn>
                <a:cxn ang="0">
                  <a:pos x="59" y="991"/>
                </a:cxn>
                <a:cxn ang="0">
                  <a:pos x="131" y="984"/>
                </a:cxn>
                <a:cxn ang="0">
                  <a:pos x="170" y="978"/>
                </a:cxn>
                <a:cxn ang="0">
                  <a:pos x="197" y="965"/>
                </a:cxn>
                <a:cxn ang="0">
                  <a:pos x="203" y="946"/>
                </a:cxn>
                <a:cxn ang="0">
                  <a:pos x="210" y="913"/>
                </a:cxn>
                <a:cxn ang="0">
                  <a:pos x="210" y="103"/>
                </a:cxn>
                <a:cxn ang="0">
                  <a:pos x="125" y="135"/>
                </a:cxn>
                <a:cxn ang="0">
                  <a:pos x="46" y="141"/>
                </a:cxn>
                <a:cxn ang="0">
                  <a:pos x="0" y="148"/>
                </a:cxn>
                <a:cxn ang="0">
                  <a:pos x="0" y="96"/>
                </a:cxn>
                <a:cxn ang="0">
                  <a:pos x="40" y="96"/>
                </a:cxn>
                <a:cxn ang="0">
                  <a:pos x="92" y="90"/>
                </a:cxn>
                <a:cxn ang="0">
                  <a:pos x="157" y="77"/>
                </a:cxn>
                <a:cxn ang="0">
                  <a:pos x="223" y="45"/>
                </a:cxn>
                <a:cxn ang="0">
                  <a:pos x="288" y="0"/>
                </a:cxn>
              </a:cxnLst>
              <a:rect l="0" t="0" r="r" b="b"/>
              <a:pathLst>
                <a:path w="524" h="1036">
                  <a:moveTo>
                    <a:pt x="288" y="0"/>
                  </a:moveTo>
                  <a:lnTo>
                    <a:pt x="308" y="0"/>
                  </a:lnTo>
                  <a:lnTo>
                    <a:pt x="314" y="0"/>
                  </a:lnTo>
                  <a:lnTo>
                    <a:pt x="321" y="6"/>
                  </a:lnTo>
                  <a:lnTo>
                    <a:pt x="321" y="19"/>
                  </a:lnTo>
                  <a:lnTo>
                    <a:pt x="321" y="38"/>
                  </a:lnTo>
                  <a:lnTo>
                    <a:pt x="321" y="38"/>
                  </a:lnTo>
                  <a:lnTo>
                    <a:pt x="321" y="913"/>
                  </a:lnTo>
                  <a:lnTo>
                    <a:pt x="328" y="946"/>
                  </a:lnTo>
                  <a:lnTo>
                    <a:pt x="334" y="965"/>
                  </a:lnTo>
                  <a:lnTo>
                    <a:pt x="360" y="978"/>
                  </a:lnTo>
                  <a:lnTo>
                    <a:pt x="400" y="984"/>
                  </a:lnTo>
                  <a:lnTo>
                    <a:pt x="472" y="991"/>
                  </a:lnTo>
                  <a:lnTo>
                    <a:pt x="524" y="991"/>
                  </a:lnTo>
                  <a:lnTo>
                    <a:pt x="524" y="1036"/>
                  </a:lnTo>
                  <a:lnTo>
                    <a:pt x="472" y="1036"/>
                  </a:lnTo>
                  <a:lnTo>
                    <a:pt x="400" y="1036"/>
                  </a:lnTo>
                  <a:lnTo>
                    <a:pt x="328" y="1036"/>
                  </a:lnTo>
                  <a:lnTo>
                    <a:pt x="269" y="1036"/>
                  </a:lnTo>
                  <a:lnTo>
                    <a:pt x="210" y="1036"/>
                  </a:lnTo>
                  <a:lnTo>
                    <a:pt x="131" y="1036"/>
                  </a:lnTo>
                  <a:lnTo>
                    <a:pt x="59" y="1036"/>
                  </a:lnTo>
                  <a:lnTo>
                    <a:pt x="7" y="1036"/>
                  </a:lnTo>
                  <a:lnTo>
                    <a:pt x="7" y="991"/>
                  </a:lnTo>
                  <a:lnTo>
                    <a:pt x="59" y="991"/>
                  </a:lnTo>
                  <a:lnTo>
                    <a:pt x="131" y="984"/>
                  </a:lnTo>
                  <a:lnTo>
                    <a:pt x="170" y="978"/>
                  </a:lnTo>
                  <a:lnTo>
                    <a:pt x="197" y="965"/>
                  </a:lnTo>
                  <a:lnTo>
                    <a:pt x="203" y="946"/>
                  </a:lnTo>
                  <a:lnTo>
                    <a:pt x="210" y="913"/>
                  </a:lnTo>
                  <a:lnTo>
                    <a:pt x="210" y="103"/>
                  </a:lnTo>
                  <a:lnTo>
                    <a:pt x="125" y="135"/>
                  </a:lnTo>
                  <a:lnTo>
                    <a:pt x="46" y="141"/>
                  </a:lnTo>
                  <a:lnTo>
                    <a:pt x="0" y="148"/>
                  </a:lnTo>
                  <a:lnTo>
                    <a:pt x="0" y="96"/>
                  </a:lnTo>
                  <a:lnTo>
                    <a:pt x="40" y="96"/>
                  </a:lnTo>
                  <a:lnTo>
                    <a:pt x="92" y="90"/>
                  </a:lnTo>
                  <a:lnTo>
                    <a:pt x="157" y="77"/>
                  </a:lnTo>
                  <a:lnTo>
                    <a:pt x="223" y="4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4230" y="4714"/>
              <a:ext cx="183" cy="46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24" y="6"/>
                </a:cxn>
                <a:cxn ang="0">
                  <a:pos x="157" y="38"/>
                </a:cxn>
                <a:cxn ang="0">
                  <a:pos x="177" y="90"/>
                </a:cxn>
                <a:cxn ang="0">
                  <a:pos x="183" y="161"/>
                </a:cxn>
                <a:cxn ang="0">
                  <a:pos x="183" y="161"/>
                </a:cxn>
                <a:cxn ang="0">
                  <a:pos x="177" y="244"/>
                </a:cxn>
                <a:cxn ang="0">
                  <a:pos x="150" y="322"/>
                </a:cxn>
                <a:cxn ang="0">
                  <a:pos x="118" y="380"/>
                </a:cxn>
                <a:cxn ang="0">
                  <a:pos x="85" y="425"/>
                </a:cxn>
                <a:cxn ang="0">
                  <a:pos x="59" y="457"/>
                </a:cxn>
                <a:cxn ang="0">
                  <a:pos x="39" y="463"/>
                </a:cxn>
                <a:cxn ang="0">
                  <a:pos x="33" y="463"/>
                </a:cxn>
                <a:cxn ang="0">
                  <a:pos x="26" y="457"/>
                </a:cxn>
                <a:cxn ang="0">
                  <a:pos x="26" y="450"/>
                </a:cxn>
                <a:cxn ang="0">
                  <a:pos x="26" y="444"/>
                </a:cxn>
                <a:cxn ang="0">
                  <a:pos x="26" y="437"/>
                </a:cxn>
                <a:cxn ang="0">
                  <a:pos x="33" y="431"/>
                </a:cxn>
                <a:cxn ang="0">
                  <a:pos x="46" y="425"/>
                </a:cxn>
                <a:cxn ang="0">
                  <a:pos x="98" y="360"/>
                </a:cxn>
                <a:cxn ang="0">
                  <a:pos x="137" y="270"/>
                </a:cxn>
                <a:cxn ang="0">
                  <a:pos x="150" y="161"/>
                </a:cxn>
                <a:cxn ang="0">
                  <a:pos x="150" y="148"/>
                </a:cxn>
                <a:cxn ang="0">
                  <a:pos x="150" y="141"/>
                </a:cxn>
                <a:cxn ang="0">
                  <a:pos x="150" y="141"/>
                </a:cxn>
                <a:cxn ang="0">
                  <a:pos x="150" y="135"/>
                </a:cxn>
                <a:cxn ang="0">
                  <a:pos x="144" y="135"/>
                </a:cxn>
                <a:cxn ang="0">
                  <a:pos x="144" y="141"/>
                </a:cxn>
                <a:cxn ang="0">
                  <a:pos x="144" y="141"/>
                </a:cxn>
                <a:cxn ang="0">
                  <a:pos x="124" y="154"/>
                </a:cxn>
                <a:cxn ang="0">
                  <a:pos x="105" y="161"/>
                </a:cxn>
                <a:cxn ang="0">
                  <a:pos x="85" y="161"/>
                </a:cxn>
                <a:cxn ang="0">
                  <a:pos x="59" y="161"/>
                </a:cxn>
                <a:cxn ang="0">
                  <a:pos x="39" y="148"/>
                </a:cxn>
                <a:cxn ang="0">
                  <a:pos x="26" y="135"/>
                </a:cxn>
                <a:cxn ang="0">
                  <a:pos x="13" y="122"/>
                </a:cxn>
                <a:cxn ang="0">
                  <a:pos x="6" y="103"/>
                </a:cxn>
                <a:cxn ang="0">
                  <a:pos x="0" y="77"/>
                </a:cxn>
                <a:cxn ang="0">
                  <a:pos x="6" y="58"/>
                </a:cxn>
                <a:cxn ang="0">
                  <a:pos x="13" y="38"/>
                </a:cxn>
                <a:cxn ang="0">
                  <a:pos x="26" y="26"/>
                </a:cxn>
                <a:cxn ang="0">
                  <a:pos x="39" y="13"/>
                </a:cxn>
                <a:cxn ang="0">
                  <a:pos x="59" y="0"/>
                </a:cxn>
                <a:cxn ang="0">
                  <a:pos x="85" y="0"/>
                </a:cxn>
              </a:cxnLst>
              <a:rect l="0" t="0" r="r" b="b"/>
              <a:pathLst>
                <a:path w="183" h="463">
                  <a:moveTo>
                    <a:pt x="85" y="0"/>
                  </a:moveTo>
                  <a:lnTo>
                    <a:pt x="124" y="6"/>
                  </a:lnTo>
                  <a:lnTo>
                    <a:pt x="157" y="38"/>
                  </a:lnTo>
                  <a:lnTo>
                    <a:pt x="177" y="90"/>
                  </a:lnTo>
                  <a:lnTo>
                    <a:pt x="183" y="161"/>
                  </a:lnTo>
                  <a:lnTo>
                    <a:pt x="183" y="161"/>
                  </a:lnTo>
                  <a:lnTo>
                    <a:pt x="177" y="244"/>
                  </a:lnTo>
                  <a:lnTo>
                    <a:pt x="150" y="322"/>
                  </a:lnTo>
                  <a:lnTo>
                    <a:pt x="118" y="380"/>
                  </a:lnTo>
                  <a:lnTo>
                    <a:pt x="85" y="425"/>
                  </a:lnTo>
                  <a:lnTo>
                    <a:pt x="59" y="457"/>
                  </a:lnTo>
                  <a:lnTo>
                    <a:pt x="39" y="463"/>
                  </a:lnTo>
                  <a:lnTo>
                    <a:pt x="33" y="463"/>
                  </a:lnTo>
                  <a:lnTo>
                    <a:pt x="26" y="457"/>
                  </a:lnTo>
                  <a:lnTo>
                    <a:pt x="26" y="450"/>
                  </a:lnTo>
                  <a:lnTo>
                    <a:pt x="26" y="444"/>
                  </a:lnTo>
                  <a:lnTo>
                    <a:pt x="26" y="437"/>
                  </a:lnTo>
                  <a:lnTo>
                    <a:pt x="33" y="431"/>
                  </a:lnTo>
                  <a:lnTo>
                    <a:pt x="46" y="425"/>
                  </a:lnTo>
                  <a:lnTo>
                    <a:pt x="98" y="360"/>
                  </a:lnTo>
                  <a:lnTo>
                    <a:pt x="137" y="270"/>
                  </a:lnTo>
                  <a:lnTo>
                    <a:pt x="150" y="161"/>
                  </a:lnTo>
                  <a:lnTo>
                    <a:pt x="150" y="148"/>
                  </a:lnTo>
                  <a:lnTo>
                    <a:pt x="150" y="141"/>
                  </a:lnTo>
                  <a:lnTo>
                    <a:pt x="150" y="141"/>
                  </a:lnTo>
                  <a:lnTo>
                    <a:pt x="150" y="135"/>
                  </a:lnTo>
                  <a:lnTo>
                    <a:pt x="144" y="135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24" y="154"/>
                  </a:lnTo>
                  <a:lnTo>
                    <a:pt x="105" y="161"/>
                  </a:lnTo>
                  <a:lnTo>
                    <a:pt x="85" y="161"/>
                  </a:lnTo>
                  <a:lnTo>
                    <a:pt x="59" y="161"/>
                  </a:lnTo>
                  <a:lnTo>
                    <a:pt x="39" y="148"/>
                  </a:lnTo>
                  <a:lnTo>
                    <a:pt x="26" y="135"/>
                  </a:lnTo>
                  <a:lnTo>
                    <a:pt x="13" y="122"/>
                  </a:lnTo>
                  <a:lnTo>
                    <a:pt x="6" y="103"/>
                  </a:lnTo>
                  <a:lnTo>
                    <a:pt x="0" y="77"/>
                  </a:lnTo>
                  <a:lnTo>
                    <a:pt x="6" y="58"/>
                  </a:lnTo>
                  <a:lnTo>
                    <a:pt x="13" y="38"/>
                  </a:lnTo>
                  <a:lnTo>
                    <a:pt x="26" y="26"/>
                  </a:lnTo>
                  <a:lnTo>
                    <a:pt x="39" y="13"/>
                  </a:lnTo>
                  <a:lnTo>
                    <a:pt x="59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14884" y="3839"/>
              <a:ext cx="635" cy="1036"/>
            </a:xfrm>
            <a:custGeom>
              <a:avLst/>
              <a:gdLst/>
              <a:ahLst/>
              <a:cxnLst>
                <a:cxn ang="0">
                  <a:pos x="406" y="13"/>
                </a:cxn>
                <a:cxn ang="0">
                  <a:pos x="570" y="115"/>
                </a:cxn>
                <a:cxn ang="0">
                  <a:pos x="635" y="302"/>
                </a:cxn>
                <a:cxn ang="0">
                  <a:pos x="603" y="437"/>
                </a:cxn>
                <a:cxn ang="0">
                  <a:pos x="491" y="579"/>
                </a:cxn>
                <a:cxn ang="0">
                  <a:pos x="288" y="759"/>
                </a:cxn>
                <a:cxn ang="0">
                  <a:pos x="125" y="920"/>
                </a:cxn>
                <a:cxn ang="0">
                  <a:pos x="125" y="920"/>
                </a:cxn>
                <a:cxn ang="0">
                  <a:pos x="445" y="920"/>
                </a:cxn>
                <a:cxn ang="0">
                  <a:pos x="537" y="913"/>
                </a:cxn>
                <a:cxn ang="0">
                  <a:pos x="576" y="868"/>
                </a:cxn>
                <a:cxn ang="0">
                  <a:pos x="596" y="765"/>
                </a:cxn>
                <a:cxn ang="0">
                  <a:pos x="589" y="1036"/>
                </a:cxn>
                <a:cxn ang="0">
                  <a:pos x="0" y="1016"/>
                </a:cxn>
                <a:cxn ang="0">
                  <a:pos x="7" y="991"/>
                </a:cxn>
                <a:cxn ang="0">
                  <a:pos x="321" y="643"/>
                </a:cxn>
                <a:cxn ang="0">
                  <a:pos x="439" y="482"/>
                </a:cxn>
                <a:cxn ang="0">
                  <a:pos x="491" y="302"/>
                </a:cxn>
                <a:cxn ang="0">
                  <a:pos x="459" y="154"/>
                </a:cxn>
                <a:cxn ang="0">
                  <a:pos x="354" y="58"/>
                </a:cxn>
                <a:cxn ang="0">
                  <a:pos x="210" y="58"/>
                </a:cxn>
                <a:cxn ang="0">
                  <a:pos x="99" y="135"/>
                </a:cxn>
                <a:cxn ang="0">
                  <a:pos x="85" y="206"/>
                </a:cxn>
                <a:cxn ang="0">
                  <a:pos x="131" y="218"/>
                </a:cxn>
                <a:cxn ang="0">
                  <a:pos x="157" y="244"/>
                </a:cxn>
                <a:cxn ang="0">
                  <a:pos x="171" y="283"/>
                </a:cxn>
                <a:cxn ang="0">
                  <a:pos x="157" y="328"/>
                </a:cxn>
                <a:cxn ang="0">
                  <a:pos x="125" y="354"/>
                </a:cxn>
                <a:cxn ang="0">
                  <a:pos x="99" y="366"/>
                </a:cxn>
                <a:cxn ang="0">
                  <a:pos x="79" y="366"/>
                </a:cxn>
                <a:cxn ang="0">
                  <a:pos x="59" y="366"/>
                </a:cxn>
                <a:cxn ang="0">
                  <a:pos x="33" y="354"/>
                </a:cxn>
                <a:cxn ang="0">
                  <a:pos x="7" y="328"/>
                </a:cxn>
                <a:cxn ang="0">
                  <a:pos x="0" y="283"/>
                </a:cxn>
                <a:cxn ang="0">
                  <a:pos x="53" y="122"/>
                </a:cxn>
                <a:cxn ang="0">
                  <a:pos x="197" y="13"/>
                </a:cxn>
              </a:cxnLst>
              <a:rect l="0" t="0" r="r" b="b"/>
              <a:pathLst>
                <a:path w="635" h="1036">
                  <a:moveTo>
                    <a:pt x="295" y="0"/>
                  </a:moveTo>
                  <a:lnTo>
                    <a:pt x="406" y="13"/>
                  </a:lnTo>
                  <a:lnTo>
                    <a:pt x="498" y="51"/>
                  </a:lnTo>
                  <a:lnTo>
                    <a:pt x="570" y="115"/>
                  </a:lnTo>
                  <a:lnTo>
                    <a:pt x="616" y="199"/>
                  </a:lnTo>
                  <a:lnTo>
                    <a:pt x="635" y="302"/>
                  </a:lnTo>
                  <a:lnTo>
                    <a:pt x="629" y="373"/>
                  </a:lnTo>
                  <a:lnTo>
                    <a:pt x="603" y="437"/>
                  </a:lnTo>
                  <a:lnTo>
                    <a:pt x="557" y="508"/>
                  </a:lnTo>
                  <a:lnTo>
                    <a:pt x="491" y="579"/>
                  </a:lnTo>
                  <a:lnTo>
                    <a:pt x="400" y="656"/>
                  </a:lnTo>
                  <a:lnTo>
                    <a:pt x="288" y="759"/>
                  </a:lnTo>
                  <a:lnTo>
                    <a:pt x="125" y="920"/>
                  </a:lnTo>
                  <a:lnTo>
                    <a:pt x="125" y="920"/>
                  </a:lnTo>
                  <a:lnTo>
                    <a:pt x="125" y="920"/>
                  </a:lnTo>
                  <a:lnTo>
                    <a:pt x="125" y="920"/>
                  </a:lnTo>
                  <a:lnTo>
                    <a:pt x="406" y="920"/>
                  </a:lnTo>
                  <a:lnTo>
                    <a:pt x="445" y="920"/>
                  </a:lnTo>
                  <a:lnTo>
                    <a:pt x="491" y="913"/>
                  </a:lnTo>
                  <a:lnTo>
                    <a:pt x="537" y="913"/>
                  </a:lnTo>
                  <a:lnTo>
                    <a:pt x="557" y="907"/>
                  </a:lnTo>
                  <a:lnTo>
                    <a:pt x="576" y="868"/>
                  </a:lnTo>
                  <a:lnTo>
                    <a:pt x="583" y="817"/>
                  </a:lnTo>
                  <a:lnTo>
                    <a:pt x="596" y="765"/>
                  </a:lnTo>
                  <a:lnTo>
                    <a:pt x="635" y="765"/>
                  </a:lnTo>
                  <a:lnTo>
                    <a:pt x="589" y="1036"/>
                  </a:lnTo>
                  <a:lnTo>
                    <a:pt x="0" y="1036"/>
                  </a:lnTo>
                  <a:lnTo>
                    <a:pt x="0" y="1016"/>
                  </a:lnTo>
                  <a:lnTo>
                    <a:pt x="0" y="1004"/>
                  </a:lnTo>
                  <a:lnTo>
                    <a:pt x="7" y="991"/>
                  </a:lnTo>
                  <a:lnTo>
                    <a:pt x="20" y="978"/>
                  </a:lnTo>
                  <a:lnTo>
                    <a:pt x="321" y="643"/>
                  </a:lnTo>
                  <a:lnTo>
                    <a:pt x="387" y="566"/>
                  </a:lnTo>
                  <a:lnTo>
                    <a:pt x="439" y="482"/>
                  </a:lnTo>
                  <a:lnTo>
                    <a:pt x="478" y="392"/>
                  </a:lnTo>
                  <a:lnTo>
                    <a:pt x="491" y="302"/>
                  </a:lnTo>
                  <a:lnTo>
                    <a:pt x="485" y="225"/>
                  </a:lnTo>
                  <a:lnTo>
                    <a:pt x="459" y="154"/>
                  </a:lnTo>
                  <a:lnTo>
                    <a:pt x="413" y="96"/>
                  </a:lnTo>
                  <a:lnTo>
                    <a:pt x="354" y="58"/>
                  </a:lnTo>
                  <a:lnTo>
                    <a:pt x="275" y="45"/>
                  </a:lnTo>
                  <a:lnTo>
                    <a:pt x="210" y="58"/>
                  </a:lnTo>
                  <a:lnTo>
                    <a:pt x="151" y="90"/>
                  </a:lnTo>
                  <a:lnTo>
                    <a:pt x="99" y="135"/>
                  </a:lnTo>
                  <a:lnTo>
                    <a:pt x="59" y="206"/>
                  </a:lnTo>
                  <a:lnTo>
                    <a:pt x="85" y="206"/>
                  </a:lnTo>
                  <a:lnTo>
                    <a:pt x="105" y="206"/>
                  </a:lnTo>
                  <a:lnTo>
                    <a:pt x="131" y="218"/>
                  </a:lnTo>
                  <a:lnTo>
                    <a:pt x="144" y="231"/>
                  </a:lnTo>
                  <a:lnTo>
                    <a:pt x="157" y="244"/>
                  </a:lnTo>
                  <a:lnTo>
                    <a:pt x="164" y="263"/>
                  </a:lnTo>
                  <a:lnTo>
                    <a:pt x="171" y="283"/>
                  </a:lnTo>
                  <a:lnTo>
                    <a:pt x="164" y="309"/>
                  </a:lnTo>
                  <a:lnTo>
                    <a:pt x="157" y="328"/>
                  </a:lnTo>
                  <a:lnTo>
                    <a:pt x="144" y="347"/>
                  </a:lnTo>
                  <a:lnTo>
                    <a:pt x="125" y="354"/>
                  </a:lnTo>
                  <a:lnTo>
                    <a:pt x="112" y="360"/>
                  </a:lnTo>
                  <a:lnTo>
                    <a:pt x="99" y="366"/>
                  </a:lnTo>
                  <a:lnTo>
                    <a:pt x="85" y="366"/>
                  </a:lnTo>
                  <a:lnTo>
                    <a:pt x="79" y="366"/>
                  </a:lnTo>
                  <a:lnTo>
                    <a:pt x="72" y="366"/>
                  </a:lnTo>
                  <a:lnTo>
                    <a:pt x="59" y="366"/>
                  </a:lnTo>
                  <a:lnTo>
                    <a:pt x="46" y="360"/>
                  </a:lnTo>
                  <a:lnTo>
                    <a:pt x="33" y="354"/>
                  </a:lnTo>
                  <a:lnTo>
                    <a:pt x="20" y="341"/>
                  </a:lnTo>
                  <a:lnTo>
                    <a:pt x="7" y="328"/>
                  </a:lnTo>
                  <a:lnTo>
                    <a:pt x="0" y="309"/>
                  </a:lnTo>
                  <a:lnTo>
                    <a:pt x="0" y="283"/>
                  </a:lnTo>
                  <a:lnTo>
                    <a:pt x="13" y="199"/>
                  </a:lnTo>
                  <a:lnTo>
                    <a:pt x="53" y="122"/>
                  </a:lnTo>
                  <a:lnTo>
                    <a:pt x="118" y="58"/>
                  </a:lnTo>
                  <a:lnTo>
                    <a:pt x="197" y="1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15703" y="3703"/>
              <a:ext cx="366" cy="156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2" y="7"/>
                </a:cxn>
                <a:cxn ang="0">
                  <a:pos x="65" y="33"/>
                </a:cxn>
                <a:cxn ang="0">
                  <a:pos x="111" y="78"/>
                </a:cxn>
                <a:cxn ang="0">
                  <a:pos x="157" y="136"/>
                </a:cxn>
                <a:cxn ang="0">
                  <a:pos x="209" y="206"/>
                </a:cxn>
                <a:cxn ang="0">
                  <a:pos x="261" y="297"/>
                </a:cxn>
                <a:cxn ang="0">
                  <a:pos x="314" y="432"/>
                </a:cxn>
                <a:cxn ang="0">
                  <a:pos x="346" y="560"/>
                </a:cxn>
                <a:cxn ang="0">
                  <a:pos x="366" y="683"/>
                </a:cxn>
                <a:cxn ang="0">
                  <a:pos x="366" y="786"/>
                </a:cxn>
                <a:cxn ang="0">
                  <a:pos x="366" y="786"/>
                </a:cxn>
                <a:cxn ang="0">
                  <a:pos x="360" y="927"/>
                </a:cxn>
                <a:cxn ang="0">
                  <a:pos x="327" y="1088"/>
                </a:cxn>
                <a:cxn ang="0">
                  <a:pos x="268" y="1262"/>
                </a:cxn>
                <a:cxn ang="0">
                  <a:pos x="216" y="1352"/>
                </a:cxn>
                <a:cxn ang="0">
                  <a:pos x="163" y="1429"/>
                </a:cxn>
                <a:cxn ang="0">
                  <a:pos x="111" y="1487"/>
                </a:cxn>
                <a:cxn ang="0">
                  <a:pos x="65" y="1532"/>
                </a:cxn>
                <a:cxn ang="0">
                  <a:pos x="32" y="1558"/>
                </a:cxn>
                <a:cxn ang="0">
                  <a:pos x="13" y="1564"/>
                </a:cxn>
                <a:cxn ang="0">
                  <a:pos x="6" y="1564"/>
                </a:cxn>
                <a:cxn ang="0">
                  <a:pos x="0" y="1558"/>
                </a:cxn>
                <a:cxn ang="0">
                  <a:pos x="0" y="1551"/>
                </a:cxn>
                <a:cxn ang="0">
                  <a:pos x="0" y="1545"/>
                </a:cxn>
                <a:cxn ang="0">
                  <a:pos x="0" y="1545"/>
                </a:cxn>
                <a:cxn ang="0">
                  <a:pos x="0" y="1539"/>
                </a:cxn>
                <a:cxn ang="0">
                  <a:pos x="6" y="1532"/>
                </a:cxn>
                <a:cxn ang="0">
                  <a:pos x="19" y="1526"/>
                </a:cxn>
                <a:cxn ang="0">
                  <a:pos x="104" y="1416"/>
                </a:cxn>
                <a:cxn ang="0">
                  <a:pos x="176" y="1300"/>
                </a:cxn>
                <a:cxn ang="0">
                  <a:pos x="222" y="1178"/>
                </a:cxn>
                <a:cxn ang="0">
                  <a:pos x="255" y="1049"/>
                </a:cxn>
                <a:cxn ang="0">
                  <a:pos x="268" y="914"/>
                </a:cxn>
                <a:cxn ang="0">
                  <a:pos x="274" y="786"/>
                </a:cxn>
                <a:cxn ang="0">
                  <a:pos x="261" y="599"/>
                </a:cxn>
                <a:cxn ang="0">
                  <a:pos x="235" y="432"/>
                </a:cxn>
                <a:cxn ang="0">
                  <a:pos x="183" y="284"/>
                </a:cxn>
                <a:cxn ang="0">
                  <a:pos x="111" y="155"/>
                </a:cxn>
                <a:cxn ang="0">
                  <a:pos x="26" y="52"/>
                </a:cxn>
                <a:cxn ang="0">
                  <a:pos x="13" y="39"/>
                </a:cxn>
                <a:cxn ang="0">
                  <a:pos x="6" y="33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0"/>
                </a:cxn>
              </a:cxnLst>
              <a:rect l="0" t="0" r="r" b="b"/>
              <a:pathLst>
                <a:path w="366" h="1564">
                  <a:moveTo>
                    <a:pt x="13" y="0"/>
                  </a:moveTo>
                  <a:lnTo>
                    <a:pt x="32" y="7"/>
                  </a:lnTo>
                  <a:lnTo>
                    <a:pt x="65" y="33"/>
                  </a:lnTo>
                  <a:lnTo>
                    <a:pt x="111" y="78"/>
                  </a:lnTo>
                  <a:lnTo>
                    <a:pt x="157" y="136"/>
                  </a:lnTo>
                  <a:lnTo>
                    <a:pt x="209" y="206"/>
                  </a:lnTo>
                  <a:lnTo>
                    <a:pt x="261" y="297"/>
                  </a:lnTo>
                  <a:lnTo>
                    <a:pt x="314" y="432"/>
                  </a:lnTo>
                  <a:lnTo>
                    <a:pt x="346" y="560"/>
                  </a:lnTo>
                  <a:lnTo>
                    <a:pt x="366" y="683"/>
                  </a:lnTo>
                  <a:lnTo>
                    <a:pt x="366" y="786"/>
                  </a:lnTo>
                  <a:lnTo>
                    <a:pt x="366" y="786"/>
                  </a:lnTo>
                  <a:lnTo>
                    <a:pt x="360" y="927"/>
                  </a:lnTo>
                  <a:lnTo>
                    <a:pt x="327" y="1088"/>
                  </a:lnTo>
                  <a:lnTo>
                    <a:pt x="268" y="1262"/>
                  </a:lnTo>
                  <a:lnTo>
                    <a:pt x="216" y="1352"/>
                  </a:lnTo>
                  <a:lnTo>
                    <a:pt x="163" y="1429"/>
                  </a:lnTo>
                  <a:lnTo>
                    <a:pt x="111" y="1487"/>
                  </a:lnTo>
                  <a:lnTo>
                    <a:pt x="65" y="1532"/>
                  </a:lnTo>
                  <a:lnTo>
                    <a:pt x="32" y="1558"/>
                  </a:lnTo>
                  <a:lnTo>
                    <a:pt x="13" y="1564"/>
                  </a:lnTo>
                  <a:lnTo>
                    <a:pt x="6" y="1564"/>
                  </a:lnTo>
                  <a:lnTo>
                    <a:pt x="0" y="1558"/>
                  </a:lnTo>
                  <a:lnTo>
                    <a:pt x="0" y="1551"/>
                  </a:lnTo>
                  <a:lnTo>
                    <a:pt x="0" y="1545"/>
                  </a:lnTo>
                  <a:lnTo>
                    <a:pt x="0" y="1545"/>
                  </a:lnTo>
                  <a:lnTo>
                    <a:pt x="0" y="1539"/>
                  </a:lnTo>
                  <a:lnTo>
                    <a:pt x="6" y="1532"/>
                  </a:lnTo>
                  <a:lnTo>
                    <a:pt x="19" y="1526"/>
                  </a:lnTo>
                  <a:lnTo>
                    <a:pt x="104" y="1416"/>
                  </a:lnTo>
                  <a:lnTo>
                    <a:pt x="176" y="1300"/>
                  </a:lnTo>
                  <a:lnTo>
                    <a:pt x="222" y="1178"/>
                  </a:lnTo>
                  <a:lnTo>
                    <a:pt x="255" y="1049"/>
                  </a:lnTo>
                  <a:lnTo>
                    <a:pt x="268" y="914"/>
                  </a:lnTo>
                  <a:lnTo>
                    <a:pt x="274" y="786"/>
                  </a:lnTo>
                  <a:lnTo>
                    <a:pt x="261" y="599"/>
                  </a:lnTo>
                  <a:lnTo>
                    <a:pt x="235" y="432"/>
                  </a:lnTo>
                  <a:lnTo>
                    <a:pt x="183" y="284"/>
                  </a:lnTo>
                  <a:lnTo>
                    <a:pt x="111" y="155"/>
                  </a:lnTo>
                  <a:lnTo>
                    <a:pt x="26" y="52"/>
                  </a:lnTo>
                  <a:lnTo>
                    <a:pt x="13" y="39"/>
                  </a:lnTo>
                  <a:lnTo>
                    <a:pt x="6" y="33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7"/>
                  </a:lnTo>
                  <a:lnTo>
                    <a:pt x="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16318" y="3703"/>
              <a:ext cx="366" cy="1564"/>
            </a:xfrm>
            <a:custGeom>
              <a:avLst/>
              <a:gdLst/>
              <a:ahLst/>
              <a:cxnLst>
                <a:cxn ang="0">
                  <a:pos x="366" y="786"/>
                </a:cxn>
                <a:cxn ang="0">
                  <a:pos x="366" y="786"/>
                </a:cxn>
                <a:cxn ang="0">
                  <a:pos x="366" y="786"/>
                </a:cxn>
                <a:cxn ang="0">
                  <a:pos x="13" y="0"/>
                </a:cxn>
                <a:cxn ang="0">
                  <a:pos x="33" y="7"/>
                </a:cxn>
                <a:cxn ang="0">
                  <a:pos x="65" y="33"/>
                </a:cxn>
                <a:cxn ang="0">
                  <a:pos x="105" y="78"/>
                </a:cxn>
                <a:cxn ang="0">
                  <a:pos x="157" y="136"/>
                </a:cxn>
                <a:cxn ang="0">
                  <a:pos x="209" y="206"/>
                </a:cxn>
                <a:cxn ang="0">
                  <a:pos x="262" y="297"/>
                </a:cxn>
                <a:cxn ang="0">
                  <a:pos x="314" y="432"/>
                </a:cxn>
                <a:cxn ang="0">
                  <a:pos x="347" y="560"/>
                </a:cxn>
                <a:cxn ang="0">
                  <a:pos x="360" y="683"/>
                </a:cxn>
                <a:cxn ang="0">
                  <a:pos x="366" y="786"/>
                </a:cxn>
                <a:cxn ang="0">
                  <a:pos x="360" y="927"/>
                </a:cxn>
                <a:cxn ang="0">
                  <a:pos x="327" y="1088"/>
                </a:cxn>
                <a:cxn ang="0">
                  <a:pos x="268" y="1262"/>
                </a:cxn>
                <a:cxn ang="0">
                  <a:pos x="216" y="1352"/>
                </a:cxn>
                <a:cxn ang="0">
                  <a:pos x="163" y="1429"/>
                </a:cxn>
                <a:cxn ang="0">
                  <a:pos x="111" y="1487"/>
                </a:cxn>
                <a:cxn ang="0">
                  <a:pos x="65" y="1532"/>
                </a:cxn>
                <a:cxn ang="0">
                  <a:pos x="33" y="1558"/>
                </a:cxn>
                <a:cxn ang="0">
                  <a:pos x="13" y="1564"/>
                </a:cxn>
                <a:cxn ang="0">
                  <a:pos x="6" y="1564"/>
                </a:cxn>
                <a:cxn ang="0">
                  <a:pos x="0" y="1558"/>
                </a:cxn>
                <a:cxn ang="0">
                  <a:pos x="0" y="1551"/>
                </a:cxn>
                <a:cxn ang="0">
                  <a:pos x="0" y="1545"/>
                </a:cxn>
                <a:cxn ang="0">
                  <a:pos x="0" y="1545"/>
                </a:cxn>
                <a:cxn ang="0">
                  <a:pos x="0" y="1539"/>
                </a:cxn>
                <a:cxn ang="0">
                  <a:pos x="6" y="1532"/>
                </a:cxn>
                <a:cxn ang="0">
                  <a:pos x="19" y="1526"/>
                </a:cxn>
                <a:cxn ang="0">
                  <a:pos x="105" y="1416"/>
                </a:cxn>
                <a:cxn ang="0">
                  <a:pos x="170" y="1300"/>
                </a:cxn>
                <a:cxn ang="0">
                  <a:pos x="222" y="1178"/>
                </a:cxn>
                <a:cxn ang="0">
                  <a:pos x="249" y="1049"/>
                </a:cxn>
                <a:cxn ang="0">
                  <a:pos x="268" y="914"/>
                </a:cxn>
                <a:cxn ang="0">
                  <a:pos x="275" y="786"/>
                </a:cxn>
                <a:cxn ang="0">
                  <a:pos x="262" y="599"/>
                </a:cxn>
                <a:cxn ang="0">
                  <a:pos x="235" y="432"/>
                </a:cxn>
                <a:cxn ang="0">
                  <a:pos x="183" y="284"/>
                </a:cxn>
                <a:cxn ang="0">
                  <a:pos x="111" y="155"/>
                </a:cxn>
                <a:cxn ang="0">
                  <a:pos x="26" y="52"/>
                </a:cxn>
                <a:cxn ang="0">
                  <a:pos x="13" y="39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0"/>
                </a:cxn>
              </a:cxnLst>
              <a:rect l="0" t="0" r="r" b="b"/>
              <a:pathLst>
                <a:path w="366" h="1564">
                  <a:moveTo>
                    <a:pt x="366" y="786"/>
                  </a:moveTo>
                  <a:lnTo>
                    <a:pt x="366" y="786"/>
                  </a:lnTo>
                  <a:lnTo>
                    <a:pt x="366" y="786"/>
                  </a:lnTo>
                  <a:close/>
                  <a:moveTo>
                    <a:pt x="13" y="0"/>
                  </a:moveTo>
                  <a:lnTo>
                    <a:pt x="33" y="7"/>
                  </a:lnTo>
                  <a:lnTo>
                    <a:pt x="65" y="33"/>
                  </a:lnTo>
                  <a:lnTo>
                    <a:pt x="105" y="78"/>
                  </a:lnTo>
                  <a:lnTo>
                    <a:pt x="157" y="136"/>
                  </a:lnTo>
                  <a:lnTo>
                    <a:pt x="209" y="206"/>
                  </a:lnTo>
                  <a:lnTo>
                    <a:pt x="262" y="297"/>
                  </a:lnTo>
                  <a:lnTo>
                    <a:pt x="314" y="432"/>
                  </a:lnTo>
                  <a:lnTo>
                    <a:pt x="347" y="560"/>
                  </a:lnTo>
                  <a:lnTo>
                    <a:pt x="360" y="683"/>
                  </a:lnTo>
                  <a:lnTo>
                    <a:pt x="366" y="786"/>
                  </a:lnTo>
                  <a:lnTo>
                    <a:pt x="360" y="927"/>
                  </a:lnTo>
                  <a:lnTo>
                    <a:pt x="327" y="1088"/>
                  </a:lnTo>
                  <a:lnTo>
                    <a:pt x="268" y="1262"/>
                  </a:lnTo>
                  <a:lnTo>
                    <a:pt x="216" y="1352"/>
                  </a:lnTo>
                  <a:lnTo>
                    <a:pt x="163" y="1429"/>
                  </a:lnTo>
                  <a:lnTo>
                    <a:pt x="111" y="1487"/>
                  </a:lnTo>
                  <a:lnTo>
                    <a:pt x="65" y="1532"/>
                  </a:lnTo>
                  <a:lnTo>
                    <a:pt x="33" y="1558"/>
                  </a:lnTo>
                  <a:lnTo>
                    <a:pt x="13" y="1564"/>
                  </a:lnTo>
                  <a:lnTo>
                    <a:pt x="6" y="1564"/>
                  </a:lnTo>
                  <a:lnTo>
                    <a:pt x="0" y="1558"/>
                  </a:lnTo>
                  <a:lnTo>
                    <a:pt x="0" y="1551"/>
                  </a:lnTo>
                  <a:lnTo>
                    <a:pt x="0" y="1545"/>
                  </a:lnTo>
                  <a:lnTo>
                    <a:pt x="0" y="1545"/>
                  </a:lnTo>
                  <a:lnTo>
                    <a:pt x="0" y="1539"/>
                  </a:lnTo>
                  <a:lnTo>
                    <a:pt x="6" y="1532"/>
                  </a:lnTo>
                  <a:lnTo>
                    <a:pt x="19" y="1526"/>
                  </a:lnTo>
                  <a:lnTo>
                    <a:pt x="105" y="1416"/>
                  </a:lnTo>
                  <a:lnTo>
                    <a:pt x="170" y="1300"/>
                  </a:lnTo>
                  <a:lnTo>
                    <a:pt x="222" y="1178"/>
                  </a:lnTo>
                  <a:lnTo>
                    <a:pt x="249" y="1049"/>
                  </a:lnTo>
                  <a:lnTo>
                    <a:pt x="268" y="914"/>
                  </a:lnTo>
                  <a:lnTo>
                    <a:pt x="275" y="786"/>
                  </a:lnTo>
                  <a:lnTo>
                    <a:pt x="262" y="599"/>
                  </a:lnTo>
                  <a:lnTo>
                    <a:pt x="235" y="432"/>
                  </a:lnTo>
                  <a:lnTo>
                    <a:pt x="183" y="284"/>
                  </a:lnTo>
                  <a:lnTo>
                    <a:pt x="111" y="155"/>
                  </a:lnTo>
                  <a:lnTo>
                    <a:pt x="26" y="52"/>
                  </a:lnTo>
                  <a:lnTo>
                    <a:pt x="13" y="39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7"/>
                  </a:lnTo>
                  <a:lnTo>
                    <a:pt x="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17273" y="3967"/>
              <a:ext cx="1061" cy="1043"/>
            </a:xfrm>
            <a:custGeom>
              <a:avLst/>
              <a:gdLst/>
              <a:ahLst/>
              <a:cxnLst>
                <a:cxn ang="0">
                  <a:pos x="197" y="876"/>
                </a:cxn>
                <a:cxn ang="0">
                  <a:pos x="393" y="985"/>
                </a:cxn>
                <a:cxn ang="0">
                  <a:pos x="531" y="998"/>
                </a:cxn>
                <a:cxn ang="0">
                  <a:pos x="707" y="966"/>
                </a:cxn>
                <a:cxn ang="0">
                  <a:pos x="819" y="908"/>
                </a:cxn>
                <a:cxn ang="0">
                  <a:pos x="864" y="876"/>
                </a:cxn>
                <a:cxn ang="0">
                  <a:pos x="851" y="863"/>
                </a:cxn>
                <a:cxn ang="0">
                  <a:pos x="531" y="547"/>
                </a:cxn>
                <a:cxn ang="0">
                  <a:pos x="557" y="522"/>
                </a:cxn>
                <a:cxn ang="0">
                  <a:pos x="963" y="747"/>
                </a:cxn>
                <a:cxn ang="0">
                  <a:pos x="1022" y="522"/>
                </a:cxn>
                <a:cxn ang="0">
                  <a:pos x="956" y="283"/>
                </a:cxn>
                <a:cxn ang="0">
                  <a:pos x="171" y="193"/>
                </a:cxn>
                <a:cxn ang="0">
                  <a:pos x="53" y="399"/>
                </a:cxn>
                <a:cxn ang="0">
                  <a:pos x="46" y="599"/>
                </a:cxn>
                <a:cxn ang="0">
                  <a:pos x="105" y="766"/>
                </a:cxn>
                <a:cxn ang="0">
                  <a:pos x="504" y="522"/>
                </a:cxn>
                <a:cxn ang="0">
                  <a:pos x="531" y="39"/>
                </a:cxn>
                <a:cxn ang="0">
                  <a:pos x="354" y="71"/>
                </a:cxn>
                <a:cxn ang="0">
                  <a:pos x="243" y="129"/>
                </a:cxn>
                <a:cxn ang="0">
                  <a:pos x="197" y="168"/>
                </a:cxn>
                <a:cxn ang="0">
                  <a:pos x="210" y="181"/>
                </a:cxn>
                <a:cxn ang="0">
                  <a:pos x="216" y="181"/>
                </a:cxn>
                <a:cxn ang="0">
                  <a:pos x="864" y="168"/>
                </a:cxn>
                <a:cxn ang="0">
                  <a:pos x="668" y="58"/>
                </a:cxn>
                <a:cxn ang="0">
                  <a:pos x="531" y="39"/>
                </a:cxn>
                <a:cxn ang="0">
                  <a:pos x="675" y="13"/>
                </a:cxn>
                <a:cxn ang="0">
                  <a:pos x="904" y="148"/>
                </a:cxn>
                <a:cxn ang="0">
                  <a:pos x="1041" y="380"/>
                </a:cxn>
                <a:cxn ang="0">
                  <a:pos x="1041" y="657"/>
                </a:cxn>
                <a:cxn ang="0">
                  <a:pos x="904" y="888"/>
                </a:cxn>
                <a:cxn ang="0">
                  <a:pos x="668" y="1024"/>
                </a:cxn>
                <a:cxn ang="0">
                  <a:pos x="387" y="1024"/>
                </a:cxn>
                <a:cxn ang="0">
                  <a:pos x="158" y="888"/>
                </a:cxn>
                <a:cxn ang="0">
                  <a:pos x="20" y="657"/>
                </a:cxn>
                <a:cxn ang="0">
                  <a:pos x="20" y="380"/>
                </a:cxn>
                <a:cxn ang="0">
                  <a:pos x="151" y="148"/>
                </a:cxn>
                <a:cxn ang="0">
                  <a:pos x="387" y="20"/>
                </a:cxn>
              </a:cxnLst>
              <a:rect l="0" t="0" r="r" b="b"/>
              <a:pathLst>
                <a:path w="1061" h="1043">
                  <a:moveTo>
                    <a:pt x="531" y="547"/>
                  </a:moveTo>
                  <a:lnTo>
                    <a:pt x="197" y="876"/>
                  </a:lnTo>
                  <a:lnTo>
                    <a:pt x="295" y="946"/>
                  </a:lnTo>
                  <a:lnTo>
                    <a:pt x="393" y="985"/>
                  </a:lnTo>
                  <a:lnTo>
                    <a:pt x="472" y="998"/>
                  </a:lnTo>
                  <a:lnTo>
                    <a:pt x="531" y="998"/>
                  </a:lnTo>
                  <a:lnTo>
                    <a:pt x="622" y="991"/>
                  </a:lnTo>
                  <a:lnTo>
                    <a:pt x="707" y="966"/>
                  </a:lnTo>
                  <a:lnTo>
                    <a:pt x="773" y="940"/>
                  </a:lnTo>
                  <a:lnTo>
                    <a:pt x="819" y="908"/>
                  </a:lnTo>
                  <a:lnTo>
                    <a:pt x="851" y="882"/>
                  </a:lnTo>
                  <a:lnTo>
                    <a:pt x="864" y="876"/>
                  </a:lnTo>
                  <a:lnTo>
                    <a:pt x="858" y="869"/>
                  </a:lnTo>
                  <a:lnTo>
                    <a:pt x="851" y="863"/>
                  </a:lnTo>
                  <a:lnTo>
                    <a:pt x="845" y="856"/>
                  </a:lnTo>
                  <a:lnTo>
                    <a:pt x="531" y="547"/>
                  </a:lnTo>
                  <a:close/>
                  <a:moveTo>
                    <a:pt x="891" y="193"/>
                  </a:moveTo>
                  <a:lnTo>
                    <a:pt x="557" y="522"/>
                  </a:lnTo>
                  <a:lnTo>
                    <a:pt x="891" y="843"/>
                  </a:lnTo>
                  <a:lnTo>
                    <a:pt x="963" y="747"/>
                  </a:lnTo>
                  <a:lnTo>
                    <a:pt x="1008" y="637"/>
                  </a:lnTo>
                  <a:lnTo>
                    <a:pt x="1022" y="522"/>
                  </a:lnTo>
                  <a:lnTo>
                    <a:pt x="1002" y="393"/>
                  </a:lnTo>
                  <a:lnTo>
                    <a:pt x="956" y="283"/>
                  </a:lnTo>
                  <a:lnTo>
                    <a:pt x="891" y="193"/>
                  </a:lnTo>
                  <a:close/>
                  <a:moveTo>
                    <a:pt x="171" y="193"/>
                  </a:moveTo>
                  <a:lnTo>
                    <a:pt x="99" y="290"/>
                  </a:lnTo>
                  <a:lnTo>
                    <a:pt x="53" y="399"/>
                  </a:lnTo>
                  <a:lnTo>
                    <a:pt x="40" y="522"/>
                  </a:lnTo>
                  <a:lnTo>
                    <a:pt x="46" y="599"/>
                  </a:lnTo>
                  <a:lnTo>
                    <a:pt x="66" y="682"/>
                  </a:lnTo>
                  <a:lnTo>
                    <a:pt x="105" y="766"/>
                  </a:lnTo>
                  <a:lnTo>
                    <a:pt x="171" y="843"/>
                  </a:lnTo>
                  <a:lnTo>
                    <a:pt x="504" y="522"/>
                  </a:lnTo>
                  <a:lnTo>
                    <a:pt x="171" y="193"/>
                  </a:lnTo>
                  <a:close/>
                  <a:moveTo>
                    <a:pt x="531" y="39"/>
                  </a:moveTo>
                  <a:lnTo>
                    <a:pt x="432" y="45"/>
                  </a:lnTo>
                  <a:lnTo>
                    <a:pt x="354" y="71"/>
                  </a:lnTo>
                  <a:lnTo>
                    <a:pt x="288" y="97"/>
                  </a:lnTo>
                  <a:lnTo>
                    <a:pt x="243" y="129"/>
                  </a:lnTo>
                  <a:lnTo>
                    <a:pt x="210" y="155"/>
                  </a:lnTo>
                  <a:lnTo>
                    <a:pt x="197" y="168"/>
                  </a:lnTo>
                  <a:lnTo>
                    <a:pt x="203" y="174"/>
                  </a:lnTo>
                  <a:lnTo>
                    <a:pt x="210" y="181"/>
                  </a:lnTo>
                  <a:lnTo>
                    <a:pt x="216" y="181"/>
                  </a:lnTo>
                  <a:lnTo>
                    <a:pt x="216" y="181"/>
                  </a:lnTo>
                  <a:lnTo>
                    <a:pt x="531" y="489"/>
                  </a:lnTo>
                  <a:lnTo>
                    <a:pt x="864" y="168"/>
                  </a:lnTo>
                  <a:lnTo>
                    <a:pt x="760" y="97"/>
                  </a:lnTo>
                  <a:lnTo>
                    <a:pt x="668" y="58"/>
                  </a:lnTo>
                  <a:lnTo>
                    <a:pt x="583" y="39"/>
                  </a:lnTo>
                  <a:lnTo>
                    <a:pt x="531" y="39"/>
                  </a:lnTo>
                  <a:close/>
                  <a:moveTo>
                    <a:pt x="531" y="0"/>
                  </a:moveTo>
                  <a:lnTo>
                    <a:pt x="675" y="13"/>
                  </a:lnTo>
                  <a:lnTo>
                    <a:pt x="799" y="71"/>
                  </a:lnTo>
                  <a:lnTo>
                    <a:pt x="904" y="148"/>
                  </a:lnTo>
                  <a:lnTo>
                    <a:pt x="989" y="258"/>
                  </a:lnTo>
                  <a:lnTo>
                    <a:pt x="1041" y="380"/>
                  </a:lnTo>
                  <a:lnTo>
                    <a:pt x="1061" y="522"/>
                  </a:lnTo>
                  <a:lnTo>
                    <a:pt x="1041" y="657"/>
                  </a:lnTo>
                  <a:lnTo>
                    <a:pt x="989" y="779"/>
                  </a:lnTo>
                  <a:lnTo>
                    <a:pt x="904" y="888"/>
                  </a:lnTo>
                  <a:lnTo>
                    <a:pt x="799" y="966"/>
                  </a:lnTo>
                  <a:lnTo>
                    <a:pt x="668" y="1024"/>
                  </a:lnTo>
                  <a:lnTo>
                    <a:pt x="531" y="1043"/>
                  </a:lnTo>
                  <a:lnTo>
                    <a:pt x="387" y="1024"/>
                  </a:lnTo>
                  <a:lnTo>
                    <a:pt x="262" y="966"/>
                  </a:lnTo>
                  <a:lnTo>
                    <a:pt x="158" y="888"/>
                  </a:lnTo>
                  <a:lnTo>
                    <a:pt x="72" y="779"/>
                  </a:lnTo>
                  <a:lnTo>
                    <a:pt x="20" y="657"/>
                  </a:lnTo>
                  <a:lnTo>
                    <a:pt x="0" y="522"/>
                  </a:lnTo>
                  <a:lnTo>
                    <a:pt x="20" y="380"/>
                  </a:lnTo>
                  <a:lnTo>
                    <a:pt x="72" y="258"/>
                  </a:lnTo>
                  <a:lnTo>
                    <a:pt x="151" y="148"/>
                  </a:lnTo>
                  <a:lnTo>
                    <a:pt x="262" y="71"/>
                  </a:lnTo>
                  <a:lnTo>
                    <a:pt x="387" y="20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18897" y="3800"/>
              <a:ext cx="576" cy="1384"/>
            </a:xfrm>
            <a:custGeom>
              <a:avLst/>
              <a:gdLst/>
              <a:ahLst/>
              <a:cxnLst>
                <a:cxn ang="0">
                  <a:pos x="242" y="1364"/>
                </a:cxn>
                <a:cxn ang="0">
                  <a:pos x="242" y="1364"/>
                </a:cxn>
                <a:cxn ang="0">
                  <a:pos x="242" y="1364"/>
                </a:cxn>
                <a:cxn ang="0">
                  <a:pos x="242" y="1364"/>
                </a:cxn>
                <a:cxn ang="0">
                  <a:pos x="262" y="0"/>
                </a:cxn>
                <a:cxn ang="0">
                  <a:pos x="288" y="19"/>
                </a:cxn>
                <a:cxn ang="0">
                  <a:pos x="209" y="103"/>
                </a:cxn>
                <a:cxn ang="0">
                  <a:pos x="163" y="187"/>
                </a:cxn>
                <a:cxn ang="0">
                  <a:pos x="150" y="257"/>
                </a:cxn>
                <a:cxn ang="0">
                  <a:pos x="144" y="322"/>
                </a:cxn>
                <a:cxn ang="0">
                  <a:pos x="144" y="496"/>
                </a:cxn>
                <a:cxn ang="0">
                  <a:pos x="190" y="463"/>
                </a:cxn>
                <a:cxn ang="0">
                  <a:pos x="248" y="418"/>
                </a:cxn>
                <a:cxn ang="0">
                  <a:pos x="314" y="373"/>
                </a:cxn>
                <a:cxn ang="0">
                  <a:pos x="379" y="328"/>
                </a:cxn>
                <a:cxn ang="0">
                  <a:pos x="464" y="386"/>
                </a:cxn>
                <a:cxn ang="0">
                  <a:pos x="563" y="425"/>
                </a:cxn>
                <a:cxn ang="0">
                  <a:pos x="576" y="695"/>
                </a:cxn>
                <a:cxn ang="0">
                  <a:pos x="563" y="946"/>
                </a:cxn>
                <a:cxn ang="0">
                  <a:pos x="550" y="1036"/>
                </a:cxn>
                <a:cxn ang="0">
                  <a:pos x="530" y="1126"/>
                </a:cxn>
                <a:cxn ang="0">
                  <a:pos x="451" y="1223"/>
                </a:cxn>
                <a:cxn ang="0">
                  <a:pos x="366" y="1306"/>
                </a:cxn>
                <a:cxn ang="0">
                  <a:pos x="268" y="1384"/>
                </a:cxn>
                <a:cxn ang="0">
                  <a:pos x="242" y="1364"/>
                </a:cxn>
                <a:cxn ang="0">
                  <a:pos x="347" y="1281"/>
                </a:cxn>
                <a:cxn ang="0">
                  <a:pos x="360" y="1261"/>
                </a:cxn>
                <a:cxn ang="0">
                  <a:pos x="373" y="1248"/>
                </a:cxn>
                <a:cxn ang="0">
                  <a:pos x="386" y="1229"/>
                </a:cxn>
                <a:cxn ang="0">
                  <a:pos x="419" y="1146"/>
                </a:cxn>
                <a:cxn ang="0">
                  <a:pos x="432" y="1062"/>
                </a:cxn>
                <a:cxn ang="0">
                  <a:pos x="445" y="920"/>
                </a:cxn>
                <a:cxn ang="0">
                  <a:pos x="451" y="772"/>
                </a:cxn>
                <a:cxn ang="0">
                  <a:pos x="445" y="727"/>
                </a:cxn>
                <a:cxn ang="0">
                  <a:pos x="445" y="663"/>
                </a:cxn>
                <a:cxn ang="0">
                  <a:pos x="438" y="592"/>
                </a:cxn>
                <a:cxn ang="0">
                  <a:pos x="432" y="521"/>
                </a:cxn>
                <a:cxn ang="0">
                  <a:pos x="366" y="483"/>
                </a:cxn>
                <a:cxn ang="0">
                  <a:pos x="288" y="470"/>
                </a:cxn>
                <a:cxn ang="0">
                  <a:pos x="242" y="483"/>
                </a:cxn>
                <a:cxn ang="0">
                  <a:pos x="190" y="508"/>
                </a:cxn>
                <a:cxn ang="0">
                  <a:pos x="144" y="541"/>
                </a:cxn>
                <a:cxn ang="0">
                  <a:pos x="131" y="882"/>
                </a:cxn>
                <a:cxn ang="0">
                  <a:pos x="222" y="998"/>
                </a:cxn>
                <a:cxn ang="0">
                  <a:pos x="91" y="1120"/>
                </a:cxn>
                <a:cxn ang="0">
                  <a:pos x="0" y="978"/>
                </a:cxn>
                <a:cxn ang="0">
                  <a:pos x="13" y="689"/>
                </a:cxn>
                <a:cxn ang="0">
                  <a:pos x="19" y="405"/>
                </a:cxn>
                <a:cxn ang="0">
                  <a:pos x="19" y="212"/>
                </a:cxn>
                <a:cxn ang="0">
                  <a:pos x="13" y="19"/>
                </a:cxn>
                <a:cxn ang="0">
                  <a:pos x="26" y="19"/>
                </a:cxn>
                <a:cxn ang="0">
                  <a:pos x="65" y="135"/>
                </a:cxn>
                <a:cxn ang="0">
                  <a:pos x="111" y="103"/>
                </a:cxn>
                <a:cxn ang="0">
                  <a:pos x="163" y="71"/>
                </a:cxn>
                <a:cxn ang="0">
                  <a:pos x="209" y="32"/>
                </a:cxn>
                <a:cxn ang="0">
                  <a:pos x="248" y="13"/>
                </a:cxn>
                <a:cxn ang="0">
                  <a:pos x="262" y="0"/>
                </a:cxn>
              </a:cxnLst>
              <a:rect l="0" t="0" r="r" b="b"/>
              <a:pathLst>
                <a:path w="576" h="1384">
                  <a:moveTo>
                    <a:pt x="242" y="1364"/>
                  </a:moveTo>
                  <a:lnTo>
                    <a:pt x="242" y="1364"/>
                  </a:lnTo>
                  <a:lnTo>
                    <a:pt x="242" y="1364"/>
                  </a:lnTo>
                  <a:lnTo>
                    <a:pt x="242" y="1364"/>
                  </a:lnTo>
                  <a:close/>
                  <a:moveTo>
                    <a:pt x="262" y="0"/>
                  </a:moveTo>
                  <a:lnTo>
                    <a:pt x="288" y="19"/>
                  </a:lnTo>
                  <a:lnTo>
                    <a:pt x="209" y="103"/>
                  </a:lnTo>
                  <a:lnTo>
                    <a:pt x="163" y="187"/>
                  </a:lnTo>
                  <a:lnTo>
                    <a:pt x="150" y="257"/>
                  </a:lnTo>
                  <a:lnTo>
                    <a:pt x="144" y="322"/>
                  </a:lnTo>
                  <a:lnTo>
                    <a:pt x="144" y="496"/>
                  </a:lnTo>
                  <a:lnTo>
                    <a:pt x="190" y="463"/>
                  </a:lnTo>
                  <a:lnTo>
                    <a:pt x="248" y="418"/>
                  </a:lnTo>
                  <a:lnTo>
                    <a:pt x="314" y="373"/>
                  </a:lnTo>
                  <a:lnTo>
                    <a:pt x="379" y="328"/>
                  </a:lnTo>
                  <a:lnTo>
                    <a:pt x="464" y="386"/>
                  </a:lnTo>
                  <a:lnTo>
                    <a:pt x="563" y="425"/>
                  </a:lnTo>
                  <a:lnTo>
                    <a:pt x="576" y="695"/>
                  </a:lnTo>
                  <a:lnTo>
                    <a:pt x="563" y="946"/>
                  </a:lnTo>
                  <a:lnTo>
                    <a:pt x="550" y="1036"/>
                  </a:lnTo>
                  <a:lnTo>
                    <a:pt x="530" y="1126"/>
                  </a:lnTo>
                  <a:lnTo>
                    <a:pt x="451" y="1223"/>
                  </a:lnTo>
                  <a:lnTo>
                    <a:pt x="366" y="1306"/>
                  </a:lnTo>
                  <a:lnTo>
                    <a:pt x="268" y="1384"/>
                  </a:lnTo>
                  <a:lnTo>
                    <a:pt x="242" y="1364"/>
                  </a:lnTo>
                  <a:lnTo>
                    <a:pt x="347" y="1281"/>
                  </a:lnTo>
                  <a:lnTo>
                    <a:pt x="360" y="1261"/>
                  </a:lnTo>
                  <a:lnTo>
                    <a:pt x="373" y="1248"/>
                  </a:lnTo>
                  <a:lnTo>
                    <a:pt x="386" y="1229"/>
                  </a:lnTo>
                  <a:lnTo>
                    <a:pt x="419" y="1146"/>
                  </a:lnTo>
                  <a:lnTo>
                    <a:pt x="432" y="1062"/>
                  </a:lnTo>
                  <a:lnTo>
                    <a:pt x="445" y="920"/>
                  </a:lnTo>
                  <a:lnTo>
                    <a:pt x="451" y="772"/>
                  </a:lnTo>
                  <a:lnTo>
                    <a:pt x="445" y="727"/>
                  </a:lnTo>
                  <a:lnTo>
                    <a:pt x="445" y="663"/>
                  </a:lnTo>
                  <a:lnTo>
                    <a:pt x="438" y="592"/>
                  </a:lnTo>
                  <a:lnTo>
                    <a:pt x="432" y="521"/>
                  </a:lnTo>
                  <a:lnTo>
                    <a:pt x="366" y="483"/>
                  </a:lnTo>
                  <a:lnTo>
                    <a:pt x="288" y="470"/>
                  </a:lnTo>
                  <a:lnTo>
                    <a:pt x="242" y="483"/>
                  </a:lnTo>
                  <a:lnTo>
                    <a:pt x="190" y="508"/>
                  </a:lnTo>
                  <a:lnTo>
                    <a:pt x="144" y="541"/>
                  </a:lnTo>
                  <a:lnTo>
                    <a:pt x="131" y="882"/>
                  </a:lnTo>
                  <a:lnTo>
                    <a:pt x="222" y="998"/>
                  </a:lnTo>
                  <a:lnTo>
                    <a:pt x="91" y="1120"/>
                  </a:lnTo>
                  <a:lnTo>
                    <a:pt x="0" y="978"/>
                  </a:lnTo>
                  <a:lnTo>
                    <a:pt x="13" y="689"/>
                  </a:lnTo>
                  <a:lnTo>
                    <a:pt x="19" y="405"/>
                  </a:lnTo>
                  <a:lnTo>
                    <a:pt x="19" y="212"/>
                  </a:lnTo>
                  <a:lnTo>
                    <a:pt x="13" y="19"/>
                  </a:lnTo>
                  <a:lnTo>
                    <a:pt x="26" y="19"/>
                  </a:lnTo>
                  <a:lnTo>
                    <a:pt x="65" y="135"/>
                  </a:lnTo>
                  <a:lnTo>
                    <a:pt x="111" y="103"/>
                  </a:lnTo>
                  <a:lnTo>
                    <a:pt x="163" y="71"/>
                  </a:lnTo>
                  <a:lnTo>
                    <a:pt x="209" y="32"/>
                  </a:lnTo>
                  <a:lnTo>
                    <a:pt x="248" y="13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19676" y="3555"/>
              <a:ext cx="752" cy="753"/>
            </a:xfrm>
            <a:custGeom>
              <a:avLst/>
              <a:gdLst/>
              <a:ahLst/>
              <a:cxnLst>
                <a:cxn ang="0">
                  <a:pos x="216" y="670"/>
                </a:cxn>
                <a:cxn ang="0">
                  <a:pos x="216" y="695"/>
                </a:cxn>
                <a:cxn ang="0">
                  <a:pos x="229" y="715"/>
                </a:cxn>
                <a:cxn ang="0">
                  <a:pos x="268" y="715"/>
                </a:cxn>
                <a:cxn ang="0">
                  <a:pos x="438" y="715"/>
                </a:cxn>
                <a:cxn ang="0">
                  <a:pos x="582" y="663"/>
                </a:cxn>
                <a:cxn ang="0">
                  <a:pos x="635" y="554"/>
                </a:cxn>
                <a:cxn ang="0">
                  <a:pos x="608" y="457"/>
                </a:cxn>
                <a:cxn ang="0">
                  <a:pos x="517" y="387"/>
                </a:cxn>
                <a:cxn ang="0">
                  <a:pos x="216" y="380"/>
                </a:cxn>
                <a:cxn ang="0">
                  <a:pos x="248" y="39"/>
                </a:cxn>
                <a:cxn ang="0">
                  <a:pos x="222" y="46"/>
                </a:cxn>
                <a:cxn ang="0">
                  <a:pos x="216" y="65"/>
                </a:cxn>
                <a:cxn ang="0">
                  <a:pos x="216" y="348"/>
                </a:cxn>
                <a:cxn ang="0">
                  <a:pos x="216" y="348"/>
                </a:cxn>
                <a:cxn ang="0">
                  <a:pos x="399" y="348"/>
                </a:cxn>
                <a:cxn ang="0">
                  <a:pos x="549" y="297"/>
                </a:cxn>
                <a:cxn ang="0">
                  <a:pos x="602" y="187"/>
                </a:cxn>
                <a:cxn ang="0">
                  <a:pos x="563" y="91"/>
                </a:cxn>
                <a:cxn ang="0">
                  <a:pos x="432" y="39"/>
                </a:cxn>
                <a:cxn ang="0">
                  <a:pos x="0" y="0"/>
                </a:cxn>
                <a:cxn ang="0">
                  <a:pos x="549" y="13"/>
                </a:cxn>
                <a:cxn ang="0">
                  <a:pos x="700" y="116"/>
                </a:cxn>
                <a:cxn ang="0">
                  <a:pos x="700" y="245"/>
                </a:cxn>
                <a:cxn ang="0">
                  <a:pos x="595" y="335"/>
                </a:cxn>
                <a:cxn ang="0">
                  <a:pos x="608" y="380"/>
                </a:cxn>
                <a:cxn ang="0">
                  <a:pos x="733" y="483"/>
                </a:cxn>
                <a:cxn ang="0">
                  <a:pos x="739" y="612"/>
                </a:cxn>
                <a:cxn ang="0">
                  <a:pos x="641" y="715"/>
                </a:cxn>
                <a:cxn ang="0">
                  <a:pos x="477" y="753"/>
                </a:cxn>
                <a:cxn ang="0">
                  <a:pos x="0" y="715"/>
                </a:cxn>
                <a:cxn ang="0">
                  <a:pos x="59" y="715"/>
                </a:cxn>
                <a:cxn ang="0">
                  <a:pos x="98" y="708"/>
                </a:cxn>
                <a:cxn ang="0">
                  <a:pos x="111" y="695"/>
                </a:cxn>
                <a:cxn ang="0">
                  <a:pos x="111" y="670"/>
                </a:cxn>
                <a:cxn ang="0">
                  <a:pos x="111" y="71"/>
                </a:cxn>
                <a:cxn ang="0">
                  <a:pos x="104" y="52"/>
                </a:cxn>
                <a:cxn ang="0">
                  <a:pos x="78" y="46"/>
                </a:cxn>
                <a:cxn ang="0">
                  <a:pos x="26" y="39"/>
                </a:cxn>
                <a:cxn ang="0">
                  <a:pos x="0" y="0"/>
                </a:cxn>
              </a:cxnLst>
              <a:rect l="0" t="0" r="r" b="b"/>
              <a:pathLst>
                <a:path w="752" h="753">
                  <a:moveTo>
                    <a:pt x="216" y="380"/>
                  </a:moveTo>
                  <a:lnTo>
                    <a:pt x="216" y="670"/>
                  </a:lnTo>
                  <a:lnTo>
                    <a:pt x="216" y="689"/>
                  </a:lnTo>
                  <a:lnTo>
                    <a:pt x="216" y="695"/>
                  </a:lnTo>
                  <a:lnTo>
                    <a:pt x="222" y="708"/>
                  </a:lnTo>
                  <a:lnTo>
                    <a:pt x="229" y="715"/>
                  </a:lnTo>
                  <a:lnTo>
                    <a:pt x="248" y="715"/>
                  </a:lnTo>
                  <a:lnTo>
                    <a:pt x="268" y="715"/>
                  </a:lnTo>
                  <a:lnTo>
                    <a:pt x="268" y="715"/>
                  </a:lnTo>
                  <a:lnTo>
                    <a:pt x="438" y="715"/>
                  </a:lnTo>
                  <a:lnTo>
                    <a:pt x="517" y="702"/>
                  </a:lnTo>
                  <a:lnTo>
                    <a:pt x="582" y="663"/>
                  </a:lnTo>
                  <a:lnTo>
                    <a:pt x="621" y="612"/>
                  </a:lnTo>
                  <a:lnTo>
                    <a:pt x="635" y="554"/>
                  </a:lnTo>
                  <a:lnTo>
                    <a:pt x="628" y="502"/>
                  </a:lnTo>
                  <a:lnTo>
                    <a:pt x="608" y="457"/>
                  </a:lnTo>
                  <a:lnTo>
                    <a:pt x="569" y="419"/>
                  </a:lnTo>
                  <a:lnTo>
                    <a:pt x="517" y="387"/>
                  </a:lnTo>
                  <a:lnTo>
                    <a:pt x="451" y="380"/>
                  </a:lnTo>
                  <a:lnTo>
                    <a:pt x="216" y="380"/>
                  </a:lnTo>
                  <a:close/>
                  <a:moveTo>
                    <a:pt x="268" y="39"/>
                  </a:moveTo>
                  <a:lnTo>
                    <a:pt x="248" y="39"/>
                  </a:lnTo>
                  <a:lnTo>
                    <a:pt x="229" y="46"/>
                  </a:lnTo>
                  <a:lnTo>
                    <a:pt x="222" y="46"/>
                  </a:lnTo>
                  <a:lnTo>
                    <a:pt x="216" y="58"/>
                  </a:lnTo>
                  <a:lnTo>
                    <a:pt x="216" y="65"/>
                  </a:lnTo>
                  <a:lnTo>
                    <a:pt x="216" y="84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399" y="348"/>
                  </a:lnTo>
                  <a:lnTo>
                    <a:pt x="484" y="335"/>
                  </a:lnTo>
                  <a:lnTo>
                    <a:pt x="549" y="297"/>
                  </a:lnTo>
                  <a:lnTo>
                    <a:pt x="589" y="245"/>
                  </a:lnTo>
                  <a:lnTo>
                    <a:pt x="602" y="187"/>
                  </a:lnTo>
                  <a:lnTo>
                    <a:pt x="595" y="136"/>
                  </a:lnTo>
                  <a:lnTo>
                    <a:pt x="563" y="91"/>
                  </a:lnTo>
                  <a:lnTo>
                    <a:pt x="504" y="52"/>
                  </a:lnTo>
                  <a:lnTo>
                    <a:pt x="432" y="39"/>
                  </a:lnTo>
                  <a:lnTo>
                    <a:pt x="268" y="39"/>
                  </a:lnTo>
                  <a:close/>
                  <a:moveTo>
                    <a:pt x="0" y="0"/>
                  </a:moveTo>
                  <a:lnTo>
                    <a:pt x="445" y="0"/>
                  </a:lnTo>
                  <a:lnTo>
                    <a:pt x="549" y="13"/>
                  </a:lnTo>
                  <a:lnTo>
                    <a:pt x="641" y="58"/>
                  </a:lnTo>
                  <a:lnTo>
                    <a:pt x="700" y="116"/>
                  </a:lnTo>
                  <a:lnTo>
                    <a:pt x="720" y="187"/>
                  </a:lnTo>
                  <a:lnTo>
                    <a:pt x="700" y="245"/>
                  </a:lnTo>
                  <a:lnTo>
                    <a:pt x="661" y="297"/>
                  </a:lnTo>
                  <a:lnTo>
                    <a:pt x="595" y="335"/>
                  </a:lnTo>
                  <a:lnTo>
                    <a:pt x="510" y="361"/>
                  </a:lnTo>
                  <a:lnTo>
                    <a:pt x="608" y="380"/>
                  </a:lnTo>
                  <a:lnTo>
                    <a:pt x="680" y="425"/>
                  </a:lnTo>
                  <a:lnTo>
                    <a:pt x="733" y="483"/>
                  </a:lnTo>
                  <a:lnTo>
                    <a:pt x="752" y="554"/>
                  </a:lnTo>
                  <a:lnTo>
                    <a:pt x="739" y="612"/>
                  </a:lnTo>
                  <a:lnTo>
                    <a:pt x="700" y="670"/>
                  </a:lnTo>
                  <a:lnTo>
                    <a:pt x="641" y="715"/>
                  </a:lnTo>
                  <a:lnTo>
                    <a:pt x="563" y="747"/>
                  </a:lnTo>
                  <a:lnTo>
                    <a:pt x="477" y="753"/>
                  </a:lnTo>
                  <a:lnTo>
                    <a:pt x="0" y="753"/>
                  </a:lnTo>
                  <a:lnTo>
                    <a:pt x="0" y="715"/>
                  </a:lnTo>
                  <a:lnTo>
                    <a:pt x="26" y="715"/>
                  </a:lnTo>
                  <a:lnTo>
                    <a:pt x="59" y="715"/>
                  </a:lnTo>
                  <a:lnTo>
                    <a:pt x="78" y="715"/>
                  </a:lnTo>
                  <a:lnTo>
                    <a:pt x="98" y="708"/>
                  </a:lnTo>
                  <a:lnTo>
                    <a:pt x="104" y="702"/>
                  </a:lnTo>
                  <a:lnTo>
                    <a:pt x="111" y="695"/>
                  </a:lnTo>
                  <a:lnTo>
                    <a:pt x="111" y="683"/>
                  </a:lnTo>
                  <a:lnTo>
                    <a:pt x="111" y="670"/>
                  </a:lnTo>
                  <a:lnTo>
                    <a:pt x="111" y="91"/>
                  </a:lnTo>
                  <a:lnTo>
                    <a:pt x="111" y="71"/>
                  </a:lnTo>
                  <a:lnTo>
                    <a:pt x="111" y="65"/>
                  </a:lnTo>
                  <a:lnTo>
                    <a:pt x="104" y="52"/>
                  </a:lnTo>
                  <a:lnTo>
                    <a:pt x="98" y="46"/>
                  </a:lnTo>
                  <a:lnTo>
                    <a:pt x="78" y="46"/>
                  </a:lnTo>
                  <a:lnTo>
                    <a:pt x="59" y="39"/>
                  </a:lnTo>
                  <a:lnTo>
                    <a:pt x="26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82" name="Freeform 58"/>
            <p:cNvSpPr>
              <a:spLocks noEditPoints="1"/>
            </p:cNvSpPr>
            <p:nvPr/>
          </p:nvSpPr>
          <p:spPr bwMode="auto">
            <a:xfrm>
              <a:off x="20553" y="3555"/>
              <a:ext cx="720" cy="753"/>
            </a:xfrm>
            <a:custGeom>
              <a:avLst/>
              <a:gdLst/>
              <a:ahLst/>
              <a:cxnLst>
                <a:cxn ang="0">
                  <a:pos x="255" y="39"/>
                </a:cxn>
                <a:cxn ang="0">
                  <a:pos x="229" y="46"/>
                </a:cxn>
                <a:cxn ang="0">
                  <a:pos x="222" y="65"/>
                </a:cxn>
                <a:cxn ang="0">
                  <a:pos x="222" y="374"/>
                </a:cxn>
                <a:cxn ang="0">
                  <a:pos x="478" y="367"/>
                </a:cxn>
                <a:cxn ang="0">
                  <a:pos x="563" y="322"/>
                </a:cxn>
                <a:cxn ang="0">
                  <a:pos x="595" y="264"/>
                </a:cxn>
                <a:cxn ang="0">
                  <a:pos x="602" y="206"/>
                </a:cxn>
                <a:cxn ang="0">
                  <a:pos x="589" y="136"/>
                </a:cxn>
                <a:cxn ang="0">
                  <a:pos x="536" y="71"/>
                </a:cxn>
                <a:cxn ang="0">
                  <a:pos x="399" y="39"/>
                </a:cxn>
                <a:cxn ang="0">
                  <a:pos x="275" y="39"/>
                </a:cxn>
                <a:cxn ang="0">
                  <a:pos x="432" y="0"/>
                </a:cxn>
                <a:cxn ang="0">
                  <a:pos x="602" y="39"/>
                </a:cxn>
                <a:cxn ang="0">
                  <a:pos x="707" y="142"/>
                </a:cxn>
                <a:cxn ang="0">
                  <a:pos x="707" y="271"/>
                </a:cxn>
                <a:cxn ang="0">
                  <a:pos x="602" y="374"/>
                </a:cxn>
                <a:cxn ang="0">
                  <a:pos x="432" y="412"/>
                </a:cxn>
                <a:cxn ang="0">
                  <a:pos x="222" y="670"/>
                </a:cxn>
                <a:cxn ang="0">
                  <a:pos x="229" y="695"/>
                </a:cxn>
                <a:cxn ang="0">
                  <a:pos x="242" y="708"/>
                </a:cxn>
                <a:cxn ang="0">
                  <a:pos x="281" y="715"/>
                </a:cxn>
                <a:cxn ang="0">
                  <a:pos x="340" y="715"/>
                </a:cxn>
                <a:cxn ang="0">
                  <a:pos x="281" y="753"/>
                </a:cxn>
                <a:cxn ang="0">
                  <a:pos x="170" y="747"/>
                </a:cxn>
                <a:cxn ang="0">
                  <a:pos x="65" y="753"/>
                </a:cxn>
                <a:cxn ang="0">
                  <a:pos x="0" y="715"/>
                </a:cxn>
                <a:cxn ang="0">
                  <a:pos x="59" y="715"/>
                </a:cxn>
                <a:cxn ang="0">
                  <a:pos x="98" y="708"/>
                </a:cxn>
                <a:cxn ang="0">
                  <a:pos x="118" y="695"/>
                </a:cxn>
                <a:cxn ang="0">
                  <a:pos x="118" y="670"/>
                </a:cxn>
                <a:cxn ang="0">
                  <a:pos x="118" y="71"/>
                </a:cxn>
                <a:cxn ang="0">
                  <a:pos x="111" y="52"/>
                </a:cxn>
                <a:cxn ang="0">
                  <a:pos x="85" y="46"/>
                </a:cxn>
                <a:cxn ang="0">
                  <a:pos x="26" y="39"/>
                </a:cxn>
                <a:cxn ang="0">
                  <a:pos x="0" y="0"/>
                </a:cxn>
              </a:cxnLst>
              <a:rect l="0" t="0" r="r" b="b"/>
              <a:pathLst>
                <a:path w="720" h="753">
                  <a:moveTo>
                    <a:pt x="275" y="39"/>
                  </a:moveTo>
                  <a:lnTo>
                    <a:pt x="255" y="39"/>
                  </a:lnTo>
                  <a:lnTo>
                    <a:pt x="235" y="46"/>
                  </a:lnTo>
                  <a:lnTo>
                    <a:pt x="229" y="46"/>
                  </a:lnTo>
                  <a:lnTo>
                    <a:pt x="222" y="58"/>
                  </a:lnTo>
                  <a:lnTo>
                    <a:pt x="222" y="65"/>
                  </a:lnTo>
                  <a:lnTo>
                    <a:pt x="222" y="84"/>
                  </a:lnTo>
                  <a:lnTo>
                    <a:pt x="222" y="374"/>
                  </a:lnTo>
                  <a:lnTo>
                    <a:pt x="399" y="374"/>
                  </a:lnTo>
                  <a:lnTo>
                    <a:pt x="478" y="367"/>
                  </a:lnTo>
                  <a:lnTo>
                    <a:pt x="530" y="354"/>
                  </a:lnTo>
                  <a:lnTo>
                    <a:pt x="563" y="322"/>
                  </a:lnTo>
                  <a:lnTo>
                    <a:pt x="589" y="297"/>
                  </a:lnTo>
                  <a:lnTo>
                    <a:pt x="595" y="264"/>
                  </a:lnTo>
                  <a:lnTo>
                    <a:pt x="602" y="232"/>
                  </a:lnTo>
                  <a:lnTo>
                    <a:pt x="602" y="206"/>
                  </a:lnTo>
                  <a:lnTo>
                    <a:pt x="602" y="174"/>
                  </a:lnTo>
                  <a:lnTo>
                    <a:pt x="589" y="136"/>
                  </a:lnTo>
                  <a:lnTo>
                    <a:pt x="569" y="97"/>
                  </a:lnTo>
                  <a:lnTo>
                    <a:pt x="536" y="71"/>
                  </a:lnTo>
                  <a:lnTo>
                    <a:pt x="484" y="46"/>
                  </a:lnTo>
                  <a:lnTo>
                    <a:pt x="399" y="39"/>
                  </a:lnTo>
                  <a:lnTo>
                    <a:pt x="399" y="39"/>
                  </a:lnTo>
                  <a:lnTo>
                    <a:pt x="275" y="39"/>
                  </a:lnTo>
                  <a:close/>
                  <a:moveTo>
                    <a:pt x="0" y="0"/>
                  </a:moveTo>
                  <a:lnTo>
                    <a:pt x="432" y="0"/>
                  </a:lnTo>
                  <a:lnTo>
                    <a:pt x="523" y="13"/>
                  </a:lnTo>
                  <a:lnTo>
                    <a:pt x="602" y="39"/>
                  </a:lnTo>
                  <a:lnTo>
                    <a:pt x="667" y="91"/>
                  </a:lnTo>
                  <a:lnTo>
                    <a:pt x="707" y="142"/>
                  </a:lnTo>
                  <a:lnTo>
                    <a:pt x="720" y="206"/>
                  </a:lnTo>
                  <a:lnTo>
                    <a:pt x="707" y="271"/>
                  </a:lnTo>
                  <a:lnTo>
                    <a:pt x="667" y="329"/>
                  </a:lnTo>
                  <a:lnTo>
                    <a:pt x="602" y="374"/>
                  </a:lnTo>
                  <a:lnTo>
                    <a:pt x="523" y="406"/>
                  </a:lnTo>
                  <a:lnTo>
                    <a:pt x="432" y="412"/>
                  </a:lnTo>
                  <a:lnTo>
                    <a:pt x="222" y="412"/>
                  </a:lnTo>
                  <a:lnTo>
                    <a:pt x="222" y="670"/>
                  </a:lnTo>
                  <a:lnTo>
                    <a:pt x="222" y="683"/>
                  </a:lnTo>
                  <a:lnTo>
                    <a:pt x="229" y="695"/>
                  </a:lnTo>
                  <a:lnTo>
                    <a:pt x="229" y="702"/>
                  </a:lnTo>
                  <a:lnTo>
                    <a:pt x="242" y="708"/>
                  </a:lnTo>
                  <a:lnTo>
                    <a:pt x="255" y="715"/>
                  </a:lnTo>
                  <a:lnTo>
                    <a:pt x="281" y="715"/>
                  </a:lnTo>
                  <a:lnTo>
                    <a:pt x="314" y="715"/>
                  </a:lnTo>
                  <a:lnTo>
                    <a:pt x="340" y="715"/>
                  </a:lnTo>
                  <a:lnTo>
                    <a:pt x="340" y="753"/>
                  </a:lnTo>
                  <a:lnTo>
                    <a:pt x="281" y="753"/>
                  </a:lnTo>
                  <a:lnTo>
                    <a:pt x="222" y="753"/>
                  </a:lnTo>
                  <a:lnTo>
                    <a:pt x="170" y="747"/>
                  </a:lnTo>
                  <a:lnTo>
                    <a:pt x="124" y="753"/>
                  </a:lnTo>
                  <a:lnTo>
                    <a:pt x="65" y="753"/>
                  </a:lnTo>
                  <a:lnTo>
                    <a:pt x="0" y="753"/>
                  </a:lnTo>
                  <a:lnTo>
                    <a:pt x="0" y="715"/>
                  </a:lnTo>
                  <a:lnTo>
                    <a:pt x="26" y="715"/>
                  </a:lnTo>
                  <a:lnTo>
                    <a:pt x="59" y="715"/>
                  </a:lnTo>
                  <a:lnTo>
                    <a:pt x="85" y="715"/>
                  </a:lnTo>
                  <a:lnTo>
                    <a:pt x="98" y="708"/>
                  </a:lnTo>
                  <a:lnTo>
                    <a:pt x="111" y="702"/>
                  </a:lnTo>
                  <a:lnTo>
                    <a:pt x="118" y="695"/>
                  </a:lnTo>
                  <a:lnTo>
                    <a:pt x="118" y="683"/>
                  </a:lnTo>
                  <a:lnTo>
                    <a:pt x="118" y="670"/>
                  </a:lnTo>
                  <a:lnTo>
                    <a:pt x="118" y="91"/>
                  </a:lnTo>
                  <a:lnTo>
                    <a:pt x="118" y="71"/>
                  </a:lnTo>
                  <a:lnTo>
                    <a:pt x="118" y="65"/>
                  </a:lnTo>
                  <a:lnTo>
                    <a:pt x="111" y="52"/>
                  </a:lnTo>
                  <a:lnTo>
                    <a:pt x="98" y="46"/>
                  </a:lnTo>
                  <a:lnTo>
                    <a:pt x="85" y="46"/>
                  </a:lnTo>
                  <a:lnTo>
                    <a:pt x="59" y="39"/>
                  </a:lnTo>
                  <a:lnTo>
                    <a:pt x="26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21436" y="3536"/>
              <a:ext cx="550" cy="798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17" y="13"/>
                </a:cxn>
                <a:cxn ang="0">
                  <a:pos x="517" y="238"/>
                </a:cxn>
                <a:cxn ang="0">
                  <a:pos x="511" y="264"/>
                </a:cxn>
                <a:cxn ang="0">
                  <a:pos x="498" y="270"/>
                </a:cxn>
                <a:cxn ang="0">
                  <a:pos x="478" y="264"/>
                </a:cxn>
                <a:cxn ang="0">
                  <a:pos x="472" y="251"/>
                </a:cxn>
                <a:cxn ang="0">
                  <a:pos x="426" y="122"/>
                </a:cxn>
                <a:cxn ang="0">
                  <a:pos x="321" y="45"/>
                </a:cxn>
                <a:cxn ang="0">
                  <a:pos x="171" y="45"/>
                </a:cxn>
                <a:cxn ang="0">
                  <a:pos x="79" y="122"/>
                </a:cxn>
                <a:cxn ang="0">
                  <a:pos x="72" y="213"/>
                </a:cxn>
                <a:cxn ang="0">
                  <a:pos x="138" y="290"/>
                </a:cxn>
                <a:cxn ang="0">
                  <a:pos x="197" y="309"/>
                </a:cxn>
                <a:cxn ang="0">
                  <a:pos x="439" y="380"/>
                </a:cxn>
                <a:cxn ang="0">
                  <a:pos x="537" y="496"/>
                </a:cxn>
                <a:cxn ang="0">
                  <a:pos x="537" y="637"/>
                </a:cxn>
                <a:cxn ang="0">
                  <a:pos x="452" y="747"/>
                </a:cxn>
                <a:cxn ang="0">
                  <a:pos x="301" y="798"/>
                </a:cxn>
                <a:cxn ang="0">
                  <a:pos x="144" y="766"/>
                </a:cxn>
                <a:cxn ang="0">
                  <a:pos x="66" y="734"/>
                </a:cxn>
                <a:cxn ang="0">
                  <a:pos x="40" y="772"/>
                </a:cxn>
                <a:cxn ang="0">
                  <a:pos x="27" y="792"/>
                </a:cxn>
                <a:cxn ang="0">
                  <a:pos x="13" y="798"/>
                </a:cxn>
                <a:cxn ang="0">
                  <a:pos x="0" y="792"/>
                </a:cxn>
                <a:cxn ang="0">
                  <a:pos x="0" y="766"/>
                </a:cxn>
                <a:cxn ang="0">
                  <a:pos x="0" y="541"/>
                </a:cxn>
                <a:cxn ang="0">
                  <a:pos x="7" y="528"/>
                </a:cxn>
                <a:cxn ang="0">
                  <a:pos x="27" y="528"/>
                </a:cxn>
                <a:cxn ang="0">
                  <a:pos x="33" y="534"/>
                </a:cxn>
                <a:cxn ang="0">
                  <a:pos x="53" y="624"/>
                </a:cxn>
                <a:cxn ang="0">
                  <a:pos x="131" y="714"/>
                </a:cxn>
                <a:cxn ang="0">
                  <a:pos x="243" y="753"/>
                </a:cxn>
                <a:cxn ang="0">
                  <a:pos x="373" y="740"/>
                </a:cxn>
                <a:cxn ang="0">
                  <a:pos x="465" y="657"/>
                </a:cxn>
                <a:cxn ang="0">
                  <a:pos x="472" y="554"/>
                </a:cxn>
                <a:cxn ang="0">
                  <a:pos x="426" y="489"/>
                </a:cxn>
                <a:cxn ang="0">
                  <a:pos x="373" y="457"/>
                </a:cxn>
                <a:cxn ang="0">
                  <a:pos x="269" y="431"/>
                </a:cxn>
                <a:cxn ang="0">
                  <a:pos x="138" y="399"/>
                </a:cxn>
                <a:cxn ang="0">
                  <a:pos x="66" y="354"/>
                </a:cxn>
                <a:cxn ang="0">
                  <a:pos x="7" y="264"/>
                </a:cxn>
                <a:cxn ang="0">
                  <a:pos x="7" y="142"/>
                </a:cxn>
                <a:cxn ang="0">
                  <a:pos x="92" y="39"/>
                </a:cxn>
                <a:cxn ang="0">
                  <a:pos x="243" y="0"/>
                </a:cxn>
                <a:cxn ang="0">
                  <a:pos x="321" y="7"/>
                </a:cxn>
                <a:cxn ang="0">
                  <a:pos x="439" y="71"/>
                </a:cxn>
                <a:cxn ang="0">
                  <a:pos x="485" y="0"/>
                </a:cxn>
                <a:cxn ang="0">
                  <a:pos x="498" y="0"/>
                </a:cxn>
              </a:cxnLst>
              <a:rect l="0" t="0" r="r" b="b"/>
              <a:pathLst>
                <a:path w="550" h="798">
                  <a:moveTo>
                    <a:pt x="498" y="0"/>
                  </a:moveTo>
                  <a:lnTo>
                    <a:pt x="511" y="0"/>
                  </a:lnTo>
                  <a:lnTo>
                    <a:pt x="511" y="7"/>
                  </a:lnTo>
                  <a:lnTo>
                    <a:pt x="517" y="13"/>
                  </a:lnTo>
                  <a:lnTo>
                    <a:pt x="517" y="26"/>
                  </a:lnTo>
                  <a:lnTo>
                    <a:pt x="517" y="238"/>
                  </a:lnTo>
                  <a:lnTo>
                    <a:pt x="517" y="258"/>
                  </a:lnTo>
                  <a:lnTo>
                    <a:pt x="511" y="264"/>
                  </a:lnTo>
                  <a:lnTo>
                    <a:pt x="504" y="270"/>
                  </a:lnTo>
                  <a:lnTo>
                    <a:pt x="498" y="270"/>
                  </a:lnTo>
                  <a:lnTo>
                    <a:pt x="485" y="270"/>
                  </a:lnTo>
                  <a:lnTo>
                    <a:pt x="478" y="264"/>
                  </a:lnTo>
                  <a:lnTo>
                    <a:pt x="478" y="258"/>
                  </a:lnTo>
                  <a:lnTo>
                    <a:pt x="472" y="251"/>
                  </a:lnTo>
                  <a:lnTo>
                    <a:pt x="459" y="180"/>
                  </a:lnTo>
                  <a:lnTo>
                    <a:pt x="426" y="122"/>
                  </a:lnTo>
                  <a:lnTo>
                    <a:pt x="387" y="77"/>
                  </a:lnTo>
                  <a:lnTo>
                    <a:pt x="321" y="45"/>
                  </a:lnTo>
                  <a:lnTo>
                    <a:pt x="243" y="32"/>
                  </a:lnTo>
                  <a:lnTo>
                    <a:pt x="171" y="45"/>
                  </a:lnTo>
                  <a:lnTo>
                    <a:pt x="118" y="77"/>
                  </a:lnTo>
                  <a:lnTo>
                    <a:pt x="79" y="122"/>
                  </a:lnTo>
                  <a:lnTo>
                    <a:pt x="66" y="174"/>
                  </a:lnTo>
                  <a:lnTo>
                    <a:pt x="72" y="213"/>
                  </a:lnTo>
                  <a:lnTo>
                    <a:pt x="99" y="251"/>
                  </a:lnTo>
                  <a:lnTo>
                    <a:pt x="138" y="290"/>
                  </a:lnTo>
                  <a:lnTo>
                    <a:pt x="197" y="309"/>
                  </a:lnTo>
                  <a:lnTo>
                    <a:pt x="197" y="309"/>
                  </a:lnTo>
                  <a:lnTo>
                    <a:pt x="367" y="354"/>
                  </a:lnTo>
                  <a:lnTo>
                    <a:pt x="439" y="380"/>
                  </a:lnTo>
                  <a:lnTo>
                    <a:pt x="498" y="431"/>
                  </a:lnTo>
                  <a:lnTo>
                    <a:pt x="537" y="496"/>
                  </a:lnTo>
                  <a:lnTo>
                    <a:pt x="550" y="573"/>
                  </a:lnTo>
                  <a:lnTo>
                    <a:pt x="537" y="637"/>
                  </a:lnTo>
                  <a:lnTo>
                    <a:pt x="504" y="702"/>
                  </a:lnTo>
                  <a:lnTo>
                    <a:pt x="452" y="747"/>
                  </a:lnTo>
                  <a:lnTo>
                    <a:pt x="387" y="785"/>
                  </a:lnTo>
                  <a:lnTo>
                    <a:pt x="301" y="798"/>
                  </a:lnTo>
                  <a:lnTo>
                    <a:pt x="223" y="792"/>
                  </a:lnTo>
                  <a:lnTo>
                    <a:pt x="144" y="766"/>
                  </a:lnTo>
                  <a:lnTo>
                    <a:pt x="72" y="721"/>
                  </a:lnTo>
                  <a:lnTo>
                    <a:pt x="66" y="734"/>
                  </a:lnTo>
                  <a:lnTo>
                    <a:pt x="53" y="753"/>
                  </a:lnTo>
                  <a:lnTo>
                    <a:pt x="40" y="772"/>
                  </a:lnTo>
                  <a:lnTo>
                    <a:pt x="27" y="785"/>
                  </a:lnTo>
                  <a:lnTo>
                    <a:pt x="27" y="792"/>
                  </a:lnTo>
                  <a:lnTo>
                    <a:pt x="20" y="798"/>
                  </a:lnTo>
                  <a:lnTo>
                    <a:pt x="13" y="798"/>
                  </a:lnTo>
                  <a:lnTo>
                    <a:pt x="0" y="792"/>
                  </a:lnTo>
                  <a:lnTo>
                    <a:pt x="0" y="792"/>
                  </a:lnTo>
                  <a:lnTo>
                    <a:pt x="0" y="779"/>
                  </a:lnTo>
                  <a:lnTo>
                    <a:pt x="0" y="766"/>
                  </a:lnTo>
                  <a:lnTo>
                    <a:pt x="0" y="554"/>
                  </a:lnTo>
                  <a:lnTo>
                    <a:pt x="0" y="541"/>
                  </a:lnTo>
                  <a:lnTo>
                    <a:pt x="0" y="528"/>
                  </a:lnTo>
                  <a:lnTo>
                    <a:pt x="7" y="528"/>
                  </a:lnTo>
                  <a:lnTo>
                    <a:pt x="13" y="521"/>
                  </a:lnTo>
                  <a:lnTo>
                    <a:pt x="27" y="528"/>
                  </a:lnTo>
                  <a:lnTo>
                    <a:pt x="33" y="528"/>
                  </a:lnTo>
                  <a:lnTo>
                    <a:pt x="33" y="534"/>
                  </a:lnTo>
                  <a:lnTo>
                    <a:pt x="33" y="547"/>
                  </a:lnTo>
                  <a:lnTo>
                    <a:pt x="53" y="624"/>
                  </a:lnTo>
                  <a:lnTo>
                    <a:pt x="85" y="676"/>
                  </a:lnTo>
                  <a:lnTo>
                    <a:pt x="131" y="714"/>
                  </a:lnTo>
                  <a:lnTo>
                    <a:pt x="184" y="740"/>
                  </a:lnTo>
                  <a:lnTo>
                    <a:pt x="243" y="753"/>
                  </a:lnTo>
                  <a:lnTo>
                    <a:pt x="301" y="760"/>
                  </a:lnTo>
                  <a:lnTo>
                    <a:pt x="373" y="740"/>
                  </a:lnTo>
                  <a:lnTo>
                    <a:pt x="432" y="708"/>
                  </a:lnTo>
                  <a:lnTo>
                    <a:pt x="465" y="657"/>
                  </a:lnTo>
                  <a:lnTo>
                    <a:pt x="478" y="599"/>
                  </a:lnTo>
                  <a:lnTo>
                    <a:pt x="472" y="554"/>
                  </a:lnTo>
                  <a:lnTo>
                    <a:pt x="452" y="521"/>
                  </a:lnTo>
                  <a:lnTo>
                    <a:pt x="426" y="489"/>
                  </a:lnTo>
                  <a:lnTo>
                    <a:pt x="406" y="470"/>
                  </a:lnTo>
                  <a:lnTo>
                    <a:pt x="373" y="457"/>
                  </a:lnTo>
                  <a:lnTo>
                    <a:pt x="334" y="444"/>
                  </a:lnTo>
                  <a:lnTo>
                    <a:pt x="269" y="431"/>
                  </a:lnTo>
                  <a:lnTo>
                    <a:pt x="190" y="412"/>
                  </a:lnTo>
                  <a:lnTo>
                    <a:pt x="138" y="399"/>
                  </a:lnTo>
                  <a:lnTo>
                    <a:pt x="99" y="380"/>
                  </a:lnTo>
                  <a:lnTo>
                    <a:pt x="66" y="354"/>
                  </a:lnTo>
                  <a:lnTo>
                    <a:pt x="27" y="316"/>
                  </a:lnTo>
                  <a:lnTo>
                    <a:pt x="7" y="264"/>
                  </a:lnTo>
                  <a:lnTo>
                    <a:pt x="0" y="206"/>
                  </a:lnTo>
                  <a:lnTo>
                    <a:pt x="7" y="142"/>
                  </a:lnTo>
                  <a:lnTo>
                    <a:pt x="40" y="84"/>
                  </a:lnTo>
                  <a:lnTo>
                    <a:pt x="92" y="39"/>
                  </a:lnTo>
                  <a:lnTo>
                    <a:pt x="157" y="7"/>
                  </a:lnTo>
                  <a:lnTo>
                    <a:pt x="243" y="0"/>
                  </a:lnTo>
                  <a:lnTo>
                    <a:pt x="275" y="0"/>
                  </a:lnTo>
                  <a:lnTo>
                    <a:pt x="321" y="7"/>
                  </a:lnTo>
                  <a:lnTo>
                    <a:pt x="380" y="32"/>
                  </a:lnTo>
                  <a:lnTo>
                    <a:pt x="439" y="71"/>
                  </a:lnTo>
                  <a:lnTo>
                    <a:pt x="478" y="13"/>
                  </a:lnTo>
                  <a:lnTo>
                    <a:pt x="485" y="0"/>
                  </a:lnTo>
                  <a:lnTo>
                    <a:pt x="491" y="0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19643" y="4785"/>
              <a:ext cx="648" cy="727"/>
            </a:xfrm>
            <a:custGeom>
              <a:avLst/>
              <a:gdLst/>
              <a:ahLst/>
              <a:cxnLst>
                <a:cxn ang="0">
                  <a:pos x="308" y="19"/>
                </a:cxn>
                <a:cxn ang="0">
                  <a:pos x="406" y="109"/>
                </a:cxn>
                <a:cxn ang="0">
                  <a:pos x="452" y="238"/>
                </a:cxn>
                <a:cxn ang="0">
                  <a:pos x="465" y="334"/>
                </a:cxn>
                <a:cxn ang="0">
                  <a:pos x="497" y="251"/>
                </a:cxn>
                <a:cxn ang="0">
                  <a:pos x="576" y="96"/>
                </a:cxn>
                <a:cxn ang="0">
                  <a:pos x="615" y="19"/>
                </a:cxn>
                <a:cxn ang="0">
                  <a:pos x="628" y="13"/>
                </a:cxn>
                <a:cxn ang="0">
                  <a:pos x="635" y="13"/>
                </a:cxn>
                <a:cxn ang="0">
                  <a:pos x="648" y="19"/>
                </a:cxn>
                <a:cxn ang="0">
                  <a:pos x="648" y="32"/>
                </a:cxn>
                <a:cxn ang="0">
                  <a:pos x="602" y="122"/>
                </a:cxn>
                <a:cxn ang="0">
                  <a:pos x="556" y="225"/>
                </a:cxn>
                <a:cxn ang="0">
                  <a:pos x="510" y="321"/>
                </a:cxn>
                <a:cxn ang="0">
                  <a:pos x="471" y="431"/>
                </a:cxn>
                <a:cxn ang="0">
                  <a:pos x="452" y="540"/>
                </a:cxn>
                <a:cxn ang="0">
                  <a:pos x="419" y="669"/>
                </a:cxn>
                <a:cxn ang="0">
                  <a:pos x="406" y="708"/>
                </a:cxn>
                <a:cxn ang="0">
                  <a:pos x="393" y="720"/>
                </a:cxn>
                <a:cxn ang="0">
                  <a:pos x="380" y="727"/>
                </a:cxn>
                <a:cxn ang="0">
                  <a:pos x="366" y="714"/>
                </a:cxn>
                <a:cxn ang="0">
                  <a:pos x="360" y="695"/>
                </a:cxn>
                <a:cxn ang="0">
                  <a:pos x="380" y="598"/>
                </a:cxn>
                <a:cxn ang="0">
                  <a:pos x="419" y="457"/>
                </a:cxn>
                <a:cxn ang="0">
                  <a:pos x="425" y="444"/>
                </a:cxn>
                <a:cxn ang="0">
                  <a:pos x="425" y="405"/>
                </a:cxn>
                <a:cxn ang="0">
                  <a:pos x="425" y="328"/>
                </a:cxn>
                <a:cxn ang="0">
                  <a:pos x="406" y="218"/>
                </a:cxn>
                <a:cxn ang="0">
                  <a:pos x="347" y="128"/>
                </a:cxn>
                <a:cxn ang="0">
                  <a:pos x="222" y="90"/>
                </a:cxn>
                <a:cxn ang="0">
                  <a:pos x="111" y="115"/>
                </a:cxn>
                <a:cxn ang="0">
                  <a:pos x="39" y="193"/>
                </a:cxn>
                <a:cxn ang="0">
                  <a:pos x="33" y="212"/>
                </a:cxn>
                <a:cxn ang="0">
                  <a:pos x="13" y="212"/>
                </a:cxn>
                <a:cxn ang="0">
                  <a:pos x="6" y="206"/>
                </a:cxn>
                <a:cxn ang="0">
                  <a:pos x="6" y="186"/>
                </a:cxn>
                <a:cxn ang="0">
                  <a:pos x="39" y="109"/>
                </a:cxn>
                <a:cxn ang="0">
                  <a:pos x="124" y="38"/>
                </a:cxn>
                <a:cxn ang="0">
                  <a:pos x="236" y="0"/>
                </a:cxn>
              </a:cxnLst>
              <a:rect l="0" t="0" r="r" b="b"/>
              <a:pathLst>
                <a:path w="648" h="727">
                  <a:moveTo>
                    <a:pt x="236" y="0"/>
                  </a:moveTo>
                  <a:lnTo>
                    <a:pt x="308" y="19"/>
                  </a:lnTo>
                  <a:lnTo>
                    <a:pt x="366" y="58"/>
                  </a:lnTo>
                  <a:lnTo>
                    <a:pt x="406" y="109"/>
                  </a:lnTo>
                  <a:lnTo>
                    <a:pt x="432" y="173"/>
                  </a:lnTo>
                  <a:lnTo>
                    <a:pt x="452" y="238"/>
                  </a:lnTo>
                  <a:lnTo>
                    <a:pt x="458" y="296"/>
                  </a:lnTo>
                  <a:lnTo>
                    <a:pt x="465" y="334"/>
                  </a:lnTo>
                  <a:lnTo>
                    <a:pt x="465" y="334"/>
                  </a:lnTo>
                  <a:lnTo>
                    <a:pt x="497" y="251"/>
                  </a:lnTo>
                  <a:lnTo>
                    <a:pt x="537" y="167"/>
                  </a:lnTo>
                  <a:lnTo>
                    <a:pt x="576" y="96"/>
                  </a:lnTo>
                  <a:lnTo>
                    <a:pt x="602" y="45"/>
                  </a:lnTo>
                  <a:lnTo>
                    <a:pt x="615" y="19"/>
                  </a:lnTo>
                  <a:lnTo>
                    <a:pt x="622" y="13"/>
                  </a:lnTo>
                  <a:lnTo>
                    <a:pt x="628" y="13"/>
                  </a:lnTo>
                  <a:lnTo>
                    <a:pt x="635" y="13"/>
                  </a:lnTo>
                  <a:lnTo>
                    <a:pt x="635" y="13"/>
                  </a:lnTo>
                  <a:lnTo>
                    <a:pt x="641" y="13"/>
                  </a:lnTo>
                  <a:lnTo>
                    <a:pt x="648" y="19"/>
                  </a:lnTo>
                  <a:lnTo>
                    <a:pt x="648" y="25"/>
                  </a:lnTo>
                  <a:lnTo>
                    <a:pt x="648" y="32"/>
                  </a:lnTo>
                  <a:lnTo>
                    <a:pt x="648" y="38"/>
                  </a:lnTo>
                  <a:lnTo>
                    <a:pt x="602" y="122"/>
                  </a:lnTo>
                  <a:lnTo>
                    <a:pt x="569" y="180"/>
                  </a:lnTo>
                  <a:lnTo>
                    <a:pt x="556" y="225"/>
                  </a:lnTo>
                  <a:lnTo>
                    <a:pt x="537" y="263"/>
                  </a:lnTo>
                  <a:lnTo>
                    <a:pt x="510" y="321"/>
                  </a:lnTo>
                  <a:lnTo>
                    <a:pt x="491" y="379"/>
                  </a:lnTo>
                  <a:lnTo>
                    <a:pt x="471" y="431"/>
                  </a:lnTo>
                  <a:lnTo>
                    <a:pt x="465" y="463"/>
                  </a:lnTo>
                  <a:lnTo>
                    <a:pt x="452" y="540"/>
                  </a:lnTo>
                  <a:lnTo>
                    <a:pt x="432" y="611"/>
                  </a:lnTo>
                  <a:lnTo>
                    <a:pt x="419" y="669"/>
                  </a:lnTo>
                  <a:lnTo>
                    <a:pt x="412" y="688"/>
                  </a:lnTo>
                  <a:lnTo>
                    <a:pt x="406" y="708"/>
                  </a:lnTo>
                  <a:lnTo>
                    <a:pt x="393" y="714"/>
                  </a:lnTo>
                  <a:lnTo>
                    <a:pt x="393" y="720"/>
                  </a:lnTo>
                  <a:lnTo>
                    <a:pt x="386" y="720"/>
                  </a:lnTo>
                  <a:lnTo>
                    <a:pt x="380" y="727"/>
                  </a:lnTo>
                  <a:lnTo>
                    <a:pt x="373" y="720"/>
                  </a:lnTo>
                  <a:lnTo>
                    <a:pt x="366" y="714"/>
                  </a:lnTo>
                  <a:lnTo>
                    <a:pt x="360" y="708"/>
                  </a:lnTo>
                  <a:lnTo>
                    <a:pt x="360" y="695"/>
                  </a:lnTo>
                  <a:lnTo>
                    <a:pt x="366" y="656"/>
                  </a:lnTo>
                  <a:lnTo>
                    <a:pt x="380" y="598"/>
                  </a:lnTo>
                  <a:lnTo>
                    <a:pt x="399" y="527"/>
                  </a:lnTo>
                  <a:lnTo>
                    <a:pt x="419" y="457"/>
                  </a:lnTo>
                  <a:lnTo>
                    <a:pt x="425" y="450"/>
                  </a:lnTo>
                  <a:lnTo>
                    <a:pt x="425" y="444"/>
                  </a:lnTo>
                  <a:lnTo>
                    <a:pt x="425" y="424"/>
                  </a:lnTo>
                  <a:lnTo>
                    <a:pt x="425" y="405"/>
                  </a:lnTo>
                  <a:lnTo>
                    <a:pt x="425" y="379"/>
                  </a:lnTo>
                  <a:lnTo>
                    <a:pt x="425" y="328"/>
                  </a:lnTo>
                  <a:lnTo>
                    <a:pt x="419" y="270"/>
                  </a:lnTo>
                  <a:lnTo>
                    <a:pt x="406" y="218"/>
                  </a:lnTo>
                  <a:lnTo>
                    <a:pt x="380" y="167"/>
                  </a:lnTo>
                  <a:lnTo>
                    <a:pt x="347" y="128"/>
                  </a:lnTo>
                  <a:lnTo>
                    <a:pt x="294" y="103"/>
                  </a:lnTo>
                  <a:lnTo>
                    <a:pt x="222" y="90"/>
                  </a:lnTo>
                  <a:lnTo>
                    <a:pt x="164" y="96"/>
                  </a:lnTo>
                  <a:lnTo>
                    <a:pt x="111" y="115"/>
                  </a:lnTo>
                  <a:lnTo>
                    <a:pt x="72" y="148"/>
                  </a:lnTo>
                  <a:lnTo>
                    <a:pt x="39" y="193"/>
                  </a:lnTo>
                  <a:lnTo>
                    <a:pt x="39" y="206"/>
                  </a:lnTo>
                  <a:lnTo>
                    <a:pt x="33" y="212"/>
                  </a:lnTo>
                  <a:lnTo>
                    <a:pt x="20" y="212"/>
                  </a:lnTo>
                  <a:lnTo>
                    <a:pt x="13" y="212"/>
                  </a:lnTo>
                  <a:lnTo>
                    <a:pt x="6" y="212"/>
                  </a:lnTo>
                  <a:lnTo>
                    <a:pt x="6" y="206"/>
                  </a:lnTo>
                  <a:lnTo>
                    <a:pt x="0" y="199"/>
                  </a:lnTo>
                  <a:lnTo>
                    <a:pt x="6" y="186"/>
                  </a:lnTo>
                  <a:lnTo>
                    <a:pt x="20" y="154"/>
                  </a:lnTo>
                  <a:lnTo>
                    <a:pt x="39" y="109"/>
                  </a:lnTo>
                  <a:lnTo>
                    <a:pt x="85" y="64"/>
                  </a:lnTo>
                  <a:lnTo>
                    <a:pt x="124" y="38"/>
                  </a:lnTo>
                  <a:lnTo>
                    <a:pt x="177" y="13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S-Walls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124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These webs are made of  WKB paths</a:t>
            </a:r>
            <a:r>
              <a:rPr lang="en-US" sz="3600" dirty="0" smtClean="0">
                <a:solidFill>
                  <a:srgbClr val="FF0066"/>
                </a:solidFill>
                <a:sym typeface="Mathematica1"/>
              </a:rPr>
              <a:t>:</a:t>
            </a:r>
            <a:endParaRPr lang="en-US" sz="3600" dirty="0">
              <a:solidFill>
                <a:srgbClr val="FF0066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286000" y="4114800"/>
            <a:ext cx="4342698" cy="685800"/>
            <a:chOff x="1123" y="2246"/>
            <a:chExt cx="16464" cy="2600"/>
          </a:xfrm>
          <a:solidFill>
            <a:srgbClr val="FF0066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23" y="2498"/>
              <a:ext cx="478" cy="2257"/>
            </a:xfrm>
            <a:custGeom>
              <a:avLst/>
              <a:gdLst/>
              <a:ahLst/>
              <a:cxnLst>
                <a:cxn ang="0">
                  <a:pos x="422" y="0"/>
                </a:cxn>
                <a:cxn ang="0">
                  <a:pos x="433" y="0"/>
                </a:cxn>
                <a:cxn ang="0">
                  <a:pos x="453" y="6"/>
                </a:cxn>
                <a:cxn ang="0">
                  <a:pos x="473" y="27"/>
                </a:cxn>
                <a:cxn ang="0">
                  <a:pos x="478" y="49"/>
                </a:cxn>
                <a:cxn ang="0">
                  <a:pos x="478" y="65"/>
                </a:cxn>
                <a:cxn ang="0">
                  <a:pos x="468" y="86"/>
                </a:cxn>
                <a:cxn ang="0">
                  <a:pos x="468" y="81"/>
                </a:cxn>
                <a:cxn ang="0">
                  <a:pos x="86" y="1123"/>
                </a:cxn>
                <a:cxn ang="0">
                  <a:pos x="468" y="2171"/>
                </a:cxn>
                <a:cxn ang="0">
                  <a:pos x="473" y="2187"/>
                </a:cxn>
                <a:cxn ang="0">
                  <a:pos x="478" y="2192"/>
                </a:cxn>
                <a:cxn ang="0">
                  <a:pos x="478" y="2208"/>
                </a:cxn>
                <a:cxn ang="0">
                  <a:pos x="473" y="2230"/>
                </a:cxn>
                <a:cxn ang="0">
                  <a:pos x="453" y="2251"/>
                </a:cxn>
                <a:cxn ang="0">
                  <a:pos x="433" y="2257"/>
                </a:cxn>
                <a:cxn ang="0">
                  <a:pos x="417" y="2257"/>
                </a:cxn>
                <a:cxn ang="0">
                  <a:pos x="407" y="2251"/>
                </a:cxn>
                <a:cxn ang="0">
                  <a:pos x="402" y="2240"/>
                </a:cxn>
                <a:cxn ang="0">
                  <a:pos x="392" y="2230"/>
                </a:cxn>
                <a:cxn ang="0">
                  <a:pos x="392" y="2214"/>
                </a:cxn>
                <a:cxn ang="0">
                  <a:pos x="387" y="2203"/>
                </a:cxn>
                <a:cxn ang="0">
                  <a:pos x="10" y="1166"/>
                </a:cxn>
                <a:cxn ang="0">
                  <a:pos x="5" y="1150"/>
                </a:cxn>
                <a:cxn ang="0">
                  <a:pos x="0" y="1144"/>
                </a:cxn>
                <a:cxn ang="0">
                  <a:pos x="0" y="1118"/>
                </a:cxn>
                <a:cxn ang="0">
                  <a:pos x="5" y="1101"/>
                </a:cxn>
                <a:cxn ang="0">
                  <a:pos x="10" y="1091"/>
                </a:cxn>
                <a:cxn ang="0">
                  <a:pos x="387" y="54"/>
                </a:cxn>
                <a:cxn ang="0">
                  <a:pos x="392" y="32"/>
                </a:cxn>
                <a:cxn ang="0">
                  <a:pos x="402" y="16"/>
                </a:cxn>
                <a:cxn ang="0">
                  <a:pos x="412" y="6"/>
                </a:cxn>
                <a:cxn ang="0">
                  <a:pos x="422" y="0"/>
                </a:cxn>
              </a:cxnLst>
              <a:rect l="0" t="0" r="r" b="b"/>
              <a:pathLst>
                <a:path w="478" h="2257">
                  <a:moveTo>
                    <a:pt x="422" y="0"/>
                  </a:moveTo>
                  <a:lnTo>
                    <a:pt x="433" y="0"/>
                  </a:lnTo>
                  <a:lnTo>
                    <a:pt x="453" y="6"/>
                  </a:lnTo>
                  <a:lnTo>
                    <a:pt x="473" y="27"/>
                  </a:lnTo>
                  <a:lnTo>
                    <a:pt x="478" y="49"/>
                  </a:lnTo>
                  <a:lnTo>
                    <a:pt x="478" y="65"/>
                  </a:lnTo>
                  <a:lnTo>
                    <a:pt x="468" y="86"/>
                  </a:lnTo>
                  <a:lnTo>
                    <a:pt x="468" y="81"/>
                  </a:lnTo>
                  <a:lnTo>
                    <a:pt x="86" y="1123"/>
                  </a:lnTo>
                  <a:lnTo>
                    <a:pt x="468" y="2171"/>
                  </a:lnTo>
                  <a:lnTo>
                    <a:pt x="473" y="2187"/>
                  </a:lnTo>
                  <a:lnTo>
                    <a:pt x="478" y="2192"/>
                  </a:lnTo>
                  <a:lnTo>
                    <a:pt x="478" y="2208"/>
                  </a:lnTo>
                  <a:lnTo>
                    <a:pt x="473" y="2230"/>
                  </a:lnTo>
                  <a:lnTo>
                    <a:pt x="453" y="2251"/>
                  </a:lnTo>
                  <a:lnTo>
                    <a:pt x="433" y="2257"/>
                  </a:lnTo>
                  <a:lnTo>
                    <a:pt x="417" y="2257"/>
                  </a:lnTo>
                  <a:lnTo>
                    <a:pt x="407" y="2251"/>
                  </a:lnTo>
                  <a:lnTo>
                    <a:pt x="402" y="2240"/>
                  </a:lnTo>
                  <a:lnTo>
                    <a:pt x="392" y="2230"/>
                  </a:lnTo>
                  <a:lnTo>
                    <a:pt x="392" y="2214"/>
                  </a:lnTo>
                  <a:lnTo>
                    <a:pt x="387" y="2203"/>
                  </a:lnTo>
                  <a:lnTo>
                    <a:pt x="10" y="1166"/>
                  </a:lnTo>
                  <a:lnTo>
                    <a:pt x="5" y="1150"/>
                  </a:lnTo>
                  <a:lnTo>
                    <a:pt x="0" y="1144"/>
                  </a:lnTo>
                  <a:lnTo>
                    <a:pt x="0" y="1118"/>
                  </a:lnTo>
                  <a:lnTo>
                    <a:pt x="5" y="1101"/>
                  </a:lnTo>
                  <a:lnTo>
                    <a:pt x="10" y="1091"/>
                  </a:lnTo>
                  <a:lnTo>
                    <a:pt x="387" y="54"/>
                  </a:lnTo>
                  <a:lnTo>
                    <a:pt x="392" y="32"/>
                  </a:lnTo>
                  <a:lnTo>
                    <a:pt x="402" y="16"/>
                  </a:lnTo>
                  <a:lnTo>
                    <a:pt x="412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830" y="2627"/>
              <a:ext cx="1059" cy="1596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01" y="0"/>
                </a:cxn>
                <a:cxn ang="0">
                  <a:pos x="362" y="6"/>
                </a:cxn>
                <a:cxn ang="0">
                  <a:pos x="423" y="22"/>
                </a:cxn>
                <a:cxn ang="0">
                  <a:pos x="479" y="48"/>
                </a:cxn>
                <a:cxn ang="0">
                  <a:pos x="525" y="97"/>
                </a:cxn>
                <a:cxn ang="0">
                  <a:pos x="560" y="161"/>
                </a:cxn>
                <a:cxn ang="0">
                  <a:pos x="998" y="1445"/>
                </a:cxn>
                <a:cxn ang="0">
                  <a:pos x="1018" y="1504"/>
                </a:cxn>
                <a:cxn ang="0">
                  <a:pos x="1049" y="1547"/>
                </a:cxn>
                <a:cxn ang="0">
                  <a:pos x="1054" y="1553"/>
                </a:cxn>
                <a:cxn ang="0">
                  <a:pos x="1059" y="1563"/>
                </a:cxn>
                <a:cxn ang="0">
                  <a:pos x="1059" y="1574"/>
                </a:cxn>
                <a:cxn ang="0">
                  <a:pos x="1054" y="1580"/>
                </a:cxn>
                <a:cxn ang="0">
                  <a:pos x="1034" y="1590"/>
                </a:cxn>
                <a:cxn ang="0">
                  <a:pos x="947" y="1590"/>
                </a:cxn>
                <a:cxn ang="0">
                  <a:pos x="922" y="1585"/>
                </a:cxn>
                <a:cxn ang="0">
                  <a:pos x="896" y="1569"/>
                </a:cxn>
                <a:cxn ang="0">
                  <a:pos x="871" y="1542"/>
                </a:cxn>
                <a:cxn ang="0">
                  <a:pos x="855" y="1510"/>
                </a:cxn>
                <a:cxn ang="0">
                  <a:pos x="835" y="1456"/>
                </a:cxn>
                <a:cxn ang="0">
                  <a:pos x="810" y="1381"/>
                </a:cxn>
                <a:cxn ang="0">
                  <a:pos x="779" y="1295"/>
                </a:cxn>
                <a:cxn ang="0">
                  <a:pos x="749" y="1198"/>
                </a:cxn>
                <a:cxn ang="0">
                  <a:pos x="713" y="1101"/>
                </a:cxn>
                <a:cxn ang="0">
                  <a:pos x="682" y="999"/>
                </a:cxn>
                <a:cxn ang="0">
                  <a:pos x="647" y="908"/>
                </a:cxn>
                <a:cxn ang="0">
                  <a:pos x="652" y="903"/>
                </a:cxn>
                <a:cxn ang="0">
                  <a:pos x="647" y="908"/>
                </a:cxn>
                <a:cxn ang="0">
                  <a:pos x="138" y="1547"/>
                </a:cxn>
                <a:cxn ang="0">
                  <a:pos x="128" y="1558"/>
                </a:cxn>
                <a:cxn ang="0">
                  <a:pos x="117" y="1574"/>
                </a:cxn>
                <a:cxn ang="0">
                  <a:pos x="102" y="1585"/>
                </a:cxn>
                <a:cxn ang="0">
                  <a:pos x="87" y="1590"/>
                </a:cxn>
                <a:cxn ang="0">
                  <a:pos x="67" y="1596"/>
                </a:cxn>
                <a:cxn ang="0">
                  <a:pos x="26" y="1585"/>
                </a:cxn>
                <a:cxn ang="0">
                  <a:pos x="5" y="1553"/>
                </a:cxn>
                <a:cxn ang="0">
                  <a:pos x="0" y="1531"/>
                </a:cxn>
                <a:cxn ang="0">
                  <a:pos x="0" y="1515"/>
                </a:cxn>
                <a:cxn ang="0">
                  <a:pos x="11" y="1499"/>
                </a:cxn>
                <a:cxn ang="0">
                  <a:pos x="21" y="1477"/>
                </a:cxn>
                <a:cxn ang="0">
                  <a:pos x="36" y="1461"/>
                </a:cxn>
                <a:cxn ang="0">
                  <a:pos x="626" y="844"/>
                </a:cxn>
                <a:cxn ang="0">
                  <a:pos x="418" y="231"/>
                </a:cxn>
                <a:cxn ang="0">
                  <a:pos x="392" y="167"/>
                </a:cxn>
                <a:cxn ang="0">
                  <a:pos x="377" y="118"/>
                </a:cxn>
                <a:cxn ang="0">
                  <a:pos x="357" y="86"/>
                </a:cxn>
                <a:cxn ang="0">
                  <a:pos x="336" y="70"/>
                </a:cxn>
                <a:cxn ang="0">
                  <a:pos x="311" y="59"/>
                </a:cxn>
                <a:cxn ang="0">
                  <a:pos x="280" y="48"/>
                </a:cxn>
                <a:cxn ang="0">
                  <a:pos x="275" y="48"/>
                </a:cxn>
                <a:cxn ang="0">
                  <a:pos x="270" y="43"/>
                </a:cxn>
                <a:cxn ang="0">
                  <a:pos x="260" y="38"/>
                </a:cxn>
                <a:cxn ang="0">
                  <a:pos x="260" y="16"/>
                </a:cxn>
                <a:cxn ang="0">
                  <a:pos x="265" y="6"/>
                </a:cxn>
                <a:cxn ang="0">
                  <a:pos x="275" y="6"/>
                </a:cxn>
                <a:cxn ang="0">
                  <a:pos x="285" y="0"/>
                </a:cxn>
              </a:cxnLst>
              <a:rect l="0" t="0" r="r" b="b"/>
              <a:pathLst>
                <a:path w="1059" h="1596">
                  <a:moveTo>
                    <a:pt x="285" y="0"/>
                  </a:moveTo>
                  <a:lnTo>
                    <a:pt x="301" y="0"/>
                  </a:lnTo>
                  <a:lnTo>
                    <a:pt x="362" y="6"/>
                  </a:lnTo>
                  <a:lnTo>
                    <a:pt x="423" y="22"/>
                  </a:lnTo>
                  <a:lnTo>
                    <a:pt x="479" y="48"/>
                  </a:lnTo>
                  <a:lnTo>
                    <a:pt x="525" y="97"/>
                  </a:lnTo>
                  <a:lnTo>
                    <a:pt x="560" y="161"/>
                  </a:lnTo>
                  <a:lnTo>
                    <a:pt x="998" y="1445"/>
                  </a:lnTo>
                  <a:lnTo>
                    <a:pt x="1018" y="1504"/>
                  </a:lnTo>
                  <a:lnTo>
                    <a:pt x="1049" y="1547"/>
                  </a:lnTo>
                  <a:lnTo>
                    <a:pt x="1054" y="1553"/>
                  </a:lnTo>
                  <a:lnTo>
                    <a:pt x="1059" y="1563"/>
                  </a:lnTo>
                  <a:lnTo>
                    <a:pt x="1059" y="1574"/>
                  </a:lnTo>
                  <a:lnTo>
                    <a:pt x="1054" y="1580"/>
                  </a:lnTo>
                  <a:lnTo>
                    <a:pt x="1034" y="1590"/>
                  </a:lnTo>
                  <a:lnTo>
                    <a:pt x="947" y="1590"/>
                  </a:lnTo>
                  <a:lnTo>
                    <a:pt x="922" y="1585"/>
                  </a:lnTo>
                  <a:lnTo>
                    <a:pt x="896" y="1569"/>
                  </a:lnTo>
                  <a:lnTo>
                    <a:pt x="871" y="1542"/>
                  </a:lnTo>
                  <a:lnTo>
                    <a:pt x="855" y="1510"/>
                  </a:lnTo>
                  <a:lnTo>
                    <a:pt x="835" y="1456"/>
                  </a:lnTo>
                  <a:lnTo>
                    <a:pt x="810" y="1381"/>
                  </a:lnTo>
                  <a:lnTo>
                    <a:pt x="779" y="1295"/>
                  </a:lnTo>
                  <a:lnTo>
                    <a:pt x="749" y="1198"/>
                  </a:lnTo>
                  <a:lnTo>
                    <a:pt x="713" y="1101"/>
                  </a:lnTo>
                  <a:lnTo>
                    <a:pt x="682" y="999"/>
                  </a:lnTo>
                  <a:lnTo>
                    <a:pt x="647" y="908"/>
                  </a:lnTo>
                  <a:lnTo>
                    <a:pt x="652" y="903"/>
                  </a:lnTo>
                  <a:lnTo>
                    <a:pt x="647" y="908"/>
                  </a:lnTo>
                  <a:lnTo>
                    <a:pt x="138" y="1547"/>
                  </a:lnTo>
                  <a:lnTo>
                    <a:pt x="128" y="1558"/>
                  </a:lnTo>
                  <a:lnTo>
                    <a:pt x="117" y="1574"/>
                  </a:lnTo>
                  <a:lnTo>
                    <a:pt x="102" y="1585"/>
                  </a:lnTo>
                  <a:lnTo>
                    <a:pt x="87" y="1590"/>
                  </a:lnTo>
                  <a:lnTo>
                    <a:pt x="67" y="1596"/>
                  </a:lnTo>
                  <a:lnTo>
                    <a:pt x="26" y="1585"/>
                  </a:lnTo>
                  <a:lnTo>
                    <a:pt x="5" y="1553"/>
                  </a:lnTo>
                  <a:lnTo>
                    <a:pt x="0" y="1531"/>
                  </a:lnTo>
                  <a:lnTo>
                    <a:pt x="0" y="1515"/>
                  </a:lnTo>
                  <a:lnTo>
                    <a:pt x="11" y="1499"/>
                  </a:lnTo>
                  <a:lnTo>
                    <a:pt x="21" y="1477"/>
                  </a:lnTo>
                  <a:lnTo>
                    <a:pt x="36" y="1461"/>
                  </a:lnTo>
                  <a:lnTo>
                    <a:pt x="626" y="844"/>
                  </a:lnTo>
                  <a:lnTo>
                    <a:pt x="418" y="231"/>
                  </a:lnTo>
                  <a:lnTo>
                    <a:pt x="392" y="167"/>
                  </a:lnTo>
                  <a:lnTo>
                    <a:pt x="377" y="118"/>
                  </a:lnTo>
                  <a:lnTo>
                    <a:pt x="357" y="86"/>
                  </a:lnTo>
                  <a:lnTo>
                    <a:pt x="336" y="70"/>
                  </a:lnTo>
                  <a:lnTo>
                    <a:pt x="311" y="59"/>
                  </a:lnTo>
                  <a:lnTo>
                    <a:pt x="280" y="48"/>
                  </a:lnTo>
                  <a:lnTo>
                    <a:pt x="275" y="48"/>
                  </a:lnTo>
                  <a:lnTo>
                    <a:pt x="270" y="43"/>
                  </a:lnTo>
                  <a:lnTo>
                    <a:pt x="260" y="38"/>
                  </a:lnTo>
                  <a:lnTo>
                    <a:pt x="260" y="16"/>
                  </a:lnTo>
                  <a:lnTo>
                    <a:pt x="265" y="6"/>
                  </a:lnTo>
                  <a:lnTo>
                    <a:pt x="275" y="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3016" y="3465"/>
              <a:ext cx="463" cy="1075"/>
            </a:xfrm>
            <a:custGeom>
              <a:avLst/>
              <a:gdLst/>
              <a:ahLst/>
              <a:cxnLst>
                <a:cxn ang="0">
                  <a:pos x="280" y="365"/>
                </a:cxn>
                <a:cxn ang="0">
                  <a:pos x="356" y="435"/>
                </a:cxn>
                <a:cxn ang="0">
                  <a:pos x="367" y="521"/>
                </a:cxn>
                <a:cxn ang="0">
                  <a:pos x="351" y="564"/>
                </a:cxn>
                <a:cxn ang="0">
                  <a:pos x="316" y="661"/>
                </a:cxn>
                <a:cxn ang="0">
                  <a:pos x="285" y="742"/>
                </a:cxn>
                <a:cxn ang="0">
                  <a:pos x="214" y="919"/>
                </a:cxn>
                <a:cxn ang="0">
                  <a:pos x="209" y="1005"/>
                </a:cxn>
                <a:cxn ang="0">
                  <a:pos x="229" y="1032"/>
                </a:cxn>
                <a:cxn ang="0">
                  <a:pos x="290" y="1021"/>
                </a:cxn>
                <a:cxn ang="0">
                  <a:pos x="377" y="924"/>
                </a:cxn>
                <a:cxn ang="0">
                  <a:pos x="412" y="828"/>
                </a:cxn>
                <a:cxn ang="0">
                  <a:pos x="418" y="817"/>
                </a:cxn>
                <a:cxn ang="0">
                  <a:pos x="448" y="811"/>
                </a:cxn>
                <a:cxn ang="0">
                  <a:pos x="463" y="822"/>
                </a:cxn>
                <a:cxn ang="0">
                  <a:pos x="458" y="854"/>
                </a:cxn>
                <a:cxn ang="0">
                  <a:pos x="428" y="935"/>
                </a:cxn>
                <a:cxn ang="0">
                  <a:pos x="356" y="1032"/>
                </a:cxn>
                <a:cxn ang="0">
                  <a:pos x="245" y="1075"/>
                </a:cxn>
                <a:cxn ang="0">
                  <a:pos x="143" y="1037"/>
                </a:cxn>
                <a:cxn ang="0">
                  <a:pos x="102" y="940"/>
                </a:cxn>
                <a:cxn ang="0">
                  <a:pos x="117" y="871"/>
                </a:cxn>
                <a:cxn ang="0">
                  <a:pos x="204" y="618"/>
                </a:cxn>
                <a:cxn ang="0">
                  <a:pos x="239" y="527"/>
                </a:cxn>
                <a:cxn ang="0">
                  <a:pos x="250" y="478"/>
                </a:cxn>
                <a:cxn ang="0">
                  <a:pos x="245" y="419"/>
                </a:cxn>
                <a:cxn ang="0">
                  <a:pos x="229" y="398"/>
                </a:cxn>
                <a:cxn ang="0">
                  <a:pos x="168" y="408"/>
                </a:cxn>
                <a:cxn ang="0">
                  <a:pos x="87" y="500"/>
                </a:cxn>
                <a:cxn ang="0">
                  <a:pos x="51" y="602"/>
                </a:cxn>
                <a:cxn ang="0">
                  <a:pos x="36" y="618"/>
                </a:cxn>
                <a:cxn ang="0">
                  <a:pos x="5" y="613"/>
                </a:cxn>
                <a:cxn ang="0">
                  <a:pos x="0" y="597"/>
                </a:cxn>
                <a:cxn ang="0">
                  <a:pos x="15" y="537"/>
                </a:cxn>
                <a:cxn ang="0">
                  <a:pos x="71" y="441"/>
                </a:cxn>
                <a:cxn ang="0">
                  <a:pos x="163" y="365"/>
                </a:cxn>
                <a:cxn ang="0">
                  <a:pos x="367" y="0"/>
                </a:cxn>
                <a:cxn ang="0">
                  <a:pos x="397" y="6"/>
                </a:cxn>
                <a:cxn ang="0">
                  <a:pos x="428" y="49"/>
                </a:cxn>
                <a:cxn ang="0">
                  <a:pos x="433" y="65"/>
                </a:cxn>
                <a:cxn ang="0">
                  <a:pos x="387" y="134"/>
                </a:cxn>
                <a:cxn ang="0">
                  <a:pos x="326" y="145"/>
                </a:cxn>
                <a:cxn ang="0">
                  <a:pos x="301" y="129"/>
                </a:cxn>
                <a:cxn ang="0">
                  <a:pos x="285" y="97"/>
                </a:cxn>
                <a:cxn ang="0">
                  <a:pos x="295" y="43"/>
                </a:cxn>
                <a:cxn ang="0">
                  <a:pos x="367" y="0"/>
                </a:cxn>
              </a:cxnLst>
              <a:rect l="0" t="0" r="r" b="b"/>
              <a:pathLst>
                <a:path w="463" h="1075">
                  <a:moveTo>
                    <a:pt x="224" y="355"/>
                  </a:moveTo>
                  <a:lnTo>
                    <a:pt x="280" y="365"/>
                  </a:lnTo>
                  <a:lnTo>
                    <a:pt x="326" y="392"/>
                  </a:lnTo>
                  <a:lnTo>
                    <a:pt x="356" y="435"/>
                  </a:lnTo>
                  <a:lnTo>
                    <a:pt x="367" y="489"/>
                  </a:lnTo>
                  <a:lnTo>
                    <a:pt x="367" y="521"/>
                  </a:lnTo>
                  <a:lnTo>
                    <a:pt x="362" y="537"/>
                  </a:lnTo>
                  <a:lnTo>
                    <a:pt x="351" y="564"/>
                  </a:lnTo>
                  <a:lnTo>
                    <a:pt x="336" y="607"/>
                  </a:lnTo>
                  <a:lnTo>
                    <a:pt x="316" y="661"/>
                  </a:lnTo>
                  <a:lnTo>
                    <a:pt x="301" y="709"/>
                  </a:lnTo>
                  <a:lnTo>
                    <a:pt x="285" y="742"/>
                  </a:lnTo>
                  <a:lnTo>
                    <a:pt x="234" y="871"/>
                  </a:lnTo>
                  <a:lnTo>
                    <a:pt x="214" y="919"/>
                  </a:lnTo>
                  <a:lnTo>
                    <a:pt x="209" y="973"/>
                  </a:lnTo>
                  <a:lnTo>
                    <a:pt x="209" y="1005"/>
                  </a:lnTo>
                  <a:lnTo>
                    <a:pt x="214" y="1016"/>
                  </a:lnTo>
                  <a:lnTo>
                    <a:pt x="229" y="1032"/>
                  </a:lnTo>
                  <a:lnTo>
                    <a:pt x="245" y="1032"/>
                  </a:lnTo>
                  <a:lnTo>
                    <a:pt x="290" y="1021"/>
                  </a:lnTo>
                  <a:lnTo>
                    <a:pt x="336" y="983"/>
                  </a:lnTo>
                  <a:lnTo>
                    <a:pt x="377" y="924"/>
                  </a:lnTo>
                  <a:lnTo>
                    <a:pt x="407" y="838"/>
                  </a:lnTo>
                  <a:lnTo>
                    <a:pt x="412" y="828"/>
                  </a:lnTo>
                  <a:lnTo>
                    <a:pt x="412" y="822"/>
                  </a:lnTo>
                  <a:lnTo>
                    <a:pt x="418" y="817"/>
                  </a:lnTo>
                  <a:lnTo>
                    <a:pt x="428" y="811"/>
                  </a:lnTo>
                  <a:lnTo>
                    <a:pt x="448" y="811"/>
                  </a:lnTo>
                  <a:lnTo>
                    <a:pt x="458" y="817"/>
                  </a:lnTo>
                  <a:lnTo>
                    <a:pt x="463" y="822"/>
                  </a:lnTo>
                  <a:lnTo>
                    <a:pt x="463" y="833"/>
                  </a:lnTo>
                  <a:lnTo>
                    <a:pt x="458" y="854"/>
                  </a:lnTo>
                  <a:lnTo>
                    <a:pt x="448" y="892"/>
                  </a:lnTo>
                  <a:lnTo>
                    <a:pt x="428" y="935"/>
                  </a:lnTo>
                  <a:lnTo>
                    <a:pt x="397" y="989"/>
                  </a:lnTo>
                  <a:lnTo>
                    <a:pt x="356" y="1032"/>
                  </a:lnTo>
                  <a:lnTo>
                    <a:pt x="306" y="1064"/>
                  </a:lnTo>
                  <a:lnTo>
                    <a:pt x="245" y="1075"/>
                  </a:lnTo>
                  <a:lnTo>
                    <a:pt x="189" y="1064"/>
                  </a:lnTo>
                  <a:lnTo>
                    <a:pt x="143" y="1037"/>
                  </a:lnTo>
                  <a:lnTo>
                    <a:pt x="112" y="994"/>
                  </a:lnTo>
                  <a:lnTo>
                    <a:pt x="102" y="940"/>
                  </a:lnTo>
                  <a:lnTo>
                    <a:pt x="102" y="919"/>
                  </a:lnTo>
                  <a:lnTo>
                    <a:pt x="117" y="871"/>
                  </a:lnTo>
                  <a:lnTo>
                    <a:pt x="107" y="876"/>
                  </a:lnTo>
                  <a:lnTo>
                    <a:pt x="204" y="618"/>
                  </a:lnTo>
                  <a:lnTo>
                    <a:pt x="224" y="564"/>
                  </a:lnTo>
                  <a:lnTo>
                    <a:pt x="239" y="527"/>
                  </a:lnTo>
                  <a:lnTo>
                    <a:pt x="245" y="500"/>
                  </a:lnTo>
                  <a:lnTo>
                    <a:pt x="250" y="478"/>
                  </a:lnTo>
                  <a:lnTo>
                    <a:pt x="250" y="435"/>
                  </a:lnTo>
                  <a:lnTo>
                    <a:pt x="245" y="419"/>
                  </a:lnTo>
                  <a:lnTo>
                    <a:pt x="239" y="408"/>
                  </a:lnTo>
                  <a:lnTo>
                    <a:pt x="229" y="398"/>
                  </a:lnTo>
                  <a:lnTo>
                    <a:pt x="214" y="398"/>
                  </a:lnTo>
                  <a:lnTo>
                    <a:pt x="168" y="408"/>
                  </a:lnTo>
                  <a:lnTo>
                    <a:pt x="127" y="441"/>
                  </a:lnTo>
                  <a:lnTo>
                    <a:pt x="87" y="500"/>
                  </a:lnTo>
                  <a:lnTo>
                    <a:pt x="51" y="591"/>
                  </a:lnTo>
                  <a:lnTo>
                    <a:pt x="51" y="602"/>
                  </a:lnTo>
                  <a:lnTo>
                    <a:pt x="46" y="613"/>
                  </a:lnTo>
                  <a:lnTo>
                    <a:pt x="36" y="618"/>
                  </a:lnTo>
                  <a:lnTo>
                    <a:pt x="15" y="618"/>
                  </a:lnTo>
                  <a:lnTo>
                    <a:pt x="5" y="613"/>
                  </a:lnTo>
                  <a:lnTo>
                    <a:pt x="0" y="607"/>
                  </a:lnTo>
                  <a:lnTo>
                    <a:pt x="0" y="597"/>
                  </a:lnTo>
                  <a:lnTo>
                    <a:pt x="5" y="575"/>
                  </a:lnTo>
                  <a:lnTo>
                    <a:pt x="15" y="537"/>
                  </a:lnTo>
                  <a:lnTo>
                    <a:pt x="41" y="489"/>
                  </a:lnTo>
                  <a:lnTo>
                    <a:pt x="71" y="441"/>
                  </a:lnTo>
                  <a:lnTo>
                    <a:pt x="112" y="398"/>
                  </a:lnTo>
                  <a:lnTo>
                    <a:pt x="163" y="365"/>
                  </a:lnTo>
                  <a:lnTo>
                    <a:pt x="224" y="355"/>
                  </a:lnTo>
                  <a:close/>
                  <a:moveTo>
                    <a:pt x="367" y="0"/>
                  </a:moveTo>
                  <a:lnTo>
                    <a:pt x="382" y="0"/>
                  </a:lnTo>
                  <a:lnTo>
                    <a:pt x="397" y="6"/>
                  </a:lnTo>
                  <a:lnTo>
                    <a:pt x="412" y="16"/>
                  </a:lnTo>
                  <a:lnTo>
                    <a:pt x="428" y="49"/>
                  </a:lnTo>
                  <a:lnTo>
                    <a:pt x="428" y="59"/>
                  </a:lnTo>
                  <a:lnTo>
                    <a:pt x="433" y="65"/>
                  </a:lnTo>
                  <a:lnTo>
                    <a:pt x="423" y="97"/>
                  </a:lnTo>
                  <a:lnTo>
                    <a:pt x="387" y="134"/>
                  </a:lnTo>
                  <a:lnTo>
                    <a:pt x="346" y="151"/>
                  </a:lnTo>
                  <a:lnTo>
                    <a:pt x="326" y="145"/>
                  </a:lnTo>
                  <a:lnTo>
                    <a:pt x="311" y="140"/>
                  </a:lnTo>
                  <a:lnTo>
                    <a:pt x="301" y="129"/>
                  </a:lnTo>
                  <a:lnTo>
                    <a:pt x="290" y="113"/>
                  </a:lnTo>
                  <a:lnTo>
                    <a:pt x="285" y="97"/>
                  </a:lnTo>
                  <a:lnTo>
                    <a:pt x="285" y="86"/>
                  </a:lnTo>
                  <a:lnTo>
                    <a:pt x="295" y="43"/>
                  </a:lnTo>
                  <a:lnTo>
                    <a:pt x="326" y="1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345" y="3578"/>
              <a:ext cx="1313" cy="9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277" y="0"/>
                </a:cxn>
                <a:cxn ang="0">
                  <a:pos x="1297" y="11"/>
                </a:cxn>
                <a:cxn ang="0">
                  <a:pos x="1308" y="21"/>
                </a:cxn>
                <a:cxn ang="0">
                  <a:pos x="1313" y="32"/>
                </a:cxn>
                <a:cxn ang="0">
                  <a:pos x="1313" y="64"/>
                </a:cxn>
                <a:cxn ang="0">
                  <a:pos x="1308" y="75"/>
                </a:cxn>
                <a:cxn ang="0">
                  <a:pos x="1297" y="86"/>
                </a:cxn>
                <a:cxn ang="0">
                  <a:pos x="1277" y="97"/>
                </a:cxn>
                <a:cxn ang="0">
                  <a:pos x="45" y="97"/>
                </a:cxn>
                <a:cxn ang="0">
                  <a:pos x="15" y="86"/>
                </a:cxn>
                <a:cxn ang="0">
                  <a:pos x="10" y="81"/>
                </a:cxn>
                <a:cxn ang="0">
                  <a:pos x="0" y="64"/>
                </a:cxn>
                <a:cxn ang="0">
                  <a:pos x="0" y="32"/>
                </a:cxn>
                <a:cxn ang="0">
                  <a:pos x="5" y="21"/>
                </a:cxn>
                <a:cxn ang="0">
                  <a:pos x="15" y="11"/>
                </a:cxn>
                <a:cxn ang="0">
                  <a:pos x="35" y="0"/>
                </a:cxn>
              </a:cxnLst>
              <a:rect l="0" t="0" r="r" b="b"/>
              <a:pathLst>
                <a:path w="1313" h="97">
                  <a:moveTo>
                    <a:pt x="35" y="0"/>
                  </a:moveTo>
                  <a:lnTo>
                    <a:pt x="1277" y="0"/>
                  </a:lnTo>
                  <a:lnTo>
                    <a:pt x="1297" y="11"/>
                  </a:lnTo>
                  <a:lnTo>
                    <a:pt x="1308" y="21"/>
                  </a:lnTo>
                  <a:lnTo>
                    <a:pt x="1313" y="32"/>
                  </a:lnTo>
                  <a:lnTo>
                    <a:pt x="1313" y="64"/>
                  </a:lnTo>
                  <a:lnTo>
                    <a:pt x="1308" y="75"/>
                  </a:lnTo>
                  <a:lnTo>
                    <a:pt x="1297" y="86"/>
                  </a:lnTo>
                  <a:lnTo>
                    <a:pt x="1277" y="97"/>
                  </a:lnTo>
                  <a:lnTo>
                    <a:pt x="45" y="97"/>
                  </a:lnTo>
                  <a:lnTo>
                    <a:pt x="15" y="86"/>
                  </a:lnTo>
                  <a:lnTo>
                    <a:pt x="10" y="81"/>
                  </a:lnTo>
                  <a:lnTo>
                    <a:pt x="0" y="64"/>
                  </a:lnTo>
                  <a:lnTo>
                    <a:pt x="0" y="32"/>
                  </a:lnTo>
                  <a:lnTo>
                    <a:pt x="5" y="21"/>
                  </a:lnTo>
                  <a:lnTo>
                    <a:pt x="15" y="1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6421" y="2627"/>
              <a:ext cx="1059" cy="1596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00" y="0"/>
                </a:cxn>
                <a:cxn ang="0">
                  <a:pos x="361" y="6"/>
                </a:cxn>
                <a:cxn ang="0">
                  <a:pos x="423" y="22"/>
                </a:cxn>
                <a:cxn ang="0">
                  <a:pos x="479" y="48"/>
                </a:cxn>
                <a:cxn ang="0">
                  <a:pos x="524" y="97"/>
                </a:cxn>
                <a:cxn ang="0">
                  <a:pos x="560" y="161"/>
                </a:cxn>
                <a:cxn ang="0">
                  <a:pos x="998" y="1445"/>
                </a:cxn>
                <a:cxn ang="0">
                  <a:pos x="1018" y="1504"/>
                </a:cxn>
                <a:cxn ang="0">
                  <a:pos x="1049" y="1547"/>
                </a:cxn>
                <a:cxn ang="0">
                  <a:pos x="1054" y="1553"/>
                </a:cxn>
                <a:cxn ang="0">
                  <a:pos x="1059" y="1563"/>
                </a:cxn>
                <a:cxn ang="0">
                  <a:pos x="1059" y="1574"/>
                </a:cxn>
                <a:cxn ang="0">
                  <a:pos x="1054" y="1580"/>
                </a:cxn>
                <a:cxn ang="0">
                  <a:pos x="1033" y="1590"/>
                </a:cxn>
                <a:cxn ang="0">
                  <a:pos x="952" y="1590"/>
                </a:cxn>
                <a:cxn ang="0">
                  <a:pos x="921" y="1585"/>
                </a:cxn>
                <a:cxn ang="0">
                  <a:pos x="901" y="1569"/>
                </a:cxn>
                <a:cxn ang="0">
                  <a:pos x="876" y="1542"/>
                </a:cxn>
                <a:cxn ang="0">
                  <a:pos x="860" y="1510"/>
                </a:cxn>
                <a:cxn ang="0">
                  <a:pos x="840" y="1456"/>
                </a:cxn>
                <a:cxn ang="0">
                  <a:pos x="814" y="1381"/>
                </a:cxn>
                <a:cxn ang="0">
                  <a:pos x="784" y="1295"/>
                </a:cxn>
                <a:cxn ang="0">
                  <a:pos x="753" y="1198"/>
                </a:cxn>
                <a:cxn ang="0">
                  <a:pos x="718" y="1101"/>
                </a:cxn>
                <a:cxn ang="0">
                  <a:pos x="687" y="999"/>
                </a:cxn>
                <a:cxn ang="0">
                  <a:pos x="652" y="908"/>
                </a:cxn>
                <a:cxn ang="0">
                  <a:pos x="652" y="903"/>
                </a:cxn>
                <a:cxn ang="0">
                  <a:pos x="138" y="1547"/>
                </a:cxn>
                <a:cxn ang="0">
                  <a:pos x="127" y="1558"/>
                </a:cxn>
                <a:cxn ang="0">
                  <a:pos x="117" y="1574"/>
                </a:cxn>
                <a:cxn ang="0">
                  <a:pos x="102" y="1585"/>
                </a:cxn>
                <a:cxn ang="0">
                  <a:pos x="87" y="1590"/>
                </a:cxn>
                <a:cxn ang="0">
                  <a:pos x="66" y="1596"/>
                </a:cxn>
                <a:cxn ang="0">
                  <a:pos x="26" y="1585"/>
                </a:cxn>
                <a:cxn ang="0">
                  <a:pos x="5" y="1553"/>
                </a:cxn>
                <a:cxn ang="0">
                  <a:pos x="0" y="1531"/>
                </a:cxn>
                <a:cxn ang="0">
                  <a:pos x="0" y="1515"/>
                </a:cxn>
                <a:cxn ang="0">
                  <a:pos x="10" y="1499"/>
                </a:cxn>
                <a:cxn ang="0">
                  <a:pos x="20" y="1477"/>
                </a:cxn>
                <a:cxn ang="0">
                  <a:pos x="36" y="1461"/>
                </a:cxn>
                <a:cxn ang="0">
                  <a:pos x="626" y="844"/>
                </a:cxn>
                <a:cxn ang="0">
                  <a:pos x="417" y="231"/>
                </a:cxn>
                <a:cxn ang="0">
                  <a:pos x="392" y="167"/>
                </a:cxn>
                <a:cxn ang="0">
                  <a:pos x="377" y="118"/>
                </a:cxn>
                <a:cxn ang="0">
                  <a:pos x="356" y="86"/>
                </a:cxn>
                <a:cxn ang="0">
                  <a:pos x="336" y="70"/>
                </a:cxn>
                <a:cxn ang="0">
                  <a:pos x="311" y="59"/>
                </a:cxn>
                <a:cxn ang="0">
                  <a:pos x="280" y="48"/>
                </a:cxn>
                <a:cxn ang="0">
                  <a:pos x="275" y="48"/>
                </a:cxn>
                <a:cxn ang="0">
                  <a:pos x="270" y="43"/>
                </a:cxn>
                <a:cxn ang="0">
                  <a:pos x="260" y="38"/>
                </a:cxn>
                <a:cxn ang="0">
                  <a:pos x="260" y="16"/>
                </a:cxn>
                <a:cxn ang="0">
                  <a:pos x="265" y="6"/>
                </a:cxn>
                <a:cxn ang="0">
                  <a:pos x="275" y="6"/>
                </a:cxn>
                <a:cxn ang="0">
                  <a:pos x="285" y="0"/>
                </a:cxn>
              </a:cxnLst>
              <a:rect l="0" t="0" r="r" b="b"/>
              <a:pathLst>
                <a:path w="1059" h="1596">
                  <a:moveTo>
                    <a:pt x="285" y="0"/>
                  </a:moveTo>
                  <a:lnTo>
                    <a:pt x="300" y="0"/>
                  </a:lnTo>
                  <a:lnTo>
                    <a:pt x="361" y="6"/>
                  </a:lnTo>
                  <a:lnTo>
                    <a:pt x="423" y="22"/>
                  </a:lnTo>
                  <a:lnTo>
                    <a:pt x="479" y="48"/>
                  </a:lnTo>
                  <a:lnTo>
                    <a:pt x="524" y="97"/>
                  </a:lnTo>
                  <a:lnTo>
                    <a:pt x="560" y="161"/>
                  </a:lnTo>
                  <a:lnTo>
                    <a:pt x="998" y="1445"/>
                  </a:lnTo>
                  <a:lnTo>
                    <a:pt x="1018" y="1504"/>
                  </a:lnTo>
                  <a:lnTo>
                    <a:pt x="1049" y="1547"/>
                  </a:lnTo>
                  <a:lnTo>
                    <a:pt x="1054" y="1553"/>
                  </a:lnTo>
                  <a:lnTo>
                    <a:pt x="1059" y="1563"/>
                  </a:lnTo>
                  <a:lnTo>
                    <a:pt x="1059" y="1574"/>
                  </a:lnTo>
                  <a:lnTo>
                    <a:pt x="1054" y="1580"/>
                  </a:lnTo>
                  <a:lnTo>
                    <a:pt x="1033" y="1590"/>
                  </a:lnTo>
                  <a:lnTo>
                    <a:pt x="952" y="1590"/>
                  </a:lnTo>
                  <a:lnTo>
                    <a:pt x="921" y="1585"/>
                  </a:lnTo>
                  <a:lnTo>
                    <a:pt x="901" y="1569"/>
                  </a:lnTo>
                  <a:lnTo>
                    <a:pt x="876" y="1542"/>
                  </a:lnTo>
                  <a:lnTo>
                    <a:pt x="860" y="1510"/>
                  </a:lnTo>
                  <a:lnTo>
                    <a:pt x="840" y="1456"/>
                  </a:lnTo>
                  <a:lnTo>
                    <a:pt x="814" y="1381"/>
                  </a:lnTo>
                  <a:lnTo>
                    <a:pt x="784" y="1295"/>
                  </a:lnTo>
                  <a:lnTo>
                    <a:pt x="753" y="1198"/>
                  </a:lnTo>
                  <a:lnTo>
                    <a:pt x="718" y="1101"/>
                  </a:lnTo>
                  <a:lnTo>
                    <a:pt x="687" y="999"/>
                  </a:lnTo>
                  <a:lnTo>
                    <a:pt x="652" y="908"/>
                  </a:lnTo>
                  <a:lnTo>
                    <a:pt x="652" y="903"/>
                  </a:lnTo>
                  <a:lnTo>
                    <a:pt x="138" y="1547"/>
                  </a:lnTo>
                  <a:lnTo>
                    <a:pt x="127" y="1558"/>
                  </a:lnTo>
                  <a:lnTo>
                    <a:pt x="117" y="1574"/>
                  </a:lnTo>
                  <a:lnTo>
                    <a:pt x="102" y="1585"/>
                  </a:lnTo>
                  <a:lnTo>
                    <a:pt x="87" y="1590"/>
                  </a:lnTo>
                  <a:lnTo>
                    <a:pt x="66" y="1596"/>
                  </a:lnTo>
                  <a:lnTo>
                    <a:pt x="26" y="1585"/>
                  </a:lnTo>
                  <a:lnTo>
                    <a:pt x="5" y="1553"/>
                  </a:lnTo>
                  <a:lnTo>
                    <a:pt x="0" y="1531"/>
                  </a:lnTo>
                  <a:lnTo>
                    <a:pt x="0" y="1515"/>
                  </a:lnTo>
                  <a:lnTo>
                    <a:pt x="10" y="1499"/>
                  </a:lnTo>
                  <a:lnTo>
                    <a:pt x="20" y="1477"/>
                  </a:lnTo>
                  <a:lnTo>
                    <a:pt x="36" y="1461"/>
                  </a:lnTo>
                  <a:lnTo>
                    <a:pt x="626" y="844"/>
                  </a:lnTo>
                  <a:lnTo>
                    <a:pt x="417" y="231"/>
                  </a:lnTo>
                  <a:lnTo>
                    <a:pt x="392" y="167"/>
                  </a:lnTo>
                  <a:lnTo>
                    <a:pt x="377" y="118"/>
                  </a:lnTo>
                  <a:lnTo>
                    <a:pt x="356" y="86"/>
                  </a:lnTo>
                  <a:lnTo>
                    <a:pt x="336" y="70"/>
                  </a:lnTo>
                  <a:lnTo>
                    <a:pt x="311" y="59"/>
                  </a:lnTo>
                  <a:lnTo>
                    <a:pt x="280" y="48"/>
                  </a:lnTo>
                  <a:lnTo>
                    <a:pt x="275" y="48"/>
                  </a:lnTo>
                  <a:lnTo>
                    <a:pt x="270" y="43"/>
                  </a:lnTo>
                  <a:lnTo>
                    <a:pt x="260" y="38"/>
                  </a:lnTo>
                  <a:lnTo>
                    <a:pt x="260" y="16"/>
                  </a:lnTo>
                  <a:lnTo>
                    <a:pt x="265" y="6"/>
                  </a:lnTo>
                  <a:lnTo>
                    <a:pt x="275" y="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7556" y="3465"/>
              <a:ext cx="667" cy="1381"/>
            </a:xfrm>
            <a:custGeom>
              <a:avLst/>
              <a:gdLst/>
              <a:ahLst/>
              <a:cxnLst>
                <a:cxn ang="0">
                  <a:pos x="509" y="360"/>
                </a:cxn>
                <a:cxn ang="0">
                  <a:pos x="596" y="435"/>
                </a:cxn>
                <a:cxn ang="0">
                  <a:pos x="606" y="543"/>
                </a:cxn>
                <a:cxn ang="0">
                  <a:pos x="463" y="1128"/>
                </a:cxn>
                <a:cxn ang="0">
                  <a:pos x="397" y="1263"/>
                </a:cxn>
                <a:cxn ang="0">
                  <a:pos x="300" y="1343"/>
                </a:cxn>
                <a:cxn ang="0">
                  <a:pos x="199" y="1376"/>
                </a:cxn>
                <a:cxn ang="0">
                  <a:pos x="92" y="1376"/>
                </a:cxn>
                <a:cxn ang="0">
                  <a:pos x="10" y="1322"/>
                </a:cxn>
                <a:cxn ang="0">
                  <a:pos x="10" y="1236"/>
                </a:cxn>
                <a:cxn ang="0">
                  <a:pos x="87" y="1187"/>
                </a:cxn>
                <a:cxn ang="0">
                  <a:pos x="132" y="1209"/>
                </a:cxn>
                <a:cxn ang="0">
                  <a:pos x="143" y="1247"/>
                </a:cxn>
                <a:cxn ang="0">
                  <a:pos x="132" y="1290"/>
                </a:cxn>
                <a:cxn ang="0">
                  <a:pos x="112" y="1316"/>
                </a:cxn>
                <a:cxn ang="0">
                  <a:pos x="112" y="1333"/>
                </a:cxn>
                <a:cxn ang="0">
                  <a:pos x="148" y="1338"/>
                </a:cxn>
                <a:cxn ang="0">
                  <a:pos x="270" y="1279"/>
                </a:cxn>
                <a:cxn ang="0">
                  <a:pos x="341" y="1134"/>
                </a:cxn>
                <a:cxn ang="0">
                  <a:pos x="484" y="521"/>
                </a:cxn>
                <a:cxn ang="0">
                  <a:pos x="489" y="484"/>
                </a:cxn>
                <a:cxn ang="0">
                  <a:pos x="478" y="414"/>
                </a:cxn>
                <a:cxn ang="0">
                  <a:pos x="453" y="392"/>
                </a:cxn>
                <a:cxn ang="0">
                  <a:pos x="387" y="403"/>
                </a:cxn>
                <a:cxn ang="0">
                  <a:pos x="295" y="478"/>
                </a:cxn>
                <a:cxn ang="0">
                  <a:pos x="229" y="597"/>
                </a:cxn>
                <a:cxn ang="0">
                  <a:pos x="193" y="613"/>
                </a:cxn>
                <a:cxn ang="0">
                  <a:pos x="178" y="602"/>
                </a:cxn>
                <a:cxn ang="0">
                  <a:pos x="183" y="570"/>
                </a:cxn>
                <a:cxn ang="0">
                  <a:pos x="229" y="489"/>
                </a:cxn>
                <a:cxn ang="0">
                  <a:pos x="316" y="392"/>
                </a:cxn>
                <a:cxn ang="0">
                  <a:pos x="443" y="349"/>
                </a:cxn>
                <a:cxn ang="0">
                  <a:pos x="621" y="0"/>
                </a:cxn>
                <a:cxn ang="0">
                  <a:pos x="657" y="32"/>
                </a:cxn>
                <a:cxn ang="0">
                  <a:pos x="662" y="59"/>
                </a:cxn>
                <a:cxn ang="0">
                  <a:pos x="652" y="108"/>
                </a:cxn>
                <a:cxn ang="0">
                  <a:pos x="580" y="151"/>
                </a:cxn>
                <a:cxn ang="0">
                  <a:pos x="550" y="140"/>
                </a:cxn>
                <a:cxn ang="0">
                  <a:pos x="524" y="113"/>
                </a:cxn>
                <a:cxn ang="0">
                  <a:pos x="519" y="86"/>
                </a:cxn>
                <a:cxn ang="0">
                  <a:pos x="560" y="11"/>
                </a:cxn>
              </a:cxnLst>
              <a:rect l="0" t="0" r="r" b="b"/>
              <a:pathLst>
                <a:path w="667" h="1381">
                  <a:moveTo>
                    <a:pt x="443" y="349"/>
                  </a:moveTo>
                  <a:lnTo>
                    <a:pt x="509" y="360"/>
                  </a:lnTo>
                  <a:lnTo>
                    <a:pt x="560" y="392"/>
                  </a:lnTo>
                  <a:lnTo>
                    <a:pt x="596" y="435"/>
                  </a:lnTo>
                  <a:lnTo>
                    <a:pt x="606" y="500"/>
                  </a:lnTo>
                  <a:lnTo>
                    <a:pt x="606" y="543"/>
                  </a:lnTo>
                  <a:lnTo>
                    <a:pt x="601" y="559"/>
                  </a:lnTo>
                  <a:lnTo>
                    <a:pt x="463" y="1128"/>
                  </a:lnTo>
                  <a:lnTo>
                    <a:pt x="438" y="1204"/>
                  </a:lnTo>
                  <a:lnTo>
                    <a:pt x="397" y="1263"/>
                  </a:lnTo>
                  <a:lnTo>
                    <a:pt x="351" y="1311"/>
                  </a:lnTo>
                  <a:lnTo>
                    <a:pt x="300" y="1343"/>
                  </a:lnTo>
                  <a:lnTo>
                    <a:pt x="244" y="1365"/>
                  </a:lnTo>
                  <a:lnTo>
                    <a:pt x="199" y="1376"/>
                  </a:lnTo>
                  <a:lnTo>
                    <a:pt x="153" y="1381"/>
                  </a:lnTo>
                  <a:lnTo>
                    <a:pt x="92" y="1376"/>
                  </a:lnTo>
                  <a:lnTo>
                    <a:pt x="41" y="1354"/>
                  </a:lnTo>
                  <a:lnTo>
                    <a:pt x="10" y="1322"/>
                  </a:lnTo>
                  <a:lnTo>
                    <a:pt x="0" y="1279"/>
                  </a:lnTo>
                  <a:lnTo>
                    <a:pt x="10" y="1236"/>
                  </a:lnTo>
                  <a:lnTo>
                    <a:pt x="46" y="1198"/>
                  </a:lnTo>
                  <a:lnTo>
                    <a:pt x="87" y="1187"/>
                  </a:lnTo>
                  <a:lnTo>
                    <a:pt x="102" y="1187"/>
                  </a:lnTo>
                  <a:lnTo>
                    <a:pt x="132" y="1209"/>
                  </a:lnTo>
                  <a:lnTo>
                    <a:pt x="138" y="1225"/>
                  </a:lnTo>
                  <a:lnTo>
                    <a:pt x="143" y="1247"/>
                  </a:lnTo>
                  <a:lnTo>
                    <a:pt x="143" y="1257"/>
                  </a:lnTo>
                  <a:lnTo>
                    <a:pt x="132" y="1290"/>
                  </a:lnTo>
                  <a:lnTo>
                    <a:pt x="122" y="1306"/>
                  </a:lnTo>
                  <a:lnTo>
                    <a:pt x="112" y="1316"/>
                  </a:lnTo>
                  <a:lnTo>
                    <a:pt x="92" y="1327"/>
                  </a:lnTo>
                  <a:lnTo>
                    <a:pt x="112" y="1333"/>
                  </a:lnTo>
                  <a:lnTo>
                    <a:pt x="127" y="1338"/>
                  </a:lnTo>
                  <a:lnTo>
                    <a:pt x="148" y="1338"/>
                  </a:lnTo>
                  <a:lnTo>
                    <a:pt x="214" y="1322"/>
                  </a:lnTo>
                  <a:lnTo>
                    <a:pt x="270" y="1279"/>
                  </a:lnTo>
                  <a:lnTo>
                    <a:pt x="311" y="1209"/>
                  </a:lnTo>
                  <a:lnTo>
                    <a:pt x="341" y="1134"/>
                  </a:lnTo>
                  <a:lnTo>
                    <a:pt x="336" y="1134"/>
                  </a:lnTo>
                  <a:lnTo>
                    <a:pt x="484" y="521"/>
                  </a:lnTo>
                  <a:lnTo>
                    <a:pt x="484" y="500"/>
                  </a:lnTo>
                  <a:lnTo>
                    <a:pt x="489" y="484"/>
                  </a:lnTo>
                  <a:lnTo>
                    <a:pt x="489" y="446"/>
                  </a:lnTo>
                  <a:lnTo>
                    <a:pt x="478" y="414"/>
                  </a:lnTo>
                  <a:lnTo>
                    <a:pt x="468" y="403"/>
                  </a:lnTo>
                  <a:lnTo>
                    <a:pt x="453" y="392"/>
                  </a:lnTo>
                  <a:lnTo>
                    <a:pt x="438" y="392"/>
                  </a:lnTo>
                  <a:lnTo>
                    <a:pt x="387" y="403"/>
                  </a:lnTo>
                  <a:lnTo>
                    <a:pt x="336" y="435"/>
                  </a:lnTo>
                  <a:lnTo>
                    <a:pt x="295" y="478"/>
                  </a:lnTo>
                  <a:lnTo>
                    <a:pt x="260" y="532"/>
                  </a:lnTo>
                  <a:lnTo>
                    <a:pt x="229" y="597"/>
                  </a:lnTo>
                  <a:lnTo>
                    <a:pt x="214" y="613"/>
                  </a:lnTo>
                  <a:lnTo>
                    <a:pt x="193" y="613"/>
                  </a:lnTo>
                  <a:lnTo>
                    <a:pt x="183" y="607"/>
                  </a:lnTo>
                  <a:lnTo>
                    <a:pt x="178" y="602"/>
                  </a:lnTo>
                  <a:lnTo>
                    <a:pt x="178" y="591"/>
                  </a:lnTo>
                  <a:lnTo>
                    <a:pt x="183" y="570"/>
                  </a:lnTo>
                  <a:lnTo>
                    <a:pt x="204" y="532"/>
                  </a:lnTo>
                  <a:lnTo>
                    <a:pt x="229" y="489"/>
                  </a:lnTo>
                  <a:lnTo>
                    <a:pt x="270" y="435"/>
                  </a:lnTo>
                  <a:lnTo>
                    <a:pt x="316" y="392"/>
                  </a:lnTo>
                  <a:lnTo>
                    <a:pt x="377" y="360"/>
                  </a:lnTo>
                  <a:lnTo>
                    <a:pt x="443" y="349"/>
                  </a:lnTo>
                  <a:close/>
                  <a:moveTo>
                    <a:pt x="601" y="0"/>
                  </a:moveTo>
                  <a:lnTo>
                    <a:pt x="621" y="0"/>
                  </a:lnTo>
                  <a:lnTo>
                    <a:pt x="636" y="11"/>
                  </a:lnTo>
                  <a:lnTo>
                    <a:pt x="657" y="32"/>
                  </a:lnTo>
                  <a:lnTo>
                    <a:pt x="662" y="43"/>
                  </a:lnTo>
                  <a:lnTo>
                    <a:pt x="662" y="59"/>
                  </a:lnTo>
                  <a:lnTo>
                    <a:pt x="667" y="65"/>
                  </a:lnTo>
                  <a:lnTo>
                    <a:pt x="652" y="108"/>
                  </a:lnTo>
                  <a:lnTo>
                    <a:pt x="621" y="140"/>
                  </a:lnTo>
                  <a:lnTo>
                    <a:pt x="580" y="151"/>
                  </a:lnTo>
                  <a:lnTo>
                    <a:pt x="565" y="151"/>
                  </a:lnTo>
                  <a:lnTo>
                    <a:pt x="550" y="140"/>
                  </a:lnTo>
                  <a:lnTo>
                    <a:pt x="534" y="134"/>
                  </a:lnTo>
                  <a:lnTo>
                    <a:pt x="524" y="113"/>
                  </a:lnTo>
                  <a:lnTo>
                    <a:pt x="519" y="97"/>
                  </a:lnTo>
                  <a:lnTo>
                    <a:pt x="519" y="86"/>
                  </a:lnTo>
                  <a:lnTo>
                    <a:pt x="529" y="43"/>
                  </a:lnTo>
                  <a:lnTo>
                    <a:pt x="560" y="11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8666" y="3954"/>
              <a:ext cx="254" cy="68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57" y="11"/>
                </a:cxn>
                <a:cxn ang="0">
                  <a:pos x="198" y="38"/>
                </a:cxn>
                <a:cxn ang="0">
                  <a:pos x="224" y="86"/>
                </a:cxn>
                <a:cxn ang="0">
                  <a:pos x="244" y="156"/>
                </a:cxn>
                <a:cxn ang="0">
                  <a:pos x="249" y="236"/>
                </a:cxn>
                <a:cxn ang="0">
                  <a:pos x="254" y="247"/>
                </a:cxn>
                <a:cxn ang="0">
                  <a:pos x="244" y="355"/>
                </a:cxn>
                <a:cxn ang="0">
                  <a:pos x="218" y="451"/>
                </a:cxn>
                <a:cxn ang="0">
                  <a:pos x="188" y="532"/>
                </a:cxn>
                <a:cxn ang="0">
                  <a:pos x="147" y="596"/>
                </a:cxn>
                <a:cxn ang="0">
                  <a:pos x="112" y="645"/>
                </a:cxn>
                <a:cxn ang="0">
                  <a:pos x="81" y="677"/>
                </a:cxn>
                <a:cxn ang="0">
                  <a:pos x="61" y="688"/>
                </a:cxn>
                <a:cxn ang="0">
                  <a:pos x="56" y="688"/>
                </a:cxn>
                <a:cxn ang="0">
                  <a:pos x="45" y="682"/>
                </a:cxn>
                <a:cxn ang="0">
                  <a:pos x="40" y="672"/>
                </a:cxn>
                <a:cxn ang="0">
                  <a:pos x="40" y="650"/>
                </a:cxn>
                <a:cxn ang="0">
                  <a:pos x="45" y="650"/>
                </a:cxn>
                <a:cxn ang="0">
                  <a:pos x="45" y="645"/>
                </a:cxn>
                <a:cxn ang="0">
                  <a:pos x="66" y="623"/>
                </a:cxn>
                <a:cxn ang="0">
                  <a:pos x="117" y="553"/>
                </a:cxn>
                <a:cxn ang="0">
                  <a:pos x="162" y="467"/>
                </a:cxn>
                <a:cxn ang="0">
                  <a:pos x="193" y="360"/>
                </a:cxn>
                <a:cxn ang="0">
                  <a:pos x="208" y="242"/>
                </a:cxn>
                <a:cxn ang="0">
                  <a:pos x="208" y="210"/>
                </a:cxn>
                <a:cxn ang="0">
                  <a:pos x="198" y="210"/>
                </a:cxn>
                <a:cxn ang="0">
                  <a:pos x="193" y="215"/>
                </a:cxn>
                <a:cxn ang="0">
                  <a:pos x="168" y="231"/>
                </a:cxn>
                <a:cxn ang="0">
                  <a:pos x="117" y="242"/>
                </a:cxn>
                <a:cxn ang="0">
                  <a:pos x="66" y="231"/>
                </a:cxn>
                <a:cxn ang="0">
                  <a:pos x="30" y="204"/>
                </a:cxn>
                <a:cxn ang="0">
                  <a:pos x="5" y="161"/>
                </a:cxn>
                <a:cxn ang="0">
                  <a:pos x="0" y="118"/>
                </a:cxn>
                <a:cxn ang="0">
                  <a:pos x="5" y="75"/>
                </a:cxn>
                <a:cxn ang="0">
                  <a:pos x="30" y="38"/>
                </a:cxn>
                <a:cxn ang="0">
                  <a:pos x="66" y="11"/>
                </a:cxn>
                <a:cxn ang="0">
                  <a:pos x="117" y="0"/>
                </a:cxn>
              </a:cxnLst>
              <a:rect l="0" t="0" r="r" b="b"/>
              <a:pathLst>
                <a:path w="254" h="688">
                  <a:moveTo>
                    <a:pt x="117" y="0"/>
                  </a:moveTo>
                  <a:lnTo>
                    <a:pt x="157" y="11"/>
                  </a:lnTo>
                  <a:lnTo>
                    <a:pt x="198" y="38"/>
                  </a:lnTo>
                  <a:lnTo>
                    <a:pt x="224" y="86"/>
                  </a:lnTo>
                  <a:lnTo>
                    <a:pt x="244" y="156"/>
                  </a:lnTo>
                  <a:lnTo>
                    <a:pt x="249" y="236"/>
                  </a:lnTo>
                  <a:lnTo>
                    <a:pt x="254" y="247"/>
                  </a:lnTo>
                  <a:lnTo>
                    <a:pt x="244" y="355"/>
                  </a:lnTo>
                  <a:lnTo>
                    <a:pt x="218" y="451"/>
                  </a:lnTo>
                  <a:lnTo>
                    <a:pt x="188" y="532"/>
                  </a:lnTo>
                  <a:lnTo>
                    <a:pt x="147" y="596"/>
                  </a:lnTo>
                  <a:lnTo>
                    <a:pt x="112" y="645"/>
                  </a:lnTo>
                  <a:lnTo>
                    <a:pt x="81" y="677"/>
                  </a:lnTo>
                  <a:lnTo>
                    <a:pt x="61" y="688"/>
                  </a:lnTo>
                  <a:lnTo>
                    <a:pt x="56" y="688"/>
                  </a:lnTo>
                  <a:lnTo>
                    <a:pt x="45" y="682"/>
                  </a:lnTo>
                  <a:lnTo>
                    <a:pt x="40" y="672"/>
                  </a:lnTo>
                  <a:lnTo>
                    <a:pt x="40" y="650"/>
                  </a:lnTo>
                  <a:lnTo>
                    <a:pt x="45" y="650"/>
                  </a:lnTo>
                  <a:lnTo>
                    <a:pt x="45" y="645"/>
                  </a:lnTo>
                  <a:lnTo>
                    <a:pt x="66" y="623"/>
                  </a:lnTo>
                  <a:lnTo>
                    <a:pt x="117" y="553"/>
                  </a:lnTo>
                  <a:lnTo>
                    <a:pt x="162" y="467"/>
                  </a:lnTo>
                  <a:lnTo>
                    <a:pt x="193" y="360"/>
                  </a:lnTo>
                  <a:lnTo>
                    <a:pt x="208" y="242"/>
                  </a:lnTo>
                  <a:lnTo>
                    <a:pt x="208" y="210"/>
                  </a:lnTo>
                  <a:lnTo>
                    <a:pt x="198" y="210"/>
                  </a:lnTo>
                  <a:lnTo>
                    <a:pt x="193" y="215"/>
                  </a:lnTo>
                  <a:lnTo>
                    <a:pt x="168" y="231"/>
                  </a:lnTo>
                  <a:lnTo>
                    <a:pt x="117" y="242"/>
                  </a:lnTo>
                  <a:lnTo>
                    <a:pt x="66" y="231"/>
                  </a:lnTo>
                  <a:lnTo>
                    <a:pt x="30" y="204"/>
                  </a:lnTo>
                  <a:lnTo>
                    <a:pt x="5" y="161"/>
                  </a:lnTo>
                  <a:lnTo>
                    <a:pt x="0" y="118"/>
                  </a:lnTo>
                  <a:lnTo>
                    <a:pt x="5" y="75"/>
                  </a:lnTo>
                  <a:lnTo>
                    <a:pt x="30" y="38"/>
                  </a:lnTo>
                  <a:lnTo>
                    <a:pt x="66" y="1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9526" y="2579"/>
              <a:ext cx="1124" cy="1665"/>
            </a:xfrm>
            <a:custGeom>
              <a:avLst/>
              <a:gdLst/>
              <a:ahLst/>
              <a:cxnLst>
                <a:cxn ang="0">
                  <a:pos x="448" y="682"/>
                </a:cxn>
                <a:cxn ang="0">
                  <a:pos x="269" y="902"/>
                </a:cxn>
                <a:cxn ang="0">
                  <a:pos x="193" y="1160"/>
                </a:cxn>
                <a:cxn ang="0">
                  <a:pos x="163" y="1343"/>
                </a:cxn>
                <a:cxn ang="0">
                  <a:pos x="173" y="1423"/>
                </a:cxn>
                <a:cxn ang="0">
                  <a:pos x="234" y="1542"/>
                </a:cxn>
                <a:cxn ang="0">
                  <a:pos x="397" y="1601"/>
                </a:cxn>
                <a:cxn ang="0">
                  <a:pos x="483" y="1590"/>
                </a:cxn>
                <a:cxn ang="0">
                  <a:pos x="682" y="1440"/>
                </a:cxn>
                <a:cxn ang="0">
                  <a:pos x="804" y="1203"/>
                </a:cxn>
                <a:cxn ang="0">
                  <a:pos x="855" y="983"/>
                </a:cxn>
                <a:cxn ang="0">
                  <a:pos x="855" y="875"/>
                </a:cxn>
                <a:cxn ang="0">
                  <a:pos x="819" y="741"/>
                </a:cxn>
                <a:cxn ang="0">
                  <a:pos x="697" y="639"/>
                </a:cxn>
                <a:cxn ang="0">
                  <a:pos x="768" y="11"/>
                </a:cxn>
                <a:cxn ang="0">
                  <a:pos x="1028" y="199"/>
                </a:cxn>
                <a:cxn ang="0">
                  <a:pos x="1124" y="580"/>
                </a:cxn>
                <a:cxn ang="0">
                  <a:pos x="1089" y="859"/>
                </a:cxn>
                <a:cxn ang="0">
                  <a:pos x="977" y="1192"/>
                </a:cxn>
                <a:cxn ang="0">
                  <a:pos x="789" y="1483"/>
                </a:cxn>
                <a:cxn ang="0">
                  <a:pos x="509" y="1654"/>
                </a:cxn>
                <a:cxn ang="0">
                  <a:pos x="224" y="1633"/>
                </a:cxn>
                <a:cxn ang="0">
                  <a:pos x="66" y="1488"/>
                </a:cxn>
                <a:cxn ang="0">
                  <a:pos x="5" y="1311"/>
                </a:cxn>
                <a:cxn ang="0">
                  <a:pos x="10" y="1149"/>
                </a:cxn>
                <a:cxn ang="0">
                  <a:pos x="117" y="892"/>
                </a:cxn>
                <a:cxn ang="0">
                  <a:pos x="381" y="644"/>
                </a:cxn>
                <a:cxn ang="0">
                  <a:pos x="631" y="580"/>
                </a:cxn>
                <a:cxn ang="0">
                  <a:pos x="819" y="661"/>
                </a:cxn>
                <a:cxn ang="0">
                  <a:pos x="901" y="838"/>
                </a:cxn>
                <a:cxn ang="0">
                  <a:pos x="901" y="838"/>
                </a:cxn>
                <a:cxn ang="0">
                  <a:pos x="957" y="537"/>
                </a:cxn>
                <a:cxn ang="0">
                  <a:pos x="926" y="252"/>
                </a:cxn>
                <a:cxn ang="0">
                  <a:pos x="783" y="86"/>
                </a:cxn>
                <a:cxn ang="0">
                  <a:pos x="616" y="54"/>
                </a:cxn>
                <a:cxn ang="0">
                  <a:pos x="453" y="113"/>
                </a:cxn>
                <a:cxn ang="0">
                  <a:pos x="371" y="236"/>
                </a:cxn>
                <a:cxn ang="0">
                  <a:pos x="442" y="279"/>
                </a:cxn>
                <a:cxn ang="0">
                  <a:pos x="417" y="392"/>
                </a:cxn>
                <a:cxn ang="0">
                  <a:pos x="290" y="424"/>
                </a:cxn>
                <a:cxn ang="0">
                  <a:pos x="249" y="354"/>
                </a:cxn>
                <a:cxn ang="0">
                  <a:pos x="285" y="236"/>
                </a:cxn>
                <a:cxn ang="0">
                  <a:pos x="417" y="75"/>
                </a:cxn>
                <a:cxn ang="0">
                  <a:pos x="661" y="0"/>
                </a:cxn>
              </a:cxnLst>
              <a:rect l="0" t="0" r="r" b="b"/>
              <a:pathLst>
                <a:path w="1124" h="1665">
                  <a:moveTo>
                    <a:pt x="626" y="628"/>
                  </a:moveTo>
                  <a:lnTo>
                    <a:pt x="534" y="644"/>
                  </a:lnTo>
                  <a:lnTo>
                    <a:pt x="448" y="682"/>
                  </a:lnTo>
                  <a:lnTo>
                    <a:pt x="371" y="747"/>
                  </a:lnTo>
                  <a:lnTo>
                    <a:pt x="305" y="833"/>
                  </a:lnTo>
                  <a:lnTo>
                    <a:pt x="269" y="902"/>
                  </a:lnTo>
                  <a:lnTo>
                    <a:pt x="239" y="983"/>
                  </a:lnTo>
                  <a:lnTo>
                    <a:pt x="213" y="1069"/>
                  </a:lnTo>
                  <a:lnTo>
                    <a:pt x="193" y="1160"/>
                  </a:lnTo>
                  <a:lnTo>
                    <a:pt x="178" y="1241"/>
                  </a:lnTo>
                  <a:lnTo>
                    <a:pt x="168" y="1305"/>
                  </a:lnTo>
                  <a:lnTo>
                    <a:pt x="163" y="1343"/>
                  </a:lnTo>
                  <a:lnTo>
                    <a:pt x="163" y="1359"/>
                  </a:lnTo>
                  <a:lnTo>
                    <a:pt x="168" y="1386"/>
                  </a:lnTo>
                  <a:lnTo>
                    <a:pt x="173" y="1423"/>
                  </a:lnTo>
                  <a:lnTo>
                    <a:pt x="183" y="1461"/>
                  </a:lnTo>
                  <a:lnTo>
                    <a:pt x="203" y="1504"/>
                  </a:lnTo>
                  <a:lnTo>
                    <a:pt x="234" y="1542"/>
                  </a:lnTo>
                  <a:lnTo>
                    <a:pt x="275" y="1574"/>
                  </a:lnTo>
                  <a:lnTo>
                    <a:pt x="330" y="1595"/>
                  </a:lnTo>
                  <a:lnTo>
                    <a:pt x="397" y="1601"/>
                  </a:lnTo>
                  <a:lnTo>
                    <a:pt x="402" y="1601"/>
                  </a:lnTo>
                  <a:lnTo>
                    <a:pt x="397" y="1601"/>
                  </a:lnTo>
                  <a:lnTo>
                    <a:pt x="483" y="1590"/>
                  </a:lnTo>
                  <a:lnTo>
                    <a:pt x="560" y="1558"/>
                  </a:lnTo>
                  <a:lnTo>
                    <a:pt x="626" y="1504"/>
                  </a:lnTo>
                  <a:lnTo>
                    <a:pt x="682" y="1440"/>
                  </a:lnTo>
                  <a:lnTo>
                    <a:pt x="733" y="1364"/>
                  </a:lnTo>
                  <a:lnTo>
                    <a:pt x="773" y="1284"/>
                  </a:lnTo>
                  <a:lnTo>
                    <a:pt x="804" y="1203"/>
                  </a:lnTo>
                  <a:lnTo>
                    <a:pt x="829" y="1123"/>
                  </a:lnTo>
                  <a:lnTo>
                    <a:pt x="845" y="1047"/>
                  </a:lnTo>
                  <a:lnTo>
                    <a:pt x="855" y="983"/>
                  </a:lnTo>
                  <a:lnTo>
                    <a:pt x="860" y="929"/>
                  </a:lnTo>
                  <a:lnTo>
                    <a:pt x="860" y="908"/>
                  </a:lnTo>
                  <a:lnTo>
                    <a:pt x="855" y="875"/>
                  </a:lnTo>
                  <a:lnTo>
                    <a:pt x="850" y="833"/>
                  </a:lnTo>
                  <a:lnTo>
                    <a:pt x="839" y="784"/>
                  </a:lnTo>
                  <a:lnTo>
                    <a:pt x="819" y="741"/>
                  </a:lnTo>
                  <a:lnTo>
                    <a:pt x="789" y="698"/>
                  </a:lnTo>
                  <a:lnTo>
                    <a:pt x="748" y="661"/>
                  </a:lnTo>
                  <a:lnTo>
                    <a:pt x="697" y="639"/>
                  </a:lnTo>
                  <a:lnTo>
                    <a:pt x="626" y="628"/>
                  </a:lnTo>
                  <a:close/>
                  <a:moveTo>
                    <a:pt x="661" y="0"/>
                  </a:moveTo>
                  <a:lnTo>
                    <a:pt x="768" y="11"/>
                  </a:lnTo>
                  <a:lnTo>
                    <a:pt x="870" y="54"/>
                  </a:lnTo>
                  <a:lnTo>
                    <a:pt x="957" y="113"/>
                  </a:lnTo>
                  <a:lnTo>
                    <a:pt x="1028" y="199"/>
                  </a:lnTo>
                  <a:lnTo>
                    <a:pt x="1079" y="306"/>
                  </a:lnTo>
                  <a:lnTo>
                    <a:pt x="1114" y="435"/>
                  </a:lnTo>
                  <a:lnTo>
                    <a:pt x="1124" y="580"/>
                  </a:lnTo>
                  <a:lnTo>
                    <a:pt x="1119" y="661"/>
                  </a:lnTo>
                  <a:lnTo>
                    <a:pt x="1109" y="757"/>
                  </a:lnTo>
                  <a:lnTo>
                    <a:pt x="1089" y="859"/>
                  </a:lnTo>
                  <a:lnTo>
                    <a:pt x="1058" y="972"/>
                  </a:lnTo>
                  <a:lnTo>
                    <a:pt x="1023" y="1080"/>
                  </a:lnTo>
                  <a:lnTo>
                    <a:pt x="977" y="1192"/>
                  </a:lnTo>
                  <a:lnTo>
                    <a:pt x="921" y="1300"/>
                  </a:lnTo>
                  <a:lnTo>
                    <a:pt x="860" y="1397"/>
                  </a:lnTo>
                  <a:lnTo>
                    <a:pt x="789" y="1483"/>
                  </a:lnTo>
                  <a:lnTo>
                    <a:pt x="702" y="1558"/>
                  </a:lnTo>
                  <a:lnTo>
                    <a:pt x="610" y="1617"/>
                  </a:lnTo>
                  <a:lnTo>
                    <a:pt x="509" y="1654"/>
                  </a:lnTo>
                  <a:lnTo>
                    <a:pt x="397" y="1665"/>
                  </a:lnTo>
                  <a:lnTo>
                    <a:pt x="305" y="1654"/>
                  </a:lnTo>
                  <a:lnTo>
                    <a:pt x="224" y="1633"/>
                  </a:lnTo>
                  <a:lnTo>
                    <a:pt x="163" y="1590"/>
                  </a:lnTo>
                  <a:lnTo>
                    <a:pt x="107" y="1542"/>
                  </a:lnTo>
                  <a:lnTo>
                    <a:pt x="66" y="1488"/>
                  </a:lnTo>
                  <a:lnTo>
                    <a:pt x="35" y="1429"/>
                  </a:lnTo>
                  <a:lnTo>
                    <a:pt x="15" y="1370"/>
                  </a:lnTo>
                  <a:lnTo>
                    <a:pt x="5" y="1311"/>
                  </a:lnTo>
                  <a:lnTo>
                    <a:pt x="0" y="1262"/>
                  </a:lnTo>
                  <a:lnTo>
                    <a:pt x="0" y="1214"/>
                  </a:lnTo>
                  <a:lnTo>
                    <a:pt x="10" y="1149"/>
                  </a:lnTo>
                  <a:lnTo>
                    <a:pt x="30" y="1074"/>
                  </a:lnTo>
                  <a:lnTo>
                    <a:pt x="66" y="983"/>
                  </a:lnTo>
                  <a:lnTo>
                    <a:pt x="117" y="892"/>
                  </a:lnTo>
                  <a:lnTo>
                    <a:pt x="193" y="795"/>
                  </a:lnTo>
                  <a:lnTo>
                    <a:pt x="290" y="704"/>
                  </a:lnTo>
                  <a:lnTo>
                    <a:pt x="381" y="644"/>
                  </a:lnTo>
                  <a:lnTo>
                    <a:pt x="468" y="607"/>
                  </a:lnTo>
                  <a:lnTo>
                    <a:pt x="549" y="585"/>
                  </a:lnTo>
                  <a:lnTo>
                    <a:pt x="631" y="580"/>
                  </a:lnTo>
                  <a:lnTo>
                    <a:pt x="707" y="591"/>
                  </a:lnTo>
                  <a:lnTo>
                    <a:pt x="768" y="618"/>
                  </a:lnTo>
                  <a:lnTo>
                    <a:pt x="819" y="661"/>
                  </a:lnTo>
                  <a:lnTo>
                    <a:pt x="860" y="714"/>
                  </a:lnTo>
                  <a:lnTo>
                    <a:pt x="885" y="779"/>
                  </a:lnTo>
                  <a:lnTo>
                    <a:pt x="901" y="838"/>
                  </a:lnTo>
                  <a:lnTo>
                    <a:pt x="901" y="843"/>
                  </a:lnTo>
                  <a:lnTo>
                    <a:pt x="906" y="849"/>
                  </a:lnTo>
                  <a:lnTo>
                    <a:pt x="901" y="838"/>
                  </a:lnTo>
                  <a:lnTo>
                    <a:pt x="931" y="720"/>
                  </a:lnTo>
                  <a:lnTo>
                    <a:pt x="946" y="618"/>
                  </a:lnTo>
                  <a:lnTo>
                    <a:pt x="957" y="537"/>
                  </a:lnTo>
                  <a:lnTo>
                    <a:pt x="962" y="462"/>
                  </a:lnTo>
                  <a:lnTo>
                    <a:pt x="951" y="349"/>
                  </a:lnTo>
                  <a:lnTo>
                    <a:pt x="926" y="252"/>
                  </a:lnTo>
                  <a:lnTo>
                    <a:pt x="890" y="177"/>
                  </a:lnTo>
                  <a:lnTo>
                    <a:pt x="839" y="123"/>
                  </a:lnTo>
                  <a:lnTo>
                    <a:pt x="783" y="86"/>
                  </a:lnTo>
                  <a:lnTo>
                    <a:pt x="722" y="59"/>
                  </a:lnTo>
                  <a:lnTo>
                    <a:pt x="656" y="54"/>
                  </a:lnTo>
                  <a:lnTo>
                    <a:pt x="616" y="54"/>
                  </a:lnTo>
                  <a:lnTo>
                    <a:pt x="565" y="64"/>
                  </a:lnTo>
                  <a:lnTo>
                    <a:pt x="509" y="80"/>
                  </a:lnTo>
                  <a:lnTo>
                    <a:pt x="453" y="113"/>
                  </a:lnTo>
                  <a:lnTo>
                    <a:pt x="397" y="166"/>
                  </a:lnTo>
                  <a:lnTo>
                    <a:pt x="346" y="236"/>
                  </a:lnTo>
                  <a:lnTo>
                    <a:pt x="371" y="236"/>
                  </a:lnTo>
                  <a:lnTo>
                    <a:pt x="397" y="242"/>
                  </a:lnTo>
                  <a:lnTo>
                    <a:pt x="422" y="252"/>
                  </a:lnTo>
                  <a:lnTo>
                    <a:pt x="442" y="279"/>
                  </a:lnTo>
                  <a:lnTo>
                    <a:pt x="448" y="317"/>
                  </a:lnTo>
                  <a:lnTo>
                    <a:pt x="437" y="354"/>
                  </a:lnTo>
                  <a:lnTo>
                    <a:pt x="417" y="392"/>
                  </a:lnTo>
                  <a:lnTo>
                    <a:pt x="381" y="424"/>
                  </a:lnTo>
                  <a:lnTo>
                    <a:pt x="330" y="435"/>
                  </a:lnTo>
                  <a:lnTo>
                    <a:pt x="290" y="424"/>
                  </a:lnTo>
                  <a:lnTo>
                    <a:pt x="264" y="408"/>
                  </a:lnTo>
                  <a:lnTo>
                    <a:pt x="254" y="381"/>
                  </a:lnTo>
                  <a:lnTo>
                    <a:pt x="249" y="354"/>
                  </a:lnTo>
                  <a:lnTo>
                    <a:pt x="254" y="328"/>
                  </a:lnTo>
                  <a:lnTo>
                    <a:pt x="264" y="285"/>
                  </a:lnTo>
                  <a:lnTo>
                    <a:pt x="285" y="236"/>
                  </a:lnTo>
                  <a:lnTo>
                    <a:pt x="320" y="182"/>
                  </a:lnTo>
                  <a:lnTo>
                    <a:pt x="361" y="129"/>
                  </a:lnTo>
                  <a:lnTo>
                    <a:pt x="417" y="75"/>
                  </a:lnTo>
                  <a:lnTo>
                    <a:pt x="483" y="37"/>
                  </a:lnTo>
                  <a:lnTo>
                    <a:pt x="565" y="11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0640" y="3524"/>
              <a:ext cx="509" cy="1016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382" y="33"/>
                </a:cxn>
                <a:cxn ang="0">
                  <a:pos x="377" y="65"/>
                </a:cxn>
                <a:cxn ang="0">
                  <a:pos x="321" y="306"/>
                </a:cxn>
                <a:cxn ang="0">
                  <a:pos x="509" y="317"/>
                </a:cxn>
                <a:cxn ang="0">
                  <a:pos x="504" y="355"/>
                </a:cxn>
                <a:cxn ang="0">
                  <a:pos x="489" y="366"/>
                </a:cxn>
                <a:cxn ang="0">
                  <a:pos x="199" y="822"/>
                </a:cxn>
                <a:cxn ang="0">
                  <a:pos x="194" y="876"/>
                </a:cxn>
                <a:cxn ang="0">
                  <a:pos x="199" y="940"/>
                </a:cxn>
                <a:cxn ang="0">
                  <a:pos x="219" y="967"/>
                </a:cxn>
                <a:cxn ang="0">
                  <a:pos x="245" y="973"/>
                </a:cxn>
                <a:cxn ang="0">
                  <a:pos x="362" y="914"/>
                </a:cxn>
                <a:cxn ang="0">
                  <a:pos x="448" y="779"/>
                </a:cxn>
                <a:cxn ang="0">
                  <a:pos x="469" y="752"/>
                </a:cxn>
                <a:cxn ang="0">
                  <a:pos x="499" y="758"/>
                </a:cxn>
                <a:cxn ang="0">
                  <a:pos x="504" y="774"/>
                </a:cxn>
                <a:cxn ang="0">
                  <a:pos x="479" y="833"/>
                </a:cxn>
                <a:cxn ang="0">
                  <a:pos x="413" y="930"/>
                </a:cxn>
                <a:cxn ang="0">
                  <a:pos x="306" y="1005"/>
                </a:cxn>
                <a:cxn ang="0">
                  <a:pos x="178" y="1005"/>
                </a:cxn>
                <a:cxn ang="0">
                  <a:pos x="92" y="930"/>
                </a:cxn>
                <a:cxn ang="0">
                  <a:pos x="82" y="838"/>
                </a:cxn>
                <a:cxn ang="0">
                  <a:pos x="102" y="747"/>
                </a:cxn>
                <a:cxn ang="0">
                  <a:pos x="16" y="371"/>
                </a:cxn>
                <a:cxn ang="0">
                  <a:pos x="0" y="360"/>
                </a:cxn>
                <a:cxn ang="0">
                  <a:pos x="5" y="323"/>
                </a:cxn>
                <a:cxn ang="0">
                  <a:pos x="21" y="312"/>
                </a:cxn>
                <a:cxn ang="0">
                  <a:pos x="219" y="221"/>
                </a:cxn>
                <a:cxn ang="0">
                  <a:pos x="245" y="124"/>
                </a:cxn>
                <a:cxn ang="0">
                  <a:pos x="250" y="81"/>
                </a:cxn>
                <a:cxn ang="0">
                  <a:pos x="270" y="33"/>
                </a:cxn>
                <a:cxn ang="0">
                  <a:pos x="295" y="11"/>
                </a:cxn>
              </a:cxnLst>
              <a:rect l="0" t="0" r="r" b="b"/>
              <a:pathLst>
                <a:path w="509" h="1016">
                  <a:moveTo>
                    <a:pt x="311" y="0"/>
                  </a:moveTo>
                  <a:lnTo>
                    <a:pt x="346" y="0"/>
                  </a:lnTo>
                  <a:lnTo>
                    <a:pt x="362" y="11"/>
                  </a:lnTo>
                  <a:lnTo>
                    <a:pt x="382" y="33"/>
                  </a:lnTo>
                  <a:lnTo>
                    <a:pt x="382" y="54"/>
                  </a:lnTo>
                  <a:lnTo>
                    <a:pt x="377" y="65"/>
                  </a:lnTo>
                  <a:lnTo>
                    <a:pt x="377" y="70"/>
                  </a:lnTo>
                  <a:lnTo>
                    <a:pt x="321" y="306"/>
                  </a:lnTo>
                  <a:lnTo>
                    <a:pt x="489" y="306"/>
                  </a:lnTo>
                  <a:lnTo>
                    <a:pt x="509" y="317"/>
                  </a:lnTo>
                  <a:lnTo>
                    <a:pt x="509" y="344"/>
                  </a:lnTo>
                  <a:lnTo>
                    <a:pt x="504" y="355"/>
                  </a:lnTo>
                  <a:lnTo>
                    <a:pt x="494" y="360"/>
                  </a:lnTo>
                  <a:lnTo>
                    <a:pt x="489" y="366"/>
                  </a:lnTo>
                  <a:lnTo>
                    <a:pt x="311" y="366"/>
                  </a:lnTo>
                  <a:lnTo>
                    <a:pt x="199" y="822"/>
                  </a:lnTo>
                  <a:lnTo>
                    <a:pt x="199" y="860"/>
                  </a:lnTo>
                  <a:lnTo>
                    <a:pt x="194" y="876"/>
                  </a:lnTo>
                  <a:lnTo>
                    <a:pt x="194" y="919"/>
                  </a:lnTo>
                  <a:lnTo>
                    <a:pt x="199" y="940"/>
                  </a:lnTo>
                  <a:lnTo>
                    <a:pt x="209" y="957"/>
                  </a:lnTo>
                  <a:lnTo>
                    <a:pt x="219" y="967"/>
                  </a:lnTo>
                  <a:lnTo>
                    <a:pt x="229" y="973"/>
                  </a:lnTo>
                  <a:lnTo>
                    <a:pt x="245" y="973"/>
                  </a:lnTo>
                  <a:lnTo>
                    <a:pt x="306" y="957"/>
                  </a:lnTo>
                  <a:lnTo>
                    <a:pt x="362" y="914"/>
                  </a:lnTo>
                  <a:lnTo>
                    <a:pt x="407" y="854"/>
                  </a:lnTo>
                  <a:lnTo>
                    <a:pt x="448" y="779"/>
                  </a:lnTo>
                  <a:lnTo>
                    <a:pt x="453" y="769"/>
                  </a:lnTo>
                  <a:lnTo>
                    <a:pt x="469" y="752"/>
                  </a:lnTo>
                  <a:lnTo>
                    <a:pt x="489" y="752"/>
                  </a:lnTo>
                  <a:lnTo>
                    <a:pt x="499" y="758"/>
                  </a:lnTo>
                  <a:lnTo>
                    <a:pt x="504" y="763"/>
                  </a:lnTo>
                  <a:lnTo>
                    <a:pt x="504" y="774"/>
                  </a:lnTo>
                  <a:lnTo>
                    <a:pt x="499" y="795"/>
                  </a:lnTo>
                  <a:lnTo>
                    <a:pt x="479" y="833"/>
                  </a:lnTo>
                  <a:lnTo>
                    <a:pt x="453" y="876"/>
                  </a:lnTo>
                  <a:lnTo>
                    <a:pt x="413" y="930"/>
                  </a:lnTo>
                  <a:lnTo>
                    <a:pt x="367" y="973"/>
                  </a:lnTo>
                  <a:lnTo>
                    <a:pt x="306" y="1005"/>
                  </a:lnTo>
                  <a:lnTo>
                    <a:pt x="239" y="1016"/>
                  </a:lnTo>
                  <a:lnTo>
                    <a:pt x="178" y="1005"/>
                  </a:lnTo>
                  <a:lnTo>
                    <a:pt x="128" y="973"/>
                  </a:lnTo>
                  <a:lnTo>
                    <a:pt x="92" y="930"/>
                  </a:lnTo>
                  <a:lnTo>
                    <a:pt x="77" y="865"/>
                  </a:lnTo>
                  <a:lnTo>
                    <a:pt x="82" y="838"/>
                  </a:lnTo>
                  <a:lnTo>
                    <a:pt x="92" y="795"/>
                  </a:lnTo>
                  <a:lnTo>
                    <a:pt x="102" y="747"/>
                  </a:lnTo>
                  <a:lnTo>
                    <a:pt x="189" y="371"/>
                  </a:lnTo>
                  <a:lnTo>
                    <a:pt x="16" y="371"/>
                  </a:lnTo>
                  <a:lnTo>
                    <a:pt x="5" y="366"/>
                  </a:lnTo>
                  <a:lnTo>
                    <a:pt x="0" y="360"/>
                  </a:lnTo>
                  <a:lnTo>
                    <a:pt x="0" y="333"/>
                  </a:lnTo>
                  <a:lnTo>
                    <a:pt x="5" y="323"/>
                  </a:lnTo>
                  <a:lnTo>
                    <a:pt x="16" y="317"/>
                  </a:lnTo>
                  <a:lnTo>
                    <a:pt x="21" y="312"/>
                  </a:lnTo>
                  <a:lnTo>
                    <a:pt x="199" y="312"/>
                  </a:lnTo>
                  <a:lnTo>
                    <a:pt x="219" y="221"/>
                  </a:lnTo>
                  <a:lnTo>
                    <a:pt x="234" y="161"/>
                  </a:lnTo>
                  <a:lnTo>
                    <a:pt x="245" y="124"/>
                  </a:lnTo>
                  <a:lnTo>
                    <a:pt x="250" y="102"/>
                  </a:lnTo>
                  <a:lnTo>
                    <a:pt x="250" y="81"/>
                  </a:lnTo>
                  <a:lnTo>
                    <a:pt x="265" y="49"/>
                  </a:lnTo>
                  <a:lnTo>
                    <a:pt x="270" y="33"/>
                  </a:lnTo>
                  <a:lnTo>
                    <a:pt x="285" y="16"/>
                  </a:lnTo>
                  <a:lnTo>
                    <a:pt x="295" y="11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1444" y="2504"/>
              <a:ext cx="479" cy="226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1" y="5"/>
                </a:cxn>
                <a:cxn ang="0">
                  <a:pos x="72" y="10"/>
                </a:cxn>
                <a:cxn ang="0">
                  <a:pos x="82" y="26"/>
                </a:cxn>
                <a:cxn ang="0">
                  <a:pos x="92" y="53"/>
                </a:cxn>
                <a:cxn ang="0">
                  <a:pos x="469" y="1090"/>
                </a:cxn>
                <a:cxn ang="0">
                  <a:pos x="474" y="1106"/>
                </a:cxn>
                <a:cxn ang="0">
                  <a:pos x="479" y="1112"/>
                </a:cxn>
                <a:cxn ang="0">
                  <a:pos x="479" y="1144"/>
                </a:cxn>
                <a:cxn ang="0">
                  <a:pos x="474" y="1149"/>
                </a:cxn>
                <a:cxn ang="0">
                  <a:pos x="469" y="1165"/>
                </a:cxn>
                <a:cxn ang="0">
                  <a:pos x="474" y="1171"/>
                </a:cxn>
                <a:cxn ang="0">
                  <a:pos x="92" y="2213"/>
                </a:cxn>
                <a:cxn ang="0">
                  <a:pos x="87" y="2229"/>
                </a:cxn>
                <a:cxn ang="0">
                  <a:pos x="77" y="2240"/>
                </a:cxn>
                <a:cxn ang="0">
                  <a:pos x="72" y="2251"/>
                </a:cxn>
                <a:cxn ang="0">
                  <a:pos x="61" y="2261"/>
                </a:cxn>
                <a:cxn ang="0">
                  <a:pos x="46" y="2261"/>
                </a:cxn>
                <a:cxn ang="0">
                  <a:pos x="26" y="2256"/>
                </a:cxn>
                <a:cxn ang="0">
                  <a:pos x="6" y="2234"/>
                </a:cxn>
                <a:cxn ang="0">
                  <a:pos x="0" y="2213"/>
                </a:cxn>
                <a:cxn ang="0">
                  <a:pos x="0" y="2197"/>
                </a:cxn>
                <a:cxn ang="0">
                  <a:pos x="11" y="2175"/>
                </a:cxn>
                <a:cxn ang="0">
                  <a:pos x="392" y="1133"/>
                </a:cxn>
                <a:cxn ang="0">
                  <a:pos x="11" y="86"/>
                </a:cxn>
                <a:cxn ang="0">
                  <a:pos x="6" y="69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6" y="26"/>
                </a:cxn>
                <a:cxn ang="0">
                  <a:pos x="26" y="5"/>
                </a:cxn>
                <a:cxn ang="0">
                  <a:pos x="46" y="0"/>
                </a:cxn>
              </a:cxnLst>
              <a:rect l="0" t="0" r="r" b="b"/>
              <a:pathLst>
                <a:path w="479" h="2261">
                  <a:moveTo>
                    <a:pt x="46" y="0"/>
                  </a:moveTo>
                  <a:lnTo>
                    <a:pt x="61" y="5"/>
                  </a:lnTo>
                  <a:lnTo>
                    <a:pt x="72" y="10"/>
                  </a:lnTo>
                  <a:lnTo>
                    <a:pt x="82" y="26"/>
                  </a:lnTo>
                  <a:lnTo>
                    <a:pt x="92" y="53"/>
                  </a:lnTo>
                  <a:lnTo>
                    <a:pt x="469" y="1090"/>
                  </a:lnTo>
                  <a:lnTo>
                    <a:pt x="474" y="1106"/>
                  </a:lnTo>
                  <a:lnTo>
                    <a:pt x="479" y="1112"/>
                  </a:lnTo>
                  <a:lnTo>
                    <a:pt x="479" y="1144"/>
                  </a:lnTo>
                  <a:lnTo>
                    <a:pt x="474" y="1149"/>
                  </a:lnTo>
                  <a:lnTo>
                    <a:pt x="469" y="1165"/>
                  </a:lnTo>
                  <a:lnTo>
                    <a:pt x="474" y="1171"/>
                  </a:lnTo>
                  <a:lnTo>
                    <a:pt x="92" y="2213"/>
                  </a:lnTo>
                  <a:lnTo>
                    <a:pt x="87" y="2229"/>
                  </a:lnTo>
                  <a:lnTo>
                    <a:pt x="77" y="2240"/>
                  </a:lnTo>
                  <a:lnTo>
                    <a:pt x="72" y="2251"/>
                  </a:lnTo>
                  <a:lnTo>
                    <a:pt x="61" y="2261"/>
                  </a:lnTo>
                  <a:lnTo>
                    <a:pt x="46" y="2261"/>
                  </a:lnTo>
                  <a:lnTo>
                    <a:pt x="26" y="2256"/>
                  </a:lnTo>
                  <a:lnTo>
                    <a:pt x="6" y="2234"/>
                  </a:lnTo>
                  <a:lnTo>
                    <a:pt x="0" y="2213"/>
                  </a:lnTo>
                  <a:lnTo>
                    <a:pt x="0" y="2197"/>
                  </a:lnTo>
                  <a:lnTo>
                    <a:pt x="11" y="2175"/>
                  </a:lnTo>
                  <a:lnTo>
                    <a:pt x="392" y="1133"/>
                  </a:lnTo>
                  <a:lnTo>
                    <a:pt x="11" y="86"/>
                  </a:lnTo>
                  <a:lnTo>
                    <a:pt x="6" y="69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6" y="26"/>
                  </a:lnTo>
                  <a:lnTo>
                    <a:pt x="26" y="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12864" y="3363"/>
              <a:ext cx="1431" cy="532"/>
            </a:xfrm>
            <a:custGeom>
              <a:avLst/>
              <a:gdLst/>
              <a:ahLst/>
              <a:cxnLst>
                <a:cxn ang="0">
                  <a:pos x="36" y="441"/>
                </a:cxn>
                <a:cxn ang="0">
                  <a:pos x="1390" y="441"/>
                </a:cxn>
                <a:cxn ang="0">
                  <a:pos x="1410" y="451"/>
                </a:cxn>
                <a:cxn ang="0">
                  <a:pos x="1420" y="462"/>
                </a:cxn>
                <a:cxn ang="0">
                  <a:pos x="1425" y="473"/>
                </a:cxn>
                <a:cxn ang="0">
                  <a:pos x="1425" y="505"/>
                </a:cxn>
                <a:cxn ang="0">
                  <a:pos x="1405" y="527"/>
                </a:cxn>
                <a:cxn ang="0">
                  <a:pos x="1395" y="527"/>
                </a:cxn>
                <a:cxn ang="0">
                  <a:pos x="1380" y="532"/>
                </a:cxn>
                <a:cxn ang="0">
                  <a:pos x="46" y="532"/>
                </a:cxn>
                <a:cxn ang="0">
                  <a:pos x="31" y="527"/>
                </a:cxn>
                <a:cxn ang="0">
                  <a:pos x="21" y="527"/>
                </a:cxn>
                <a:cxn ang="0">
                  <a:pos x="0" y="505"/>
                </a:cxn>
                <a:cxn ang="0">
                  <a:pos x="0" y="473"/>
                </a:cxn>
                <a:cxn ang="0">
                  <a:pos x="5" y="462"/>
                </a:cxn>
                <a:cxn ang="0">
                  <a:pos x="16" y="451"/>
                </a:cxn>
                <a:cxn ang="0">
                  <a:pos x="36" y="441"/>
                </a:cxn>
                <a:cxn ang="0">
                  <a:pos x="51" y="0"/>
                </a:cxn>
                <a:cxn ang="0">
                  <a:pos x="1385" y="0"/>
                </a:cxn>
                <a:cxn ang="0">
                  <a:pos x="1400" y="6"/>
                </a:cxn>
                <a:cxn ang="0">
                  <a:pos x="1410" y="6"/>
                </a:cxn>
                <a:cxn ang="0">
                  <a:pos x="1431" y="27"/>
                </a:cxn>
                <a:cxn ang="0">
                  <a:pos x="1431" y="59"/>
                </a:cxn>
                <a:cxn ang="0">
                  <a:pos x="1425" y="70"/>
                </a:cxn>
                <a:cxn ang="0">
                  <a:pos x="1415" y="81"/>
                </a:cxn>
                <a:cxn ang="0">
                  <a:pos x="1395" y="91"/>
                </a:cxn>
                <a:cxn ang="0">
                  <a:pos x="41" y="91"/>
                </a:cxn>
                <a:cxn ang="0">
                  <a:pos x="21" y="81"/>
                </a:cxn>
                <a:cxn ang="0">
                  <a:pos x="11" y="70"/>
                </a:cxn>
                <a:cxn ang="0">
                  <a:pos x="5" y="59"/>
                </a:cxn>
                <a:cxn ang="0">
                  <a:pos x="5" y="27"/>
                </a:cxn>
                <a:cxn ang="0">
                  <a:pos x="26" y="6"/>
                </a:cxn>
                <a:cxn ang="0">
                  <a:pos x="36" y="6"/>
                </a:cxn>
                <a:cxn ang="0">
                  <a:pos x="51" y="0"/>
                </a:cxn>
              </a:cxnLst>
              <a:rect l="0" t="0" r="r" b="b"/>
              <a:pathLst>
                <a:path w="1431" h="532">
                  <a:moveTo>
                    <a:pt x="36" y="441"/>
                  </a:moveTo>
                  <a:lnTo>
                    <a:pt x="1390" y="441"/>
                  </a:lnTo>
                  <a:lnTo>
                    <a:pt x="1410" y="451"/>
                  </a:lnTo>
                  <a:lnTo>
                    <a:pt x="1420" y="462"/>
                  </a:lnTo>
                  <a:lnTo>
                    <a:pt x="1425" y="473"/>
                  </a:lnTo>
                  <a:lnTo>
                    <a:pt x="1425" y="505"/>
                  </a:lnTo>
                  <a:lnTo>
                    <a:pt x="1405" y="527"/>
                  </a:lnTo>
                  <a:lnTo>
                    <a:pt x="1395" y="527"/>
                  </a:lnTo>
                  <a:lnTo>
                    <a:pt x="1380" y="532"/>
                  </a:lnTo>
                  <a:lnTo>
                    <a:pt x="46" y="532"/>
                  </a:lnTo>
                  <a:lnTo>
                    <a:pt x="31" y="527"/>
                  </a:lnTo>
                  <a:lnTo>
                    <a:pt x="21" y="527"/>
                  </a:lnTo>
                  <a:lnTo>
                    <a:pt x="0" y="505"/>
                  </a:lnTo>
                  <a:lnTo>
                    <a:pt x="0" y="473"/>
                  </a:lnTo>
                  <a:lnTo>
                    <a:pt x="5" y="462"/>
                  </a:lnTo>
                  <a:lnTo>
                    <a:pt x="16" y="451"/>
                  </a:lnTo>
                  <a:lnTo>
                    <a:pt x="36" y="441"/>
                  </a:lnTo>
                  <a:close/>
                  <a:moveTo>
                    <a:pt x="51" y="0"/>
                  </a:moveTo>
                  <a:lnTo>
                    <a:pt x="1385" y="0"/>
                  </a:lnTo>
                  <a:lnTo>
                    <a:pt x="1400" y="6"/>
                  </a:lnTo>
                  <a:lnTo>
                    <a:pt x="1410" y="6"/>
                  </a:lnTo>
                  <a:lnTo>
                    <a:pt x="1431" y="27"/>
                  </a:lnTo>
                  <a:lnTo>
                    <a:pt x="1431" y="59"/>
                  </a:lnTo>
                  <a:lnTo>
                    <a:pt x="1425" y="70"/>
                  </a:lnTo>
                  <a:lnTo>
                    <a:pt x="1415" y="81"/>
                  </a:lnTo>
                  <a:lnTo>
                    <a:pt x="1395" y="91"/>
                  </a:lnTo>
                  <a:lnTo>
                    <a:pt x="41" y="91"/>
                  </a:lnTo>
                  <a:lnTo>
                    <a:pt x="21" y="81"/>
                  </a:lnTo>
                  <a:lnTo>
                    <a:pt x="11" y="70"/>
                  </a:lnTo>
                  <a:lnTo>
                    <a:pt x="5" y="59"/>
                  </a:lnTo>
                  <a:lnTo>
                    <a:pt x="5" y="27"/>
                  </a:lnTo>
                  <a:lnTo>
                    <a:pt x="26" y="6"/>
                  </a:lnTo>
                  <a:lnTo>
                    <a:pt x="36" y="6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15119" y="3197"/>
              <a:ext cx="825" cy="1020"/>
            </a:xfrm>
            <a:custGeom>
              <a:avLst/>
              <a:gdLst/>
              <a:ahLst/>
              <a:cxnLst>
                <a:cxn ang="0">
                  <a:pos x="494" y="59"/>
                </a:cxn>
                <a:cxn ang="0">
                  <a:pos x="392" y="107"/>
                </a:cxn>
                <a:cxn ang="0">
                  <a:pos x="285" y="220"/>
                </a:cxn>
                <a:cxn ang="0">
                  <a:pos x="199" y="424"/>
                </a:cxn>
                <a:cxn ang="0">
                  <a:pos x="417" y="419"/>
                </a:cxn>
                <a:cxn ang="0">
                  <a:pos x="534" y="397"/>
                </a:cxn>
                <a:cxn ang="0">
                  <a:pos x="641" y="343"/>
                </a:cxn>
                <a:cxn ang="0">
                  <a:pos x="708" y="252"/>
                </a:cxn>
                <a:cxn ang="0">
                  <a:pos x="708" y="134"/>
                </a:cxn>
                <a:cxn ang="0">
                  <a:pos x="626" y="59"/>
                </a:cxn>
                <a:cxn ang="0">
                  <a:pos x="529" y="48"/>
                </a:cxn>
                <a:cxn ang="0">
                  <a:pos x="641" y="10"/>
                </a:cxn>
                <a:cxn ang="0">
                  <a:pos x="753" y="80"/>
                </a:cxn>
                <a:cxn ang="0">
                  <a:pos x="789" y="193"/>
                </a:cxn>
                <a:cxn ang="0">
                  <a:pos x="779" y="252"/>
                </a:cxn>
                <a:cxn ang="0">
                  <a:pos x="738" y="343"/>
                </a:cxn>
                <a:cxn ang="0">
                  <a:pos x="626" y="429"/>
                </a:cxn>
                <a:cxn ang="0">
                  <a:pos x="448" y="472"/>
                </a:cxn>
                <a:cxn ang="0">
                  <a:pos x="300" y="478"/>
                </a:cxn>
                <a:cxn ang="0">
                  <a:pos x="193" y="472"/>
                </a:cxn>
                <a:cxn ang="0">
                  <a:pos x="163" y="633"/>
                </a:cxn>
                <a:cxn ang="0">
                  <a:pos x="158" y="746"/>
                </a:cxn>
                <a:cxn ang="0">
                  <a:pos x="204" y="891"/>
                </a:cxn>
                <a:cxn ang="0">
                  <a:pos x="285" y="961"/>
                </a:cxn>
                <a:cxn ang="0">
                  <a:pos x="367" y="972"/>
                </a:cxn>
                <a:cxn ang="0">
                  <a:pos x="473" y="956"/>
                </a:cxn>
                <a:cxn ang="0">
                  <a:pos x="621" y="891"/>
                </a:cxn>
                <a:cxn ang="0">
                  <a:pos x="774" y="746"/>
                </a:cxn>
                <a:cxn ang="0">
                  <a:pos x="789" y="730"/>
                </a:cxn>
                <a:cxn ang="0">
                  <a:pos x="809" y="725"/>
                </a:cxn>
                <a:cxn ang="0">
                  <a:pos x="825" y="752"/>
                </a:cxn>
                <a:cxn ang="0">
                  <a:pos x="789" y="805"/>
                </a:cxn>
                <a:cxn ang="0">
                  <a:pos x="697" y="897"/>
                </a:cxn>
                <a:cxn ang="0">
                  <a:pos x="540" y="983"/>
                </a:cxn>
                <a:cxn ang="0">
                  <a:pos x="336" y="1020"/>
                </a:cxn>
                <a:cxn ang="0">
                  <a:pos x="178" y="977"/>
                </a:cxn>
                <a:cxn ang="0">
                  <a:pos x="66" y="870"/>
                </a:cxn>
                <a:cxn ang="0">
                  <a:pos x="10" y="709"/>
                </a:cxn>
                <a:cxn ang="0">
                  <a:pos x="10" y="488"/>
                </a:cxn>
                <a:cxn ang="0">
                  <a:pos x="92" y="279"/>
                </a:cxn>
                <a:cxn ang="0">
                  <a:pos x="229" y="129"/>
                </a:cxn>
                <a:cxn ang="0">
                  <a:pos x="392" y="32"/>
                </a:cxn>
                <a:cxn ang="0">
                  <a:pos x="560" y="0"/>
                </a:cxn>
              </a:cxnLst>
              <a:rect l="0" t="0" r="r" b="b"/>
              <a:pathLst>
                <a:path w="825" h="1020">
                  <a:moveTo>
                    <a:pt x="529" y="48"/>
                  </a:moveTo>
                  <a:lnTo>
                    <a:pt x="494" y="59"/>
                  </a:lnTo>
                  <a:lnTo>
                    <a:pt x="443" y="80"/>
                  </a:lnTo>
                  <a:lnTo>
                    <a:pt x="392" y="107"/>
                  </a:lnTo>
                  <a:lnTo>
                    <a:pt x="336" y="155"/>
                  </a:lnTo>
                  <a:lnTo>
                    <a:pt x="285" y="220"/>
                  </a:lnTo>
                  <a:lnTo>
                    <a:pt x="234" y="311"/>
                  </a:lnTo>
                  <a:lnTo>
                    <a:pt x="199" y="424"/>
                  </a:lnTo>
                  <a:lnTo>
                    <a:pt x="367" y="424"/>
                  </a:lnTo>
                  <a:lnTo>
                    <a:pt x="417" y="419"/>
                  </a:lnTo>
                  <a:lnTo>
                    <a:pt x="478" y="408"/>
                  </a:lnTo>
                  <a:lnTo>
                    <a:pt x="534" y="397"/>
                  </a:lnTo>
                  <a:lnTo>
                    <a:pt x="590" y="365"/>
                  </a:lnTo>
                  <a:lnTo>
                    <a:pt x="641" y="343"/>
                  </a:lnTo>
                  <a:lnTo>
                    <a:pt x="682" y="300"/>
                  </a:lnTo>
                  <a:lnTo>
                    <a:pt x="708" y="252"/>
                  </a:lnTo>
                  <a:lnTo>
                    <a:pt x="718" y="188"/>
                  </a:lnTo>
                  <a:lnTo>
                    <a:pt x="708" y="134"/>
                  </a:lnTo>
                  <a:lnTo>
                    <a:pt x="677" y="91"/>
                  </a:lnTo>
                  <a:lnTo>
                    <a:pt x="626" y="59"/>
                  </a:lnTo>
                  <a:lnTo>
                    <a:pt x="560" y="48"/>
                  </a:lnTo>
                  <a:lnTo>
                    <a:pt x="529" y="48"/>
                  </a:lnTo>
                  <a:close/>
                  <a:moveTo>
                    <a:pt x="560" y="0"/>
                  </a:moveTo>
                  <a:lnTo>
                    <a:pt x="641" y="10"/>
                  </a:lnTo>
                  <a:lnTo>
                    <a:pt x="702" y="37"/>
                  </a:lnTo>
                  <a:lnTo>
                    <a:pt x="753" y="80"/>
                  </a:lnTo>
                  <a:lnTo>
                    <a:pt x="779" y="134"/>
                  </a:lnTo>
                  <a:lnTo>
                    <a:pt x="789" y="193"/>
                  </a:lnTo>
                  <a:lnTo>
                    <a:pt x="789" y="215"/>
                  </a:lnTo>
                  <a:lnTo>
                    <a:pt x="779" y="252"/>
                  </a:lnTo>
                  <a:lnTo>
                    <a:pt x="763" y="295"/>
                  </a:lnTo>
                  <a:lnTo>
                    <a:pt x="738" y="343"/>
                  </a:lnTo>
                  <a:lnTo>
                    <a:pt x="692" y="392"/>
                  </a:lnTo>
                  <a:lnTo>
                    <a:pt x="626" y="429"/>
                  </a:lnTo>
                  <a:lnTo>
                    <a:pt x="540" y="456"/>
                  </a:lnTo>
                  <a:lnTo>
                    <a:pt x="448" y="472"/>
                  </a:lnTo>
                  <a:lnTo>
                    <a:pt x="367" y="478"/>
                  </a:lnTo>
                  <a:lnTo>
                    <a:pt x="300" y="478"/>
                  </a:lnTo>
                  <a:lnTo>
                    <a:pt x="305" y="472"/>
                  </a:lnTo>
                  <a:lnTo>
                    <a:pt x="193" y="472"/>
                  </a:lnTo>
                  <a:lnTo>
                    <a:pt x="173" y="564"/>
                  </a:lnTo>
                  <a:lnTo>
                    <a:pt x="163" y="633"/>
                  </a:lnTo>
                  <a:lnTo>
                    <a:pt x="158" y="682"/>
                  </a:lnTo>
                  <a:lnTo>
                    <a:pt x="158" y="746"/>
                  </a:lnTo>
                  <a:lnTo>
                    <a:pt x="178" y="843"/>
                  </a:lnTo>
                  <a:lnTo>
                    <a:pt x="204" y="891"/>
                  </a:lnTo>
                  <a:lnTo>
                    <a:pt x="234" y="934"/>
                  </a:lnTo>
                  <a:lnTo>
                    <a:pt x="285" y="961"/>
                  </a:lnTo>
                  <a:lnTo>
                    <a:pt x="346" y="972"/>
                  </a:lnTo>
                  <a:lnTo>
                    <a:pt x="367" y="972"/>
                  </a:lnTo>
                  <a:lnTo>
                    <a:pt x="412" y="967"/>
                  </a:lnTo>
                  <a:lnTo>
                    <a:pt x="473" y="956"/>
                  </a:lnTo>
                  <a:lnTo>
                    <a:pt x="545" y="929"/>
                  </a:lnTo>
                  <a:lnTo>
                    <a:pt x="621" y="891"/>
                  </a:lnTo>
                  <a:lnTo>
                    <a:pt x="697" y="832"/>
                  </a:lnTo>
                  <a:lnTo>
                    <a:pt x="774" y="746"/>
                  </a:lnTo>
                  <a:lnTo>
                    <a:pt x="779" y="736"/>
                  </a:lnTo>
                  <a:lnTo>
                    <a:pt x="789" y="730"/>
                  </a:lnTo>
                  <a:lnTo>
                    <a:pt x="794" y="725"/>
                  </a:lnTo>
                  <a:lnTo>
                    <a:pt x="809" y="725"/>
                  </a:lnTo>
                  <a:lnTo>
                    <a:pt x="825" y="741"/>
                  </a:lnTo>
                  <a:lnTo>
                    <a:pt x="825" y="752"/>
                  </a:lnTo>
                  <a:lnTo>
                    <a:pt x="814" y="773"/>
                  </a:lnTo>
                  <a:lnTo>
                    <a:pt x="789" y="805"/>
                  </a:lnTo>
                  <a:lnTo>
                    <a:pt x="748" y="848"/>
                  </a:lnTo>
                  <a:lnTo>
                    <a:pt x="697" y="897"/>
                  </a:lnTo>
                  <a:lnTo>
                    <a:pt x="626" y="945"/>
                  </a:lnTo>
                  <a:lnTo>
                    <a:pt x="540" y="983"/>
                  </a:lnTo>
                  <a:lnTo>
                    <a:pt x="443" y="1010"/>
                  </a:lnTo>
                  <a:lnTo>
                    <a:pt x="336" y="1020"/>
                  </a:lnTo>
                  <a:lnTo>
                    <a:pt x="249" y="1010"/>
                  </a:lnTo>
                  <a:lnTo>
                    <a:pt x="178" y="977"/>
                  </a:lnTo>
                  <a:lnTo>
                    <a:pt x="117" y="934"/>
                  </a:lnTo>
                  <a:lnTo>
                    <a:pt x="66" y="870"/>
                  </a:lnTo>
                  <a:lnTo>
                    <a:pt x="31" y="795"/>
                  </a:lnTo>
                  <a:lnTo>
                    <a:pt x="10" y="709"/>
                  </a:lnTo>
                  <a:lnTo>
                    <a:pt x="0" y="612"/>
                  </a:lnTo>
                  <a:lnTo>
                    <a:pt x="10" y="488"/>
                  </a:lnTo>
                  <a:lnTo>
                    <a:pt x="41" y="376"/>
                  </a:lnTo>
                  <a:lnTo>
                    <a:pt x="92" y="279"/>
                  </a:lnTo>
                  <a:lnTo>
                    <a:pt x="153" y="193"/>
                  </a:lnTo>
                  <a:lnTo>
                    <a:pt x="229" y="129"/>
                  </a:lnTo>
                  <a:lnTo>
                    <a:pt x="311" y="69"/>
                  </a:lnTo>
                  <a:lnTo>
                    <a:pt x="392" y="32"/>
                  </a:lnTo>
                  <a:lnTo>
                    <a:pt x="478" y="10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16091" y="2321"/>
              <a:ext cx="463" cy="1069"/>
            </a:xfrm>
            <a:custGeom>
              <a:avLst/>
              <a:gdLst/>
              <a:ahLst/>
              <a:cxnLst>
                <a:cxn ang="0">
                  <a:pos x="280" y="360"/>
                </a:cxn>
                <a:cxn ang="0">
                  <a:pos x="356" y="430"/>
                </a:cxn>
                <a:cxn ang="0">
                  <a:pos x="367" y="516"/>
                </a:cxn>
                <a:cxn ang="0">
                  <a:pos x="351" y="559"/>
                </a:cxn>
                <a:cxn ang="0">
                  <a:pos x="316" y="655"/>
                </a:cxn>
                <a:cxn ang="0">
                  <a:pos x="285" y="736"/>
                </a:cxn>
                <a:cxn ang="0">
                  <a:pos x="214" y="913"/>
                </a:cxn>
                <a:cxn ang="0">
                  <a:pos x="209" y="999"/>
                </a:cxn>
                <a:cxn ang="0">
                  <a:pos x="229" y="1026"/>
                </a:cxn>
                <a:cxn ang="0">
                  <a:pos x="290" y="1015"/>
                </a:cxn>
                <a:cxn ang="0">
                  <a:pos x="377" y="919"/>
                </a:cxn>
                <a:cxn ang="0">
                  <a:pos x="412" y="822"/>
                </a:cxn>
                <a:cxn ang="0">
                  <a:pos x="418" y="811"/>
                </a:cxn>
                <a:cxn ang="0">
                  <a:pos x="448" y="806"/>
                </a:cxn>
                <a:cxn ang="0">
                  <a:pos x="463" y="817"/>
                </a:cxn>
                <a:cxn ang="0">
                  <a:pos x="458" y="849"/>
                </a:cxn>
                <a:cxn ang="0">
                  <a:pos x="428" y="929"/>
                </a:cxn>
                <a:cxn ang="0">
                  <a:pos x="356" y="1026"/>
                </a:cxn>
                <a:cxn ang="0">
                  <a:pos x="244" y="1069"/>
                </a:cxn>
                <a:cxn ang="0">
                  <a:pos x="143" y="1031"/>
                </a:cxn>
                <a:cxn ang="0">
                  <a:pos x="102" y="935"/>
                </a:cxn>
                <a:cxn ang="0">
                  <a:pos x="117" y="865"/>
                </a:cxn>
                <a:cxn ang="0">
                  <a:pos x="204" y="612"/>
                </a:cxn>
                <a:cxn ang="0">
                  <a:pos x="239" y="521"/>
                </a:cxn>
                <a:cxn ang="0">
                  <a:pos x="250" y="473"/>
                </a:cxn>
                <a:cxn ang="0">
                  <a:pos x="244" y="414"/>
                </a:cxn>
                <a:cxn ang="0">
                  <a:pos x="229" y="392"/>
                </a:cxn>
                <a:cxn ang="0">
                  <a:pos x="168" y="403"/>
                </a:cxn>
                <a:cxn ang="0">
                  <a:pos x="87" y="494"/>
                </a:cxn>
                <a:cxn ang="0">
                  <a:pos x="51" y="596"/>
                </a:cxn>
                <a:cxn ang="0">
                  <a:pos x="36" y="612"/>
                </a:cxn>
                <a:cxn ang="0">
                  <a:pos x="5" y="607"/>
                </a:cxn>
                <a:cxn ang="0">
                  <a:pos x="0" y="591"/>
                </a:cxn>
                <a:cxn ang="0">
                  <a:pos x="15" y="532"/>
                </a:cxn>
                <a:cxn ang="0">
                  <a:pos x="71" y="435"/>
                </a:cxn>
                <a:cxn ang="0">
                  <a:pos x="163" y="360"/>
                </a:cxn>
                <a:cxn ang="0">
                  <a:pos x="367" y="0"/>
                </a:cxn>
                <a:cxn ang="0">
                  <a:pos x="397" y="5"/>
                </a:cxn>
                <a:cxn ang="0">
                  <a:pos x="428" y="48"/>
                </a:cxn>
                <a:cxn ang="0">
                  <a:pos x="418" y="102"/>
                </a:cxn>
                <a:cxn ang="0">
                  <a:pos x="341" y="150"/>
                </a:cxn>
                <a:cxn ang="0">
                  <a:pos x="306" y="140"/>
                </a:cxn>
                <a:cxn ang="0">
                  <a:pos x="285" y="113"/>
                </a:cxn>
                <a:cxn ang="0">
                  <a:pos x="280" y="86"/>
                </a:cxn>
                <a:cxn ang="0">
                  <a:pos x="326" y="11"/>
                </a:cxn>
              </a:cxnLst>
              <a:rect l="0" t="0" r="r" b="b"/>
              <a:pathLst>
                <a:path w="463" h="1069">
                  <a:moveTo>
                    <a:pt x="224" y="349"/>
                  </a:moveTo>
                  <a:lnTo>
                    <a:pt x="280" y="360"/>
                  </a:lnTo>
                  <a:lnTo>
                    <a:pt x="326" y="387"/>
                  </a:lnTo>
                  <a:lnTo>
                    <a:pt x="356" y="430"/>
                  </a:lnTo>
                  <a:lnTo>
                    <a:pt x="367" y="483"/>
                  </a:lnTo>
                  <a:lnTo>
                    <a:pt x="367" y="516"/>
                  </a:lnTo>
                  <a:lnTo>
                    <a:pt x="362" y="532"/>
                  </a:lnTo>
                  <a:lnTo>
                    <a:pt x="351" y="559"/>
                  </a:lnTo>
                  <a:lnTo>
                    <a:pt x="336" y="602"/>
                  </a:lnTo>
                  <a:lnTo>
                    <a:pt x="316" y="655"/>
                  </a:lnTo>
                  <a:lnTo>
                    <a:pt x="300" y="704"/>
                  </a:lnTo>
                  <a:lnTo>
                    <a:pt x="285" y="736"/>
                  </a:lnTo>
                  <a:lnTo>
                    <a:pt x="234" y="865"/>
                  </a:lnTo>
                  <a:lnTo>
                    <a:pt x="214" y="913"/>
                  </a:lnTo>
                  <a:lnTo>
                    <a:pt x="209" y="967"/>
                  </a:lnTo>
                  <a:lnTo>
                    <a:pt x="209" y="999"/>
                  </a:lnTo>
                  <a:lnTo>
                    <a:pt x="214" y="1010"/>
                  </a:lnTo>
                  <a:lnTo>
                    <a:pt x="229" y="1026"/>
                  </a:lnTo>
                  <a:lnTo>
                    <a:pt x="244" y="1026"/>
                  </a:lnTo>
                  <a:lnTo>
                    <a:pt x="290" y="1015"/>
                  </a:lnTo>
                  <a:lnTo>
                    <a:pt x="336" y="978"/>
                  </a:lnTo>
                  <a:lnTo>
                    <a:pt x="377" y="919"/>
                  </a:lnTo>
                  <a:lnTo>
                    <a:pt x="407" y="833"/>
                  </a:lnTo>
                  <a:lnTo>
                    <a:pt x="412" y="822"/>
                  </a:lnTo>
                  <a:lnTo>
                    <a:pt x="412" y="817"/>
                  </a:lnTo>
                  <a:lnTo>
                    <a:pt x="418" y="811"/>
                  </a:lnTo>
                  <a:lnTo>
                    <a:pt x="428" y="806"/>
                  </a:lnTo>
                  <a:lnTo>
                    <a:pt x="448" y="806"/>
                  </a:lnTo>
                  <a:lnTo>
                    <a:pt x="458" y="811"/>
                  </a:lnTo>
                  <a:lnTo>
                    <a:pt x="463" y="817"/>
                  </a:lnTo>
                  <a:lnTo>
                    <a:pt x="463" y="827"/>
                  </a:lnTo>
                  <a:lnTo>
                    <a:pt x="458" y="849"/>
                  </a:lnTo>
                  <a:lnTo>
                    <a:pt x="448" y="886"/>
                  </a:lnTo>
                  <a:lnTo>
                    <a:pt x="428" y="929"/>
                  </a:lnTo>
                  <a:lnTo>
                    <a:pt x="397" y="983"/>
                  </a:lnTo>
                  <a:lnTo>
                    <a:pt x="356" y="1026"/>
                  </a:lnTo>
                  <a:lnTo>
                    <a:pt x="306" y="1058"/>
                  </a:lnTo>
                  <a:lnTo>
                    <a:pt x="244" y="1069"/>
                  </a:lnTo>
                  <a:lnTo>
                    <a:pt x="188" y="1058"/>
                  </a:lnTo>
                  <a:lnTo>
                    <a:pt x="143" y="1031"/>
                  </a:lnTo>
                  <a:lnTo>
                    <a:pt x="112" y="988"/>
                  </a:lnTo>
                  <a:lnTo>
                    <a:pt x="102" y="935"/>
                  </a:lnTo>
                  <a:lnTo>
                    <a:pt x="102" y="913"/>
                  </a:lnTo>
                  <a:lnTo>
                    <a:pt x="117" y="865"/>
                  </a:lnTo>
                  <a:lnTo>
                    <a:pt x="112" y="870"/>
                  </a:lnTo>
                  <a:lnTo>
                    <a:pt x="204" y="612"/>
                  </a:lnTo>
                  <a:lnTo>
                    <a:pt x="224" y="559"/>
                  </a:lnTo>
                  <a:lnTo>
                    <a:pt x="239" y="521"/>
                  </a:lnTo>
                  <a:lnTo>
                    <a:pt x="244" y="494"/>
                  </a:lnTo>
                  <a:lnTo>
                    <a:pt x="250" y="473"/>
                  </a:lnTo>
                  <a:lnTo>
                    <a:pt x="250" y="430"/>
                  </a:lnTo>
                  <a:lnTo>
                    <a:pt x="244" y="414"/>
                  </a:lnTo>
                  <a:lnTo>
                    <a:pt x="239" y="403"/>
                  </a:lnTo>
                  <a:lnTo>
                    <a:pt x="229" y="392"/>
                  </a:lnTo>
                  <a:lnTo>
                    <a:pt x="214" y="392"/>
                  </a:lnTo>
                  <a:lnTo>
                    <a:pt x="168" y="403"/>
                  </a:lnTo>
                  <a:lnTo>
                    <a:pt x="127" y="435"/>
                  </a:lnTo>
                  <a:lnTo>
                    <a:pt x="87" y="494"/>
                  </a:lnTo>
                  <a:lnTo>
                    <a:pt x="51" y="586"/>
                  </a:lnTo>
                  <a:lnTo>
                    <a:pt x="51" y="596"/>
                  </a:lnTo>
                  <a:lnTo>
                    <a:pt x="46" y="607"/>
                  </a:lnTo>
                  <a:lnTo>
                    <a:pt x="36" y="612"/>
                  </a:lnTo>
                  <a:lnTo>
                    <a:pt x="15" y="612"/>
                  </a:lnTo>
                  <a:lnTo>
                    <a:pt x="5" y="607"/>
                  </a:lnTo>
                  <a:lnTo>
                    <a:pt x="0" y="602"/>
                  </a:lnTo>
                  <a:lnTo>
                    <a:pt x="0" y="591"/>
                  </a:lnTo>
                  <a:lnTo>
                    <a:pt x="5" y="569"/>
                  </a:lnTo>
                  <a:lnTo>
                    <a:pt x="15" y="532"/>
                  </a:lnTo>
                  <a:lnTo>
                    <a:pt x="41" y="483"/>
                  </a:lnTo>
                  <a:lnTo>
                    <a:pt x="71" y="435"/>
                  </a:lnTo>
                  <a:lnTo>
                    <a:pt x="112" y="392"/>
                  </a:lnTo>
                  <a:lnTo>
                    <a:pt x="163" y="360"/>
                  </a:lnTo>
                  <a:lnTo>
                    <a:pt x="224" y="349"/>
                  </a:lnTo>
                  <a:close/>
                  <a:moveTo>
                    <a:pt x="367" y="0"/>
                  </a:moveTo>
                  <a:lnTo>
                    <a:pt x="382" y="0"/>
                  </a:lnTo>
                  <a:lnTo>
                    <a:pt x="397" y="5"/>
                  </a:lnTo>
                  <a:lnTo>
                    <a:pt x="412" y="16"/>
                  </a:lnTo>
                  <a:lnTo>
                    <a:pt x="428" y="48"/>
                  </a:lnTo>
                  <a:lnTo>
                    <a:pt x="428" y="64"/>
                  </a:lnTo>
                  <a:lnTo>
                    <a:pt x="418" y="102"/>
                  </a:lnTo>
                  <a:lnTo>
                    <a:pt x="382" y="134"/>
                  </a:lnTo>
                  <a:lnTo>
                    <a:pt x="341" y="150"/>
                  </a:lnTo>
                  <a:lnTo>
                    <a:pt x="321" y="145"/>
                  </a:lnTo>
                  <a:lnTo>
                    <a:pt x="306" y="140"/>
                  </a:lnTo>
                  <a:lnTo>
                    <a:pt x="295" y="129"/>
                  </a:lnTo>
                  <a:lnTo>
                    <a:pt x="285" y="113"/>
                  </a:lnTo>
                  <a:lnTo>
                    <a:pt x="280" y="102"/>
                  </a:lnTo>
                  <a:lnTo>
                    <a:pt x="280" y="86"/>
                  </a:lnTo>
                  <a:lnTo>
                    <a:pt x="295" y="43"/>
                  </a:lnTo>
                  <a:lnTo>
                    <a:pt x="326" y="1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16687" y="2246"/>
              <a:ext cx="900" cy="1139"/>
            </a:xfrm>
            <a:custGeom>
              <a:avLst/>
              <a:gdLst/>
              <a:ahLst/>
              <a:cxnLst>
                <a:cxn ang="0">
                  <a:pos x="585" y="64"/>
                </a:cxn>
                <a:cxn ang="0">
                  <a:pos x="493" y="155"/>
                </a:cxn>
                <a:cxn ang="0">
                  <a:pos x="453" y="295"/>
                </a:cxn>
                <a:cxn ang="0">
                  <a:pos x="488" y="408"/>
                </a:cxn>
                <a:cxn ang="0">
                  <a:pos x="575" y="478"/>
                </a:cxn>
                <a:cxn ang="0">
                  <a:pos x="661" y="515"/>
                </a:cxn>
                <a:cxn ang="0">
                  <a:pos x="697" y="526"/>
                </a:cxn>
                <a:cxn ang="0">
                  <a:pos x="722" y="392"/>
                </a:cxn>
                <a:cxn ang="0">
                  <a:pos x="733" y="193"/>
                </a:cxn>
                <a:cxn ang="0">
                  <a:pos x="707" y="91"/>
                </a:cxn>
                <a:cxn ang="0">
                  <a:pos x="641" y="48"/>
                </a:cxn>
                <a:cxn ang="0">
                  <a:pos x="707" y="10"/>
                </a:cxn>
                <a:cxn ang="0">
                  <a:pos x="789" y="91"/>
                </a:cxn>
                <a:cxn ang="0">
                  <a:pos x="834" y="215"/>
                </a:cxn>
                <a:cxn ang="0">
                  <a:pos x="844" y="338"/>
                </a:cxn>
                <a:cxn ang="0">
                  <a:pos x="839" y="451"/>
                </a:cxn>
                <a:cxn ang="0">
                  <a:pos x="814" y="548"/>
                </a:cxn>
                <a:cxn ang="0">
                  <a:pos x="819" y="548"/>
                </a:cxn>
                <a:cxn ang="0">
                  <a:pos x="880" y="564"/>
                </a:cxn>
                <a:cxn ang="0">
                  <a:pos x="900" y="601"/>
                </a:cxn>
                <a:cxn ang="0">
                  <a:pos x="875" y="612"/>
                </a:cxn>
                <a:cxn ang="0">
                  <a:pos x="824" y="601"/>
                </a:cxn>
                <a:cxn ang="0">
                  <a:pos x="778" y="703"/>
                </a:cxn>
                <a:cxn ang="0">
                  <a:pos x="677" y="913"/>
                </a:cxn>
                <a:cxn ang="0">
                  <a:pos x="539" y="1074"/>
                </a:cxn>
                <a:cxn ang="0">
                  <a:pos x="376" y="1139"/>
                </a:cxn>
                <a:cxn ang="0">
                  <a:pos x="264" y="1123"/>
                </a:cxn>
                <a:cxn ang="0">
                  <a:pos x="178" y="1069"/>
                </a:cxn>
                <a:cxn ang="0">
                  <a:pos x="142" y="951"/>
                </a:cxn>
                <a:cxn ang="0">
                  <a:pos x="157" y="838"/>
                </a:cxn>
                <a:cxn ang="0">
                  <a:pos x="168" y="779"/>
                </a:cxn>
                <a:cxn ang="0">
                  <a:pos x="183" y="714"/>
                </a:cxn>
                <a:cxn ang="0">
                  <a:pos x="213" y="601"/>
                </a:cxn>
                <a:cxn ang="0">
                  <a:pos x="224" y="521"/>
                </a:cxn>
                <a:cxn ang="0">
                  <a:pos x="213" y="483"/>
                </a:cxn>
                <a:cxn ang="0">
                  <a:pos x="173" y="462"/>
                </a:cxn>
                <a:cxn ang="0">
                  <a:pos x="117" y="494"/>
                </a:cxn>
                <a:cxn ang="0">
                  <a:pos x="76" y="580"/>
                </a:cxn>
                <a:cxn ang="0">
                  <a:pos x="56" y="655"/>
                </a:cxn>
                <a:cxn ang="0">
                  <a:pos x="45" y="677"/>
                </a:cxn>
                <a:cxn ang="0">
                  <a:pos x="15" y="682"/>
                </a:cxn>
                <a:cxn ang="0">
                  <a:pos x="0" y="671"/>
                </a:cxn>
                <a:cxn ang="0">
                  <a:pos x="15" y="596"/>
                </a:cxn>
                <a:cxn ang="0">
                  <a:pos x="81" y="467"/>
                </a:cxn>
                <a:cxn ang="0">
                  <a:pos x="137" y="424"/>
                </a:cxn>
                <a:cxn ang="0">
                  <a:pos x="239" y="429"/>
                </a:cxn>
                <a:cxn ang="0">
                  <a:pos x="325" y="505"/>
                </a:cxn>
                <a:cxn ang="0">
                  <a:pos x="336" y="612"/>
                </a:cxn>
                <a:cxn ang="0">
                  <a:pos x="305" y="725"/>
                </a:cxn>
                <a:cxn ang="0">
                  <a:pos x="280" y="827"/>
                </a:cxn>
                <a:cxn ang="0">
                  <a:pos x="264" y="913"/>
                </a:cxn>
                <a:cxn ang="0">
                  <a:pos x="259" y="994"/>
                </a:cxn>
                <a:cxn ang="0">
                  <a:pos x="280" y="1053"/>
                </a:cxn>
                <a:cxn ang="0">
                  <a:pos x="336" y="1090"/>
                </a:cxn>
                <a:cxn ang="0">
                  <a:pos x="432" y="1085"/>
                </a:cxn>
                <a:cxn ang="0">
                  <a:pos x="529" y="988"/>
                </a:cxn>
                <a:cxn ang="0">
                  <a:pos x="621" y="800"/>
                </a:cxn>
                <a:cxn ang="0">
                  <a:pos x="687" y="569"/>
                </a:cxn>
                <a:cxn ang="0">
                  <a:pos x="524" y="499"/>
                </a:cxn>
                <a:cxn ang="0">
                  <a:pos x="437" y="413"/>
                </a:cxn>
                <a:cxn ang="0">
                  <a:pos x="402" y="290"/>
                </a:cxn>
                <a:cxn ang="0">
                  <a:pos x="453" y="123"/>
                </a:cxn>
                <a:cxn ang="0">
                  <a:pos x="575" y="16"/>
                </a:cxn>
              </a:cxnLst>
              <a:rect l="0" t="0" r="r" b="b"/>
              <a:pathLst>
                <a:path w="900" h="1139">
                  <a:moveTo>
                    <a:pt x="641" y="48"/>
                  </a:moveTo>
                  <a:lnTo>
                    <a:pt x="585" y="64"/>
                  </a:lnTo>
                  <a:lnTo>
                    <a:pt x="534" y="102"/>
                  </a:lnTo>
                  <a:lnTo>
                    <a:pt x="493" y="155"/>
                  </a:lnTo>
                  <a:lnTo>
                    <a:pt x="463" y="225"/>
                  </a:lnTo>
                  <a:lnTo>
                    <a:pt x="453" y="295"/>
                  </a:lnTo>
                  <a:lnTo>
                    <a:pt x="463" y="354"/>
                  </a:lnTo>
                  <a:lnTo>
                    <a:pt x="488" y="408"/>
                  </a:lnTo>
                  <a:lnTo>
                    <a:pt x="529" y="446"/>
                  </a:lnTo>
                  <a:lnTo>
                    <a:pt x="575" y="478"/>
                  </a:lnTo>
                  <a:lnTo>
                    <a:pt x="621" y="499"/>
                  </a:lnTo>
                  <a:lnTo>
                    <a:pt x="661" y="515"/>
                  </a:lnTo>
                  <a:lnTo>
                    <a:pt x="692" y="526"/>
                  </a:lnTo>
                  <a:lnTo>
                    <a:pt x="697" y="526"/>
                  </a:lnTo>
                  <a:lnTo>
                    <a:pt x="692" y="526"/>
                  </a:lnTo>
                  <a:lnTo>
                    <a:pt x="722" y="392"/>
                  </a:lnTo>
                  <a:lnTo>
                    <a:pt x="733" y="252"/>
                  </a:lnTo>
                  <a:lnTo>
                    <a:pt x="733" y="193"/>
                  </a:lnTo>
                  <a:lnTo>
                    <a:pt x="722" y="134"/>
                  </a:lnTo>
                  <a:lnTo>
                    <a:pt x="707" y="91"/>
                  </a:lnTo>
                  <a:lnTo>
                    <a:pt x="682" y="59"/>
                  </a:lnTo>
                  <a:lnTo>
                    <a:pt x="641" y="48"/>
                  </a:lnTo>
                  <a:close/>
                  <a:moveTo>
                    <a:pt x="646" y="0"/>
                  </a:moveTo>
                  <a:lnTo>
                    <a:pt x="707" y="10"/>
                  </a:lnTo>
                  <a:lnTo>
                    <a:pt x="753" y="43"/>
                  </a:lnTo>
                  <a:lnTo>
                    <a:pt x="789" y="91"/>
                  </a:lnTo>
                  <a:lnTo>
                    <a:pt x="814" y="150"/>
                  </a:lnTo>
                  <a:lnTo>
                    <a:pt x="834" y="215"/>
                  </a:lnTo>
                  <a:lnTo>
                    <a:pt x="839" y="279"/>
                  </a:lnTo>
                  <a:lnTo>
                    <a:pt x="844" y="338"/>
                  </a:lnTo>
                  <a:lnTo>
                    <a:pt x="844" y="376"/>
                  </a:lnTo>
                  <a:lnTo>
                    <a:pt x="839" y="451"/>
                  </a:lnTo>
                  <a:lnTo>
                    <a:pt x="819" y="548"/>
                  </a:lnTo>
                  <a:lnTo>
                    <a:pt x="814" y="548"/>
                  </a:lnTo>
                  <a:lnTo>
                    <a:pt x="819" y="553"/>
                  </a:lnTo>
                  <a:lnTo>
                    <a:pt x="819" y="548"/>
                  </a:lnTo>
                  <a:lnTo>
                    <a:pt x="865" y="558"/>
                  </a:lnTo>
                  <a:lnTo>
                    <a:pt x="880" y="564"/>
                  </a:lnTo>
                  <a:lnTo>
                    <a:pt x="900" y="575"/>
                  </a:lnTo>
                  <a:lnTo>
                    <a:pt x="900" y="601"/>
                  </a:lnTo>
                  <a:lnTo>
                    <a:pt x="890" y="612"/>
                  </a:lnTo>
                  <a:lnTo>
                    <a:pt x="875" y="612"/>
                  </a:lnTo>
                  <a:lnTo>
                    <a:pt x="844" y="601"/>
                  </a:lnTo>
                  <a:lnTo>
                    <a:pt x="824" y="601"/>
                  </a:lnTo>
                  <a:lnTo>
                    <a:pt x="809" y="596"/>
                  </a:lnTo>
                  <a:lnTo>
                    <a:pt x="778" y="703"/>
                  </a:lnTo>
                  <a:lnTo>
                    <a:pt x="733" y="811"/>
                  </a:lnTo>
                  <a:lnTo>
                    <a:pt x="677" y="913"/>
                  </a:lnTo>
                  <a:lnTo>
                    <a:pt x="610" y="999"/>
                  </a:lnTo>
                  <a:lnTo>
                    <a:pt x="539" y="1074"/>
                  </a:lnTo>
                  <a:lnTo>
                    <a:pt x="463" y="1123"/>
                  </a:lnTo>
                  <a:lnTo>
                    <a:pt x="376" y="1139"/>
                  </a:lnTo>
                  <a:lnTo>
                    <a:pt x="320" y="1133"/>
                  </a:lnTo>
                  <a:lnTo>
                    <a:pt x="264" y="1123"/>
                  </a:lnTo>
                  <a:lnTo>
                    <a:pt x="213" y="1101"/>
                  </a:lnTo>
                  <a:lnTo>
                    <a:pt x="178" y="1069"/>
                  </a:lnTo>
                  <a:lnTo>
                    <a:pt x="152" y="1015"/>
                  </a:lnTo>
                  <a:lnTo>
                    <a:pt x="142" y="951"/>
                  </a:lnTo>
                  <a:lnTo>
                    <a:pt x="147" y="897"/>
                  </a:lnTo>
                  <a:lnTo>
                    <a:pt x="157" y="838"/>
                  </a:lnTo>
                  <a:lnTo>
                    <a:pt x="162" y="816"/>
                  </a:lnTo>
                  <a:lnTo>
                    <a:pt x="168" y="779"/>
                  </a:lnTo>
                  <a:lnTo>
                    <a:pt x="178" y="741"/>
                  </a:lnTo>
                  <a:lnTo>
                    <a:pt x="183" y="714"/>
                  </a:lnTo>
                  <a:lnTo>
                    <a:pt x="208" y="623"/>
                  </a:lnTo>
                  <a:lnTo>
                    <a:pt x="213" y="601"/>
                  </a:lnTo>
                  <a:lnTo>
                    <a:pt x="224" y="569"/>
                  </a:lnTo>
                  <a:lnTo>
                    <a:pt x="224" y="521"/>
                  </a:lnTo>
                  <a:lnTo>
                    <a:pt x="218" y="505"/>
                  </a:lnTo>
                  <a:lnTo>
                    <a:pt x="213" y="483"/>
                  </a:lnTo>
                  <a:lnTo>
                    <a:pt x="203" y="472"/>
                  </a:lnTo>
                  <a:lnTo>
                    <a:pt x="173" y="462"/>
                  </a:lnTo>
                  <a:lnTo>
                    <a:pt x="142" y="472"/>
                  </a:lnTo>
                  <a:lnTo>
                    <a:pt x="117" y="494"/>
                  </a:lnTo>
                  <a:lnTo>
                    <a:pt x="91" y="532"/>
                  </a:lnTo>
                  <a:lnTo>
                    <a:pt x="76" y="580"/>
                  </a:lnTo>
                  <a:lnTo>
                    <a:pt x="61" y="634"/>
                  </a:lnTo>
                  <a:lnTo>
                    <a:pt x="56" y="655"/>
                  </a:lnTo>
                  <a:lnTo>
                    <a:pt x="51" y="671"/>
                  </a:lnTo>
                  <a:lnTo>
                    <a:pt x="45" y="677"/>
                  </a:lnTo>
                  <a:lnTo>
                    <a:pt x="35" y="682"/>
                  </a:lnTo>
                  <a:lnTo>
                    <a:pt x="15" y="682"/>
                  </a:lnTo>
                  <a:lnTo>
                    <a:pt x="5" y="677"/>
                  </a:lnTo>
                  <a:lnTo>
                    <a:pt x="0" y="671"/>
                  </a:lnTo>
                  <a:lnTo>
                    <a:pt x="0" y="661"/>
                  </a:lnTo>
                  <a:lnTo>
                    <a:pt x="15" y="596"/>
                  </a:lnTo>
                  <a:lnTo>
                    <a:pt x="56" y="499"/>
                  </a:lnTo>
                  <a:lnTo>
                    <a:pt x="81" y="467"/>
                  </a:lnTo>
                  <a:lnTo>
                    <a:pt x="107" y="440"/>
                  </a:lnTo>
                  <a:lnTo>
                    <a:pt x="137" y="424"/>
                  </a:lnTo>
                  <a:lnTo>
                    <a:pt x="178" y="419"/>
                  </a:lnTo>
                  <a:lnTo>
                    <a:pt x="239" y="429"/>
                  </a:lnTo>
                  <a:lnTo>
                    <a:pt x="290" y="462"/>
                  </a:lnTo>
                  <a:lnTo>
                    <a:pt x="325" y="505"/>
                  </a:lnTo>
                  <a:lnTo>
                    <a:pt x="341" y="569"/>
                  </a:lnTo>
                  <a:lnTo>
                    <a:pt x="336" y="612"/>
                  </a:lnTo>
                  <a:lnTo>
                    <a:pt x="325" y="661"/>
                  </a:lnTo>
                  <a:lnTo>
                    <a:pt x="305" y="725"/>
                  </a:lnTo>
                  <a:lnTo>
                    <a:pt x="300" y="752"/>
                  </a:lnTo>
                  <a:lnTo>
                    <a:pt x="280" y="827"/>
                  </a:lnTo>
                  <a:lnTo>
                    <a:pt x="269" y="875"/>
                  </a:lnTo>
                  <a:lnTo>
                    <a:pt x="264" y="913"/>
                  </a:lnTo>
                  <a:lnTo>
                    <a:pt x="259" y="940"/>
                  </a:lnTo>
                  <a:lnTo>
                    <a:pt x="259" y="994"/>
                  </a:lnTo>
                  <a:lnTo>
                    <a:pt x="264" y="1026"/>
                  </a:lnTo>
                  <a:lnTo>
                    <a:pt x="280" y="1053"/>
                  </a:lnTo>
                  <a:lnTo>
                    <a:pt x="300" y="1074"/>
                  </a:lnTo>
                  <a:lnTo>
                    <a:pt x="336" y="1090"/>
                  </a:lnTo>
                  <a:lnTo>
                    <a:pt x="381" y="1096"/>
                  </a:lnTo>
                  <a:lnTo>
                    <a:pt x="432" y="1085"/>
                  </a:lnTo>
                  <a:lnTo>
                    <a:pt x="478" y="1047"/>
                  </a:lnTo>
                  <a:lnTo>
                    <a:pt x="529" y="988"/>
                  </a:lnTo>
                  <a:lnTo>
                    <a:pt x="575" y="908"/>
                  </a:lnTo>
                  <a:lnTo>
                    <a:pt x="621" y="800"/>
                  </a:lnTo>
                  <a:lnTo>
                    <a:pt x="661" y="682"/>
                  </a:lnTo>
                  <a:lnTo>
                    <a:pt x="687" y="569"/>
                  </a:lnTo>
                  <a:lnTo>
                    <a:pt x="636" y="553"/>
                  </a:lnTo>
                  <a:lnTo>
                    <a:pt x="524" y="499"/>
                  </a:lnTo>
                  <a:lnTo>
                    <a:pt x="478" y="462"/>
                  </a:lnTo>
                  <a:lnTo>
                    <a:pt x="437" y="413"/>
                  </a:lnTo>
                  <a:lnTo>
                    <a:pt x="412" y="360"/>
                  </a:lnTo>
                  <a:lnTo>
                    <a:pt x="402" y="290"/>
                  </a:lnTo>
                  <a:lnTo>
                    <a:pt x="417" y="204"/>
                  </a:lnTo>
                  <a:lnTo>
                    <a:pt x="453" y="123"/>
                  </a:lnTo>
                  <a:lnTo>
                    <a:pt x="509" y="59"/>
                  </a:lnTo>
                  <a:lnTo>
                    <a:pt x="575" y="16"/>
                  </a:lnTo>
                  <a:lnTo>
                    <a:pt x="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5410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45E02"/>
                </a:solidFill>
              </a:rPr>
              <a:t>The path segments are ``</a:t>
            </a:r>
            <a:r>
              <a:rPr lang="en-US" sz="3200" b="1" i="1" u="sng" dirty="0" smtClean="0">
                <a:solidFill>
                  <a:srgbClr val="345E02"/>
                </a:solidFill>
              </a:rPr>
              <a:t>S-walls of type  </a:t>
            </a:r>
            <a:r>
              <a:rPr lang="en-US" sz="3200" b="1" i="1" u="sng" dirty="0" err="1" smtClean="0">
                <a:solidFill>
                  <a:srgbClr val="345E02"/>
                </a:solidFill>
              </a:rPr>
              <a:t>ij</a:t>
            </a:r>
            <a:r>
              <a:rPr lang="en-US" sz="3200" dirty="0" smtClean="0">
                <a:solidFill>
                  <a:srgbClr val="345E02"/>
                </a:solidFill>
              </a:rPr>
              <a:t>’’  </a:t>
            </a:r>
            <a:endParaRPr lang="en-US" sz="3200" dirty="0">
              <a:solidFill>
                <a:srgbClr val="345E0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95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sym typeface="Mathematica5"/>
              </a:rPr>
              <a:t></a:t>
            </a:r>
            <a:r>
              <a:rPr lang="en-US" sz="4400" baseline="-25000" dirty="0" smtClean="0">
                <a:solidFill>
                  <a:srgbClr val="0000FF"/>
                </a:solidFill>
                <a:sym typeface="Mathematica1"/>
              </a:rPr>
              <a:t></a:t>
            </a:r>
            <a:r>
              <a:rPr lang="en-US" sz="4400" dirty="0" smtClean="0">
                <a:solidFill>
                  <a:srgbClr val="0000FF"/>
                </a:solidFill>
                <a:sym typeface="Symbol"/>
              </a:rPr>
              <a:t>  contains the endpoints z of  open string webs of phase </a:t>
            </a:r>
            <a:r>
              <a:rPr lang="en-US" sz="4400" dirty="0" smtClean="0">
                <a:solidFill>
                  <a:srgbClr val="0000FF"/>
                </a:solidFill>
                <a:sym typeface="Mathematica1"/>
              </a:rPr>
              <a:t>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705600" cy="630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3600" y="381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600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21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524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838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1447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1905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23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But how do we choose which WKB paths to fit together? 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Parallel Transport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137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Introduce the generating function of framed BPS </a:t>
            </a:r>
            <a:r>
              <a:rPr lang="en-US" sz="3200" dirty="0" err="1" smtClean="0">
                <a:solidFill>
                  <a:srgbClr val="0000FF"/>
                </a:solidFill>
              </a:rPr>
              <a:t>degeneracies</a:t>
            </a:r>
            <a:r>
              <a:rPr lang="en-US" sz="3200" dirty="0" smtClean="0">
                <a:solidFill>
                  <a:srgbClr val="0000FF"/>
                </a:solidFill>
              </a:rPr>
              <a:t>: 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4269" name="Group 17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09600" y="2819400"/>
            <a:ext cx="7810497" cy="737948"/>
            <a:chOff x="576" y="1808"/>
            <a:chExt cx="23793" cy="2248"/>
          </a:xfrm>
          <a:solidFill>
            <a:srgbClr val="FF0000"/>
          </a:solidFill>
        </p:grpSpPr>
        <p:sp>
          <p:nvSpPr>
            <p:cNvPr id="4271" name="Freeform 175"/>
            <p:cNvSpPr>
              <a:spLocks/>
            </p:cNvSpPr>
            <p:nvPr/>
          </p:nvSpPr>
          <p:spPr bwMode="auto">
            <a:xfrm>
              <a:off x="576" y="2046"/>
              <a:ext cx="1136" cy="1084"/>
            </a:xfrm>
            <a:custGeom>
              <a:avLst/>
              <a:gdLst/>
              <a:ahLst/>
              <a:cxnLst>
                <a:cxn ang="0">
                  <a:pos x="1114" y="7"/>
                </a:cxn>
                <a:cxn ang="0">
                  <a:pos x="1136" y="22"/>
                </a:cxn>
                <a:cxn ang="0">
                  <a:pos x="1100" y="340"/>
                </a:cxn>
                <a:cxn ang="0">
                  <a:pos x="1078" y="362"/>
                </a:cxn>
                <a:cxn ang="0">
                  <a:pos x="1064" y="347"/>
                </a:cxn>
                <a:cxn ang="0">
                  <a:pos x="1064" y="325"/>
                </a:cxn>
                <a:cxn ang="0">
                  <a:pos x="1064" y="275"/>
                </a:cxn>
                <a:cxn ang="0">
                  <a:pos x="1071" y="224"/>
                </a:cxn>
                <a:cxn ang="0">
                  <a:pos x="1006" y="80"/>
                </a:cxn>
                <a:cxn ang="0">
                  <a:pos x="622" y="51"/>
                </a:cxn>
                <a:cxn ang="0">
                  <a:pos x="564" y="58"/>
                </a:cxn>
                <a:cxn ang="0">
                  <a:pos x="543" y="116"/>
                </a:cxn>
                <a:cxn ang="0">
                  <a:pos x="666" y="513"/>
                </a:cxn>
                <a:cxn ang="0">
                  <a:pos x="789" y="369"/>
                </a:cxn>
                <a:cxn ang="0">
                  <a:pos x="803" y="333"/>
                </a:cxn>
                <a:cxn ang="0">
                  <a:pos x="825" y="340"/>
                </a:cxn>
                <a:cxn ang="0">
                  <a:pos x="832" y="354"/>
                </a:cxn>
                <a:cxn ang="0">
                  <a:pos x="738" y="716"/>
                </a:cxn>
                <a:cxn ang="0">
                  <a:pos x="724" y="752"/>
                </a:cxn>
                <a:cxn ang="0">
                  <a:pos x="695" y="745"/>
                </a:cxn>
                <a:cxn ang="0">
                  <a:pos x="702" y="716"/>
                </a:cxn>
                <a:cxn ang="0">
                  <a:pos x="709" y="658"/>
                </a:cxn>
                <a:cxn ang="0">
                  <a:pos x="709" y="607"/>
                </a:cxn>
                <a:cxn ang="0">
                  <a:pos x="579" y="564"/>
                </a:cxn>
                <a:cxn ang="0">
                  <a:pos x="326" y="962"/>
                </a:cxn>
                <a:cxn ang="0">
                  <a:pos x="318" y="998"/>
                </a:cxn>
                <a:cxn ang="0">
                  <a:pos x="333" y="1027"/>
                </a:cxn>
                <a:cxn ang="0">
                  <a:pos x="398" y="1034"/>
                </a:cxn>
                <a:cxn ang="0">
                  <a:pos x="449" y="1034"/>
                </a:cxn>
                <a:cxn ang="0">
                  <a:pos x="492" y="1034"/>
                </a:cxn>
                <a:cxn ang="0">
                  <a:pos x="507" y="1041"/>
                </a:cxn>
                <a:cxn ang="0">
                  <a:pos x="499" y="1077"/>
                </a:cxn>
                <a:cxn ang="0">
                  <a:pos x="478" y="1084"/>
                </a:cxn>
                <a:cxn ang="0">
                  <a:pos x="239" y="1077"/>
                </a:cxn>
                <a:cxn ang="0">
                  <a:pos x="29" y="1084"/>
                </a:cxn>
                <a:cxn ang="0">
                  <a:pos x="7" y="1077"/>
                </a:cxn>
                <a:cxn ang="0">
                  <a:pos x="0" y="1048"/>
                </a:cxn>
                <a:cxn ang="0">
                  <a:pos x="29" y="1034"/>
                </a:cxn>
                <a:cxn ang="0">
                  <a:pos x="159" y="1019"/>
                </a:cxn>
                <a:cxn ang="0">
                  <a:pos x="405" y="116"/>
                </a:cxn>
                <a:cxn ang="0">
                  <a:pos x="412" y="87"/>
                </a:cxn>
                <a:cxn ang="0">
                  <a:pos x="398" y="58"/>
                </a:cxn>
                <a:cxn ang="0">
                  <a:pos x="333" y="51"/>
                </a:cxn>
                <a:cxn ang="0">
                  <a:pos x="275" y="51"/>
                </a:cxn>
                <a:cxn ang="0">
                  <a:pos x="261" y="22"/>
                </a:cxn>
                <a:cxn ang="0">
                  <a:pos x="289" y="0"/>
                </a:cxn>
              </a:cxnLst>
              <a:rect l="0" t="0" r="r" b="b"/>
              <a:pathLst>
                <a:path w="1136" h="1084">
                  <a:moveTo>
                    <a:pt x="311" y="0"/>
                  </a:moveTo>
                  <a:lnTo>
                    <a:pt x="1093" y="0"/>
                  </a:lnTo>
                  <a:lnTo>
                    <a:pt x="1114" y="7"/>
                  </a:lnTo>
                  <a:lnTo>
                    <a:pt x="1122" y="7"/>
                  </a:lnTo>
                  <a:lnTo>
                    <a:pt x="1129" y="15"/>
                  </a:lnTo>
                  <a:lnTo>
                    <a:pt x="1136" y="22"/>
                  </a:lnTo>
                  <a:lnTo>
                    <a:pt x="1136" y="43"/>
                  </a:lnTo>
                  <a:lnTo>
                    <a:pt x="1100" y="318"/>
                  </a:lnTo>
                  <a:lnTo>
                    <a:pt x="1100" y="340"/>
                  </a:lnTo>
                  <a:lnTo>
                    <a:pt x="1100" y="354"/>
                  </a:lnTo>
                  <a:lnTo>
                    <a:pt x="1093" y="362"/>
                  </a:lnTo>
                  <a:lnTo>
                    <a:pt x="1078" y="362"/>
                  </a:lnTo>
                  <a:lnTo>
                    <a:pt x="1071" y="362"/>
                  </a:lnTo>
                  <a:lnTo>
                    <a:pt x="1064" y="354"/>
                  </a:lnTo>
                  <a:lnTo>
                    <a:pt x="1064" y="347"/>
                  </a:lnTo>
                  <a:lnTo>
                    <a:pt x="1064" y="340"/>
                  </a:lnTo>
                  <a:lnTo>
                    <a:pt x="1064" y="333"/>
                  </a:lnTo>
                  <a:lnTo>
                    <a:pt x="1064" y="325"/>
                  </a:lnTo>
                  <a:lnTo>
                    <a:pt x="1064" y="311"/>
                  </a:lnTo>
                  <a:lnTo>
                    <a:pt x="1064" y="289"/>
                  </a:lnTo>
                  <a:lnTo>
                    <a:pt x="1064" y="275"/>
                  </a:lnTo>
                  <a:lnTo>
                    <a:pt x="1071" y="260"/>
                  </a:lnTo>
                  <a:lnTo>
                    <a:pt x="1071" y="246"/>
                  </a:lnTo>
                  <a:lnTo>
                    <a:pt x="1071" y="224"/>
                  </a:lnTo>
                  <a:lnTo>
                    <a:pt x="1064" y="159"/>
                  </a:lnTo>
                  <a:lnTo>
                    <a:pt x="1042" y="109"/>
                  </a:lnTo>
                  <a:lnTo>
                    <a:pt x="1006" y="80"/>
                  </a:lnTo>
                  <a:lnTo>
                    <a:pt x="933" y="58"/>
                  </a:lnTo>
                  <a:lnTo>
                    <a:pt x="832" y="51"/>
                  </a:lnTo>
                  <a:lnTo>
                    <a:pt x="622" y="51"/>
                  </a:lnTo>
                  <a:lnTo>
                    <a:pt x="593" y="51"/>
                  </a:lnTo>
                  <a:lnTo>
                    <a:pt x="572" y="58"/>
                  </a:lnTo>
                  <a:lnTo>
                    <a:pt x="564" y="58"/>
                  </a:lnTo>
                  <a:lnTo>
                    <a:pt x="550" y="72"/>
                  </a:lnTo>
                  <a:lnTo>
                    <a:pt x="550" y="87"/>
                  </a:lnTo>
                  <a:lnTo>
                    <a:pt x="543" y="116"/>
                  </a:lnTo>
                  <a:lnTo>
                    <a:pt x="434" y="521"/>
                  </a:lnTo>
                  <a:lnTo>
                    <a:pt x="586" y="521"/>
                  </a:lnTo>
                  <a:lnTo>
                    <a:pt x="666" y="513"/>
                  </a:lnTo>
                  <a:lnTo>
                    <a:pt x="724" y="492"/>
                  </a:lnTo>
                  <a:lnTo>
                    <a:pt x="760" y="441"/>
                  </a:lnTo>
                  <a:lnTo>
                    <a:pt x="789" y="369"/>
                  </a:lnTo>
                  <a:lnTo>
                    <a:pt x="796" y="347"/>
                  </a:lnTo>
                  <a:lnTo>
                    <a:pt x="796" y="340"/>
                  </a:lnTo>
                  <a:lnTo>
                    <a:pt x="803" y="333"/>
                  </a:lnTo>
                  <a:lnTo>
                    <a:pt x="810" y="333"/>
                  </a:lnTo>
                  <a:lnTo>
                    <a:pt x="825" y="333"/>
                  </a:lnTo>
                  <a:lnTo>
                    <a:pt x="825" y="340"/>
                  </a:lnTo>
                  <a:lnTo>
                    <a:pt x="832" y="347"/>
                  </a:lnTo>
                  <a:lnTo>
                    <a:pt x="832" y="347"/>
                  </a:lnTo>
                  <a:lnTo>
                    <a:pt x="832" y="354"/>
                  </a:lnTo>
                  <a:lnTo>
                    <a:pt x="832" y="362"/>
                  </a:lnTo>
                  <a:lnTo>
                    <a:pt x="825" y="376"/>
                  </a:lnTo>
                  <a:lnTo>
                    <a:pt x="738" y="716"/>
                  </a:lnTo>
                  <a:lnTo>
                    <a:pt x="731" y="737"/>
                  </a:lnTo>
                  <a:lnTo>
                    <a:pt x="731" y="745"/>
                  </a:lnTo>
                  <a:lnTo>
                    <a:pt x="724" y="752"/>
                  </a:lnTo>
                  <a:lnTo>
                    <a:pt x="716" y="752"/>
                  </a:lnTo>
                  <a:lnTo>
                    <a:pt x="709" y="752"/>
                  </a:lnTo>
                  <a:lnTo>
                    <a:pt x="695" y="745"/>
                  </a:lnTo>
                  <a:lnTo>
                    <a:pt x="695" y="730"/>
                  </a:lnTo>
                  <a:lnTo>
                    <a:pt x="695" y="730"/>
                  </a:lnTo>
                  <a:lnTo>
                    <a:pt x="702" y="716"/>
                  </a:lnTo>
                  <a:lnTo>
                    <a:pt x="709" y="694"/>
                  </a:lnTo>
                  <a:lnTo>
                    <a:pt x="709" y="672"/>
                  </a:lnTo>
                  <a:lnTo>
                    <a:pt x="709" y="658"/>
                  </a:lnTo>
                  <a:lnTo>
                    <a:pt x="709" y="643"/>
                  </a:lnTo>
                  <a:lnTo>
                    <a:pt x="709" y="636"/>
                  </a:lnTo>
                  <a:lnTo>
                    <a:pt x="709" y="607"/>
                  </a:lnTo>
                  <a:lnTo>
                    <a:pt x="687" y="586"/>
                  </a:lnTo>
                  <a:lnTo>
                    <a:pt x="651" y="571"/>
                  </a:lnTo>
                  <a:lnTo>
                    <a:pt x="579" y="564"/>
                  </a:lnTo>
                  <a:lnTo>
                    <a:pt x="427" y="564"/>
                  </a:lnTo>
                  <a:lnTo>
                    <a:pt x="427" y="564"/>
                  </a:lnTo>
                  <a:lnTo>
                    <a:pt x="326" y="962"/>
                  </a:lnTo>
                  <a:lnTo>
                    <a:pt x="318" y="983"/>
                  </a:lnTo>
                  <a:lnTo>
                    <a:pt x="318" y="990"/>
                  </a:lnTo>
                  <a:lnTo>
                    <a:pt x="318" y="998"/>
                  </a:lnTo>
                  <a:lnTo>
                    <a:pt x="318" y="1012"/>
                  </a:lnTo>
                  <a:lnTo>
                    <a:pt x="326" y="1019"/>
                  </a:lnTo>
                  <a:lnTo>
                    <a:pt x="333" y="1027"/>
                  </a:lnTo>
                  <a:lnTo>
                    <a:pt x="347" y="1027"/>
                  </a:lnTo>
                  <a:lnTo>
                    <a:pt x="369" y="1034"/>
                  </a:lnTo>
                  <a:lnTo>
                    <a:pt x="398" y="1034"/>
                  </a:lnTo>
                  <a:lnTo>
                    <a:pt x="412" y="1034"/>
                  </a:lnTo>
                  <a:lnTo>
                    <a:pt x="427" y="1034"/>
                  </a:lnTo>
                  <a:lnTo>
                    <a:pt x="449" y="1034"/>
                  </a:lnTo>
                  <a:lnTo>
                    <a:pt x="478" y="1034"/>
                  </a:lnTo>
                  <a:lnTo>
                    <a:pt x="485" y="1034"/>
                  </a:lnTo>
                  <a:lnTo>
                    <a:pt x="492" y="1034"/>
                  </a:lnTo>
                  <a:lnTo>
                    <a:pt x="499" y="1034"/>
                  </a:lnTo>
                  <a:lnTo>
                    <a:pt x="499" y="1041"/>
                  </a:lnTo>
                  <a:lnTo>
                    <a:pt x="507" y="1041"/>
                  </a:lnTo>
                  <a:lnTo>
                    <a:pt x="507" y="1055"/>
                  </a:lnTo>
                  <a:lnTo>
                    <a:pt x="507" y="1070"/>
                  </a:lnTo>
                  <a:lnTo>
                    <a:pt x="499" y="1077"/>
                  </a:lnTo>
                  <a:lnTo>
                    <a:pt x="492" y="1084"/>
                  </a:lnTo>
                  <a:lnTo>
                    <a:pt x="485" y="1084"/>
                  </a:lnTo>
                  <a:lnTo>
                    <a:pt x="478" y="1084"/>
                  </a:lnTo>
                  <a:lnTo>
                    <a:pt x="398" y="1084"/>
                  </a:lnTo>
                  <a:lnTo>
                    <a:pt x="311" y="1077"/>
                  </a:lnTo>
                  <a:lnTo>
                    <a:pt x="239" y="1077"/>
                  </a:lnTo>
                  <a:lnTo>
                    <a:pt x="174" y="1077"/>
                  </a:lnTo>
                  <a:lnTo>
                    <a:pt x="94" y="1084"/>
                  </a:lnTo>
                  <a:lnTo>
                    <a:pt x="29" y="1084"/>
                  </a:lnTo>
                  <a:lnTo>
                    <a:pt x="22" y="1084"/>
                  </a:lnTo>
                  <a:lnTo>
                    <a:pt x="14" y="1084"/>
                  </a:lnTo>
                  <a:lnTo>
                    <a:pt x="7" y="1077"/>
                  </a:lnTo>
                  <a:lnTo>
                    <a:pt x="7" y="1077"/>
                  </a:lnTo>
                  <a:lnTo>
                    <a:pt x="0" y="1063"/>
                  </a:lnTo>
                  <a:lnTo>
                    <a:pt x="0" y="1048"/>
                  </a:lnTo>
                  <a:lnTo>
                    <a:pt x="7" y="1041"/>
                  </a:lnTo>
                  <a:lnTo>
                    <a:pt x="22" y="1034"/>
                  </a:lnTo>
                  <a:lnTo>
                    <a:pt x="29" y="1034"/>
                  </a:lnTo>
                  <a:lnTo>
                    <a:pt x="43" y="1034"/>
                  </a:lnTo>
                  <a:lnTo>
                    <a:pt x="123" y="1034"/>
                  </a:lnTo>
                  <a:lnTo>
                    <a:pt x="159" y="1019"/>
                  </a:lnTo>
                  <a:lnTo>
                    <a:pt x="181" y="998"/>
                  </a:lnTo>
                  <a:lnTo>
                    <a:pt x="195" y="962"/>
                  </a:lnTo>
                  <a:lnTo>
                    <a:pt x="405" y="116"/>
                  </a:lnTo>
                  <a:lnTo>
                    <a:pt x="405" y="101"/>
                  </a:lnTo>
                  <a:lnTo>
                    <a:pt x="405" y="94"/>
                  </a:lnTo>
                  <a:lnTo>
                    <a:pt x="412" y="87"/>
                  </a:lnTo>
                  <a:lnTo>
                    <a:pt x="412" y="80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84" y="58"/>
                  </a:lnTo>
                  <a:lnTo>
                    <a:pt x="362" y="51"/>
                  </a:lnTo>
                  <a:lnTo>
                    <a:pt x="333" y="51"/>
                  </a:lnTo>
                  <a:lnTo>
                    <a:pt x="304" y="51"/>
                  </a:lnTo>
                  <a:lnTo>
                    <a:pt x="289" y="51"/>
                  </a:lnTo>
                  <a:lnTo>
                    <a:pt x="275" y="51"/>
                  </a:lnTo>
                  <a:lnTo>
                    <a:pt x="268" y="43"/>
                  </a:lnTo>
                  <a:lnTo>
                    <a:pt x="261" y="36"/>
                  </a:lnTo>
                  <a:lnTo>
                    <a:pt x="261" y="22"/>
                  </a:lnTo>
                  <a:lnTo>
                    <a:pt x="268" y="7"/>
                  </a:lnTo>
                  <a:lnTo>
                    <a:pt x="282" y="7"/>
                  </a:lnTo>
                  <a:lnTo>
                    <a:pt x="289" y="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" name="Freeform 176"/>
            <p:cNvSpPr>
              <a:spLocks/>
            </p:cNvSpPr>
            <p:nvPr/>
          </p:nvSpPr>
          <p:spPr bwMode="auto">
            <a:xfrm>
              <a:off x="1922" y="1938"/>
              <a:ext cx="376" cy="1590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9" y="0"/>
                </a:cxn>
                <a:cxn ang="0">
                  <a:pos x="369" y="7"/>
                </a:cxn>
                <a:cxn ang="0">
                  <a:pos x="376" y="14"/>
                </a:cxn>
                <a:cxn ang="0">
                  <a:pos x="376" y="21"/>
                </a:cxn>
                <a:cxn ang="0">
                  <a:pos x="369" y="21"/>
                </a:cxn>
                <a:cxn ang="0">
                  <a:pos x="362" y="29"/>
                </a:cxn>
                <a:cxn ang="0">
                  <a:pos x="355" y="43"/>
                </a:cxn>
                <a:cxn ang="0">
                  <a:pos x="253" y="173"/>
                </a:cxn>
                <a:cxn ang="0">
                  <a:pos x="174" y="310"/>
                </a:cxn>
                <a:cxn ang="0">
                  <a:pos x="130" y="470"/>
                </a:cxn>
                <a:cxn ang="0">
                  <a:pos x="101" y="629"/>
                </a:cxn>
                <a:cxn ang="0">
                  <a:pos x="94" y="795"/>
                </a:cxn>
                <a:cxn ang="0">
                  <a:pos x="101" y="918"/>
                </a:cxn>
                <a:cxn ang="0">
                  <a:pos x="116" y="1048"/>
                </a:cxn>
                <a:cxn ang="0">
                  <a:pos x="145" y="1185"/>
                </a:cxn>
                <a:cxn ang="0">
                  <a:pos x="195" y="1308"/>
                </a:cxn>
                <a:cxn ang="0">
                  <a:pos x="260" y="1431"/>
                </a:cxn>
                <a:cxn ang="0">
                  <a:pos x="347" y="1539"/>
                </a:cxn>
                <a:cxn ang="0">
                  <a:pos x="362" y="1554"/>
                </a:cxn>
                <a:cxn ang="0">
                  <a:pos x="369" y="1561"/>
                </a:cxn>
                <a:cxn ang="0">
                  <a:pos x="369" y="1568"/>
                </a:cxn>
                <a:cxn ang="0">
                  <a:pos x="376" y="1568"/>
                </a:cxn>
                <a:cxn ang="0">
                  <a:pos x="376" y="1576"/>
                </a:cxn>
                <a:cxn ang="0">
                  <a:pos x="376" y="1576"/>
                </a:cxn>
                <a:cxn ang="0">
                  <a:pos x="369" y="1583"/>
                </a:cxn>
                <a:cxn ang="0">
                  <a:pos x="369" y="1590"/>
                </a:cxn>
                <a:cxn ang="0">
                  <a:pos x="355" y="1590"/>
                </a:cxn>
                <a:cxn ang="0">
                  <a:pos x="333" y="1576"/>
                </a:cxn>
                <a:cxn ang="0">
                  <a:pos x="289" y="1539"/>
                </a:cxn>
                <a:cxn ang="0">
                  <a:pos x="232" y="1482"/>
                </a:cxn>
                <a:cxn ang="0">
                  <a:pos x="166" y="1395"/>
                </a:cxn>
                <a:cxn ang="0">
                  <a:pos x="109" y="1286"/>
                </a:cxn>
                <a:cxn ang="0">
                  <a:pos x="43" y="1113"/>
                </a:cxn>
                <a:cxn ang="0">
                  <a:pos x="14" y="939"/>
                </a:cxn>
                <a:cxn ang="0">
                  <a:pos x="0" y="795"/>
                </a:cxn>
                <a:cxn ang="0">
                  <a:pos x="14" y="650"/>
                </a:cxn>
                <a:cxn ang="0">
                  <a:pos x="43" y="484"/>
                </a:cxn>
                <a:cxn ang="0">
                  <a:pos x="101" y="310"/>
                </a:cxn>
                <a:cxn ang="0">
                  <a:pos x="166" y="202"/>
                </a:cxn>
                <a:cxn ang="0">
                  <a:pos x="232" y="115"/>
                </a:cxn>
                <a:cxn ang="0">
                  <a:pos x="289" y="50"/>
                </a:cxn>
                <a:cxn ang="0">
                  <a:pos x="333" y="14"/>
                </a:cxn>
                <a:cxn ang="0">
                  <a:pos x="355" y="0"/>
                </a:cxn>
              </a:cxnLst>
              <a:rect l="0" t="0" r="r" b="b"/>
              <a:pathLst>
                <a:path w="376" h="1590">
                  <a:moveTo>
                    <a:pt x="355" y="0"/>
                  </a:moveTo>
                  <a:lnTo>
                    <a:pt x="369" y="0"/>
                  </a:lnTo>
                  <a:lnTo>
                    <a:pt x="369" y="7"/>
                  </a:lnTo>
                  <a:lnTo>
                    <a:pt x="376" y="14"/>
                  </a:lnTo>
                  <a:lnTo>
                    <a:pt x="376" y="21"/>
                  </a:lnTo>
                  <a:lnTo>
                    <a:pt x="369" y="21"/>
                  </a:lnTo>
                  <a:lnTo>
                    <a:pt x="362" y="29"/>
                  </a:lnTo>
                  <a:lnTo>
                    <a:pt x="355" y="43"/>
                  </a:lnTo>
                  <a:lnTo>
                    <a:pt x="253" y="173"/>
                  </a:lnTo>
                  <a:lnTo>
                    <a:pt x="174" y="310"/>
                  </a:lnTo>
                  <a:lnTo>
                    <a:pt x="130" y="470"/>
                  </a:lnTo>
                  <a:lnTo>
                    <a:pt x="101" y="629"/>
                  </a:lnTo>
                  <a:lnTo>
                    <a:pt x="94" y="795"/>
                  </a:lnTo>
                  <a:lnTo>
                    <a:pt x="101" y="918"/>
                  </a:lnTo>
                  <a:lnTo>
                    <a:pt x="116" y="1048"/>
                  </a:lnTo>
                  <a:lnTo>
                    <a:pt x="145" y="1185"/>
                  </a:lnTo>
                  <a:lnTo>
                    <a:pt x="195" y="1308"/>
                  </a:lnTo>
                  <a:lnTo>
                    <a:pt x="260" y="1431"/>
                  </a:lnTo>
                  <a:lnTo>
                    <a:pt x="347" y="1539"/>
                  </a:lnTo>
                  <a:lnTo>
                    <a:pt x="362" y="1554"/>
                  </a:lnTo>
                  <a:lnTo>
                    <a:pt x="369" y="1561"/>
                  </a:lnTo>
                  <a:lnTo>
                    <a:pt x="369" y="1568"/>
                  </a:lnTo>
                  <a:lnTo>
                    <a:pt x="376" y="1568"/>
                  </a:lnTo>
                  <a:lnTo>
                    <a:pt x="376" y="1576"/>
                  </a:lnTo>
                  <a:lnTo>
                    <a:pt x="376" y="1576"/>
                  </a:lnTo>
                  <a:lnTo>
                    <a:pt x="369" y="1583"/>
                  </a:lnTo>
                  <a:lnTo>
                    <a:pt x="369" y="1590"/>
                  </a:lnTo>
                  <a:lnTo>
                    <a:pt x="355" y="1590"/>
                  </a:lnTo>
                  <a:lnTo>
                    <a:pt x="333" y="1576"/>
                  </a:lnTo>
                  <a:lnTo>
                    <a:pt x="289" y="1539"/>
                  </a:lnTo>
                  <a:lnTo>
                    <a:pt x="232" y="1482"/>
                  </a:lnTo>
                  <a:lnTo>
                    <a:pt x="166" y="1395"/>
                  </a:lnTo>
                  <a:lnTo>
                    <a:pt x="109" y="1286"/>
                  </a:lnTo>
                  <a:lnTo>
                    <a:pt x="43" y="1113"/>
                  </a:lnTo>
                  <a:lnTo>
                    <a:pt x="14" y="939"/>
                  </a:lnTo>
                  <a:lnTo>
                    <a:pt x="0" y="795"/>
                  </a:lnTo>
                  <a:lnTo>
                    <a:pt x="14" y="650"/>
                  </a:lnTo>
                  <a:lnTo>
                    <a:pt x="43" y="484"/>
                  </a:lnTo>
                  <a:lnTo>
                    <a:pt x="101" y="310"/>
                  </a:lnTo>
                  <a:lnTo>
                    <a:pt x="166" y="202"/>
                  </a:lnTo>
                  <a:lnTo>
                    <a:pt x="232" y="115"/>
                  </a:lnTo>
                  <a:lnTo>
                    <a:pt x="289" y="50"/>
                  </a:lnTo>
                  <a:lnTo>
                    <a:pt x="333" y="14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" name="Freeform 177"/>
            <p:cNvSpPr>
              <a:spLocks noEditPoints="1"/>
            </p:cNvSpPr>
            <p:nvPr/>
          </p:nvSpPr>
          <p:spPr bwMode="auto">
            <a:xfrm>
              <a:off x="2501" y="2408"/>
              <a:ext cx="868" cy="1062"/>
            </a:xfrm>
            <a:custGeom>
              <a:avLst/>
              <a:gdLst/>
              <a:ahLst/>
              <a:cxnLst>
                <a:cxn ang="0">
                  <a:pos x="65" y="780"/>
                </a:cxn>
                <a:cxn ang="0">
                  <a:pos x="43" y="954"/>
                </a:cxn>
                <a:cxn ang="0">
                  <a:pos x="51" y="997"/>
                </a:cxn>
                <a:cxn ang="0">
                  <a:pos x="87" y="1026"/>
                </a:cxn>
                <a:cxn ang="0">
                  <a:pos x="202" y="975"/>
                </a:cxn>
                <a:cxn ang="0">
                  <a:pos x="246" y="824"/>
                </a:cxn>
                <a:cxn ang="0">
                  <a:pos x="108" y="636"/>
                </a:cxn>
                <a:cxn ang="0">
                  <a:pos x="289" y="7"/>
                </a:cxn>
                <a:cxn ang="0">
                  <a:pos x="297" y="28"/>
                </a:cxn>
                <a:cxn ang="0">
                  <a:pos x="275" y="36"/>
                </a:cxn>
                <a:cxn ang="0">
                  <a:pos x="123" y="209"/>
                </a:cxn>
                <a:cxn ang="0">
                  <a:pos x="87" y="397"/>
                </a:cxn>
                <a:cxn ang="0">
                  <a:pos x="108" y="469"/>
                </a:cxn>
                <a:cxn ang="0">
                  <a:pos x="311" y="231"/>
                </a:cxn>
                <a:cxn ang="0">
                  <a:pos x="586" y="79"/>
                </a:cxn>
                <a:cxn ang="0">
                  <a:pos x="789" y="115"/>
                </a:cxn>
                <a:cxn ang="0">
                  <a:pos x="868" y="310"/>
                </a:cxn>
                <a:cxn ang="0">
                  <a:pos x="709" y="650"/>
                </a:cxn>
                <a:cxn ang="0">
                  <a:pos x="441" y="730"/>
                </a:cxn>
                <a:cxn ang="0">
                  <a:pos x="354" y="607"/>
                </a:cxn>
                <a:cxn ang="0">
                  <a:pos x="369" y="563"/>
                </a:cxn>
                <a:cxn ang="0">
                  <a:pos x="405" y="534"/>
                </a:cxn>
                <a:cxn ang="0">
                  <a:pos x="427" y="549"/>
                </a:cxn>
                <a:cxn ang="0">
                  <a:pos x="434" y="571"/>
                </a:cxn>
                <a:cxn ang="0">
                  <a:pos x="412" y="592"/>
                </a:cxn>
                <a:cxn ang="0">
                  <a:pos x="405" y="657"/>
                </a:cxn>
                <a:cxn ang="0">
                  <a:pos x="449" y="693"/>
                </a:cxn>
                <a:cxn ang="0">
                  <a:pos x="499" y="708"/>
                </a:cxn>
                <a:cxn ang="0">
                  <a:pos x="644" y="628"/>
                </a:cxn>
                <a:cxn ang="0">
                  <a:pos x="745" y="412"/>
                </a:cxn>
                <a:cxn ang="0">
                  <a:pos x="767" y="202"/>
                </a:cxn>
                <a:cxn ang="0">
                  <a:pos x="651" y="101"/>
                </a:cxn>
                <a:cxn ang="0">
                  <a:pos x="470" y="159"/>
                </a:cxn>
                <a:cxn ang="0">
                  <a:pos x="231" y="390"/>
                </a:cxn>
                <a:cxn ang="0">
                  <a:pos x="152" y="527"/>
                </a:cxn>
                <a:cxn ang="0">
                  <a:pos x="217" y="614"/>
                </a:cxn>
                <a:cxn ang="0">
                  <a:pos x="304" y="730"/>
                </a:cxn>
                <a:cxn ang="0">
                  <a:pos x="297" y="896"/>
                </a:cxn>
                <a:cxn ang="0">
                  <a:pos x="108" y="1062"/>
                </a:cxn>
                <a:cxn ang="0">
                  <a:pos x="7" y="983"/>
                </a:cxn>
                <a:cxn ang="0">
                  <a:pos x="29" y="780"/>
                </a:cxn>
                <a:cxn ang="0">
                  <a:pos x="51" y="563"/>
                </a:cxn>
                <a:cxn ang="0">
                  <a:pos x="14" y="426"/>
                </a:cxn>
                <a:cxn ang="0">
                  <a:pos x="101" y="137"/>
                </a:cxn>
                <a:cxn ang="0">
                  <a:pos x="275" y="0"/>
                </a:cxn>
              </a:cxnLst>
              <a:rect l="0" t="0" r="r" b="b"/>
              <a:pathLst>
                <a:path w="868" h="1062">
                  <a:moveTo>
                    <a:pt x="108" y="636"/>
                  </a:moveTo>
                  <a:lnTo>
                    <a:pt x="87" y="701"/>
                  </a:lnTo>
                  <a:lnTo>
                    <a:pt x="65" y="780"/>
                  </a:lnTo>
                  <a:lnTo>
                    <a:pt x="51" y="867"/>
                  </a:lnTo>
                  <a:lnTo>
                    <a:pt x="43" y="939"/>
                  </a:lnTo>
                  <a:lnTo>
                    <a:pt x="43" y="954"/>
                  </a:lnTo>
                  <a:lnTo>
                    <a:pt x="43" y="968"/>
                  </a:lnTo>
                  <a:lnTo>
                    <a:pt x="43" y="983"/>
                  </a:lnTo>
                  <a:lnTo>
                    <a:pt x="51" y="997"/>
                  </a:lnTo>
                  <a:lnTo>
                    <a:pt x="58" y="1012"/>
                  </a:lnTo>
                  <a:lnTo>
                    <a:pt x="72" y="1019"/>
                  </a:lnTo>
                  <a:lnTo>
                    <a:pt x="87" y="1026"/>
                  </a:lnTo>
                  <a:lnTo>
                    <a:pt x="108" y="1033"/>
                  </a:lnTo>
                  <a:lnTo>
                    <a:pt x="159" y="1012"/>
                  </a:lnTo>
                  <a:lnTo>
                    <a:pt x="202" y="975"/>
                  </a:lnTo>
                  <a:lnTo>
                    <a:pt x="231" y="918"/>
                  </a:lnTo>
                  <a:lnTo>
                    <a:pt x="246" y="853"/>
                  </a:lnTo>
                  <a:lnTo>
                    <a:pt x="246" y="824"/>
                  </a:lnTo>
                  <a:lnTo>
                    <a:pt x="239" y="809"/>
                  </a:lnTo>
                  <a:lnTo>
                    <a:pt x="224" y="787"/>
                  </a:lnTo>
                  <a:lnTo>
                    <a:pt x="108" y="636"/>
                  </a:lnTo>
                  <a:close/>
                  <a:moveTo>
                    <a:pt x="275" y="0"/>
                  </a:moveTo>
                  <a:lnTo>
                    <a:pt x="282" y="0"/>
                  </a:lnTo>
                  <a:lnTo>
                    <a:pt x="289" y="7"/>
                  </a:lnTo>
                  <a:lnTo>
                    <a:pt x="289" y="7"/>
                  </a:lnTo>
                  <a:lnTo>
                    <a:pt x="297" y="14"/>
                  </a:lnTo>
                  <a:lnTo>
                    <a:pt x="297" y="28"/>
                  </a:lnTo>
                  <a:lnTo>
                    <a:pt x="289" y="36"/>
                  </a:lnTo>
                  <a:lnTo>
                    <a:pt x="282" y="36"/>
                  </a:lnTo>
                  <a:lnTo>
                    <a:pt x="275" y="36"/>
                  </a:lnTo>
                  <a:lnTo>
                    <a:pt x="217" y="65"/>
                  </a:lnTo>
                  <a:lnTo>
                    <a:pt x="166" y="122"/>
                  </a:lnTo>
                  <a:lnTo>
                    <a:pt x="123" y="209"/>
                  </a:lnTo>
                  <a:lnTo>
                    <a:pt x="94" y="296"/>
                  </a:lnTo>
                  <a:lnTo>
                    <a:pt x="87" y="383"/>
                  </a:lnTo>
                  <a:lnTo>
                    <a:pt x="87" y="397"/>
                  </a:lnTo>
                  <a:lnTo>
                    <a:pt x="87" y="419"/>
                  </a:lnTo>
                  <a:lnTo>
                    <a:pt x="94" y="440"/>
                  </a:lnTo>
                  <a:lnTo>
                    <a:pt x="108" y="469"/>
                  </a:lnTo>
                  <a:lnTo>
                    <a:pt x="123" y="491"/>
                  </a:lnTo>
                  <a:lnTo>
                    <a:pt x="217" y="339"/>
                  </a:lnTo>
                  <a:lnTo>
                    <a:pt x="311" y="231"/>
                  </a:lnTo>
                  <a:lnTo>
                    <a:pt x="405" y="151"/>
                  </a:lnTo>
                  <a:lnTo>
                    <a:pt x="499" y="101"/>
                  </a:lnTo>
                  <a:lnTo>
                    <a:pt x="586" y="79"/>
                  </a:lnTo>
                  <a:lnTo>
                    <a:pt x="658" y="72"/>
                  </a:lnTo>
                  <a:lnTo>
                    <a:pt x="731" y="79"/>
                  </a:lnTo>
                  <a:lnTo>
                    <a:pt x="789" y="115"/>
                  </a:lnTo>
                  <a:lnTo>
                    <a:pt x="832" y="173"/>
                  </a:lnTo>
                  <a:lnTo>
                    <a:pt x="861" y="238"/>
                  </a:lnTo>
                  <a:lnTo>
                    <a:pt x="868" y="310"/>
                  </a:lnTo>
                  <a:lnTo>
                    <a:pt x="847" y="433"/>
                  </a:lnTo>
                  <a:lnTo>
                    <a:pt x="789" y="556"/>
                  </a:lnTo>
                  <a:lnTo>
                    <a:pt x="709" y="650"/>
                  </a:lnTo>
                  <a:lnTo>
                    <a:pt x="608" y="715"/>
                  </a:lnTo>
                  <a:lnTo>
                    <a:pt x="506" y="737"/>
                  </a:lnTo>
                  <a:lnTo>
                    <a:pt x="441" y="730"/>
                  </a:lnTo>
                  <a:lnTo>
                    <a:pt x="398" y="701"/>
                  </a:lnTo>
                  <a:lnTo>
                    <a:pt x="369" y="657"/>
                  </a:lnTo>
                  <a:lnTo>
                    <a:pt x="354" y="607"/>
                  </a:lnTo>
                  <a:lnTo>
                    <a:pt x="362" y="592"/>
                  </a:lnTo>
                  <a:lnTo>
                    <a:pt x="362" y="578"/>
                  </a:lnTo>
                  <a:lnTo>
                    <a:pt x="369" y="563"/>
                  </a:lnTo>
                  <a:lnTo>
                    <a:pt x="376" y="549"/>
                  </a:lnTo>
                  <a:lnTo>
                    <a:pt x="383" y="534"/>
                  </a:lnTo>
                  <a:lnTo>
                    <a:pt x="405" y="534"/>
                  </a:lnTo>
                  <a:lnTo>
                    <a:pt x="420" y="534"/>
                  </a:lnTo>
                  <a:lnTo>
                    <a:pt x="427" y="542"/>
                  </a:lnTo>
                  <a:lnTo>
                    <a:pt x="427" y="549"/>
                  </a:lnTo>
                  <a:lnTo>
                    <a:pt x="434" y="556"/>
                  </a:lnTo>
                  <a:lnTo>
                    <a:pt x="434" y="563"/>
                  </a:lnTo>
                  <a:lnTo>
                    <a:pt x="434" y="571"/>
                  </a:lnTo>
                  <a:lnTo>
                    <a:pt x="434" y="578"/>
                  </a:lnTo>
                  <a:lnTo>
                    <a:pt x="427" y="585"/>
                  </a:lnTo>
                  <a:lnTo>
                    <a:pt x="412" y="592"/>
                  </a:lnTo>
                  <a:lnTo>
                    <a:pt x="398" y="600"/>
                  </a:lnTo>
                  <a:lnTo>
                    <a:pt x="398" y="628"/>
                  </a:lnTo>
                  <a:lnTo>
                    <a:pt x="405" y="657"/>
                  </a:lnTo>
                  <a:lnTo>
                    <a:pt x="420" y="672"/>
                  </a:lnTo>
                  <a:lnTo>
                    <a:pt x="434" y="686"/>
                  </a:lnTo>
                  <a:lnTo>
                    <a:pt x="449" y="693"/>
                  </a:lnTo>
                  <a:lnTo>
                    <a:pt x="470" y="701"/>
                  </a:lnTo>
                  <a:lnTo>
                    <a:pt x="485" y="701"/>
                  </a:lnTo>
                  <a:lnTo>
                    <a:pt x="499" y="708"/>
                  </a:lnTo>
                  <a:lnTo>
                    <a:pt x="543" y="701"/>
                  </a:lnTo>
                  <a:lnTo>
                    <a:pt x="593" y="672"/>
                  </a:lnTo>
                  <a:lnTo>
                    <a:pt x="644" y="628"/>
                  </a:lnTo>
                  <a:lnTo>
                    <a:pt x="695" y="556"/>
                  </a:lnTo>
                  <a:lnTo>
                    <a:pt x="724" y="491"/>
                  </a:lnTo>
                  <a:lnTo>
                    <a:pt x="745" y="412"/>
                  </a:lnTo>
                  <a:lnTo>
                    <a:pt x="767" y="332"/>
                  </a:lnTo>
                  <a:lnTo>
                    <a:pt x="774" y="260"/>
                  </a:lnTo>
                  <a:lnTo>
                    <a:pt x="767" y="202"/>
                  </a:lnTo>
                  <a:lnTo>
                    <a:pt x="745" y="151"/>
                  </a:lnTo>
                  <a:lnTo>
                    <a:pt x="709" y="115"/>
                  </a:lnTo>
                  <a:lnTo>
                    <a:pt x="651" y="101"/>
                  </a:lnTo>
                  <a:lnTo>
                    <a:pt x="600" y="108"/>
                  </a:lnTo>
                  <a:lnTo>
                    <a:pt x="535" y="122"/>
                  </a:lnTo>
                  <a:lnTo>
                    <a:pt x="470" y="159"/>
                  </a:lnTo>
                  <a:lnTo>
                    <a:pt x="391" y="209"/>
                  </a:lnTo>
                  <a:lnTo>
                    <a:pt x="311" y="281"/>
                  </a:lnTo>
                  <a:lnTo>
                    <a:pt x="231" y="390"/>
                  </a:lnTo>
                  <a:lnTo>
                    <a:pt x="152" y="527"/>
                  </a:lnTo>
                  <a:lnTo>
                    <a:pt x="152" y="527"/>
                  </a:lnTo>
                  <a:lnTo>
                    <a:pt x="152" y="527"/>
                  </a:lnTo>
                  <a:lnTo>
                    <a:pt x="152" y="527"/>
                  </a:lnTo>
                  <a:lnTo>
                    <a:pt x="181" y="563"/>
                  </a:lnTo>
                  <a:lnTo>
                    <a:pt x="217" y="614"/>
                  </a:lnTo>
                  <a:lnTo>
                    <a:pt x="246" y="657"/>
                  </a:lnTo>
                  <a:lnTo>
                    <a:pt x="282" y="701"/>
                  </a:lnTo>
                  <a:lnTo>
                    <a:pt x="304" y="730"/>
                  </a:lnTo>
                  <a:lnTo>
                    <a:pt x="318" y="766"/>
                  </a:lnTo>
                  <a:lnTo>
                    <a:pt x="318" y="802"/>
                  </a:lnTo>
                  <a:lnTo>
                    <a:pt x="297" y="896"/>
                  </a:lnTo>
                  <a:lnTo>
                    <a:pt x="253" y="983"/>
                  </a:lnTo>
                  <a:lnTo>
                    <a:pt x="188" y="1040"/>
                  </a:lnTo>
                  <a:lnTo>
                    <a:pt x="108" y="1062"/>
                  </a:lnTo>
                  <a:lnTo>
                    <a:pt x="58" y="1055"/>
                  </a:lnTo>
                  <a:lnTo>
                    <a:pt x="29" y="1026"/>
                  </a:lnTo>
                  <a:lnTo>
                    <a:pt x="7" y="983"/>
                  </a:lnTo>
                  <a:lnTo>
                    <a:pt x="0" y="939"/>
                  </a:lnTo>
                  <a:lnTo>
                    <a:pt x="7" y="867"/>
                  </a:lnTo>
                  <a:lnTo>
                    <a:pt x="29" y="780"/>
                  </a:lnTo>
                  <a:lnTo>
                    <a:pt x="51" y="679"/>
                  </a:lnTo>
                  <a:lnTo>
                    <a:pt x="79" y="600"/>
                  </a:lnTo>
                  <a:lnTo>
                    <a:pt x="51" y="563"/>
                  </a:lnTo>
                  <a:lnTo>
                    <a:pt x="29" y="527"/>
                  </a:lnTo>
                  <a:lnTo>
                    <a:pt x="22" y="484"/>
                  </a:lnTo>
                  <a:lnTo>
                    <a:pt x="14" y="426"/>
                  </a:lnTo>
                  <a:lnTo>
                    <a:pt x="29" y="325"/>
                  </a:lnTo>
                  <a:lnTo>
                    <a:pt x="58" y="224"/>
                  </a:lnTo>
                  <a:lnTo>
                    <a:pt x="101" y="137"/>
                  </a:lnTo>
                  <a:lnTo>
                    <a:pt x="159" y="65"/>
                  </a:lnTo>
                  <a:lnTo>
                    <a:pt x="217" y="21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" name="Freeform 178"/>
            <p:cNvSpPr>
              <a:spLocks/>
            </p:cNvSpPr>
            <p:nvPr/>
          </p:nvSpPr>
          <p:spPr bwMode="auto">
            <a:xfrm>
              <a:off x="3543" y="2964"/>
              <a:ext cx="181" cy="477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37" y="15"/>
                </a:cxn>
                <a:cxn ang="0">
                  <a:pos x="166" y="72"/>
                </a:cxn>
                <a:cxn ang="0">
                  <a:pos x="181" y="166"/>
                </a:cxn>
                <a:cxn ang="0">
                  <a:pos x="181" y="166"/>
                </a:cxn>
                <a:cxn ang="0">
                  <a:pos x="166" y="268"/>
                </a:cxn>
                <a:cxn ang="0">
                  <a:pos x="137" y="354"/>
                </a:cxn>
                <a:cxn ang="0">
                  <a:pos x="94" y="419"/>
                </a:cxn>
                <a:cxn ang="0">
                  <a:pos x="58" y="463"/>
                </a:cxn>
                <a:cxn ang="0">
                  <a:pos x="36" y="477"/>
                </a:cxn>
                <a:cxn ang="0">
                  <a:pos x="29" y="470"/>
                </a:cxn>
                <a:cxn ang="0">
                  <a:pos x="22" y="463"/>
                </a:cxn>
                <a:cxn ang="0">
                  <a:pos x="22" y="456"/>
                </a:cxn>
                <a:cxn ang="0">
                  <a:pos x="22" y="456"/>
                </a:cxn>
                <a:cxn ang="0">
                  <a:pos x="22" y="448"/>
                </a:cxn>
                <a:cxn ang="0">
                  <a:pos x="29" y="441"/>
                </a:cxn>
                <a:cxn ang="0">
                  <a:pos x="36" y="434"/>
                </a:cxn>
                <a:cxn ang="0">
                  <a:pos x="94" y="362"/>
                </a:cxn>
                <a:cxn ang="0">
                  <a:pos x="130" y="275"/>
                </a:cxn>
                <a:cxn ang="0">
                  <a:pos x="145" y="166"/>
                </a:cxn>
                <a:cxn ang="0">
                  <a:pos x="145" y="152"/>
                </a:cxn>
                <a:cxn ang="0">
                  <a:pos x="145" y="145"/>
                </a:cxn>
                <a:cxn ang="0">
                  <a:pos x="145" y="145"/>
                </a:cxn>
                <a:cxn ang="0">
                  <a:pos x="145" y="137"/>
                </a:cxn>
                <a:cxn ang="0">
                  <a:pos x="145" y="137"/>
                </a:cxn>
                <a:cxn ang="0">
                  <a:pos x="137" y="145"/>
                </a:cxn>
                <a:cxn ang="0">
                  <a:pos x="137" y="145"/>
                </a:cxn>
                <a:cxn ang="0">
                  <a:pos x="116" y="159"/>
                </a:cxn>
                <a:cxn ang="0">
                  <a:pos x="101" y="166"/>
                </a:cxn>
                <a:cxn ang="0">
                  <a:pos x="80" y="166"/>
                </a:cxn>
                <a:cxn ang="0">
                  <a:pos x="58" y="159"/>
                </a:cxn>
                <a:cxn ang="0">
                  <a:pos x="36" y="152"/>
                </a:cxn>
                <a:cxn ang="0">
                  <a:pos x="22" y="137"/>
                </a:cxn>
                <a:cxn ang="0">
                  <a:pos x="7" y="123"/>
                </a:cxn>
                <a:cxn ang="0">
                  <a:pos x="0" y="101"/>
                </a:cxn>
                <a:cxn ang="0">
                  <a:pos x="0" y="80"/>
                </a:cxn>
                <a:cxn ang="0">
                  <a:pos x="0" y="58"/>
                </a:cxn>
                <a:cxn ang="0">
                  <a:pos x="7" y="44"/>
                </a:cxn>
                <a:cxn ang="0">
                  <a:pos x="22" y="22"/>
                </a:cxn>
                <a:cxn ang="0">
                  <a:pos x="36" y="7"/>
                </a:cxn>
                <a:cxn ang="0">
                  <a:pos x="58" y="0"/>
                </a:cxn>
                <a:cxn ang="0">
                  <a:pos x="80" y="0"/>
                </a:cxn>
              </a:cxnLst>
              <a:rect l="0" t="0" r="r" b="b"/>
              <a:pathLst>
                <a:path w="181" h="477">
                  <a:moveTo>
                    <a:pt x="80" y="0"/>
                  </a:moveTo>
                  <a:lnTo>
                    <a:pt x="137" y="15"/>
                  </a:lnTo>
                  <a:lnTo>
                    <a:pt x="166" y="72"/>
                  </a:lnTo>
                  <a:lnTo>
                    <a:pt x="181" y="166"/>
                  </a:lnTo>
                  <a:lnTo>
                    <a:pt x="181" y="166"/>
                  </a:lnTo>
                  <a:lnTo>
                    <a:pt x="166" y="268"/>
                  </a:lnTo>
                  <a:lnTo>
                    <a:pt x="137" y="354"/>
                  </a:lnTo>
                  <a:lnTo>
                    <a:pt x="94" y="419"/>
                  </a:lnTo>
                  <a:lnTo>
                    <a:pt x="58" y="463"/>
                  </a:lnTo>
                  <a:lnTo>
                    <a:pt x="36" y="477"/>
                  </a:lnTo>
                  <a:lnTo>
                    <a:pt x="29" y="470"/>
                  </a:lnTo>
                  <a:lnTo>
                    <a:pt x="22" y="463"/>
                  </a:lnTo>
                  <a:lnTo>
                    <a:pt x="22" y="456"/>
                  </a:lnTo>
                  <a:lnTo>
                    <a:pt x="22" y="456"/>
                  </a:lnTo>
                  <a:lnTo>
                    <a:pt x="22" y="448"/>
                  </a:lnTo>
                  <a:lnTo>
                    <a:pt x="29" y="441"/>
                  </a:lnTo>
                  <a:lnTo>
                    <a:pt x="36" y="434"/>
                  </a:lnTo>
                  <a:lnTo>
                    <a:pt x="94" y="362"/>
                  </a:lnTo>
                  <a:lnTo>
                    <a:pt x="130" y="275"/>
                  </a:lnTo>
                  <a:lnTo>
                    <a:pt x="145" y="166"/>
                  </a:lnTo>
                  <a:lnTo>
                    <a:pt x="145" y="152"/>
                  </a:lnTo>
                  <a:lnTo>
                    <a:pt x="145" y="145"/>
                  </a:lnTo>
                  <a:lnTo>
                    <a:pt x="145" y="145"/>
                  </a:lnTo>
                  <a:lnTo>
                    <a:pt x="145" y="137"/>
                  </a:lnTo>
                  <a:lnTo>
                    <a:pt x="145" y="137"/>
                  </a:lnTo>
                  <a:lnTo>
                    <a:pt x="137" y="145"/>
                  </a:lnTo>
                  <a:lnTo>
                    <a:pt x="137" y="145"/>
                  </a:lnTo>
                  <a:lnTo>
                    <a:pt x="116" y="159"/>
                  </a:lnTo>
                  <a:lnTo>
                    <a:pt x="101" y="166"/>
                  </a:lnTo>
                  <a:lnTo>
                    <a:pt x="80" y="166"/>
                  </a:lnTo>
                  <a:lnTo>
                    <a:pt x="58" y="159"/>
                  </a:lnTo>
                  <a:lnTo>
                    <a:pt x="36" y="152"/>
                  </a:lnTo>
                  <a:lnTo>
                    <a:pt x="22" y="137"/>
                  </a:lnTo>
                  <a:lnTo>
                    <a:pt x="7" y="123"/>
                  </a:lnTo>
                  <a:lnTo>
                    <a:pt x="0" y="101"/>
                  </a:lnTo>
                  <a:lnTo>
                    <a:pt x="0" y="80"/>
                  </a:lnTo>
                  <a:lnTo>
                    <a:pt x="0" y="58"/>
                  </a:lnTo>
                  <a:lnTo>
                    <a:pt x="7" y="44"/>
                  </a:lnTo>
                  <a:lnTo>
                    <a:pt x="22" y="22"/>
                  </a:lnTo>
                  <a:lnTo>
                    <a:pt x="36" y="7"/>
                  </a:lnTo>
                  <a:lnTo>
                    <a:pt x="58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" name="Freeform 179"/>
            <p:cNvSpPr>
              <a:spLocks noEditPoints="1"/>
            </p:cNvSpPr>
            <p:nvPr/>
          </p:nvSpPr>
          <p:spPr bwMode="auto">
            <a:xfrm>
              <a:off x="4158" y="2010"/>
              <a:ext cx="847" cy="1135"/>
            </a:xfrm>
            <a:custGeom>
              <a:avLst/>
              <a:gdLst/>
              <a:ahLst/>
              <a:cxnLst>
                <a:cxn ang="0">
                  <a:pos x="557" y="51"/>
                </a:cxn>
                <a:cxn ang="0">
                  <a:pos x="463" y="159"/>
                </a:cxn>
                <a:cxn ang="0">
                  <a:pos x="427" y="289"/>
                </a:cxn>
                <a:cxn ang="0">
                  <a:pos x="485" y="426"/>
                </a:cxn>
                <a:cxn ang="0">
                  <a:pos x="608" y="499"/>
                </a:cxn>
                <a:cxn ang="0">
                  <a:pos x="695" y="376"/>
                </a:cxn>
                <a:cxn ang="0">
                  <a:pos x="702" y="137"/>
                </a:cxn>
                <a:cxn ang="0">
                  <a:pos x="673" y="51"/>
                </a:cxn>
                <a:cxn ang="0">
                  <a:pos x="622" y="36"/>
                </a:cxn>
                <a:cxn ang="0">
                  <a:pos x="687" y="14"/>
                </a:cxn>
                <a:cxn ang="0">
                  <a:pos x="767" y="108"/>
                </a:cxn>
                <a:cxn ang="0">
                  <a:pos x="796" y="224"/>
                </a:cxn>
                <a:cxn ang="0">
                  <a:pos x="803" y="318"/>
                </a:cxn>
                <a:cxn ang="0">
                  <a:pos x="789" y="434"/>
                </a:cxn>
                <a:cxn ang="0">
                  <a:pos x="767" y="557"/>
                </a:cxn>
                <a:cxn ang="0">
                  <a:pos x="832" y="564"/>
                </a:cxn>
                <a:cxn ang="0">
                  <a:pos x="847" y="585"/>
                </a:cxn>
                <a:cxn ang="0">
                  <a:pos x="839" y="600"/>
                </a:cxn>
                <a:cxn ang="0">
                  <a:pos x="825" y="600"/>
                </a:cxn>
                <a:cxn ang="0">
                  <a:pos x="789" y="593"/>
                </a:cxn>
                <a:cxn ang="0">
                  <a:pos x="760" y="585"/>
                </a:cxn>
                <a:cxn ang="0">
                  <a:pos x="659" y="860"/>
                </a:cxn>
                <a:cxn ang="0">
                  <a:pos x="507" y="1063"/>
                </a:cxn>
                <a:cxn ang="0">
                  <a:pos x="340" y="1135"/>
                </a:cxn>
                <a:cxn ang="0">
                  <a:pos x="224" y="1113"/>
                </a:cxn>
                <a:cxn ang="0">
                  <a:pos x="137" y="1034"/>
                </a:cxn>
                <a:cxn ang="0">
                  <a:pos x="130" y="889"/>
                </a:cxn>
                <a:cxn ang="0">
                  <a:pos x="152" y="788"/>
                </a:cxn>
                <a:cxn ang="0">
                  <a:pos x="174" y="730"/>
                </a:cxn>
                <a:cxn ang="0">
                  <a:pos x="195" y="643"/>
                </a:cxn>
                <a:cxn ang="0">
                  <a:pos x="210" y="528"/>
                </a:cxn>
                <a:cxn ang="0">
                  <a:pos x="210" y="477"/>
                </a:cxn>
                <a:cxn ang="0">
                  <a:pos x="188" y="455"/>
                </a:cxn>
                <a:cxn ang="0">
                  <a:pos x="166" y="455"/>
                </a:cxn>
                <a:cxn ang="0">
                  <a:pos x="94" y="506"/>
                </a:cxn>
                <a:cxn ang="0">
                  <a:pos x="51" y="643"/>
                </a:cxn>
                <a:cxn ang="0">
                  <a:pos x="36" y="672"/>
                </a:cxn>
                <a:cxn ang="0">
                  <a:pos x="29" y="679"/>
                </a:cxn>
                <a:cxn ang="0">
                  <a:pos x="14" y="679"/>
                </a:cxn>
                <a:cxn ang="0">
                  <a:pos x="0" y="672"/>
                </a:cxn>
                <a:cxn ang="0">
                  <a:pos x="7" y="643"/>
                </a:cxn>
                <a:cxn ang="0">
                  <a:pos x="29" y="557"/>
                </a:cxn>
                <a:cxn ang="0">
                  <a:pos x="65" y="484"/>
                </a:cxn>
                <a:cxn ang="0">
                  <a:pos x="123" y="426"/>
                </a:cxn>
                <a:cxn ang="0">
                  <a:pos x="224" y="426"/>
                </a:cxn>
                <a:cxn ang="0">
                  <a:pos x="304" y="499"/>
                </a:cxn>
                <a:cxn ang="0">
                  <a:pos x="311" y="593"/>
                </a:cxn>
                <a:cxn ang="0">
                  <a:pos x="297" y="651"/>
                </a:cxn>
                <a:cxn ang="0">
                  <a:pos x="261" y="788"/>
                </a:cxn>
                <a:cxn ang="0">
                  <a:pos x="239" y="911"/>
                </a:cxn>
                <a:cxn ang="0">
                  <a:pos x="232" y="1005"/>
                </a:cxn>
                <a:cxn ang="0">
                  <a:pos x="261" y="1070"/>
                </a:cxn>
                <a:cxn ang="0">
                  <a:pos x="347" y="1106"/>
                </a:cxn>
                <a:cxn ang="0">
                  <a:pos x="449" y="1041"/>
                </a:cxn>
                <a:cxn ang="0">
                  <a:pos x="521" y="940"/>
                </a:cxn>
                <a:cxn ang="0">
                  <a:pos x="579" y="795"/>
                </a:cxn>
                <a:cxn ang="0">
                  <a:pos x="651" y="557"/>
                </a:cxn>
                <a:cxn ang="0">
                  <a:pos x="514" y="491"/>
                </a:cxn>
                <a:cxn ang="0">
                  <a:pos x="405" y="376"/>
                </a:cxn>
                <a:cxn ang="0">
                  <a:pos x="398" y="210"/>
                </a:cxn>
                <a:cxn ang="0">
                  <a:pos x="485" y="65"/>
                </a:cxn>
                <a:cxn ang="0">
                  <a:pos x="622" y="0"/>
                </a:cxn>
              </a:cxnLst>
              <a:rect l="0" t="0" r="r" b="b"/>
              <a:pathLst>
                <a:path w="847" h="1135">
                  <a:moveTo>
                    <a:pt x="622" y="36"/>
                  </a:moveTo>
                  <a:lnTo>
                    <a:pt x="557" y="51"/>
                  </a:lnTo>
                  <a:lnTo>
                    <a:pt x="507" y="94"/>
                  </a:lnTo>
                  <a:lnTo>
                    <a:pt x="463" y="159"/>
                  </a:lnTo>
                  <a:lnTo>
                    <a:pt x="441" y="224"/>
                  </a:lnTo>
                  <a:lnTo>
                    <a:pt x="427" y="289"/>
                  </a:lnTo>
                  <a:lnTo>
                    <a:pt x="449" y="361"/>
                  </a:lnTo>
                  <a:lnTo>
                    <a:pt x="485" y="426"/>
                  </a:lnTo>
                  <a:lnTo>
                    <a:pt x="543" y="470"/>
                  </a:lnTo>
                  <a:lnTo>
                    <a:pt x="608" y="499"/>
                  </a:lnTo>
                  <a:lnTo>
                    <a:pt x="659" y="520"/>
                  </a:lnTo>
                  <a:lnTo>
                    <a:pt x="695" y="376"/>
                  </a:lnTo>
                  <a:lnTo>
                    <a:pt x="709" y="224"/>
                  </a:lnTo>
                  <a:lnTo>
                    <a:pt x="702" y="137"/>
                  </a:lnTo>
                  <a:lnTo>
                    <a:pt x="687" y="87"/>
                  </a:lnTo>
                  <a:lnTo>
                    <a:pt x="673" y="51"/>
                  </a:lnTo>
                  <a:lnTo>
                    <a:pt x="651" y="36"/>
                  </a:lnTo>
                  <a:lnTo>
                    <a:pt x="622" y="36"/>
                  </a:lnTo>
                  <a:close/>
                  <a:moveTo>
                    <a:pt x="622" y="0"/>
                  </a:moveTo>
                  <a:lnTo>
                    <a:pt x="687" y="14"/>
                  </a:lnTo>
                  <a:lnTo>
                    <a:pt x="731" y="51"/>
                  </a:lnTo>
                  <a:lnTo>
                    <a:pt x="767" y="108"/>
                  </a:lnTo>
                  <a:lnTo>
                    <a:pt x="782" y="166"/>
                  </a:lnTo>
                  <a:lnTo>
                    <a:pt x="796" y="224"/>
                  </a:lnTo>
                  <a:lnTo>
                    <a:pt x="803" y="282"/>
                  </a:lnTo>
                  <a:lnTo>
                    <a:pt x="803" y="318"/>
                  </a:lnTo>
                  <a:lnTo>
                    <a:pt x="803" y="354"/>
                  </a:lnTo>
                  <a:lnTo>
                    <a:pt x="789" y="434"/>
                  </a:lnTo>
                  <a:lnTo>
                    <a:pt x="767" y="557"/>
                  </a:lnTo>
                  <a:lnTo>
                    <a:pt x="767" y="557"/>
                  </a:lnTo>
                  <a:lnTo>
                    <a:pt x="818" y="564"/>
                  </a:lnTo>
                  <a:lnTo>
                    <a:pt x="832" y="564"/>
                  </a:lnTo>
                  <a:lnTo>
                    <a:pt x="847" y="571"/>
                  </a:lnTo>
                  <a:lnTo>
                    <a:pt x="847" y="585"/>
                  </a:lnTo>
                  <a:lnTo>
                    <a:pt x="847" y="593"/>
                  </a:lnTo>
                  <a:lnTo>
                    <a:pt x="839" y="600"/>
                  </a:lnTo>
                  <a:lnTo>
                    <a:pt x="832" y="600"/>
                  </a:lnTo>
                  <a:lnTo>
                    <a:pt x="825" y="600"/>
                  </a:lnTo>
                  <a:lnTo>
                    <a:pt x="810" y="600"/>
                  </a:lnTo>
                  <a:lnTo>
                    <a:pt x="789" y="593"/>
                  </a:lnTo>
                  <a:lnTo>
                    <a:pt x="774" y="593"/>
                  </a:lnTo>
                  <a:lnTo>
                    <a:pt x="760" y="585"/>
                  </a:lnTo>
                  <a:lnTo>
                    <a:pt x="716" y="730"/>
                  </a:lnTo>
                  <a:lnTo>
                    <a:pt x="659" y="860"/>
                  </a:lnTo>
                  <a:lnTo>
                    <a:pt x="586" y="976"/>
                  </a:lnTo>
                  <a:lnTo>
                    <a:pt x="507" y="1063"/>
                  </a:lnTo>
                  <a:lnTo>
                    <a:pt x="427" y="1120"/>
                  </a:lnTo>
                  <a:lnTo>
                    <a:pt x="340" y="1135"/>
                  </a:lnTo>
                  <a:lnTo>
                    <a:pt x="282" y="1135"/>
                  </a:lnTo>
                  <a:lnTo>
                    <a:pt x="224" y="1113"/>
                  </a:lnTo>
                  <a:lnTo>
                    <a:pt x="174" y="1084"/>
                  </a:lnTo>
                  <a:lnTo>
                    <a:pt x="137" y="1034"/>
                  </a:lnTo>
                  <a:lnTo>
                    <a:pt x="123" y="954"/>
                  </a:lnTo>
                  <a:lnTo>
                    <a:pt x="130" y="889"/>
                  </a:lnTo>
                  <a:lnTo>
                    <a:pt x="145" y="817"/>
                  </a:lnTo>
                  <a:lnTo>
                    <a:pt x="152" y="788"/>
                  </a:lnTo>
                  <a:lnTo>
                    <a:pt x="166" y="759"/>
                  </a:lnTo>
                  <a:lnTo>
                    <a:pt x="174" y="730"/>
                  </a:lnTo>
                  <a:lnTo>
                    <a:pt x="181" y="701"/>
                  </a:lnTo>
                  <a:lnTo>
                    <a:pt x="195" y="643"/>
                  </a:lnTo>
                  <a:lnTo>
                    <a:pt x="210" y="571"/>
                  </a:lnTo>
                  <a:lnTo>
                    <a:pt x="210" y="528"/>
                  </a:lnTo>
                  <a:lnTo>
                    <a:pt x="210" y="499"/>
                  </a:lnTo>
                  <a:lnTo>
                    <a:pt x="210" y="477"/>
                  </a:lnTo>
                  <a:lnTo>
                    <a:pt x="195" y="463"/>
                  </a:lnTo>
                  <a:lnTo>
                    <a:pt x="188" y="455"/>
                  </a:lnTo>
                  <a:lnTo>
                    <a:pt x="174" y="455"/>
                  </a:lnTo>
                  <a:lnTo>
                    <a:pt x="166" y="455"/>
                  </a:lnTo>
                  <a:lnTo>
                    <a:pt x="123" y="463"/>
                  </a:lnTo>
                  <a:lnTo>
                    <a:pt x="94" y="506"/>
                  </a:lnTo>
                  <a:lnTo>
                    <a:pt x="72" y="564"/>
                  </a:lnTo>
                  <a:lnTo>
                    <a:pt x="51" y="643"/>
                  </a:lnTo>
                  <a:lnTo>
                    <a:pt x="43" y="658"/>
                  </a:lnTo>
                  <a:lnTo>
                    <a:pt x="36" y="672"/>
                  </a:lnTo>
                  <a:lnTo>
                    <a:pt x="36" y="672"/>
                  </a:lnTo>
                  <a:lnTo>
                    <a:pt x="29" y="679"/>
                  </a:lnTo>
                  <a:lnTo>
                    <a:pt x="22" y="679"/>
                  </a:lnTo>
                  <a:lnTo>
                    <a:pt x="14" y="679"/>
                  </a:lnTo>
                  <a:lnTo>
                    <a:pt x="7" y="672"/>
                  </a:lnTo>
                  <a:lnTo>
                    <a:pt x="0" y="672"/>
                  </a:lnTo>
                  <a:lnTo>
                    <a:pt x="0" y="665"/>
                  </a:lnTo>
                  <a:lnTo>
                    <a:pt x="7" y="643"/>
                  </a:lnTo>
                  <a:lnTo>
                    <a:pt x="14" y="600"/>
                  </a:lnTo>
                  <a:lnTo>
                    <a:pt x="29" y="557"/>
                  </a:lnTo>
                  <a:lnTo>
                    <a:pt x="51" y="506"/>
                  </a:lnTo>
                  <a:lnTo>
                    <a:pt x="65" y="484"/>
                  </a:lnTo>
                  <a:lnTo>
                    <a:pt x="87" y="455"/>
                  </a:lnTo>
                  <a:lnTo>
                    <a:pt x="123" y="426"/>
                  </a:lnTo>
                  <a:lnTo>
                    <a:pt x="166" y="419"/>
                  </a:lnTo>
                  <a:lnTo>
                    <a:pt x="224" y="426"/>
                  </a:lnTo>
                  <a:lnTo>
                    <a:pt x="268" y="455"/>
                  </a:lnTo>
                  <a:lnTo>
                    <a:pt x="304" y="499"/>
                  </a:lnTo>
                  <a:lnTo>
                    <a:pt x="311" y="564"/>
                  </a:lnTo>
                  <a:lnTo>
                    <a:pt x="311" y="593"/>
                  </a:lnTo>
                  <a:lnTo>
                    <a:pt x="304" y="622"/>
                  </a:lnTo>
                  <a:lnTo>
                    <a:pt x="297" y="651"/>
                  </a:lnTo>
                  <a:lnTo>
                    <a:pt x="275" y="723"/>
                  </a:lnTo>
                  <a:lnTo>
                    <a:pt x="261" y="788"/>
                  </a:lnTo>
                  <a:lnTo>
                    <a:pt x="246" y="846"/>
                  </a:lnTo>
                  <a:lnTo>
                    <a:pt x="239" y="911"/>
                  </a:lnTo>
                  <a:lnTo>
                    <a:pt x="232" y="976"/>
                  </a:lnTo>
                  <a:lnTo>
                    <a:pt x="232" y="1005"/>
                  </a:lnTo>
                  <a:lnTo>
                    <a:pt x="239" y="1041"/>
                  </a:lnTo>
                  <a:lnTo>
                    <a:pt x="261" y="1070"/>
                  </a:lnTo>
                  <a:lnTo>
                    <a:pt x="289" y="1091"/>
                  </a:lnTo>
                  <a:lnTo>
                    <a:pt x="347" y="1106"/>
                  </a:lnTo>
                  <a:lnTo>
                    <a:pt x="398" y="1084"/>
                  </a:lnTo>
                  <a:lnTo>
                    <a:pt x="449" y="1041"/>
                  </a:lnTo>
                  <a:lnTo>
                    <a:pt x="485" y="990"/>
                  </a:lnTo>
                  <a:lnTo>
                    <a:pt x="521" y="940"/>
                  </a:lnTo>
                  <a:lnTo>
                    <a:pt x="535" y="896"/>
                  </a:lnTo>
                  <a:lnTo>
                    <a:pt x="579" y="795"/>
                  </a:lnTo>
                  <a:lnTo>
                    <a:pt x="615" y="687"/>
                  </a:lnTo>
                  <a:lnTo>
                    <a:pt x="651" y="557"/>
                  </a:lnTo>
                  <a:lnTo>
                    <a:pt x="579" y="528"/>
                  </a:lnTo>
                  <a:lnTo>
                    <a:pt x="514" y="491"/>
                  </a:lnTo>
                  <a:lnTo>
                    <a:pt x="449" y="441"/>
                  </a:lnTo>
                  <a:lnTo>
                    <a:pt x="405" y="376"/>
                  </a:lnTo>
                  <a:lnTo>
                    <a:pt x="391" y="289"/>
                  </a:lnTo>
                  <a:lnTo>
                    <a:pt x="398" y="210"/>
                  </a:lnTo>
                  <a:lnTo>
                    <a:pt x="434" y="137"/>
                  </a:lnTo>
                  <a:lnTo>
                    <a:pt x="485" y="65"/>
                  </a:lnTo>
                  <a:lnTo>
                    <a:pt x="550" y="14"/>
                  </a:lnTo>
                  <a:lnTo>
                    <a:pt x="6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" name="Freeform 180"/>
            <p:cNvSpPr>
              <a:spLocks noEditPoints="1"/>
            </p:cNvSpPr>
            <p:nvPr/>
          </p:nvSpPr>
          <p:spPr bwMode="auto">
            <a:xfrm>
              <a:off x="5149" y="1938"/>
              <a:ext cx="369" cy="1590"/>
            </a:xfrm>
            <a:custGeom>
              <a:avLst/>
              <a:gdLst/>
              <a:ahLst/>
              <a:cxnLst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15" y="0"/>
                </a:cxn>
                <a:cxn ang="0">
                  <a:pos x="37" y="14"/>
                </a:cxn>
                <a:cxn ang="0">
                  <a:pos x="80" y="50"/>
                </a:cxn>
                <a:cxn ang="0">
                  <a:pos x="138" y="108"/>
                </a:cxn>
                <a:cxn ang="0">
                  <a:pos x="203" y="195"/>
                </a:cxn>
                <a:cxn ang="0">
                  <a:pos x="261" y="296"/>
                </a:cxn>
                <a:cxn ang="0">
                  <a:pos x="326" y="477"/>
                </a:cxn>
                <a:cxn ang="0">
                  <a:pos x="362" y="650"/>
                </a:cxn>
                <a:cxn ang="0">
                  <a:pos x="369" y="795"/>
                </a:cxn>
                <a:cxn ang="0">
                  <a:pos x="362" y="939"/>
                </a:cxn>
                <a:cxn ang="0">
                  <a:pos x="326" y="1106"/>
                </a:cxn>
                <a:cxn ang="0">
                  <a:pos x="268" y="1279"/>
                </a:cxn>
                <a:cxn ang="0">
                  <a:pos x="203" y="1388"/>
                </a:cxn>
                <a:cxn ang="0">
                  <a:pos x="138" y="1474"/>
                </a:cxn>
                <a:cxn ang="0">
                  <a:pos x="80" y="1539"/>
                </a:cxn>
                <a:cxn ang="0">
                  <a:pos x="37" y="1576"/>
                </a:cxn>
                <a:cxn ang="0">
                  <a:pos x="15" y="1590"/>
                </a:cxn>
                <a:cxn ang="0">
                  <a:pos x="8" y="1590"/>
                </a:cxn>
                <a:cxn ang="0">
                  <a:pos x="0" y="1583"/>
                </a:cxn>
                <a:cxn ang="0">
                  <a:pos x="0" y="1576"/>
                </a:cxn>
                <a:cxn ang="0">
                  <a:pos x="0" y="1568"/>
                </a:cxn>
                <a:cxn ang="0">
                  <a:pos x="0" y="1568"/>
                </a:cxn>
                <a:cxn ang="0">
                  <a:pos x="8" y="1561"/>
                </a:cxn>
                <a:cxn ang="0">
                  <a:pos x="22" y="1547"/>
                </a:cxn>
                <a:cxn ang="0">
                  <a:pos x="123" y="1417"/>
                </a:cxn>
                <a:cxn ang="0">
                  <a:pos x="196" y="1272"/>
                </a:cxn>
                <a:cxn ang="0">
                  <a:pos x="239" y="1120"/>
                </a:cxn>
                <a:cxn ang="0">
                  <a:pos x="268" y="961"/>
                </a:cxn>
                <a:cxn ang="0">
                  <a:pos x="275" y="795"/>
                </a:cxn>
                <a:cxn ang="0">
                  <a:pos x="261" y="607"/>
                </a:cxn>
                <a:cxn ang="0">
                  <a:pos x="232" y="433"/>
                </a:cxn>
                <a:cxn ang="0">
                  <a:pos x="181" y="282"/>
                </a:cxn>
                <a:cxn ang="0">
                  <a:pos x="116" y="159"/>
                </a:cxn>
                <a:cxn ang="0">
                  <a:pos x="29" y="50"/>
                </a:cxn>
                <a:cxn ang="0">
                  <a:pos x="15" y="36"/>
                </a:cxn>
                <a:cxn ang="0">
                  <a:pos x="0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5" y="0"/>
                </a:cxn>
              </a:cxnLst>
              <a:rect l="0" t="0" r="r" b="b"/>
              <a:pathLst>
                <a:path w="369" h="1590">
                  <a:moveTo>
                    <a:pt x="369" y="795"/>
                  </a:moveTo>
                  <a:lnTo>
                    <a:pt x="369" y="795"/>
                  </a:lnTo>
                  <a:lnTo>
                    <a:pt x="369" y="795"/>
                  </a:lnTo>
                  <a:lnTo>
                    <a:pt x="369" y="795"/>
                  </a:lnTo>
                  <a:close/>
                  <a:moveTo>
                    <a:pt x="15" y="0"/>
                  </a:moveTo>
                  <a:lnTo>
                    <a:pt x="37" y="14"/>
                  </a:lnTo>
                  <a:lnTo>
                    <a:pt x="80" y="50"/>
                  </a:lnTo>
                  <a:lnTo>
                    <a:pt x="138" y="108"/>
                  </a:lnTo>
                  <a:lnTo>
                    <a:pt x="203" y="195"/>
                  </a:lnTo>
                  <a:lnTo>
                    <a:pt x="261" y="296"/>
                  </a:lnTo>
                  <a:lnTo>
                    <a:pt x="326" y="477"/>
                  </a:lnTo>
                  <a:lnTo>
                    <a:pt x="362" y="650"/>
                  </a:lnTo>
                  <a:lnTo>
                    <a:pt x="369" y="795"/>
                  </a:lnTo>
                  <a:lnTo>
                    <a:pt x="362" y="939"/>
                  </a:lnTo>
                  <a:lnTo>
                    <a:pt x="326" y="1106"/>
                  </a:lnTo>
                  <a:lnTo>
                    <a:pt x="268" y="1279"/>
                  </a:lnTo>
                  <a:lnTo>
                    <a:pt x="203" y="1388"/>
                  </a:lnTo>
                  <a:lnTo>
                    <a:pt x="138" y="1474"/>
                  </a:lnTo>
                  <a:lnTo>
                    <a:pt x="80" y="1539"/>
                  </a:lnTo>
                  <a:lnTo>
                    <a:pt x="37" y="1576"/>
                  </a:lnTo>
                  <a:lnTo>
                    <a:pt x="15" y="1590"/>
                  </a:lnTo>
                  <a:lnTo>
                    <a:pt x="8" y="1590"/>
                  </a:lnTo>
                  <a:lnTo>
                    <a:pt x="0" y="1583"/>
                  </a:lnTo>
                  <a:lnTo>
                    <a:pt x="0" y="1576"/>
                  </a:lnTo>
                  <a:lnTo>
                    <a:pt x="0" y="1568"/>
                  </a:lnTo>
                  <a:lnTo>
                    <a:pt x="0" y="1568"/>
                  </a:lnTo>
                  <a:lnTo>
                    <a:pt x="8" y="1561"/>
                  </a:lnTo>
                  <a:lnTo>
                    <a:pt x="22" y="1547"/>
                  </a:lnTo>
                  <a:lnTo>
                    <a:pt x="123" y="1417"/>
                  </a:lnTo>
                  <a:lnTo>
                    <a:pt x="196" y="1272"/>
                  </a:lnTo>
                  <a:lnTo>
                    <a:pt x="239" y="1120"/>
                  </a:lnTo>
                  <a:lnTo>
                    <a:pt x="268" y="961"/>
                  </a:lnTo>
                  <a:lnTo>
                    <a:pt x="275" y="795"/>
                  </a:lnTo>
                  <a:lnTo>
                    <a:pt x="261" y="607"/>
                  </a:lnTo>
                  <a:lnTo>
                    <a:pt x="232" y="433"/>
                  </a:lnTo>
                  <a:lnTo>
                    <a:pt x="181" y="282"/>
                  </a:lnTo>
                  <a:lnTo>
                    <a:pt x="116" y="159"/>
                  </a:lnTo>
                  <a:lnTo>
                    <a:pt x="29" y="50"/>
                  </a:lnTo>
                  <a:lnTo>
                    <a:pt x="15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" name="Freeform 181"/>
            <p:cNvSpPr>
              <a:spLocks noEditPoints="1"/>
            </p:cNvSpPr>
            <p:nvPr/>
          </p:nvSpPr>
          <p:spPr bwMode="auto">
            <a:xfrm>
              <a:off x="6271" y="2444"/>
              <a:ext cx="166" cy="686"/>
            </a:xfrm>
            <a:custGeom>
              <a:avLst/>
              <a:gdLst/>
              <a:ahLst/>
              <a:cxnLst>
                <a:cxn ang="0">
                  <a:pos x="87" y="520"/>
                </a:cxn>
                <a:cxn ang="0">
                  <a:pos x="109" y="520"/>
                </a:cxn>
                <a:cxn ang="0">
                  <a:pos x="130" y="535"/>
                </a:cxn>
                <a:cxn ang="0">
                  <a:pos x="152" y="549"/>
                </a:cxn>
                <a:cxn ang="0">
                  <a:pos x="159" y="578"/>
                </a:cxn>
                <a:cxn ang="0">
                  <a:pos x="166" y="600"/>
                </a:cxn>
                <a:cxn ang="0">
                  <a:pos x="159" y="629"/>
                </a:cxn>
                <a:cxn ang="0">
                  <a:pos x="152" y="650"/>
                </a:cxn>
                <a:cxn ang="0">
                  <a:pos x="130" y="672"/>
                </a:cxn>
                <a:cxn ang="0">
                  <a:pos x="109" y="679"/>
                </a:cxn>
                <a:cxn ang="0">
                  <a:pos x="87" y="686"/>
                </a:cxn>
                <a:cxn ang="0">
                  <a:pos x="58" y="679"/>
                </a:cxn>
                <a:cxn ang="0">
                  <a:pos x="36" y="672"/>
                </a:cxn>
                <a:cxn ang="0">
                  <a:pos x="14" y="650"/>
                </a:cxn>
                <a:cxn ang="0">
                  <a:pos x="0" y="629"/>
                </a:cxn>
                <a:cxn ang="0">
                  <a:pos x="0" y="600"/>
                </a:cxn>
                <a:cxn ang="0">
                  <a:pos x="0" y="578"/>
                </a:cxn>
                <a:cxn ang="0">
                  <a:pos x="14" y="549"/>
                </a:cxn>
                <a:cxn ang="0">
                  <a:pos x="36" y="535"/>
                </a:cxn>
                <a:cxn ang="0">
                  <a:pos x="58" y="520"/>
                </a:cxn>
                <a:cxn ang="0">
                  <a:pos x="87" y="520"/>
                </a:cxn>
                <a:cxn ang="0">
                  <a:pos x="87" y="0"/>
                </a:cxn>
                <a:cxn ang="0">
                  <a:pos x="109" y="7"/>
                </a:cxn>
                <a:cxn ang="0">
                  <a:pos x="130" y="14"/>
                </a:cxn>
                <a:cxn ang="0">
                  <a:pos x="152" y="36"/>
                </a:cxn>
                <a:cxn ang="0">
                  <a:pos x="159" y="57"/>
                </a:cxn>
                <a:cxn ang="0">
                  <a:pos x="166" y="86"/>
                </a:cxn>
                <a:cxn ang="0">
                  <a:pos x="159" y="108"/>
                </a:cxn>
                <a:cxn ang="0">
                  <a:pos x="152" y="137"/>
                </a:cxn>
                <a:cxn ang="0">
                  <a:pos x="130" y="151"/>
                </a:cxn>
                <a:cxn ang="0">
                  <a:pos x="109" y="166"/>
                </a:cxn>
                <a:cxn ang="0">
                  <a:pos x="87" y="166"/>
                </a:cxn>
                <a:cxn ang="0">
                  <a:pos x="58" y="166"/>
                </a:cxn>
                <a:cxn ang="0">
                  <a:pos x="36" y="151"/>
                </a:cxn>
                <a:cxn ang="0">
                  <a:pos x="14" y="137"/>
                </a:cxn>
                <a:cxn ang="0">
                  <a:pos x="0" y="108"/>
                </a:cxn>
                <a:cxn ang="0">
                  <a:pos x="0" y="86"/>
                </a:cxn>
                <a:cxn ang="0">
                  <a:pos x="0" y="57"/>
                </a:cxn>
                <a:cxn ang="0">
                  <a:pos x="14" y="36"/>
                </a:cxn>
                <a:cxn ang="0">
                  <a:pos x="36" y="14"/>
                </a:cxn>
                <a:cxn ang="0">
                  <a:pos x="58" y="7"/>
                </a:cxn>
                <a:cxn ang="0">
                  <a:pos x="87" y="0"/>
                </a:cxn>
              </a:cxnLst>
              <a:rect l="0" t="0" r="r" b="b"/>
              <a:pathLst>
                <a:path w="166" h="686">
                  <a:moveTo>
                    <a:pt x="87" y="520"/>
                  </a:moveTo>
                  <a:lnTo>
                    <a:pt x="109" y="520"/>
                  </a:lnTo>
                  <a:lnTo>
                    <a:pt x="130" y="535"/>
                  </a:lnTo>
                  <a:lnTo>
                    <a:pt x="152" y="549"/>
                  </a:lnTo>
                  <a:lnTo>
                    <a:pt x="159" y="578"/>
                  </a:lnTo>
                  <a:lnTo>
                    <a:pt x="166" y="600"/>
                  </a:lnTo>
                  <a:lnTo>
                    <a:pt x="159" y="629"/>
                  </a:lnTo>
                  <a:lnTo>
                    <a:pt x="152" y="650"/>
                  </a:lnTo>
                  <a:lnTo>
                    <a:pt x="130" y="672"/>
                  </a:lnTo>
                  <a:lnTo>
                    <a:pt x="109" y="679"/>
                  </a:lnTo>
                  <a:lnTo>
                    <a:pt x="87" y="686"/>
                  </a:lnTo>
                  <a:lnTo>
                    <a:pt x="58" y="679"/>
                  </a:lnTo>
                  <a:lnTo>
                    <a:pt x="36" y="672"/>
                  </a:lnTo>
                  <a:lnTo>
                    <a:pt x="14" y="650"/>
                  </a:lnTo>
                  <a:lnTo>
                    <a:pt x="0" y="629"/>
                  </a:lnTo>
                  <a:lnTo>
                    <a:pt x="0" y="600"/>
                  </a:lnTo>
                  <a:lnTo>
                    <a:pt x="0" y="578"/>
                  </a:lnTo>
                  <a:lnTo>
                    <a:pt x="14" y="549"/>
                  </a:lnTo>
                  <a:lnTo>
                    <a:pt x="36" y="535"/>
                  </a:lnTo>
                  <a:lnTo>
                    <a:pt x="58" y="520"/>
                  </a:lnTo>
                  <a:lnTo>
                    <a:pt x="87" y="520"/>
                  </a:lnTo>
                  <a:close/>
                  <a:moveTo>
                    <a:pt x="87" y="0"/>
                  </a:moveTo>
                  <a:lnTo>
                    <a:pt x="109" y="7"/>
                  </a:lnTo>
                  <a:lnTo>
                    <a:pt x="130" y="14"/>
                  </a:lnTo>
                  <a:lnTo>
                    <a:pt x="152" y="36"/>
                  </a:lnTo>
                  <a:lnTo>
                    <a:pt x="159" y="57"/>
                  </a:lnTo>
                  <a:lnTo>
                    <a:pt x="166" y="86"/>
                  </a:lnTo>
                  <a:lnTo>
                    <a:pt x="159" y="108"/>
                  </a:lnTo>
                  <a:lnTo>
                    <a:pt x="152" y="137"/>
                  </a:lnTo>
                  <a:lnTo>
                    <a:pt x="130" y="151"/>
                  </a:lnTo>
                  <a:lnTo>
                    <a:pt x="109" y="166"/>
                  </a:lnTo>
                  <a:lnTo>
                    <a:pt x="87" y="166"/>
                  </a:lnTo>
                  <a:lnTo>
                    <a:pt x="58" y="166"/>
                  </a:lnTo>
                  <a:lnTo>
                    <a:pt x="36" y="151"/>
                  </a:lnTo>
                  <a:lnTo>
                    <a:pt x="14" y="137"/>
                  </a:lnTo>
                  <a:lnTo>
                    <a:pt x="0" y="108"/>
                  </a:lnTo>
                  <a:lnTo>
                    <a:pt x="0" y="86"/>
                  </a:lnTo>
                  <a:lnTo>
                    <a:pt x="0" y="57"/>
                  </a:lnTo>
                  <a:lnTo>
                    <a:pt x="14" y="36"/>
                  </a:lnTo>
                  <a:lnTo>
                    <a:pt x="36" y="14"/>
                  </a:lnTo>
                  <a:lnTo>
                    <a:pt x="58" y="7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" name="Freeform 182"/>
            <p:cNvSpPr>
              <a:spLocks noEditPoints="1"/>
            </p:cNvSpPr>
            <p:nvPr/>
          </p:nvSpPr>
          <p:spPr bwMode="auto">
            <a:xfrm>
              <a:off x="6662" y="2545"/>
              <a:ext cx="1064" cy="376"/>
            </a:xfrm>
            <a:custGeom>
              <a:avLst/>
              <a:gdLst/>
              <a:ahLst/>
              <a:cxnLst>
                <a:cxn ang="0">
                  <a:pos x="58" y="311"/>
                </a:cxn>
                <a:cxn ang="0">
                  <a:pos x="1006" y="311"/>
                </a:cxn>
                <a:cxn ang="0">
                  <a:pos x="1020" y="311"/>
                </a:cxn>
                <a:cxn ang="0">
                  <a:pos x="1035" y="311"/>
                </a:cxn>
                <a:cxn ang="0">
                  <a:pos x="1042" y="311"/>
                </a:cxn>
                <a:cxn ang="0">
                  <a:pos x="1056" y="318"/>
                </a:cxn>
                <a:cxn ang="0">
                  <a:pos x="1056" y="325"/>
                </a:cxn>
                <a:cxn ang="0">
                  <a:pos x="1064" y="340"/>
                </a:cxn>
                <a:cxn ang="0">
                  <a:pos x="1056" y="354"/>
                </a:cxn>
                <a:cxn ang="0">
                  <a:pos x="1049" y="369"/>
                </a:cxn>
                <a:cxn ang="0">
                  <a:pos x="1035" y="369"/>
                </a:cxn>
                <a:cxn ang="0">
                  <a:pos x="1020" y="376"/>
                </a:cxn>
                <a:cxn ang="0">
                  <a:pos x="1006" y="376"/>
                </a:cxn>
                <a:cxn ang="0">
                  <a:pos x="58" y="376"/>
                </a:cxn>
                <a:cxn ang="0">
                  <a:pos x="43" y="376"/>
                </a:cxn>
                <a:cxn ang="0">
                  <a:pos x="29" y="369"/>
                </a:cxn>
                <a:cxn ang="0">
                  <a:pos x="14" y="369"/>
                </a:cxn>
                <a:cxn ang="0">
                  <a:pos x="7" y="354"/>
                </a:cxn>
                <a:cxn ang="0">
                  <a:pos x="0" y="340"/>
                </a:cxn>
                <a:cxn ang="0">
                  <a:pos x="7" y="325"/>
                </a:cxn>
                <a:cxn ang="0">
                  <a:pos x="14" y="318"/>
                </a:cxn>
                <a:cxn ang="0">
                  <a:pos x="21" y="311"/>
                </a:cxn>
                <a:cxn ang="0">
                  <a:pos x="29" y="311"/>
                </a:cxn>
                <a:cxn ang="0">
                  <a:pos x="43" y="311"/>
                </a:cxn>
                <a:cxn ang="0">
                  <a:pos x="58" y="311"/>
                </a:cxn>
                <a:cxn ang="0">
                  <a:pos x="58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5" y="7"/>
                </a:cxn>
                <a:cxn ang="0">
                  <a:pos x="1049" y="7"/>
                </a:cxn>
                <a:cxn ang="0">
                  <a:pos x="1056" y="14"/>
                </a:cxn>
                <a:cxn ang="0">
                  <a:pos x="1064" y="29"/>
                </a:cxn>
                <a:cxn ang="0">
                  <a:pos x="1056" y="43"/>
                </a:cxn>
                <a:cxn ang="0">
                  <a:pos x="1056" y="58"/>
                </a:cxn>
                <a:cxn ang="0">
                  <a:pos x="1042" y="58"/>
                </a:cxn>
                <a:cxn ang="0">
                  <a:pos x="1035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8" y="65"/>
                </a:cxn>
                <a:cxn ang="0">
                  <a:pos x="43" y="65"/>
                </a:cxn>
                <a:cxn ang="0">
                  <a:pos x="29" y="65"/>
                </a:cxn>
                <a:cxn ang="0">
                  <a:pos x="21" y="58"/>
                </a:cxn>
                <a:cxn ang="0">
                  <a:pos x="14" y="58"/>
                </a:cxn>
                <a:cxn ang="0">
                  <a:pos x="7" y="43"/>
                </a:cxn>
                <a:cxn ang="0">
                  <a:pos x="0" y="29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29" y="7"/>
                </a:cxn>
                <a:cxn ang="0">
                  <a:pos x="43" y="0"/>
                </a:cxn>
                <a:cxn ang="0">
                  <a:pos x="58" y="0"/>
                </a:cxn>
              </a:cxnLst>
              <a:rect l="0" t="0" r="r" b="b"/>
              <a:pathLst>
                <a:path w="1064" h="376">
                  <a:moveTo>
                    <a:pt x="58" y="311"/>
                  </a:moveTo>
                  <a:lnTo>
                    <a:pt x="1006" y="311"/>
                  </a:lnTo>
                  <a:lnTo>
                    <a:pt x="1020" y="311"/>
                  </a:lnTo>
                  <a:lnTo>
                    <a:pt x="1035" y="311"/>
                  </a:lnTo>
                  <a:lnTo>
                    <a:pt x="1042" y="311"/>
                  </a:lnTo>
                  <a:lnTo>
                    <a:pt x="1056" y="318"/>
                  </a:lnTo>
                  <a:lnTo>
                    <a:pt x="1056" y="325"/>
                  </a:lnTo>
                  <a:lnTo>
                    <a:pt x="1064" y="340"/>
                  </a:lnTo>
                  <a:lnTo>
                    <a:pt x="1056" y="354"/>
                  </a:lnTo>
                  <a:lnTo>
                    <a:pt x="1049" y="369"/>
                  </a:lnTo>
                  <a:lnTo>
                    <a:pt x="1035" y="369"/>
                  </a:lnTo>
                  <a:lnTo>
                    <a:pt x="1020" y="376"/>
                  </a:lnTo>
                  <a:lnTo>
                    <a:pt x="1006" y="376"/>
                  </a:lnTo>
                  <a:lnTo>
                    <a:pt x="58" y="376"/>
                  </a:lnTo>
                  <a:lnTo>
                    <a:pt x="43" y="376"/>
                  </a:lnTo>
                  <a:lnTo>
                    <a:pt x="29" y="369"/>
                  </a:lnTo>
                  <a:lnTo>
                    <a:pt x="14" y="369"/>
                  </a:lnTo>
                  <a:lnTo>
                    <a:pt x="7" y="354"/>
                  </a:lnTo>
                  <a:lnTo>
                    <a:pt x="0" y="340"/>
                  </a:lnTo>
                  <a:lnTo>
                    <a:pt x="7" y="325"/>
                  </a:lnTo>
                  <a:lnTo>
                    <a:pt x="14" y="318"/>
                  </a:lnTo>
                  <a:lnTo>
                    <a:pt x="21" y="311"/>
                  </a:lnTo>
                  <a:lnTo>
                    <a:pt x="29" y="311"/>
                  </a:lnTo>
                  <a:lnTo>
                    <a:pt x="43" y="311"/>
                  </a:lnTo>
                  <a:lnTo>
                    <a:pt x="58" y="311"/>
                  </a:lnTo>
                  <a:close/>
                  <a:moveTo>
                    <a:pt x="58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5" y="7"/>
                  </a:lnTo>
                  <a:lnTo>
                    <a:pt x="1049" y="7"/>
                  </a:lnTo>
                  <a:lnTo>
                    <a:pt x="1056" y="14"/>
                  </a:lnTo>
                  <a:lnTo>
                    <a:pt x="1064" y="29"/>
                  </a:lnTo>
                  <a:lnTo>
                    <a:pt x="1056" y="43"/>
                  </a:lnTo>
                  <a:lnTo>
                    <a:pt x="1056" y="58"/>
                  </a:lnTo>
                  <a:lnTo>
                    <a:pt x="1042" y="58"/>
                  </a:lnTo>
                  <a:lnTo>
                    <a:pt x="1035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8" y="65"/>
                  </a:lnTo>
                  <a:lnTo>
                    <a:pt x="43" y="65"/>
                  </a:lnTo>
                  <a:lnTo>
                    <a:pt x="29" y="65"/>
                  </a:lnTo>
                  <a:lnTo>
                    <a:pt x="21" y="58"/>
                  </a:lnTo>
                  <a:lnTo>
                    <a:pt x="14" y="58"/>
                  </a:lnTo>
                  <a:lnTo>
                    <a:pt x="7" y="43"/>
                  </a:lnTo>
                  <a:lnTo>
                    <a:pt x="0" y="29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9" y="7"/>
                  </a:lnTo>
                  <a:lnTo>
                    <a:pt x="43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" name="Freeform 183"/>
            <p:cNvSpPr>
              <a:spLocks/>
            </p:cNvSpPr>
            <p:nvPr/>
          </p:nvSpPr>
          <p:spPr bwMode="auto">
            <a:xfrm>
              <a:off x="8341" y="1938"/>
              <a:ext cx="1498" cy="159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360" y="0"/>
                </a:cxn>
                <a:cxn ang="0">
                  <a:pos x="1498" y="376"/>
                </a:cxn>
                <a:cxn ang="0">
                  <a:pos x="1461" y="376"/>
                </a:cxn>
                <a:cxn ang="0">
                  <a:pos x="1411" y="274"/>
                </a:cxn>
                <a:cxn ang="0">
                  <a:pos x="1338" y="202"/>
                </a:cxn>
                <a:cxn ang="0">
                  <a:pos x="1252" y="144"/>
                </a:cxn>
                <a:cxn ang="0">
                  <a:pos x="1157" y="108"/>
                </a:cxn>
                <a:cxn ang="0">
                  <a:pos x="1063" y="86"/>
                </a:cxn>
                <a:cxn ang="0">
                  <a:pos x="962" y="72"/>
                </a:cxn>
                <a:cxn ang="0">
                  <a:pos x="875" y="65"/>
                </a:cxn>
                <a:cxn ang="0">
                  <a:pos x="803" y="65"/>
                </a:cxn>
                <a:cxn ang="0">
                  <a:pos x="166" y="65"/>
                </a:cxn>
                <a:cxn ang="0">
                  <a:pos x="687" y="773"/>
                </a:cxn>
                <a:cxn ang="0">
                  <a:pos x="694" y="780"/>
                </a:cxn>
                <a:cxn ang="0">
                  <a:pos x="694" y="788"/>
                </a:cxn>
                <a:cxn ang="0">
                  <a:pos x="702" y="795"/>
                </a:cxn>
                <a:cxn ang="0">
                  <a:pos x="702" y="795"/>
                </a:cxn>
                <a:cxn ang="0">
                  <a:pos x="702" y="802"/>
                </a:cxn>
                <a:cxn ang="0">
                  <a:pos x="694" y="809"/>
                </a:cxn>
                <a:cxn ang="0">
                  <a:pos x="687" y="824"/>
                </a:cxn>
                <a:cxn ang="0">
                  <a:pos x="130" y="1503"/>
                </a:cxn>
                <a:cxn ang="0">
                  <a:pos x="810" y="1503"/>
                </a:cxn>
                <a:cxn ang="0">
                  <a:pos x="933" y="1503"/>
                </a:cxn>
                <a:cxn ang="0">
                  <a:pos x="1034" y="1489"/>
                </a:cxn>
                <a:cxn ang="0">
                  <a:pos x="1107" y="1474"/>
                </a:cxn>
                <a:cxn ang="0">
                  <a:pos x="1150" y="1467"/>
                </a:cxn>
                <a:cxn ang="0">
                  <a:pos x="1179" y="1460"/>
                </a:cxn>
                <a:cxn ang="0">
                  <a:pos x="1273" y="1417"/>
                </a:cxn>
                <a:cxn ang="0">
                  <a:pos x="1353" y="1351"/>
                </a:cxn>
                <a:cxn ang="0">
                  <a:pos x="1418" y="1279"/>
                </a:cxn>
                <a:cxn ang="0">
                  <a:pos x="1461" y="1192"/>
                </a:cxn>
                <a:cxn ang="0">
                  <a:pos x="1498" y="1192"/>
                </a:cxn>
                <a:cxn ang="0">
                  <a:pos x="1360" y="1590"/>
                </a:cxn>
                <a:cxn ang="0">
                  <a:pos x="43" y="1590"/>
                </a:cxn>
                <a:cxn ang="0">
                  <a:pos x="21" y="1590"/>
                </a:cxn>
                <a:cxn ang="0">
                  <a:pos x="7" y="1590"/>
                </a:cxn>
                <a:cxn ang="0">
                  <a:pos x="0" y="1583"/>
                </a:cxn>
                <a:cxn ang="0">
                  <a:pos x="0" y="1576"/>
                </a:cxn>
                <a:cxn ang="0">
                  <a:pos x="0" y="1568"/>
                </a:cxn>
                <a:cxn ang="0">
                  <a:pos x="0" y="1561"/>
                </a:cxn>
                <a:cxn ang="0">
                  <a:pos x="7" y="1561"/>
                </a:cxn>
                <a:cxn ang="0">
                  <a:pos x="14" y="1547"/>
                </a:cxn>
                <a:cxn ang="0">
                  <a:pos x="579" y="845"/>
                </a:cxn>
                <a:cxn ang="0">
                  <a:pos x="579" y="845"/>
                </a:cxn>
                <a:cxn ang="0">
                  <a:pos x="0" y="50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7" y="7"/>
                </a:cxn>
                <a:cxn ang="0">
                  <a:pos x="21" y="0"/>
                </a:cxn>
                <a:cxn ang="0">
                  <a:pos x="43" y="0"/>
                </a:cxn>
              </a:cxnLst>
              <a:rect l="0" t="0" r="r" b="b"/>
              <a:pathLst>
                <a:path w="1498" h="1590">
                  <a:moveTo>
                    <a:pt x="43" y="0"/>
                  </a:moveTo>
                  <a:lnTo>
                    <a:pt x="1360" y="0"/>
                  </a:lnTo>
                  <a:lnTo>
                    <a:pt x="1498" y="376"/>
                  </a:lnTo>
                  <a:lnTo>
                    <a:pt x="1461" y="376"/>
                  </a:lnTo>
                  <a:lnTo>
                    <a:pt x="1411" y="274"/>
                  </a:lnTo>
                  <a:lnTo>
                    <a:pt x="1338" y="202"/>
                  </a:lnTo>
                  <a:lnTo>
                    <a:pt x="1252" y="144"/>
                  </a:lnTo>
                  <a:lnTo>
                    <a:pt x="1157" y="108"/>
                  </a:lnTo>
                  <a:lnTo>
                    <a:pt x="1063" y="86"/>
                  </a:lnTo>
                  <a:lnTo>
                    <a:pt x="962" y="72"/>
                  </a:lnTo>
                  <a:lnTo>
                    <a:pt x="875" y="65"/>
                  </a:lnTo>
                  <a:lnTo>
                    <a:pt x="803" y="65"/>
                  </a:lnTo>
                  <a:lnTo>
                    <a:pt x="166" y="65"/>
                  </a:lnTo>
                  <a:lnTo>
                    <a:pt x="687" y="773"/>
                  </a:lnTo>
                  <a:lnTo>
                    <a:pt x="694" y="780"/>
                  </a:lnTo>
                  <a:lnTo>
                    <a:pt x="694" y="788"/>
                  </a:lnTo>
                  <a:lnTo>
                    <a:pt x="702" y="795"/>
                  </a:lnTo>
                  <a:lnTo>
                    <a:pt x="702" y="795"/>
                  </a:lnTo>
                  <a:lnTo>
                    <a:pt x="702" y="802"/>
                  </a:lnTo>
                  <a:lnTo>
                    <a:pt x="694" y="809"/>
                  </a:lnTo>
                  <a:lnTo>
                    <a:pt x="687" y="824"/>
                  </a:lnTo>
                  <a:lnTo>
                    <a:pt x="130" y="1503"/>
                  </a:lnTo>
                  <a:lnTo>
                    <a:pt x="810" y="1503"/>
                  </a:lnTo>
                  <a:lnTo>
                    <a:pt x="933" y="1503"/>
                  </a:lnTo>
                  <a:lnTo>
                    <a:pt x="1034" y="1489"/>
                  </a:lnTo>
                  <a:lnTo>
                    <a:pt x="1107" y="1474"/>
                  </a:lnTo>
                  <a:lnTo>
                    <a:pt x="1150" y="1467"/>
                  </a:lnTo>
                  <a:lnTo>
                    <a:pt x="1179" y="1460"/>
                  </a:lnTo>
                  <a:lnTo>
                    <a:pt x="1273" y="1417"/>
                  </a:lnTo>
                  <a:lnTo>
                    <a:pt x="1353" y="1351"/>
                  </a:lnTo>
                  <a:lnTo>
                    <a:pt x="1418" y="1279"/>
                  </a:lnTo>
                  <a:lnTo>
                    <a:pt x="1461" y="1192"/>
                  </a:lnTo>
                  <a:lnTo>
                    <a:pt x="1498" y="1192"/>
                  </a:lnTo>
                  <a:lnTo>
                    <a:pt x="1360" y="1590"/>
                  </a:lnTo>
                  <a:lnTo>
                    <a:pt x="43" y="1590"/>
                  </a:lnTo>
                  <a:lnTo>
                    <a:pt x="21" y="1590"/>
                  </a:lnTo>
                  <a:lnTo>
                    <a:pt x="7" y="1590"/>
                  </a:lnTo>
                  <a:lnTo>
                    <a:pt x="0" y="1583"/>
                  </a:lnTo>
                  <a:lnTo>
                    <a:pt x="0" y="1576"/>
                  </a:lnTo>
                  <a:lnTo>
                    <a:pt x="0" y="1568"/>
                  </a:lnTo>
                  <a:lnTo>
                    <a:pt x="0" y="1561"/>
                  </a:lnTo>
                  <a:lnTo>
                    <a:pt x="7" y="1561"/>
                  </a:lnTo>
                  <a:lnTo>
                    <a:pt x="14" y="1547"/>
                  </a:lnTo>
                  <a:lnTo>
                    <a:pt x="579" y="845"/>
                  </a:lnTo>
                  <a:lnTo>
                    <a:pt x="579" y="845"/>
                  </a:lnTo>
                  <a:lnTo>
                    <a:pt x="0" y="50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7" y="7"/>
                  </a:lnTo>
                  <a:lnTo>
                    <a:pt x="21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" name="Freeform 184"/>
            <p:cNvSpPr>
              <a:spLocks/>
            </p:cNvSpPr>
            <p:nvPr/>
          </p:nvSpPr>
          <p:spPr bwMode="auto">
            <a:xfrm>
              <a:off x="10005" y="2848"/>
              <a:ext cx="673" cy="760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673" y="253"/>
                </a:cxn>
                <a:cxn ang="0">
                  <a:pos x="630" y="253"/>
                </a:cxn>
                <a:cxn ang="0">
                  <a:pos x="615" y="174"/>
                </a:cxn>
                <a:cxn ang="0">
                  <a:pos x="593" y="116"/>
                </a:cxn>
                <a:cxn ang="0">
                  <a:pos x="557" y="73"/>
                </a:cxn>
                <a:cxn ang="0">
                  <a:pos x="499" y="44"/>
                </a:cxn>
                <a:cxn ang="0">
                  <a:pos x="412" y="37"/>
                </a:cxn>
                <a:cxn ang="0">
                  <a:pos x="275" y="37"/>
                </a:cxn>
                <a:cxn ang="0">
                  <a:pos x="253" y="44"/>
                </a:cxn>
                <a:cxn ang="0">
                  <a:pos x="232" y="44"/>
                </a:cxn>
                <a:cxn ang="0">
                  <a:pos x="224" y="51"/>
                </a:cxn>
                <a:cxn ang="0">
                  <a:pos x="224" y="66"/>
                </a:cxn>
                <a:cxn ang="0">
                  <a:pos x="224" y="80"/>
                </a:cxn>
                <a:cxn ang="0">
                  <a:pos x="224" y="673"/>
                </a:cxn>
                <a:cxn ang="0">
                  <a:pos x="224" y="680"/>
                </a:cxn>
                <a:cxn ang="0">
                  <a:pos x="224" y="694"/>
                </a:cxn>
                <a:cxn ang="0">
                  <a:pos x="224" y="702"/>
                </a:cxn>
                <a:cxn ang="0">
                  <a:pos x="239" y="709"/>
                </a:cxn>
                <a:cxn ang="0">
                  <a:pos x="246" y="716"/>
                </a:cxn>
                <a:cxn ang="0">
                  <a:pos x="268" y="716"/>
                </a:cxn>
                <a:cxn ang="0">
                  <a:pos x="297" y="723"/>
                </a:cxn>
                <a:cxn ang="0">
                  <a:pos x="333" y="723"/>
                </a:cxn>
                <a:cxn ang="0">
                  <a:pos x="369" y="723"/>
                </a:cxn>
                <a:cxn ang="0">
                  <a:pos x="369" y="760"/>
                </a:cxn>
                <a:cxn ang="0">
                  <a:pos x="340" y="760"/>
                </a:cxn>
                <a:cxn ang="0">
                  <a:pos x="282" y="760"/>
                </a:cxn>
                <a:cxn ang="0">
                  <a:pos x="217" y="760"/>
                </a:cxn>
                <a:cxn ang="0">
                  <a:pos x="174" y="760"/>
                </a:cxn>
                <a:cxn ang="0">
                  <a:pos x="130" y="760"/>
                </a:cxn>
                <a:cxn ang="0">
                  <a:pos x="72" y="760"/>
                </a:cxn>
                <a:cxn ang="0">
                  <a:pos x="22" y="760"/>
                </a:cxn>
                <a:cxn ang="0">
                  <a:pos x="0" y="760"/>
                </a:cxn>
                <a:cxn ang="0">
                  <a:pos x="0" y="723"/>
                </a:cxn>
                <a:cxn ang="0">
                  <a:pos x="29" y="723"/>
                </a:cxn>
                <a:cxn ang="0">
                  <a:pos x="58" y="723"/>
                </a:cxn>
                <a:cxn ang="0">
                  <a:pos x="80" y="716"/>
                </a:cxn>
                <a:cxn ang="0">
                  <a:pos x="101" y="716"/>
                </a:cxn>
                <a:cxn ang="0">
                  <a:pos x="109" y="709"/>
                </a:cxn>
                <a:cxn ang="0">
                  <a:pos x="116" y="702"/>
                </a:cxn>
                <a:cxn ang="0">
                  <a:pos x="116" y="687"/>
                </a:cxn>
                <a:cxn ang="0">
                  <a:pos x="116" y="673"/>
                </a:cxn>
                <a:cxn ang="0">
                  <a:pos x="116" y="87"/>
                </a:cxn>
                <a:cxn ang="0">
                  <a:pos x="116" y="73"/>
                </a:cxn>
                <a:cxn ang="0">
                  <a:pos x="116" y="66"/>
                </a:cxn>
                <a:cxn ang="0">
                  <a:pos x="109" y="51"/>
                </a:cxn>
                <a:cxn ang="0">
                  <a:pos x="101" y="44"/>
                </a:cxn>
                <a:cxn ang="0">
                  <a:pos x="80" y="44"/>
                </a:cxn>
                <a:cxn ang="0">
                  <a:pos x="58" y="37"/>
                </a:cxn>
                <a:cxn ang="0">
                  <a:pos x="2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637" y="0"/>
                </a:cxn>
                <a:cxn ang="0">
                  <a:pos x="637" y="0"/>
                </a:cxn>
              </a:cxnLst>
              <a:rect l="0" t="0" r="r" b="b"/>
              <a:pathLst>
                <a:path w="673" h="760">
                  <a:moveTo>
                    <a:pt x="637" y="0"/>
                  </a:moveTo>
                  <a:lnTo>
                    <a:pt x="673" y="253"/>
                  </a:lnTo>
                  <a:lnTo>
                    <a:pt x="630" y="253"/>
                  </a:lnTo>
                  <a:lnTo>
                    <a:pt x="615" y="174"/>
                  </a:lnTo>
                  <a:lnTo>
                    <a:pt x="593" y="116"/>
                  </a:lnTo>
                  <a:lnTo>
                    <a:pt x="557" y="73"/>
                  </a:lnTo>
                  <a:lnTo>
                    <a:pt x="499" y="44"/>
                  </a:lnTo>
                  <a:lnTo>
                    <a:pt x="412" y="37"/>
                  </a:lnTo>
                  <a:lnTo>
                    <a:pt x="275" y="37"/>
                  </a:lnTo>
                  <a:lnTo>
                    <a:pt x="253" y="44"/>
                  </a:lnTo>
                  <a:lnTo>
                    <a:pt x="232" y="44"/>
                  </a:lnTo>
                  <a:lnTo>
                    <a:pt x="224" y="51"/>
                  </a:lnTo>
                  <a:lnTo>
                    <a:pt x="224" y="66"/>
                  </a:lnTo>
                  <a:lnTo>
                    <a:pt x="224" y="80"/>
                  </a:lnTo>
                  <a:lnTo>
                    <a:pt x="224" y="673"/>
                  </a:lnTo>
                  <a:lnTo>
                    <a:pt x="224" y="680"/>
                  </a:lnTo>
                  <a:lnTo>
                    <a:pt x="224" y="694"/>
                  </a:lnTo>
                  <a:lnTo>
                    <a:pt x="224" y="702"/>
                  </a:lnTo>
                  <a:lnTo>
                    <a:pt x="239" y="709"/>
                  </a:lnTo>
                  <a:lnTo>
                    <a:pt x="246" y="716"/>
                  </a:lnTo>
                  <a:lnTo>
                    <a:pt x="268" y="716"/>
                  </a:lnTo>
                  <a:lnTo>
                    <a:pt x="297" y="723"/>
                  </a:lnTo>
                  <a:lnTo>
                    <a:pt x="333" y="723"/>
                  </a:lnTo>
                  <a:lnTo>
                    <a:pt x="369" y="723"/>
                  </a:lnTo>
                  <a:lnTo>
                    <a:pt x="369" y="760"/>
                  </a:lnTo>
                  <a:lnTo>
                    <a:pt x="340" y="760"/>
                  </a:lnTo>
                  <a:lnTo>
                    <a:pt x="282" y="760"/>
                  </a:lnTo>
                  <a:lnTo>
                    <a:pt x="217" y="760"/>
                  </a:lnTo>
                  <a:lnTo>
                    <a:pt x="174" y="760"/>
                  </a:lnTo>
                  <a:lnTo>
                    <a:pt x="130" y="760"/>
                  </a:lnTo>
                  <a:lnTo>
                    <a:pt x="72" y="760"/>
                  </a:lnTo>
                  <a:lnTo>
                    <a:pt x="22" y="760"/>
                  </a:lnTo>
                  <a:lnTo>
                    <a:pt x="0" y="760"/>
                  </a:lnTo>
                  <a:lnTo>
                    <a:pt x="0" y="723"/>
                  </a:lnTo>
                  <a:lnTo>
                    <a:pt x="29" y="723"/>
                  </a:lnTo>
                  <a:lnTo>
                    <a:pt x="58" y="723"/>
                  </a:lnTo>
                  <a:lnTo>
                    <a:pt x="80" y="716"/>
                  </a:lnTo>
                  <a:lnTo>
                    <a:pt x="101" y="716"/>
                  </a:lnTo>
                  <a:lnTo>
                    <a:pt x="109" y="709"/>
                  </a:lnTo>
                  <a:lnTo>
                    <a:pt x="116" y="702"/>
                  </a:lnTo>
                  <a:lnTo>
                    <a:pt x="116" y="687"/>
                  </a:lnTo>
                  <a:lnTo>
                    <a:pt x="116" y="673"/>
                  </a:lnTo>
                  <a:lnTo>
                    <a:pt x="116" y="87"/>
                  </a:lnTo>
                  <a:lnTo>
                    <a:pt x="116" y="73"/>
                  </a:lnTo>
                  <a:lnTo>
                    <a:pt x="116" y="66"/>
                  </a:lnTo>
                  <a:lnTo>
                    <a:pt x="109" y="51"/>
                  </a:lnTo>
                  <a:lnTo>
                    <a:pt x="101" y="44"/>
                  </a:lnTo>
                  <a:lnTo>
                    <a:pt x="80" y="44"/>
                  </a:lnTo>
                  <a:lnTo>
                    <a:pt x="58" y="37"/>
                  </a:lnTo>
                  <a:lnTo>
                    <a:pt x="2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" name="Freeform 185"/>
            <p:cNvSpPr>
              <a:spLocks noEditPoints="1"/>
            </p:cNvSpPr>
            <p:nvPr/>
          </p:nvSpPr>
          <p:spPr bwMode="auto">
            <a:xfrm>
              <a:off x="10801" y="3376"/>
              <a:ext cx="275" cy="528"/>
            </a:xfrm>
            <a:custGeom>
              <a:avLst/>
              <a:gdLst/>
              <a:ahLst/>
              <a:cxnLst>
                <a:cxn ang="0">
                  <a:pos x="275" y="412"/>
                </a:cxn>
                <a:cxn ang="0">
                  <a:pos x="275" y="412"/>
                </a:cxn>
                <a:cxn ang="0">
                  <a:pos x="152" y="181"/>
                </a:cxn>
                <a:cxn ang="0">
                  <a:pos x="195" y="203"/>
                </a:cxn>
                <a:cxn ang="0">
                  <a:pos x="210" y="246"/>
                </a:cxn>
                <a:cxn ang="0">
                  <a:pos x="210" y="268"/>
                </a:cxn>
                <a:cxn ang="0">
                  <a:pos x="195" y="297"/>
                </a:cxn>
                <a:cxn ang="0">
                  <a:pos x="181" y="333"/>
                </a:cxn>
                <a:cxn ang="0">
                  <a:pos x="166" y="369"/>
                </a:cxn>
                <a:cxn ang="0">
                  <a:pos x="159" y="391"/>
                </a:cxn>
                <a:cxn ang="0">
                  <a:pos x="137" y="434"/>
                </a:cxn>
                <a:cxn ang="0">
                  <a:pos x="130" y="463"/>
                </a:cxn>
                <a:cxn ang="0">
                  <a:pos x="130" y="485"/>
                </a:cxn>
                <a:cxn ang="0">
                  <a:pos x="145" y="499"/>
                </a:cxn>
                <a:cxn ang="0">
                  <a:pos x="174" y="499"/>
                </a:cxn>
                <a:cxn ang="0">
                  <a:pos x="217" y="463"/>
                </a:cxn>
                <a:cxn ang="0">
                  <a:pos x="239" y="419"/>
                </a:cxn>
                <a:cxn ang="0">
                  <a:pos x="253" y="398"/>
                </a:cxn>
                <a:cxn ang="0">
                  <a:pos x="260" y="398"/>
                </a:cxn>
                <a:cxn ang="0">
                  <a:pos x="275" y="405"/>
                </a:cxn>
                <a:cxn ang="0">
                  <a:pos x="268" y="434"/>
                </a:cxn>
                <a:cxn ang="0">
                  <a:pos x="203" y="513"/>
                </a:cxn>
                <a:cxn ang="0">
                  <a:pos x="123" y="528"/>
                </a:cxn>
                <a:cxn ang="0">
                  <a:pos x="80" y="506"/>
                </a:cxn>
                <a:cxn ang="0">
                  <a:pos x="65" y="463"/>
                </a:cxn>
                <a:cxn ang="0">
                  <a:pos x="72" y="427"/>
                </a:cxn>
                <a:cxn ang="0">
                  <a:pos x="87" y="398"/>
                </a:cxn>
                <a:cxn ang="0">
                  <a:pos x="94" y="383"/>
                </a:cxn>
                <a:cxn ang="0">
                  <a:pos x="116" y="318"/>
                </a:cxn>
                <a:cxn ang="0">
                  <a:pos x="145" y="260"/>
                </a:cxn>
                <a:cxn ang="0">
                  <a:pos x="145" y="239"/>
                </a:cxn>
                <a:cxn ang="0">
                  <a:pos x="145" y="217"/>
                </a:cxn>
                <a:cxn ang="0">
                  <a:pos x="123" y="203"/>
                </a:cxn>
                <a:cxn ang="0">
                  <a:pos x="80" y="217"/>
                </a:cxn>
                <a:cxn ang="0">
                  <a:pos x="43" y="260"/>
                </a:cxn>
                <a:cxn ang="0">
                  <a:pos x="29" y="304"/>
                </a:cxn>
                <a:cxn ang="0">
                  <a:pos x="14" y="311"/>
                </a:cxn>
                <a:cxn ang="0">
                  <a:pos x="7" y="311"/>
                </a:cxn>
                <a:cxn ang="0">
                  <a:pos x="0" y="297"/>
                </a:cxn>
                <a:cxn ang="0">
                  <a:pos x="36" y="232"/>
                </a:cxn>
                <a:cxn ang="0">
                  <a:pos x="123" y="174"/>
                </a:cxn>
                <a:cxn ang="0">
                  <a:pos x="224" y="0"/>
                </a:cxn>
                <a:cxn ang="0">
                  <a:pos x="239" y="36"/>
                </a:cxn>
                <a:cxn ang="0">
                  <a:pos x="224" y="65"/>
                </a:cxn>
                <a:cxn ang="0">
                  <a:pos x="188" y="80"/>
                </a:cxn>
                <a:cxn ang="0">
                  <a:pos x="166" y="72"/>
                </a:cxn>
                <a:cxn ang="0">
                  <a:pos x="159" y="44"/>
                </a:cxn>
                <a:cxn ang="0">
                  <a:pos x="174" y="15"/>
                </a:cxn>
                <a:cxn ang="0">
                  <a:pos x="203" y="0"/>
                </a:cxn>
              </a:cxnLst>
              <a:rect l="0" t="0" r="r" b="b"/>
              <a:pathLst>
                <a:path w="275" h="528">
                  <a:moveTo>
                    <a:pt x="275" y="412"/>
                  </a:moveTo>
                  <a:lnTo>
                    <a:pt x="275" y="412"/>
                  </a:lnTo>
                  <a:lnTo>
                    <a:pt x="275" y="412"/>
                  </a:lnTo>
                  <a:lnTo>
                    <a:pt x="275" y="412"/>
                  </a:lnTo>
                  <a:close/>
                  <a:moveTo>
                    <a:pt x="123" y="174"/>
                  </a:moveTo>
                  <a:lnTo>
                    <a:pt x="152" y="181"/>
                  </a:lnTo>
                  <a:lnTo>
                    <a:pt x="181" y="188"/>
                  </a:lnTo>
                  <a:lnTo>
                    <a:pt x="195" y="203"/>
                  </a:lnTo>
                  <a:lnTo>
                    <a:pt x="210" y="224"/>
                  </a:lnTo>
                  <a:lnTo>
                    <a:pt x="210" y="246"/>
                  </a:lnTo>
                  <a:lnTo>
                    <a:pt x="210" y="260"/>
                  </a:lnTo>
                  <a:lnTo>
                    <a:pt x="210" y="268"/>
                  </a:lnTo>
                  <a:lnTo>
                    <a:pt x="203" y="282"/>
                  </a:lnTo>
                  <a:lnTo>
                    <a:pt x="195" y="297"/>
                  </a:lnTo>
                  <a:lnTo>
                    <a:pt x="188" y="318"/>
                  </a:lnTo>
                  <a:lnTo>
                    <a:pt x="181" y="333"/>
                  </a:lnTo>
                  <a:lnTo>
                    <a:pt x="174" y="354"/>
                  </a:lnTo>
                  <a:lnTo>
                    <a:pt x="166" y="369"/>
                  </a:lnTo>
                  <a:lnTo>
                    <a:pt x="159" y="383"/>
                  </a:lnTo>
                  <a:lnTo>
                    <a:pt x="159" y="391"/>
                  </a:lnTo>
                  <a:lnTo>
                    <a:pt x="152" y="412"/>
                  </a:lnTo>
                  <a:lnTo>
                    <a:pt x="137" y="434"/>
                  </a:lnTo>
                  <a:lnTo>
                    <a:pt x="137" y="448"/>
                  </a:lnTo>
                  <a:lnTo>
                    <a:pt x="130" y="463"/>
                  </a:lnTo>
                  <a:lnTo>
                    <a:pt x="130" y="477"/>
                  </a:lnTo>
                  <a:lnTo>
                    <a:pt x="130" y="485"/>
                  </a:lnTo>
                  <a:lnTo>
                    <a:pt x="137" y="499"/>
                  </a:lnTo>
                  <a:lnTo>
                    <a:pt x="145" y="499"/>
                  </a:lnTo>
                  <a:lnTo>
                    <a:pt x="152" y="506"/>
                  </a:lnTo>
                  <a:lnTo>
                    <a:pt x="174" y="499"/>
                  </a:lnTo>
                  <a:lnTo>
                    <a:pt x="195" y="485"/>
                  </a:lnTo>
                  <a:lnTo>
                    <a:pt x="217" y="463"/>
                  </a:lnTo>
                  <a:lnTo>
                    <a:pt x="232" y="441"/>
                  </a:lnTo>
                  <a:lnTo>
                    <a:pt x="239" y="419"/>
                  </a:lnTo>
                  <a:lnTo>
                    <a:pt x="246" y="405"/>
                  </a:lnTo>
                  <a:lnTo>
                    <a:pt x="253" y="398"/>
                  </a:lnTo>
                  <a:lnTo>
                    <a:pt x="260" y="398"/>
                  </a:lnTo>
                  <a:lnTo>
                    <a:pt x="260" y="398"/>
                  </a:lnTo>
                  <a:lnTo>
                    <a:pt x="268" y="398"/>
                  </a:lnTo>
                  <a:lnTo>
                    <a:pt x="275" y="405"/>
                  </a:lnTo>
                  <a:lnTo>
                    <a:pt x="275" y="412"/>
                  </a:lnTo>
                  <a:lnTo>
                    <a:pt x="268" y="434"/>
                  </a:lnTo>
                  <a:lnTo>
                    <a:pt x="246" y="477"/>
                  </a:lnTo>
                  <a:lnTo>
                    <a:pt x="203" y="513"/>
                  </a:lnTo>
                  <a:lnTo>
                    <a:pt x="152" y="528"/>
                  </a:lnTo>
                  <a:lnTo>
                    <a:pt x="123" y="528"/>
                  </a:lnTo>
                  <a:lnTo>
                    <a:pt x="101" y="521"/>
                  </a:lnTo>
                  <a:lnTo>
                    <a:pt x="80" y="506"/>
                  </a:lnTo>
                  <a:lnTo>
                    <a:pt x="65" y="485"/>
                  </a:lnTo>
                  <a:lnTo>
                    <a:pt x="65" y="463"/>
                  </a:lnTo>
                  <a:lnTo>
                    <a:pt x="65" y="441"/>
                  </a:lnTo>
                  <a:lnTo>
                    <a:pt x="72" y="427"/>
                  </a:lnTo>
                  <a:lnTo>
                    <a:pt x="80" y="412"/>
                  </a:lnTo>
                  <a:lnTo>
                    <a:pt x="87" y="398"/>
                  </a:lnTo>
                  <a:lnTo>
                    <a:pt x="87" y="391"/>
                  </a:lnTo>
                  <a:lnTo>
                    <a:pt x="94" y="383"/>
                  </a:lnTo>
                  <a:lnTo>
                    <a:pt x="101" y="354"/>
                  </a:lnTo>
                  <a:lnTo>
                    <a:pt x="116" y="318"/>
                  </a:lnTo>
                  <a:lnTo>
                    <a:pt x="130" y="282"/>
                  </a:lnTo>
                  <a:lnTo>
                    <a:pt x="145" y="260"/>
                  </a:lnTo>
                  <a:lnTo>
                    <a:pt x="145" y="246"/>
                  </a:lnTo>
                  <a:lnTo>
                    <a:pt x="145" y="239"/>
                  </a:lnTo>
                  <a:lnTo>
                    <a:pt x="145" y="232"/>
                  </a:lnTo>
                  <a:lnTo>
                    <a:pt x="145" y="217"/>
                  </a:lnTo>
                  <a:lnTo>
                    <a:pt x="137" y="203"/>
                  </a:lnTo>
                  <a:lnTo>
                    <a:pt x="123" y="203"/>
                  </a:lnTo>
                  <a:lnTo>
                    <a:pt x="101" y="203"/>
                  </a:lnTo>
                  <a:lnTo>
                    <a:pt x="80" y="217"/>
                  </a:lnTo>
                  <a:lnTo>
                    <a:pt x="65" y="239"/>
                  </a:lnTo>
                  <a:lnTo>
                    <a:pt x="43" y="260"/>
                  </a:lnTo>
                  <a:lnTo>
                    <a:pt x="36" y="289"/>
                  </a:lnTo>
                  <a:lnTo>
                    <a:pt x="29" y="304"/>
                  </a:lnTo>
                  <a:lnTo>
                    <a:pt x="29" y="311"/>
                  </a:lnTo>
                  <a:lnTo>
                    <a:pt x="14" y="311"/>
                  </a:lnTo>
                  <a:lnTo>
                    <a:pt x="14" y="311"/>
                  </a:lnTo>
                  <a:lnTo>
                    <a:pt x="7" y="311"/>
                  </a:lnTo>
                  <a:lnTo>
                    <a:pt x="0" y="304"/>
                  </a:lnTo>
                  <a:lnTo>
                    <a:pt x="0" y="297"/>
                  </a:lnTo>
                  <a:lnTo>
                    <a:pt x="7" y="268"/>
                  </a:lnTo>
                  <a:lnTo>
                    <a:pt x="36" y="232"/>
                  </a:lnTo>
                  <a:lnTo>
                    <a:pt x="72" y="195"/>
                  </a:lnTo>
                  <a:lnTo>
                    <a:pt x="123" y="174"/>
                  </a:lnTo>
                  <a:close/>
                  <a:moveTo>
                    <a:pt x="203" y="0"/>
                  </a:moveTo>
                  <a:lnTo>
                    <a:pt x="224" y="0"/>
                  </a:lnTo>
                  <a:lnTo>
                    <a:pt x="232" y="15"/>
                  </a:lnTo>
                  <a:lnTo>
                    <a:pt x="239" y="36"/>
                  </a:lnTo>
                  <a:lnTo>
                    <a:pt x="232" y="51"/>
                  </a:lnTo>
                  <a:lnTo>
                    <a:pt x="224" y="65"/>
                  </a:lnTo>
                  <a:lnTo>
                    <a:pt x="210" y="72"/>
                  </a:lnTo>
                  <a:lnTo>
                    <a:pt x="188" y="80"/>
                  </a:lnTo>
                  <a:lnTo>
                    <a:pt x="181" y="80"/>
                  </a:lnTo>
                  <a:lnTo>
                    <a:pt x="166" y="72"/>
                  </a:lnTo>
                  <a:lnTo>
                    <a:pt x="159" y="58"/>
                  </a:lnTo>
                  <a:lnTo>
                    <a:pt x="159" y="44"/>
                  </a:lnTo>
                  <a:lnTo>
                    <a:pt x="159" y="29"/>
                  </a:lnTo>
                  <a:lnTo>
                    <a:pt x="174" y="15"/>
                  </a:lnTo>
                  <a:lnTo>
                    <a:pt x="188" y="0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" name="Freeform 186"/>
            <p:cNvSpPr>
              <a:spLocks noEditPoints="1"/>
            </p:cNvSpPr>
            <p:nvPr/>
          </p:nvSpPr>
          <p:spPr bwMode="auto">
            <a:xfrm>
              <a:off x="11185" y="3376"/>
              <a:ext cx="369" cy="680"/>
            </a:xfrm>
            <a:custGeom>
              <a:avLst/>
              <a:gdLst/>
              <a:ahLst/>
              <a:cxnLst>
                <a:cxn ang="0">
                  <a:pos x="274" y="181"/>
                </a:cxn>
                <a:cxn ang="0">
                  <a:pos x="325" y="203"/>
                </a:cxn>
                <a:cxn ang="0">
                  <a:pos x="340" y="253"/>
                </a:cxn>
                <a:cxn ang="0">
                  <a:pos x="332" y="275"/>
                </a:cxn>
                <a:cxn ang="0">
                  <a:pos x="231" y="615"/>
                </a:cxn>
                <a:cxn ang="0">
                  <a:pos x="130" y="680"/>
                </a:cxn>
                <a:cxn ang="0">
                  <a:pos x="57" y="680"/>
                </a:cxn>
                <a:cxn ang="0">
                  <a:pos x="14" y="665"/>
                </a:cxn>
                <a:cxn ang="0">
                  <a:pos x="0" y="629"/>
                </a:cxn>
                <a:cxn ang="0">
                  <a:pos x="14" y="593"/>
                </a:cxn>
                <a:cxn ang="0">
                  <a:pos x="43" y="579"/>
                </a:cxn>
                <a:cxn ang="0">
                  <a:pos x="72" y="593"/>
                </a:cxn>
                <a:cxn ang="0">
                  <a:pos x="79" y="607"/>
                </a:cxn>
                <a:cxn ang="0">
                  <a:pos x="72" y="629"/>
                </a:cxn>
                <a:cxn ang="0">
                  <a:pos x="57" y="651"/>
                </a:cxn>
                <a:cxn ang="0">
                  <a:pos x="72" y="658"/>
                </a:cxn>
                <a:cxn ang="0">
                  <a:pos x="115" y="651"/>
                </a:cxn>
                <a:cxn ang="0">
                  <a:pos x="166" y="615"/>
                </a:cxn>
                <a:cxn ang="0">
                  <a:pos x="195" y="557"/>
                </a:cxn>
                <a:cxn ang="0">
                  <a:pos x="267" y="268"/>
                </a:cxn>
                <a:cxn ang="0">
                  <a:pos x="274" y="246"/>
                </a:cxn>
                <a:cxn ang="0">
                  <a:pos x="267" y="224"/>
                </a:cxn>
                <a:cxn ang="0">
                  <a:pos x="253" y="203"/>
                </a:cxn>
                <a:cxn ang="0">
                  <a:pos x="202" y="210"/>
                </a:cxn>
                <a:cxn ang="0">
                  <a:pos x="123" y="297"/>
                </a:cxn>
                <a:cxn ang="0">
                  <a:pos x="115" y="311"/>
                </a:cxn>
                <a:cxn ang="0">
                  <a:pos x="101" y="311"/>
                </a:cxn>
                <a:cxn ang="0">
                  <a:pos x="94" y="304"/>
                </a:cxn>
                <a:cxn ang="0">
                  <a:pos x="101" y="275"/>
                </a:cxn>
                <a:cxn ang="0">
                  <a:pos x="180" y="195"/>
                </a:cxn>
                <a:cxn ang="0">
                  <a:pos x="332" y="0"/>
                </a:cxn>
                <a:cxn ang="0">
                  <a:pos x="361" y="7"/>
                </a:cxn>
                <a:cxn ang="0">
                  <a:pos x="369" y="36"/>
                </a:cxn>
                <a:cxn ang="0">
                  <a:pos x="361" y="51"/>
                </a:cxn>
                <a:cxn ang="0">
                  <a:pos x="340" y="72"/>
                </a:cxn>
                <a:cxn ang="0">
                  <a:pos x="303" y="80"/>
                </a:cxn>
                <a:cxn ang="0">
                  <a:pos x="289" y="58"/>
                </a:cxn>
                <a:cxn ang="0">
                  <a:pos x="289" y="29"/>
                </a:cxn>
                <a:cxn ang="0">
                  <a:pos x="318" y="0"/>
                </a:cxn>
              </a:cxnLst>
              <a:rect l="0" t="0" r="r" b="b"/>
              <a:pathLst>
                <a:path w="369" h="680">
                  <a:moveTo>
                    <a:pt x="246" y="174"/>
                  </a:moveTo>
                  <a:lnTo>
                    <a:pt x="274" y="181"/>
                  </a:lnTo>
                  <a:lnTo>
                    <a:pt x="303" y="188"/>
                  </a:lnTo>
                  <a:lnTo>
                    <a:pt x="325" y="203"/>
                  </a:lnTo>
                  <a:lnTo>
                    <a:pt x="332" y="224"/>
                  </a:lnTo>
                  <a:lnTo>
                    <a:pt x="340" y="253"/>
                  </a:lnTo>
                  <a:lnTo>
                    <a:pt x="340" y="268"/>
                  </a:lnTo>
                  <a:lnTo>
                    <a:pt x="332" y="275"/>
                  </a:lnTo>
                  <a:lnTo>
                    <a:pt x="267" y="557"/>
                  </a:lnTo>
                  <a:lnTo>
                    <a:pt x="231" y="615"/>
                  </a:lnTo>
                  <a:lnTo>
                    <a:pt x="188" y="658"/>
                  </a:lnTo>
                  <a:lnTo>
                    <a:pt x="130" y="680"/>
                  </a:lnTo>
                  <a:lnTo>
                    <a:pt x="86" y="680"/>
                  </a:lnTo>
                  <a:lnTo>
                    <a:pt x="57" y="680"/>
                  </a:lnTo>
                  <a:lnTo>
                    <a:pt x="28" y="672"/>
                  </a:lnTo>
                  <a:lnTo>
                    <a:pt x="14" y="665"/>
                  </a:lnTo>
                  <a:lnTo>
                    <a:pt x="0" y="651"/>
                  </a:lnTo>
                  <a:lnTo>
                    <a:pt x="0" y="629"/>
                  </a:lnTo>
                  <a:lnTo>
                    <a:pt x="0" y="607"/>
                  </a:lnTo>
                  <a:lnTo>
                    <a:pt x="14" y="593"/>
                  </a:lnTo>
                  <a:lnTo>
                    <a:pt x="28" y="586"/>
                  </a:lnTo>
                  <a:lnTo>
                    <a:pt x="43" y="579"/>
                  </a:lnTo>
                  <a:lnTo>
                    <a:pt x="57" y="586"/>
                  </a:lnTo>
                  <a:lnTo>
                    <a:pt x="72" y="593"/>
                  </a:lnTo>
                  <a:lnTo>
                    <a:pt x="79" y="600"/>
                  </a:lnTo>
                  <a:lnTo>
                    <a:pt x="79" y="607"/>
                  </a:lnTo>
                  <a:lnTo>
                    <a:pt x="79" y="622"/>
                  </a:lnTo>
                  <a:lnTo>
                    <a:pt x="72" y="629"/>
                  </a:lnTo>
                  <a:lnTo>
                    <a:pt x="65" y="644"/>
                  </a:lnTo>
                  <a:lnTo>
                    <a:pt x="57" y="651"/>
                  </a:lnTo>
                  <a:lnTo>
                    <a:pt x="65" y="658"/>
                  </a:lnTo>
                  <a:lnTo>
                    <a:pt x="72" y="658"/>
                  </a:lnTo>
                  <a:lnTo>
                    <a:pt x="86" y="658"/>
                  </a:lnTo>
                  <a:lnTo>
                    <a:pt x="115" y="651"/>
                  </a:lnTo>
                  <a:lnTo>
                    <a:pt x="144" y="636"/>
                  </a:lnTo>
                  <a:lnTo>
                    <a:pt x="166" y="615"/>
                  </a:lnTo>
                  <a:lnTo>
                    <a:pt x="188" y="593"/>
                  </a:lnTo>
                  <a:lnTo>
                    <a:pt x="195" y="557"/>
                  </a:lnTo>
                  <a:lnTo>
                    <a:pt x="195" y="557"/>
                  </a:lnTo>
                  <a:lnTo>
                    <a:pt x="267" y="268"/>
                  </a:lnTo>
                  <a:lnTo>
                    <a:pt x="274" y="253"/>
                  </a:lnTo>
                  <a:lnTo>
                    <a:pt x="274" y="246"/>
                  </a:lnTo>
                  <a:lnTo>
                    <a:pt x="274" y="232"/>
                  </a:lnTo>
                  <a:lnTo>
                    <a:pt x="267" y="224"/>
                  </a:lnTo>
                  <a:lnTo>
                    <a:pt x="267" y="210"/>
                  </a:lnTo>
                  <a:lnTo>
                    <a:pt x="253" y="203"/>
                  </a:lnTo>
                  <a:lnTo>
                    <a:pt x="238" y="203"/>
                  </a:lnTo>
                  <a:lnTo>
                    <a:pt x="202" y="210"/>
                  </a:lnTo>
                  <a:lnTo>
                    <a:pt x="166" y="239"/>
                  </a:lnTo>
                  <a:lnTo>
                    <a:pt x="123" y="297"/>
                  </a:lnTo>
                  <a:lnTo>
                    <a:pt x="123" y="304"/>
                  </a:lnTo>
                  <a:lnTo>
                    <a:pt x="115" y="311"/>
                  </a:lnTo>
                  <a:lnTo>
                    <a:pt x="108" y="311"/>
                  </a:lnTo>
                  <a:lnTo>
                    <a:pt x="101" y="311"/>
                  </a:lnTo>
                  <a:lnTo>
                    <a:pt x="94" y="311"/>
                  </a:lnTo>
                  <a:lnTo>
                    <a:pt x="94" y="304"/>
                  </a:lnTo>
                  <a:lnTo>
                    <a:pt x="86" y="297"/>
                  </a:lnTo>
                  <a:lnTo>
                    <a:pt x="101" y="275"/>
                  </a:lnTo>
                  <a:lnTo>
                    <a:pt x="130" y="232"/>
                  </a:lnTo>
                  <a:lnTo>
                    <a:pt x="180" y="195"/>
                  </a:lnTo>
                  <a:lnTo>
                    <a:pt x="246" y="174"/>
                  </a:lnTo>
                  <a:close/>
                  <a:moveTo>
                    <a:pt x="332" y="0"/>
                  </a:moveTo>
                  <a:lnTo>
                    <a:pt x="347" y="0"/>
                  </a:lnTo>
                  <a:lnTo>
                    <a:pt x="361" y="7"/>
                  </a:lnTo>
                  <a:lnTo>
                    <a:pt x="369" y="22"/>
                  </a:lnTo>
                  <a:lnTo>
                    <a:pt x="369" y="36"/>
                  </a:lnTo>
                  <a:lnTo>
                    <a:pt x="369" y="36"/>
                  </a:lnTo>
                  <a:lnTo>
                    <a:pt x="361" y="51"/>
                  </a:lnTo>
                  <a:lnTo>
                    <a:pt x="354" y="65"/>
                  </a:lnTo>
                  <a:lnTo>
                    <a:pt x="340" y="72"/>
                  </a:lnTo>
                  <a:lnTo>
                    <a:pt x="318" y="80"/>
                  </a:lnTo>
                  <a:lnTo>
                    <a:pt x="303" y="80"/>
                  </a:lnTo>
                  <a:lnTo>
                    <a:pt x="296" y="72"/>
                  </a:lnTo>
                  <a:lnTo>
                    <a:pt x="289" y="58"/>
                  </a:lnTo>
                  <a:lnTo>
                    <a:pt x="282" y="44"/>
                  </a:lnTo>
                  <a:lnTo>
                    <a:pt x="289" y="29"/>
                  </a:lnTo>
                  <a:lnTo>
                    <a:pt x="296" y="15"/>
                  </a:lnTo>
                  <a:lnTo>
                    <a:pt x="318" y="0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" name="Freeform 187"/>
            <p:cNvSpPr>
              <a:spLocks/>
            </p:cNvSpPr>
            <p:nvPr/>
          </p:nvSpPr>
          <p:spPr bwMode="auto">
            <a:xfrm>
              <a:off x="11727" y="3232"/>
              <a:ext cx="217" cy="404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8" y="0"/>
                </a:cxn>
                <a:cxn ang="0">
                  <a:pos x="203" y="14"/>
                </a:cxn>
                <a:cxn ang="0">
                  <a:pos x="210" y="29"/>
                </a:cxn>
                <a:cxn ang="0">
                  <a:pos x="217" y="43"/>
                </a:cxn>
                <a:cxn ang="0">
                  <a:pos x="217" y="50"/>
                </a:cxn>
                <a:cxn ang="0">
                  <a:pos x="210" y="65"/>
                </a:cxn>
                <a:cxn ang="0">
                  <a:pos x="210" y="65"/>
                </a:cxn>
                <a:cxn ang="0">
                  <a:pos x="210" y="72"/>
                </a:cxn>
                <a:cxn ang="0">
                  <a:pos x="44" y="390"/>
                </a:cxn>
                <a:cxn ang="0">
                  <a:pos x="44" y="404"/>
                </a:cxn>
                <a:cxn ang="0">
                  <a:pos x="36" y="404"/>
                </a:cxn>
                <a:cxn ang="0">
                  <a:pos x="36" y="404"/>
                </a:cxn>
                <a:cxn ang="0">
                  <a:pos x="29" y="404"/>
                </a:cxn>
                <a:cxn ang="0">
                  <a:pos x="15" y="397"/>
                </a:cxn>
                <a:cxn ang="0">
                  <a:pos x="0" y="397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76"/>
                </a:cxn>
                <a:cxn ang="0">
                  <a:pos x="123" y="36"/>
                </a:cxn>
                <a:cxn ang="0">
                  <a:pos x="123" y="29"/>
                </a:cxn>
                <a:cxn ang="0">
                  <a:pos x="130" y="14"/>
                </a:cxn>
                <a:cxn ang="0">
                  <a:pos x="138" y="7"/>
                </a:cxn>
                <a:cxn ang="0">
                  <a:pos x="152" y="0"/>
                </a:cxn>
                <a:cxn ang="0">
                  <a:pos x="167" y="0"/>
                </a:cxn>
              </a:cxnLst>
              <a:rect l="0" t="0" r="r" b="b"/>
              <a:pathLst>
                <a:path w="217" h="404">
                  <a:moveTo>
                    <a:pt x="167" y="0"/>
                  </a:moveTo>
                  <a:lnTo>
                    <a:pt x="188" y="0"/>
                  </a:lnTo>
                  <a:lnTo>
                    <a:pt x="203" y="14"/>
                  </a:lnTo>
                  <a:lnTo>
                    <a:pt x="210" y="29"/>
                  </a:lnTo>
                  <a:lnTo>
                    <a:pt x="217" y="43"/>
                  </a:lnTo>
                  <a:lnTo>
                    <a:pt x="217" y="50"/>
                  </a:lnTo>
                  <a:lnTo>
                    <a:pt x="210" y="65"/>
                  </a:lnTo>
                  <a:lnTo>
                    <a:pt x="210" y="65"/>
                  </a:lnTo>
                  <a:lnTo>
                    <a:pt x="210" y="72"/>
                  </a:lnTo>
                  <a:lnTo>
                    <a:pt x="44" y="390"/>
                  </a:lnTo>
                  <a:lnTo>
                    <a:pt x="44" y="404"/>
                  </a:lnTo>
                  <a:lnTo>
                    <a:pt x="36" y="404"/>
                  </a:lnTo>
                  <a:lnTo>
                    <a:pt x="36" y="404"/>
                  </a:lnTo>
                  <a:lnTo>
                    <a:pt x="29" y="404"/>
                  </a:lnTo>
                  <a:lnTo>
                    <a:pt x="15" y="397"/>
                  </a:lnTo>
                  <a:lnTo>
                    <a:pt x="0" y="397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76"/>
                  </a:lnTo>
                  <a:lnTo>
                    <a:pt x="123" y="36"/>
                  </a:lnTo>
                  <a:lnTo>
                    <a:pt x="123" y="29"/>
                  </a:lnTo>
                  <a:lnTo>
                    <a:pt x="130" y="14"/>
                  </a:lnTo>
                  <a:lnTo>
                    <a:pt x="138" y="7"/>
                  </a:lnTo>
                  <a:lnTo>
                    <a:pt x="152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4" name="Rectangle 188"/>
            <p:cNvSpPr>
              <a:spLocks noChangeArrowheads="1"/>
            </p:cNvSpPr>
            <p:nvPr/>
          </p:nvSpPr>
          <p:spPr bwMode="auto">
            <a:xfrm>
              <a:off x="12588" y="1808"/>
              <a:ext cx="1158" cy="7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" name="Freeform 189"/>
            <p:cNvSpPr>
              <a:spLocks/>
            </p:cNvSpPr>
            <p:nvPr/>
          </p:nvSpPr>
          <p:spPr bwMode="auto">
            <a:xfrm>
              <a:off x="12610" y="2010"/>
              <a:ext cx="1006" cy="1120"/>
            </a:xfrm>
            <a:custGeom>
              <a:avLst/>
              <a:gdLst/>
              <a:ahLst/>
              <a:cxnLst>
                <a:cxn ang="0">
                  <a:pos x="630" y="14"/>
                </a:cxn>
                <a:cxn ang="0">
                  <a:pos x="847" y="116"/>
                </a:cxn>
                <a:cxn ang="0">
                  <a:pos x="970" y="289"/>
                </a:cxn>
                <a:cxn ang="0">
                  <a:pos x="970" y="520"/>
                </a:cxn>
                <a:cxn ang="0">
                  <a:pos x="847" y="745"/>
                </a:cxn>
                <a:cxn ang="0">
                  <a:pos x="738" y="932"/>
                </a:cxn>
                <a:cxn ang="0">
                  <a:pos x="832" y="1019"/>
                </a:cxn>
                <a:cxn ang="0">
                  <a:pos x="897" y="1012"/>
                </a:cxn>
                <a:cxn ang="0">
                  <a:pos x="926" y="1005"/>
                </a:cxn>
                <a:cxn ang="0">
                  <a:pos x="934" y="990"/>
                </a:cxn>
                <a:cxn ang="0">
                  <a:pos x="955" y="925"/>
                </a:cxn>
                <a:cxn ang="0">
                  <a:pos x="1006" y="860"/>
                </a:cxn>
                <a:cxn ang="0">
                  <a:pos x="702" y="1120"/>
                </a:cxn>
                <a:cxn ang="0">
                  <a:pos x="666" y="1113"/>
                </a:cxn>
                <a:cxn ang="0">
                  <a:pos x="659" y="1084"/>
                </a:cxn>
                <a:cxn ang="0">
                  <a:pos x="688" y="911"/>
                </a:cxn>
                <a:cxn ang="0">
                  <a:pos x="731" y="766"/>
                </a:cxn>
                <a:cxn ang="0">
                  <a:pos x="811" y="513"/>
                </a:cxn>
                <a:cxn ang="0">
                  <a:pos x="811" y="282"/>
                </a:cxn>
                <a:cxn ang="0">
                  <a:pos x="716" y="123"/>
                </a:cxn>
                <a:cxn ang="0">
                  <a:pos x="579" y="43"/>
                </a:cxn>
                <a:cxn ang="0">
                  <a:pos x="427" y="43"/>
                </a:cxn>
                <a:cxn ang="0">
                  <a:pos x="290" y="123"/>
                </a:cxn>
                <a:cxn ang="0">
                  <a:pos x="195" y="282"/>
                </a:cxn>
                <a:cxn ang="0">
                  <a:pos x="195" y="513"/>
                </a:cxn>
                <a:cxn ang="0">
                  <a:pos x="261" y="737"/>
                </a:cxn>
                <a:cxn ang="0">
                  <a:pos x="333" y="969"/>
                </a:cxn>
                <a:cxn ang="0">
                  <a:pos x="347" y="1106"/>
                </a:cxn>
                <a:cxn ang="0">
                  <a:pos x="326" y="1120"/>
                </a:cxn>
                <a:cxn ang="0">
                  <a:pos x="51" y="1120"/>
                </a:cxn>
                <a:cxn ang="0">
                  <a:pos x="36" y="860"/>
                </a:cxn>
                <a:cxn ang="0">
                  <a:pos x="72" y="990"/>
                </a:cxn>
                <a:cxn ang="0">
                  <a:pos x="80" y="1005"/>
                </a:cxn>
                <a:cxn ang="0">
                  <a:pos x="109" y="1012"/>
                </a:cxn>
                <a:cxn ang="0">
                  <a:pos x="174" y="1019"/>
                </a:cxn>
                <a:cxn ang="0">
                  <a:pos x="268" y="932"/>
                </a:cxn>
                <a:cxn ang="0">
                  <a:pos x="159" y="745"/>
                </a:cxn>
                <a:cxn ang="0">
                  <a:pos x="36" y="520"/>
                </a:cxn>
                <a:cxn ang="0">
                  <a:pos x="36" y="289"/>
                </a:cxn>
                <a:cxn ang="0">
                  <a:pos x="159" y="116"/>
                </a:cxn>
                <a:cxn ang="0">
                  <a:pos x="369" y="14"/>
                </a:cxn>
              </a:cxnLst>
              <a:rect l="0" t="0" r="r" b="b"/>
              <a:pathLst>
                <a:path w="1006" h="1120">
                  <a:moveTo>
                    <a:pt x="507" y="0"/>
                  </a:moveTo>
                  <a:lnTo>
                    <a:pt x="630" y="14"/>
                  </a:lnTo>
                  <a:lnTo>
                    <a:pt x="745" y="51"/>
                  </a:lnTo>
                  <a:lnTo>
                    <a:pt x="847" y="116"/>
                  </a:lnTo>
                  <a:lnTo>
                    <a:pt x="919" y="195"/>
                  </a:lnTo>
                  <a:lnTo>
                    <a:pt x="970" y="289"/>
                  </a:lnTo>
                  <a:lnTo>
                    <a:pt x="984" y="398"/>
                  </a:lnTo>
                  <a:lnTo>
                    <a:pt x="970" y="520"/>
                  </a:lnTo>
                  <a:lnTo>
                    <a:pt x="919" y="636"/>
                  </a:lnTo>
                  <a:lnTo>
                    <a:pt x="847" y="745"/>
                  </a:lnTo>
                  <a:lnTo>
                    <a:pt x="782" y="846"/>
                  </a:lnTo>
                  <a:lnTo>
                    <a:pt x="738" y="932"/>
                  </a:lnTo>
                  <a:lnTo>
                    <a:pt x="709" y="1019"/>
                  </a:lnTo>
                  <a:lnTo>
                    <a:pt x="832" y="1019"/>
                  </a:lnTo>
                  <a:lnTo>
                    <a:pt x="868" y="1019"/>
                  </a:lnTo>
                  <a:lnTo>
                    <a:pt x="897" y="1012"/>
                  </a:lnTo>
                  <a:lnTo>
                    <a:pt x="912" y="1012"/>
                  </a:lnTo>
                  <a:lnTo>
                    <a:pt x="926" y="1005"/>
                  </a:lnTo>
                  <a:lnTo>
                    <a:pt x="934" y="998"/>
                  </a:lnTo>
                  <a:lnTo>
                    <a:pt x="934" y="990"/>
                  </a:lnTo>
                  <a:lnTo>
                    <a:pt x="941" y="976"/>
                  </a:lnTo>
                  <a:lnTo>
                    <a:pt x="955" y="925"/>
                  </a:lnTo>
                  <a:lnTo>
                    <a:pt x="970" y="860"/>
                  </a:lnTo>
                  <a:lnTo>
                    <a:pt x="1006" y="860"/>
                  </a:lnTo>
                  <a:lnTo>
                    <a:pt x="955" y="1120"/>
                  </a:lnTo>
                  <a:lnTo>
                    <a:pt x="702" y="1120"/>
                  </a:lnTo>
                  <a:lnTo>
                    <a:pt x="680" y="1120"/>
                  </a:lnTo>
                  <a:lnTo>
                    <a:pt x="666" y="1113"/>
                  </a:lnTo>
                  <a:lnTo>
                    <a:pt x="659" y="1106"/>
                  </a:lnTo>
                  <a:lnTo>
                    <a:pt x="659" y="1084"/>
                  </a:lnTo>
                  <a:lnTo>
                    <a:pt x="666" y="998"/>
                  </a:lnTo>
                  <a:lnTo>
                    <a:pt x="688" y="911"/>
                  </a:lnTo>
                  <a:lnTo>
                    <a:pt x="709" y="831"/>
                  </a:lnTo>
                  <a:lnTo>
                    <a:pt x="731" y="766"/>
                  </a:lnTo>
                  <a:lnTo>
                    <a:pt x="782" y="636"/>
                  </a:lnTo>
                  <a:lnTo>
                    <a:pt x="811" y="513"/>
                  </a:lnTo>
                  <a:lnTo>
                    <a:pt x="825" y="398"/>
                  </a:lnTo>
                  <a:lnTo>
                    <a:pt x="811" y="282"/>
                  </a:lnTo>
                  <a:lnTo>
                    <a:pt x="774" y="195"/>
                  </a:lnTo>
                  <a:lnTo>
                    <a:pt x="716" y="123"/>
                  </a:lnTo>
                  <a:lnTo>
                    <a:pt x="651" y="72"/>
                  </a:lnTo>
                  <a:lnTo>
                    <a:pt x="579" y="43"/>
                  </a:lnTo>
                  <a:lnTo>
                    <a:pt x="499" y="36"/>
                  </a:lnTo>
                  <a:lnTo>
                    <a:pt x="427" y="43"/>
                  </a:lnTo>
                  <a:lnTo>
                    <a:pt x="355" y="72"/>
                  </a:lnTo>
                  <a:lnTo>
                    <a:pt x="290" y="123"/>
                  </a:lnTo>
                  <a:lnTo>
                    <a:pt x="232" y="188"/>
                  </a:lnTo>
                  <a:lnTo>
                    <a:pt x="195" y="282"/>
                  </a:lnTo>
                  <a:lnTo>
                    <a:pt x="181" y="398"/>
                  </a:lnTo>
                  <a:lnTo>
                    <a:pt x="195" y="513"/>
                  </a:lnTo>
                  <a:lnTo>
                    <a:pt x="224" y="629"/>
                  </a:lnTo>
                  <a:lnTo>
                    <a:pt x="261" y="737"/>
                  </a:lnTo>
                  <a:lnTo>
                    <a:pt x="297" y="846"/>
                  </a:lnTo>
                  <a:lnTo>
                    <a:pt x="333" y="969"/>
                  </a:lnTo>
                  <a:lnTo>
                    <a:pt x="347" y="1084"/>
                  </a:lnTo>
                  <a:lnTo>
                    <a:pt x="347" y="1106"/>
                  </a:lnTo>
                  <a:lnTo>
                    <a:pt x="340" y="1113"/>
                  </a:lnTo>
                  <a:lnTo>
                    <a:pt x="326" y="1120"/>
                  </a:lnTo>
                  <a:lnTo>
                    <a:pt x="304" y="1120"/>
                  </a:lnTo>
                  <a:lnTo>
                    <a:pt x="51" y="1120"/>
                  </a:lnTo>
                  <a:lnTo>
                    <a:pt x="0" y="860"/>
                  </a:lnTo>
                  <a:lnTo>
                    <a:pt x="36" y="860"/>
                  </a:lnTo>
                  <a:lnTo>
                    <a:pt x="65" y="983"/>
                  </a:lnTo>
                  <a:lnTo>
                    <a:pt x="72" y="990"/>
                  </a:lnTo>
                  <a:lnTo>
                    <a:pt x="72" y="998"/>
                  </a:lnTo>
                  <a:lnTo>
                    <a:pt x="80" y="1005"/>
                  </a:lnTo>
                  <a:lnTo>
                    <a:pt x="94" y="1012"/>
                  </a:lnTo>
                  <a:lnTo>
                    <a:pt x="109" y="1012"/>
                  </a:lnTo>
                  <a:lnTo>
                    <a:pt x="138" y="1019"/>
                  </a:lnTo>
                  <a:lnTo>
                    <a:pt x="174" y="1019"/>
                  </a:lnTo>
                  <a:lnTo>
                    <a:pt x="297" y="1019"/>
                  </a:lnTo>
                  <a:lnTo>
                    <a:pt x="268" y="932"/>
                  </a:lnTo>
                  <a:lnTo>
                    <a:pt x="224" y="846"/>
                  </a:lnTo>
                  <a:lnTo>
                    <a:pt x="159" y="745"/>
                  </a:lnTo>
                  <a:lnTo>
                    <a:pt x="87" y="636"/>
                  </a:lnTo>
                  <a:lnTo>
                    <a:pt x="36" y="520"/>
                  </a:lnTo>
                  <a:lnTo>
                    <a:pt x="15" y="398"/>
                  </a:lnTo>
                  <a:lnTo>
                    <a:pt x="36" y="289"/>
                  </a:lnTo>
                  <a:lnTo>
                    <a:pt x="80" y="195"/>
                  </a:lnTo>
                  <a:lnTo>
                    <a:pt x="159" y="116"/>
                  </a:lnTo>
                  <a:lnTo>
                    <a:pt x="253" y="51"/>
                  </a:lnTo>
                  <a:lnTo>
                    <a:pt x="369" y="14"/>
                  </a:lnTo>
                  <a:lnTo>
                    <a:pt x="5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" name="Rectangle 190"/>
            <p:cNvSpPr>
              <a:spLocks noChangeArrowheads="1"/>
            </p:cNvSpPr>
            <p:nvPr/>
          </p:nvSpPr>
          <p:spPr bwMode="auto">
            <a:xfrm>
              <a:off x="12588" y="3253"/>
              <a:ext cx="1158" cy="7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" name="Freeform 191"/>
            <p:cNvSpPr>
              <a:spLocks/>
            </p:cNvSpPr>
            <p:nvPr/>
          </p:nvSpPr>
          <p:spPr bwMode="auto">
            <a:xfrm>
              <a:off x="13847" y="1938"/>
              <a:ext cx="370" cy="1590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2" y="0"/>
                </a:cxn>
                <a:cxn ang="0">
                  <a:pos x="370" y="7"/>
                </a:cxn>
                <a:cxn ang="0">
                  <a:pos x="370" y="14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62" y="29"/>
                </a:cxn>
                <a:cxn ang="0">
                  <a:pos x="348" y="43"/>
                </a:cxn>
                <a:cxn ang="0">
                  <a:pos x="247" y="173"/>
                </a:cxn>
                <a:cxn ang="0">
                  <a:pos x="174" y="310"/>
                </a:cxn>
                <a:cxn ang="0">
                  <a:pos x="131" y="470"/>
                </a:cxn>
                <a:cxn ang="0">
                  <a:pos x="102" y="629"/>
                </a:cxn>
                <a:cxn ang="0">
                  <a:pos x="95" y="795"/>
                </a:cxn>
                <a:cxn ang="0">
                  <a:pos x="102" y="918"/>
                </a:cxn>
                <a:cxn ang="0">
                  <a:pos x="116" y="1048"/>
                </a:cxn>
                <a:cxn ang="0">
                  <a:pos x="145" y="1185"/>
                </a:cxn>
                <a:cxn ang="0">
                  <a:pos x="189" y="1308"/>
                </a:cxn>
                <a:cxn ang="0">
                  <a:pos x="254" y="1431"/>
                </a:cxn>
                <a:cxn ang="0">
                  <a:pos x="348" y="1539"/>
                </a:cxn>
                <a:cxn ang="0">
                  <a:pos x="355" y="1554"/>
                </a:cxn>
                <a:cxn ang="0">
                  <a:pos x="370" y="1561"/>
                </a:cxn>
                <a:cxn ang="0">
                  <a:pos x="370" y="1568"/>
                </a:cxn>
                <a:cxn ang="0">
                  <a:pos x="370" y="1568"/>
                </a:cxn>
                <a:cxn ang="0">
                  <a:pos x="370" y="1576"/>
                </a:cxn>
                <a:cxn ang="0">
                  <a:pos x="370" y="1576"/>
                </a:cxn>
                <a:cxn ang="0">
                  <a:pos x="370" y="1583"/>
                </a:cxn>
                <a:cxn ang="0">
                  <a:pos x="362" y="1590"/>
                </a:cxn>
                <a:cxn ang="0">
                  <a:pos x="355" y="1590"/>
                </a:cxn>
                <a:cxn ang="0">
                  <a:pos x="333" y="1576"/>
                </a:cxn>
                <a:cxn ang="0">
                  <a:pos x="290" y="1539"/>
                </a:cxn>
                <a:cxn ang="0">
                  <a:pos x="232" y="1482"/>
                </a:cxn>
                <a:cxn ang="0">
                  <a:pos x="167" y="1395"/>
                </a:cxn>
                <a:cxn ang="0">
                  <a:pos x="109" y="1286"/>
                </a:cxn>
                <a:cxn ang="0">
                  <a:pos x="44" y="1113"/>
                </a:cxn>
                <a:cxn ang="0">
                  <a:pos x="8" y="939"/>
                </a:cxn>
                <a:cxn ang="0">
                  <a:pos x="0" y="795"/>
                </a:cxn>
                <a:cxn ang="0">
                  <a:pos x="8" y="650"/>
                </a:cxn>
                <a:cxn ang="0">
                  <a:pos x="44" y="484"/>
                </a:cxn>
                <a:cxn ang="0">
                  <a:pos x="102" y="310"/>
                </a:cxn>
                <a:cxn ang="0">
                  <a:pos x="167" y="202"/>
                </a:cxn>
                <a:cxn ang="0">
                  <a:pos x="225" y="115"/>
                </a:cxn>
                <a:cxn ang="0">
                  <a:pos x="290" y="50"/>
                </a:cxn>
                <a:cxn ang="0">
                  <a:pos x="333" y="14"/>
                </a:cxn>
                <a:cxn ang="0">
                  <a:pos x="355" y="0"/>
                </a:cxn>
              </a:cxnLst>
              <a:rect l="0" t="0" r="r" b="b"/>
              <a:pathLst>
                <a:path w="370" h="1590">
                  <a:moveTo>
                    <a:pt x="355" y="0"/>
                  </a:moveTo>
                  <a:lnTo>
                    <a:pt x="362" y="0"/>
                  </a:lnTo>
                  <a:lnTo>
                    <a:pt x="370" y="7"/>
                  </a:lnTo>
                  <a:lnTo>
                    <a:pt x="370" y="14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62" y="29"/>
                  </a:lnTo>
                  <a:lnTo>
                    <a:pt x="348" y="43"/>
                  </a:lnTo>
                  <a:lnTo>
                    <a:pt x="247" y="173"/>
                  </a:lnTo>
                  <a:lnTo>
                    <a:pt x="174" y="310"/>
                  </a:lnTo>
                  <a:lnTo>
                    <a:pt x="131" y="470"/>
                  </a:lnTo>
                  <a:lnTo>
                    <a:pt x="102" y="629"/>
                  </a:lnTo>
                  <a:lnTo>
                    <a:pt x="95" y="795"/>
                  </a:lnTo>
                  <a:lnTo>
                    <a:pt x="102" y="918"/>
                  </a:lnTo>
                  <a:lnTo>
                    <a:pt x="116" y="1048"/>
                  </a:lnTo>
                  <a:lnTo>
                    <a:pt x="145" y="1185"/>
                  </a:lnTo>
                  <a:lnTo>
                    <a:pt x="189" y="1308"/>
                  </a:lnTo>
                  <a:lnTo>
                    <a:pt x="254" y="1431"/>
                  </a:lnTo>
                  <a:lnTo>
                    <a:pt x="348" y="1539"/>
                  </a:lnTo>
                  <a:lnTo>
                    <a:pt x="355" y="1554"/>
                  </a:lnTo>
                  <a:lnTo>
                    <a:pt x="370" y="1561"/>
                  </a:lnTo>
                  <a:lnTo>
                    <a:pt x="370" y="1568"/>
                  </a:lnTo>
                  <a:lnTo>
                    <a:pt x="370" y="1568"/>
                  </a:lnTo>
                  <a:lnTo>
                    <a:pt x="370" y="1576"/>
                  </a:lnTo>
                  <a:lnTo>
                    <a:pt x="370" y="1576"/>
                  </a:lnTo>
                  <a:lnTo>
                    <a:pt x="370" y="1583"/>
                  </a:lnTo>
                  <a:lnTo>
                    <a:pt x="362" y="1590"/>
                  </a:lnTo>
                  <a:lnTo>
                    <a:pt x="355" y="1590"/>
                  </a:lnTo>
                  <a:lnTo>
                    <a:pt x="333" y="1576"/>
                  </a:lnTo>
                  <a:lnTo>
                    <a:pt x="290" y="1539"/>
                  </a:lnTo>
                  <a:lnTo>
                    <a:pt x="232" y="1482"/>
                  </a:lnTo>
                  <a:lnTo>
                    <a:pt x="167" y="1395"/>
                  </a:lnTo>
                  <a:lnTo>
                    <a:pt x="109" y="1286"/>
                  </a:lnTo>
                  <a:lnTo>
                    <a:pt x="44" y="1113"/>
                  </a:lnTo>
                  <a:lnTo>
                    <a:pt x="8" y="939"/>
                  </a:lnTo>
                  <a:lnTo>
                    <a:pt x="0" y="795"/>
                  </a:lnTo>
                  <a:lnTo>
                    <a:pt x="8" y="650"/>
                  </a:lnTo>
                  <a:lnTo>
                    <a:pt x="44" y="484"/>
                  </a:lnTo>
                  <a:lnTo>
                    <a:pt x="102" y="310"/>
                  </a:lnTo>
                  <a:lnTo>
                    <a:pt x="167" y="202"/>
                  </a:lnTo>
                  <a:lnTo>
                    <a:pt x="225" y="115"/>
                  </a:lnTo>
                  <a:lnTo>
                    <a:pt x="290" y="50"/>
                  </a:lnTo>
                  <a:lnTo>
                    <a:pt x="333" y="14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8" name="Freeform 192"/>
            <p:cNvSpPr>
              <a:spLocks/>
            </p:cNvSpPr>
            <p:nvPr/>
          </p:nvSpPr>
          <p:spPr bwMode="auto">
            <a:xfrm>
              <a:off x="14369" y="2046"/>
              <a:ext cx="962" cy="1084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499" y="0"/>
                </a:cxn>
                <a:cxn ang="0">
                  <a:pos x="665" y="0"/>
                </a:cxn>
                <a:cxn ang="0">
                  <a:pos x="745" y="0"/>
                </a:cxn>
                <a:cxn ang="0">
                  <a:pos x="759" y="7"/>
                </a:cxn>
                <a:cxn ang="0">
                  <a:pos x="759" y="29"/>
                </a:cxn>
                <a:cxn ang="0">
                  <a:pos x="745" y="43"/>
                </a:cxn>
                <a:cxn ang="0">
                  <a:pos x="701" y="43"/>
                </a:cxn>
                <a:cxn ang="0">
                  <a:pos x="586" y="58"/>
                </a:cxn>
                <a:cxn ang="0">
                  <a:pos x="542" y="94"/>
                </a:cxn>
                <a:cxn ang="0">
                  <a:pos x="535" y="123"/>
                </a:cxn>
                <a:cxn ang="0">
                  <a:pos x="311" y="998"/>
                </a:cxn>
                <a:cxn ang="0">
                  <a:pos x="311" y="1012"/>
                </a:cxn>
                <a:cxn ang="0">
                  <a:pos x="311" y="1027"/>
                </a:cxn>
                <a:cxn ang="0">
                  <a:pos x="332" y="1034"/>
                </a:cxn>
                <a:cxn ang="0">
                  <a:pos x="622" y="1027"/>
                </a:cxn>
                <a:cxn ang="0">
                  <a:pos x="774" y="954"/>
                </a:cxn>
                <a:cxn ang="0">
                  <a:pos x="861" y="839"/>
                </a:cxn>
                <a:cxn ang="0">
                  <a:pos x="919" y="709"/>
                </a:cxn>
                <a:cxn ang="0">
                  <a:pos x="926" y="680"/>
                </a:cxn>
                <a:cxn ang="0">
                  <a:pos x="947" y="672"/>
                </a:cxn>
                <a:cxn ang="0">
                  <a:pos x="962" y="680"/>
                </a:cxn>
                <a:cxn ang="0">
                  <a:pos x="962" y="694"/>
                </a:cxn>
                <a:cxn ang="0">
                  <a:pos x="962" y="701"/>
                </a:cxn>
                <a:cxn ang="0">
                  <a:pos x="832" y="1055"/>
                </a:cxn>
                <a:cxn ang="0">
                  <a:pos x="817" y="1077"/>
                </a:cxn>
                <a:cxn ang="0">
                  <a:pos x="781" y="1084"/>
                </a:cxn>
                <a:cxn ang="0">
                  <a:pos x="21" y="1084"/>
                </a:cxn>
                <a:cxn ang="0">
                  <a:pos x="0" y="1077"/>
                </a:cxn>
                <a:cxn ang="0">
                  <a:pos x="0" y="1048"/>
                </a:cxn>
                <a:cxn ang="0">
                  <a:pos x="14" y="1034"/>
                </a:cxn>
                <a:cxn ang="0">
                  <a:pos x="43" y="1034"/>
                </a:cxn>
                <a:cxn ang="0">
                  <a:pos x="159" y="1019"/>
                </a:cxn>
                <a:cxn ang="0">
                  <a:pos x="188" y="962"/>
                </a:cxn>
                <a:cxn ang="0">
                  <a:pos x="405" y="87"/>
                </a:cxn>
                <a:cxn ang="0">
                  <a:pos x="412" y="72"/>
                </a:cxn>
                <a:cxn ang="0">
                  <a:pos x="398" y="58"/>
                </a:cxn>
                <a:cxn ang="0">
                  <a:pos x="369" y="51"/>
                </a:cxn>
                <a:cxn ang="0">
                  <a:pos x="325" y="43"/>
                </a:cxn>
                <a:cxn ang="0">
                  <a:pos x="303" y="43"/>
                </a:cxn>
                <a:cxn ang="0">
                  <a:pos x="267" y="43"/>
                </a:cxn>
                <a:cxn ang="0">
                  <a:pos x="260" y="29"/>
                </a:cxn>
                <a:cxn ang="0">
                  <a:pos x="267" y="7"/>
                </a:cxn>
                <a:cxn ang="0">
                  <a:pos x="282" y="0"/>
                </a:cxn>
              </a:cxnLst>
              <a:rect l="0" t="0" r="r" b="b"/>
              <a:pathLst>
                <a:path w="962" h="1084">
                  <a:moveTo>
                    <a:pt x="289" y="0"/>
                  </a:moveTo>
                  <a:lnTo>
                    <a:pt x="354" y="0"/>
                  </a:lnTo>
                  <a:lnTo>
                    <a:pt x="434" y="0"/>
                  </a:lnTo>
                  <a:lnTo>
                    <a:pt x="499" y="0"/>
                  </a:lnTo>
                  <a:lnTo>
                    <a:pt x="571" y="0"/>
                  </a:lnTo>
                  <a:lnTo>
                    <a:pt x="665" y="0"/>
                  </a:lnTo>
                  <a:lnTo>
                    <a:pt x="738" y="0"/>
                  </a:lnTo>
                  <a:lnTo>
                    <a:pt x="745" y="0"/>
                  </a:lnTo>
                  <a:lnTo>
                    <a:pt x="752" y="0"/>
                  </a:lnTo>
                  <a:lnTo>
                    <a:pt x="759" y="7"/>
                  </a:lnTo>
                  <a:lnTo>
                    <a:pt x="767" y="15"/>
                  </a:lnTo>
                  <a:lnTo>
                    <a:pt x="759" y="29"/>
                  </a:lnTo>
                  <a:lnTo>
                    <a:pt x="759" y="36"/>
                  </a:lnTo>
                  <a:lnTo>
                    <a:pt x="745" y="43"/>
                  </a:lnTo>
                  <a:lnTo>
                    <a:pt x="730" y="43"/>
                  </a:lnTo>
                  <a:lnTo>
                    <a:pt x="701" y="43"/>
                  </a:lnTo>
                  <a:lnTo>
                    <a:pt x="629" y="51"/>
                  </a:lnTo>
                  <a:lnTo>
                    <a:pt x="586" y="58"/>
                  </a:lnTo>
                  <a:lnTo>
                    <a:pt x="557" y="72"/>
                  </a:lnTo>
                  <a:lnTo>
                    <a:pt x="542" y="94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318" y="983"/>
                  </a:lnTo>
                  <a:lnTo>
                    <a:pt x="311" y="998"/>
                  </a:lnTo>
                  <a:lnTo>
                    <a:pt x="311" y="1005"/>
                  </a:lnTo>
                  <a:lnTo>
                    <a:pt x="311" y="1012"/>
                  </a:lnTo>
                  <a:lnTo>
                    <a:pt x="311" y="1019"/>
                  </a:lnTo>
                  <a:lnTo>
                    <a:pt x="311" y="1027"/>
                  </a:lnTo>
                  <a:lnTo>
                    <a:pt x="318" y="1034"/>
                  </a:lnTo>
                  <a:lnTo>
                    <a:pt x="332" y="1034"/>
                  </a:lnTo>
                  <a:lnTo>
                    <a:pt x="513" y="1034"/>
                  </a:lnTo>
                  <a:lnTo>
                    <a:pt x="622" y="1027"/>
                  </a:lnTo>
                  <a:lnTo>
                    <a:pt x="709" y="998"/>
                  </a:lnTo>
                  <a:lnTo>
                    <a:pt x="774" y="954"/>
                  </a:lnTo>
                  <a:lnTo>
                    <a:pt x="824" y="896"/>
                  </a:lnTo>
                  <a:lnTo>
                    <a:pt x="861" y="839"/>
                  </a:lnTo>
                  <a:lnTo>
                    <a:pt x="890" y="774"/>
                  </a:lnTo>
                  <a:lnTo>
                    <a:pt x="919" y="709"/>
                  </a:lnTo>
                  <a:lnTo>
                    <a:pt x="926" y="694"/>
                  </a:lnTo>
                  <a:lnTo>
                    <a:pt x="926" y="680"/>
                  </a:lnTo>
                  <a:lnTo>
                    <a:pt x="933" y="672"/>
                  </a:lnTo>
                  <a:lnTo>
                    <a:pt x="947" y="672"/>
                  </a:lnTo>
                  <a:lnTo>
                    <a:pt x="955" y="672"/>
                  </a:lnTo>
                  <a:lnTo>
                    <a:pt x="962" y="680"/>
                  </a:lnTo>
                  <a:lnTo>
                    <a:pt x="962" y="687"/>
                  </a:lnTo>
                  <a:lnTo>
                    <a:pt x="962" y="694"/>
                  </a:lnTo>
                  <a:lnTo>
                    <a:pt x="962" y="694"/>
                  </a:lnTo>
                  <a:lnTo>
                    <a:pt x="962" y="701"/>
                  </a:lnTo>
                  <a:lnTo>
                    <a:pt x="955" y="716"/>
                  </a:lnTo>
                  <a:lnTo>
                    <a:pt x="832" y="1055"/>
                  </a:lnTo>
                  <a:lnTo>
                    <a:pt x="824" y="1070"/>
                  </a:lnTo>
                  <a:lnTo>
                    <a:pt x="817" y="1077"/>
                  </a:lnTo>
                  <a:lnTo>
                    <a:pt x="803" y="1084"/>
                  </a:lnTo>
                  <a:lnTo>
                    <a:pt x="781" y="1084"/>
                  </a:lnTo>
                  <a:lnTo>
                    <a:pt x="43" y="1084"/>
                  </a:lnTo>
                  <a:lnTo>
                    <a:pt x="21" y="1084"/>
                  </a:lnTo>
                  <a:lnTo>
                    <a:pt x="14" y="1084"/>
                  </a:lnTo>
                  <a:lnTo>
                    <a:pt x="0" y="1077"/>
                  </a:lnTo>
                  <a:lnTo>
                    <a:pt x="0" y="1070"/>
                  </a:lnTo>
                  <a:lnTo>
                    <a:pt x="0" y="1048"/>
                  </a:lnTo>
                  <a:lnTo>
                    <a:pt x="7" y="1041"/>
                  </a:lnTo>
                  <a:lnTo>
                    <a:pt x="14" y="1034"/>
                  </a:lnTo>
                  <a:lnTo>
                    <a:pt x="28" y="1034"/>
                  </a:lnTo>
                  <a:lnTo>
                    <a:pt x="43" y="1034"/>
                  </a:lnTo>
                  <a:lnTo>
                    <a:pt x="115" y="1034"/>
                  </a:lnTo>
                  <a:lnTo>
                    <a:pt x="159" y="1019"/>
                  </a:lnTo>
                  <a:lnTo>
                    <a:pt x="173" y="998"/>
                  </a:lnTo>
                  <a:lnTo>
                    <a:pt x="188" y="962"/>
                  </a:lnTo>
                  <a:lnTo>
                    <a:pt x="398" y="109"/>
                  </a:lnTo>
                  <a:lnTo>
                    <a:pt x="405" y="87"/>
                  </a:lnTo>
                  <a:lnTo>
                    <a:pt x="405" y="80"/>
                  </a:lnTo>
                  <a:lnTo>
                    <a:pt x="412" y="72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83" y="51"/>
                  </a:lnTo>
                  <a:lnTo>
                    <a:pt x="369" y="51"/>
                  </a:lnTo>
                  <a:lnTo>
                    <a:pt x="347" y="51"/>
                  </a:lnTo>
                  <a:lnTo>
                    <a:pt x="325" y="43"/>
                  </a:lnTo>
                  <a:lnTo>
                    <a:pt x="311" y="43"/>
                  </a:lnTo>
                  <a:lnTo>
                    <a:pt x="303" y="43"/>
                  </a:lnTo>
                  <a:lnTo>
                    <a:pt x="282" y="43"/>
                  </a:lnTo>
                  <a:lnTo>
                    <a:pt x="267" y="43"/>
                  </a:lnTo>
                  <a:lnTo>
                    <a:pt x="260" y="36"/>
                  </a:lnTo>
                  <a:lnTo>
                    <a:pt x="260" y="29"/>
                  </a:lnTo>
                  <a:lnTo>
                    <a:pt x="260" y="15"/>
                  </a:lnTo>
                  <a:lnTo>
                    <a:pt x="267" y="7"/>
                  </a:lnTo>
                  <a:lnTo>
                    <a:pt x="274" y="0"/>
                  </a:lnTo>
                  <a:lnTo>
                    <a:pt x="282" y="0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" name="Freeform 193"/>
            <p:cNvSpPr>
              <a:spLocks noEditPoints="1"/>
            </p:cNvSpPr>
            <p:nvPr/>
          </p:nvSpPr>
          <p:spPr bwMode="auto">
            <a:xfrm>
              <a:off x="15519" y="2856"/>
              <a:ext cx="666" cy="744"/>
            </a:xfrm>
            <a:custGeom>
              <a:avLst/>
              <a:gdLst/>
              <a:ahLst/>
              <a:cxnLst>
                <a:cxn ang="0">
                  <a:pos x="58" y="506"/>
                </a:cxn>
                <a:cxn ang="0">
                  <a:pos x="36" y="636"/>
                </a:cxn>
                <a:cxn ang="0">
                  <a:pos x="44" y="686"/>
                </a:cxn>
                <a:cxn ang="0">
                  <a:pos x="72" y="715"/>
                </a:cxn>
                <a:cxn ang="0">
                  <a:pos x="138" y="694"/>
                </a:cxn>
                <a:cxn ang="0">
                  <a:pos x="181" y="600"/>
                </a:cxn>
                <a:cxn ang="0">
                  <a:pos x="181" y="564"/>
                </a:cxn>
                <a:cxn ang="0">
                  <a:pos x="123" y="499"/>
                </a:cxn>
                <a:cxn ang="0">
                  <a:pos x="72" y="448"/>
                </a:cxn>
                <a:cxn ang="0">
                  <a:pos x="203" y="0"/>
                </a:cxn>
                <a:cxn ang="0">
                  <a:pos x="210" y="14"/>
                </a:cxn>
                <a:cxn ang="0">
                  <a:pos x="203" y="21"/>
                </a:cxn>
                <a:cxn ang="0">
                  <a:pos x="195" y="29"/>
                </a:cxn>
                <a:cxn ang="0">
                  <a:pos x="94" y="115"/>
                </a:cxn>
                <a:cxn ang="0">
                  <a:pos x="58" y="260"/>
                </a:cxn>
                <a:cxn ang="0">
                  <a:pos x="65" y="296"/>
                </a:cxn>
                <a:cxn ang="0">
                  <a:pos x="87" y="332"/>
                </a:cxn>
                <a:cxn ang="0">
                  <a:pos x="268" y="123"/>
                </a:cxn>
                <a:cxn ang="0">
                  <a:pos x="492" y="43"/>
                </a:cxn>
                <a:cxn ang="0">
                  <a:pos x="622" y="94"/>
                </a:cxn>
                <a:cxn ang="0">
                  <a:pos x="666" y="224"/>
                </a:cxn>
                <a:cxn ang="0">
                  <a:pos x="608" y="390"/>
                </a:cxn>
                <a:cxn ang="0">
                  <a:pos x="470" y="499"/>
                </a:cxn>
                <a:cxn ang="0">
                  <a:pos x="355" y="513"/>
                </a:cxn>
                <a:cxn ang="0">
                  <a:pos x="304" y="484"/>
                </a:cxn>
                <a:cxn ang="0">
                  <a:pos x="275" y="441"/>
                </a:cxn>
                <a:cxn ang="0">
                  <a:pos x="275" y="405"/>
                </a:cxn>
                <a:cxn ang="0">
                  <a:pos x="282" y="376"/>
                </a:cxn>
                <a:cxn ang="0">
                  <a:pos x="311" y="361"/>
                </a:cxn>
                <a:cxn ang="0">
                  <a:pos x="326" y="368"/>
                </a:cxn>
                <a:cxn ang="0">
                  <a:pos x="333" y="390"/>
                </a:cxn>
                <a:cxn ang="0">
                  <a:pos x="326" y="412"/>
                </a:cxn>
                <a:cxn ang="0">
                  <a:pos x="318" y="441"/>
                </a:cxn>
                <a:cxn ang="0">
                  <a:pos x="347" y="477"/>
                </a:cxn>
                <a:cxn ang="0">
                  <a:pos x="391" y="484"/>
                </a:cxn>
                <a:cxn ang="0">
                  <a:pos x="478" y="448"/>
                </a:cxn>
                <a:cxn ang="0">
                  <a:pos x="557" y="325"/>
                </a:cxn>
                <a:cxn ang="0">
                  <a:pos x="586" y="188"/>
                </a:cxn>
                <a:cxn ang="0">
                  <a:pos x="572" y="130"/>
                </a:cxn>
                <a:cxn ang="0">
                  <a:pos x="543" y="94"/>
                </a:cxn>
                <a:cxn ang="0">
                  <a:pos x="492" y="79"/>
                </a:cxn>
                <a:cxn ang="0">
                  <a:pos x="290" y="152"/>
                </a:cxn>
                <a:cxn ang="0">
                  <a:pos x="109" y="361"/>
                </a:cxn>
                <a:cxn ang="0">
                  <a:pos x="123" y="376"/>
                </a:cxn>
                <a:cxn ang="0">
                  <a:pos x="159" y="419"/>
                </a:cxn>
                <a:cxn ang="0">
                  <a:pos x="188" y="448"/>
                </a:cxn>
                <a:cxn ang="0">
                  <a:pos x="224" y="491"/>
                </a:cxn>
                <a:cxn ang="0">
                  <a:pos x="239" y="520"/>
                </a:cxn>
                <a:cxn ang="0">
                  <a:pos x="246" y="564"/>
                </a:cxn>
                <a:cxn ang="0">
                  <a:pos x="195" y="686"/>
                </a:cxn>
                <a:cxn ang="0">
                  <a:pos x="87" y="744"/>
                </a:cxn>
                <a:cxn ang="0">
                  <a:pos x="44" y="730"/>
                </a:cxn>
                <a:cxn ang="0">
                  <a:pos x="15" y="708"/>
                </a:cxn>
                <a:cxn ang="0">
                  <a:pos x="0" y="672"/>
                </a:cxn>
                <a:cxn ang="0">
                  <a:pos x="0" y="643"/>
                </a:cxn>
                <a:cxn ang="0">
                  <a:pos x="7" y="556"/>
                </a:cxn>
                <a:cxn ang="0">
                  <a:pos x="44" y="412"/>
                </a:cxn>
                <a:cxn ang="0">
                  <a:pos x="7" y="354"/>
                </a:cxn>
                <a:cxn ang="0">
                  <a:pos x="15" y="202"/>
                </a:cxn>
                <a:cxn ang="0">
                  <a:pos x="87" y="58"/>
                </a:cxn>
                <a:cxn ang="0">
                  <a:pos x="195" y="0"/>
                </a:cxn>
              </a:cxnLst>
              <a:rect l="0" t="0" r="r" b="b"/>
              <a:pathLst>
                <a:path w="666" h="744">
                  <a:moveTo>
                    <a:pt x="72" y="448"/>
                  </a:moveTo>
                  <a:lnTo>
                    <a:pt x="58" y="506"/>
                  </a:lnTo>
                  <a:lnTo>
                    <a:pt x="44" y="571"/>
                  </a:lnTo>
                  <a:lnTo>
                    <a:pt x="36" y="636"/>
                  </a:lnTo>
                  <a:lnTo>
                    <a:pt x="36" y="665"/>
                  </a:lnTo>
                  <a:lnTo>
                    <a:pt x="44" y="686"/>
                  </a:lnTo>
                  <a:lnTo>
                    <a:pt x="58" y="701"/>
                  </a:lnTo>
                  <a:lnTo>
                    <a:pt x="72" y="715"/>
                  </a:lnTo>
                  <a:lnTo>
                    <a:pt x="87" y="715"/>
                  </a:lnTo>
                  <a:lnTo>
                    <a:pt x="138" y="694"/>
                  </a:lnTo>
                  <a:lnTo>
                    <a:pt x="174" y="650"/>
                  </a:lnTo>
                  <a:lnTo>
                    <a:pt x="181" y="600"/>
                  </a:lnTo>
                  <a:lnTo>
                    <a:pt x="181" y="578"/>
                  </a:lnTo>
                  <a:lnTo>
                    <a:pt x="181" y="564"/>
                  </a:lnTo>
                  <a:lnTo>
                    <a:pt x="167" y="556"/>
                  </a:lnTo>
                  <a:lnTo>
                    <a:pt x="123" y="499"/>
                  </a:lnTo>
                  <a:lnTo>
                    <a:pt x="72" y="448"/>
                  </a:lnTo>
                  <a:lnTo>
                    <a:pt x="72" y="448"/>
                  </a:lnTo>
                  <a:close/>
                  <a:moveTo>
                    <a:pt x="195" y="0"/>
                  </a:moveTo>
                  <a:lnTo>
                    <a:pt x="203" y="0"/>
                  </a:lnTo>
                  <a:lnTo>
                    <a:pt x="210" y="0"/>
                  </a:lnTo>
                  <a:lnTo>
                    <a:pt x="210" y="14"/>
                  </a:lnTo>
                  <a:lnTo>
                    <a:pt x="210" y="21"/>
                  </a:lnTo>
                  <a:lnTo>
                    <a:pt x="203" y="21"/>
                  </a:lnTo>
                  <a:lnTo>
                    <a:pt x="203" y="29"/>
                  </a:lnTo>
                  <a:lnTo>
                    <a:pt x="195" y="29"/>
                  </a:lnTo>
                  <a:lnTo>
                    <a:pt x="138" y="58"/>
                  </a:lnTo>
                  <a:lnTo>
                    <a:pt x="94" y="115"/>
                  </a:lnTo>
                  <a:lnTo>
                    <a:pt x="72" y="188"/>
                  </a:lnTo>
                  <a:lnTo>
                    <a:pt x="58" y="260"/>
                  </a:lnTo>
                  <a:lnTo>
                    <a:pt x="58" y="274"/>
                  </a:lnTo>
                  <a:lnTo>
                    <a:pt x="65" y="296"/>
                  </a:lnTo>
                  <a:lnTo>
                    <a:pt x="72" y="318"/>
                  </a:lnTo>
                  <a:lnTo>
                    <a:pt x="87" y="332"/>
                  </a:lnTo>
                  <a:lnTo>
                    <a:pt x="167" y="217"/>
                  </a:lnTo>
                  <a:lnTo>
                    <a:pt x="268" y="123"/>
                  </a:lnTo>
                  <a:lnTo>
                    <a:pt x="376" y="65"/>
                  </a:lnTo>
                  <a:lnTo>
                    <a:pt x="492" y="43"/>
                  </a:lnTo>
                  <a:lnTo>
                    <a:pt x="565" y="58"/>
                  </a:lnTo>
                  <a:lnTo>
                    <a:pt x="622" y="94"/>
                  </a:lnTo>
                  <a:lnTo>
                    <a:pt x="651" y="152"/>
                  </a:lnTo>
                  <a:lnTo>
                    <a:pt x="666" y="224"/>
                  </a:lnTo>
                  <a:lnTo>
                    <a:pt x="651" y="311"/>
                  </a:lnTo>
                  <a:lnTo>
                    <a:pt x="608" y="390"/>
                  </a:lnTo>
                  <a:lnTo>
                    <a:pt x="543" y="455"/>
                  </a:lnTo>
                  <a:lnTo>
                    <a:pt x="470" y="499"/>
                  </a:lnTo>
                  <a:lnTo>
                    <a:pt x="391" y="513"/>
                  </a:lnTo>
                  <a:lnTo>
                    <a:pt x="355" y="513"/>
                  </a:lnTo>
                  <a:lnTo>
                    <a:pt x="326" y="499"/>
                  </a:lnTo>
                  <a:lnTo>
                    <a:pt x="304" y="484"/>
                  </a:lnTo>
                  <a:lnTo>
                    <a:pt x="290" y="470"/>
                  </a:lnTo>
                  <a:lnTo>
                    <a:pt x="275" y="441"/>
                  </a:lnTo>
                  <a:lnTo>
                    <a:pt x="275" y="419"/>
                  </a:lnTo>
                  <a:lnTo>
                    <a:pt x="275" y="405"/>
                  </a:lnTo>
                  <a:lnTo>
                    <a:pt x="275" y="390"/>
                  </a:lnTo>
                  <a:lnTo>
                    <a:pt x="282" y="376"/>
                  </a:lnTo>
                  <a:lnTo>
                    <a:pt x="297" y="368"/>
                  </a:lnTo>
                  <a:lnTo>
                    <a:pt x="311" y="361"/>
                  </a:lnTo>
                  <a:lnTo>
                    <a:pt x="318" y="368"/>
                  </a:lnTo>
                  <a:lnTo>
                    <a:pt x="326" y="368"/>
                  </a:lnTo>
                  <a:lnTo>
                    <a:pt x="333" y="383"/>
                  </a:lnTo>
                  <a:lnTo>
                    <a:pt x="333" y="390"/>
                  </a:lnTo>
                  <a:lnTo>
                    <a:pt x="333" y="397"/>
                  </a:lnTo>
                  <a:lnTo>
                    <a:pt x="326" y="412"/>
                  </a:lnTo>
                  <a:lnTo>
                    <a:pt x="311" y="419"/>
                  </a:lnTo>
                  <a:lnTo>
                    <a:pt x="318" y="441"/>
                  </a:lnTo>
                  <a:lnTo>
                    <a:pt x="326" y="462"/>
                  </a:lnTo>
                  <a:lnTo>
                    <a:pt x="347" y="477"/>
                  </a:lnTo>
                  <a:lnTo>
                    <a:pt x="362" y="484"/>
                  </a:lnTo>
                  <a:lnTo>
                    <a:pt x="391" y="484"/>
                  </a:lnTo>
                  <a:lnTo>
                    <a:pt x="427" y="477"/>
                  </a:lnTo>
                  <a:lnTo>
                    <a:pt x="478" y="448"/>
                  </a:lnTo>
                  <a:lnTo>
                    <a:pt x="528" y="390"/>
                  </a:lnTo>
                  <a:lnTo>
                    <a:pt x="557" y="325"/>
                  </a:lnTo>
                  <a:lnTo>
                    <a:pt x="579" y="245"/>
                  </a:lnTo>
                  <a:lnTo>
                    <a:pt x="586" y="188"/>
                  </a:lnTo>
                  <a:lnTo>
                    <a:pt x="586" y="159"/>
                  </a:lnTo>
                  <a:lnTo>
                    <a:pt x="572" y="130"/>
                  </a:lnTo>
                  <a:lnTo>
                    <a:pt x="565" y="108"/>
                  </a:lnTo>
                  <a:lnTo>
                    <a:pt x="543" y="94"/>
                  </a:lnTo>
                  <a:lnTo>
                    <a:pt x="521" y="79"/>
                  </a:lnTo>
                  <a:lnTo>
                    <a:pt x="492" y="79"/>
                  </a:lnTo>
                  <a:lnTo>
                    <a:pt x="391" y="94"/>
                  </a:lnTo>
                  <a:lnTo>
                    <a:pt x="290" y="152"/>
                  </a:lnTo>
                  <a:lnTo>
                    <a:pt x="188" y="245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23" y="376"/>
                  </a:lnTo>
                  <a:lnTo>
                    <a:pt x="138" y="397"/>
                  </a:lnTo>
                  <a:lnTo>
                    <a:pt x="159" y="419"/>
                  </a:lnTo>
                  <a:lnTo>
                    <a:pt x="174" y="433"/>
                  </a:lnTo>
                  <a:lnTo>
                    <a:pt x="188" y="448"/>
                  </a:lnTo>
                  <a:lnTo>
                    <a:pt x="210" y="470"/>
                  </a:lnTo>
                  <a:lnTo>
                    <a:pt x="224" y="491"/>
                  </a:lnTo>
                  <a:lnTo>
                    <a:pt x="232" y="506"/>
                  </a:lnTo>
                  <a:lnTo>
                    <a:pt x="239" y="520"/>
                  </a:lnTo>
                  <a:lnTo>
                    <a:pt x="246" y="542"/>
                  </a:lnTo>
                  <a:lnTo>
                    <a:pt x="246" y="564"/>
                  </a:lnTo>
                  <a:lnTo>
                    <a:pt x="232" y="629"/>
                  </a:lnTo>
                  <a:lnTo>
                    <a:pt x="195" y="686"/>
                  </a:lnTo>
                  <a:lnTo>
                    <a:pt x="145" y="730"/>
                  </a:lnTo>
                  <a:lnTo>
                    <a:pt x="87" y="744"/>
                  </a:lnTo>
                  <a:lnTo>
                    <a:pt x="58" y="744"/>
                  </a:lnTo>
                  <a:lnTo>
                    <a:pt x="44" y="730"/>
                  </a:lnTo>
                  <a:lnTo>
                    <a:pt x="22" y="723"/>
                  </a:lnTo>
                  <a:lnTo>
                    <a:pt x="15" y="708"/>
                  </a:lnTo>
                  <a:lnTo>
                    <a:pt x="7" y="686"/>
                  </a:lnTo>
                  <a:lnTo>
                    <a:pt x="0" y="672"/>
                  </a:lnTo>
                  <a:lnTo>
                    <a:pt x="0" y="650"/>
                  </a:lnTo>
                  <a:lnTo>
                    <a:pt x="0" y="643"/>
                  </a:lnTo>
                  <a:lnTo>
                    <a:pt x="0" y="629"/>
                  </a:lnTo>
                  <a:lnTo>
                    <a:pt x="7" y="556"/>
                  </a:lnTo>
                  <a:lnTo>
                    <a:pt x="29" y="477"/>
                  </a:lnTo>
                  <a:lnTo>
                    <a:pt x="44" y="412"/>
                  </a:lnTo>
                  <a:lnTo>
                    <a:pt x="29" y="390"/>
                  </a:lnTo>
                  <a:lnTo>
                    <a:pt x="7" y="354"/>
                  </a:lnTo>
                  <a:lnTo>
                    <a:pt x="0" y="296"/>
                  </a:lnTo>
                  <a:lnTo>
                    <a:pt x="15" y="202"/>
                  </a:lnTo>
                  <a:lnTo>
                    <a:pt x="44" y="123"/>
                  </a:lnTo>
                  <a:lnTo>
                    <a:pt x="87" y="58"/>
                  </a:lnTo>
                  <a:lnTo>
                    <a:pt x="145" y="14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" name="Freeform 194"/>
            <p:cNvSpPr>
              <a:spLocks/>
            </p:cNvSpPr>
            <p:nvPr/>
          </p:nvSpPr>
          <p:spPr bwMode="auto">
            <a:xfrm>
              <a:off x="16337" y="3232"/>
              <a:ext cx="145" cy="347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08" y="14"/>
                </a:cxn>
                <a:cxn ang="0">
                  <a:pos x="137" y="57"/>
                </a:cxn>
                <a:cxn ang="0">
                  <a:pos x="145" y="123"/>
                </a:cxn>
                <a:cxn ang="0">
                  <a:pos x="137" y="195"/>
                </a:cxn>
                <a:cxn ang="0">
                  <a:pos x="108" y="260"/>
                </a:cxn>
                <a:cxn ang="0">
                  <a:pos x="79" y="303"/>
                </a:cxn>
                <a:cxn ang="0">
                  <a:pos x="50" y="332"/>
                </a:cxn>
                <a:cxn ang="0">
                  <a:pos x="29" y="347"/>
                </a:cxn>
                <a:cxn ang="0">
                  <a:pos x="22" y="339"/>
                </a:cxn>
                <a:cxn ang="0">
                  <a:pos x="14" y="332"/>
                </a:cxn>
                <a:cxn ang="0">
                  <a:pos x="22" y="325"/>
                </a:cxn>
                <a:cxn ang="0">
                  <a:pos x="22" y="318"/>
                </a:cxn>
                <a:cxn ang="0">
                  <a:pos x="79" y="245"/>
                </a:cxn>
                <a:cxn ang="0">
                  <a:pos x="108" y="173"/>
                </a:cxn>
                <a:cxn ang="0">
                  <a:pos x="108" y="108"/>
                </a:cxn>
                <a:cxn ang="0">
                  <a:pos x="108" y="108"/>
                </a:cxn>
                <a:cxn ang="0">
                  <a:pos x="108" y="108"/>
                </a:cxn>
                <a:cxn ang="0">
                  <a:pos x="108" y="108"/>
                </a:cxn>
                <a:cxn ang="0">
                  <a:pos x="108" y="115"/>
                </a:cxn>
                <a:cxn ang="0">
                  <a:pos x="101" y="123"/>
                </a:cxn>
                <a:cxn ang="0">
                  <a:pos x="87" y="123"/>
                </a:cxn>
                <a:cxn ang="0">
                  <a:pos x="65" y="130"/>
                </a:cxn>
                <a:cxn ang="0">
                  <a:pos x="43" y="123"/>
                </a:cxn>
                <a:cxn ang="0">
                  <a:pos x="29" y="115"/>
                </a:cxn>
                <a:cxn ang="0">
                  <a:pos x="14" y="101"/>
                </a:cxn>
                <a:cxn ang="0">
                  <a:pos x="0" y="86"/>
                </a:cxn>
                <a:cxn ang="0">
                  <a:pos x="0" y="65"/>
                </a:cxn>
                <a:cxn ang="0">
                  <a:pos x="0" y="43"/>
                </a:cxn>
                <a:cxn ang="0">
                  <a:pos x="14" y="29"/>
                </a:cxn>
                <a:cxn ang="0">
                  <a:pos x="22" y="14"/>
                </a:cxn>
                <a:cxn ang="0">
                  <a:pos x="43" y="0"/>
                </a:cxn>
                <a:cxn ang="0">
                  <a:pos x="65" y="0"/>
                </a:cxn>
              </a:cxnLst>
              <a:rect l="0" t="0" r="r" b="b"/>
              <a:pathLst>
                <a:path w="145" h="347">
                  <a:moveTo>
                    <a:pt x="65" y="0"/>
                  </a:moveTo>
                  <a:lnTo>
                    <a:pt x="108" y="14"/>
                  </a:lnTo>
                  <a:lnTo>
                    <a:pt x="137" y="57"/>
                  </a:lnTo>
                  <a:lnTo>
                    <a:pt x="145" y="123"/>
                  </a:lnTo>
                  <a:lnTo>
                    <a:pt x="137" y="195"/>
                  </a:lnTo>
                  <a:lnTo>
                    <a:pt x="108" y="260"/>
                  </a:lnTo>
                  <a:lnTo>
                    <a:pt x="79" y="303"/>
                  </a:lnTo>
                  <a:lnTo>
                    <a:pt x="50" y="332"/>
                  </a:lnTo>
                  <a:lnTo>
                    <a:pt x="29" y="347"/>
                  </a:lnTo>
                  <a:lnTo>
                    <a:pt x="22" y="339"/>
                  </a:lnTo>
                  <a:lnTo>
                    <a:pt x="14" y="332"/>
                  </a:lnTo>
                  <a:lnTo>
                    <a:pt x="22" y="325"/>
                  </a:lnTo>
                  <a:lnTo>
                    <a:pt x="22" y="318"/>
                  </a:lnTo>
                  <a:lnTo>
                    <a:pt x="79" y="245"/>
                  </a:lnTo>
                  <a:lnTo>
                    <a:pt x="108" y="173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15"/>
                  </a:lnTo>
                  <a:lnTo>
                    <a:pt x="101" y="123"/>
                  </a:lnTo>
                  <a:lnTo>
                    <a:pt x="87" y="123"/>
                  </a:lnTo>
                  <a:lnTo>
                    <a:pt x="65" y="130"/>
                  </a:lnTo>
                  <a:lnTo>
                    <a:pt x="43" y="123"/>
                  </a:lnTo>
                  <a:lnTo>
                    <a:pt x="29" y="115"/>
                  </a:lnTo>
                  <a:lnTo>
                    <a:pt x="14" y="101"/>
                  </a:lnTo>
                  <a:lnTo>
                    <a:pt x="0" y="86"/>
                  </a:lnTo>
                  <a:lnTo>
                    <a:pt x="0" y="65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2" y="14"/>
                  </a:lnTo>
                  <a:lnTo>
                    <a:pt x="43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" name="Freeform 195"/>
            <p:cNvSpPr>
              <a:spLocks noEditPoints="1"/>
            </p:cNvSpPr>
            <p:nvPr/>
          </p:nvSpPr>
          <p:spPr bwMode="auto">
            <a:xfrm>
              <a:off x="16648" y="2567"/>
              <a:ext cx="666" cy="802"/>
            </a:xfrm>
            <a:custGeom>
              <a:avLst/>
              <a:gdLst/>
              <a:ahLst/>
              <a:cxnLst>
                <a:cxn ang="0">
                  <a:pos x="427" y="50"/>
                </a:cxn>
                <a:cxn ang="0">
                  <a:pos x="347" y="144"/>
                </a:cxn>
                <a:cxn ang="0">
                  <a:pos x="347" y="260"/>
                </a:cxn>
                <a:cxn ang="0">
                  <a:pos x="427" y="339"/>
                </a:cxn>
                <a:cxn ang="0">
                  <a:pos x="514" y="368"/>
                </a:cxn>
                <a:cxn ang="0">
                  <a:pos x="543" y="173"/>
                </a:cxn>
                <a:cxn ang="0">
                  <a:pos x="528" y="79"/>
                </a:cxn>
                <a:cxn ang="0">
                  <a:pos x="478" y="36"/>
                </a:cxn>
                <a:cxn ang="0">
                  <a:pos x="535" y="14"/>
                </a:cxn>
                <a:cxn ang="0">
                  <a:pos x="608" y="115"/>
                </a:cxn>
                <a:cxn ang="0">
                  <a:pos x="622" y="238"/>
                </a:cxn>
                <a:cxn ang="0">
                  <a:pos x="622" y="318"/>
                </a:cxn>
                <a:cxn ang="0">
                  <a:pos x="608" y="390"/>
                </a:cxn>
                <a:cxn ang="0">
                  <a:pos x="658" y="397"/>
                </a:cxn>
                <a:cxn ang="0">
                  <a:pos x="666" y="412"/>
                </a:cxn>
                <a:cxn ang="0">
                  <a:pos x="666" y="426"/>
                </a:cxn>
                <a:cxn ang="0">
                  <a:pos x="644" y="426"/>
                </a:cxn>
                <a:cxn ang="0">
                  <a:pos x="615" y="426"/>
                </a:cxn>
                <a:cxn ang="0">
                  <a:pos x="564" y="527"/>
                </a:cxn>
                <a:cxn ang="0">
                  <a:pos x="441" y="715"/>
                </a:cxn>
                <a:cxn ang="0">
                  <a:pos x="275" y="802"/>
                </a:cxn>
                <a:cxn ang="0">
                  <a:pos x="181" y="788"/>
                </a:cxn>
                <a:cxn ang="0">
                  <a:pos x="116" y="722"/>
                </a:cxn>
                <a:cxn ang="0">
                  <a:pos x="109" y="643"/>
                </a:cxn>
                <a:cxn ang="0">
                  <a:pos x="116" y="592"/>
                </a:cxn>
                <a:cxn ang="0">
                  <a:pos x="123" y="571"/>
                </a:cxn>
                <a:cxn ang="0">
                  <a:pos x="130" y="534"/>
                </a:cxn>
                <a:cxn ang="0">
                  <a:pos x="137" y="506"/>
                </a:cxn>
                <a:cxn ang="0">
                  <a:pos x="159" y="419"/>
                </a:cxn>
                <a:cxn ang="0">
                  <a:pos x="166" y="397"/>
                </a:cxn>
                <a:cxn ang="0">
                  <a:pos x="166" y="368"/>
                </a:cxn>
                <a:cxn ang="0">
                  <a:pos x="152" y="339"/>
                </a:cxn>
                <a:cxn ang="0">
                  <a:pos x="130" y="325"/>
                </a:cxn>
                <a:cxn ang="0">
                  <a:pos x="65" y="390"/>
                </a:cxn>
                <a:cxn ang="0">
                  <a:pos x="36" y="469"/>
                </a:cxn>
                <a:cxn ang="0">
                  <a:pos x="29" y="484"/>
                </a:cxn>
                <a:cxn ang="0">
                  <a:pos x="14" y="484"/>
                </a:cxn>
                <a:cxn ang="0">
                  <a:pos x="0" y="477"/>
                </a:cxn>
                <a:cxn ang="0">
                  <a:pos x="0" y="462"/>
                </a:cxn>
                <a:cxn ang="0">
                  <a:pos x="14" y="426"/>
                </a:cxn>
                <a:cxn ang="0">
                  <a:pos x="29" y="375"/>
                </a:cxn>
                <a:cxn ang="0">
                  <a:pos x="51" y="339"/>
                </a:cxn>
                <a:cxn ang="0">
                  <a:pos x="87" y="310"/>
                </a:cxn>
                <a:cxn ang="0">
                  <a:pos x="130" y="296"/>
                </a:cxn>
                <a:cxn ang="0">
                  <a:pos x="232" y="347"/>
                </a:cxn>
                <a:cxn ang="0">
                  <a:pos x="246" y="419"/>
                </a:cxn>
                <a:cxn ang="0">
                  <a:pos x="239" y="469"/>
                </a:cxn>
                <a:cxn ang="0">
                  <a:pos x="224" y="506"/>
                </a:cxn>
                <a:cxn ang="0">
                  <a:pos x="217" y="534"/>
                </a:cxn>
                <a:cxn ang="0">
                  <a:pos x="195" y="636"/>
                </a:cxn>
                <a:cxn ang="0">
                  <a:pos x="188" y="686"/>
                </a:cxn>
                <a:cxn ang="0">
                  <a:pos x="195" y="715"/>
                </a:cxn>
                <a:cxn ang="0">
                  <a:pos x="203" y="744"/>
                </a:cxn>
                <a:cxn ang="0">
                  <a:pos x="232" y="766"/>
                </a:cxn>
                <a:cxn ang="0">
                  <a:pos x="282" y="773"/>
                </a:cxn>
                <a:cxn ang="0">
                  <a:pos x="376" y="715"/>
                </a:cxn>
                <a:cxn ang="0">
                  <a:pos x="478" y="520"/>
                </a:cxn>
                <a:cxn ang="0">
                  <a:pos x="449" y="383"/>
                </a:cxn>
                <a:cxn ang="0">
                  <a:pos x="347" y="318"/>
                </a:cxn>
                <a:cxn ang="0">
                  <a:pos x="297" y="202"/>
                </a:cxn>
                <a:cxn ang="0">
                  <a:pos x="355" y="65"/>
                </a:cxn>
                <a:cxn ang="0">
                  <a:pos x="478" y="0"/>
                </a:cxn>
              </a:cxnLst>
              <a:rect l="0" t="0" r="r" b="b"/>
              <a:pathLst>
                <a:path w="666" h="802">
                  <a:moveTo>
                    <a:pt x="478" y="36"/>
                  </a:moveTo>
                  <a:lnTo>
                    <a:pt x="427" y="50"/>
                  </a:lnTo>
                  <a:lnTo>
                    <a:pt x="376" y="86"/>
                  </a:lnTo>
                  <a:lnTo>
                    <a:pt x="347" y="144"/>
                  </a:lnTo>
                  <a:lnTo>
                    <a:pt x="333" y="202"/>
                  </a:lnTo>
                  <a:lnTo>
                    <a:pt x="347" y="260"/>
                  </a:lnTo>
                  <a:lnTo>
                    <a:pt x="383" y="303"/>
                  </a:lnTo>
                  <a:lnTo>
                    <a:pt x="427" y="339"/>
                  </a:lnTo>
                  <a:lnTo>
                    <a:pt x="478" y="354"/>
                  </a:lnTo>
                  <a:lnTo>
                    <a:pt x="514" y="368"/>
                  </a:lnTo>
                  <a:lnTo>
                    <a:pt x="535" y="274"/>
                  </a:lnTo>
                  <a:lnTo>
                    <a:pt x="543" y="173"/>
                  </a:lnTo>
                  <a:lnTo>
                    <a:pt x="543" y="122"/>
                  </a:lnTo>
                  <a:lnTo>
                    <a:pt x="528" y="79"/>
                  </a:lnTo>
                  <a:lnTo>
                    <a:pt x="507" y="43"/>
                  </a:lnTo>
                  <a:lnTo>
                    <a:pt x="478" y="36"/>
                  </a:lnTo>
                  <a:close/>
                  <a:moveTo>
                    <a:pt x="478" y="0"/>
                  </a:moveTo>
                  <a:lnTo>
                    <a:pt x="535" y="14"/>
                  </a:lnTo>
                  <a:lnTo>
                    <a:pt x="579" y="57"/>
                  </a:lnTo>
                  <a:lnTo>
                    <a:pt x="608" y="115"/>
                  </a:lnTo>
                  <a:lnTo>
                    <a:pt x="622" y="180"/>
                  </a:lnTo>
                  <a:lnTo>
                    <a:pt x="622" y="238"/>
                  </a:lnTo>
                  <a:lnTo>
                    <a:pt x="622" y="267"/>
                  </a:lnTo>
                  <a:lnTo>
                    <a:pt x="622" y="318"/>
                  </a:lnTo>
                  <a:lnTo>
                    <a:pt x="608" y="390"/>
                  </a:lnTo>
                  <a:lnTo>
                    <a:pt x="608" y="390"/>
                  </a:lnTo>
                  <a:lnTo>
                    <a:pt x="644" y="397"/>
                  </a:lnTo>
                  <a:lnTo>
                    <a:pt x="658" y="397"/>
                  </a:lnTo>
                  <a:lnTo>
                    <a:pt x="666" y="404"/>
                  </a:lnTo>
                  <a:lnTo>
                    <a:pt x="666" y="412"/>
                  </a:lnTo>
                  <a:lnTo>
                    <a:pt x="666" y="419"/>
                  </a:lnTo>
                  <a:lnTo>
                    <a:pt x="666" y="426"/>
                  </a:lnTo>
                  <a:lnTo>
                    <a:pt x="658" y="433"/>
                  </a:lnTo>
                  <a:lnTo>
                    <a:pt x="644" y="426"/>
                  </a:lnTo>
                  <a:lnTo>
                    <a:pt x="630" y="426"/>
                  </a:lnTo>
                  <a:lnTo>
                    <a:pt x="615" y="426"/>
                  </a:lnTo>
                  <a:lnTo>
                    <a:pt x="601" y="419"/>
                  </a:lnTo>
                  <a:lnTo>
                    <a:pt x="564" y="527"/>
                  </a:lnTo>
                  <a:lnTo>
                    <a:pt x="507" y="628"/>
                  </a:lnTo>
                  <a:lnTo>
                    <a:pt x="441" y="715"/>
                  </a:lnTo>
                  <a:lnTo>
                    <a:pt x="362" y="780"/>
                  </a:lnTo>
                  <a:lnTo>
                    <a:pt x="275" y="802"/>
                  </a:lnTo>
                  <a:lnTo>
                    <a:pt x="224" y="802"/>
                  </a:lnTo>
                  <a:lnTo>
                    <a:pt x="181" y="788"/>
                  </a:lnTo>
                  <a:lnTo>
                    <a:pt x="137" y="766"/>
                  </a:lnTo>
                  <a:lnTo>
                    <a:pt x="116" y="722"/>
                  </a:lnTo>
                  <a:lnTo>
                    <a:pt x="101" y="672"/>
                  </a:lnTo>
                  <a:lnTo>
                    <a:pt x="109" y="643"/>
                  </a:lnTo>
                  <a:lnTo>
                    <a:pt x="109" y="614"/>
                  </a:lnTo>
                  <a:lnTo>
                    <a:pt x="116" y="592"/>
                  </a:lnTo>
                  <a:lnTo>
                    <a:pt x="116" y="585"/>
                  </a:lnTo>
                  <a:lnTo>
                    <a:pt x="123" y="571"/>
                  </a:lnTo>
                  <a:lnTo>
                    <a:pt x="123" y="549"/>
                  </a:lnTo>
                  <a:lnTo>
                    <a:pt x="130" y="534"/>
                  </a:lnTo>
                  <a:lnTo>
                    <a:pt x="137" y="520"/>
                  </a:lnTo>
                  <a:lnTo>
                    <a:pt x="137" y="506"/>
                  </a:lnTo>
                  <a:lnTo>
                    <a:pt x="152" y="441"/>
                  </a:lnTo>
                  <a:lnTo>
                    <a:pt x="159" y="419"/>
                  </a:lnTo>
                  <a:lnTo>
                    <a:pt x="159" y="404"/>
                  </a:lnTo>
                  <a:lnTo>
                    <a:pt x="166" y="397"/>
                  </a:lnTo>
                  <a:lnTo>
                    <a:pt x="166" y="383"/>
                  </a:lnTo>
                  <a:lnTo>
                    <a:pt x="166" y="368"/>
                  </a:lnTo>
                  <a:lnTo>
                    <a:pt x="159" y="354"/>
                  </a:lnTo>
                  <a:lnTo>
                    <a:pt x="152" y="339"/>
                  </a:lnTo>
                  <a:lnTo>
                    <a:pt x="145" y="332"/>
                  </a:lnTo>
                  <a:lnTo>
                    <a:pt x="130" y="325"/>
                  </a:lnTo>
                  <a:lnTo>
                    <a:pt x="87" y="347"/>
                  </a:lnTo>
                  <a:lnTo>
                    <a:pt x="65" y="390"/>
                  </a:lnTo>
                  <a:lnTo>
                    <a:pt x="43" y="448"/>
                  </a:lnTo>
                  <a:lnTo>
                    <a:pt x="36" y="469"/>
                  </a:lnTo>
                  <a:lnTo>
                    <a:pt x="36" y="477"/>
                  </a:lnTo>
                  <a:lnTo>
                    <a:pt x="29" y="484"/>
                  </a:lnTo>
                  <a:lnTo>
                    <a:pt x="22" y="484"/>
                  </a:lnTo>
                  <a:lnTo>
                    <a:pt x="14" y="484"/>
                  </a:lnTo>
                  <a:lnTo>
                    <a:pt x="7" y="484"/>
                  </a:lnTo>
                  <a:lnTo>
                    <a:pt x="0" y="477"/>
                  </a:lnTo>
                  <a:lnTo>
                    <a:pt x="0" y="469"/>
                  </a:lnTo>
                  <a:lnTo>
                    <a:pt x="0" y="462"/>
                  </a:lnTo>
                  <a:lnTo>
                    <a:pt x="7" y="448"/>
                  </a:lnTo>
                  <a:lnTo>
                    <a:pt x="14" y="426"/>
                  </a:lnTo>
                  <a:lnTo>
                    <a:pt x="22" y="404"/>
                  </a:lnTo>
                  <a:lnTo>
                    <a:pt x="29" y="375"/>
                  </a:lnTo>
                  <a:lnTo>
                    <a:pt x="36" y="354"/>
                  </a:lnTo>
                  <a:lnTo>
                    <a:pt x="51" y="339"/>
                  </a:lnTo>
                  <a:lnTo>
                    <a:pt x="65" y="325"/>
                  </a:lnTo>
                  <a:lnTo>
                    <a:pt x="87" y="310"/>
                  </a:lnTo>
                  <a:lnTo>
                    <a:pt x="109" y="303"/>
                  </a:lnTo>
                  <a:lnTo>
                    <a:pt x="130" y="296"/>
                  </a:lnTo>
                  <a:lnTo>
                    <a:pt x="188" y="310"/>
                  </a:lnTo>
                  <a:lnTo>
                    <a:pt x="232" y="347"/>
                  </a:lnTo>
                  <a:lnTo>
                    <a:pt x="253" y="404"/>
                  </a:lnTo>
                  <a:lnTo>
                    <a:pt x="246" y="419"/>
                  </a:lnTo>
                  <a:lnTo>
                    <a:pt x="246" y="448"/>
                  </a:lnTo>
                  <a:lnTo>
                    <a:pt x="239" y="469"/>
                  </a:lnTo>
                  <a:lnTo>
                    <a:pt x="232" y="484"/>
                  </a:lnTo>
                  <a:lnTo>
                    <a:pt x="224" y="506"/>
                  </a:lnTo>
                  <a:lnTo>
                    <a:pt x="224" y="520"/>
                  </a:lnTo>
                  <a:lnTo>
                    <a:pt x="217" y="534"/>
                  </a:lnTo>
                  <a:lnTo>
                    <a:pt x="203" y="592"/>
                  </a:lnTo>
                  <a:lnTo>
                    <a:pt x="195" y="636"/>
                  </a:lnTo>
                  <a:lnTo>
                    <a:pt x="188" y="665"/>
                  </a:lnTo>
                  <a:lnTo>
                    <a:pt x="188" y="686"/>
                  </a:lnTo>
                  <a:lnTo>
                    <a:pt x="188" y="701"/>
                  </a:lnTo>
                  <a:lnTo>
                    <a:pt x="195" y="715"/>
                  </a:lnTo>
                  <a:lnTo>
                    <a:pt x="195" y="730"/>
                  </a:lnTo>
                  <a:lnTo>
                    <a:pt x="203" y="744"/>
                  </a:lnTo>
                  <a:lnTo>
                    <a:pt x="217" y="751"/>
                  </a:lnTo>
                  <a:lnTo>
                    <a:pt x="232" y="766"/>
                  </a:lnTo>
                  <a:lnTo>
                    <a:pt x="253" y="773"/>
                  </a:lnTo>
                  <a:lnTo>
                    <a:pt x="282" y="773"/>
                  </a:lnTo>
                  <a:lnTo>
                    <a:pt x="333" y="759"/>
                  </a:lnTo>
                  <a:lnTo>
                    <a:pt x="376" y="715"/>
                  </a:lnTo>
                  <a:lnTo>
                    <a:pt x="427" y="643"/>
                  </a:lnTo>
                  <a:lnTo>
                    <a:pt x="478" y="520"/>
                  </a:lnTo>
                  <a:lnTo>
                    <a:pt x="507" y="397"/>
                  </a:lnTo>
                  <a:lnTo>
                    <a:pt x="449" y="383"/>
                  </a:lnTo>
                  <a:lnTo>
                    <a:pt x="398" y="354"/>
                  </a:lnTo>
                  <a:lnTo>
                    <a:pt x="347" y="318"/>
                  </a:lnTo>
                  <a:lnTo>
                    <a:pt x="311" y="267"/>
                  </a:lnTo>
                  <a:lnTo>
                    <a:pt x="297" y="202"/>
                  </a:lnTo>
                  <a:lnTo>
                    <a:pt x="311" y="130"/>
                  </a:lnTo>
                  <a:lnTo>
                    <a:pt x="355" y="65"/>
                  </a:lnTo>
                  <a:lnTo>
                    <a:pt x="412" y="21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" name="Freeform 196"/>
            <p:cNvSpPr>
              <a:spLocks/>
            </p:cNvSpPr>
            <p:nvPr/>
          </p:nvSpPr>
          <p:spPr bwMode="auto">
            <a:xfrm>
              <a:off x="17581" y="2964"/>
              <a:ext cx="181" cy="477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38" y="15"/>
                </a:cxn>
                <a:cxn ang="0">
                  <a:pos x="174" y="72"/>
                </a:cxn>
                <a:cxn ang="0">
                  <a:pos x="181" y="166"/>
                </a:cxn>
                <a:cxn ang="0">
                  <a:pos x="181" y="166"/>
                </a:cxn>
                <a:cxn ang="0">
                  <a:pos x="174" y="268"/>
                </a:cxn>
                <a:cxn ang="0">
                  <a:pos x="138" y="354"/>
                </a:cxn>
                <a:cxn ang="0">
                  <a:pos x="95" y="419"/>
                </a:cxn>
                <a:cxn ang="0">
                  <a:pos x="58" y="463"/>
                </a:cxn>
                <a:cxn ang="0">
                  <a:pos x="37" y="477"/>
                </a:cxn>
                <a:cxn ang="0">
                  <a:pos x="29" y="470"/>
                </a:cxn>
                <a:cxn ang="0">
                  <a:pos x="29" y="463"/>
                </a:cxn>
                <a:cxn ang="0">
                  <a:pos x="22" y="456"/>
                </a:cxn>
                <a:cxn ang="0">
                  <a:pos x="22" y="456"/>
                </a:cxn>
                <a:cxn ang="0">
                  <a:pos x="29" y="448"/>
                </a:cxn>
                <a:cxn ang="0">
                  <a:pos x="29" y="441"/>
                </a:cxn>
                <a:cxn ang="0">
                  <a:pos x="44" y="434"/>
                </a:cxn>
                <a:cxn ang="0">
                  <a:pos x="95" y="362"/>
                </a:cxn>
                <a:cxn ang="0">
                  <a:pos x="131" y="275"/>
                </a:cxn>
                <a:cxn ang="0">
                  <a:pos x="152" y="166"/>
                </a:cxn>
                <a:cxn ang="0">
                  <a:pos x="152" y="152"/>
                </a:cxn>
                <a:cxn ang="0">
                  <a:pos x="145" y="145"/>
                </a:cxn>
                <a:cxn ang="0">
                  <a:pos x="145" y="145"/>
                </a:cxn>
                <a:cxn ang="0">
                  <a:pos x="145" y="137"/>
                </a:cxn>
                <a:cxn ang="0">
                  <a:pos x="145" y="137"/>
                </a:cxn>
                <a:cxn ang="0">
                  <a:pos x="145" y="145"/>
                </a:cxn>
                <a:cxn ang="0">
                  <a:pos x="138" y="145"/>
                </a:cxn>
                <a:cxn ang="0">
                  <a:pos x="123" y="159"/>
                </a:cxn>
                <a:cxn ang="0">
                  <a:pos x="102" y="166"/>
                </a:cxn>
                <a:cxn ang="0">
                  <a:pos x="87" y="166"/>
                </a:cxn>
                <a:cxn ang="0">
                  <a:pos x="58" y="159"/>
                </a:cxn>
                <a:cxn ang="0">
                  <a:pos x="37" y="152"/>
                </a:cxn>
                <a:cxn ang="0">
                  <a:pos x="22" y="137"/>
                </a:cxn>
                <a:cxn ang="0">
                  <a:pos x="8" y="123"/>
                </a:cxn>
                <a:cxn ang="0">
                  <a:pos x="0" y="101"/>
                </a:cxn>
                <a:cxn ang="0">
                  <a:pos x="0" y="80"/>
                </a:cxn>
                <a:cxn ang="0">
                  <a:pos x="0" y="58"/>
                </a:cxn>
                <a:cxn ang="0">
                  <a:pos x="8" y="44"/>
                </a:cxn>
                <a:cxn ang="0">
                  <a:pos x="22" y="22"/>
                </a:cxn>
                <a:cxn ang="0">
                  <a:pos x="37" y="7"/>
                </a:cxn>
                <a:cxn ang="0">
                  <a:pos x="58" y="0"/>
                </a:cxn>
                <a:cxn ang="0">
                  <a:pos x="87" y="0"/>
                </a:cxn>
              </a:cxnLst>
              <a:rect l="0" t="0" r="r" b="b"/>
              <a:pathLst>
                <a:path w="181" h="477">
                  <a:moveTo>
                    <a:pt x="87" y="0"/>
                  </a:moveTo>
                  <a:lnTo>
                    <a:pt x="138" y="15"/>
                  </a:lnTo>
                  <a:lnTo>
                    <a:pt x="174" y="72"/>
                  </a:lnTo>
                  <a:lnTo>
                    <a:pt x="181" y="166"/>
                  </a:lnTo>
                  <a:lnTo>
                    <a:pt x="181" y="166"/>
                  </a:lnTo>
                  <a:lnTo>
                    <a:pt x="174" y="268"/>
                  </a:lnTo>
                  <a:lnTo>
                    <a:pt x="138" y="354"/>
                  </a:lnTo>
                  <a:lnTo>
                    <a:pt x="95" y="419"/>
                  </a:lnTo>
                  <a:lnTo>
                    <a:pt x="58" y="463"/>
                  </a:lnTo>
                  <a:lnTo>
                    <a:pt x="37" y="477"/>
                  </a:lnTo>
                  <a:lnTo>
                    <a:pt x="29" y="470"/>
                  </a:lnTo>
                  <a:lnTo>
                    <a:pt x="29" y="463"/>
                  </a:lnTo>
                  <a:lnTo>
                    <a:pt x="22" y="456"/>
                  </a:lnTo>
                  <a:lnTo>
                    <a:pt x="22" y="456"/>
                  </a:lnTo>
                  <a:lnTo>
                    <a:pt x="29" y="448"/>
                  </a:lnTo>
                  <a:lnTo>
                    <a:pt x="29" y="441"/>
                  </a:lnTo>
                  <a:lnTo>
                    <a:pt x="44" y="434"/>
                  </a:lnTo>
                  <a:lnTo>
                    <a:pt x="95" y="362"/>
                  </a:lnTo>
                  <a:lnTo>
                    <a:pt x="131" y="275"/>
                  </a:lnTo>
                  <a:lnTo>
                    <a:pt x="152" y="166"/>
                  </a:lnTo>
                  <a:lnTo>
                    <a:pt x="152" y="152"/>
                  </a:lnTo>
                  <a:lnTo>
                    <a:pt x="145" y="145"/>
                  </a:lnTo>
                  <a:lnTo>
                    <a:pt x="145" y="145"/>
                  </a:lnTo>
                  <a:lnTo>
                    <a:pt x="145" y="137"/>
                  </a:lnTo>
                  <a:lnTo>
                    <a:pt x="145" y="137"/>
                  </a:lnTo>
                  <a:lnTo>
                    <a:pt x="145" y="145"/>
                  </a:lnTo>
                  <a:lnTo>
                    <a:pt x="138" y="145"/>
                  </a:lnTo>
                  <a:lnTo>
                    <a:pt x="123" y="159"/>
                  </a:lnTo>
                  <a:lnTo>
                    <a:pt x="102" y="166"/>
                  </a:lnTo>
                  <a:lnTo>
                    <a:pt x="87" y="166"/>
                  </a:lnTo>
                  <a:lnTo>
                    <a:pt x="58" y="159"/>
                  </a:lnTo>
                  <a:lnTo>
                    <a:pt x="37" y="152"/>
                  </a:lnTo>
                  <a:lnTo>
                    <a:pt x="22" y="137"/>
                  </a:lnTo>
                  <a:lnTo>
                    <a:pt x="8" y="123"/>
                  </a:lnTo>
                  <a:lnTo>
                    <a:pt x="0" y="101"/>
                  </a:lnTo>
                  <a:lnTo>
                    <a:pt x="0" y="80"/>
                  </a:lnTo>
                  <a:lnTo>
                    <a:pt x="0" y="58"/>
                  </a:lnTo>
                  <a:lnTo>
                    <a:pt x="8" y="44"/>
                  </a:lnTo>
                  <a:lnTo>
                    <a:pt x="22" y="22"/>
                  </a:lnTo>
                  <a:lnTo>
                    <a:pt x="37" y="7"/>
                  </a:lnTo>
                  <a:lnTo>
                    <a:pt x="58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" name="Freeform 197"/>
            <p:cNvSpPr>
              <a:spLocks/>
            </p:cNvSpPr>
            <p:nvPr/>
          </p:nvSpPr>
          <p:spPr bwMode="auto">
            <a:xfrm>
              <a:off x="18182" y="2429"/>
              <a:ext cx="839" cy="1041"/>
            </a:xfrm>
            <a:custGeom>
              <a:avLst/>
              <a:gdLst/>
              <a:ahLst/>
              <a:cxnLst>
                <a:cxn ang="0">
                  <a:pos x="384" y="15"/>
                </a:cxn>
                <a:cxn ang="0">
                  <a:pos x="492" y="101"/>
                </a:cxn>
                <a:cxn ang="0">
                  <a:pos x="557" y="282"/>
                </a:cxn>
                <a:cxn ang="0">
                  <a:pos x="586" y="448"/>
                </a:cxn>
                <a:cxn ang="0">
                  <a:pos x="688" y="260"/>
                </a:cxn>
                <a:cxn ang="0">
                  <a:pos x="803" y="22"/>
                </a:cxn>
                <a:cxn ang="0">
                  <a:pos x="818" y="15"/>
                </a:cxn>
                <a:cxn ang="0">
                  <a:pos x="825" y="15"/>
                </a:cxn>
                <a:cxn ang="0">
                  <a:pos x="839" y="29"/>
                </a:cxn>
                <a:cxn ang="0">
                  <a:pos x="832" y="51"/>
                </a:cxn>
                <a:cxn ang="0">
                  <a:pos x="818" y="80"/>
                </a:cxn>
                <a:cxn ang="0">
                  <a:pos x="753" y="203"/>
                </a:cxn>
                <a:cxn ang="0">
                  <a:pos x="637" y="485"/>
                </a:cxn>
                <a:cxn ang="0">
                  <a:pos x="579" y="644"/>
                </a:cxn>
                <a:cxn ang="0">
                  <a:pos x="565" y="738"/>
                </a:cxn>
                <a:cxn ang="0">
                  <a:pos x="514" y="947"/>
                </a:cxn>
                <a:cxn ang="0">
                  <a:pos x="499" y="1005"/>
                </a:cxn>
                <a:cxn ang="0">
                  <a:pos x="478" y="1041"/>
                </a:cxn>
                <a:cxn ang="0">
                  <a:pos x="456" y="1041"/>
                </a:cxn>
                <a:cxn ang="0">
                  <a:pos x="449" y="1012"/>
                </a:cxn>
                <a:cxn ang="0">
                  <a:pos x="463" y="911"/>
                </a:cxn>
                <a:cxn ang="0">
                  <a:pos x="507" y="752"/>
                </a:cxn>
                <a:cxn ang="0">
                  <a:pos x="543" y="636"/>
                </a:cxn>
                <a:cxn ang="0">
                  <a:pos x="550" y="513"/>
                </a:cxn>
                <a:cxn ang="0">
                  <a:pos x="543" y="398"/>
                </a:cxn>
                <a:cxn ang="0">
                  <a:pos x="507" y="268"/>
                </a:cxn>
                <a:cxn ang="0">
                  <a:pos x="434" y="159"/>
                </a:cxn>
                <a:cxn ang="0">
                  <a:pos x="290" y="116"/>
                </a:cxn>
                <a:cxn ang="0">
                  <a:pos x="232" y="123"/>
                </a:cxn>
                <a:cxn ang="0">
                  <a:pos x="123" y="166"/>
                </a:cxn>
                <a:cxn ang="0">
                  <a:pos x="36" y="297"/>
                </a:cxn>
                <a:cxn ang="0">
                  <a:pos x="29" y="304"/>
                </a:cxn>
                <a:cxn ang="0">
                  <a:pos x="7" y="304"/>
                </a:cxn>
                <a:cxn ang="0">
                  <a:pos x="0" y="289"/>
                </a:cxn>
                <a:cxn ang="0">
                  <a:pos x="36" y="195"/>
                </a:cxn>
                <a:cxn ang="0">
                  <a:pos x="145" y="65"/>
                </a:cxn>
                <a:cxn ang="0">
                  <a:pos x="311" y="0"/>
                </a:cxn>
              </a:cxnLst>
              <a:rect l="0" t="0" r="r" b="b"/>
              <a:pathLst>
                <a:path w="839" h="1041">
                  <a:moveTo>
                    <a:pt x="311" y="0"/>
                  </a:moveTo>
                  <a:lnTo>
                    <a:pt x="384" y="15"/>
                  </a:lnTo>
                  <a:lnTo>
                    <a:pt x="441" y="51"/>
                  </a:lnTo>
                  <a:lnTo>
                    <a:pt x="492" y="101"/>
                  </a:lnTo>
                  <a:lnTo>
                    <a:pt x="521" y="174"/>
                  </a:lnTo>
                  <a:lnTo>
                    <a:pt x="557" y="282"/>
                  </a:lnTo>
                  <a:lnTo>
                    <a:pt x="579" y="376"/>
                  </a:lnTo>
                  <a:lnTo>
                    <a:pt x="586" y="448"/>
                  </a:lnTo>
                  <a:lnTo>
                    <a:pt x="586" y="492"/>
                  </a:lnTo>
                  <a:lnTo>
                    <a:pt x="688" y="260"/>
                  </a:lnTo>
                  <a:lnTo>
                    <a:pt x="796" y="29"/>
                  </a:lnTo>
                  <a:lnTo>
                    <a:pt x="803" y="22"/>
                  </a:lnTo>
                  <a:lnTo>
                    <a:pt x="811" y="15"/>
                  </a:lnTo>
                  <a:lnTo>
                    <a:pt x="818" y="15"/>
                  </a:lnTo>
                  <a:lnTo>
                    <a:pt x="825" y="15"/>
                  </a:lnTo>
                  <a:lnTo>
                    <a:pt x="825" y="15"/>
                  </a:lnTo>
                  <a:lnTo>
                    <a:pt x="832" y="22"/>
                  </a:lnTo>
                  <a:lnTo>
                    <a:pt x="839" y="29"/>
                  </a:lnTo>
                  <a:lnTo>
                    <a:pt x="832" y="36"/>
                  </a:lnTo>
                  <a:lnTo>
                    <a:pt x="832" y="51"/>
                  </a:lnTo>
                  <a:lnTo>
                    <a:pt x="825" y="65"/>
                  </a:lnTo>
                  <a:lnTo>
                    <a:pt x="818" y="80"/>
                  </a:lnTo>
                  <a:lnTo>
                    <a:pt x="811" y="94"/>
                  </a:lnTo>
                  <a:lnTo>
                    <a:pt x="753" y="203"/>
                  </a:lnTo>
                  <a:lnTo>
                    <a:pt x="695" y="340"/>
                  </a:lnTo>
                  <a:lnTo>
                    <a:pt x="637" y="485"/>
                  </a:lnTo>
                  <a:lnTo>
                    <a:pt x="586" y="607"/>
                  </a:lnTo>
                  <a:lnTo>
                    <a:pt x="579" y="644"/>
                  </a:lnTo>
                  <a:lnTo>
                    <a:pt x="579" y="672"/>
                  </a:lnTo>
                  <a:lnTo>
                    <a:pt x="565" y="738"/>
                  </a:lnTo>
                  <a:lnTo>
                    <a:pt x="550" y="832"/>
                  </a:lnTo>
                  <a:lnTo>
                    <a:pt x="514" y="947"/>
                  </a:lnTo>
                  <a:lnTo>
                    <a:pt x="507" y="983"/>
                  </a:lnTo>
                  <a:lnTo>
                    <a:pt x="499" y="1005"/>
                  </a:lnTo>
                  <a:lnTo>
                    <a:pt x="485" y="1027"/>
                  </a:lnTo>
                  <a:lnTo>
                    <a:pt x="478" y="1041"/>
                  </a:lnTo>
                  <a:lnTo>
                    <a:pt x="470" y="1041"/>
                  </a:lnTo>
                  <a:lnTo>
                    <a:pt x="456" y="1041"/>
                  </a:lnTo>
                  <a:lnTo>
                    <a:pt x="449" y="1027"/>
                  </a:lnTo>
                  <a:lnTo>
                    <a:pt x="449" y="1012"/>
                  </a:lnTo>
                  <a:lnTo>
                    <a:pt x="449" y="976"/>
                  </a:lnTo>
                  <a:lnTo>
                    <a:pt x="463" y="911"/>
                  </a:lnTo>
                  <a:lnTo>
                    <a:pt x="485" y="832"/>
                  </a:lnTo>
                  <a:lnTo>
                    <a:pt x="507" y="752"/>
                  </a:lnTo>
                  <a:lnTo>
                    <a:pt x="528" y="672"/>
                  </a:lnTo>
                  <a:lnTo>
                    <a:pt x="543" y="636"/>
                  </a:lnTo>
                  <a:lnTo>
                    <a:pt x="550" y="593"/>
                  </a:lnTo>
                  <a:lnTo>
                    <a:pt x="550" y="513"/>
                  </a:lnTo>
                  <a:lnTo>
                    <a:pt x="550" y="463"/>
                  </a:lnTo>
                  <a:lnTo>
                    <a:pt x="543" y="398"/>
                  </a:lnTo>
                  <a:lnTo>
                    <a:pt x="528" y="333"/>
                  </a:lnTo>
                  <a:lnTo>
                    <a:pt x="507" y="268"/>
                  </a:lnTo>
                  <a:lnTo>
                    <a:pt x="478" y="210"/>
                  </a:lnTo>
                  <a:lnTo>
                    <a:pt x="434" y="159"/>
                  </a:lnTo>
                  <a:lnTo>
                    <a:pt x="369" y="123"/>
                  </a:lnTo>
                  <a:lnTo>
                    <a:pt x="290" y="116"/>
                  </a:lnTo>
                  <a:lnTo>
                    <a:pt x="268" y="116"/>
                  </a:lnTo>
                  <a:lnTo>
                    <a:pt x="232" y="123"/>
                  </a:lnTo>
                  <a:lnTo>
                    <a:pt x="181" y="138"/>
                  </a:lnTo>
                  <a:lnTo>
                    <a:pt x="123" y="166"/>
                  </a:lnTo>
                  <a:lnTo>
                    <a:pt x="72" y="217"/>
                  </a:lnTo>
                  <a:lnTo>
                    <a:pt x="36" y="297"/>
                  </a:lnTo>
                  <a:lnTo>
                    <a:pt x="36" y="297"/>
                  </a:lnTo>
                  <a:lnTo>
                    <a:pt x="29" y="304"/>
                  </a:lnTo>
                  <a:lnTo>
                    <a:pt x="22" y="304"/>
                  </a:lnTo>
                  <a:lnTo>
                    <a:pt x="7" y="304"/>
                  </a:lnTo>
                  <a:lnTo>
                    <a:pt x="0" y="297"/>
                  </a:lnTo>
                  <a:lnTo>
                    <a:pt x="0" y="289"/>
                  </a:lnTo>
                  <a:lnTo>
                    <a:pt x="7" y="253"/>
                  </a:lnTo>
                  <a:lnTo>
                    <a:pt x="36" y="195"/>
                  </a:lnTo>
                  <a:lnTo>
                    <a:pt x="80" y="123"/>
                  </a:lnTo>
                  <a:lnTo>
                    <a:pt x="145" y="65"/>
                  </a:lnTo>
                  <a:lnTo>
                    <a:pt x="217" y="15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4" name="Freeform 198"/>
            <p:cNvSpPr>
              <a:spLocks noEditPoints="1"/>
            </p:cNvSpPr>
            <p:nvPr/>
          </p:nvSpPr>
          <p:spPr bwMode="auto">
            <a:xfrm>
              <a:off x="19036" y="2617"/>
              <a:ext cx="340" cy="752"/>
            </a:xfrm>
            <a:custGeom>
              <a:avLst/>
              <a:gdLst/>
              <a:ahLst/>
              <a:cxnLst>
                <a:cxn ang="0">
                  <a:pos x="195" y="253"/>
                </a:cxn>
                <a:cxn ang="0">
                  <a:pos x="246" y="289"/>
                </a:cxn>
                <a:cxn ang="0">
                  <a:pos x="268" y="340"/>
                </a:cxn>
                <a:cxn ang="0">
                  <a:pos x="260" y="376"/>
                </a:cxn>
                <a:cxn ang="0">
                  <a:pos x="239" y="448"/>
                </a:cxn>
                <a:cxn ang="0">
                  <a:pos x="210" y="521"/>
                </a:cxn>
                <a:cxn ang="0">
                  <a:pos x="159" y="636"/>
                </a:cxn>
                <a:cxn ang="0">
                  <a:pos x="152" y="680"/>
                </a:cxn>
                <a:cxn ang="0">
                  <a:pos x="159" y="716"/>
                </a:cxn>
                <a:cxn ang="0">
                  <a:pos x="181" y="723"/>
                </a:cxn>
                <a:cxn ang="0">
                  <a:pos x="268" y="658"/>
                </a:cxn>
                <a:cxn ang="0">
                  <a:pos x="304" y="578"/>
                </a:cxn>
                <a:cxn ang="0">
                  <a:pos x="311" y="571"/>
                </a:cxn>
                <a:cxn ang="0">
                  <a:pos x="326" y="571"/>
                </a:cxn>
                <a:cxn ang="0">
                  <a:pos x="340" y="571"/>
                </a:cxn>
                <a:cxn ang="0">
                  <a:pos x="333" y="607"/>
                </a:cxn>
                <a:cxn ang="0">
                  <a:pos x="282" y="694"/>
                </a:cxn>
                <a:cxn ang="0">
                  <a:pos x="174" y="752"/>
                </a:cxn>
                <a:cxn ang="0">
                  <a:pos x="116" y="738"/>
                </a:cxn>
                <a:cxn ang="0">
                  <a:pos x="72" y="687"/>
                </a:cxn>
                <a:cxn ang="0">
                  <a:pos x="72" y="636"/>
                </a:cxn>
                <a:cxn ang="0">
                  <a:pos x="152" y="434"/>
                </a:cxn>
                <a:cxn ang="0">
                  <a:pos x="174" y="376"/>
                </a:cxn>
                <a:cxn ang="0">
                  <a:pos x="181" y="340"/>
                </a:cxn>
                <a:cxn ang="0">
                  <a:pos x="188" y="318"/>
                </a:cxn>
                <a:cxn ang="0">
                  <a:pos x="181" y="289"/>
                </a:cxn>
                <a:cxn ang="0">
                  <a:pos x="159" y="275"/>
                </a:cxn>
                <a:cxn ang="0">
                  <a:pos x="72" y="340"/>
                </a:cxn>
                <a:cxn ang="0">
                  <a:pos x="36" y="427"/>
                </a:cxn>
                <a:cxn ang="0">
                  <a:pos x="14" y="434"/>
                </a:cxn>
                <a:cxn ang="0">
                  <a:pos x="7" y="434"/>
                </a:cxn>
                <a:cxn ang="0">
                  <a:pos x="0" y="419"/>
                </a:cxn>
                <a:cxn ang="0">
                  <a:pos x="22" y="347"/>
                </a:cxn>
                <a:cxn ang="0">
                  <a:pos x="101" y="260"/>
                </a:cxn>
                <a:cxn ang="0">
                  <a:pos x="268" y="0"/>
                </a:cxn>
                <a:cxn ang="0">
                  <a:pos x="297" y="7"/>
                </a:cxn>
                <a:cxn ang="0">
                  <a:pos x="311" y="29"/>
                </a:cxn>
                <a:cxn ang="0">
                  <a:pos x="304" y="65"/>
                </a:cxn>
                <a:cxn ang="0">
                  <a:pos x="268" y="94"/>
                </a:cxn>
                <a:cxn ang="0">
                  <a:pos x="232" y="101"/>
                </a:cxn>
                <a:cxn ang="0">
                  <a:pos x="210" y="80"/>
                </a:cxn>
                <a:cxn ang="0">
                  <a:pos x="203" y="58"/>
                </a:cxn>
                <a:cxn ang="0">
                  <a:pos x="224" y="15"/>
                </a:cxn>
                <a:cxn ang="0">
                  <a:pos x="268" y="0"/>
                </a:cxn>
              </a:cxnLst>
              <a:rect l="0" t="0" r="r" b="b"/>
              <a:pathLst>
                <a:path w="340" h="752">
                  <a:moveTo>
                    <a:pt x="159" y="246"/>
                  </a:moveTo>
                  <a:lnTo>
                    <a:pt x="195" y="253"/>
                  </a:lnTo>
                  <a:lnTo>
                    <a:pt x="224" y="268"/>
                  </a:lnTo>
                  <a:lnTo>
                    <a:pt x="246" y="289"/>
                  </a:lnTo>
                  <a:lnTo>
                    <a:pt x="260" y="311"/>
                  </a:lnTo>
                  <a:lnTo>
                    <a:pt x="268" y="340"/>
                  </a:lnTo>
                  <a:lnTo>
                    <a:pt x="268" y="362"/>
                  </a:lnTo>
                  <a:lnTo>
                    <a:pt x="260" y="376"/>
                  </a:lnTo>
                  <a:lnTo>
                    <a:pt x="253" y="405"/>
                  </a:lnTo>
                  <a:lnTo>
                    <a:pt x="239" y="448"/>
                  </a:lnTo>
                  <a:lnTo>
                    <a:pt x="217" y="492"/>
                  </a:lnTo>
                  <a:lnTo>
                    <a:pt x="210" y="521"/>
                  </a:lnTo>
                  <a:lnTo>
                    <a:pt x="166" y="607"/>
                  </a:lnTo>
                  <a:lnTo>
                    <a:pt x="159" y="636"/>
                  </a:lnTo>
                  <a:lnTo>
                    <a:pt x="152" y="658"/>
                  </a:lnTo>
                  <a:lnTo>
                    <a:pt x="152" y="680"/>
                  </a:lnTo>
                  <a:lnTo>
                    <a:pt x="152" y="701"/>
                  </a:lnTo>
                  <a:lnTo>
                    <a:pt x="159" y="716"/>
                  </a:lnTo>
                  <a:lnTo>
                    <a:pt x="166" y="723"/>
                  </a:lnTo>
                  <a:lnTo>
                    <a:pt x="181" y="723"/>
                  </a:lnTo>
                  <a:lnTo>
                    <a:pt x="224" y="709"/>
                  </a:lnTo>
                  <a:lnTo>
                    <a:pt x="268" y="658"/>
                  </a:lnTo>
                  <a:lnTo>
                    <a:pt x="297" y="586"/>
                  </a:lnTo>
                  <a:lnTo>
                    <a:pt x="304" y="578"/>
                  </a:lnTo>
                  <a:lnTo>
                    <a:pt x="304" y="571"/>
                  </a:lnTo>
                  <a:lnTo>
                    <a:pt x="311" y="571"/>
                  </a:lnTo>
                  <a:lnTo>
                    <a:pt x="326" y="571"/>
                  </a:lnTo>
                  <a:lnTo>
                    <a:pt x="326" y="571"/>
                  </a:lnTo>
                  <a:lnTo>
                    <a:pt x="333" y="571"/>
                  </a:lnTo>
                  <a:lnTo>
                    <a:pt x="340" y="571"/>
                  </a:lnTo>
                  <a:lnTo>
                    <a:pt x="340" y="586"/>
                  </a:lnTo>
                  <a:lnTo>
                    <a:pt x="333" y="607"/>
                  </a:lnTo>
                  <a:lnTo>
                    <a:pt x="318" y="651"/>
                  </a:lnTo>
                  <a:lnTo>
                    <a:pt x="282" y="694"/>
                  </a:lnTo>
                  <a:lnTo>
                    <a:pt x="239" y="738"/>
                  </a:lnTo>
                  <a:lnTo>
                    <a:pt x="174" y="752"/>
                  </a:lnTo>
                  <a:lnTo>
                    <a:pt x="145" y="752"/>
                  </a:lnTo>
                  <a:lnTo>
                    <a:pt x="116" y="738"/>
                  </a:lnTo>
                  <a:lnTo>
                    <a:pt x="87" y="716"/>
                  </a:lnTo>
                  <a:lnTo>
                    <a:pt x="72" y="687"/>
                  </a:lnTo>
                  <a:lnTo>
                    <a:pt x="72" y="658"/>
                  </a:lnTo>
                  <a:lnTo>
                    <a:pt x="72" y="636"/>
                  </a:lnTo>
                  <a:lnTo>
                    <a:pt x="80" y="607"/>
                  </a:lnTo>
                  <a:lnTo>
                    <a:pt x="152" y="434"/>
                  </a:lnTo>
                  <a:lnTo>
                    <a:pt x="159" y="398"/>
                  </a:lnTo>
                  <a:lnTo>
                    <a:pt x="174" y="376"/>
                  </a:lnTo>
                  <a:lnTo>
                    <a:pt x="181" y="354"/>
                  </a:lnTo>
                  <a:lnTo>
                    <a:pt x="181" y="340"/>
                  </a:lnTo>
                  <a:lnTo>
                    <a:pt x="181" y="333"/>
                  </a:lnTo>
                  <a:lnTo>
                    <a:pt x="188" y="318"/>
                  </a:lnTo>
                  <a:lnTo>
                    <a:pt x="181" y="297"/>
                  </a:lnTo>
                  <a:lnTo>
                    <a:pt x="181" y="289"/>
                  </a:lnTo>
                  <a:lnTo>
                    <a:pt x="166" y="282"/>
                  </a:lnTo>
                  <a:lnTo>
                    <a:pt x="159" y="275"/>
                  </a:lnTo>
                  <a:lnTo>
                    <a:pt x="116" y="289"/>
                  </a:lnTo>
                  <a:lnTo>
                    <a:pt x="72" y="340"/>
                  </a:lnTo>
                  <a:lnTo>
                    <a:pt x="36" y="412"/>
                  </a:lnTo>
                  <a:lnTo>
                    <a:pt x="36" y="427"/>
                  </a:lnTo>
                  <a:lnTo>
                    <a:pt x="29" y="434"/>
                  </a:lnTo>
                  <a:lnTo>
                    <a:pt x="14" y="434"/>
                  </a:lnTo>
                  <a:lnTo>
                    <a:pt x="14" y="434"/>
                  </a:lnTo>
                  <a:lnTo>
                    <a:pt x="7" y="434"/>
                  </a:lnTo>
                  <a:lnTo>
                    <a:pt x="0" y="427"/>
                  </a:lnTo>
                  <a:lnTo>
                    <a:pt x="0" y="419"/>
                  </a:lnTo>
                  <a:lnTo>
                    <a:pt x="0" y="391"/>
                  </a:lnTo>
                  <a:lnTo>
                    <a:pt x="22" y="347"/>
                  </a:lnTo>
                  <a:lnTo>
                    <a:pt x="58" y="304"/>
                  </a:lnTo>
                  <a:lnTo>
                    <a:pt x="101" y="260"/>
                  </a:lnTo>
                  <a:lnTo>
                    <a:pt x="159" y="246"/>
                  </a:lnTo>
                  <a:close/>
                  <a:moveTo>
                    <a:pt x="268" y="0"/>
                  </a:moveTo>
                  <a:lnTo>
                    <a:pt x="282" y="0"/>
                  </a:lnTo>
                  <a:lnTo>
                    <a:pt x="297" y="7"/>
                  </a:lnTo>
                  <a:lnTo>
                    <a:pt x="304" y="15"/>
                  </a:lnTo>
                  <a:lnTo>
                    <a:pt x="311" y="29"/>
                  </a:lnTo>
                  <a:lnTo>
                    <a:pt x="311" y="44"/>
                  </a:lnTo>
                  <a:lnTo>
                    <a:pt x="304" y="65"/>
                  </a:lnTo>
                  <a:lnTo>
                    <a:pt x="289" y="80"/>
                  </a:lnTo>
                  <a:lnTo>
                    <a:pt x="268" y="94"/>
                  </a:lnTo>
                  <a:lnTo>
                    <a:pt x="246" y="101"/>
                  </a:lnTo>
                  <a:lnTo>
                    <a:pt x="232" y="101"/>
                  </a:lnTo>
                  <a:lnTo>
                    <a:pt x="217" y="94"/>
                  </a:lnTo>
                  <a:lnTo>
                    <a:pt x="210" y="80"/>
                  </a:lnTo>
                  <a:lnTo>
                    <a:pt x="203" y="72"/>
                  </a:lnTo>
                  <a:lnTo>
                    <a:pt x="203" y="58"/>
                  </a:lnTo>
                  <a:lnTo>
                    <a:pt x="210" y="36"/>
                  </a:lnTo>
                  <a:lnTo>
                    <a:pt x="224" y="15"/>
                  </a:lnTo>
                  <a:lnTo>
                    <a:pt x="239" y="0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5" name="Freeform 199"/>
            <p:cNvSpPr>
              <a:spLocks noEditPoints="1"/>
            </p:cNvSpPr>
            <p:nvPr/>
          </p:nvSpPr>
          <p:spPr bwMode="auto">
            <a:xfrm>
              <a:off x="19419" y="2617"/>
              <a:ext cx="500" cy="976"/>
            </a:xfrm>
            <a:custGeom>
              <a:avLst/>
              <a:gdLst/>
              <a:ahLst/>
              <a:cxnLst>
                <a:cxn ang="0">
                  <a:pos x="398" y="260"/>
                </a:cxn>
                <a:cxn ang="0">
                  <a:pos x="456" y="354"/>
                </a:cxn>
                <a:cxn ang="0">
                  <a:pos x="456" y="383"/>
                </a:cxn>
                <a:cxn ang="0">
                  <a:pos x="348" y="795"/>
                </a:cxn>
                <a:cxn ang="0">
                  <a:pos x="268" y="918"/>
                </a:cxn>
                <a:cxn ang="0">
                  <a:pos x="160" y="969"/>
                </a:cxn>
                <a:cxn ang="0">
                  <a:pos x="87" y="969"/>
                </a:cxn>
                <a:cxn ang="0">
                  <a:pos x="37" y="954"/>
                </a:cxn>
                <a:cxn ang="0">
                  <a:pos x="8" y="918"/>
                </a:cxn>
                <a:cxn ang="0">
                  <a:pos x="8" y="875"/>
                </a:cxn>
                <a:cxn ang="0">
                  <a:pos x="44" y="839"/>
                </a:cxn>
                <a:cxn ang="0">
                  <a:pos x="87" y="839"/>
                </a:cxn>
                <a:cxn ang="0">
                  <a:pos x="109" y="860"/>
                </a:cxn>
                <a:cxn ang="0">
                  <a:pos x="109" y="889"/>
                </a:cxn>
                <a:cxn ang="0">
                  <a:pos x="95" y="918"/>
                </a:cxn>
                <a:cxn ang="0">
                  <a:pos x="95" y="940"/>
                </a:cxn>
                <a:cxn ang="0">
                  <a:pos x="174" y="918"/>
                </a:cxn>
                <a:cxn ang="0">
                  <a:pos x="261" y="795"/>
                </a:cxn>
                <a:cxn ang="0">
                  <a:pos x="370" y="369"/>
                </a:cxn>
                <a:cxn ang="0">
                  <a:pos x="370" y="347"/>
                </a:cxn>
                <a:cxn ang="0">
                  <a:pos x="370" y="304"/>
                </a:cxn>
                <a:cxn ang="0">
                  <a:pos x="348" y="282"/>
                </a:cxn>
                <a:cxn ang="0">
                  <a:pos x="268" y="297"/>
                </a:cxn>
                <a:cxn ang="0">
                  <a:pos x="181" y="412"/>
                </a:cxn>
                <a:cxn ang="0">
                  <a:pos x="167" y="434"/>
                </a:cxn>
                <a:cxn ang="0">
                  <a:pos x="152" y="434"/>
                </a:cxn>
                <a:cxn ang="0">
                  <a:pos x="138" y="427"/>
                </a:cxn>
                <a:cxn ang="0">
                  <a:pos x="145" y="398"/>
                </a:cxn>
                <a:cxn ang="0">
                  <a:pos x="210" y="304"/>
                </a:cxn>
                <a:cxn ang="0">
                  <a:pos x="333" y="246"/>
                </a:cxn>
                <a:cxn ang="0">
                  <a:pos x="471" y="0"/>
                </a:cxn>
                <a:cxn ang="0">
                  <a:pos x="493" y="22"/>
                </a:cxn>
                <a:cxn ang="0">
                  <a:pos x="493" y="65"/>
                </a:cxn>
                <a:cxn ang="0">
                  <a:pos x="456" y="94"/>
                </a:cxn>
                <a:cxn ang="0">
                  <a:pos x="420" y="101"/>
                </a:cxn>
                <a:cxn ang="0">
                  <a:pos x="398" y="80"/>
                </a:cxn>
                <a:cxn ang="0">
                  <a:pos x="391" y="58"/>
                </a:cxn>
                <a:cxn ang="0">
                  <a:pos x="413" y="15"/>
                </a:cxn>
                <a:cxn ang="0">
                  <a:pos x="456" y="0"/>
                </a:cxn>
              </a:cxnLst>
              <a:rect l="0" t="0" r="r" b="b"/>
              <a:pathLst>
                <a:path w="500" h="976">
                  <a:moveTo>
                    <a:pt x="333" y="246"/>
                  </a:moveTo>
                  <a:lnTo>
                    <a:pt x="398" y="260"/>
                  </a:lnTo>
                  <a:lnTo>
                    <a:pt x="442" y="297"/>
                  </a:lnTo>
                  <a:lnTo>
                    <a:pt x="456" y="354"/>
                  </a:lnTo>
                  <a:lnTo>
                    <a:pt x="456" y="369"/>
                  </a:lnTo>
                  <a:lnTo>
                    <a:pt x="456" y="383"/>
                  </a:lnTo>
                  <a:lnTo>
                    <a:pt x="449" y="391"/>
                  </a:lnTo>
                  <a:lnTo>
                    <a:pt x="348" y="795"/>
                  </a:lnTo>
                  <a:lnTo>
                    <a:pt x="319" y="868"/>
                  </a:lnTo>
                  <a:lnTo>
                    <a:pt x="268" y="918"/>
                  </a:lnTo>
                  <a:lnTo>
                    <a:pt x="218" y="947"/>
                  </a:lnTo>
                  <a:lnTo>
                    <a:pt x="160" y="969"/>
                  </a:lnTo>
                  <a:lnTo>
                    <a:pt x="116" y="976"/>
                  </a:lnTo>
                  <a:lnTo>
                    <a:pt x="87" y="969"/>
                  </a:lnTo>
                  <a:lnTo>
                    <a:pt x="58" y="962"/>
                  </a:lnTo>
                  <a:lnTo>
                    <a:pt x="37" y="954"/>
                  </a:lnTo>
                  <a:lnTo>
                    <a:pt x="15" y="940"/>
                  </a:lnTo>
                  <a:lnTo>
                    <a:pt x="8" y="918"/>
                  </a:lnTo>
                  <a:lnTo>
                    <a:pt x="0" y="904"/>
                  </a:lnTo>
                  <a:lnTo>
                    <a:pt x="8" y="875"/>
                  </a:lnTo>
                  <a:lnTo>
                    <a:pt x="22" y="853"/>
                  </a:lnTo>
                  <a:lnTo>
                    <a:pt x="44" y="839"/>
                  </a:lnTo>
                  <a:lnTo>
                    <a:pt x="66" y="839"/>
                  </a:lnTo>
                  <a:lnTo>
                    <a:pt x="87" y="839"/>
                  </a:lnTo>
                  <a:lnTo>
                    <a:pt x="95" y="846"/>
                  </a:lnTo>
                  <a:lnTo>
                    <a:pt x="109" y="860"/>
                  </a:lnTo>
                  <a:lnTo>
                    <a:pt x="109" y="875"/>
                  </a:lnTo>
                  <a:lnTo>
                    <a:pt x="109" y="889"/>
                  </a:lnTo>
                  <a:lnTo>
                    <a:pt x="102" y="904"/>
                  </a:lnTo>
                  <a:lnTo>
                    <a:pt x="95" y="918"/>
                  </a:lnTo>
                  <a:lnTo>
                    <a:pt x="73" y="933"/>
                  </a:lnTo>
                  <a:lnTo>
                    <a:pt x="95" y="940"/>
                  </a:lnTo>
                  <a:lnTo>
                    <a:pt x="116" y="940"/>
                  </a:lnTo>
                  <a:lnTo>
                    <a:pt x="174" y="918"/>
                  </a:lnTo>
                  <a:lnTo>
                    <a:pt x="225" y="868"/>
                  </a:lnTo>
                  <a:lnTo>
                    <a:pt x="261" y="795"/>
                  </a:lnTo>
                  <a:lnTo>
                    <a:pt x="261" y="795"/>
                  </a:lnTo>
                  <a:lnTo>
                    <a:pt x="370" y="369"/>
                  </a:lnTo>
                  <a:lnTo>
                    <a:pt x="370" y="362"/>
                  </a:lnTo>
                  <a:lnTo>
                    <a:pt x="370" y="347"/>
                  </a:lnTo>
                  <a:lnTo>
                    <a:pt x="370" y="333"/>
                  </a:lnTo>
                  <a:lnTo>
                    <a:pt x="370" y="304"/>
                  </a:lnTo>
                  <a:lnTo>
                    <a:pt x="362" y="289"/>
                  </a:lnTo>
                  <a:lnTo>
                    <a:pt x="348" y="282"/>
                  </a:lnTo>
                  <a:lnTo>
                    <a:pt x="333" y="275"/>
                  </a:lnTo>
                  <a:lnTo>
                    <a:pt x="268" y="297"/>
                  </a:lnTo>
                  <a:lnTo>
                    <a:pt x="218" y="347"/>
                  </a:lnTo>
                  <a:lnTo>
                    <a:pt x="181" y="412"/>
                  </a:lnTo>
                  <a:lnTo>
                    <a:pt x="174" y="427"/>
                  </a:lnTo>
                  <a:lnTo>
                    <a:pt x="167" y="434"/>
                  </a:lnTo>
                  <a:lnTo>
                    <a:pt x="160" y="434"/>
                  </a:lnTo>
                  <a:lnTo>
                    <a:pt x="152" y="434"/>
                  </a:lnTo>
                  <a:lnTo>
                    <a:pt x="145" y="434"/>
                  </a:lnTo>
                  <a:lnTo>
                    <a:pt x="138" y="427"/>
                  </a:lnTo>
                  <a:lnTo>
                    <a:pt x="138" y="419"/>
                  </a:lnTo>
                  <a:lnTo>
                    <a:pt x="145" y="398"/>
                  </a:lnTo>
                  <a:lnTo>
                    <a:pt x="174" y="354"/>
                  </a:lnTo>
                  <a:lnTo>
                    <a:pt x="210" y="304"/>
                  </a:lnTo>
                  <a:lnTo>
                    <a:pt x="268" y="260"/>
                  </a:lnTo>
                  <a:lnTo>
                    <a:pt x="333" y="246"/>
                  </a:lnTo>
                  <a:close/>
                  <a:moveTo>
                    <a:pt x="456" y="0"/>
                  </a:moveTo>
                  <a:lnTo>
                    <a:pt x="471" y="0"/>
                  </a:lnTo>
                  <a:lnTo>
                    <a:pt x="485" y="15"/>
                  </a:lnTo>
                  <a:lnTo>
                    <a:pt x="493" y="22"/>
                  </a:lnTo>
                  <a:lnTo>
                    <a:pt x="500" y="44"/>
                  </a:lnTo>
                  <a:lnTo>
                    <a:pt x="493" y="65"/>
                  </a:lnTo>
                  <a:lnTo>
                    <a:pt x="478" y="87"/>
                  </a:lnTo>
                  <a:lnTo>
                    <a:pt x="456" y="94"/>
                  </a:lnTo>
                  <a:lnTo>
                    <a:pt x="435" y="101"/>
                  </a:lnTo>
                  <a:lnTo>
                    <a:pt x="420" y="101"/>
                  </a:lnTo>
                  <a:lnTo>
                    <a:pt x="406" y="94"/>
                  </a:lnTo>
                  <a:lnTo>
                    <a:pt x="398" y="80"/>
                  </a:lnTo>
                  <a:lnTo>
                    <a:pt x="391" y="72"/>
                  </a:lnTo>
                  <a:lnTo>
                    <a:pt x="391" y="58"/>
                  </a:lnTo>
                  <a:lnTo>
                    <a:pt x="398" y="36"/>
                  </a:lnTo>
                  <a:lnTo>
                    <a:pt x="413" y="15"/>
                  </a:lnTo>
                  <a:lnTo>
                    <a:pt x="427" y="0"/>
                  </a:lnTo>
                  <a:lnTo>
                    <a:pt x="4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" name="Freeform 200"/>
            <p:cNvSpPr>
              <a:spLocks/>
            </p:cNvSpPr>
            <p:nvPr/>
          </p:nvSpPr>
          <p:spPr bwMode="auto">
            <a:xfrm>
              <a:off x="20071" y="2617"/>
              <a:ext cx="217" cy="405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188" y="0"/>
                </a:cxn>
                <a:cxn ang="0">
                  <a:pos x="202" y="7"/>
                </a:cxn>
                <a:cxn ang="0">
                  <a:pos x="217" y="29"/>
                </a:cxn>
                <a:cxn ang="0">
                  <a:pos x="217" y="44"/>
                </a:cxn>
                <a:cxn ang="0">
                  <a:pos x="217" y="51"/>
                </a:cxn>
                <a:cxn ang="0">
                  <a:pos x="217" y="65"/>
                </a:cxn>
                <a:cxn ang="0">
                  <a:pos x="210" y="65"/>
                </a:cxn>
                <a:cxn ang="0">
                  <a:pos x="210" y="72"/>
                </a:cxn>
                <a:cxn ang="0">
                  <a:pos x="210" y="72"/>
                </a:cxn>
                <a:cxn ang="0">
                  <a:pos x="50" y="391"/>
                </a:cxn>
                <a:cxn ang="0">
                  <a:pos x="43" y="398"/>
                </a:cxn>
                <a:cxn ang="0">
                  <a:pos x="43" y="405"/>
                </a:cxn>
                <a:cxn ang="0">
                  <a:pos x="36" y="405"/>
                </a:cxn>
                <a:cxn ang="0">
                  <a:pos x="29" y="405"/>
                </a:cxn>
                <a:cxn ang="0">
                  <a:pos x="14" y="398"/>
                </a:cxn>
                <a:cxn ang="0">
                  <a:pos x="7" y="398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7" y="376"/>
                </a:cxn>
                <a:cxn ang="0">
                  <a:pos x="123" y="36"/>
                </a:cxn>
                <a:cxn ang="0">
                  <a:pos x="130" y="29"/>
                </a:cxn>
                <a:cxn ang="0">
                  <a:pos x="137" y="15"/>
                </a:cxn>
                <a:cxn ang="0">
                  <a:pos x="144" y="7"/>
                </a:cxn>
                <a:cxn ang="0">
                  <a:pos x="152" y="0"/>
                </a:cxn>
                <a:cxn ang="0">
                  <a:pos x="173" y="0"/>
                </a:cxn>
              </a:cxnLst>
              <a:rect l="0" t="0" r="r" b="b"/>
              <a:pathLst>
                <a:path w="217" h="405">
                  <a:moveTo>
                    <a:pt x="173" y="0"/>
                  </a:moveTo>
                  <a:lnTo>
                    <a:pt x="188" y="0"/>
                  </a:lnTo>
                  <a:lnTo>
                    <a:pt x="202" y="7"/>
                  </a:lnTo>
                  <a:lnTo>
                    <a:pt x="217" y="29"/>
                  </a:lnTo>
                  <a:lnTo>
                    <a:pt x="217" y="44"/>
                  </a:lnTo>
                  <a:lnTo>
                    <a:pt x="217" y="51"/>
                  </a:lnTo>
                  <a:lnTo>
                    <a:pt x="217" y="65"/>
                  </a:lnTo>
                  <a:lnTo>
                    <a:pt x="210" y="65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50" y="391"/>
                  </a:lnTo>
                  <a:lnTo>
                    <a:pt x="43" y="398"/>
                  </a:lnTo>
                  <a:lnTo>
                    <a:pt x="43" y="405"/>
                  </a:lnTo>
                  <a:lnTo>
                    <a:pt x="36" y="405"/>
                  </a:lnTo>
                  <a:lnTo>
                    <a:pt x="29" y="405"/>
                  </a:lnTo>
                  <a:lnTo>
                    <a:pt x="14" y="398"/>
                  </a:lnTo>
                  <a:lnTo>
                    <a:pt x="7" y="398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7" y="376"/>
                  </a:lnTo>
                  <a:lnTo>
                    <a:pt x="123" y="36"/>
                  </a:lnTo>
                  <a:lnTo>
                    <a:pt x="130" y="29"/>
                  </a:lnTo>
                  <a:lnTo>
                    <a:pt x="137" y="15"/>
                  </a:lnTo>
                  <a:lnTo>
                    <a:pt x="144" y="7"/>
                  </a:lnTo>
                  <a:lnTo>
                    <a:pt x="152" y="0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7" name="Freeform 201"/>
            <p:cNvSpPr>
              <a:spLocks noEditPoints="1"/>
            </p:cNvSpPr>
            <p:nvPr/>
          </p:nvSpPr>
          <p:spPr bwMode="auto">
            <a:xfrm>
              <a:off x="20628" y="1938"/>
              <a:ext cx="369" cy="1590"/>
            </a:xfrm>
            <a:custGeom>
              <a:avLst/>
              <a:gdLst/>
              <a:ahLst/>
              <a:cxnLst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22" y="0"/>
                </a:cxn>
                <a:cxn ang="0">
                  <a:pos x="43" y="14"/>
                </a:cxn>
                <a:cxn ang="0">
                  <a:pos x="87" y="50"/>
                </a:cxn>
                <a:cxn ang="0">
                  <a:pos x="145" y="108"/>
                </a:cxn>
                <a:cxn ang="0">
                  <a:pos x="203" y="195"/>
                </a:cxn>
                <a:cxn ang="0">
                  <a:pos x="268" y="296"/>
                </a:cxn>
                <a:cxn ang="0">
                  <a:pos x="333" y="477"/>
                </a:cxn>
                <a:cxn ang="0">
                  <a:pos x="362" y="650"/>
                </a:cxn>
                <a:cxn ang="0">
                  <a:pos x="369" y="795"/>
                </a:cxn>
                <a:cxn ang="0">
                  <a:pos x="362" y="939"/>
                </a:cxn>
                <a:cxn ang="0">
                  <a:pos x="333" y="1106"/>
                </a:cxn>
                <a:cxn ang="0">
                  <a:pos x="268" y="1279"/>
                </a:cxn>
                <a:cxn ang="0">
                  <a:pos x="210" y="1388"/>
                </a:cxn>
                <a:cxn ang="0">
                  <a:pos x="145" y="1474"/>
                </a:cxn>
                <a:cxn ang="0">
                  <a:pos x="87" y="1539"/>
                </a:cxn>
                <a:cxn ang="0">
                  <a:pos x="43" y="1576"/>
                </a:cxn>
                <a:cxn ang="0">
                  <a:pos x="22" y="1590"/>
                </a:cxn>
                <a:cxn ang="0">
                  <a:pos x="7" y="1590"/>
                </a:cxn>
                <a:cxn ang="0">
                  <a:pos x="0" y="1583"/>
                </a:cxn>
                <a:cxn ang="0">
                  <a:pos x="0" y="1576"/>
                </a:cxn>
                <a:cxn ang="0">
                  <a:pos x="0" y="1568"/>
                </a:cxn>
                <a:cxn ang="0">
                  <a:pos x="0" y="1568"/>
                </a:cxn>
                <a:cxn ang="0">
                  <a:pos x="7" y="1561"/>
                </a:cxn>
                <a:cxn ang="0">
                  <a:pos x="22" y="1547"/>
                </a:cxn>
                <a:cxn ang="0">
                  <a:pos x="123" y="1417"/>
                </a:cxn>
                <a:cxn ang="0">
                  <a:pos x="195" y="1272"/>
                </a:cxn>
                <a:cxn ang="0">
                  <a:pos x="246" y="1120"/>
                </a:cxn>
                <a:cxn ang="0">
                  <a:pos x="268" y="961"/>
                </a:cxn>
                <a:cxn ang="0">
                  <a:pos x="275" y="795"/>
                </a:cxn>
                <a:cxn ang="0">
                  <a:pos x="268" y="607"/>
                </a:cxn>
                <a:cxn ang="0">
                  <a:pos x="239" y="433"/>
                </a:cxn>
                <a:cxn ang="0">
                  <a:pos x="188" y="282"/>
                </a:cxn>
                <a:cxn ang="0">
                  <a:pos x="116" y="159"/>
                </a:cxn>
                <a:cxn ang="0">
                  <a:pos x="29" y="50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22" y="0"/>
                </a:cxn>
              </a:cxnLst>
              <a:rect l="0" t="0" r="r" b="b"/>
              <a:pathLst>
                <a:path w="369" h="1590">
                  <a:moveTo>
                    <a:pt x="369" y="795"/>
                  </a:moveTo>
                  <a:lnTo>
                    <a:pt x="369" y="795"/>
                  </a:lnTo>
                  <a:lnTo>
                    <a:pt x="369" y="795"/>
                  </a:lnTo>
                  <a:lnTo>
                    <a:pt x="369" y="795"/>
                  </a:lnTo>
                  <a:close/>
                  <a:moveTo>
                    <a:pt x="22" y="0"/>
                  </a:moveTo>
                  <a:lnTo>
                    <a:pt x="43" y="14"/>
                  </a:lnTo>
                  <a:lnTo>
                    <a:pt x="87" y="50"/>
                  </a:lnTo>
                  <a:lnTo>
                    <a:pt x="145" y="108"/>
                  </a:lnTo>
                  <a:lnTo>
                    <a:pt x="203" y="195"/>
                  </a:lnTo>
                  <a:lnTo>
                    <a:pt x="268" y="296"/>
                  </a:lnTo>
                  <a:lnTo>
                    <a:pt x="333" y="477"/>
                  </a:lnTo>
                  <a:lnTo>
                    <a:pt x="362" y="650"/>
                  </a:lnTo>
                  <a:lnTo>
                    <a:pt x="369" y="795"/>
                  </a:lnTo>
                  <a:lnTo>
                    <a:pt x="362" y="939"/>
                  </a:lnTo>
                  <a:lnTo>
                    <a:pt x="333" y="1106"/>
                  </a:lnTo>
                  <a:lnTo>
                    <a:pt x="268" y="1279"/>
                  </a:lnTo>
                  <a:lnTo>
                    <a:pt x="210" y="1388"/>
                  </a:lnTo>
                  <a:lnTo>
                    <a:pt x="145" y="1474"/>
                  </a:lnTo>
                  <a:lnTo>
                    <a:pt x="87" y="1539"/>
                  </a:lnTo>
                  <a:lnTo>
                    <a:pt x="43" y="1576"/>
                  </a:lnTo>
                  <a:lnTo>
                    <a:pt x="22" y="1590"/>
                  </a:lnTo>
                  <a:lnTo>
                    <a:pt x="7" y="1590"/>
                  </a:lnTo>
                  <a:lnTo>
                    <a:pt x="0" y="1583"/>
                  </a:lnTo>
                  <a:lnTo>
                    <a:pt x="0" y="1576"/>
                  </a:lnTo>
                  <a:lnTo>
                    <a:pt x="0" y="1568"/>
                  </a:lnTo>
                  <a:lnTo>
                    <a:pt x="0" y="1568"/>
                  </a:lnTo>
                  <a:lnTo>
                    <a:pt x="7" y="1561"/>
                  </a:lnTo>
                  <a:lnTo>
                    <a:pt x="22" y="1547"/>
                  </a:lnTo>
                  <a:lnTo>
                    <a:pt x="123" y="1417"/>
                  </a:lnTo>
                  <a:lnTo>
                    <a:pt x="195" y="1272"/>
                  </a:lnTo>
                  <a:lnTo>
                    <a:pt x="246" y="1120"/>
                  </a:lnTo>
                  <a:lnTo>
                    <a:pt x="268" y="961"/>
                  </a:lnTo>
                  <a:lnTo>
                    <a:pt x="275" y="795"/>
                  </a:lnTo>
                  <a:lnTo>
                    <a:pt x="268" y="607"/>
                  </a:lnTo>
                  <a:lnTo>
                    <a:pt x="239" y="433"/>
                  </a:lnTo>
                  <a:lnTo>
                    <a:pt x="188" y="282"/>
                  </a:lnTo>
                  <a:lnTo>
                    <a:pt x="116" y="159"/>
                  </a:lnTo>
                  <a:lnTo>
                    <a:pt x="29" y="50"/>
                  </a:lnTo>
                  <a:lnTo>
                    <a:pt x="14" y="36"/>
                  </a:lnTo>
                  <a:lnTo>
                    <a:pt x="7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8" name="Freeform 202"/>
            <p:cNvSpPr>
              <a:spLocks/>
            </p:cNvSpPr>
            <p:nvPr/>
          </p:nvSpPr>
          <p:spPr bwMode="auto">
            <a:xfrm>
              <a:off x="21200" y="2046"/>
              <a:ext cx="1309" cy="1084"/>
            </a:xfrm>
            <a:custGeom>
              <a:avLst/>
              <a:gdLst/>
              <a:ahLst/>
              <a:cxnLst>
                <a:cxn ang="0">
                  <a:pos x="1215" y="0"/>
                </a:cxn>
                <a:cxn ang="0">
                  <a:pos x="1309" y="7"/>
                </a:cxn>
                <a:cxn ang="0">
                  <a:pos x="1309" y="29"/>
                </a:cxn>
                <a:cxn ang="0">
                  <a:pos x="1288" y="43"/>
                </a:cxn>
                <a:cxn ang="0">
                  <a:pos x="1121" y="94"/>
                </a:cxn>
                <a:cxn ang="0">
                  <a:pos x="991" y="210"/>
                </a:cxn>
                <a:cxn ang="0">
                  <a:pos x="803" y="412"/>
                </a:cxn>
                <a:cxn ang="0">
                  <a:pos x="817" y="643"/>
                </a:cxn>
                <a:cxn ang="0">
                  <a:pos x="955" y="962"/>
                </a:cxn>
                <a:cxn ang="0">
                  <a:pos x="1027" y="1034"/>
                </a:cxn>
                <a:cxn ang="0">
                  <a:pos x="1107" y="1034"/>
                </a:cxn>
                <a:cxn ang="0">
                  <a:pos x="1114" y="1070"/>
                </a:cxn>
                <a:cxn ang="0">
                  <a:pos x="1092" y="1084"/>
                </a:cxn>
                <a:cxn ang="0">
                  <a:pos x="962" y="1077"/>
                </a:cxn>
                <a:cxn ang="0">
                  <a:pos x="774" y="1084"/>
                </a:cxn>
                <a:cxn ang="0">
                  <a:pos x="694" y="1084"/>
                </a:cxn>
                <a:cxn ang="0">
                  <a:pos x="687" y="1048"/>
                </a:cxn>
                <a:cxn ang="0">
                  <a:pos x="716" y="1034"/>
                </a:cxn>
                <a:cxn ang="0">
                  <a:pos x="796" y="1012"/>
                </a:cxn>
                <a:cxn ang="0">
                  <a:pos x="810" y="983"/>
                </a:cxn>
                <a:cxn ang="0">
                  <a:pos x="644" y="586"/>
                </a:cxn>
                <a:cxn ang="0">
                  <a:pos x="318" y="933"/>
                </a:cxn>
                <a:cxn ang="0">
                  <a:pos x="289" y="983"/>
                </a:cxn>
                <a:cxn ang="0">
                  <a:pos x="311" y="1019"/>
                </a:cxn>
                <a:cxn ang="0">
                  <a:pos x="347" y="1034"/>
                </a:cxn>
                <a:cxn ang="0">
                  <a:pos x="369" y="1034"/>
                </a:cxn>
                <a:cxn ang="0">
                  <a:pos x="376" y="1070"/>
                </a:cxn>
                <a:cxn ang="0">
                  <a:pos x="354" y="1084"/>
                </a:cxn>
                <a:cxn ang="0">
                  <a:pos x="166" y="1077"/>
                </a:cxn>
                <a:cxn ang="0">
                  <a:pos x="7" y="1084"/>
                </a:cxn>
                <a:cxn ang="0">
                  <a:pos x="0" y="1070"/>
                </a:cxn>
                <a:cxn ang="0">
                  <a:pos x="14" y="1041"/>
                </a:cxn>
                <a:cxn ang="0">
                  <a:pos x="115" y="1019"/>
                </a:cxn>
                <a:cxn ang="0">
                  <a:pos x="289" y="904"/>
                </a:cxn>
                <a:cxn ang="0">
                  <a:pos x="427" y="72"/>
                </a:cxn>
                <a:cxn ang="0">
                  <a:pos x="318" y="43"/>
                </a:cxn>
                <a:cxn ang="0">
                  <a:pos x="282" y="36"/>
                </a:cxn>
                <a:cxn ang="0">
                  <a:pos x="289" y="7"/>
                </a:cxn>
                <a:cxn ang="0">
                  <a:pos x="304" y="0"/>
                </a:cxn>
                <a:cxn ang="0">
                  <a:pos x="484" y="0"/>
                </a:cxn>
                <a:cxn ang="0">
                  <a:pos x="694" y="0"/>
                </a:cxn>
                <a:cxn ang="0">
                  <a:pos x="709" y="15"/>
                </a:cxn>
                <a:cxn ang="0">
                  <a:pos x="694" y="43"/>
                </a:cxn>
                <a:cxn ang="0">
                  <a:pos x="651" y="51"/>
                </a:cxn>
                <a:cxn ang="0">
                  <a:pos x="593" y="80"/>
                </a:cxn>
                <a:cxn ang="0">
                  <a:pos x="586" y="94"/>
                </a:cxn>
                <a:cxn ang="0">
                  <a:pos x="731" y="434"/>
                </a:cxn>
                <a:cxn ang="0">
                  <a:pos x="998" y="137"/>
                </a:cxn>
                <a:cxn ang="0">
                  <a:pos x="1013" y="80"/>
                </a:cxn>
                <a:cxn ang="0">
                  <a:pos x="984" y="51"/>
                </a:cxn>
                <a:cxn ang="0">
                  <a:pos x="955" y="43"/>
                </a:cxn>
                <a:cxn ang="0">
                  <a:pos x="933" y="29"/>
                </a:cxn>
                <a:cxn ang="0">
                  <a:pos x="948" y="0"/>
                </a:cxn>
              </a:cxnLst>
              <a:rect l="0" t="0" r="r" b="b"/>
              <a:pathLst>
                <a:path w="1309" h="1084">
                  <a:moveTo>
                    <a:pt x="962" y="0"/>
                  </a:moveTo>
                  <a:lnTo>
                    <a:pt x="1143" y="0"/>
                  </a:lnTo>
                  <a:lnTo>
                    <a:pt x="1215" y="0"/>
                  </a:lnTo>
                  <a:lnTo>
                    <a:pt x="1288" y="0"/>
                  </a:lnTo>
                  <a:lnTo>
                    <a:pt x="1302" y="0"/>
                  </a:lnTo>
                  <a:lnTo>
                    <a:pt x="1309" y="7"/>
                  </a:lnTo>
                  <a:lnTo>
                    <a:pt x="1309" y="15"/>
                  </a:lnTo>
                  <a:lnTo>
                    <a:pt x="1309" y="15"/>
                  </a:lnTo>
                  <a:lnTo>
                    <a:pt x="1309" y="29"/>
                  </a:lnTo>
                  <a:lnTo>
                    <a:pt x="1302" y="36"/>
                  </a:lnTo>
                  <a:lnTo>
                    <a:pt x="1295" y="43"/>
                  </a:lnTo>
                  <a:lnTo>
                    <a:pt x="1288" y="43"/>
                  </a:lnTo>
                  <a:lnTo>
                    <a:pt x="1273" y="43"/>
                  </a:lnTo>
                  <a:lnTo>
                    <a:pt x="1194" y="58"/>
                  </a:lnTo>
                  <a:lnTo>
                    <a:pt x="1121" y="94"/>
                  </a:lnTo>
                  <a:lnTo>
                    <a:pt x="1071" y="130"/>
                  </a:lnTo>
                  <a:lnTo>
                    <a:pt x="1042" y="159"/>
                  </a:lnTo>
                  <a:lnTo>
                    <a:pt x="991" y="210"/>
                  </a:lnTo>
                  <a:lnTo>
                    <a:pt x="933" y="275"/>
                  </a:lnTo>
                  <a:lnTo>
                    <a:pt x="868" y="347"/>
                  </a:lnTo>
                  <a:lnTo>
                    <a:pt x="803" y="412"/>
                  </a:lnTo>
                  <a:lnTo>
                    <a:pt x="745" y="470"/>
                  </a:lnTo>
                  <a:lnTo>
                    <a:pt x="774" y="549"/>
                  </a:lnTo>
                  <a:lnTo>
                    <a:pt x="817" y="643"/>
                  </a:lnTo>
                  <a:lnTo>
                    <a:pt x="861" y="752"/>
                  </a:lnTo>
                  <a:lnTo>
                    <a:pt x="911" y="868"/>
                  </a:lnTo>
                  <a:lnTo>
                    <a:pt x="955" y="962"/>
                  </a:lnTo>
                  <a:lnTo>
                    <a:pt x="969" y="1005"/>
                  </a:lnTo>
                  <a:lnTo>
                    <a:pt x="991" y="1027"/>
                  </a:lnTo>
                  <a:lnTo>
                    <a:pt x="1027" y="1034"/>
                  </a:lnTo>
                  <a:lnTo>
                    <a:pt x="1085" y="1034"/>
                  </a:lnTo>
                  <a:lnTo>
                    <a:pt x="1100" y="1034"/>
                  </a:lnTo>
                  <a:lnTo>
                    <a:pt x="1107" y="1034"/>
                  </a:lnTo>
                  <a:lnTo>
                    <a:pt x="1114" y="1041"/>
                  </a:lnTo>
                  <a:lnTo>
                    <a:pt x="1121" y="1055"/>
                  </a:lnTo>
                  <a:lnTo>
                    <a:pt x="1114" y="1070"/>
                  </a:lnTo>
                  <a:lnTo>
                    <a:pt x="1114" y="1077"/>
                  </a:lnTo>
                  <a:lnTo>
                    <a:pt x="1107" y="1084"/>
                  </a:lnTo>
                  <a:lnTo>
                    <a:pt x="1092" y="1084"/>
                  </a:lnTo>
                  <a:lnTo>
                    <a:pt x="1085" y="1084"/>
                  </a:lnTo>
                  <a:lnTo>
                    <a:pt x="1034" y="1084"/>
                  </a:lnTo>
                  <a:lnTo>
                    <a:pt x="962" y="1077"/>
                  </a:lnTo>
                  <a:lnTo>
                    <a:pt x="911" y="1077"/>
                  </a:lnTo>
                  <a:lnTo>
                    <a:pt x="846" y="1077"/>
                  </a:lnTo>
                  <a:lnTo>
                    <a:pt x="774" y="1084"/>
                  </a:lnTo>
                  <a:lnTo>
                    <a:pt x="709" y="1084"/>
                  </a:lnTo>
                  <a:lnTo>
                    <a:pt x="702" y="1084"/>
                  </a:lnTo>
                  <a:lnTo>
                    <a:pt x="694" y="1084"/>
                  </a:lnTo>
                  <a:lnTo>
                    <a:pt x="687" y="1077"/>
                  </a:lnTo>
                  <a:lnTo>
                    <a:pt x="687" y="1063"/>
                  </a:lnTo>
                  <a:lnTo>
                    <a:pt x="687" y="1048"/>
                  </a:lnTo>
                  <a:lnTo>
                    <a:pt x="694" y="1041"/>
                  </a:lnTo>
                  <a:lnTo>
                    <a:pt x="709" y="1034"/>
                  </a:lnTo>
                  <a:lnTo>
                    <a:pt x="716" y="1034"/>
                  </a:lnTo>
                  <a:lnTo>
                    <a:pt x="752" y="1027"/>
                  </a:lnTo>
                  <a:lnTo>
                    <a:pt x="774" y="1019"/>
                  </a:lnTo>
                  <a:lnTo>
                    <a:pt x="796" y="1012"/>
                  </a:lnTo>
                  <a:lnTo>
                    <a:pt x="810" y="998"/>
                  </a:lnTo>
                  <a:lnTo>
                    <a:pt x="810" y="990"/>
                  </a:lnTo>
                  <a:lnTo>
                    <a:pt x="810" y="983"/>
                  </a:lnTo>
                  <a:lnTo>
                    <a:pt x="810" y="976"/>
                  </a:lnTo>
                  <a:lnTo>
                    <a:pt x="803" y="969"/>
                  </a:lnTo>
                  <a:lnTo>
                    <a:pt x="644" y="586"/>
                  </a:lnTo>
                  <a:lnTo>
                    <a:pt x="499" y="745"/>
                  </a:lnTo>
                  <a:lnTo>
                    <a:pt x="333" y="911"/>
                  </a:lnTo>
                  <a:lnTo>
                    <a:pt x="318" y="933"/>
                  </a:lnTo>
                  <a:lnTo>
                    <a:pt x="304" y="947"/>
                  </a:lnTo>
                  <a:lnTo>
                    <a:pt x="296" y="969"/>
                  </a:lnTo>
                  <a:lnTo>
                    <a:pt x="289" y="983"/>
                  </a:lnTo>
                  <a:lnTo>
                    <a:pt x="296" y="1005"/>
                  </a:lnTo>
                  <a:lnTo>
                    <a:pt x="304" y="1012"/>
                  </a:lnTo>
                  <a:lnTo>
                    <a:pt x="311" y="1019"/>
                  </a:lnTo>
                  <a:lnTo>
                    <a:pt x="325" y="1027"/>
                  </a:lnTo>
                  <a:lnTo>
                    <a:pt x="340" y="1034"/>
                  </a:lnTo>
                  <a:lnTo>
                    <a:pt x="347" y="1034"/>
                  </a:lnTo>
                  <a:lnTo>
                    <a:pt x="354" y="1034"/>
                  </a:lnTo>
                  <a:lnTo>
                    <a:pt x="361" y="1034"/>
                  </a:lnTo>
                  <a:lnTo>
                    <a:pt x="369" y="1034"/>
                  </a:lnTo>
                  <a:lnTo>
                    <a:pt x="369" y="1041"/>
                  </a:lnTo>
                  <a:lnTo>
                    <a:pt x="376" y="1048"/>
                  </a:lnTo>
                  <a:lnTo>
                    <a:pt x="376" y="1070"/>
                  </a:lnTo>
                  <a:lnTo>
                    <a:pt x="369" y="1077"/>
                  </a:lnTo>
                  <a:lnTo>
                    <a:pt x="361" y="1084"/>
                  </a:lnTo>
                  <a:lnTo>
                    <a:pt x="354" y="1084"/>
                  </a:lnTo>
                  <a:lnTo>
                    <a:pt x="347" y="1084"/>
                  </a:lnTo>
                  <a:lnTo>
                    <a:pt x="260" y="1084"/>
                  </a:lnTo>
                  <a:lnTo>
                    <a:pt x="166" y="1077"/>
                  </a:lnTo>
                  <a:lnTo>
                    <a:pt x="94" y="1084"/>
                  </a:lnTo>
                  <a:lnTo>
                    <a:pt x="14" y="1084"/>
                  </a:lnTo>
                  <a:lnTo>
                    <a:pt x="7" y="1084"/>
                  </a:lnTo>
                  <a:lnTo>
                    <a:pt x="0" y="1077"/>
                  </a:lnTo>
                  <a:lnTo>
                    <a:pt x="0" y="1070"/>
                  </a:lnTo>
                  <a:lnTo>
                    <a:pt x="0" y="1070"/>
                  </a:lnTo>
                  <a:lnTo>
                    <a:pt x="0" y="1048"/>
                  </a:lnTo>
                  <a:lnTo>
                    <a:pt x="0" y="1041"/>
                  </a:lnTo>
                  <a:lnTo>
                    <a:pt x="14" y="1041"/>
                  </a:lnTo>
                  <a:lnTo>
                    <a:pt x="21" y="1034"/>
                  </a:lnTo>
                  <a:lnTo>
                    <a:pt x="29" y="1034"/>
                  </a:lnTo>
                  <a:lnTo>
                    <a:pt x="115" y="1019"/>
                  </a:lnTo>
                  <a:lnTo>
                    <a:pt x="188" y="983"/>
                  </a:lnTo>
                  <a:lnTo>
                    <a:pt x="267" y="918"/>
                  </a:lnTo>
                  <a:lnTo>
                    <a:pt x="289" y="904"/>
                  </a:lnTo>
                  <a:lnTo>
                    <a:pt x="622" y="542"/>
                  </a:lnTo>
                  <a:lnTo>
                    <a:pt x="434" y="101"/>
                  </a:lnTo>
                  <a:lnTo>
                    <a:pt x="427" y="72"/>
                  </a:lnTo>
                  <a:lnTo>
                    <a:pt x="405" y="58"/>
                  </a:lnTo>
                  <a:lnTo>
                    <a:pt x="376" y="51"/>
                  </a:lnTo>
                  <a:lnTo>
                    <a:pt x="318" y="43"/>
                  </a:lnTo>
                  <a:lnTo>
                    <a:pt x="304" y="43"/>
                  </a:lnTo>
                  <a:lnTo>
                    <a:pt x="289" y="43"/>
                  </a:lnTo>
                  <a:lnTo>
                    <a:pt x="282" y="36"/>
                  </a:lnTo>
                  <a:lnTo>
                    <a:pt x="282" y="29"/>
                  </a:lnTo>
                  <a:lnTo>
                    <a:pt x="282" y="15"/>
                  </a:lnTo>
                  <a:lnTo>
                    <a:pt x="289" y="7"/>
                  </a:lnTo>
                  <a:lnTo>
                    <a:pt x="296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1" y="0"/>
                  </a:lnTo>
                  <a:lnTo>
                    <a:pt x="434" y="0"/>
                  </a:lnTo>
                  <a:lnTo>
                    <a:pt x="484" y="0"/>
                  </a:lnTo>
                  <a:lnTo>
                    <a:pt x="586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2" y="0"/>
                  </a:lnTo>
                  <a:lnTo>
                    <a:pt x="709" y="7"/>
                  </a:lnTo>
                  <a:lnTo>
                    <a:pt x="709" y="15"/>
                  </a:lnTo>
                  <a:lnTo>
                    <a:pt x="709" y="29"/>
                  </a:lnTo>
                  <a:lnTo>
                    <a:pt x="702" y="36"/>
                  </a:lnTo>
                  <a:lnTo>
                    <a:pt x="694" y="43"/>
                  </a:lnTo>
                  <a:lnTo>
                    <a:pt x="687" y="43"/>
                  </a:lnTo>
                  <a:lnTo>
                    <a:pt x="680" y="43"/>
                  </a:lnTo>
                  <a:lnTo>
                    <a:pt x="651" y="51"/>
                  </a:lnTo>
                  <a:lnTo>
                    <a:pt x="622" y="58"/>
                  </a:lnTo>
                  <a:lnTo>
                    <a:pt x="607" y="65"/>
                  </a:lnTo>
                  <a:lnTo>
                    <a:pt x="593" y="80"/>
                  </a:lnTo>
                  <a:lnTo>
                    <a:pt x="586" y="87"/>
                  </a:lnTo>
                  <a:lnTo>
                    <a:pt x="586" y="94"/>
                  </a:lnTo>
                  <a:lnTo>
                    <a:pt x="586" y="94"/>
                  </a:lnTo>
                  <a:lnTo>
                    <a:pt x="586" y="101"/>
                  </a:lnTo>
                  <a:lnTo>
                    <a:pt x="593" y="116"/>
                  </a:lnTo>
                  <a:lnTo>
                    <a:pt x="731" y="434"/>
                  </a:lnTo>
                  <a:lnTo>
                    <a:pt x="731" y="434"/>
                  </a:lnTo>
                  <a:lnTo>
                    <a:pt x="984" y="152"/>
                  </a:lnTo>
                  <a:lnTo>
                    <a:pt x="998" y="137"/>
                  </a:lnTo>
                  <a:lnTo>
                    <a:pt x="1013" y="116"/>
                  </a:lnTo>
                  <a:lnTo>
                    <a:pt x="1013" y="94"/>
                  </a:lnTo>
                  <a:lnTo>
                    <a:pt x="1013" y="80"/>
                  </a:lnTo>
                  <a:lnTo>
                    <a:pt x="1005" y="65"/>
                  </a:lnTo>
                  <a:lnTo>
                    <a:pt x="998" y="58"/>
                  </a:lnTo>
                  <a:lnTo>
                    <a:pt x="984" y="51"/>
                  </a:lnTo>
                  <a:lnTo>
                    <a:pt x="969" y="51"/>
                  </a:lnTo>
                  <a:lnTo>
                    <a:pt x="962" y="43"/>
                  </a:lnTo>
                  <a:lnTo>
                    <a:pt x="955" y="43"/>
                  </a:lnTo>
                  <a:lnTo>
                    <a:pt x="940" y="43"/>
                  </a:lnTo>
                  <a:lnTo>
                    <a:pt x="933" y="36"/>
                  </a:lnTo>
                  <a:lnTo>
                    <a:pt x="933" y="29"/>
                  </a:lnTo>
                  <a:lnTo>
                    <a:pt x="933" y="15"/>
                  </a:lnTo>
                  <a:lnTo>
                    <a:pt x="940" y="7"/>
                  </a:lnTo>
                  <a:lnTo>
                    <a:pt x="948" y="0"/>
                  </a:lnTo>
                  <a:lnTo>
                    <a:pt x="955" y="0"/>
                  </a:lnTo>
                  <a:lnTo>
                    <a:pt x="9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9" name="Freeform 203"/>
            <p:cNvSpPr>
              <a:spLocks/>
            </p:cNvSpPr>
            <p:nvPr/>
          </p:nvSpPr>
          <p:spPr bwMode="auto">
            <a:xfrm>
              <a:off x="22517" y="2863"/>
              <a:ext cx="651" cy="737"/>
            </a:xfrm>
            <a:custGeom>
              <a:avLst/>
              <a:gdLst/>
              <a:ahLst/>
              <a:cxnLst>
                <a:cxn ang="0">
                  <a:pos x="311" y="14"/>
                </a:cxn>
                <a:cxn ang="0">
                  <a:pos x="405" y="116"/>
                </a:cxn>
                <a:cxn ang="0">
                  <a:pos x="448" y="246"/>
                </a:cxn>
                <a:cxn ang="0">
                  <a:pos x="470" y="340"/>
                </a:cxn>
                <a:cxn ang="0">
                  <a:pos x="499" y="253"/>
                </a:cxn>
                <a:cxn ang="0">
                  <a:pos x="571" y="101"/>
                </a:cxn>
                <a:cxn ang="0">
                  <a:pos x="615" y="14"/>
                </a:cxn>
                <a:cxn ang="0">
                  <a:pos x="629" y="14"/>
                </a:cxn>
                <a:cxn ang="0">
                  <a:pos x="636" y="14"/>
                </a:cxn>
                <a:cxn ang="0">
                  <a:pos x="651" y="14"/>
                </a:cxn>
                <a:cxn ang="0">
                  <a:pos x="651" y="29"/>
                </a:cxn>
                <a:cxn ang="0">
                  <a:pos x="600" y="123"/>
                </a:cxn>
                <a:cxn ang="0">
                  <a:pos x="557" y="224"/>
                </a:cxn>
                <a:cxn ang="0">
                  <a:pos x="513" y="325"/>
                </a:cxn>
                <a:cxn ang="0">
                  <a:pos x="470" y="434"/>
                </a:cxn>
                <a:cxn ang="0">
                  <a:pos x="448" y="549"/>
                </a:cxn>
                <a:cxn ang="0">
                  <a:pos x="419" y="679"/>
                </a:cxn>
                <a:cxn ang="0">
                  <a:pos x="405" y="723"/>
                </a:cxn>
                <a:cxn ang="0">
                  <a:pos x="390" y="737"/>
                </a:cxn>
                <a:cxn ang="0">
                  <a:pos x="383" y="737"/>
                </a:cxn>
                <a:cxn ang="0">
                  <a:pos x="369" y="730"/>
                </a:cxn>
                <a:cxn ang="0">
                  <a:pos x="361" y="708"/>
                </a:cxn>
                <a:cxn ang="0">
                  <a:pos x="383" y="607"/>
                </a:cxn>
                <a:cxn ang="0">
                  <a:pos x="419" y="470"/>
                </a:cxn>
                <a:cxn ang="0">
                  <a:pos x="427" y="448"/>
                </a:cxn>
                <a:cxn ang="0">
                  <a:pos x="427" y="412"/>
                </a:cxn>
                <a:cxn ang="0">
                  <a:pos x="427" y="325"/>
                </a:cxn>
                <a:cxn ang="0">
                  <a:pos x="398" y="195"/>
                </a:cxn>
                <a:cxn ang="0">
                  <a:pos x="304" y="108"/>
                </a:cxn>
                <a:cxn ang="0">
                  <a:pos x="152" y="101"/>
                </a:cxn>
                <a:cxn ang="0">
                  <a:pos x="43" y="195"/>
                </a:cxn>
                <a:cxn ang="0">
                  <a:pos x="29" y="217"/>
                </a:cxn>
                <a:cxn ang="0">
                  <a:pos x="14" y="217"/>
                </a:cxn>
                <a:cxn ang="0">
                  <a:pos x="7" y="210"/>
                </a:cxn>
                <a:cxn ang="0">
                  <a:pos x="7" y="181"/>
                </a:cxn>
                <a:cxn ang="0">
                  <a:pos x="86" y="65"/>
                </a:cxn>
                <a:cxn ang="0">
                  <a:pos x="181" y="14"/>
                </a:cxn>
              </a:cxnLst>
              <a:rect l="0" t="0" r="r" b="b"/>
              <a:pathLst>
                <a:path w="651" h="737">
                  <a:moveTo>
                    <a:pt x="238" y="0"/>
                  </a:moveTo>
                  <a:lnTo>
                    <a:pt x="311" y="14"/>
                  </a:lnTo>
                  <a:lnTo>
                    <a:pt x="361" y="58"/>
                  </a:lnTo>
                  <a:lnTo>
                    <a:pt x="405" y="116"/>
                  </a:lnTo>
                  <a:lnTo>
                    <a:pt x="434" y="181"/>
                  </a:lnTo>
                  <a:lnTo>
                    <a:pt x="448" y="246"/>
                  </a:lnTo>
                  <a:lnTo>
                    <a:pt x="463" y="304"/>
                  </a:lnTo>
                  <a:lnTo>
                    <a:pt x="470" y="340"/>
                  </a:lnTo>
                  <a:lnTo>
                    <a:pt x="470" y="340"/>
                  </a:lnTo>
                  <a:lnTo>
                    <a:pt x="499" y="253"/>
                  </a:lnTo>
                  <a:lnTo>
                    <a:pt x="542" y="173"/>
                  </a:lnTo>
                  <a:lnTo>
                    <a:pt x="571" y="101"/>
                  </a:lnTo>
                  <a:lnTo>
                    <a:pt x="600" y="43"/>
                  </a:lnTo>
                  <a:lnTo>
                    <a:pt x="615" y="14"/>
                  </a:lnTo>
                  <a:lnTo>
                    <a:pt x="622" y="14"/>
                  </a:lnTo>
                  <a:lnTo>
                    <a:pt x="629" y="14"/>
                  </a:lnTo>
                  <a:lnTo>
                    <a:pt x="636" y="14"/>
                  </a:lnTo>
                  <a:lnTo>
                    <a:pt x="636" y="14"/>
                  </a:lnTo>
                  <a:lnTo>
                    <a:pt x="644" y="14"/>
                  </a:lnTo>
                  <a:lnTo>
                    <a:pt x="651" y="14"/>
                  </a:lnTo>
                  <a:lnTo>
                    <a:pt x="651" y="22"/>
                  </a:lnTo>
                  <a:lnTo>
                    <a:pt x="651" y="29"/>
                  </a:lnTo>
                  <a:lnTo>
                    <a:pt x="644" y="36"/>
                  </a:lnTo>
                  <a:lnTo>
                    <a:pt x="600" y="123"/>
                  </a:lnTo>
                  <a:lnTo>
                    <a:pt x="571" y="188"/>
                  </a:lnTo>
                  <a:lnTo>
                    <a:pt x="557" y="224"/>
                  </a:lnTo>
                  <a:lnTo>
                    <a:pt x="535" y="267"/>
                  </a:lnTo>
                  <a:lnTo>
                    <a:pt x="513" y="325"/>
                  </a:lnTo>
                  <a:lnTo>
                    <a:pt x="492" y="383"/>
                  </a:lnTo>
                  <a:lnTo>
                    <a:pt x="470" y="434"/>
                  </a:lnTo>
                  <a:lnTo>
                    <a:pt x="463" y="470"/>
                  </a:lnTo>
                  <a:lnTo>
                    <a:pt x="448" y="549"/>
                  </a:lnTo>
                  <a:lnTo>
                    <a:pt x="434" y="622"/>
                  </a:lnTo>
                  <a:lnTo>
                    <a:pt x="419" y="679"/>
                  </a:lnTo>
                  <a:lnTo>
                    <a:pt x="412" y="701"/>
                  </a:lnTo>
                  <a:lnTo>
                    <a:pt x="405" y="723"/>
                  </a:lnTo>
                  <a:lnTo>
                    <a:pt x="398" y="730"/>
                  </a:lnTo>
                  <a:lnTo>
                    <a:pt x="390" y="737"/>
                  </a:lnTo>
                  <a:lnTo>
                    <a:pt x="383" y="737"/>
                  </a:lnTo>
                  <a:lnTo>
                    <a:pt x="383" y="737"/>
                  </a:lnTo>
                  <a:lnTo>
                    <a:pt x="369" y="737"/>
                  </a:lnTo>
                  <a:lnTo>
                    <a:pt x="369" y="730"/>
                  </a:lnTo>
                  <a:lnTo>
                    <a:pt x="361" y="723"/>
                  </a:lnTo>
                  <a:lnTo>
                    <a:pt x="361" y="708"/>
                  </a:lnTo>
                  <a:lnTo>
                    <a:pt x="369" y="672"/>
                  </a:lnTo>
                  <a:lnTo>
                    <a:pt x="383" y="607"/>
                  </a:lnTo>
                  <a:lnTo>
                    <a:pt x="405" y="535"/>
                  </a:lnTo>
                  <a:lnTo>
                    <a:pt x="419" y="470"/>
                  </a:lnTo>
                  <a:lnTo>
                    <a:pt x="427" y="463"/>
                  </a:lnTo>
                  <a:lnTo>
                    <a:pt x="427" y="448"/>
                  </a:lnTo>
                  <a:lnTo>
                    <a:pt x="427" y="434"/>
                  </a:lnTo>
                  <a:lnTo>
                    <a:pt x="427" y="412"/>
                  </a:lnTo>
                  <a:lnTo>
                    <a:pt x="427" y="390"/>
                  </a:lnTo>
                  <a:lnTo>
                    <a:pt x="427" y="325"/>
                  </a:lnTo>
                  <a:lnTo>
                    <a:pt x="419" y="260"/>
                  </a:lnTo>
                  <a:lnTo>
                    <a:pt x="398" y="195"/>
                  </a:lnTo>
                  <a:lnTo>
                    <a:pt x="361" y="145"/>
                  </a:lnTo>
                  <a:lnTo>
                    <a:pt x="304" y="108"/>
                  </a:lnTo>
                  <a:lnTo>
                    <a:pt x="224" y="94"/>
                  </a:lnTo>
                  <a:lnTo>
                    <a:pt x="152" y="101"/>
                  </a:lnTo>
                  <a:lnTo>
                    <a:pt x="86" y="137"/>
                  </a:lnTo>
                  <a:lnTo>
                    <a:pt x="43" y="195"/>
                  </a:lnTo>
                  <a:lnTo>
                    <a:pt x="36" y="210"/>
                  </a:lnTo>
                  <a:lnTo>
                    <a:pt x="29" y="217"/>
                  </a:lnTo>
                  <a:lnTo>
                    <a:pt x="21" y="217"/>
                  </a:lnTo>
                  <a:lnTo>
                    <a:pt x="14" y="217"/>
                  </a:lnTo>
                  <a:lnTo>
                    <a:pt x="7" y="217"/>
                  </a:lnTo>
                  <a:lnTo>
                    <a:pt x="7" y="210"/>
                  </a:lnTo>
                  <a:lnTo>
                    <a:pt x="0" y="202"/>
                  </a:lnTo>
                  <a:lnTo>
                    <a:pt x="7" y="181"/>
                  </a:lnTo>
                  <a:lnTo>
                    <a:pt x="36" y="130"/>
                  </a:lnTo>
                  <a:lnTo>
                    <a:pt x="86" y="65"/>
                  </a:lnTo>
                  <a:lnTo>
                    <a:pt x="123" y="36"/>
                  </a:lnTo>
                  <a:lnTo>
                    <a:pt x="181" y="14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0" name="Freeform 204"/>
            <p:cNvSpPr>
              <a:spLocks noEditPoints="1"/>
            </p:cNvSpPr>
            <p:nvPr/>
          </p:nvSpPr>
          <p:spPr bwMode="auto">
            <a:xfrm>
              <a:off x="23226" y="3145"/>
              <a:ext cx="275" cy="528"/>
            </a:xfrm>
            <a:custGeom>
              <a:avLst/>
              <a:gdLst/>
              <a:ahLst/>
              <a:cxnLst>
                <a:cxn ang="0">
                  <a:pos x="152" y="181"/>
                </a:cxn>
                <a:cxn ang="0">
                  <a:pos x="195" y="202"/>
                </a:cxn>
                <a:cxn ang="0">
                  <a:pos x="210" y="246"/>
                </a:cxn>
                <a:cxn ang="0">
                  <a:pos x="202" y="275"/>
                </a:cxn>
                <a:cxn ang="0">
                  <a:pos x="195" y="296"/>
                </a:cxn>
                <a:cxn ang="0">
                  <a:pos x="181" y="340"/>
                </a:cxn>
                <a:cxn ang="0">
                  <a:pos x="166" y="376"/>
                </a:cxn>
                <a:cxn ang="0">
                  <a:pos x="159" y="390"/>
                </a:cxn>
                <a:cxn ang="0">
                  <a:pos x="137" y="434"/>
                </a:cxn>
                <a:cxn ang="0">
                  <a:pos x="130" y="463"/>
                </a:cxn>
                <a:cxn ang="0">
                  <a:pos x="130" y="484"/>
                </a:cxn>
                <a:cxn ang="0">
                  <a:pos x="145" y="506"/>
                </a:cxn>
                <a:cxn ang="0">
                  <a:pos x="173" y="499"/>
                </a:cxn>
                <a:cxn ang="0">
                  <a:pos x="217" y="470"/>
                </a:cxn>
                <a:cxn ang="0">
                  <a:pos x="239" y="419"/>
                </a:cxn>
                <a:cxn ang="0">
                  <a:pos x="253" y="405"/>
                </a:cxn>
                <a:cxn ang="0">
                  <a:pos x="260" y="397"/>
                </a:cxn>
                <a:cxn ang="0">
                  <a:pos x="275" y="405"/>
                </a:cxn>
                <a:cxn ang="0">
                  <a:pos x="275" y="412"/>
                </a:cxn>
                <a:cxn ang="0">
                  <a:pos x="246" y="477"/>
                </a:cxn>
                <a:cxn ang="0">
                  <a:pos x="152" y="528"/>
                </a:cxn>
                <a:cxn ang="0">
                  <a:pos x="101" y="520"/>
                </a:cxn>
                <a:cxn ang="0">
                  <a:pos x="65" y="484"/>
                </a:cxn>
                <a:cxn ang="0">
                  <a:pos x="65" y="441"/>
                </a:cxn>
                <a:cxn ang="0">
                  <a:pos x="79" y="412"/>
                </a:cxn>
                <a:cxn ang="0">
                  <a:pos x="87" y="397"/>
                </a:cxn>
                <a:cxn ang="0">
                  <a:pos x="101" y="354"/>
                </a:cxn>
                <a:cxn ang="0">
                  <a:pos x="130" y="282"/>
                </a:cxn>
                <a:cxn ang="0">
                  <a:pos x="145" y="246"/>
                </a:cxn>
                <a:cxn ang="0">
                  <a:pos x="145" y="231"/>
                </a:cxn>
                <a:cxn ang="0">
                  <a:pos x="137" y="210"/>
                </a:cxn>
                <a:cxn ang="0">
                  <a:pos x="101" y="210"/>
                </a:cxn>
                <a:cxn ang="0">
                  <a:pos x="65" y="238"/>
                </a:cxn>
                <a:cxn ang="0">
                  <a:pos x="36" y="296"/>
                </a:cxn>
                <a:cxn ang="0">
                  <a:pos x="29" y="311"/>
                </a:cxn>
                <a:cxn ang="0">
                  <a:pos x="14" y="311"/>
                </a:cxn>
                <a:cxn ang="0">
                  <a:pos x="0" y="303"/>
                </a:cxn>
                <a:cxn ang="0">
                  <a:pos x="7" y="267"/>
                </a:cxn>
                <a:cxn ang="0">
                  <a:pos x="72" y="195"/>
                </a:cxn>
                <a:cxn ang="0">
                  <a:pos x="202" y="0"/>
                </a:cxn>
                <a:cxn ang="0">
                  <a:pos x="231" y="14"/>
                </a:cxn>
                <a:cxn ang="0">
                  <a:pos x="231" y="50"/>
                </a:cxn>
                <a:cxn ang="0">
                  <a:pos x="210" y="79"/>
                </a:cxn>
                <a:cxn ang="0">
                  <a:pos x="181" y="79"/>
                </a:cxn>
                <a:cxn ang="0">
                  <a:pos x="159" y="65"/>
                </a:cxn>
                <a:cxn ang="0">
                  <a:pos x="159" y="29"/>
                </a:cxn>
                <a:cxn ang="0">
                  <a:pos x="188" y="7"/>
                </a:cxn>
              </a:cxnLst>
              <a:rect l="0" t="0" r="r" b="b"/>
              <a:pathLst>
                <a:path w="275" h="528">
                  <a:moveTo>
                    <a:pt x="123" y="181"/>
                  </a:moveTo>
                  <a:lnTo>
                    <a:pt x="152" y="181"/>
                  </a:lnTo>
                  <a:lnTo>
                    <a:pt x="181" y="188"/>
                  </a:lnTo>
                  <a:lnTo>
                    <a:pt x="195" y="202"/>
                  </a:lnTo>
                  <a:lnTo>
                    <a:pt x="210" y="224"/>
                  </a:lnTo>
                  <a:lnTo>
                    <a:pt x="210" y="246"/>
                  </a:lnTo>
                  <a:lnTo>
                    <a:pt x="210" y="260"/>
                  </a:lnTo>
                  <a:lnTo>
                    <a:pt x="202" y="275"/>
                  </a:lnTo>
                  <a:lnTo>
                    <a:pt x="202" y="282"/>
                  </a:lnTo>
                  <a:lnTo>
                    <a:pt x="195" y="296"/>
                  </a:lnTo>
                  <a:lnTo>
                    <a:pt x="188" y="318"/>
                  </a:lnTo>
                  <a:lnTo>
                    <a:pt x="181" y="340"/>
                  </a:lnTo>
                  <a:lnTo>
                    <a:pt x="173" y="354"/>
                  </a:lnTo>
                  <a:lnTo>
                    <a:pt x="166" y="376"/>
                  </a:lnTo>
                  <a:lnTo>
                    <a:pt x="159" y="383"/>
                  </a:lnTo>
                  <a:lnTo>
                    <a:pt x="159" y="390"/>
                  </a:lnTo>
                  <a:lnTo>
                    <a:pt x="152" y="412"/>
                  </a:lnTo>
                  <a:lnTo>
                    <a:pt x="137" y="434"/>
                  </a:lnTo>
                  <a:lnTo>
                    <a:pt x="130" y="448"/>
                  </a:lnTo>
                  <a:lnTo>
                    <a:pt x="130" y="463"/>
                  </a:lnTo>
                  <a:lnTo>
                    <a:pt x="130" y="477"/>
                  </a:lnTo>
                  <a:lnTo>
                    <a:pt x="130" y="484"/>
                  </a:lnTo>
                  <a:lnTo>
                    <a:pt x="130" y="499"/>
                  </a:lnTo>
                  <a:lnTo>
                    <a:pt x="145" y="506"/>
                  </a:lnTo>
                  <a:lnTo>
                    <a:pt x="152" y="506"/>
                  </a:lnTo>
                  <a:lnTo>
                    <a:pt x="173" y="499"/>
                  </a:lnTo>
                  <a:lnTo>
                    <a:pt x="195" y="484"/>
                  </a:lnTo>
                  <a:lnTo>
                    <a:pt x="217" y="470"/>
                  </a:lnTo>
                  <a:lnTo>
                    <a:pt x="231" y="441"/>
                  </a:lnTo>
                  <a:lnTo>
                    <a:pt x="239" y="419"/>
                  </a:lnTo>
                  <a:lnTo>
                    <a:pt x="246" y="405"/>
                  </a:lnTo>
                  <a:lnTo>
                    <a:pt x="253" y="405"/>
                  </a:lnTo>
                  <a:lnTo>
                    <a:pt x="260" y="397"/>
                  </a:lnTo>
                  <a:lnTo>
                    <a:pt x="260" y="397"/>
                  </a:lnTo>
                  <a:lnTo>
                    <a:pt x="268" y="405"/>
                  </a:lnTo>
                  <a:lnTo>
                    <a:pt x="275" y="405"/>
                  </a:lnTo>
                  <a:lnTo>
                    <a:pt x="275" y="412"/>
                  </a:lnTo>
                  <a:lnTo>
                    <a:pt x="275" y="412"/>
                  </a:lnTo>
                  <a:lnTo>
                    <a:pt x="268" y="441"/>
                  </a:lnTo>
                  <a:lnTo>
                    <a:pt x="246" y="477"/>
                  </a:lnTo>
                  <a:lnTo>
                    <a:pt x="202" y="513"/>
                  </a:lnTo>
                  <a:lnTo>
                    <a:pt x="152" y="528"/>
                  </a:lnTo>
                  <a:lnTo>
                    <a:pt x="123" y="528"/>
                  </a:lnTo>
                  <a:lnTo>
                    <a:pt x="101" y="520"/>
                  </a:lnTo>
                  <a:lnTo>
                    <a:pt x="79" y="506"/>
                  </a:lnTo>
                  <a:lnTo>
                    <a:pt x="65" y="484"/>
                  </a:lnTo>
                  <a:lnTo>
                    <a:pt x="65" y="463"/>
                  </a:lnTo>
                  <a:lnTo>
                    <a:pt x="65" y="441"/>
                  </a:lnTo>
                  <a:lnTo>
                    <a:pt x="72" y="426"/>
                  </a:lnTo>
                  <a:lnTo>
                    <a:pt x="79" y="412"/>
                  </a:lnTo>
                  <a:lnTo>
                    <a:pt x="87" y="405"/>
                  </a:lnTo>
                  <a:lnTo>
                    <a:pt x="87" y="397"/>
                  </a:lnTo>
                  <a:lnTo>
                    <a:pt x="94" y="383"/>
                  </a:lnTo>
                  <a:lnTo>
                    <a:pt x="101" y="354"/>
                  </a:lnTo>
                  <a:lnTo>
                    <a:pt x="116" y="318"/>
                  </a:lnTo>
                  <a:lnTo>
                    <a:pt x="130" y="282"/>
                  </a:lnTo>
                  <a:lnTo>
                    <a:pt x="145" y="260"/>
                  </a:lnTo>
                  <a:lnTo>
                    <a:pt x="145" y="246"/>
                  </a:lnTo>
                  <a:lnTo>
                    <a:pt x="145" y="238"/>
                  </a:lnTo>
                  <a:lnTo>
                    <a:pt x="145" y="231"/>
                  </a:lnTo>
                  <a:lnTo>
                    <a:pt x="145" y="217"/>
                  </a:lnTo>
                  <a:lnTo>
                    <a:pt x="137" y="210"/>
                  </a:lnTo>
                  <a:lnTo>
                    <a:pt x="123" y="202"/>
                  </a:lnTo>
                  <a:lnTo>
                    <a:pt x="101" y="210"/>
                  </a:lnTo>
                  <a:lnTo>
                    <a:pt x="79" y="217"/>
                  </a:lnTo>
                  <a:lnTo>
                    <a:pt x="65" y="238"/>
                  </a:lnTo>
                  <a:lnTo>
                    <a:pt x="43" y="260"/>
                  </a:lnTo>
                  <a:lnTo>
                    <a:pt x="36" y="296"/>
                  </a:lnTo>
                  <a:lnTo>
                    <a:pt x="29" y="303"/>
                  </a:lnTo>
                  <a:lnTo>
                    <a:pt x="29" y="311"/>
                  </a:lnTo>
                  <a:lnTo>
                    <a:pt x="14" y="311"/>
                  </a:lnTo>
                  <a:lnTo>
                    <a:pt x="14" y="311"/>
                  </a:lnTo>
                  <a:lnTo>
                    <a:pt x="7" y="311"/>
                  </a:lnTo>
                  <a:lnTo>
                    <a:pt x="0" y="303"/>
                  </a:lnTo>
                  <a:lnTo>
                    <a:pt x="0" y="296"/>
                  </a:lnTo>
                  <a:lnTo>
                    <a:pt x="7" y="267"/>
                  </a:lnTo>
                  <a:lnTo>
                    <a:pt x="29" y="231"/>
                  </a:lnTo>
                  <a:lnTo>
                    <a:pt x="72" y="195"/>
                  </a:lnTo>
                  <a:lnTo>
                    <a:pt x="123" y="181"/>
                  </a:lnTo>
                  <a:close/>
                  <a:moveTo>
                    <a:pt x="202" y="0"/>
                  </a:moveTo>
                  <a:lnTo>
                    <a:pt x="224" y="7"/>
                  </a:lnTo>
                  <a:lnTo>
                    <a:pt x="231" y="14"/>
                  </a:lnTo>
                  <a:lnTo>
                    <a:pt x="239" y="36"/>
                  </a:lnTo>
                  <a:lnTo>
                    <a:pt x="231" y="50"/>
                  </a:lnTo>
                  <a:lnTo>
                    <a:pt x="224" y="65"/>
                  </a:lnTo>
                  <a:lnTo>
                    <a:pt x="210" y="79"/>
                  </a:lnTo>
                  <a:lnTo>
                    <a:pt x="188" y="79"/>
                  </a:lnTo>
                  <a:lnTo>
                    <a:pt x="181" y="79"/>
                  </a:lnTo>
                  <a:lnTo>
                    <a:pt x="166" y="72"/>
                  </a:lnTo>
                  <a:lnTo>
                    <a:pt x="159" y="65"/>
                  </a:lnTo>
                  <a:lnTo>
                    <a:pt x="159" y="50"/>
                  </a:lnTo>
                  <a:lnTo>
                    <a:pt x="159" y="29"/>
                  </a:lnTo>
                  <a:lnTo>
                    <a:pt x="173" y="14"/>
                  </a:lnTo>
                  <a:lnTo>
                    <a:pt x="188" y="7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" name="Freeform 205"/>
            <p:cNvSpPr>
              <a:spLocks noEditPoints="1"/>
            </p:cNvSpPr>
            <p:nvPr/>
          </p:nvSpPr>
          <p:spPr bwMode="auto">
            <a:xfrm>
              <a:off x="23609" y="3145"/>
              <a:ext cx="369" cy="679"/>
            </a:xfrm>
            <a:custGeom>
              <a:avLst/>
              <a:gdLst/>
              <a:ahLst/>
              <a:cxnLst>
                <a:cxn ang="0">
                  <a:pos x="275" y="181"/>
                </a:cxn>
                <a:cxn ang="0">
                  <a:pos x="319" y="210"/>
                </a:cxn>
                <a:cxn ang="0">
                  <a:pos x="340" y="253"/>
                </a:cxn>
                <a:cxn ang="0">
                  <a:pos x="333" y="275"/>
                </a:cxn>
                <a:cxn ang="0">
                  <a:pos x="232" y="622"/>
                </a:cxn>
                <a:cxn ang="0">
                  <a:pos x="131" y="679"/>
                </a:cxn>
                <a:cxn ang="0">
                  <a:pos x="58" y="679"/>
                </a:cxn>
                <a:cxn ang="0">
                  <a:pos x="15" y="665"/>
                </a:cxn>
                <a:cxn ang="0">
                  <a:pos x="0" y="629"/>
                </a:cxn>
                <a:cxn ang="0">
                  <a:pos x="8" y="593"/>
                </a:cxn>
                <a:cxn ang="0">
                  <a:pos x="44" y="578"/>
                </a:cxn>
                <a:cxn ang="0">
                  <a:pos x="73" y="593"/>
                </a:cxn>
                <a:cxn ang="0">
                  <a:pos x="80" y="607"/>
                </a:cxn>
                <a:cxn ang="0">
                  <a:pos x="73" y="629"/>
                </a:cxn>
                <a:cxn ang="0">
                  <a:pos x="58" y="650"/>
                </a:cxn>
                <a:cxn ang="0">
                  <a:pos x="73" y="658"/>
                </a:cxn>
                <a:cxn ang="0">
                  <a:pos x="116" y="650"/>
                </a:cxn>
                <a:cxn ang="0">
                  <a:pos x="167" y="622"/>
                </a:cxn>
                <a:cxn ang="0">
                  <a:pos x="196" y="556"/>
                </a:cxn>
                <a:cxn ang="0">
                  <a:pos x="268" y="267"/>
                </a:cxn>
                <a:cxn ang="0">
                  <a:pos x="275" y="246"/>
                </a:cxn>
                <a:cxn ang="0">
                  <a:pos x="268" y="224"/>
                </a:cxn>
                <a:cxn ang="0">
                  <a:pos x="254" y="202"/>
                </a:cxn>
                <a:cxn ang="0">
                  <a:pos x="203" y="210"/>
                </a:cxn>
                <a:cxn ang="0">
                  <a:pos x="123" y="296"/>
                </a:cxn>
                <a:cxn ang="0">
                  <a:pos x="116" y="311"/>
                </a:cxn>
                <a:cxn ang="0">
                  <a:pos x="102" y="311"/>
                </a:cxn>
                <a:cxn ang="0">
                  <a:pos x="94" y="303"/>
                </a:cxn>
                <a:cxn ang="0">
                  <a:pos x="102" y="275"/>
                </a:cxn>
                <a:cxn ang="0">
                  <a:pos x="181" y="195"/>
                </a:cxn>
                <a:cxn ang="0">
                  <a:pos x="333" y="0"/>
                </a:cxn>
                <a:cxn ang="0">
                  <a:pos x="362" y="7"/>
                </a:cxn>
                <a:cxn ang="0">
                  <a:pos x="369" y="36"/>
                </a:cxn>
                <a:cxn ang="0">
                  <a:pos x="355" y="65"/>
                </a:cxn>
                <a:cxn ang="0">
                  <a:pos x="319" y="79"/>
                </a:cxn>
                <a:cxn ang="0">
                  <a:pos x="297" y="72"/>
                </a:cxn>
                <a:cxn ang="0">
                  <a:pos x="283" y="50"/>
                </a:cxn>
                <a:cxn ang="0">
                  <a:pos x="297" y="14"/>
                </a:cxn>
                <a:cxn ang="0">
                  <a:pos x="333" y="0"/>
                </a:cxn>
              </a:cxnLst>
              <a:rect l="0" t="0" r="r" b="b"/>
              <a:pathLst>
                <a:path w="369" h="679">
                  <a:moveTo>
                    <a:pt x="246" y="181"/>
                  </a:moveTo>
                  <a:lnTo>
                    <a:pt x="275" y="181"/>
                  </a:lnTo>
                  <a:lnTo>
                    <a:pt x="304" y="188"/>
                  </a:lnTo>
                  <a:lnTo>
                    <a:pt x="319" y="210"/>
                  </a:lnTo>
                  <a:lnTo>
                    <a:pt x="333" y="231"/>
                  </a:lnTo>
                  <a:lnTo>
                    <a:pt x="340" y="253"/>
                  </a:lnTo>
                  <a:lnTo>
                    <a:pt x="340" y="267"/>
                  </a:lnTo>
                  <a:lnTo>
                    <a:pt x="333" y="275"/>
                  </a:lnTo>
                  <a:lnTo>
                    <a:pt x="268" y="556"/>
                  </a:lnTo>
                  <a:lnTo>
                    <a:pt x="232" y="622"/>
                  </a:lnTo>
                  <a:lnTo>
                    <a:pt x="188" y="658"/>
                  </a:lnTo>
                  <a:lnTo>
                    <a:pt x="131" y="679"/>
                  </a:lnTo>
                  <a:lnTo>
                    <a:pt x="87" y="679"/>
                  </a:lnTo>
                  <a:lnTo>
                    <a:pt x="58" y="679"/>
                  </a:lnTo>
                  <a:lnTo>
                    <a:pt x="29" y="672"/>
                  </a:lnTo>
                  <a:lnTo>
                    <a:pt x="15" y="665"/>
                  </a:lnTo>
                  <a:lnTo>
                    <a:pt x="0" y="650"/>
                  </a:lnTo>
                  <a:lnTo>
                    <a:pt x="0" y="629"/>
                  </a:lnTo>
                  <a:lnTo>
                    <a:pt x="0" y="614"/>
                  </a:lnTo>
                  <a:lnTo>
                    <a:pt x="8" y="593"/>
                  </a:lnTo>
                  <a:lnTo>
                    <a:pt x="29" y="585"/>
                  </a:lnTo>
                  <a:lnTo>
                    <a:pt x="44" y="578"/>
                  </a:lnTo>
                  <a:lnTo>
                    <a:pt x="58" y="585"/>
                  </a:lnTo>
                  <a:lnTo>
                    <a:pt x="73" y="593"/>
                  </a:lnTo>
                  <a:lnTo>
                    <a:pt x="80" y="600"/>
                  </a:lnTo>
                  <a:lnTo>
                    <a:pt x="80" y="607"/>
                  </a:lnTo>
                  <a:lnTo>
                    <a:pt x="80" y="622"/>
                  </a:lnTo>
                  <a:lnTo>
                    <a:pt x="73" y="629"/>
                  </a:lnTo>
                  <a:lnTo>
                    <a:pt x="65" y="643"/>
                  </a:lnTo>
                  <a:lnTo>
                    <a:pt x="58" y="650"/>
                  </a:lnTo>
                  <a:lnTo>
                    <a:pt x="65" y="658"/>
                  </a:lnTo>
                  <a:lnTo>
                    <a:pt x="73" y="658"/>
                  </a:lnTo>
                  <a:lnTo>
                    <a:pt x="87" y="658"/>
                  </a:lnTo>
                  <a:lnTo>
                    <a:pt x="116" y="650"/>
                  </a:lnTo>
                  <a:lnTo>
                    <a:pt x="138" y="643"/>
                  </a:lnTo>
                  <a:lnTo>
                    <a:pt x="167" y="622"/>
                  </a:lnTo>
                  <a:lnTo>
                    <a:pt x="188" y="593"/>
                  </a:lnTo>
                  <a:lnTo>
                    <a:pt x="196" y="556"/>
                  </a:lnTo>
                  <a:lnTo>
                    <a:pt x="196" y="556"/>
                  </a:lnTo>
                  <a:lnTo>
                    <a:pt x="268" y="267"/>
                  </a:lnTo>
                  <a:lnTo>
                    <a:pt x="275" y="260"/>
                  </a:lnTo>
                  <a:lnTo>
                    <a:pt x="275" y="246"/>
                  </a:lnTo>
                  <a:lnTo>
                    <a:pt x="275" y="238"/>
                  </a:lnTo>
                  <a:lnTo>
                    <a:pt x="268" y="224"/>
                  </a:lnTo>
                  <a:lnTo>
                    <a:pt x="268" y="217"/>
                  </a:lnTo>
                  <a:lnTo>
                    <a:pt x="254" y="202"/>
                  </a:lnTo>
                  <a:lnTo>
                    <a:pt x="239" y="202"/>
                  </a:lnTo>
                  <a:lnTo>
                    <a:pt x="203" y="210"/>
                  </a:lnTo>
                  <a:lnTo>
                    <a:pt x="167" y="238"/>
                  </a:lnTo>
                  <a:lnTo>
                    <a:pt x="123" y="296"/>
                  </a:lnTo>
                  <a:lnTo>
                    <a:pt x="123" y="303"/>
                  </a:lnTo>
                  <a:lnTo>
                    <a:pt x="116" y="311"/>
                  </a:lnTo>
                  <a:lnTo>
                    <a:pt x="109" y="311"/>
                  </a:lnTo>
                  <a:lnTo>
                    <a:pt x="102" y="311"/>
                  </a:lnTo>
                  <a:lnTo>
                    <a:pt x="94" y="311"/>
                  </a:lnTo>
                  <a:lnTo>
                    <a:pt x="94" y="303"/>
                  </a:lnTo>
                  <a:lnTo>
                    <a:pt x="87" y="296"/>
                  </a:lnTo>
                  <a:lnTo>
                    <a:pt x="102" y="275"/>
                  </a:lnTo>
                  <a:lnTo>
                    <a:pt x="131" y="231"/>
                  </a:lnTo>
                  <a:lnTo>
                    <a:pt x="181" y="195"/>
                  </a:lnTo>
                  <a:lnTo>
                    <a:pt x="246" y="181"/>
                  </a:lnTo>
                  <a:close/>
                  <a:moveTo>
                    <a:pt x="333" y="0"/>
                  </a:moveTo>
                  <a:lnTo>
                    <a:pt x="348" y="0"/>
                  </a:lnTo>
                  <a:lnTo>
                    <a:pt x="362" y="7"/>
                  </a:lnTo>
                  <a:lnTo>
                    <a:pt x="369" y="22"/>
                  </a:lnTo>
                  <a:lnTo>
                    <a:pt x="369" y="36"/>
                  </a:lnTo>
                  <a:lnTo>
                    <a:pt x="362" y="50"/>
                  </a:lnTo>
                  <a:lnTo>
                    <a:pt x="355" y="65"/>
                  </a:lnTo>
                  <a:lnTo>
                    <a:pt x="340" y="79"/>
                  </a:lnTo>
                  <a:lnTo>
                    <a:pt x="319" y="79"/>
                  </a:lnTo>
                  <a:lnTo>
                    <a:pt x="304" y="79"/>
                  </a:lnTo>
                  <a:lnTo>
                    <a:pt x="297" y="72"/>
                  </a:lnTo>
                  <a:lnTo>
                    <a:pt x="290" y="58"/>
                  </a:lnTo>
                  <a:lnTo>
                    <a:pt x="283" y="50"/>
                  </a:lnTo>
                  <a:lnTo>
                    <a:pt x="290" y="29"/>
                  </a:lnTo>
                  <a:lnTo>
                    <a:pt x="297" y="14"/>
                  </a:lnTo>
                  <a:lnTo>
                    <a:pt x="319" y="7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" name="Freeform 206"/>
            <p:cNvSpPr>
              <a:spLocks/>
            </p:cNvSpPr>
            <p:nvPr/>
          </p:nvSpPr>
          <p:spPr bwMode="auto">
            <a:xfrm>
              <a:off x="24152" y="3000"/>
              <a:ext cx="217" cy="40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8" y="0"/>
                </a:cxn>
                <a:cxn ang="0">
                  <a:pos x="203" y="15"/>
                </a:cxn>
                <a:cxn ang="0">
                  <a:pos x="210" y="29"/>
                </a:cxn>
                <a:cxn ang="0">
                  <a:pos x="217" y="44"/>
                </a:cxn>
                <a:cxn ang="0">
                  <a:pos x="217" y="58"/>
                </a:cxn>
                <a:cxn ang="0">
                  <a:pos x="210" y="65"/>
                </a:cxn>
                <a:cxn ang="0">
                  <a:pos x="210" y="73"/>
                </a:cxn>
                <a:cxn ang="0">
                  <a:pos x="210" y="73"/>
                </a:cxn>
                <a:cxn ang="0">
                  <a:pos x="210" y="73"/>
                </a:cxn>
                <a:cxn ang="0">
                  <a:pos x="43" y="398"/>
                </a:cxn>
                <a:cxn ang="0">
                  <a:pos x="43" y="405"/>
                </a:cxn>
                <a:cxn ang="0">
                  <a:pos x="36" y="405"/>
                </a:cxn>
                <a:cxn ang="0">
                  <a:pos x="36" y="405"/>
                </a:cxn>
                <a:cxn ang="0">
                  <a:pos x="29" y="405"/>
                </a:cxn>
                <a:cxn ang="0">
                  <a:pos x="15" y="405"/>
                </a:cxn>
                <a:cxn ang="0">
                  <a:pos x="0" y="398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76"/>
                </a:cxn>
                <a:cxn ang="0">
                  <a:pos x="123" y="36"/>
                </a:cxn>
                <a:cxn ang="0">
                  <a:pos x="123" y="29"/>
                </a:cxn>
                <a:cxn ang="0">
                  <a:pos x="130" y="15"/>
                </a:cxn>
                <a:cxn ang="0">
                  <a:pos x="138" y="8"/>
                </a:cxn>
                <a:cxn ang="0">
                  <a:pos x="152" y="0"/>
                </a:cxn>
                <a:cxn ang="0">
                  <a:pos x="167" y="0"/>
                </a:cxn>
              </a:cxnLst>
              <a:rect l="0" t="0" r="r" b="b"/>
              <a:pathLst>
                <a:path w="217" h="405">
                  <a:moveTo>
                    <a:pt x="167" y="0"/>
                  </a:moveTo>
                  <a:lnTo>
                    <a:pt x="188" y="0"/>
                  </a:lnTo>
                  <a:lnTo>
                    <a:pt x="203" y="15"/>
                  </a:lnTo>
                  <a:lnTo>
                    <a:pt x="210" y="29"/>
                  </a:lnTo>
                  <a:lnTo>
                    <a:pt x="217" y="44"/>
                  </a:lnTo>
                  <a:lnTo>
                    <a:pt x="217" y="58"/>
                  </a:lnTo>
                  <a:lnTo>
                    <a:pt x="210" y="65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43" y="398"/>
                  </a:lnTo>
                  <a:lnTo>
                    <a:pt x="43" y="405"/>
                  </a:lnTo>
                  <a:lnTo>
                    <a:pt x="36" y="405"/>
                  </a:lnTo>
                  <a:lnTo>
                    <a:pt x="36" y="405"/>
                  </a:lnTo>
                  <a:lnTo>
                    <a:pt x="29" y="405"/>
                  </a:lnTo>
                  <a:lnTo>
                    <a:pt x="15" y="405"/>
                  </a:lnTo>
                  <a:lnTo>
                    <a:pt x="0" y="398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76"/>
                  </a:lnTo>
                  <a:lnTo>
                    <a:pt x="123" y="36"/>
                  </a:lnTo>
                  <a:lnTo>
                    <a:pt x="123" y="29"/>
                  </a:lnTo>
                  <a:lnTo>
                    <a:pt x="130" y="15"/>
                  </a:lnTo>
                  <a:lnTo>
                    <a:pt x="138" y="8"/>
                  </a:lnTo>
                  <a:lnTo>
                    <a:pt x="152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286000" y="4114800"/>
            <a:ext cx="4318148" cy="2743200"/>
            <a:chOff x="2286000" y="4114800"/>
            <a:chExt cx="4318148" cy="2743200"/>
          </a:xfrm>
        </p:grpSpPr>
        <p:grpSp>
          <p:nvGrpSpPr>
            <p:cNvPr id="68" name="Group 67"/>
            <p:cNvGrpSpPr/>
            <p:nvPr/>
          </p:nvGrpSpPr>
          <p:grpSpPr>
            <a:xfrm>
              <a:off x="2286000" y="5334000"/>
              <a:ext cx="4191000" cy="1524000"/>
              <a:chOff x="2057400" y="2362200"/>
              <a:chExt cx="5724300" cy="2006280"/>
            </a:xfrm>
          </p:grpSpPr>
          <p:grpSp>
            <p:nvGrpSpPr>
              <p:cNvPr id="69" name="Group 53"/>
              <p:cNvGrpSpPr/>
              <p:nvPr/>
            </p:nvGrpSpPr>
            <p:grpSpPr>
              <a:xfrm>
                <a:off x="2057400" y="2362200"/>
                <a:ext cx="5724300" cy="2006280"/>
                <a:chOff x="2209800" y="1600200"/>
                <a:chExt cx="5724300" cy="2006280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2209800" y="1600200"/>
                  <a:ext cx="4724400" cy="1905000"/>
                  <a:chOff x="2438400" y="1981200"/>
                  <a:chExt cx="3124200" cy="1295400"/>
                </a:xfrm>
              </p:grpSpPr>
              <p:pic>
                <p:nvPicPr>
                  <p:cNvPr id="81" name="Picture 80" descr="GenusThreeCurveC.gif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2438400" y="1981200"/>
                    <a:ext cx="3124200" cy="1295400"/>
                  </a:xfrm>
                  <a:prstGeom prst="rect">
                    <a:avLst/>
                  </a:prstGeom>
                </p:spPr>
              </p:pic>
              <p:sp>
                <p:nvSpPr>
                  <p:cNvPr id="82" name="Freeform 81"/>
                  <p:cNvSpPr/>
                  <p:nvPr/>
                </p:nvSpPr>
                <p:spPr>
                  <a:xfrm>
                    <a:off x="4506686" y="2560320"/>
                    <a:ext cx="653143" cy="336918"/>
                  </a:xfrm>
                  <a:custGeom>
                    <a:avLst/>
                    <a:gdLst>
                      <a:gd name="connsiteX0" fmla="*/ 0 w 653143"/>
                      <a:gd name="connsiteY0" fmla="*/ 0 h 336918"/>
                      <a:gd name="connsiteX1" fmla="*/ 365760 w 653143"/>
                      <a:gd name="connsiteY1" fmla="*/ 13063 h 336918"/>
                      <a:gd name="connsiteX2" fmla="*/ 444137 w 653143"/>
                      <a:gd name="connsiteY2" fmla="*/ 39189 h 336918"/>
                      <a:gd name="connsiteX3" fmla="*/ 522514 w 653143"/>
                      <a:gd name="connsiteY3" fmla="*/ 65314 h 336918"/>
                      <a:gd name="connsiteX4" fmla="*/ 561703 w 653143"/>
                      <a:gd name="connsiteY4" fmla="*/ 78377 h 336918"/>
                      <a:gd name="connsiteX5" fmla="*/ 600891 w 653143"/>
                      <a:gd name="connsiteY5" fmla="*/ 91440 h 336918"/>
                      <a:gd name="connsiteX6" fmla="*/ 640080 w 653143"/>
                      <a:gd name="connsiteY6" fmla="*/ 169817 h 336918"/>
                      <a:gd name="connsiteX7" fmla="*/ 653143 w 653143"/>
                      <a:gd name="connsiteY7" fmla="*/ 209006 h 336918"/>
                      <a:gd name="connsiteX8" fmla="*/ 548640 w 653143"/>
                      <a:gd name="connsiteY8" fmla="*/ 274320 h 336918"/>
                      <a:gd name="connsiteX9" fmla="*/ 509451 w 653143"/>
                      <a:gd name="connsiteY9" fmla="*/ 300446 h 336918"/>
                      <a:gd name="connsiteX10" fmla="*/ 248194 w 653143"/>
                      <a:gd name="connsiteY10" fmla="*/ 313509 h 336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53143" h="336918">
                        <a:moveTo>
                          <a:pt x="0" y="0"/>
                        </a:moveTo>
                        <a:cubicBezTo>
                          <a:pt x="121920" y="4354"/>
                          <a:pt x="244234" y="2340"/>
                          <a:pt x="365760" y="13063"/>
                        </a:cubicBezTo>
                        <a:cubicBezTo>
                          <a:pt x="393192" y="15484"/>
                          <a:pt x="418011" y="30481"/>
                          <a:pt x="444137" y="39189"/>
                        </a:cubicBezTo>
                        <a:lnTo>
                          <a:pt x="522514" y="65314"/>
                        </a:lnTo>
                        <a:lnTo>
                          <a:pt x="561703" y="78377"/>
                        </a:lnTo>
                        <a:lnTo>
                          <a:pt x="600891" y="91440"/>
                        </a:lnTo>
                        <a:cubicBezTo>
                          <a:pt x="633725" y="189943"/>
                          <a:pt x="589434" y="68526"/>
                          <a:pt x="640080" y="169817"/>
                        </a:cubicBezTo>
                        <a:cubicBezTo>
                          <a:pt x="646238" y="182133"/>
                          <a:pt x="648789" y="195943"/>
                          <a:pt x="653143" y="209006"/>
                        </a:cubicBezTo>
                        <a:cubicBezTo>
                          <a:pt x="611741" y="271108"/>
                          <a:pt x="641911" y="243229"/>
                          <a:pt x="548640" y="274320"/>
                        </a:cubicBezTo>
                        <a:cubicBezTo>
                          <a:pt x="533746" y="279285"/>
                          <a:pt x="523493" y="293425"/>
                          <a:pt x="509451" y="300446"/>
                        </a:cubicBezTo>
                        <a:cubicBezTo>
                          <a:pt x="436509" y="336918"/>
                          <a:pt x="287973" y="313509"/>
                          <a:pt x="248194" y="313509"/>
                        </a:cubicBezTo>
                      </a:path>
                    </a:pathLst>
                  </a:cu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4" name="Straight Arrow Connector 73"/>
                <p:cNvCxnSpPr/>
                <p:nvPr/>
              </p:nvCxnSpPr>
              <p:spPr>
                <a:xfrm rot="5400000">
                  <a:off x="5372100" y="1790700"/>
                  <a:ext cx="609600" cy="5334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10800000">
                  <a:off x="5791200" y="2971800"/>
                  <a:ext cx="1295400" cy="3810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6" name="Group 75"/>
                <p:cNvGrpSpPr>
                  <a:grpSpLocks noChangeAspect="1"/>
                </p:cNvGrpSpPr>
                <p:nvPr>
                  <p:custDataLst>
                    <p:tags r:id="rId4"/>
                  </p:custDataLst>
                </p:nvPr>
              </p:nvGrpSpPr>
              <p:grpSpPr bwMode="auto">
                <a:xfrm>
                  <a:off x="7162800" y="3200400"/>
                  <a:ext cx="347247" cy="406080"/>
                  <a:chOff x="4488" y="1926"/>
                  <a:chExt cx="1570" cy="1836"/>
                </a:xfrm>
              </p:grpSpPr>
              <p:sp>
                <p:nvSpPr>
                  <p:cNvPr id="79" name="Freeform 11"/>
                  <p:cNvSpPr>
                    <a:spLocks/>
                  </p:cNvSpPr>
                  <p:nvPr/>
                </p:nvSpPr>
                <p:spPr bwMode="auto">
                  <a:xfrm>
                    <a:off x="4488" y="2682"/>
                    <a:ext cx="967" cy="1080"/>
                  </a:xfrm>
                  <a:custGeom>
                    <a:avLst/>
                    <a:gdLst/>
                    <a:ahLst/>
                    <a:cxnLst>
                      <a:cxn ang="0">
                        <a:pos x="534" y="17"/>
                      </a:cxn>
                      <a:cxn ang="0">
                        <a:pos x="599" y="73"/>
                      </a:cxn>
                      <a:cxn ang="0">
                        <a:pos x="662" y="146"/>
                      </a:cxn>
                      <a:cxn ang="0">
                        <a:pos x="722" y="178"/>
                      </a:cxn>
                      <a:cxn ang="0">
                        <a:pos x="791" y="165"/>
                      </a:cxn>
                      <a:cxn ang="0">
                        <a:pos x="861" y="99"/>
                      </a:cxn>
                      <a:cxn ang="0">
                        <a:pos x="919" y="9"/>
                      </a:cxn>
                      <a:cxn ang="0">
                        <a:pos x="945" y="0"/>
                      </a:cxn>
                      <a:cxn ang="0">
                        <a:pos x="966" y="15"/>
                      </a:cxn>
                      <a:cxn ang="0">
                        <a:pos x="960" y="41"/>
                      </a:cxn>
                      <a:cxn ang="0">
                        <a:pos x="926" y="100"/>
                      </a:cxn>
                      <a:cxn ang="0">
                        <a:pos x="854" y="199"/>
                      </a:cxn>
                      <a:cxn ang="0">
                        <a:pos x="733" y="338"/>
                      </a:cxn>
                      <a:cxn ang="0">
                        <a:pos x="643" y="427"/>
                      </a:cxn>
                      <a:cxn ang="0">
                        <a:pos x="565" y="501"/>
                      </a:cxn>
                      <a:cxn ang="0">
                        <a:pos x="502" y="560"/>
                      </a:cxn>
                      <a:cxn ang="0">
                        <a:pos x="476" y="585"/>
                      </a:cxn>
                      <a:cxn ang="0">
                        <a:pos x="358" y="695"/>
                      </a:cxn>
                      <a:cxn ang="0">
                        <a:pos x="256" y="800"/>
                      </a:cxn>
                      <a:cxn ang="0">
                        <a:pos x="238" y="849"/>
                      </a:cxn>
                      <a:cxn ang="0">
                        <a:pos x="298" y="849"/>
                      </a:cxn>
                      <a:cxn ang="0">
                        <a:pos x="381" y="871"/>
                      </a:cxn>
                      <a:cxn ang="0">
                        <a:pos x="508" y="914"/>
                      </a:cxn>
                      <a:cxn ang="0">
                        <a:pos x="608" y="914"/>
                      </a:cxn>
                      <a:cxn ang="0">
                        <a:pos x="699" y="882"/>
                      </a:cxn>
                      <a:cxn ang="0">
                        <a:pos x="786" y="811"/>
                      </a:cxn>
                      <a:cxn ang="0">
                        <a:pos x="839" y="712"/>
                      </a:cxn>
                      <a:cxn ang="0">
                        <a:pos x="867" y="690"/>
                      </a:cxn>
                      <a:cxn ang="0">
                        <a:pos x="895" y="707"/>
                      </a:cxn>
                      <a:cxn ang="0">
                        <a:pos x="884" y="765"/>
                      </a:cxn>
                      <a:cxn ang="0">
                        <a:pos x="838" y="865"/>
                      </a:cxn>
                      <a:cxn ang="0">
                        <a:pos x="758" y="973"/>
                      </a:cxn>
                      <a:cxn ang="0">
                        <a:pos x="646" y="1056"/>
                      </a:cxn>
                      <a:cxn ang="0">
                        <a:pos x="517" y="1079"/>
                      </a:cxn>
                      <a:cxn ang="0">
                        <a:pos x="432" y="1037"/>
                      </a:cxn>
                      <a:cxn ang="0">
                        <a:pos x="363" y="957"/>
                      </a:cxn>
                      <a:cxn ang="0">
                        <a:pos x="307" y="910"/>
                      </a:cxn>
                      <a:cxn ang="0">
                        <a:pos x="237" y="902"/>
                      </a:cxn>
                      <a:cxn ang="0">
                        <a:pos x="135" y="960"/>
                      </a:cxn>
                      <a:cxn ang="0">
                        <a:pos x="59" y="1060"/>
                      </a:cxn>
                      <a:cxn ang="0">
                        <a:pos x="36" y="1080"/>
                      </a:cxn>
                      <a:cxn ang="0">
                        <a:pos x="13" y="1077"/>
                      </a:cxn>
                      <a:cxn ang="0">
                        <a:pos x="1" y="1053"/>
                      </a:cxn>
                      <a:cxn ang="0">
                        <a:pos x="30" y="998"/>
                      </a:cxn>
                      <a:cxn ang="0">
                        <a:pos x="101" y="900"/>
                      </a:cxn>
                      <a:cxn ang="0">
                        <a:pos x="210" y="770"/>
                      </a:cxn>
                      <a:cxn ang="0">
                        <a:pos x="469" y="518"/>
                      </a:cxn>
                      <a:cxn ang="0">
                        <a:pos x="548" y="447"/>
                      </a:cxn>
                      <a:cxn ang="0">
                        <a:pos x="681" y="318"/>
                      </a:cxn>
                      <a:cxn ang="0">
                        <a:pos x="760" y="232"/>
                      </a:cxn>
                      <a:cxn ang="0">
                        <a:pos x="670" y="224"/>
                      </a:cxn>
                      <a:cxn ang="0">
                        <a:pos x="584" y="195"/>
                      </a:cxn>
                      <a:cxn ang="0">
                        <a:pos x="441" y="161"/>
                      </a:cxn>
                      <a:cxn ang="0">
                        <a:pos x="388" y="165"/>
                      </a:cxn>
                      <a:cxn ang="0">
                        <a:pos x="317" y="190"/>
                      </a:cxn>
                      <a:cxn ang="0">
                        <a:pos x="255" y="252"/>
                      </a:cxn>
                      <a:cxn ang="0">
                        <a:pos x="234" y="290"/>
                      </a:cxn>
                      <a:cxn ang="0">
                        <a:pos x="200" y="292"/>
                      </a:cxn>
                      <a:cxn ang="0">
                        <a:pos x="190" y="261"/>
                      </a:cxn>
                      <a:cxn ang="0">
                        <a:pos x="217" y="190"/>
                      </a:cxn>
                      <a:cxn ang="0">
                        <a:pos x="278" y="98"/>
                      </a:cxn>
                      <a:cxn ang="0">
                        <a:pos x="371" y="23"/>
                      </a:cxn>
                    </a:cxnLst>
                    <a:rect l="0" t="0" r="r" b="b"/>
                    <a:pathLst>
                      <a:path w="967" h="1080">
                        <a:moveTo>
                          <a:pt x="466" y="0"/>
                        </a:moveTo>
                        <a:lnTo>
                          <a:pt x="485" y="1"/>
                        </a:lnTo>
                        <a:lnTo>
                          <a:pt x="503" y="4"/>
                        </a:lnTo>
                        <a:lnTo>
                          <a:pt x="519" y="9"/>
                        </a:lnTo>
                        <a:lnTo>
                          <a:pt x="534" y="17"/>
                        </a:lnTo>
                        <a:lnTo>
                          <a:pt x="548" y="26"/>
                        </a:lnTo>
                        <a:lnTo>
                          <a:pt x="561" y="36"/>
                        </a:lnTo>
                        <a:lnTo>
                          <a:pt x="574" y="47"/>
                        </a:lnTo>
                        <a:lnTo>
                          <a:pt x="586" y="60"/>
                        </a:lnTo>
                        <a:lnTo>
                          <a:pt x="599" y="73"/>
                        </a:lnTo>
                        <a:lnTo>
                          <a:pt x="623" y="101"/>
                        </a:lnTo>
                        <a:lnTo>
                          <a:pt x="632" y="113"/>
                        </a:lnTo>
                        <a:lnTo>
                          <a:pt x="642" y="125"/>
                        </a:lnTo>
                        <a:lnTo>
                          <a:pt x="652" y="136"/>
                        </a:lnTo>
                        <a:lnTo>
                          <a:pt x="662" y="146"/>
                        </a:lnTo>
                        <a:lnTo>
                          <a:pt x="672" y="156"/>
                        </a:lnTo>
                        <a:lnTo>
                          <a:pt x="683" y="164"/>
                        </a:lnTo>
                        <a:lnTo>
                          <a:pt x="695" y="170"/>
                        </a:lnTo>
                        <a:lnTo>
                          <a:pt x="708" y="175"/>
                        </a:lnTo>
                        <a:lnTo>
                          <a:pt x="722" y="178"/>
                        </a:lnTo>
                        <a:lnTo>
                          <a:pt x="738" y="179"/>
                        </a:lnTo>
                        <a:lnTo>
                          <a:pt x="751" y="179"/>
                        </a:lnTo>
                        <a:lnTo>
                          <a:pt x="764" y="176"/>
                        </a:lnTo>
                        <a:lnTo>
                          <a:pt x="778" y="172"/>
                        </a:lnTo>
                        <a:lnTo>
                          <a:pt x="791" y="165"/>
                        </a:lnTo>
                        <a:lnTo>
                          <a:pt x="804" y="157"/>
                        </a:lnTo>
                        <a:lnTo>
                          <a:pt x="818" y="146"/>
                        </a:lnTo>
                        <a:lnTo>
                          <a:pt x="832" y="133"/>
                        </a:lnTo>
                        <a:lnTo>
                          <a:pt x="847" y="117"/>
                        </a:lnTo>
                        <a:lnTo>
                          <a:pt x="861" y="99"/>
                        </a:lnTo>
                        <a:lnTo>
                          <a:pt x="877" y="78"/>
                        </a:lnTo>
                        <a:lnTo>
                          <a:pt x="893" y="53"/>
                        </a:lnTo>
                        <a:lnTo>
                          <a:pt x="909" y="26"/>
                        </a:lnTo>
                        <a:lnTo>
                          <a:pt x="914" y="16"/>
                        </a:lnTo>
                        <a:lnTo>
                          <a:pt x="919" y="9"/>
                        </a:lnTo>
                        <a:lnTo>
                          <a:pt x="924" y="4"/>
                        </a:lnTo>
                        <a:lnTo>
                          <a:pt x="930" y="1"/>
                        </a:lnTo>
                        <a:lnTo>
                          <a:pt x="935" y="0"/>
                        </a:lnTo>
                        <a:lnTo>
                          <a:pt x="942" y="0"/>
                        </a:lnTo>
                        <a:lnTo>
                          <a:pt x="945" y="0"/>
                        </a:lnTo>
                        <a:lnTo>
                          <a:pt x="953" y="1"/>
                        </a:lnTo>
                        <a:lnTo>
                          <a:pt x="957" y="2"/>
                        </a:lnTo>
                        <a:lnTo>
                          <a:pt x="961" y="5"/>
                        </a:lnTo>
                        <a:lnTo>
                          <a:pt x="964" y="9"/>
                        </a:lnTo>
                        <a:lnTo>
                          <a:pt x="966" y="15"/>
                        </a:lnTo>
                        <a:lnTo>
                          <a:pt x="967" y="22"/>
                        </a:lnTo>
                        <a:lnTo>
                          <a:pt x="966" y="25"/>
                        </a:lnTo>
                        <a:lnTo>
                          <a:pt x="965" y="29"/>
                        </a:lnTo>
                        <a:lnTo>
                          <a:pt x="963" y="34"/>
                        </a:lnTo>
                        <a:lnTo>
                          <a:pt x="960" y="41"/>
                        </a:lnTo>
                        <a:lnTo>
                          <a:pt x="956" y="50"/>
                        </a:lnTo>
                        <a:lnTo>
                          <a:pt x="950" y="60"/>
                        </a:lnTo>
                        <a:lnTo>
                          <a:pt x="943" y="72"/>
                        </a:lnTo>
                        <a:lnTo>
                          <a:pt x="936" y="85"/>
                        </a:lnTo>
                        <a:lnTo>
                          <a:pt x="926" y="100"/>
                        </a:lnTo>
                        <a:lnTo>
                          <a:pt x="915" y="116"/>
                        </a:lnTo>
                        <a:lnTo>
                          <a:pt x="902" y="135"/>
                        </a:lnTo>
                        <a:lnTo>
                          <a:pt x="888" y="154"/>
                        </a:lnTo>
                        <a:lnTo>
                          <a:pt x="872" y="175"/>
                        </a:lnTo>
                        <a:lnTo>
                          <a:pt x="854" y="199"/>
                        </a:lnTo>
                        <a:lnTo>
                          <a:pt x="834" y="223"/>
                        </a:lnTo>
                        <a:lnTo>
                          <a:pt x="812" y="249"/>
                        </a:lnTo>
                        <a:lnTo>
                          <a:pt x="788" y="277"/>
                        </a:lnTo>
                        <a:lnTo>
                          <a:pt x="761" y="307"/>
                        </a:lnTo>
                        <a:lnTo>
                          <a:pt x="733" y="338"/>
                        </a:lnTo>
                        <a:lnTo>
                          <a:pt x="701" y="371"/>
                        </a:lnTo>
                        <a:lnTo>
                          <a:pt x="688" y="384"/>
                        </a:lnTo>
                        <a:lnTo>
                          <a:pt x="674" y="398"/>
                        </a:lnTo>
                        <a:lnTo>
                          <a:pt x="659" y="413"/>
                        </a:lnTo>
                        <a:lnTo>
                          <a:pt x="643" y="427"/>
                        </a:lnTo>
                        <a:lnTo>
                          <a:pt x="627" y="443"/>
                        </a:lnTo>
                        <a:lnTo>
                          <a:pt x="611" y="457"/>
                        </a:lnTo>
                        <a:lnTo>
                          <a:pt x="596" y="472"/>
                        </a:lnTo>
                        <a:lnTo>
                          <a:pt x="580" y="487"/>
                        </a:lnTo>
                        <a:lnTo>
                          <a:pt x="565" y="501"/>
                        </a:lnTo>
                        <a:lnTo>
                          <a:pt x="551" y="514"/>
                        </a:lnTo>
                        <a:lnTo>
                          <a:pt x="537" y="527"/>
                        </a:lnTo>
                        <a:lnTo>
                          <a:pt x="524" y="539"/>
                        </a:lnTo>
                        <a:lnTo>
                          <a:pt x="512" y="550"/>
                        </a:lnTo>
                        <a:lnTo>
                          <a:pt x="502" y="560"/>
                        </a:lnTo>
                        <a:lnTo>
                          <a:pt x="493" y="568"/>
                        </a:lnTo>
                        <a:lnTo>
                          <a:pt x="486" y="575"/>
                        </a:lnTo>
                        <a:lnTo>
                          <a:pt x="480" y="580"/>
                        </a:lnTo>
                        <a:lnTo>
                          <a:pt x="477" y="584"/>
                        </a:lnTo>
                        <a:lnTo>
                          <a:pt x="476" y="585"/>
                        </a:lnTo>
                        <a:lnTo>
                          <a:pt x="442" y="616"/>
                        </a:lnTo>
                        <a:lnTo>
                          <a:pt x="426" y="630"/>
                        </a:lnTo>
                        <a:lnTo>
                          <a:pt x="393" y="662"/>
                        </a:lnTo>
                        <a:lnTo>
                          <a:pt x="375" y="678"/>
                        </a:lnTo>
                        <a:lnTo>
                          <a:pt x="358" y="695"/>
                        </a:lnTo>
                        <a:lnTo>
                          <a:pt x="339" y="713"/>
                        </a:lnTo>
                        <a:lnTo>
                          <a:pt x="320" y="733"/>
                        </a:lnTo>
                        <a:lnTo>
                          <a:pt x="300" y="754"/>
                        </a:lnTo>
                        <a:lnTo>
                          <a:pt x="279" y="776"/>
                        </a:lnTo>
                        <a:lnTo>
                          <a:pt x="256" y="800"/>
                        </a:lnTo>
                        <a:lnTo>
                          <a:pt x="233" y="827"/>
                        </a:lnTo>
                        <a:lnTo>
                          <a:pt x="207" y="856"/>
                        </a:lnTo>
                        <a:lnTo>
                          <a:pt x="207" y="855"/>
                        </a:lnTo>
                        <a:lnTo>
                          <a:pt x="216" y="852"/>
                        </a:lnTo>
                        <a:lnTo>
                          <a:pt x="238" y="849"/>
                        </a:lnTo>
                        <a:lnTo>
                          <a:pt x="249" y="848"/>
                        </a:lnTo>
                        <a:lnTo>
                          <a:pt x="258" y="847"/>
                        </a:lnTo>
                        <a:lnTo>
                          <a:pt x="268" y="847"/>
                        </a:lnTo>
                        <a:lnTo>
                          <a:pt x="283" y="848"/>
                        </a:lnTo>
                        <a:lnTo>
                          <a:pt x="298" y="849"/>
                        </a:lnTo>
                        <a:lnTo>
                          <a:pt x="313" y="851"/>
                        </a:lnTo>
                        <a:lnTo>
                          <a:pt x="329" y="854"/>
                        </a:lnTo>
                        <a:lnTo>
                          <a:pt x="345" y="859"/>
                        </a:lnTo>
                        <a:lnTo>
                          <a:pt x="362" y="864"/>
                        </a:lnTo>
                        <a:lnTo>
                          <a:pt x="381" y="871"/>
                        </a:lnTo>
                        <a:lnTo>
                          <a:pt x="402" y="879"/>
                        </a:lnTo>
                        <a:lnTo>
                          <a:pt x="426" y="889"/>
                        </a:lnTo>
                        <a:lnTo>
                          <a:pt x="455" y="899"/>
                        </a:lnTo>
                        <a:lnTo>
                          <a:pt x="482" y="908"/>
                        </a:lnTo>
                        <a:lnTo>
                          <a:pt x="508" y="914"/>
                        </a:lnTo>
                        <a:lnTo>
                          <a:pt x="535" y="918"/>
                        </a:lnTo>
                        <a:lnTo>
                          <a:pt x="562" y="919"/>
                        </a:lnTo>
                        <a:lnTo>
                          <a:pt x="576" y="918"/>
                        </a:lnTo>
                        <a:lnTo>
                          <a:pt x="592" y="917"/>
                        </a:lnTo>
                        <a:lnTo>
                          <a:pt x="608" y="914"/>
                        </a:lnTo>
                        <a:lnTo>
                          <a:pt x="625" y="911"/>
                        </a:lnTo>
                        <a:lnTo>
                          <a:pt x="644" y="906"/>
                        </a:lnTo>
                        <a:lnTo>
                          <a:pt x="662" y="899"/>
                        </a:lnTo>
                        <a:lnTo>
                          <a:pt x="680" y="892"/>
                        </a:lnTo>
                        <a:lnTo>
                          <a:pt x="699" y="882"/>
                        </a:lnTo>
                        <a:lnTo>
                          <a:pt x="718" y="871"/>
                        </a:lnTo>
                        <a:lnTo>
                          <a:pt x="735" y="859"/>
                        </a:lnTo>
                        <a:lnTo>
                          <a:pt x="753" y="845"/>
                        </a:lnTo>
                        <a:lnTo>
                          <a:pt x="770" y="829"/>
                        </a:lnTo>
                        <a:lnTo>
                          <a:pt x="786" y="811"/>
                        </a:lnTo>
                        <a:lnTo>
                          <a:pt x="800" y="791"/>
                        </a:lnTo>
                        <a:lnTo>
                          <a:pt x="814" y="770"/>
                        </a:lnTo>
                        <a:lnTo>
                          <a:pt x="825" y="746"/>
                        </a:lnTo>
                        <a:lnTo>
                          <a:pt x="835" y="720"/>
                        </a:lnTo>
                        <a:lnTo>
                          <a:pt x="839" y="712"/>
                        </a:lnTo>
                        <a:lnTo>
                          <a:pt x="843" y="705"/>
                        </a:lnTo>
                        <a:lnTo>
                          <a:pt x="847" y="699"/>
                        </a:lnTo>
                        <a:lnTo>
                          <a:pt x="853" y="694"/>
                        </a:lnTo>
                        <a:lnTo>
                          <a:pt x="859" y="691"/>
                        </a:lnTo>
                        <a:lnTo>
                          <a:pt x="867" y="690"/>
                        </a:lnTo>
                        <a:lnTo>
                          <a:pt x="876" y="691"/>
                        </a:lnTo>
                        <a:lnTo>
                          <a:pt x="883" y="693"/>
                        </a:lnTo>
                        <a:lnTo>
                          <a:pt x="888" y="697"/>
                        </a:lnTo>
                        <a:lnTo>
                          <a:pt x="893" y="701"/>
                        </a:lnTo>
                        <a:lnTo>
                          <a:pt x="895" y="707"/>
                        </a:lnTo>
                        <a:lnTo>
                          <a:pt x="896" y="712"/>
                        </a:lnTo>
                        <a:lnTo>
                          <a:pt x="896" y="722"/>
                        </a:lnTo>
                        <a:lnTo>
                          <a:pt x="893" y="734"/>
                        </a:lnTo>
                        <a:lnTo>
                          <a:pt x="889" y="748"/>
                        </a:lnTo>
                        <a:lnTo>
                          <a:pt x="884" y="765"/>
                        </a:lnTo>
                        <a:lnTo>
                          <a:pt x="878" y="783"/>
                        </a:lnTo>
                        <a:lnTo>
                          <a:pt x="869" y="802"/>
                        </a:lnTo>
                        <a:lnTo>
                          <a:pt x="861" y="822"/>
                        </a:lnTo>
                        <a:lnTo>
                          <a:pt x="849" y="843"/>
                        </a:lnTo>
                        <a:lnTo>
                          <a:pt x="838" y="865"/>
                        </a:lnTo>
                        <a:lnTo>
                          <a:pt x="824" y="887"/>
                        </a:lnTo>
                        <a:lnTo>
                          <a:pt x="809" y="909"/>
                        </a:lnTo>
                        <a:lnTo>
                          <a:pt x="793" y="931"/>
                        </a:lnTo>
                        <a:lnTo>
                          <a:pt x="776" y="953"/>
                        </a:lnTo>
                        <a:lnTo>
                          <a:pt x="758" y="973"/>
                        </a:lnTo>
                        <a:lnTo>
                          <a:pt x="738" y="993"/>
                        </a:lnTo>
                        <a:lnTo>
                          <a:pt x="717" y="1011"/>
                        </a:lnTo>
                        <a:lnTo>
                          <a:pt x="694" y="1028"/>
                        </a:lnTo>
                        <a:lnTo>
                          <a:pt x="671" y="1043"/>
                        </a:lnTo>
                        <a:lnTo>
                          <a:pt x="646" y="1056"/>
                        </a:lnTo>
                        <a:lnTo>
                          <a:pt x="621" y="1066"/>
                        </a:lnTo>
                        <a:lnTo>
                          <a:pt x="594" y="1074"/>
                        </a:lnTo>
                        <a:lnTo>
                          <a:pt x="566" y="1079"/>
                        </a:lnTo>
                        <a:lnTo>
                          <a:pt x="537" y="1080"/>
                        </a:lnTo>
                        <a:lnTo>
                          <a:pt x="517" y="1079"/>
                        </a:lnTo>
                        <a:lnTo>
                          <a:pt x="497" y="1075"/>
                        </a:lnTo>
                        <a:lnTo>
                          <a:pt x="480" y="1069"/>
                        </a:lnTo>
                        <a:lnTo>
                          <a:pt x="463" y="1060"/>
                        </a:lnTo>
                        <a:lnTo>
                          <a:pt x="447" y="1049"/>
                        </a:lnTo>
                        <a:lnTo>
                          <a:pt x="432" y="1037"/>
                        </a:lnTo>
                        <a:lnTo>
                          <a:pt x="418" y="1023"/>
                        </a:lnTo>
                        <a:lnTo>
                          <a:pt x="404" y="1007"/>
                        </a:lnTo>
                        <a:lnTo>
                          <a:pt x="390" y="990"/>
                        </a:lnTo>
                        <a:lnTo>
                          <a:pt x="375" y="973"/>
                        </a:lnTo>
                        <a:lnTo>
                          <a:pt x="363" y="957"/>
                        </a:lnTo>
                        <a:lnTo>
                          <a:pt x="350" y="945"/>
                        </a:lnTo>
                        <a:lnTo>
                          <a:pt x="339" y="933"/>
                        </a:lnTo>
                        <a:lnTo>
                          <a:pt x="328" y="924"/>
                        </a:lnTo>
                        <a:lnTo>
                          <a:pt x="318" y="916"/>
                        </a:lnTo>
                        <a:lnTo>
                          <a:pt x="307" y="910"/>
                        </a:lnTo>
                        <a:lnTo>
                          <a:pt x="296" y="905"/>
                        </a:lnTo>
                        <a:lnTo>
                          <a:pt x="285" y="902"/>
                        </a:lnTo>
                        <a:lnTo>
                          <a:pt x="272" y="900"/>
                        </a:lnTo>
                        <a:lnTo>
                          <a:pt x="258" y="900"/>
                        </a:lnTo>
                        <a:lnTo>
                          <a:pt x="237" y="902"/>
                        </a:lnTo>
                        <a:lnTo>
                          <a:pt x="216" y="907"/>
                        </a:lnTo>
                        <a:lnTo>
                          <a:pt x="195" y="916"/>
                        </a:lnTo>
                        <a:lnTo>
                          <a:pt x="175" y="928"/>
                        </a:lnTo>
                        <a:lnTo>
                          <a:pt x="155" y="943"/>
                        </a:lnTo>
                        <a:lnTo>
                          <a:pt x="135" y="960"/>
                        </a:lnTo>
                        <a:lnTo>
                          <a:pt x="117" y="980"/>
                        </a:lnTo>
                        <a:lnTo>
                          <a:pt x="98" y="1001"/>
                        </a:lnTo>
                        <a:lnTo>
                          <a:pt x="81" y="1025"/>
                        </a:lnTo>
                        <a:lnTo>
                          <a:pt x="64" y="1050"/>
                        </a:lnTo>
                        <a:lnTo>
                          <a:pt x="59" y="1060"/>
                        </a:lnTo>
                        <a:lnTo>
                          <a:pt x="54" y="1067"/>
                        </a:lnTo>
                        <a:lnTo>
                          <a:pt x="50" y="1073"/>
                        </a:lnTo>
                        <a:lnTo>
                          <a:pt x="46" y="1077"/>
                        </a:lnTo>
                        <a:lnTo>
                          <a:pt x="41" y="1079"/>
                        </a:lnTo>
                        <a:lnTo>
                          <a:pt x="36" y="1080"/>
                        </a:lnTo>
                        <a:lnTo>
                          <a:pt x="29" y="1080"/>
                        </a:lnTo>
                        <a:lnTo>
                          <a:pt x="27" y="1080"/>
                        </a:lnTo>
                        <a:lnTo>
                          <a:pt x="23" y="1080"/>
                        </a:lnTo>
                        <a:lnTo>
                          <a:pt x="18" y="1079"/>
                        </a:lnTo>
                        <a:lnTo>
                          <a:pt x="13" y="1077"/>
                        </a:lnTo>
                        <a:lnTo>
                          <a:pt x="8" y="1074"/>
                        </a:lnTo>
                        <a:lnTo>
                          <a:pt x="4" y="1071"/>
                        </a:lnTo>
                        <a:lnTo>
                          <a:pt x="1" y="1065"/>
                        </a:lnTo>
                        <a:lnTo>
                          <a:pt x="0" y="1058"/>
                        </a:lnTo>
                        <a:lnTo>
                          <a:pt x="1" y="1053"/>
                        </a:lnTo>
                        <a:lnTo>
                          <a:pt x="3" y="1047"/>
                        </a:lnTo>
                        <a:lnTo>
                          <a:pt x="8" y="1037"/>
                        </a:lnTo>
                        <a:lnTo>
                          <a:pt x="13" y="1026"/>
                        </a:lnTo>
                        <a:lnTo>
                          <a:pt x="21" y="1013"/>
                        </a:lnTo>
                        <a:lnTo>
                          <a:pt x="30" y="998"/>
                        </a:lnTo>
                        <a:lnTo>
                          <a:pt x="41" y="982"/>
                        </a:lnTo>
                        <a:lnTo>
                          <a:pt x="53" y="963"/>
                        </a:lnTo>
                        <a:lnTo>
                          <a:pt x="68" y="943"/>
                        </a:lnTo>
                        <a:lnTo>
                          <a:pt x="83" y="922"/>
                        </a:lnTo>
                        <a:lnTo>
                          <a:pt x="101" y="900"/>
                        </a:lnTo>
                        <a:lnTo>
                          <a:pt x="120" y="876"/>
                        </a:lnTo>
                        <a:lnTo>
                          <a:pt x="140" y="851"/>
                        </a:lnTo>
                        <a:lnTo>
                          <a:pt x="162" y="825"/>
                        </a:lnTo>
                        <a:lnTo>
                          <a:pt x="185" y="798"/>
                        </a:lnTo>
                        <a:lnTo>
                          <a:pt x="210" y="770"/>
                        </a:lnTo>
                        <a:lnTo>
                          <a:pt x="236" y="743"/>
                        </a:lnTo>
                        <a:lnTo>
                          <a:pt x="441" y="543"/>
                        </a:lnTo>
                        <a:lnTo>
                          <a:pt x="448" y="537"/>
                        </a:lnTo>
                        <a:lnTo>
                          <a:pt x="458" y="528"/>
                        </a:lnTo>
                        <a:lnTo>
                          <a:pt x="469" y="518"/>
                        </a:lnTo>
                        <a:lnTo>
                          <a:pt x="482" y="506"/>
                        </a:lnTo>
                        <a:lnTo>
                          <a:pt x="497" y="493"/>
                        </a:lnTo>
                        <a:lnTo>
                          <a:pt x="513" y="479"/>
                        </a:lnTo>
                        <a:lnTo>
                          <a:pt x="530" y="463"/>
                        </a:lnTo>
                        <a:lnTo>
                          <a:pt x="548" y="447"/>
                        </a:lnTo>
                        <a:lnTo>
                          <a:pt x="566" y="429"/>
                        </a:lnTo>
                        <a:lnTo>
                          <a:pt x="605" y="393"/>
                        </a:lnTo>
                        <a:lnTo>
                          <a:pt x="624" y="374"/>
                        </a:lnTo>
                        <a:lnTo>
                          <a:pt x="644" y="355"/>
                        </a:lnTo>
                        <a:lnTo>
                          <a:pt x="681" y="318"/>
                        </a:lnTo>
                        <a:lnTo>
                          <a:pt x="699" y="299"/>
                        </a:lnTo>
                        <a:lnTo>
                          <a:pt x="716" y="281"/>
                        </a:lnTo>
                        <a:lnTo>
                          <a:pt x="732" y="264"/>
                        </a:lnTo>
                        <a:lnTo>
                          <a:pt x="747" y="248"/>
                        </a:lnTo>
                        <a:lnTo>
                          <a:pt x="760" y="232"/>
                        </a:lnTo>
                        <a:lnTo>
                          <a:pt x="732" y="232"/>
                        </a:lnTo>
                        <a:lnTo>
                          <a:pt x="719" y="231"/>
                        </a:lnTo>
                        <a:lnTo>
                          <a:pt x="707" y="231"/>
                        </a:lnTo>
                        <a:lnTo>
                          <a:pt x="683" y="227"/>
                        </a:lnTo>
                        <a:lnTo>
                          <a:pt x="670" y="224"/>
                        </a:lnTo>
                        <a:lnTo>
                          <a:pt x="656" y="221"/>
                        </a:lnTo>
                        <a:lnTo>
                          <a:pt x="641" y="216"/>
                        </a:lnTo>
                        <a:lnTo>
                          <a:pt x="624" y="210"/>
                        </a:lnTo>
                        <a:lnTo>
                          <a:pt x="605" y="203"/>
                        </a:lnTo>
                        <a:lnTo>
                          <a:pt x="584" y="195"/>
                        </a:lnTo>
                        <a:lnTo>
                          <a:pt x="553" y="184"/>
                        </a:lnTo>
                        <a:lnTo>
                          <a:pt x="523" y="175"/>
                        </a:lnTo>
                        <a:lnTo>
                          <a:pt x="496" y="167"/>
                        </a:lnTo>
                        <a:lnTo>
                          <a:pt x="468" y="163"/>
                        </a:lnTo>
                        <a:lnTo>
                          <a:pt x="441" y="161"/>
                        </a:lnTo>
                        <a:lnTo>
                          <a:pt x="430" y="161"/>
                        </a:lnTo>
                        <a:lnTo>
                          <a:pt x="422" y="161"/>
                        </a:lnTo>
                        <a:lnTo>
                          <a:pt x="412" y="162"/>
                        </a:lnTo>
                        <a:lnTo>
                          <a:pt x="400" y="164"/>
                        </a:lnTo>
                        <a:lnTo>
                          <a:pt x="388" y="165"/>
                        </a:lnTo>
                        <a:lnTo>
                          <a:pt x="374" y="168"/>
                        </a:lnTo>
                        <a:lnTo>
                          <a:pt x="360" y="172"/>
                        </a:lnTo>
                        <a:lnTo>
                          <a:pt x="346" y="177"/>
                        </a:lnTo>
                        <a:lnTo>
                          <a:pt x="332" y="183"/>
                        </a:lnTo>
                        <a:lnTo>
                          <a:pt x="317" y="190"/>
                        </a:lnTo>
                        <a:lnTo>
                          <a:pt x="303" y="199"/>
                        </a:lnTo>
                        <a:lnTo>
                          <a:pt x="289" y="210"/>
                        </a:lnTo>
                        <a:lnTo>
                          <a:pt x="277" y="221"/>
                        </a:lnTo>
                        <a:lnTo>
                          <a:pt x="265" y="235"/>
                        </a:lnTo>
                        <a:lnTo>
                          <a:pt x="255" y="252"/>
                        </a:lnTo>
                        <a:lnTo>
                          <a:pt x="247" y="270"/>
                        </a:lnTo>
                        <a:lnTo>
                          <a:pt x="244" y="276"/>
                        </a:lnTo>
                        <a:lnTo>
                          <a:pt x="241" y="281"/>
                        </a:lnTo>
                        <a:lnTo>
                          <a:pt x="238" y="287"/>
                        </a:lnTo>
                        <a:lnTo>
                          <a:pt x="234" y="290"/>
                        </a:lnTo>
                        <a:lnTo>
                          <a:pt x="229" y="294"/>
                        </a:lnTo>
                        <a:lnTo>
                          <a:pt x="223" y="295"/>
                        </a:lnTo>
                        <a:lnTo>
                          <a:pt x="215" y="296"/>
                        </a:lnTo>
                        <a:lnTo>
                          <a:pt x="207" y="295"/>
                        </a:lnTo>
                        <a:lnTo>
                          <a:pt x="200" y="292"/>
                        </a:lnTo>
                        <a:lnTo>
                          <a:pt x="195" y="288"/>
                        </a:lnTo>
                        <a:lnTo>
                          <a:pt x="192" y="283"/>
                        </a:lnTo>
                        <a:lnTo>
                          <a:pt x="190" y="277"/>
                        </a:lnTo>
                        <a:lnTo>
                          <a:pt x="190" y="270"/>
                        </a:lnTo>
                        <a:lnTo>
                          <a:pt x="190" y="261"/>
                        </a:lnTo>
                        <a:lnTo>
                          <a:pt x="193" y="250"/>
                        </a:lnTo>
                        <a:lnTo>
                          <a:pt x="196" y="238"/>
                        </a:lnTo>
                        <a:lnTo>
                          <a:pt x="202" y="223"/>
                        </a:lnTo>
                        <a:lnTo>
                          <a:pt x="209" y="207"/>
                        </a:lnTo>
                        <a:lnTo>
                          <a:pt x="217" y="190"/>
                        </a:lnTo>
                        <a:lnTo>
                          <a:pt x="226" y="172"/>
                        </a:lnTo>
                        <a:lnTo>
                          <a:pt x="238" y="153"/>
                        </a:lnTo>
                        <a:lnTo>
                          <a:pt x="250" y="135"/>
                        </a:lnTo>
                        <a:lnTo>
                          <a:pt x="263" y="116"/>
                        </a:lnTo>
                        <a:lnTo>
                          <a:pt x="278" y="98"/>
                        </a:lnTo>
                        <a:lnTo>
                          <a:pt x="294" y="80"/>
                        </a:lnTo>
                        <a:lnTo>
                          <a:pt x="312" y="64"/>
                        </a:lnTo>
                        <a:lnTo>
                          <a:pt x="330" y="48"/>
                        </a:lnTo>
                        <a:lnTo>
                          <a:pt x="350" y="35"/>
                        </a:lnTo>
                        <a:lnTo>
                          <a:pt x="371" y="23"/>
                        </a:lnTo>
                        <a:lnTo>
                          <a:pt x="393" y="13"/>
                        </a:lnTo>
                        <a:lnTo>
                          <a:pt x="416" y="6"/>
                        </a:lnTo>
                        <a:lnTo>
                          <a:pt x="441" y="1"/>
                        </a:lnTo>
                        <a:lnTo>
                          <a:pt x="46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12"/>
                  <p:cNvSpPr>
                    <a:spLocks/>
                  </p:cNvSpPr>
                  <p:nvPr/>
                </p:nvSpPr>
                <p:spPr bwMode="auto">
                  <a:xfrm>
                    <a:off x="5653" y="1926"/>
                    <a:ext cx="405" cy="878"/>
                  </a:xfrm>
                  <a:custGeom>
                    <a:avLst/>
                    <a:gdLst/>
                    <a:ahLst/>
                    <a:cxnLst>
                      <a:cxn ang="0">
                        <a:pos x="309" y="0"/>
                      </a:cxn>
                      <a:cxn ang="0">
                        <a:pos x="325" y="1"/>
                      </a:cxn>
                      <a:cxn ang="0">
                        <a:pos x="341" y="5"/>
                      </a:cxn>
                      <a:cxn ang="0">
                        <a:pos x="356" y="12"/>
                      </a:cxn>
                      <a:cxn ang="0">
                        <a:pos x="370" y="22"/>
                      </a:cxn>
                      <a:cxn ang="0">
                        <a:pos x="381" y="33"/>
                      </a:cxn>
                      <a:cxn ang="0">
                        <a:pos x="391" y="46"/>
                      </a:cxn>
                      <a:cxn ang="0">
                        <a:pos x="399" y="60"/>
                      </a:cxn>
                      <a:cxn ang="0">
                        <a:pos x="404" y="77"/>
                      </a:cxn>
                      <a:cxn ang="0">
                        <a:pos x="405" y="93"/>
                      </a:cxn>
                      <a:cxn ang="0">
                        <a:pos x="405" y="99"/>
                      </a:cxn>
                      <a:cxn ang="0">
                        <a:pos x="404" y="106"/>
                      </a:cxn>
                      <a:cxn ang="0">
                        <a:pos x="402" y="114"/>
                      </a:cxn>
                      <a:cxn ang="0">
                        <a:pos x="399" y="124"/>
                      </a:cxn>
                      <a:cxn ang="0">
                        <a:pos x="396" y="136"/>
                      </a:cxn>
                      <a:cxn ang="0">
                        <a:pos x="391" y="150"/>
                      </a:cxn>
                      <a:cxn ang="0">
                        <a:pos x="86" y="848"/>
                      </a:cxn>
                      <a:cxn ang="0">
                        <a:pos x="82" y="858"/>
                      </a:cxn>
                      <a:cxn ang="0">
                        <a:pos x="78" y="866"/>
                      </a:cxn>
                      <a:cxn ang="0">
                        <a:pos x="75" y="871"/>
                      </a:cxn>
                      <a:cxn ang="0">
                        <a:pos x="72" y="875"/>
                      </a:cxn>
                      <a:cxn ang="0">
                        <a:pos x="69" y="877"/>
                      </a:cxn>
                      <a:cxn ang="0">
                        <a:pos x="61" y="878"/>
                      </a:cxn>
                      <a:cxn ang="0">
                        <a:pos x="56" y="878"/>
                      </a:cxn>
                      <a:cxn ang="0">
                        <a:pos x="49" y="876"/>
                      </a:cxn>
                      <a:cxn ang="0">
                        <a:pos x="40" y="873"/>
                      </a:cxn>
                      <a:cxn ang="0">
                        <a:pos x="32" y="869"/>
                      </a:cxn>
                      <a:cxn ang="0">
                        <a:pos x="22" y="864"/>
                      </a:cxn>
                      <a:cxn ang="0">
                        <a:pos x="14" y="859"/>
                      </a:cxn>
                      <a:cxn ang="0">
                        <a:pos x="7" y="853"/>
                      </a:cxn>
                      <a:cxn ang="0">
                        <a:pos x="2" y="848"/>
                      </a:cxn>
                      <a:cxn ang="0">
                        <a:pos x="0" y="841"/>
                      </a:cxn>
                      <a:cxn ang="0">
                        <a:pos x="0" y="838"/>
                      </a:cxn>
                      <a:cxn ang="0">
                        <a:pos x="2" y="832"/>
                      </a:cxn>
                      <a:cxn ang="0">
                        <a:pos x="3" y="826"/>
                      </a:cxn>
                      <a:cxn ang="0">
                        <a:pos x="4" y="820"/>
                      </a:cxn>
                      <a:cxn ang="0">
                        <a:pos x="6" y="814"/>
                      </a:cxn>
                      <a:cxn ang="0">
                        <a:pos x="8" y="811"/>
                      </a:cxn>
                      <a:cxn ang="0">
                        <a:pos x="219" y="82"/>
                      </a:cxn>
                      <a:cxn ang="0">
                        <a:pos x="222" y="74"/>
                      </a:cxn>
                      <a:cxn ang="0">
                        <a:pos x="225" y="65"/>
                      </a:cxn>
                      <a:cxn ang="0">
                        <a:pos x="229" y="57"/>
                      </a:cxn>
                      <a:cxn ang="0">
                        <a:pos x="233" y="47"/>
                      </a:cxn>
                      <a:cxn ang="0">
                        <a:pos x="239" y="38"/>
                      </a:cxn>
                      <a:cxn ang="0">
                        <a:pos x="245" y="29"/>
                      </a:cxn>
                      <a:cxn ang="0">
                        <a:pos x="252" y="22"/>
                      </a:cxn>
                      <a:cxn ang="0">
                        <a:pos x="261" y="14"/>
                      </a:cxn>
                      <a:cxn ang="0">
                        <a:pos x="271" y="8"/>
                      </a:cxn>
                      <a:cxn ang="0">
                        <a:pos x="282" y="4"/>
                      </a:cxn>
                      <a:cxn ang="0">
                        <a:pos x="294" y="1"/>
                      </a:cxn>
                      <a:cxn ang="0">
                        <a:pos x="309" y="0"/>
                      </a:cxn>
                    </a:cxnLst>
                    <a:rect l="0" t="0" r="r" b="b"/>
                    <a:pathLst>
                      <a:path w="405" h="878">
                        <a:moveTo>
                          <a:pt x="309" y="0"/>
                        </a:moveTo>
                        <a:lnTo>
                          <a:pt x="325" y="1"/>
                        </a:lnTo>
                        <a:lnTo>
                          <a:pt x="341" y="5"/>
                        </a:lnTo>
                        <a:lnTo>
                          <a:pt x="356" y="12"/>
                        </a:lnTo>
                        <a:lnTo>
                          <a:pt x="370" y="22"/>
                        </a:lnTo>
                        <a:lnTo>
                          <a:pt x="381" y="33"/>
                        </a:lnTo>
                        <a:lnTo>
                          <a:pt x="391" y="46"/>
                        </a:lnTo>
                        <a:lnTo>
                          <a:pt x="399" y="60"/>
                        </a:lnTo>
                        <a:lnTo>
                          <a:pt x="404" y="77"/>
                        </a:lnTo>
                        <a:lnTo>
                          <a:pt x="405" y="93"/>
                        </a:lnTo>
                        <a:lnTo>
                          <a:pt x="405" y="99"/>
                        </a:lnTo>
                        <a:lnTo>
                          <a:pt x="404" y="106"/>
                        </a:lnTo>
                        <a:lnTo>
                          <a:pt x="402" y="114"/>
                        </a:lnTo>
                        <a:lnTo>
                          <a:pt x="399" y="124"/>
                        </a:lnTo>
                        <a:lnTo>
                          <a:pt x="396" y="136"/>
                        </a:lnTo>
                        <a:lnTo>
                          <a:pt x="391" y="150"/>
                        </a:lnTo>
                        <a:lnTo>
                          <a:pt x="86" y="848"/>
                        </a:lnTo>
                        <a:lnTo>
                          <a:pt x="82" y="858"/>
                        </a:lnTo>
                        <a:lnTo>
                          <a:pt x="78" y="866"/>
                        </a:lnTo>
                        <a:lnTo>
                          <a:pt x="75" y="871"/>
                        </a:lnTo>
                        <a:lnTo>
                          <a:pt x="72" y="875"/>
                        </a:lnTo>
                        <a:lnTo>
                          <a:pt x="69" y="877"/>
                        </a:lnTo>
                        <a:lnTo>
                          <a:pt x="61" y="878"/>
                        </a:lnTo>
                        <a:lnTo>
                          <a:pt x="56" y="878"/>
                        </a:lnTo>
                        <a:lnTo>
                          <a:pt x="49" y="876"/>
                        </a:lnTo>
                        <a:lnTo>
                          <a:pt x="40" y="873"/>
                        </a:lnTo>
                        <a:lnTo>
                          <a:pt x="32" y="869"/>
                        </a:lnTo>
                        <a:lnTo>
                          <a:pt x="22" y="864"/>
                        </a:lnTo>
                        <a:lnTo>
                          <a:pt x="14" y="859"/>
                        </a:lnTo>
                        <a:lnTo>
                          <a:pt x="7" y="853"/>
                        </a:lnTo>
                        <a:lnTo>
                          <a:pt x="2" y="848"/>
                        </a:lnTo>
                        <a:lnTo>
                          <a:pt x="0" y="841"/>
                        </a:lnTo>
                        <a:lnTo>
                          <a:pt x="0" y="838"/>
                        </a:lnTo>
                        <a:lnTo>
                          <a:pt x="2" y="832"/>
                        </a:lnTo>
                        <a:lnTo>
                          <a:pt x="3" y="826"/>
                        </a:lnTo>
                        <a:lnTo>
                          <a:pt x="4" y="820"/>
                        </a:lnTo>
                        <a:lnTo>
                          <a:pt x="6" y="814"/>
                        </a:lnTo>
                        <a:lnTo>
                          <a:pt x="8" y="811"/>
                        </a:lnTo>
                        <a:lnTo>
                          <a:pt x="219" y="82"/>
                        </a:lnTo>
                        <a:lnTo>
                          <a:pt x="222" y="74"/>
                        </a:lnTo>
                        <a:lnTo>
                          <a:pt x="225" y="65"/>
                        </a:lnTo>
                        <a:lnTo>
                          <a:pt x="229" y="57"/>
                        </a:lnTo>
                        <a:lnTo>
                          <a:pt x="233" y="47"/>
                        </a:lnTo>
                        <a:lnTo>
                          <a:pt x="239" y="38"/>
                        </a:lnTo>
                        <a:lnTo>
                          <a:pt x="245" y="29"/>
                        </a:lnTo>
                        <a:lnTo>
                          <a:pt x="252" y="22"/>
                        </a:lnTo>
                        <a:lnTo>
                          <a:pt x="261" y="14"/>
                        </a:lnTo>
                        <a:lnTo>
                          <a:pt x="271" y="8"/>
                        </a:lnTo>
                        <a:lnTo>
                          <a:pt x="282" y="4"/>
                        </a:lnTo>
                        <a:lnTo>
                          <a:pt x="294" y="1"/>
                        </a:lnTo>
                        <a:lnTo>
                          <a:pt x="30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77" name="Straight Arrow Connector 76"/>
                <p:cNvCxnSpPr/>
                <p:nvPr/>
              </p:nvCxnSpPr>
              <p:spPr>
                <a:xfrm rot="10800000" flipV="1">
                  <a:off x="6400800" y="2362200"/>
                  <a:ext cx="1066800" cy="3048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Freeform 17"/>
                <p:cNvSpPr>
                  <a:spLocks noChangeAspect="1" noEditPoint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7543800" y="2133600"/>
                  <a:ext cx="390300" cy="457200"/>
                </a:xfrm>
                <a:custGeom>
                  <a:avLst/>
                  <a:gdLst/>
                  <a:ahLst/>
                  <a:cxnLst>
                    <a:cxn ang="0">
                      <a:pos x="113" y="1061"/>
                    </a:cxn>
                    <a:cxn ang="0">
                      <a:pos x="67" y="1266"/>
                    </a:cxn>
                    <a:cxn ang="0">
                      <a:pos x="63" y="1389"/>
                    </a:cxn>
                    <a:cxn ang="0">
                      <a:pos x="95" y="1455"/>
                    </a:cxn>
                    <a:cxn ang="0">
                      <a:pos x="199" y="1467"/>
                    </a:cxn>
                    <a:cxn ang="0">
                      <a:pos x="322" y="1362"/>
                    </a:cxn>
                    <a:cxn ang="0">
                      <a:pos x="365" y="1199"/>
                    </a:cxn>
                    <a:cxn ang="0">
                      <a:pos x="410" y="0"/>
                    </a:cxn>
                    <a:cxn ang="0">
                      <a:pos x="440" y="22"/>
                    </a:cxn>
                    <a:cxn ang="0">
                      <a:pos x="406" y="51"/>
                    </a:cxn>
                    <a:cxn ang="0">
                      <a:pos x="269" y="145"/>
                    </a:cxn>
                    <a:cxn ang="0">
                      <a:pos x="168" y="337"/>
                    </a:cxn>
                    <a:cxn ang="0">
                      <a:pos x="128" y="549"/>
                    </a:cxn>
                    <a:cxn ang="0">
                      <a:pos x="142" y="640"/>
                    </a:cxn>
                    <a:cxn ang="0">
                      <a:pos x="275" y="551"/>
                    </a:cxn>
                    <a:cxn ang="0">
                      <a:pos x="498" y="296"/>
                    </a:cxn>
                    <a:cxn ang="0">
                      <a:pos x="717" y="156"/>
                    </a:cxn>
                    <a:cxn ang="0">
                      <a:pos x="911" y="102"/>
                    </a:cxn>
                    <a:cxn ang="0">
                      <a:pos x="1090" y="114"/>
                    </a:cxn>
                    <a:cxn ang="0">
                      <a:pos x="1227" y="213"/>
                    </a:cxn>
                    <a:cxn ang="0">
                      <a:pos x="1294" y="367"/>
                    </a:cxn>
                    <a:cxn ang="0">
                      <a:pos x="1277" y="600"/>
                    </a:cxn>
                    <a:cxn ang="0">
                      <a:pos x="1140" y="850"/>
                    </a:cxn>
                    <a:cxn ang="0">
                      <a:pos x="925" y="1017"/>
                    </a:cxn>
                    <a:cxn ang="0">
                      <a:pos x="702" y="1054"/>
                    </a:cxn>
                    <a:cxn ang="0">
                      <a:pos x="577" y="986"/>
                    </a:cxn>
                    <a:cxn ang="0">
                      <a:pos x="534" y="864"/>
                    </a:cxn>
                    <a:cxn ang="0">
                      <a:pos x="545" y="800"/>
                    </a:cxn>
                    <a:cxn ang="0">
                      <a:pos x="601" y="764"/>
                    </a:cxn>
                    <a:cxn ang="0">
                      <a:pos x="643" y="790"/>
                    </a:cxn>
                    <a:cxn ang="0">
                      <a:pos x="640" y="831"/>
                    </a:cxn>
                    <a:cxn ang="0">
                      <a:pos x="595" y="880"/>
                    </a:cxn>
                    <a:cxn ang="0">
                      <a:pos x="640" y="972"/>
                    </a:cxn>
                    <a:cxn ang="0">
                      <a:pos x="717" y="1005"/>
                    </a:cxn>
                    <a:cxn ang="0">
                      <a:pos x="816" y="996"/>
                    </a:cxn>
                    <a:cxn ang="0">
                      <a:pos x="956" y="903"/>
                    </a:cxn>
                    <a:cxn ang="0">
                      <a:pos x="1069" y="729"/>
                    </a:cxn>
                    <a:cxn ang="0">
                      <a:pos x="1132" y="529"/>
                    </a:cxn>
                    <a:cxn ang="0">
                      <a:pos x="1154" y="351"/>
                    </a:cxn>
                    <a:cxn ang="0">
                      <a:pos x="1124" y="232"/>
                    </a:cxn>
                    <a:cxn ang="0">
                      <a:pos x="1036" y="156"/>
                    </a:cxn>
                    <a:cxn ang="0">
                      <a:pos x="904" y="153"/>
                    </a:cxn>
                    <a:cxn ang="0">
                      <a:pos x="736" y="202"/>
                    </a:cxn>
                    <a:cxn ang="0">
                      <a:pos x="539" y="328"/>
                    </a:cxn>
                    <a:cxn ang="0">
                      <a:pos x="336" y="561"/>
                    </a:cxn>
                    <a:cxn ang="0">
                      <a:pos x="243" y="777"/>
                    </a:cxn>
                    <a:cxn ang="0">
                      <a:pos x="328" y="884"/>
                    </a:cxn>
                    <a:cxn ang="0">
                      <a:pos x="412" y="988"/>
                    </a:cxn>
                    <a:cxn ang="0">
                      <a:pos x="465" y="1077"/>
                    </a:cxn>
                    <a:cxn ang="0">
                      <a:pos x="468" y="1209"/>
                    </a:cxn>
                    <a:cxn ang="0">
                      <a:pos x="376" y="1405"/>
                    </a:cxn>
                    <a:cxn ang="0">
                      <a:pos x="211" y="1517"/>
                    </a:cxn>
                    <a:cxn ang="0">
                      <a:pos x="69" y="1501"/>
                    </a:cxn>
                    <a:cxn ang="0">
                      <a:pos x="8" y="1411"/>
                    </a:cxn>
                    <a:cxn ang="0">
                      <a:pos x="4" y="1279"/>
                    </a:cxn>
                    <a:cxn ang="0">
                      <a:pos x="45" y="1082"/>
                    </a:cxn>
                    <a:cxn ang="0">
                      <a:pos x="107" y="878"/>
                    </a:cxn>
                    <a:cxn ang="0">
                      <a:pos x="53" y="771"/>
                    </a:cxn>
                    <a:cxn ang="0">
                      <a:pos x="19" y="637"/>
                    </a:cxn>
                    <a:cxn ang="0">
                      <a:pos x="55" y="389"/>
                    </a:cxn>
                    <a:cxn ang="0">
                      <a:pos x="169" y="165"/>
                    </a:cxn>
                    <a:cxn ang="0">
                      <a:pos x="321" y="25"/>
                    </a:cxn>
                  </a:cxnLst>
                  <a:rect l="0" t="0" r="r" b="b"/>
                  <a:pathLst>
                    <a:path w="1301" h="1524">
                      <a:moveTo>
                        <a:pt x="158" y="907"/>
                      </a:moveTo>
                      <a:lnTo>
                        <a:pt x="152" y="929"/>
                      </a:lnTo>
                      <a:lnTo>
                        <a:pt x="145" y="952"/>
                      </a:lnTo>
                      <a:lnTo>
                        <a:pt x="137" y="977"/>
                      </a:lnTo>
                      <a:lnTo>
                        <a:pt x="129" y="1004"/>
                      </a:lnTo>
                      <a:lnTo>
                        <a:pt x="121" y="1032"/>
                      </a:lnTo>
                      <a:lnTo>
                        <a:pt x="113" y="1061"/>
                      </a:lnTo>
                      <a:lnTo>
                        <a:pt x="105" y="1090"/>
                      </a:lnTo>
                      <a:lnTo>
                        <a:pt x="97" y="1120"/>
                      </a:lnTo>
                      <a:lnTo>
                        <a:pt x="89" y="1150"/>
                      </a:lnTo>
                      <a:lnTo>
                        <a:pt x="83" y="1180"/>
                      </a:lnTo>
                      <a:lnTo>
                        <a:pt x="77" y="1210"/>
                      </a:lnTo>
                      <a:lnTo>
                        <a:pt x="72" y="1238"/>
                      </a:lnTo>
                      <a:lnTo>
                        <a:pt x="67" y="1266"/>
                      </a:lnTo>
                      <a:lnTo>
                        <a:pt x="63" y="1293"/>
                      </a:lnTo>
                      <a:lnTo>
                        <a:pt x="61" y="1318"/>
                      </a:lnTo>
                      <a:lnTo>
                        <a:pt x="61" y="1341"/>
                      </a:lnTo>
                      <a:lnTo>
                        <a:pt x="61" y="1359"/>
                      </a:lnTo>
                      <a:lnTo>
                        <a:pt x="61" y="1369"/>
                      </a:lnTo>
                      <a:lnTo>
                        <a:pt x="62" y="1379"/>
                      </a:lnTo>
                      <a:lnTo>
                        <a:pt x="63" y="1389"/>
                      </a:lnTo>
                      <a:lnTo>
                        <a:pt x="65" y="1400"/>
                      </a:lnTo>
                      <a:lnTo>
                        <a:pt x="68" y="1410"/>
                      </a:lnTo>
                      <a:lnTo>
                        <a:pt x="71" y="1420"/>
                      </a:lnTo>
                      <a:lnTo>
                        <a:pt x="75" y="1430"/>
                      </a:lnTo>
                      <a:lnTo>
                        <a:pt x="81" y="1439"/>
                      </a:lnTo>
                      <a:lnTo>
                        <a:pt x="87" y="1447"/>
                      </a:lnTo>
                      <a:lnTo>
                        <a:pt x="95" y="1455"/>
                      </a:lnTo>
                      <a:lnTo>
                        <a:pt x="104" y="1461"/>
                      </a:lnTo>
                      <a:lnTo>
                        <a:pt x="116" y="1467"/>
                      </a:lnTo>
                      <a:lnTo>
                        <a:pt x="128" y="1470"/>
                      </a:lnTo>
                      <a:lnTo>
                        <a:pt x="142" y="1473"/>
                      </a:lnTo>
                      <a:lnTo>
                        <a:pt x="158" y="1474"/>
                      </a:lnTo>
                      <a:lnTo>
                        <a:pt x="179" y="1472"/>
                      </a:lnTo>
                      <a:lnTo>
                        <a:pt x="199" y="1467"/>
                      </a:lnTo>
                      <a:lnTo>
                        <a:pt x="219" y="1459"/>
                      </a:lnTo>
                      <a:lnTo>
                        <a:pt x="239" y="1449"/>
                      </a:lnTo>
                      <a:lnTo>
                        <a:pt x="257" y="1435"/>
                      </a:lnTo>
                      <a:lnTo>
                        <a:pt x="275" y="1420"/>
                      </a:lnTo>
                      <a:lnTo>
                        <a:pt x="292" y="1403"/>
                      </a:lnTo>
                      <a:lnTo>
                        <a:pt x="307" y="1383"/>
                      </a:lnTo>
                      <a:lnTo>
                        <a:pt x="322" y="1362"/>
                      </a:lnTo>
                      <a:lnTo>
                        <a:pt x="334" y="1340"/>
                      </a:lnTo>
                      <a:lnTo>
                        <a:pt x="345" y="1317"/>
                      </a:lnTo>
                      <a:lnTo>
                        <a:pt x="353" y="1292"/>
                      </a:lnTo>
                      <a:lnTo>
                        <a:pt x="360" y="1267"/>
                      </a:lnTo>
                      <a:lnTo>
                        <a:pt x="364" y="1242"/>
                      </a:lnTo>
                      <a:lnTo>
                        <a:pt x="365" y="1216"/>
                      </a:lnTo>
                      <a:lnTo>
                        <a:pt x="365" y="1199"/>
                      </a:lnTo>
                      <a:lnTo>
                        <a:pt x="362" y="1183"/>
                      </a:lnTo>
                      <a:lnTo>
                        <a:pt x="358" y="1168"/>
                      </a:lnTo>
                      <a:lnTo>
                        <a:pt x="353" y="1153"/>
                      </a:lnTo>
                      <a:lnTo>
                        <a:pt x="345" y="1138"/>
                      </a:lnTo>
                      <a:lnTo>
                        <a:pt x="335" y="1123"/>
                      </a:lnTo>
                      <a:lnTo>
                        <a:pt x="158" y="907"/>
                      </a:lnTo>
                      <a:close/>
                      <a:moveTo>
                        <a:pt x="410" y="0"/>
                      </a:moveTo>
                      <a:lnTo>
                        <a:pt x="416" y="0"/>
                      </a:lnTo>
                      <a:lnTo>
                        <a:pt x="425" y="2"/>
                      </a:lnTo>
                      <a:lnTo>
                        <a:pt x="429" y="4"/>
                      </a:lnTo>
                      <a:lnTo>
                        <a:pt x="434" y="7"/>
                      </a:lnTo>
                      <a:lnTo>
                        <a:pt x="437" y="11"/>
                      </a:lnTo>
                      <a:lnTo>
                        <a:pt x="439" y="16"/>
                      </a:lnTo>
                      <a:lnTo>
                        <a:pt x="440" y="22"/>
                      </a:lnTo>
                      <a:lnTo>
                        <a:pt x="439" y="29"/>
                      </a:lnTo>
                      <a:lnTo>
                        <a:pt x="437" y="35"/>
                      </a:lnTo>
                      <a:lnTo>
                        <a:pt x="435" y="40"/>
                      </a:lnTo>
                      <a:lnTo>
                        <a:pt x="430" y="43"/>
                      </a:lnTo>
                      <a:lnTo>
                        <a:pt x="426" y="46"/>
                      </a:lnTo>
                      <a:lnTo>
                        <a:pt x="416" y="49"/>
                      </a:lnTo>
                      <a:lnTo>
                        <a:pt x="406" y="51"/>
                      </a:lnTo>
                      <a:lnTo>
                        <a:pt x="385" y="55"/>
                      </a:lnTo>
                      <a:lnTo>
                        <a:pt x="365" y="63"/>
                      </a:lnTo>
                      <a:lnTo>
                        <a:pt x="344" y="74"/>
                      </a:lnTo>
                      <a:lnTo>
                        <a:pt x="325" y="89"/>
                      </a:lnTo>
                      <a:lnTo>
                        <a:pt x="305" y="105"/>
                      </a:lnTo>
                      <a:lnTo>
                        <a:pt x="287" y="124"/>
                      </a:lnTo>
                      <a:lnTo>
                        <a:pt x="269" y="145"/>
                      </a:lnTo>
                      <a:lnTo>
                        <a:pt x="251" y="169"/>
                      </a:lnTo>
                      <a:lnTo>
                        <a:pt x="235" y="194"/>
                      </a:lnTo>
                      <a:lnTo>
                        <a:pt x="219" y="220"/>
                      </a:lnTo>
                      <a:lnTo>
                        <a:pt x="205" y="248"/>
                      </a:lnTo>
                      <a:lnTo>
                        <a:pt x="191" y="277"/>
                      </a:lnTo>
                      <a:lnTo>
                        <a:pt x="179" y="307"/>
                      </a:lnTo>
                      <a:lnTo>
                        <a:pt x="168" y="337"/>
                      </a:lnTo>
                      <a:lnTo>
                        <a:pt x="157" y="368"/>
                      </a:lnTo>
                      <a:lnTo>
                        <a:pt x="149" y="398"/>
                      </a:lnTo>
                      <a:lnTo>
                        <a:pt x="141" y="430"/>
                      </a:lnTo>
                      <a:lnTo>
                        <a:pt x="135" y="460"/>
                      </a:lnTo>
                      <a:lnTo>
                        <a:pt x="131" y="490"/>
                      </a:lnTo>
                      <a:lnTo>
                        <a:pt x="129" y="520"/>
                      </a:lnTo>
                      <a:lnTo>
                        <a:pt x="128" y="549"/>
                      </a:lnTo>
                      <a:lnTo>
                        <a:pt x="128" y="558"/>
                      </a:lnTo>
                      <a:lnTo>
                        <a:pt x="128" y="568"/>
                      </a:lnTo>
                      <a:lnTo>
                        <a:pt x="129" y="581"/>
                      </a:lnTo>
                      <a:lnTo>
                        <a:pt x="130" y="595"/>
                      </a:lnTo>
                      <a:lnTo>
                        <a:pt x="133" y="609"/>
                      </a:lnTo>
                      <a:lnTo>
                        <a:pt x="137" y="624"/>
                      </a:lnTo>
                      <a:lnTo>
                        <a:pt x="142" y="640"/>
                      </a:lnTo>
                      <a:lnTo>
                        <a:pt x="149" y="656"/>
                      </a:lnTo>
                      <a:lnTo>
                        <a:pt x="158" y="672"/>
                      </a:lnTo>
                      <a:lnTo>
                        <a:pt x="170" y="688"/>
                      </a:lnTo>
                      <a:lnTo>
                        <a:pt x="184" y="703"/>
                      </a:lnTo>
                      <a:lnTo>
                        <a:pt x="214" y="649"/>
                      </a:lnTo>
                      <a:lnTo>
                        <a:pt x="244" y="598"/>
                      </a:lnTo>
                      <a:lnTo>
                        <a:pt x="275" y="551"/>
                      </a:lnTo>
                      <a:lnTo>
                        <a:pt x="306" y="507"/>
                      </a:lnTo>
                      <a:lnTo>
                        <a:pt x="338" y="465"/>
                      </a:lnTo>
                      <a:lnTo>
                        <a:pt x="370" y="426"/>
                      </a:lnTo>
                      <a:lnTo>
                        <a:pt x="402" y="389"/>
                      </a:lnTo>
                      <a:lnTo>
                        <a:pt x="434" y="356"/>
                      </a:lnTo>
                      <a:lnTo>
                        <a:pt x="466" y="325"/>
                      </a:lnTo>
                      <a:lnTo>
                        <a:pt x="498" y="296"/>
                      </a:lnTo>
                      <a:lnTo>
                        <a:pt x="530" y="270"/>
                      </a:lnTo>
                      <a:lnTo>
                        <a:pt x="562" y="245"/>
                      </a:lnTo>
                      <a:lnTo>
                        <a:pt x="594" y="223"/>
                      </a:lnTo>
                      <a:lnTo>
                        <a:pt x="625" y="204"/>
                      </a:lnTo>
                      <a:lnTo>
                        <a:pt x="656" y="186"/>
                      </a:lnTo>
                      <a:lnTo>
                        <a:pt x="687" y="170"/>
                      </a:lnTo>
                      <a:lnTo>
                        <a:pt x="717" y="156"/>
                      </a:lnTo>
                      <a:lnTo>
                        <a:pt x="747" y="144"/>
                      </a:lnTo>
                      <a:lnTo>
                        <a:pt x="776" y="133"/>
                      </a:lnTo>
                      <a:lnTo>
                        <a:pt x="805" y="124"/>
                      </a:lnTo>
                      <a:lnTo>
                        <a:pt x="833" y="116"/>
                      </a:lnTo>
                      <a:lnTo>
                        <a:pt x="860" y="110"/>
                      </a:lnTo>
                      <a:lnTo>
                        <a:pt x="886" y="105"/>
                      </a:lnTo>
                      <a:lnTo>
                        <a:pt x="911" y="102"/>
                      </a:lnTo>
                      <a:lnTo>
                        <a:pt x="936" y="99"/>
                      </a:lnTo>
                      <a:lnTo>
                        <a:pt x="959" y="98"/>
                      </a:lnTo>
                      <a:lnTo>
                        <a:pt x="981" y="97"/>
                      </a:lnTo>
                      <a:lnTo>
                        <a:pt x="1011" y="98"/>
                      </a:lnTo>
                      <a:lnTo>
                        <a:pt x="1038" y="102"/>
                      </a:lnTo>
                      <a:lnTo>
                        <a:pt x="1065" y="107"/>
                      </a:lnTo>
                      <a:lnTo>
                        <a:pt x="1090" y="114"/>
                      </a:lnTo>
                      <a:lnTo>
                        <a:pt x="1114" y="124"/>
                      </a:lnTo>
                      <a:lnTo>
                        <a:pt x="1136" y="135"/>
                      </a:lnTo>
                      <a:lnTo>
                        <a:pt x="1157" y="147"/>
                      </a:lnTo>
                      <a:lnTo>
                        <a:pt x="1177" y="162"/>
                      </a:lnTo>
                      <a:lnTo>
                        <a:pt x="1195" y="178"/>
                      </a:lnTo>
                      <a:lnTo>
                        <a:pt x="1212" y="195"/>
                      </a:lnTo>
                      <a:lnTo>
                        <a:pt x="1227" y="213"/>
                      </a:lnTo>
                      <a:lnTo>
                        <a:pt x="1241" y="232"/>
                      </a:lnTo>
                      <a:lnTo>
                        <a:pt x="1254" y="253"/>
                      </a:lnTo>
                      <a:lnTo>
                        <a:pt x="1264" y="274"/>
                      </a:lnTo>
                      <a:lnTo>
                        <a:pt x="1274" y="296"/>
                      </a:lnTo>
                      <a:lnTo>
                        <a:pt x="1282" y="319"/>
                      </a:lnTo>
                      <a:lnTo>
                        <a:pt x="1289" y="343"/>
                      </a:lnTo>
                      <a:lnTo>
                        <a:pt x="1294" y="367"/>
                      </a:lnTo>
                      <a:lnTo>
                        <a:pt x="1298" y="392"/>
                      </a:lnTo>
                      <a:lnTo>
                        <a:pt x="1300" y="416"/>
                      </a:lnTo>
                      <a:lnTo>
                        <a:pt x="1301" y="441"/>
                      </a:lnTo>
                      <a:lnTo>
                        <a:pt x="1299" y="482"/>
                      </a:lnTo>
                      <a:lnTo>
                        <a:pt x="1295" y="522"/>
                      </a:lnTo>
                      <a:lnTo>
                        <a:pt x="1287" y="561"/>
                      </a:lnTo>
                      <a:lnTo>
                        <a:pt x="1277" y="600"/>
                      </a:lnTo>
                      <a:lnTo>
                        <a:pt x="1264" y="639"/>
                      </a:lnTo>
                      <a:lnTo>
                        <a:pt x="1249" y="677"/>
                      </a:lnTo>
                      <a:lnTo>
                        <a:pt x="1231" y="714"/>
                      </a:lnTo>
                      <a:lnTo>
                        <a:pt x="1211" y="750"/>
                      </a:lnTo>
                      <a:lnTo>
                        <a:pt x="1189" y="784"/>
                      </a:lnTo>
                      <a:lnTo>
                        <a:pt x="1165" y="818"/>
                      </a:lnTo>
                      <a:lnTo>
                        <a:pt x="1140" y="850"/>
                      </a:lnTo>
                      <a:lnTo>
                        <a:pt x="1113" y="880"/>
                      </a:lnTo>
                      <a:lnTo>
                        <a:pt x="1084" y="908"/>
                      </a:lnTo>
                      <a:lnTo>
                        <a:pt x="1054" y="935"/>
                      </a:lnTo>
                      <a:lnTo>
                        <a:pt x="1024" y="959"/>
                      </a:lnTo>
                      <a:lnTo>
                        <a:pt x="991" y="981"/>
                      </a:lnTo>
                      <a:lnTo>
                        <a:pt x="959" y="1000"/>
                      </a:lnTo>
                      <a:lnTo>
                        <a:pt x="925" y="1017"/>
                      </a:lnTo>
                      <a:lnTo>
                        <a:pt x="891" y="1032"/>
                      </a:lnTo>
                      <a:lnTo>
                        <a:pt x="857" y="1043"/>
                      </a:lnTo>
                      <a:lnTo>
                        <a:pt x="822" y="1051"/>
                      </a:lnTo>
                      <a:lnTo>
                        <a:pt x="787" y="1056"/>
                      </a:lnTo>
                      <a:lnTo>
                        <a:pt x="752" y="1058"/>
                      </a:lnTo>
                      <a:lnTo>
                        <a:pt x="726" y="1057"/>
                      </a:lnTo>
                      <a:lnTo>
                        <a:pt x="702" y="1054"/>
                      </a:lnTo>
                      <a:lnTo>
                        <a:pt x="680" y="1049"/>
                      </a:lnTo>
                      <a:lnTo>
                        <a:pt x="659" y="1042"/>
                      </a:lnTo>
                      <a:lnTo>
                        <a:pt x="640" y="1034"/>
                      </a:lnTo>
                      <a:lnTo>
                        <a:pt x="622" y="1024"/>
                      </a:lnTo>
                      <a:lnTo>
                        <a:pt x="606" y="1013"/>
                      </a:lnTo>
                      <a:lnTo>
                        <a:pt x="591" y="1000"/>
                      </a:lnTo>
                      <a:lnTo>
                        <a:pt x="577" y="986"/>
                      </a:lnTo>
                      <a:lnTo>
                        <a:pt x="566" y="971"/>
                      </a:lnTo>
                      <a:lnTo>
                        <a:pt x="556" y="955"/>
                      </a:lnTo>
                      <a:lnTo>
                        <a:pt x="548" y="938"/>
                      </a:lnTo>
                      <a:lnTo>
                        <a:pt x="542" y="921"/>
                      </a:lnTo>
                      <a:lnTo>
                        <a:pt x="537" y="903"/>
                      </a:lnTo>
                      <a:lnTo>
                        <a:pt x="535" y="884"/>
                      </a:lnTo>
                      <a:lnTo>
                        <a:pt x="534" y="864"/>
                      </a:lnTo>
                      <a:lnTo>
                        <a:pt x="534" y="856"/>
                      </a:lnTo>
                      <a:lnTo>
                        <a:pt x="534" y="847"/>
                      </a:lnTo>
                      <a:lnTo>
                        <a:pt x="535" y="838"/>
                      </a:lnTo>
                      <a:lnTo>
                        <a:pt x="537" y="829"/>
                      </a:lnTo>
                      <a:lnTo>
                        <a:pt x="539" y="819"/>
                      </a:lnTo>
                      <a:lnTo>
                        <a:pt x="541" y="810"/>
                      </a:lnTo>
                      <a:lnTo>
                        <a:pt x="545" y="800"/>
                      </a:lnTo>
                      <a:lnTo>
                        <a:pt x="549" y="792"/>
                      </a:lnTo>
                      <a:lnTo>
                        <a:pt x="555" y="784"/>
                      </a:lnTo>
                      <a:lnTo>
                        <a:pt x="562" y="778"/>
                      </a:lnTo>
                      <a:lnTo>
                        <a:pt x="569" y="772"/>
                      </a:lnTo>
                      <a:lnTo>
                        <a:pt x="578" y="768"/>
                      </a:lnTo>
                      <a:lnTo>
                        <a:pt x="589" y="765"/>
                      </a:lnTo>
                      <a:lnTo>
                        <a:pt x="601" y="764"/>
                      </a:lnTo>
                      <a:lnTo>
                        <a:pt x="612" y="765"/>
                      </a:lnTo>
                      <a:lnTo>
                        <a:pt x="620" y="767"/>
                      </a:lnTo>
                      <a:lnTo>
                        <a:pt x="627" y="770"/>
                      </a:lnTo>
                      <a:lnTo>
                        <a:pt x="633" y="775"/>
                      </a:lnTo>
                      <a:lnTo>
                        <a:pt x="638" y="779"/>
                      </a:lnTo>
                      <a:lnTo>
                        <a:pt x="641" y="785"/>
                      </a:lnTo>
                      <a:lnTo>
                        <a:pt x="643" y="790"/>
                      </a:lnTo>
                      <a:lnTo>
                        <a:pt x="645" y="795"/>
                      </a:lnTo>
                      <a:lnTo>
                        <a:pt x="646" y="798"/>
                      </a:lnTo>
                      <a:lnTo>
                        <a:pt x="646" y="801"/>
                      </a:lnTo>
                      <a:lnTo>
                        <a:pt x="646" y="809"/>
                      </a:lnTo>
                      <a:lnTo>
                        <a:pt x="644" y="819"/>
                      </a:lnTo>
                      <a:lnTo>
                        <a:pt x="643" y="825"/>
                      </a:lnTo>
                      <a:lnTo>
                        <a:pt x="640" y="831"/>
                      </a:lnTo>
                      <a:lnTo>
                        <a:pt x="636" y="837"/>
                      </a:lnTo>
                      <a:lnTo>
                        <a:pt x="630" y="843"/>
                      </a:lnTo>
                      <a:lnTo>
                        <a:pt x="624" y="848"/>
                      </a:lnTo>
                      <a:lnTo>
                        <a:pt x="616" y="853"/>
                      </a:lnTo>
                      <a:lnTo>
                        <a:pt x="606" y="857"/>
                      </a:lnTo>
                      <a:lnTo>
                        <a:pt x="594" y="861"/>
                      </a:lnTo>
                      <a:lnTo>
                        <a:pt x="595" y="880"/>
                      </a:lnTo>
                      <a:lnTo>
                        <a:pt x="597" y="898"/>
                      </a:lnTo>
                      <a:lnTo>
                        <a:pt x="601" y="914"/>
                      </a:lnTo>
                      <a:lnTo>
                        <a:pt x="607" y="928"/>
                      </a:lnTo>
                      <a:lnTo>
                        <a:pt x="614" y="941"/>
                      </a:lnTo>
                      <a:lnTo>
                        <a:pt x="621" y="953"/>
                      </a:lnTo>
                      <a:lnTo>
                        <a:pt x="630" y="963"/>
                      </a:lnTo>
                      <a:lnTo>
                        <a:pt x="640" y="972"/>
                      </a:lnTo>
                      <a:lnTo>
                        <a:pt x="650" y="980"/>
                      </a:lnTo>
                      <a:lnTo>
                        <a:pt x="661" y="987"/>
                      </a:lnTo>
                      <a:lnTo>
                        <a:pt x="672" y="992"/>
                      </a:lnTo>
                      <a:lnTo>
                        <a:pt x="683" y="996"/>
                      </a:lnTo>
                      <a:lnTo>
                        <a:pt x="694" y="1000"/>
                      </a:lnTo>
                      <a:lnTo>
                        <a:pt x="706" y="1003"/>
                      </a:lnTo>
                      <a:lnTo>
                        <a:pt x="717" y="1005"/>
                      </a:lnTo>
                      <a:lnTo>
                        <a:pt x="728" y="1007"/>
                      </a:lnTo>
                      <a:lnTo>
                        <a:pt x="738" y="1008"/>
                      </a:lnTo>
                      <a:lnTo>
                        <a:pt x="748" y="1008"/>
                      </a:lnTo>
                      <a:lnTo>
                        <a:pt x="763" y="1007"/>
                      </a:lnTo>
                      <a:lnTo>
                        <a:pt x="780" y="1005"/>
                      </a:lnTo>
                      <a:lnTo>
                        <a:pt x="797" y="1001"/>
                      </a:lnTo>
                      <a:lnTo>
                        <a:pt x="816" y="996"/>
                      </a:lnTo>
                      <a:lnTo>
                        <a:pt x="835" y="989"/>
                      </a:lnTo>
                      <a:lnTo>
                        <a:pt x="854" y="980"/>
                      </a:lnTo>
                      <a:lnTo>
                        <a:pt x="874" y="970"/>
                      </a:lnTo>
                      <a:lnTo>
                        <a:pt x="894" y="957"/>
                      </a:lnTo>
                      <a:lnTo>
                        <a:pt x="915" y="941"/>
                      </a:lnTo>
                      <a:lnTo>
                        <a:pt x="936" y="923"/>
                      </a:lnTo>
                      <a:lnTo>
                        <a:pt x="956" y="903"/>
                      </a:lnTo>
                      <a:lnTo>
                        <a:pt x="977" y="880"/>
                      </a:lnTo>
                      <a:lnTo>
                        <a:pt x="998" y="853"/>
                      </a:lnTo>
                      <a:lnTo>
                        <a:pt x="1017" y="825"/>
                      </a:lnTo>
                      <a:lnTo>
                        <a:pt x="1037" y="793"/>
                      </a:lnTo>
                      <a:lnTo>
                        <a:pt x="1048" y="774"/>
                      </a:lnTo>
                      <a:lnTo>
                        <a:pt x="1059" y="753"/>
                      </a:lnTo>
                      <a:lnTo>
                        <a:pt x="1069" y="729"/>
                      </a:lnTo>
                      <a:lnTo>
                        <a:pt x="1080" y="704"/>
                      </a:lnTo>
                      <a:lnTo>
                        <a:pt x="1089" y="676"/>
                      </a:lnTo>
                      <a:lnTo>
                        <a:pt x="1099" y="648"/>
                      </a:lnTo>
                      <a:lnTo>
                        <a:pt x="1108" y="619"/>
                      </a:lnTo>
                      <a:lnTo>
                        <a:pt x="1117" y="589"/>
                      </a:lnTo>
                      <a:lnTo>
                        <a:pt x="1125" y="560"/>
                      </a:lnTo>
                      <a:lnTo>
                        <a:pt x="1132" y="529"/>
                      </a:lnTo>
                      <a:lnTo>
                        <a:pt x="1138" y="500"/>
                      </a:lnTo>
                      <a:lnTo>
                        <a:pt x="1144" y="471"/>
                      </a:lnTo>
                      <a:lnTo>
                        <a:pt x="1148" y="443"/>
                      </a:lnTo>
                      <a:lnTo>
                        <a:pt x="1152" y="417"/>
                      </a:lnTo>
                      <a:lnTo>
                        <a:pt x="1154" y="393"/>
                      </a:lnTo>
                      <a:lnTo>
                        <a:pt x="1154" y="370"/>
                      </a:lnTo>
                      <a:lnTo>
                        <a:pt x="1154" y="351"/>
                      </a:lnTo>
                      <a:lnTo>
                        <a:pt x="1153" y="333"/>
                      </a:lnTo>
                      <a:lnTo>
                        <a:pt x="1150" y="315"/>
                      </a:lnTo>
                      <a:lnTo>
                        <a:pt x="1147" y="297"/>
                      </a:lnTo>
                      <a:lnTo>
                        <a:pt x="1143" y="280"/>
                      </a:lnTo>
                      <a:lnTo>
                        <a:pt x="1138" y="263"/>
                      </a:lnTo>
                      <a:lnTo>
                        <a:pt x="1131" y="247"/>
                      </a:lnTo>
                      <a:lnTo>
                        <a:pt x="1124" y="232"/>
                      </a:lnTo>
                      <a:lnTo>
                        <a:pt x="1115" y="217"/>
                      </a:lnTo>
                      <a:lnTo>
                        <a:pt x="1105" y="204"/>
                      </a:lnTo>
                      <a:lnTo>
                        <a:pt x="1094" y="191"/>
                      </a:lnTo>
                      <a:lnTo>
                        <a:pt x="1082" y="180"/>
                      </a:lnTo>
                      <a:lnTo>
                        <a:pt x="1068" y="171"/>
                      </a:lnTo>
                      <a:lnTo>
                        <a:pt x="1053" y="162"/>
                      </a:lnTo>
                      <a:lnTo>
                        <a:pt x="1036" y="156"/>
                      </a:lnTo>
                      <a:lnTo>
                        <a:pt x="1018" y="151"/>
                      </a:lnTo>
                      <a:lnTo>
                        <a:pt x="999" y="148"/>
                      </a:lnTo>
                      <a:lnTo>
                        <a:pt x="978" y="147"/>
                      </a:lnTo>
                      <a:lnTo>
                        <a:pt x="961" y="148"/>
                      </a:lnTo>
                      <a:lnTo>
                        <a:pt x="943" y="149"/>
                      </a:lnTo>
                      <a:lnTo>
                        <a:pt x="924" y="150"/>
                      </a:lnTo>
                      <a:lnTo>
                        <a:pt x="904" y="153"/>
                      </a:lnTo>
                      <a:lnTo>
                        <a:pt x="883" y="157"/>
                      </a:lnTo>
                      <a:lnTo>
                        <a:pt x="860" y="161"/>
                      </a:lnTo>
                      <a:lnTo>
                        <a:pt x="837" y="167"/>
                      </a:lnTo>
                      <a:lnTo>
                        <a:pt x="813" y="174"/>
                      </a:lnTo>
                      <a:lnTo>
                        <a:pt x="788" y="182"/>
                      </a:lnTo>
                      <a:lnTo>
                        <a:pt x="762" y="192"/>
                      </a:lnTo>
                      <a:lnTo>
                        <a:pt x="736" y="202"/>
                      </a:lnTo>
                      <a:lnTo>
                        <a:pt x="709" y="215"/>
                      </a:lnTo>
                      <a:lnTo>
                        <a:pt x="682" y="230"/>
                      </a:lnTo>
                      <a:lnTo>
                        <a:pt x="654" y="246"/>
                      </a:lnTo>
                      <a:lnTo>
                        <a:pt x="625" y="263"/>
                      </a:lnTo>
                      <a:lnTo>
                        <a:pt x="597" y="283"/>
                      </a:lnTo>
                      <a:lnTo>
                        <a:pt x="568" y="305"/>
                      </a:lnTo>
                      <a:lnTo>
                        <a:pt x="539" y="328"/>
                      </a:lnTo>
                      <a:lnTo>
                        <a:pt x="510" y="355"/>
                      </a:lnTo>
                      <a:lnTo>
                        <a:pt x="480" y="383"/>
                      </a:lnTo>
                      <a:lnTo>
                        <a:pt x="451" y="414"/>
                      </a:lnTo>
                      <a:lnTo>
                        <a:pt x="422" y="446"/>
                      </a:lnTo>
                      <a:lnTo>
                        <a:pt x="393" y="482"/>
                      </a:lnTo>
                      <a:lnTo>
                        <a:pt x="364" y="520"/>
                      </a:lnTo>
                      <a:lnTo>
                        <a:pt x="336" y="561"/>
                      </a:lnTo>
                      <a:lnTo>
                        <a:pt x="307" y="605"/>
                      </a:lnTo>
                      <a:lnTo>
                        <a:pt x="280" y="651"/>
                      </a:lnTo>
                      <a:lnTo>
                        <a:pt x="252" y="701"/>
                      </a:lnTo>
                      <a:lnTo>
                        <a:pt x="226" y="753"/>
                      </a:lnTo>
                      <a:lnTo>
                        <a:pt x="225" y="753"/>
                      </a:lnTo>
                      <a:lnTo>
                        <a:pt x="233" y="764"/>
                      </a:lnTo>
                      <a:lnTo>
                        <a:pt x="243" y="777"/>
                      </a:lnTo>
                      <a:lnTo>
                        <a:pt x="253" y="790"/>
                      </a:lnTo>
                      <a:lnTo>
                        <a:pt x="265" y="805"/>
                      </a:lnTo>
                      <a:lnTo>
                        <a:pt x="277" y="820"/>
                      </a:lnTo>
                      <a:lnTo>
                        <a:pt x="290" y="836"/>
                      </a:lnTo>
                      <a:lnTo>
                        <a:pt x="303" y="852"/>
                      </a:lnTo>
                      <a:lnTo>
                        <a:pt x="316" y="868"/>
                      </a:lnTo>
                      <a:lnTo>
                        <a:pt x="328" y="884"/>
                      </a:lnTo>
                      <a:lnTo>
                        <a:pt x="340" y="899"/>
                      </a:lnTo>
                      <a:lnTo>
                        <a:pt x="351" y="913"/>
                      </a:lnTo>
                      <a:lnTo>
                        <a:pt x="361" y="925"/>
                      </a:lnTo>
                      <a:lnTo>
                        <a:pt x="368" y="936"/>
                      </a:lnTo>
                      <a:lnTo>
                        <a:pt x="385" y="955"/>
                      </a:lnTo>
                      <a:lnTo>
                        <a:pt x="399" y="973"/>
                      </a:lnTo>
                      <a:lnTo>
                        <a:pt x="412" y="988"/>
                      </a:lnTo>
                      <a:lnTo>
                        <a:pt x="424" y="1003"/>
                      </a:lnTo>
                      <a:lnTo>
                        <a:pt x="434" y="1016"/>
                      </a:lnTo>
                      <a:lnTo>
                        <a:pt x="443" y="1029"/>
                      </a:lnTo>
                      <a:lnTo>
                        <a:pt x="450" y="1041"/>
                      </a:lnTo>
                      <a:lnTo>
                        <a:pt x="456" y="1053"/>
                      </a:lnTo>
                      <a:lnTo>
                        <a:pt x="461" y="1065"/>
                      </a:lnTo>
                      <a:lnTo>
                        <a:pt x="465" y="1077"/>
                      </a:lnTo>
                      <a:lnTo>
                        <a:pt x="468" y="1089"/>
                      </a:lnTo>
                      <a:lnTo>
                        <a:pt x="471" y="1103"/>
                      </a:lnTo>
                      <a:lnTo>
                        <a:pt x="472" y="1116"/>
                      </a:lnTo>
                      <a:lnTo>
                        <a:pt x="473" y="1131"/>
                      </a:lnTo>
                      <a:lnTo>
                        <a:pt x="473" y="1148"/>
                      </a:lnTo>
                      <a:lnTo>
                        <a:pt x="472" y="1178"/>
                      </a:lnTo>
                      <a:lnTo>
                        <a:pt x="468" y="1209"/>
                      </a:lnTo>
                      <a:lnTo>
                        <a:pt x="461" y="1239"/>
                      </a:lnTo>
                      <a:lnTo>
                        <a:pt x="452" y="1269"/>
                      </a:lnTo>
                      <a:lnTo>
                        <a:pt x="441" y="1298"/>
                      </a:lnTo>
                      <a:lnTo>
                        <a:pt x="427" y="1327"/>
                      </a:lnTo>
                      <a:lnTo>
                        <a:pt x="412" y="1354"/>
                      </a:lnTo>
                      <a:lnTo>
                        <a:pt x="395" y="1380"/>
                      </a:lnTo>
                      <a:lnTo>
                        <a:pt x="376" y="1405"/>
                      </a:lnTo>
                      <a:lnTo>
                        <a:pt x="356" y="1427"/>
                      </a:lnTo>
                      <a:lnTo>
                        <a:pt x="334" y="1448"/>
                      </a:lnTo>
                      <a:lnTo>
                        <a:pt x="311" y="1467"/>
                      </a:lnTo>
                      <a:lnTo>
                        <a:pt x="288" y="1484"/>
                      </a:lnTo>
                      <a:lnTo>
                        <a:pt x="263" y="1498"/>
                      </a:lnTo>
                      <a:lnTo>
                        <a:pt x="237" y="1509"/>
                      </a:lnTo>
                      <a:lnTo>
                        <a:pt x="211" y="1517"/>
                      </a:lnTo>
                      <a:lnTo>
                        <a:pt x="184" y="1522"/>
                      </a:lnTo>
                      <a:lnTo>
                        <a:pt x="157" y="1524"/>
                      </a:lnTo>
                      <a:lnTo>
                        <a:pt x="136" y="1523"/>
                      </a:lnTo>
                      <a:lnTo>
                        <a:pt x="117" y="1520"/>
                      </a:lnTo>
                      <a:lnTo>
                        <a:pt x="100" y="1515"/>
                      </a:lnTo>
                      <a:lnTo>
                        <a:pt x="84" y="1509"/>
                      </a:lnTo>
                      <a:lnTo>
                        <a:pt x="69" y="1501"/>
                      </a:lnTo>
                      <a:lnTo>
                        <a:pt x="56" y="1492"/>
                      </a:lnTo>
                      <a:lnTo>
                        <a:pt x="45" y="1481"/>
                      </a:lnTo>
                      <a:lnTo>
                        <a:pt x="35" y="1469"/>
                      </a:lnTo>
                      <a:lnTo>
                        <a:pt x="26" y="1456"/>
                      </a:lnTo>
                      <a:lnTo>
                        <a:pt x="19" y="1441"/>
                      </a:lnTo>
                      <a:lnTo>
                        <a:pt x="13" y="1426"/>
                      </a:lnTo>
                      <a:lnTo>
                        <a:pt x="8" y="1411"/>
                      </a:lnTo>
                      <a:lnTo>
                        <a:pt x="4" y="1394"/>
                      </a:lnTo>
                      <a:lnTo>
                        <a:pt x="2" y="1377"/>
                      </a:lnTo>
                      <a:lnTo>
                        <a:pt x="0" y="1359"/>
                      </a:lnTo>
                      <a:lnTo>
                        <a:pt x="0" y="1341"/>
                      </a:lnTo>
                      <a:lnTo>
                        <a:pt x="0" y="1323"/>
                      </a:lnTo>
                      <a:lnTo>
                        <a:pt x="2" y="1302"/>
                      </a:lnTo>
                      <a:lnTo>
                        <a:pt x="4" y="1279"/>
                      </a:lnTo>
                      <a:lnTo>
                        <a:pt x="8" y="1254"/>
                      </a:lnTo>
                      <a:lnTo>
                        <a:pt x="12" y="1228"/>
                      </a:lnTo>
                      <a:lnTo>
                        <a:pt x="18" y="1200"/>
                      </a:lnTo>
                      <a:lnTo>
                        <a:pt x="23" y="1172"/>
                      </a:lnTo>
                      <a:lnTo>
                        <a:pt x="30" y="1142"/>
                      </a:lnTo>
                      <a:lnTo>
                        <a:pt x="37" y="1112"/>
                      </a:lnTo>
                      <a:lnTo>
                        <a:pt x="45" y="1082"/>
                      </a:lnTo>
                      <a:lnTo>
                        <a:pt x="52" y="1051"/>
                      </a:lnTo>
                      <a:lnTo>
                        <a:pt x="61" y="1020"/>
                      </a:lnTo>
                      <a:lnTo>
                        <a:pt x="70" y="990"/>
                      </a:lnTo>
                      <a:lnTo>
                        <a:pt x="79" y="961"/>
                      </a:lnTo>
                      <a:lnTo>
                        <a:pt x="88" y="932"/>
                      </a:lnTo>
                      <a:lnTo>
                        <a:pt x="97" y="905"/>
                      </a:lnTo>
                      <a:lnTo>
                        <a:pt x="107" y="878"/>
                      </a:lnTo>
                      <a:lnTo>
                        <a:pt x="116" y="853"/>
                      </a:lnTo>
                      <a:lnTo>
                        <a:pt x="104" y="839"/>
                      </a:lnTo>
                      <a:lnTo>
                        <a:pt x="92" y="825"/>
                      </a:lnTo>
                      <a:lnTo>
                        <a:pt x="81" y="812"/>
                      </a:lnTo>
                      <a:lnTo>
                        <a:pt x="71" y="798"/>
                      </a:lnTo>
                      <a:lnTo>
                        <a:pt x="61" y="785"/>
                      </a:lnTo>
                      <a:lnTo>
                        <a:pt x="53" y="771"/>
                      </a:lnTo>
                      <a:lnTo>
                        <a:pt x="45" y="756"/>
                      </a:lnTo>
                      <a:lnTo>
                        <a:pt x="38" y="740"/>
                      </a:lnTo>
                      <a:lnTo>
                        <a:pt x="32" y="723"/>
                      </a:lnTo>
                      <a:lnTo>
                        <a:pt x="27" y="704"/>
                      </a:lnTo>
                      <a:lnTo>
                        <a:pt x="24" y="684"/>
                      </a:lnTo>
                      <a:lnTo>
                        <a:pt x="21" y="661"/>
                      </a:lnTo>
                      <a:lnTo>
                        <a:pt x="19" y="637"/>
                      </a:lnTo>
                      <a:lnTo>
                        <a:pt x="19" y="610"/>
                      </a:lnTo>
                      <a:lnTo>
                        <a:pt x="20" y="573"/>
                      </a:lnTo>
                      <a:lnTo>
                        <a:pt x="23" y="535"/>
                      </a:lnTo>
                      <a:lnTo>
                        <a:pt x="28" y="498"/>
                      </a:lnTo>
                      <a:lnTo>
                        <a:pt x="35" y="461"/>
                      </a:lnTo>
                      <a:lnTo>
                        <a:pt x="45" y="425"/>
                      </a:lnTo>
                      <a:lnTo>
                        <a:pt x="55" y="389"/>
                      </a:lnTo>
                      <a:lnTo>
                        <a:pt x="68" y="354"/>
                      </a:lnTo>
                      <a:lnTo>
                        <a:pt x="81" y="320"/>
                      </a:lnTo>
                      <a:lnTo>
                        <a:pt x="97" y="286"/>
                      </a:lnTo>
                      <a:lnTo>
                        <a:pt x="113" y="254"/>
                      </a:lnTo>
                      <a:lnTo>
                        <a:pt x="131" y="223"/>
                      </a:lnTo>
                      <a:lnTo>
                        <a:pt x="149" y="194"/>
                      </a:lnTo>
                      <a:lnTo>
                        <a:pt x="169" y="165"/>
                      </a:lnTo>
                      <a:lnTo>
                        <a:pt x="189" y="139"/>
                      </a:lnTo>
                      <a:lnTo>
                        <a:pt x="210" y="115"/>
                      </a:lnTo>
                      <a:lnTo>
                        <a:pt x="231" y="92"/>
                      </a:lnTo>
                      <a:lnTo>
                        <a:pt x="253" y="72"/>
                      </a:lnTo>
                      <a:lnTo>
                        <a:pt x="275" y="54"/>
                      </a:lnTo>
                      <a:lnTo>
                        <a:pt x="298" y="38"/>
                      </a:lnTo>
                      <a:lnTo>
                        <a:pt x="321" y="25"/>
                      </a:lnTo>
                      <a:lnTo>
                        <a:pt x="343" y="15"/>
                      </a:lnTo>
                      <a:lnTo>
                        <a:pt x="366" y="7"/>
                      </a:lnTo>
                      <a:lnTo>
                        <a:pt x="388" y="2"/>
                      </a:lnTo>
                      <a:lnTo>
                        <a:pt x="4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" name="Freeform 6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943600" y="2362200"/>
                <a:ext cx="228600" cy="243137"/>
              </a:xfrm>
              <a:custGeom>
                <a:avLst/>
                <a:gdLst/>
                <a:ahLst/>
                <a:cxnLst>
                  <a:cxn ang="0">
                    <a:pos x="611" y="25"/>
                  </a:cxn>
                  <a:cxn ang="0">
                    <a:pos x="688" y="97"/>
                  </a:cxn>
                  <a:cxn ang="0">
                    <a:pos x="754" y="167"/>
                  </a:cxn>
                  <a:cxn ang="0">
                    <a:pos x="840" y="192"/>
                  </a:cxn>
                  <a:cxn ang="0">
                    <a:pos x="924" y="152"/>
                  </a:cxn>
                  <a:cxn ang="0">
                    <a:pos x="1021" y="28"/>
                  </a:cxn>
                  <a:cxn ang="0">
                    <a:pos x="1057" y="0"/>
                  </a:cxn>
                  <a:cxn ang="0">
                    <a:pos x="1085" y="18"/>
                  </a:cxn>
                  <a:cxn ang="0">
                    <a:pos x="1074" y="52"/>
                  </a:cxn>
                  <a:cxn ang="0">
                    <a:pos x="1021" y="132"/>
                  </a:cxn>
                  <a:cxn ang="0">
                    <a:pos x="911" y="267"/>
                  </a:cxn>
                  <a:cxn ang="0">
                    <a:pos x="763" y="420"/>
                  </a:cxn>
                  <a:cxn ang="0">
                    <a:pos x="667" y="507"/>
                  </a:cxn>
                  <a:cxn ang="0">
                    <a:pos x="580" y="584"/>
                  </a:cxn>
                  <a:cxn ang="0">
                    <a:pos x="535" y="625"/>
                  </a:cxn>
                  <a:cxn ang="0">
                    <a:pos x="426" y="720"/>
                  </a:cxn>
                  <a:cxn ang="0">
                    <a:pos x="278" y="865"/>
                  </a:cxn>
                  <a:cxn ang="0">
                    <a:pos x="269" y="908"/>
                  </a:cxn>
                  <a:cxn ang="0">
                    <a:pos x="340" y="908"/>
                  </a:cxn>
                  <a:cxn ang="0">
                    <a:pos x="440" y="936"/>
                  </a:cxn>
                  <a:cxn ang="0">
                    <a:pos x="588" y="980"/>
                  </a:cxn>
                  <a:cxn ang="0">
                    <a:pos x="703" y="973"/>
                  </a:cxn>
                  <a:cxn ang="0">
                    <a:pos x="819" y="922"/>
                  </a:cxn>
                  <a:cxn ang="0">
                    <a:pos x="918" y="814"/>
                  </a:cxn>
                  <a:cxn ang="0">
                    <a:pos x="960" y="740"/>
                  </a:cxn>
                  <a:cxn ang="0">
                    <a:pos x="1002" y="752"/>
                  </a:cxn>
                  <a:cxn ang="0">
                    <a:pos x="992" y="817"/>
                  </a:cxn>
                  <a:cxn ang="0">
                    <a:pos x="932" y="937"/>
                  </a:cxn>
                  <a:cxn ang="0">
                    <a:pos x="826" y="1062"/>
                  </a:cxn>
                  <a:cxn ang="0">
                    <a:pos x="678" y="1145"/>
                  </a:cxn>
                  <a:cxn ang="0">
                    <a:pos x="538" y="1142"/>
                  </a:cxn>
                  <a:cxn ang="0">
                    <a:pos x="449" y="1072"/>
                  </a:cxn>
                  <a:cxn ang="0">
                    <a:pos x="371" y="990"/>
                  </a:cxn>
                  <a:cxn ang="0">
                    <a:pos x="302" y="962"/>
                  </a:cxn>
                  <a:cxn ang="0">
                    <a:pos x="173" y="1008"/>
                  </a:cxn>
                  <a:cxn ang="0">
                    <a:pos x="67" y="1131"/>
                  </a:cxn>
                  <a:cxn ang="0">
                    <a:pos x="38" y="1154"/>
                  </a:cxn>
                  <a:cxn ang="0">
                    <a:pos x="5" y="1145"/>
                  </a:cxn>
                  <a:cxn ang="0">
                    <a:pos x="10" y="1106"/>
                  </a:cxn>
                  <a:cxn ang="0">
                    <a:pos x="74" y="1011"/>
                  </a:cxn>
                  <a:cxn ang="0">
                    <a:pos x="196" y="866"/>
                  </a:cxn>
                  <a:cxn ang="0">
                    <a:pos x="518" y="561"/>
                  </a:cxn>
                  <a:cxn ang="0">
                    <a:pos x="614" y="478"/>
                  </a:cxn>
                  <a:cxn ang="0">
                    <a:pos x="752" y="353"/>
                  </a:cxn>
                  <a:cxn ang="0">
                    <a:pos x="852" y="249"/>
                  </a:cxn>
                  <a:cxn ang="0">
                    <a:pos x="736" y="237"/>
                  </a:cxn>
                  <a:cxn ang="0">
                    <a:pos x="606" y="193"/>
                  </a:cxn>
                  <a:cxn ang="0">
                    <a:pos x="478" y="173"/>
                  </a:cxn>
                  <a:cxn ang="0">
                    <a:pos x="402" y="185"/>
                  </a:cxn>
                  <a:cxn ang="0">
                    <a:pos x="314" y="234"/>
                  </a:cxn>
                  <a:cxn ang="0">
                    <a:pos x="268" y="305"/>
                  </a:cxn>
                  <a:cxn ang="0">
                    <a:pos x="226" y="314"/>
                  </a:cxn>
                  <a:cxn ang="0">
                    <a:pos x="215" y="273"/>
                  </a:cxn>
                  <a:cxn ang="0">
                    <a:pos x="256" y="181"/>
                  </a:cxn>
                  <a:cxn ang="0">
                    <a:pos x="345" y="73"/>
                  </a:cxn>
                  <a:cxn ang="0">
                    <a:pos x="477" y="5"/>
                  </a:cxn>
                </a:cxnLst>
                <a:rect l="0" t="0" r="r" b="b"/>
                <a:pathLst>
                  <a:path w="1085" h="1154">
                    <a:moveTo>
                      <a:pt x="522" y="0"/>
                    </a:moveTo>
                    <a:lnTo>
                      <a:pt x="540" y="1"/>
                    </a:lnTo>
                    <a:lnTo>
                      <a:pt x="556" y="3"/>
                    </a:lnTo>
                    <a:lnTo>
                      <a:pt x="571" y="7"/>
                    </a:lnTo>
                    <a:lnTo>
                      <a:pt x="585" y="12"/>
                    </a:lnTo>
                    <a:lnTo>
                      <a:pt x="598" y="18"/>
                    </a:lnTo>
                    <a:lnTo>
                      <a:pt x="611" y="25"/>
                    </a:lnTo>
                    <a:lnTo>
                      <a:pt x="622" y="33"/>
                    </a:lnTo>
                    <a:lnTo>
                      <a:pt x="634" y="42"/>
                    </a:lnTo>
                    <a:lnTo>
                      <a:pt x="645" y="52"/>
                    </a:lnTo>
                    <a:lnTo>
                      <a:pt x="656" y="62"/>
                    </a:lnTo>
                    <a:lnTo>
                      <a:pt x="666" y="74"/>
                    </a:lnTo>
                    <a:lnTo>
                      <a:pt x="677" y="85"/>
                    </a:lnTo>
                    <a:lnTo>
                      <a:pt x="688" y="97"/>
                    </a:lnTo>
                    <a:lnTo>
                      <a:pt x="699" y="109"/>
                    </a:lnTo>
                    <a:lnTo>
                      <a:pt x="708" y="120"/>
                    </a:lnTo>
                    <a:lnTo>
                      <a:pt x="717" y="130"/>
                    </a:lnTo>
                    <a:lnTo>
                      <a:pt x="726" y="140"/>
                    </a:lnTo>
                    <a:lnTo>
                      <a:pt x="735" y="150"/>
                    </a:lnTo>
                    <a:lnTo>
                      <a:pt x="745" y="159"/>
                    </a:lnTo>
                    <a:lnTo>
                      <a:pt x="754" y="167"/>
                    </a:lnTo>
                    <a:lnTo>
                      <a:pt x="765" y="174"/>
                    </a:lnTo>
                    <a:lnTo>
                      <a:pt x="776" y="181"/>
                    </a:lnTo>
                    <a:lnTo>
                      <a:pt x="787" y="186"/>
                    </a:lnTo>
                    <a:lnTo>
                      <a:pt x="800" y="190"/>
                    </a:lnTo>
                    <a:lnTo>
                      <a:pt x="813" y="192"/>
                    </a:lnTo>
                    <a:lnTo>
                      <a:pt x="828" y="193"/>
                    </a:lnTo>
                    <a:lnTo>
                      <a:pt x="840" y="192"/>
                    </a:lnTo>
                    <a:lnTo>
                      <a:pt x="852" y="190"/>
                    </a:lnTo>
                    <a:lnTo>
                      <a:pt x="863" y="188"/>
                    </a:lnTo>
                    <a:lnTo>
                      <a:pt x="876" y="183"/>
                    </a:lnTo>
                    <a:lnTo>
                      <a:pt x="888" y="178"/>
                    </a:lnTo>
                    <a:lnTo>
                      <a:pt x="900" y="171"/>
                    </a:lnTo>
                    <a:lnTo>
                      <a:pt x="912" y="162"/>
                    </a:lnTo>
                    <a:lnTo>
                      <a:pt x="924" y="152"/>
                    </a:lnTo>
                    <a:lnTo>
                      <a:pt x="937" y="140"/>
                    </a:lnTo>
                    <a:lnTo>
                      <a:pt x="950" y="126"/>
                    </a:lnTo>
                    <a:lnTo>
                      <a:pt x="963" y="111"/>
                    </a:lnTo>
                    <a:lnTo>
                      <a:pt x="977" y="93"/>
                    </a:lnTo>
                    <a:lnTo>
                      <a:pt x="991" y="74"/>
                    </a:lnTo>
                    <a:lnTo>
                      <a:pt x="1005" y="52"/>
                    </a:lnTo>
                    <a:lnTo>
                      <a:pt x="1021" y="28"/>
                    </a:lnTo>
                    <a:lnTo>
                      <a:pt x="1026" y="19"/>
                    </a:lnTo>
                    <a:lnTo>
                      <a:pt x="1030" y="12"/>
                    </a:lnTo>
                    <a:lnTo>
                      <a:pt x="1035" y="7"/>
                    </a:lnTo>
                    <a:lnTo>
                      <a:pt x="1040" y="4"/>
                    </a:lnTo>
                    <a:lnTo>
                      <a:pt x="1045" y="2"/>
                    </a:lnTo>
                    <a:lnTo>
                      <a:pt x="1050" y="1"/>
                    </a:lnTo>
                    <a:lnTo>
                      <a:pt x="1057" y="0"/>
                    </a:lnTo>
                    <a:lnTo>
                      <a:pt x="1063" y="0"/>
                    </a:lnTo>
                    <a:lnTo>
                      <a:pt x="1070" y="2"/>
                    </a:lnTo>
                    <a:lnTo>
                      <a:pt x="1074" y="3"/>
                    </a:lnTo>
                    <a:lnTo>
                      <a:pt x="1078" y="5"/>
                    </a:lnTo>
                    <a:lnTo>
                      <a:pt x="1080" y="8"/>
                    </a:lnTo>
                    <a:lnTo>
                      <a:pt x="1083" y="13"/>
                    </a:lnTo>
                    <a:lnTo>
                      <a:pt x="1085" y="18"/>
                    </a:lnTo>
                    <a:lnTo>
                      <a:pt x="1085" y="24"/>
                    </a:lnTo>
                    <a:lnTo>
                      <a:pt x="1085" y="26"/>
                    </a:lnTo>
                    <a:lnTo>
                      <a:pt x="1084" y="29"/>
                    </a:lnTo>
                    <a:lnTo>
                      <a:pt x="1082" y="33"/>
                    </a:lnTo>
                    <a:lnTo>
                      <a:pt x="1080" y="38"/>
                    </a:lnTo>
                    <a:lnTo>
                      <a:pt x="1077" y="45"/>
                    </a:lnTo>
                    <a:lnTo>
                      <a:pt x="1074" y="52"/>
                    </a:lnTo>
                    <a:lnTo>
                      <a:pt x="1069" y="60"/>
                    </a:lnTo>
                    <a:lnTo>
                      <a:pt x="1064" y="69"/>
                    </a:lnTo>
                    <a:lnTo>
                      <a:pt x="1057" y="80"/>
                    </a:lnTo>
                    <a:lnTo>
                      <a:pt x="1050" y="92"/>
                    </a:lnTo>
                    <a:lnTo>
                      <a:pt x="1041" y="104"/>
                    </a:lnTo>
                    <a:lnTo>
                      <a:pt x="1032" y="118"/>
                    </a:lnTo>
                    <a:lnTo>
                      <a:pt x="1021" y="132"/>
                    </a:lnTo>
                    <a:lnTo>
                      <a:pt x="1009" y="148"/>
                    </a:lnTo>
                    <a:lnTo>
                      <a:pt x="996" y="166"/>
                    </a:lnTo>
                    <a:lnTo>
                      <a:pt x="982" y="184"/>
                    </a:lnTo>
                    <a:lnTo>
                      <a:pt x="966" y="203"/>
                    </a:lnTo>
                    <a:lnTo>
                      <a:pt x="950" y="223"/>
                    </a:lnTo>
                    <a:lnTo>
                      <a:pt x="931" y="244"/>
                    </a:lnTo>
                    <a:lnTo>
                      <a:pt x="911" y="267"/>
                    </a:lnTo>
                    <a:lnTo>
                      <a:pt x="890" y="291"/>
                    </a:lnTo>
                    <a:lnTo>
                      <a:pt x="867" y="316"/>
                    </a:lnTo>
                    <a:lnTo>
                      <a:pt x="842" y="342"/>
                    </a:lnTo>
                    <a:lnTo>
                      <a:pt x="815" y="369"/>
                    </a:lnTo>
                    <a:lnTo>
                      <a:pt x="787" y="397"/>
                    </a:lnTo>
                    <a:lnTo>
                      <a:pt x="776" y="408"/>
                    </a:lnTo>
                    <a:lnTo>
                      <a:pt x="763" y="420"/>
                    </a:lnTo>
                    <a:lnTo>
                      <a:pt x="750" y="432"/>
                    </a:lnTo>
                    <a:lnTo>
                      <a:pt x="737" y="445"/>
                    </a:lnTo>
                    <a:lnTo>
                      <a:pt x="723" y="457"/>
                    </a:lnTo>
                    <a:lnTo>
                      <a:pt x="709" y="470"/>
                    </a:lnTo>
                    <a:lnTo>
                      <a:pt x="695" y="482"/>
                    </a:lnTo>
                    <a:lnTo>
                      <a:pt x="681" y="495"/>
                    </a:lnTo>
                    <a:lnTo>
                      <a:pt x="667" y="507"/>
                    </a:lnTo>
                    <a:lnTo>
                      <a:pt x="653" y="519"/>
                    </a:lnTo>
                    <a:lnTo>
                      <a:pt x="639" y="531"/>
                    </a:lnTo>
                    <a:lnTo>
                      <a:pt x="626" y="543"/>
                    </a:lnTo>
                    <a:lnTo>
                      <a:pt x="614" y="554"/>
                    </a:lnTo>
                    <a:lnTo>
                      <a:pt x="601" y="565"/>
                    </a:lnTo>
                    <a:lnTo>
                      <a:pt x="590" y="575"/>
                    </a:lnTo>
                    <a:lnTo>
                      <a:pt x="580" y="584"/>
                    </a:lnTo>
                    <a:lnTo>
                      <a:pt x="570" y="593"/>
                    </a:lnTo>
                    <a:lnTo>
                      <a:pt x="561" y="600"/>
                    </a:lnTo>
                    <a:lnTo>
                      <a:pt x="553" y="607"/>
                    </a:lnTo>
                    <a:lnTo>
                      <a:pt x="547" y="613"/>
                    </a:lnTo>
                    <a:lnTo>
                      <a:pt x="541" y="618"/>
                    </a:lnTo>
                    <a:lnTo>
                      <a:pt x="537" y="622"/>
                    </a:lnTo>
                    <a:lnTo>
                      <a:pt x="535" y="625"/>
                    </a:lnTo>
                    <a:lnTo>
                      <a:pt x="534" y="626"/>
                    </a:lnTo>
                    <a:lnTo>
                      <a:pt x="519" y="639"/>
                    </a:lnTo>
                    <a:lnTo>
                      <a:pt x="504" y="652"/>
                    </a:lnTo>
                    <a:lnTo>
                      <a:pt x="488" y="665"/>
                    </a:lnTo>
                    <a:lnTo>
                      <a:pt x="473" y="679"/>
                    </a:lnTo>
                    <a:lnTo>
                      <a:pt x="441" y="706"/>
                    </a:lnTo>
                    <a:lnTo>
                      <a:pt x="426" y="720"/>
                    </a:lnTo>
                    <a:lnTo>
                      <a:pt x="410" y="735"/>
                    </a:lnTo>
                    <a:lnTo>
                      <a:pt x="393" y="751"/>
                    </a:lnTo>
                    <a:lnTo>
                      <a:pt x="376" y="767"/>
                    </a:lnTo>
                    <a:lnTo>
                      <a:pt x="358" y="784"/>
                    </a:lnTo>
                    <a:lnTo>
                      <a:pt x="320" y="822"/>
                    </a:lnTo>
                    <a:lnTo>
                      <a:pt x="300" y="843"/>
                    </a:lnTo>
                    <a:lnTo>
                      <a:pt x="278" y="865"/>
                    </a:lnTo>
                    <a:lnTo>
                      <a:pt x="256" y="889"/>
                    </a:lnTo>
                    <a:lnTo>
                      <a:pt x="232" y="914"/>
                    </a:lnTo>
                    <a:lnTo>
                      <a:pt x="233" y="914"/>
                    </a:lnTo>
                    <a:lnTo>
                      <a:pt x="241" y="912"/>
                    </a:lnTo>
                    <a:lnTo>
                      <a:pt x="250" y="910"/>
                    </a:lnTo>
                    <a:lnTo>
                      <a:pt x="259" y="908"/>
                    </a:lnTo>
                    <a:lnTo>
                      <a:pt x="269" y="908"/>
                    </a:lnTo>
                    <a:lnTo>
                      <a:pt x="278" y="907"/>
                    </a:lnTo>
                    <a:lnTo>
                      <a:pt x="287" y="906"/>
                    </a:lnTo>
                    <a:lnTo>
                      <a:pt x="294" y="906"/>
                    </a:lnTo>
                    <a:lnTo>
                      <a:pt x="301" y="906"/>
                    </a:lnTo>
                    <a:lnTo>
                      <a:pt x="314" y="906"/>
                    </a:lnTo>
                    <a:lnTo>
                      <a:pt x="327" y="907"/>
                    </a:lnTo>
                    <a:lnTo>
                      <a:pt x="340" y="908"/>
                    </a:lnTo>
                    <a:lnTo>
                      <a:pt x="352" y="910"/>
                    </a:lnTo>
                    <a:lnTo>
                      <a:pt x="365" y="913"/>
                    </a:lnTo>
                    <a:lnTo>
                      <a:pt x="378" y="916"/>
                    </a:lnTo>
                    <a:lnTo>
                      <a:pt x="392" y="920"/>
                    </a:lnTo>
                    <a:lnTo>
                      <a:pt x="407" y="925"/>
                    </a:lnTo>
                    <a:lnTo>
                      <a:pt x="423" y="930"/>
                    </a:lnTo>
                    <a:lnTo>
                      <a:pt x="440" y="936"/>
                    </a:lnTo>
                    <a:lnTo>
                      <a:pt x="458" y="943"/>
                    </a:lnTo>
                    <a:lnTo>
                      <a:pt x="479" y="950"/>
                    </a:lnTo>
                    <a:lnTo>
                      <a:pt x="502" y="959"/>
                    </a:lnTo>
                    <a:lnTo>
                      <a:pt x="525" y="966"/>
                    </a:lnTo>
                    <a:lnTo>
                      <a:pt x="546" y="971"/>
                    </a:lnTo>
                    <a:lnTo>
                      <a:pt x="567" y="976"/>
                    </a:lnTo>
                    <a:lnTo>
                      <a:pt x="588" y="980"/>
                    </a:lnTo>
                    <a:lnTo>
                      <a:pt x="610" y="981"/>
                    </a:lnTo>
                    <a:lnTo>
                      <a:pt x="631" y="982"/>
                    </a:lnTo>
                    <a:lnTo>
                      <a:pt x="644" y="982"/>
                    </a:lnTo>
                    <a:lnTo>
                      <a:pt x="658" y="981"/>
                    </a:lnTo>
                    <a:lnTo>
                      <a:pt x="672" y="979"/>
                    </a:lnTo>
                    <a:lnTo>
                      <a:pt x="687" y="976"/>
                    </a:lnTo>
                    <a:lnTo>
                      <a:pt x="703" y="973"/>
                    </a:lnTo>
                    <a:lnTo>
                      <a:pt x="719" y="969"/>
                    </a:lnTo>
                    <a:lnTo>
                      <a:pt x="736" y="964"/>
                    </a:lnTo>
                    <a:lnTo>
                      <a:pt x="752" y="958"/>
                    </a:lnTo>
                    <a:lnTo>
                      <a:pt x="769" y="950"/>
                    </a:lnTo>
                    <a:lnTo>
                      <a:pt x="786" y="942"/>
                    </a:lnTo>
                    <a:lnTo>
                      <a:pt x="803" y="933"/>
                    </a:lnTo>
                    <a:lnTo>
                      <a:pt x="819" y="922"/>
                    </a:lnTo>
                    <a:lnTo>
                      <a:pt x="835" y="911"/>
                    </a:lnTo>
                    <a:lnTo>
                      <a:pt x="851" y="898"/>
                    </a:lnTo>
                    <a:lnTo>
                      <a:pt x="866" y="884"/>
                    </a:lnTo>
                    <a:lnTo>
                      <a:pt x="881" y="869"/>
                    </a:lnTo>
                    <a:lnTo>
                      <a:pt x="894" y="852"/>
                    </a:lnTo>
                    <a:lnTo>
                      <a:pt x="906" y="833"/>
                    </a:lnTo>
                    <a:lnTo>
                      <a:pt x="918" y="814"/>
                    </a:lnTo>
                    <a:lnTo>
                      <a:pt x="928" y="793"/>
                    </a:lnTo>
                    <a:lnTo>
                      <a:pt x="937" y="770"/>
                    </a:lnTo>
                    <a:lnTo>
                      <a:pt x="943" y="758"/>
                    </a:lnTo>
                    <a:lnTo>
                      <a:pt x="947" y="753"/>
                    </a:lnTo>
                    <a:lnTo>
                      <a:pt x="950" y="748"/>
                    </a:lnTo>
                    <a:lnTo>
                      <a:pt x="955" y="744"/>
                    </a:lnTo>
                    <a:lnTo>
                      <a:pt x="960" y="740"/>
                    </a:lnTo>
                    <a:lnTo>
                      <a:pt x="966" y="738"/>
                    </a:lnTo>
                    <a:lnTo>
                      <a:pt x="973" y="738"/>
                    </a:lnTo>
                    <a:lnTo>
                      <a:pt x="981" y="738"/>
                    </a:lnTo>
                    <a:lnTo>
                      <a:pt x="988" y="740"/>
                    </a:lnTo>
                    <a:lnTo>
                      <a:pt x="994" y="744"/>
                    </a:lnTo>
                    <a:lnTo>
                      <a:pt x="999" y="747"/>
                    </a:lnTo>
                    <a:lnTo>
                      <a:pt x="1002" y="752"/>
                    </a:lnTo>
                    <a:lnTo>
                      <a:pt x="1004" y="757"/>
                    </a:lnTo>
                    <a:lnTo>
                      <a:pt x="1005" y="762"/>
                    </a:lnTo>
                    <a:lnTo>
                      <a:pt x="1005" y="770"/>
                    </a:lnTo>
                    <a:lnTo>
                      <a:pt x="1003" y="779"/>
                    </a:lnTo>
                    <a:lnTo>
                      <a:pt x="1000" y="791"/>
                    </a:lnTo>
                    <a:lnTo>
                      <a:pt x="996" y="803"/>
                    </a:lnTo>
                    <a:lnTo>
                      <a:pt x="992" y="817"/>
                    </a:lnTo>
                    <a:lnTo>
                      <a:pt x="986" y="832"/>
                    </a:lnTo>
                    <a:lnTo>
                      <a:pt x="980" y="848"/>
                    </a:lnTo>
                    <a:lnTo>
                      <a:pt x="972" y="864"/>
                    </a:lnTo>
                    <a:lnTo>
                      <a:pt x="963" y="882"/>
                    </a:lnTo>
                    <a:lnTo>
                      <a:pt x="954" y="900"/>
                    </a:lnTo>
                    <a:lnTo>
                      <a:pt x="943" y="918"/>
                    </a:lnTo>
                    <a:lnTo>
                      <a:pt x="932" y="937"/>
                    </a:lnTo>
                    <a:lnTo>
                      <a:pt x="919" y="955"/>
                    </a:lnTo>
                    <a:lnTo>
                      <a:pt x="906" y="974"/>
                    </a:lnTo>
                    <a:lnTo>
                      <a:pt x="892" y="993"/>
                    </a:lnTo>
                    <a:lnTo>
                      <a:pt x="876" y="1011"/>
                    </a:lnTo>
                    <a:lnTo>
                      <a:pt x="860" y="1029"/>
                    </a:lnTo>
                    <a:lnTo>
                      <a:pt x="844" y="1046"/>
                    </a:lnTo>
                    <a:lnTo>
                      <a:pt x="826" y="1062"/>
                    </a:lnTo>
                    <a:lnTo>
                      <a:pt x="807" y="1078"/>
                    </a:lnTo>
                    <a:lnTo>
                      <a:pt x="787" y="1093"/>
                    </a:lnTo>
                    <a:lnTo>
                      <a:pt x="767" y="1106"/>
                    </a:lnTo>
                    <a:lnTo>
                      <a:pt x="746" y="1118"/>
                    </a:lnTo>
                    <a:lnTo>
                      <a:pt x="724" y="1128"/>
                    </a:lnTo>
                    <a:lnTo>
                      <a:pt x="701" y="1137"/>
                    </a:lnTo>
                    <a:lnTo>
                      <a:pt x="678" y="1145"/>
                    </a:lnTo>
                    <a:lnTo>
                      <a:pt x="654" y="1150"/>
                    </a:lnTo>
                    <a:lnTo>
                      <a:pt x="628" y="1153"/>
                    </a:lnTo>
                    <a:lnTo>
                      <a:pt x="603" y="1154"/>
                    </a:lnTo>
                    <a:lnTo>
                      <a:pt x="585" y="1154"/>
                    </a:lnTo>
                    <a:lnTo>
                      <a:pt x="568" y="1151"/>
                    </a:lnTo>
                    <a:lnTo>
                      <a:pt x="553" y="1147"/>
                    </a:lnTo>
                    <a:lnTo>
                      <a:pt x="538" y="1142"/>
                    </a:lnTo>
                    <a:lnTo>
                      <a:pt x="523" y="1135"/>
                    </a:lnTo>
                    <a:lnTo>
                      <a:pt x="510" y="1127"/>
                    </a:lnTo>
                    <a:lnTo>
                      <a:pt x="497" y="1118"/>
                    </a:lnTo>
                    <a:lnTo>
                      <a:pt x="484" y="1108"/>
                    </a:lnTo>
                    <a:lnTo>
                      <a:pt x="472" y="1097"/>
                    </a:lnTo>
                    <a:lnTo>
                      <a:pt x="461" y="1085"/>
                    </a:lnTo>
                    <a:lnTo>
                      <a:pt x="449" y="1072"/>
                    </a:lnTo>
                    <a:lnTo>
                      <a:pt x="438" y="1058"/>
                    </a:lnTo>
                    <a:lnTo>
                      <a:pt x="425" y="1043"/>
                    </a:lnTo>
                    <a:lnTo>
                      <a:pt x="413" y="1030"/>
                    </a:lnTo>
                    <a:lnTo>
                      <a:pt x="401" y="1018"/>
                    </a:lnTo>
                    <a:lnTo>
                      <a:pt x="391" y="1008"/>
                    </a:lnTo>
                    <a:lnTo>
                      <a:pt x="381" y="998"/>
                    </a:lnTo>
                    <a:lnTo>
                      <a:pt x="371" y="990"/>
                    </a:lnTo>
                    <a:lnTo>
                      <a:pt x="362" y="983"/>
                    </a:lnTo>
                    <a:lnTo>
                      <a:pt x="353" y="977"/>
                    </a:lnTo>
                    <a:lnTo>
                      <a:pt x="344" y="973"/>
                    </a:lnTo>
                    <a:lnTo>
                      <a:pt x="334" y="969"/>
                    </a:lnTo>
                    <a:lnTo>
                      <a:pt x="324" y="966"/>
                    </a:lnTo>
                    <a:lnTo>
                      <a:pt x="313" y="964"/>
                    </a:lnTo>
                    <a:lnTo>
                      <a:pt x="302" y="962"/>
                    </a:lnTo>
                    <a:lnTo>
                      <a:pt x="289" y="962"/>
                    </a:lnTo>
                    <a:lnTo>
                      <a:pt x="269" y="964"/>
                    </a:lnTo>
                    <a:lnTo>
                      <a:pt x="250" y="967"/>
                    </a:lnTo>
                    <a:lnTo>
                      <a:pt x="230" y="974"/>
                    </a:lnTo>
                    <a:lnTo>
                      <a:pt x="211" y="983"/>
                    </a:lnTo>
                    <a:lnTo>
                      <a:pt x="191" y="994"/>
                    </a:lnTo>
                    <a:lnTo>
                      <a:pt x="173" y="1008"/>
                    </a:lnTo>
                    <a:lnTo>
                      <a:pt x="155" y="1023"/>
                    </a:lnTo>
                    <a:lnTo>
                      <a:pt x="137" y="1040"/>
                    </a:lnTo>
                    <a:lnTo>
                      <a:pt x="120" y="1058"/>
                    </a:lnTo>
                    <a:lnTo>
                      <a:pt x="103" y="1078"/>
                    </a:lnTo>
                    <a:lnTo>
                      <a:pt x="87" y="1100"/>
                    </a:lnTo>
                    <a:lnTo>
                      <a:pt x="72" y="1122"/>
                    </a:lnTo>
                    <a:lnTo>
                      <a:pt x="67" y="1131"/>
                    </a:lnTo>
                    <a:lnTo>
                      <a:pt x="63" y="1138"/>
                    </a:lnTo>
                    <a:lnTo>
                      <a:pt x="59" y="1143"/>
                    </a:lnTo>
                    <a:lnTo>
                      <a:pt x="55" y="1147"/>
                    </a:lnTo>
                    <a:lnTo>
                      <a:pt x="51" y="1150"/>
                    </a:lnTo>
                    <a:lnTo>
                      <a:pt x="48" y="1152"/>
                    </a:lnTo>
                    <a:lnTo>
                      <a:pt x="43" y="1154"/>
                    </a:lnTo>
                    <a:lnTo>
                      <a:pt x="38" y="1154"/>
                    </a:lnTo>
                    <a:lnTo>
                      <a:pt x="28" y="1154"/>
                    </a:lnTo>
                    <a:lnTo>
                      <a:pt x="25" y="1154"/>
                    </a:lnTo>
                    <a:lnTo>
                      <a:pt x="21" y="1153"/>
                    </a:lnTo>
                    <a:lnTo>
                      <a:pt x="17" y="1152"/>
                    </a:lnTo>
                    <a:lnTo>
                      <a:pt x="12" y="1151"/>
                    </a:lnTo>
                    <a:lnTo>
                      <a:pt x="9" y="1148"/>
                    </a:lnTo>
                    <a:lnTo>
                      <a:pt x="5" y="1145"/>
                    </a:lnTo>
                    <a:lnTo>
                      <a:pt x="2" y="1141"/>
                    </a:lnTo>
                    <a:lnTo>
                      <a:pt x="1" y="1136"/>
                    </a:lnTo>
                    <a:lnTo>
                      <a:pt x="0" y="1130"/>
                    </a:lnTo>
                    <a:lnTo>
                      <a:pt x="1" y="1126"/>
                    </a:lnTo>
                    <a:lnTo>
                      <a:pt x="2" y="1121"/>
                    </a:lnTo>
                    <a:lnTo>
                      <a:pt x="5" y="1114"/>
                    </a:lnTo>
                    <a:lnTo>
                      <a:pt x="10" y="1106"/>
                    </a:lnTo>
                    <a:lnTo>
                      <a:pt x="16" y="1096"/>
                    </a:lnTo>
                    <a:lnTo>
                      <a:pt x="22" y="1085"/>
                    </a:lnTo>
                    <a:lnTo>
                      <a:pt x="30" y="1072"/>
                    </a:lnTo>
                    <a:lnTo>
                      <a:pt x="39" y="1059"/>
                    </a:lnTo>
                    <a:lnTo>
                      <a:pt x="50" y="1044"/>
                    </a:lnTo>
                    <a:lnTo>
                      <a:pt x="62" y="1028"/>
                    </a:lnTo>
                    <a:lnTo>
                      <a:pt x="74" y="1011"/>
                    </a:lnTo>
                    <a:lnTo>
                      <a:pt x="88" y="992"/>
                    </a:lnTo>
                    <a:lnTo>
                      <a:pt x="103" y="973"/>
                    </a:lnTo>
                    <a:lnTo>
                      <a:pt x="119" y="953"/>
                    </a:lnTo>
                    <a:lnTo>
                      <a:pt x="137" y="932"/>
                    </a:lnTo>
                    <a:lnTo>
                      <a:pt x="156" y="911"/>
                    </a:lnTo>
                    <a:lnTo>
                      <a:pt x="175" y="889"/>
                    </a:lnTo>
                    <a:lnTo>
                      <a:pt x="196" y="866"/>
                    </a:lnTo>
                    <a:lnTo>
                      <a:pt x="218" y="842"/>
                    </a:lnTo>
                    <a:lnTo>
                      <a:pt x="241" y="818"/>
                    </a:lnTo>
                    <a:lnTo>
                      <a:pt x="265" y="794"/>
                    </a:lnTo>
                    <a:lnTo>
                      <a:pt x="494" y="581"/>
                    </a:lnTo>
                    <a:lnTo>
                      <a:pt x="501" y="576"/>
                    </a:lnTo>
                    <a:lnTo>
                      <a:pt x="509" y="569"/>
                    </a:lnTo>
                    <a:lnTo>
                      <a:pt x="518" y="561"/>
                    </a:lnTo>
                    <a:lnTo>
                      <a:pt x="529" y="552"/>
                    </a:lnTo>
                    <a:lnTo>
                      <a:pt x="541" y="542"/>
                    </a:lnTo>
                    <a:lnTo>
                      <a:pt x="554" y="531"/>
                    </a:lnTo>
                    <a:lnTo>
                      <a:pt x="568" y="519"/>
                    </a:lnTo>
                    <a:lnTo>
                      <a:pt x="583" y="506"/>
                    </a:lnTo>
                    <a:lnTo>
                      <a:pt x="598" y="492"/>
                    </a:lnTo>
                    <a:lnTo>
                      <a:pt x="614" y="478"/>
                    </a:lnTo>
                    <a:lnTo>
                      <a:pt x="631" y="463"/>
                    </a:lnTo>
                    <a:lnTo>
                      <a:pt x="665" y="433"/>
                    </a:lnTo>
                    <a:lnTo>
                      <a:pt x="682" y="417"/>
                    </a:lnTo>
                    <a:lnTo>
                      <a:pt x="700" y="401"/>
                    </a:lnTo>
                    <a:lnTo>
                      <a:pt x="718" y="385"/>
                    </a:lnTo>
                    <a:lnTo>
                      <a:pt x="735" y="369"/>
                    </a:lnTo>
                    <a:lnTo>
                      <a:pt x="752" y="353"/>
                    </a:lnTo>
                    <a:lnTo>
                      <a:pt x="768" y="337"/>
                    </a:lnTo>
                    <a:lnTo>
                      <a:pt x="784" y="321"/>
                    </a:lnTo>
                    <a:lnTo>
                      <a:pt x="799" y="306"/>
                    </a:lnTo>
                    <a:lnTo>
                      <a:pt x="814" y="291"/>
                    </a:lnTo>
                    <a:lnTo>
                      <a:pt x="828" y="276"/>
                    </a:lnTo>
                    <a:lnTo>
                      <a:pt x="840" y="262"/>
                    </a:lnTo>
                    <a:lnTo>
                      <a:pt x="852" y="249"/>
                    </a:lnTo>
                    <a:lnTo>
                      <a:pt x="826" y="249"/>
                    </a:lnTo>
                    <a:lnTo>
                      <a:pt x="804" y="248"/>
                    </a:lnTo>
                    <a:lnTo>
                      <a:pt x="793" y="247"/>
                    </a:lnTo>
                    <a:lnTo>
                      <a:pt x="771" y="245"/>
                    </a:lnTo>
                    <a:lnTo>
                      <a:pt x="760" y="242"/>
                    </a:lnTo>
                    <a:lnTo>
                      <a:pt x="748" y="240"/>
                    </a:lnTo>
                    <a:lnTo>
                      <a:pt x="736" y="237"/>
                    </a:lnTo>
                    <a:lnTo>
                      <a:pt x="722" y="233"/>
                    </a:lnTo>
                    <a:lnTo>
                      <a:pt x="707" y="228"/>
                    </a:lnTo>
                    <a:lnTo>
                      <a:pt x="691" y="223"/>
                    </a:lnTo>
                    <a:lnTo>
                      <a:pt x="674" y="216"/>
                    </a:lnTo>
                    <a:lnTo>
                      <a:pt x="655" y="209"/>
                    </a:lnTo>
                    <a:lnTo>
                      <a:pt x="629" y="200"/>
                    </a:lnTo>
                    <a:lnTo>
                      <a:pt x="606" y="193"/>
                    </a:lnTo>
                    <a:lnTo>
                      <a:pt x="583" y="186"/>
                    </a:lnTo>
                    <a:lnTo>
                      <a:pt x="560" y="180"/>
                    </a:lnTo>
                    <a:lnTo>
                      <a:pt x="538" y="176"/>
                    </a:lnTo>
                    <a:lnTo>
                      <a:pt x="516" y="173"/>
                    </a:lnTo>
                    <a:lnTo>
                      <a:pt x="494" y="173"/>
                    </a:lnTo>
                    <a:lnTo>
                      <a:pt x="485" y="173"/>
                    </a:lnTo>
                    <a:lnTo>
                      <a:pt x="478" y="173"/>
                    </a:lnTo>
                    <a:lnTo>
                      <a:pt x="470" y="173"/>
                    </a:lnTo>
                    <a:lnTo>
                      <a:pt x="461" y="174"/>
                    </a:lnTo>
                    <a:lnTo>
                      <a:pt x="450" y="175"/>
                    </a:lnTo>
                    <a:lnTo>
                      <a:pt x="440" y="177"/>
                    </a:lnTo>
                    <a:lnTo>
                      <a:pt x="427" y="179"/>
                    </a:lnTo>
                    <a:lnTo>
                      <a:pt x="415" y="182"/>
                    </a:lnTo>
                    <a:lnTo>
                      <a:pt x="402" y="185"/>
                    </a:lnTo>
                    <a:lnTo>
                      <a:pt x="389" y="189"/>
                    </a:lnTo>
                    <a:lnTo>
                      <a:pt x="376" y="194"/>
                    </a:lnTo>
                    <a:lnTo>
                      <a:pt x="363" y="200"/>
                    </a:lnTo>
                    <a:lnTo>
                      <a:pt x="350" y="207"/>
                    </a:lnTo>
                    <a:lnTo>
                      <a:pt x="337" y="215"/>
                    </a:lnTo>
                    <a:lnTo>
                      <a:pt x="325" y="224"/>
                    </a:lnTo>
                    <a:lnTo>
                      <a:pt x="314" y="234"/>
                    </a:lnTo>
                    <a:lnTo>
                      <a:pt x="303" y="246"/>
                    </a:lnTo>
                    <a:lnTo>
                      <a:pt x="293" y="258"/>
                    </a:lnTo>
                    <a:lnTo>
                      <a:pt x="284" y="273"/>
                    </a:lnTo>
                    <a:lnTo>
                      <a:pt x="277" y="289"/>
                    </a:lnTo>
                    <a:lnTo>
                      <a:pt x="274" y="295"/>
                    </a:lnTo>
                    <a:lnTo>
                      <a:pt x="271" y="300"/>
                    </a:lnTo>
                    <a:lnTo>
                      <a:pt x="268" y="305"/>
                    </a:lnTo>
                    <a:lnTo>
                      <a:pt x="265" y="309"/>
                    </a:lnTo>
                    <a:lnTo>
                      <a:pt x="261" y="312"/>
                    </a:lnTo>
                    <a:lnTo>
                      <a:pt x="255" y="315"/>
                    </a:lnTo>
                    <a:lnTo>
                      <a:pt x="249" y="316"/>
                    </a:lnTo>
                    <a:lnTo>
                      <a:pt x="241" y="317"/>
                    </a:lnTo>
                    <a:lnTo>
                      <a:pt x="233" y="316"/>
                    </a:lnTo>
                    <a:lnTo>
                      <a:pt x="226" y="314"/>
                    </a:lnTo>
                    <a:lnTo>
                      <a:pt x="221" y="311"/>
                    </a:lnTo>
                    <a:lnTo>
                      <a:pt x="217" y="307"/>
                    </a:lnTo>
                    <a:lnTo>
                      <a:pt x="214" y="302"/>
                    </a:lnTo>
                    <a:lnTo>
                      <a:pt x="213" y="295"/>
                    </a:lnTo>
                    <a:lnTo>
                      <a:pt x="213" y="289"/>
                    </a:lnTo>
                    <a:lnTo>
                      <a:pt x="213" y="282"/>
                    </a:lnTo>
                    <a:lnTo>
                      <a:pt x="215" y="273"/>
                    </a:lnTo>
                    <a:lnTo>
                      <a:pt x="218" y="263"/>
                    </a:lnTo>
                    <a:lnTo>
                      <a:pt x="221" y="251"/>
                    </a:lnTo>
                    <a:lnTo>
                      <a:pt x="226" y="239"/>
                    </a:lnTo>
                    <a:lnTo>
                      <a:pt x="232" y="225"/>
                    </a:lnTo>
                    <a:lnTo>
                      <a:pt x="239" y="211"/>
                    </a:lnTo>
                    <a:lnTo>
                      <a:pt x="247" y="196"/>
                    </a:lnTo>
                    <a:lnTo>
                      <a:pt x="256" y="181"/>
                    </a:lnTo>
                    <a:lnTo>
                      <a:pt x="266" y="165"/>
                    </a:lnTo>
                    <a:lnTo>
                      <a:pt x="277" y="149"/>
                    </a:lnTo>
                    <a:lnTo>
                      <a:pt x="289" y="133"/>
                    </a:lnTo>
                    <a:lnTo>
                      <a:pt x="301" y="117"/>
                    </a:lnTo>
                    <a:lnTo>
                      <a:pt x="315" y="102"/>
                    </a:lnTo>
                    <a:lnTo>
                      <a:pt x="330" y="87"/>
                    </a:lnTo>
                    <a:lnTo>
                      <a:pt x="345" y="73"/>
                    </a:lnTo>
                    <a:lnTo>
                      <a:pt x="362" y="59"/>
                    </a:lnTo>
                    <a:lnTo>
                      <a:pt x="379" y="47"/>
                    </a:lnTo>
                    <a:lnTo>
                      <a:pt x="397" y="35"/>
                    </a:lnTo>
                    <a:lnTo>
                      <a:pt x="416" y="25"/>
                    </a:lnTo>
                    <a:lnTo>
                      <a:pt x="436" y="17"/>
                    </a:lnTo>
                    <a:lnTo>
                      <a:pt x="456" y="10"/>
                    </a:lnTo>
                    <a:lnTo>
                      <a:pt x="477" y="5"/>
                    </a:lnTo>
                    <a:lnTo>
                      <a:pt x="500" y="1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105400" y="3124200"/>
                <a:ext cx="228600" cy="228600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410200" y="3581400"/>
                <a:ext cx="228600" cy="228600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8" name="Straight Connector 87"/>
            <p:cNvCxnSpPr>
              <a:stCxn id="83" idx="0"/>
              <a:endCxn id="71" idx="0"/>
            </p:cNvCxnSpPr>
            <p:nvPr/>
          </p:nvCxnSpPr>
          <p:spPr>
            <a:xfrm>
              <a:off x="4537586" y="4267200"/>
              <a:ext cx="63667" cy="1645626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>
              <a:off x="3124200" y="4267200"/>
              <a:ext cx="2789902" cy="855406"/>
            </a:xfrm>
            <a:custGeom>
              <a:avLst/>
              <a:gdLst>
                <a:gd name="connsiteX0" fmla="*/ 1413386 w 2789902"/>
                <a:gd name="connsiteY0" fmla="*/ 0 h 855406"/>
                <a:gd name="connsiteX1" fmla="*/ 2637502 w 2789902"/>
                <a:gd name="connsiteY1" fmla="*/ 73742 h 855406"/>
                <a:gd name="connsiteX2" fmla="*/ 498986 w 2789902"/>
                <a:gd name="connsiteY2" fmla="*/ 206477 h 855406"/>
                <a:gd name="connsiteX3" fmla="*/ 1428135 w 2789902"/>
                <a:gd name="connsiteY3" fmla="*/ 309716 h 855406"/>
                <a:gd name="connsiteX4" fmla="*/ 56535 w 2789902"/>
                <a:gd name="connsiteY4" fmla="*/ 486697 h 855406"/>
                <a:gd name="connsiteX5" fmla="*/ 1767348 w 2789902"/>
                <a:gd name="connsiteY5" fmla="*/ 855406 h 855406"/>
                <a:gd name="connsiteX6" fmla="*/ 1767348 w 2789902"/>
                <a:gd name="connsiteY6" fmla="*/ 855406 h 8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9902" h="855406">
                  <a:moveTo>
                    <a:pt x="1413386" y="0"/>
                  </a:moveTo>
                  <a:cubicBezTo>
                    <a:pt x="2101644" y="19664"/>
                    <a:pt x="2789902" y="39329"/>
                    <a:pt x="2637502" y="73742"/>
                  </a:cubicBezTo>
                  <a:cubicBezTo>
                    <a:pt x="2485102" y="108155"/>
                    <a:pt x="700547" y="167148"/>
                    <a:pt x="498986" y="206477"/>
                  </a:cubicBezTo>
                  <a:cubicBezTo>
                    <a:pt x="297425" y="245806"/>
                    <a:pt x="1501877" y="263013"/>
                    <a:pt x="1428135" y="309716"/>
                  </a:cubicBezTo>
                  <a:cubicBezTo>
                    <a:pt x="1354393" y="356419"/>
                    <a:pt x="0" y="395749"/>
                    <a:pt x="56535" y="486697"/>
                  </a:cubicBezTo>
                  <a:cubicBezTo>
                    <a:pt x="113070" y="577645"/>
                    <a:pt x="1767348" y="855406"/>
                    <a:pt x="1767348" y="855406"/>
                  </a:cubicBezTo>
                  <a:lnTo>
                    <a:pt x="1767348" y="855406"/>
                  </a:lnTo>
                </a:path>
              </a:pathLst>
            </a:cu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9" name="Group 11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5867400" y="4114800"/>
              <a:ext cx="736748" cy="419100"/>
              <a:chOff x="4552" y="2750"/>
              <a:chExt cx="2106" cy="1198"/>
            </a:xfrm>
            <a:solidFill>
              <a:srgbClr val="6600FF"/>
            </a:solidFill>
          </p:grpSpPr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4552" y="2750"/>
                <a:ext cx="838" cy="1077"/>
              </a:xfrm>
              <a:custGeom>
                <a:avLst/>
                <a:gdLst/>
                <a:ahLst/>
                <a:cxnLst>
                  <a:cxn ang="0">
                    <a:pos x="727" y="12"/>
                  </a:cxn>
                  <a:cxn ang="0">
                    <a:pos x="854" y="74"/>
                  </a:cxn>
                  <a:cxn ang="0">
                    <a:pos x="953" y="177"/>
                  </a:cxn>
                  <a:cxn ang="0">
                    <a:pos x="1025" y="311"/>
                  </a:cxn>
                  <a:cxn ang="0">
                    <a:pos x="1107" y="543"/>
                  </a:cxn>
                  <a:cxn ang="0">
                    <a:pos x="1158" y="777"/>
                  </a:cxn>
                  <a:cxn ang="0">
                    <a:pos x="1174" y="953"/>
                  </a:cxn>
                  <a:cxn ang="0">
                    <a:pos x="1241" y="864"/>
                  </a:cxn>
                  <a:cxn ang="0">
                    <a:pos x="1441" y="374"/>
                  </a:cxn>
                  <a:cxn ang="0">
                    <a:pos x="1604" y="44"/>
                  </a:cxn>
                  <a:cxn ang="0">
                    <a:pos x="1635" y="36"/>
                  </a:cxn>
                  <a:cxn ang="0">
                    <a:pos x="1657" y="39"/>
                  </a:cxn>
                  <a:cxn ang="0">
                    <a:pos x="1676" y="66"/>
                  </a:cxn>
                  <a:cxn ang="0">
                    <a:pos x="1661" y="104"/>
                  </a:cxn>
                  <a:cxn ang="0">
                    <a:pos x="1633" y="161"/>
                  </a:cxn>
                  <a:cxn ang="0">
                    <a:pos x="1584" y="260"/>
                  </a:cxn>
                  <a:cxn ang="0">
                    <a:pos x="1479" y="486"/>
                  </a:cxn>
                  <a:cxn ang="0">
                    <a:pos x="1369" y="749"/>
                  </a:cxn>
                  <a:cxn ang="0">
                    <a:pos x="1264" y="1017"/>
                  </a:cxn>
                  <a:cxn ang="0">
                    <a:pos x="1181" y="1263"/>
                  </a:cxn>
                  <a:cxn ang="0">
                    <a:pos x="1151" y="1430"/>
                  </a:cxn>
                  <a:cxn ang="0">
                    <a:pos x="1124" y="1580"/>
                  </a:cxn>
                  <a:cxn ang="0">
                    <a:pos x="1079" y="1787"/>
                  </a:cxn>
                  <a:cxn ang="0">
                    <a:pos x="1021" y="2009"/>
                  </a:cxn>
                  <a:cxn ang="0">
                    <a:pos x="980" y="2117"/>
                  </a:cxn>
                  <a:cxn ang="0">
                    <a:pos x="935" y="2154"/>
                  </a:cxn>
                  <a:cxn ang="0">
                    <a:pos x="902" y="2130"/>
                  </a:cxn>
                  <a:cxn ang="0">
                    <a:pos x="896" y="2073"/>
                  </a:cxn>
                  <a:cxn ang="0">
                    <a:pos x="913" y="1971"/>
                  </a:cxn>
                  <a:cxn ang="0">
                    <a:pos x="945" y="1827"/>
                  </a:cxn>
                  <a:cxn ang="0">
                    <a:pos x="986" y="1661"/>
                  </a:cxn>
                  <a:cxn ang="0">
                    <a:pos x="1031" y="1493"/>
                  </a:cxn>
                  <a:cxn ang="0">
                    <a:pos x="1066" y="1371"/>
                  </a:cxn>
                  <a:cxn ang="0">
                    <a:pos x="1084" y="1307"/>
                  </a:cxn>
                  <a:cxn ang="0">
                    <a:pos x="1095" y="1214"/>
                  </a:cxn>
                  <a:cxn ang="0">
                    <a:pos x="1101" y="1067"/>
                  </a:cxn>
                  <a:cxn ang="0">
                    <a:pos x="1098" y="951"/>
                  </a:cxn>
                  <a:cxn ang="0">
                    <a:pos x="1085" y="816"/>
                  </a:cxn>
                  <a:cxn ang="0">
                    <a:pos x="1057" y="674"/>
                  </a:cxn>
                  <a:cxn ang="0">
                    <a:pos x="1011" y="533"/>
                  </a:cxn>
                  <a:cxn ang="0">
                    <a:pos x="938" y="407"/>
                  </a:cxn>
                  <a:cxn ang="0">
                    <a:pos x="835" y="309"/>
                  </a:cxn>
                  <a:cxn ang="0">
                    <a:pos x="695" y="249"/>
                  </a:cxn>
                  <a:cxn ang="0">
                    <a:pos x="572" y="237"/>
                  </a:cxn>
                  <a:cxn ang="0">
                    <a:pos x="518" y="242"/>
                  </a:cxn>
                  <a:cxn ang="0">
                    <a:pos x="431" y="260"/>
                  </a:cxn>
                  <a:cxn ang="0">
                    <a:pos x="326" y="302"/>
                  </a:cxn>
                  <a:cxn ang="0">
                    <a:pos x="220" y="381"/>
                  </a:cxn>
                  <a:cxn ang="0">
                    <a:pos x="125" y="504"/>
                  </a:cxn>
                  <a:cxn ang="0">
                    <a:pos x="76" y="618"/>
                  </a:cxn>
                  <a:cxn ang="0">
                    <a:pos x="33" y="633"/>
                  </a:cxn>
                  <a:cxn ang="0">
                    <a:pos x="3" y="614"/>
                  </a:cxn>
                  <a:cxn ang="0">
                    <a:pos x="9" y="555"/>
                  </a:cxn>
                  <a:cxn ang="0">
                    <a:pos x="47" y="453"/>
                  </a:cxn>
                  <a:cxn ang="0">
                    <a:pos x="116" y="327"/>
                  </a:cxn>
                  <a:cxn ang="0">
                    <a:pos x="217" y="198"/>
                  </a:cxn>
                  <a:cxn ang="0">
                    <a:pos x="348" y="87"/>
                  </a:cxn>
                  <a:cxn ang="0">
                    <a:pos x="505" y="15"/>
                  </a:cxn>
                </a:cxnLst>
                <a:rect l="0" t="0" r="r" b="b"/>
                <a:pathLst>
                  <a:path w="1676" h="2154">
                    <a:moveTo>
                      <a:pt x="625" y="0"/>
                    </a:moveTo>
                    <a:lnTo>
                      <a:pt x="679" y="3"/>
                    </a:lnTo>
                    <a:lnTo>
                      <a:pt x="727" y="12"/>
                    </a:lnTo>
                    <a:lnTo>
                      <a:pt x="774" y="27"/>
                    </a:lnTo>
                    <a:lnTo>
                      <a:pt x="816" y="48"/>
                    </a:lnTo>
                    <a:lnTo>
                      <a:pt x="854" y="74"/>
                    </a:lnTo>
                    <a:lnTo>
                      <a:pt x="890" y="105"/>
                    </a:lnTo>
                    <a:lnTo>
                      <a:pt x="922" y="140"/>
                    </a:lnTo>
                    <a:lnTo>
                      <a:pt x="953" y="177"/>
                    </a:lnTo>
                    <a:lnTo>
                      <a:pt x="979" y="219"/>
                    </a:lnTo>
                    <a:lnTo>
                      <a:pt x="1004" y="264"/>
                    </a:lnTo>
                    <a:lnTo>
                      <a:pt x="1025" y="311"/>
                    </a:lnTo>
                    <a:lnTo>
                      <a:pt x="1046" y="360"/>
                    </a:lnTo>
                    <a:lnTo>
                      <a:pt x="1079" y="455"/>
                    </a:lnTo>
                    <a:lnTo>
                      <a:pt x="1107" y="543"/>
                    </a:lnTo>
                    <a:lnTo>
                      <a:pt x="1129" y="627"/>
                    </a:lnTo>
                    <a:lnTo>
                      <a:pt x="1145" y="705"/>
                    </a:lnTo>
                    <a:lnTo>
                      <a:pt x="1158" y="777"/>
                    </a:lnTo>
                    <a:lnTo>
                      <a:pt x="1165" y="843"/>
                    </a:lnTo>
                    <a:lnTo>
                      <a:pt x="1171" y="902"/>
                    </a:lnTo>
                    <a:lnTo>
                      <a:pt x="1174" y="953"/>
                    </a:lnTo>
                    <a:lnTo>
                      <a:pt x="1175" y="996"/>
                    </a:lnTo>
                    <a:lnTo>
                      <a:pt x="1175" y="1031"/>
                    </a:lnTo>
                    <a:lnTo>
                      <a:pt x="1241" y="864"/>
                    </a:lnTo>
                    <a:lnTo>
                      <a:pt x="1306" y="699"/>
                    </a:lnTo>
                    <a:lnTo>
                      <a:pt x="1372" y="536"/>
                    </a:lnTo>
                    <a:lnTo>
                      <a:pt x="1441" y="374"/>
                    </a:lnTo>
                    <a:lnTo>
                      <a:pt x="1516" y="215"/>
                    </a:lnTo>
                    <a:lnTo>
                      <a:pt x="1596" y="56"/>
                    </a:lnTo>
                    <a:lnTo>
                      <a:pt x="1604" y="44"/>
                    </a:lnTo>
                    <a:lnTo>
                      <a:pt x="1616" y="38"/>
                    </a:lnTo>
                    <a:lnTo>
                      <a:pt x="1626" y="36"/>
                    </a:lnTo>
                    <a:lnTo>
                      <a:pt x="1635" y="36"/>
                    </a:lnTo>
                    <a:lnTo>
                      <a:pt x="1641" y="36"/>
                    </a:lnTo>
                    <a:lnTo>
                      <a:pt x="1648" y="36"/>
                    </a:lnTo>
                    <a:lnTo>
                      <a:pt x="1657" y="39"/>
                    </a:lnTo>
                    <a:lnTo>
                      <a:pt x="1667" y="45"/>
                    </a:lnTo>
                    <a:lnTo>
                      <a:pt x="1673" y="54"/>
                    </a:lnTo>
                    <a:lnTo>
                      <a:pt x="1676" y="66"/>
                    </a:lnTo>
                    <a:lnTo>
                      <a:pt x="1674" y="75"/>
                    </a:lnTo>
                    <a:lnTo>
                      <a:pt x="1668" y="87"/>
                    </a:lnTo>
                    <a:lnTo>
                      <a:pt x="1661" y="104"/>
                    </a:lnTo>
                    <a:lnTo>
                      <a:pt x="1652" y="122"/>
                    </a:lnTo>
                    <a:lnTo>
                      <a:pt x="1644" y="141"/>
                    </a:lnTo>
                    <a:lnTo>
                      <a:pt x="1633" y="161"/>
                    </a:lnTo>
                    <a:lnTo>
                      <a:pt x="1623" y="179"/>
                    </a:lnTo>
                    <a:lnTo>
                      <a:pt x="1616" y="195"/>
                    </a:lnTo>
                    <a:lnTo>
                      <a:pt x="1584" y="260"/>
                    </a:lnTo>
                    <a:lnTo>
                      <a:pt x="1551" y="329"/>
                    </a:lnTo>
                    <a:lnTo>
                      <a:pt x="1516" y="405"/>
                    </a:lnTo>
                    <a:lnTo>
                      <a:pt x="1479" y="486"/>
                    </a:lnTo>
                    <a:lnTo>
                      <a:pt x="1443" y="572"/>
                    </a:lnTo>
                    <a:lnTo>
                      <a:pt x="1405" y="660"/>
                    </a:lnTo>
                    <a:lnTo>
                      <a:pt x="1369" y="749"/>
                    </a:lnTo>
                    <a:lnTo>
                      <a:pt x="1332" y="839"/>
                    </a:lnTo>
                    <a:lnTo>
                      <a:pt x="1297" y="929"/>
                    </a:lnTo>
                    <a:lnTo>
                      <a:pt x="1264" y="1017"/>
                    </a:lnTo>
                    <a:lnTo>
                      <a:pt x="1233" y="1103"/>
                    </a:lnTo>
                    <a:lnTo>
                      <a:pt x="1206" y="1185"/>
                    </a:lnTo>
                    <a:lnTo>
                      <a:pt x="1181" y="1263"/>
                    </a:lnTo>
                    <a:lnTo>
                      <a:pt x="1167" y="1329"/>
                    </a:lnTo>
                    <a:lnTo>
                      <a:pt x="1155" y="1392"/>
                    </a:lnTo>
                    <a:lnTo>
                      <a:pt x="1151" y="1430"/>
                    </a:lnTo>
                    <a:lnTo>
                      <a:pt x="1143" y="1473"/>
                    </a:lnTo>
                    <a:lnTo>
                      <a:pt x="1135" y="1523"/>
                    </a:lnTo>
                    <a:lnTo>
                      <a:pt x="1124" y="1580"/>
                    </a:lnTo>
                    <a:lnTo>
                      <a:pt x="1111" y="1641"/>
                    </a:lnTo>
                    <a:lnTo>
                      <a:pt x="1097" y="1712"/>
                    </a:lnTo>
                    <a:lnTo>
                      <a:pt x="1079" y="1787"/>
                    </a:lnTo>
                    <a:lnTo>
                      <a:pt x="1059" y="1869"/>
                    </a:lnTo>
                    <a:lnTo>
                      <a:pt x="1036" y="1959"/>
                    </a:lnTo>
                    <a:lnTo>
                      <a:pt x="1021" y="2009"/>
                    </a:lnTo>
                    <a:lnTo>
                      <a:pt x="1008" y="2052"/>
                    </a:lnTo>
                    <a:lnTo>
                      <a:pt x="993" y="2088"/>
                    </a:lnTo>
                    <a:lnTo>
                      <a:pt x="980" y="2117"/>
                    </a:lnTo>
                    <a:lnTo>
                      <a:pt x="967" y="2138"/>
                    </a:lnTo>
                    <a:lnTo>
                      <a:pt x="951" y="2151"/>
                    </a:lnTo>
                    <a:lnTo>
                      <a:pt x="935" y="2154"/>
                    </a:lnTo>
                    <a:lnTo>
                      <a:pt x="922" y="2151"/>
                    </a:lnTo>
                    <a:lnTo>
                      <a:pt x="911" y="2144"/>
                    </a:lnTo>
                    <a:lnTo>
                      <a:pt x="902" y="2130"/>
                    </a:lnTo>
                    <a:lnTo>
                      <a:pt x="897" y="2114"/>
                    </a:lnTo>
                    <a:lnTo>
                      <a:pt x="896" y="2093"/>
                    </a:lnTo>
                    <a:lnTo>
                      <a:pt x="896" y="2073"/>
                    </a:lnTo>
                    <a:lnTo>
                      <a:pt x="900" y="2045"/>
                    </a:lnTo>
                    <a:lnTo>
                      <a:pt x="906" y="2012"/>
                    </a:lnTo>
                    <a:lnTo>
                      <a:pt x="913" y="1971"/>
                    </a:lnTo>
                    <a:lnTo>
                      <a:pt x="922" y="1928"/>
                    </a:lnTo>
                    <a:lnTo>
                      <a:pt x="934" y="1880"/>
                    </a:lnTo>
                    <a:lnTo>
                      <a:pt x="945" y="1827"/>
                    </a:lnTo>
                    <a:lnTo>
                      <a:pt x="959" y="1773"/>
                    </a:lnTo>
                    <a:lnTo>
                      <a:pt x="972" y="1718"/>
                    </a:lnTo>
                    <a:lnTo>
                      <a:pt x="986" y="1661"/>
                    </a:lnTo>
                    <a:lnTo>
                      <a:pt x="1001" y="1604"/>
                    </a:lnTo>
                    <a:lnTo>
                      <a:pt x="1017" y="1548"/>
                    </a:lnTo>
                    <a:lnTo>
                      <a:pt x="1031" y="1493"/>
                    </a:lnTo>
                    <a:lnTo>
                      <a:pt x="1046" y="1442"/>
                    </a:lnTo>
                    <a:lnTo>
                      <a:pt x="1060" y="1392"/>
                    </a:lnTo>
                    <a:lnTo>
                      <a:pt x="1066" y="1371"/>
                    </a:lnTo>
                    <a:lnTo>
                      <a:pt x="1072" y="1352"/>
                    </a:lnTo>
                    <a:lnTo>
                      <a:pt x="1078" y="1331"/>
                    </a:lnTo>
                    <a:lnTo>
                      <a:pt x="1084" y="1307"/>
                    </a:lnTo>
                    <a:lnTo>
                      <a:pt x="1088" y="1280"/>
                    </a:lnTo>
                    <a:lnTo>
                      <a:pt x="1092" y="1248"/>
                    </a:lnTo>
                    <a:lnTo>
                      <a:pt x="1095" y="1214"/>
                    </a:lnTo>
                    <a:lnTo>
                      <a:pt x="1098" y="1172"/>
                    </a:lnTo>
                    <a:lnTo>
                      <a:pt x="1100" y="1124"/>
                    </a:lnTo>
                    <a:lnTo>
                      <a:pt x="1101" y="1067"/>
                    </a:lnTo>
                    <a:lnTo>
                      <a:pt x="1100" y="1032"/>
                    </a:lnTo>
                    <a:lnTo>
                      <a:pt x="1100" y="993"/>
                    </a:lnTo>
                    <a:lnTo>
                      <a:pt x="1098" y="951"/>
                    </a:lnTo>
                    <a:lnTo>
                      <a:pt x="1095" y="909"/>
                    </a:lnTo>
                    <a:lnTo>
                      <a:pt x="1091" y="863"/>
                    </a:lnTo>
                    <a:lnTo>
                      <a:pt x="1085" y="816"/>
                    </a:lnTo>
                    <a:lnTo>
                      <a:pt x="1078" y="770"/>
                    </a:lnTo>
                    <a:lnTo>
                      <a:pt x="1069" y="722"/>
                    </a:lnTo>
                    <a:lnTo>
                      <a:pt x="1057" y="674"/>
                    </a:lnTo>
                    <a:lnTo>
                      <a:pt x="1044" y="626"/>
                    </a:lnTo>
                    <a:lnTo>
                      <a:pt x="1030" y="578"/>
                    </a:lnTo>
                    <a:lnTo>
                      <a:pt x="1011" y="533"/>
                    </a:lnTo>
                    <a:lnTo>
                      <a:pt x="991" y="489"/>
                    </a:lnTo>
                    <a:lnTo>
                      <a:pt x="966" y="447"/>
                    </a:lnTo>
                    <a:lnTo>
                      <a:pt x="938" y="407"/>
                    </a:lnTo>
                    <a:lnTo>
                      <a:pt x="908" y="371"/>
                    </a:lnTo>
                    <a:lnTo>
                      <a:pt x="873" y="338"/>
                    </a:lnTo>
                    <a:lnTo>
                      <a:pt x="835" y="309"/>
                    </a:lnTo>
                    <a:lnTo>
                      <a:pt x="793" y="284"/>
                    </a:lnTo>
                    <a:lnTo>
                      <a:pt x="746" y="264"/>
                    </a:lnTo>
                    <a:lnTo>
                      <a:pt x="695" y="249"/>
                    </a:lnTo>
                    <a:lnTo>
                      <a:pt x="640" y="240"/>
                    </a:lnTo>
                    <a:lnTo>
                      <a:pt x="580" y="237"/>
                    </a:lnTo>
                    <a:lnTo>
                      <a:pt x="572" y="237"/>
                    </a:lnTo>
                    <a:lnTo>
                      <a:pt x="559" y="237"/>
                    </a:lnTo>
                    <a:lnTo>
                      <a:pt x="540" y="239"/>
                    </a:lnTo>
                    <a:lnTo>
                      <a:pt x="518" y="242"/>
                    </a:lnTo>
                    <a:lnTo>
                      <a:pt x="492" y="245"/>
                    </a:lnTo>
                    <a:lnTo>
                      <a:pt x="463" y="251"/>
                    </a:lnTo>
                    <a:lnTo>
                      <a:pt x="431" y="260"/>
                    </a:lnTo>
                    <a:lnTo>
                      <a:pt x="397" y="270"/>
                    </a:lnTo>
                    <a:lnTo>
                      <a:pt x="362" y="285"/>
                    </a:lnTo>
                    <a:lnTo>
                      <a:pt x="326" y="302"/>
                    </a:lnTo>
                    <a:lnTo>
                      <a:pt x="289" y="324"/>
                    </a:lnTo>
                    <a:lnTo>
                      <a:pt x="255" y="350"/>
                    </a:lnTo>
                    <a:lnTo>
                      <a:pt x="220" y="381"/>
                    </a:lnTo>
                    <a:lnTo>
                      <a:pt x="186" y="416"/>
                    </a:lnTo>
                    <a:lnTo>
                      <a:pt x="154" y="458"/>
                    </a:lnTo>
                    <a:lnTo>
                      <a:pt x="125" y="504"/>
                    </a:lnTo>
                    <a:lnTo>
                      <a:pt x="99" y="558"/>
                    </a:lnTo>
                    <a:lnTo>
                      <a:pt x="76" y="618"/>
                    </a:lnTo>
                    <a:lnTo>
                      <a:pt x="76" y="618"/>
                    </a:lnTo>
                    <a:lnTo>
                      <a:pt x="65" y="633"/>
                    </a:lnTo>
                    <a:lnTo>
                      <a:pt x="48" y="633"/>
                    </a:lnTo>
                    <a:lnTo>
                      <a:pt x="33" y="633"/>
                    </a:lnTo>
                    <a:lnTo>
                      <a:pt x="20" y="629"/>
                    </a:lnTo>
                    <a:lnTo>
                      <a:pt x="10" y="623"/>
                    </a:lnTo>
                    <a:lnTo>
                      <a:pt x="3" y="614"/>
                    </a:lnTo>
                    <a:lnTo>
                      <a:pt x="0" y="597"/>
                    </a:lnTo>
                    <a:lnTo>
                      <a:pt x="3" y="579"/>
                    </a:lnTo>
                    <a:lnTo>
                      <a:pt x="9" y="555"/>
                    </a:lnTo>
                    <a:lnTo>
                      <a:pt x="17" y="525"/>
                    </a:lnTo>
                    <a:lnTo>
                      <a:pt x="31" y="491"/>
                    </a:lnTo>
                    <a:lnTo>
                      <a:pt x="47" y="453"/>
                    </a:lnTo>
                    <a:lnTo>
                      <a:pt x="67" y="413"/>
                    </a:lnTo>
                    <a:lnTo>
                      <a:pt x="90" y="371"/>
                    </a:lnTo>
                    <a:lnTo>
                      <a:pt x="116" y="327"/>
                    </a:lnTo>
                    <a:lnTo>
                      <a:pt x="147" y="284"/>
                    </a:lnTo>
                    <a:lnTo>
                      <a:pt x="180" y="240"/>
                    </a:lnTo>
                    <a:lnTo>
                      <a:pt x="217" y="198"/>
                    </a:lnTo>
                    <a:lnTo>
                      <a:pt x="257" y="158"/>
                    </a:lnTo>
                    <a:lnTo>
                      <a:pt x="301" y="120"/>
                    </a:lnTo>
                    <a:lnTo>
                      <a:pt x="348" y="87"/>
                    </a:lnTo>
                    <a:lnTo>
                      <a:pt x="397" y="57"/>
                    </a:lnTo>
                    <a:lnTo>
                      <a:pt x="449" y="33"/>
                    </a:lnTo>
                    <a:lnTo>
                      <a:pt x="505" y="15"/>
                    </a:lnTo>
                    <a:lnTo>
                      <a:pt x="564" y="3"/>
                    </a:lnTo>
                    <a:lnTo>
                      <a:pt x="6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 noEditPoints="1"/>
              </p:cNvSpPr>
              <p:nvPr/>
            </p:nvSpPr>
            <p:spPr bwMode="auto">
              <a:xfrm>
                <a:off x="5403" y="2942"/>
                <a:ext cx="342" cy="780"/>
              </a:xfrm>
              <a:custGeom>
                <a:avLst/>
                <a:gdLst/>
                <a:ahLst/>
                <a:cxnLst>
                  <a:cxn ang="0">
                    <a:pos x="413" y="531"/>
                  </a:cxn>
                  <a:cxn ang="0">
                    <a:pos x="505" y="603"/>
                  </a:cxn>
                  <a:cxn ang="0">
                    <a:pos x="539" y="712"/>
                  </a:cxn>
                  <a:cxn ang="0">
                    <a:pos x="529" y="784"/>
                  </a:cxn>
                  <a:cxn ang="0">
                    <a:pos x="512" y="835"/>
                  </a:cxn>
                  <a:cxn ang="0">
                    <a:pos x="478" y="924"/>
                  </a:cxn>
                  <a:cxn ang="0">
                    <a:pos x="443" y="1015"/>
                  </a:cxn>
                  <a:cxn ang="0">
                    <a:pos x="420" y="1078"/>
                  </a:cxn>
                  <a:cxn ang="0">
                    <a:pos x="320" y="1338"/>
                  </a:cxn>
                  <a:cxn ang="0">
                    <a:pos x="311" y="1437"/>
                  </a:cxn>
                  <a:cxn ang="0">
                    <a:pos x="330" y="1486"/>
                  </a:cxn>
                  <a:cxn ang="0">
                    <a:pos x="395" y="1492"/>
                  </a:cxn>
                  <a:cxn ang="0">
                    <a:pos x="486" y="1438"/>
                  </a:cxn>
                  <a:cxn ang="0">
                    <a:pos x="564" y="1323"/>
                  </a:cxn>
                  <a:cxn ang="0">
                    <a:pos x="609" y="1203"/>
                  </a:cxn>
                  <a:cxn ang="0">
                    <a:pos x="625" y="1180"/>
                  </a:cxn>
                  <a:cxn ang="0">
                    <a:pos x="654" y="1176"/>
                  </a:cxn>
                  <a:cxn ang="0">
                    <a:pos x="676" y="1185"/>
                  </a:cxn>
                  <a:cxn ang="0">
                    <a:pos x="683" y="1216"/>
                  </a:cxn>
                  <a:cxn ang="0">
                    <a:pos x="663" y="1282"/>
                  </a:cxn>
                  <a:cxn ang="0">
                    <a:pos x="617" y="1377"/>
                  </a:cxn>
                  <a:cxn ang="0">
                    <a:pos x="544" y="1474"/>
                  </a:cxn>
                  <a:cxn ang="0">
                    <a:pos x="443" y="1542"/>
                  </a:cxn>
                  <a:cxn ang="0">
                    <a:pos x="314" y="1554"/>
                  </a:cxn>
                  <a:cxn ang="0">
                    <a:pos x="205" y="1500"/>
                  </a:cxn>
                  <a:cxn ang="0">
                    <a:pos x="148" y="1401"/>
                  </a:cxn>
                  <a:cxn ang="0">
                    <a:pos x="155" y="1294"/>
                  </a:cxn>
                  <a:cxn ang="0">
                    <a:pos x="305" y="892"/>
                  </a:cxn>
                  <a:cxn ang="0">
                    <a:pos x="349" y="780"/>
                  </a:cxn>
                  <a:cxn ang="0">
                    <a:pos x="369" y="711"/>
                  </a:cxn>
                  <a:cxn ang="0">
                    <a:pos x="375" y="660"/>
                  </a:cxn>
                  <a:cxn ang="0">
                    <a:pos x="361" y="595"/>
                  </a:cxn>
                  <a:cxn ang="0">
                    <a:pos x="320" y="577"/>
                  </a:cxn>
                  <a:cxn ang="0">
                    <a:pos x="233" y="607"/>
                  </a:cxn>
                  <a:cxn ang="0">
                    <a:pos x="150" y="699"/>
                  </a:cxn>
                  <a:cxn ang="0">
                    <a:pos x="80" y="861"/>
                  </a:cxn>
                  <a:cxn ang="0">
                    <a:pos x="65" y="892"/>
                  </a:cxn>
                  <a:cxn ang="0">
                    <a:pos x="33" y="898"/>
                  </a:cxn>
                  <a:cxn ang="0">
                    <a:pos x="9" y="889"/>
                  </a:cxn>
                  <a:cxn ang="0">
                    <a:pos x="1" y="856"/>
                  </a:cxn>
                  <a:cxn ang="0">
                    <a:pos x="23" y="790"/>
                  </a:cxn>
                  <a:cxn ang="0">
                    <a:pos x="70" y="694"/>
                  </a:cxn>
                  <a:cxn ang="0">
                    <a:pos x="144" y="598"/>
                  </a:cxn>
                  <a:cxn ang="0">
                    <a:pos x="246" y="531"/>
                  </a:cxn>
                  <a:cxn ang="0">
                    <a:pos x="535" y="0"/>
                  </a:cxn>
                  <a:cxn ang="0">
                    <a:pos x="598" y="24"/>
                  </a:cxn>
                  <a:cxn ang="0">
                    <a:pos x="624" y="72"/>
                  </a:cxn>
                  <a:cxn ang="0">
                    <a:pos x="611" y="141"/>
                  </a:cxn>
                  <a:cxn ang="0">
                    <a:pos x="553" y="202"/>
                  </a:cxn>
                  <a:cxn ang="0">
                    <a:pos x="475" y="214"/>
                  </a:cxn>
                  <a:cxn ang="0">
                    <a:pos x="426" y="178"/>
                  </a:cxn>
                  <a:cxn ang="0">
                    <a:pos x="410" y="124"/>
                  </a:cxn>
                  <a:cxn ang="0">
                    <a:pos x="441" y="48"/>
                  </a:cxn>
                  <a:cxn ang="0">
                    <a:pos x="509" y="4"/>
                  </a:cxn>
                </a:cxnLst>
                <a:rect l="0" t="0" r="r" b="b"/>
                <a:pathLst>
                  <a:path w="685" h="1558">
                    <a:moveTo>
                      <a:pt x="330" y="516"/>
                    </a:moveTo>
                    <a:lnTo>
                      <a:pt x="374" y="520"/>
                    </a:lnTo>
                    <a:lnTo>
                      <a:pt x="413" y="531"/>
                    </a:lnTo>
                    <a:lnTo>
                      <a:pt x="449" y="549"/>
                    </a:lnTo>
                    <a:lnTo>
                      <a:pt x="480" y="573"/>
                    </a:lnTo>
                    <a:lnTo>
                      <a:pt x="505" y="603"/>
                    </a:lnTo>
                    <a:lnTo>
                      <a:pt x="523" y="636"/>
                    </a:lnTo>
                    <a:lnTo>
                      <a:pt x="535" y="672"/>
                    </a:lnTo>
                    <a:lnTo>
                      <a:pt x="539" y="712"/>
                    </a:lnTo>
                    <a:lnTo>
                      <a:pt x="538" y="735"/>
                    </a:lnTo>
                    <a:lnTo>
                      <a:pt x="535" y="760"/>
                    </a:lnTo>
                    <a:lnTo>
                      <a:pt x="529" y="784"/>
                    </a:lnTo>
                    <a:lnTo>
                      <a:pt x="526" y="796"/>
                    </a:lnTo>
                    <a:lnTo>
                      <a:pt x="519" y="813"/>
                    </a:lnTo>
                    <a:lnTo>
                      <a:pt x="512" y="835"/>
                    </a:lnTo>
                    <a:lnTo>
                      <a:pt x="502" y="862"/>
                    </a:lnTo>
                    <a:lnTo>
                      <a:pt x="490" y="892"/>
                    </a:lnTo>
                    <a:lnTo>
                      <a:pt x="478" y="924"/>
                    </a:lnTo>
                    <a:lnTo>
                      <a:pt x="467" y="955"/>
                    </a:lnTo>
                    <a:lnTo>
                      <a:pt x="455" y="985"/>
                    </a:lnTo>
                    <a:lnTo>
                      <a:pt x="443" y="1015"/>
                    </a:lnTo>
                    <a:lnTo>
                      <a:pt x="435" y="1041"/>
                    </a:lnTo>
                    <a:lnTo>
                      <a:pt x="425" y="1062"/>
                    </a:lnTo>
                    <a:lnTo>
                      <a:pt x="420" y="1078"/>
                    </a:lnTo>
                    <a:lnTo>
                      <a:pt x="345" y="1264"/>
                    </a:lnTo>
                    <a:lnTo>
                      <a:pt x="331" y="1302"/>
                    </a:lnTo>
                    <a:lnTo>
                      <a:pt x="320" y="1338"/>
                    </a:lnTo>
                    <a:lnTo>
                      <a:pt x="313" y="1375"/>
                    </a:lnTo>
                    <a:lnTo>
                      <a:pt x="310" y="1413"/>
                    </a:lnTo>
                    <a:lnTo>
                      <a:pt x="311" y="1437"/>
                    </a:lnTo>
                    <a:lnTo>
                      <a:pt x="314" y="1458"/>
                    </a:lnTo>
                    <a:lnTo>
                      <a:pt x="320" y="1474"/>
                    </a:lnTo>
                    <a:lnTo>
                      <a:pt x="330" y="1486"/>
                    </a:lnTo>
                    <a:lnTo>
                      <a:pt x="345" y="1494"/>
                    </a:lnTo>
                    <a:lnTo>
                      <a:pt x="365" y="1495"/>
                    </a:lnTo>
                    <a:lnTo>
                      <a:pt x="395" y="1492"/>
                    </a:lnTo>
                    <a:lnTo>
                      <a:pt x="425" y="1482"/>
                    </a:lnTo>
                    <a:lnTo>
                      <a:pt x="457" y="1464"/>
                    </a:lnTo>
                    <a:lnTo>
                      <a:pt x="486" y="1438"/>
                    </a:lnTo>
                    <a:lnTo>
                      <a:pt x="513" y="1407"/>
                    </a:lnTo>
                    <a:lnTo>
                      <a:pt x="541" y="1368"/>
                    </a:lnTo>
                    <a:lnTo>
                      <a:pt x="564" y="1323"/>
                    </a:lnTo>
                    <a:lnTo>
                      <a:pt x="586" y="1270"/>
                    </a:lnTo>
                    <a:lnTo>
                      <a:pt x="605" y="1212"/>
                    </a:lnTo>
                    <a:lnTo>
                      <a:pt x="609" y="1203"/>
                    </a:lnTo>
                    <a:lnTo>
                      <a:pt x="614" y="1194"/>
                    </a:lnTo>
                    <a:lnTo>
                      <a:pt x="618" y="1186"/>
                    </a:lnTo>
                    <a:lnTo>
                      <a:pt x="625" y="1180"/>
                    </a:lnTo>
                    <a:lnTo>
                      <a:pt x="635" y="1177"/>
                    </a:lnTo>
                    <a:lnTo>
                      <a:pt x="650" y="1176"/>
                    </a:lnTo>
                    <a:lnTo>
                      <a:pt x="654" y="1176"/>
                    </a:lnTo>
                    <a:lnTo>
                      <a:pt x="662" y="1177"/>
                    </a:lnTo>
                    <a:lnTo>
                      <a:pt x="669" y="1180"/>
                    </a:lnTo>
                    <a:lnTo>
                      <a:pt x="676" y="1185"/>
                    </a:lnTo>
                    <a:lnTo>
                      <a:pt x="682" y="1194"/>
                    </a:lnTo>
                    <a:lnTo>
                      <a:pt x="685" y="1207"/>
                    </a:lnTo>
                    <a:lnTo>
                      <a:pt x="683" y="1216"/>
                    </a:lnTo>
                    <a:lnTo>
                      <a:pt x="679" y="1233"/>
                    </a:lnTo>
                    <a:lnTo>
                      <a:pt x="673" y="1255"/>
                    </a:lnTo>
                    <a:lnTo>
                      <a:pt x="663" y="1282"/>
                    </a:lnTo>
                    <a:lnTo>
                      <a:pt x="650" y="1312"/>
                    </a:lnTo>
                    <a:lnTo>
                      <a:pt x="635" y="1344"/>
                    </a:lnTo>
                    <a:lnTo>
                      <a:pt x="617" y="1377"/>
                    </a:lnTo>
                    <a:lnTo>
                      <a:pt x="596" y="1411"/>
                    </a:lnTo>
                    <a:lnTo>
                      <a:pt x="571" y="1443"/>
                    </a:lnTo>
                    <a:lnTo>
                      <a:pt x="544" y="1474"/>
                    </a:lnTo>
                    <a:lnTo>
                      <a:pt x="513" y="1501"/>
                    </a:lnTo>
                    <a:lnTo>
                      <a:pt x="480" y="1524"/>
                    </a:lnTo>
                    <a:lnTo>
                      <a:pt x="443" y="1542"/>
                    </a:lnTo>
                    <a:lnTo>
                      <a:pt x="403" y="1554"/>
                    </a:lnTo>
                    <a:lnTo>
                      <a:pt x="359" y="1558"/>
                    </a:lnTo>
                    <a:lnTo>
                      <a:pt x="314" y="1554"/>
                    </a:lnTo>
                    <a:lnTo>
                      <a:pt x="273" y="1542"/>
                    </a:lnTo>
                    <a:lnTo>
                      <a:pt x="237" y="1524"/>
                    </a:lnTo>
                    <a:lnTo>
                      <a:pt x="205" y="1500"/>
                    </a:lnTo>
                    <a:lnTo>
                      <a:pt x="180" y="1471"/>
                    </a:lnTo>
                    <a:lnTo>
                      <a:pt x="161" y="1438"/>
                    </a:lnTo>
                    <a:lnTo>
                      <a:pt x="148" y="1401"/>
                    </a:lnTo>
                    <a:lnTo>
                      <a:pt x="145" y="1362"/>
                    </a:lnTo>
                    <a:lnTo>
                      <a:pt x="148" y="1327"/>
                    </a:lnTo>
                    <a:lnTo>
                      <a:pt x="155" y="1294"/>
                    </a:lnTo>
                    <a:lnTo>
                      <a:pt x="164" y="1264"/>
                    </a:lnTo>
                    <a:lnTo>
                      <a:pt x="164" y="1264"/>
                    </a:lnTo>
                    <a:lnTo>
                      <a:pt x="305" y="892"/>
                    </a:lnTo>
                    <a:lnTo>
                      <a:pt x="323" y="849"/>
                    </a:lnTo>
                    <a:lnTo>
                      <a:pt x="337" y="810"/>
                    </a:lnTo>
                    <a:lnTo>
                      <a:pt x="349" y="780"/>
                    </a:lnTo>
                    <a:lnTo>
                      <a:pt x="359" y="753"/>
                    </a:lnTo>
                    <a:lnTo>
                      <a:pt x="365" y="730"/>
                    </a:lnTo>
                    <a:lnTo>
                      <a:pt x="369" y="711"/>
                    </a:lnTo>
                    <a:lnTo>
                      <a:pt x="372" y="694"/>
                    </a:lnTo>
                    <a:lnTo>
                      <a:pt x="375" y="678"/>
                    </a:lnTo>
                    <a:lnTo>
                      <a:pt x="375" y="660"/>
                    </a:lnTo>
                    <a:lnTo>
                      <a:pt x="374" y="633"/>
                    </a:lnTo>
                    <a:lnTo>
                      <a:pt x="368" y="612"/>
                    </a:lnTo>
                    <a:lnTo>
                      <a:pt x="361" y="595"/>
                    </a:lnTo>
                    <a:lnTo>
                      <a:pt x="349" y="586"/>
                    </a:lnTo>
                    <a:lnTo>
                      <a:pt x="336" y="580"/>
                    </a:lnTo>
                    <a:lnTo>
                      <a:pt x="320" y="577"/>
                    </a:lnTo>
                    <a:lnTo>
                      <a:pt x="291" y="582"/>
                    </a:lnTo>
                    <a:lnTo>
                      <a:pt x="262" y="591"/>
                    </a:lnTo>
                    <a:lnTo>
                      <a:pt x="233" y="607"/>
                    </a:lnTo>
                    <a:lnTo>
                      <a:pt x="205" y="630"/>
                    </a:lnTo>
                    <a:lnTo>
                      <a:pt x="176" y="661"/>
                    </a:lnTo>
                    <a:lnTo>
                      <a:pt x="150" y="699"/>
                    </a:lnTo>
                    <a:lnTo>
                      <a:pt x="125" y="745"/>
                    </a:lnTo>
                    <a:lnTo>
                      <a:pt x="102" y="799"/>
                    </a:lnTo>
                    <a:lnTo>
                      <a:pt x="80" y="861"/>
                    </a:lnTo>
                    <a:lnTo>
                      <a:pt x="77" y="876"/>
                    </a:lnTo>
                    <a:lnTo>
                      <a:pt x="73" y="885"/>
                    </a:lnTo>
                    <a:lnTo>
                      <a:pt x="65" y="892"/>
                    </a:lnTo>
                    <a:lnTo>
                      <a:pt x="55" y="897"/>
                    </a:lnTo>
                    <a:lnTo>
                      <a:pt x="39" y="898"/>
                    </a:lnTo>
                    <a:lnTo>
                      <a:pt x="33" y="898"/>
                    </a:lnTo>
                    <a:lnTo>
                      <a:pt x="25" y="897"/>
                    </a:lnTo>
                    <a:lnTo>
                      <a:pt x="16" y="894"/>
                    </a:lnTo>
                    <a:lnTo>
                      <a:pt x="9" y="889"/>
                    </a:lnTo>
                    <a:lnTo>
                      <a:pt x="3" y="880"/>
                    </a:lnTo>
                    <a:lnTo>
                      <a:pt x="0" y="867"/>
                    </a:lnTo>
                    <a:lnTo>
                      <a:pt x="1" y="856"/>
                    </a:lnTo>
                    <a:lnTo>
                      <a:pt x="6" y="838"/>
                    </a:lnTo>
                    <a:lnTo>
                      <a:pt x="13" y="816"/>
                    </a:lnTo>
                    <a:lnTo>
                      <a:pt x="23" y="790"/>
                    </a:lnTo>
                    <a:lnTo>
                      <a:pt x="35" y="760"/>
                    </a:lnTo>
                    <a:lnTo>
                      <a:pt x="51" y="727"/>
                    </a:lnTo>
                    <a:lnTo>
                      <a:pt x="70" y="694"/>
                    </a:lnTo>
                    <a:lnTo>
                      <a:pt x="91" y="661"/>
                    </a:lnTo>
                    <a:lnTo>
                      <a:pt x="116" y="630"/>
                    </a:lnTo>
                    <a:lnTo>
                      <a:pt x="144" y="598"/>
                    </a:lnTo>
                    <a:lnTo>
                      <a:pt x="174" y="571"/>
                    </a:lnTo>
                    <a:lnTo>
                      <a:pt x="209" y="549"/>
                    </a:lnTo>
                    <a:lnTo>
                      <a:pt x="246" y="531"/>
                    </a:lnTo>
                    <a:lnTo>
                      <a:pt x="286" y="520"/>
                    </a:lnTo>
                    <a:lnTo>
                      <a:pt x="330" y="516"/>
                    </a:lnTo>
                    <a:close/>
                    <a:moveTo>
                      <a:pt x="535" y="0"/>
                    </a:moveTo>
                    <a:lnTo>
                      <a:pt x="560" y="3"/>
                    </a:lnTo>
                    <a:lnTo>
                      <a:pt x="582" y="12"/>
                    </a:lnTo>
                    <a:lnTo>
                      <a:pt x="598" y="24"/>
                    </a:lnTo>
                    <a:lnTo>
                      <a:pt x="609" y="39"/>
                    </a:lnTo>
                    <a:lnTo>
                      <a:pt x="618" y="55"/>
                    </a:lnTo>
                    <a:lnTo>
                      <a:pt x="624" y="72"/>
                    </a:lnTo>
                    <a:lnTo>
                      <a:pt x="625" y="88"/>
                    </a:lnTo>
                    <a:lnTo>
                      <a:pt x="621" y="115"/>
                    </a:lnTo>
                    <a:lnTo>
                      <a:pt x="611" y="141"/>
                    </a:lnTo>
                    <a:lnTo>
                      <a:pt x="596" y="165"/>
                    </a:lnTo>
                    <a:lnTo>
                      <a:pt x="576" y="186"/>
                    </a:lnTo>
                    <a:lnTo>
                      <a:pt x="553" y="202"/>
                    </a:lnTo>
                    <a:lnTo>
                      <a:pt x="526" y="213"/>
                    </a:lnTo>
                    <a:lnTo>
                      <a:pt x="500" y="217"/>
                    </a:lnTo>
                    <a:lnTo>
                      <a:pt x="475" y="214"/>
                    </a:lnTo>
                    <a:lnTo>
                      <a:pt x="455" y="205"/>
                    </a:lnTo>
                    <a:lnTo>
                      <a:pt x="439" y="193"/>
                    </a:lnTo>
                    <a:lnTo>
                      <a:pt x="426" y="178"/>
                    </a:lnTo>
                    <a:lnTo>
                      <a:pt x="417" y="160"/>
                    </a:lnTo>
                    <a:lnTo>
                      <a:pt x="411" y="142"/>
                    </a:lnTo>
                    <a:lnTo>
                      <a:pt x="410" y="124"/>
                    </a:lnTo>
                    <a:lnTo>
                      <a:pt x="413" y="96"/>
                    </a:lnTo>
                    <a:lnTo>
                      <a:pt x="425" y="70"/>
                    </a:lnTo>
                    <a:lnTo>
                      <a:pt x="441" y="48"/>
                    </a:lnTo>
                    <a:lnTo>
                      <a:pt x="461" y="28"/>
                    </a:lnTo>
                    <a:lnTo>
                      <a:pt x="484" y="13"/>
                    </a:lnTo>
                    <a:lnTo>
                      <a:pt x="509" y="4"/>
                    </a:lnTo>
                    <a:lnTo>
                      <a:pt x="5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 noEditPoints="1"/>
              </p:cNvSpPr>
              <p:nvPr/>
            </p:nvSpPr>
            <p:spPr bwMode="auto">
              <a:xfrm>
                <a:off x="5792" y="2942"/>
                <a:ext cx="495" cy="1006"/>
              </a:xfrm>
              <a:custGeom>
                <a:avLst/>
                <a:gdLst/>
                <a:ahLst/>
                <a:cxnLst>
                  <a:cxn ang="0">
                    <a:pos x="749" y="528"/>
                  </a:cxn>
                  <a:cxn ang="0">
                    <a:pos x="848" y="589"/>
                  </a:cxn>
                  <a:cxn ang="0">
                    <a:pos x="900" y="691"/>
                  </a:cxn>
                  <a:cxn ang="0">
                    <a:pos x="902" y="778"/>
                  </a:cxn>
                  <a:cxn ang="0">
                    <a:pos x="689" y="1645"/>
                  </a:cxn>
                  <a:cxn ang="0">
                    <a:pos x="627" y="1792"/>
                  </a:cxn>
                  <a:cxn ang="0">
                    <a:pos x="534" y="1897"/>
                  </a:cxn>
                  <a:cxn ang="0">
                    <a:pos x="426" y="1965"/>
                  </a:cxn>
                  <a:cxn ang="0">
                    <a:pos x="317" y="2001"/>
                  </a:cxn>
                  <a:cxn ang="0">
                    <a:pos x="224" y="2011"/>
                  </a:cxn>
                  <a:cxn ang="0">
                    <a:pos x="106" y="1993"/>
                  </a:cxn>
                  <a:cxn ang="0">
                    <a:pos x="28" y="1942"/>
                  </a:cxn>
                  <a:cxn ang="0">
                    <a:pos x="0" y="1861"/>
                  </a:cxn>
                  <a:cxn ang="0">
                    <a:pos x="29" y="1779"/>
                  </a:cxn>
                  <a:cxn ang="0">
                    <a:pos x="100" y="1731"/>
                  </a:cxn>
                  <a:cxn ang="0">
                    <a:pos x="172" y="1738"/>
                  </a:cxn>
                  <a:cxn ang="0">
                    <a:pos x="211" y="1789"/>
                  </a:cxn>
                  <a:cxn ang="0">
                    <a:pos x="209" y="1848"/>
                  </a:cxn>
                  <a:cxn ang="0">
                    <a:pos x="180" y="1900"/>
                  </a:cxn>
                  <a:cxn ang="0">
                    <a:pos x="164" y="1938"/>
                  </a:cxn>
                  <a:cxn ang="0">
                    <a:pos x="263" y="1939"/>
                  </a:cxn>
                  <a:cxn ang="0">
                    <a:pos x="384" y="1875"/>
                  </a:cxn>
                  <a:cxn ang="0">
                    <a:pos x="474" y="1752"/>
                  </a:cxn>
                  <a:cxn ang="0">
                    <a:pos x="509" y="1650"/>
                  </a:cxn>
                  <a:cxn ang="0">
                    <a:pos x="732" y="732"/>
                  </a:cxn>
                  <a:cxn ang="0">
                    <a:pos x="733" y="663"/>
                  </a:cxn>
                  <a:cxn ang="0">
                    <a:pos x="711" y="600"/>
                  </a:cxn>
                  <a:cxn ang="0">
                    <a:pos x="659" y="577"/>
                  </a:cxn>
                  <a:cxn ang="0">
                    <a:pos x="544" y="613"/>
                  </a:cxn>
                  <a:cxn ang="0">
                    <a:pos x="447" y="700"/>
                  </a:cxn>
                  <a:cxn ang="0">
                    <a:pos x="372" y="816"/>
                  </a:cxn>
                  <a:cxn ang="0">
                    <a:pos x="339" y="886"/>
                  </a:cxn>
                  <a:cxn ang="0">
                    <a:pos x="310" y="898"/>
                  </a:cxn>
                  <a:cxn ang="0">
                    <a:pos x="285" y="894"/>
                  </a:cxn>
                  <a:cxn ang="0">
                    <a:pos x="269" y="867"/>
                  </a:cxn>
                  <a:cxn ang="0">
                    <a:pos x="287" y="819"/>
                  </a:cxn>
                  <a:cxn ang="0">
                    <a:pos x="336" y="730"/>
                  </a:cxn>
                  <a:cxn ang="0">
                    <a:pos x="417" y="630"/>
                  </a:cxn>
                  <a:cxn ang="0">
                    <a:pos x="527" y="549"/>
                  </a:cxn>
                  <a:cxn ang="0">
                    <a:pos x="665" y="516"/>
                  </a:cxn>
                  <a:cxn ang="0">
                    <a:pos x="944" y="10"/>
                  </a:cxn>
                  <a:cxn ang="0">
                    <a:pos x="982" y="52"/>
                  </a:cxn>
                  <a:cxn ang="0">
                    <a:pos x="985" y="117"/>
                  </a:cxn>
                  <a:cxn ang="0">
                    <a:pos x="938" y="187"/>
                  </a:cxn>
                  <a:cxn ang="0">
                    <a:pos x="864" y="217"/>
                  </a:cxn>
                  <a:cxn ang="0">
                    <a:pos x="801" y="193"/>
                  </a:cxn>
                  <a:cxn ang="0">
                    <a:pos x="775" y="142"/>
                  </a:cxn>
                  <a:cxn ang="0">
                    <a:pos x="793" y="64"/>
                  </a:cxn>
                  <a:cxn ang="0">
                    <a:pos x="867" y="6"/>
                  </a:cxn>
                </a:cxnLst>
                <a:rect l="0" t="0" r="r" b="b"/>
                <a:pathLst>
                  <a:path w="989" h="2011">
                    <a:moveTo>
                      <a:pt x="665" y="516"/>
                    </a:moveTo>
                    <a:lnTo>
                      <a:pt x="708" y="519"/>
                    </a:lnTo>
                    <a:lnTo>
                      <a:pt x="749" y="528"/>
                    </a:lnTo>
                    <a:lnTo>
                      <a:pt x="787" y="543"/>
                    </a:lnTo>
                    <a:lnTo>
                      <a:pt x="820" y="564"/>
                    </a:lnTo>
                    <a:lnTo>
                      <a:pt x="848" y="589"/>
                    </a:lnTo>
                    <a:lnTo>
                      <a:pt x="873" y="619"/>
                    </a:lnTo>
                    <a:lnTo>
                      <a:pt x="890" y="654"/>
                    </a:lnTo>
                    <a:lnTo>
                      <a:pt x="900" y="691"/>
                    </a:lnTo>
                    <a:lnTo>
                      <a:pt x="905" y="733"/>
                    </a:lnTo>
                    <a:lnTo>
                      <a:pt x="903" y="757"/>
                    </a:lnTo>
                    <a:lnTo>
                      <a:pt x="902" y="778"/>
                    </a:lnTo>
                    <a:lnTo>
                      <a:pt x="897" y="796"/>
                    </a:lnTo>
                    <a:lnTo>
                      <a:pt x="895" y="816"/>
                    </a:lnTo>
                    <a:lnTo>
                      <a:pt x="689" y="1645"/>
                    </a:lnTo>
                    <a:lnTo>
                      <a:pt x="673" y="1699"/>
                    </a:lnTo>
                    <a:lnTo>
                      <a:pt x="652" y="1749"/>
                    </a:lnTo>
                    <a:lnTo>
                      <a:pt x="627" y="1792"/>
                    </a:lnTo>
                    <a:lnTo>
                      <a:pt x="599" y="1831"/>
                    </a:lnTo>
                    <a:lnTo>
                      <a:pt x="567" y="1866"/>
                    </a:lnTo>
                    <a:lnTo>
                      <a:pt x="534" y="1897"/>
                    </a:lnTo>
                    <a:lnTo>
                      <a:pt x="499" y="1923"/>
                    </a:lnTo>
                    <a:lnTo>
                      <a:pt x="463" y="1945"/>
                    </a:lnTo>
                    <a:lnTo>
                      <a:pt x="426" y="1965"/>
                    </a:lnTo>
                    <a:lnTo>
                      <a:pt x="390" y="1980"/>
                    </a:lnTo>
                    <a:lnTo>
                      <a:pt x="353" y="1992"/>
                    </a:lnTo>
                    <a:lnTo>
                      <a:pt x="317" y="2001"/>
                    </a:lnTo>
                    <a:lnTo>
                      <a:pt x="284" y="2007"/>
                    </a:lnTo>
                    <a:lnTo>
                      <a:pt x="253" y="2010"/>
                    </a:lnTo>
                    <a:lnTo>
                      <a:pt x="224" y="2011"/>
                    </a:lnTo>
                    <a:lnTo>
                      <a:pt x="180" y="2010"/>
                    </a:lnTo>
                    <a:lnTo>
                      <a:pt x="141" y="2004"/>
                    </a:lnTo>
                    <a:lnTo>
                      <a:pt x="106" y="1993"/>
                    </a:lnTo>
                    <a:lnTo>
                      <a:pt x="76" y="1980"/>
                    </a:lnTo>
                    <a:lnTo>
                      <a:pt x="48" y="1962"/>
                    </a:lnTo>
                    <a:lnTo>
                      <a:pt x="28" y="1942"/>
                    </a:lnTo>
                    <a:lnTo>
                      <a:pt x="12" y="1918"/>
                    </a:lnTo>
                    <a:lnTo>
                      <a:pt x="3" y="1891"/>
                    </a:lnTo>
                    <a:lnTo>
                      <a:pt x="0" y="1861"/>
                    </a:lnTo>
                    <a:lnTo>
                      <a:pt x="3" y="1831"/>
                    </a:lnTo>
                    <a:lnTo>
                      <a:pt x="13" y="1804"/>
                    </a:lnTo>
                    <a:lnTo>
                      <a:pt x="29" y="1779"/>
                    </a:lnTo>
                    <a:lnTo>
                      <a:pt x="48" y="1758"/>
                    </a:lnTo>
                    <a:lnTo>
                      <a:pt x="73" y="1741"/>
                    </a:lnTo>
                    <a:lnTo>
                      <a:pt x="100" y="1731"/>
                    </a:lnTo>
                    <a:lnTo>
                      <a:pt x="129" y="1728"/>
                    </a:lnTo>
                    <a:lnTo>
                      <a:pt x="151" y="1731"/>
                    </a:lnTo>
                    <a:lnTo>
                      <a:pt x="172" y="1738"/>
                    </a:lnTo>
                    <a:lnTo>
                      <a:pt x="189" y="1750"/>
                    </a:lnTo>
                    <a:lnTo>
                      <a:pt x="202" y="1767"/>
                    </a:lnTo>
                    <a:lnTo>
                      <a:pt x="211" y="1789"/>
                    </a:lnTo>
                    <a:lnTo>
                      <a:pt x="214" y="1815"/>
                    </a:lnTo>
                    <a:lnTo>
                      <a:pt x="214" y="1830"/>
                    </a:lnTo>
                    <a:lnTo>
                      <a:pt x="209" y="1848"/>
                    </a:lnTo>
                    <a:lnTo>
                      <a:pt x="204" y="1866"/>
                    </a:lnTo>
                    <a:lnTo>
                      <a:pt x="193" y="1884"/>
                    </a:lnTo>
                    <a:lnTo>
                      <a:pt x="180" y="1900"/>
                    </a:lnTo>
                    <a:lnTo>
                      <a:pt x="163" y="1917"/>
                    </a:lnTo>
                    <a:lnTo>
                      <a:pt x="140" y="1929"/>
                    </a:lnTo>
                    <a:lnTo>
                      <a:pt x="164" y="1938"/>
                    </a:lnTo>
                    <a:lnTo>
                      <a:pt x="191" y="1942"/>
                    </a:lnTo>
                    <a:lnTo>
                      <a:pt x="220" y="1944"/>
                    </a:lnTo>
                    <a:lnTo>
                      <a:pt x="263" y="1939"/>
                    </a:lnTo>
                    <a:lnTo>
                      <a:pt x="307" y="1926"/>
                    </a:lnTo>
                    <a:lnTo>
                      <a:pt x="346" y="1903"/>
                    </a:lnTo>
                    <a:lnTo>
                      <a:pt x="384" y="1875"/>
                    </a:lnTo>
                    <a:lnTo>
                      <a:pt x="419" y="1839"/>
                    </a:lnTo>
                    <a:lnTo>
                      <a:pt x="448" y="1798"/>
                    </a:lnTo>
                    <a:lnTo>
                      <a:pt x="474" y="1752"/>
                    </a:lnTo>
                    <a:lnTo>
                      <a:pt x="495" y="1702"/>
                    </a:lnTo>
                    <a:lnTo>
                      <a:pt x="509" y="1650"/>
                    </a:lnTo>
                    <a:lnTo>
                      <a:pt x="509" y="1650"/>
                    </a:lnTo>
                    <a:lnTo>
                      <a:pt x="729" y="763"/>
                    </a:lnTo>
                    <a:lnTo>
                      <a:pt x="730" y="750"/>
                    </a:lnTo>
                    <a:lnTo>
                      <a:pt x="732" y="732"/>
                    </a:lnTo>
                    <a:lnTo>
                      <a:pt x="733" y="711"/>
                    </a:lnTo>
                    <a:lnTo>
                      <a:pt x="735" y="691"/>
                    </a:lnTo>
                    <a:lnTo>
                      <a:pt x="733" y="663"/>
                    </a:lnTo>
                    <a:lnTo>
                      <a:pt x="729" y="637"/>
                    </a:lnTo>
                    <a:lnTo>
                      <a:pt x="721" y="616"/>
                    </a:lnTo>
                    <a:lnTo>
                      <a:pt x="711" y="600"/>
                    </a:lnTo>
                    <a:lnTo>
                      <a:pt x="698" y="588"/>
                    </a:lnTo>
                    <a:lnTo>
                      <a:pt x="681" y="580"/>
                    </a:lnTo>
                    <a:lnTo>
                      <a:pt x="659" y="577"/>
                    </a:lnTo>
                    <a:lnTo>
                      <a:pt x="620" y="582"/>
                    </a:lnTo>
                    <a:lnTo>
                      <a:pt x="580" y="594"/>
                    </a:lnTo>
                    <a:lnTo>
                      <a:pt x="544" y="613"/>
                    </a:lnTo>
                    <a:lnTo>
                      <a:pt x="509" y="637"/>
                    </a:lnTo>
                    <a:lnTo>
                      <a:pt x="477" y="667"/>
                    </a:lnTo>
                    <a:lnTo>
                      <a:pt x="447" y="700"/>
                    </a:lnTo>
                    <a:lnTo>
                      <a:pt x="419" y="738"/>
                    </a:lnTo>
                    <a:lnTo>
                      <a:pt x="394" y="775"/>
                    </a:lnTo>
                    <a:lnTo>
                      <a:pt x="372" y="816"/>
                    </a:lnTo>
                    <a:lnTo>
                      <a:pt x="355" y="856"/>
                    </a:lnTo>
                    <a:lnTo>
                      <a:pt x="346" y="874"/>
                    </a:lnTo>
                    <a:lnTo>
                      <a:pt x="339" y="886"/>
                    </a:lnTo>
                    <a:lnTo>
                      <a:pt x="332" y="894"/>
                    </a:lnTo>
                    <a:lnTo>
                      <a:pt x="321" y="897"/>
                    </a:lnTo>
                    <a:lnTo>
                      <a:pt x="310" y="898"/>
                    </a:lnTo>
                    <a:lnTo>
                      <a:pt x="303" y="898"/>
                    </a:lnTo>
                    <a:lnTo>
                      <a:pt x="294" y="897"/>
                    </a:lnTo>
                    <a:lnTo>
                      <a:pt x="285" y="894"/>
                    </a:lnTo>
                    <a:lnTo>
                      <a:pt x="278" y="889"/>
                    </a:lnTo>
                    <a:lnTo>
                      <a:pt x="272" y="880"/>
                    </a:lnTo>
                    <a:lnTo>
                      <a:pt x="269" y="867"/>
                    </a:lnTo>
                    <a:lnTo>
                      <a:pt x="271" y="856"/>
                    </a:lnTo>
                    <a:lnTo>
                      <a:pt x="276" y="840"/>
                    </a:lnTo>
                    <a:lnTo>
                      <a:pt x="287" y="819"/>
                    </a:lnTo>
                    <a:lnTo>
                      <a:pt x="300" y="792"/>
                    </a:lnTo>
                    <a:lnTo>
                      <a:pt x="316" y="762"/>
                    </a:lnTo>
                    <a:lnTo>
                      <a:pt x="336" y="730"/>
                    </a:lnTo>
                    <a:lnTo>
                      <a:pt x="359" y="696"/>
                    </a:lnTo>
                    <a:lnTo>
                      <a:pt x="387" y="663"/>
                    </a:lnTo>
                    <a:lnTo>
                      <a:pt x="417" y="630"/>
                    </a:lnTo>
                    <a:lnTo>
                      <a:pt x="451" y="600"/>
                    </a:lnTo>
                    <a:lnTo>
                      <a:pt x="487" y="573"/>
                    </a:lnTo>
                    <a:lnTo>
                      <a:pt x="527" y="549"/>
                    </a:lnTo>
                    <a:lnTo>
                      <a:pt x="570" y="532"/>
                    </a:lnTo>
                    <a:lnTo>
                      <a:pt x="615" y="520"/>
                    </a:lnTo>
                    <a:lnTo>
                      <a:pt x="665" y="516"/>
                    </a:lnTo>
                    <a:close/>
                    <a:moveTo>
                      <a:pt x="899" y="0"/>
                    </a:moveTo>
                    <a:lnTo>
                      <a:pt x="924" y="3"/>
                    </a:lnTo>
                    <a:lnTo>
                      <a:pt x="944" y="10"/>
                    </a:lnTo>
                    <a:lnTo>
                      <a:pt x="960" y="22"/>
                    </a:lnTo>
                    <a:lnTo>
                      <a:pt x="973" y="36"/>
                    </a:lnTo>
                    <a:lnTo>
                      <a:pt x="982" y="52"/>
                    </a:lnTo>
                    <a:lnTo>
                      <a:pt x="988" y="70"/>
                    </a:lnTo>
                    <a:lnTo>
                      <a:pt x="989" y="88"/>
                    </a:lnTo>
                    <a:lnTo>
                      <a:pt x="985" y="117"/>
                    </a:lnTo>
                    <a:lnTo>
                      <a:pt x="975" y="144"/>
                    </a:lnTo>
                    <a:lnTo>
                      <a:pt x="959" y="166"/>
                    </a:lnTo>
                    <a:lnTo>
                      <a:pt x="938" y="187"/>
                    </a:lnTo>
                    <a:lnTo>
                      <a:pt x="915" y="204"/>
                    </a:lnTo>
                    <a:lnTo>
                      <a:pt x="890" y="213"/>
                    </a:lnTo>
                    <a:lnTo>
                      <a:pt x="864" y="217"/>
                    </a:lnTo>
                    <a:lnTo>
                      <a:pt x="839" y="214"/>
                    </a:lnTo>
                    <a:lnTo>
                      <a:pt x="817" y="205"/>
                    </a:lnTo>
                    <a:lnTo>
                      <a:pt x="801" y="193"/>
                    </a:lnTo>
                    <a:lnTo>
                      <a:pt x="790" y="178"/>
                    </a:lnTo>
                    <a:lnTo>
                      <a:pt x="781" y="160"/>
                    </a:lnTo>
                    <a:lnTo>
                      <a:pt x="775" y="142"/>
                    </a:lnTo>
                    <a:lnTo>
                      <a:pt x="774" y="124"/>
                    </a:lnTo>
                    <a:lnTo>
                      <a:pt x="780" y="93"/>
                    </a:lnTo>
                    <a:lnTo>
                      <a:pt x="793" y="64"/>
                    </a:lnTo>
                    <a:lnTo>
                      <a:pt x="813" y="39"/>
                    </a:lnTo>
                    <a:lnTo>
                      <a:pt x="838" y="19"/>
                    </a:lnTo>
                    <a:lnTo>
                      <a:pt x="867" y="6"/>
                    </a:lnTo>
                    <a:lnTo>
                      <a:pt x="8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6440" y="2943"/>
                <a:ext cx="218" cy="421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361" y="3"/>
                  </a:cxn>
                  <a:cxn ang="0">
                    <a:pos x="380" y="9"/>
                  </a:cxn>
                  <a:cxn ang="0">
                    <a:pos x="397" y="20"/>
                  </a:cxn>
                  <a:cxn ang="0">
                    <a:pos x="413" y="35"/>
                  </a:cxn>
                  <a:cxn ang="0">
                    <a:pos x="425" y="53"/>
                  </a:cxn>
                  <a:cxn ang="0">
                    <a:pos x="433" y="74"/>
                  </a:cxn>
                  <a:cxn ang="0">
                    <a:pos x="436" y="99"/>
                  </a:cxn>
                  <a:cxn ang="0">
                    <a:pos x="435" y="111"/>
                  </a:cxn>
                  <a:cxn ang="0">
                    <a:pos x="431" y="126"/>
                  </a:cxn>
                  <a:cxn ang="0">
                    <a:pos x="426" y="138"/>
                  </a:cxn>
                  <a:cxn ang="0">
                    <a:pos x="422" y="147"/>
                  </a:cxn>
                  <a:cxn ang="0">
                    <a:pos x="420" y="150"/>
                  </a:cxn>
                  <a:cxn ang="0">
                    <a:pos x="420" y="150"/>
                  </a:cxn>
                  <a:cxn ang="0">
                    <a:pos x="96" y="816"/>
                  </a:cxn>
                  <a:cxn ang="0">
                    <a:pos x="89" y="828"/>
                  </a:cxn>
                  <a:cxn ang="0">
                    <a:pos x="83" y="836"/>
                  </a:cxn>
                  <a:cxn ang="0">
                    <a:pos x="77" y="840"/>
                  </a:cxn>
                  <a:cxn ang="0">
                    <a:pos x="71" y="842"/>
                  </a:cxn>
                  <a:cxn ang="0">
                    <a:pos x="65" y="840"/>
                  </a:cxn>
                  <a:cxn ang="0">
                    <a:pos x="55" y="837"/>
                  </a:cxn>
                  <a:cxn ang="0">
                    <a:pos x="41" y="833"/>
                  </a:cxn>
                  <a:cxn ang="0">
                    <a:pos x="26" y="827"/>
                  </a:cxn>
                  <a:cxn ang="0">
                    <a:pos x="13" y="819"/>
                  </a:cxn>
                  <a:cxn ang="0">
                    <a:pos x="4" y="810"/>
                  </a:cxn>
                  <a:cxn ang="0">
                    <a:pos x="0" y="800"/>
                  </a:cxn>
                  <a:cxn ang="0">
                    <a:pos x="0" y="798"/>
                  </a:cxn>
                  <a:cxn ang="0">
                    <a:pos x="1" y="795"/>
                  </a:cxn>
                  <a:cxn ang="0">
                    <a:pos x="3" y="786"/>
                  </a:cxn>
                  <a:cxn ang="0">
                    <a:pos x="6" y="774"/>
                  </a:cxn>
                  <a:cxn ang="0">
                    <a:pos x="250" y="74"/>
                  </a:cxn>
                  <a:cxn ang="0">
                    <a:pos x="255" y="62"/>
                  </a:cxn>
                  <a:cxn ang="0">
                    <a:pos x="259" y="50"/>
                  </a:cxn>
                  <a:cxn ang="0">
                    <a:pos x="268" y="36"/>
                  </a:cxn>
                  <a:cxn ang="0">
                    <a:pos x="279" y="23"/>
                  </a:cxn>
                  <a:cxn ang="0">
                    <a:pos x="295" y="11"/>
                  </a:cxn>
                  <a:cxn ang="0">
                    <a:pos x="316" y="3"/>
                  </a:cxn>
                  <a:cxn ang="0">
                    <a:pos x="340" y="0"/>
                  </a:cxn>
                </a:cxnLst>
                <a:rect l="0" t="0" r="r" b="b"/>
                <a:pathLst>
                  <a:path w="436" h="842">
                    <a:moveTo>
                      <a:pt x="340" y="0"/>
                    </a:moveTo>
                    <a:lnTo>
                      <a:pt x="361" y="3"/>
                    </a:lnTo>
                    <a:lnTo>
                      <a:pt x="380" y="9"/>
                    </a:lnTo>
                    <a:lnTo>
                      <a:pt x="397" y="20"/>
                    </a:lnTo>
                    <a:lnTo>
                      <a:pt x="413" y="35"/>
                    </a:lnTo>
                    <a:lnTo>
                      <a:pt x="425" y="53"/>
                    </a:lnTo>
                    <a:lnTo>
                      <a:pt x="433" y="74"/>
                    </a:lnTo>
                    <a:lnTo>
                      <a:pt x="436" y="99"/>
                    </a:lnTo>
                    <a:lnTo>
                      <a:pt x="435" y="111"/>
                    </a:lnTo>
                    <a:lnTo>
                      <a:pt x="431" y="126"/>
                    </a:lnTo>
                    <a:lnTo>
                      <a:pt x="426" y="138"/>
                    </a:lnTo>
                    <a:lnTo>
                      <a:pt x="422" y="147"/>
                    </a:lnTo>
                    <a:lnTo>
                      <a:pt x="420" y="150"/>
                    </a:lnTo>
                    <a:lnTo>
                      <a:pt x="420" y="150"/>
                    </a:lnTo>
                    <a:lnTo>
                      <a:pt x="96" y="816"/>
                    </a:lnTo>
                    <a:lnTo>
                      <a:pt x="89" y="828"/>
                    </a:lnTo>
                    <a:lnTo>
                      <a:pt x="83" y="836"/>
                    </a:lnTo>
                    <a:lnTo>
                      <a:pt x="77" y="840"/>
                    </a:lnTo>
                    <a:lnTo>
                      <a:pt x="71" y="842"/>
                    </a:lnTo>
                    <a:lnTo>
                      <a:pt x="65" y="840"/>
                    </a:lnTo>
                    <a:lnTo>
                      <a:pt x="55" y="837"/>
                    </a:lnTo>
                    <a:lnTo>
                      <a:pt x="41" y="833"/>
                    </a:lnTo>
                    <a:lnTo>
                      <a:pt x="26" y="827"/>
                    </a:lnTo>
                    <a:lnTo>
                      <a:pt x="13" y="819"/>
                    </a:lnTo>
                    <a:lnTo>
                      <a:pt x="4" y="810"/>
                    </a:lnTo>
                    <a:lnTo>
                      <a:pt x="0" y="800"/>
                    </a:lnTo>
                    <a:lnTo>
                      <a:pt x="0" y="798"/>
                    </a:lnTo>
                    <a:lnTo>
                      <a:pt x="1" y="795"/>
                    </a:lnTo>
                    <a:lnTo>
                      <a:pt x="3" y="786"/>
                    </a:lnTo>
                    <a:lnTo>
                      <a:pt x="6" y="774"/>
                    </a:lnTo>
                    <a:lnTo>
                      <a:pt x="250" y="74"/>
                    </a:lnTo>
                    <a:lnTo>
                      <a:pt x="255" y="62"/>
                    </a:lnTo>
                    <a:lnTo>
                      <a:pt x="259" y="50"/>
                    </a:lnTo>
                    <a:lnTo>
                      <a:pt x="268" y="36"/>
                    </a:lnTo>
                    <a:lnTo>
                      <a:pt x="279" y="23"/>
                    </a:lnTo>
                    <a:lnTo>
                      <a:pt x="295" y="11"/>
                    </a:lnTo>
                    <a:lnTo>
                      <a:pt x="316" y="3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92" name="Straight Connector 91"/>
            <p:cNvCxnSpPr>
              <a:endCxn id="72" idx="7"/>
            </p:cNvCxnSpPr>
            <p:nvPr/>
          </p:nvCxnSpPr>
          <p:spPr>
            <a:xfrm>
              <a:off x="4876800" y="5105400"/>
              <a:ext cx="6783" cy="1180152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04800" y="3886200"/>
            <a:ext cx="1752600" cy="2692063"/>
            <a:chOff x="304800" y="3886200"/>
            <a:chExt cx="1752600" cy="2692063"/>
          </a:xfrm>
        </p:grpSpPr>
        <p:sp>
          <p:nvSpPr>
            <p:cNvPr id="62" name="TextBox 61"/>
            <p:cNvSpPr txBox="1"/>
            <p:nvPr/>
          </p:nvSpPr>
          <p:spPr>
            <a:xfrm>
              <a:off x="381000" y="3886200"/>
              <a:ext cx="1676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6600FF"/>
                  </a:solidFill>
                  <a:sym typeface="Mathematica1"/>
                </a:rPr>
                <a:t></a:t>
              </a:r>
              <a:endParaRPr lang="en-US" sz="6000" dirty="0">
                <a:solidFill>
                  <a:srgbClr val="6600FF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4800" y="5562600"/>
              <a:ext cx="121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C</a:t>
              </a:r>
              <a:endParaRPr lang="en-US" sz="60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85800" y="4876800"/>
              <a:ext cx="0" cy="685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 Path Algebra</a:t>
            </a:r>
            <a:endParaRPr lang="en-US" dirty="0"/>
          </a:p>
        </p:txBody>
      </p:sp>
      <p:grpSp>
        <p:nvGrpSpPr>
          <p:cNvPr id="3" name="Group 14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33400" y="3505200"/>
            <a:ext cx="7860357" cy="1562100"/>
            <a:chOff x="770" y="3044"/>
            <a:chExt cx="23806" cy="4731"/>
          </a:xfrm>
          <a:solidFill>
            <a:srgbClr val="FF0000"/>
          </a:solidFill>
        </p:grpSpPr>
        <p:sp>
          <p:nvSpPr>
            <p:cNvPr id="4" name="Freeform 142"/>
            <p:cNvSpPr>
              <a:spLocks/>
            </p:cNvSpPr>
            <p:nvPr/>
          </p:nvSpPr>
          <p:spPr bwMode="auto">
            <a:xfrm>
              <a:off x="770" y="4738"/>
              <a:ext cx="1309" cy="1075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695" y="0"/>
                </a:cxn>
                <a:cxn ang="0">
                  <a:pos x="709" y="14"/>
                </a:cxn>
                <a:cxn ang="0">
                  <a:pos x="695" y="43"/>
                </a:cxn>
                <a:cxn ang="0">
                  <a:pos x="651" y="50"/>
                </a:cxn>
                <a:cxn ang="0">
                  <a:pos x="592" y="80"/>
                </a:cxn>
                <a:cxn ang="0">
                  <a:pos x="585" y="101"/>
                </a:cxn>
                <a:cxn ang="0">
                  <a:pos x="724" y="428"/>
                </a:cxn>
                <a:cxn ang="0">
                  <a:pos x="1009" y="116"/>
                </a:cxn>
                <a:cxn ang="0">
                  <a:pos x="1002" y="65"/>
                </a:cxn>
                <a:cxn ang="0">
                  <a:pos x="972" y="50"/>
                </a:cxn>
                <a:cxn ang="0">
                  <a:pos x="943" y="43"/>
                </a:cxn>
                <a:cxn ang="0">
                  <a:pos x="936" y="14"/>
                </a:cxn>
                <a:cxn ang="0">
                  <a:pos x="958" y="0"/>
                </a:cxn>
                <a:cxn ang="0">
                  <a:pos x="1213" y="0"/>
                </a:cxn>
                <a:cxn ang="0">
                  <a:pos x="1309" y="7"/>
                </a:cxn>
                <a:cxn ang="0">
                  <a:pos x="1309" y="29"/>
                </a:cxn>
                <a:cxn ang="0">
                  <a:pos x="1287" y="43"/>
                </a:cxn>
                <a:cxn ang="0">
                  <a:pos x="1126" y="87"/>
                </a:cxn>
                <a:cxn ang="0">
                  <a:pos x="987" y="210"/>
                </a:cxn>
                <a:cxn ang="0">
                  <a:pos x="804" y="407"/>
                </a:cxn>
                <a:cxn ang="0">
                  <a:pos x="819" y="639"/>
                </a:cxn>
                <a:cxn ang="0">
                  <a:pos x="950" y="959"/>
                </a:cxn>
                <a:cxn ang="0">
                  <a:pos x="1023" y="1024"/>
                </a:cxn>
                <a:cxn ang="0">
                  <a:pos x="1104" y="1032"/>
                </a:cxn>
                <a:cxn ang="0">
                  <a:pos x="1111" y="1061"/>
                </a:cxn>
                <a:cxn ang="0">
                  <a:pos x="1089" y="1075"/>
                </a:cxn>
                <a:cxn ang="0">
                  <a:pos x="965" y="1068"/>
                </a:cxn>
                <a:cxn ang="0">
                  <a:pos x="768" y="1075"/>
                </a:cxn>
                <a:cxn ang="0">
                  <a:pos x="695" y="1075"/>
                </a:cxn>
                <a:cxn ang="0">
                  <a:pos x="687" y="1039"/>
                </a:cxn>
                <a:cxn ang="0">
                  <a:pos x="716" y="1024"/>
                </a:cxn>
                <a:cxn ang="0">
                  <a:pos x="797" y="1002"/>
                </a:cxn>
                <a:cxn ang="0">
                  <a:pos x="811" y="981"/>
                </a:cxn>
                <a:cxn ang="0">
                  <a:pos x="636" y="581"/>
                </a:cxn>
                <a:cxn ang="0">
                  <a:pos x="322" y="923"/>
                </a:cxn>
                <a:cxn ang="0">
                  <a:pos x="293" y="981"/>
                </a:cxn>
                <a:cxn ang="0">
                  <a:pos x="322" y="1017"/>
                </a:cxn>
                <a:cxn ang="0">
                  <a:pos x="358" y="1024"/>
                </a:cxn>
                <a:cxn ang="0">
                  <a:pos x="373" y="1032"/>
                </a:cxn>
                <a:cxn ang="0">
                  <a:pos x="366" y="1068"/>
                </a:cxn>
                <a:cxn ang="0">
                  <a:pos x="344" y="1075"/>
                </a:cxn>
                <a:cxn ang="0">
                  <a:pos x="15" y="1075"/>
                </a:cxn>
                <a:cxn ang="0">
                  <a:pos x="0" y="1061"/>
                </a:cxn>
                <a:cxn ang="0">
                  <a:pos x="7" y="1032"/>
                </a:cxn>
                <a:cxn ang="0">
                  <a:pos x="29" y="1024"/>
                </a:cxn>
                <a:cxn ang="0">
                  <a:pos x="271" y="915"/>
                </a:cxn>
                <a:cxn ang="0">
                  <a:pos x="431" y="94"/>
                </a:cxn>
                <a:cxn ang="0">
                  <a:pos x="373" y="50"/>
                </a:cxn>
                <a:cxn ang="0">
                  <a:pos x="293" y="43"/>
                </a:cxn>
                <a:cxn ang="0">
                  <a:pos x="285" y="14"/>
                </a:cxn>
                <a:cxn ang="0">
                  <a:pos x="300" y="0"/>
                </a:cxn>
              </a:cxnLst>
              <a:rect l="0" t="0" r="r" b="b"/>
              <a:pathLst>
                <a:path w="1309" h="1075">
                  <a:moveTo>
                    <a:pt x="307" y="0"/>
                  </a:moveTo>
                  <a:lnTo>
                    <a:pt x="366" y="0"/>
                  </a:lnTo>
                  <a:lnTo>
                    <a:pt x="431" y="0"/>
                  </a:lnTo>
                  <a:lnTo>
                    <a:pt x="490" y="0"/>
                  </a:lnTo>
                  <a:lnTo>
                    <a:pt x="687" y="0"/>
                  </a:lnTo>
                  <a:lnTo>
                    <a:pt x="695" y="0"/>
                  </a:lnTo>
                  <a:lnTo>
                    <a:pt x="702" y="0"/>
                  </a:lnTo>
                  <a:lnTo>
                    <a:pt x="709" y="7"/>
                  </a:lnTo>
                  <a:lnTo>
                    <a:pt x="709" y="14"/>
                  </a:lnTo>
                  <a:lnTo>
                    <a:pt x="709" y="29"/>
                  </a:lnTo>
                  <a:lnTo>
                    <a:pt x="702" y="36"/>
                  </a:lnTo>
                  <a:lnTo>
                    <a:pt x="695" y="43"/>
                  </a:lnTo>
                  <a:lnTo>
                    <a:pt x="687" y="43"/>
                  </a:lnTo>
                  <a:lnTo>
                    <a:pt x="680" y="43"/>
                  </a:lnTo>
                  <a:lnTo>
                    <a:pt x="651" y="50"/>
                  </a:lnTo>
                  <a:lnTo>
                    <a:pt x="621" y="58"/>
                  </a:lnTo>
                  <a:lnTo>
                    <a:pt x="607" y="65"/>
                  </a:lnTo>
                  <a:lnTo>
                    <a:pt x="592" y="80"/>
                  </a:lnTo>
                  <a:lnTo>
                    <a:pt x="585" y="87"/>
                  </a:lnTo>
                  <a:lnTo>
                    <a:pt x="585" y="94"/>
                  </a:lnTo>
                  <a:lnTo>
                    <a:pt x="585" y="101"/>
                  </a:lnTo>
                  <a:lnTo>
                    <a:pt x="592" y="116"/>
                  </a:lnTo>
                  <a:lnTo>
                    <a:pt x="724" y="428"/>
                  </a:lnTo>
                  <a:lnTo>
                    <a:pt x="724" y="428"/>
                  </a:lnTo>
                  <a:lnTo>
                    <a:pt x="987" y="152"/>
                  </a:lnTo>
                  <a:lnTo>
                    <a:pt x="994" y="138"/>
                  </a:lnTo>
                  <a:lnTo>
                    <a:pt x="1009" y="116"/>
                  </a:lnTo>
                  <a:lnTo>
                    <a:pt x="1016" y="94"/>
                  </a:lnTo>
                  <a:lnTo>
                    <a:pt x="1009" y="80"/>
                  </a:lnTo>
                  <a:lnTo>
                    <a:pt x="1002" y="65"/>
                  </a:lnTo>
                  <a:lnTo>
                    <a:pt x="994" y="58"/>
                  </a:lnTo>
                  <a:lnTo>
                    <a:pt x="980" y="50"/>
                  </a:lnTo>
                  <a:lnTo>
                    <a:pt x="972" y="50"/>
                  </a:lnTo>
                  <a:lnTo>
                    <a:pt x="958" y="43"/>
                  </a:lnTo>
                  <a:lnTo>
                    <a:pt x="950" y="43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28" y="29"/>
                  </a:lnTo>
                  <a:lnTo>
                    <a:pt x="936" y="14"/>
                  </a:lnTo>
                  <a:lnTo>
                    <a:pt x="936" y="7"/>
                  </a:lnTo>
                  <a:lnTo>
                    <a:pt x="943" y="0"/>
                  </a:lnTo>
                  <a:lnTo>
                    <a:pt x="958" y="0"/>
                  </a:lnTo>
                  <a:lnTo>
                    <a:pt x="958" y="0"/>
                  </a:lnTo>
                  <a:lnTo>
                    <a:pt x="1140" y="0"/>
                  </a:lnTo>
                  <a:lnTo>
                    <a:pt x="1213" y="0"/>
                  </a:lnTo>
                  <a:lnTo>
                    <a:pt x="1287" y="0"/>
                  </a:lnTo>
                  <a:lnTo>
                    <a:pt x="1301" y="0"/>
                  </a:lnTo>
                  <a:lnTo>
                    <a:pt x="1309" y="7"/>
                  </a:lnTo>
                  <a:lnTo>
                    <a:pt x="1309" y="14"/>
                  </a:lnTo>
                  <a:lnTo>
                    <a:pt x="1309" y="14"/>
                  </a:lnTo>
                  <a:lnTo>
                    <a:pt x="1309" y="29"/>
                  </a:lnTo>
                  <a:lnTo>
                    <a:pt x="1301" y="36"/>
                  </a:lnTo>
                  <a:lnTo>
                    <a:pt x="1294" y="43"/>
                  </a:lnTo>
                  <a:lnTo>
                    <a:pt x="1287" y="43"/>
                  </a:lnTo>
                  <a:lnTo>
                    <a:pt x="1272" y="43"/>
                  </a:lnTo>
                  <a:lnTo>
                    <a:pt x="1192" y="58"/>
                  </a:lnTo>
                  <a:lnTo>
                    <a:pt x="1126" y="87"/>
                  </a:lnTo>
                  <a:lnTo>
                    <a:pt x="1075" y="130"/>
                  </a:lnTo>
                  <a:lnTo>
                    <a:pt x="1038" y="159"/>
                  </a:lnTo>
                  <a:lnTo>
                    <a:pt x="987" y="210"/>
                  </a:lnTo>
                  <a:lnTo>
                    <a:pt x="928" y="276"/>
                  </a:lnTo>
                  <a:lnTo>
                    <a:pt x="870" y="341"/>
                  </a:lnTo>
                  <a:lnTo>
                    <a:pt x="804" y="407"/>
                  </a:lnTo>
                  <a:lnTo>
                    <a:pt x="746" y="472"/>
                  </a:lnTo>
                  <a:lnTo>
                    <a:pt x="775" y="545"/>
                  </a:lnTo>
                  <a:lnTo>
                    <a:pt x="819" y="639"/>
                  </a:lnTo>
                  <a:lnTo>
                    <a:pt x="863" y="748"/>
                  </a:lnTo>
                  <a:lnTo>
                    <a:pt x="907" y="857"/>
                  </a:lnTo>
                  <a:lnTo>
                    <a:pt x="950" y="959"/>
                  </a:lnTo>
                  <a:lnTo>
                    <a:pt x="965" y="995"/>
                  </a:lnTo>
                  <a:lnTo>
                    <a:pt x="987" y="1017"/>
                  </a:lnTo>
                  <a:lnTo>
                    <a:pt x="1023" y="1024"/>
                  </a:lnTo>
                  <a:lnTo>
                    <a:pt x="1089" y="1024"/>
                  </a:lnTo>
                  <a:lnTo>
                    <a:pt x="1097" y="1024"/>
                  </a:lnTo>
                  <a:lnTo>
                    <a:pt x="1104" y="1032"/>
                  </a:lnTo>
                  <a:lnTo>
                    <a:pt x="1111" y="1032"/>
                  </a:lnTo>
                  <a:lnTo>
                    <a:pt x="1118" y="1046"/>
                  </a:lnTo>
                  <a:lnTo>
                    <a:pt x="1111" y="1061"/>
                  </a:lnTo>
                  <a:lnTo>
                    <a:pt x="1111" y="1068"/>
                  </a:lnTo>
                  <a:lnTo>
                    <a:pt x="1104" y="1075"/>
                  </a:lnTo>
                  <a:lnTo>
                    <a:pt x="1089" y="1075"/>
                  </a:lnTo>
                  <a:lnTo>
                    <a:pt x="1089" y="1075"/>
                  </a:lnTo>
                  <a:lnTo>
                    <a:pt x="1031" y="1075"/>
                  </a:lnTo>
                  <a:lnTo>
                    <a:pt x="965" y="1068"/>
                  </a:lnTo>
                  <a:lnTo>
                    <a:pt x="907" y="1068"/>
                  </a:lnTo>
                  <a:lnTo>
                    <a:pt x="848" y="1068"/>
                  </a:lnTo>
                  <a:lnTo>
                    <a:pt x="768" y="1075"/>
                  </a:lnTo>
                  <a:lnTo>
                    <a:pt x="709" y="1075"/>
                  </a:lnTo>
                  <a:lnTo>
                    <a:pt x="702" y="1075"/>
                  </a:lnTo>
                  <a:lnTo>
                    <a:pt x="695" y="1075"/>
                  </a:lnTo>
                  <a:lnTo>
                    <a:pt x="687" y="1068"/>
                  </a:lnTo>
                  <a:lnTo>
                    <a:pt x="687" y="1053"/>
                  </a:lnTo>
                  <a:lnTo>
                    <a:pt x="687" y="1039"/>
                  </a:lnTo>
                  <a:lnTo>
                    <a:pt x="695" y="1032"/>
                  </a:lnTo>
                  <a:lnTo>
                    <a:pt x="702" y="1024"/>
                  </a:lnTo>
                  <a:lnTo>
                    <a:pt x="716" y="1024"/>
                  </a:lnTo>
                  <a:lnTo>
                    <a:pt x="753" y="1017"/>
                  </a:lnTo>
                  <a:lnTo>
                    <a:pt x="775" y="1010"/>
                  </a:lnTo>
                  <a:lnTo>
                    <a:pt x="797" y="1002"/>
                  </a:lnTo>
                  <a:lnTo>
                    <a:pt x="804" y="988"/>
                  </a:lnTo>
                  <a:lnTo>
                    <a:pt x="811" y="981"/>
                  </a:lnTo>
                  <a:lnTo>
                    <a:pt x="811" y="981"/>
                  </a:lnTo>
                  <a:lnTo>
                    <a:pt x="804" y="973"/>
                  </a:lnTo>
                  <a:lnTo>
                    <a:pt x="804" y="959"/>
                  </a:lnTo>
                  <a:lnTo>
                    <a:pt x="636" y="581"/>
                  </a:lnTo>
                  <a:lnTo>
                    <a:pt x="497" y="734"/>
                  </a:lnTo>
                  <a:lnTo>
                    <a:pt x="336" y="908"/>
                  </a:lnTo>
                  <a:lnTo>
                    <a:pt x="322" y="923"/>
                  </a:lnTo>
                  <a:lnTo>
                    <a:pt x="307" y="937"/>
                  </a:lnTo>
                  <a:lnTo>
                    <a:pt x="300" y="959"/>
                  </a:lnTo>
                  <a:lnTo>
                    <a:pt x="293" y="981"/>
                  </a:lnTo>
                  <a:lnTo>
                    <a:pt x="293" y="995"/>
                  </a:lnTo>
                  <a:lnTo>
                    <a:pt x="307" y="1010"/>
                  </a:lnTo>
                  <a:lnTo>
                    <a:pt x="322" y="1017"/>
                  </a:lnTo>
                  <a:lnTo>
                    <a:pt x="336" y="1024"/>
                  </a:lnTo>
                  <a:lnTo>
                    <a:pt x="344" y="1024"/>
                  </a:lnTo>
                  <a:lnTo>
                    <a:pt x="358" y="1024"/>
                  </a:lnTo>
                  <a:lnTo>
                    <a:pt x="358" y="1024"/>
                  </a:lnTo>
                  <a:lnTo>
                    <a:pt x="366" y="1032"/>
                  </a:lnTo>
                  <a:lnTo>
                    <a:pt x="373" y="1032"/>
                  </a:lnTo>
                  <a:lnTo>
                    <a:pt x="373" y="1046"/>
                  </a:lnTo>
                  <a:lnTo>
                    <a:pt x="373" y="1061"/>
                  </a:lnTo>
                  <a:lnTo>
                    <a:pt x="366" y="1068"/>
                  </a:lnTo>
                  <a:lnTo>
                    <a:pt x="358" y="1075"/>
                  </a:lnTo>
                  <a:lnTo>
                    <a:pt x="351" y="1075"/>
                  </a:lnTo>
                  <a:lnTo>
                    <a:pt x="344" y="1075"/>
                  </a:lnTo>
                  <a:lnTo>
                    <a:pt x="168" y="1068"/>
                  </a:lnTo>
                  <a:lnTo>
                    <a:pt x="95" y="1075"/>
                  </a:lnTo>
                  <a:lnTo>
                    <a:pt x="15" y="1075"/>
                  </a:lnTo>
                  <a:lnTo>
                    <a:pt x="7" y="1075"/>
                  </a:lnTo>
                  <a:lnTo>
                    <a:pt x="0" y="1068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0" y="1046"/>
                  </a:lnTo>
                  <a:lnTo>
                    <a:pt x="7" y="1032"/>
                  </a:lnTo>
                  <a:lnTo>
                    <a:pt x="15" y="1032"/>
                  </a:lnTo>
                  <a:lnTo>
                    <a:pt x="22" y="1024"/>
                  </a:lnTo>
                  <a:lnTo>
                    <a:pt x="29" y="1024"/>
                  </a:lnTo>
                  <a:lnTo>
                    <a:pt x="110" y="1010"/>
                  </a:lnTo>
                  <a:lnTo>
                    <a:pt x="190" y="981"/>
                  </a:lnTo>
                  <a:lnTo>
                    <a:pt x="271" y="915"/>
                  </a:lnTo>
                  <a:lnTo>
                    <a:pt x="285" y="893"/>
                  </a:lnTo>
                  <a:lnTo>
                    <a:pt x="621" y="537"/>
                  </a:lnTo>
                  <a:lnTo>
                    <a:pt x="431" y="94"/>
                  </a:lnTo>
                  <a:lnTo>
                    <a:pt x="424" y="72"/>
                  </a:lnTo>
                  <a:lnTo>
                    <a:pt x="409" y="58"/>
                  </a:lnTo>
                  <a:lnTo>
                    <a:pt x="373" y="50"/>
                  </a:lnTo>
                  <a:lnTo>
                    <a:pt x="314" y="43"/>
                  </a:lnTo>
                  <a:lnTo>
                    <a:pt x="300" y="43"/>
                  </a:lnTo>
                  <a:lnTo>
                    <a:pt x="293" y="43"/>
                  </a:lnTo>
                  <a:lnTo>
                    <a:pt x="285" y="36"/>
                  </a:lnTo>
                  <a:lnTo>
                    <a:pt x="278" y="29"/>
                  </a:lnTo>
                  <a:lnTo>
                    <a:pt x="285" y="14"/>
                  </a:lnTo>
                  <a:lnTo>
                    <a:pt x="285" y="7"/>
                  </a:lnTo>
                  <a:lnTo>
                    <a:pt x="293" y="0"/>
                  </a:lnTo>
                  <a:lnTo>
                    <a:pt x="300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43"/>
            <p:cNvSpPr>
              <a:spLocks noEditPoints="1"/>
            </p:cNvSpPr>
            <p:nvPr/>
          </p:nvSpPr>
          <p:spPr bwMode="auto">
            <a:xfrm>
              <a:off x="2115" y="5552"/>
              <a:ext cx="577" cy="501"/>
            </a:xfrm>
            <a:custGeom>
              <a:avLst/>
              <a:gdLst/>
              <a:ahLst/>
              <a:cxnLst>
                <a:cxn ang="0">
                  <a:pos x="256" y="36"/>
                </a:cxn>
                <a:cxn ang="0">
                  <a:pos x="154" y="138"/>
                </a:cxn>
                <a:cxn ang="0">
                  <a:pos x="110" y="239"/>
                </a:cxn>
                <a:cxn ang="0">
                  <a:pos x="95" y="363"/>
                </a:cxn>
                <a:cxn ang="0">
                  <a:pos x="102" y="414"/>
                </a:cxn>
                <a:cxn ang="0">
                  <a:pos x="124" y="450"/>
                </a:cxn>
                <a:cxn ang="0">
                  <a:pos x="161" y="472"/>
                </a:cxn>
                <a:cxn ang="0">
                  <a:pos x="205" y="465"/>
                </a:cxn>
                <a:cxn ang="0">
                  <a:pos x="249" y="443"/>
                </a:cxn>
                <a:cxn ang="0">
                  <a:pos x="278" y="428"/>
                </a:cxn>
                <a:cxn ang="0">
                  <a:pos x="314" y="392"/>
                </a:cxn>
                <a:cxn ang="0">
                  <a:pos x="336" y="348"/>
                </a:cxn>
                <a:cxn ang="0">
                  <a:pos x="387" y="145"/>
                </a:cxn>
                <a:cxn ang="0">
                  <a:pos x="395" y="123"/>
                </a:cxn>
                <a:cxn ang="0">
                  <a:pos x="387" y="101"/>
                </a:cxn>
                <a:cxn ang="0">
                  <a:pos x="373" y="72"/>
                </a:cxn>
                <a:cxn ang="0">
                  <a:pos x="344" y="43"/>
                </a:cxn>
                <a:cxn ang="0">
                  <a:pos x="292" y="29"/>
                </a:cxn>
                <a:cxn ang="0">
                  <a:pos x="322" y="0"/>
                </a:cxn>
                <a:cxn ang="0">
                  <a:pos x="373" y="21"/>
                </a:cxn>
                <a:cxn ang="0">
                  <a:pos x="409" y="65"/>
                </a:cxn>
                <a:cxn ang="0">
                  <a:pos x="417" y="43"/>
                </a:cxn>
                <a:cxn ang="0">
                  <a:pos x="446" y="21"/>
                </a:cxn>
                <a:cxn ang="0">
                  <a:pos x="475" y="21"/>
                </a:cxn>
                <a:cxn ang="0">
                  <a:pos x="497" y="36"/>
                </a:cxn>
                <a:cxn ang="0">
                  <a:pos x="497" y="65"/>
                </a:cxn>
                <a:cxn ang="0">
                  <a:pos x="490" y="101"/>
                </a:cxn>
                <a:cxn ang="0">
                  <a:pos x="475" y="145"/>
                </a:cxn>
                <a:cxn ang="0">
                  <a:pos x="453" y="247"/>
                </a:cxn>
                <a:cxn ang="0">
                  <a:pos x="439" y="305"/>
                </a:cxn>
                <a:cxn ang="0">
                  <a:pos x="424" y="348"/>
                </a:cxn>
                <a:cxn ang="0">
                  <a:pos x="417" y="399"/>
                </a:cxn>
                <a:cxn ang="0">
                  <a:pos x="417" y="436"/>
                </a:cxn>
                <a:cxn ang="0">
                  <a:pos x="424" y="457"/>
                </a:cxn>
                <a:cxn ang="0">
                  <a:pos x="453" y="472"/>
                </a:cxn>
                <a:cxn ang="0">
                  <a:pos x="504" y="428"/>
                </a:cxn>
                <a:cxn ang="0">
                  <a:pos x="534" y="348"/>
                </a:cxn>
                <a:cxn ang="0">
                  <a:pos x="541" y="319"/>
                </a:cxn>
                <a:cxn ang="0">
                  <a:pos x="556" y="319"/>
                </a:cxn>
                <a:cxn ang="0">
                  <a:pos x="570" y="319"/>
                </a:cxn>
                <a:cxn ang="0">
                  <a:pos x="577" y="334"/>
                </a:cxn>
                <a:cxn ang="0">
                  <a:pos x="570" y="348"/>
                </a:cxn>
                <a:cxn ang="0">
                  <a:pos x="556" y="392"/>
                </a:cxn>
                <a:cxn ang="0">
                  <a:pos x="534" y="443"/>
                </a:cxn>
                <a:cxn ang="0">
                  <a:pos x="497" y="486"/>
                </a:cxn>
                <a:cxn ang="0">
                  <a:pos x="446" y="501"/>
                </a:cxn>
                <a:cxn ang="0">
                  <a:pos x="417" y="494"/>
                </a:cxn>
                <a:cxn ang="0">
                  <a:pos x="380" y="479"/>
                </a:cxn>
                <a:cxn ang="0">
                  <a:pos x="344" y="450"/>
                </a:cxn>
                <a:cxn ang="0">
                  <a:pos x="285" y="465"/>
                </a:cxn>
                <a:cxn ang="0">
                  <a:pos x="175" y="501"/>
                </a:cxn>
                <a:cxn ang="0">
                  <a:pos x="51" y="450"/>
                </a:cxn>
                <a:cxn ang="0">
                  <a:pos x="0" y="319"/>
                </a:cxn>
                <a:cxn ang="0">
                  <a:pos x="59" y="138"/>
                </a:cxn>
                <a:cxn ang="0">
                  <a:pos x="205" y="14"/>
                </a:cxn>
              </a:cxnLst>
              <a:rect l="0" t="0" r="r" b="b"/>
              <a:pathLst>
                <a:path w="577" h="501">
                  <a:moveTo>
                    <a:pt x="292" y="29"/>
                  </a:moveTo>
                  <a:lnTo>
                    <a:pt x="256" y="36"/>
                  </a:lnTo>
                  <a:lnTo>
                    <a:pt x="205" y="65"/>
                  </a:lnTo>
                  <a:lnTo>
                    <a:pt x="154" y="138"/>
                  </a:lnTo>
                  <a:lnTo>
                    <a:pt x="132" y="181"/>
                  </a:lnTo>
                  <a:lnTo>
                    <a:pt x="110" y="239"/>
                  </a:lnTo>
                  <a:lnTo>
                    <a:pt x="95" y="305"/>
                  </a:lnTo>
                  <a:lnTo>
                    <a:pt x="95" y="363"/>
                  </a:lnTo>
                  <a:lnTo>
                    <a:pt x="95" y="392"/>
                  </a:lnTo>
                  <a:lnTo>
                    <a:pt x="102" y="414"/>
                  </a:lnTo>
                  <a:lnTo>
                    <a:pt x="110" y="436"/>
                  </a:lnTo>
                  <a:lnTo>
                    <a:pt x="124" y="450"/>
                  </a:lnTo>
                  <a:lnTo>
                    <a:pt x="139" y="465"/>
                  </a:lnTo>
                  <a:lnTo>
                    <a:pt x="161" y="472"/>
                  </a:lnTo>
                  <a:lnTo>
                    <a:pt x="175" y="472"/>
                  </a:lnTo>
                  <a:lnTo>
                    <a:pt x="205" y="465"/>
                  </a:lnTo>
                  <a:lnTo>
                    <a:pt x="227" y="457"/>
                  </a:lnTo>
                  <a:lnTo>
                    <a:pt x="249" y="443"/>
                  </a:lnTo>
                  <a:lnTo>
                    <a:pt x="270" y="436"/>
                  </a:lnTo>
                  <a:lnTo>
                    <a:pt x="278" y="428"/>
                  </a:lnTo>
                  <a:lnTo>
                    <a:pt x="292" y="406"/>
                  </a:lnTo>
                  <a:lnTo>
                    <a:pt x="314" y="392"/>
                  </a:lnTo>
                  <a:lnTo>
                    <a:pt x="329" y="370"/>
                  </a:lnTo>
                  <a:lnTo>
                    <a:pt x="336" y="348"/>
                  </a:lnTo>
                  <a:lnTo>
                    <a:pt x="336" y="348"/>
                  </a:lnTo>
                  <a:lnTo>
                    <a:pt x="387" y="145"/>
                  </a:lnTo>
                  <a:lnTo>
                    <a:pt x="387" y="130"/>
                  </a:lnTo>
                  <a:lnTo>
                    <a:pt x="395" y="123"/>
                  </a:lnTo>
                  <a:lnTo>
                    <a:pt x="395" y="116"/>
                  </a:lnTo>
                  <a:lnTo>
                    <a:pt x="387" y="101"/>
                  </a:lnTo>
                  <a:lnTo>
                    <a:pt x="380" y="87"/>
                  </a:lnTo>
                  <a:lnTo>
                    <a:pt x="373" y="72"/>
                  </a:lnTo>
                  <a:lnTo>
                    <a:pt x="358" y="58"/>
                  </a:lnTo>
                  <a:lnTo>
                    <a:pt x="344" y="43"/>
                  </a:lnTo>
                  <a:lnTo>
                    <a:pt x="322" y="29"/>
                  </a:lnTo>
                  <a:lnTo>
                    <a:pt x="292" y="29"/>
                  </a:lnTo>
                  <a:close/>
                  <a:moveTo>
                    <a:pt x="292" y="0"/>
                  </a:moveTo>
                  <a:lnTo>
                    <a:pt x="322" y="0"/>
                  </a:lnTo>
                  <a:lnTo>
                    <a:pt x="351" y="14"/>
                  </a:lnTo>
                  <a:lnTo>
                    <a:pt x="373" y="21"/>
                  </a:lnTo>
                  <a:lnTo>
                    <a:pt x="395" y="43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17" y="43"/>
                  </a:lnTo>
                  <a:lnTo>
                    <a:pt x="431" y="29"/>
                  </a:lnTo>
                  <a:lnTo>
                    <a:pt x="446" y="21"/>
                  </a:lnTo>
                  <a:lnTo>
                    <a:pt x="461" y="21"/>
                  </a:lnTo>
                  <a:lnTo>
                    <a:pt x="475" y="21"/>
                  </a:lnTo>
                  <a:lnTo>
                    <a:pt x="482" y="29"/>
                  </a:lnTo>
                  <a:lnTo>
                    <a:pt x="497" y="36"/>
                  </a:lnTo>
                  <a:lnTo>
                    <a:pt x="497" y="58"/>
                  </a:lnTo>
                  <a:lnTo>
                    <a:pt x="497" y="65"/>
                  </a:lnTo>
                  <a:lnTo>
                    <a:pt x="490" y="79"/>
                  </a:lnTo>
                  <a:lnTo>
                    <a:pt x="490" y="101"/>
                  </a:lnTo>
                  <a:lnTo>
                    <a:pt x="482" y="123"/>
                  </a:lnTo>
                  <a:lnTo>
                    <a:pt x="475" y="145"/>
                  </a:lnTo>
                  <a:lnTo>
                    <a:pt x="453" y="225"/>
                  </a:lnTo>
                  <a:lnTo>
                    <a:pt x="453" y="247"/>
                  </a:lnTo>
                  <a:lnTo>
                    <a:pt x="446" y="276"/>
                  </a:lnTo>
                  <a:lnTo>
                    <a:pt x="439" y="305"/>
                  </a:lnTo>
                  <a:lnTo>
                    <a:pt x="431" y="327"/>
                  </a:lnTo>
                  <a:lnTo>
                    <a:pt x="424" y="348"/>
                  </a:lnTo>
                  <a:lnTo>
                    <a:pt x="417" y="377"/>
                  </a:lnTo>
                  <a:lnTo>
                    <a:pt x="417" y="399"/>
                  </a:lnTo>
                  <a:lnTo>
                    <a:pt x="409" y="414"/>
                  </a:lnTo>
                  <a:lnTo>
                    <a:pt x="417" y="436"/>
                  </a:lnTo>
                  <a:lnTo>
                    <a:pt x="417" y="450"/>
                  </a:lnTo>
                  <a:lnTo>
                    <a:pt x="424" y="457"/>
                  </a:lnTo>
                  <a:lnTo>
                    <a:pt x="439" y="465"/>
                  </a:lnTo>
                  <a:lnTo>
                    <a:pt x="453" y="472"/>
                  </a:lnTo>
                  <a:lnTo>
                    <a:pt x="482" y="457"/>
                  </a:lnTo>
                  <a:lnTo>
                    <a:pt x="504" y="428"/>
                  </a:lnTo>
                  <a:lnTo>
                    <a:pt x="519" y="392"/>
                  </a:lnTo>
                  <a:lnTo>
                    <a:pt x="534" y="348"/>
                  </a:lnTo>
                  <a:lnTo>
                    <a:pt x="534" y="334"/>
                  </a:lnTo>
                  <a:lnTo>
                    <a:pt x="541" y="319"/>
                  </a:lnTo>
                  <a:lnTo>
                    <a:pt x="548" y="319"/>
                  </a:lnTo>
                  <a:lnTo>
                    <a:pt x="556" y="319"/>
                  </a:lnTo>
                  <a:lnTo>
                    <a:pt x="563" y="319"/>
                  </a:lnTo>
                  <a:lnTo>
                    <a:pt x="570" y="319"/>
                  </a:lnTo>
                  <a:lnTo>
                    <a:pt x="570" y="319"/>
                  </a:lnTo>
                  <a:lnTo>
                    <a:pt x="577" y="334"/>
                  </a:lnTo>
                  <a:lnTo>
                    <a:pt x="570" y="334"/>
                  </a:lnTo>
                  <a:lnTo>
                    <a:pt x="570" y="348"/>
                  </a:lnTo>
                  <a:lnTo>
                    <a:pt x="563" y="370"/>
                  </a:lnTo>
                  <a:lnTo>
                    <a:pt x="556" y="392"/>
                  </a:lnTo>
                  <a:lnTo>
                    <a:pt x="548" y="421"/>
                  </a:lnTo>
                  <a:lnTo>
                    <a:pt x="534" y="443"/>
                  </a:lnTo>
                  <a:lnTo>
                    <a:pt x="519" y="465"/>
                  </a:lnTo>
                  <a:lnTo>
                    <a:pt x="497" y="486"/>
                  </a:lnTo>
                  <a:lnTo>
                    <a:pt x="475" y="494"/>
                  </a:lnTo>
                  <a:lnTo>
                    <a:pt x="446" y="501"/>
                  </a:lnTo>
                  <a:lnTo>
                    <a:pt x="431" y="501"/>
                  </a:lnTo>
                  <a:lnTo>
                    <a:pt x="417" y="494"/>
                  </a:lnTo>
                  <a:lnTo>
                    <a:pt x="395" y="494"/>
                  </a:lnTo>
                  <a:lnTo>
                    <a:pt x="380" y="479"/>
                  </a:lnTo>
                  <a:lnTo>
                    <a:pt x="358" y="465"/>
                  </a:lnTo>
                  <a:lnTo>
                    <a:pt x="344" y="450"/>
                  </a:lnTo>
                  <a:lnTo>
                    <a:pt x="329" y="421"/>
                  </a:lnTo>
                  <a:lnTo>
                    <a:pt x="285" y="465"/>
                  </a:lnTo>
                  <a:lnTo>
                    <a:pt x="227" y="486"/>
                  </a:lnTo>
                  <a:lnTo>
                    <a:pt x="175" y="501"/>
                  </a:lnTo>
                  <a:lnTo>
                    <a:pt x="102" y="486"/>
                  </a:lnTo>
                  <a:lnTo>
                    <a:pt x="51" y="450"/>
                  </a:lnTo>
                  <a:lnTo>
                    <a:pt x="15" y="392"/>
                  </a:lnTo>
                  <a:lnTo>
                    <a:pt x="0" y="319"/>
                  </a:lnTo>
                  <a:lnTo>
                    <a:pt x="15" y="225"/>
                  </a:lnTo>
                  <a:lnTo>
                    <a:pt x="59" y="138"/>
                  </a:lnTo>
                  <a:lnTo>
                    <a:pt x="124" y="65"/>
                  </a:lnTo>
                  <a:lnTo>
                    <a:pt x="205" y="1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44"/>
            <p:cNvSpPr>
              <a:spLocks/>
            </p:cNvSpPr>
            <p:nvPr/>
          </p:nvSpPr>
          <p:spPr bwMode="auto">
            <a:xfrm>
              <a:off x="2861" y="4738"/>
              <a:ext cx="1308" cy="1075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694" y="0"/>
                </a:cxn>
                <a:cxn ang="0">
                  <a:pos x="709" y="14"/>
                </a:cxn>
                <a:cxn ang="0">
                  <a:pos x="694" y="43"/>
                </a:cxn>
                <a:cxn ang="0">
                  <a:pos x="650" y="50"/>
                </a:cxn>
                <a:cxn ang="0">
                  <a:pos x="592" y="80"/>
                </a:cxn>
                <a:cxn ang="0">
                  <a:pos x="584" y="101"/>
                </a:cxn>
                <a:cxn ang="0">
                  <a:pos x="723" y="428"/>
                </a:cxn>
                <a:cxn ang="0">
                  <a:pos x="1008" y="116"/>
                </a:cxn>
                <a:cxn ang="0">
                  <a:pos x="1001" y="65"/>
                </a:cxn>
                <a:cxn ang="0">
                  <a:pos x="964" y="50"/>
                </a:cxn>
                <a:cxn ang="0">
                  <a:pos x="942" y="43"/>
                </a:cxn>
                <a:cxn ang="0">
                  <a:pos x="935" y="14"/>
                </a:cxn>
                <a:cxn ang="0">
                  <a:pos x="950" y="0"/>
                </a:cxn>
                <a:cxn ang="0">
                  <a:pos x="1213" y="0"/>
                </a:cxn>
                <a:cxn ang="0">
                  <a:pos x="1301" y="7"/>
                </a:cxn>
                <a:cxn ang="0">
                  <a:pos x="1308" y="29"/>
                </a:cxn>
                <a:cxn ang="0">
                  <a:pos x="1286" y="43"/>
                </a:cxn>
                <a:cxn ang="0">
                  <a:pos x="1118" y="87"/>
                </a:cxn>
                <a:cxn ang="0">
                  <a:pos x="986" y="210"/>
                </a:cxn>
                <a:cxn ang="0">
                  <a:pos x="804" y="407"/>
                </a:cxn>
                <a:cxn ang="0">
                  <a:pos x="811" y="639"/>
                </a:cxn>
                <a:cxn ang="0">
                  <a:pos x="950" y="959"/>
                </a:cxn>
                <a:cxn ang="0">
                  <a:pos x="1023" y="1024"/>
                </a:cxn>
                <a:cxn ang="0">
                  <a:pos x="1103" y="1032"/>
                </a:cxn>
                <a:cxn ang="0">
                  <a:pos x="1111" y="1061"/>
                </a:cxn>
                <a:cxn ang="0">
                  <a:pos x="1089" y="1075"/>
                </a:cxn>
                <a:cxn ang="0">
                  <a:pos x="964" y="1068"/>
                </a:cxn>
                <a:cxn ang="0">
                  <a:pos x="767" y="1075"/>
                </a:cxn>
                <a:cxn ang="0">
                  <a:pos x="694" y="1075"/>
                </a:cxn>
                <a:cxn ang="0">
                  <a:pos x="687" y="1039"/>
                </a:cxn>
                <a:cxn ang="0">
                  <a:pos x="716" y="1024"/>
                </a:cxn>
                <a:cxn ang="0">
                  <a:pos x="796" y="1002"/>
                </a:cxn>
                <a:cxn ang="0">
                  <a:pos x="804" y="981"/>
                </a:cxn>
                <a:cxn ang="0">
                  <a:pos x="635" y="581"/>
                </a:cxn>
                <a:cxn ang="0">
                  <a:pos x="321" y="923"/>
                </a:cxn>
                <a:cxn ang="0">
                  <a:pos x="292" y="981"/>
                </a:cxn>
                <a:cxn ang="0">
                  <a:pos x="314" y="1017"/>
                </a:cxn>
                <a:cxn ang="0">
                  <a:pos x="350" y="1024"/>
                </a:cxn>
                <a:cxn ang="0">
                  <a:pos x="372" y="1032"/>
                </a:cxn>
                <a:cxn ang="0">
                  <a:pos x="365" y="1068"/>
                </a:cxn>
                <a:cxn ang="0">
                  <a:pos x="343" y="1075"/>
                </a:cxn>
                <a:cxn ang="0">
                  <a:pos x="95" y="1075"/>
                </a:cxn>
                <a:cxn ang="0">
                  <a:pos x="0" y="1068"/>
                </a:cxn>
                <a:cxn ang="0">
                  <a:pos x="0" y="1046"/>
                </a:cxn>
                <a:cxn ang="0">
                  <a:pos x="22" y="1024"/>
                </a:cxn>
                <a:cxn ang="0">
                  <a:pos x="190" y="981"/>
                </a:cxn>
                <a:cxn ang="0">
                  <a:pos x="621" y="537"/>
                </a:cxn>
                <a:cxn ang="0">
                  <a:pos x="409" y="58"/>
                </a:cxn>
                <a:cxn ang="0">
                  <a:pos x="299" y="43"/>
                </a:cxn>
                <a:cxn ang="0">
                  <a:pos x="277" y="29"/>
                </a:cxn>
                <a:cxn ang="0">
                  <a:pos x="292" y="0"/>
                </a:cxn>
              </a:cxnLst>
              <a:rect l="0" t="0" r="r" b="b"/>
              <a:pathLst>
                <a:path w="1308" h="1075">
                  <a:moveTo>
                    <a:pt x="307" y="0"/>
                  </a:moveTo>
                  <a:lnTo>
                    <a:pt x="358" y="0"/>
                  </a:lnTo>
                  <a:lnTo>
                    <a:pt x="431" y="0"/>
                  </a:lnTo>
                  <a:lnTo>
                    <a:pt x="482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1" y="0"/>
                  </a:lnTo>
                  <a:lnTo>
                    <a:pt x="701" y="7"/>
                  </a:lnTo>
                  <a:lnTo>
                    <a:pt x="709" y="14"/>
                  </a:lnTo>
                  <a:lnTo>
                    <a:pt x="709" y="29"/>
                  </a:lnTo>
                  <a:lnTo>
                    <a:pt x="701" y="36"/>
                  </a:lnTo>
                  <a:lnTo>
                    <a:pt x="694" y="43"/>
                  </a:lnTo>
                  <a:lnTo>
                    <a:pt x="687" y="43"/>
                  </a:lnTo>
                  <a:lnTo>
                    <a:pt x="679" y="43"/>
                  </a:lnTo>
                  <a:lnTo>
                    <a:pt x="650" y="50"/>
                  </a:lnTo>
                  <a:lnTo>
                    <a:pt x="621" y="58"/>
                  </a:lnTo>
                  <a:lnTo>
                    <a:pt x="606" y="65"/>
                  </a:lnTo>
                  <a:lnTo>
                    <a:pt x="592" y="80"/>
                  </a:lnTo>
                  <a:lnTo>
                    <a:pt x="584" y="87"/>
                  </a:lnTo>
                  <a:lnTo>
                    <a:pt x="584" y="94"/>
                  </a:lnTo>
                  <a:lnTo>
                    <a:pt x="584" y="101"/>
                  </a:lnTo>
                  <a:lnTo>
                    <a:pt x="592" y="116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979" y="152"/>
                  </a:lnTo>
                  <a:lnTo>
                    <a:pt x="994" y="138"/>
                  </a:lnTo>
                  <a:lnTo>
                    <a:pt x="1008" y="116"/>
                  </a:lnTo>
                  <a:lnTo>
                    <a:pt x="1016" y="94"/>
                  </a:lnTo>
                  <a:lnTo>
                    <a:pt x="1008" y="80"/>
                  </a:lnTo>
                  <a:lnTo>
                    <a:pt x="1001" y="65"/>
                  </a:lnTo>
                  <a:lnTo>
                    <a:pt x="994" y="58"/>
                  </a:lnTo>
                  <a:lnTo>
                    <a:pt x="979" y="50"/>
                  </a:lnTo>
                  <a:lnTo>
                    <a:pt x="964" y="50"/>
                  </a:lnTo>
                  <a:lnTo>
                    <a:pt x="957" y="43"/>
                  </a:lnTo>
                  <a:lnTo>
                    <a:pt x="950" y="43"/>
                  </a:lnTo>
                  <a:lnTo>
                    <a:pt x="942" y="43"/>
                  </a:lnTo>
                  <a:lnTo>
                    <a:pt x="935" y="36"/>
                  </a:lnTo>
                  <a:lnTo>
                    <a:pt x="928" y="29"/>
                  </a:lnTo>
                  <a:lnTo>
                    <a:pt x="935" y="14"/>
                  </a:lnTo>
                  <a:lnTo>
                    <a:pt x="935" y="7"/>
                  </a:lnTo>
                  <a:lnTo>
                    <a:pt x="942" y="0"/>
                  </a:lnTo>
                  <a:lnTo>
                    <a:pt x="950" y="0"/>
                  </a:lnTo>
                  <a:lnTo>
                    <a:pt x="957" y="0"/>
                  </a:lnTo>
                  <a:lnTo>
                    <a:pt x="1140" y="0"/>
                  </a:lnTo>
                  <a:lnTo>
                    <a:pt x="1213" y="0"/>
                  </a:lnTo>
                  <a:lnTo>
                    <a:pt x="1286" y="0"/>
                  </a:lnTo>
                  <a:lnTo>
                    <a:pt x="1301" y="0"/>
                  </a:lnTo>
                  <a:lnTo>
                    <a:pt x="1301" y="7"/>
                  </a:lnTo>
                  <a:lnTo>
                    <a:pt x="1308" y="14"/>
                  </a:lnTo>
                  <a:lnTo>
                    <a:pt x="1308" y="14"/>
                  </a:lnTo>
                  <a:lnTo>
                    <a:pt x="1308" y="29"/>
                  </a:lnTo>
                  <a:lnTo>
                    <a:pt x="1301" y="36"/>
                  </a:lnTo>
                  <a:lnTo>
                    <a:pt x="1293" y="43"/>
                  </a:lnTo>
                  <a:lnTo>
                    <a:pt x="1286" y="43"/>
                  </a:lnTo>
                  <a:lnTo>
                    <a:pt x="1271" y="43"/>
                  </a:lnTo>
                  <a:lnTo>
                    <a:pt x="1184" y="58"/>
                  </a:lnTo>
                  <a:lnTo>
                    <a:pt x="1118" y="87"/>
                  </a:lnTo>
                  <a:lnTo>
                    <a:pt x="1067" y="130"/>
                  </a:lnTo>
                  <a:lnTo>
                    <a:pt x="1037" y="159"/>
                  </a:lnTo>
                  <a:lnTo>
                    <a:pt x="986" y="210"/>
                  </a:lnTo>
                  <a:lnTo>
                    <a:pt x="928" y="276"/>
                  </a:lnTo>
                  <a:lnTo>
                    <a:pt x="862" y="341"/>
                  </a:lnTo>
                  <a:lnTo>
                    <a:pt x="804" y="407"/>
                  </a:lnTo>
                  <a:lnTo>
                    <a:pt x="745" y="472"/>
                  </a:lnTo>
                  <a:lnTo>
                    <a:pt x="774" y="545"/>
                  </a:lnTo>
                  <a:lnTo>
                    <a:pt x="811" y="639"/>
                  </a:lnTo>
                  <a:lnTo>
                    <a:pt x="862" y="748"/>
                  </a:lnTo>
                  <a:lnTo>
                    <a:pt x="906" y="857"/>
                  </a:lnTo>
                  <a:lnTo>
                    <a:pt x="950" y="959"/>
                  </a:lnTo>
                  <a:lnTo>
                    <a:pt x="964" y="995"/>
                  </a:lnTo>
                  <a:lnTo>
                    <a:pt x="986" y="1017"/>
                  </a:lnTo>
                  <a:lnTo>
                    <a:pt x="1023" y="1024"/>
                  </a:lnTo>
                  <a:lnTo>
                    <a:pt x="1081" y="1024"/>
                  </a:lnTo>
                  <a:lnTo>
                    <a:pt x="1096" y="1024"/>
                  </a:lnTo>
                  <a:lnTo>
                    <a:pt x="1103" y="1032"/>
                  </a:lnTo>
                  <a:lnTo>
                    <a:pt x="1111" y="1032"/>
                  </a:lnTo>
                  <a:lnTo>
                    <a:pt x="1118" y="1046"/>
                  </a:lnTo>
                  <a:lnTo>
                    <a:pt x="1111" y="1061"/>
                  </a:lnTo>
                  <a:lnTo>
                    <a:pt x="1103" y="1068"/>
                  </a:lnTo>
                  <a:lnTo>
                    <a:pt x="1096" y="1075"/>
                  </a:lnTo>
                  <a:lnTo>
                    <a:pt x="1089" y="1075"/>
                  </a:lnTo>
                  <a:lnTo>
                    <a:pt x="1081" y="1075"/>
                  </a:lnTo>
                  <a:lnTo>
                    <a:pt x="1030" y="1075"/>
                  </a:lnTo>
                  <a:lnTo>
                    <a:pt x="964" y="1068"/>
                  </a:lnTo>
                  <a:lnTo>
                    <a:pt x="906" y="1068"/>
                  </a:lnTo>
                  <a:lnTo>
                    <a:pt x="847" y="1068"/>
                  </a:lnTo>
                  <a:lnTo>
                    <a:pt x="767" y="1075"/>
                  </a:lnTo>
                  <a:lnTo>
                    <a:pt x="709" y="1075"/>
                  </a:lnTo>
                  <a:lnTo>
                    <a:pt x="701" y="1075"/>
                  </a:lnTo>
                  <a:lnTo>
                    <a:pt x="694" y="1075"/>
                  </a:lnTo>
                  <a:lnTo>
                    <a:pt x="687" y="1068"/>
                  </a:lnTo>
                  <a:lnTo>
                    <a:pt x="679" y="1053"/>
                  </a:lnTo>
                  <a:lnTo>
                    <a:pt x="687" y="1039"/>
                  </a:lnTo>
                  <a:lnTo>
                    <a:pt x="694" y="1032"/>
                  </a:lnTo>
                  <a:lnTo>
                    <a:pt x="701" y="1024"/>
                  </a:lnTo>
                  <a:lnTo>
                    <a:pt x="716" y="1024"/>
                  </a:lnTo>
                  <a:lnTo>
                    <a:pt x="745" y="1017"/>
                  </a:lnTo>
                  <a:lnTo>
                    <a:pt x="774" y="1010"/>
                  </a:lnTo>
                  <a:lnTo>
                    <a:pt x="796" y="1002"/>
                  </a:lnTo>
                  <a:lnTo>
                    <a:pt x="804" y="988"/>
                  </a:lnTo>
                  <a:lnTo>
                    <a:pt x="811" y="981"/>
                  </a:lnTo>
                  <a:lnTo>
                    <a:pt x="804" y="981"/>
                  </a:lnTo>
                  <a:lnTo>
                    <a:pt x="804" y="973"/>
                  </a:lnTo>
                  <a:lnTo>
                    <a:pt x="804" y="959"/>
                  </a:lnTo>
                  <a:lnTo>
                    <a:pt x="635" y="581"/>
                  </a:lnTo>
                  <a:lnTo>
                    <a:pt x="497" y="734"/>
                  </a:lnTo>
                  <a:lnTo>
                    <a:pt x="336" y="908"/>
                  </a:lnTo>
                  <a:lnTo>
                    <a:pt x="321" y="923"/>
                  </a:lnTo>
                  <a:lnTo>
                    <a:pt x="307" y="937"/>
                  </a:lnTo>
                  <a:lnTo>
                    <a:pt x="292" y="959"/>
                  </a:lnTo>
                  <a:lnTo>
                    <a:pt x="292" y="981"/>
                  </a:lnTo>
                  <a:lnTo>
                    <a:pt x="292" y="995"/>
                  </a:lnTo>
                  <a:lnTo>
                    <a:pt x="307" y="1010"/>
                  </a:lnTo>
                  <a:lnTo>
                    <a:pt x="314" y="1017"/>
                  </a:lnTo>
                  <a:lnTo>
                    <a:pt x="328" y="1024"/>
                  </a:lnTo>
                  <a:lnTo>
                    <a:pt x="343" y="1024"/>
                  </a:lnTo>
                  <a:lnTo>
                    <a:pt x="350" y="1024"/>
                  </a:lnTo>
                  <a:lnTo>
                    <a:pt x="358" y="1024"/>
                  </a:lnTo>
                  <a:lnTo>
                    <a:pt x="365" y="1032"/>
                  </a:lnTo>
                  <a:lnTo>
                    <a:pt x="372" y="1032"/>
                  </a:lnTo>
                  <a:lnTo>
                    <a:pt x="372" y="1046"/>
                  </a:lnTo>
                  <a:lnTo>
                    <a:pt x="372" y="1061"/>
                  </a:lnTo>
                  <a:lnTo>
                    <a:pt x="365" y="1068"/>
                  </a:lnTo>
                  <a:lnTo>
                    <a:pt x="358" y="1075"/>
                  </a:lnTo>
                  <a:lnTo>
                    <a:pt x="350" y="1075"/>
                  </a:lnTo>
                  <a:lnTo>
                    <a:pt x="343" y="1075"/>
                  </a:lnTo>
                  <a:lnTo>
                    <a:pt x="255" y="1075"/>
                  </a:lnTo>
                  <a:lnTo>
                    <a:pt x="168" y="1068"/>
                  </a:lnTo>
                  <a:lnTo>
                    <a:pt x="95" y="1075"/>
                  </a:lnTo>
                  <a:lnTo>
                    <a:pt x="14" y="1075"/>
                  </a:lnTo>
                  <a:lnTo>
                    <a:pt x="7" y="1075"/>
                  </a:lnTo>
                  <a:lnTo>
                    <a:pt x="0" y="1068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0" y="1046"/>
                  </a:lnTo>
                  <a:lnTo>
                    <a:pt x="0" y="1032"/>
                  </a:lnTo>
                  <a:lnTo>
                    <a:pt x="7" y="1032"/>
                  </a:lnTo>
                  <a:lnTo>
                    <a:pt x="22" y="1024"/>
                  </a:lnTo>
                  <a:lnTo>
                    <a:pt x="29" y="1024"/>
                  </a:lnTo>
                  <a:lnTo>
                    <a:pt x="109" y="1010"/>
                  </a:lnTo>
                  <a:lnTo>
                    <a:pt x="190" y="981"/>
                  </a:lnTo>
                  <a:lnTo>
                    <a:pt x="263" y="915"/>
                  </a:lnTo>
                  <a:lnTo>
                    <a:pt x="285" y="893"/>
                  </a:lnTo>
                  <a:lnTo>
                    <a:pt x="621" y="537"/>
                  </a:lnTo>
                  <a:lnTo>
                    <a:pt x="431" y="94"/>
                  </a:lnTo>
                  <a:lnTo>
                    <a:pt x="424" y="72"/>
                  </a:lnTo>
                  <a:lnTo>
                    <a:pt x="409" y="58"/>
                  </a:lnTo>
                  <a:lnTo>
                    <a:pt x="372" y="50"/>
                  </a:lnTo>
                  <a:lnTo>
                    <a:pt x="314" y="43"/>
                  </a:lnTo>
                  <a:lnTo>
                    <a:pt x="299" y="43"/>
                  </a:lnTo>
                  <a:lnTo>
                    <a:pt x="292" y="43"/>
                  </a:lnTo>
                  <a:lnTo>
                    <a:pt x="285" y="36"/>
                  </a:lnTo>
                  <a:lnTo>
                    <a:pt x="277" y="29"/>
                  </a:lnTo>
                  <a:lnTo>
                    <a:pt x="277" y="14"/>
                  </a:lnTo>
                  <a:lnTo>
                    <a:pt x="285" y="7"/>
                  </a:lnTo>
                  <a:lnTo>
                    <a:pt x="292" y="0"/>
                  </a:lnTo>
                  <a:lnTo>
                    <a:pt x="299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45"/>
            <p:cNvSpPr>
              <a:spLocks noEditPoints="1"/>
            </p:cNvSpPr>
            <p:nvPr/>
          </p:nvSpPr>
          <p:spPr bwMode="auto">
            <a:xfrm>
              <a:off x="4213" y="5268"/>
              <a:ext cx="453" cy="785"/>
            </a:xfrm>
            <a:custGeom>
              <a:avLst/>
              <a:gdLst/>
              <a:ahLst/>
              <a:cxnLst>
                <a:cxn ang="0">
                  <a:pos x="219" y="334"/>
                </a:cxn>
                <a:cxn ang="0">
                  <a:pos x="139" y="400"/>
                </a:cxn>
                <a:cxn ang="0">
                  <a:pos x="124" y="414"/>
                </a:cxn>
                <a:cxn ang="0">
                  <a:pos x="117" y="436"/>
                </a:cxn>
                <a:cxn ang="0">
                  <a:pos x="87" y="567"/>
                </a:cxn>
                <a:cxn ang="0">
                  <a:pos x="80" y="640"/>
                </a:cxn>
                <a:cxn ang="0">
                  <a:pos x="87" y="698"/>
                </a:cxn>
                <a:cxn ang="0">
                  <a:pos x="117" y="741"/>
                </a:cxn>
                <a:cxn ang="0">
                  <a:pos x="161" y="756"/>
                </a:cxn>
                <a:cxn ang="0">
                  <a:pos x="219" y="741"/>
                </a:cxn>
                <a:cxn ang="0">
                  <a:pos x="307" y="647"/>
                </a:cxn>
                <a:cxn ang="0">
                  <a:pos x="343" y="523"/>
                </a:cxn>
                <a:cxn ang="0">
                  <a:pos x="365" y="422"/>
                </a:cxn>
                <a:cxn ang="0">
                  <a:pos x="351" y="356"/>
                </a:cxn>
                <a:cxn ang="0">
                  <a:pos x="321" y="327"/>
                </a:cxn>
                <a:cxn ang="0">
                  <a:pos x="278" y="313"/>
                </a:cxn>
                <a:cxn ang="0">
                  <a:pos x="219" y="0"/>
                </a:cxn>
                <a:cxn ang="0">
                  <a:pos x="226" y="15"/>
                </a:cxn>
                <a:cxn ang="0">
                  <a:pos x="219" y="29"/>
                </a:cxn>
                <a:cxn ang="0">
                  <a:pos x="219" y="29"/>
                </a:cxn>
                <a:cxn ang="0">
                  <a:pos x="182" y="313"/>
                </a:cxn>
                <a:cxn ang="0">
                  <a:pos x="285" y="284"/>
                </a:cxn>
                <a:cxn ang="0">
                  <a:pos x="380" y="313"/>
                </a:cxn>
                <a:cxn ang="0">
                  <a:pos x="446" y="400"/>
                </a:cxn>
                <a:cxn ang="0">
                  <a:pos x="438" y="567"/>
                </a:cxn>
                <a:cxn ang="0">
                  <a:pos x="329" y="720"/>
                </a:cxn>
                <a:cxn ang="0">
                  <a:pos x="161" y="785"/>
                </a:cxn>
                <a:cxn ang="0">
                  <a:pos x="44" y="734"/>
                </a:cxn>
                <a:cxn ang="0">
                  <a:pos x="0" y="603"/>
                </a:cxn>
                <a:cxn ang="0">
                  <a:pos x="0" y="567"/>
                </a:cxn>
                <a:cxn ang="0">
                  <a:pos x="7" y="523"/>
                </a:cxn>
                <a:cxn ang="0">
                  <a:pos x="36" y="407"/>
                </a:cxn>
                <a:cxn ang="0">
                  <a:pos x="73" y="284"/>
                </a:cxn>
                <a:cxn ang="0">
                  <a:pos x="102" y="145"/>
                </a:cxn>
                <a:cxn ang="0">
                  <a:pos x="117" y="109"/>
                </a:cxn>
                <a:cxn ang="0">
                  <a:pos x="117" y="80"/>
                </a:cxn>
                <a:cxn ang="0">
                  <a:pos x="124" y="65"/>
                </a:cxn>
                <a:cxn ang="0">
                  <a:pos x="109" y="58"/>
                </a:cxn>
                <a:cxn ang="0">
                  <a:pos x="66" y="51"/>
                </a:cxn>
                <a:cxn ang="0">
                  <a:pos x="51" y="51"/>
                </a:cxn>
                <a:cxn ang="0">
                  <a:pos x="36" y="36"/>
                </a:cxn>
                <a:cxn ang="0">
                  <a:pos x="44" y="15"/>
                </a:cxn>
                <a:cxn ang="0">
                  <a:pos x="58" y="15"/>
                </a:cxn>
                <a:cxn ang="0">
                  <a:pos x="109" y="7"/>
                </a:cxn>
                <a:cxn ang="0">
                  <a:pos x="212" y="0"/>
                </a:cxn>
              </a:cxnLst>
              <a:rect l="0" t="0" r="r" b="b"/>
              <a:pathLst>
                <a:path w="453" h="785">
                  <a:moveTo>
                    <a:pt x="278" y="313"/>
                  </a:moveTo>
                  <a:lnTo>
                    <a:pt x="219" y="334"/>
                  </a:lnTo>
                  <a:lnTo>
                    <a:pt x="146" y="385"/>
                  </a:lnTo>
                  <a:lnTo>
                    <a:pt x="139" y="400"/>
                  </a:lnTo>
                  <a:lnTo>
                    <a:pt x="131" y="407"/>
                  </a:lnTo>
                  <a:lnTo>
                    <a:pt x="124" y="414"/>
                  </a:lnTo>
                  <a:lnTo>
                    <a:pt x="124" y="422"/>
                  </a:lnTo>
                  <a:lnTo>
                    <a:pt x="117" y="436"/>
                  </a:lnTo>
                  <a:lnTo>
                    <a:pt x="102" y="516"/>
                  </a:lnTo>
                  <a:lnTo>
                    <a:pt x="87" y="567"/>
                  </a:lnTo>
                  <a:lnTo>
                    <a:pt x="80" y="611"/>
                  </a:lnTo>
                  <a:lnTo>
                    <a:pt x="80" y="640"/>
                  </a:lnTo>
                  <a:lnTo>
                    <a:pt x="80" y="669"/>
                  </a:lnTo>
                  <a:lnTo>
                    <a:pt x="87" y="698"/>
                  </a:lnTo>
                  <a:lnTo>
                    <a:pt x="102" y="720"/>
                  </a:lnTo>
                  <a:lnTo>
                    <a:pt x="117" y="741"/>
                  </a:lnTo>
                  <a:lnTo>
                    <a:pt x="139" y="749"/>
                  </a:lnTo>
                  <a:lnTo>
                    <a:pt x="161" y="756"/>
                  </a:lnTo>
                  <a:lnTo>
                    <a:pt x="161" y="756"/>
                  </a:lnTo>
                  <a:lnTo>
                    <a:pt x="219" y="741"/>
                  </a:lnTo>
                  <a:lnTo>
                    <a:pt x="270" y="698"/>
                  </a:lnTo>
                  <a:lnTo>
                    <a:pt x="307" y="647"/>
                  </a:lnTo>
                  <a:lnTo>
                    <a:pt x="329" y="589"/>
                  </a:lnTo>
                  <a:lnTo>
                    <a:pt x="343" y="523"/>
                  </a:lnTo>
                  <a:lnTo>
                    <a:pt x="358" y="465"/>
                  </a:lnTo>
                  <a:lnTo>
                    <a:pt x="365" y="422"/>
                  </a:lnTo>
                  <a:lnTo>
                    <a:pt x="358" y="385"/>
                  </a:lnTo>
                  <a:lnTo>
                    <a:pt x="351" y="356"/>
                  </a:lnTo>
                  <a:lnTo>
                    <a:pt x="336" y="342"/>
                  </a:lnTo>
                  <a:lnTo>
                    <a:pt x="321" y="327"/>
                  </a:lnTo>
                  <a:lnTo>
                    <a:pt x="299" y="313"/>
                  </a:lnTo>
                  <a:lnTo>
                    <a:pt x="278" y="313"/>
                  </a:lnTo>
                  <a:close/>
                  <a:moveTo>
                    <a:pt x="212" y="0"/>
                  </a:moveTo>
                  <a:lnTo>
                    <a:pt x="219" y="0"/>
                  </a:lnTo>
                  <a:lnTo>
                    <a:pt x="226" y="7"/>
                  </a:lnTo>
                  <a:lnTo>
                    <a:pt x="226" y="15"/>
                  </a:lnTo>
                  <a:lnTo>
                    <a:pt x="226" y="22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146" y="342"/>
                  </a:lnTo>
                  <a:lnTo>
                    <a:pt x="182" y="313"/>
                  </a:lnTo>
                  <a:lnTo>
                    <a:pt x="226" y="291"/>
                  </a:lnTo>
                  <a:lnTo>
                    <a:pt x="285" y="284"/>
                  </a:lnTo>
                  <a:lnTo>
                    <a:pt x="336" y="291"/>
                  </a:lnTo>
                  <a:lnTo>
                    <a:pt x="380" y="313"/>
                  </a:lnTo>
                  <a:lnTo>
                    <a:pt x="416" y="349"/>
                  </a:lnTo>
                  <a:lnTo>
                    <a:pt x="446" y="400"/>
                  </a:lnTo>
                  <a:lnTo>
                    <a:pt x="453" y="465"/>
                  </a:lnTo>
                  <a:lnTo>
                    <a:pt x="438" y="567"/>
                  </a:lnTo>
                  <a:lnTo>
                    <a:pt x="394" y="647"/>
                  </a:lnTo>
                  <a:lnTo>
                    <a:pt x="329" y="720"/>
                  </a:lnTo>
                  <a:lnTo>
                    <a:pt x="248" y="770"/>
                  </a:lnTo>
                  <a:lnTo>
                    <a:pt x="161" y="785"/>
                  </a:lnTo>
                  <a:lnTo>
                    <a:pt x="102" y="770"/>
                  </a:lnTo>
                  <a:lnTo>
                    <a:pt x="44" y="734"/>
                  </a:lnTo>
                  <a:lnTo>
                    <a:pt x="14" y="676"/>
                  </a:lnTo>
                  <a:lnTo>
                    <a:pt x="0" y="603"/>
                  </a:lnTo>
                  <a:lnTo>
                    <a:pt x="0" y="589"/>
                  </a:lnTo>
                  <a:lnTo>
                    <a:pt x="0" y="567"/>
                  </a:lnTo>
                  <a:lnTo>
                    <a:pt x="7" y="545"/>
                  </a:lnTo>
                  <a:lnTo>
                    <a:pt x="7" y="523"/>
                  </a:lnTo>
                  <a:lnTo>
                    <a:pt x="22" y="472"/>
                  </a:lnTo>
                  <a:lnTo>
                    <a:pt x="36" y="407"/>
                  </a:lnTo>
                  <a:lnTo>
                    <a:pt x="58" y="342"/>
                  </a:lnTo>
                  <a:lnTo>
                    <a:pt x="73" y="284"/>
                  </a:lnTo>
                  <a:lnTo>
                    <a:pt x="80" y="247"/>
                  </a:lnTo>
                  <a:lnTo>
                    <a:pt x="102" y="145"/>
                  </a:lnTo>
                  <a:lnTo>
                    <a:pt x="109" y="131"/>
                  </a:lnTo>
                  <a:lnTo>
                    <a:pt x="117" y="109"/>
                  </a:lnTo>
                  <a:lnTo>
                    <a:pt x="117" y="95"/>
                  </a:lnTo>
                  <a:lnTo>
                    <a:pt x="117" y="80"/>
                  </a:lnTo>
                  <a:lnTo>
                    <a:pt x="124" y="73"/>
                  </a:lnTo>
                  <a:lnTo>
                    <a:pt x="124" y="65"/>
                  </a:lnTo>
                  <a:lnTo>
                    <a:pt x="117" y="58"/>
                  </a:lnTo>
                  <a:lnTo>
                    <a:pt x="109" y="58"/>
                  </a:lnTo>
                  <a:lnTo>
                    <a:pt x="95" y="51"/>
                  </a:lnTo>
                  <a:lnTo>
                    <a:pt x="66" y="51"/>
                  </a:lnTo>
                  <a:lnTo>
                    <a:pt x="58" y="51"/>
                  </a:lnTo>
                  <a:lnTo>
                    <a:pt x="51" y="51"/>
                  </a:lnTo>
                  <a:lnTo>
                    <a:pt x="44" y="44"/>
                  </a:lnTo>
                  <a:lnTo>
                    <a:pt x="36" y="36"/>
                  </a:lnTo>
                  <a:lnTo>
                    <a:pt x="44" y="22"/>
                  </a:lnTo>
                  <a:lnTo>
                    <a:pt x="44" y="15"/>
                  </a:lnTo>
                  <a:lnTo>
                    <a:pt x="51" y="15"/>
                  </a:lnTo>
                  <a:lnTo>
                    <a:pt x="58" y="15"/>
                  </a:lnTo>
                  <a:lnTo>
                    <a:pt x="66" y="7"/>
                  </a:lnTo>
                  <a:lnTo>
                    <a:pt x="109" y="7"/>
                  </a:lnTo>
                  <a:lnTo>
                    <a:pt x="168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6"/>
            <p:cNvSpPr>
              <a:spLocks noEditPoints="1"/>
            </p:cNvSpPr>
            <p:nvPr/>
          </p:nvSpPr>
          <p:spPr bwMode="auto">
            <a:xfrm>
              <a:off x="5346" y="5130"/>
              <a:ext cx="168" cy="683"/>
            </a:xfrm>
            <a:custGeom>
              <a:avLst/>
              <a:gdLst/>
              <a:ahLst/>
              <a:cxnLst>
                <a:cxn ang="0">
                  <a:pos x="87" y="516"/>
                </a:cxn>
                <a:cxn ang="0">
                  <a:pos x="109" y="523"/>
                </a:cxn>
                <a:cxn ang="0">
                  <a:pos x="139" y="531"/>
                </a:cxn>
                <a:cxn ang="0">
                  <a:pos x="153" y="552"/>
                </a:cxn>
                <a:cxn ang="0">
                  <a:pos x="168" y="574"/>
                </a:cxn>
                <a:cxn ang="0">
                  <a:pos x="168" y="596"/>
                </a:cxn>
                <a:cxn ang="0">
                  <a:pos x="168" y="596"/>
                </a:cxn>
                <a:cxn ang="0">
                  <a:pos x="168" y="625"/>
                </a:cxn>
                <a:cxn ang="0">
                  <a:pos x="153" y="647"/>
                </a:cxn>
                <a:cxn ang="0">
                  <a:pos x="139" y="669"/>
                </a:cxn>
                <a:cxn ang="0">
                  <a:pos x="109" y="676"/>
                </a:cxn>
                <a:cxn ang="0">
                  <a:pos x="87" y="683"/>
                </a:cxn>
                <a:cxn ang="0">
                  <a:pos x="58" y="676"/>
                </a:cxn>
                <a:cxn ang="0">
                  <a:pos x="36" y="669"/>
                </a:cxn>
                <a:cxn ang="0">
                  <a:pos x="22" y="647"/>
                </a:cxn>
                <a:cxn ang="0">
                  <a:pos x="7" y="625"/>
                </a:cxn>
                <a:cxn ang="0">
                  <a:pos x="0" y="596"/>
                </a:cxn>
                <a:cxn ang="0">
                  <a:pos x="7" y="574"/>
                </a:cxn>
                <a:cxn ang="0">
                  <a:pos x="22" y="552"/>
                </a:cxn>
                <a:cxn ang="0">
                  <a:pos x="36" y="531"/>
                </a:cxn>
                <a:cxn ang="0">
                  <a:pos x="58" y="523"/>
                </a:cxn>
                <a:cxn ang="0">
                  <a:pos x="87" y="516"/>
                </a:cxn>
                <a:cxn ang="0">
                  <a:pos x="87" y="0"/>
                </a:cxn>
                <a:cxn ang="0">
                  <a:pos x="109" y="7"/>
                </a:cxn>
                <a:cxn ang="0">
                  <a:pos x="139" y="22"/>
                </a:cxn>
                <a:cxn ang="0">
                  <a:pos x="153" y="36"/>
                </a:cxn>
                <a:cxn ang="0">
                  <a:pos x="168" y="58"/>
                </a:cxn>
                <a:cxn ang="0">
                  <a:pos x="168" y="87"/>
                </a:cxn>
                <a:cxn ang="0">
                  <a:pos x="168" y="87"/>
                </a:cxn>
                <a:cxn ang="0">
                  <a:pos x="168" y="116"/>
                </a:cxn>
                <a:cxn ang="0">
                  <a:pos x="153" y="138"/>
                </a:cxn>
                <a:cxn ang="0">
                  <a:pos x="139" y="153"/>
                </a:cxn>
                <a:cxn ang="0">
                  <a:pos x="109" y="167"/>
                </a:cxn>
                <a:cxn ang="0">
                  <a:pos x="87" y="167"/>
                </a:cxn>
                <a:cxn ang="0">
                  <a:pos x="58" y="167"/>
                </a:cxn>
                <a:cxn ang="0">
                  <a:pos x="36" y="153"/>
                </a:cxn>
                <a:cxn ang="0">
                  <a:pos x="22" y="138"/>
                </a:cxn>
                <a:cxn ang="0">
                  <a:pos x="7" y="116"/>
                </a:cxn>
                <a:cxn ang="0">
                  <a:pos x="0" y="87"/>
                </a:cxn>
                <a:cxn ang="0">
                  <a:pos x="7" y="58"/>
                </a:cxn>
                <a:cxn ang="0">
                  <a:pos x="22" y="36"/>
                </a:cxn>
                <a:cxn ang="0">
                  <a:pos x="36" y="22"/>
                </a:cxn>
                <a:cxn ang="0">
                  <a:pos x="58" y="7"/>
                </a:cxn>
                <a:cxn ang="0">
                  <a:pos x="87" y="0"/>
                </a:cxn>
              </a:cxnLst>
              <a:rect l="0" t="0" r="r" b="b"/>
              <a:pathLst>
                <a:path w="168" h="683">
                  <a:moveTo>
                    <a:pt x="87" y="516"/>
                  </a:moveTo>
                  <a:lnTo>
                    <a:pt x="109" y="523"/>
                  </a:lnTo>
                  <a:lnTo>
                    <a:pt x="139" y="531"/>
                  </a:lnTo>
                  <a:lnTo>
                    <a:pt x="153" y="552"/>
                  </a:lnTo>
                  <a:lnTo>
                    <a:pt x="168" y="574"/>
                  </a:lnTo>
                  <a:lnTo>
                    <a:pt x="168" y="596"/>
                  </a:lnTo>
                  <a:lnTo>
                    <a:pt x="168" y="596"/>
                  </a:lnTo>
                  <a:lnTo>
                    <a:pt x="168" y="625"/>
                  </a:lnTo>
                  <a:lnTo>
                    <a:pt x="153" y="647"/>
                  </a:lnTo>
                  <a:lnTo>
                    <a:pt x="139" y="669"/>
                  </a:lnTo>
                  <a:lnTo>
                    <a:pt x="109" y="676"/>
                  </a:lnTo>
                  <a:lnTo>
                    <a:pt x="87" y="683"/>
                  </a:lnTo>
                  <a:lnTo>
                    <a:pt x="58" y="676"/>
                  </a:lnTo>
                  <a:lnTo>
                    <a:pt x="36" y="669"/>
                  </a:lnTo>
                  <a:lnTo>
                    <a:pt x="22" y="647"/>
                  </a:lnTo>
                  <a:lnTo>
                    <a:pt x="7" y="625"/>
                  </a:lnTo>
                  <a:lnTo>
                    <a:pt x="0" y="596"/>
                  </a:lnTo>
                  <a:lnTo>
                    <a:pt x="7" y="574"/>
                  </a:lnTo>
                  <a:lnTo>
                    <a:pt x="22" y="552"/>
                  </a:lnTo>
                  <a:lnTo>
                    <a:pt x="36" y="531"/>
                  </a:lnTo>
                  <a:lnTo>
                    <a:pt x="58" y="523"/>
                  </a:lnTo>
                  <a:lnTo>
                    <a:pt x="87" y="516"/>
                  </a:lnTo>
                  <a:close/>
                  <a:moveTo>
                    <a:pt x="87" y="0"/>
                  </a:moveTo>
                  <a:lnTo>
                    <a:pt x="109" y="7"/>
                  </a:lnTo>
                  <a:lnTo>
                    <a:pt x="139" y="22"/>
                  </a:lnTo>
                  <a:lnTo>
                    <a:pt x="153" y="36"/>
                  </a:lnTo>
                  <a:lnTo>
                    <a:pt x="168" y="58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116"/>
                  </a:lnTo>
                  <a:lnTo>
                    <a:pt x="153" y="138"/>
                  </a:lnTo>
                  <a:lnTo>
                    <a:pt x="139" y="153"/>
                  </a:lnTo>
                  <a:lnTo>
                    <a:pt x="109" y="167"/>
                  </a:lnTo>
                  <a:lnTo>
                    <a:pt x="87" y="167"/>
                  </a:lnTo>
                  <a:lnTo>
                    <a:pt x="58" y="167"/>
                  </a:lnTo>
                  <a:lnTo>
                    <a:pt x="36" y="153"/>
                  </a:lnTo>
                  <a:lnTo>
                    <a:pt x="22" y="138"/>
                  </a:lnTo>
                  <a:lnTo>
                    <a:pt x="7" y="116"/>
                  </a:lnTo>
                  <a:lnTo>
                    <a:pt x="0" y="87"/>
                  </a:lnTo>
                  <a:lnTo>
                    <a:pt x="7" y="58"/>
                  </a:lnTo>
                  <a:lnTo>
                    <a:pt x="22" y="36"/>
                  </a:lnTo>
                  <a:lnTo>
                    <a:pt x="36" y="22"/>
                  </a:lnTo>
                  <a:lnTo>
                    <a:pt x="58" y="7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7"/>
            <p:cNvSpPr>
              <a:spLocks noEditPoints="1"/>
            </p:cNvSpPr>
            <p:nvPr/>
          </p:nvSpPr>
          <p:spPr bwMode="auto">
            <a:xfrm>
              <a:off x="5740" y="5232"/>
              <a:ext cx="1060" cy="370"/>
            </a:xfrm>
            <a:custGeom>
              <a:avLst/>
              <a:gdLst/>
              <a:ahLst/>
              <a:cxnLst>
                <a:cxn ang="0">
                  <a:pos x="52" y="305"/>
                </a:cxn>
                <a:cxn ang="0">
                  <a:pos x="1002" y="305"/>
                </a:cxn>
                <a:cxn ang="0">
                  <a:pos x="1016" y="305"/>
                </a:cxn>
                <a:cxn ang="0">
                  <a:pos x="1031" y="312"/>
                </a:cxn>
                <a:cxn ang="0">
                  <a:pos x="1038" y="312"/>
                </a:cxn>
                <a:cxn ang="0">
                  <a:pos x="1046" y="320"/>
                </a:cxn>
                <a:cxn ang="0">
                  <a:pos x="1053" y="327"/>
                </a:cxn>
                <a:cxn ang="0">
                  <a:pos x="1060" y="341"/>
                </a:cxn>
                <a:cxn ang="0">
                  <a:pos x="1053" y="356"/>
                </a:cxn>
                <a:cxn ang="0">
                  <a:pos x="1046" y="363"/>
                </a:cxn>
                <a:cxn ang="0">
                  <a:pos x="1031" y="370"/>
                </a:cxn>
                <a:cxn ang="0">
                  <a:pos x="1016" y="370"/>
                </a:cxn>
                <a:cxn ang="0">
                  <a:pos x="1002" y="370"/>
                </a:cxn>
                <a:cxn ang="0">
                  <a:pos x="52" y="370"/>
                </a:cxn>
                <a:cxn ang="0">
                  <a:pos x="37" y="370"/>
                </a:cxn>
                <a:cxn ang="0">
                  <a:pos x="22" y="370"/>
                </a:cxn>
                <a:cxn ang="0">
                  <a:pos x="15" y="363"/>
                </a:cxn>
                <a:cxn ang="0">
                  <a:pos x="8" y="356"/>
                </a:cxn>
                <a:cxn ang="0">
                  <a:pos x="0" y="341"/>
                </a:cxn>
                <a:cxn ang="0">
                  <a:pos x="0" y="327"/>
                </a:cxn>
                <a:cxn ang="0">
                  <a:pos x="8" y="320"/>
                </a:cxn>
                <a:cxn ang="0">
                  <a:pos x="22" y="312"/>
                </a:cxn>
                <a:cxn ang="0">
                  <a:pos x="30" y="312"/>
                </a:cxn>
                <a:cxn ang="0">
                  <a:pos x="44" y="305"/>
                </a:cxn>
                <a:cxn ang="0">
                  <a:pos x="52" y="305"/>
                </a:cxn>
                <a:cxn ang="0">
                  <a:pos x="52" y="0"/>
                </a:cxn>
                <a:cxn ang="0">
                  <a:pos x="1002" y="0"/>
                </a:cxn>
                <a:cxn ang="0">
                  <a:pos x="1016" y="0"/>
                </a:cxn>
                <a:cxn ang="0">
                  <a:pos x="1031" y="7"/>
                </a:cxn>
                <a:cxn ang="0">
                  <a:pos x="1046" y="7"/>
                </a:cxn>
                <a:cxn ang="0">
                  <a:pos x="1053" y="22"/>
                </a:cxn>
                <a:cxn ang="0">
                  <a:pos x="1060" y="36"/>
                </a:cxn>
                <a:cxn ang="0">
                  <a:pos x="1053" y="43"/>
                </a:cxn>
                <a:cxn ang="0">
                  <a:pos x="1046" y="58"/>
                </a:cxn>
                <a:cxn ang="0">
                  <a:pos x="1038" y="58"/>
                </a:cxn>
                <a:cxn ang="0">
                  <a:pos x="1031" y="65"/>
                </a:cxn>
                <a:cxn ang="0">
                  <a:pos x="1016" y="65"/>
                </a:cxn>
                <a:cxn ang="0">
                  <a:pos x="1002" y="65"/>
                </a:cxn>
                <a:cxn ang="0">
                  <a:pos x="52" y="65"/>
                </a:cxn>
                <a:cxn ang="0">
                  <a:pos x="44" y="65"/>
                </a:cxn>
                <a:cxn ang="0">
                  <a:pos x="30" y="65"/>
                </a:cxn>
                <a:cxn ang="0">
                  <a:pos x="22" y="58"/>
                </a:cxn>
                <a:cxn ang="0">
                  <a:pos x="8" y="58"/>
                </a:cxn>
                <a:cxn ang="0">
                  <a:pos x="0" y="43"/>
                </a:cxn>
                <a:cxn ang="0">
                  <a:pos x="0" y="36"/>
                </a:cxn>
                <a:cxn ang="0">
                  <a:pos x="8" y="22"/>
                </a:cxn>
                <a:cxn ang="0">
                  <a:pos x="15" y="7"/>
                </a:cxn>
                <a:cxn ang="0">
                  <a:pos x="22" y="7"/>
                </a:cxn>
                <a:cxn ang="0">
                  <a:pos x="37" y="0"/>
                </a:cxn>
                <a:cxn ang="0">
                  <a:pos x="52" y="0"/>
                </a:cxn>
              </a:cxnLst>
              <a:rect l="0" t="0" r="r" b="b"/>
              <a:pathLst>
                <a:path w="1060" h="370">
                  <a:moveTo>
                    <a:pt x="52" y="305"/>
                  </a:moveTo>
                  <a:lnTo>
                    <a:pt x="1002" y="305"/>
                  </a:lnTo>
                  <a:lnTo>
                    <a:pt x="1016" y="305"/>
                  </a:lnTo>
                  <a:lnTo>
                    <a:pt x="1031" y="312"/>
                  </a:lnTo>
                  <a:lnTo>
                    <a:pt x="1038" y="312"/>
                  </a:lnTo>
                  <a:lnTo>
                    <a:pt x="1046" y="320"/>
                  </a:lnTo>
                  <a:lnTo>
                    <a:pt x="1053" y="327"/>
                  </a:lnTo>
                  <a:lnTo>
                    <a:pt x="1060" y="341"/>
                  </a:lnTo>
                  <a:lnTo>
                    <a:pt x="1053" y="356"/>
                  </a:lnTo>
                  <a:lnTo>
                    <a:pt x="1046" y="363"/>
                  </a:lnTo>
                  <a:lnTo>
                    <a:pt x="1031" y="370"/>
                  </a:lnTo>
                  <a:lnTo>
                    <a:pt x="1016" y="370"/>
                  </a:lnTo>
                  <a:lnTo>
                    <a:pt x="1002" y="370"/>
                  </a:lnTo>
                  <a:lnTo>
                    <a:pt x="52" y="370"/>
                  </a:lnTo>
                  <a:lnTo>
                    <a:pt x="37" y="370"/>
                  </a:lnTo>
                  <a:lnTo>
                    <a:pt x="22" y="370"/>
                  </a:lnTo>
                  <a:lnTo>
                    <a:pt x="15" y="363"/>
                  </a:lnTo>
                  <a:lnTo>
                    <a:pt x="8" y="356"/>
                  </a:lnTo>
                  <a:lnTo>
                    <a:pt x="0" y="341"/>
                  </a:lnTo>
                  <a:lnTo>
                    <a:pt x="0" y="327"/>
                  </a:lnTo>
                  <a:lnTo>
                    <a:pt x="8" y="320"/>
                  </a:lnTo>
                  <a:lnTo>
                    <a:pt x="22" y="312"/>
                  </a:lnTo>
                  <a:lnTo>
                    <a:pt x="30" y="312"/>
                  </a:lnTo>
                  <a:lnTo>
                    <a:pt x="44" y="305"/>
                  </a:lnTo>
                  <a:lnTo>
                    <a:pt x="52" y="305"/>
                  </a:lnTo>
                  <a:close/>
                  <a:moveTo>
                    <a:pt x="52" y="0"/>
                  </a:moveTo>
                  <a:lnTo>
                    <a:pt x="1002" y="0"/>
                  </a:lnTo>
                  <a:lnTo>
                    <a:pt x="1016" y="0"/>
                  </a:lnTo>
                  <a:lnTo>
                    <a:pt x="1031" y="7"/>
                  </a:lnTo>
                  <a:lnTo>
                    <a:pt x="1046" y="7"/>
                  </a:lnTo>
                  <a:lnTo>
                    <a:pt x="1053" y="22"/>
                  </a:lnTo>
                  <a:lnTo>
                    <a:pt x="1060" y="36"/>
                  </a:lnTo>
                  <a:lnTo>
                    <a:pt x="1053" y="43"/>
                  </a:lnTo>
                  <a:lnTo>
                    <a:pt x="1046" y="58"/>
                  </a:lnTo>
                  <a:lnTo>
                    <a:pt x="1038" y="58"/>
                  </a:lnTo>
                  <a:lnTo>
                    <a:pt x="1031" y="65"/>
                  </a:lnTo>
                  <a:lnTo>
                    <a:pt x="1016" y="65"/>
                  </a:lnTo>
                  <a:lnTo>
                    <a:pt x="1002" y="65"/>
                  </a:lnTo>
                  <a:lnTo>
                    <a:pt x="52" y="65"/>
                  </a:lnTo>
                  <a:lnTo>
                    <a:pt x="44" y="65"/>
                  </a:lnTo>
                  <a:lnTo>
                    <a:pt x="30" y="65"/>
                  </a:lnTo>
                  <a:lnTo>
                    <a:pt x="22" y="58"/>
                  </a:lnTo>
                  <a:lnTo>
                    <a:pt x="8" y="58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8" y="22"/>
                  </a:lnTo>
                  <a:lnTo>
                    <a:pt x="15" y="7"/>
                  </a:lnTo>
                  <a:lnTo>
                    <a:pt x="22" y="7"/>
                  </a:lnTo>
                  <a:lnTo>
                    <a:pt x="37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8"/>
            <p:cNvSpPr>
              <a:spLocks/>
            </p:cNvSpPr>
            <p:nvPr/>
          </p:nvSpPr>
          <p:spPr bwMode="auto">
            <a:xfrm>
              <a:off x="7568" y="3044"/>
              <a:ext cx="818" cy="4731"/>
            </a:xfrm>
            <a:custGeom>
              <a:avLst/>
              <a:gdLst/>
              <a:ahLst/>
              <a:cxnLst>
                <a:cxn ang="0">
                  <a:pos x="804" y="0"/>
                </a:cxn>
                <a:cxn ang="0">
                  <a:pos x="818" y="15"/>
                </a:cxn>
                <a:cxn ang="0">
                  <a:pos x="818" y="51"/>
                </a:cxn>
                <a:cxn ang="0">
                  <a:pos x="811" y="66"/>
                </a:cxn>
                <a:cxn ang="0">
                  <a:pos x="701" y="146"/>
                </a:cxn>
                <a:cxn ang="0">
                  <a:pos x="562" y="313"/>
                </a:cxn>
                <a:cxn ang="0">
                  <a:pos x="497" y="473"/>
                </a:cxn>
                <a:cxn ang="0">
                  <a:pos x="489" y="560"/>
                </a:cxn>
                <a:cxn ang="0">
                  <a:pos x="489" y="691"/>
                </a:cxn>
                <a:cxn ang="0">
                  <a:pos x="460" y="1933"/>
                </a:cxn>
                <a:cxn ang="0">
                  <a:pos x="343" y="2159"/>
                </a:cxn>
                <a:cxn ang="0">
                  <a:pos x="175" y="2311"/>
                </a:cxn>
                <a:cxn ang="0">
                  <a:pos x="212" y="2442"/>
                </a:cxn>
                <a:cxn ang="0">
                  <a:pos x="394" y="2646"/>
                </a:cxn>
                <a:cxn ang="0">
                  <a:pos x="475" y="2856"/>
                </a:cxn>
                <a:cxn ang="0">
                  <a:pos x="489" y="2944"/>
                </a:cxn>
                <a:cxn ang="0">
                  <a:pos x="489" y="4164"/>
                </a:cxn>
                <a:cxn ang="0">
                  <a:pos x="489" y="4186"/>
                </a:cxn>
                <a:cxn ang="0">
                  <a:pos x="497" y="4223"/>
                </a:cxn>
                <a:cxn ang="0">
                  <a:pos x="577" y="4448"/>
                </a:cxn>
                <a:cxn ang="0">
                  <a:pos x="709" y="4586"/>
                </a:cxn>
                <a:cxn ang="0">
                  <a:pos x="811" y="4659"/>
                </a:cxn>
                <a:cxn ang="0">
                  <a:pos x="818" y="4666"/>
                </a:cxn>
                <a:cxn ang="0">
                  <a:pos x="818" y="4695"/>
                </a:cxn>
                <a:cxn ang="0">
                  <a:pos x="818" y="4724"/>
                </a:cxn>
                <a:cxn ang="0">
                  <a:pos x="782" y="4731"/>
                </a:cxn>
                <a:cxn ang="0">
                  <a:pos x="760" y="4731"/>
                </a:cxn>
                <a:cxn ang="0">
                  <a:pos x="738" y="4724"/>
                </a:cxn>
                <a:cxn ang="0">
                  <a:pos x="584" y="4622"/>
                </a:cxn>
                <a:cxn ang="0">
                  <a:pos x="409" y="4419"/>
                </a:cxn>
                <a:cxn ang="0">
                  <a:pos x="336" y="4230"/>
                </a:cxn>
                <a:cxn ang="0">
                  <a:pos x="329" y="2944"/>
                </a:cxn>
                <a:cxn ang="0">
                  <a:pos x="329" y="2922"/>
                </a:cxn>
                <a:cxn ang="0">
                  <a:pos x="329" y="2893"/>
                </a:cxn>
                <a:cxn ang="0">
                  <a:pos x="241" y="2631"/>
                </a:cxn>
                <a:cxn ang="0">
                  <a:pos x="95" y="2464"/>
                </a:cxn>
                <a:cxn ang="0">
                  <a:pos x="7" y="2399"/>
                </a:cxn>
                <a:cxn ang="0">
                  <a:pos x="0" y="2384"/>
                </a:cxn>
                <a:cxn ang="0">
                  <a:pos x="0" y="2348"/>
                </a:cxn>
                <a:cxn ang="0">
                  <a:pos x="7" y="2333"/>
                </a:cxn>
                <a:cxn ang="0">
                  <a:pos x="95" y="2268"/>
                </a:cxn>
                <a:cxn ang="0">
                  <a:pos x="248" y="2086"/>
                </a:cxn>
                <a:cxn ang="0">
                  <a:pos x="321" y="1875"/>
                </a:cxn>
                <a:cxn ang="0">
                  <a:pos x="329" y="1694"/>
                </a:cxn>
                <a:cxn ang="0">
                  <a:pos x="336" y="538"/>
                </a:cxn>
                <a:cxn ang="0">
                  <a:pos x="365" y="400"/>
                </a:cxn>
                <a:cxn ang="0">
                  <a:pos x="482" y="211"/>
                </a:cxn>
                <a:cxn ang="0">
                  <a:pos x="709" y="22"/>
                </a:cxn>
                <a:cxn ang="0">
                  <a:pos x="745" y="8"/>
                </a:cxn>
                <a:cxn ang="0">
                  <a:pos x="760" y="0"/>
                </a:cxn>
                <a:cxn ang="0">
                  <a:pos x="782" y="0"/>
                </a:cxn>
              </a:cxnLst>
              <a:rect l="0" t="0" r="r" b="b"/>
              <a:pathLst>
                <a:path w="818" h="4731">
                  <a:moveTo>
                    <a:pt x="782" y="0"/>
                  </a:moveTo>
                  <a:lnTo>
                    <a:pt x="804" y="0"/>
                  </a:lnTo>
                  <a:lnTo>
                    <a:pt x="818" y="8"/>
                  </a:lnTo>
                  <a:lnTo>
                    <a:pt x="818" y="15"/>
                  </a:lnTo>
                  <a:lnTo>
                    <a:pt x="818" y="37"/>
                  </a:lnTo>
                  <a:lnTo>
                    <a:pt x="818" y="51"/>
                  </a:lnTo>
                  <a:lnTo>
                    <a:pt x="818" y="66"/>
                  </a:lnTo>
                  <a:lnTo>
                    <a:pt x="811" y="66"/>
                  </a:lnTo>
                  <a:lnTo>
                    <a:pt x="804" y="73"/>
                  </a:lnTo>
                  <a:lnTo>
                    <a:pt x="701" y="146"/>
                  </a:lnTo>
                  <a:lnTo>
                    <a:pt x="621" y="233"/>
                  </a:lnTo>
                  <a:lnTo>
                    <a:pt x="562" y="313"/>
                  </a:lnTo>
                  <a:lnTo>
                    <a:pt x="526" y="393"/>
                  </a:lnTo>
                  <a:lnTo>
                    <a:pt x="497" y="473"/>
                  </a:lnTo>
                  <a:lnTo>
                    <a:pt x="489" y="516"/>
                  </a:lnTo>
                  <a:lnTo>
                    <a:pt x="489" y="560"/>
                  </a:lnTo>
                  <a:lnTo>
                    <a:pt x="489" y="611"/>
                  </a:lnTo>
                  <a:lnTo>
                    <a:pt x="489" y="691"/>
                  </a:lnTo>
                  <a:lnTo>
                    <a:pt x="489" y="1795"/>
                  </a:lnTo>
                  <a:lnTo>
                    <a:pt x="460" y="1933"/>
                  </a:lnTo>
                  <a:lnTo>
                    <a:pt x="416" y="2057"/>
                  </a:lnTo>
                  <a:lnTo>
                    <a:pt x="343" y="2159"/>
                  </a:lnTo>
                  <a:lnTo>
                    <a:pt x="263" y="2246"/>
                  </a:lnTo>
                  <a:lnTo>
                    <a:pt x="175" y="2311"/>
                  </a:lnTo>
                  <a:lnTo>
                    <a:pt x="87" y="2362"/>
                  </a:lnTo>
                  <a:lnTo>
                    <a:pt x="212" y="2442"/>
                  </a:lnTo>
                  <a:lnTo>
                    <a:pt x="314" y="2537"/>
                  </a:lnTo>
                  <a:lnTo>
                    <a:pt x="394" y="2646"/>
                  </a:lnTo>
                  <a:lnTo>
                    <a:pt x="445" y="2747"/>
                  </a:lnTo>
                  <a:lnTo>
                    <a:pt x="475" y="2856"/>
                  </a:lnTo>
                  <a:lnTo>
                    <a:pt x="489" y="2944"/>
                  </a:lnTo>
                  <a:lnTo>
                    <a:pt x="489" y="2944"/>
                  </a:lnTo>
                  <a:lnTo>
                    <a:pt x="489" y="4157"/>
                  </a:lnTo>
                  <a:lnTo>
                    <a:pt x="489" y="4164"/>
                  </a:lnTo>
                  <a:lnTo>
                    <a:pt x="489" y="4172"/>
                  </a:lnTo>
                  <a:lnTo>
                    <a:pt x="489" y="4186"/>
                  </a:lnTo>
                  <a:lnTo>
                    <a:pt x="489" y="4201"/>
                  </a:lnTo>
                  <a:lnTo>
                    <a:pt x="497" y="4223"/>
                  </a:lnTo>
                  <a:lnTo>
                    <a:pt x="526" y="4346"/>
                  </a:lnTo>
                  <a:lnTo>
                    <a:pt x="577" y="4448"/>
                  </a:lnTo>
                  <a:lnTo>
                    <a:pt x="643" y="4528"/>
                  </a:lnTo>
                  <a:lnTo>
                    <a:pt x="709" y="4586"/>
                  </a:lnTo>
                  <a:lnTo>
                    <a:pt x="767" y="4630"/>
                  </a:lnTo>
                  <a:lnTo>
                    <a:pt x="811" y="4659"/>
                  </a:lnTo>
                  <a:lnTo>
                    <a:pt x="818" y="4666"/>
                  </a:lnTo>
                  <a:lnTo>
                    <a:pt x="818" y="4666"/>
                  </a:lnTo>
                  <a:lnTo>
                    <a:pt x="818" y="4680"/>
                  </a:lnTo>
                  <a:lnTo>
                    <a:pt x="818" y="4695"/>
                  </a:lnTo>
                  <a:lnTo>
                    <a:pt x="818" y="4717"/>
                  </a:lnTo>
                  <a:lnTo>
                    <a:pt x="818" y="4724"/>
                  </a:lnTo>
                  <a:lnTo>
                    <a:pt x="804" y="4731"/>
                  </a:lnTo>
                  <a:lnTo>
                    <a:pt x="782" y="4731"/>
                  </a:lnTo>
                  <a:lnTo>
                    <a:pt x="767" y="4731"/>
                  </a:lnTo>
                  <a:lnTo>
                    <a:pt x="760" y="4731"/>
                  </a:lnTo>
                  <a:lnTo>
                    <a:pt x="752" y="4724"/>
                  </a:lnTo>
                  <a:lnTo>
                    <a:pt x="738" y="4724"/>
                  </a:lnTo>
                  <a:lnTo>
                    <a:pt x="716" y="4710"/>
                  </a:lnTo>
                  <a:lnTo>
                    <a:pt x="584" y="4622"/>
                  </a:lnTo>
                  <a:lnTo>
                    <a:pt x="482" y="4521"/>
                  </a:lnTo>
                  <a:lnTo>
                    <a:pt x="409" y="4419"/>
                  </a:lnTo>
                  <a:lnTo>
                    <a:pt x="365" y="4324"/>
                  </a:lnTo>
                  <a:lnTo>
                    <a:pt x="336" y="4230"/>
                  </a:lnTo>
                  <a:lnTo>
                    <a:pt x="329" y="4157"/>
                  </a:lnTo>
                  <a:lnTo>
                    <a:pt x="329" y="2944"/>
                  </a:lnTo>
                  <a:lnTo>
                    <a:pt x="329" y="2936"/>
                  </a:lnTo>
                  <a:lnTo>
                    <a:pt x="329" y="2922"/>
                  </a:lnTo>
                  <a:lnTo>
                    <a:pt x="329" y="2907"/>
                  </a:lnTo>
                  <a:lnTo>
                    <a:pt x="329" y="2893"/>
                  </a:lnTo>
                  <a:lnTo>
                    <a:pt x="292" y="2747"/>
                  </a:lnTo>
                  <a:lnTo>
                    <a:pt x="241" y="2631"/>
                  </a:lnTo>
                  <a:lnTo>
                    <a:pt x="175" y="2537"/>
                  </a:lnTo>
                  <a:lnTo>
                    <a:pt x="95" y="2464"/>
                  </a:lnTo>
                  <a:lnTo>
                    <a:pt x="14" y="2406"/>
                  </a:lnTo>
                  <a:lnTo>
                    <a:pt x="7" y="2399"/>
                  </a:lnTo>
                  <a:lnTo>
                    <a:pt x="0" y="2391"/>
                  </a:lnTo>
                  <a:lnTo>
                    <a:pt x="0" y="2384"/>
                  </a:lnTo>
                  <a:lnTo>
                    <a:pt x="0" y="2362"/>
                  </a:lnTo>
                  <a:lnTo>
                    <a:pt x="0" y="2348"/>
                  </a:lnTo>
                  <a:lnTo>
                    <a:pt x="0" y="2333"/>
                  </a:lnTo>
                  <a:lnTo>
                    <a:pt x="7" y="2333"/>
                  </a:lnTo>
                  <a:lnTo>
                    <a:pt x="22" y="2319"/>
                  </a:lnTo>
                  <a:lnTo>
                    <a:pt x="95" y="2268"/>
                  </a:lnTo>
                  <a:lnTo>
                    <a:pt x="175" y="2195"/>
                  </a:lnTo>
                  <a:lnTo>
                    <a:pt x="248" y="2086"/>
                  </a:lnTo>
                  <a:lnTo>
                    <a:pt x="299" y="1977"/>
                  </a:lnTo>
                  <a:lnTo>
                    <a:pt x="321" y="1875"/>
                  </a:lnTo>
                  <a:lnTo>
                    <a:pt x="329" y="1781"/>
                  </a:lnTo>
                  <a:lnTo>
                    <a:pt x="329" y="1694"/>
                  </a:lnTo>
                  <a:lnTo>
                    <a:pt x="329" y="574"/>
                  </a:lnTo>
                  <a:lnTo>
                    <a:pt x="336" y="538"/>
                  </a:lnTo>
                  <a:lnTo>
                    <a:pt x="343" y="473"/>
                  </a:lnTo>
                  <a:lnTo>
                    <a:pt x="365" y="400"/>
                  </a:lnTo>
                  <a:lnTo>
                    <a:pt x="409" y="306"/>
                  </a:lnTo>
                  <a:lnTo>
                    <a:pt x="482" y="211"/>
                  </a:lnTo>
                  <a:lnTo>
                    <a:pt x="577" y="117"/>
                  </a:lnTo>
                  <a:lnTo>
                    <a:pt x="709" y="22"/>
                  </a:lnTo>
                  <a:lnTo>
                    <a:pt x="731" y="15"/>
                  </a:lnTo>
                  <a:lnTo>
                    <a:pt x="745" y="8"/>
                  </a:lnTo>
                  <a:lnTo>
                    <a:pt x="752" y="8"/>
                  </a:lnTo>
                  <a:lnTo>
                    <a:pt x="760" y="0"/>
                  </a:lnTo>
                  <a:lnTo>
                    <a:pt x="774" y="0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9"/>
            <p:cNvSpPr>
              <a:spLocks/>
            </p:cNvSpPr>
            <p:nvPr/>
          </p:nvSpPr>
          <p:spPr bwMode="auto">
            <a:xfrm>
              <a:off x="8664" y="3669"/>
              <a:ext cx="1308" cy="1076"/>
            </a:xfrm>
            <a:custGeom>
              <a:avLst/>
              <a:gdLst/>
              <a:ahLst/>
              <a:cxnLst>
                <a:cxn ang="0">
                  <a:pos x="1213" y="0"/>
                </a:cxn>
                <a:cxn ang="0">
                  <a:pos x="1308" y="8"/>
                </a:cxn>
                <a:cxn ang="0">
                  <a:pos x="1308" y="29"/>
                </a:cxn>
                <a:cxn ang="0">
                  <a:pos x="1286" y="44"/>
                </a:cxn>
                <a:cxn ang="0">
                  <a:pos x="1126" y="95"/>
                </a:cxn>
                <a:cxn ang="0">
                  <a:pos x="994" y="211"/>
                </a:cxn>
                <a:cxn ang="0">
                  <a:pos x="804" y="407"/>
                </a:cxn>
                <a:cxn ang="0">
                  <a:pos x="819" y="640"/>
                </a:cxn>
                <a:cxn ang="0">
                  <a:pos x="957" y="960"/>
                </a:cxn>
                <a:cxn ang="0">
                  <a:pos x="1031" y="1025"/>
                </a:cxn>
                <a:cxn ang="0">
                  <a:pos x="1111" y="1032"/>
                </a:cxn>
                <a:cxn ang="0">
                  <a:pos x="1118" y="1061"/>
                </a:cxn>
                <a:cxn ang="0">
                  <a:pos x="1096" y="1076"/>
                </a:cxn>
                <a:cxn ang="0">
                  <a:pos x="965" y="1076"/>
                </a:cxn>
                <a:cxn ang="0">
                  <a:pos x="775" y="1076"/>
                </a:cxn>
                <a:cxn ang="0">
                  <a:pos x="694" y="1076"/>
                </a:cxn>
                <a:cxn ang="0">
                  <a:pos x="687" y="1040"/>
                </a:cxn>
                <a:cxn ang="0">
                  <a:pos x="724" y="1025"/>
                </a:cxn>
                <a:cxn ang="0">
                  <a:pos x="797" y="1003"/>
                </a:cxn>
                <a:cxn ang="0">
                  <a:pos x="811" y="981"/>
                </a:cxn>
                <a:cxn ang="0">
                  <a:pos x="643" y="582"/>
                </a:cxn>
                <a:cxn ang="0">
                  <a:pos x="322" y="923"/>
                </a:cxn>
                <a:cxn ang="0">
                  <a:pos x="292" y="981"/>
                </a:cxn>
                <a:cxn ang="0">
                  <a:pos x="322" y="1018"/>
                </a:cxn>
                <a:cxn ang="0">
                  <a:pos x="358" y="1025"/>
                </a:cxn>
                <a:cxn ang="0">
                  <a:pos x="373" y="1032"/>
                </a:cxn>
                <a:cxn ang="0">
                  <a:pos x="373" y="1069"/>
                </a:cxn>
                <a:cxn ang="0">
                  <a:pos x="351" y="1076"/>
                </a:cxn>
                <a:cxn ang="0">
                  <a:pos x="95" y="1076"/>
                </a:cxn>
                <a:cxn ang="0">
                  <a:pos x="7" y="1069"/>
                </a:cxn>
                <a:cxn ang="0">
                  <a:pos x="0" y="1047"/>
                </a:cxn>
                <a:cxn ang="0">
                  <a:pos x="22" y="1032"/>
                </a:cxn>
                <a:cxn ang="0">
                  <a:pos x="197" y="981"/>
                </a:cxn>
                <a:cxn ang="0">
                  <a:pos x="629" y="538"/>
                </a:cxn>
                <a:cxn ang="0">
                  <a:pos x="409" y="58"/>
                </a:cxn>
                <a:cxn ang="0">
                  <a:pos x="307" y="44"/>
                </a:cxn>
                <a:cxn ang="0">
                  <a:pos x="285" y="29"/>
                </a:cxn>
                <a:cxn ang="0">
                  <a:pos x="300" y="0"/>
                </a:cxn>
                <a:cxn ang="0">
                  <a:pos x="365" y="0"/>
                </a:cxn>
                <a:cxn ang="0">
                  <a:pos x="592" y="0"/>
                </a:cxn>
                <a:cxn ang="0">
                  <a:pos x="702" y="0"/>
                </a:cxn>
                <a:cxn ang="0">
                  <a:pos x="709" y="29"/>
                </a:cxn>
                <a:cxn ang="0">
                  <a:pos x="694" y="44"/>
                </a:cxn>
                <a:cxn ang="0">
                  <a:pos x="629" y="58"/>
                </a:cxn>
                <a:cxn ang="0">
                  <a:pos x="592" y="87"/>
                </a:cxn>
                <a:cxn ang="0">
                  <a:pos x="592" y="102"/>
                </a:cxn>
                <a:cxn ang="0">
                  <a:pos x="731" y="429"/>
                </a:cxn>
                <a:cxn ang="0">
                  <a:pos x="1009" y="117"/>
                </a:cxn>
                <a:cxn ang="0">
                  <a:pos x="1009" y="66"/>
                </a:cxn>
                <a:cxn ang="0">
                  <a:pos x="972" y="51"/>
                </a:cxn>
                <a:cxn ang="0">
                  <a:pos x="943" y="44"/>
                </a:cxn>
                <a:cxn ang="0">
                  <a:pos x="936" y="15"/>
                </a:cxn>
                <a:cxn ang="0">
                  <a:pos x="957" y="0"/>
                </a:cxn>
              </a:cxnLst>
              <a:rect l="0" t="0" r="r" b="b"/>
              <a:pathLst>
                <a:path w="1308" h="1076">
                  <a:moveTo>
                    <a:pt x="965" y="0"/>
                  </a:moveTo>
                  <a:lnTo>
                    <a:pt x="1140" y="8"/>
                  </a:lnTo>
                  <a:lnTo>
                    <a:pt x="1213" y="0"/>
                  </a:lnTo>
                  <a:lnTo>
                    <a:pt x="1294" y="0"/>
                  </a:lnTo>
                  <a:lnTo>
                    <a:pt x="1301" y="0"/>
                  </a:lnTo>
                  <a:lnTo>
                    <a:pt x="1308" y="8"/>
                  </a:lnTo>
                  <a:lnTo>
                    <a:pt x="1308" y="15"/>
                  </a:lnTo>
                  <a:lnTo>
                    <a:pt x="1308" y="15"/>
                  </a:lnTo>
                  <a:lnTo>
                    <a:pt x="1308" y="29"/>
                  </a:lnTo>
                  <a:lnTo>
                    <a:pt x="1308" y="44"/>
                  </a:lnTo>
                  <a:lnTo>
                    <a:pt x="1301" y="44"/>
                  </a:lnTo>
                  <a:lnTo>
                    <a:pt x="1286" y="44"/>
                  </a:lnTo>
                  <a:lnTo>
                    <a:pt x="1279" y="44"/>
                  </a:lnTo>
                  <a:lnTo>
                    <a:pt x="1191" y="66"/>
                  </a:lnTo>
                  <a:lnTo>
                    <a:pt x="1126" y="95"/>
                  </a:lnTo>
                  <a:lnTo>
                    <a:pt x="1074" y="131"/>
                  </a:lnTo>
                  <a:lnTo>
                    <a:pt x="1038" y="160"/>
                  </a:lnTo>
                  <a:lnTo>
                    <a:pt x="994" y="211"/>
                  </a:lnTo>
                  <a:lnTo>
                    <a:pt x="936" y="276"/>
                  </a:lnTo>
                  <a:lnTo>
                    <a:pt x="870" y="342"/>
                  </a:lnTo>
                  <a:lnTo>
                    <a:pt x="804" y="407"/>
                  </a:lnTo>
                  <a:lnTo>
                    <a:pt x="746" y="473"/>
                  </a:lnTo>
                  <a:lnTo>
                    <a:pt x="775" y="545"/>
                  </a:lnTo>
                  <a:lnTo>
                    <a:pt x="819" y="640"/>
                  </a:lnTo>
                  <a:lnTo>
                    <a:pt x="862" y="749"/>
                  </a:lnTo>
                  <a:lnTo>
                    <a:pt x="914" y="858"/>
                  </a:lnTo>
                  <a:lnTo>
                    <a:pt x="957" y="960"/>
                  </a:lnTo>
                  <a:lnTo>
                    <a:pt x="972" y="996"/>
                  </a:lnTo>
                  <a:lnTo>
                    <a:pt x="994" y="1018"/>
                  </a:lnTo>
                  <a:lnTo>
                    <a:pt x="1031" y="1025"/>
                  </a:lnTo>
                  <a:lnTo>
                    <a:pt x="1089" y="1025"/>
                  </a:lnTo>
                  <a:lnTo>
                    <a:pt x="1096" y="1025"/>
                  </a:lnTo>
                  <a:lnTo>
                    <a:pt x="1111" y="1032"/>
                  </a:lnTo>
                  <a:lnTo>
                    <a:pt x="1118" y="1032"/>
                  </a:lnTo>
                  <a:lnTo>
                    <a:pt x="1118" y="1047"/>
                  </a:lnTo>
                  <a:lnTo>
                    <a:pt x="1118" y="1061"/>
                  </a:lnTo>
                  <a:lnTo>
                    <a:pt x="1111" y="1069"/>
                  </a:lnTo>
                  <a:lnTo>
                    <a:pt x="1104" y="1076"/>
                  </a:lnTo>
                  <a:lnTo>
                    <a:pt x="1096" y="1076"/>
                  </a:lnTo>
                  <a:lnTo>
                    <a:pt x="1089" y="1076"/>
                  </a:lnTo>
                  <a:lnTo>
                    <a:pt x="1038" y="1076"/>
                  </a:lnTo>
                  <a:lnTo>
                    <a:pt x="965" y="1076"/>
                  </a:lnTo>
                  <a:lnTo>
                    <a:pt x="914" y="1069"/>
                  </a:lnTo>
                  <a:lnTo>
                    <a:pt x="848" y="1076"/>
                  </a:lnTo>
                  <a:lnTo>
                    <a:pt x="775" y="1076"/>
                  </a:lnTo>
                  <a:lnTo>
                    <a:pt x="709" y="1076"/>
                  </a:lnTo>
                  <a:lnTo>
                    <a:pt x="709" y="1076"/>
                  </a:lnTo>
                  <a:lnTo>
                    <a:pt x="694" y="1076"/>
                  </a:lnTo>
                  <a:lnTo>
                    <a:pt x="687" y="1069"/>
                  </a:lnTo>
                  <a:lnTo>
                    <a:pt x="687" y="1054"/>
                  </a:lnTo>
                  <a:lnTo>
                    <a:pt x="687" y="1040"/>
                  </a:lnTo>
                  <a:lnTo>
                    <a:pt x="694" y="1032"/>
                  </a:lnTo>
                  <a:lnTo>
                    <a:pt x="709" y="1032"/>
                  </a:lnTo>
                  <a:lnTo>
                    <a:pt x="724" y="1025"/>
                  </a:lnTo>
                  <a:lnTo>
                    <a:pt x="753" y="1025"/>
                  </a:lnTo>
                  <a:lnTo>
                    <a:pt x="782" y="1010"/>
                  </a:lnTo>
                  <a:lnTo>
                    <a:pt x="797" y="1003"/>
                  </a:lnTo>
                  <a:lnTo>
                    <a:pt x="811" y="989"/>
                  </a:lnTo>
                  <a:lnTo>
                    <a:pt x="811" y="981"/>
                  </a:lnTo>
                  <a:lnTo>
                    <a:pt x="811" y="981"/>
                  </a:lnTo>
                  <a:lnTo>
                    <a:pt x="811" y="974"/>
                  </a:lnTo>
                  <a:lnTo>
                    <a:pt x="804" y="960"/>
                  </a:lnTo>
                  <a:lnTo>
                    <a:pt x="643" y="582"/>
                  </a:lnTo>
                  <a:lnTo>
                    <a:pt x="497" y="734"/>
                  </a:lnTo>
                  <a:lnTo>
                    <a:pt x="336" y="909"/>
                  </a:lnTo>
                  <a:lnTo>
                    <a:pt x="322" y="923"/>
                  </a:lnTo>
                  <a:lnTo>
                    <a:pt x="307" y="938"/>
                  </a:lnTo>
                  <a:lnTo>
                    <a:pt x="300" y="960"/>
                  </a:lnTo>
                  <a:lnTo>
                    <a:pt x="292" y="981"/>
                  </a:lnTo>
                  <a:lnTo>
                    <a:pt x="300" y="996"/>
                  </a:lnTo>
                  <a:lnTo>
                    <a:pt x="307" y="1010"/>
                  </a:lnTo>
                  <a:lnTo>
                    <a:pt x="322" y="1018"/>
                  </a:lnTo>
                  <a:lnTo>
                    <a:pt x="336" y="1025"/>
                  </a:lnTo>
                  <a:lnTo>
                    <a:pt x="351" y="1025"/>
                  </a:lnTo>
                  <a:lnTo>
                    <a:pt x="358" y="1025"/>
                  </a:lnTo>
                  <a:lnTo>
                    <a:pt x="365" y="1025"/>
                  </a:lnTo>
                  <a:lnTo>
                    <a:pt x="373" y="1032"/>
                  </a:lnTo>
                  <a:lnTo>
                    <a:pt x="373" y="1032"/>
                  </a:lnTo>
                  <a:lnTo>
                    <a:pt x="380" y="1047"/>
                  </a:lnTo>
                  <a:lnTo>
                    <a:pt x="373" y="1061"/>
                  </a:lnTo>
                  <a:lnTo>
                    <a:pt x="373" y="1069"/>
                  </a:lnTo>
                  <a:lnTo>
                    <a:pt x="365" y="1076"/>
                  </a:lnTo>
                  <a:lnTo>
                    <a:pt x="358" y="1076"/>
                  </a:lnTo>
                  <a:lnTo>
                    <a:pt x="351" y="1076"/>
                  </a:lnTo>
                  <a:lnTo>
                    <a:pt x="263" y="1076"/>
                  </a:lnTo>
                  <a:lnTo>
                    <a:pt x="168" y="1069"/>
                  </a:lnTo>
                  <a:lnTo>
                    <a:pt x="95" y="1076"/>
                  </a:lnTo>
                  <a:lnTo>
                    <a:pt x="22" y="1076"/>
                  </a:lnTo>
                  <a:lnTo>
                    <a:pt x="7" y="1076"/>
                  </a:lnTo>
                  <a:lnTo>
                    <a:pt x="7" y="1069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0" y="1047"/>
                  </a:lnTo>
                  <a:lnTo>
                    <a:pt x="7" y="1040"/>
                  </a:lnTo>
                  <a:lnTo>
                    <a:pt x="15" y="1032"/>
                  </a:lnTo>
                  <a:lnTo>
                    <a:pt x="22" y="1032"/>
                  </a:lnTo>
                  <a:lnTo>
                    <a:pt x="37" y="1025"/>
                  </a:lnTo>
                  <a:lnTo>
                    <a:pt x="117" y="1018"/>
                  </a:lnTo>
                  <a:lnTo>
                    <a:pt x="197" y="981"/>
                  </a:lnTo>
                  <a:lnTo>
                    <a:pt x="270" y="916"/>
                  </a:lnTo>
                  <a:lnTo>
                    <a:pt x="292" y="901"/>
                  </a:lnTo>
                  <a:lnTo>
                    <a:pt x="629" y="538"/>
                  </a:lnTo>
                  <a:lnTo>
                    <a:pt x="439" y="102"/>
                  </a:lnTo>
                  <a:lnTo>
                    <a:pt x="431" y="73"/>
                  </a:lnTo>
                  <a:lnTo>
                    <a:pt x="409" y="58"/>
                  </a:lnTo>
                  <a:lnTo>
                    <a:pt x="380" y="51"/>
                  </a:lnTo>
                  <a:lnTo>
                    <a:pt x="322" y="44"/>
                  </a:lnTo>
                  <a:lnTo>
                    <a:pt x="307" y="44"/>
                  </a:lnTo>
                  <a:lnTo>
                    <a:pt x="292" y="44"/>
                  </a:lnTo>
                  <a:lnTo>
                    <a:pt x="285" y="37"/>
                  </a:lnTo>
                  <a:lnTo>
                    <a:pt x="285" y="29"/>
                  </a:lnTo>
                  <a:lnTo>
                    <a:pt x="285" y="15"/>
                  </a:lnTo>
                  <a:lnTo>
                    <a:pt x="292" y="8"/>
                  </a:lnTo>
                  <a:lnTo>
                    <a:pt x="300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65" y="0"/>
                  </a:lnTo>
                  <a:lnTo>
                    <a:pt x="439" y="0"/>
                  </a:lnTo>
                  <a:lnTo>
                    <a:pt x="490" y="8"/>
                  </a:lnTo>
                  <a:lnTo>
                    <a:pt x="592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2" y="0"/>
                  </a:lnTo>
                  <a:lnTo>
                    <a:pt x="709" y="8"/>
                  </a:lnTo>
                  <a:lnTo>
                    <a:pt x="709" y="15"/>
                  </a:lnTo>
                  <a:lnTo>
                    <a:pt x="709" y="29"/>
                  </a:lnTo>
                  <a:lnTo>
                    <a:pt x="709" y="37"/>
                  </a:lnTo>
                  <a:lnTo>
                    <a:pt x="702" y="44"/>
                  </a:lnTo>
                  <a:lnTo>
                    <a:pt x="694" y="44"/>
                  </a:lnTo>
                  <a:lnTo>
                    <a:pt x="680" y="44"/>
                  </a:lnTo>
                  <a:lnTo>
                    <a:pt x="651" y="51"/>
                  </a:lnTo>
                  <a:lnTo>
                    <a:pt x="629" y="58"/>
                  </a:lnTo>
                  <a:lnTo>
                    <a:pt x="607" y="73"/>
                  </a:lnTo>
                  <a:lnTo>
                    <a:pt x="599" y="80"/>
                  </a:lnTo>
                  <a:lnTo>
                    <a:pt x="592" y="87"/>
                  </a:lnTo>
                  <a:lnTo>
                    <a:pt x="585" y="95"/>
                  </a:lnTo>
                  <a:lnTo>
                    <a:pt x="592" y="95"/>
                  </a:lnTo>
                  <a:lnTo>
                    <a:pt x="592" y="102"/>
                  </a:lnTo>
                  <a:lnTo>
                    <a:pt x="592" y="117"/>
                  </a:lnTo>
                  <a:lnTo>
                    <a:pt x="731" y="429"/>
                  </a:lnTo>
                  <a:lnTo>
                    <a:pt x="731" y="429"/>
                  </a:lnTo>
                  <a:lnTo>
                    <a:pt x="987" y="153"/>
                  </a:lnTo>
                  <a:lnTo>
                    <a:pt x="1001" y="138"/>
                  </a:lnTo>
                  <a:lnTo>
                    <a:pt x="1009" y="117"/>
                  </a:lnTo>
                  <a:lnTo>
                    <a:pt x="1016" y="95"/>
                  </a:lnTo>
                  <a:lnTo>
                    <a:pt x="1016" y="80"/>
                  </a:lnTo>
                  <a:lnTo>
                    <a:pt x="1009" y="66"/>
                  </a:lnTo>
                  <a:lnTo>
                    <a:pt x="994" y="58"/>
                  </a:lnTo>
                  <a:lnTo>
                    <a:pt x="987" y="51"/>
                  </a:lnTo>
                  <a:lnTo>
                    <a:pt x="972" y="51"/>
                  </a:lnTo>
                  <a:lnTo>
                    <a:pt x="965" y="51"/>
                  </a:lnTo>
                  <a:lnTo>
                    <a:pt x="957" y="44"/>
                  </a:lnTo>
                  <a:lnTo>
                    <a:pt x="943" y="44"/>
                  </a:lnTo>
                  <a:lnTo>
                    <a:pt x="936" y="37"/>
                  </a:lnTo>
                  <a:lnTo>
                    <a:pt x="936" y="29"/>
                  </a:lnTo>
                  <a:lnTo>
                    <a:pt x="936" y="15"/>
                  </a:lnTo>
                  <a:lnTo>
                    <a:pt x="943" y="8"/>
                  </a:lnTo>
                  <a:lnTo>
                    <a:pt x="950" y="0"/>
                  </a:lnTo>
                  <a:lnTo>
                    <a:pt x="957" y="0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0"/>
            <p:cNvSpPr>
              <a:spLocks noEditPoints="1"/>
            </p:cNvSpPr>
            <p:nvPr/>
          </p:nvSpPr>
          <p:spPr bwMode="auto">
            <a:xfrm>
              <a:off x="10009" y="4483"/>
              <a:ext cx="577" cy="502"/>
            </a:xfrm>
            <a:custGeom>
              <a:avLst/>
              <a:gdLst/>
              <a:ahLst/>
              <a:cxnLst>
                <a:cxn ang="0">
                  <a:pos x="256" y="37"/>
                </a:cxn>
                <a:cxn ang="0">
                  <a:pos x="153" y="138"/>
                </a:cxn>
                <a:cxn ang="0">
                  <a:pos x="117" y="247"/>
                </a:cxn>
                <a:cxn ang="0">
                  <a:pos x="95" y="364"/>
                </a:cxn>
                <a:cxn ang="0">
                  <a:pos x="102" y="422"/>
                </a:cxn>
                <a:cxn ang="0">
                  <a:pos x="131" y="451"/>
                </a:cxn>
                <a:cxn ang="0">
                  <a:pos x="161" y="473"/>
                </a:cxn>
                <a:cxn ang="0">
                  <a:pos x="205" y="465"/>
                </a:cxn>
                <a:cxn ang="0">
                  <a:pos x="256" y="451"/>
                </a:cxn>
                <a:cxn ang="0">
                  <a:pos x="278" y="429"/>
                </a:cxn>
                <a:cxn ang="0">
                  <a:pos x="314" y="393"/>
                </a:cxn>
                <a:cxn ang="0">
                  <a:pos x="336" y="356"/>
                </a:cxn>
                <a:cxn ang="0">
                  <a:pos x="395" y="146"/>
                </a:cxn>
                <a:cxn ang="0">
                  <a:pos x="395" y="124"/>
                </a:cxn>
                <a:cxn ang="0">
                  <a:pos x="387" y="109"/>
                </a:cxn>
                <a:cxn ang="0">
                  <a:pos x="373" y="73"/>
                </a:cxn>
                <a:cxn ang="0">
                  <a:pos x="343" y="44"/>
                </a:cxn>
                <a:cxn ang="0">
                  <a:pos x="292" y="29"/>
                </a:cxn>
                <a:cxn ang="0">
                  <a:pos x="329" y="0"/>
                </a:cxn>
                <a:cxn ang="0">
                  <a:pos x="373" y="29"/>
                </a:cxn>
                <a:cxn ang="0">
                  <a:pos x="409" y="66"/>
                </a:cxn>
                <a:cxn ang="0">
                  <a:pos x="416" y="44"/>
                </a:cxn>
                <a:cxn ang="0">
                  <a:pos x="446" y="22"/>
                </a:cxn>
                <a:cxn ang="0">
                  <a:pos x="475" y="22"/>
                </a:cxn>
                <a:cxn ang="0">
                  <a:pos x="497" y="44"/>
                </a:cxn>
                <a:cxn ang="0">
                  <a:pos x="497" y="66"/>
                </a:cxn>
                <a:cxn ang="0">
                  <a:pos x="490" y="102"/>
                </a:cxn>
                <a:cxn ang="0">
                  <a:pos x="482" y="146"/>
                </a:cxn>
                <a:cxn ang="0">
                  <a:pos x="453" y="247"/>
                </a:cxn>
                <a:cxn ang="0">
                  <a:pos x="438" y="305"/>
                </a:cxn>
                <a:cxn ang="0">
                  <a:pos x="424" y="349"/>
                </a:cxn>
                <a:cxn ang="0">
                  <a:pos x="416" y="400"/>
                </a:cxn>
                <a:cxn ang="0">
                  <a:pos x="416" y="436"/>
                </a:cxn>
                <a:cxn ang="0">
                  <a:pos x="431" y="458"/>
                </a:cxn>
                <a:cxn ang="0">
                  <a:pos x="453" y="473"/>
                </a:cxn>
                <a:cxn ang="0">
                  <a:pos x="504" y="429"/>
                </a:cxn>
                <a:cxn ang="0">
                  <a:pos x="533" y="356"/>
                </a:cxn>
                <a:cxn ang="0">
                  <a:pos x="548" y="327"/>
                </a:cxn>
                <a:cxn ang="0">
                  <a:pos x="563" y="320"/>
                </a:cxn>
                <a:cxn ang="0">
                  <a:pos x="570" y="320"/>
                </a:cxn>
                <a:cxn ang="0">
                  <a:pos x="577" y="335"/>
                </a:cxn>
                <a:cxn ang="0">
                  <a:pos x="570" y="356"/>
                </a:cxn>
                <a:cxn ang="0">
                  <a:pos x="563" y="400"/>
                </a:cxn>
                <a:cxn ang="0">
                  <a:pos x="541" y="444"/>
                </a:cxn>
                <a:cxn ang="0">
                  <a:pos x="504" y="487"/>
                </a:cxn>
                <a:cxn ang="0">
                  <a:pos x="453" y="502"/>
                </a:cxn>
                <a:cxn ang="0">
                  <a:pos x="416" y="502"/>
                </a:cxn>
                <a:cxn ang="0">
                  <a:pos x="380" y="480"/>
                </a:cxn>
                <a:cxn ang="0">
                  <a:pos x="343" y="451"/>
                </a:cxn>
                <a:cxn ang="0">
                  <a:pos x="285" y="465"/>
                </a:cxn>
                <a:cxn ang="0">
                  <a:pos x="175" y="502"/>
                </a:cxn>
                <a:cxn ang="0">
                  <a:pos x="51" y="451"/>
                </a:cxn>
                <a:cxn ang="0">
                  <a:pos x="0" y="320"/>
                </a:cxn>
                <a:cxn ang="0">
                  <a:pos x="66" y="138"/>
                </a:cxn>
                <a:cxn ang="0">
                  <a:pos x="212" y="15"/>
                </a:cxn>
              </a:cxnLst>
              <a:rect l="0" t="0" r="r" b="b"/>
              <a:pathLst>
                <a:path w="577" h="502">
                  <a:moveTo>
                    <a:pt x="292" y="29"/>
                  </a:moveTo>
                  <a:lnTo>
                    <a:pt x="256" y="37"/>
                  </a:lnTo>
                  <a:lnTo>
                    <a:pt x="205" y="73"/>
                  </a:lnTo>
                  <a:lnTo>
                    <a:pt x="153" y="138"/>
                  </a:lnTo>
                  <a:lnTo>
                    <a:pt x="131" y="182"/>
                  </a:lnTo>
                  <a:lnTo>
                    <a:pt x="117" y="247"/>
                  </a:lnTo>
                  <a:lnTo>
                    <a:pt x="102" y="305"/>
                  </a:lnTo>
                  <a:lnTo>
                    <a:pt x="95" y="364"/>
                  </a:lnTo>
                  <a:lnTo>
                    <a:pt x="95" y="393"/>
                  </a:lnTo>
                  <a:lnTo>
                    <a:pt x="102" y="422"/>
                  </a:lnTo>
                  <a:lnTo>
                    <a:pt x="117" y="436"/>
                  </a:lnTo>
                  <a:lnTo>
                    <a:pt x="131" y="451"/>
                  </a:lnTo>
                  <a:lnTo>
                    <a:pt x="146" y="465"/>
                  </a:lnTo>
                  <a:lnTo>
                    <a:pt x="161" y="473"/>
                  </a:lnTo>
                  <a:lnTo>
                    <a:pt x="175" y="473"/>
                  </a:lnTo>
                  <a:lnTo>
                    <a:pt x="205" y="465"/>
                  </a:lnTo>
                  <a:lnTo>
                    <a:pt x="234" y="458"/>
                  </a:lnTo>
                  <a:lnTo>
                    <a:pt x="256" y="451"/>
                  </a:lnTo>
                  <a:lnTo>
                    <a:pt x="270" y="436"/>
                  </a:lnTo>
                  <a:lnTo>
                    <a:pt x="278" y="429"/>
                  </a:lnTo>
                  <a:lnTo>
                    <a:pt x="300" y="407"/>
                  </a:lnTo>
                  <a:lnTo>
                    <a:pt x="314" y="393"/>
                  </a:lnTo>
                  <a:lnTo>
                    <a:pt x="329" y="371"/>
                  </a:lnTo>
                  <a:lnTo>
                    <a:pt x="336" y="356"/>
                  </a:lnTo>
                  <a:lnTo>
                    <a:pt x="336" y="356"/>
                  </a:lnTo>
                  <a:lnTo>
                    <a:pt x="395" y="146"/>
                  </a:lnTo>
                  <a:lnTo>
                    <a:pt x="395" y="138"/>
                  </a:lnTo>
                  <a:lnTo>
                    <a:pt x="395" y="124"/>
                  </a:lnTo>
                  <a:lnTo>
                    <a:pt x="395" y="116"/>
                  </a:lnTo>
                  <a:lnTo>
                    <a:pt x="387" y="109"/>
                  </a:lnTo>
                  <a:lnTo>
                    <a:pt x="387" y="95"/>
                  </a:lnTo>
                  <a:lnTo>
                    <a:pt x="373" y="73"/>
                  </a:lnTo>
                  <a:lnTo>
                    <a:pt x="358" y="58"/>
                  </a:lnTo>
                  <a:lnTo>
                    <a:pt x="343" y="44"/>
                  </a:lnTo>
                  <a:lnTo>
                    <a:pt x="321" y="37"/>
                  </a:lnTo>
                  <a:lnTo>
                    <a:pt x="292" y="29"/>
                  </a:lnTo>
                  <a:close/>
                  <a:moveTo>
                    <a:pt x="292" y="0"/>
                  </a:moveTo>
                  <a:lnTo>
                    <a:pt x="329" y="0"/>
                  </a:lnTo>
                  <a:lnTo>
                    <a:pt x="351" y="15"/>
                  </a:lnTo>
                  <a:lnTo>
                    <a:pt x="373" y="29"/>
                  </a:lnTo>
                  <a:lnTo>
                    <a:pt x="395" y="44"/>
                  </a:lnTo>
                  <a:lnTo>
                    <a:pt x="409" y="66"/>
                  </a:lnTo>
                  <a:lnTo>
                    <a:pt x="409" y="66"/>
                  </a:lnTo>
                  <a:lnTo>
                    <a:pt x="416" y="44"/>
                  </a:lnTo>
                  <a:lnTo>
                    <a:pt x="431" y="29"/>
                  </a:lnTo>
                  <a:lnTo>
                    <a:pt x="446" y="22"/>
                  </a:lnTo>
                  <a:lnTo>
                    <a:pt x="460" y="22"/>
                  </a:lnTo>
                  <a:lnTo>
                    <a:pt x="475" y="22"/>
                  </a:lnTo>
                  <a:lnTo>
                    <a:pt x="490" y="29"/>
                  </a:lnTo>
                  <a:lnTo>
                    <a:pt x="497" y="44"/>
                  </a:lnTo>
                  <a:lnTo>
                    <a:pt x="497" y="58"/>
                  </a:lnTo>
                  <a:lnTo>
                    <a:pt x="497" y="66"/>
                  </a:lnTo>
                  <a:lnTo>
                    <a:pt x="497" y="80"/>
                  </a:lnTo>
                  <a:lnTo>
                    <a:pt x="490" y="102"/>
                  </a:lnTo>
                  <a:lnTo>
                    <a:pt x="482" y="124"/>
                  </a:lnTo>
                  <a:lnTo>
                    <a:pt x="482" y="146"/>
                  </a:lnTo>
                  <a:lnTo>
                    <a:pt x="460" y="226"/>
                  </a:lnTo>
                  <a:lnTo>
                    <a:pt x="453" y="247"/>
                  </a:lnTo>
                  <a:lnTo>
                    <a:pt x="446" y="276"/>
                  </a:lnTo>
                  <a:lnTo>
                    <a:pt x="438" y="305"/>
                  </a:lnTo>
                  <a:lnTo>
                    <a:pt x="431" y="327"/>
                  </a:lnTo>
                  <a:lnTo>
                    <a:pt x="424" y="349"/>
                  </a:lnTo>
                  <a:lnTo>
                    <a:pt x="424" y="378"/>
                  </a:lnTo>
                  <a:lnTo>
                    <a:pt x="416" y="400"/>
                  </a:lnTo>
                  <a:lnTo>
                    <a:pt x="416" y="414"/>
                  </a:lnTo>
                  <a:lnTo>
                    <a:pt x="416" y="436"/>
                  </a:lnTo>
                  <a:lnTo>
                    <a:pt x="424" y="451"/>
                  </a:lnTo>
                  <a:lnTo>
                    <a:pt x="431" y="458"/>
                  </a:lnTo>
                  <a:lnTo>
                    <a:pt x="438" y="473"/>
                  </a:lnTo>
                  <a:lnTo>
                    <a:pt x="453" y="473"/>
                  </a:lnTo>
                  <a:lnTo>
                    <a:pt x="482" y="458"/>
                  </a:lnTo>
                  <a:lnTo>
                    <a:pt x="504" y="429"/>
                  </a:lnTo>
                  <a:lnTo>
                    <a:pt x="526" y="393"/>
                  </a:lnTo>
                  <a:lnTo>
                    <a:pt x="533" y="356"/>
                  </a:lnTo>
                  <a:lnTo>
                    <a:pt x="541" y="335"/>
                  </a:lnTo>
                  <a:lnTo>
                    <a:pt x="548" y="327"/>
                  </a:lnTo>
                  <a:lnTo>
                    <a:pt x="548" y="320"/>
                  </a:lnTo>
                  <a:lnTo>
                    <a:pt x="563" y="320"/>
                  </a:lnTo>
                  <a:lnTo>
                    <a:pt x="563" y="320"/>
                  </a:lnTo>
                  <a:lnTo>
                    <a:pt x="570" y="320"/>
                  </a:lnTo>
                  <a:lnTo>
                    <a:pt x="577" y="327"/>
                  </a:lnTo>
                  <a:lnTo>
                    <a:pt x="577" y="335"/>
                  </a:lnTo>
                  <a:lnTo>
                    <a:pt x="577" y="342"/>
                  </a:lnTo>
                  <a:lnTo>
                    <a:pt x="570" y="356"/>
                  </a:lnTo>
                  <a:lnTo>
                    <a:pt x="570" y="371"/>
                  </a:lnTo>
                  <a:lnTo>
                    <a:pt x="563" y="400"/>
                  </a:lnTo>
                  <a:lnTo>
                    <a:pt x="548" y="422"/>
                  </a:lnTo>
                  <a:lnTo>
                    <a:pt x="541" y="444"/>
                  </a:lnTo>
                  <a:lnTo>
                    <a:pt x="519" y="465"/>
                  </a:lnTo>
                  <a:lnTo>
                    <a:pt x="504" y="487"/>
                  </a:lnTo>
                  <a:lnTo>
                    <a:pt x="475" y="494"/>
                  </a:lnTo>
                  <a:lnTo>
                    <a:pt x="453" y="502"/>
                  </a:lnTo>
                  <a:lnTo>
                    <a:pt x="438" y="502"/>
                  </a:lnTo>
                  <a:lnTo>
                    <a:pt x="416" y="502"/>
                  </a:lnTo>
                  <a:lnTo>
                    <a:pt x="402" y="494"/>
                  </a:lnTo>
                  <a:lnTo>
                    <a:pt x="380" y="480"/>
                  </a:lnTo>
                  <a:lnTo>
                    <a:pt x="358" y="473"/>
                  </a:lnTo>
                  <a:lnTo>
                    <a:pt x="343" y="451"/>
                  </a:lnTo>
                  <a:lnTo>
                    <a:pt x="336" y="422"/>
                  </a:lnTo>
                  <a:lnTo>
                    <a:pt x="285" y="465"/>
                  </a:lnTo>
                  <a:lnTo>
                    <a:pt x="234" y="494"/>
                  </a:lnTo>
                  <a:lnTo>
                    <a:pt x="175" y="502"/>
                  </a:lnTo>
                  <a:lnTo>
                    <a:pt x="110" y="487"/>
                  </a:lnTo>
                  <a:lnTo>
                    <a:pt x="51" y="451"/>
                  </a:lnTo>
                  <a:lnTo>
                    <a:pt x="14" y="393"/>
                  </a:lnTo>
                  <a:lnTo>
                    <a:pt x="0" y="320"/>
                  </a:lnTo>
                  <a:lnTo>
                    <a:pt x="22" y="226"/>
                  </a:lnTo>
                  <a:lnTo>
                    <a:pt x="66" y="138"/>
                  </a:lnTo>
                  <a:lnTo>
                    <a:pt x="131" y="66"/>
                  </a:lnTo>
                  <a:lnTo>
                    <a:pt x="212" y="15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1"/>
            <p:cNvSpPr>
              <a:spLocks/>
            </p:cNvSpPr>
            <p:nvPr/>
          </p:nvSpPr>
          <p:spPr bwMode="auto">
            <a:xfrm>
              <a:off x="10718" y="4280"/>
              <a:ext cx="826" cy="8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424" y="7"/>
                </a:cxn>
                <a:cxn ang="0">
                  <a:pos x="431" y="14"/>
                </a:cxn>
                <a:cxn ang="0">
                  <a:pos x="438" y="22"/>
                </a:cxn>
                <a:cxn ang="0">
                  <a:pos x="438" y="36"/>
                </a:cxn>
                <a:cxn ang="0">
                  <a:pos x="438" y="43"/>
                </a:cxn>
                <a:cxn ang="0">
                  <a:pos x="438" y="385"/>
                </a:cxn>
                <a:cxn ang="0">
                  <a:pos x="782" y="385"/>
                </a:cxn>
                <a:cxn ang="0">
                  <a:pos x="789" y="385"/>
                </a:cxn>
                <a:cxn ang="0">
                  <a:pos x="804" y="392"/>
                </a:cxn>
                <a:cxn ang="0">
                  <a:pos x="811" y="392"/>
                </a:cxn>
                <a:cxn ang="0">
                  <a:pos x="818" y="399"/>
                </a:cxn>
                <a:cxn ang="0">
                  <a:pos x="826" y="414"/>
                </a:cxn>
                <a:cxn ang="0">
                  <a:pos x="818" y="429"/>
                </a:cxn>
                <a:cxn ang="0">
                  <a:pos x="811" y="436"/>
                </a:cxn>
                <a:cxn ang="0">
                  <a:pos x="804" y="443"/>
                </a:cxn>
                <a:cxn ang="0">
                  <a:pos x="789" y="443"/>
                </a:cxn>
                <a:cxn ang="0">
                  <a:pos x="782" y="443"/>
                </a:cxn>
                <a:cxn ang="0">
                  <a:pos x="438" y="443"/>
                </a:cxn>
                <a:cxn ang="0">
                  <a:pos x="438" y="443"/>
                </a:cxn>
                <a:cxn ang="0">
                  <a:pos x="438" y="785"/>
                </a:cxn>
                <a:cxn ang="0">
                  <a:pos x="438" y="792"/>
                </a:cxn>
                <a:cxn ang="0">
                  <a:pos x="438" y="806"/>
                </a:cxn>
                <a:cxn ang="0">
                  <a:pos x="431" y="814"/>
                </a:cxn>
                <a:cxn ang="0">
                  <a:pos x="424" y="821"/>
                </a:cxn>
                <a:cxn ang="0">
                  <a:pos x="409" y="828"/>
                </a:cxn>
                <a:cxn ang="0">
                  <a:pos x="395" y="821"/>
                </a:cxn>
                <a:cxn ang="0">
                  <a:pos x="387" y="814"/>
                </a:cxn>
                <a:cxn ang="0">
                  <a:pos x="387" y="806"/>
                </a:cxn>
                <a:cxn ang="0">
                  <a:pos x="380" y="792"/>
                </a:cxn>
                <a:cxn ang="0">
                  <a:pos x="380" y="785"/>
                </a:cxn>
                <a:cxn ang="0">
                  <a:pos x="380" y="443"/>
                </a:cxn>
                <a:cxn ang="0">
                  <a:pos x="36" y="443"/>
                </a:cxn>
                <a:cxn ang="0">
                  <a:pos x="29" y="443"/>
                </a:cxn>
                <a:cxn ang="0">
                  <a:pos x="14" y="443"/>
                </a:cxn>
                <a:cxn ang="0">
                  <a:pos x="7" y="436"/>
                </a:cxn>
                <a:cxn ang="0">
                  <a:pos x="0" y="429"/>
                </a:cxn>
                <a:cxn ang="0">
                  <a:pos x="0" y="414"/>
                </a:cxn>
                <a:cxn ang="0">
                  <a:pos x="0" y="399"/>
                </a:cxn>
                <a:cxn ang="0">
                  <a:pos x="7" y="392"/>
                </a:cxn>
                <a:cxn ang="0">
                  <a:pos x="14" y="392"/>
                </a:cxn>
                <a:cxn ang="0">
                  <a:pos x="29" y="385"/>
                </a:cxn>
                <a:cxn ang="0">
                  <a:pos x="36" y="385"/>
                </a:cxn>
                <a:cxn ang="0">
                  <a:pos x="380" y="385"/>
                </a:cxn>
                <a:cxn ang="0">
                  <a:pos x="380" y="43"/>
                </a:cxn>
                <a:cxn ang="0">
                  <a:pos x="380" y="36"/>
                </a:cxn>
                <a:cxn ang="0">
                  <a:pos x="387" y="22"/>
                </a:cxn>
                <a:cxn ang="0">
                  <a:pos x="387" y="14"/>
                </a:cxn>
                <a:cxn ang="0">
                  <a:pos x="395" y="7"/>
                </a:cxn>
                <a:cxn ang="0">
                  <a:pos x="409" y="0"/>
                </a:cxn>
              </a:cxnLst>
              <a:rect l="0" t="0" r="r" b="b"/>
              <a:pathLst>
                <a:path w="826" h="828">
                  <a:moveTo>
                    <a:pt x="409" y="0"/>
                  </a:moveTo>
                  <a:lnTo>
                    <a:pt x="424" y="7"/>
                  </a:lnTo>
                  <a:lnTo>
                    <a:pt x="431" y="14"/>
                  </a:lnTo>
                  <a:lnTo>
                    <a:pt x="438" y="22"/>
                  </a:lnTo>
                  <a:lnTo>
                    <a:pt x="438" y="36"/>
                  </a:lnTo>
                  <a:lnTo>
                    <a:pt x="438" y="43"/>
                  </a:lnTo>
                  <a:lnTo>
                    <a:pt x="438" y="385"/>
                  </a:lnTo>
                  <a:lnTo>
                    <a:pt x="782" y="385"/>
                  </a:lnTo>
                  <a:lnTo>
                    <a:pt x="789" y="385"/>
                  </a:lnTo>
                  <a:lnTo>
                    <a:pt x="804" y="392"/>
                  </a:lnTo>
                  <a:lnTo>
                    <a:pt x="811" y="392"/>
                  </a:lnTo>
                  <a:lnTo>
                    <a:pt x="818" y="399"/>
                  </a:lnTo>
                  <a:lnTo>
                    <a:pt x="826" y="414"/>
                  </a:lnTo>
                  <a:lnTo>
                    <a:pt x="818" y="429"/>
                  </a:lnTo>
                  <a:lnTo>
                    <a:pt x="811" y="436"/>
                  </a:lnTo>
                  <a:lnTo>
                    <a:pt x="804" y="443"/>
                  </a:lnTo>
                  <a:lnTo>
                    <a:pt x="789" y="443"/>
                  </a:lnTo>
                  <a:lnTo>
                    <a:pt x="782" y="443"/>
                  </a:lnTo>
                  <a:lnTo>
                    <a:pt x="438" y="443"/>
                  </a:lnTo>
                  <a:lnTo>
                    <a:pt x="438" y="443"/>
                  </a:lnTo>
                  <a:lnTo>
                    <a:pt x="438" y="785"/>
                  </a:lnTo>
                  <a:lnTo>
                    <a:pt x="438" y="792"/>
                  </a:lnTo>
                  <a:lnTo>
                    <a:pt x="438" y="806"/>
                  </a:lnTo>
                  <a:lnTo>
                    <a:pt x="431" y="814"/>
                  </a:lnTo>
                  <a:lnTo>
                    <a:pt x="424" y="821"/>
                  </a:lnTo>
                  <a:lnTo>
                    <a:pt x="409" y="828"/>
                  </a:lnTo>
                  <a:lnTo>
                    <a:pt x="395" y="821"/>
                  </a:lnTo>
                  <a:lnTo>
                    <a:pt x="387" y="814"/>
                  </a:lnTo>
                  <a:lnTo>
                    <a:pt x="387" y="806"/>
                  </a:lnTo>
                  <a:lnTo>
                    <a:pt x="380" y="792"/>
                  </a:lnTo>
                  <a:lnTo>
                    <a:pt x="380" y="785"/>
                  </a:lnTo>
                  <a:lnTo>
                    <a:pt x="380" y="443"/>
                  </a:lnTo>
                  <a:lnTo>
                    <a:pt x="36" y="443"/>
                  </a:lnTo>
                  <a:lnTo>
                    <a:pt x="29" y="443"/>
                  </a:lnTo>
                  <a:lnTo>
                    <a:pt x="14" y="443"/>
                  </a:lnTo>
                  <a:lnTo>
                    <a:pt x="7" y="436"/>
                  </a:lnTo>
                  <a:lnTo>
                    <a:pt x="0" y="429"/>
                  </a:lnTo>
                  <a:lnTo>
                    <a:pt x="0" y="414"/>
                  </a:lnTo>
                  <a:lnTo>
                    <a:pt x="0" y="399"/>
                  </a:lnTo>
                  <a:lnTo>
                    <a:pt x="7" y="392"/>
                  </a:lnTo>
                  <a:lnTo>
                    <a:pt x="14" y="392"/>
                  </a:lnTo>
                  <a:lnTo>
                    <a:pt x="29" y="385"/>
                  </a:lnTo>
                  <a:lnTo>
                    <a:pt x="36" y="385"/>
                  </a:lnTo>
                  <a:lnTo>
                    <a:pt x="380" y="385"/>
                  </a:lnTo>
                  <a:lnTo>
                    <a:pt x="380" y="43"/>
                  </a:lnTo>
                  <a:lnTo>
                    <a:pt x="380" y="36"/>
                  </a:lnTo>
                  <a:lnTo>
                    <a:pt x="387" y="22"/>
                  </a:lnTo>
                  <a:lnTo>
                    <a:pt x="387" y="14"/>
                  </a:lnTo>
                  <a:lnTo>
                    <a:pt x="395" y="7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2"/>
            <p:cNvSpPr>
              <a:spLocks noEditPoints="1"/>
            </p:cNvSpPr>
            <p:nvPr/>
          </p:nvSpPr>
          <p:spPr bwMode="auto">
            <a:xfrm>
              <a:off x="11690" y="4200"/>
              <a:ext cx="453" cy="785"/>
            </a:xfrm>
            <a:custGeom>
              <a:avLst/>
              <a:gdLst/>
              <a:ahLst/>
              <a:cxnLst>
                <a:cxn ang="0">
                  <a:pos x="212" y="334"/>
                </a:cxn>
                <a:cxn ang="0">
                  <a:pos x="139" y="399"/>
                </a:cxn>
                <a:cxn ang="0">
                  <a:pos x="124" y="414"/>
                </a:cxn>
                <a:cxn ang="0">
                  <a:pos x="117" y="436"/>
                </a:cxn>
                <a:cxn ang="0">
                  <a:pos x="88" y="567"/>
                </a:cxn>
                <a:cxn ang="0">
                  <a:pos x="73" y="639"/>
                </a:cxn>
                <a:cxn ang="0">
                  <a:pos x="88" y="697"/>
                </a:cxn>
                <a:cxn ang="0">
                  <a:pos x="117" y="741"/>
                </a:cxn>
                <a:cxn ang="0">
                  <a:pos x="161" y="756"/>
                </a:cxn>
                <a:cxn ang="0">
                  <a:pos x="219" y="741"/>
                </a:cxn>
                <a:cxn ang="0">
                  <a:pos x="307" y="647"/>
                </a:cxn>
                <a:cxn ang="0">
                  <a:pos x="343" y="530"/>
                </a:cxn>
                <a:cxn ang="0">
                  <a:pos x="358" y="421"/>
                </a:cxn>
                <a:cxn ang="0">
                  <a:pos x="351" y="363"/>
                </a:cxn>
                <a:cxn ang="0">
                  <a:pos x="322" y="327"/>
                </a:cxn>
                <a:cxn ang="0">
                  <a:pos x="278" y="312"/>
                </a:cxn>
                <a:cxn ang="0">
                  <a:pos x="219" y="0"/>
                </a:cxn>
                <a:cxn ang="0">
                  <a:pos x="227" y="14"/>
                </a:cxn>
                <a:cxn ang="0">
                  <a:pos x="219" y="29"/>
                </a:cxn>
                <a:cxn ang="0">
                  <a:pos x="219" y="36"/>
                </a:cxn>
                <a:cxn ang="0">
                  <a:pos x="183" y="312"/>
                </a:cxn>
                <a:cxn ang="0">
                  <a:pos x="285" y="283"/>
                </a:cxn>
                <a:cxn ang="0">
                  <a:pos x="373" y="312"/>
                </a:cxn>
                <a:cxn ang="0">
                  <a:pos x="439" y="399"/>
                </a:cxn>
                <a:cxn ang="0">
                  <a:pos x="431" y="567"/>
                </a:cxn>
                <a:cxn ang="0">
                  <a:pos x="322" y="719"/>
                </a:cxn>
                <a:cxn ang="0">
                  <a:pos x="161" y="785"/>
                </a:cxn>
                <a:cxn ang="0">
                  <a:pos x="44" y="734"/>
                </a:cxn>
                <a:cxn ang="0">
                  <a:pos x="0" y="603"/>
                </a:cxn>
                <a:cxn ang="0">
                  <a:pos x="0" y="567"/>
                </a:cxn>
                <a:cxn ang="0">
                  <a:pos x="7" y="523"/>
                </a:cxn>
                <a:cxn ang="0">
                  <a:pos x="37" y="407"/>
                </a:cxn>
                <a:cxn ang="0">
                  <a:pos x="66" y="283"/>
                </a:cxn>
                <a:cxn ang="0">
                  <a:pos x="102" y="145"/>
                </a:cxn>
                <a:cxn ang="0">
                  <a:pos x="110" y="109"/>
                </a:cxn>
                <a:cxn ang="0">
                  <a:pos x="117" y="80"/>
                </a:cxn>
                <a:cxn ang="0">
                  <a:pos x="117" y="65"/>
                </a:cxn>
                <a:cxn ang="0">
                  <a:pos x="110" y="58"/>
                </a:cxn>
                <a:cxn ang="0">
                  <a:pos x="66" y="51"/>
                </a:cxn>
                <a:cxn ang="0">
                  <a:pos x="44" y="51"/>
                </a:cxn>
                <a:cxn ang="0">
                  <a:pos x="37" y="36"/>
                </a:cxn>
                <a:cxn ang="0">
                  <a:pos x="44" y="22"/>
                </a:cxn>
                <a:cxn ang="0">
                  <a:pos x="58" y="14"/>
                </a:cxn>
                <a:cxn ang="0">
                  <a:pos x="110" y="7"/>
                </a:cxn>
                <a:cxn ang="0">
                  <a:pos x="205" y="0"/>
                </a:cxn>
              </a:cxnLst>
              <a:rect l="0" t="0" r="r" b="b"/>
              <a:pathLst>
                <a:path w="453" h="785">
                  <a:moveTo>
                    <a:pt x="278" y="312"/>
                  </a:moveTo>
                  <a:lnTo>
                    <a:pt x="212" y="334"/>
                  </a:lnTo>
                  <a:lnTo>
                    <a:pt x="146" y="385"/>
                  </a:lnTo>
                  <a:lnTo>
                    <a:pt x="139" y="399"/>
                  </a:lnTo>
                  <a:lnTo>
                    <a:pt x="132" y="407"/>
                  </a:lnTo>
                  <a:lnTo>
                    <a:pt x="124" y="414"/>
                  </a:lnTo>
                  <a:lnTo>
                    <a:pt x="117" y="421"/>
                  </a:lnTo>
                  <a:lnTo>
                    <a:pt x="117" y="436"/>
                  </a:lnTo>
                  <a:lnTo>
                    <a:pt x="95" y="516"/>
                  </a:lnTo>
                  <a:lnTo>
                    <a:pt x="88" y="567"/>
                  </a:lnTo>
                  <a:lnTo>
                    <a:pt x="80" y="610"/>
                  </a:lnTo>
                  <a:lnTo>
                    <a:pt x="73" y="639"/>
                  </a:lnTo>
                  <a:lnTo>
                    <a:pt x="80" y="676"/>
                  </a:lnTo>
                  <a:lnTo>
                    <a:pt x="88" y="697"/>
                  </a:lnTo>
                  <a:lnTo>
                    <a:pt x="95" y="727"/>
                  </a:lnTo>
                  <a:lnTo>
                    <a:pt x="117" y="741"/>
                  </a:lnTo>
                  <a:lnTo>
                    <a:pt x="139" y="748"/>
                  </a:lnTo>
                  <a:lnTo>
                    <a:pt x="161" y="756"/>
                  </a:lnTo>
                  <a:lnTo>
                    <a:pt x="161" y="756"/>
                  </a:lnTo>
                  <a:lnTo>
                    <a:pt x="219" y="741"/>
                  </a:lnTo>
                  <a:lnTo>
                    <a:pt x="270" y="697"/>
                  </a:lnTo>
                  <a:lnTo>
                    <a:pt x="307" y="647"/>
                  </a:lnTo>
                  <a:lnTo>
                    <a:pt x="329" y="588"/>
                  </a:lnTo>
                  <a:lnTo>
                    <a:pt x="343" y="530"/>
                  </a:lnTo>
                  <a:lnTo>
                    <a:pt x="358" y="465"/>
                  </a:lnTo>
                  <a:lnTo>
                    <a:pt x="358" y="421"/>
                  </a:lnTo>
                  <a:lnTo>
                    <a:pt x="358" y="385"/>
                  </a:lnTo>
                  <a:lnTo>
                    <a:pt x="351" y="363"/>
                  </a:lnTo>
                  <a:lnTo>
                    <a:pt x="336" y="341"/>
                  </a:lnTo>
                  <a:lnTo>
                    <a:pt x="322" y="327"/>
                  </a:lnTo>
                  <a:lnTo>
                    <a:pt x="300" y="320"/>
                  </a:lnTo>
                  <a:lnTo>
                    <a:pt x="278" y="312"/>
                  </a:lnTo>
                  <a:close/>
                  <a:moveTo>
                    <a:pt x="205" y="0"/>
                  </a:moveTo>
                  <a:lnTo>
                    <a:pt x="219" y="0"/>
                  </a:lnTo>
                  <a:lnTo>
                    <a:pt x="219" y="7"/>
                  </a:lnTo>
                  <a:lnTo>
                    <a:pt x="227" y="14"/>
                  </a:lnTo>
                  <a:lnTo>
                    <a:pt x="219" y="22"/>
                  </a:lnTo>
                  <a:lnTo>
                    <a:pt x="219" y="29"/>
                  </a:lnTo>
                  <a:lnTo>
                    <a:pt x="219" y="36"/>
                  </a:lnTo>
                  <a:lnTo>
                    <a:pt x="219" y="36"/>
                  </a:lnTo>
                  <a:lnTo>
                    <a:pt x="139" y="341"/>
                  </a:lnTo>
                  <a:lnTo>
                    <a:pt x="183" y="312"/>
                  </a:lnTo>
                  <a:lnTo>
                    <a:pt x="227" y="290"/>
                  </a:lnTo>
                  <a:lnTo>
                    <a:pt x="285" y="283"/>
                  </a:lnTo>
                  <a:lnTo>
                    <a:pt x="329" y="290"/>
                  </a:lnTo>
                  <a:lnTo>
                    <a:pt x="373" y="312"/>
                  </a:lnTo>
                  <a:lnTo>
                    <a:pt x="417" y="349"/>
                  </a:lnTo>
                  <a:lnTo>
                    <a:pt x="439" y="399"/>
                  </a:lnTo>
                  <a:lnTo>
                    <a:pt x="453" y="472"/>
                  </a:lnTo>
                  <a:lnTo>
                    <a:pt x="431" y="567"/>
                  </a:lnTo>
                  <a:lnTo>
                    <a:pt x="387" y="654"/>
                  </a:lnTo>
                  <a:lnTo>
                    <a:pt x="322" y="719"/>
                  </a:lnTo>
                  <a:lnTo>
                    <a:pt x="248" y="770"/>
                  </a:lnTo>
                  <a:lnTo>
                    <a:pt x="161" y="785"/>
                  </a:lnTo>
                  <a:lnTo>
                    <a:pt x="95" y="770"/>
                  </a:lnTo>
                  <a:lnTo>
                    <a:pt x="44" y="734"/>
                  </a:lnTo>
                  <a:lnTo>
                    <a:pt x="7" y="676"/>
                  </a:lnTo>
                  <a:lnTo>
                    <a:pt x="0" y="603"/>
                  </a:lnTo>
                  <a:lnTo>
                    <a:pt x="0" y="588"/>
                  </a:lnTo>
                  <a:lnTo>
                    <a:pt x="0" y="567"/>
                  </a:lnTo>
                  <a:lnTo>
                    <a:pt x="0" y="545"/>
                  </a:lnTo>
                  <a:lnTo>
                    <a:pt x="7" y="523"/>
                  </a:lnTo>
                  <a:lnTo>
                    <a:pt x="22" y="472"/>
                  </a:lnTo>
                  <a:lnTo>
                    <a:pt x="37" y="407"/>
                  </a:lnTo>
                  <a:lnTo>
                    <a:pt x="51" y="341"/>
                  </a:lnTo>
                  <a:lnTo>
                    <a:pt x="66" y="283"/>
                  </a:lnTo>
                  <a:lnTo>
                    <a:pt x="73" y="254"/>
                  </a:lnTo>
                  <a:lnTo>
                    <a:pt x="102" y="145"/>
                  </a:lnTo>
                  <a:lnTo>
                    <a:pt x="110" y="131"/>
                  </a:lnTo>
                  <a:lnTo>
                    <a:pt x="110" y="109"/>
                  </a:lnTo>
                  <a:lnTo>
                    <a:pt x="117" y="94"/>
                  </a:lnTo>
                  <a:lnTo>
                    <a:pt x="117" y="80"/>
                  </a:lnTo>
                  <a:lnTo>
                    <a:pt x="117" y="72"/>
                  </a:lnTo>
                  <a:lnTo>
                    <a:pt x="117" y="65"/>
                  </a:lnTo>
                  <a:lnTo>
                    <a:pt x="117" y="58"/>
                  </a:lnTo>
                  <a:lnTo>
                    <a:pt x="110" y="58"/>
                  </a:lnTo>
                  <a:lnTo>
                    <a:pt x="95" y="51"/>
                  </a:lnTo>
                  <a:lnTo>
                    <a:pt x="66" y="51"/>
                  </a:lnTo>
                  <a:lnTo>
                    <a:pt x="58" y="51"/>
                  </a:lnTo>
                  <a:lnTo>
                    <a:pt x="44" y="51"/>
                  </a:lnTo>
                  <a:lnTo>
                    <a:pt x="37" y="43"/>
                  </a:lnTo>
                  <a:lnTo>
                    <a:pt x="37" y="36"/>
                  </a:lnTo>
                  <a:lnTo>
                    <a:pt x="37" y="29"/>
                  </a:lnTo>
                  <a:lnTo>
                    <a:pt x="44" y="22"/>
                  </a:lnTo>
                  <a:lnTo>
                    <a:pt x="51" y="14"/>
                  </a:lnTo>
                  <a:lnTo>
                    <a:pt x="58" y="14"/>
                  </a:lnTo>
                  <a:lnTo>
                    <a:pt x="58" y="7"/>
                  </a:lnTo>
                  <a:lnTo>
                    <a:pt x="110" y="7"/>
                  </a:lnTo>
                  <a:lnTo>
                    <a:pt x="168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3"/>
            <p:cNvSpPr>
              <a:spLocks noEditPoints="1"/>
            </p:cNvSpPr>
            <p:nvPr/>
          </p:nvSpPr>
          <p:spPr bwMode="auto">
            <a:xfrm>
              <a:off x="13897" y="4047"/>
              <a:ext cx="731" cy="720"/>
            </a:xfrm>
            <a:custGeom>
              <a:avLst/>
              <a:gdLst/>
              <a:ahLst/>
              <a:cxnLst>
                <a:cxn ang="0">
                  <a:pos x="322" y="58"/>
                </a:cxn>
                <a:cxn ang="0">
                  <a:pos x="205" y="189"/>
                </a:cxn>
                <a:cxn ang="0">
                  <a:pos x="154" y="320"/>
                </a:cxn>
                <a:cxn ang="0">
                  <a:pos x="125" y="473"/>
                </a:cxn>
                <a:cxn ang="0">
                  <a:pos x="125" y="582"/>
                </a:cxn>
                <a:cxn ang="0">
                  <a:pos x="168" y="669"/>
                </a:cxn>
                <a:cxn ang="0">
                  <a:pos x="271" y="669"/>
                </a:cxn>
                <a:cxn ang="0">
                  <a:pos x="395" y="567"/>
                </a:cxn>
                <a:cxn ang="0">
                  <a:pos x="417" y="545"/>
                </a:cxn>
                <a:cxn ang="0">
                  <a:pos x="424" y="523"/>
                </a:cxn>
                <a:cxn ang="0">
                  <a:pos x="432" y="509"/>
                </a:cxn>
                <a:cxn ang="0">
                  <a:pos x="512" y="189"/>
                </a:cxn>
                <a:cxn ang="0">
                  <a:pos x="512" y="160"/>
                </a:cxn>
                <a:cxn ang="0">
                  <a:pos x="475" y="80"/>
                </a:cxn>
                <a:cxn ang="0">
                  <a:pos x="388" y="37"/>
                </a:cxn>
                <a:cxn ang="0">
                  <a:pos x="453" y="15"/>
                </a:cxn>
                <a:cxn ang="0">
                  <a:pos x="534" y="102"/>
                </a:cxn>
                <a:cxn ang="0">
                  <a:pos x="541" y="80"/>
                </a:cxn>
                <a:cxn ang="0">
                  <a:pos x="563" y="51"/>
                </a:cxn>
                <a:cxn ang="0">
                  <a:pos x="600" y="37"/>
                </a:cxn>
                <a:cxn ang="0">
                  <a:pos x="636" y="44"/>
                </a:cxn>
                <a:cxn ang="0">
                  <a:pos x="644" y="73"/>
                </a:cxn>
                <a:cxn ang="0">
                  <a:pos x="644" y="87"/>
                </a:cxn>
                <a:cxn ang="0">
                  <a:pos x="636" y="109"/>
                </a:cxn>
                <a:cxn ang="0">
                  <a:pos x="578" y="349"/>
                </a:cxn>
                <a:cxn ang="0">
                  <a:pos x="556" y="436"/>
                </a:cxn>
                <a:cxn ang="0">
                  <a:pos x="527" y="545"/>
                </a:cxn>
                <a:cxn ang="0">
                  <a:pos x="519" y="611"/>
                </a:cxn>
                <a:cxn ang="0">
                  <a:pos x="527" y="640"/>
                </a:cxn>
                <a:cxn ang="0">
                  <a:pos x="534" y="669"/>
                </a:cxn>
                <a:cxn ang="0">
                  <a:pos x="570" y="683"/>
                </a:cxn>
                <a:cxn ang="0">
                  <a:pos x="644" y="625"/>
                </a:cxn>
                <a:cxn ang="0">
                  <a:pos x="687" y="487"/>
                </a:cxn>
                <a:cxn ang="0">
                  <a:pos x="702" y="458"/>
                </a:cxn>
                <a:cxn ang="0">
                  <a:pos x="717" y="458"/>
                </a:cxn>
                <a:cxn ang="0">
                  <a:pos x="731" y="465"/>
                </a:cxn>
                <a:cxn ang="0">
                  <a:pos x="724" y="487"/>
                </a:cxn>
                <a:cxn ang="0">
                  <a:pos x="702" y="582"/>
                </a:cxn>
                <a:cxn ang="0">
                  <a:pos x="651" y="676"/>
                </a:cxn>
                <a:cxn ang="0">
                  <a:pos x="563" y="720"/>
                </a:cxn>
                <a:cxn ang="0">
                  <a:pos x="446" y="662"/>
                </a:cxn>
                <a:cxn ang="0">
                  <a:pos x="351" y="662"/>
                </a:cxn>
                <a:cxn ang="0">
                  <a:pos x="249" y="712"/>
                </a:cxn>
                <a:cxn ang="0">
                  <a:pos x="132" y="698"/>
                </a:cxn>
                <a:cxn ang="0">
                  <a:pos x="15" y="567"/>
                </a:cxn>
                <a:cxn ang="0">
                  <a:pos x="22" y="327"/>
                </a:cxn>
                <a:cxn ang="0">
                  <a:pos x="168" y="95"/>
                </a:cxn>
                <a:cxn ang="0">
                  <a:pos x="388" y="0"/>
                </a:cxn>
              </a:cxnLst>
              <a:rect l="0" t="0" r="r" b="b"/>
              <a:pathLst>
                <a:path w="731" h="720">
                  <a:moveTo>
                    <a:pt x="388" y="37"/>
                  </a:moveTo>
                  <a:lnTo>
                    <a:pt x="322" y="58"/>
                  </a:lnTo>
                  <a:lnTo>
                    <a:pt x="256" y="109"/>
                  </a:lnTo>
                  <a:lnTo>
                    <a:pt x="205" y="189"/>
                  </a:lnTo>
                  <a:lnTo>
                    <a:pt x="183" y="247"/>
                  </a:lnTo>
                  <a:lnTo>
                    <a:pt x="154" y="320"/>
                  </a:lnTo>
                  <a:lnTo>
                    <a:pt x="139" y="400"/>
                  </a:lnTo>
                  <a:lnTo>
                    <a:pt x="125" y="473"/>
                  </a:lnTo>
                  <a:lnTo>
                    <a:pt x="117" y="531"/>
                  </a:lnTo>
                  <a:lnTo>
                    <a:pt x="125" y="582"/>
                  </a:lnTo>
                  <a:lnTo>
                    <a:pt x="139" y="632"/>
                  </a:lnTo>
                  <a:lnTo>
                    <a:pt x="168" y="669"/>
                  </a:lnTo>
                  <a:lnTo>
                    <a:pt x="220" y="683"/>
                  </a:lnTo>
                  <a:lnTo>
                    <a:pt x="271" y="669"/>
                  </a:lnTo>
                  <a:lnTo>
                    <a:pt x="329" y="640"/>
                  </a:lnTo>
                  <a:lnTo>
                    <a:pt x="395" y="567"/>
                  </a:lnTo>
                  <a:lnTo>
                    <a:pt x="410" y="552"/>
                  </a:lnTo>
                  <a:lnTo>
                    <a:pt x="417" y="545"/>
                  </a:lnTo>
                  <a:lnTo>
                    <a:pt x="424" y="538"/>
                  </a:lnTo>
                  <a:lnTo>
                    <a:pt x="424" y="523"/>
                  </a:lnTo>
                  <a:lnTo>
                    <a:pt x="432" y="509"/>
                  </a:lnTo>
                  <a:lnTo>
                    <a:pt x="432" y="509"/>
                  </a:lnTo>
                  <a:lnTo>
                    <a:pt x="512" y="204"/>
                  </a:lnTo>
                  <a:lnTo>
                    <a:pt x="512" y="189"/>
                  </a:lnTo>
                  <a:lnTo>
                    <a:pt x="512" y="175"/>
                  </a:lnTo>
                  <a:lnTo>
                    <a:pt x="512" y="160"/>
                  </a:lnTo>
                  <a:lnTo>
                    <a:pt x="497" y="124"/>
                  </a:lnTo>
                  <a:lnTo>
                    <a:pt x="475" y="80"/>
                  </a:lnTo>
                  <a:lnTo>
                    <a:pt x="439" y="51"/>
                  </a:lnTo>
                  <a:lnTo>
                    <a:pt x="388" y="37"/>
                  </a:lnTo>
                  <a:close/>
                  <a:moveTo>
                    <a:pt x="388" y="0"/>
                  </a:moveTo>
                  <a:lnTo>
                    <a:pt x="453" y="15"/>
                  </a:lnTo>
                  <a:lnTo>
                    <a:pt x="497" y="51"/>
                  </a:lnTo>
                  <a:lnTo>
                    <a:pt x="534" y="102"/>
                  </a:lnTo>
                  <a:lnTo>
                    <a:pt x="534" y="102"/>
                  </a:lnTo>
                  <a:lnTo>
                    <a:pt x="541" y="80"/>
                  </a:lnTo>
                  <a:lnTo>
                    <a:pt x="548" y="66"/>
                  </a:lnTo>
                  <a:lnTo>
                    <a:pt x="563" y="51"/>
                  </a:lnTo>
                  <a:lnTo>
                    <a:pt x="578" y="37"/>
                  </a:lnTo>
                  <a:lnTo>
                    <a:pt x="600" y="37"/>
                  </a:lnTo>
                  <a:lnTo>
                    <a:pt x="614" y="37"/>
                  </a:lnTo>
                  <a:lnTo>
                    <a:pt x="636" y="44"/>
                  </a:lnTo>
                  <a:lnTo>
                    <a:pt x="644" y="58"/>
                  </a:lnTo>
                  <a:lnTo>
                    <a:pt x="644" y="73"/>
                  </a:lnTo>
                  <a:lnTo>
                    <a:pt x="644" y="80"/>
                  </a:lnTo>
                  <a:lnTo>
                    <a:pt x="644" y="87"/>
                  </a:lnTo>
                  <a:lnTo>
                    <a:pt x="644" y="95"/>
                  </a:lnTo>
                  <a:lnTo>
                    <a:pt x="636" y="109"/>
                  </a:lnTo>
                  <a:lnTo>
                    <a:pt x="636" y="131"/>
                  </a:lnTo>
                  <a:lnTo>
                    <a:pt x="578" y="349"/>
                  </a:lnTo>
                  <a:lnTo>
                    <a:pt x="563" y="400"/>
                  </a:lnTo>
                  <a:lnTo>
                    <a:pt x="556" y="436"/>
                  </a:lnTo>
                  <a:lnTo>
                    <a:pt x="541" y="494"/>
                  </a:lnTo>
                  <a:lnTo>
                    <a:pt x="527" y="545"/>
                  </a:lnTo>
                  <a:lnTo>
                    <a:pt x="519" y="582"/>
                  </a:lnTo>
                  <a:lnTo>
                    <a:pt x="519" y="611"/>
                  </a:lnTo>
                  <a:lnTo>
                    <a:pt x="519" y="625"/>
                  </a:lnTo>
                  <a:lnTo>
                    <a:pt x="527" y="640"/>
                  </a:lnTo>
                  <a:lnTo>
                    <a:pt x="527" y="654"/>
                  </a:lnTo>
                  <a:lnTo>
                    <a:pt x="534" y="669"/>
                  </a:lnTo>
                  <a:lnTo>
                    <a:pt x="548" y="676"/>
                  </a:lnTo>
                  <a:lnTo>
                    <a:pt x="570" y="683"/>
                  </a:lnTo>
                  <a:lnTo>
                    <a:pt x="614" y="669"/>
                  </a:lnTo>
                  <a:lnTo>
                    <a:pt x="644" y="625"/>
                  </a:lnTo>
                  <a:lnTo>
                    <a:pt x="673" y="560"/>
                  </a:lnTo>
                  <a:lnTo>
                    <a:pt x="687" y="487"/>
                  </a:lnTo>
                  <a:lnTo>
                    <a:pt x="695" y="465"/>
                  </a:lnTo>
                  <a:lnTo>
                    <a:pt x="702" y="458"/>
                  </a:lnTo>
                  <a:lnTo>
                    <a:pt x="709" y="458"/>
                  </a:lnTo>
                  <a:lnTo>
                    <a:pt x="717" y="458"/>
                  </a:lnTo>
                  <a:lnTo>
                    <a:pt x="724" y="458"/>
                  </a:lnTo>
                  <a:lnTo>
                    <a:pt x="731" y="465"/>
                  </a:lnTo>
                  <a:lnTo>
                    <a:pt x="731" y="473"/>
                  </a:lnTo>
                  <a:lnTo>
                    <a:pt x="724" y="487"/>
                  </a:lnTo>
                  <a:lnTo>
                    <a:pt x="717" y="531"/>
                  </a:lnTo>
                  <a:lnTo>
                    <a:pt x="702" y="582"/>
                  </a:lnTo>
                  <a:lnTo>
                    <a:pt x="680" y="632"/>
                  </a:lnTo>
                  <a:lnTo>
                    <a:pt x="651" y="676"/>
                  </a:lnTo>
                  <a:lnTo>
                    <a:pt x="614" y="705"/>
                  </a:lnTo>
                  <a:lnTo>
                    <a:pt x="563" y="720"/>
                  </a:lnTo>
                  <a:lnTo>
                    <a:pt x="497" y="698"/>
                  </a:lnTo>
                  <a:lnTo>
                    <a:pt x="446" y="662"/>
                  </a:lnTo>
                  <a:lnTo>
                    <a:pt x="424" y="596"/>
                  </a:lnTo>
                  <a:lnTo>
                    <a:pt x="351" y="662"/>
                  </a:lnTo>
                  <a:lnTo>
                    <a:pt x="293" y="698"/>
                  </a:lnTo>
                  <a:lnTo>
                    <a:pt x="249" y="712"/>
                  </a:lnTo>
                  <a:lnTo>
                    <a:pt x="212" y="720"/>
                  </a:lnTo>
                  <a:lnTo>
                    <a:pt x="132" y="698"/>
                  </a:lnTo>
                  <a:lnTo>
                    <a:pt x="59" y="647"/>
                  </a:lnTo>
                  <a:lnTo>
                    <a:pt x="15" y="567"/>
                  </a:lnTo>
                  <a:lnTo>
                    <a:pt x="0" y="465"/>
                  </a:lnTo>
                  <a:lnTo>
                    <a:pt x="22" y="327"/>
                  </a:lnTo>
                  <a:lnTo>
                    <a:pt x="81" y="204"/>
                  </a:lnTo>
                  <a:lnTo>
                    <a:pt x="168" y="95"/>
                  </a:lnTo>
                  <a:lnTo>
                    <a:pt x="278" y="29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4"/>
            <p:cNvSpPr>
              <a:spLocks/>
            </p:cNvSpPr>
            <p:nvPr/>
          </p:nvSpPr>
          <p:spPr bwMode="auto">
            <a:xfrm>
              <a:off x="14818" y="4578"/>
              <a:ext cx="183" cy="472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39" y="21"/>
                </a:cxn>
                <a:cxn ang="0">
                  <a:pos x="168" y="80"/>
                </a:cxn>
                <a:cxn ang="0">
                  <a:pos x="183" y="167"/>
                </a:cxn>
                <a:cxn ang="0">
                  <a:pos x="183" y="167"/>
                </a:cxn>
                <a:cxn ang="0">
                  <a:pos x="168" y="269"/>
                </a:cxn>
                <a:cxn ang="0">
                  <a:pos x="139" y="356"/>
                </a:cxn>
                <a:cxn ang="0">
                  <a:pos x="95" y="421"/>
                </a:cxn>
                <a:cxn ang="0">
                  <a:pos x="59" y="458"/>
                </a:cxn>
                <a:cxn ang="0">
                  <a:pos x="37" y="472"/>
                </a:cxn>
                <a:cxn ang="0">
                  <a:pos x="29" y="472"/>
                </a:cxn>
                <a:cxn ang="0">
                  <a:pos x="29" y="465"/>
                </a:cxn>
                <a:cxn ang="0">
                  <a:pos x="22" y="458"/>
                </a:cxn>
                <a:cxn ang="0">
                  <a:pos x="22" y="450"/>
                </a:cxn>
                <a:cxn ang="0">
                  <a:pos x="29" y="450"/>
                </a:cxn>
                <a:cxn ang="0">
                  <a:pos x="29" y="443"/>
                </a:cxn>
                <a:cxn ang="0">
                  <a:pos x="44" y="428"/>
                </a:cxn>
                <a:cxn ang="0">
                  <a:pos x="95" y="363"/>
                </a:cxn>
                <a:cxn ang="0">
                  <a:pos x="132" y="276"/>
                </a:cxn>
                <a:cxn ang="0">
                  <a:pos x="146" y="167"/>
                </a:cxn>
                <a:cxn ang="0">
                  <a:pos x="146" y="152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39" y="145"/>
                </a:cxn>
                <a:cxn ang="0">
                  <a:pos x="139" y="145"/>
                </a:cxn>
                <a:cxn ang="0">
                  <a:pos x="117" y="160"/>
                </a:cxn>
                <a:cxn ang="0">
                  <a:pos x="103" y="167"/>
                </a:cxn>
                <a:cxn ang="0">
                  <a:pos x="81" y="167"/>
                </a:cxn>
                <a:cxn ang="0">
                  <a:pos x="59" y="167"/>
                </a:cxn>
                <a:cxn ang="0">
                  <a:pos x="37" y="152"/>
                </a:cxn>
                <a:cxn ang="0">
                  <a:pos x="22" y="145"/>
                </a:cxn>
                <a:cxn ang="0">
                  <a:pos x="8" y="123"/>
                </a:cxn>
                <a:cxn ang="0">
                  <a:pos x="0" y="101"/>
                </a:cxn>
                <a:cxn ang="0">
                  <a:pos x="0" y="87"/>
                </a:cxn>
                <a:cxn ang="0">
                  <a:pos x="0" y="65"/>
                </a:cxn>
                <a:cxn ang="0">
                  <a:pos x="8" y="43"/>
                </a:cxn>
                <a:cxn ang="0">
                  <a:pos x="22" y="29"/>
                </a:cxn>
                <a:cxn ang="0">
                  <a:pos x="37" y="14"/>
                </a:cxn>
                <a:cxn ang="0">
                  <a:pos x="59" y="7"/>
                </a:cxn>
                <a:cxn ang="0">
                  <a:pos x="81" y="0"/>
                </a:cxn>
              </a:cxnLst>
              <a:rect l="0" t="0" r="r" b="b"/>
              <a:pathLst>
                <a:path w="183" h="472">
                  <a:moveTo>
                    <a:pt x="81" y="0"/>
                  </a:moveTo>
                  <a:lnTo>
                    <a:pt x="139" y="21"/>
                  </a:lnTo>
                  <a:lnTo>
                    <a:pt x="168" y="80"/>
                  </a:lnTo>
                  <a:lnTo>
                    <a:pt x="183" y="167"/>
                  </a:lnTo>
                  <a:lnTo>
                    <a:pt x="183" y="167"/>
                  </a:lnTo>
                  <a:lnTo>
                    <a:pt x="168" y="269"/>
                  </a:lnTo>
                  <a:lnTo>
                    <a:pt x="139" y="356"/>
                  </a:lnTo>
                  <a:lnTo>
                    <a:pt x="95" y="421"/>
                  </a:lnTo>
                  <a:lnTo>
                    <a:pt x="59" y="458"/>
                  </a:lnTo>
                  <a:lnTo>
                    <a:pt x="37" y="472"/>
                  </a:lnTo>
                  <a:lnTo>
                    <a:pt x="29" y="472"/>
                  </a:lnTo>
                  <a:lnTo>
                    <a:pt x="29" y="465"/>
                  </a:lnTo>
                  <a:lnTo>
                    <a:pt x="22" y="458"/>
                  </a:lnTo>
                  <a:lnTo>
                    <a:pt x="22" y="450"/>
                  </a:lnTo>
                  <a:lnTo>
                    <a:pt x="29" y="450"/>
                  </a:lnTo>
                  <a:lnTo>
                    <a:pt x="29" y="443"/>
                  </a:lnTo>
                  <a:lnTo>
                    <a:pt x="44" y="428"/>
                  </a:lnTo>
                  <a:lnTo>
                    <a:pt x="95" y="363"/>
                  </a:lnTo>
                  <a:lnTo>
                    <a:pt x="132" y="276"/>
                  </a:lnTo>
                  <a:lnTo>
                    <a:pt x="146" y="167"/>
                  </a:lnTo>
                  <a:lnTo>
                    <a:pt x="146" y="152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17" y="160"/>
                  </a:lnTo>
                  <a:lnTo>
                    <a:pt x="103" y="167"/>
                  </a:lnTo>
                  <a:lnTo>
                    <a:pt x="81" y="167"/>
                  </a:lnTo>
                  <a:lnTo>
                    <a:pt x="59" y="167"/>
                  </a:lnTo>
                  <a:lnTo>
                    <a:pt x="37" y="152"/>
                  </a:lnTo>
                  <a:lnTo>
                    <a:pt x="22" y="145"/>
                  </a:lnTo>
                  <a:lnTo>
                    <a:pt x="8" y="123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0" y="65"/>
                  </a:lnTo>
                  <a:lnTo>
                    <a:pt x="8" y="43"/>
                  </a:lnTo>
                  <a:lnTo>
                    <a:pt x="22" y="29"/>
                  </a:lnTo>
                  <a:lnTo>
                    <a:pt x="37" y="14"/>
                  </a:lnTo>
                  <a:lnTo>
                    <a:pt x="59" y="7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5"/>
            <p:cNvSpPr>
              <a:spLocks noEditPoints="1"/>
            </p:cNvSpPr>
            <p:nvPr/>
          </p:nvSpPr>
          <p:spPr bwMode="auto">
            <a:xfrm>
              <a:off x="15461" y="3655"/>
              <a:ext cx="585" cy="1112"/>
            </a:xfrm>
            <a:custGeom>
              <a:avLst/>
              <a:gdLst/>
              <a:ahLst/>
              <a:cxnLst>
                <a:cxn ang="0">
                  <a:pos x="322" y="436"/>
                </a:cxn>
                <a:cxn ang="0">
                  <a:pos x="183" y="552"/>
                </a:cxn>
                <a:cxn ang="0">
                  <a:pos x="169" y="574"/>
                </a:cxn>
                <a:cxn ang="0">
                  <a:pos x="161" y="596"/>
                </a:cxn>
                <a:cxn ang="0">
                  <a:pos x="125" y="756"/>
                </a:cxn>
                <a:cxn ang="0">
                  <a:pos x="103" y="865"/>
                </a:cxn>
                <a:cxn ang="0">
                  <a:pos x="95" y="915"/>
                </a:cxn>
                <a:cxn ang="0">
                  <a:pos x="132" y="1039"/>
                </a:cxn>
                <a:cxn ang="0">
                  <a:pos x="205" y="1075"/>
                </a:cxn>
                <a:cxn ang="0">
                  <a:pos x="337" y="1003"/>
                </a:cxn>
                <a:cxn ang="0">
                  <a:pos x="417" y="850"/>
                </a:cxn>
                <a:cxn ang="0">
                  <a:pos x="461" y="661"/>
                </a:cxn>
                <a:cxn ang="0">
                  <a:pos x="461" y="508"/>
                </a:cxn>
                <a:cxn ang="0">
                  <a:pos x="410" y="436"/>
                </a:cxn>
                <a:cxn ang="0">
                  <a:pos x="286" y="0"/>
                </a:cxn>
                <a:cxn ang="0">
                  <a:pos x="307" y="7"/>
                </a:cxn>
                <a:cxn ang="0">
                  <a:pos x="307" y="14"/>
                </a:cxn>
                <a:cxn ang="0">
                  <a:pos x="190" y="487"/>
                </a:cxn>
                <a:cxn ang="0">
                  <a:pos x="307" y="407"/>
                </a:cxn>
                <a:cxn ang="0">
                  <a:pos x="461" y="414"/>
                </a:cxn>
                <a:cxn ang="0">
                  <a:pos x="571" y="545"/>
                </a:cxn>
                <a:cxn ang="0">
                  <a:pos x="571" y="763"/>
                </a:cxn>
                <a:cxn ang="0">
                  <a:pos x="468" y="959"/>
                </a:cxn>
                <a:cxn ang="0">
                  <a:pos x="300" y="1090"/>
                </a:cxn>
                <a:cxn ang="0">
                  <a:pos x="125" y="1090"/>
                </a:cxn>
                <a:cxn ang="0">
                  <a:pos x="15" y="966"/>
                </a:cxn>
                <a:cxn ang="0">
                  <a:pos x="8" y="814"/>
                </a:cxn>
                <a:cxn ang="0">
                  <a:pos x="30" y="705"/>
                </a:cxn>
                <a:cxn ang="0">
                  <a:pos x="161" y="167"/>
                </a:cxn>
                <a:cxn ang="0">
                  <a:pos x="176" y="116"/>
                </a:cxn>
                <a:cxn ang="0">
                  <a:pos x="183" y="87"/>
                </a:cxn>
                <a:cxn ang="0">
                  <a:pos x="176" y="72"/>
                </a:cxn>
                <a:cxn ang="0">
                  <a:pos x="154" y="65"/>
                </a:cxn>
                <a:cxn ang="0">
                  <a:pos x="103" y="58"/>
                </a:cxn>
                <a:cxn ang="0">
                  <a:pos x="74" y="58"/>
                </a:cxn>
                <a:cxn ang="0">
                  <a:pos x="59" y="43"/>
                </a:cxn>
                <a:cxn ang="0">
                  <a:pos x="66" y="22"/>
                </a:cxn>
                <a:cxn ang="0">
                  <a:pos x="81" y="14"/>
                </a:cxn>
                <a:cxn ang="0">
                  <a:pos x="132" y="7"/>
                </a:cxn>
                <a:cxn ang="0">
                  <a:pos x="249" y="0"/>
                </a:cxn>
              </a:cxnLst>
              <a:rect l="0" t="0" r="r" b="b"/>
              <a:pathLst>
                <a:path w="585" h="1112">
                  <a:moveTo>
                    <a:pt x="373" y="429"/>
                  </a:moveTo>
                  <a:lnTo>
                    <a:pt x="322" y="436"/>
                  </a:lnTo>
                  <a:lnTo>
                    <a:pt x="256" y="479"/>
                  </a:lnTo>
                  <a:lnTo>
                    <a:pt x="183" y="552"/>
                  </a:lnTo>
                  <a:lnTo>
                    <a:pt x="176" y="567"/>
                  </a:lnTo>
                  <a:lnTo>
                    <a:pt x="169" y="574"/>
                  </a:lnTo>
                  <a:lnTo>
                    <a:pt x="169" y="581"/>
                  </a:lnTo>
                  <a:lnTo>
                    <a:pt x="161" y="596"/>
                  </a:lnTo>
                  <a:lnTo>
                    <a:pt x="154" y="610"/>
                  </a:lnTo>
                  <a:lnTo>
                    <a:pt x="125" y="756"/>
                  </a:lnTo>
                  <a:lnTo>
                    <a:pt x="110" y="821"/>
                  </a:lnTo>
                  <a:lnTo>
                    <a:pt x="103" y="865"/>
                  </a:lnTo>
                  <a:lnTo>
                    <a:pt x="95" y="894"/>
                  </a:lnTo>
                  <a:lnTo>
                    <a:pt x="95" y="915"/>
                  </a:lnTo>
                  <a:lnTo>
                    <a:pt x="103" y="988"/>
                  </a:lnTo>
                  <a:lnTo>
                    <a:pt x="132" y="1039"/>
                  </a:lnTo>
                  <a:lnTo>
                    <a:pt x="161" y="1068"/>
                  </a:lnTo>
                  <a:lnTo>
                    <a:pt x="205" y="1075"/>
                  </a:lnTo>
                  <a:lnTo>
                    <a:pt x="271" y="1054"/>
                  </a:lnTo>
                  <a:lnTo>
                    <a:pt x="337" y="1003"/>
                  </a:lnTo>
                  <a:lnTo>
                    <a:pt x="395" y="915"/>
                  </a:lnTo>
                  <a:lnTo>
                    <a:pt x="417" y="850"/>
                  </a:lnTo>
                  <a:lnTo>
                    <a:pt x="439" y="756"/>
                  </a:lnTo>
                  <a:lnTo>
                    <a:pt x="461" y="661"/>
                  </a:lnTo>
                  <a:lnTo>
                    <a:pt x="468" y="574"/>
                  </a:lnTo>
                  <a:lnTo>
                    <a:pt x="461" y="508"/>
                  </a:lnTo>
                  <a:lnTo>
                    <a:pt x="446" y="465"/>
                  </a:lnTo>
                  <a:lnTo>
                    <a:pt x="410" y="436"/>
                  </a:lnTo>
                  <a:lnTo>
                    <a:pt x="373" y="429"/>
                  </a:lnTo>
                  <a:close/>
                  <a:moveTo>
                    <a:pt x="286" y="0"/>
                  </a:moveTo>
                  <a:lnTo>
                    <a:pt x="300" y="0"/>
                  </a:lnTo>
                  <a:lnTo>
                    <a:pt x="307" y="7"/>
                  </a:lnTo>
                  <a:lnTo>
                    <a:pt x="307" y="7"/>
                  </a:lnTo>
                  <a:lnTo>
                    <a:pt x="307" y="14"/>
                  </a:lnTo>
                  <a:lnTo>
                    <a:pt x="307" y="14"/>
                  </a:lnTo>
                  <a:lnTo>
                    <a:pt x="190" y="487"/>
                  </a:lnTo>
                  <a:lnTo>
                    <a:pt x="242" y="443"/>
                  </a:lnTo>
                  <a:lnTo>
                    <a:pt x="307" y="407"/>
                  </a:lnTo>
                  <a:lnTo>
                    <a:pt x="373" y="392"/>
                  </a:lnTo>
                  <a:lnTo>
                    <a:pt x="461" y="414"/>
                  </a:lnTo>
                  <a:lnTo>
                    <a:pt x="527" y="465"/>
                  </a:lnTo>
                  <a:lnTo>
                    <a:pt x="571" y="545"/>
                  </a:lnTo>
                  <a:lnTo>
                    <a:pt x="585" y="647"/>
                  </a:lnTo>
                  <a:lnTo>
                    <a:pt x="571" y="763"/>
                  </a:lnTo>
                  <a:lnTo>
                    <a:pt x="527" y="865"/>
                  </a:lnTo>
                  <a:lnTo>
                    <a:pt x="468" y="959"/>
                  </a:lnTo>
                  <a:lnTo>
                    <a:pt x="388" y="1039"/>
                  </a:lnTo>
                  <a:lnTo>
                    <a:pt x="300" y="1090"/>
                  </a:lnTo>
                  <a:lnTo>
                    <a:pt x="205" y="1112"/>
                  </a:lnTo>
                  <a:lnTo>
                    <a:pt x="125" y="1090"/>
                  </a:lnTo>
                  <a:lnTo>
                    <a:pt x="59" y="1039"/>
                  </a:lnTo>
                  <a:lnTo>
                    <a:pt x="15" y="966"/>
                  </a:lnTo>
                  <a:lnTo>
                    <a:pt x="0" y="857"/>
                  </a:lnTo>
                  <a:lnTo>
                    <a:pt x="8" y="814"/>
                  </a:lnTo>
                  <a:lnTo>
                    <a:pt x="15" y="763"/>
                  </a:lnTo>
                  <a:lnTo>
                    <a:pt x="30" y="705"/>
                  </a:lnTo>
                  <a:lnTo>
                    <a:pt x="154" y="189"/>
                  </a:lnTo>
                  <a:lnTo>
                    <a:pt x="161" y="167"/>
                  </a:lnTo>
                  <a:lnTo>
                    <a:pt x="169" y="138"/>
                  </a:lnTo>
                  <a:lnTo>
                    <a:pt x="176" y="116"/>
                  </a:lnTo>
                  <a:lnTo>
                    <a:pt x="176" y="101"/>
                  </a:lnTo>
                  <a:lnTo>
                    <a:pt x="183" y="87"/>
                  </a:lnTo>
                  <a:lnTo>
                    <a:pt x="176" y="80"/>
                  </a:lnTo>
                  <a:lnTo>
                    <a:pt x="176" y="72"/>
                  </a:lnTo>
                  <a:lnTo>
                    <a:pt x="169" y="72"/>
                  </a:lnTo>
                  <a:lnTo>
                    <a:pt x="154" y="65"/>
                  </a:lnTo>
                  <a:lnTo>
                    <a:pt x="132" y="65"/>
                  </a:lnTo>
                  <a:lnTo>
                    <a:pt x="103" y="58"/>
                  </a:lnTo>
                  <a:lnTo>
                    <a:pt x="81" y="58"/>
                  </a:lnTo>
                  <a:lnTo>
                    <a:pt x="74" y="58"/>
                  </a:lnTo>
                  <a:lnTo>
                    <a:pt x="66" y="51"/>
                  </a:lnTo>
                  <a:lnTo>
                    <a:pt x="59" y="43"/>
                  </a:lnTo>
                  <a:lnTo>
                    <a:pt x="66" y="29"/>
                  </a:lnTo>
                  <a:lnTo>
                    <a:pt x="66" y="22"/>
                  </a:lnTo>
                  <a:lnTo>
                    <a:pt x="74" y="14"/>
                  </a:lnTo>
                  <a:lnTo>
                    <a:pt x="81" y="14"/>
                  </a:lnTo>
                  <a:lnTo>
                    <a:pt x="95" y="14"/>
                  </a:lnTo>
                  <a:lnTo>
                    <a:pt x="132" y="7"/>
                  </a:lnTo>
                  <a:lnTo>
                    <a:pt x="190" y="0"/>
                  </a:lnTo>
                  <a:lnTo>
                    <a:pt x="249" y="0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6"/>
            <p:cNvSpPr>
              <a:spLocks/>
            </p:cNvSpPr>
            <p:nvPr/>
          </p:nvSpPr>
          <p:spPr bwMode="auto">
            <a:xfrm>
              <a:off x="16653" y="4040"/>
              <a:ext cx="599" cy="727"/>
            </a:xfrm>
            <a:custGeom>
              <a:avLst/>
              <a:gdLst/>
              <a:ahLst/>
              <a:cxnLst>
                <a:cxn ang="0">
                  <a:pos x="416" y="7"/>
                </a:cxn>
                <a:cxn ang="0">
                  <a:pos x="533" y="65"/>
                </a:cxn>
                <a:cxn ang="0">
                  <a:pos x="585" y="167"/>
                </a:cxn>
                <a:cxn ang="0">
                  <a:pos x="570" y="211"/>
                </a:cxn>
                <a:cxn ang="0">
                  <a:pos x="533" y="240"/>
                </a:cxn>
                <a:cxn ang="0">
                  <a:pos x="490" y="240"/>
                </a:cxn>
                <a:cxn ang="0">
                  <a:pos x="453" y="211"/>
                </a:cxn>
                <a:cxn ang="0">
                  <a:pos x="438" y="167"/>
                </a:cxn>
                <a:cxn ang="0">
                  <a:pos x="438" y="145"/>
                </a:cxn>
                <a:cxn ang="0">
                  <a:pos x="453" y="123"/>
                </a:cxn>
                <a:cxn ang="0">
                  <a:pos x="490" y="102"/>
                </a:cxn>
                <a:cxn ang="0">
                  <a:pos x="468" y="65"/>
                </a:cxn>
                <a:cxn ang="0">
                  <a:pos x="365" y="36"/>
                </a:cxn>
                <a:cxn ang="0">
                  <a:pos x="300" y="44"/>
                </a:cxn>
                <a:cxn ang="0">
                  <a:pos x="204" y="102"/>
                </a:cxn>
                <a:cxn ang="0">
                  <a:pos x="139" y="247"/>
                </a:cxn>
                <a:cxn ang="0">
                  <a:pos x="124" y="363"/>
                </a:cxn>
                <a:cxn ang="0">
                  <a:pos x="168" y="559"/>
                </a:cxn>
                <a:cxn ang="0">
                  <a:pos x="256" y="654"/>
                </a:cxn>
                <a:cxn ang="0">
                  <a:pos x="351" y="683"/>
                </a:cxn>
                <a:cxn ang="0">
                  <a:pos x="438" y="669"/>
                </a:cxn>
                <a:cxn ang="0">
                  <a:pos x="526" y="589"/>
                </a:cxn>
                <a:cxn ang="0">
                  <a:pos x="563" y="509"/>
                </a:cxn>
                <a:cxn ang="0">
                  <a:pos x="585" y="501"/>
                </a:cxn>
                <a:cxn ang="0">
                  <a:pos x="592" y="501"/>
                </a:cxn>
                <a:cxn ang="0">
                  <a:pos x="599" y="516"/>
                </a:cxn>
                <a:cxn ang="0">
                  <a:pos x="585" y="567"/>
                </a:cxn>
                <a:cxn ang="0">
                  <a:pos x="533" y="647"/>
                </a:cxn>
                <a:cxn ang="0">
                  <a:pos x="424" y="712"/>
                </a:cxn>
                <a:cxn ang="0">
                  <a:pos x="234" y="705"/>
                </a:cxn>
                <a:cxn ang="0">
                  <a:pos x="66" y="581"/>
                </a:cxn>
                <a:cxn ang="0">
                  <a:pos x="0" y="363"/>
                </a:cxn>
                <a:cxn ang="0">
                  <a:pos x="58" y="153"/>
                </a:cxn>
                <a:cxn ang="0">
                  <a:pos x="226" y="14"/>
                </a:cxn>
              </a:cxnLst>
              <a:rect l="0" t="0" r="r" b="b"/>
              <a:pathLst>
                <a:path w="599" h="727">
                  <a:moveTo>
                    <a:pt x="343" y="0"/>
                  </a:moveTo>
                  <a:lnTo>
                    <a:pt x="416" y="7"/>
                  </a:lnTo>
                  <a:lnTo>
                    <a:pt x="482" y="29"/>
                  </a:lnTo>
                  <a:lnTo>
                    <a:pt x="533" y="65"/>
                  </a:lnTo>
                  <a:lnTo>
                    <a:pt x="570" y="109"/>
                  </a:lnTo>
                  <a:lnTo>
                    <a:pt x="585" y="167"/>
                  </a:lnTo>
                  <a:lnTo>
                    <a:pt x="577" y="196"/>
                  </a:lnTo>
                  <a:lnTo>
                    <a:pt x="570" y="211"/>
                  </a:lnTo>
                  <a:lnTo>
                    <a:pt x="555" y="232"/>
                  </a:lnTo>
                  <a:lnTo>
                    <a:pt x="533" y="240"/>
                  </a:lnTo>
                  <a:lnTo>
                    <a:pt x="511" y="240"/>
                  </a:lnTo>
                  <a:lnTo>
                    <a:pt x="490" y="240"/>
                  </a:lnTo>
                  <a:lnTo>
                    <a:pt x="468" y="225"/>
                  </a:lnTo>
                  <a:lnTo>
                    <a:pt x="453" y="211"/>
                  </a:lnTo>
                  <a:lnTo>
                    <a:pt x="446" y="196"/>
                  </a:lnTo>
                  <a:lnTo>
                    <a:pt x="438" y="167"/>
                  </a:lnTo>
                  <a:lnTo>
                    <a:pt x="438" y="160"/>
                  </a:lnTo>
                  <a:lnTo>
                    <a:pt x="438" y="145"/>
                  </a:lnTo>
                  <a:lnTo>
                    <a:pt x="446" y="138"/>
                  </a:lnTo>
                  <a:lnTo>
                    <a:pt x="453" y="123"/>
                  </a:lnTo>
                  <a:lnTo>
                    <a:pt x="468" y="109"/>
                  </a:lnTo>
                  <a:lnTo>
                    <a:pt x="490" y="102"/>
                  </a:lnTo>
                  <a:lnTo>
                    <a:pt x="511" y="94"/>
                  </a:lnTo>
                  <a:lnTo>
                    <a:pt x="468" y="65"/>
                  </a:lnTo>
                  <a:lnTo>
                    <a:pt x="409" y="44"/>
                  </a:lnTo>
                  <a:lnTo>
                    <a:pt x="365" y="36"/>
                  </a:lnTo>
                  <a:lnTo>
                    <a:pt x="343" y="36"/>
                  </a:lnTo>
                  <a:lnTo>
                    <a:pt x="300" y="44"/>
                  </a:lnTo>
                  <a:lnTo>
                    <a:pt x="248" y="65"/>
                  </a:lnTo>
                  <a:lnTo>
                    <a:pt x="204" y="102"/>
                  </a:lnTo>
                  <a:lnTo>
                    <a:pt x="168" y="167"/>
                  </a:lnTo>
                  <a:lnTo>
                    <a:pt x="139" y="247"/>
                  </a:lnTo>
                  <a:lnTo>
                    <a:pt x="124" y="363"/>
                  </a:lnTo>
                  <a:lnTo>
                    <a:pt x="124" y="363"/>
                  </a:lnTo>
                  <a:lnTo>
                    <a:pt x="139" y="472"/>
                  </a:lnTo>
                  <a:lnTo>
                    <a:pt x="168" y="559"/>
                  </a:lnTo>
                  <a:lnTo>
                    <a:pt x="212" y="618"/>
                  </a:lnTo>
                  <a:lnTo>
                    <a:pt x="256" y="654"/>
                  </a:lnTo>
                  <a:lnTo>
                    <a:pt x="307" y="676"/>
                  </a:lnTo>
                  <a:lnTo>
                    <a:pt x="351" y="683"/>
                  </a:lnTo>
                  <a:lnTo>
                    <a:pt x="395" y="683"/>
                  </a:lnTo>
                  <a:lnTo>
                    <a:pt x="438" y="669"/>
                  </a:lnTo>
                  <a:lnTo>
                    <a:pt x="482" y="639"/>
                  </a:lnTo>
                  <a:lnTo>
                    <a:pt x="526" y="589"/>
                  </a:lnTo>
                  <a:lnTo>
                    <a:pt x="563" y="516"/>
                  </a:lnTo>
                  <a:lnTo>
                    <a:pt x="563" y="509"/>
                  </a:lnTo>
                  <a:lnTo>
                    <a:pt x="570" y="501"/>
                  </a:lnTo>
                  <a:lnTo>
                    <a:pt x="585" y="501"/>
                  </a:lnTo>
                  <a:lnTo>
                    <a:pt x="585" y="501"/>
                  </a:lnTo>
                  <a:lnTo>
                    <a:pt x="592" y="501"/>
                  </a:lnTo>
                  <a:lnTo>
                    <a:pt x="599" y="509"/>
                  </a:lnTo>
                  <a:lnTo>
                    <a:pt x="599" y="516"/>
                  </a:lnTo>
                  <a:lnTo>
                    <a:pt x="599" y="538"/>
                  </a:lnTo>
                  <a:lnTo>
                    <a:pt x="585" y="567"/>
                  </a:lnTo>
                  <a:lnTo>
                    <a:pt x="563" y="603"/>
                  </a:lnTo>
                  <a:lnTo>
                    <a:pt x="533" y="647"/>
                  </a:lnTo>
                  <a:lnTo>
                    <a:pt x="482" y="683"/>
                  </a:lnTo>
                  <a:lnTo>
                    <a:pt x="424" y="712"/>
                  </a:lnTo>
                  <a:lnTo>
                    <a:pt x="336" y="727"/>
                  </a:lnTo>
                  <a:lnTo>
                    <a:pt x="234" y="705"/>
                  </a:lnTo>
                  <a:lnTo>
                    <a:pt x="139" y="654"/>
                  </a:lnTo>
                  <a:lnTo>
                    <a:pt x="66" y="581"/>
                  </a:lnTo>
                  <a:lnTo>
                    <a:pt x="14" y="480"/>
                  </a:lnTo>
                  <a:lnTo>
                    <a:pt x="0" y="363"/>
                  </a:lnTo>
                  <a:lnTo>
                    <a:pt x="14" y="254"/>
                  </a:lnTo>
                  <a:lnTo>
                    <a:pt x="58" y="153"/>
                  </a:lnTo>
                  <a:lnTo>
                    <a:pt x="131" y="73"/>
                  </a:lnTo>
                  <a:lnTo>
                    <a:pt x="226" y="14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7"/>
            <p:cNvSpPr>
              <a:spLocks noEditPoints="1"/>
            </p:cNvSpPr>
            <p:nvPr/>
          </p:nvSpPr>
          <p:spPr bwMode="auto">
            <a:xfrm>
              <a:off x="17347" y="4040"/>
              <a:ext cx="709" cy="727"/>
            </a:xfrm>
            <a:custGeom>
              <a:avLst/>
              <a:gdLst/>
              <a:ahLst/>
              <a:cxnLst>
                <a:cxn ang="0">
                  <a:pos x="351" y="36"/>
                </a:cxn>
                <a:cxn ang="0">
                  <a:pos x="285" y="44"/>
                </a:cxn>
                <a:cxn ang="0">
                  <a:pos x="227" y="80"/>
                </a:cxn>
                <a:cxn ang="0">
                  <a:pos x="168" y="138"/>
                </a:cxn>
                <a:cxn ang="0">
                  <a:pos x="146" y="211"/>
                </a:cxn>
                <a:cxn ang="0">
                  <a:pos x="139" y="291"/>
                </a:cxn>
                <a:cxn ang="0">
                  <a:pos x="132" y="356"/>
                </a:cxn>
                <a:cxn ang="0">
                  <a:pos x="139" y="421"/>
                </a:cxn>
                <a:cxn ang="0">
                  <a:pos x="146" y="501"/>
                </a:cxn>
                <a:cxn ang="0">
                  <a:pos x="176" y="581"/>
                </a:cxn>
                <a:cxn ang="0">
                  <a:pos x="227" y="639"/>
                </a:cxn>
                <a:cxn ang="0">
                  <a:pos x="285" y="676"/>
                </a:cxn>
                <a:cxn ang="0">
                  <a:pos x="351" y="683"/>
                </a:cxn>
                <a:cxn ang="0">
                  <a:pos x="431" y="669"/>
                </a:cxn>
                <a:cxn ang="0">
                  <a:pos x="490" y="632"/>
                </a:cxn>
                <a:cxn ang="0">
                  <a:pos x="541" y="567"/>
                </a:cxn>
                <a:cxn ang="0">
                  <a:pos x="563" y="494"/>
                </a:cxn>
                <a:cxn ang="0">
                  <a:pos x="570" y="421"/>
                </a:cxn>
                <a:cxn ang="0">
                  <a:pos x="570" y="356"/>
                </a:cxn>
                <a:cxn ang="0">
                  <a:pos x="570" y="291"/>
                </a:cxn>
                <a:cxn ang="0">
                  <a:pos x="563" y="211"/>
                </a:cxn>
                <a:cxn ang="0">
                  <a:pos x="534" y="138"/>
                </a:cxn>
                <a:cxn ang="0">
                  <a:pos x="483" y="80"/>
                </a:cxn>
                <a:cxn ang="0">
                  <a:pos x="424" y="44"/>
                </a:cxn>
                <a:cxn ang="0">
                  <a:pos x="351" y="36"/>
                </a:cxn>
                <a:cxn ang="0">
                  <a:pos x="351" y="0"/>
                </a:cxn>
                <a:cxn ang="0">
                  <a:pos x="461" y="14"/>
                </a:cxn>
                <a:cxn ang="0">
                  <a:pos x="563" y="73"/>
                </a:cxn>
                <a:cxn ang="0">
                  <a:pos x="636" y="153"/>
                </a:cxn>
                <a:cxn ang="0">
                  <a:pos x="687" y="254"/>
                </a:cxn>
                <a:cxn ang="0">
                  <a:pos x="709" y="371"/>
                </a:cxn>
                <a:cxn ang="0">
                  <a:pos x="687" y="480"/>
                </a:cxn>
                <a:cxn ang="0">
                  <a:pos x="636" y="581"/>
                </a:cxn>
                <a:cxn ang="0">
                  <a:pos x="563" y="654"/>
                </a:cxn>
                <a:cxn ang="0">
                  <a:pos x="461" y="705"/>
                </a:cxn>
                <a:cxn ang="0">
                  <a:pos x="351" y="727"/>
                </a:cxn>
                <a:cxn ang="0">
                  <a:pos x="249" y="705"/>
                </a:cxn>
                <a:cxn ang="0">
                  <a:pos x="146" y="654"/>
                </a:cxn>
                <a:cxn ang="0">
                  <a:pos x="73" y="581"/>
                </a:cxn>
                <a:cxn ang="0">
                  <a:pos x="22" y="487"/>
                </a:cxn>
                <a:cxn ang="0">
                  <a:pos x="0" y="371"/>
                </a:cxn>
                <a:cxn ang="0">
                  <a:pos x="22" y="254"/>
                </a:cxn>
                <a:cxn ang="0">
                  <a:pos x="66" y="153"/>
                </a:cxn>
                <a:cxn ang="0">
                  <a:pos x="146" y="73"/>
                </a:cxn>
                <a:cxn ang="0">
                  <a:pos x="241" y="14"/>
                </a:cxn>
                <a:cxn ang="0">
                  <a:pos x="351" y="0"/>
                </a:cxn>
              </a:cxnLst>
              <a:rect l="0" t="0" r="r" b="b"/>
              <a:pathLst>
                <a:path w="709" h="727">
                  <a:moveTo>
                    <a:pt x="351" y="36"/>
                  </a:moveTo>
                  <a:lnTo>
                    <a:pt x="285" y="44"/>
                  </a:lnTo>
                  <a:lnTo>
                    <a:pt x="227" y="80"/>
                  </a:lnTo>
                  <a:lnTo>
                    <a:pt x="168" y="138"/>
                  </a:lnTo>
                  <a:lnTo>
                    <a:pt x="146" y="211"/>
                  </a:lnTo>
                  <a:lnTo>
                    <a:pt x="139" y="291"/>
                  </a:lnTo>
                  <a:lnTo>
                    <a:pt x="132" y="356"/>
                  </a:lnTo>
                  <a:lnTo>
                    <a:pt x="139" y="421"/>
                  </a:lnTo>
                  <a:lnTo>
                    <a:pt x="146" y="501"/>
                  </a:lnTo>
                  <a:lnTo>
                    <a:pt x="176" y="581"/>
                  </a:lnTo>
                  <a:lnTo>
                    <a:pt x="227" y="639"/>
                  </a:lnTo>
                  <a:lnTo>
                    <a:pt x="285" y="676"/>
                  </a:lnTo>
                  <a:lnTo>
                    <a:pt x="351" y="683"/>
                  </a:lnTo>
                  <a:lnTo>
                    <a:pt x="431" y="669"/>
                  </a:lnTo>
                  <a:lnTo>
                    <a:pt x="490" y="632"/>
                  </a:lnTo>
                  <a:lnTo>
                    <a:pt x="541" y="567"/>
                  </a:lnTo>
                  <a:lnTo>
                    <a:pt x="563" y="494"/>
                  </a:lnTo>
                  <a:lnTo>
                    <a:pt x="570" y="421"/>
                  </a:lnTo>
                  <a:lnTo>
                    <a:pt x="570" y="356"/>
                  </a:lnTo>
                  <a:lnTo>
                    <a:pt x="570" y="291"/>
                  </a:lnTo>
                  <a:lnTo>
                    <a:pt x="563" y="211"/>
                  </a:lnTo>
                  <a:lnTo>
                    <a:pt x="534" y="138"/>
                  </a:lnTo>
                  <a:lnTo>
                    <a:pt x="483" y="80"/>
                  </a:lnTo>
                  <a:lnTo>
                    <a:pt x="424" y="44"/>
                  </a:lnTo>
                  <a:lnTo>
                    <a:pt x="351" y="36"/>
                  </a:lnTo>
                  <a:close/>
                  <a:moveTo>
                    <a:pt x="351" y="0"/>
                  </a:moveTo>
                  <a:lnTo>
                    <a:pt x="461" y="14"/>
                  </a:lnTo>
                  <a:lnTo>
                    <a:pt x="563" y="73"/>
                  </a:lnTo>
                  <a:lnTo>
                    <a:pt x="636" y="153"/>
                  </a:lnTo>
                  <a:lnTo>
                    <a:pt x="687" y="254"/>
                  </a:lnTo>
                  <a:lnTo>
                    <a:pt x="709" y="371"/>
                  </a:lnTo>
                  <a:lnTo>
                    <a:pt x="687" y="480"/>
                  </a:lnTo>
                  <a:lnTo>
                    <a:pt x="636" y="581"/>
                  </a:lnTo>
                  <a:lnTo>
                    <a:pt x="563" y="654"/>
                  </a:lnTo>
                  <a:lnTo>
                    <a:pt x="461" y="705"/>
                  </a:lnTo>
                  <a:lnTo>
                    <a:pt x="351" y="727"/>
                  </a:lnTo>
                  <a:lnTo>
                    <a:pt x="249" y="705"/>
                  </a:lnTo>
                  <a:lnTo>
                    <a:pt x="146" y="654"/>
                  </a:lnTo>
                  <a:lnTo>
                    <a:pt x="73" y="581"/>
                  </a:lnTo>
                  <a:lnTo>
                    <a:pt x="22" y="487"/>
                  </a:lnTo>
                  <a:lnTo>
                    <a:pt x="0" y="371"/>
                  </a:lnTo>
                  <a:lnTo>
                    <a:pt x="22" y="254"/>
                  </a:lnTo>
                  <a:lnTo>
                    <a:pt x="66" y="153"/>
                  </a:lnTo>
                  <a:lnTo>
                    <a:pt x="146" y="73"/>
                  </a:lnTo>
                  <a:lnTo>
                    <a:pt x="241" y="14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8"/>
            <p:cNvSpPr>
              <a:spLocks/>
            </p:cNvSpPr>
            <p:nvPr/>
          </p:nvSpPr>
          <p:spPr bwMode="auto">
            <a:xfrm>
              <a:off x="18159" y="4047"/>
              <a:ext cx="1242" cy="698"/>
            </a:xfrm>
            <a:custGeom>
              <a:avLst/>
              <a:gdLst/>
              <a:ahLst/>
              <a:cxnLst>
                <a:cxn ang="0">
                  <a:pos x="226" y="167"/>
                </a:cxn>
                <a:cxn ang="0">
                  <a:pos x="314" y="51"/>
                </a:cxn>
                <a:cxn ang="0">
                  <a:pos x="460" y="0"/>
                </a:cxn>
                <a:cxn ang="0">
                  <a:pos x="555" y="15"/>
                </a:cxn>
                <a:cxn ang="0">
                  <a:pos x="650" y="87"/>
                </a:cxn>
                <a:cxn ang="0">
                  <a:pos x="694" y="116"/>
                </a:cxn>
                <a:cxn ang="0">
                  <a:pos x="774" y="37"/>
                </a:cxn>
                <a:cxn ang="0">
                  <a:pos x="899" y="0"/>
                </a:cxn>
                <a:cxn ang="0">
                  <a:pos x="1037" y="37"/>
                </a:cxn>
                <a:cxn ang="0">
                  <a:pos x="1103" y="116"/>
                </a:cxn>
                <a:cxn ang="0">
                  <a:pos x="1118" y="305"/>
                </a:cxn>
                <a:cxn ang="0">
                  <a:pos x="1132" y="632"/>
                </a:cxn>
                <a:cxn ang="0">
                  <a:pos x="1242" y="647"/>
                </a:cxn>
                <a:cxn ang="0">
                  <a:pos x="1184" y="698"/>
                </a:cxn>
                <a:cxn ang="0">
                  <a:pos x="1067" y="691"/>
                </a:cxn>
                <a:cxn ang="0">
                  <a:pos x="950" y="698"/>
                </a:cxn>
                <a:cxn ang="0">
                  <a:pos x="884" y="647"/>
                </a:cxn>
                <a:cxn ang="0">
                  <a:pos x="986" y="640"/>
                </a:cxn>
                <a:cxn ang="0">
                  <a:pos x="1008" y="582"/>
                </a:cxn>
                <a:cxn ang="0">
                  <a:pos x="1008" y="160"/>
                </a:cxn>
                <a:cxn ang="0">
                  <a:pos x="972" y="73"/>
                </a:cxn>
                <a:cxn ang="0">
                  <a:pos x="891" y="37"/>
                </a:cxn>
                <a:cxn ang="0">
                  <a:pos x="774" y="80"/>
                </a:cxn>
                <a:cxn ang="0">
                  <a:pos x="687" y="204"/>
                </a:cxn>
                <a:cxn ang="0">
                  <a:pos x="679" y="582"/>
                </a:cxn>
                <a:cxn ang="0">
                  <a:pos x="701" y="640"/>
                </a:cxn>
                <a:cxn ang="0">
                  <a:pos x="804" y="647"/>
                </a:cxn>
                <a:cxn ang="0">
                  <a:pos x="738" y="698"/>
                </a:cxn>
                <a:cxn ang="0">
                  <a:pos x="621" y="691"/>
                </a:cxn>
                <a:cxn ang="0">
                  <a:pos x="504" y="698"/>
                </a:cxn>
                <a:cxn ang="0">
                  <a:pos x="438" y="647"/>
                </a:cxn>
                <a:cxn ang="0">
                  <a:pos x="548" y="640"/>
                </a:cxn>
                <a:cxn ang="0">
                  <a:pos x="570" y="582"/>
                </a:cxn>
                <a:cxn ang="0">
                  <a:pos x="562" y="160"/>
                </a:cxn>
                <a:cxn ang="0">
                  <a:pos x="533" y="73"/>
                </a:cxn>
                <a:cxn ang="0">
                  <a:pos x="453" y="37"/>
                </a:cxn>
                <a:cxn ang="0">
                  <a:pos x="328" y="80"/>
                </a:cxn>
                <a:cxn ang="0">
                  <a:pos x="248" y="204"/>
                </a:cxn>
                <a:cxn ang="0">
                  <a:pos x="233" y="582"/>
                </a:cxn>
                <a:cxn ang="0">
                  <a:pos x="255" y="640"/>
                </a:cxn>
                <a:cxn ang="0">
                  <a:pos x="358" y="647"/>
                </a:cxn>
                <a:cxn ang="0">
                  <a:pos x="299" y="698"/>
                </a:cxn>
                <a:cxn ang="0">
                  <a:pos x="182" y="691"/>
                </a:cxn>
                <a:cxn ang="0">
                  <a:pos x="65" y="698"/>
                </a:cxn>
                <a:cxn ang="0">
                  <a:pos x="0" y="647"/>
                </a:cxn>
                <a:cxn ang="0">
                  <a:pos x="102" y="640"/>
                </a:cxn>
                <a:cxn ang="0">
                  <a:pos x="124" y="582"/>
                </a:cxn>
                <a:cxn ang="0">
                  <a:pos x="124" y="153"/>
                </a:cxn>
                <a:cxn ang="0">
                  <a:pos x="102" y="80"/>
                </a:cxn>
                <a:cxn ang="0">
                  <a:pos x="0" y="66"/>
                </a:cxn>
                <a:cxn ang="0">
                  <a:pos x="226" y="0"/>
                </a:cxn>
              </a:cxnLst>
              <a:rect l="0" t="0" r="r" b="b"/>
              <a:pathLst>
                <a:path w="1242" h="698">
                  <a:moveTo>
                    <a:pt x="226" y="0"/>
                  </a:moveTo>
                  <a:lnTo>
                    <a:pt x="226" y="167"/>
                  </a:lnTo>
                  <a:lnTo>
                    <a:pt x="263" y="102"/>
                  </a:lnTo>
                  <a:lnTo>
                    <a:pt x="314" y="51"/>
                  </a:lnTo>
                  <a:lnTo>
                    <a:pt x="380" y="15"/>
                  </a:lnTo>
                  <a:lnTo>
                    <a:pt x="460" y="0"/>
                  </a:lnTo>
                  <a:lnTo>
                    <a:pt x="504" y="7"/>
                  </a:lnTo>
                  <a:lnTo>
                    <a:pt x="555" y="15"/>
                  </a:lnTo>
                  <a:lnTo>
                    <a:pt x="606" y="44"/>
                  </a:lnTo>
                  <a:lnTo>
                    <a:pt x="650" y="87"/>
                  </a:lnTo>
                  <a:lnTo>
                    <a:pt x="672" y="153"/>
                  </a:lnTo>
                  <a:lnTo>
                    <a:pt x="694" y="116"/>
                  </a:lnTo>
                  <a:lnTo>
                    <a:pt x="723" y="73"/>
                  </a:lnTo>
                  <a:lnTo>
                    <a:pt x="774" y="37"/>
                  </a:lnTo>
                  <a:lnTo>
                    <a:pt x="825" y="15"/>
                  </a:lnTo>
                  <a:lnTo>
                    <a:pt x="899" y="0"/>
                  </a:lnTo>
                  <a:lnTo>
                    <a:pt x="979" y="7"/>
                  </a:lnTo>
                  <a:lnTo>
                    <a:pt x="1037" y="37"/>
                  </a:lnTo>
                  <a:lnTo>
                    <a:pt x="1067" y="58"/>
                  </a:lnTo>
                  <a:lnTo>
                    <a:pt x="1103" y="116"/>
                  </a:lnTo>
                  <a:lnTo>
                    <a:pt x="1118" y="189"/>
                  </a:lnTo>
                  <a:lnTo>
                    <a:pt x="1118" y="305"/>
                  </a:lnTo>
                  <a:lnTo>
                    <a:pt x="1118" y="603"/>
                  </a:lnTo>
                  <a:lnTo>
                    <a:pt x="1132" y="632"/>
                  </a:lnTo>
                  <a:lnTo>
                    <a:pt x="1176" y="647"/>
                  </a:lnTo>
                  <a:lnTo>
                    <a:pt x="1242" y="647"/>
                  </a:lnTo>
                  <a:lnTo>
                    <a:pt x="1242" y="698"/>
                  </a:lnTo>
                  <a:lnTo>
                    <a:pt x="1184" y="698"/>
                  </a:lnTo>
                  <a:lnTo>
                    <a:pt x="1118" y="698"/>
                  </a:lnTo>
                  <a:lnTo>
                    <a:pt x="1067" y="691"/>
                  </a:lnTo>
                  <a:lnTo>
                    <a:pt x="1008" y="698"/>
                  </a:lnTo>
                  <a:lnTo>
                    <a:pt x="950" y="698"/>
                  </a:lnTo>
                  <a:lnTo>
                    <a:pt x="884" y="698"/>
                  </a:lnTo>
                  <a:lnTo>
                    <a:pt x="884" y="647"/>
                  </a:lnTo>
                  <a:lnTo>
                    <a:pt x="950" y="647"/>
                  </a:lnTo>
                  <a:lnTo>
                    <a:pt x="986" y="640"/>
                  </a:lnTo>
                  <a:lnTo>
                    <a:pt x="1001" y="618"/>
                  </a:lnTo>
                  <a:lnTo>
                    <a:pt x="1008" y="582"/>
                  </a:lnTo>
                  <a:lnTo>
                    <a:pt x="1008" y="211"/>
                  </a:lnTo>
                  <a:lnTo>
                    <a:pt x="1008" y="160"/>
                  </a:lnTo>
                  <a:lnTo>
                    <a:pt x="994" y="109"/>
                  </a:lnTo>
                  <a:lnTo>
                    <a:pt x="972" y="73"/>
                  </a:lnTo>
                  <a:lnTo>
                    <a:pt x="942" y="44"/>
                  </a:lnTo>
                  <a:lnTo>
                    <a:pt x="891" y="37"/>
                  </a:lnTo>
                  <a:lnTo>
                    <a:pt x="833" y="44"/>
                  </a:lnTo>
                  <a:lnTo>
                    <a:pt x="774" y="80"/>
                  </a:lnTo>
                  <a:lnTo>
                    <a:pt x="723" y="131"/>
                  </a:lnTo>
                  <a:lnTo>
                    <a:pt x="687" y="204"/>
                  </a:lnTo>
                  <a:lnTo>
                    <a:pt x="679" y="291"/>
                  </a:lnTo>
                  <a:lnTo>
                    <a:pt x="679" y="582"/>
                  </a:lnTo>
                  <a:lnTo>
                    <a:pt x="679" y="618"/>
                  </a:lnTo>
                  <a:lnTo>
                    <a:pt x="701" y="640"/>
                  </a:lnTo>
                  <a:lnTo>
                    <a:pt x="738" y="647"/>
                  </a:lnTo>
                  <a:lnTo>
                    <a:pt x="804" y="647"/>
                  </a:lnTo>
                  <a:lnTo>
                    <a:pt x="804" y="698"/>
                  </a:lnTo>
                  <a:lnTo>
                    <a:pt x="738" y="698"/>
                  </a:lnTo>
                  <a:lnTo>
                    <a:pt x="672" y="698"/>
                  </a:lnTo>
                  <a:lnTo>
                    <a:pt x="621" y="691"/>
                  </a:lnTo>
                  <a:lnTo>
                    <a:pt x="570" y="698"/>
                  </a:lnTo>
                  <a:lnTo>
                    <a:pt x="504" y="698"/>
                  </a:lnTo>
                  <a:lnTo>
                    <a:pt x="438" y="698"/>
                  </a:lnTo>
                  <a:lnTo>
                    <a:pt x="438" y="647"/>
                  </a:lnTo>
                  <a:lnTo>
                    <a:pt x="504" y="647"/>
                  </a:lnTo>
                  <a:lnTo>
                    <a:pt x="548" y="640"/>
                  </a:lnTo>
                  <a:lnTo>
                    <a:pt x="562" y="618"/>
                  </a:lnTo>
                  <a:lnTo>
                    <a:pt x="570" y="582"/>
                  </a:lnTo>
                  <a:lnTo>
                    <a:pt x="570" y="211"/>
                  </a:lnTo>
                  <a:lnTo>
                    <a:pt x="562" y="160"/>
                  </a:lnTo>
                  <a:lnTo>
                    <a:pt x="555" y="109"/>
                  </a:lnTo>
                  <a:lnTo>
                    <a:pt x="533" y="73"/>
                  </a:lnTo>
                  <a:lnTo>
                    <a:pt x="497" y="44"/>
                  </a:lnTo>
                  <a:lnTo>
                    <a:pt x="453" y="37"/>
                  </a:lnTo>
                  <a:lnTo>
                    <a:pt x="387" y="44"/>
                  </a:lnTo>
                  <a:lnTo>
                    <a:pt x="328" y="80"/>
                  </a:lnTo>
                  <a:lnTo>
                    <a:pt x="277" y="131"/>
                  </a:lnTo>
                  <a:lnTo>
                    <a:pt x="248" y="204"/>
                  </a:lnTo>
                  <a:lnTo>
                    <a:pt x="233" y="291"/>
                  </a:lnTo>
                  <a:lnTo>
                    <a:pt x="233" y="582"/>
                  </a:lnTo>
                  <a:lnTo>
                    <a:pt x="241" y="618"/>
                  </a:lnTo>
                  <a:lnTo>
                    <a:pt x="255" y="640"/>
                  </a:lnTo>
                  <a:lnTo>
                    <a:pt x="292" y="647"/>
                  </a:lnTo>
                  <a:lnTo>
                    <a:pt x="358" y="647"/>
                  </a:lnTo>
                  <a:lnTo>
                    <a:pt x="358" y="698"/>
                  </a:lnTo>
                  <a:lnTo>
                    <a:pt x="299" y="698"/>
                  </a:lnTo>
                  <a:lnTo>
                    <a:pt x="233" y="698"/>
                  </a:lnTo>
                  <a:lnTo>
                    <a:pt x="182" y="691"/>
                  </a:lnTo>
                  <a:lnTo>
                    <a:pt x="124" y="698"/>
                  </a:lnTo>
                  <a:lnTo>
                    <a:pt x="65" y="698"/>
                  </a:lnTo>
                  <a:lnTo>
                    <a:pt x="0" y="698"/>
                  </a:lnTo>
                  <a:lnTo>
                    <a:pt x="0" y="647"/>
                  </a:lnTo>
                  <a:lnTo>
                    <a:pt x="65" y="647"/>
                  </a:lnTo>
                  <a:lnTo>
                    <a:pt x="102" y="640"/>
                  </a:lnTo>
                  <a:lnTo>
                    <a:pt x="124" y="618"/>
                  </a:lnTo>
                  <a:lnTo>
                    <a:pt x="124" y="582"/>
                  </a:lnTo>
                  <a:lnTo>
                    <a:pt x="124" y="153"/>
                  </a:lnTo>
                  <a:lnTo>
                    <a:pt x="124" y="153"/>
                  </a:lnTo>
                  <a:lnTo>
                    <a:pt x="124" y="109"/>
                  </a:lnTo>
                  <a:lnTo>
                    <a:pt x="102" y="80"/>
                  </a:lnTo>
                  <a:lnTo>
                    <a:pt x="65" y="73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9"/>
            <p:cNvSpPr>
              <a:spLocks noEditPoints="1"/>
            </p:cNvSpPr>
            <p:nvPr/>
          </p:nvSpPr>
          <p:spPr bwMode="auto">
            <a:xfrm>
              <a:off x="19474" y="4047"/>
              <a:ext cx="782" cy="1003"/>
            </a:xfrm>
            <a:custGeom>
              <a:avLst/>
              <a:gdLst/>
              <a:ahLst/>
              <a:cxnLst>
                <a:cxn ang="0">
                  <a:pos x="358" y="58"/>
                </a:cxn>
                <a:cxn ang="0">
                  <a:pos x="234" y="167"/>
                </a:cxn>
                <a:cxn ang="0">
                  <a:pos x="234" y="523"/>
                </a:cxn>
                <a:cxn ang="0">
                  <a:pos x="234" y="545"/>
                </a:cxn>
                <a:cxn ang="0">
                  <a:pos x="249" y="567"/>
                </a:cxn>
                <a:cxn ang="0">
                  <a:pos x="307" y="640"/>
                </a:cxn>
                <a:cxn ang="0">
                  <a:pos x="424" y="683"/>
                </a:cxn>
                <a:cxn ang="0">
                  <a:pos x="556" y="625"/>
                </a:cxn>
                <a:cxn ang="0">
                  <a:pos x="643" y="465"/>
                </a:cxn>
                <a:cxn ang="0">
                  <a:pos x="643" y="255"/>
                </a:cxn>
                <a:cxn ang="0">
                  <a:pos x="563" y="102"/>
                </a:cxn>
                <a:cxn ang="0">
                  <a:pos x="439" y="44"/>
                </a:cxn>
                <a:cxn ang="0">
                  <a:pos x="556" y="22"/>
                </a:cxn>
                <a:cxn ang="0">
                  <a:pos x="716" y="146"/>
                </a:cxn>
                <a:cxn ang="0">
                  <a:pos x="782" y="356"/>
                </a:cxn>
                <a:cxn ang="0">
                  <a:pos x="716" y="574"/>
                </a:cxn>
                <a:cxn ang="0">
                  <a:pos x="541" y="698"/>
                </a:cxn>
                <a:cxn ang="0">
                  <a:pos x="351" y="705"/>
                </a:cxn>
                <a:cxn ang="0">
                  <a:pos x="249" y="632"/>
                </a:cxn>
                <a:cxn ang="0">
                  <a:pos x="234" y="887"/>
                </a:cxn>
                <a:cxn ang="0">
                  <a:pos x="256" y="945"/>
                </a:cxn>
                <a:cxn ang="0">
                  <a:pos x="358" y="959"/>
                </a:cxn>
                <a:cxn ang="0">
                  <a:pos x="300" y="1003"/>
                </a:cxn>
                <a:cxn ang="0">
                  <a:pos x="183" y="996"/>
                </a:cxn>
                <a:cxn ang="0">
                  <a:pos x="66" y="1003"/>
                </a:cxn>
                <a:cxn ang="0">
                  <a:pos x="0" y="959"/>
                </a:cxn>
                <a:cxn ang="0">
                  <a:pos x="102" y="945"/>
                </a:cxn>
                <a:cxn ang="0">
                  <a:pos x="124" y="887"/>
                </a:cxn>
                <a:cxn ang="0">
                  <a:pos x="124" y="102"/>
                </a:cxn>
                <a:cxn ang="0">
                  <a:pos x="66" y="73"/>
                </a:cxn>
                <a:cxn ang="0">
                  <a:pos x="0" y="22"/>
                </a:cxn>
                <a:cxn ang="0">
                  <a:pos x="234" y="109"/>
                </a:cxn>
                <a:cxn ang="0">
                  <a:pos x="263" y="73"/>
                </a:cxn>
                <a:cxn ang="0">
                  <a:pos x="373" y="15"/>
                </a:cxn>
              </a:cxnLst>
              <a:rect l="0" t="0" r="r" b="b"/>
              <a:pathLst>
                <a:path w="782" h="1003">
                  <a:moveTo>
                    <a:pt x="439" y="44"/>
                  </a:moveTo>
                  <a:lnTo>
                    <a:pt x="358" y="58"/>
                  </a:lnTo>
                  <a:lnTo>
                    <a:pt x="293" y="102"/>
                  </a:lnTo>
                  <a:lnTo>
                    <a:pt x="234" y="167"/>
                  </a:lnTo>
                  <a:lnTo>
                    <a:pt x="234" y="523"/>
                  </a:lnTo>
                  <a:lnTo>
                    <a:pt x="234" y="523"/>
                  </a:lnTo>
                  <a:lnTo>
                    <a:pt x="234" y="538"/>
                  </a:lnTo>
                  <a:lnTo>
                    <a:pt x="234" y="545"/>
                  </a:lnTo>
                  <a:lnTo>
                    <a:pt x="241" y="560"/>
                  </a:lnTo>
                  <a:lnTo>
                    <a:pt x="249" y="567"/>
                  </a:lnTo>
                  <a:lnTo>
                    <a:pt x="256" y="582"/>
                  </a:lnTo>
                  <a:lnTo>
                    <a:pt x="307" y="640"/>
                  </a:lnTo>
                  <a:lnTo>
                    <a:pt x="366" y="669"/>
                  </a:lnTo>
                  <a:lnTo>
                    <a:pt x="424" y="683"/>
                  </a:lnTo>
                  <a:lnTo>
                    <a:pt x="490" y="669"/>
                  </a:lnTo>
                  <a:lnTo>
                    <a:pt x="556" y="625"/>
                  </a:lnTo>
                  <a:lnTo>
                    <a:pt x="607" y="552"/>
                  </a:lnTo>
                  <a:lnTo>
                    <a:pt x="643" y="465"/>
                  </a:lnTo>
                  <a:lnTo>
                    <a:pt x="651" y="356"/>
                  </a:lnTo>
                  <a:lnTo>
                    <a:pt x="643" y="255"/>
                  </a:lnTo>
                  <a:lnTo>
                    <a:pt x="614" y="167"/>
                  </a:lnTo>
                  <a:lnTo>
                    <a:pt x="563" y="102"/>
                  </a:lnTo>
                  <a:lnTo>
                    <a:pt x="504" y="58"/>
                  </a:lnTo>
                  <a:lnTo>
                    <a:pt x="439" y="44"/>
                  </a:lnTo>
                  <a:close/>
                  <a:moveTo>
                    <a:pt x="453" y="0"/>
                  </a:moveTo>
                  <a:lnTo>
                    <a:pt x="556" y="22"/>
                  </a:lnTo>
                  <a:lnTo>
                    <a:pt x="651" y="73"/>
                  </a:lnTo>
                  <a:lnTo>
                    <a:pt x="716" y="146"/>
                  </a:lnTo>
                  <a:lnTo>
                    <a:pt x="768" y="247"/>
                  </a:lnTo>
                  <a:lnTo>
                    <a:pt x="782" y="356"/>
                  </a:lnTo>
                  <a:lnTo>
                    <a:pt x="768" y="473"/>
                  </a:lnTo>
                  <a:lnTo>
                    <a:pt x="716" y="574"/>
                  </a:lnTo>
                  <a:lnTo>
                    <a:pt x="636" y="647"/>
                  </a:lnTo>
                  <a:lnTo>
                    <a:pt x="541" y="698"/>
                  </a:lnTo>
                  <a:lnTo>
                    <a:pt x="431" y="720"/>
                  </a:lnTo>
                  <a:lnTo>
                    <a:pt x="351" y="705"/>
                  </a:lnTo>
                  <a:lnTo>
                    <a:pt x="293" y="669"/>
                  </a:lnTo>
                  <a:lnTo>
                    <a:pt x="249" y="632"/>
                  </a:lnTo>
                  <a:lnTo>
                    <a:pt x="234" y="603"/>
                  </a:lnTo>
                  <a:lnTo>
                    <a:pt x="234" y="887"/>
                  </a:lnTo>
                  <a:lnTo>
                    <a:pt x="241" y="923"/>
                  </a:lnTo>
                  <a:lnTo>
                    <a:pt x="256" y="945"/>
                  </a:lnTo>
                  <a:lnTo>
                    <a:pt x="293" y="959"/>
                  </a:lnTo>
                  <a:lnTo>
                    <a:pt x="358" y="959"/>
                  </a:lnTo>
                  <a:lnTo>
                    <a:pt x="358" y="1003"/>
                  </a:lnTo>
                  <a:lnTo>
                    <a:pt x="300" y="1003"/>
                  </a:lnTo>
                  <a:lnTo>
                    <a:pt x="234" y="1003"/>
                  </a:lnTo>
                  <a:lnTo>
                    <a:pt x="183" y="996"/>
                  </a:lnTo>
                  <a:lnTo>
                    <a:pt x="124" y="1003"/>
                  </a:lnTo>
                  <a:lnTo>
                    <a:pt x="66" y="1003"/>
                  </a:lnTo>
                  <a:lnTo>
                    <a:pt x="0" y="1003"/>
                  </a:lnTo>
                  <a:lnTo>
                    <a:pt x="0" y="959"/>
                  </a:lnTo>
                  <a:lnTo>
                    <a:pt x="66" y="959"/>
                  </a:lnTo>
                  <a:lnTo>
                    <a:pt x="102" y="945"/>
                  </a:lnTo>
                  <a:lnTo>
                    <a:pt x="117" y="923"/>
                  </a:lnTo>
                  <a:lnTo>
                    <a:pt x="124" y="887"/>
                  </a:lnTo>
                  <a:lnTo>
                    <a:pt x="124" y="146"/>
                  </a:lnTo>
                  <a:lnTo>
                    <a:pt x="124" y="102"/>
                  </a:lnTo>
                  <a:lnTo>
                    <a:pt x="102" y="80"/>
                  </a:lnTo>
                  <a:lnTo>
                    <a:pt x="66" y="73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234" y="0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63" y="73"/>
                  </a:lnTo>
                  <a:lnTo>
                    <a:pt x="307" y="44"/>
                  </a:lnTo>
                  <a:lnTo>
                    <a:pt x="373" y="15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0"/>
            <p:cNvSpPr>
              <a:spLocks noEditPoints="1"/>
            </p:cNvSpPr>
            <p:nvPr/>
          </p:nvSpPr>
          <p:spPr bwMode="auto">
            <a:xfrm>
              <a:off x="20395" y="4040"/>
              <a:ext cx="702" cy="727"/>
            </a:xfrm>
            <a:custGeom>
              <a:avLst/>
              <a:gdLst/>
              <a:ahLst/>
              <a:cxnLst>
                <a:cxn ang="0">
                  <a:pos x="351" y="36"/>
                </a:cxn>
                <a:cxn ang="0">
                  <a:pos x="285" y="44"/>
                </a:cxn>
                <a:cxn ang="0">
                  <a:pos x="219" y="80"/>
                </a:cxn>
                <a:cxn ang="0">
                  <a:pos x="168" y="138"/>
                </a:cxn>
                <a:cxn ang="0">
                  <a:pos x="146" y="211"/>
                </a:cxn>
                <a:cxn ang="0">
                  <a:pos x="132" y="291"/>
                </a:cxn>
                <a:cxn ang="0">
                  <a:pos x="132" y="356"/>
                </a:cxn>
                <a:cxn ang="0">
                  <a:pos x="132" y="421"/>
                </a:cxn>
                <a:cxn ang="0">
                  <a:pos x="146" y="501"/>
                </a:cxn>
                <a:cxn ang="0">
                  <a:pos x="176" y="581"/>
                </a:cxn>
                <a:cxn ang="0">
                  <a:pos x="227" y="639"/>
                </a:cxn>
                <a:cxn ang="0">
                  <a:pos x="285" y="676"/>
                </a:cxn>
                <a:cxn ang="0">
                  <a:pos x="351" y="683"/>
                </a:cxn>
                <a:cxn ang="0">
                  <a:pos x="431" y="669"/>
                </a:cxn>
                <a:cxn ang="0">
                  <a:pos x="490" y="632"/>
                </a:cxn>
                <a:cxn ang="0">
                  <a:pos x="541" y="567"/>
                </a:cxn>
                <a:cxn ang="0">
                  <a:pos x="563" y="494"/>
                </a:cxn>
                <a:cxn ang="0">
                  <a:pos x="570" y="421"/>
                </a:cxn>
                <a:cxn ang="0">
                  <a:pos x="570" y="356"/>
                </a:cxn>
                <a:cxn ang="0">
                  <a:pos x="570" y="291"/>
                </a:cxn>
                <a:cxn ang="0">
                  <a:pos x="563" y="211"/>
                </a:cxn>
                <a:cxn ang="0">
                  <a:pos x="534" y="138"/>
                </a:cxn>
                <a:cxn ang="0">
                  <a:pos x="482" y="80"/>
                </a:cxn>
                <a:cxn ang="0">
                  <a:pos x="424" y="44"/>
                </a:cxn>
                <a:cxn ang="0">
                  <a:pos x="351" y="36"/>
                </a:cxn>
                <a:cxn ang="0">
                  <a:pos x="351" y="0"/>
                </a:cxn>
                <a:cxn ang="0">
                  <a:pos x="461" y="14"/>
                </a:cxn>
                <a:cxn ang="0">
                  <a:pos x="563" y="73"/>
                </a:cxn>
                <a:cxn ang="0">
                  <a:pos x="636" y="153"/>
                </a:cxn>
                <a:cxn ang="0">
                  <a:pos x="687" y="254"/>
                </a:cxn>
                <a:cxn ang="0">
                  <a:pos x="702" y="371"/>
                </a:cxn>
                <a:cxn ang="0">
                  <a:pos x="687" y="480"/>
                </a:cxn>
                <a:cxn ang="0">
                  <a:pos x="636" y="581"/>
                </a:cxn>
                <a:cxn ang="0">
                  <a:pos x="563" y="654"/>
                </a:cxn>
                <a:cxn ang="0">
                  <a:pos x="461" y="705"/>
                </a:cxn>
                <a:cxn ang="0">
                  <a:pos x="351" y="727"/>
                </a:cxn>
                <a:cxn ang="0">
                  <a:pos x="241" y="705"/>
                </a:cxn>
                <a:cxn ang="0">
                  <a:pos x="146" y="654"/>
                </a:cxn>
                <a:cxn ang="0">
                  <a:pos x="73" y="581"/>
                </a:cxn>
                <a:cxn ang="0">
                  <a:pos x="22" y="487"/>
                </a:cxn>
                <a:cxn ang="0">
                  <a:pos x="0" y="371"/>
                </a:cxn>
                <a:cxn ang="0">
                  <a:pos x="22" y="254"/>
                </a:cxn>
                <a:cxn ang="0">
                  <a:pos x="66" y="153"/>
                </a:cxn>
                <a:cxn ang="0">
                  <a:pos x="146" y="73"/>
                </a:cxn>
                <a:cxn ang="0">
                  <a:pos x="241" y="14"/>
                </a:cxn>
                <a:cxn ang="0">
                  <a:pos x="351" y="0"/>
                </a:cxn>
              </a:cxnLst>
              <a:rect l="0" t="0" r="r" b="b"/>
              <a:pathLst>
                <a:path w="702" h="727">
                  <a:moveTo>
                    <a:pt x="351" y="36"/>
                  </a:moveTo>
                  <a:lnTo>
                    <a:pt x="285" y="44"/>
                  </a:lnTo>
                  <a:lnTo>
                    <a:pt x="219" y="80"/>
                  </a:lnTo>
                  <a:lnTo>
                    <a:pt x="168" y="138"/>
                  </a:lnTo>
                  <a:lnTo>
                    <a:pt x="146" y="211"/>
                  </a:lnTo>
                  <a:lnTo>
                    <a:pt x="132" y="291"/>
                  </a:lnTo>
                  <a:lnTo>
                    <a:pt x="132" y="356"/>
                  </a:lnTo>
                  <a:lnTo>
                    <a:pt x="132" y="421"/>
                  </a:lnTo>
                  <a:lnTo>
                    <a:pt x="146" y="501"/>
                  </a:lnTo>
                  <a:lnTo>
                    <a:pt x="176" y="581"/>
                  </a:lnTo>
                  <a:lnTo>
                    <a:pt x="227" y="639"/>
                  </a:lnTo>
                  <a:lnTo>
                    <a:pt x="285" y="676"/>
                  </a:lnTo>
                  <a:lnTo>
                    <a:pt x="351" y="683"/>
                  </a:lnTo>
                  <a:lnTo>
                    <a:pt x="431" y="669"/>
                  </a:lnTo>
                  <a:lnTo>
                    <a:pt x="490" y="632"/>
                  </a:lnTo>
                  <a:lnTo>
                    <a:pt x="541" y="567"/>
                  </a:lnTo>
                  <a:lnTo>
                    <a:pt x="563" y="494"/>
                  </a:lnTo>
                  <a:lnTo>
                    <a:pt x="570" y="421"/>
                  </a:lnTo>
                  <a:lnTo>
                    <a:pt x="570" y="356"/>
                  </a:lnTo>
                  <a:lnTo>
                    <a:pt x="570" y="291"/>
                  </a:lnTo>
                  <a:lnTo>
                    <a:pt x="563" y="211"/>
                  </a:lnTo>
                  <a:lnTo>
                    <a:pt x="534" y="138"/>
                  </a:lnTo>
                  <a:lnTo>
                    <a:pt x="482" y="80"/>
                  </a:lnTo>
                  <a:lnTo>
                    <a:pt x="424" y="44"/>
                  </a:lnTo>
                  <a:lnTo>
                    <a:pt x="351" y="36"/>
                  </a:lnTo>
                  <a:close/>
                  <a:moveTo>
                    <a:pt x="351" y="0"/>
                  </a:moveTo>
                  <a:lnTo>
                    <a:pt x="461" y="14"/>
                  </a:lnTo>
                  <a:lnTo>
                    <a:pt x="563" y="73"/>
                  </a:lnTo>
                  <a:lnTo>
                    <a:pt x="636" y="153"/>
                  </a:lnTo>
                  <a:lnTo>
                    <a:pt x="687" y="254"/>
                  </a:lnTo>
                  <a:lnTo>
                    <a:pt x="702" y="371"/>
                  </a:lnTo>
                  <a:lnTo>
                    <a:pt x="687" y="480"/>
                  </a:lnTo>
                  <a:lnTo>
                    <a:pt x="636" y="581"/>
                  </a:lnTo>
                  <a:lnTo>
                    <a:pt x="563" y="654"/>
                  </a:lnTo>
                  <a:lnTo>
                    <a:pt x="461" y="705"/>
                  </a:lnTo>
                  <a:lnTo>
                    <a:pt x="351" y="727"/>
                  </a:lnTo>
                  <a:lnTo>
                    <a:pt x="241" y="705"/>
                  </a:lnTo>
                  <a:lnTo>
                    <a:pt x="146" y="654"/>
                  </a:lnTo>
                  <a:lnTo>
                    <a:pt x="73" y="581"/>
                  </a:lnTo>
                  <a:lnTo>
                    <a:pt x="22" y="487"/>
                  </a:lnTo>
                  <a:lnTo>
                    <a:pt x="0" y="371"/>
                  </a:lnTo>
                  <a:lnTo>
                    <a:pt x="22" y="254"/>
                  </a:lnTo>
                  <a:lnTo>
                    <a:pt x="66" y="153"/>
                  </a:lnTo>
                  <a:lnTo>
                    <a:pt x="146" y="73"/>
                  </a:lnTo>
                  <a:lnTo>
                    <a:pt x="241" y="14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1"/>
            <p:cNvSpPr>
              <a:spLocks/>
            </p:cNvSpPr>
            <p:nvPr/>
          </p:nvSpPr>
          <p:spPr bwMode="auto">
            <a:xfrm>
              <a:off x="21206" y="4040"/>
              <a:ext cx="519" cy="727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410" y="44"/>
                </a:cxn>
                <a:cxn ang="0">
                  <a:pos x="424" y="29"/>
                </a:cxn>
                <a:cxn ang="0">
                  <a:pos x="432" y="22"/>
                </a:cxn>
                <a:cxn ang="0">
                  <a:pos x="454" y="0"/>
                </a:cxn>
                <a:cxn ang="0">
                  <a:pos x="468" y="0"/>
                </a:cxn>
                <a:cxn ang="0">
                  <a:pos x="483" y="7"/>
                </a:cxn>
                <a:cxn ang="0">
                  <a:pos x="483" y="36"/>
                </a:cxn>
                <a:cxn ang="0">
                  <a:pos x="483" y="218"/>
                </a:cxn>
                <a:cxn ang="0">
                  <a:pos x="475" y="232"/>
                </a:cxn>
                <a:cxn ang="0">
                  <a:pos x="461" y="232"/>
                </a:cxn>
                <a:cxn ang="0">
                  <a:pos x="446" y="225"/>
                </a:cxn>
                <a:cxn ang="0">
                  <a:pos x="439" y="189"/>
                </a:cxn>
                <a:cxn ang="0">
                  <a:pos x="417" y="109"/>
                </a:cxn>
                <a:cxn ang="0">
                  <a:pos x="329" y="36"/>
                </a:cxn>
                <a:cxn ang="0">
                  <a:pos x="183" y="36"/>
                </a:cxn>
                <a:cxn ang="0">
                  <a:pos x="103" y="80"/>
                </a:cxn>
                <a:cxn ang="0">
                  <a:pos x="81" y="153"/>
                </a:cxn>
                <a:cxn ang="0">
                  <a:pos x="125" y="232"/>
                </a:cxn>
                <a:cxn ang="0">
                  <a:pos x="220" y="269"/>
                </a:cxn>
                <a:cxn ang="0">
                  <a:pos x="337" y="291"/>
                </a:cxn>
                <a:cxn ang="0">
                  <a:pos x="454" y="356"/>
                </a:cxn>
                <a:cxn ang="0">
                  <a:pos x="512" y="436"/>
                </a:cxn>
                <a:cxn ang="0">
                  <a:pos x="512" y="574"/>
                </a:cxn>
                <a:cxn ang="0">
                  <a:pos x="439" y="676"/>
                </a:cxn>
                <a:cxn ang="0">
                  <a:pos x="271" y="727"/>
                </a:cxn>
                <a:cxn ang="0">
                  <a:pos x="161" y="705"/>
                </a:cxn>
                <a:cxn ang="0">
                  <a:pos x="81" y="669"/>
                </a:cxn>
                <a:cxn ang="0">
                  <a:pos x="66" y="683"/>
                </a:cxn>
                <a:cxn ang="0">
                  <a:pos x="59" y="690"/>
                </a:cxn>
                <a:cxn ang="0">
                  <a:pos x="37" y="712"/>
                </a:cxn>
                <a:cxn ang="0">
                  <a:pos x="22" y="719"/>
                </a:cxn>
                <a:cxn ang="0">
                  <a:pos x="8" y="719"/>
                </a:cxn>
                <a:cxn ang="0">
                  <a:pos x="0" y="705"/>
                </a:cxn>
                <a:cxn ang="0">
                  <a:pos x="0" y="480"/>
                </a:cxn>
                <a:cxn ang="0">
                  <a:pos x="8" y="443"/>
                </a:cxn>
                <a:cxn ang="0">
                  <a:pos x="22" y="436"/>
                </a:cxn>
                <a:cxn ang="0">
                  <a:pos x="37" y="443"/>
                </a:cxn>
                <a:cxn ang="0">
                  <a:pos x="44" y="465"/>
                </a:cxn>
                <a:cxn ang="0">
                  <a:pos x="95" y="603"/>
                </a:cxn>
                <a:cxn ang="0">
                  <a:pos x="198" y="676"/>
                </a:cxn>
                <a:cxn ang="0">
                  <a:pos x="344" y="676"/>
                </a:cxn>
                <a:cxn ang="0">
                  <a:pos x="439" y="603"/>
                </a:cxn>
                <a:cxn ang="0">
                  <a:pos x="432" y="487"/>
                </a:cxn>
                <a:cxn ang="0">
                  <a:pos x="351" y="421"/>
                </a:cxn>
                <a:cxn ang="0">
                  <a:pos x="278" y="400"/>
                </a:cxn>
                <a:cxn ang="0">
                  <a:pos x="190" y="378"/>
                </a:cxn>
                <a:cxn ang="0">
                  <a:pos x="73" y="327"/>
                </a:cxn>
                <a:cxn ang="0">
                  <a:pos x="8" y="247"/>
                </a:cxn>
                <a:cxn ang="0">
                  <a:pos x="8" y="138"/>
                </a:cxn>
                <a:cxn ang="0">
                  <a:pos x="81" y="44"/>
                </a:cxn>
                <a:cxn ang="0">
                  <a:pos x="256" y="0"/>
                </a:cxn>
              </a:cxnLst>
              <a:rect l="0" t="0" r="r" b="b"/>
              <a:pathLst>
                <a:path w="519" h="727">
                  <a:moveTo>
                    <a:pt x="256" y="0"/>
                  </a:moveTo>
                  <a:lnTo>
                    <a:pt x="293" y="0"/>
                  </a:lnTo>
                  <a:lnTo>
                    <a:pt x="344" y="14"/>
                  </a:lnTo>
                  <a:lnTo>
                    <a:pt x="410" y="44"/>
                  </a:lnTo>
                  <a:lnTo>
                    <a:pt x="410" y="36"/>
                  </a:lnTo>
                  <a:lnTo>
                    <a:pt x="424" y="29"/>
                  </a:lnTo>
                  <a:lnTo>
                    <a:pt x="432" y="22"/>
                  </a:lnTo>
                  <a:lnTo>
                    <a:pt x="432" y="22"/>
                  </a:lnTo>
                  <a:lnTo>
                    <a:pt x="446" y="7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3" y="7"/>
                  </a:lnTo>
                  <a:lnTo>
                    <a:pt x="483" y="22"/>
                  </a:lnTo>
                  <a:lnTo>
                    <a:pt x="483" y="36"/>
                  </a:lnTo>
                  <a:lnTo>
                    <a:pt x="483" y="196"/>
                  </a:lnTo>
                  <a:lnTo>
                    <a:pt x="483" y="218"/>
                  </a:lnTo>
                  <a:lnTo>
                    <a:pt x="483" y="225"/>
                  </a:lnTo>
                  <a:lnTo>
                    <a:pt x="475" y="232"/>
                  </a:lnTo>
                  <a:lnTo>
                    <a:pt x="461" y="232"/>
                  </a:lnTo>
                  <a:lnTo>
                    <a:pt x="461" y="232"/>
                  </a:lnTo>
                  <a:lnTo>
                    <a:pt x="454" y="232"/>
                  </a:lnTo>
                  <a:lnTo>
                    <a:pt x="446" y="225"/>
                  </a:lnTo>
                  <a:lnTo>
                    <a:pt x="439" y="218"/>
                  </a:lnTo>
                  <a:lnTo>
                    <a:pt x="439" y="189"/>
                  </a:lnTo>
                  <a:lnTo>
                    <a:pt x="432" y="145"/>
                  </a:lnTo>
                  <a:lnTo>
                    <a:pt x="417" y="109"/>
                  </a:lnTo>
                  <a:lnTo>
                    <a:pt x="380" y="65"/>
                  </a:lnTo>
                  <a:lnTo>
                    <a:pt x="329" y="36"/>
                  </a:lnTo>
                  <a:lnTo>
                    <a:pt x="256" y="29"/>
                  </a:lnTo>
                  <a:lnTo>
                    <a:pt x="183" y="36"/>
                  </a:lnTo>
                  <a:lnTo>
                    <a:pt x="139" y="58"/>
                  </a:lnTo>
                  <a:lnTo>
                    <a:pt x="103" y="80"/>
                  </a:lnTo>
                  <a:lnTo>
                    <a:pt x="88" y="116"/>
                  </a:lnTo>
                  <a:lnTo>
                    <a:pt x="81" y="153"/>
                  </a:lnTo>
                  <a:lnTo>
                    <a:pt x="88" y="196"/>
                  </a:lnTo>
                  <a:lnTo>
                    <a:pt x="125" y="232"/>
                  </a:lnTo>
                  <a:lnTo>
                    <a:pt x="169" y="254"/>
                  </a:lnTo>
                  <a:lnTo>
                    <a:pt x="220" y="269"/>
                  </a:lnTo>
                  <a:lnTo>
                    <a:pt x="278" y="276"/>
                  </a:lnTo>
                  <a:lnTo>
                    <a:pt x="337" y="291"/>
                  </a:lnTo>
                  <a:lnTo>
                    <a:pt x="402" y="312"/>
                  </a:lnTo>
                  <a:lnTo>
                    <a:pt x="454" y="356"/>
                  </a:lnTo>
                  <a:lnTo>
                    <a:pt x="483" y="385"/>
                  </a:lnTo>
                  <a:lnTo>
                    <a:pt x="512" y="436"/>
                  </a:lnTo>
                  <a:lnTo>
                    <a:pt x="519" y="509"/>
                  </a:lnTo>
                  <a:lnTo>
                    <a:pt x="512" y="574"/>
                  </a:lnTo>
                  <a:lnTo>
                    <a:pt x="483" y="632"/>
                  </a:lnTo>
                  <a:lnTo>
                    <a:pt x="439" y="676"/>
                  </a:lnTo>
                  <a:lnTo>
                    <a:pt x="366" y="712"/>
                  </a:lnTo>
                  <a:lnTo>
                    <a:pt x="271" y="727"/>
                  </a:lnTo>
                  <a:lnTo>
                    <a:pt x="220" y="719"/>
                  </a:lnTo>
                  <a:lnTo>
                    <a:pt x="161" y="705"/>
                  </a:lnTo>
                  <a:lnTo>
                    <a:pt x="95" y="654"/>
                  </a:lnTo>
                  <a:lnTo>
                    <a:pt x="81" y="669"/>
                  </a:lnTo>
                  <a:lnTo>
                    <a:pt x="66" y="683"/>
                  </a:lnTo>
                  <a:lnTo>
                    <a:pt x="66" y="683"/>
                  </a:lnTo>
                  <a:lnTo>
                    <a:pt x="59" y="690"/>
                  </a:lnTo>
                  <a:lnTo>
                    <a:pt x="59" y="690"/>
                  </a:lnTo>
                  <a:lnTo>
                    <a:pt x="44" y="705"/>
                  </a:lnTo>
                  <a:lnTo>
                    <a:pt x="37" y="712"/>
                  </a:lnTo>
                  <a:lnTo>
                    <a:pt x="30" y="719"/>
                  </a:lnTo>
                  <a:lnTo>
                    <a:pt x="22" y="719"/>
                  </a:lnTo>
                  <a:lnTo>
                    <a:pt x="22" y="727"/>
                  </a:lnTo>
                  <a:lnTo>
                    <a:pt x="8" y="719"/>
                  </a:lnTo>
                  <a:lnTo>
                    <a:pt x="8" y="712"/>
                  </a:lnTo>
                  <a:lnTo>
                    <a:pt x="0" y="705"/>
                  </a:lnTo>
                  <a:lnTo>
                    <a:pt x="0" y="683"/>
                  </a:lnTo>
                  <a:lnTo>
                    <a:pt x="0" y="480"/>
                  </a:lnTo>
                  <a:lnTo>
                    <a:pt x="0" y="458"/>
                  </a:lnTo>
                  <a:lnTo>
                    <a:pt x="8" y="443"/>
                  </a:lnTo>
                  <a:lnTo>
                    <a:pt x="8" y="443"/>
                  </a:lnTo>
                  <a:lnTo>
                    <a:pt x="22" y="436"/>
                  </a:lnTo>
                  <a:lnTo>
                    <a:pt x="30" y="436"/>
                  </a:lnTo>
                  <a:lnTo>
                    <a:pt x="37" y="443"/>
                  </a:lnTo>
                  <a:lnTo>
                    <a:pt x="44" y="450"/>
                  </a:lnTo>
                  <a:lnTo>
                    <a:pt x="44" y="465"/>
                  </a:lnTo>
                  <a:lnTo>
                    <a:pt x="66" y="538"/>
                  </a:lnTo>
                  <a:lnTo>
                    <a:pt x="95" y="603"/>
                  </a:lnTo>
                  <a:lnTo>
                    <a:pt x="139" y="647"/>
                  </a:lnTo>
                  <a:lnTo>
                    <a:pt x="198" y="676"/>
                  </a:lnTo>
                  <a:lnTo>
                    <a:pt x="271" y="690"/>
                  </a:lnTo>
                  <a:lnTo>
                    <a:pt x="344" y="676"/>
                  </a:lnTo>
                  <a:lnTo>
                    <a:pt x="402" y="647"/>
                  </a:lnTo>
                  <a:lnTo>
                    <a:pt x="439" y="603"/>
                  </a:lnTo>
                  <a:lnTo>
                    <a:pt x="446" y="545"/>
                  </a:lnTo>
                  <a:lnTo>
                    <a:pt x="432" y="487"/>
                  </a:lnTo>
                  <a:lnTo>
                    <a:pt x="395" y="443"/>
                  </a:lnTo>
                  <a:lnTo>
                    <a:pt x="351" y="421"/>
                  </a:lnTo>
                  <a:lnTo>
                    <a:pt x="307" y="407"/>
                  </a:lnTo>
                  <a:lnTo>
                    <a:pt x="278" y="400"/>
                  </a:lnTo>
                  <a:lnTo>
                    <a:pt x="278" y="400"/>
                  </a:lnTo>
                  <a:lnTo>
                    <a:pt x="190" y="378"/>
                  </a:lnTo>
                  <a:lnTo>
                    <a:pt x="125" y="356"/>
                  </a:lnTo>
                  <a:lnTo>
                    <a:pt x="73" y="327"/>
                  </a:lnTo>
                  <a:lnTo>
                    <a:pt x="37" y="291"/>
                  </a:lnTo>
                  <a:lnTo>
                    <a:pt x="8" y="247"/>
                  </a:lnTo>
                  <a:lnTo>
                    <a:pt x="0" y="189"/>
                  </a:lnTo>
                  <a:lnTo>
                    <a:pt x="8" y="138"/>
                  </a:lnTo>
                  <a:lnTo>
                    <a:pt x="37" y="87"/>
                  </a:lnTo>
                  <a:lnTo>
                    <a:pt x="81" y="44"/>
                  </a:lnTo>
                  <a:lnTo>
                    <a:pt x="154" y="7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2"/>
            <p:cNvSpPr>
              <a:spLocks noEditPoints="1"/>
            </p:cNvSpPr>
            <p:nvPr/>
          </p:nvSpPr>
          <p:spPr bwMode="auto">
            <a:xfrm>
              <a:off x="21857" y="4040"/>
              <a:ext cx="716" cy="727"/>
            </a:xfrm>
            <a:custGeom>
              <a:avLst/>
              <a:gdLst/>
              <a:ahLst/>
              <a:cxnLst>
                <a:cxn ang="0">
                  <a:pos x="336" y="341"/>
                </a:cxn>
                <a:cxn ang="0">
                  <a:pos x="190" y="414"/>
                </a:cxn>
                <a:cxn ang="0">
                  <a:pos x="124" y="509"/>
                </a:cxn>
                <a:cxn ang="0">
                  <a:pos x="131" y="610"/>
                </a:cxn>
                <a:cxn ang="0">
                  <a:pos x="212" y="676"/>
                </a:cxn>
                <a:cxn ang="0">
                  <a:pos x="314" y="683"/>
                </a:cxn>
                <a:cxn ang="0">
                  <a:pos x="402" y="618"/>
                </a:cxn>
                <a:cxn ang="0">
                  <a:pos x="453" y="487"/>
                </a:cxn>
                <a:cxn ang="0">
                  <a:pos x="285" y="0"/>
                </a:cxn>
                <a:cxn ang="0">
                  <a:pos x="438" y="36"/>
                </a:cxn>
                <a:cxn ang="0">
                  <a:pos x="541" y="145"/>
                </a:cxn>
                <a:cxn ang="0">
                  <a:pos x="563" y="269"/>
                </a:cxn>
                <a:cxn ang="0">
                  <a:pos x="563" y="596"/>
                </a:cxn>
                <a:cxn ang="0">
                  <a:pos x="563" y="618"/>
                </a:cxn>
                <a:cxn ang="0">
                  <a:pos x="577" y="639"/>
                </a:cxn>
                <a:cxn ang="0">
                  <a:pos x="599" y="661"/>
                </a:cxn>
                <a:cxn ang="0">
                  <a:pos x="628" y="669"/>
                </a:cxn>
                <a:cxn ang="0">
                  <a:pos x="643" y="661"/>
                </a:cxn>
                <a:cxn ang="0">
                  <a:pos x="665" y="639"/>
                </a:cxn>
                <a:cxn ang="0">
                  <a:pos x="672" y="596"/>
                </a:cxn>
                <a:cxn ang="0">
                  <a:pos x="672" y="480"/>
                </a:cxn>
                <a:cxn ang="0">
                  <a:pos x="716" y="567"/>
                </a:cxn>
                <a:cxn ang="0">
                  <a:pos x="680" y="676"/>
                </a:cxn>
                <a:cxn ang="0">
                  <a:pos x="614" y="712"/>
                </a:cxn>
                <a:cxn ang="0">
                  <a:pos x="533" y="705"/>
                </a:cxn>
                <a:cxn ang="0">
                  <a:pos x="475" y="632"/>
                </a:cxn>
                <a:cxn ang="0">
                  <a:pos x="460" y="589"/>
                </a:cxn>
                <a:cxn ang="0">
                  <a:pos x="387" y="683"/>
                </a:cxn>
                <a:cxn ang="0">
                  <a:pos x="256" y="727"/>
                </a:cxn>
                <a:cxn ang="0">
                  <a:pos x="124" y="705"/>
                </a:cxn>
                <a:cxn ang="0">
                  <a:pos x="15" y="625"/>
                </a:cxn>
                <a:cxn ang="0">
                  <a:pos x="7" y="501"/>
                </a:cxn>
                <a:cxn ang="0">
                  <a:pos x="80" y="400"/>
                </a:cxn>
                <a:cxn ang="0">
                  <a:pos x="263" y="320"/>
                </a:cxn>
                <a:cxn ang="0">
                  <a:pos x="453" y="291"/>
                </a:cxn>
                <a:cxn ang="0">
                  <a:pos x="438" y="160"/>
                </a:cxn>
                <a:cxn ang="0">
                  <a:pos x="373" y="65"/>
                </a:cxn>
                <a:cxn ang="0">
                  <a:pos x="278" y="36"/>
                </a:cxn>
                <a:cxn ang="0">
                  <a:pos x="161" y="65"/>
                </a:cxn>
                <a:cxn ang="0">
                  <a:pos x="139" y="109"/>
                </a:cxn>
                <a:cxn ang="0">
                  <a:pos x="175" y="131"/>
                </a:cxn>
                <a:cxn ang="0">
                  <a:pos x="190" y="160"/>
                </a:cxn>
                <a:cxn ang="0">
                  <a:pos x="190" y="182"/>
                </a:cxn>
                <a:cxn ang="0">
                  <a:pos x="175" y="225"/>
                </a:cxn>
                <a:cxn ang="0">
                  <a:pos x="139" y="247"/>
                </a:cxn>
                <a:cxn ang="0">
                  <a:pos x="95" y="247"/>
                </a:cxn>
                <a:cxn ang="0">
                  <a:pos x="58" y="225"/>
                </a:cxn>
                <a:cxn ang="0">
                  <a:pos x="44" y="174"/>
                </a:cxn>
                <a:cxn ang="0">
                  <a:pos x="117" y="51"/>
                </a:cxn>
                <a:cxn ang="0">
                  <a:pos x="285" y="0"/>
                </a:cxn>
              </a:cxnLst>
              <a:rect l="0" t="0" r="r" b="b"/>
              <a:pathLst>
                <a:path w="716" h="727">
                  <a:moveTo>
                    <a:pt x="453" y="327"/>
                  </a:moveTo>
                  <a:lnTo>
                    <a:pt x="336" y="341"/>
                  </a:lnTo>
                  <a:lnTo>
                    <a:pt x="248" y="371"/>
                  </a:lnTo>
                  <a:lnTo>
                    <a:pt x="190" y="414"/>
                  </a:lnTo>
                  <a:lnTo>
                    <a:pt x="146" y="458"/>
                  </a:lnTo>
                  <a:lnTo>
                    <a:pt x="124" y="509"/>
                  </a:lnTo>
                  <a:lnTo>
                    <a:pt x="124" y="552"/>
                  </a:lnTo>
                  <a:lnTo>
                    <a:pt x="131" y="610"/>
                  </a:lnTo>
                  <a:lnTo>
                    <a:pt x="161" y="654"/>
                  </a:lnTo>
                  <a:lnTo>
                    <a:pt x="212" y="676"/>
                  </a:lnTo>
                  <a:lnTo>
                    <a:pt x="263" y="690"/>
                  </a:lnTo>
                  <a:lnTo>
                    <a:pt x="314" y="683"/>
                  </a:lnTo>
                  <a:lnTo>
                    <a:pt x="358" y="661"/>
                  </a:lnTo>
                  <a:lnTo>
                    <a:pt x="402" y="618"/>
                  </a:lnTo>
                  <a:lnTo>
                    <a:pt x="438" y="567"/>
                  </a:lnTo>
                  <a:lnTo>
                    <a:pt x="453" y="487"/>
                  </a:lnTo>
                  <a:lnTo>
                    <a:pt x="453" y="327"/>
                  </a:lnTo>
                  <a:close/>
                  <a:moveTo>
                    <a:pt x="285" y="0"/>
                  </a:moveTo>
                  <a:lnTo>
                    <a:pt x="358" y="7"/>
                  </a:lnTo>
                  <a:lnTo>
                    <a:pt x="438" y="36"/>
                  </a:lnTo>
                  <a:lnTo>
                    <a:pt x="504" y="87"/>
                  </a:lnTo>
                  <a:lnTo>
                    <a:pt x="541" y="145"/>
                  </a:lnTo>
                  <a:lnTo>
                    <a:pt x="555" y="203"/>
                  </a:lnTo>
                  <a:lnTo>
                    <a:pt x="563" y="269"/>
                  </a:lnTo>
                  <a:lnTo>
                    <a:pt x="563" y="589"/>
                  </a:lnTo>
                  <a:lnTo>
                    <a:pt x="563" y="596"/>
                  </a:lnTo>
                  <a:lnTo>
                    <a:pt x="563" y="603"/>
                  </a:lnTo>
                  <a:lnTo>
                    <a:pt x="563" y="618"/>
                  </a:lnTo>
                  <a:lnTo>
                    <a:pt x="570" y="632"/>
                  </a:lnTo>
                  <a:lnTo>
                    <a:pt x="577" y="639"/>
                  </a:lnTo>
                  <a:lnTo>
                    <a:pt x="585" y="654"/>
                  </a:lnTo>
                  <a:lnTo>
                    <a:pt x="599" y="661"/>
                  </a:lnTo>
                  <a:lnTo>
                    <a:pt x="621" y="669"/>
                  </a:lnTo>
                  <a:lnTo>
                    <a:pt x="628" y="669"/>
                  </a:lnTo>
                  <a:lnTo>
                    <a:pt x="636" y="661"/>
                  </a:lnTo>
                  <a:lnTo>
                    <a:pt x="643" y="661"/>
                  </a:lnTo>
                  <a:lnTo>
                    <a:pt x="650" y="647"/>
                  </a:lnTo>
                  <a:lnTo>
                    <a:pt x="665" y="639"/>
                  </a:lnTo>
                  <a:lnTo>
                    <a:pt x="665" y="618"/>
                  </a:lnTo>
                  <a:lnTo>
                    <a:pt x="672" y="596"/>
                  </a:lnTo>
                  <a:lnTo>
                    <a:pt x="672" y="567"/>
                  </a:lnTo>
                  <a:lnTo>
                    <a:pt x="672" y="480"/>
                  </a:lnTo>
                  <a:lnTo>
                    <a:pt x="716" y="480"/>
                  </a:lnTo>
                  <a:lnTo>
                    <a:pt x="716" y="567"/>
                  </a:lnTo>
                  <a:lnTo>
                    <a:pt x="702" y="632"/>
                  </a:lnTo>
                  <a:lnTo>
                    <a:pt x="680" y="676"/>
                  </a:lnTo>
                  <a:lnTo>
                    <a:pt x="643" y="698"/>
                  </a:lnTo>
                  <a:lnTo>
                    <a:pt x="614" y="712"/>
                  </a:lnTo>
                  <a:lnTo>
                    <a:pt x="585" y="719"/>
                  </a:lnTo>
                  <a:lnTo>
                    <a:pt x="533" y="705"/>
                  </a:lnTo>
                  <a:lnTo>
                    <a:pt x="497" y="676"/>
                  </a:lnTo>
                  <a:lnTo>
                    <a:pt x="475" y="632"/>
                  </a:lnTo>
                  <a:lnTo>
                    <a:pt x="460" y="589"/>
                  </a:lnTo>
                  <a:lnTo>
                    <a:pt x="460" y="589"/>
                  </a:lnTo>
                  <a:lnTo>
                    <a:pt x="431" y="639"/>
                  </a:lnTo>
                  <a:lnTo>
                    <a:pt x="387" y="683"/>
                  </a:lnTo>
                  <a:lnTo>
                    <a:pt x="329" y="712"/>
                  </a:lnTo>
                  <a:lnTo>
                    <a:pt x="256" y="727"/>
                  </a:lnTo>
                  <a:lnTo>
                    <a:pt x="190" y="719"/>
                  </a:lnTo>
                  <a:lnTo>
                    <a:pt x="124" y="705"/>
                  </a:lnTo>
                  <a:lnTo>
                    <a:pt x="58" y="669"/>
                  </a:lnTo>
                  <a:lnTo>
                    <a:pt x="15" y="625"/>
                  </a:lnTo>
                  <a:lnTo>
                    <a:pt x="0" y="559"/>
                  </a:lnTo>
                  <a:lnTo>
                    <a:pt x="7" y="501"/>
                  </a:lnTo>
                  <a:lnTo>
                    <a:pt x="36" y="450"/>
                  </a:lnTo>
                  <a:lnTo>
                    <a:pt x="80" y="400"/>
                  </a:lnTo>
                  <a:lnTo>
                    <a:pt x="153" y="349"/>
                  </a:lnTo>
                  <a:lnTo>
                    <a:pt x="263" y="320"/>
                  </a:lnTo>
                  <a:lnTo>
                    <a:pt x="358" y="298"/>
                  </a:lnTo>
                  <a:lnTo>
                    <a:pt x="453" y="291"/>
                  </a:lnTo>
                  <a:lnTo>
                    <a:pt x="453" y="240"/>
                  </a:lnTo>
                  <a:lnTo>
                    <a:pt x="438" y="160"/>
                  </a:lnTo>
                  <a:lnTo>
                    <a:pt x="417" y="102"/>
                  </a:lnTo>
                  <a:lnTo>
                    <a:pt x="373" y="65"/>
                  </a:lnTo>
                  <a:lnTo>
                    <a:pt x="329" y="44"/>
                  </a:lnTo>
                  <a:lnTo>
                    <a:pt x="278" y="36"/>
                  </a:lnTo>
                  <a:lnTo>
                    <a:pt x="226" y="44"/>
                  </a:lnTo>
                  <a:lnTo>
                    <a:pt x="161" y="65"/>
                  </a:lnTo>
                  <a:lnTo>
                    <a:pt x="110" y="109"/>
                  </a:lnTo>
                  <a:lnTo>
                    <a:pt x="139" y="109"/>
                  </a:lnTo>
                  <a:lnTo>
                    <a:pt x="161" y="116"/>
                  </a:lnTo>
                  <a:lnTo>
                    <a:pt x="175" y="131"/>
                  </a:lnTo>
                  <a:lnTo>
                    <a:pt x="183" y="145"/>
                  </a:lnTo>
                  <a:lnTo>
                    <a:pt x="190" y="160"/>
                  </a:lnTo>
                  <a:lnTo>
                    <a:pt x="190" y="167"/>
                  </a:lnTo>
                  <a:lnTo>
                    <a:pt x="190" y="182"/>
                  </a:lnTo>
                  <a:lnTo>
                    <a:pt x="190" y="203"/>
                  </a:lnTo>
                  <a:lnTo>
                    <a:pt x="175" y="225"/>
                  </a:lnTo>
                  <a:lnTo>
                    <a:pt x="161" y="240"/>
                  </a:lnTo>
                  <a:lnTo>
                    <a:pt x="139" y="247"/>
                  </a:lnTo>
                  <a:lnTo>
                    <a:pt x="117" y="254"/>
                  </a:lnTo>
                  <a:lnTo>
                    <a:pt x="95" y="247"/>
                  </a:lnTo>
                  <a:lnTo>
                    <a:pt x="73" y="240"/>
                  </a:lnTo>
                  <a:lnTo>
                    <a:pt x="58" y="225"/>
                  </a:lnTo>
                  <a:lnTo>
                    <a:pt x="51" y="203"/>
                  </a:lnTo>
                  <a:lnTo>
                    <a:pt x="44" y="174"/>
                  </a:lnTo>
                  <a:lnTo>
                    <a:pt x="66" y="109"/>
                  </a:lnTo>
                  <a:lnTo>
                    <a:pt x="117" y="51"/>
                  </a:lnTo>
                  <a:lnTo>
                    <a:pt x="190" y="14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3"/>
            <p:cNvSpPr>
              <a:spLocks noEditPoints="1"/>
            </p:cNvSpPr>
            <p:nvPr/>
          </p:nvSpPr>
          <p:spPr bwMode="auto">
            <a:xfrm>
              <a:off x="22639" y="3655"/>
              <a:ext cx="782" cy="1112"/>
            </a:xfrm>
            <a:custGeom>
              <a:avLst/>
              <a:gdLst/>
              <a:ahLst/>
              <a:cxnLst>
                <a:cxn ang="0">
                  <a:pos x="402" y="429"/>
                </a:cxn>
                <a:cxn ang="0">
                  <a:pos x="300" y="479"/>
                </a:cxn>
                <a:cxn ang="0">
                  <a:pos x="241" y="545"/>
                </a:cxn>
                <a:cxn ang="0">
                  <a:pos x="234" y="559"/>
                </a:cxn>
                <a:cxn ang="0">
                  <a:pos x="234" y="588"/>
                </a:cxn>
                <a:cxn ang="0">
                  <a:pos x="234" y="915"/>
                </a:cxn>
                <a:cxn ang="0">
                  <a:pos x="234" y="937"/>
                </a:cxn>
                <a:cxn ang="0">
                  <a:pos x="241" y="959"/>
                </a:cxn>
                <a:cxn ang="0">
                  <a:pos x="300" y="1032"/>
                </a:cxn>
                <a:cxn ang="0">
                  <a:pos x="424" y="1075"/>
                </a:cxn>
                <a:cxn ang="0">
                  <a:pos x="563" y="1017"/>
                </a:cxn>
                <a:cxn ang="0">
                  <a:pos x="636" y="894"/>
                </a:cxn>
                <a:cxn ang="0">
                  <a:pos x="650" y="748"/>
                </a:cxn>
                <a:cxn ang="0">
                  <a:pos x="636" y="603"/>
                </a:cxn>
                <a:cxn ang="0">
                  <a:pos x="563" y="479"/>
                </a:cxn>
                <a:cxn ang="0">
                  <a:pos x="439" y="429"/>
                </a:cxn>
                <a:cxn ang="0">
                  <a:pos x="227" y="494"/>
                </a:cxn>
                <a:cxn ang="0">
                  <a:pos x="227" y="494"/>
                </a:cxn>
                <a:cxn ang="0">
                  <a:pos x="256" y="465"/>
                </a:cxn>
                <a:cxn ang="0">
                  <a:pos x="365" y="407"/>
                </a:cxn>
                <a:cxn ang="0">
                  <a:pos x="548" y="414"/>
                </a:cxn>
                <a:cxn ang="0">
                  <a:pos x="716" y="538"/>
                </a:cxn>
                <a:cxn ang="0">
                  <a:pos x="782" y="748"/>
                </a:cxn>
                <a:cxn ang="0">
                  <a:pos x="716" y="966"/>
                </a:cxn>
                <a:cxn ang="0">
                  <a:pos x="541" y="1090"/>
                </a:cxn>
                <a:cxn ang="0">
                  <a:pos x="351" y="1097"/>
                </a:cxn>
                <a:cxn ang="0">
                  <a:pos x="248" y="1024"/>
                </a:cxn>
                <a:cxn ang="0">
                  <a:pos x="197" y="1024"/>
                </a:cxn>
                <a:cxn ang="0">
                  <a:pos x="175" y="1068"/>
                </a:cxn>
                <a:cxn ang="0">
                  <a:pos x="161" y="1090"/>
                </a:cxn>
                <a:cxn ang="0">
                  <a:pos x="124" y="1090"/>
                </a:cxn>
                <a:cxn ang="0">
                  <a:pos x="117" y="101"/>
                </a:cxn>
                <a:cxn ang="0">
                  <a:pos x="66" y="65"/>
                </a:cxn>
                <a:cxn ang="0">
                  <a:pos x="0" y="14"/>
                </a:cxn>
              </a:cxnLst>
              <a:rect l="0" t="0" r="r" b="b"/>
              <a:pathLst>
                <a:path w="782" h="1112">
                  <a:moveTo>
                    <a:pt x="439" y="429"/>
                  </a:moveTo>
                  <a:lnTo>
                    <a:pt x="402" y="429"/>
                  </a:lnTo>
                  <a:lnTo>
                    <a:pt x="351" y="443"/>
                  </a:lnTo>
                  <a:lnTo>
                    <a:pt x="300" y="479"/>
                  </a:lnTo>
                  <a:lnTo>
                    <a:pt x="248" y="530"/>
                  </a:lnTo>
                  <a:lnTo>
                    <a:pt x="241" y="545"/>
                  </a:lnTo>
                  <a:lnTo>
                    <a:pt x="234" y="552"/>
                  </a:lnTo>
                  <a:lnTo>
                    <a:pt x="234" y="559"/>
                  </a:lnTo>
                  <a:lnTo>
                    <a:pt x="234" y="574"/>
                  </a:lnTo>
                  <a:lnTo>
                    <a:pt x="234" y="588"/>
                  </a:lnTo>
                  <a:lnTo>
                    <a:pt x="234" y="915"/>
                  </a:lnTo>
                  <a:lnTo>
                    <a:pt x="234" y="915"/>
                  </a:lnTo>
                  <a:lnTo>
                    <a:pt x="234" y="930"/>
                  </a:lnTo>
                  <a:lnTo>
                    <a:pt x="234" y="937"/>
                  </a:lnTo>
                  <a:lnTo>
                    <a:pt x="234" y="944"/>
                  </a:lnTo>
                  <a:lnTo>
                    <a:pt x="241" y="959"/>
                  </a:lnTo>
                  <a:lnTo>
                    <a:pt x="256" y="974"/>
                  </a:lnTo>
                  <a:lnTo>
                    <a:pt x="300" y="1032"/>
                  </a:lnTo>
                  <a:lnTo>
                    <a:pt x="358" y="1061"/>
                  </a:lnTo>
                  <a:lnTo>
                    <a:pt x="424" y="1075"/>
                  </a:lnTo>
                  <a:lnTo>
                    <a:pt x="497" y="1061"/>
                  </a:lnTo>
                  <a:lnTo>
                    <a:pt x="563" y="1017"/>
                  </a:lnTo>
                  <a:lnTo>
                    <a:pt x="599" y="974"/>
                  </a:lnTo>
                  <a:lnTo>
                    <a:pt x="636" y="894"/>
                  </a:lnTo>
                  <a:lnTo>
                    <a:pt x="650" y="821"/>
                  </a:lnTo>
                  <a:lnTo>
                    <a:pt x="650" y="748"/>
                  </a:lnTo>
                  <a:lnTo>
                    <a:pt x="650" y="676"/>
                  </a:lnTo>
                  <a:lnTo>
                    <a:pt x="636" y="603"/>
                  </a:lnTo>
                  <a:lnTo>
                    <a:pt x="607" y="530"/>
                  </a:lnTo>
                  <a:lnTo>
                    <a:pt x="563" y="479"/>
                  </a:lnTo>
                  <a:lnTo>
                    <a:pt x="504" y="443"/>
                  </a:lnTo>
                  <a:lnTo>
                    <a:pt x="439" y="429"/>
                  </a:lnTo>
                  <a:close/>
                  <a:moveTo>
                    <a:pt x="227" y="0"/>
                  </a:moveTo>
                  <a:lnTo>
                    <a:pt x="227" y="494"/>
                  </a:lnTo>
                  <a:lnTo>
                    <a:pt x="227" y="494"/>
                  </a:lnTo>
                  <a:lnTo>
                    <a:pt x="227" y="494"/>
                  </a:lnTo>
                  <a:lnTo>
                    <a:pt x="227" y="494"/>
                  </a:lnTo>
                  <a:lnTo>
                    <a:pt x="256" y="465"/>
                  </a:lnTo>
                  <a:lnTo>
                    <a:pt x="300" y="436"/>
                  </a:lnTo>
                  <a:lnTo>
                    <a:pt x="365" y="407"/>
                  </a:lnTo>
                  <a:lnTo>
                    <a:pt x="446" y="392"/>
                  </a:lnTo>
                  <a:lnTo>
                    <a:pt x="548" y="414"/>
                  </a:lnTo>
                  <a:lnTo>
                    <a:pt x="643" y="465"/>
                  </a:lnTo>
                  <a:lnTo>
                    <a:pt x="716" y="538"/>
                  </a:lnTo>
                  <a:lnTo>
                    <a:pt x="767" y="639"/>
                  </a:lnTo>
                  <a:lnTo>
                    <a:pt x="782" y="748"/>
                  </a:lnTo>
                  <a:lnTo>
                    <a:pt x="767" y="865"/>
                  </a:lnTo>
                  <a:lnTo>
                    <a:pt x="716" y="966"/>
                  </a:lnTo>
                  <a:lnTo>
                    <a:pt x="636" y="1039"/>
                  </a:lnTo>
                  <a:lnTo>
                    <a:pt x="541" y="1090"/>
                  </a:lnTo>
                  <a:lnTo>
                    <a:pt x="431" y="1112"/>
                  </a:lnTo>
                  <a:lnTo>
                    <a:pt x="351" y="1097"/>
                  </a:lnTo>
                  <a:lnTo>
                    <a:pt x="292" y="1061"/>
                  </a:lnTo>
                  <a:lnTo>
                    <a:pt x="248" y="1024"/>
                  </a:lnTo>
                  <a:lnTo>
                    <a:pt x="219" y="995"/>
                  </a:lnTo>
                  <a:lnTo>
                    <a:pt x="197" y="1024"/>
                  </a:lnTo>
                  <a:lnTo>
                    <a:pt x="183" y="1054"/>
                  </a:lnTo>
                  <a:lnTo>
                    <a:pt x="175" y="1068"/>
                  </a:lnTo>
                  <a:lnTo>
                    <a:pt x="168" y="1083"/>
                  </a:lnTo>
                  <a:lnTo>
                    <a:pt x="161" y="1090"/>
                  </a:lnTo>
                  <a:lnTo>
                    <a:pt x="161" y="1090"/>
                  </a:lnTo>
                  <a:lnTo>
                    <a:pt x="124" y="1090"/>
                  </a:lnTo>
                  <a:lnTo>
                    <a:pt x="124" y="152"/>
                  </a:lnTo>
                  <a:lnTo>
                    <a:pt x="117" y="101"/>
                  </a:lnTo>
                  <a:lnTo>
                    <a:pt x="102" y="80"/>
                  </a:lnTo>
                  <a:lnTo>
                    <a:pt x="66" y="65"/>
                  </a:lnTo>
                  <a:lnTo>
                    <a:pt x="0" y="58"/>
                  </a:lnTo>
                  <a:lnTo>
                    <a:pt x="0" y="14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4"/>
            <p:cNvSpPr>
              <a:spLocks/>
            </p:cNvSpPr>
            <p:nvPr/>
          </p:nvSpPr>
          <p:spPr bwMode="auto">
            <a:xfrm>
              <a:off x="23531" y="3655"/>
              <a:ext cx="351" cy="1090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974"/>
                </a:cxn>
                <a:cxn ang="0">
                  <a:pos x="234" y="1017"/>
                </a:cxn>
                <a:cxn ang="0">
                  <a:pos x="270" y="1039"/>
                </a:cxn>
                <a:cxn ang="0">
                  <a:pos x="351" y="1039"/>
                </a:cxn>
                <a:cxn ang="0">
                  <a:pos x="351" y="1090"/>
                </a:cxn>
                <a:cxn ang="0">
                  <a:pos x="285" y="1090"/>
                </a:cxn>
                <a:cxn ang="0">
                  <a:pos x="226" y="1090"/>
                </a:cxn>
                <a:cxn ang="0">
                  <a:pos x="175" y="1083"/>
                </a:cxn>
                <a:cxn ang="0">
                  <a:pos x="124" y="1090"/>
                </a:cxn>
                <a:cxn ang="0">
                  <a:pos x="58" y="1090"/>
                </a:cxn>
                <a:cxn ang="0">
                  <a:pos x="0" y="1090"/>
                </a:cxn>
                <a:cxn ang="0">
                  <a:pos x="0" y="1039"/>
                </a:cxn>
                <a:cxn ang="0">
                  <a:pos x="58" y="1039"/>
                </a:cxn>
                <a:cxn ang="0">
                  <a:pos x="102" y="1032"/>
                </a:cxn>
                <a:cxn ang="0">
                  <a:pos x="117" y="1010"/>
                </a:cxn>
                <a:cxn ang="0">
                  <a:pos x="124" y="974"/>
                </a:cxn>
                <a:cxn ang="0">
                  <a:pos x="124" y="152"/>
                </a:cxn>
                <a:cxn ang="0">
                  <a:pos x="117" y="101"/>
                </a:cxn>
                <a:cxn ang="0">
                  <a:pos x="102" y="80"/>
                </a:cxn>
                <a:cxn ang="0">
                  <a:pos x="65" y="65"/>
                </a:cxn>
                <a:cxn ang="0">
                  <a:pos x="0" y="58"/>
                </a:cxn>
                <a:cxn ang="0">
                  <a:pos x="0" y="14"/>
                </a:cxn>
                <a:cxn ang="0">
                  <a:pos x="226" y="0"/>
                </a:cxn>
              </a:cxnLst>
              <a:rect l="0" t="0" r="r" b="b"/>
              <a:pathLst>
                <a:path w="351" h="1090">
                  <a:moveTo>
                    <a:pt x="226" y="0"/>
                  </a:moveTo>
                  <a:lnTo>
                    <a:pt x="226" y="974"/>
                  </a:lnTo>
                  <a:lnTo>
                    <a:pt x="234" y="1017"/>
                  </a:lnTo>
                  <a:lnTo>
                    <a:pt x="270" y="1039"/>
                  </a:lnTo>
                  <a:lnTo>
                    <a:pt x="351" y="1039"/>
                  </a:lnTo>
                  <a:lnTo>
                    <a:pt x="351" y="1090"/>
                  </a:lnTo>
                  <a:lnTo>
                    <a:pt x="285" y="1090"/>
                  </a:lnTo>
                  <a:lnTo>
                    <a:pt x="226" y="1090"/>
                  </a:lnTo>
                  <a:lnTo>
                    <a:pt x="175" y="1083"/>
                  </a:lnTo>
                  <a:lnTo>
                    <a:pt x="124" y="1090"/>
                  </a:lnTo>
                  <a:lnTo>
                    <a:pt x="58" y="1090"/>
                  </a:lnTo>
                  <a:lnTo>
                    <a:pt x="0" y="1090"/>
                  </a:lnTo>
                  <a:lnTo>
                    <a:pt x="0" y="1039"/>
                  </a:lnTo>
                  <a:lnTo>
                    <a:pt x="58" y="1039"/>
                  </a:lnTo>
                  <a:lnTo>
                    <a:pt x="102" y="1032"/>
                  </a:lnTo>
                  <a:lnTo>
                    <a:pt x="117" y="1010"/>
                  </a:lnTo>
                  <a:lnTo>
                    <a:pt x="124" y="974"/>
                  </a:lnTo>
                  <a:lnTo>
                    <a:pt x="124" y="152"/>
                  </a:lnTo>
                  <a:lnTo>
                    <a:pt x="117" y="101"/>
                  </a:lnTo>
                  <a:lnTo>
                    <a:pt x="102" y="80"/>
                  </a:lnTo>
                  <a:lnTo>
                    <a:pt x="65" y="65"/>
                  </a:lnTo>
                  <a:lnTo>
                    <a:pt x="0" y="58"/>
                  </a:lnTo>
                  <a:lnTo>
                    <a:pt x="0" y="14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5"/>
            <p:cNvSpPr>
              <a:spLocks noEditPoints="1"/>
            </p:cNvSpPr>
            <p:nvPr/>
          </p:nvSpPr>
          <p:spPr bwMode="auto">
            <a:xfrm>
              <a:off x="23962" y="4040"/>
              <a:ext cx="614" cy="727"/>
            </a:xfrm>
            <a:custGeom>
              <a:avLst/>
              <a:gdLst/>
              <a:ahLst/>
              <a:cxnLst>
                <a:cxn ang="0">
                  <a:pos x="292" y="36"/>
                </a:cxn>
                <a:cxn ang="0">
                  <a:pos x="212" y="80"/>
                </a:cxn>
                <a:cxn ang="0">
                  <a:pos x="146" y="203"/>
                </a:cxn>
                <a:cxn ang="0">
                  <a:pos x="504" y="312"/>
                </a:cxn>
                <a:cxn ang="0">
                  <a:pos x="504" y="225"/>
                </a:cxn>
                <a:cxn ang="0">
                  <a:pos x="468" y="123"/>
                </a:cxn>
                <a:cxn ang="0">
                  <a:pos x="387" y="44"/>
                </a:cxn>
                <a:cxn ang="0">
                  <a:pos x="329" y="0"/>
                </a:cxn>
                <a:cxn ang="0">
                  <a:pos x="490" y="44"/>
                </a:cxn>
                <a:cxn ang="0">
                  <a:pos x="585" y="160"/>
                </a:cxn>
                <a:cxn ang="0">
                  <a:pos x="614" y="312"/>
                </a:cxn>
                <a:cxn ang="0">
                  <a:pos x="607" y="334"/>
                </a:cxn>
                <a:cxn ang="0">
                  <a:pos x="570" y="341"/>
                </a:cxn>
                <a:cxn ang="0">
                  <a:pos x="131" y="341"/>
                </a:cxn>
                <a:cxn ang="0">
                  <a:pos x="146" y="494"/>
                </a:cxn>
                <a:cxn ang="0">
                  <a:pos x="219" y="632"/>
                </a:cxn>
                <a:cxn ang="0">
                  <a:pos x="358" y="683"/>
                </a:cxn>
                <a:cxn ang="0">
                  <a:pos x="409" y="676"/>
                </a:cxn>
                <a:cxn ang="0">
                  <a:pos x="497" y="639"/>
                </a:cxn>
                <a:cxn ang="0">
                  <a:pos x="570" y="523"/>
                </a:cxn>
                <a:cxn ang="0">
                  <a:pos x="577" y="509"/>
                </a:cxn>
                <a:cxn ang="0">
                  <a:pos x="592" y="501"/>
                </a:cxn>
                <a:cxn ang="0">
                  <a:pos x="607" y="501"/>
                </a:cxn>
                <a:cxn ang="0">
                  <a:pos x="614" y="516"/>
                </a:cxn>
                <a:cxn ang="0">
                  <a:pos x="585" y="581"/>
                </a:cxn>
                <a:cxn ang="0">
                  <a:pos x="504" y="676"/>
                </a:cxn>
                <a:cxn ang="0">
                  <a:pos x="351" y="727"/>
                </a:cxn>
                <a:cxn ang="0">
                  <a:pos x="146" y="654"/>
                </a:cxn>
                <a:cxn ang="0">
                  <a:pos x="15" y="480"/>
                </a:cxn>
                <a:cxn ang="0">
                  <a:pos x="15" y="247"/>
                </a:cxn>
                <a:cxn ang="0">
                  <a:pos x="131" y="65"/>
                </a:cxn>
                <a:cxn ang="0">
                  <a:pos x="329" y="0"/>
                </a:cxn>
              </a:cxnLst>
              <a:rect l="0" t="0" r="r" b="b"/>
              <a:pathLst>
                <a:path w="614" h="727">
                  <a:moveTo>
                    <a:pt x="329" y="36"/>
                  </a:moveTo>
                  <a:lnTo>
                    <a:pt x="292" y="36"/>
                  </a:lnTo>
                  <a:lnTo>
                    <a:pt x="256" y="51"/>
                  </a:lnTo>
                  <a:lnTo>
                    <a:pt x="212" y="80"/>
                  </a:lnTo>
                  <a:lnTo>
                    <a:pt x="175" y="131"/>
                  </a:lnTo>
                  <a:lnTo>
                    <a:pt x="146" y="203"/>
                  </a:lnTo>
                  <a:lnTo>
                    <a:pt x="131" y="312"/>
                  </a:lnTo>
                  <a:lnTo>
                    <a:pt x="504" y="312"/>
                  </a:lnTo>
                  <a:lnTo>
                    <a:pt x="504" y="276"/>
                  </a:lnTo>
                  <a:lnTo>
                    <a:pt x="504" y="225"/>
                  </a:lnTo>
                  <a:lnTo>
                    <a:pt x="490" y="174"/>
                  </a:lnTo>
                  <a:lnTo>
                    <a:pt x="468" y="123"/>
                  </a:lnTo>
                  <a:lnTo>
                    <a:pt x="438" y="80"/>
                  </a:lnTo>
                  <a:lnTo>
                    <a:pt x="387" y="44"/>
                  </a:lnTo>
                  <a:lnTo>
                    <a:pt x="329" y="36"/>
                  </a:lnTo>
                  <a:close/>
                  <a:moveTo>
                    <a:pt x="329" y="0"/>
                  </a:moveTo>
                  <a:lnTo>
                    <a:pt x="417" y="7"/>
                  </a:lnTo>
                  <a:lnTo>
                    <a:pt x="490" y="44"/>
                  </a:lnTo>
                  <a:lnTo>
                    <a:pt x="548" y="94"/>
                  </a:lnTo>
                  <a:lnTo>
                    <a:pt x="585" y="160"/>
                  </a:lnTo>
                  <a:lnTo>
                    <a:pt x="607" y="232"/>
                  </a:lnTo>
                  <a:lnTo>
                    <a:pt x="614" y="312"/>
                  </a:lnTo>
                  <a:lnTo>
                    <a:pt x="614" y="327"/>
                  </a:lnTo>
                  <a:lnTo>
                    <a:pt x="607" y="334"/>
                  </a:lnTo>
                  <a:lnTo>
                    <a:pt x="592" y="341"/>
                  </a:lnTo>
                  <a:lnTo>
                    <a:pt x="570" y="341"/>
                  </a:lnTo>
                  <a:lnTo>
                    <a:pt x="131" y="341"/>
                  </a:lnTo>
                  <a:lnTo>
                    <a:pt x="131" y="341"/>
                  </a:lnTo>
                  <a:lnTo>
                    <a:pt x="131" y="414"/>
                  </a:lnTo>
                  <a:lnTo>
                    <a:pt x="146" y="494"/>
                  </a:lnTo>
                  <a:lnTo>
                    <a:pt x="175" y="581"/>
                  </a:lnTo>
                  <a:lnTo>
                    <a:pt x="219" y="632"/>
                  </a:lnTo>
                  <a:lnTo>
                    <a:pt x="285" y="669"/>
                  </a:lnTo>
                  <a:lnTo>
                    <a:pt x="358" y="683"/>
                  </a:lnTo>
                  <a:lnTo>
                    <a:pt x="373" y="683"/>
                  </a:lnTo>
                  <a:lnTo>
                    <a:pt x="409" y="676"/>
                  </a:lnTo>
                  <a:lnTo>
                    <a:pt x="446" y="661"/>
                  </a:lnTo>
                  <a:lnTo>
                    <a:pt x="497" y="639"/>
                  </a:lnTo>
                  <a:lnTo>
                    <a:pt x="541" y="589"/>
                  </a:lnTo>
                  <a:lnTo>
                    <a:pt x="570" y="523"/>
                  </a:lnTo>
                  <a:lnTo>
                    <a:pt x="577" y="516"/>
                  </a:lnTo>
                  <a:lnTo>
                    <a:pt x="577" y="509"/>
                  </a:lnTo>
                  <a:lnTo>
                    <a:pt x="585" y="501"/>
                  </a:lnTo>
                  <a:lnTo>
                    <a:pt x="592" y="501"/>
                  </a:lnTo>
                  <a:lnTo>
                    <a:pt x="599" y="501"/>
                  </a:lnTo>
                  <a:lnTo>
                    <a:pt x="607" y="501"/>
                  </a:lnTo>
                  <a:lnTo>
                    <a:pt x="614" y="509"/>
                  </a:lnTo>
                  <a:lnTo>
                    <a:pt x="614" y="516"/>
                  </a:lnTo>
                  <a:lnTo>
                    <a:pt x="607" y="545"/>
                  </a:lnTo>
                  <a:lnTo>
                    <a:pt x="585" y="581"/>
                  </a:lnTo>
                  <a:lnTo>
                    <a:pt x="555" y="632"/>
                  </a:lnTo>
                  <a:lnTo>
                    <a:pt x="504" y="676"/>
                  </a:lnTo>
                  <a:lnTo>
                    <a:pt x="438" y="712"/>
                  </a:lnTo>
                  <a:lnTo>
                    <a:pt x="351" y="727"/>
                  </a:lnTo>
                  <a:lnTo>
                    <a:pt x="241" y="705"/>
                  </a:lnTo>
                  <a:lnTo>
                    <a:pt x="146" y="654"/>
                  </a:lnTo>
                  <a:lnTo>
                    <a:pt x="66" y="581"/>
                  </a:lnTo>
                  <a:lnTo>
                    <a:pt x="15" y="480"/>
                  </a:lnTo>
                  <a:lnTo>
                    <a:pt x="0" y="356"/>
                  </a:lnTo>
                  <a:lnTo>
                    <a:pt x="15" y="247"/>
                  </a:lnTo>
                  <a:lnTo>
                    <a:pt x="58" y="145"/>
                  </a:lnTo>
                  <a:lnTo>
                    <a:pt x="131" y="65"/>
                  </a:lnTo>
                  <a:lnTo>
                    <a:pt x="219" y="14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6"/>
            <p:cNvSpPr>
              <a:spLocks noEditPoints="1"/>
            </p:cNvSpPr>
            <p:nvPr/>
          </p:nvSpPr>
          <p:spPr bwMode="auto">
            <a:xfrm>
              <a:off x="8686" y="5966"/>
              <a:ext cx="665" cy="1083"/>
            </a:xfrm>
            <a:custGeom>
              <a:avLst/>
              <a:gdLst/>
              <a:ahLst/>
              <a:cxnLst>
                <a:cxn ang="0">
                  <a:pos x="307" y="36"/>
                </a:cxn>
                <a:cxn ang="0">
                  <a:pos x="234" y="65"/>
                </a:cxn>
                <a:cxn ang="0">
                  <a:pos x="168" y="152"/>
                </a:cxn>
                <a:cxn ang="0">
                  <a:pos x="131" y="370"/>
                </a:cxn>
                <a:cxn ang="0">
                  <a:pos x="131" y="632"/>
                </a:cxn>
                <a:cxn ang="0">
                  <a:pos x="146" y="857"/>
                </a:cxn>
                <a:cxn ang="0">
                  <a:pos x="205" y="988"/>
                </a:cxn>
                <a:cxn ang="0">
                  <a:pos x="292" y="1046"/>
                </a:cxn>
                <a:cxn ang="0">
                  <a:pos x="336" y="1046"/>
                </a:cxn>
                <a:cxn ang="0">
                  <a:pos x="424" y="1024"/>
                </a:cxn>
                <a:cxn ang="0">
                  <a:pos x="497" y="930"/>
                </a:cxn>
                <a:cxn ang="0">
                  <a:pos x="533" y="697"/>
                </a:cxn>
                <a:cxn ang="0">
                  <a:pos x="533" y="421"/>
                </a:cxn>
                <a:cxn ang="0">
                  <a:pos x="519" y="218"/>
                </a:cxn>
                <a:cxn ang="0">
                  <a:pos x="460" y="87"/>
                </a:cxn>
                <a:cxn ang="0">
                  <a:pos x="373" y="36"/>
                </a:cxn>
                <a:cxn ang="0">
                  <a:pos x="336" y="0"/>
                </a:cxn>
                <a:cxn ang="0">
                  <a:pos x="438" y="14"/>
                </a:cxn>
                <a:cxn ang="0">
                  <a:pos x="555" y="101"/>
                </a:cxn>
                <a:cxn ang="0">
                  <a:pos x="643" y="298"/>
                </a:cxn>
                <a:cxn ang="0">
                  <a:pos x="665" y="545"/>
                </a:cxn>
                <a:cxn ang="0">
                  <a:pos x="665" y="668"/>
                </a:cxn>
                <a:cxn ang="0">
                  <a:pos x="607" y="901"/>
                </a:cxn>
                <a:cxn ang="0">
                  <a:pos x="504" y="1032"/>
                </a:cxn>
                <a:cxn ang="0">
                  <a:pos x="387" y="1075"/>
                </a:cxn>
                <a:cxn ang="0">
                  <a:pos x="270" y="1075"/>
                </a:cxn>
                <a:cxn ang="0">
                  <a:pos x="131" y="1003"/>
                </a:cxn>
                <a:cxn ang="0">
                  <a:pos x="22" y="799"/>
                </a:cxn>
                <a:cxn ang="0">
                  <a:pos x="0" y="545"/>
                </a:cxn>
                <a:cxn ang="0">
                  <a:pos x="22" y="298"/>
                </a:cxn>
                <a:cxn ang="0">
                  <a:pos x="102" y="109"/>
                </a:cxn>
                <a:cxn ang="0">
                  <a:pos x="212" y="22"/>
                </a:cxn>
                <a:cxn ang="0">
                  <a:pos x="336" y="0"/>
                </a:cxn>
              </a:cxnLst>
              <a:rect l="0" t="0" r="r" b="b"/>
              <a:pathLst>
                <a:path w="665" h="1083">
                  <a:moveTo>
                    <a:pt x="336" y="36"/>
                  </a:moveTo>
                  <a:lnTo>
                    <a:pt x="307" y="36"/>
                  </a:lnTo>
                  <a:lnTo>
                    <a:pt x="270" y="43"/>
                  </a:lnTo>
                  <a:lnTo>
                    <a:pt x="234" y="65"/>
                  </a:lnTo>
                  <a:lnTo>
                    <a:pt x="197" y="101"/>
                  </a:lnTo>
                  <a:lnTo>
                    <a:pt x="168" y="152"/>
                  </a:lnTo>
                  <a:lnTo>
                    <a:pt x="146" y="232"/>
                  </a:lnTo>
                  <a:lnTo>
                    <a:pt x="131" y="370"/>
                  </a:lnTo>
                  <a:lnTo>
                    <a:pt x="131" y="523"/>
                  </a:lnTo>
                  <a:lnTo>
                    <a:pt x="131" y="632"/>
                  </a:lnTo>
                  <a:lnTo>
                    <a:pt x="139" y="748"/>
                  </a:lnTo>
                  <a:lnTo>
                    <a:pt x="146" y="857"/>
                  </a:lnTo>
                  <a:lnTo>
                    <a:pt x="175" y="937"/>
                  </a:lnTo>
                  <a:lnTo>
                    <a:pt x="205" y="988"/>
                  </a:lnTo>
                  <a:lnTo>
                    <a:pt x="248" y="1024"/>
                  </a:lnTo>
                  <a:lnTo>
                    <a:pt x="292" y="1046"/>
                  </a:lnTo>
                  <a:lnTo>
                    <a:pt x="336" y="1046"/>
                  </a:lnTo>
                  <a:lnTo>
                    <a:pt x="336" y="1046"/>
                  </a:lnTo>
                  <a:lnTo>
                    <a:pt x="380" y="1039"/>
                  </a:lnTo>
                  <a:lnTo>
                    <a:pt x="424" y="1024"/>
                  </a:lnTo>
                  <a:lnTo>
                    <a:pt x="460" y="988"/>
                  </a:lnTo>
                  <a:lnTo>
                    <a:pt x="497" y="930"/>
                  </a:lnTo>
                  <a:lnTo>
                    <a:pt x="519" y="850"/>
                  </a:lnTo>
                  <a:lnTo>
                    <a:pt x="533" y="697"/>
                  </a:lnTo>
                  <a:lnTo>
                    <a:pt x="533" y="523"/>
                  </a:lnTo>
                  <a:lnTo>
                    <a:pt x="533" y="421"/>
                  </a:lnTo>
                  <a:lnTo>
                    <a:pt x="533" y="312"/>
                  </a:lnTo>
                  <a:lnTo>
                    <a:pt x="519" y="218"/>
                  </a:lnTo>
                  <a:lnTo>
                    <a:pt x="497" y="138"/>
                  </a:lnTo>
                  <a:lnTo>
                    <a:pt x="460" y="87"/>
                  </a:lnTo>
                  <a:lnTo>
                    <a:pt x="417" y="51"/>
                  </a:lnTo>
                  <a:lnTo>
                    <a:pt x="373" y="36"/>
                  </a:lnTo>
                  <a:lnTo>
                    <a:pt x="336" y="36"/>
                  </a:lnTo>
                  <a:close/>
                  <a:moveTo>
                    <a:pt x="336" y="0"/>
                  </a:moveTo>
                  <a:lnTo>
                    <a:pt x="380" y="0"/>
                  </a:lnTo>
                  <a:lnTo>
                    <a:pt x="438" y="14"/>
                  </a:lnTo>
                  <a:lnTo>
                    <a:pt x="497" y="51"/>
                  </a:lnTo>
                  <a:lnTo>
                    <a:pt x="555" y="101"/>
                  </a:lnTo>
                  <a:lnTo>
                    <a:pt x="607" y="174"/>
                  </a:lnTo>
                  <a:lnTo>
                    <a:pt x="643" y="298"/>
                  </a:lnTo>
                  <a:lnTo>
                    <a:pt x="665" y="421"/>
                  </a:lnTo>
                  <a:lnTo>
                    <a:pt x="665" y="545"/>
                  </a:lnTo>
                  <a:lnTo>
                    <a:pt x="665" y="545"/>
                  </a:lnTo>
                  <a:lnTo>
                    <a:pt x="665" y="668"/>
                  </a:lnTo>
                  <a:lnTo>
                    <a:pt x="650" y="785"/>
                  </a:lnTo>
                  <a:lnTo>
                    <a:pt x="607" y="901"/>
                  </a:lnTo>
                  <a:lnTo>
                    <a:pt x="563" y="974"/>
                  </a:lnTo>
                  <a:lnTo>
                    <a:pt x="504" y="1032"/>
                  </a:lnTo>
                  <a:lnTo>
                    <a:pt x="446" y="1061"/>
                  </a:lnTo>
                  <a:lnTo>
                    <a:pt x="387" y="1075"/>
                  </a:lnTo>
                  <a:lnTo>
                    <a:pt x="336" y="1083"/>
                  </a:lnTo>
                  <a:lnTo>
                    <a:pt x="270" y="1075"/>
                  </a:lnTo>
                  <a:lnTo>
                    <a:pt x="197" y="1054"/>
                  </a:lnTo>
                  <a:lnTo>
                    <a:pt x="131" y="1003"/>
                  </a:lnTo>
                  <a:lnTo>
                    <a:pt x="66" y="923"/>
                  </a:lnTo>
                  <a:lnTo>
                    <a:pt x="22" y="799"/>
                  </a:lnTo>
                  <a:lnTo>
                    <a:pt x="0" y="668"/>
                  </a:lnTo>
                  <a:lnTo>
                    <a:pt x="0" y="545"/>
                  </a:lnTo>
                  <a:lnTo>
                    <a:pt x="0" y="421"/>
                  </a:lnTo>
                  <a:lnTo>
                    <a:pt x="22" y="298"/>
                  </a:lnTo>
                  <a:lnTo>
                    <a:pt x="58" y="181"/>
                  </a:lnTo>
                  <a:lnTo>
                    <a:pt x="102" y="109"/>
                  </a:lnTo>
                  <a:lnTo>
                    <a:pt x="153" y="58"/>
                  </a:lnTo>
                  <a:lnTo>
                    <a:pt x="212" y="22"/>
                  </a:lnTo>
                  <a:lnTo>
                    <a:pt x="278" y="7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7"/>
            <p:cNvSpPr>
              <a:spLocks noEditPoints="1"/>
            </p:cNvSpPr>
            <p:nvPr/>
          </p:nvSpPr>
          <p:spPr bwMode="auto">
            <a:xfrm>
              <a:off x="13883" y="6307"/>
              <a:ext cx="614" cy="727"/>
            </a:xfrm>
            <a:custGeom>
              <a:avLst/>
              <a:gdLst/>
              <a:ahLst/>
              <a:cxnLst>
                <a:cxn ang="0">
                  <a:pos x="292" y="37"/>
                </a:cxn>
                <a:cxn ang="0">
                  <a:pos x="212" y="88"/>
                </a:cxn>
                <a:cxn ang="0">
                  <a:pos x="146" y="211"/>
                </a:cxn>
                <a:cxn ang="0">
                  <a:pos x="504" y="313"/>
                </a:cxn>
                <a:cxn ang="0">
                  <a:pos x="497" y="226"/>
                </a:cxn>
                <a:cxn ang="0">
                  <a:pos x="467" y="124"/>
                </a:cxn>
                <a:cxn ang="0">
                  <a:pos x="387" y="44"/>
                </a:cxn>
                <a:cxn ang="0">
                  <a:pos x="329" y="0"/>
                </a:cxn>
                <a:cxn ang="0">
                  <a:pos x="489" y="44"/>
                </a:cxn>
                <a:cxn ang="0">
                  <a:pos x="584" y="160"/>
                </a:cxn>
                <a:cxn ang="0">
                  <a:pos x="614" y="313"/>
                </a:cxn>
                <a:cxn ang="0">
                  <a:pos x="606" y="342"/>
                </a:cxn>
                <a:cxn ang="0">
                  <a:pos x="570" y="342"/>
                </a:cxn>
                <a:cxn ang="0">
                  <a:pos x="131" y="342"/>
                </a:cxn>
                <a:cxn ang="0">
                  <a:pos x="146" y="495"/>
                </a:cxn>
                <a:cxn ang="0">
                  <a:pos x="219" y="633"/>
                </a:cxn>
                <a:cxn ang="0">
                  <a:pos x="358" y="683"/>
                </a:cxn>
                <a:cxn ang="0">
                  <a:pos x="409" y="676"/>
                </a:cxn>
                <a:cxn ang="0">
                  <a:pos x="497" y="640"/>
                </a:cxn>
                <a:cxn ang="0">
                  <a:pos x="570" y="524"/>
                </a:cxn>
                <a:cxn ang="0">
                  <a:pos x="577" y="509"/>
                </a:cxn>
                <a:cxn ang="0">
                  <a:pos x="592" y="502"/>
                </a:cxn>
                <a:cxn ang="0">
                  <a:pos x="606" y="502"/>
                </a:cxn>
                <a:cxn ang="0">
                  <a:pos x="614" y="516"/>
                </a:cxn>
                <a:cxn ang="0">
                  <a:pos x="584" y="582"/>
                </a:cxn>
                <a:cxn ang="0">
                  <a:pos x="504" y="676"/>
                </a:cxn>
                <a:cxn ang="0">
                  <a:pos x="351" y="727"/>
                </a:cxn>
                <a:cxn ang="0">
                  <a:pos x="146" y="654"/>
                </a:cxn>
                <a:cxn ang="0">
                  <a:pos x="14" y="480"/>
                </a:cxn>
                <a:cxn ang="0">
                  <a:pos x="14" y="247"/>
                </a:cxn>
                <a:cxn ang="0">
                  <a:pos x="131" y="73"/>
                </a:cxn>
                <a:cxn ang="0">
                  <a:pos x="329" y="0"/>
                </a:cxn>
              </a:cxnLst>
              <a:rect l="0" t="0" r="r" b="b"/>
              <a:pathLst>
                <a:path w="614" h="727">
                  <a:moveTo>
                    <a:pt x="329" y="37"/>
                  </a:moveTo>
                  <a:lnTo>
                    <a:pt x="292" y="37"/>
                  </a:lnTo>
                  <a:lnTo>
                    <a:pt x="256" y="51"/>
                  </a:lnTo>
                  <a:lnTo>
                    <a:pt x="212" y="88"/>
                  </a:lnTo>
                  <a:lnTo>
                    <a:pt x="175" y="131"/>
                  </a:lnTo>
                  <a:lnTo>
                    <a:pt x="146" y="211"/>
                  </a:lnTo>
                  <a:lnTo>
                    <a:pt x="131" y="313"/>
                  </a:lnTo>
                  <a:lnTo>
                    <a:pt x="504" y="313"/>
                  </a:lnTo>
                  <a:lnTo>
                    <a:pt x="504" y="276"/>
                  </a:lnTo>
                  <a:lnTo>
                    <a:pt x="497" y="226"/>
                  </a:lnTo>
                  <a:lnTo>
                    <a:pt x="489" y="175"/>
                  </a:lnTo>
                  <a:lnTo>
                    <a:pt x="467" y="124"/>
                  </a:lnTo>
                  <a:lnTo>
                    <a:pt x="438" y="80"/>
                  </a:lnTo>
                  <a:lnTo>
                    <a:pt x="387" y="44"/>
                  </a:lnTo>
                  <a:lnTo>
                    <a:pt x="329" y="37"/>
                  </a:lnTo>
                  <a:close/>
                  <a:moveTo>
                    <a:pt x="329" y="0"/>
                  </a:moveTo>
                  <a:lnTo>
                    <a:pt x="416" y="15"/>
                  </a:lnTo>
                  <a:lnTo>
                    <a:pt x="489" y="44"/>
                  </a:lnTo>
                  <a:lnTo>
                    <a:pt x="548" y="95"/>
                  </a:lnTo>
                  <a:lnTo>
                    <a:pt x="584" y="160"/>
                  </a:lnTo>
                  <a:lnTo>
                    <a:pt x="606" y="233"/>
                  </a:lnTo>
                  <a:lnTo>
                    <a:pt x="614" y="313"/>
                  </a:lnTo>
                  <a:lnTo>
                    <a:pt x="614" y="327"/>
                  </a:lnTo>
                  <a:lnTo>
                    <a:pt x="606" y="342"/>
                  </a:lnTo>
                  <a:lnTo>
                    <a:pt x="592" y="342"/>
                  </a:lnTo>
                  <a:lnTo>
                    <a:pt x="570" y="342"/>
                  </a:lnTo>
                  <a:lnTo>
                    <a:pt x="131" y="342"/>
                  </a:lnTo>
                  <a:lnTo>
                    <a:pt x="131" y="342"/>
                  </a:lnTo>
                  <a:lnTo>
                    <a:pt x="131" y="415"/>
                  </a:lnTo>
                  <a:lnTo>
                    <a:pt x="146" y="495"/>
                  </a:lnTo>
                  <a:lnTo>
                    <a:pt x="175" y="582"/>
                  </a:lnTo>
                  <a:lnTo>
                    <a:pt x="219" y="633"/>
                  </a:lnTo>
                  <a:lnTo>
                    <a:pt x="285" y="669"/>
                  </a:lnTo>
                  <a:lnTo>
                    <a:pt x="358" y="683"/>
                  </a:lnTo>
                  <a:lnTo>
                    <a:pt x="372" y="683"/>
                  </a:lnTo>
                  <a:lnTo>
                    <a:pt x="409" y="676"/>
                  </a:lnTo>
                  <a:lnTo>
                    <a:pt x="446" y="662"/>
                  </a:lnTo>
                  <a:lnTo>
                    <a:pt x="497" y="640"/>
                  </a:lnTo>
                  <a:lnTo>
                    <a:pt x="541" y="589"/>
                  </a:lnTo>
                  <a:lnTo>
                    <a:pt x="570" y="524"/>
                  </a:lnTo>
                  <a:lnTo>
                    <a:pt x="577" y="516"/>
                  </a:lnTo>
                  <a:lnTo>
                    <a:pt x="577" y="509"/>
                  </a:lnTo>
                  <a:lnTo>
                    <a:pt x="584" y="502"/>
                  </a:lnTo>
                  <a:lnTo>
                    <a:pt x="592" y="502"/>
                  </a:lnTo>
                  <a:lnTo>
                    <a:pt x="599" y="502"/>
                  </a:lnTo>
                  <a:lnTo>
                    <a:pt x="606" y="502"/>
                  </a:lnTo>
                  <a:lnTo>
                    <a:pt x="606" y="509"/>
                  </a:lnTo>
                  <a:lnTo>
                    <a:pt x="614" y="516"/>
                  </a:lnTo>
                  <a:lnTo>
                    <a:pt x="606" y="545"/>
                  </a:lnTo>
                  <a:lnTo>
                    <a:pt x="584" y="582"/>
                  </a:lnTo>
                  <a:lnTo>
                    <a:pt x="555" y="633"/>
                  </a:lnTo>
                  <a:lnTo>
                    <a:pt x="504" y="676"/>
                  </a:lnTo>
                  <a:lnTo>
                    <a:pt x="431" y="713"/>
                  </a:lnTo>
                  <a:lnTo>
                    <a:pt x="351" y="727"/>
                  </a:lnTo>
                  <a:lnTo>
                    <a:pt x="241" y="705"/>
                  </a:lnTo>
                  <a:lnTo>
                    <a:pt x="146" y="654"/>
                  </a:lnTo>
                  <a:lnTo>
                    <a:pt x="65" y="582"/>
                  </a:lnTo>
                  <a:lnTo>
                    <a:pt x="14" y="480"/>
                  </a:lnTo>
                  <a:lnTo>
                    <a:pt x="0" y="356"/>
                  </a:lnTo>
                  <a:lnTo>
                    <a:pt x="14" y="247"/>
                  </a:lnTo>
                  <a:lnTo>
                    <a:pt x="58" y="146"/>
                  </a:lnTo>
                  <a:lnTo>
                    <a:pt x="131" y="73"/>
                  </a:lnTo>
                  <a:lnTo>
                    <a:pt x="219" y="22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8"/>
            <p:cNvSpPr>
              <a:spLocks/>
            </p:cNvSpPr>
            <p:nvPr/>
          </p:nvSpPr>
          <p:spPr bwMode="auto">
            <a:xfrm>
              <a:off x="14599" y="5922"/>
              <a:ext cx="351" cy="10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227" y="0"/>
                </a:cxn>
                <a:cxn ang="0">
                  <a:pos x="227" y="974"/>
                </a:cxn>
                <a:cxn ang="0">
                  <a:pos x="234" y="1025"/>
                </a:cxn>
                <a:cxn ang="0">
                  <a:pos x="270" y="1039"/>
                </a:cxn>
                <a:cxn ang="0">
                  <a:pos x="351" y="1039"/>
                </a:cxn>
                <a:cxn ang="0">
                  <a:pos x="351" y="1090"/>
                </a:cxn>
                <a:cxn ang="0">
                  <a:pos x="285" y="1090"/>
                </a:cxn>
                <a:cxn ang="0">
                  <a:pos x="227" y="1090"/>
                </a:cxn>
                <a:cxn ang="0">
                  <a:pos x="175" y="1090"/>
                </a:cxn>
                <a:cxn ang="0">
                  <a:pos x="124" y="1090"/>
                </a:cxn>
                <a:cxn ang="0">
                  <a:pos x="58" y="1090"/>
                </a:cxn>
                <a:cxn ang="0">
                  <a:pos x="0" y="1090"/>
                </a:cxn>
                <a:cxn ang="0">
                  <a:pos x="0" y="1039"/>
                </a:cxn>
                <a:cxn ang="0">
                  <a:pos x="66" y="1039"/>
                </a:cxn>
                <a:cxn ang="0">
                  <a:pos x="102" y="1032"/>
                </a:cxn>
                <a:cxn ang="0">
                  <a:pos x="117" y="1010"/>
                </a:cxn>
                <a:cxn ang="0">
                  <a:pos x="124" y="974"/>
                </a:cxn>
                <a:cxn ang="0">
                  <a:pos x="124" y="153"/>
                </a:cxn>
                <a:cxn ang="0">
                  <a:pos x="117" y="102"/>
                </a:cxn>
                <a:cxn ang="0">
                  <a:pos x="102" y="8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0" y="15"/>
                </a:cxn>
                <a:cxn ang="0">
                  <a:pos x="227" y="0"/>
                </a:cxn>
              </a:cxnLst>
              <a:rect l="0" t="0" r="r" b="b"/>
              <a:pathLst>
                <a:path w="351" h="1090">
                  <a:moveTo>
                    <a:pt x="227" y="0"/>
                  </a:moveTo>
                  <a:lnTo>
                    <a:pt x="227" y="0"/>
                  </a:lnTo>
                  <a:lnTo>
                    <a:pt x="227" y="974"/>
                  </a:lnTo>
                  <a:lnTo>
                    <a:pt x="234" y="1025"/>
                  </a:lnTo>
                  <a:lnTo>
                    <a:pt x="270" y="1039"/>
                  </a:lnTo>
                  <a:lnTo>
                    <a:pt x="351" y="1039"/>
                  </a:lnTo>
                  <a:lnTo>
                    <a:pt x="351" y="1090"/>
                  </a:lnTo>
                  <a:lnTo>
                    <a:pt x="285" y="1090"/>
                  </a:lnTo>
                  <a:lnTo>
                    <a:pt x="227" y="1090"/>
                  </a:lnTo>
                  <a:lnTo>
                    <a:pt x="175" y="1090"/>
                  </a:lnTo>
                  <a:lnTo>
                    <a:pt x="124" y="1090"/>
                  </a:lnTo>
                  <a:lnTo>
                    <a:pt x="58" y="1090"/>
                  </a:lnTo>
                  <a:lnTo>
                    <a:pt x="0" y="1090"/>
                  </a:lnTo>
                  <a:lnTo>
                    <a:pt x="0" y="1039"/>
                  </a:lnTo>
                  <a:lnTo>
                    <a:pt x="66" y="1039"/>
                  </a:lnTo>
                  <a:lnTo>
                    <a:pt x="102" y="1032"/>
                  </a:lnTo>
                  <a:lnTo>
                    <a:pt x="117" y="1010"/>
                  </a:lnTo>
                  <a:lnTo>
                    <a:pt x="124" y="974"/>
                  </a:lnTo>
                  <a:lnTo>
                    <a:pt x="124" y="153"/>
                  </a:lnTo>
                  <a:lnTo>
                    <a:pt x="117" y="102"/>
                  </a:lnTo>
                  <a:lnTo>
                    <a:pt x="102" y="80"/>
                  </a:lnTo>
                  <a:lnTo>
                    <a:pt x="66" y="66"/>
                  </a:lnTo>
                  <a:lnTo>
                    <a:pt x="0" y="66"/>
                  </a:lnTo>
                  <a:lnTo>
                    <a:pt x="0" y="15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9"/>
            <p:cNvSpPr>
              <a:spLocks/>
            </p:cNvSpPr>
            <p:nvPr/>
          </p:nvSpPr>
          <p:spPr bwMode="auto">
            <a:xfrm>
              <a:off x="15038" y="6307"/>
              <a:ext cx="518" cy="727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402" y="44"/>
                </a:cxn>
                <a:cxn ang="0">
                  <a:pos x="416" y="29"/>
                </a:cxn>
                <a:cxn ang="0">
                  <a:pos x="431" y="22"/>
                </a:cxn>
                <a:cxn ang="0">
                  <a:pos x="453" y="0"/>
                </a:cxn>
                <a:cxn ang="0">
                  <a:pos x="460" y="0"/>
                </a:cxn>
                <a:cxn ang="0">
                  <a:pos x="475" y="8"/>
                </a:cxn>
                <a:cxn ang="0">
                  <a:pos x="482" y="37"/>
                </a:cxn>
                <a:cxn ang="0">
                  <a:pos x="482" y="218"/>
                </a:cxn>
                <a:cxn ang="0">
                  <a:pos x="467" y="233"/>
                </a:cxn>
                <a:cxn ang="0">
                  <a:pos x="453" y="233"/>
                </a:cxn>
                <a:cxn ang="0">
                  <a:pos x="445" y="233"/>
                </a:cxn>
                <a:cxn ang="0">
                  <a:pos x="438" y="189"/>
                </a:cxn>
                <a:cxn ang="0">
                  <a:pos x="409" y="109"/>
                </a:cxn>
                <a:cxn ang="0">
                  <a:pos x="328" y="44"/>
                </a:cxn>
                <a:cxn ang="0">
                  <a:pos x="182" y="37"/>
                </a:cxn>
                <a:cxn ang="0">
                  <a:pos x="102" y="80"/>
                </a:cxn>
                <a:cxn ang="0">
                  <a:pos x="80" y="153"/>
                </a:cxn>
                <a:cxn ang="0">
                  <a:pos x="116" y="233"/>
                </a:cxn>
                <a:cxn ang="0">
                  <a:pos x="219" y="269"/>
                </a:cxn>
                <a:cxn ang="0">
                  <a:pos x="336" y="291"/>
                </a:cxn>
                <a:cxn ang="0">
                  <a:pos x="453" y="356"/>
                </a:cxn>
                <a:cxn ang="0">
                  <a:pos x="504" y="436"/>
                </a:cxn>
                <a:cxn ang="0">
                  <a:pos x="511" y="574"/>
                </a:cxn>
                <a:cxn ang="0">
                  <a:pos x="431" y="676"/>
                </a:cxn>
                <a:cxn ang="0">
                  <a:pos x="263" y="727"/>
                </a:cxn>
                <a:cxn ang="0">
                  <a:pos x="160" y="705"/>
                </a:cxn>
                <a:cxn ang="0">
                  <a:pos x="73" y="669"/>
                </a:cxn>
                <a:cxn ang="0">
                  <a:pos x="58" y="691"/>
                </a:cxn>
                <a:cxn ang="0">
                  <a:pos x="58" y="691"/>
                </a:cxn>
                <a:cxn ang="0">
                  <a:pos x="29" y="720"/>
                </a:cxn>
                <a:cxn ang="0">
                  <a:pos x="21" y="727"/>
                </a:cxn>
                <a:cxn ang="0">
                  <a:pos x="7" y="720"/>
                </a:cxn>
                <a:cxn ang="0">
                  <a:pos x="0" y="705"/>
                </a:cxn>
                <a:cxn ang="0">
                  <a:pos x="0" y="480"/>
                </a:cxn>
                <a:cxn ang="0">
                  <a:pos x="0" y="451"/>
                </a:cxn>
                <a:cxn ang="0">
                  <a:pos x="21" y="436"/>
                </a:cxn>
                <a:cxn ang="0">
                  <a:pos x="36" y="444"/>
                </a:cxn>
                <a:cxn ang="0">
                  <a:pos x="43" y="465"/>
                </a:cxn>
                <a:cxn ang="0">
                  <a:pos x="95" y="604"/>
                </a:cxn>
                <a:cxn ang="0">
                  <a:pos x="190" y="676"/>
                </a:cxn>
                <a:cxn ang="0">
                  <a:pos x="343" y="676"/>
                </a:cxn>
                <a:cxn ang="0">
                  <a:pos x="431" y="604"/>
                </a:cxn>
                <a:cxn ang="0">
                  <a:pos x="431" y="487"/>
                </a:cxn>
                <a:cxn ang="0">
                  <a:pos x="350" y="422"/>
                </a:cxn>
                <a:cxn ang="0">
                  <a:pos x="277" y="400"/>
                </a:cxn>
                <a:cxn ang="0">
                  <a:pos x="182" y="385"/>
                </a:cxn>
                <a:cxn ang="0">
                  <a:pos x="65" y="327"/>
                </a:cxn>
                <a:cxn ang="0">
                  <a:pos x="7" y="247"/>
                </a:cxn>
                <a:cxn ang="0">
                  <a:pos x="7" y="138"/>
                </a:cxn>
                <a:cxn ang="0">
                  <a:pos x="80" y="44"/>
                </a:cxn>
                <a:cxn ang="0">
                  <a:pos x="255" y="0"/>
                </a:cxn>
              </a:cxnLst>
              <a:rect l="0" t="0" r="r" b="b"/>
              <a:pathLst>
                <a:path w="518" h="727">
                  <a:moveTo>
                    <a:pt x="255" y="0"/>
                  </a:moveTo>
                  <a:lnTo>
                    <a:pt x="292" y="0"/>
                  </a:lnTo>
                  <a:lnTo>
                    <a:pt x="343" y="15"/>
                  </a:lnTo>
                  <a:lnTo>
                    <a:pt x="402" y="44"/>
                  </a:lnTo>
                  <a:lnTo>
                    <a:pt x="409" y="37"/>
                  </a:lnTo>
                  <a:lnTo>
                    <a:pt x="416" y="29"/>
                  </a:lnTo>
                  <a:lnTo>
                    <a:pt x="423" y="22"/>
                  </a:lnTo>
                  <a:lnTo>
                    <a:pt x="431" y="22"/>
                  </a:lnTo>
                  <a:lnTo>
                    <a:pt x="445" y="8"/>
                  </a:lnTo>
                  <a:lnTo>
                    <a:pt x="453" y="0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475" y="0"/>
                  </a:lnTo>
                  <a:lnTo>
                    <a:pt x="475" y="8"/>
                  </a:lnTo>
                  <a:lnTo>
                    <a:pt x="482" y="22"/>
                  </a:lnTo>
                  <a:lnTo>
                    <a:pt x="482" y="37"/>
                  </a:lnTo>
                  <a:lnTo>
                    <a:pt x="482" y="197"/>
                  </a:lnTo>
                  <a:lnTo>
                    <a:pt x="482" y="218"/>
                  </a:lnTo>
                  <a:lnTo>
                    <a:pt x="475" y="226"/>
                  </a:lnTo>
                  <a:lnTo>
                    <a:pt x="467" y="233"/>
                  </a:lnTo>
                  <a:lnTo>
                    <a:pt x="460" y="233"/>
                  </a:lnTo>
                  <a:lnTo>
                    <a:pt x="453" y="233"/>
                  </a:lnTo>
                  <a:lnTo>
                    <a:pt x="453" y="233"/>
                  </a:lnTo>
                  <a:lnTo>
                    <a:pt x="445" y="233"/>
                  </a:lnTo>
                  <a:lnTo>
                    <a:pt x="438" y="218"/>
                  </a:lnTo>
                  <a:lnTo>
                    <a:pt x="438" y="189"/>
                  </a:lnTo>
                  <a:lnTo>
                    <a:pt x="431" y="146"/>
                  </a:lnTo>
                  <a:lnTo>
                    <a:pt x="409" y="109"/>
                  </a:lnTo>
                  <a:lnTo>
                    <a:pt x="380" y="66"/>
                  </a:lnTo>
                  <a:lnTo>
                    <a:pt x="328" y="44"/>
                  </a:lnTo>
                  <a:lnTo>
                    <a:pt x="255" y="29"/>
                  </a:lnTo>
                  <a:lnTo>
                    <a:pt x="182" y="37"/>
                  </a:lnTo>
                  <a:lnTo>
                    <a:pt x="131" y="58"/>
                  </a:lnTo>
                  <a:lnTo>
                    <a:pt x="102" y="80"/>
                  </a:lnTo>
                  <a:lnTo>
                    <a:pt x="80" y="117"/>
                  </a:lnTo>
                  <a:lnTo>
                    <a:pt x="80" y="153"/>
                  </a:lnTo>
                  <a:lnTo>
                    <a:pt x="87" y="197"/>
                  </a:lnTo>
                  <a:lnTo>
                    <a:pt x="116" y="233"/>
                  </a:lnTo>
                  <a:lnTo>
                    <a:pt x="168" y="255"/>
                  </a:lnTo>
                  <a:lnTo>
                    <a:pt x="219" y="269"/>
                  </a:lnTo>
                  <a:lnTo>
                    <a:pt x="270" y="284"/>
                  </a:lnTo>
                  <a:lnTo>
                    <a:pt x="336" y="291"/>
                  </a:lnTo>
                  <a:lnTo>
                    <a:pt x="394" y="313"/>
                  </a:lnTo>
                  <a:lnTo>
                    <a:pt x="453" y="356"/>
                  </a:lnTo>
                  <a:lnTo>
                    <a:pt x="475" y="385"/>
                  </a:lnTo>
                  <a:lnTo>
                    <a:pt x="504" y="436"/>
                  </a:lnTo>
                  <a:lnTo>
                    <a:pt x="518" y="509"/>
                  </a:lnTo>
                  <a:lnTo>
                    <a:pt x="511" y="574"/>
                  </a:lnTo>
                  <a:lnTo>
                    <a:pt x="482" y="633"/>
                  </a:lnTo>
                  <a:lnTo>
                    <a:pt x="431" y="676"/>
                  </a:lnTo>
                  <a:lnTo>
                    <a:pt x="358" y="713"/>
                  </a:lnTo>
                  <a:lnTo>
                    <a:pt x="263" y="727"/>
                  </a:lnTo>
                  <a:lnTo>
                    <a:pt x="219" y="720"/>
                  </a:lnTo>
                  <a:lnTo>
                    <a:pt x="160" y="705"/>
                  </a:lnTo>
                  <a:lnTo>
                    <a:pt x="87" y="654"/>
                  </a:lnTo>
                  <a:lnTo>
                    <a:pt x="73" y="669"/>
                  </a:lnTo>
                  <a:lnTo>
                    <a:pt x="65" y="683"/>
                  </a:lnTo>
                  <a:lnTo>
                    <a:pt x="58" y="691"/>
                  </a:lnTo>
                  <a:lnTo>
                    <a:pt x="58" y="691"/>
                  </a:lnTo>
                  <a:lnTo>
                    <a:pt x="58" y="691"/>
                  </a:lnTo>
                  <a:lnTo>
                    <a:pt x="43" y="705"/>
                  </a:lnTo>
                  <a:lnTo>
                    <a:pt x="29" y="720"/>
                  </a:lnTo>
                  <a:lnTo>
                    <a:pt x="29" y="720"/>
                  </a:lnTo>
                  <a:lnTo>
                    <a:pt x="21" y="727"/>
                  </a:lnTo>
                  <a:lnTo>
                    <a:pt x="14" y="727"/>
                  </a:lnTo>
                  <a:lnTo>
                    <a:pt x="7" y="720"/>
                  </a:lnTo>
                  <a:lnTo>
                    <a:pt x="0" y="720"/>
                  </a:lnTo>
                  <a:lnTo>
                    <a:pt x="0" y="705"/>
                  </a:lnTo>
                  <a:lnTo>
                    <a:pt x="0" y="691"/>
                  </a:lnTo>
                  <a:lnTo>
                    <a:pt x="0" y="480"/>
                  </a:lnTo>
                  <a:lnTo>
                    <a:pt x="0" y="458"/>
                  </a:lnTo>
                  <a:lnTo>
                    <a:pt x="0" y="451"/>
                  </a:lnTo>
                  <a:lnTo>
                    <a:pt x="7" y="444"/>
                  </a:lnTo>
                  <a:lnTo>
                    <a:pt x="21" y="436"/>
                  </a:lnTo>
                  <a:lnTo>
                    <a:pt x="29" y="444"/>
                  </a:lnTo>
                  <a:lnTo>
                    <a:pt x="36" y="444"/>
                  </a:lnTo>
                  <a:lnTo>
                    <a:pt x="36" y="451"/>
                  </a:lnTo>
                  <a:lnTo>
                    <a:pt x="43" y="465"/>
                  </a:lnTo>
                  <a:lnTo>
                    <a:pt x="65" y="538"/>
                  </a:lnTo>
                  <a:lnTo>
                    <a:pt x="95" y="604"/>
                  </a:lnTo>
                  <a:lnTo>
                    <a:pt x="138" y="647"/>
                  </a:lnTo>
                  <a:lnTo>
                    <a:pt x="190" y="676"/>
                  </a:lnTo>
                  <a:lnTo>
                    <a:pt x="263" y="691"/>
                  </a:lnTo>
                  <a:lnTo>
                    <a:pt x="343" y="676"/>
                  </a:lnTo>
                  <a:lnTo>
                    <a:pt x="402" y="647"/>
                  </a:lnTo>
                  <a:lnTo>
                    <a:pt x="431" y="604"/>
                  </a:lnTo>
                  <a:lnTo>
                    <a:pt x="445" y="545"/>
                  </a:lnTo>
                  <a:lnTo>
                    <a:pt x="431" y="487"/>
                  </a:lnTo>
                  <a:lnTo>
                    <a:pt x="394" y="451"/>
                  </a:lnTo>
                  <a:lnTo>
                    <a:pt x="350" y="422"/>
                  </a:lnTo>
                  <a:lnTo>
                    <a:pt x="307" y="407"/>
                  </a:lnTo>
                  <a:lnTo>
                    <a:pt x="277" y="400"/>
                  </a:lnTo>
                  <a:lnTo>
                    <a:pt x="277" y="400"/>
                  </a:lnTo>
                  <a:lnTo>
                    <a:pt x="182" y="385"/>
                  </a:lnTo>
                  <a:lnTo>
                    <a:pt x="116" y="364"/>
                  </a:lnTo>
                  <a:lnTo>
                    <a:pt x="65" y="327"/>
                  </a:lnTo>
                  <a:lnTo>
                    <a:pt x="29" y="291"/>
                  </a:lnTo>
                  <a:lnTo>
                    <a:pt x="7" y="247"/>
                  </a:lnTo>
                  <a:lnTo>
                    <a:pt x="0" y="197"/>
                  </a:lnTo>
                  <a:lnTo>
                    <a:pt x="7" y="138"/>
                  </a:lnTo>
                  <a:lnTo>
                    <a:pt x="36" y="88"/>
                  </a:lnTo>
                  <a:lnTo>
                    <a:pt x="80" y="44"/>
                  </a:lnTo>
                  <a:lnTo>
                    <a:pt x="153" y="15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0"/>
            <p:cNvSpPr>
              <a:spLocks noEditPoints="1"/>
            </p:cNvSpPr>
            <p:nvPr/>
          </p:nvSpPr>
          <p:spPr bwMode="auto">
            <a:xfrm>
              <a:off x="15659" y="6307"/>
              <a:ext cx="614" cy="727"/>
            </a:xfrm>
            <a:custGeom>
              <a:avLst/>
              <a:gdLst/>
              <a:ahLst/>
              <a:cxnLst>
                <a:cxn ang="0">
                  <a:pos x="299" y="37"/>
                </a:cxn>
                <a:cxn ang="0">
                  <a:pos x="219" y="88"/>
                </a:cxn>
                <a:cxn ang="0">
                  <a:pos x="153" y="211"/>
                </a:cxn>
                <a:cxn ang="0">
                  <a:pos x="511" y="313"/>
                </a:cxn>
                <a:cxn ang="0">
                  <a:pos x="504" y="226"/>
                </a:cxn>
                <a:cxn ang="0">
                  <a:pos x="475" y="124"/>
                </a:cxn>
                <a:cxn ang="0">
                  <a:pos x="394" y="44"/>
                </a:cxn>
                <a:cxn ang="0">
                  <a:pos x="336" y="0"/>
                </a:cxn>
                <a:cxn ang="0">
                  <a:pos x="497" y="44"/>
                </a:cxn>
                <a:cxn ang="0">
                  <a:pos x="585" y="160"/>
                </a:cxn>
                <a:cxn ang="0">
                  <a:pos x="614" y="313"/>
                </a:cxn>
                <a:cxn ang="0">
                  <a:pos x="614" y="342"/>
                </a:cxn>
                <a:cxn ang="0">
                  <a:pos x="577" y="342"/>
                </a:cxn>
                <a:cxn ang="0">
                  <a:pos x="139" y="342"/>
                </a:cxn>
                <a:cxn ang="0">
                  <a:pos x="153" y="495"/>
                </a:cxn>
                <a:cxn ang="0">
                  <a:pos x="226" y="633"/>
                </a:cxn>
                <a:cxn ang="0">
                  <a:pos x="365" y="683"/>
                </a:cxn>
                <a:cxn ang="0">
                  <a:pos x="409" y="676"/>
                </a:cxn>
                <a:cxn ang="0">
                  <a:pos x="497" y="640"/>
                </a:cxn>
                <a:cxn ang="0">
                  <a:pos x="577" y="524"/>
                </a:cxn>
                <a:cxn ang="0">
                  <a:pos x="585" y="509"/>
                </a:cxn>
                <a:cxn ang="0">
                  <a:pos x="599" y="502"/>
                </a:cxn>
                <a:cxn ang="0">
                  <a:pos x="614" y="502"/>
                </a:cxn>
                <a:cxn ang="0">
                  <a:pos x="614" y="516"/>
                </a:cxn>
                <a:cxn ang="0">
                  <a:pos x="592" y="582"/>
                </a:cxn>
                <a:cxn ang="0">
                  <a:pos x="511" y="676"/>
                </a:cxn>
                <a:cxn ang="0">
                  <a:pos x="351" y="727"/>
                </a:cxn>
                <a:cxn ang="0">
                  <a:pos x="153" y="654"/>
                </a:cxn>
                <a:cxn ang="0">
                  <a:pos x="22" y="480"/>
                </a:cxn>
                <a:cxn ang="0">
                  <a:pos x="22" y="247"/>
                </a:cxn>
                <a:cxn ang="0">
                  <a:pos x="139" y="73"/>
                </a:cxn>
                <a:cxn ang="0">
                  <a:pos x="336" y="0"/>
                </a:cxn>
              </a:cxnLst>
              <a:rect l="0" t="0" r="r" b="b"/>
              <a:pathLst>
                <a:path w="614" h="727">
                  <a:moveTo>
                    <a:pt x="336" y="37"/>
                  </a:moveTo>
                  <a:lnTo>
                    <a:pt x="299" y="37"/>
                  </a:lnTo>
                  <a:lnTo>
                    <a:pt x="263" y="51"/>
                  </a:lnTo>
                  <a:lnTo>
                    <a:pt x="219" y="88"/>
                  </a:lnTo>
                  <a:lnTo>
                    <a:pt x="183" y="131"/>
                  </a:lnTo>
                  <a:lnTo>
                    <a:pt x="153" y="211"/>
                  </a:lnTo>
                  <a:lnTo>
                    <a:pt x="139" y="313"/>
                  </a:lnTo>
                  <a:lnTo>
                    <a:pt x="511" y="313"/>
                  </a:lnTo>
                  <a:lnTo>
                    <a:pt x="511" y="276"/>
                  </a:lnTo>
                  <a:lnTo>
                    <a:pt x="504" y="226"/>
                  </a:lnTo>
                  <a:lnTo>
                    <a:pt x="497" y="175"/>
                  </a:lnTo>
                  <a:lnTo>
                    <a:pt x="475" y="124"/>
                  </a:lnTo>
                  <a:lnTo>
                    <a:pt x="438" y="80"/>
                  </a:lnTo>
                  <a:lnTo>
                    <a:pt x="394" y="44"/>
                  </a:lnTo>
                  <a:lnTo>
                    <a:pt x="336" y="37"/>
                  </a:lnTo>
                  <a:close/>
                  <a:moveTo>
                    <a:pt x="336" y="0"/>
                  </a:moveTo>
                  <a:lnTo>
                    <a:pt x="424" y="15"/>
                  </a:lnTo>
                  <a:lnTo>
                    <a:pt x="497" y="44"/>
                  </a:lnTo>
                  <a:lnTo>
                    <a:pt x="548" y="95"/>
                  </a:lnTo>
                  <a:lnTo>
                    <a:pt x="585" y="160"/>
                  </a:lnTo>
                  <a:lnTo>
                    <a:pt x="614" y="233"/>
                  </a:lnTo>
                  <a:lnTo>
                    <a:pt x="614" y="313"/>
                  </a:lnTo>
                  <a:lnTo>
                    <a:pt x="614" y="327"/>
                  </a:lnTo>
                  <a:lnTo>
                    <a:pt x="614" y="342"/>
                  </a:lnTo>
                  <a:lnTo>
                    <a:pt x="599" y="342"/>
                  </a:lnTo>
                  <a:lnTo>
                    <a:pt x="577" y="342"/>
                  </a:lnTo>
                  <a:lnTo>
                    <a:pt x="139" y="342"/>
                  </a:lnTo>
                  <a:lnTo>
                    <a:pt x="139" y="342"/>
                  </a:lnTo>
                  <a:lnTo>
                    <a:pt x="139" y="415"/>
                  </a:lnTo>
                  <a:lnTo>
                    <a:pt x="153" y="495"/>
                  </a:lnTo>
                  <a:lnTo>
                    <a:pt x="183" y="582"/>
                  </a:lnTo>
                  <a:lnTo>
                    <a:pt x="226" y="633"/>
                  </a:lnTo>
                  <a:lnTo>
                    <a:pt x="285" y="669"/>
                  </a:lnTo>
                  <a:lnTo>
                    <a:pt x="365" y="683"/>
                  </a:lnTo>
                  <a:lnTo>
                    <a:pt x="380" y="683"/>
                  </a:lnTo>
                  <a:lnTo>
                    <a:pt x="409" y="676"/>
                  </a:lnTo>
                  <a:lnTo>
                    <a:pt x="453" y="662"/>
                  </a:lnTo>
                  <a:lnTo>
                    <a:pt x="497" y="640"/>
                  </a:lnTo>
                  <a:lnTo>
                    <a:pt x="541" y="589"/>
                  </a:lnTo>
                  <a:lnTo>
                    <a:pt x="577" y="524"/>
                  </a:lnTo>
                  <a:lnTo>
                    <a:pt x="577" y="516"/>
                  </a:lnTo>
                  <a:lnTo>
                    <a:pt x="585" y="509"/>
                  </a:lnTo>
                  <a:lnTo>
                    <a:pt x="592" y="502"/>
                  </a:lnTo>
                  <a:lnTo>
                    <a:pt x="599" y="502"/>
                  </a:lnTo>
                  <a:lnTo>
                    <a:pt x="606" y="502"/>
                  </a:lnTo>
                  <a:lnTo>
                    <a:pt x="614" y="502"/>
                  </a:lnTo>
                  <a:lnTo>
                    <a:pt x="614" y="509"/>
                  </a:lnTo>
                  <a:lnTo>
                    <a:pt x="614" y="516"/>
                  </a:lnTo>
                  <a:lnTo>
                    <a:pt x="614" y="545"/>
                  </a:lnTo>
                  <a:lnTo>
                    <a:pt x="592" y="582"/>
                  </a:lnTo>
                  <a:lnTo>
                    <a:pt x="555" y="633"/>
                  </a:lnTo>
                  <a:lnTo>
                    <a:pt x="511" y="676"/>
                  </a:lnTo>
                  <a:lnTo>
                    <a:pt x="438" y="713"/>
                  </a:lnTo>
                  <a:lnTo>
                    <a:pt x="351" y="727"/>
                  </a:lnTo>
                  <a:lnTo>
                    <a:pt x="248" y="705"/>
                  </a:lnTo>
                  <a:lnTo>
                    <a:pt x="153" y="654"/>
                  </a:lnTo>
                  <a:lnTo>
                    <a:pt x="73" y="582"/>
                  </a:lnTo>
                  <a:lnTo>
                    <a:pt x="22" y="480"/>
                  </a:lnTo>
                  <a:lnTo>
                    <a:pt x="0" y="356"/>
                  </a:lnTo>
                  <a:lnTo>
                    <a:pt x="22" y="247"/>
                  </a:lnTo>
                  <a:lnTo>
                    <a:pt x="66" y="146"/>
                  </a:lnTo>
                  <a:lnTo>
                    <a:pt x="139" y="73"/>
                  </a:lnTo>
                  <a:lnTo>
                    <a:pt x="226" y="22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5638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80"/>
                </a:solidFill>
              </a:rPr>
              <a:t>defines  the  “homology path algebra” of  </a:t>
            </a:r>
            <a:r>
              <a:rPr lang="en-US" sz="3200" dirty="0" smtClean="0">
                <a:solidFill>
                  <a:srgbClr val="800080"/>
                </a:solidFill>
                <a:sym typeface="Mathematica1"/>
              </a:rPr>
              <a:t></a:t>
            </a:r>
            <a:endParaRPr lang="en-US" sz="3200" dirty="0">
              <a:solidFill>
                <a:srgbClr val="80008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1676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To any relative homology class  </a:t>
            </a:r>
          </a:p>
          <a:p>
            <a:r>
              <a:rPr lang="en-US" sz="4000" i="1" dirty="0" smtClean="0">
                <a:solidFill>
                  <a:srgbClr val="0000FF"/>
                </a:solidFill>
              </a:rPr>
              <a:t>a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 H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1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(,{x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i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sym typeface="Mathematica1"/>
              </a:rPr>
              <a:t>x</a:t>
            </a:r>
            <a:r>
              <a:rPr lang="en-US" sz="4000" baseline="-25000" dirty="0" err="1" smtClean="0">
                <a:solidFill>
                  <a:srgbClr val="0000FF"/>
                </a:solidFill>
                <a:sym typeface="Mathematica1"/>
              </a:rPr>
              <a:t>j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’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 }; </a:t>
            </a:r>
            <a:r>
              <a:rPr lang="en-US" sz="40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Z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)  assign </a:t>
            </a:r>
            <a:r>
              <a:rPr lang="en-US" sz="4000" dirty="0" err="1" smtClean="0">
                <a:solidFill>
                  <a:srgbClr val="0000FF"/>
                </a:solidFill>
                <a:sym typeface="Mathematica1"/>
              </a:rPr>
              <a:t>X</a:t>
            </a:r>
            <a:r>
              <a:rPr lang="en-US" sz="4000" i="1" baseline="-25000" dirty="0" err="1" smtClean="0">
                <a:solidFill>
                  <a:srgbClr val="0000FF"/>
                </a:solidFill>
                <a:sym typeface="Mathematica1"/>
              </a:rPr>
              <a:t>a</a:t>
            </a:r>
            <a:endParaRPr lang="en-US" sz="4000" i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Defining Properties of F</a:t>
            </a:r>
            <a:endParaRPr lang="en-US" dirty="0"/>
          </a:p>
        </p:txBody>
      </p:sp>
      <p:grpSp>
        <p:nvGrpSpPr>
          <p:cNvPr id="3" name="Group 5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371600" y="1981200"/>
            <a:ext cx="6712159" cy="571500"/>
            <a:chOff x="966" y="1140"/>
            <a:chExt cx="19238" cy="1638"/>
          </a:xfrm>
          <a:solidFill>
            <a:srgbClr val="FF0000"/>
          </a:solidFill>
        </p:grpSpPr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966" y="1272"/>
              <a:ext cx="1130" cy="1104"/>
            </a:xfrm>
            <a:custGeom>
              <a:avLst/>
              <a:gdLst/>
              <a:ahLst/>
              <a:cxnLst>
                <a:cxn ang="0">
                  <a:pos x="1106" y="0"/>
                </a:cxn>
                <a:cxn ang="0">
                  <a:pos x="1130" y="12"/>
                </a:cxn>
                <a:cxn ang="0">
                  <a:pos x="1101" y="324"/>
                </a:cxn>
                <a:cxn ang="0">
                  <a:pos x="1089" y="360"/>
                </a:cxn>
                <a:cxn ang="0">
                  <a:pos x="1060" y="354"/>
                </a:cxn>
                <a:cxn ang="0">
                  <a:pos x="1060" y="342"/>
                </a:cxn>
                <a:cxn ang="0">
                  <a:pos x="1060" y="312"/>
                </a:cxn>
                <a:cxn ang="0">
                  <a:pos x="1065" y="258"/>
                </a:cxn>
                <a:cxn ang="0">
                  <a:pos x="1060" y="168"/>
                </a:cxn>
                <a:cxn ang="0">
                  <a:pos x="983" y="66"/>
                </a:cxn>
                <a:cxn ang="0">
                  <a:pos x="626" y="48"/>
                </a:cxn>
                <a:cxn ang="0">
                  <a:pos x="568" y="54"/>
                </a:cxn>
                <a:cxn ang="0">
                  <a:pos x="544" y="90"/>
                </a:cxn>
                <a:cxn ang="0">
                  <a:pos x="579" y="522"/>
                </a:cxn>
                <a:cxn ang="0">
                  <a:pos x="738" y="480"/>
                </a:cxn>
                <a:cxn ang="0">
                  <a:pos x="790" y="348"/>
                </a:cxn>
                <a:cxn ang="0">
                  <a:pos x="814" y="330"/>
                </a:cxn>
                <a:cxn ang="0">
                  <a:pos x="825" y="348"/>
                </a:cxn>
                <a:cxn ang="0">
                  <a:pos x="825" y="360"/>
                </a:cxn>
                <a:cxn ang="0">
                  <a:pos x="738" y="726"/>
                </a:cxn>
                <a:cxn ang="0">
                  <a:pos x="726" y="762"/>
                </a:cxn>
                <a:cxn ang="0">
                  <a:pos x="702" y="762"/>
                </a:cxn>
                <a:cxn ang="0">
                  <a:pos x="697" y="738"/>
                </a:cxn>
                <a:cxn ang="0">
                  <a:pos x="708" y="678"/>
                </a:cxn>
                <a:cxn ang="0">
                  <a:pos x="714" y="648"/>
                </a:cxn>
                <a:cxn ang="0">
                  <a:pos x="679" y="588"/>
                </a:cxn>
                <a:cxn ang="0">
                  <a:pos x="421" y="570"/>
                </a:cxn>
                <a:cxn ang="0">
                  <a:pos x="322" y="996"/>
                </a:cxn>
                <a:cxn ang="0">
                  <a:pos x="322" y="1026"/>
                </a:cxn>
                <a:cxn ang="0">
                  <a:pos x="345" y="1044"/>
                </a:cxn>
                <a:cxn ang="0">
                  <a:pos x="404" y="1050"/>
                </a:cxn>
                <a:cxn ang="0">
                  <a:pos x="451" y="1050"/>
                </a:cxn>
                <a:cxn ang="0">
                  <a:pos x="492" y="1050"/>
                </a:cxn>
                <a:cxn ang="0">
                  <a:pos x="497" y="1056"/>
                </a:cxn>
                <a:cxn ang="0">
                  <a:pos x="509" y="1074"/>
                </a:cxn>
                <a:cxn ang="0">
                  <a:pos x="497" y="1098"/>
                </a:cxn>
                <a:cxn ang="0">
                  <a:pos x="474" y="1104"/>
                </a:cxn>
                <a:cxn ang="0">
                  <a:pos x="287" y="1098"/>
                </a:cxn>
                <a:cxn ang="0">
                  <a:pos x="129" y="1098"/>
                </a:cxn>
                <a:cxn ang="0">
                  <a:pos x="23" y="1104"/>
                </a:cxn>
                <a:cxn ang="0">
                  <a:pos x="6" y="1092"/>
                </a:cxn>
                <a:cxn ang="0">
                  <a:pos x="12" y="1056"/>
                </a:cxn>
                <a:cxn ang="0">
                  <a:pos x="47" y="1050"/>
                </a:cxn>
                <a:cxn ang="0">
                  <a:pos x="170" y="1026"/>
                </a:cxn>
                <a:cxn ang="0">
                  <a:pos x="404" y="114"/>
                </a:cxn>
                <a:cxn ang="0">
                  <a:pos x="410" y="84"/>
                </a:cxn>
                <a:cxn ang="0">
                  <a:pos x="380" y="48"/>
                </a:cxn>
                <a:cxn ang="0">
                  <a:pos x="293" y="48"/>
                </a:cxn>
                <a:cxn ang="0">
                  <a:pos x="263" y="36"/>
                </a:cxn>
                <a:cxn ang="0">
                  <a:pos x="269" y="6"/>
                </a:cxn>
                <a:cxn ang="0">
                  <a:pos x="310" y="0"/>
                </a:cxn>
              </a:cxnLst>
              <a:rect l="0" t="0" r="r" b="b"/>
              <a:pathLst>
                <a:path w="1130" h="1104">
                  <a:moveTo>
                    <a:pt x="310" y="0"/>
                  </a:moveTo>
                  <a:lnTo>
                    <a:pt x="1089" y="0"/>
                  </a:lnTo>
                  <a:lnTo>
                    <a:pt x="1106" y="0"/>
                  </a:lnTo>
                  <a:lnTo>
                    <a:pt x="1118" y="0"/>
                  </a:lnTo>
                  <a:lnTo>
                    <a:pt x="1124" y="6"/>
                  </a:lnTo>
                  <a:lnTo>
                    <a:pt x="1130" y="12"/>
                  </a:lnTo>
                  <a:lnTo>
                    <a:pt x="1130" y="24"/>
                  </a:lnTo>
                  <a:lnTo>
                    <a:pt x="1130" y="42"/>
                  </a:lnTo>
                  <a:lnTo>
                    <a:pt x="1101" y="324"/>
                  </a:lnTo>
                  <a:lnTo>
                    <a:pt x="1095" y="342"/>
                  </a:lnTo>
                  <a:lnTo>
                    <a:pt x="1095" y="354"/>
                  </a:lnTo>
                  <a:lnTo>
                    <a:pt x="1089" y="360"/>
                  </a:lnTo>
                  <a:lnTo>
                    <a:pt x="1077" y="366"/>
                  </a:lnTo>
                  <a:lnTo>
                    <a:pt x="1071" y="360"/>
                  </a:lnTo>
                  <a:lnTo>
                    <a:pt x="1060" y="354"/>
                  </a:lnTo>
                  <a:lnTo>
                    <a:pt x="1060" y="348"/>
                  </a:lnTo>
                  <a:lnTo>
                    <a:pt x="1060" y="342"/>
                  </a:lnTo>
                  <a:lnTo>
                    <a:pt x="1060" y="342"/>
                  </a:lnTo>
                  <a:lnTo>
                    <a:pt x="1060" y="336"/>
                  </a:lnTo>
                  <a:lnTo>
                    <a:pt x="1060" y="324"/>
                  </a:lnTo>
                  <a:lnTo>
                    <a:pt x="1060" y="312"/>
                  </a:lnTo>
                  <a:lnTo>
                    <a:pt x="1065" y="294"/>
                  </a:lnTo>
                  <a:lnTo>
                    <a:pt x="1065" y="276"/>
                  </a:lnTo>
                  <a:lnTo>
                    <a:pt x="1065" y="258"/>
                  </a:lnTo>
                  <a:lnTo>
                    <a:pt x="1065" y="246"/>
                  </a:lnTo>
                  <a:lnTo>
                    <a:pt x="1065" y="228"/>
                  </a:lnTo>
                  <a:lnTo>
                    <a:pt x="1060" y="168"/>
                  </a:lnTo>
                  <a:lnTo>
                    <a:pt x="1048" y="126"/>
                  </a:lnTo>
                  <a:lnTo>
                    <a:pt x="1024" y="90"/>
                  </a:lnTo>
                  <a:lnTo>
                    <a:pt x="983" y="66"/>
                  </a:lnTo>
                  <a:lnTo>
                    <a:pt x="919" y="48"/>
                  </a:lnTo>
                  <a:lnTo>
                    <a:pt x="831" y="48"/>
                  </a:lnTo>
                  <a:lnTo>
                    <a:pt x="626" y="48"/>
                  </a:lnTo>
                  <a:lnTo>
                    <a:pt x="597" y="48"/>
                  </a:lnTo>
                  <a:lnTo>
                    <a:pt x="579" y="48"/>
                  </a:lnTo>
                  <a:lnTo>
                    <a:pt x="568" y="54"/>
                  </a:lnTo>
                  <a:lnTo>
                    <a:pt x="556" y="60"/>
                  </a:lnTo>
                  <a:lnTo>
                    <a:pt x="550" y="72"/>
                  </a:lnTo>
                  <a:lnTo>
                    <a:pt x="544" y="90"/>
                  </a:lnTo>
                  <a:lnTo>
                    <a:pt x="538" y="108"/>
                  </a:lnTo>
                  <a:lnTo>
                    <a:pt x="439" y="522"/>
                  </a:lnTo>
                  <a:lnTo>
                    <a:pt x="579" y="522"/>
                  </a:lnTo>
                  <a:lnTo>
                    <a:pt x="650" y="522"/>
                  </a:lnTo>
                  <a:lnTo>
                    <a:pt x="702" y="504"/>
                  </a:lnTo>
                  <a:lnTo>
                    <a:pt x="738" y="480"/>
                  </a:lnTo>
                  <a:lnTo>
                    <a:pt x="767" y="432"/>
                  </a:lnTo>
                  <a:lnTo>
                    <a:pt x="784" y="366"/>
                  </a:lnTo>
                  <a:lnTo>
                    <a:pt x="790" y="348"/>
                  </a:lnTo>
                  <a:lnTo>
                    <a:pt x="796" y="342"/>
                  </a:lnTo>
                  <a:lnTo>
                    <a:pt x="802" y="336"/>
                  </a:lnTo>
                  <a:lnTo>
                    <a:pt x="814" y="330"/>
                  </a:lnTo>
                  <a:lnTo>
                    <a:pt x="819" y="336"/>
                  </a:lnTo>
                  <a:lnTo>
                    <a:pt x="825" y="342"/>
                  </a:lnTo>
                  <a:lnTo>
                    <a:pt x="825" y="348"/>
                  </a:lnTo>
                  <a:lnTo>
                    <a:pt x="831" y="348"/>
                  </a:lnTo>
                  <a:lnTo>
                    <a:pt x="831" y="354"/>
                  </a:lnTo>
                  <a:lnTo>
                    <a:pt x="825" y="360"/>
                  </a:lnTo>
                  <a:lnTo>
                    <a:pt x="825" y="366"/>
                  </a:lnTo>
                  <a:lnTo>
                    <a:pt x="825" y="378"/>
                  </a:lnTo>
                  <a:lnTo>
                    <a:pt x="738" y="726"/>
                  </a:lnTo>
                  <a:lnTo>
                    <a:pt x="732" y="744"/>
                  </a:lnTo>
                  <a:lnTo>
                    <a:pt x="732" y="756"/>
                  </a:lnTo>
                  <a:lnTo>
                    <a:pt x="726" y="762"/>
                  </a:lnTo>
                  <a:lnTo>
                    <a:pt x="720" y="762"/>
                  </a:lnTo>
                  <a:lnTo>
                    <a:pt x="714" y="762"/>
                  </a:lnTo>
                  <a:lnTo>
                    <a:pt x="702" y="762"/>
                  </a:lnTo>
                  <a:lnTo>
                    <a:pt x="697" y="756"/>
                  </a:lnTo>
                  <a:lnTo>
                    <a:pt x="697" y="744"/>
                  </a:lnTo>
                  <a:lnTo>
                    <a:pt x="697" y="738"/>
                  </a:lnTo>
                  <a:lnTo>
                    <a:pt x="697" y="726"/>
                  </a:lnTo>
                  <a:lnTo>
                    <a:pt x="702" y="702"/>
                  </a:lnTo>
                  <a:lnTo>
                    <a:pt x="708" y="678"/>
                  </a:lnTo>
                  <a:lnTo>
                    <a:pt x="708" y="666"/>
                  </a:lnTo>
                  <a:lnTo>
                    <a:pt x="708" y="654"/>
                  </a:lnTo>
                  <a:lnTo>
                    <a:pt x="714" y="648"/>
                  </a:lnTo>
                  <a:lnTo>
                    <a:pt x="708" y="624"/>
                  </a:lnTo>
                  <a:lnTo>
                    <a:pt x="697" y="600"/>
                  </a:lnTo>
                  <a:lnTo>
                    <a:pt x="679" y="588"/>
                  </a:lnTo>
                  <a:lnTo>
                    <a:pt x="638" y="576"/>
                  </a:lnTo>
                  <a:lnTo>
                    <a:pt x="579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322" y="978"/>
                  </a:lnTo>
                  <a:lnTo>
                    <a:pt x="322" y="996"/>
                  </a:lnTo>
                  <a:lnTo>
                    <a:pt x="322" y="1008"/>
                  </a:lnTo>
                  <a:lnTo>
                    <a:pt x="322" y="1014"/>
                  </a:lnTo>
                  <a:lnTo>
                    <a:pt x="322" y="1026"/>
                  </a:lnTo>
                  <a:lnTo>
                    <a:pt x="322" y="1038"/>
                  </a:lnTo>
                  <a:lnTo>
                    <a:pt x="334" y="1044"/>
                  </a:lnTo>
                  <a:lnTo>
                    <a:pt x="345" y="1044"/>
                  </a:lnTo>
                  <a:lnTo>
                    <a:pt x="369" y="1050"/>
                  </a:lnTo>
                  <a:lnTo>
                    <a:pt x="392" y="1050"/>
                  </a:lnTo>
                  <a:lnTo>
                    <a:pt x="404" y="1050"/>
                  </a:lnTo>
                  <a:lnTo>
                    <a:pt x="421" y="1050"/>
                  </a:lnTo>
                  <a:lnTo>
                    <a:pt x="433" y="1050"/>
                  </a:lnTo>
                  <a:lnTo>
                    <a:pt x="451" y="1050"/>
                  </a:lnTo>
                  <a:lnTo>
                    <a:pt x="468" y="1050"/>
                  </a:lnTo>
                  <a:lnTo>
                    <a:pt x="480" y="1050"/>
                  </a:lnTo>
                  <a:lnTo>
                    <a:pt x="492" y="1050"/>
                  </a:lnTo>
                  <a:lnTo>
                    <a:pt x="492" y="1050"/>
                  </a:lnTo>
                  <a:lnTo>
                    <a:pt x="497" y="1056"/>
                  </a:lnTo>
                  <a:lnTo>
                    <a:pt x="497" y="1056"/>
                  </a:lnTo>
                  <a:lnTo>
                    <a:pt x="503" y="1056"/>
                  </a:lnTo>
                  <a:lnTo>
                    <a:pt x="503" y="1062"/>
                  </a:lnTo>
                  <a:lnTo>
                    <a:pt x="509" y="1074"/>
                  </a:lnTo>
                  <a:lnTo>
                    <a:pt x="503" y="1086"/>
                  </a:lnTo>
                  <a:lnTo>
                    <a:pt x="503" y="1092"/>
                  </a:lnTo>
                  <a:lnTo>
                    <a:pt x="497" y="1098"/>
                  </a:lnTo>
                  <a:lnTo>
                    <a:pt x="486" y="1104"/>
                  </a:lnTo>
                  <a:lnTo>
                    <a:pt x="480" y="1104"/>
                  </a:lnTo>
                  <a:lnTo>
                    <a:pt x="474" y="1104"/>
                  </a:lnTo>
                  <a:lnTo>
                    <a:pt x="421" y="1104"/>
                  </a:lnTo>
                  <a:lnTo>
                    <a:pt x="357" y="1098"/>
                  </a:lnTo>
                  <a:lnTo>
                    <a:pt x="287" y="1098"/>
                  </a:lnTo>
                  <a:lnTo>
                    <a:pt x="240" y="1098"/>
                  </a:lnTo>
                  <a:lnTo>
                    <a:pt x="193" y="1098"/>
                  </a:lnTo>
                  <a:lnTo>
                    <a:pt x="129" y="1098"/>
                  </a:lnTo>
                  <a:lnTo>
                    <a:pt x="70" y="1104"/>
                  </a:lnTo>
                  <a:lnTo>
                    <a:pt x="29" y="1104"/>
                  </a:lnTo>
                  <a:lnTo>
                    <a:pt x="23" y="1104"/>
                  </a:lnTo>
                  <a:lnTo>
                    <a:pt x="17" y="1098"/>
                  </a:lnTo>
                  <a:lnTo>
                    <a:pt x="12" y="1098"/>
                  </a:lnTo>
                  <a:lnTo>
                    <a:pt x="6" y="1092"/>
                  </a:lnTo>
                  <a:lnTo>
                    <a:pt x="0" y="1080"/>
                  </a:lnTo>
                  <a:lnTo>
                    <a:pt x="6" y="1068"/>
                  </a:lnTo>
                  <a:lnTo>
                    <a:pt x="12" y="1056"/>
                  </a:lnTo>
                  <a:lnTo>
                    <a:pt x="17" y="1050"/>
                  </a:lnTo>
                  <a:lnTo>
                    <a:pt x="35" y="1050"/>
                  </a:lnTo>
                  <a:lnTo>
                    <a:pt x="47" y="1050"/>
                  </a:lnTo>
                  <a:lnTo>
                    <a:pt x="111" y="1050"/>
                  </a:lnTo>
                  <a:lnTo>
                    <a:pt x="146" y="1044"/>
                  </a:lnTo>
                  <a:lnTo>
                    <a:pt x="170" y="1026"/>
                  </a:lnTo>
                  <a:lnTo>
                    <a:pt x="181" y="1008"/>
                  </a:lnTo>
                  <a:lnTo>
                    <a:pt x="193" y="972"/>
                  </a:lnTo>
                  <a:lnTo>
                    <a:pt x="404" y="114"/>
                  </a:lnTo>
                  <a:lnTo>
                    <a:pt x="404" y="96"/>
                  </a:lnTo>
                  <a:lnTo>
                    <a:pt x="410" y="90"/>
                  </a:lnTo>
                  <a:lnTo>
                    <a:pt x="410" y="84"/>
                  </a:lnTo>
                  <a:lnTo>
                    <a:pt x="410" y="78"/>
                  </a:lnTo>
                  <a:lnTo>
                    <a:pt x="404" y="60"/>
                  </a:lnTo>
                  <a:lnTo>
                    <a:pt x="380" y="48"/>
                  </a:lnTo>
                  <a:lnTo>
                    <a:pt x="345" y="48"/>
                  </a:lnTo>
                  <a:lnTo>
                    <a:pt x="304" y="48"/>
                  </a:lnTo>
                  <a:lnTo>
                    <a:pt x="293" y="48"/>
                  </a:lnTo>
                  <a:lnTo>
                    <a:pt x="281" y="48"/>
                  </a:lnTo>
                  <a:lnTo>
                    <a:pt x="269" y="42"/>
                  </a:lnTo>
                  <a:lnTo>
                    <a:pt x="263" y="36"/>
                  </a:lnTo>
                  <a:lnTo>
                    <a:pt x="263" y="30"/>
                  </a:lnTo>
                  <a:lnTo>
                    <a:pt x="263" y="12"/>
                  </a:lnTo>
                  <a:lnTo>
                    <a:pt x="269" y="6"/>
                  </a:lnTo>
                  <a:lnTo>
                    <a:pt x="281" y="0"/>
                  </a:lnTo>
                  <a:lnTo>
                    <a:pt x="293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2312" y="1152"/>
              <a:ext cx="369" cy="1626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58" y="6"/>
                </a:cxn>
                <a:cxn ang="0">
                  <a:pos x="369" y="12"/>
                </a:cxn>
                <a:cxn ang="0">
                  <a:pos x="369" y="18"/>
                </a:cxn>
                <a:cxn ang="0">
                  <a:pos x="369" y="24"/>
                </a:cxn>
                <a:cxn ang="0">
                  <a:pos x="369" y="24"/>
                </a:cxn>
                <a:cxn ang="0">
                  <a:pos x="363" y="30"/>
                </a:cxn>
                <a:cxn ang="0">
                  <a:pos x="358" y="36"/>
                </a:cxn>
                <a:cxn ang="0">
                  <a:pos x="346" y="48"/>
                </a:cxn>
                <a:cxn ang="0">
                  <a:pos x="258" y="156"/>
                </a:cxn>
                <a:cxn ang="0">
                  <a:pos x="194" y="276"/>
                </a:cxn>
                <a:cxn ang="0">
                  <a:pos x="147" y="402"/>
                </a:cxn>
                <a:cxn ang="0">
                  <a:pos x="117" y="534"/>
                </a:cxn>
                <a:cxn ang="0">
                  <a:pos x="100" y="672"/>
                </a:cxn>
                <a:cxn ang="0">
                  <a:pos x="94" y="816"/>
                </a:cxn>
                <a:cxn ang="0">
                  <a:pos x="94" y="942"/>
                </a:cxn>
                <a:cxn ang="0">
                  <a:pos x="112" y="1080"/>
                </a:cxn>
                <a:cxn ang="0">
                  <a:pos x="141" y="1212"/>
                </a:cxn>
                <a:cxn ang="0">
                  <a:pos x="188" y="1344"/>
                </a:cxn>
                <a:cxn ang="0">
                  <a:pos x="252" y="1464"/>
                </a:cxn>
                <a:cxn ang="0">
                  <a:pos x="340" y="1578"/>
                </a:cxn>
                <a:cxn ang="0">
                  <a:pos x="358" y="1590"/>
                </a:cxn>
                <a:cxn ang="0">
                  <a:pos x="363" y="1602"/>
                </a:cxn>
                <a:cxn ang="0">
                  <a:pos x="369" y="1608"/>
                </a:cxn>
                <a:cxn ang="0">
                  <a:pos x="369" y="1608"/>
                </a:cxn>
                <a:cxn ang="0">
                  <a:pos x="369" y="1614"/>
                </a:cxn>
                <a:cxn ang="0">
                  <a:pos x="369" y="1614"/>
                </a:cxn>
                <a:cxn ang="0">
                  <a:pos x="369" y="1620"/>
                </a:cxn>
                <a:cxn ang="0">
                  <a:pos x="358" y="1626"/>
                </a:cxn>
                <a:cxn ang="0">
                  <a:pos x="352" y="1626"/>
                </a:cxn>
                <a:cxn ang="0">
                  <a:pos x="334" y="1620"/>
                </a:cxn>
                <a:cxn ang="0">
                  <a:pos x="299" y="1596"/>
                </a:cxn>
                <a:cxn ang="0">
                  <a:pos x="258" y="1548"/>
                </a:cxn>
                <a:cxn ang="0">
                  <a:pos x="205" y="1494"/>
                </a:cxn>
                <a:cxn ang="0">
                  <a:pos x="153" y="1416"/>
                </a:cxn>
                <a:cxn ang="0">
                  <a:pos x="106" y="1320"/>
                </a:cxn>
                <a:cxn ang="0">
                  <a:pos x="53" y="1182"/>
                </a:cxn>
                <a:cxn ang="0">
                  <a:pos x="18" y="1050"/>
                </a:cxn>
                <a:cxn ang="0">
                  <a:pos x="6" y="924"/>
                </a:cxn>
                <a:cxn ang="0">
                  <a:pos x="0" y="816"/>
                </a:cxn>
                <a:cxn ang="0">
                  <a:pos x="6" y="666"/>
                </a:cxn>
                <a:cxn ang="0">
                  <a:pos x="36" y="498"/>
                </a:cxn>
                <a:cxn ang="0">
                  <a:pos x="100" y="318"/>
                </a:cxn>
                <a:cxn ang="0">
                  <a:pos x="153" y="222"/>
                </a:cxn>
                <a:cxn ang="0">
                  <a:pos x="205" y="144"/>
                </a:cxn>
                <a:cxn ang="0">
                  <a:pos x="258" y="84"/>
                </a:cxn>
                <a:cxn ang="0">
                  <a:pos x="299" y="36"/>
                </a:cxn>
                <a:cxn ang="0">
                  <a:pos x="334" y="12"/>
                </a:cxn>
                <a:cxn ang="0">
                  <a:pos x="352" y="0"/>
                </a:cxn>
              </a:cxnLst>
              <a:rect l="0" t="0" r="r" b="b"/>
              <a:pathLst>
                <a:path w="369" h="1626">
                  <a:moveTo>
                    <a:pt x="352" y="0"/>
                  </a:moveTo>
                  <a:lnTo>
                    <a:pt x="358" y="6"/>
                  </a:lnTo>
                  <a:lnTo>
                    <a:pt x="369" y="12"/>
                  </a:lnTo>
                  <a:lnTo>
                    <a:pt x="369" y="18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63" y="30"/>
                  </a:lnTo>
                  <a:lnTo>
                    <a:pt x="358" y="36"/>
                  </a:lnTo>
                  <a:lnTo>
                    <a:pt x="346" y="48"/>
                  </a:lnTo>
                  <a:lnTo>
                    <a:pt x="258" y="156"/>
                  </a:lnTo>
                  <a:lnTo>
                    <a:pt x="194" y="276"/>
                  </a:lnTo>
                  <a:lnTo>
                    <a:pt x="147" y="402"/>
                  </a:lnTo>
                  <a:lnTo>
                    <a:pt x="117" y="534"/>
                  </a:lnTo>
                  <a:lnTo>
                    <a:pt x="100" y="672"/>
                  </a:lnTo>
                  <a:lnTo>
                    <a:pt x="94" y="816"/>
                  </a:lnTo>
                  <a:lnTo>
                    <a:pt x="94" y="942"/>
                  </a:lnTo>
                  <a:lnTo>
                    <a:pt x="112" y="1080"/>
                  </a:lnTo>
                  <a:lnTo>
                    <a:pt x="141" y="1212"/>
                  </a:lnTo>
                  <a:lnTo>
                    <a:pt x="188" y="1344"/>
                  </a:lnTo>
                  <a:lnTo>
                    <a:pt x="252" y="1464"/>
                  </a:lnTo>
                  <a:lnTo>
                    <a:pt x="340" y="1578"/>
                  </a:lnTo>
                  <a:lnTo>
                    <a:pt x="358" y="1590"/>
                  </a:lnTo>
                  <a:lnTo>
                    <a:pt x="363" y="1602"/>
                  </a:lnTo>
                  <a:lnTo>
                    <a:pt x="369" y="1608"/>
                  </a:lnTo>
                  <a:lnTo>
                    <a:pt x="369" y="1608"/>
                  </a:lnTo>
                  <a:lnTo>
                    <a:pt x="369" y="1614"/>
                  </a:lnTo>
                  <a:lnTo>
                    <a:pt x="369" y="1614"/>
                  </a:lnTo>
                  <a:lnTo>
                    <a:pt x="369" y="1620"/>
                  </a:lnTo>
                  <a:lnTo>
                    <a:pt x="358" y="1626"/>
                  </a:lnTo>
                  <a:lnTo>
                    <a:pt x="352" y="1626"/>
                  </a:lnTo>
                  <a:lnTo>
                    <a:pt x="334" y="1620"/>
                  </a:lnTo>
                  <a:lnTo>
                    <a:pt x="299" y="1596"/>
                  </a:lnTo>
                  <a:lnTo>
                    <a:pt x="258" y="1548"/>
                  </a:lnTo>
                  <a:lnTo>
                    <a:pt x="205" y="1494"/>
                  </a:lnTo>
                  <a:lnTo>
                    <a:pt x="153" y="1416"/>
                  </a:lnTo>
                  <a:lnTo>
                    <a:pt x="106" y="1320"/>
                  </a:lnTo>
                  <a:lnTo>
                    <a:pt x="53" y="1182"/>
                  </a:lnTo>
                  <a:lnTo>
                    <a:pt x="18" y="1050"/>
                  </a:lnTo>
                  <a:lnTo>
                    <a:pt x="6" y="924"/>
                  </a:lnTo>
                  <a:lnTo>
                    <a:pt x="0" y="816"/>
                  </a:lnTo>
                  <a:lnTo>
                    <a:pt x="6" y="666"/>
                  </a:lnTo>
                  <a:lnTo>
                    <a:pt x="36" y="498"/>
                  </a:lnTo>
                  <a:lnTo>
                    <a:pt x="100" y="318"/>
                  </a:lnTo>
                  <a:lnTo>
                    <a:pt x="153" y="222"/>
                  </a:lnTo>
                  <a:lnTo>
                    <a:pt x="205" y="144"/>
                  </a:lnTo>
                  <a:lnTo>
                    <a:pt x="258" y="84"/>
                  </a:lnTo>
                  <a:lnTo>
                    <a:pt x="299" y="36"/>
                  </a:lnTo>
                  <a:lnTo>
                    <a:pt x="334" y="12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 noEditPoints="1"/>
            </p:cNvSpPr>
            <p:nvPr/>
          </p:nvSpPr>
          <p:spPr bwMode="auto">
            <a:xfrm>
              <a:off x="2886" y="1638"/>
              <a:ext cx="867" cy="1086"/>
            </a:xfrm>
            <a:custGeom>
              <a:avLst/>
              <a:gdLst/>
              <a:ahLst/>
              <a:cxnLst>
                <a:cxn ang="0">
                  <a:pos x="65" y="798"/>
                </a:cxn>
                <a:cxn ang="0">
                  <a:pos x="41" y="972"/>
                </a:cxn>
                <a:cxn ang="0">
                  <a:pos x="47" y="1014"/>
                </a:cxn>
                <a:cxn ang="0">
                  <a:pos x="82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223" y="798"/>
                </a:cxn>
                <a:cxn ang="0">
                  <a:pos x="281" y="0"/>
                </a:cxn>
                <a:cxn ang="0">
                  <a:pos x="293" y="12"/>
                </a:cxn>
                <a:cxn ang="0">
                  <a:pos x="281" y="36"/>
                </a:cxn>
                <a:cxn ang="0">
                  <a:pos x="164" y="126"/>
                </a:cxn>
                <a:cxn ang="0">
                  <a:pos x="88" y="390"/>
                </a:cxn>
                <a:cxn ang="0">
                  <a:pos x="123" y="498"/>
                </a:cxn>
                <a:cxn ang="0">
                  <a:pos x="363" y="180"/>
                </a:cxn>
                <a:cxn ang="0">
                  <a:pos x="591" y="72"/>
                </a:cxn>
                <a:cxn ang="0">
                  <a:pos x="785" y="120"/>
                </a:cxn>
                <a:cxn ang="0">
                  <a:pos x="867" y="312"/>
                </a:cxn>
                <a:cxn ang="0">
                  <a:pos x="750" y="618"/>
                </a:cxn>
                <a:cxn ang="0">
                  <a:pos x="498" y="756"/>
                </a:cxn>
                <a:cxn ang="0">
                  <a:pos x="363" y="666"/>
                </a:cxn>
                <a:cxn ang="0">
                  <a:pos x="357" y="588"/>
                </a:cxn>
                <a:cxn ang="0">
                  <a:pos x="375" y="552"/>
                </a:cxn>
                <a:cxn ang="0">
                  <a:pos x="410" y="546"/>
                </a:cxn>
                <a:cxn ang="0">
                  <a:pos x="428" y="564"/>
                </a:cxn>
                <a:cxn ang="0">
                  <a:pos x="428" y="576"/>
                </a:cxn>
                <a:cxn ang="0">
                  <a:pos x="422" y="600"/>
                </a:cxn>
                <a:cxn ang="0">
                  <a:pos x="404" y="660"/>
                </a:cxn>
                <a:cxn ang="0">
                  <a:pos x="474" y="714"/>
                </a:cxn>
                <a:cxn ang="0">
                  <a:pos x="586" y="684"/>
                </a:cxn>
                <a:cxn ang="0">
                  <a:pos x="720" y="504"/>
                </a:cxn>
                <a:cxn ang="0">
                  <a:pos x="767" y="264"/>
                </a:cxn>
                <a:cxn ang="0">
                  <a:pos x="726" y="138"/>
                </a:cxn>
                <a:cxn ang="0">
                  <a:pos x="597" y="108"/>
                </a:cxn>
                <a:cxn ang="0">
                  <a:pos x="387" y="210"/>
                </a:cxn>
                <a:cxn ang="0">
                  <a:pos x="152" y="534"/>
                </a:cxn>
                <a:cxn ang="0">
                  <a:pos x="199" y="600"/>
                </a:cxn>
                <a:cxn ang="0">
                  <a:pos x="281" y="714"/>
                </a:cxn>
                <a:cxn ang="0">
                  <a:pos x="316" y="816"/>
                </a:cxn>
                <a:cxn ang="0">
                  <a:pos x="228" y="1032"/>
                </a:cxn>
                <a:cxn ang="0">
                  <a:pos x="59" y="1074"/>
                </a:cxn>
                <a:cxn ang="0">
                  <a:pos x="0" y="954"/>
                </a:cxn>
                <a:cxn ang="0">
                  <a:pos x="35" y="756"/>
                </a:cxn>
                <a:cxn ang="0">
                  <a:pos x="53" y="576"/>
                </a:cxn>
                <a:cxn ang="0">
                  <a:pos x="12" y="432"/>
                </a:cxn>
                <a:cxn ang="0">
                  <a:pos x="100" y="138"/>
                </a:cxn>
                <a:cxn ang="0">
                  <a:pos x="275" y="0"/>
                </a:cxn>
              </a:cxnLst>
              <a:rect l="0" t="0" r="r" b="b"/>
              <a:pathLst>
                <a:path w="867" h="1086">
                  <a:moveTo>
                    <a:pt x="106" y="648"/>
                  </a:moveTo>
                  <a:lnTo>
                    <a:pt x="88" y="714"/>
                  </a:lnTo>
                  <a:lnTo>
                    <a:pt x="65" y="798"/>
                  </a:lnTo>
                  <a:lnTo>
                    <a:pt x="47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7" y="1002"/>
                  </a:lnTo>
                  <a:lnTo>
                    <a:pt x="47" y="1014"/>
                  </a:lnTo>
                  <a:lnTo>
                    <a:pt x="59" y="1032"/>
                  </a:lnTo>
                  <a:lnTo>
                    <a:pt x="70" y="1038"/>
                  </a:lnTo>
                  <a:lnTo>
                    <a:pt x="82" y="1050"/>
                  </a:lnTo>
                  <a:lnTo>
                    <a:pt x="106" y="1050"/>
                  </a:lnTo>
                  <a:lnTo>
                    <a:pt x="158" y="1032"/>
                  </a:lnTo>
                  <a:lnTo>
                    <a:pt x="199" y="996"/>
                  </a:lnTo>
                  <a:lnTo>
                    <a:pt x="228" y="936"/>
                  </a:lnTo>
                  <a:lnTo>
                    <a:pt x="246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3" y="798"/>
                  </a:lnTo>
                  <a:lnTo>
                    <a:pt x="223" y="798"/>
                  </a:lnTo>
                  <a:lnTo>
                    <a:pt x="106" y="648"/>
                  </a:lnTo>
                  <a:close/>
                  <a:moveTo>
                    <a:pt x="275" y="0"/>
                  </a:moveTo>
                  <a:lnTo>
                    <a:pt x="281" y="0"/>
                  </a:lnTo>
                  <a:lnTo>
                    <a:pt x="287" y="0"/>
                  </a:lnTo>
                  <a:lnTo>
                    <a:pt x="293" y="6"/>
                  </a:lnTo>
                  <a:lnTo>
                    <a:pt x="293" y="12"/>
                  </a:lnTo>
                  <a:lnTo>
                    <a:pt x="293" y="24"/>
                  </a:lnTo>
                  <a:lnTo>
                    <a:pt x="287" y="30"/>
                  </a:lnTo>
                  <a:lnTo>
                    <a:pt x="281" y="36"/>
                  </a:lnTo>
                  <a:lnTo>
                    <a:pt x="269" y="36"/>
                  </a:lnTo>
                  <a:lnTo>
                    <a:pt x="217" y="66"/>
                  </a:lnTo>
                  <a:lnTo>
                    <a:pt x="164" y="126"/>
                  </a:lnTo>
                  <a:lnTo>
                    <a:pt x="123" y="210"/>
                  </a:lnTo>
                  <a:lnTo>
                    <a:pt x="94" y="300"/>
                  </a:lnTo>
                  <a:lnTo>
                    <a:pt x="88" y="390"/>
                  </a:lnTo>
                  <a:lnTo>
                    <a:pt x="88" y="420"/>
                  </a:lnTo>
                  <a:lnTo>
                    <a:pt x="100" y="462"/>
                  </a:lnTo>
                  <a:lnTo>
                    <a:pt x="123" y="498"/>
                  </a:lnTo>
                  <a:lnTo>
                    <a:pt x="199" y="360"/>
                  </a:lnTo>
                  <a:lnTo>
                    <a:pt x="281" y="258"/>
                  </a:lnTo>
                  <a:lnTo>
                    <a:pt x="363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50" y="66"/>
                  </a:lnTo>
                  <a:lnTo>
                    <a:pt x="726" y="84"/>
                  </a:lnTo>
                  <a:lnTo>
                    <a:pt x="785" y="120"/>
                  </a:lnTo>
                  <a:lnTo>
                    <a:pt x="831" y="174"/>
                  </a:lnTo>
                  <a:lnTo>
                    <a:pt x="855" y="240"/>
                  </a:lnTo>
                  <a:lnTo>
                    <a:pt x="867" y="312"/>
                  </a:lnTo>
                  <a:lnTo>
                    <a:pt x="849" y="426"/>
                  </a:lnTo>
                  <a:lnTo>
                    <a:pt x="808" y="528"/>
                  </a:lnTo>
                  <a:lnTo>
                    <a:pt x="750" y="618"/>
                  </a:lnTo>
                  <a:lnTo>
                    <a:pt x="673" y="690"/>
                  </a:lnTo>
                  <a:lnTo>
                    <a:pt x="591" y="738"/>
                  </a:lnTo>
                  <a:lnTo>
                    <a:pt x="498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3" y="666"/>
                  </a:lnTo>
                  <a:lnTo>
                    <a:pt x="357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63" y="576"/>
                  </a:lnTo>
                  <a:lnTo>
                    <a:pt x="363" y="564"/>
                  </a:lnTo>
                  <a:lnTo>
                    <a:pt x="375" y="552"/>
                  </a:lnTo>
                  <a:lnTo>
                    <a:pt x="387" y="546"/>
                  </a:lnTo>
                  <a:lnTo>
                    <a:pt x="398" y="546"/>
                  </a:lnTo>
                  <a:lnTo>
                    <a:pt x="410" y="546"/>
                  </a:lnTo>
                  <a:lnTo>
                    <a:pt x="422" y="552"/>
                  </a:lnTo>
                  <a:lnTo>
                    <a:pt x="428" y="558"/>
                  </a:lnTo>
                  <a:lnTo>
                    <a:pt x="428" y="564"/>
                  </a:lnTo>
                  <a:lnTo>
                    <a:pt x="428" y="570"/>
                  </a:lnTo>
                  <a:lnTo>
                    <a:pt x="428" y="570"/>
                  </a:lnTo>
                  <a:lnTo>
                    <a:pt x="428" y="576"/>
                  </a:lnTo>
                  <a:lnTo>
                    <a:pt x="428" y="582"/>
                  </a:lnTo>
                  <a:lnTo>
                    <a:pt x="428" y="594"/>
                  </a:lnTo>
                  <a:lnTo>
                    <a:pt x="422" y="600"/>
                  </a:lnTo>
                  <a:lnTo>
                    <a:pt x="410" y="606"/>
                  </a:lnTo>
                  <a:lnTo>
                    <a:pt x="398" y="612"/>
                  </a:lnTo>
                  <a:lnTo>
                    <a:pt x="404" y="660"/>
                  </a:lnTo>
                  <a:lnTo>
                    <a:pt x="422" y="690"/>
                  </a:lnTo>
                  <a:lnTo>
                    <a:pt x="445" y="708"/>
                  </a:lnTo>
                  <a:lnTo>
                    <a:pt x="474" y="714"/>
                  </a:lnTo>
                  <a:lnTo>
                    <a:pt x="498" y="720"/>
                  </a:lnTo>
                  <a:lnTo>
                    <a:pt x="539" y="714"/>
                  </a:lnTo>
                  <a:lnTo>
                    <a:pt x="586" y="684"/>
                  </a:lnTo>
                  <a:lnTo>
                    <a:pt x="638" y="642"/>
                  </a:lnTo>
                  <a:lnTo>
                    <a:pt x="691" y="564"/>
                  </a:lnTo>
                  <a:lnTo>
                    <a:pt x="720" y="504"/>
                  </a:lnTo>
                  <a:lnTo>
                    <a:pt x="744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1" y="216"/>
                  </a:lnTo>
                  <a:lnTo>
                    <a:pt x="750" y="174"/>
                  </a:lnTo>
                  <a:lnTo>
                    <a:pt x="726" y="138"/>
                  </a:lnTo>
                  <a:lnTo>
                    <a:pt x="697" y="114"/>
                  </a:lnTo>
                  <a:lnTo>
                    <a:pt x="650" y="102"/>
                  </a:lnTo>
                  <a:lnTo>
                    <a:pt x="597" y="108"/>
                  </a:lnTo>
                  <a:lnTo>
                    <a:pt x="539" y="126"/>
                  </a:lnTo>
                  <a:lnTo>
                    <a:pt x="463" y="156"/>
                  </a:lnTo>
                  <a:lnTo>
                    <a:pt x="387" y="210"/>
                  </a:lnTo>
                  <a:lnTo>
                    <a:pt x="305" y="288"/>
                  </a:lnTo>
                  <a:lnTo>
                    <a:pt x="228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70" y="564"/>
                  </a:lnTo>
                  <a:lnTo>
                    <a:pt x="199" y="600"/>
                  </a:lnTo>
                  <a:lnTo>
                    <a:pt x="223" y="636"/>
                  </a:lnTo>
                  <a:lnTo>
                    <a:pt x="246" y="666"/>
                  </a:lnTo>
                  <a:lnTo>
                    <a:pt x="281" y="714"/>
                  </a:lnTo>
                  <a:lnTo>
                    <a:pt x="305" y="744"/>
                  </a:lnTo>
                  <a:lnTo>
                    <a:pt x="310" y="780"/>
                  </a:lnTo>
                  <a:lnTo>
                    <a:pt x="316" y="816"/>
                  </a:lnTo>
                  <a:lnTo>
                    <a:pt x="305" y="894"/>
                  </a:lnTo>
                  <a:lnTo>
                    <a:pt x="275" y="966"/>
                  </a:lnTo>
                  <a:lnTo>
                    <a:pt x="228" y="1032"/>
                  </a:lnTo>
                  <a:lnTo>
                    <a:pt x="170" y="1068"/>
                  </a:lnTo>
                  <a:lnTo>
                    <a:pt x="106" y="1086"/>
                  </a:lnTo>
                  <a:lnTo>
                    <a:pt x="59" y="1074"/>
                  </a:lnTo>
                  <a:lnTo>
                    <a:pt x="24" y="1050"/>
                  </a:lnTo>
                  <a:lnTo>
                    <a:pt x="6" y="1008"/>
                  </a:lnTo>
                  <a:lnTo>
                    <a:pt x="0" y="954"/>
                  </a:lnTo>
                  <a:lnTo>
                    <a:pt x="6" y="900"/>
                  </a:lnTo>
                  <a:lnTo>
                    <a:pt x="18" y="828"/>
                  </a:lnTo>
                  <a:lnTo>
                    <a:pt x="35" y="756"/>
                  </a:lnTo>
                  <a:lnTo>
                    <a:pt x="59" y="678"/>
                  </a:lnTo>
                  <a:lnTo>
                    <a:pt x="76" y="606"/>
                  </a:lnTo>
                  <a:lnTo>
                    <a:pt x="53" y="576"/>
                  </a:lnTo>
                  <a:lnTo>
                    <a:pt x="29" y="540"/>
                  </a:lnTo>
                  <a:lnTo>
                    <a:pt x="18" y="492"/>
                  </a:lnTo>
                  <a:lnTo>
                    <a:pt x="12" y="432"/>
                  </a:lnTo>
                  <a:lnTo>
                    <a:pt x="24" y="330"/>
                  </a:lnTo>
                  <a:lnTo>
                    <a:pt x="53" y="228"/>
                  </a:lnTo>
                  <a:lnTo>
                    <a:pt x="100" y="138"/>
                  </a:lnTo>
                  <a:lnTo>
                    <a:pt x="152" y="66"/>
                  </a:lnTo>
                  <a:lnTo>
                    <a:pt x="217" y="18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3922" y="2202"/>
              <a:ext cx="182" cy="486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23" y="12"/>
                </a:cxn>
                <a:cxn ang="0">
                  <a:pos x="153" y="42"/>
                </a:cxn>
                <a:cxn ang="0">
                  <a:pos x="176" y="96"/>
                </a:cxn>
                <a:cxn ang="0">
                  <a:pos x="182" y="168"/>
                </a:cxn>
                <a:cxn ang="0">
                  <a:pos x="182" y="168"/>
                </a:cxn>
                <a:cxn ang="0">
                  <a:pos x="176" y="258"/>
                </a:cxn>
                <a:cxn ang="0">
                  <a:pos x="147" y="336"/>
                </a:cxn>
                <a:cxn ang="0">
                  <a:pos x="117" y="402"/>
                </a:cxn>
                <a:cxn ang="0">
                  <a:pos x="82" y="450"/>
                </a:cxn>
                <a:cxn ang="0">
                  <a:pos x="53" y="474"/>
                </a:cxn>
                <a:cxn ang="0">
                  <a:pos x="36" y="486"/>
                </a:cxn>
                <a:cxn ang="0">
                  <a:pos x="30" y="486"/>
                </a:cxn>
                <a:cxn ang="0">
                  <a:pos x="24" y="480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24" y="462"/>
                </a:cxn>
                <a:cxn ang="0">
                  <a:pos x="30" y="456"/>
                </a:cxn>
                <a:cxn ang="0">
                  <a:pos x="30" y="450"/>
                </a:cxn>
                <a:cxn ang="0">
                  <a:pos x="41" y="444"/>
                </a:cxn>
                <a:cxn ang="0">
                  <a:pos x="77" y="396"/>
                </a:cxn>
                <a:cxn ang="0">
                  <a:pos x="112" y="330"/>
                </a:cxn>
                <a:cxn ang="0">
                  <a:pos x="141" y="258"/>
                </a:cxn>
                <a:cxn ang="0">
                  <a:pos x="147" y="168"/>
                </a:cxn>
                <a:cxn ang="0">
                  <a:pos x="147" y="156"/>
                </a:cxn>
                <a:cxn ang="0">
                  <a:pos x="147" y="150"/>
                </a:cxn>
                <a:cxn ang="0">
                  <a:pos x="147" y="144"/>
                </a:cxn>
                <a:cxn ang="0">
                  <a:pos x="147" y="144"/>
                </a:cxn>
                <a:cxn ang="0">
                  <a:pos x="141" y="144"/>
                </a:cxn>
                <a:cxn ang="0">
                  <a:pos x="141" y="150"/>
                </a:cxn>
                <a:cxn ang="0">
                  <a:pos x="135" y="150"/>
                </a:cxn>
                <a:cxn ang="0">
                  <a:pos x="117" y="162"/>
                </a:cxn>
                <a:cxn ang="0">
                  <a:pos x="100" y="168"/>
                </a:cxn>
                <a:cxn ang="0">
                  <a:pos x="82" y="174"/>
                </a:cxn>
                <a:cxn ang="0">
                  <a:pos x="59" y="168"/>
                </a:cxn>
                <a:cxn ang="0">
                  <a:pos x="36" y="162"/>
                </a:cxn>
                <a:cxn ang="0">
                  <a:pos x="18" y="144"/>
                </a:cxn>
                <a:cxn ang="0">
                  <a:pos x="6" y="126"/>
                </a:cxn>
                <a:cxn ang="0">
                  <a:pos x="0" y="108"/>
                </a:cxn>
                <a:cxn ang="0">
                  <a:pos x="0" y="84"/>
                </a:cxn>
                <a:cxn ang="0">
                  <a:pos x="0" y="66"/>
                </a:cxn>
                <a:cxn ang="0">
                  <a:pos x="6" y="42"/>
                </a:cxn>
                <a:cxn ang="0">
                  <a:pos x="18" y="24"/>
                </a:cxn>
                <a:cxn ang="0">
                  <a:pos x="36" y="12"/>
                </a:cxn>
                <a:cxn ang="0">
                  <a:pos x="59" y="6"/>
                </a:cxn>
                <a:cxn ang="0">
                  <a:pos x="82" y="0"/>
                </a:cxn>
              </a:cxnLst>
              <a:rect l="0" t="0" r="r" b="b"/>
              <a:pathLst>
                <a:path w="182" h="486">
                  <a:moveTo>
                    <a:pt x="82" y="0"/>
                  </a:moveTo>
                  <a:lnTo>
                    <a:pt x="123" y="12"/>
                  </a:lnTo>
                  <a:lnTo>
                    <a:pt x="153" y="42"/>
                  </a:lnTo>
                  <a:lnTo>
                    <a:pt x="176" y="96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76" y="258"/>
                  </a:lnTo>
                  <a:lnTo>
                    <a:pt x="147" y="336"/>
                  </a:lnTo>
                  <a:lnTo>
                    <a:pt x="117" y="402"/>
                  </a:lnTo>
                  <a:lnTo>
                    <a:pt x="82" y="450"/>
                  </a:lnTo>
                  <a:lnTo>
                    <a:pt x="53" y="474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24" y="480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24" y="462"/>
                  </a:lnTo>
                  <a:lnTo>
                    <a:pt x="30" y="456"/>
                  </a:lnTo>
                  <a:lnTo>
                    <a:pt x="30" y="450"/>
                  </a:lnTo>
                  <a:lnTo>
                    <a:pt x="41" y="444"/>
                  </a:lnTo>
                  <a:lnTo>
                    <a:pt x="77" y="396"/>
                  </a:lnTo>
                  <a:lnTo>
                    <a:pt x="112" y="330"/>
                  </a:lnTo>
                  <a:lnTo>
                    <a:pt x="141" y="258"/>
                  </a:lnTo>
                  <a:lnTo>
                    <a:pt x="147" y="168"/>
                  </a:lnTo>
                  <a:lnTo>
                    <a:pt x="147" y="156"/>
                  </a:lnTo>
                  <a:lnTo>
                    <a:pt x="147" y="150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1" y="144"/>
                  </a:lnTo>
                  <a:lnTo>
                    <a:pt x="141" y="150"/>
                  </a:lnTo>
                  <a:lnTo>
                    <a:pt x="135" y="150"/>
                  </a:lnTo>
                  <a:lnTo>
                    <a:pt x="117" y="162"/>
                  </a:lnTo>
                  <a:lnTo>
                    <a:pt x="100" y="168"/>
                  </a:lnTo>
                  <a:lnTo>
                    <a:pt x="82" y="174"/>
                  </a:lnTo>
                  <a:lnTo>
                    <a:pt x="59" y="168"/>
                  </a:lnTo>
                  <a:lnTo>
                    <a:pt x="36" y="162"/>
                  </a:lnTo>
                  <a:lnTo>
                    <a:pt x="18" y="144"/>
                  </a:lnTo>
                  <a:lnTo>
                    <a:pt x="6" y="126"/>
                  </a:lnTo>
                  <a:lnTo>
                    <a:pt x="0" y="108"/>
                  </a:lnTo>
                  <a:lnTo>
                    <a:pt x="0" y="84"/>
                  </a:lnTo>
                  <a:lnTo>
                    <a:pt x="0" y="66"/>
                  </a:lnTo>
                  <a:lnTo>
                    <a:pt x="6" y="42"/>
                  </a:lnTo>
                  <a:lnTo>
                    <a:pt x="18" y="24"/>
                  </a:lnTo>
                  <a:lnTo>
                    <a:pt x="36" y="12"/>
                  </a:lnTo>
                  <a:lnTo>
                    <a:pt x="59" y="6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 noEditPoints="1"/>
            </p:cNvSpPr>
            <p:nvPr/>
          </p:nvSpPr>
          <p:spPr bwMode="auto">
            <a:xfrm>
              <a:off x="4537" y="1230"/>
              <a:ext cx="843" cy="1164"/>
            </a:xfrm>
            <a:custGeom>
              <a:avLst/>
              <a:gdLst/>
              <a:ahLst/>
              <a:cxnLst>
                <a:cxn ang="0">
                  <a:pos x="504" y="96"/>
                </a:cxn>
                <a:cxn ang="0">
                  <a:pos x="428" y="294"/>
                </a:cxn>
                <a:cxn ang="0">
                  <a:pos x="509" y="456"/>
                </a:cxn>
                <a:cxn ang="0">
                  <a:pos x="656" y="534"/>
                </a:cxn>
                <a:cxn ang="0">
                  <a:pos x="656" y="534"/>
                </a:cxn>
                <a:cxn ang="0">
                  <a:pos x="703" y="228"/>
                </a:cxn>
                <a:cxn ang="0">
                  <a:pos x="668" y="54"/>
                </a:cxn>
                <a:cxn ang="0">
                  <a:pos x="621" y="0"/>
                </a:cxn>
                <a:cxn ang="0">
                  <a:pos x="750" y="84"/>
                </a:cxn>
                <a:cxn ang="0">
                  <a:pos x="796" y="246"/>
                </a:cxn>
                <a:cxn ang="0">
                  <a:pos x="796" y="348"/>
                </a:cxn>
                <a:cxn ang="0">
                  <a:pos x="767" y="564"/>
                </a:cxn>
                <a:cxn ang="0">
                  <a:pos x="826" y="576"/>
                </a:cxn>
                <a:cxn ang="0">
                  <a:pos x="843" y="594"/>
                </a:cxn>
                <a:cxn ang="0">
                  <a:pos x="837" y="612"/>
                </a:cxn>
                <a:cxn ang="0">
                  <a:pos x="808" y="612"/>
                </a:cxn>
                <a:cxn ang="0">
                  <a:pos x="755" y="600"/>
                </a:cxn>
                <a:cxn ang="0">
                  <a:pos x="580" y="996"/>
                </a:cxn>
                <a:cxn ang="0">
                  <a:pos x="340" y="1164"/>
                </a:cxn>
                <a:cxn ang="0">
                  <a:pos x="193" y="1128"/>
                </a:cxn>
                <a:cxn ang="0">
                  <a:pos x="123" y="978"/>
                </a:cxn>
                <a:cxn ang="0">
                  <a:pos x="158" y="798"/>
                </a:cxn>
                <a:cxn ang="0">
                  <a:pos x="187" y="672"/>
                </a:cxn>
                <a:cxn ang="0">
                  <a:pos x="211" y="534"/>
                </a:cxn>
                <a:cxn ang="0">
                  <a:pos x="199" y="474"/>
                </a:cxn>
                <a:cxn ang="0">
                  <a:pos x="164" y="462"/>
                </a:cxn>
                <a:cxn ang="0">
                  <a:pos x="70" y="576"/>
                </a:cxn>
                <a:cxn ang="0">
                  <a:pos x="35" y="684"/>
                </a:cxn>
                <a:cxn ang="0">
                  <a:pos x="18" y="690"/>
                </a:cxn>
                <a:cxn ang="0">
                  <a:pos x="6" y="690"/>
                </a:cxn>
                <a:cxn ang="0">
                  <a:pos x="6" y="660"/>
                </a:cxn>
                <a:cxn ang="0">
                  <a:pos x="47" y="516"/>
                </a:cxn>
                <a:cxn ang="0">
                  <a:pos x="117" y="438"/>
                </a:cxn>
                <a:cxn ang="0">
                  <a:pos x="269" y="462"/>
                </a:cxn>
                <a:cxn ang="0">
                  <a:pos x="310" y="600"/>
                </a:cxn>
                <a:cxn ang="0">
                  <a:pos x="275" y="738"/>
                </a:cxn>
                <a:cxn ang="0">
                  <a:pos x="234" y="930"/>
                </a:cxn>
                <a:cxn ang="0">
                  <a:pos x="234" y="1062"/>
                </a:cxn>
                <a:cxn ang="0">
                  <a:pos x="346" y="1128"/>
                </a:cxn>
                <a:cxn ang="0">
                  <a:pos x="486" y="1014"/>
                </a:cxn>
                <a:cxn ang="0">
                  <a:pos x="580" y="810"/>
                </a:cxn>
                <a:cxn ang="0">
                  <a:pos x="591" y="546"/>
                </a:cxn>
                <a:cxn ang="0">
                  <a:pos x="428" y="426"/>
                </a:cxn>
                <a:cxn ang="0">
                  <a:pos x="398" y="216"/>
                </a:cxn>
                <a:cxn ang="0">
                  <a:pos x="545" y="18"/>
                </a:cxn>
              </a:cxnLst>
              <a:rect l="0" t="0" r="r" b="b"/>
              <a:pathLst>
                <a:path w="843" h="1164">
                  <a:moveTo>
                    <a:pt x="621" y="36"/>
                  </a:moveTo>
                  <a:lnTo>
                    <a:pt x="556" y="54"/>
                  </a:lnTo>
                  <a:lnTo>
                    <a:pt x="504" y="96"/>
                  </a:lnTo>
                  <a:lnTo>
                    <a:pt x="463" y="156"/>
                  </a:lnTo>
                  <a:lnTo>
                    <a:pt x="433" y="228"/>
                  </a:lnTo>
                  <a:lnTo>
                    <a:pt x="428" y="294"/>
                  </a:lnTo>
                  <a:lnTo>
                    <a:pt x="439" y="360"/>
                  </a:lnTo>
                  <a:lnTo>
                    <a:pt x="468" y="414"/>
                  </a:lnTo>
                  <a:lnTo>
                    <a:pt x="509" y="456"/>
                  </a:lnTo>
                  <a:lnTo>
                    <a:pt x="562" y="492"/>
                  </a:lnTo>
                  <a:lnTo>
                    <a:pt x="609" y="516"/>
                  </a:lnTo>
                  <a:lnTo>
                    <a:pt x="656" y="534"/>
                  </a:lnTo>
                  <a:lnTo>
                    <a:pt x="656" y="534"/>
                  </a:lnTo>
                  <a:lnTo>
                    <a:pt x="656" y="534"/>
                  </a:lnTo>
                  <a:lnTo>
                    <a:pt x="656" y="534"/>
                  </a:lnTo>
                  <a:lnTo>
                    <a:pt x="679" y="438"/>
                  </a:lnTo>
                  <a:lnTo>
                    <a:pt x="697" y="330"/>
                  </a:lnTo>
                  <a:lnTo>
                    <a:pt x="703" y="228"/>
                  </a:lnTo>
                  <a:lnTo>
                    <a:pt x="697" y="144"/>
                  </a:lnTo>
                  <a:lnTo>
                    <a:pt x="685" y="84"/>
                  </a:lnTo>
                  <a:lnTo>
                    <a:pt x="668" y="54"/>
                  </a:lnTo>
                  <a:lnTo>
                    <a:pt x="644" y="36"/>
                  </a:lnTo>
                  <a:lnTo>
                    <a:pt x="621" y="36"/>
                  </a:lnTo>
                  <a:close/>
                  <a:moveTo>
                    <a:pt x="621" y="0"/>
                  </a:moveTo>
                  <a:lnTo>
                    <a:pt x="673" y="12"/>
                  </a:lnTo>
                  <a:lnTo>
                    <a:pt x="720" y="42"/>
                  </a:lnTo>
                  <a:lnTo>
                    <a:pt x="750" y="84"/>
                  </a:lnTo>
                  <a:lnTo>
                    <a:pt x="773" y="138"/>
                  </a:lnTo>
                  <a:lnTo>
                    <a:pt x="785" y="192"/>
                  </a:lnTo>
                  <a:lnTo>
                    <a:pt x="796" y="246"/>
                  </a:lnTo>
                  <a:lnTo>
                    <a:pt x="796" y="288"/>
                  </a:lnTo>
                  <a:lnTo>
                    <a:pt x="796" y="318"/>
                  </a:lnTo>
                  <a:lnTo>
                    <a:pt x="796" y="348"/>
                  </a:lnTo>
                  <a:lnTo>
                    <a:pt x="796" y="402"/>
                  </a:lnTo>
                  <a:lnTo>
                    <a:pt x="785" y="474"/>
                  </a:lnTo>
                  <a:lnTo>
                    <a:pt x="767" y="564"/>
                  </a:lnTo>
                  <a:lnTo>
                    <a:pt x="767" y="564"/>
                  </a:lnTo>
                  <a:lnTo>
                    <a:pt x="814" y="576"/>
                  </a:lnTo>
                  <a:lnTo>
                    <a:pt x="826" y="576"/>
                  </a:lnTo>
                  <a:lnTo>
                    <a:pt x="837" y="582"/>
                  </a:lnTo>
                  <a:lnTo>
                    <a:pt x="843" y="588"/>
                  </a:lnTo>
                  <a:lnTo>
                    <a:pt x="843" y="594"/>
                  </a:lnTo>
                  <a:lnTo>
                    <a:pt x="843" y="606"/>
                  </a:lnTo>
                  <a:lnTo>
                    <a:pt x="837" y="612"/>
                  </a:lnTo>
                  <a:lnTo>
                    <a:pt x="837" y="612"/>
                  </a:lnTo>
                  <a:lnTo>
                    <a:pt x="831" y="612"/>
                  </a:lnTo>
                  <a:lnTo>
                    <a:pt x="820" y="612"/>
                  </a:lnTo>
                  <a:lnTo>
                    <a:pt x="808" y="612"/>
                  </a:lnTo>
                  <a:lnTo>
                    <a:pt x="790" y="606"/>
                  </a:lnTo>
                  <a:lnTo>
                    <a:pt x="773" y="600"/>
                  </a:lnTo>
                  <a:lnTo>
                    <a:pt x="755" y="600"/>
                  </a:lnTo>
                  <a:lnTo>
                    <a:pt x="709" y="750"/>
                  </a:lnTo>
                  <a:lnTo>
                    <a:pt x="650" y="882"/>
                  </a:lnTo>
                  <a:lnTo>
                    <a:pt x="580" y="996"/>
                  </a:lnTo>
                  <a:lnTo>
                    <a:pt x="504" y="1086"/>
                  </a:lnTo>
                  <a:lnTo>
                    <a:pt x="422" y="1140"/>
                  </a:lnTo>
                  <a:lnTo>
                    <a:pt x="340" y="1164"/>
                  </a:lnTo>
                  <a:lnTo>
                    <a:pt x="287" y="1158"/>
                  </a:lnTo>
                  <a:lnTo>
                    <a:pt x="240" y="1146"/>
                  </a:lnTo>
                  <a:lnTo>
                    <a:pt x="193" y="1128"/>
                  </a:lnTo>
                  <a:lnTo>
                    <a:pt x="158" y="1092"/>
                  </a:lnTo>
                  <a:lnTo>
                    <a:pt x="135" y="1044"/>
                  </a:lnTo>
                  <a:lnTo>
                    <a:pt x="123" y="978"/>
                  </a:lnTo>
                  <a:lnTo>
                    <a:pt x="129" y="906"/>
                  </a:lnTo>
                  <a:lnTo>
                    <a:pt x="146" y="840"/>
                  </a:lnTo>
                  <a:lnTo>
                    <a:pt x="158" y="798"/>
                  </a:lnTo>
                  <a:lnTo>
                    <a:pt x="170" y="756"/>
                  </a:lnTo>
                  <a:lnTo>
                    <a:pt x="176" y="720"/>
                  </a:lnTo>
                  <a:lnTo>
                    <a:pt x="187" y="672"/>
                  </a:lnTo>
                  <a:lnTo>
                    <a:pt x="199" y="618"/>
                  </a:lnTo>
                  <a:lnTo>
                    <a:pt x="205" y="570"/>
                  </a:lnTo>
                  <a:lnTo>
                    <a:pt x="211" y="534"/>
                  </a:lnTo>
                  <a:lnTo>
                    <a:pt x="211" y="510"/>
                  </a:lnTo>
                  <a:lnTo>
                    <a:pt x="205" y="492"/>
                  </a:lnTo>
                  <a:lnTo>
                    <a:pt x="199" y="474"/>
                  </a:lnTo>
                  <a:lnTo>
                    <a:pt x="187" y="468"/>
                  </a:lnTo>
                  <a:lnTo>
                    <a:pt x="176" y="462"/>
                  </a:lnTo>
                  <a:lnTo>
                    <a:pt x="164" y="462"/>
                  </a:lnTo>
                  <a:lnTo>
                    <a:pt x="123" y="474"/>
                  </a:lnTo>
                  <a:lnTo>
                    <a:pt x="94" y="516"/>
                  </a:lnTo>
                  <a:lnTo>
                    <a:pt x="70" y="576"/>
                  </a:lnTo>
                  <a:lnTo>
                    <a:pt x="47" y="654"/>
                  </a:lnTo>
                  <a:lnTo>
                    <a:pt x="41" y="672"/>
                  </a:lnTo>
                  <a:lnTo>
                    <a:pt x="35" y="684"/>
                  </a:lnTo>
                  <a:lnTo>
                    <a:pt x="35" y="690"/>
                  </a:lnTo>
                  <a:lnTo>
                    <a:pt x="29" y="690"/>
                  </a:lnTo>
                  <a:lnTo>
                    <a:pt x="18" y="690"/>
                  </a:lnTo>
                  <a:lnTo>
                    <a:pt x="18" y="690"/>
                  </a:lnTo>
                  <a:lnTo>
                    <a:pt x="12" y="690"/>
                  </a:lnTo>
                  <a:lnTo>
                    <a:pt x="6" y="690"/>
                  </a:lnTo>
                  <a:lnTo>
                    <a:pt x="0" y="684"/>
                  </a:lnTo>
                  <a:lnTo>
                    <a:pt x="0" y="678"/>
                  </a:lnTo>
                  <a:lnTo>
                    <a:pt x="6" y="660"/>
                  </a:lnTo>
                  <a:lnTo>
                    <a:pt x="12" y="618"/>
                  </a:lnTo>
                  <a:lnTo>
                    <a:pt x="29" y="564"/>
                  </a:lnTo>
                  <a:lnTo>
                    <a:pt x="47" y="516"/>
                  </a:lnTo>
                  <a:lnTo>
                    <a:pt x="65" y="492"/>
                  </a:lnTo>
                  <a:lnTo>
                    <a:pt x="88" y="462"/>
                  </a:lnTo>
                  <a:lnTo>
                    <a:pt x="117" y="438"/>
                  </a:lnTo>
                  <a:lnTo>
                    <a:pt x="164" y="426"/>
                  </a:lnTo>
                  <a:lnTo>
                    <a:pt x="223" y="438"/>
                  </a:lnTo>
                  <a:lnTo>
                    <a:pt x="269" y="462"/>
                  </a:lnTo>
                  <a:lnTo>
                    <a:pt x="299" y="510"/>
                  </a:lnTo>
                  <a:lnTo>
                    <a:pt x="310" y="576"/>
                  </a:lnTo>
                  <a:lnTo>
                    <a:pt x="310" y="600"/>
                  </a:lnTo>
                  <a:lnTo>
                    <a:pt x="305" y="630"/>
                  </a:lnTo>
                  <a:lnTo>
                    <a:pt x="299" y="660"/>
                  </a:lnTo>
                  <a:lnTo>
                    <a:pt x="275" y="738"/>
                  </a:lnTo>
                  <a:lnTo>
                    <a:pt x="264" y="804"/>
                  </a:lnTo>
                  <a:lnTo>
                    <a:pt x="246" y="864"/>
                  </a:lnTo>
                  <a:lnTo>
                    <a:pt x="234" y="930"/>
                  </a:lnTo>
                  <a:lnTo>
                    <a:pt x="228" y="996"/>
                  </a:lnTo>
                  <a:lnTo>
                    <a:pt x="228" y="1026"/>
                  </a:lnTo>
                  <a:lnTo>
                    <a:pt x="234" y="1062"/>
                  </a:lnTo>
                  <a:lnTo>
                    <a:pt x="258" y="1092"/>
                  </a:lnTo>
                  <a:lnTo>
                    <a:pt x="293" y="1116"/>
                  </a:lnTo>
                  <a:lnTo>
                    <a:pt x="346" y="1128"/>
                  </a:lnTo>
                  <a:lnTo>
                    <a:pt x="398" y="1110"/>
                  </a:lnTo>
                  <a:lnTo>
                    <a:pt x="445" y="1068"/>
                  </a:lnTo>
                  <a:lnTo>
                    <a:pt x="486" y="1014"/>
                  </a:lnTo>
                  <a:lnTo>
                    <a:pt x="515" y="960"/>
                  </a:lnTo>
                  <a:lnTo>
                    <a:pt x="533" y="918"/>
                  </a:lnTo>
                  <a:lnTo>
                    <a:pt x="580" y="810"/>
                  </a:lnTo>
                  <a:lnTo>
                    <a:pt x="615" y="702"/>
                  </a:lnTo>
                  <a:lnTo>
                    <a:pt x="650" y="570"/>
                  </a:lnTo>
                  <a:lnTo>
                    <a:pt x="591" y="546"/>
                  </a:lnTo>
                  <a:lnTo>
                    <a:pt x="533" y="516"/>
                  </a:lnTo>
                  <a:lnTo>
                    <a:pt x="474" y="480"/>
                  </a:lnTo>
                  <a:lnTo>
                    <a:pt x="428" y="426"/>
                  </a:lnTo>
                  <a:lnTo>
                    <a:pt x="398" y="366"/>
                  </a:lnTo>
                  <a:lnTo>
                    <a:pt x="387" y="294"/>
                  </a:lnTo>
                  <a:lnTo>
                    <a:pt x="398" y="216"/>
                  </a:lnTo>
                  <a:lnTo>
                    <a:pt x="433" y="138"/>
                  </a:lnTo>
                  <a:lnTo>
                    <a:pt x="480" y="66"/>
                  </a:lnTo>
                  <a:lnTo>
                    <a:pt x="545" y="18"/>
                  </a:lnTo>
                  <a:lnTo>
                    <a:pt x="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5521" y="1152"/>
              <a:ext cx="369" cy="16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2"/>
                </a:cxn>
                <a:cxn ang="0">
                  <a:pos x="64" y="36"/>
                </a:cxn>
                <a:cxn ang="0">
                  <a:pos x="111" y="84"/>
                </a:cxn>
                <a:cxn ang="0">
                  <a:pos x="158" y="144"/>
                </a:cxn>
                <a:cxn ang="0">
                  <a:pos x="210" y="216"/>
                </a:cxn>
                <a:cxn ang="0">
                  <a:pos x="263" y="312"/>
                </a:cxn>
                <a:cxn ang="0">
                  <a:pos x="316" y="450"/>
                </a:cxn>
                <a:cxn ang="0">
                  <a:pos x="351" y="582"/>
                </a:cxn>
                <a:cxn ang="0">
                  <a:pos x="363" y="708"/>
                </a:cxn>
                <a:cxn ang="0">
                  <a:pos x="369" y="816"/>
                </a:cxn>
                <a:cxn ang="0">
                  <a:pos x="369" y="816"/>
                </a:cxn>
                <a:cxn ang="0">
                  <a:pos x="363" y="966"/>
                </a:cxn>
                <a:cxn ang="0">
                  <a:pos x="328" y="1134"/>
                </a:cxn>
                <a:cxn ang="0">
                  <a:pos x="269" y="1314"/>
                </a:cxn>
                <a:cxn ang="0">
                  <a:pos x="216" y="1404"/>
                </a:cxn>
                <a:cxn ang="0">
                  <a:pos x="164" y="1488"/>
                </a:cxn>
                <a:cxn ang="0">
                  <a:pos x="111" y="1548"/>
                </a:cxn>
                <a:cxn ang="0">
                  <a:pos x="70" y="1590"/>
                </a:cxn>
                <a:cxn ang="0">
                  <a:pos x="35" y="1620"/>
                </a:cxn>
                <a:cxn ang="0">
                  <a:pos x="17" y="1626"/>
                </a:cxn>
                <a:cxn ang="0">
                  <a:pos x="6" y="1626"/>
                </a:cxn>
                <a:cxn ang="0">
                  <a:pos x="0" y="1620"/>
                </a:cxn>
                <a:cxn ang="0">
                  <a:pos x="0" y="1614"/>
                </a:cxn>
                <a:cxn ang="0">
                  <a:pos x="0" y="1608"/>
                </a:cxn>
                <a:cxn ang="0">
                  <a:pos x="0" y="1608"/>
                </a:cxn>
                <a:cxn ang="0">
                  <a:pos x="6" y="1602"/>
                </a:cxn>
                <a:cxn ang="0">
                  <a:pos x="11" y="1596"/>
                </a:cxn>
                <a:cxn ang="0">
                  <a:pos x="23" y="1584"/>
                </a:cxn>
                <a:cxn ang="0">
                  <a:pos x="111" y="1476"/>
                </a:cxn>
                <a:cxn ang="0">
                  <a:pos x="175" y="1356"/>
                </a:cxn>
                <a:cxn ang="0">
                  <a:pos x="222" y="1230"/>
                </a:cxn>
                <a:cxn ang="0">
                  <a:pos x="251" y="1092"/>
                </a:cxn>
                <a:cxn ang="0">
                  <a:pos x="269" y="954"/>
                </a:cxn>
                <a:cxn ang="0">
                  <a:pos x="275" y="816"/>
                </a:cxn>
                <a:cxn ang="0">
                  <a:pos x="263" y="624"/>
                </a:cxn>
                <a:cxn ang="0">
                  <a:pos x="234" y="450"/>
                </a:cxn>
                <a:cxn ang="0">
                  <a:pos x="181" y="294"/>
                </a:cxn>
                <a:cxn ang="0">
                  <a:pos x="117" y="162"/>
                </a:cxn>
                <a:cxn ang="0">
                  <a:pos x="29" y="54"/>
                </a:cxn>
                <a:cxn ang="0">
                  <a:pos x="17" y="42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7" y="0"/>
                </a:cxn>
              </a:cxnLst>
              <a:rect l="0" t="0" r="r" b="b"/>
              <a:pathLst>
                <a:path w="369" h="1626">
                  <a:moveTo>
                    <a:pt x="17" y="0"/>
                  </a:moveTo>
                  <a:lnTo>
                    <a:pt x="35" y="12"/>
                  </a:lnTo>
                  <a:lnTo>
                    <a:pt x="64" y="36"/>
                  </a:lnTo>
                  <a:lnTo>
                    <a:pt x="111" y="84"/>
                  </a:lnTo>
                  <a:lnTo>
                    <a:pt x="158" y="144"/>
                  </a:lnTo>
                  <a:lnTo>
                    <a:pt x="210" y="216"/>
                  </a:lnTo>
                  <a:lnTo>
                    <a:pt x="263" y="312"/>
                  </a:lnTo>
                  <a:lnTo>
                    <a:pt x="316" y="450"/>
                  </a:lnTo>
                  <a:lnTo>
                    <a:pt x="351" y="582"/>
                  </a:lnTo>
                  <a:lnTo>
                    <a:pt x="363" y="708"/>
                  </a:lnTo>
                  <a:lnTo>
                    <a:pt x="369" y="816"/>
                  </a:lnTo>
                  <a:lnTo>
                    <a:pt x="369" y="816"/>
                  </a:lnTo>
                  <a:lnTo>
                    <a:pt x="363" y="966"/>
                  </a:lnTo>
                  <a:lnTo>
                    <a:pt x="328" y="1134"/>
                  </a:lnTo>
                  <a:lnTo>
                    <a:pt x="269" y="1314"/>
                  </a:lnTo>
                  <a:lnTo>
                    <a:pt x="216" y="1404"/>
                  </a:lnTo>
                  <a:lnTo>
                    <a:pt x="164" y="1488"/>
                  </a:lnTo>
                  <a:lnTo>
                    <a:pt x="111" y="1548"/>
                  </a:lnTo>
                  <a:lnTo>
                    <a:pt x="70" y="1590"/>
                  </a:lnTo>
                  <a:lnTo>
                    <a:pt x="35" y="1620"/>
                  </a:lnTo>
                  <a:lnTo>
                    <a:pt x="17" y="1626"/>
                  </a:lnTo>
                  <a:lnTo>
                    <a:pt x="6" y="1626"/>
                  </a:lnTo>
                  <a:lnTo>
                    <a:pt x="0" y="1620"/>
                  </a:lnTo>
                  <a:lnTo>
                    <a:pt x="0" y="1614"/>
                  </a:lnTo>
                  <a:lnTo>
                    <a:pt x="0" y="1608"/>
                  </a:lnTo>
                  <a:lnTo>
                    <a:pt x="0" y="1608"/>
                  </a:lnTo>
                  <a:lnTo>
                    <a:pt x="6" y="1602"/>
                  </a:lnTo>
                  <a:lnTo>
                    <a:pt x="11" y="1596"/>
                  </a:lnTo>
                  <a:lnTo>
                    <a:pt x="23" y="1584"/>
                  </a:lnTo>
                  <a:lnTo>
                    <a:pt x="111" y="1476"/>
                  </a:lnTo>
                  <a:lnTo>
                    <a:pt x="175" y="1356"/>
                  </a:lnTo>
                  <a:lnTo>
                    <a:pt x="222" y="1230"/>
                  </a:lnTo>
                  <a:lnTo>
                    <a:pt x="251" y="1092"/>
                  </a:lnTo>
                  <a:lnTo>
                    <a:pt x="269" y="954"/>
                  </a:lnTo>
                  <a:lnTo>
                    <a:pt x="275" y="816"/>
                  </a:lnTo>
                  <a:lnTo>
                    <a:pt x="263" y="624"/>
                  </a:lnTo>
                  <a:lnTo>
                    <a:pt x="234" y="450"/>
                  </a:lnTo>
                  <a:lnTo>
                    <a:pt x="181" y="294"/>
                  </a:lnTo>
                  <a:lnTo>
                    <a:pt x="117" y="162"/>
                  </a:lnTo>
                  <a:lnTo>
                    <a:pt x="29" y="54"/>
                  </a:lnTo>
                  <a:lnTo>
                    <a:pt x="17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6100" y="1272"/>
              <a:ext cx="1130" cy="1104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1130" y="12"/>
                </a:cxn>
                <a:cxn ang="0">
                  <a:pos x="1101" y="324"/>
                </a:cxn>
                <a:cxn ang="0">
                  <a:pos x="1089" y="360"/>
                </a:cxn>
                <a:cxn ang="0">
                  <a:pos x="1060" y="354"/>
                </a:cxn>
                <a:cxn ang="0">
                  <a:pos x="1060" y="342"/>
                </a:cxn>
                <a:cxn ang="0">
                  <a:pos x="1060" y="312"/>
                </a:cxn>
                <a:cxn ang="0">
                  <a:pos x="1066" y="258"/>
                </a:cxn>
                <a:cxn ang="0">
                  <a:pos x="1060" y="168"/>
                </a:cxn>
                <a:cxn ang="0">
                  <a:pos x="984" y="66"/>
                </a:cxn>
                <a:cxn ang="0">
                  <a:pos x="627" y="48"/>
                </a:cxn>
                <a:cxn ang="0">
                  <a:pos x="568" y="54"/>
                </a:cxn>
                <a:cxn ang="0">
                  <a:pos x="545" y="90"/>
                </a:cxn>
                <a:cxn ang="0">
                  <a:pos x="580" y="522"/>
                </a:cxn>
                <a:cxn ang="0">
                  <a:pos x="738" y="480"/>
                </a:cxn>
                <a:cxn ang="0">
                  <a:pos x="791" y="348"/>
                </a:cxn>
                <a:cxn ang="0">
                  <a:pos x="814" y="330"/>
                </a:cxn>
                <a:cxn ang="0">
                  <a:pos x="826" y="348"/>
                </a:cxn>
                <a:cxn ang="0">
                  <a:pos x="826" y="360"/>
                </a:cxn>
                <a:cxn ang="0">
                  <a:pos x="738" y="726"/>
                </a:cxn>
                <a:cxn ang="0">
                  <a:pos x="726" y="762"/>
                </a:cxn>
                <a:cxn ang="0">
                  <a:pos x="703" y="762"/>
                </a:cxn>
                <a:cxn ang="0">
                  <a:pos x="697" y="738"/>
                </a:cxn>
                <a:cxn ang="0">
                  <a:pos x="709" y="678"/>
                </a:cxn>
                <a:cxn ang="0">
                  <a:pos x="709" y="648"/>
                </a:cxn>
                <a:cxn ang="0">
                  <a:pos x="679" y="588"/>
                </a:cxn>
                <a:cxn ang="0">
                  <a:pos x="428" y="570"/>
                </a:cxn>
                <a:cxn ang="0">
                  <a:pos x="322" y="996"/>
                </a:cxn>
                <a:cxn ang="0">
                  <a:pos x="322" y="1026"/>
                </a:cxn>
                <a:cxn ang="0">
                  <a:pos x="346" y="1044"/>
                </a:cxn>
                <a:cxn ang="0">
                  <a:pos x="404" y="1050"/>
                </a:cxn>
                <a:cxn ang="0">
                  <a:pos x="451" y="1050"/>
                </a:cxn>
                <a:cxn ang="0">
                  <a:pos x="492" y="1050"/>
                </a:cxn>
                <a:cxn ang="0">
                  <a:pos x="498" y="1056"/>
                </a:cxn>
                <a:cxn ang="0">
                  <a:pos x="510" y="1074"/>
                </a:cxn>
                <a:cxn ang="0">
                  <a:pos x="498" y="1098"/>
                </a:cxn>
                <a:cxn ang="0">
                  <a:pos x="475" y="1104"/>
                </a:cxn>
                <a:cxn ang="0">
                  <a:pos x="240" y="1098"/>
                </a:cxn>
                <a:cxn ang="0">
                  <a:pos x="71" y="1104"/>
                </a:cxn>
                <a:cxn ang="0">
                  <a:pos x="18" y="1098"/>
                </a:cxn>
                <a:cxn ang="0">
                  <a:pos x="0" y="1080"/>
                </a:cxn>
                <a:cxn ang="0">
                  <a:pos x="18" y="1050"/>
                </a:cxn>
                <a:cxn ang="0">
                  <a:pos x="112" y="1050"/>
                </a:cxn>
                <a:cxn ang="0">
                  <a:pos x="182" y="1008"/>
                </a:cxn>
                <a:cxn ang="0">
                  <a:pos x="404" y="96"/>
                </a:cxn>
                <a:cxn ang="0">
                  <a:pos x="410" y="78"/>
                </a:cxn>
                <a:cxn ang="0">
                  <a:pos x="346" y="48"/>
                </a:cxn>
                <a:cxn ang="0">
                  <a:pos x="281" y="48"/>
                </a:cxn>
                <a:cxn ang="0">
                  <a:pos x="264" y="30"/>
                </a:cxn>
                <a:cxn ang="0">
                  <a:pos x="281" y="0"/>
                </a:cxn>
              </a:cxnLst>
              <a:rect l="0" t="0" r="r" b="b"/>
              <a:pathLst>
                <a:path w="1130" h="1104">
                  <a:moveTo>
                    <a:pt x="311" y="0"/>
                  </a:moveTo>
                  <a:lnTo>
                    <a:pt x="1089" y="0"/>
                  </a:lnTo>
                  <a:lnTo>
                    <a:pt x="1107" y="0"/>
                  </a:lnTo>
                  <a:lnTo>
                    <a:pt x="1119" y="0"/>
                  </a:lnTo>
                  <a:lnTo>
                    <a:pt x="1124" y="6"/>
                  </a:lnTo>
                  <a:lnTo>
                    <a:pt x="1130" y="12"/>
                  </a:lnTo>
                  <a:lnTo>
                    <a:pt x="1130" y="24"/>
                  </a:lnTo>
                  <a:lnTo>
                    <a:pt x="1130" y="42"/>
                  </a:lnTo>
                  <a:lnTo>
                    <a:pt x="1101" y="324"/>
                  </a:lnTo>
                  <a:lnTo>
                    <a:pt x="1095" y="342"/>
                  </a:lnTo>
                  <a:lnTo>
                    <a:pt x="1095" y="354"/>
                  </a:lnTo>
                  <a:lnTo>
                    <a:pt x="1089" y="360"/>
                  </a:lnTo>
                  <a:lnTo>
                    <a:pt x="1078" y="366"/>
                  </a:lnTo>
                  <a:lnTo>
                    <a:pt x="1072" y="360"/>
                  </a:lnTo>
                  <a:lnTo>
                    <a:pt x="1060" y="354"/>
                  </a:lnTo>
                  <a:lnTo>
                    <a:pt x="1060" y="348"/>
                  </a:lnTo>
                  <a:lnTo>
                    <a:pt x="1060" y="342"/>
                  </a:lnTo>
                  <a:lnTo>
                    <a:pt x="1060" y="342"/>
                  </a:lnTo>
                  <a:lnTo>
                    <a:pt x="1060" y="336"/>
                  </a:lnTo>
                  <a:lnTo>
                    <a:pt x="1060" y="324"/>
                  </a:lnTo>
                  <a:lnTo>
                    <a:pt x="1060" y="312"/>
                  </a:lnTo>
                  <a:lnTo>
                    <a:pt x="1066" y="294"/>
                  </a:lnTo>
                  <a:lnTo>
                    <a:pt x="1066" y="276"/>
                  </a:lnTo>
                  <a:lnTo>
                    <a:pt x="1066" y="258"/>
                  </a:lnTo>
                  <a:lnTo>
                    <a:pt x="1066" y="246"/>
                  </a:lnTo>
                  <a:lnTo>
                    <a:pt x="1066" y="228"/>
                  </a:lnTo>
                  <a:lnTo>
                    <a:pt x="1060" y="168"/>
                  </a:lnTo>
                  <a:lnTo>
                    <a:pt x="1048" y="126"/>
                  </a:lnTo>
                  <a:lnTo>
                    <a:pt x="1025" y="90"/>
                  </a:lnTo>
                  <a:lnTo>
                    <a:pt x="984" y="66"/>
                  </a:lnTo>
                  <a:lnTo>
                    <a:pt x="919" y="48"/>
                  </a:lnTo>
                  <a:lnTo>
                    <a:pt x="832" y="48"/>
                  </a:lnTo>
                  <a:lnTo>
                    <a:pt x="627" y="48"/>
                  </a:lnTo>
                  <a:lnTo>
                    <a:pt x="597" y="48"/>
                  </a:lnTo>
                  <a:lnTo>
                    <a:pt x="580" y="48"/>
                  </a:lnTo>
                  <a:lnTo>
                    <a:pt x="568" y="54"/>
                  </a:lnTo>
                  <a:lnTo>
                    <a:pt x="556" y="60"/>
                  </a:lnTo>
                  <a:lnTo>
                    <a:pt x="551" y="72"/>
                  </a:lnTo>
                  <a:lnTo>
                    <a:pt x="545" y="90"/>
                  </a:lnTo>
                  <a:lnTo>
                    <a:pt x="539" y="108"/>
                  </a:lnTo>
                  <a:lnTo>
                    <a:pt x="439" y="522"/>
                  </a:lnTo>
                  <a:lnTo>
                    <a:pt x="580" y="522"/>
                  </a:lnTo>
                  <a:lnTo>
                    <a:pt x="650" y="522"/>
                  </a:lnTo>
                  <a:lnTo>
                    <a:pt x="703" y="504"/>
                  </a:lnTo>
                  <a:lnTo>
                    <a:pt x="738" y="480"/>
                  </a:lnTo>
                  <a:lnTo>
                    <a:pt x="767" y="432"/>
                  </a:lnTo>
                  <a:lnTo>
                    <a:pt x="785" y="366"/>
                  </a:lnTo>
                  <a:lnTo>
                    <a:pt x="791" y="348"/>
                  </a:lnTo>
                  <a:lnTo>
                    <a:pt x="797" y="342"/>
                  </a:lnTo>
                  <a:lnTo>
                    <a:pt x="802" y="336"/>
                  </a:lnTo>
                  <a:lnTo>
                    <a:pt x="814" y="330"/>
                  </a:lnTo>
                  <a:lnTo>
                    <a:pt x="820" y="336"/>
                  </a:lnTo>
                  <a:lnTo>
                    <a:pt x="826" y="342"/>
                  </a:lnTo>
                  <a:lnTo>
                    <a:pt x="826" y="348"/>
                  </a:lnTo>
                  <a:lnTo>
                    <a:pt x="832" y="348"/>
                  </a:lnTo>
                  <a:lnTo>
                    <a:pt x="832" y="354"/>
                  </a:lnTo>
                  <a:lnTo>
                    <a:pt x="826" y="360"/>
                  </a:lnTo>
                  <a:lnTo>
                    <a:pt x="826" y="366"/>
                  </a:lnTo>
                  <a:lnTo>
                    <a:pt x="826" y="378"/>
                  </a:lnTo>
                  <a:lnTo>
                    <a:pt x="738" y="726"/>
                  </a:lnTo>
                  <a:lnTo>
                    <a:pt x="732" y="744"/>
                  </a:lnTo>
                  <a:lnTo>
                    <a:pt x="732" y="756"/>
                  </a:lnTo>
                  <a:lnTo>
                    <a:pt x="726" y="762"/>
                  </a:lnTo>
                  <a:lnTo>
                    <a:pt x="720" y="762"/>
                  </a:lnTo>
                  <a:lnTo>
                    <a:pt x="715" y="762"/>
                  </a:lnTo>
                  <a:lnTo>
                    <a:pt x="703" y="762"/>
                  </a:lnTo>
                  <a:lnTo>
                    <a:pt x="697" y="756"/>
                  </a:lnTo>
                  <a:lnTo>
                    <a:pt x="697" y="744"/>
                  </a:lnTo>
                  <a:lnTo>
                    <a:pt x="697" y="738"/>
                  </a:lnTo>
                  <a:lnTo>
                    <a:pt x="697" y="726"/>
                  </a:lnTo>
                  <a:lnTo>
                    <a:pt x="703" y="702"/>
                  </a:lnTo>
                  <a:lnTo>
                    <a:pt x="709" y="678"/>
                  </a:lnTo>
                  <a:lnTo>
                    <a:pt x="709" y="666"/>
                  </a:lnTo>
                  <a:lnTo>
                    <a:pt x="709" y="654"/>
                  </a:lnTo>
                  <a:lnTo>
                    <a:pt x="709" y="648"/>
                  </a:lnTo>
                  <a:lnTo>
                    <a:pt x="709" y="624"/>
                  </a:lnTo>
                  <a:lnTo>
                    <a:pt x="697" y="600"/>
                  </a:lnTo>
                  <a:lnTo>
                    <a:pt x="679" y="588"/>
                  </a:lnTo>
                  <a:lnTo>
                    <a:pt x="638" y="576"/>
                  </a:lnTo>
                  <a:lnTo>
                    <a:pt x="580" y="570"/>
                  </a:lnTo>
                  <a:lnTo>
                    <a:pt x="428" y="570"/>
                  </a:lnTo>
                  <a:lnTo>
                    <a:pt x="422" y="570"/>
                  </a:lnTo>
                  <a:lnTo>
                    <a:pt x="322" y="978"/>
                  </a:lnTo>
                  <a:lnTo>
                    <a:pt x="322" y="996"/>
                  </a:lnTo>
                  <a:lnTo>
                    <a:pt x="322" y="1008"/>
                  </a:lnTo>
                  <a:lnTo>
                    <a:pt x="322" y="1014"/>
                  </a:lnTo>
                  <a:lnTo>
                    <a:pt x="322" y="1026"/>
                  </a:lnTo>
                  <a:lnTo>
                    <a:pt x="322" y="1038"/>
                  </a:lnTo>
                  <a:lnTo>
                    <a:pt x="334" y="1044"/>
                  </a:lnTo>
                  <a:lnTo>
                    <a:pt x="346" y="1044"/>
                  </a:lnTo>
                  <a:lnTo>
                    <a:pt x="369" y="1050"/>
                  </a:lnTo>
                  <a:lnTo>
                    <a:pt x="393" y="1050"/>
                  </a:lnTo>
                  <a:lnTo>
                    <a:pt x="404" y="1050"/>
                  </a:lnTo>
                  <a:lnTo>
                    <a:pt x="422" y="1050"/>
                  </a:lnTo>
                  <a:lnTo>
                    <a:pt x="434" y="1050"/>
                  </a:lnTo>
                  <a:lnTo>
                    <a:pt x="451" y="1050"/>
                  </a:lnTo>
                  <a:lnTo>
                    <a:pt x="469" y="1050"/>
                  </a:lnTo>
                  <a:lnTo>
                    <a:pt x="480" y="1050"/>
                  </a:lnTo>
                  <a:lnTo>
                    <a:pt x="492" y="1050"/>
                  </a:lnTo>
                  <a:lnTo>
                    <a:pt x="492" y="1050"/>
                  </a:lnTo>
                  <a:lnTo>
                    <a:pt x="498" y="1056"/>
                  </a:lnTo>
                  <a:lnTo>
                    <a:pt x="498" y="1056"/>
                  </a:lnTo>
                  <a:lnTo>
                    <a:pt x="504" y="1056"/>
                  </a:lnTo>
                  <a:lnTo>
                    <a:pt x="504" y="1062"/>
                  </a:lnTo>
                  <a:lnTo>
                    <a:pt x="510" y="1074"/>
                  </a:lnTo>
                  <a:lnTo>
                    <a:pt x="504" y="1086"/>
                  </a:lnTo>
                  <a:lnTo>
                    <a:pt x="504" y="1092"/>
                  </a:lnTo>
                  <a:lnTo>
                    <a:pt x="498" y="1098"/>
                  </a:lnTo>
                  <a:lnTo>
                    <a:pt x="486" y="1104"/>
                  </a:lnTo>
                  <a:lnTo>
                    <a:pt x="480" y="1104"/>
                  </a:lnTo>
                  <a:lnTo>
                    <a:pt x="475" y="1104"/>
                  </a:lnTo>
                  <a:lnTo>
                    <a:pt x="422" y="1104"/>
                  </a:lnTo>
                  <a:lnTo>
                    <a:pt x="287" y="1098"/>
                  </a:lnTo>
                  <a:lnTo>
                    <a:pt x="240" y="1098"/>
                  </a:lnTo>
                  <a:lnTo>
                    <a:pt x="193" y="1098"/>
                  </a:lnTo>
                  <a:lnTo>
                    <a:pt x="129" y="1098"/>
                  </a:lnTo>
                  <a:lnTo>
                    <a:pt x="71" y="1104"/>
                  </a:lnTo>
                  <a:lnTo>
                    <a:pt x="30" y="1104"/>
                  </a:lnTo>
                  <a:lnTo>
                    <a:pt x="24" y="1104"/>
                  </a:lnTo>
                  <a:lnTo>
                    <a:pt x="18" y="1098"/>
                  </a:lnTo>
                  <a:lnTo>
                    <a:pt x="12" y="1098"/>
                  </a:lnTo>
                  <a:lnTo>
                    <a:pt x="6" y="1092"/>
                  </a:lnTo>
                  <a:lnTo>
                    <a:pt x="0" y="1080"/>
                  </a:lnTo>
                  <a:lnTo>
                    <a:pt x="6" y="1068"/>
                  </a:lnTo>
                  <a:lnTo>
                    <a:pt x="12" y="1056"/>
                  </a:lnTo>
                  <a:lnTo>
                    <a:pt x="18" y="1050"/>
                  </a:lnTo>
                  <a:lnTo>
                    <a:pt x="35" y="1050"/>
                  </a:lnTo>
                  <a:lnTo>
                    <a:pt x="47" y="1050"/>
                  </a:lnTo>
                  <a:lnTo>
                    <a:pt x="112" y="1050"/>
                  </a:lnTo>
                  <a:lnTo>
                    <a:pt x="147" y="1044"/>
                  </a:lnTo>
                  <a:lnTo>
                    <a:pt x="170" y="1026"/>
                  </a:lnTo>
                  <a:lnTo>
                    <a:pt x="182" y="1008"/>
                  </a:lnTo>
                  <a:lnTo>
                    <a:pt x="193" y="972"/>
                  </a:lnTo>
                  <a:lnTo>
                    <a:pt x="404" y="114"/>
                  </a:lnTo>
                  <a:lnTo>
                    <a:pt x="404" y="96"/>
                  </a:lnTo>
                  <a:lnTo>
                    <a:pt x="410" y="90"/>
                  </a:lnTo>
                  <a:lnTo>
                    <a:pt x="410" y="84"/>
                  </a:lnTo>
                  <a:lnTo>
                    <a:pt x="410" y="78"/>
                  </a:lnTo>
                  <a:lnTo>
                    <a:pt x="404" y="60"/>
                  </a:lnTo>
                  <a:lnTo>
                    <a:pt x="381" y="48"/>
                  </a:lnTo>
                  <a:lnTo>
                    <a:pt x="346" y="48"/>
                  </a:lnTo>
                  <a:lnTo>
                    <a:pt x="305" y="48"/>
                  </a:lnTo>
                  <a:lnTo>
                    <a:pt x="293" y="48"/>
                  </a:lnTo>
                  <a:lnTo>
                    <a:pt x="281" y="48"/>
                  </a:lnTo>
                  <a:lnTo>
                    <a:pt x="270" y="42"/>
                  </a:lnTo>
                  <a:lnTo>
                    <a:pt x="264" y="36"/>
                  </a:lnTo>
                  <a:lnTo>
                    <a:pt x="264" y="30"/>
                  </a:lnTo>
                  <a:lnTo>
                    <a:pt x="264" y="12"/>
                  </a:lnTo>
                  <a:lnTo>
                    <a:pt x="270" y="6"/>
                  </a:lnTo>
                  <a:lnTo>
                    <a:pt x="281" y="0"/>
                  </a:lnTo>
                  <a:lnTo>
                    <a:pt x="293" y="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7447" y="1152"/>
              <a:ext cx="369" cy="162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57" y="6"/>
                </a:cxn>
                <a:cxn ang="0">
                  <a:pos x="363" y="12"/>
                </a:cxn>
                <a:cxn ang="0">
                  <a:pos x="369" y="18"/>
                </a:cxn>
                <a:cxn ang="0">
                  <a:pos x="369" y="24"/>
                </a:cxn>
                <a:cxn ang="0">
                  <a:pos x="369" y="24"/>
                </a:cxn>
                <a:cxn ang="0">
                  <a:pos x="363" y="30"/>
                </a:cxn>
                <a:cxn ang="0">
                  <a:pos x="357" y="36"/>
                </a:cxn>
                <a:cxn ang="0">
                  <a:pos x="345" y="48"/>
                </a:cxn>
                <a:cxn ang="0">
                  <a:pos x="257" y="156"/>
                </a:cxn>
                <a:cxn ang="0">
                  <a:pos x="193" y="276"/>
                </a:cxn>
                <a:cxn ang="0">
                  <a:pos x="146" y="402"/>
                </a:cxn>
                <a:cxn ang="0">
                  <a:pos x="111" y="534"/>
                </a:cxn>
                <a:cxn ang="0">
                  <a:pos x="94" y="672"/>
                </a:cxn>
                <a:cxn ang="0">
                  <a:pos x="88" y="816"/>
                </a:cxn>
                <a:cxn ang="0">
                  <a:pos x="94" y="942"/>
                </a:cxn>
                <a:cxn ang="0">
                  <a:pos x="111" y="1080"/>
                </a:cxn>
                <a:cxn ang="0">
                  <a:pos x="140" y="1212"/>
                </a:cxn>
                <a:cxn ang="0">
                  <a:pos x="187" y="1344"/>
                </a:cxn>
                <a:cxn ang="0">
                  <a:pos x="252" y="1464"/>
                </a:cxn>
                <a:cxn ang="0">
                  <a:pos x="339" y="1578"/>
                </a:cxn>
                <a:cxn ang="0">
                  <a:pos x="351" y="1590"/>
                </a:cxn>
                <a:cxn ang="0">
                  <a:pos x="363" y="1602"/>
                </a:cxn>
                <a:cxn ang="0">
                  <a:pos x="369" y="1608"/>
                </a:cxn>
                <a:cxn ang="0">
                  <a:pos x="369" y="1608"/>
                </a:cxn>
                <a:cxn ang="0">
                  <a:pos x="369" y="1614"/>
                </a:cxn>
                <a:cxn ang="0">
                  <a:pos x="369" y="1614"/>
                </a:cxn>
                <a:cxn ang="0">
                  <a:pos x="363" y="1620"/>
                </a:cxn>
                <a:cxn ang="0">
                  <a:pos x="357" y="1626"/>
                </a:cxn>
                <a:cxn ang="0">
                  <a:pos x="351" y="1626"/>
                </a:cxn>
                <a:cxn ang="0">
                  <a:pos x="334" y="1620"/>
                </a:cxn>
                <a:cxn ang="0">
                  <a:pos x="298" y="1596"/>
                </a:cxn>
                <a:cxn ang="0">
                  <a:pos x="257" y="1548"/>
                </a:cxn>
                <a:cxn ang="0">
                  <a:pos x="205" y="1494"/>
                </a:cxn>
                <a:cxn ang="0">
                  <a:pos x="152" y="1416"/>
                </a:cxn>
                <a:cxn ang="0">
                  <a:pos x="105" y="1320"/>
                </a:cxn>
                <a:cxn ang="0">
                  <a:pos x="53" y="1182"/>
                </a:cxn>
                <a:cxn ang="0">
                  <a:pos x="17" y="1050"/>
                </a:cxn>
                <a:cxn ang="0">
                  <a:pos x="0" y="924"/>
                </a:cxn>
                <a:cxn ang="0">
                  <a:pos x="0" y="816"/>
                </a:cxn>
                <a:cxn ang="0">
                  <a:pos x="6" y="666"/>
                </a:cxn>
                <a:cxn ang="0">
                  <a:pos x="35" y="498"/>
                </a:cxn>
                <a:cxn ang="0">
                  <a:pos x="99" y="318"/>
                </a:cxn>
                <a:cxn ang="0">
                  <a:pos x="146" y="222"/>
                </a:cxn>
                <a:cxn ang="0">
                  <a:pos x="205" y="144"/>
                </a:cxn>
                <a:cxn ang="0">
                  <a:pos x="252" y="84"/>
                </a:cxn>
                <a:cxn ang="0">
                  <a:pos x="298" y="36"/>
                </a:cxn>
                <a:cxn ang="0">
                  <a:pos x="334" y="12"/>
                </a:cxn>
                <a:cxn ang="0">
                  <a:pos x="351" y="0"/>
                </a:cxn>
              </a:cxnLst>
              <a:rect l="0" t="0" r="r" b="b"/>
              <a:pathLst>
                <a:path w="369" h="1626">
                  <a:moveTo>
                    <a:pt x="351" y="0"/>
                  </a:moveTo>
                  <a:lnTo>
                    <a:pt x="357" y="6"/>
                  </a:lnTo>
                  <a:lnTo>
                    <a:pt x="363" y="12"/>
                  </a:lnTo>
                  <a:lnTo>
                    <a:pt x="369" y="18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63" y="30"/>
                  </a:lnTo>
                  <a:lnTo>
                    <a:pt x="357" y="36"/>
                  </a:lnTo>
                  <a:lnTo>
                    <a:pt x="345" y="48"/>
                  </a:lnTo>
                  <a:lnTo>
                    <a:pt x="257" y="156"/>
                  </a:lnTo>
                  <a:lnTo>
                    <a:pt x="193" y="276"/>
                  </a:lnTo>
                  <a:lnTo>
                    <a:pt x="146" y="402"/>
                  </a:lnTo>
                  <a:lnTo>
                    <a:pt x="111" y="534"/>
                  </a:lnTo>
                  <a:lnTo>
                    <a:pt x="94" y="672"/>
                  </a:lnTo>
                  <a:lnTo>
                    <a:pt x="88" y="816"/>
                  </a:lnTo>
                  <a:lnTo>
                    <a:pt x="94" y="942"/>
                  </a:lnTo>
                  <a:lnTo>
                    <a:pt x="111" y="1080"/>
                  </a:lnTo>
                  <a:lnTo>
                    <a:pt x="140" y="1212"/>
                  </a:lnTo>
                  <a:lnTo>
                    <a:pt x="187" y="1344"/>
                  </a:lnTo>
                  <a:lnTo>
                    <a:pt x="252" y="1464"/>
                  </a:lnTo>
                  <a:lnTo>
                    <a:pt x="339" y="1578"/>
                  </a:lnTo>
                  <a:lnTo>
                    <a:pt x="351" y="1590"/>
                  </a:lnTo>
                  <a:lnTo>
                    <a:pt x="363" y="1602"/>
                  </a:lnTo>
                  <a:lnTo>
                    <a:pt x="369" y="1608"/>
                  </a:lnTo>
                  <a:lnTo>
                    <a:pt x="369" y="1608"/>
                  </a:lnTo>
                  <a:lnTo>
                    <a:pt x="369" y="1614"/>
                  </a:lnTo>
                  <a:lnTo>
                    <a:pt x="369" y="1614"/>
                  </a:lnTo>
                  <a:lnTo>
                    <a:pt x="363" y="1620"/>
                  </a:lnTo>
                  <a:lnTo>
                    <a:pt x="357" y="1626"/>
                  </a:lnTo>
                  <a:lnTo>
                    <a:pt x="351" y="1626"/>
                  </a:lnTo>
                  <a:lnTo>
                    <a:pt x="334" y="1620"/>
                  </a:lnTo>
                  <a:lnTo>
                    <a:pt x="298" y="1596"/>
                  </a:lnTo>
                  <a:lnTo>
                    <a:pt x="257" y="1548"/>
                  </a:lnTo>
                  <a:lnTo>
                    <a:pt x="205" y="1494"/>
                  </a:lnTo>
                  <a:lnTo>
                    <a:pt x="152" y="1416"/>
                  </a:lnTo>
                  <a:lnTo>
                    <a:pt x="105" y="1320"/>
                  </a:lnTo>
                  <a:lnTo>
                    <a:pt x="53" y="1182"/>
                  </a:lnTo>
                  <a:lnTo>
                    <a:pt x="17" y="1050"/>
                  </a:lnTo>
                  <a:lnTo>
                    <a:pt x="0" y="924"/>
                  </a:lnTo>
                  <a:lnTo>
                    <a:pt x="0" y="816"/>
                  </a:lnTo>
                  <a:lnTo>
                    <a:pt x="6" y="666"/>
                  </a:lnTo>
                  <a:lnTo>
                    <a:pt x="35" y="498"/>
                  </a:lnTo>
                  <a:lnTo>
                    <a:pt x="99" y="318"/>
                  </a:lnTo>
                  <a:lnTo>
                    <a:pt x="146" y="222"/>
                  </a:lnTo>
                  <a:lnTo>
                    <a:pt x="205" y="144"/>
                  </a:lnTo>
                  <a:lnTo>
                    <a:pt x="252" y="84"/>
                  </a:lnTo>
                  <a:lnTo>
                    <a:pt x="298" y="36"/>
                  </a:lnTo>
                  <a:lnTo>
                    <a:pt x="334" y="12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63"/>
            <p:cNvSpPr>
              <a:spLocks noEditPoints="1"/>
            </p:cNvSpPr>
            <p:nvPr/>
          </p:nvSpPr>
          <p:spPr bwMode="auto">
            <a:xfrm>
              <a:off x="8021" y="1638"/>
              <a:ext cx="866" cy="1086"/>
            </a:xfrm>
            <a:custGeom>
              <a:avLst/>
              <a:gdLst/>
              <a:ahLst/>
              <a:cxnLst>
                <a:cxn ang="0">
                  <a:pos x="64" y="798"/>
                </a:cxn>
                <a:cxn ang="0">
                  <a:pos x="41" y="972"/>
                </a:cxn>
                <a:cxn ang="0">
                  <a:pos x="46" y="1014"/>
                </a:cxn>
                <a:cxn ang="0">
                  <a:pos x="82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222" y="798"/>
                </a:cxn>
                <a:cxn ang="0">
                  <a:pos x="275" y="0"/>
                </a:cxn>
                <a:cxn ang="0">
                  <a:pos x="292" y="12"/>
                </a:cxn>
                <a:cxn ang="0">
                  <a:pos x="275" y="36"/>
                </a:cxn>
                <a:cxn ang="0">
                  <a:pos x="164" y="126"/>
                </a:cxn>
                <a:cxn ang="0">
                  <a:pos x="87" y="390"/>
                </a:cxn>
                <a:cxn ang="0">
                  <a:pos x="123" y="498"/>
                </a:cxn>
                <a:cxn ang="0">
                  <a:pos x="363" y="180"/>
                </a:cxn>
                <a:cxn ang="0">
                  <a:pos x="591" y="72"/>
                </a:cxn>
                <a:cxn ang="0">
                  <a:pos x="784" y="120"/>
                </a:cxn>
                <a:cxn ang="0">
                  <a:pos x="866" y="312"/>
                </a:cxn>
                <a:cxn ang="0">
                  <a:pos x="749" y="618"/>
                </a:cxn>
                <a:cxn ang="0">
                  <a:pos x="497" y="756"/>
                </a:cxn>
                <a:cxn ang="0">
                  <a:pos x="363" y="666"/>
                </a:cxn>
                <a:cxn ang="0">
                  <a:pos x="357" y="588"/>
                </a:cxn>
                <a:cxn ang="0">
                  <a:pos x="374" y="552"/>
                </a:cxn>
                <a:cxn ang="0">
                  <a:pos x="409" y="546"/>
                </a:cxn>
                <a:cxn ang="0">
                  <a:pos x="427" y="564"/>
                </a:cxn>
                <a:cxn ang="0">
                  <a:pos x="427" y="576"/>
                </a:cxn>
                <a:cxn ang="0">
                  <a:pos x="421" y="600"/>
                </a:cxn>
                <a:cxn ang="0">
                  <a:pos x="404" y="660"/>
                </a:cxn>
                <a:cxn ang="0">
                  <a:pos x="474" y="714"/>
                </a:cxn>
                <a:cxn ang="0">
                  <a:pos x="585" y="684"/>
                </a:cxn>
                <a:cxn ang="0">
                  <a:pos x="714" y="504"/>
                </a:cxn>
                <a:cxn ang="0">
                  <a:pos x="767" y="264"/>
                </a:cxn>
                <a:cxn ang="0">
                  <a:pos x="726" y="138"/>
                </a:cxn>
                <a:cxn ang="0">
                  <a:pos x="597" y="108"/>
                </a:cxn>
                <a:cxn ang="0">
                  <a:pos x="386" y="210"/>
                </a:cxn>
                <a:cxn ang="0">
                  <a:pos x="152" y="534"/>
                </a:cxn>
                <a:cxn ang="0">
                  <a:pos x="199" y="600"/>
                </a:cxn>
                <a:cxn ang="0">
                  <a:pos x="281" y="714"/>
                </a:cxn>
                <a:cxn ang="0">
                  <a:pos x="316" y="816"/>
                </a:cxn>
                <a:cxn ang="0">
                  <a:pos x="222" y="1032"/>
                </a:cxn>
                <a:cxn ang="0">
                  <a:pos x="58" y="1074"/>
                </a:cxn>
                <a:cxn ang="0">
                  <a:pos x="0" y="954"/>
                </a:cxn>
                <a:cxn ang="0">
                  <a:pos x="35" y="756"/>
                </a:cxn>
                <a:cxn ang="0">
                  <a:pos x="52" y="576"/>
                </a:cxn>
                <a:cxn ang="0">
                  <a:pos x="11" y="432"/>
                </a:cxn>
                <a:cxn ang="0">
                  <a:pos x="99" y="138"/>
                </a:cxn>
                <a:cxn ang="0">
                  <a:pos x="275" y="0"/>
                </a:cxn>
              </a:cxnLst>
              <a:rect l="0" t="0" r="r" b="b"/>
              <a:pathLst>
                <a:path w="866" h="1086">
                  <a:moveTo>
                    <a:pt x="105" y="648"/>
                  </a:moveTo>
                  <a:lnTo>
                    <a:pt x="87" y="714"/>
                  </a:lnTo>
                  <a:lnTo>
                    <a:pt x="64" y="798"/>
                  </a:lnTo>
                  <a:lnTo>
                    <a:pt x="46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1" y="1002"/>
                  </a:lnTo>
                  <a:lnTo>
                    <a:pt x="46" y="1014"/>
                  </a:lnTo>
                  <a:lnTo>
                    <a:pt x="58" y="1032"/>
                  </a:lnTo>
                  <a:lnTo>
                    <a:pt x="70" y="1038"/>
                  </a:lnTo>
                  <a:lnTo>
                    <a:pt x="82" y="1050"/>
                  </a:lnTo>
                  <a:lnTo>
                    <a:pt x="105" y="1050"/>
                  </a:lnTo>
                  <a:lnTo>
                    <a:pt x="152" y="1032"/>
                  </a:lnTo>
                  <a:lnTo>
                    <a:pt x="199" y="996"/>
                  </a:lnTo>
                  <a:lnTo>
                    <a:pt x="228" y="936"/>
                  </a:lnTo>
                  <a:lnTo>
                    <a:pt x="240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2" y="798"/>
                  </a:lnTo>
                  <a:lnTo>
                    <a:pt x="222" y="798"/>
                  </a:lnTo>
                  <a:lnTo>
                    <a:pt x="105" y="648"/>
                  </a:lnTo>
                  <a:close/>
                  <a:moveTo>
                    <a:pt x="275" y="0"/>
                  </a:moveTo>
                  <a:lnTo>
                    <a:pt x="275" y="0"/>
                  </a:lnTo>
                  <a:lnTo>
                    <a:pt x="286" y="0"/>
                  </a:lnTo>
                  <a:lnTo>
                    <a:pt x="292" y="6"/>
                  </a:lnTo>
                  <a:lnTo>
                    <a:pt x="292" y="12"/>
                  </a:lnTo>
                  <a:lnTo>
                    <a:pt x="292" y="24"/>
                  </a:lnTo>
                  <a:lnTo>
                    <a:pt x="286" y="30"/>
                  </a:lnTo>
                  <a:lnTo>
                    <a:pt x="275" y="36"/>
                  </a:lnTo>
                  <a:lnTo>
                    <a:pt x="269" y="36"/>
                  </a:lnTo>
                  <a:lnTo>
                    <a:pt x="210" y="66"/>
                  </a:lnTo>
                  <a:lnTo>
                    <a:pt x="164" y="126"/>
                  </a:lnTo>
                  <a:lnTo>
                    <a:pt x="123" y="210"/>
                  </a:lnTo>
                  <a:lnTo>
                    <a:pt x="93" y="300"/>
                  </a:lnTo>
                  <a:lnTo>
                    <a:pt x="87" y="390"/>
                  </a:lnTo>
                  <a:lnTo>
                    <a:pt x="87" y="420"/>
                  </a:lnTo>
                  <a:lnTo>
                    <a:pt x="93" y="462"/>
                  </a:lnTo>
                  <a:lnTo>
                    <a:pt x="123" y="498"/>
                  </a:lnTo>
                  <a:lnTo>
                    <a:pt x="199" y="360"/>
                  </a:lnTo>
                  <a:lnTo>
                    <a:pt x="281" y="258"/>
                  </a:lnTo>
                  <a:lnTo>
                    <a:pt x="363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49" y="66"/>
                  </a:lnTo>
                  <a:lnTo>
                    <a:pt x="726" y="84"/>
                  </a:lnTo>
                  <a:lnTo>
                    <a:pt x="784" y="120"/>
                  </a:lnTo>
                  <a:lnTo>
                    <a:pt x="831" y="174"/>
                  </a:lnTo>
                  <a:lnTo>
                    <a:pt x="854" y="240"/>
                  </a:lnTo>
                  <a:lnTo>
                    <a:pt x="866" y="312"/>
                  </a:lnTo>
                  <a:lnTo>
                    <a:pt x="848" y="426"/>
                  </a:lnTo>
                  <a:lnTo>
                    <a:pt x="808" y="528"/>
                  </a:lnTo>
                  <a:lnTo>
                    <a:pt x="749" y="618"/>
                  </a:lnTo>
                  <a:lnTo>
                    <a:pt x="673" y="690"/>
                  </a:lnTo>
                  <a:lnTo>
                    <a:pt x="585" y="738"/>
                  </a:lnTo>
                  <a:lnTo>
                    <a:pt x="497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3" y="666"/>
                  </a:lnTo>
                  <a:lnTo>
                    <a:pt x="357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57" y="576"/>
                  </a:lnTo>
                  <a:lnTo>
                    <a:pt x="363" y="564"/>
                  </a:lnTo>
                  <a:lnTo>
                    <a:pt x="374" y="552"/>
                  </a:lnTo>
                  <a:lnTo>
                    <a:pt x="386" y="546"/>
                  </a:lnTo>
                  <a:lnTo>
                    <a:pt x="398" y="546"/>
                  </a:lnTo>
                  <a:lnTo>
                    <a:pt x="409" y="546"/>
                  </a:lnTo>
                  <a:lnTo>
                    <a:pt x="421" y="552"/>
                  </a:lnTo>
                  <a:lnTo>
                    <a:pt x="427" y="558"/>
                  </a:lnTo>
                  <a:lnTo>
                    <a:pt x="427" y="564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6"/>
                  </a:lnTo>
                  <a:lnTo>
                    <a:pt x="427" y="582"/>
                  </a:lnTo>
                  <a:lnTo>
                    <a:pt x="427" y="594"/>
                  </a:lnTo>
                  <a:lnTo>
                    <a:pt x="421" y="600"/>
                  </a:lnTo>
                  <a:lnTo>
                    <a:pt x="409" y="606"/>
                  </a:lnTo>
                  <a:lnTo>
                    <a:pt x="392" y="612"/>
                  </a:lnTo>
                  <a:lnTo>
                    <a:pt x="404" y="660"/>
                  </a:lnTo>
                  <a:lnTo>
                    <a:pt x="421" y="690"/>
                  </a:lnTo>
                  <a:lnTo>
                    <a:pt x="445" y="708"/>
                  </a:lnTo>
                  <a:lnTo>
                    <a:pt x="474" y="714"/>
                  </a:lnTo>
                  <a:lnTo>
                    <a:pt x="497" y="720"/>
                  </a:lnTo>
                  <a:lnTo>
                    <a:pt x="538" y="714"/>
                  </a:lnTo>
                  <a:lnTo>
                    <a:pt x="585" y="684"/>
                  </a:lnTo>
                  <a:lnTo>
                    <a:pt x="638" y="642"/>
                  </a:lnTo>
                  <a:lnTo>
                    <a:pt x="690" y="564"/>
                  </a:lnTo>
                  <a:lnTo>
                    <a:pt x="714" y="504"/>
                  </a:lnTo>
                  <a:lnTo>
                    <a:pt x="743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1" y="216"/>
                  </a:lnTo>
                  <a:lnTo>
                    <a:pt x="749" y="174"/>
                  </a:lnTo>
                  <a:lnTo>
                    <a:pt x="726" y="138"/>
                  </a:lnTo>
                  <a:lnTo>
                    <a:pt x="696" y="114"/>
                  </a:lnTo>
                  <a:lnTo>
                    <a:pt x="649" y="102"/>
                  </a:lnTo>
                  <a:lnTo>
                    <a:pt x="597" y="108"/>
                  </a:lnTo>
                  <a:lnTo>
                    <a:pt x="532" y="126"/>
                  </a:lnTo>
                  <a:lnTo>
                    <a:pt x="462" y="156"/>
                  </a:lnTo>
                  <a:lnTo>
                    <a:pt x="386" y="210"/>
                  </a:lnTo>
                  <a:lnTo>
                    <a:pt x="304" y="288"/>
                  </a:lnTo>
                  <a:lnTo>
                    <a:pt x="228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69" y="564"/>
                  </a:lnTo>
                  <a:lnTo>
                    <a:pt x="199" y="600"/>
                  </a:lnTo>
                  <a:lnTo>
                    <a:pt x="222" y="636"/>
                  </a:lnTo>
                  <a:lnTo>
                    <a:pt x="245" y="666"/>
                  </a:lnTo>
                  <a:lnTo>
                    <a:pt x="281" y="714"/>
                  </a:lnTo>
                  <a:lnTo>
                    <a:pt x="298" y="744"/>
                  </a:lnTo>
                  <a:lnTo>
                    <a:pt x="310" y="780"/>
                  </a:lnTo>
                  <a:lnTo>
                    <a:pt x="316" y="816"/>
                  </a:lnTo>
                  <a:lnTo>
                    <a:pt x="304" y="894"/>
                  </a:lnTo>
                  <a:lnTo>
                    <a:pt x="269" y="966"/>
                  </a:lnTo>
                  <a:lnTo>
                    <a:pt x="222" y="1032"/>
                  </a:lnTo>
                  <a:lnTo>
                    <a:pt x="169" y="1068"/>
                  </a:lnTo>
                  <a:lnTo>
                    <a:pt x="105" y="1086"/>
                  </a:lnTo>
                  <a:lnTo>
                    <a:pt x="58" y="1074"/>
                  </a:lnTo>
                  <a:lnTo>
                    <a:pt x="23" y="1050"/>
                  </a:lnTo>
                  <a:lnTo>
                    <a:pt x="5" y="1008"/>
                  </a:lnTo>
                  <a:lnTo>
                    <a:pt x="0" y="954"/>
                  </a:lnTo>
                  <a:lnTo>
                    <a:pt x="5" y="900"/>
                  </a:lnTo>
                  <a:lnTo>
                    <a:pt x="17" y="828"/>
                  </a:lnTo>
                  <a:lnTo>
                    <a:pt x="35" y="756"/>
                  </a:lnTo>
                  <a:lnTo>
                    <a:pt x="52" y="678"/>
                  </a:lnTo>
                  <a:lnTo>
                    <a:pt x="76" y="606"/>
                  </a:lnTo>
                  <a:lnTo>
                    <a:pt x="52" y="576"/>
                  </a:lnTo>
                  <a:lnTo>
                    <a:pt x="29" y="540"/>
                  </a:lnTo>
                  <a:lnTo>
                    <a:pt x="17" y="492"/>
                  </a:lnTo>
                  <a:lnTo>
                    <a:pt x="11" y="432"/>
                  </a:lnTo>
                  <a:lnTo>
                    <a:pt x="23" y="330"/>
                  </a:lnTo>
                  <a:lnTo>
                    <a:pt x="52" y="228"/>
                  </a:lnTo>
                  <a:lnTo>
                    <a:pt x="99" y="138"/>
                  </a:lnTo>
                  <a:lnTo>
                    <a:pt x="152" y="66"/>
                  </a:lnTo>
                  <a:lnTo>
                    <a:pt x="210" y="18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8975" y="1140"/>
              <a:ext cx="281" cy="600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34" y="6"/>
                </a:cxn>
                <a:cxn ang="0">
                  <a:pos x="252" y="12"/>
                </a:cxn>
                <a:cxn ang="0">
                  <a:pos x="263" y="24"/>
                </a:cxn>
                <a:cxn ang="0">
                  <a:pos x="275" y="42"/>
                </a:cxn>
                <a:cxn ang="0">
                  <a:pos x="281" y="66"/>
                </a:cxn>
                <a:cxn ang="0">
                  <a:pos x="281" y="72"/>
                </a:cxn>
                <a:cxn ang="0">
                  <a:pos x="275" y="84"/>
                </a:cxn>
                <a:cxn ang="0">
                  <a:pos x="269" y="102"/>
                </a:cxn>
                <a:cxn ang="0">
                  <a:pos x="269" y="102"/>
                </a:cxn>
                <a:cxn ang="0">
                  <a:pos x="58" y="576"/>
                </a:cxn>
                <a:cxn ang="0">
                  <a:pos x="53" y="588"/>
                </a:cxn>
                <a:cxn ang="0">
                  <a:pos x="47" y="594"/>
                </a:cxn>
                <a:cxn ang="0">
                  <a:pos x="47" y="600"/>
                </a:cxn>
                <a:cxn ang="0">
                  <a:pos x="41" y="600"/>
                </a:cxn>
                <a:cxn ang="0">
                  <a:pos x="35" y="600"/>
                </a:cxn>
                <a:cxn ang="0">
                  <a:pos x="23" y="594"/>
                </a:cxn>
                <a:cxn ang="0">
                  <a:pos x="12" y="588"/>
                </a:cxn>
                <a:cxn ang="0">
                  <a:pos x="0" y="582"/>
                </a:cxn>
                <a:cxn ang="0">
                  <a:pos x="0" y="576"/>
                </a:cxn>
                <a:cxn ang="0">
                  <a:pos x="0" y="570"/>
                </a:cxn>
                <a:cxn ang="0">
                  <a:pos x="0" y="558"/>
                </a:cxn>
                <a:cxn ang="0">
                  <a:pos x="0" y="552"/>
                </a:cxn>
                <a:cxn ang="0">
                  <a:pos x="152" y="54"/>
                </a:cxn>
                <a:cxn ang="0">
                  <a:pos x="152" y="48"/>
                </a:cxn>
                <a:cxn ang="0">
                  <a:pos x="158" y="30"/>
                </a:cxn>
                <a:cxn ang="0">
                  <a:pos x="170" y="18"/>
                </a:cxn>
                <a:cxn ang="0">
                  <a:pos x="181" y="12"/>
                </a:cxn>
                <a:cxn ang="0">
                  <a:pos x="193" y="6"/>
                </a:cxn>
                <a:cxn ang="0">
                  <a:pos x="211" y="0"/>
                </a:cxn>
              </a:cxnLst>
              <a:rect l="0" t="0" r="r" b="b"/>
              <a:pathLst>
                <a:path w="281" h="600">
                  <a:moveTo>
                    <a:pt x="211" y="0"/>
                  </a:moveTo>
                  <a:lnTo>
                    <a:pt x="234" y="6"/>
                  </a:lnTo>
                  <a:lnTo>
                    <a:pt x="252" y="12"/>
                  </a:lnTo>
                  <a:lnTo>
                    <a:pt x="263" y="24"/>
                  </a:lnTo>
                  <a:lnTo>
                    <a:pt x="275" y="42"/>
                  </a:lnTo>
                  <a:lnTo>
                    <a:pt x="281" y="66"/>
                  </a:lnTo>
                  <a:lnTo>
                    <a:pt x="281" y="72"/>
                  </a:lnTo>
                  <a:lnTo>
                    <a:pt x="275" y="84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58" y="576"/>
                  </a:lnTo>
                  <a:lnTo>
                    <a:pt x="53" y="588"/>
                  </a:lnTo>
                  <a:lnTo>
                    <a:pt x="47" y="594"/>
                  </a:lnTo>
                  <a:lnTo>
                    <a:pt x="47" y="600"/>
                  </a:lnTo>
                  <a:lnTo>
                    <a:pt x="41" y="600"/>
                  </a:lnTo>
                  <a:lnTo>
                    <a:pt x="35" y="600"/>
                  </a:lnTo>
                  <a:lnTo>
                    <a:pt x="23" y="594"/>
                  </a:lnTo>
                  <a:lnTo>
                    <a:pt x="12" y="588"/>
                  </a:lnTo>
                  <a:lnTo>
                    <a:pt x="0" y="582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58"/>
                  </a:lnTo>
                  <a:lnTo>
                    <a:pt x="0" y="552"/>
                  </a:lnTo>
                  <a:lnTo>
                    <a:pt x="152" y="54"/>
                  </a:lnTo>
                  <a:lnTo>
                    <a:pt x="152" y="48"/>
                  </a:lnTo>
                  <a:lnTo>
                    <a:pt x="158" y="30"/>
                  </a:lnTo>
                  <a:lnTo>
                    <a:pt x="170" y="18"/>
                  </a:lnTo>
                  <a:lnTo>
                    <a:pt x="181" y="12"/>
                  </a:lnTo>
                  <a:lnTo>
                    <a:pt x="193" y="6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9513" y="2202"/>
              <a:ext cx="188" cy="486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9" y="12"/>
                </a:cxn>
                <a:cxn ang="0">
                  <a:pos x="159" y="42"/>
                </a:cxn>
                <a:cxn ang="0">
                  <a:pos x="182" y="96"/>
                </a:cxn>
                <a:cxn ang="0">
                  <a:pos x="188" y="168"/>
                </a:cxn>
                <a:cxn ang="0">
                  <a:pos x="188" y="168"/>
                </a:cxn>
                <a:cxn ang="0">
                  <a:pos x="176" y="258"/>
                </a:cxn>
                <a:cxn ang="0">
                  <a:pos x="153" y="336"/>
                </a:cxn>
                <a:cxn ang="0">
                  <a:pos x="123" y="402"/>
                </a:cxn>
                <a:cxn ang="0">
                  <a:pos x="88" y="450"/>
                </a:cxn>
                <a:cxn ang="0">
                  <a:pos x="59" y="474"/>
                </a:cxn>
                <a:cxn ang="0">
                  <a:pos x="41" y="486"/>
                </a:cxn>
                <a:cxn ang="0">
                  <a:pos x="36" y="486"/>
                </a:cxn>
                <a:cxn ang="0">
                  <a:pos x="30" y="480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30" y="462"/>
                </a:cxn>
                <a:cxn ang="0">
                  <a:pos x="30" y="456"/>
                </a:cxn>
                <a:cxn ang="0">
                  <a:pos x="36" y="450"/>
                </a:cxn>
                <a:cxn ang="0">
                  <a:pos x="41" y="444"/>
                </a:cxn>
                <a:cxn ang="0">
                  <a:pos x="82" y="396"/>
                </a:cxn>
                <a:cxn ang="0">
                  <a:pos x="118" y="330"/>
                </a:cxn>
                <a:cxn ang="0">
                  <a:pos x="141" y="258"/>
                </a:cxn>
                <a:cxn ang="0">
                  <a:pos x="153" y="168"/>
                </a:cxn>
                <a:cxn ang="0">
                  <a:pos x="153" y="156"/>
                </a:cxn>
                <a:cxn ang="0">
                  <a:pos x="153" y="150"/>
                </a:cxn>
                <a:cxn ang="0">
                  <a:pos x="153" y="144"/>
                </a:cxn>
                <a:cxn ang="0">
                  <a:pos x="147" y="144"/>
                </a:cxn>
                <a:cxn ang="0">
                  <a:pos x="147" y="144"/>
                </a:cxn>
                <a:cxn ang="0">
                  <a:pos x="147" y="150"/>
                </a:cxn>
                <a:cxn ang="0">
                  <a:pos x="141" y="150"/>
                </a:cxn>
                <a:cxn ang="0">
                  <a:pos x="123" y="162"/>
                </a:cxn>
                <a:cxn ang="0">
                  <a:pos x="106" y="168"/>
                </a:cxn>
                <a:cxn ang="0">
                  <a:pos x="88" y="174"/>
                </a:cxn>
                <a:cxn ang="0">
                  <a:pos x="59" y="168"/>
                </a:cxn>
                <a:cxn ang="0">
                  <a:pos x="41" y="162"/>
                </a:cxn>
                <a:cxn ang="0">
                  <a:pos x="24" y="144"/>
                </a:cxn>
                <a:cxn ang="0">
                  <a:pos x="12" y="126"/>
                </a:cxn>
                <a:cxn ang="0">
                  <a:pos x="6" y="108"/>
                </a:cxn>
                <a:cxn ang="0">
                  <a:pos x="0" y="84"/>
                </a:cxn>
                <a:cxn ang="0">
                  <a:pos x="6" y="66"/>
                </a:cxn>
                <a:cxn ang="0">
                  <a:pos x="12" y="42"/>
                </a:cxn>
                <a:cxn ang="0">
                  <a:pos x="24" y="24"/>
                </a:cxn>
                <a:cxn ang="0">
                  <a:pos x="41" y="12"/>
                </a:cxn>
                <a:cxn ang="0">
                  <a:pos x="59" y="6"/>
                </a:cxn>
                <a:cxn ang="0">
                  <a:pos x="88" y="0"/>
                </a:cxn>
              </a:cxnLst>
              <a:rect l="0" t="0" r="r" b="b"/>
              <a:pathLst>
                <a:path w="188" h="486">
                  <a:moveTo>
                    <a:pt x="88" y="0"/>
                  </a:moveTo>
                  <a:lnTo>
                    <a:pt x="129" y="12"/>
                  </a:lnTo>
                  <a:lnTo>
                    <a:pt x="159" y="42"/>
                  </a:lnTo>
                  <a:lnTo>
                    <a:pt x="182" y="96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76" y="258"/>
                  </a:lnTo>
                  <a:lnTo>
                    <a:pt x="153" y="336"/>
                  </a:lnTo>
                  <a:lnTo>
                    <a:pt x="123" y="402"/>
                  </a:lnTo>
                  <a:lnTo>
                    <a:pt x="88" y="450"/>
                  </a:lnTo>
                  <a:lnTo>
                    <a:pt x="59" y="474"/>
                  </a:lnTo>
                  <a:lnTo>
                    <a:pt x="41" y="486"/>
                  </a:lnTo>
                  <a:lnTo>
                    <a:pt x="36" y="486"/>
                  </a:lnTo>
                  <a:lnTo>
                    <a:pt x="30" y="480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30" y="462"/>
                  </a:lnTo>
                  <a:lnTo>
                    <a:pt x="30" y="456"/>
                  </a:lnTo>
                  <a:lnTo>
                    <a:pt x="36" y="450"/>
                  </a:lnTo>
                  <a:lnTo>
                    <a:pt x="41" y="444"/>
                  </a:lnTo>
                  <a:lnTo>
                    <a:pt x="82" y="396"/>
                  </a:lnTo>
                  <a:lnTo>
                    <a:pt x="118" y="330"/>
                  </a:lnTo>
                  <a:lnTo>
                    <a:pt x="141" y="258"/>
                  </a:lnTo>
                  <a:lnTo>
                    <a:pt x="153" y="168"/>
                  </a:lnTo>
                  <a:lnTo>
                    <a:pt x="153" y="156"/>
                  </a:lnTo>
                  <a:lnTo>
                    <a:pt x="153" y="150"/>
                  </a:lnTo>
                  <a:lnTo>
                    <a:pt x="153" y="14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7" y="150"/>
                  </a:lnTo>
                  <a:lnTo>
                    <a:pt x="141" y="150"/>
                  </a:lnTo>
                  <a:lnTo>
                    <a:pt x="123" y="162"/>
                  </a:lnTo>
                  <a:lnTo>
                    <a:pt x="106" y="168"/>
                  </a:lnTo>
                  <a:lnTo>
                    <a:pt x="88" y="174"/>
                  </a:lnTo>
                  <a:lnTo>
                    <a:pt x="59" y="168"/>
                  </a:lnTo>
                  <a:lnTo>
                    <a:pt x="41" y="162"/>
                  </a:lnTo>
                  <a:lnTo>
                    <a:pt x="24" y="144"/>
                  </a:lnTo>
                  <a:lnTo>
                    <a:pt x="12" y="126"/>
                  </a:lnTo>
                  <a:lnTo>
                    <a:pt x="6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12" y="42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59" y="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6" name="Freeform 66"/>
            <p:cNvSpPr>
              <a:spLocks noEditPoints="1"/>
            </p:cNvSpPr>
            <p:nvPr/>
          </p:nvSpPr>
          <p:spPr bwMode="auto">
            <a:xfrm>
              <a:off x="10128" y="1230"/>
              <a:ext cx="849" cy="1164"/>
            </a:xfrm>
            <a:custGeom>
              <a:avLst/>
              <a:gdLst/>
              <a:ahLst/>
              <a:cxnLst>
                <a:cxn ang="0">
                  <a:pos x="510" y="96"/>
                </a:cxn>
                <a:cxn ang="0">
                  <a:pos x="428" y="294"/>
                </a:cxn>
                <a:cxn ang="0">
                  <a:pos x="515" y="456"/>
                </a:cxn>
                <a:cxn ang="0">
                  <a:pos x="662" y="534"/>
                </a:cxn>
                <a:cxn ang="0">
                  <a:pos x="709" y="228"/>
                </a:cxn>
                <a:cxn ang="0">
                  <a:pos x="668" y="54"/>
                </a:cxn>
                <a:cxn ang="0">
                  <a:pos x="627" y="0"/>
                </a:cxn>
                <a:cxn ang="0">
                  <a:pos x="755" y="84"/>
                </a:cxn>
                <a:cxn ang="0">
                  <a:pos x="796" y="246"/>
                </a:cxn>
                <a:cxn ang="0">
                  <a:pos x="802" y="348"/>
                </a:cxn>
                <a:cxn ang="0">
                  <a:pos x="767" y="564"/>
                </a:cxn>
                <a:cxn ang="0">
                  <a:pos x="832" y="576"/>
                </a:cxn>
                <a:cxn ang="0">
                  <a:pos x="849" y="594"/>
                </a:cxn>
                <a:cxn ang="0">
                  <a:pos x="837" y="612"/>
                </a:cxn>
                <a:cxn ang="0">
                  <a:pos x="808" y="612"/>
                </a:cxn>
                <a:cxn ang="0">
                  <a:pos x="761" y="600"/>
                </a:cxn>
                <a:cxn ang="0">
                  <a:pos x="586" y="996"/>
                </a:cxn>
                <a:cxn ang="0">
                  <a:pos x="340" y="1164"/>
                </a:cxn>
                <a:cxn ang="0">
                  <a:pos x="199" y="1128"/>
                </a:cxn>
                <a:cxn ang="0">
                  <a:pos x="129" y="978"/>
                </a:cxn>
                <a:cxn ang="0">
                  <a:pos x="158" y="798"/>
                </a:cxn>
                <a:cxn ang="0">
                  <a:pos x="193" y="672"/>
                </a:cxn>
                <a:cxn ang="0">
                  <a:pos x="217" y="534"/>
                </a:cxn>
                <a:cxn ang="0">
                  <a:pos x="199" y="474"/>
                </a:cxn>
                <a:cxn ang="0">
                  <a:pos x="164" y="462"/>
                </a:cxn>
                <a:cxn ang="0">
                  <a:pos x="70" y="576"/>
                </a:cxn>
                <a:cxn ang="0">
                  <a:pos x="41" y="684"/>
                </a:cxn>
                <a:cxn ang="0">
                  <a:pos x="24" y="690"/>
                </a:cxn>
                <a:cxn ang="0">
                  <a:pos x="12" y="690"/>
                </a:cxn>
                <a:cxn ang="0">
                  <a:pos x="6" y="660"/>
                </a:cxn>
                <a:cxn ang="0">
                  <a:pos x="53" y="516"/>
                </a:cxn>
                <a:cxn ang="0">
                  <a:pos x="123" y="438"/>
                </a:cxn>
                <a:cxn ang="0">
                  <a:pos x="270" y="462"/>
                </a:cxn>
                <a:cxn ang="0">
                  <a:pos x="311" y="600"/>
                </a:cxn>
                <a:cxn ang="0">
                  <a:pos x="281" y="738"/>
                </a:cxn>
                <a:cxn ang="0">
                  <a:pos x="234" y="930"/>
                </a:cxn>
                <a:cxn ang="0">
                  <a:pos x="240" y="1062"/>
                </a:cxn>
                <a:cxn ang="0">
                  <a:pos x="346" y="1128"/>
                </a:cxn>
                <a:cxn ang="0">
                  <a:pos x="486" y="1014"/>
                </a:cxn>
                <a:cxn ang="0">
                  <a:pos x="580" y="810"/>
                </a:cxn>
                <a:cxn ang="0">
                  <a:pos x="592" y="546"/>
                </a:cxn>
                <a:cxn ang="0">
                  <a:pos x="433" y="426"/>
                </a:cxn>
                <a:cxn ang="0">
                  <a:pos x="404" y="216"/>
                </a:cxn>
                <a:cxn ang="0">
                  <a:pos x="551" y="18"/>
                </a:cxn>
              </a:cxnLst>
              <a:rect l="0" t="0" r="r" b="b"/>
              <a:pathLst>
                <a:path w="849" h="1164">
                  <a:moveTo>
                    <a:pt x="627" y="36"/>
                  </a:moveTo>
                  <a:lnTo>
                    <a:pt x="562" y="54"/>
                  </a:lnTo>
                  <a:lnTo>
                    <a:pt x="510" y="96"/>
                  </a:lnTo>
                  <a:lnTo>
                    <a:pt x="469" y="156"/>
                  </a:lnTo>
                  <a:lnTo>
                    <a:pt x="439" y="228"/>
                  </a:lnTo>
                  <a:lnTo>
                    <a:pt x="428" y="294"/>
                  </a:lnTo>
                  <a:lnTo>
                    <a:pt x="439" y="360"/>
                  </a:lnTo>
                  <a:lnTo>
                    <a:pt x="474" y="414"/>
                  </a:lnTo>
                  <a:lnTo>
                    <a:pt x="515" y="456"/>
                  </a:lnTo>
                  <a:lnTo>
                    <a:pt x="568" y="492"/>
                  </a:lnTo>
                  <a:lnTo>
                    <a:pt x="615" y="516"/>
                  </a:lnTo>
                  <a:lnTo>
                    <a:pt x="662" y="534"/>
                  </a:lnTo>
                  <a:lnTo>
                    <a:pt x="679" y="438"/>
                  </a:lnTo>
                  <a:lnTo>
                    <a:pt x="697" y="330"/>
                  </a:lnTo>
                  <a:lnTo>
                    <a:pt x="709" y="228"/>
                  </a:lnTo>
                  <a:lnTo>
                    <a:pt x="703" y="144"/>
                  </a:lnTo>
                  <a:lnTo>
                    <a:pt x="691" y="84"/>
                  </a:lnTo>
                  <a:lnTo>
                    <a:pt x="668" y="54"/>
                  </a:lnTo>
                  <a:lnTo>
                    <a:pt x="650" y="36"/>
                  </a:lnTo>
                  <a:lnTo>
                    <a:pt x="627" y="36"/>
                  </a:lnTo>
                  <a:close/>
                  <a:moveTo>
                    <a:pt x="627" y="0"/>
                  </a:moveTo>
                  <a:lnTo>
                    <a:pt x="679" y="12"/>
                  </a:lnTo>
                  <a:lnTo>
                    <a:pt x="720" y="42"/>
                  </a:lnTo>
                  <a:lnTo>
                    <a:pt x="755" y="84"/>
                  </a:lnTo>
                  <a:lnTo>
                    <a:pt x="773" y="138"/>
                  </a:lnTo>
                  <a:lnTo>
                    <a:pt x="791" y="192"/>
                  </a:lnTo>
                  <a:lnTo>
                    <a:pt x="796" y="246"/>
                  </a:lnTo>
                  <a:lnTo>
                    <a:pt x="802" y="288"/>
                  </a:lnTo>
                  <a:lnTo>
                    <a:pt x="802" y="318"/>
                  </a:lnTo>
                  <a:lnTo>
                    <a:pt x="802" y="348"/>
                  </a:lnTo>
                  <a:lnTo>
                    <a:pt x="796" y="402"/>
                  </a:lnTo>
                  <a:lnTo>
                    <a:pt x="791" y="474"/>
                  </a:lnTo>
                  <a:lnTo>
                    <a:pt x="767" y="564"/>
                  </a:lnTo>
                  <a:lnTo>
                    <a:pt x="767" y="564"/>
                  </a:lnTo>
                  <a:lnTo>
                    <a:pt x="814" y="576"/>
                  </a:lnTo>
                  <a:lnTo>
                    <a:pt x="832" y="576"/>
                  </a:lnTo>
                  <a:lnTo>
                    <a:pt x="843" y="582"/>
                  </a:lnTo>
                  <a:lnTo>
                    <a:pt x="849" y="588"/>
                  </a:lnTo>
                  <a:lnTo>
                    <a:pt x="849" y="594"/>
                  </a:lnTo>
                  <a:lnTo>
                    <a:pt x="849" y="606"/>
                  </a:lnTo>
                  <a:lnTo>
                    <a:pt x="843" y="612"/>
                  </a:lnTo>
                  <a:lnTo>
                    <a:pt x="837" y="612"/>
                  </a:lnTo>
                  <a:lnTo>
                    <a:pt x="832" y="612"/>
                  </a:lnTo>
                  <a:lnTo>
                    <a:pt x="826" y="612"/>
                  </a:lnTo>
                  <a:lnTo>
                    <a:pt x="808" y="612"/>
                  </a:lnTo>
                  <a:lnTo>
                    <a:pt x="791" y="606"/>
                  </a:lnTo>
                  <a:lnTo>
                    <a:pt x="773" y="600"/>
                  </a:lnTo>
                  <a:lnTo>
                    <a:pt x="761" y="600"/>
                  </a:lnTo>
                  <a:lnTo>
                    <a:pt x="714" y="750"/>
                  </a:lnTo>
                  <a:lnTo>
                    <a:pt x="656" y="882"/>
                  </a:lnTo>
                  <a:lnTo>
                    <a:pt x="586" y="996"/>
                  </a:lnTo>
                  <a:lnTo>
                    <a:pt x="510" y="1086"/>
                  </a:lnTo>
                  <a:lnTo>
                    <a:pt x="428" y="1140"/>
                  </a:lnTo>
                  <a:lnTo>
                    <a:pt x="340" y="1164"/>
                  </a:lnTo>
                  <a:lnTo>
                    <a:pt x="293" y="1158"/>
                  </a:lnTo>
                  <a:lnTo>
                    <a:pt x="240" y="1146"/>
                  </a:lnTo>
                  <a:lnTo>
                    <a:pt x="199" y="1128"/>
                  </a:lnTo>
                  <a:lnTo>
                    <a:pt x="158" y="1092"/>
                  </a:lnTo>
                  <a:lnTo>
                    <a:pt x="135" y="1044"/>
                  </a:lnTo>
                  <a:lnTo>
                    <a:pt x="129" y="978"/>
                  </a:lnTo>
                  <a:lnTo>
                    <a:pt x="135" y="906"/>
                  </a:lnTo>
                  <a:lnTo>
                    <a:pt x="152" y="840"/>
                  </a:lnTo>
                  <a:lnTo>
                    <a:pt x="158" y="798"/>
                  </a:lnTo>
                  <a:lnTo>
                    <a:pt x="170" y="756"/>
                  </a:lnTo>
                  <a:lnTo>
                    <a:pt x="182" y="720"/>
                  </a:lnTo>
                  <a:lnTo>
                    <a:pt x="193" y="672"/>
                  </a:lnTo>
                  <a:lnTo>
                    <a:pt x="205" y="618"/>
                  </a:lnTo>
                  <a:lnTo>
                    <a:pt x="211" y="570"/>
                  </a:lnTo>
                  <a:lnTo>
                    <a:pt x="217" y="534"/>
                  </a:lnTo>
                  <a:lnTo>
                    <a:pt x="211" y="510"/>
                  </a:lnTo>
                  <a:lnTo>
                    <a:pt x="211" y="492"/>
                  </a:lnTo>
                  <a:lnTo>
                    <a:pt x="199" y="474"/>
                  </a:lnTo>
                  <a:lnTo>
                    <a:pt x="188" y="468"/>
                  </a:lnTo>
                  <a:lnTo>
                    <a:pt x="176" y="462"/>
                  </a:lnTo>
                  <a:lnTo>
                    <a:pt x="164" y="462"/>
                  </a:lnTo>
                  <a:lnTo>
                    <a:pt x="129" y="474"/>
                  </a:lnTo>
                  <a:lnTo>
                    <a:pt x="94" y="516"/>
                  </a:lnTo>
                  <a:lnTo>
                    <a:pt x="70" y="576"/>
                  </a:lnTo>
                  <a:lnTo>
                    <a:pt x="53" y="654"/>
                  </a:lnTo>
                  <a:lnTo>
                    <a:pt x="47" y="672"/>
                  </a:lnTo>
                  <a:lnTo>
                    <a:pt x="41" y="684"/>
                  </a:lnTo>
                  <a:lnTo>
                    <a:pt x="35" y="690"/>
                  </a:lnTo>
                  <a:lnTo>
                    <a:pt x="29" y="690"/>
                  </a:lnTo>
                  <a:lnTo>
                    <a:pt x="24" y="690"/>
                  </a:lnTo>
                  <a:lnTo>
                    <a:pt x="18" y="690"/>
                  </a:lnTo>
                  <a:lnTo>
                    <a:pt x="18" y="690"/>
                  </a:lnTo>
                  <a:lnTo>
                    <a:pt x="12" y="690"/>
                  </a:lnTo>
                  <a:lnTo>
                    <a:pt x="6" y="684"/>
                  </a:lnTo>
                  <a:lnTo>
                    <a:pt x="0" y="678"/>
                  </a:lnTo>
                  <a:lnTo>
                    <a:pt x="6" y="660"/>
                  </a:lnTo>
                  <a:lnTo>
                    <a:pt x="18" y="618"/>
                  </a:lnTo>
                  <a:lnTo>
                    <a:pt x="35" y="564"/>
                  </a:lnTo>
                  <a:lnTo>
                    <a:pt x="53" y="516"/>
                  </a:lnTo>
                  <a:lnTo>
                    <a:pt x="65" y="492"/>
                  </a:lnTo>
                  <a:lnTo>
                    <a:pt x="88" y="462"/>
                  </a:lnTo>
                  <a:lnTo>
                    <a:pt x="123" y="438"/>
                  </a:lnTo>
                  <a:lnTo>
                    <a:pt x="170" y="426"/>
                  </a:lnTo>
                  <a:lnTo>
                    <a:pt x="223" y="438"/>
                  </a:lnTo>
                  <a:lnTo>
                    <a:pt x="270" y="462"/>
                  </a:lnTo>
                  <a:lnTo>
                    <a:pt x="305" y="510"/>
                  </a:lnTo>
                  <a:lnTo>
                    <a:pt x="316" y="576"/>
                  </a:lnTo>
                  <a:lnTo>
                    <a:pt x="311" y="600"/>
                  </a:lnTo>
                  <a:lnTo>
                    <a:pt x="305" y="630"/>
                  </a:lnTo>
                  <a:lnTo>
                    <a:pt x="299" y="660"/>
                  </a:lnTo>
                  <a:lnTo>
                    <a:pt x="281" y="738"/>
                  </a:lnTo>
                  <a:lnTo>
                    <a:pt x="264" y="804"/>
                  </a:lnTo>
                  <a:lnTo>
                    <a:pt x="252" y="864"/>
                  </a:lnTo>
                  <a:lnTo>
                    <a:pt x="234" y="930"/>
                  </a:lnTo>
                  <a:lnTo>
                    <a:pt x="229" y="996"/>
                  </a:lnTo>
                  <a:lnTo>
                    <a:pt x="234" y="1026"/>
                  </a:lnTo>
                  <a:lnTo>
                    <a:pt x="240" y="1062"/>
                  </a:lnTo>
                  <a:lnTo>
                    <a:pt x="258" y="1092"/>
                  </a:lnTo>
                  <a:lnTo>
                    <a:pt x="293" y="1116"/>
                  </a:lnTo>
                  <a:lnTo>
                    <a:pt x="346" y="1128"/>
                  </a:lnTo>
                  <a:lnTo>
                    <a:pt x="404" y="1110"/>
                  </a:lnTo>
                  <a:lnTo>
                    <a:pt x="451" y="1068"/>
                  </a:lnTo>
                  <a:lnTo>
                    <a:pt x="486" y="1014"/>
                  </a:lnTo>
                  <a:lnTo>
                    <a:pt x="521" y="960"/>
                  </a:lnTo>
                  <a:lnTo>
                    <a:pt x="539" y="918"/>
                  </a:lnTo>
                  <a:lnTo>
                    <a:pt x="580" y="810"/>
                  </a:lnTo>
                  <a:lnTo>
                    <a:pt x="621" y="702"/>
                  </a:lnTo>
                  <a:lnTo>
                    <a:pt x="650" y="570"/>
                  </a:lnTo>
                  <a:lnTo>
                    <a:pt x="592" y="546"/>
                  </a:lnTo>
                  <a:lnTo>
                    <a:pt x="533" y="516"/>
                  </a:lnTo>
                  <a:lnTo>
                    <a:pt x="480" y="480"/>
                  </a:lnTo>
                  <a:lnTo>
                    <a:pt x="433" y="426"/>
                  </a:lnTo>
                  <a:lnTo>
                    <a:pt x="404" y="366"/>
                  </a:lnTo>
                  <a:lnTo>
                    <a:pt x="392" y="294"/>
                  </a:lnTo>
                  <a:lnTo>
                    <a:pt x="404" y="216"/>
                  </a:lnTo>
                  <a:lnTo>
                    <a:pt x="433" y="138"/>
                  </a:lnTo>
                  <a:lnTo>
                    <a:pt x="486" y="66"/>
                  </a:lnTo>
                  <a:lnTo>
                    <a:pt x="551" y="18"/>
                  </a:lnTo>
                  <a:lnTo>
                    <a:pt x="6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11112" y="1152"/>
              <a:ext cx="374" cy="16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2"/>
                </a:cxn>
                <a:cxn ang="0">
                  <a:pos x="70" y="36"/>
                </a:cxn>
                <a:cxn ang="0">
                  <a:pos x="111" y="84"/>
                </a:cxn>
                <a:cxn ang="0">
                  <a:pos x="164" y="144"/>
                </a:cxn>
                <a:cxn ang="0">
                  <a:pos x="216" y="216"/>
                </a:cxn>
                <a:cxn ang="0">
                  <a:pos x="269" y="312"/>
                </a:cxn>
                <a:cxn ang="0">
                  <a:pos x="322" y="450"/>
                </a:cxn>
                <a:cxn ang="0">
                  <a:pos x="351" y="582"/>
                </a:cxn>
                <a:cxn ang="0">
                  <a:pos x="369" y="708"/>
                </a:cxn>
                <a:cxn ang="0">
                  <a:pos x="374" y="816"/>
                </a:cxn>
                <a:cxn ang="0">
                  <a:pos x="374" y="816"/>
                </a:cxn>
                <a:cxn ang="0">
                  <a:pos x="363" y="966"/>
                </a:cxn>
                <a:cxn ang="0">
                  <a:pos x="333" y="1134"/>
                </a:cxn>
                <a:cxn ang="0">
                  <a:pos x="275" y="1314"/>
                </a:cxn>
                <a:cxn ang="0">
                  <a:pos x="222" y="1404"/>
                </a:cxn>
                <a:cxn ang="0">
                  <a:pos x="170" y="1488"/>
                </a:cxn>
                <a:cxn ang="0">
                  <a:pos x="117" y="1548"/>
                </a:cxn>
                <a:cxn ang="0">
                  <a:pos x="70" y="1590"/>
                </a:cxn>
                <a:cxn ang="0">
                  <a:pos x="35" y="1620"/>
                </a:cxn>
                <a:cxn ang="0">
                  <a:pos x="17" y="1626"/>
                </a:cxn>
                <a:cxn ang="0">
                  <a:pos x="11" y="1626"/>
                </a:cxn>
                <a:cxn ang="0">
                  <a:pos x="6" y="1620"/>
                </a:cxn>
                <a:cxn ang="0">
                  <a:pos x="0" y="1614"/>
                </a:cxn>
                <a:cxn ang="0">
                  <a:pos x="6" y="1608"/>
                </a:cxn>
                <a:cxn ang="0">
                  <a:pos x="6" y="1608"/>
                </a:cxn>
                <a:cxn ang="0">
                  <a:pos x="6" y="1602"/>
                </a:cxn>
                <a:cxn ang="0">
                  <a:pos x="11" y="1596"/>
                </a:cxn>
                <a:cxn ang="0">
                  <a:pos x="23" y="1584"/>
                </a:cxn>
                <a:cxn ang="0">
                  <a:pos x="111" y="1476"/>
                </a:cxn>
                <a:cxn ang="0">
                  <a:pos x="181" y="1356"/>
                </a:cxn>
                <a:cxn ang="0">
                  <a:pos x="228" y="1230"/>
                </a:cxn>
                <a:cxn ang="0">
                  <a:pos x="257" y="1092"/>
                </a:cxn>
                <a:cxn ang="0">
                  <a:pos x="275" y="954"/>
                </a:cxn>
                <a:cxn ang="0">
                  <a:pos x="281" y="816"/>
                </a:cxn>
                <a:cxn ang="0">
                  <a:pos x="269" y="624"/>
                </a:cxn>
                <a:cxn ang="0">
                  <a:pos x="240" y="450"/>
                </a:cxn>
                <a:cxn ang="0">
                  <a:pos x="187" y="294"/>
                </a:cxn>
                <a:cxn ang="0">
                  <a:pos x="117" y="162"/>
                </a:cxn>
                <a:cxn ang="0">
                  <a:pos x="35" y="54"/>
                </a:cxn>
                <a:cxn ang="0">
                  <a:pos x="17" y="42"/>
                </a:cxn>
                <a:cxn ang="0">
                  <a:pos x="11" y="36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7" y="0"/>
                </a:cxn>
              </a:cxnLst>
              <a:rect l="0" t="0" r="r" b="b"/>
              <a:pathLst>
                <a:path w="374" h="1626">
                  <a:moveTo>
                    <a:pt x="17" y="0"/>
                  </a:moveTo>
                  <a:lnTo>
                    <a:pt x="35" y="12"/>
                  </a:lnTo>
                  <a:lnTo>
                    <a:pt x="70" y="36"/>
                  </a:lnTo>
                  <a:lnTo>
                    <a:pt x="111" y="84"/>
                  </a:lnTo>
                  <a:lnTo>
                    <a:pt x="164" y="144"/>
                  </a:lnTo>
                  <a:lnTo>
                    <a:pt x="216" y="216"/>
                  </a:lnTo>
                  <a:lnTo>
                    <a:pt x="269" y="312"/>
                  </a:lnTo>
                  <a:lnTo>
                    <a:pt x="322" y="450"/>
                  </a:lnTo>
                  <a:lnTo>
                    <a:pt x="351" y="582"/>
                  </a:lnTo>
                  <a:lnTo>
                    <a:pt x="369" y="708"/>
                  </a:lnTo>
                  <a:lnTo>
                    <a:pt x="374" y="816"/>
                  </a:lnTo>
                  <a:lnTo>
                    <a:pt x="374" y="816"/>
                  </a:lnTo>
                  <a:lnTo>
                    <a:pt x="363" y="966"/>
                  </a:lnTo>
                  <a:lnTo>
                    <a:pt x="333" y="1134"/>
                  </a:lnTo>
                  <a:lnTo>
                    <a:pt x="275" y="1314"/>
                  </a:lnTo>
                  <a:lnTo>
                    <a:pt x="222" y="1404"/>
                  </a:lnTo>
                  <a:lnTo>
                    <a:pt x="170" y="1488"/>
                  </a:lnTo>
                  <a:lnTo>
                    <a:pt x="117" y="1548"/>
                  </a:lnTo>
                  <a:lnTo>
                    <a:pt x="70" y="1590"/>
                  </a:lnTo>
                  <a:lnTo>
                    <a:pt x="35" y="1620"/>
                  </a:lnTo>
                  <a:lnTo>
                    <a:pt x="17" y="1626"/>
                  </a:lnTo>
                  <a:lnTo>
                    <a:pt x="11" y="1626"/>
                  </a:lnTo>
                  <a:lnTo>
                    <a:pt x="6" y="1620"/>
                  </a:lnTo>
                  <a:lnTo>
                    <a:pt x="0" y="1614"/>
                  </a:lnTo>
                  <a:lnTo>
                    <a:pt x="6" y="1608"/>
                  </a:lnTo>
                  <a:lnTo>
                    <a:pt x="6" y="1608"/>
                  </a:lnTo>
                  <a:lnTo>
                    <a:pt x="6" y="1602"/>
                  </a:lnTo>
                  <a:lnTo>
                    <a:pt x="11" y="1596"/>
                  </a:lnTo>
                  <a:lnTo>
                    <a:pt x="23" y="1584"/>
                  </a:lnTo>
                  <a:lnTo>
                    <a:pt x="111" y="1476"/>
                  </a:lnTo>
                  <a:lnTo>
                    <a:pt x="181" y="1356"/>
                  </a:lnTo>
                  <a:lnTo>
                    <a:pt x="228" y="1230"/>
                  </a:lnTo>
                  <a:lnTo>
                    <a:pt x="257" y="1092"/>
                  </a:lnTo>
                  <a:lnTo>
                    <a:pt x="275" y="954"/>
                  </a:lnTo>
                  <a:lnTo>
                    <a:pt x="281" y="816"/>
                  </a:lnTo>
                  <a:lnTo>
                    <a:pt x="269" y="624"/>
                  </a:lnTo>
                  <a:lnTo>
                    <a:pt x="240" y="450"/>
                  </a:lnTo>
                  <a:lnTo>
                    <a:pt x="187" y="294"/>
                  </a:lnTo>
                  <a:lnTo>
                    <a:pt x="117" y="162"/>
                  </a:lnTo>
                  <a:lnTo>
                    <a:pt x="35" y="54"/>
                  </a:lnTo>
                  <a:lnTo>
                    <a:pt x="17" y="42"/>
                  </a:lnTo>
                  <a:lnTo>
                    <a:pt x="11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Freeform 68"/>
            <p:cNvSpPr>
              <a:spLocks noEditPoints="1"/>
            </p:cNvSpPr>
            <p:nvPr/>
          </p:nvSpPr>
          <p:spPr bwMode="auto">
            <a:xfrm>
              <a:off x="12171" y="1776"/>
              <a:ext cx="1054" cy="378"/>
            </a:xfrm>
            <a:custGeom>
              <a:avLst/>
              <a:gdLst/>
              <a:ahLst/>
              <a:cxnLst>
                <a:cxn ang="0">
                  <a:pos x="47" y="318"/>
                </a:cxn>
                <a:cxn ang="0">
                  <a:pos x="996" y="318"/>
                </a:cxn>
                <a:cxn ang="0">
                  <a:pos x="1013" y="318"/>
                </a:cxn>
                <a:cxn ang="0">
                  <a:pos x="1025" y="318"/>
                </a:cxn>
                <a:cxn ang="0">
                  <a:pos x="1037" y="324"/>
                </a:cxn>
                <a:cxn ang="0">
                  <a:pos x="1043" y="324"/>
                </a:cxn>
                <a:cxn ang="0">
                  <a:pos x="1048" y="336"/>
                </a:cxn>
                <a:cxn ang="0">
                  <a:pos x="1054" y="348"/>
                </a:cxn>
                <a:cxn ang="0">
                  <a:pos x="1048" y="366"/>
                </a:cxn>
                <a:cxn ang="0">
                  <a:pos x="1043" y="372"/>
                </a:cxn>
                <a:cxn ang="0">
                  <a:pos x="1037" y="378"/>
                </a:cxn>
                <a:cxn ang="0">
                  <a:pos x="1025" y="378"/>
                </a:cxn>
                <a:cxn ang="0">
                  <a:pos x="1013" y="378"/>
                </a:cxn>
                <a:cxn ang="0">
                  <a:pos x="1002" y="378"/>
                </a:cxn>
                <a:cxn ang="0">
                  <a:pos x="47" y="378"/>
                </a:cxn>
                <a:cxn ang="0">
                  <a:pos x="36" y="378"/>
                </a:cxn>
                <a:cxn ang="0">
                  <a:pos x="24" y="378"/>
                </a:cxn>
                <a:cxn ang="0">
                  <a:pos x="18" y="378"/>
                </a:cxn>
                <a:cxn ang="0">
                  <a:pos x="6" y="372"/>
                </a:cxn>
                <a:cxn ang="0">
                  <a:pos x="0" y="366"/>
                </a:cxn>
                <a:cxn ang="0">
                  <a:pos x="0" y="348"/>
                </a:cxn>
                <a:cxn ang="0">
                  <a:pos x="0" y="336"/>
                </a:cxn>
                <a:cxn ang="0">
                  <a:pos x="6" y="324"/>
                </a:cxn>
                <a:cxn ang="0">
                  <a:pos x="18" y="324"/>
                </a:cxn>
                <a:cxn ang="0">
                  <a:pos x="24" y="318"/>
                </a:cxn>
                <a:cxn ang="0">
                  <a:pos x="36" y="318"/>
                </a:cxn>
                <a:cxn ang="0">
                  <a:pos x="47" y="318"/>
                </a:cxn>
                <a:cxn ang="0">
                  <a:pos x="47" y="0"/>
                </a:cxn>
                <a:cxn ang="0">
                  <a:pos x="1002" y="0"/>
                </a:cxn>
                <a:cxn ang="0">
                  <a:pos x="1013" y="0"/>
                </a:cxn>
                <a:cxn ang="0">
                  <a:pos x="1025" y="6"/>
                </a:cxn>
                <a:cxn ang="0">
                  <a:pos x="1037" y="6"/>
                </a:cxn>
                <a:cxn ang="0">
                  <a:pos x="1043" y="12"/>
                </a:cxn>
                <a:cxn ang="0">
                  <a:pos x="1048" y="18"/>
                </a:cxn>
                <a:cxn ang="0">
                  <a:pos x="1054" y="36"/>
                </a:cxn>
                <a:cxn ang="0">
                  <a:pos x="1048" y="48"/>
                </a:cxn>
                <a:cxn ang="0">
                  <a:pos x="1043" y="54"/>
                </a:cxn>
                <a:cxn ang="0">
                  <a:pos x="1037" y="60"/>
                </a:cxn>
                <a:cxn ang="0">
                  <a:pos x="1025" y="66"/>
                </a:cxn>
                <a:cxn ang="0">
                  <a:pos x="1013" y="66"/>
                </a:cxn>
                <a:cxn ang="0">
                  <a:pos x="996" y="66"/>
                </a:cxn>
                <a:cxn ang="0">
                  <a:pos x="47" y="66"/>
                </a:cxn>
                <a:cxn ang="0">
                  <a:pos x="36" y="66"/>
                </a:cxn>
                <a:cxn ang="0">
                  <a:pos x="24" y="66"/>
                </a:cxn>
                <a:cxn ang="0">
                  <a:pos x="18" y="60"/>
                </a:cxn>
                <a:cxn ang="0">
                  <a:pos x="6" y="54"/>
                </a:cxn>
                <a:cxn ang="0">
                  <a:pos x="0" y="48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36" y="0"/>
                </a:cxn>
                <a:cxn ang="0">
                  <a:pos x="47" y="0"/>
                </a:cxn>
              </a:cxnLst>
              <a:rect l="0" t="0" r="r" b="b"/>
              <a:pathLst>
                <a:path w="1054" h="378">
                  <a:moveTo>
                    <a:pt x="47" y="318"/>
                  </a:moveTo>
                  <a:lnTo>
                    <a:pt x="996" y="318"/>
                  </a:lnTo>
                  <a:lnTo>
                    <a:pt x="1013" y="318"/>
                  </a:lnTo>
                  <a:lnTo>
                    <a:pt x="1025" y="318"/>
                  </a:lnTo>
                  <a:lnTo>
                    <a:pt x="1037" y="324"/>
                  </a:lnTo>
                  <a:lnTo>
                    <a:pt x="1043" y="324"/>
                  </a:lnTo>
                  <a:lnTo>
                    <a:pt x="1048" y="336"/>
                  </a:lnTo>
                  <a:lnTo>
                    <a:pt x="1054" y="348"/>
                  </a:lnTo>
                  <a:lnTo>
                    <a:pt x="1048" y="366"/>
                  </a:lnTo>
                  <a:lnTo>
                    <a:pt x="1043" y="372"/>
                  </a:lnTo>
                  <a:lnTo>
                    <a:pt x="1037" y="378"/>
                  </a:lnTo>
                  <a:lnTo>
                    <a:pt x="1025" y="378"/>
                  </a:lnTo>
                  <a:lnTo>
                    <a:pt x="1013" y="378"/>
                  </a:lnTo>
                  <a:lnTo>
                    <a:pt x="1002" y="378"/>
                  </a:lnTo>
                  <a:lnTo>
                    <a:pt x="47" y="378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78"/>
                  </a:lnTo>
                  <a:lnTo>
                    <a:pt x="6" y="372"/>
                  </a:lnTo>
                  <a:lnTo>
                    <a:pt x="0" y="366"/>
                  </a:lnTo>
                  <a:lnTo>
                    <a:pt x="0" y="348"/>
                  </a:lnTo>
                  <a:lnTo>
                    <a:pt x="0" y="336"/>
                  </a:lnTo>
                  <a:lnTo>
                    <a:pt x="6" y="324"/>
                  </a:lnTo>
                  <a:lnTo>
                    <a:pt x="18" y="324"/>
                  </a:lnTo>
                  <a:lnTo>
                    <a:pt x="24" y="318"/>
                  </a:lnTo>
                  <a:lnTo>
                    <a:pt x="36" y="318"/>
                  </a:lnTo>
                  <a:lnTo>
                    <a:pt x="47" y="318"/>
                  </a:lnTo>
                  <a:close/>
                  <a:moveTo>
                    <a:pt x="47" y="0"/>
                  </a:moveTo>
                  <a:lnTo>
                    <a:pt x="1002" y="0"/>
                  </a:lnTo>
                  <a:lnTo>
                    <a:pt x="1013" y="0"/>
                  </a:lnTo>
                  <a:lnTo>
                    <a:pt x="1025" y="6"/>
                  </a:lnTo>
                  <a:lnTo>
                    <a:pt x="1037" y="6"/>
                  </a:lnTo>
                  <a:lnTo>
                    <a:pt x="1043" y="12"/>
                  </a:lnTo>
                  <a:lnTo>
                    <a:pt x="1048" y="18"/>
                  </a:lnTo>
                  <a:lnTo>
                    <a:pt x="1054" y="36"/>
                  </a:lnTo>
                  <a:lnTo>
                    <a:pt x="1048" y="48"/>
                  </a:lnTo>
                  <a:lnTo>
                    <a:pt x="1043" y="54"/>
                  </a:lnTo>
                  <a:lnTo>
                    <a:pt x="1037" y="60"/>
                  </a:lnTo>
                  <a:lnTo>
                    <a:pt x="1025" y="66"/>
                  </a:lnTo>
                  <a:lnTo>
                    <a:pt x="1013" y="66"/>
                  </a:lnTo>
                  <a:lnTo>
                    <a:pt x="996" y="66"/>
                  </a:lnTo>
                  <a:lnTo>
                    <a:pt x="47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13822" y="1272"/>
              <a:ext cx="1130" cy="1104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1130" y="12"/>
                </a:cxn>
                <a:cxn ang="0">
                  <a:pos x="1101" y="324"/>
                </a:cxn>
                <a:cxn ang="0">
                  <a:pos x="1089" y="360"/>
                </a:cxn>
                <a:cxn ang="0">
                  <a:pos x="1060" y="354"/>
                </a:cxn>
                <a:cxn ang="0">
                  <a:pos x="1060" y="342"/>
                </a:cxn>
                <a:cxn ang="0">
                  <a:pos x="1060" y="312"/>
                </a:cxn>
                <a:cxn ang="0">
                  <a:pos x="1066" y="258"/>
                </a:cxn>
                <a:cxn ang="0">
                  <a:pos x="1060" y="168"/>
                </a:cxn>
                <a:cxn ang="0">
                  <a:pos x="984" y="66"/>
                </a:cxn>
                <a:cxn ang="0">
                  <a:pos x="621" y="48"/>
                </a:cxn>
                <a:cxn ang="0">
                  <a:pos x="568" y="54"/>
                </a:cxn>
                <a:cxn ang="0">
                  <a:pos x="545" y="90"/>
                </a:cxn>
                <a:cxn ang="0">
                  <a:pos x="580" y="522"/>
                </a:cxn>
                <a:cxn ang="0">
                  <a:pos x="738" y="480"/>
                </a:cxn>
                <a:cxn ang="0">
                  <a:pos x="791" y="348"/>
                </a:cxn>
                <a:cxn ang="0">
                  <a:pos x="808" y="330"/>
                </a:cxn>
                <a:cxn ang="0">
                  <a:pos x="826" y="348"/>
                </a:cxn>
                <a:cxn ang="0">
                  <a:pos x="826" y="360"/>
                </a:cxn>
                <a:cxn ang="0">
                  <a:pos x="738" y="726"/>
                </a:cxn>
                <a:cxn ang="0">
                  <a:pos x="726" y="762"/>
                </a:cxn>
                <a:cxn ang="0">
                  <a:pos x="703" y="762"/>
                </a:cxn>
                <a:cxn ang="0">
                  <a:pos x="697" y="738"/>
                </a:cxn>
                <a:cxn ang="0">
                  <a:pos x="709" y="678"/>
                </a:cxn>
                <a:cxn ang="0">
                  <a:pos x="709" y="648"/>
                </a:cxn>
                <a:cxn ang="0">
                  <a:pos x="674" y="588"/>
                </a:cxn>
                <a:cxn ang="0">
                  <a:pos x="422" y="570"/>
                </a:cxn>
                <a:cxn ang="0">
                  <a:pos x="322" y="996"/>
                </a:cxn>
                <a:cxn ang="0">
                  <a:pos x="322" y="1026"/>
                </a:cxn>
                <a:cxn ang="0">
                  <a:pos x="346" y="1044"/>
                </a:cxn>
                <a:cxn ang="0">
                  <a:pos x="404" y="1050"/>
                </a:cxn>
                <a:cxn ang="0">
                  <a:pos x="451" y="1050"/>
                </a:cxn>
                <a:cxn ang="0">
                  <a:pos x="492" y="1050"/>
                </a:cxn>
                <a:cxn ang="0">
                  <a:pos x="498" y="1056"/>
                </a:cxn>
                <a:cxn ang="0">
                  <a:pos x="504" y="1074"/>
                </a:cxn>
                <a:cxn ang="0">
                  <a:pos x="492" y="1098"/>
                </a:cxn>
                <a:cxn ang="0">
                  <a:pos x="475" y="1104"/>
                </a:cxn>
                <a:cxn ang="0">
                  <a:pos x="235" y="1098"/>
                </a:cxn>
                <a:cxn ang="0">
                  <a:pos x="71" y="1104"/>
                </a:cxn>
                <a:cxn ang="0">
                  <a:pos x="18" y="1098"/>
                </a:cxn>
                <a:cxn ang="0">
                  <a:pos x="0" y="1080"/>
                </a:cxn>
                <a:cxn ang="0">
                  <a:pos x="18" y="1050"/>
                </a:cxn>
                <a:cxn ang="0">
                  <a:pos x="112" y="1050"/>
                </a:cxn>
                <a:cxn ang="0">
                  <a:pos x="182" y="1008"/>
                </a:cxn>
                <a:cxn ang="0">
                  <a:pos x="404" y="96"/>
                </a:cxn>
                <a:cxn ang="0">
                  <a:pos x="410" y="78"/>
                </a:cxn>
                <a:cxn ang="0">
                  <a:pos x="346" y="48"/>
                </a:cxn>
                <a:cxn ang="0">
                  <a:pos x="276" y="48"/>
                </a:cxn>
                <a:cxn ang="0">
                  <a:pos x="264" y="30"/>
                </a:cxn>
                <a:cxn ang="0">
                  <a:pos x="281" y="0"/>
                </a:cxn>
              </a:cxnLst>
              <a:rect l="0" t="0" r="r" b="b"/>
              <a:pathLst>
                <a:path w="1130" h="1104">
                  <a:moveTo>
                    <a:pt x="311" y="0"/>
                  </a:moveTo>
                  <a:lnTo>
                    <a:pt x="1089" y="0"/>
                  </a:lnTo>
                  <a:lnTo>
                    <a:pt x="1107" y="0"/>
                  </a:lnTo>
                  <a:lnTo>
                    <a:pt x="1119" y="0"/>
                  </a:lnTo>
                  <a:lnTo>
                    <a:pt x="1125" y="6"/>
                  </a:lnTo>
                  <a:lnTo>
                    <a:pt x="1130" y="12"/>
                  </a:lnTo>
                  <a:lnTo>
                    <a:pt x="1130" y="24"/>
                  </a:lnTo>
                  <a:lnTo>
                    <a:pt x="1130" y="42"/>
                  </a:lnTo>
                  <a:lnTo>
                    <a:pt x="1101" y="324"/>
                  </a:lnTo>
                  <a:lnTo>
                    <a:pt x="1095" y="342"/>
                  </a:lnTo>
                  <a:lnTo>
                    <a:pt x="1095" y="354"/>
                  </a:lnTo>
                  <a:lnTo>
                    <a:pt x="1089" y="360"/>
                  </a:lnTo>
                  <a:lnTo>
                    <a:pt x="1078" y="366"/>
                  </a:lnTo>
                  <a:lnTo>
                    <a:pt x="1066" y="360"/>
                  </a:lnTo>
                  <a:lnTo>
                    <a:pt x="1060" y="354"/>
                  </a:lnTo>
                  <a:lnTo>
                    <a:pt x="1060" y="348"/>
                  </a:lnTo>
                  <a:lnTo>
                    <a:pt x="1060" y="342"/>
                  </a:lnTo>
                  <a:lnTo>
                    <a:pt x="1060" y="342"/>
                  </a:lnTo>
                  <a:lnTo>
                    <a:pt x="1060" y="336"/>
                  </a:lnTo>
                  <a:lnTo>
                    <a:pt x="1060" y="324"/>
                  </a:lnTo>
                  <a:lnTo>
                    <a:pt x="1060" y="312"/>
                  </a:lnTo>
                  <a:lnTo>
                    <a:pt x="1060" y="294"/>
                  </a:lnTo>
                  <a:lnTo>
                    <a:pt x="1066" y="276"/>
                  </a:lnTo>
                  <a:lnTo>
                    <a:pt x="1066" y="258"/>
                  </a:lnTo>
                  <a:lnTo>
                    <a:pt x="1066" y="246"/>
                  </a:lnTo>
                  <a:lnTo>
                    <a:pt x="1066" y="228"/>
                  </a:lnTo>
                  <a:lnTo>
                    <a:pt x="1060" y="168"/>
                  </a:lnTo>
                  <a:lnTo>
                    <a:pt x="1048" y="126"/>
                  </a:lnTo>
                  <a:lnTo>
                    <a:pt x="1025" y="90"/>
                  </a:lnTo>
                  <a:lnTo>
                    <a:pt x="984" y="66"/>
                  </a:lnTo>
                  <a:lnTo>
                    <a:pt x="920" y="48"/>
                  </a:lnTo>
                  <a:lnTo>
                    <a:pt x="832" y="48"/>
                  </a:lnTo>
                  <a:lnTo>
                    <a:pt x="621" y="48"/>
                  </a:lnTo>
                  <a:lnTo>
                    <a:pt x="598" y="48"/>
                  </a:lnTo>
                  <a:lnTo>
                    <a:pt x="580" y="48"/>
                  </a:lnTo>
                  <a:lnTo>
                    <a:pt x="568" y="54"/>
                  </a:lnTo>
                  <a:lnTo>
                    <a:pt x="557" y="60"/>
                  </a:lnTo>
                  <a:lnTo>
                    <a:pt x="551" y="72"/>
                  </a:lnTo>
                  <a:lnTo>
                    <a:pt x="545" y="90"/>
                  </a:lnTo>
                  <a:lnTo>
                    <a:pt x="539" y="108"/>
                  </a:lnTo>
                  <a:lnTo>
                    <a:pt x="440" y="522"/>
                  </a:lnTo>
                  <a:lnTo>
                    <a:pt x="580" y="522"/>
                  </a:lnTo>
                  <a:lnTo>
                    <a:pt x="650" y="522"/>
                  </a:lnTo>
                  <a:lnTo>
                    <a:pt x="703" y="504"/>
                  </a:lnTo>
                  <a:lnTo>
                    <a:pt x="738" y="480"/>
                  </a:lnTo>
                  <a:lnTo>
                    <a:pt x="767" y="432"/>
                  </a:lnTo>
                  <a:lnTo>
                    <a:pt x="785" y="366"/>
                  </a:lnTo>
                  <a:lnTo>
                    <a:pt x="791" y="348"/>
                  </a:lnTo>
                  <a:lnTo>
                    <a:pt x="797" y="342"/>
                  </a:lnTo>
                  <a:lnTo>
                    <a:pt x="803" y="336"/>
                  </a:lnTo>
                  <a:lnTo>
                    <a:pt x="808" y="330"/>
                  </a:lnTo>
                  <a:lnTo>
                    <a:pt x="820" y="336"/>
                  </a:lnTo>
                  <a:lnTo>
                    <a:pt x="826" y="342"/>
                  </a:lnTo>
                  <a:lnTo>
                    <a:pt x="826" y="348"/>
                  </a:lnTo>
                  <a:lnTo>
                    <a:pt x="826" y="348"/>
                  </a:lnTo>
                  <a:lnTo>
                    <a:pt x="826" y="354"/>
                  </a:lnTo>
                  <a:lnTo>
                    <a:pt x="826" y="360"/>
                  </a:lnTo>
                  <a:lnTo>
                    <a:pt x="826" y="366"/>
                  </a:lnTo>
                  <a:lnTo>
                    <a:pt x="826" y="378"/>
                  </a:lnTo>
                  <a:lnTo>
                    <a:pt x="738" y="726"/>
                  </a:lnTo>
                  <a:lnTo>
                    <a:pt x="732" y="744"/>
                  </a:lnTo>
                  <a:lnTo>
                    <a:pt x="726" y="756"/>
                  </a:lnTo>
                  <a:lnTo>
                    <a:pt x="726" y="762"/>
                  </a:lnTo>
                  <a:lnTo>
                    <a:pt x="721" y="762"/>
                  </a:lnTo>
                  <a:lnTo>
                    <a:pt x="715" y="762"/>
                  </a:lnTo>
                  <a:lnTo>
                    <a:pt x="703" y="762"/>
                  </a:lnTo>
                  <a:lnTo>
                    <a:pt x="697" y="756"/>
                  </a:lnTo>
                  <a:lnTo>
                    <a:pt x="691" y="744"/>
                  </a:lnTo>
                  <a:lnTo>
                    <a:pt x="697" y="738"/>
                  </a:lnTo>
                  <a:lnTo>
                    <a:pt x="697" y="726"/>
                  </a:lnTo>
                  <a:lnTo>
                    <a:pt x="703" y="702"/>
                  </a:lnTo>
                  <a:lnTo>
                    <a:pt x="709" y="678"/>
                  </a:lnTo>
                  <a:lnTo>
                    <a:pt x="709" y="666"/>
                  </a:lnTo>
                  <a:lnTo>
                    <a:pt x="709" y="654"/>
                  </a:lnTo>
                  <a:lnTo>
                    <a:pt x="709" y="648"/>
                  </a:lnTo>
                  <a:lnTo>
                    <a:pt x="709" y="624"/>
                  </a:lnTo>
                  <a:lnTo>
                    <a:pt x="697" y="600"/>
                  </a:lnTo>
                  <a:lnTo>
                    <a:pt x="674" y="588"/>
                  </a:lnTo>
                  <a:lnTo>
                    <a:pt x="639" y="576"/>
                  </a:lnTo>
                  <a:lnTo>
                    <a:pt x="580" y="570"/>
                  </a:lnTo>
                  <a:lnTo>
                    <a:pt x="422" y="570"/>
                  </a:lnTo>
                  <a:lnTo>
                    <a:pt x="422" y="570"/>
                  </a:lnTo>
                  <a:lnTo>
                    <a:pt x="322" y="978"/>
                  </a:lnTo>
                  <a:lnTo>
                    <a:pt x="322" y="996"/>
                  </a:lnTo>
                  <a:lnTo>
                    <a:pt x="322" y="1008"/>
                  </a:lnTo>
                  <a:lnTo>
                    <a:pt x="317" y="1014"/>
                  </a:lnTo>
                  <a:lnTo>
                    <a:pt x="322" y="1026"/>
                  </a:lnTo>
                  <a:lnTo>
                    <a:pt x="322" y="1038"/>
                  </a:lnTo>
                  <a:lnTo>
                    <a:pt x="334" y="1044"/>
                  </a:lnTo>
                  <a:lnTo>
                    <a:pt x="346" y="1044"/>
                  </a:lnTo>
                  <a:lnTo>
                    <a:pt x="369" y="1050"/>
                  </a:lnTo>
                  <a:lnTo>
                    <a:pt x="393" y="1050"/>
                  </a:lnTo>
                  <a:lnTo>
                    <a:pt x="404" y="1050"/>
                  </a:lnTo>
                  <a:lnTo>
                    <a:pt x="422" y="1050"/>
                  </a:lnTo>
                  <a:lnTo>
                    <a:pt x="434" y="1050"/>
                  </a:lnTo>
                  <a:lnTo>
                    <a:pt x="451" y="1050"/>
                  </a:lnTo>
                  <a:lnTo>
                    <a:pt x="469" y="1050"/>
                  </a:lnTo>
                  <a:lnTo>
                    <a:pt x="481" y="1050"/>
                  </a:lnTo>
                  <a:lnTo>
                    <a:pt x="492" y="1050"/>
                  </a:lnTo>
                  <a:lnTo>
                    <a:pt x="492" y="1050"/>
                  </a:lnTo>
                  <a:lnTo>
                    <a:pt x="498" y="1056"/>
                  </a:lnTo>
                  <a:lnTo>
                    <a:pt x="498" y="1056"/>
                  </a:lnTo>
                  <a:lnTo>
                    <a:pt x="504" y="1056"/>
                  </a:lnTo>
                  <a:lnTo>
                    <a:pt x="504" y="1062"/>
                  </a:lnTo>
                  <a:lnTo>
                    <a:pt x="504" y="1074"/>
                  </a:lnTo>
                  <a:lnTo>
                    <a:pt x="504" y="1086"/>
                  </a:lnTo>
                  <a:lnTo>
                    <a:pt x="498" y="1092"/>
                  </a:lnTo>
                  <a:lnTo>
                    <a:pt x="492" y="1098"/>
                  </a:lnTo>
                  <a:lnTo>
                    <a:pt x="486" y="1104"/>
                  </a:lnTo>
                  <a:lnTo>
                    <a:pt x="481" y="1104"/>
                  </a:lnTo>
                  <a:lnTo>
                    <a:pt x="475" y="1104"/>
                  </a:lnTo>
                  <a:lnTo>
                    <a:pt x="422" y="1104"/>
                  </a:lnTo>
                  <a:lnTo>
                    <a:pt x="287" y="1098"/>
                  </a:lnTo>
                  <a:lnTo>
                    <a:pt x="235" y="1098"/>
                  </a:lnTo>
                  <a:lnTo>
                    <a:pt x="188" y="1098"/>
                  </a:lnTo>
                  <a:lnTo>
                    <a:pt x="129" y="1098"/>
                  </a:lnTo>
                  <a:lnTo>
                    <a:pt x="71" y="1104"/>
                  </a:lnTo>
                  <a:lnTo>
                    <a:pt x="30" y="1104"/>
                  </a:lnTo>
                  <a:lnTo>
                    <a:pt x="24" y="1104"/>
                  </a:lnTo>
                  <a:lnTo>
                    <a:pt x="18" y="1098"/>
                  </a:lnTo>
                  <a:lnTo>
                    <a:pt x="12" y="1098"/>
                  </a:lnTo>
                  <a:lnTo>
                    <a:pt x="6" y="1092"/>
                  </a:lnTo>
                  <a:lnTo>
                    <a:pt x="0" y="1080"/>
                  </a:lnTo>
                  <a:lnTo>
                    <a:pt x="6" y="1068"/>
                  </a:lnTo>
                  <a:lnTo>
                    <a:pt x="12" y="1056"/>
                  </a:lnTo>
                  <a:lnTo>
                    <a:pt x="18" y="1050"/>
                  </a:lnTo>
                  <a:lnTo>
                    <a:pt x="30" y="1050"/>
                  </a:lnTo>
                  <a:lnTo>
                    <a:pt x="47" y="1050"/>
                  </a:lnTo>
                  <a:lnTo>
                    <a:pt x="112" y="1050"/>
                  </a:lnTo>
                  <a:lnTo>
                    <a:pt x="147" y="1044"/>
                  </a:lnTo>
                  <a:lnTo>
                    <a:pt x="170" y="1026"/>
                  </a:lnTo>
                  <a:lnTo>
                    <a:pt x="182" y="1008"/>
                  </a:lnTo>
                  <a:lnTo>
                    <a:pt x="194" y="972"/>
                  </a:lnTo>
                  <a:lnTo>
                    <a:pt x="404" y="114"/>
                  </a:lnTo>
                  <a:lnTo>
                    <a:pt x="404" y="96"/>
                  </a:lnTo>
                  <a:lnTo>
                    <a:pt x="410" y="90"/>
                  </a:lnTo>
                  <a:lnTo>
                    <a:pt x="410" y="84"/>
                  </a:lnTo>
                  <a:lnTo>
                    <a:pt x="410" y="78"/>
                  </a:lnTo>
                  <a:lnTo>
                    <a:pt x="399" y="60"/>
                  </a:lnTo>
                  <a:lnTo>
                    <a:pt x="381" y="48"/>
                  </a:lnTo>
                  <a:lnTo>
                    <a:pt x="346" y="48"/>
                  </a:lnTo>
                  <a:lnTo>
                    <a:pt x="305" y="48"/>
                  </a:lnTo>
                  <a:lnTo>
                    <a:pt x="293" y="48"/>
                  </a:lnTo>
                  <a:lnTo>
                    <a:pt x="276" y="48"/>
                  </a:lnTo>
                  <a:lnTo>
                    <a:pt x="270" y="42"/>
                  </a:lnTo>
                  <a:lnTo>
                    <a:pt x="264" y="36"/>
                  </a:lnTo>
                  <a:lnTo>
                    <a:pt x="264" y="30"/>
                  </a:lnTo>
                  <a:lnTo>
                    <a:pt x="264" y="12"/>
                  </a:lnTo>
                  <a:lnTo>
                    <a:pt x="270" y="6"/>
                  </a:lnTo>
                  <a:lnTo>
                    <a:pt x="281" y="0"/>
                  </a:lnTo>
                  <a:lnTo>
                    <a:pt x="293" y="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15169" y="1152"/>
              <a:ext cx="369" cy="162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57" y="6"/>
                </a:cxn>
                <a:cxn ang="0">
                  <a:pos x="363" y="12"/>
                </a:cxn>
                <a:cxn ang="0">
                  <a:pos x="369" y="18"/>
                </a:cxn>
                <a:cxn ang="0">
                  <a:pos x="369" y="24"/>
                </a:cxn>
                <a:cxn ang="0">
                  <a:pos x="363" y="24"/>
                </a:cxn>
                <a:cxn ang="0">
                  <a:pos x="363" y="30"/>
                </a:cxn>
                <a:cxn ang="0">
                  <a:pos x="357" y="36"/>
                </a:cxn>
                <a:cxn ang="0">
                  <a:pos x="345" y="48"/>
                </a:cxn>
                <a:cxn ang="0">
                  <a:pos x="258" y="156"/>
                </a:cxn>
                <a:cxn ang="0">
                  <a:pos x="193" y="276"/>
                </a:cxn>
                <a:cxn ang="0">
                  <a:pos x="146" y="402"/>
                </a:cxn>
                <a:cxn ang="0">
                  <a:pos x="111" y="534"/>
                </a:cxn>
                <a:cxn ang="0">
                  <a:pos x="94" y="672"/>
                </a:cxn>
                <a:cxn ang="0">
                  <a:pos x="88" y="816"/>
                </a:cxn>
                <a:cxn ang="0">
                  <a:pos x="94" y="942"/>
                </a:cxn>
                <a:cxn ang="0">
                  <a:pos x="111" y="1080"/>
                </a:cxn>
                <a:cxn ang="0">
                  <a:pos x="140" y="1212"/>
                </a:cxn>
                <a:cxn ang="0">
                  <a:pos x="187" y="1344"/>
                </a:cxn>
                <a:cxn ang="0">
                  <a:pos x="252" y="1464"/>
                </a:cxn>
                <a:cxn ang="0">
                  <a:pos x="340" y="1578"/>
                </a:cxn>
                <a:cxn ang="0">
                  <a:pos x="351" y="1590"/>
                </a:cxn>
                <a:cxn ang="0">
                  <a:pos x="363" y="1602"/>
                </a:cxn>
                <a:cxn ang="0">
                  <a:pos x="363" y="1608"/>
                </a:cxn>
                <a:cxn ang="0">
                  <a:pos x="369" y="1608"/>
                </a:cxn>
                <a:cxn ang="0">
                  <a:pos x="369" y="1614"/>
                </a:cxn>
                <a:cxn ang="0">
                  <a:pos x="369" y="1614"/>
                </a:cxn>
                <a:cxn ang="0">
                  <a:pos x="363" y="1620"/>
                </a:cxn>
                <a:cxn ang="0">
                  <a:pos x="357" y="1626"/>
                </a:cxn>
                <a:cxn ang="0">
                  <a:pos x="351" y="1626"/>
                </a:cxn>
                <a:cxn ang="0">
                  <a:pos x="334" y="1620"/>
                </a:cxn>
                <a:cxn ang="0">
                  <a:pos x="299" y="1596"/>
                </a:cxn>
                <a:cxn ang="0">
                  <a:pos x="258" y="1548"/>
                </a:cxn>
                <a:cxn ang="0">
                  <a:pos x="205" y="1494"/>
                </a:cxn>
                <a:cxn ang="0">
                  <a:pos x="152" y="1416"/>
                </a:cxn>
                <a:cxn ang="0">
                  <a:pos x="105" y="1320"/>
                </a:cxn>
                <a:cxn ang="0">
                  <a:pos x="47" y="1182"/>
                </a:cxn>
                <a:cxn ang="0">
                  <a:pos x="18" y="1050"/>
                </a:cxn>
                <a:cxn ang="0">
                  <a:pos x="0" y="924"/>
                </a:cxn>
                <a:cxn ang="0">
                  <a:pos x="0" y="816"/>
                </a:cxn>
                <a:cxn ang="0">
                  <a:pos x="6" y="666"/>
                </a:cxn>
                <a:cxn ang="0">
                  <a:pos x="35" y="498"/>
                </a:cxn>
                <a:cxn ang="0">
                  <a:pos x="100" y="318"/>
                </a:cxn>
                <a:cxn ang="0">
                  <a:pos x="146" y="222"/>
                </a:cxn>
                <a:cxn ang="0">
                  <a:pos x="199" y="144"/>
                </a:cxn>
                <a:cxn ang="0">
                  <a:pos x="252" y="84"/>
                </a:cxn>
                <a:cxn ang="0">
                  <a:pos x="299" y="36"/>
                </a:cxn>
                <a:cxn ang="0">
                  <a:pos x="334" y="12"/>
                </a:cxn>
                <a:cxn ang="0">
                  <a:pos x="351" y="0"/>
                </a:cxn>
              </a:cxnLst>
              <a:rect l="0" t="0" r="r" b="b"/>
              <a:pathLst>
                <a:path w="369" h="1626">
                  <a:moveTo>
                    <a:pt x="351" y="0"/>
                  </a:moveTo>
                  <a:lnTo>
                    <a:pt x="357" y="6"/>
                  </a:lnTo>
                  <a:lnTo>
                    <a:pt x="363" y="12"/>
                  </a:lnTo>
                  <a:lnTo>
                    <a:pt x="369" y="18"/>
                  </a:lnTo>
                  <a:lnTo>
                    <a:pt x="369" y="24"/>
                  </a:lnTo>
                  <a:lnTo>
                    <a:pt x="363" y="24"/>
                  </a:lnTo>
                  <a:lnTo>
                    <a:pt x="363" y="30"/>
                  </a:lnTo>
                  <a:lnTo>
                    <a:pt x="357" y="36"/>
                  </a:lnTo>
                  <a:lnTo>
                    <a:pt x="345" y="48"/>
                  </a:lnTo>
                  <a:lnTo>
                    <a:pt x="258" y="156"/>
                  </a:lnTo>
                  <a:lnTo>
                    <a:pt x="193" y="276"/>
                  </a:lnTo>
                  <a:lnTo>
                    <a:pt x="146" y="402"/>
                  </a:lnTo>
                  <a:lnTo>
                    <a:pt x="111" y="534"/>
                  </a:lnTo>
                  <a:lnTo>
                    <a:pt x="94" y="672"/>
                  </a:lnTo>
                  <a:lnTo>
                    <a:pt x="88" y="816"/>
                  </a:lnTo>
                  <a:lnTo>
                    <a:pt x="94" y="942"/>
                  </a:lnTo>
                  <a:lnTo>
                    <a:pt x="111" y="1080"/>
                  </a:lnTo>
                  <a:lnTo>
                    <a:pt x="140" y="1212"/>
                  </a:lnTo>
                  <a:lnTo>
                    <a:pt x="187" y="1344"/>
                  </a:lnTo>
                  <a:lnTo>
                    <a:pt x="252" y="1464"/>
                  </a:lnTo>
                  <a:lnTo>
                    <a:pt x="340" y="1578"/>
                  </a:lnTo>
                  <a:lnTo>
                    <a:pt x="351" y="1590"/>
                  </a:lnTo>
                  <a:lnTo>
                    <a:pt x="363" y="1602"/>
                  </a:lnTo>
                  <a:lnTo>
                    <a:pt x="363" y="1608"/>
                  </a:lnTo>
                  <a:lnTo>
                    <a:pt x="369" y="1608"/>
                  </a:lnTo>
                  <a:lnTo>
                    <a:pt x="369" y="1614"/>
                  </a:lnTo>
                  <a:lnTo>
                    <a:pt x="369" y="1614"/>
                  </a:lnTo>
                  <a:lnTo>
                    <a:pt x="363" y="1620"/>
                  </a:lnTo>
                  <a:lnTo>
                    <a:pt x="357" y="1626"/>
                  </a:lnTo>
                  <a:lnTo>
                    <a:pt x="351" y="1626"/>
                  </a:lnTo>
                  <a:lnTo>
                    <a:pt x="334" y="1620"/>
                  </a:lnTo>
                  <a:lnTo>
                    <a:pt x="299" y="1596"/>
                  </a:lnTo>
                  <a:lnTo>
                    <a:pt x="258" y="1548"/>
                  </a:lnTo>
                  <a:lnTo>
                    <a:pt x="205" y="1494"/>
                  </a:lnTo>
                  <a:lnTo>
                    <a:pt x="152" y="1416"/>
                  </a:lnTo>
                  <a:lnTo>
                    <a:pt x="105" y="1320"/>
                  </a:lnTo>
                  <a:lnTo>
                    <a:pt x="47" y="1182"/>
                  </a:lnTo>
                  <a:lnTo>
                    <a:pt x="18" y="1050"/>
                  </a:lnTo>
                  <a:lnTo>
                    <a:pt x="0" y="924"/>
                  </a:lnTo>
                  <a:lnTo>
                    <a:pt x="0" y="816"/>
                  </a:lnTo>
                  <a:lnTo>
                    <a:pt x="6" y="666"/>
                  </a:lnTo>
                  <a:lnTo>
                    <a:pt x="35" y="498"/>
                  </a:lnTo>
                  <a:lnTo>
                    <a:pt x="100" y="318"/>
                  </a:lnTo>
                  <a:lnTo>
                    <a:pt x="146" y="222"/>
                  </a:lnTo>
                  <a:lnTo>
                    <a:pt x="199" y="144"/>
                  </a:lnTo>
                  <a:lnTo>
                    <a:pt x="252" y="84"/>
                  </a:lnTo>
                  <a:lnTo>
                    <a:pt x="299" y="36"/>
                  </a:lnTo>
                  <a:lnTo>
                    <a:pt x="334" y="12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Freeform 71"/>
            <p:cNvSpPr>
              <a:spLocks noEditPoints="1"/>
            </p:cNvSpPr>
            <p:nvPr/>
          </p:nvSpPr>
          <p:spPr bwMode="auto">
            <a:xfrm>
              <a:off x="15743" y="1638"/>
              <a:ext cx="860" cy="1086"/>
            </a:xfrm>
            <a:custGeom>
              <a:avLst/>
              <a:gdLst/>
              <a:ahLst/>
              <a:cxnLst>
                <a:cxn ang="0">
                  <a:pos x="64" y="798"/>
                </a:cxn>
                <a:cxn ang="0">
                  <a:pos x="41" y="972"/>
                </a:cxn>
                <a:cxn ang="0">
                  <a:pos x="47" y="1014"/>
                </a:cxn>
                <a:cxn ang="0">
                  <a:pos x="82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105" y="648"/>
                </a:cxn>
                <a:cxn ang="0">
                  <a:pos x="281" y="0"/>
                </a:cxn>
                <a:cxn ang="0">
                  <a:pos x="287" y="24"/>
                </a:cxn>
                <a:cxn ang="0">
                  <a:pos x="269" y="36"/>
                </a:cxn>
                <a:cxn ang="0">
                  <a:pos x="123" y="210"/>
                </a:cxn>
                <a:cxn ang="0">
                  <a:pos x="88" y="420"/>
                </a:cxn>
                <a:cxn ang="0">
                  <a:pos x="199" y="360"/>
                </a:cxn>
                <a:cxn ang="0">
                  <a:pos x="445" y="126"/>
                </a:cxn>
                <a:cxn ang="0">
                  <a:pos x="650" y="66"/>
                </a:cxn>
                <a:cxn ang="0">
                  <a:pos x="831" y="174"/>
                </a:cxn>
                <a:cxn ang="0">
                  <a:pos x="849" y="426"/>
                </a:cxn>
                <a:cxn ang="0">
                  <a:pos x="673" y="690"/>
                </a:cxn>
                <a:cxn ang="0">
                  <a:pos x="439" y="744"/>
                </a:cxn>
                <a:cxn ang="0">
                  <a:pos x="351" y="618"/>
                </a:cxn>
                <a:cxn ang="0">
                  <a:pos x="357" y="576"/>
                </a:cxn>
                <a:cxn ang="0">
                  <a:pos x="386" y="546"/>
                </a:cxn>
                <a:cxn ang="0">
                  <a:pos x="421" y="552"/>
                </a:cxn>
                <a:cxn ang="0">
                  <a:pos x="427" y="570"/>
                </a:cxn>
                <a:cxn ang="0">
                  <a:pos x="427" y="582"/>
                </a:cxn>
                <a:cxn ang="0">
                  <a:pos x="410" y="606"/>
                </a:cxn>
                <a:cxn ang="0">
                  <a:pos x="421" y="690"/>
                </a:cxn>
                <a:cxn ang="0">
                  <a:pos x="497" y="720"/>
                </a:cxn>
                <a:cxn ang="0">
                  <a:pos x="638" y="642"/>
                </a:cxn>
                <a:cxn ang="0">
                  <a:pos x="743" y="420"/>
                </a:cxn>
                <a:cxn ang="0">
                  <a:pos x="761" y="216"/>
                </a:cxn>
                <a:cxn ang="0">
                  <a:pos x="696" y="114"/>
                </a:cxn>
                <a:cxn ang="0">
                  <a:pos x="532" y="126"/>
                </a:cxn>
                <a:cxn ang="0">
                  <a:pos x="304" y="288"/>
                </a:cxn>
                <a:cxn ang="0">
                  <a:pos x="152" y="534"/>
                </a:cxn>
                <a:cxn ang="0">
                  <a:pos x="170" y="564"/>
                </a:cxn>
                <a:cxn ang="0">
                  <a:pos x="246" y="666"/>
                </a:cxn>
                <a:cxn ang="0">
                  <a:pos x="310" y="780"/>
                </a:cxn>
                <a:cxn ang="0">
                  <a:pos x="269" y="966"/>
                </a:cxn>
                <a:cxn ang="0">
                  <a:pos x="105" y="1086"/>
                </a:cxn>
                <a:cxn ang="0">
                  <a:pos x="6" y="1008"/>
                </a:cxn>
                <a:cxn ang="0">
                  <a:pos x="17" y="828"/>
                </a:cxn>
                <a:cxn ang="0">
                  <a:pos x="76" y="606"/>
                </a:cxn>
                <a:cxn ang="0">
                  <a:pos x="17" y="492"/>
                </a:cxn>
                <a:cxn ang="0">
                  <a:pos x="52" y="228"/>
                </a:cxn>
                <a:cxn ang="0">
                  <a:pos x="210" y="18"/>
                </a:cxn>
              </a:cxnLst>
              <a:rect l="0" t="0" r="r" b="b"/>
              <a:pathLst>
                <a:path w="860" h="1086">
                  <a:moveTo>
                    <a:pt x="105" y="648"/>
                  </a:moveTo>
                  <a:lnTo>
                    <a:pt x="88" y="714"/>
                  </a:lnTo>
                  <a:lnTo>
                    <a:pt x="64" y="798"/>
                  </a:lnTo>
                  <a:lnTo>
                    <a:pt x="47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1" y="1002"/>
                  </a:lnTo>
                  <a:lnTo>
                    <a:pt x="47" y="1014"/>
                  </a:lnTo>
                  <a:lnTo>
                    <a:pt x="52" y="1032"/>
                  </a:lnTo>
                  <a:lnTo>
                    <a:pt x="64" y="1038"/>
                  </a:lnTo>
                  <a:lnTo>
                    <a:pt x="82" y="1050"/>
                  </a:lnTo>
                  <a:lnTo>
                    <a:pt x="105" y="1050"/>
                  </a:lnTo>
                  <a:lnTo>
                    <a:pt x="152" y="1032"/>
                  </a:lnTo>
                  <a:lnTo>
                    <a:pt x="199" y="996"/>
                  </a:lnTo>
                  <a:lnTo>
                    <a:pt x="228" y="936"/>
                  </a:lnTo>
                  <a:lnTo>
                    <a:pt x="240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2" y="798"/>
                  </a:lnTo>
                  <a:lnTo>
                    <a:pt x="105" y="648"/>
                  </a:lnTo>
                  <a:close/>
                  <a:moveTo>
                    <a:pt x="269" y="0"/>
                  </a:moveTo>
                  <a:lnTo>
                    <a:pt x="275" y="0"/>
                  </a:lnTo>
                  <a:lnTo>
                    <a:pt x="281" y="0"/>
                  </a:lnTo>
                  <a:lnTo>
                    <a:pt x="287" y="6"/>
                  </a:lnTo>
                  <a:lnTo>
                    <a:pt x="292" y="12"/>
                  </a:lnTo>
                  <a:lnTo>
                    <a:pt x="287" y="24"/>
                  </a:lnTo>
                  <a:lnTo>
                    <a:pt x="287" y="30"/>
                  </a:lnTo>
                  <a:lnTo>
                    <a:pt x="275" y="36"/>
                  </a:lnTo>
                  <a:lnTo>
                    <a:pt x="269" y="36"/>
                  </a:lnTo>
                  <a:lnTo>
                    <a:pt x="210" y="66"/>
                  </a:lnTo>
                  <a:lnTo>
                    <a:pt x="164" y="126"/>
                  </a:lnTo>
                  <a:lnTo>
                    <a:pt x="123" y="210"/>
                  </a:lnTo>
                  <a:lnTo>
                    <a:pt x="93" y="300"/>
                  </a:lnTo>
                  <a:lnTo>
                    <a:pt x="82" y="390"/>
                  </a:lnTo>
                  <a:lnTo>
                    <a:pt x="88" y="420"/>
                  </a:lnTo>
                  <a:lnTo>
                    <a:pt x="93" y="462"/>
                  </a:lnTo>
                  <a:lnTo>
                    <a:pt x="123" y="498"/>
                  </a:lnTo>
                  <a:lnTo>
                    <a:pt x="199" y="360"/>
                  </a:lnTo>
                  <a:lnTo>
                    <a:pt x="281" y="258"/>
                  </a:lnTo>
                  <a:lnTo>
                    <a:pt x="363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50" y="66"/>
                  </a:lnTo>
                  <a:lnTo>
                    <a:pt x="726" y="84"/>
                  </a:lnTo>
                  <a:lnTo>
                    <a:pt x="784" y="120"/>
                  </a:lnTo>
                  <a:lnTo>
                    <a:pt x="831" y="174"/>
                  </a:lnTo>
                  <a:lnTo>
                    <a:pt x="854" y="240"/>
                  </a:lnTo>
                  <a:lnTo>
                    <a:pt x="860" y="312"/>
                  </a:lnTo>
                  <a:lnTo>
                    <a:pt x="849" y="426"/>
                  </a:lnTo>
                  <a:lnTo>
                    <a:pt x="808" y="528"/>
                  </a:lnTo>
                  <a:lnTo>
                    <a:pt x="749" y="618"/>
                  </a:lnTo>
                  <a:lnTo>
                    <a:pt x="673" y="690"/>
                  </a:lnTo>
                  <a:lnTo>
                    <a:pt x="585" y="738"/>
                  </a:lnTo>
                  <a:lnTo>
                    <a:pt x="497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3" y="666"/>
                  </a:lnTo>
                  <a:lnTo>
                    <a:pt x="351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57" y="576"/>
                  </a:lnTo>
                  <a:lnTo>
                    <a:pt x="363" y="564"/>
                  </a:lnTo>
                  <a:lnTo>
                    <a:pt x="374" y="552"/>
                  </a:lnTo>
                  <a:lnTo>
                    <a:pt x="386" y="546"/>
                  </a:lnTo>
                  <a:lnTo>
                    <a:pt x="398" y="546"/>
                  </a:lnTo>
                  <a:lnTo>
                    <a:pt x="410" y="546"/>
                  </a:lnTo>
                  <a:lnTo>
                    <a:pt x="421" y="552"/>
                  </a:lnTo>
                  <a:lnTo>
                    <a:pt x="421" y="558"/>
                  </a:lnTo>
                  <a:lnTo>
                    <a:pt x="427" y="564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6"/>
                  </a:lnTo>
                  <a:lnTo>
                    <a:pt x="427" y="582"/>
                  </a:lnTo>
                  <a:lnTo>
                    <a:pt x="427" y="594"/>
                  </a:lnTo>
                  <a:lnTo>
                    <a:pt x="421" y="600"/>
                  </a:lnTo>
                  <a:lnTo>
                    <a:pt x="410" y="606"/>
                  </a:lnTo>
                  <a:lnTo>
                    <a:pt x="392" y="612"/>
                  </a:lnTo>
                  <a:lnTo>
                    <a:pt x="404" y="660"/>
                  </a:lnTo>
                  <a:lnTo>
                    <a:pt x="421" y="690"/>
                  </a:lnTo>
                  <a:lnTo>
                    <a:pt x="445" y="708"/>
                  </a:lnTo>
                  <a:lnTo>
                    <a:pt x="468" y="714"/>
                  </a:lnTo>
                  <a:lnTo>
                    <a:pt x="497" y="720"/>
                  </a:lnTo>
                  <a:lnTo>
                    <a:pt x="538" y="714"/>
                  </a:lnTo>
                  <a:lnTo>
                    <a:pt x="585" y="684"/>
                  </a:lnTo>
                  <a:lnTo>
                    <a:pt x="638" y="642"/>
                  </a:lnTo>
                  <a:lnTo>
                    <a:pt x="691" y="564"/>
                  </a:lnTo>
                  <a:lnTo>
                    <a:pt x="714" y="504"/>
                  </a:lnTo>
                  <a:lnTo>
                    <a:pt x="743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1" y="216"/>
                  </a:lnTo>
                  <a:lnTo>
                    <a:pt x="749" y="174"/>
                  </a:lnTo>
                  <a:lnTo>
                    <a:pt x="726" y="138"/>
                  </a:lnTo>
                  <a:lnTo>
                    <a:pt x="696" y="114"/>
                  </a:lnTo>
                  <a:lnTo>
                    <a:pt x="650" y="102"/>
                  </a:lnTo>
                  <a:lnTo>
                    <a:pt x="597" y="108"/>
                  </a:lnTo>
                  <a:lnTo>
                    <a:pt x="532" y="126"/>
                  </a:lnTo>
                  <a:lnTo>
                    <a:pt x="462" y="156"/>
                  </a:lnTo>
                  <a:lnTo>
                    <a:pt x="386" y="210"/>
                  </a:lnTo>
                  <a:lnTo>
                    <a:pt x="304" y="288"/>
                  </a:lnTo>
                  <a:lnTo>
                    <a:pt x="222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70" y="564"/>
                  </a:lnTo>
                  <a:lnTo>
                    <a:pt x="199" y="600"/>
                  </a:lnTo>
                  <a:lnTo>
                    <a:pt x="222" y="636"/>
                  </a:lnTo>
                  <a:lnTo>
                    <a:pt x="246" y="666"/>
                  </a:lnTo>
                  <a:lnTo>
                    <a:pt x="281" y="714"/>
                  </a:lnTo>
                  <a:lnTo>
                    <a:pt x="298" y="744"/>
                  </a:lnTo>
                  <a:lnTo>
                    <a:pt x="310" y="780"/>
                  </a:lnTo>
                  <a:lnTo>
                    <a:pt x="316" y="816"/>
                  </a:lnTo>
                  <a:lnTo>
                    <a:pt x="304" y="894"/>
                  </a:lnTo>
                  <a:lnTo>
                    <a:pt x="269" y="966"/>
                  </a:lnTo>
                  <a:lnTo>
                    <a:pt x="222" y="1032"/>
                  </a:lnTo>
                  <a:lnTo>
                    <a:pt x="170" y="1068"/>
                  </a:lnTo>
                  <a:lnTo>
                    <a:pt x="105" y="1086"/>
                  </a:lnTo>
                  <a:lnTo>
                    <a:pt x="52" y="1074"/>
                  </a:lnTo>
                  <a:lnTo>
                    <a:pt x="23" y="1050"/>
                  </a:lnTo>
                  <a:lnTo>
                    <a:pt x="6" y="1008"/>
                  </a:lnTo>
                  <a:lnTo>
                    <a:pt x="0" y="954"/>
                  </a:lnTo>
                  <a:lnTo>
                    <a:pt x="6" y="900"/>
                  </a:lnTo>
                  <a:lnTo>
                    <a:pt x="17" y="828"/>
                  </a:lnTo>
                  <a:lnTo>
                    <a:pt x="35" y="756"/>
                  </a:lnTo>
                  <a:lnTo>
                    <a:pt x="52" y="678"/>
                  </a:lnTo>
                  <a:lnTo>
                    <a:pt x="76" y="606"/>
                  </a:lnTo>
                  <a:lnTo>
                    <a:pt x="52" y="576"/>
                  </a:lnTo>
                  <a:lnTo>
                    <a:pt x="29" y="540"/>
                  </a:lnTo>
                  <a:lnTo>
                    <a:pt x="17" y="492"/>
                  </a:lnTo>
                  <a:lnTo>
                    <a:pt x="11" y="432"/>
                  </a:lnTo>
                  <a:lnTo>
                    <a:pt x="23" y="330"/>
                  </a:lnTo>
                  <a:lnTo>
                    <a:pt x="52" y="228"/>
                  </a:lnTo>
                  <a:lnTo>
                    <a:pt x="99" y="138"/>
                  </a:lnTo>
                  <a:lnTo>
                    <a:pt x="152" y="66"/>
                  </a:lnTo>
                  <a:lnTo>
                    <a:pt x="210" y="18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2" name="Freeform 72"/>
            <p:cNvSpPr>
              <a:spLocks noEditPoints="1"/>
            </p:cNvSpPr>
            <p:nvPr/>
          </p:nvSpPr>
          <p:spPr bwMode="auto">
            <a:xfrm>
              <a:off x="16756" y="1638"/>
              <a:ext cx="866" cy="1086"/>
            </a:xfrm>
            <a:custGeom>
              <a:avLst/>
              <a:gdLst/>
              <a:ahLst/>
              <a:cxnLst>
                <a:cxn ang="0">
                  <a:pos x="64" y="798"/>
                </a:cxn>
                <a:cxn ang="0">
                  <a:pos x="41" y="972"/>
                </a:cxn>
                <a:cxn ang="0">
                  <a:pos x="52" y="1014"/>
                </a:cxn>
                <a:cxn ang="0">
                  <a:pos x="87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105" y="648"/>
                </a:cxn>
                <a:cxn ang="0">
                  <a:pos x="286" y="0"/>
                </a:cxn>
                <a:cxn ang="0">
                  <a:pos x="292" y="24"/>
                </a:cxn>
                <a:cxn ang="0">
                  <a:pos x="269" y="36"/>
                </a:cxn>
                <a:cxn ang="0">
                  <a:pos x="123" y="210"/>
                </a:cxn>
                <a:cxn ang="0">
                  <a:pos x="87" y="420"/>
                </a:cxn>
                <a:cxn ang="0">
                  <a:pos x="204" y="360"/>
                </a:cxn>
                <a:cxn ang="0">
                  <a:pos x="445" y="126"/>
                </a:cxn>
                <a:cxn ang="0">
                  <a:pos x="655" y="66"/>
                </a:cxn>
                <a:cxn ang="0">
                  <a:pos x="831" y="174"/>
                </a:cxn>
                <a:cxn ang="0">
                  <a:pos x="848" y="426"/>
                </a:cxn>
                <a:cxn ang="0">
                  <a:pos x="673" y="690"/>
                </a:cxn>
                <a:cxn ang="0">
                  <a:pos x="439" y="744"/>
                </a:cxn>
                <a:cxn ang="0">
                  <a:pos x="357" y="618"/>
                </a:cxn>
                <a:cxn ang="0">
                  <a:pos x="363" y="576"/>
                </a:cxn>
                <a:cxn ang="0">
                  <a:pos x="386" y="546"/>
                </a:cxn>
                <a:cxn ang="0">
                  <a:pos x="421" y="552"/>
                </a:cxn>
                <a:cxn ang="0">
                  <a:pos x="433" y="570"/>
                </a:cxn>
                <a:cxn ang="0">
                  <a:pos x="427" y="582"/>
                </a:cxn>
                <a:cxn ang="0">
                  <a:pos x="409" y="606"/>
                </a:cxn>
                <a:cxn ang="0">
                  <a:pos x="421" y="690"/>
                </a:cxn>
                <a:cxn ang="0">
                  <a:pos x="497" y="720"/>
                </a:cxn>
                <a:cxn ang="0">
                  <a:pos x="638" y="642"/>
                </a:cxn>
                <a:cxn ang="0">
                  <a:pos x="743" y="420"/>
                </a:cxn>
                <a:cxn ang="0">
                  <a:pos x="767" y="216"/>
                </a:cxn>
                <a:cxn ang="0">
                  <a:pos x="696" y="114"/>
                </a:cxn>
                <a:cxn ang="0">
                  <a:pos x="538" y="126"/>
                </a:cxn>
                <a:cxn ang="0">
                  <a:pos x="304" y="288"/>
                </a:cxn>
                <a:cxn ang="0">
                  <a:pos x="152" y="534"/>
                </a:cxn>
                <a:cxn ang="0">
                  <a:pos x="169" y="564"/>
                </a:cxn>
                <a:cxn ang="0">
                  <a:pos x="245" y="666"/>
                </a:cxn>
                <a:cxn ang="0">
                  <a:pos x="316" y="780"/>
                </a:cxn>
                <a:cxn ang="0">
                  <a:pos x="275" y="966"/>
                </a:cxn>
                <a:cxn ang="0">
                  <a:pos x="105" y="1086"/>
                </a:cxn>
                <a:cxn ang="0">
                  <a:pos x="5" y="1008"/>
                </a:cxn>
                <a:cxn ang="0">
                  <a:pos x="17" y="828"/>
                </a:cxn>
                <a:cxn ang="0">
                  <a:pos x="82" y="606"/>
                </a:cxn>
                <a:cxn ang="0">
                  <a:pos x="17" y="492"/>
                </a:cxn>
                <a:cxn ang="0">
                  <a:pos x="58" y="228"/>
                </a:cxn>
                <a:cxn ang="0">
                  <a:pos x="216" y="18"/>
                </a:cxn>
              </a:cxnLst>
              <a:rect l="0" t="0" r="r" b="b"/>
              <a:pathLst>
                <a:path w="866" h="1086">
                  <a:moveTo>
                    <a:pt x="105" y="648"/>
                  </a:moveTo>
                  <a:lnTo>
                    <a:pt x="87" y="714"/>
                  </a:lnTo>
                  <a:lnTo>
                    <a:pt x="64" y="798"/>
                  </a:lnTo>
                  <a:lnTo>
                    <a:pt x="46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6" y="1002"/>
                  </a:lnTo>
                  <a:lnTo>
                    <a:pt x="52" y="1014"/>
                  </a:lnTo>
                  <a:lnTo>
                    <a:pt x="58" y="1032"/>
                  </a:lnTo>
                  <a:lnTo>
                    <a:pt x="70" y="1038"/>
                  </a:lnTo>
                  <a:lnTo>
                    <a:pt x="87" y="1050"/>
                  </a:lnTo>
                  <a:lnTo>
                    <a:pt x="105" y="1050"/>
                  </a:lnTo>
                  <a:lnTo>
                    <a:pt x="158" y="1032"/>
                  </a:lnTo>
                  <a:lnTo>
                    <a:pt x="199" y="996"/>
                  </a:lnTo>
                  <a:lnTo>
                    <a:pt x="234" y="936"/>
                  </a:lnTo>
                  <a:lnTo>
                    <a:pt x="245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2" y="798"/>
                  </a:lnTo>
                  <a:lnTo>
                    <a:pt x="105" y="648"/>
                  </a:lnTo>
                  <a:close/>
                  <a:moveTo>
                    <a:pt x="275" y="0"/>
                  </a:moveTo>
                  <a:lnTo>
                    <a:pt x="281" y="0"/>
                  </a:lnTo>
                  <a:lnTo>
                    <a:pt x="286" y="0"/>
                  </a:lnTo>
                  <a:lnTo>
                    <a:pt x="292" y="6"/>
                  </a:lnTo>
                  <a:lnTo>
                    <a:pt x="292" y="12"/>
                  </a:lnTo>
                  <a:lnTo>
                    <a:pt x="292" y="24"/>
                  </a:lnTo>
                  <a:lnTo>
                    <a:pt x="286" y="30"/>
                  </a:lnTo>
                  <a:lnTo>
                    <a:pt x="281" y="36"/>
                  </a:lnTo>
                  <a:lnTo>
                    <a:pt x="269" y="36"/>
                  </a:lnTo>
                  <a:lnTo>
                    <a:pt x="216" y="66"/>
                  </a:lnTo>
                  <a:lnTo>
                    <a:pt x="163" y="126"/>
                  </a:lnTo>
                  <a:lnTo>
                    <a:pt x="123" y="210"/>
                  </a:lnTo>
                  <a:lnTo>
                    <a:pt x="99" y="300"/>
                  </a:lnTo>
                  <a:lnTo>
                    <a:pt x="87" y="390"/>
                  </a:lnTo>
                  <a:lnTo>
                    <a:pt x="87" y="420"/>
                  </a:lnTo>
                  <a:lnTo>
                    <a:pt x="99" y="462"/>
                  </a:lnTo>
                  <a:lnTo>
                    <a:pt x="123" y="498"/>
                  </a:lnTo>
                  <a:lnTo>
                    <a:pt x="204" y="360"/>
                  </a:lnTo>
                  <a:lnTo>
                    <a:pt x="286" y="258"/>
                  </a:lnTo>
                  <a:lnTo>
                    <a:pt x="368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55" y="66"/>
                  </a:lnTo>
                  <a:lnTo>
                    <a:pt x="731" y="84"/>
                  </a:lnTo>
                  <a:lnTo>
                    <a:pt x="790" y="120"/>
                  </a:lnTo>
                  <a:lnTo>
                    <a:pt x="831" y="174"/>
                  </a:lnTo>
                  <a:lnTo>
                    <a:pt x="854" y="240"/>
                  </a:lnTo>
                  <a:lnTo>
                    <a:pt x="866" y="312"/>
                  </a:lnTo>
                  <a:lnTo>
                    <a:pt x="848" y="426"/>
                  </a:lnTo>
                  <a:lnTo>
                    <a:pt x="807" y="528"/>
                  </a:lnTo>
                  <a:lnTo>
                    <a:pt x="749" y="618"/>
                  </a:lnTo>
                  <a:lnTo>
                    <a:pt x="673" y="690"/>
                  </a:lnTo>
                  <a:lnTo>
                    <a:pt x="591" y="738"/>
                  </a:lnTo>
                  <a:lnTo>
                    <a:pt x="503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8" y="666"/>
                  </a:lnTo>
                  <a:lnTo>
                    <a:pt x="357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63" y="576"/>
                  </a:lnTo>
                  <a:lnTo>
                    <a:pt x="368" y="564"/>
                  </a:lnTo>
                  <a:lnTo>
                    <a:pt x="374" y="552"/>
                  </a:lnTo>
                  <a:lnTo>
                    <a:pt x="386" y="546"/>
                  </a:lnTo>
                  <a:lnTo>
                    <a:pt x="404" y="546"/>
                  </a:lnTo>
                  <a:lnTo>
                    <a:pt x="415" y="546"/>
                  </a:lnTo>
                  <a:lnTo>
                    <a:pt x="421" y="552"/>
                  </a:lnTo>
                  <a:lnTo>
                    <a:pt x="427" y="558"/>
                  </a:lnTo>
                  <a:lnTo>
                    <a:pt x="427" y="564"/>
                  </a:lnTo>
                  <a:lnTo>
                    <a:pt x="433" y="570"/>
                  </a:lnTo>
                  <a:lnTo>
                    <a:pt x="433" y="570"/>
                  </a:lnTo>
                  <a:lnTo>
                    <a:pt x="433" y="576"/>
                  </a:lnTo>
                  <a:lnTo>
                    <a:pt x="427" y="582"/>
                  </a:lnTo>
                  <a:lnTo>
                    <a:pt x="427" y="594"/>
                  </a:lnTo>
                  <a:lnTo>
                    <a:pt x="421" y="600"/>
                  </a:lnTo>
                  <a:lnTo>
                    <a:pt x="409" y="606"/>
                  </a:lnTo>
                  <a:lnTo>
                    <a:pt x="398" y="612"/>
                  </a:lnTo>
                  <a:lnTo>
                    <a:pt x="404" y="660"/>
                  </a:lnTo>
                  <a:lnTo>
                    <a:pt x="421" y="690"/>
                  </a:lnTo>
                  <a:lnTo>
                    <a:pt x="445" y="708"/>
                  </a:lnTo>
                  <a:lnTo>
                    <a:pt x="474" y="714"/>
                  </a:lnTo>
                  <a:lnTo>
                    <a:pt x="497" y="720"/>
                  </a:lnTo>
                  <a:lnTo>
                    <a:pt x="538" y="714"/>
                  </a:lnTo>
                  <a:lnTo>
                    <a:pt x="591" y="684"/>
                  </a:lnTo>
                  <a:lnTo>
                    <a:pt x="638" y="642"/>
                  </a:lnTo>
                  <a:lnTo>
                    <a:pt x="690" y="564"/>
                  </a:lnTo>
                  <a:lnTo>
                    <a:pt x="720" y="504"/>
                  </a:lnTo>
                  <a:lnTo>
                    <a:pt x="743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7" y="216"/>
                  </a:lnTo>
                  <a:lnTo>
                    <a:pt x="749" y="174"/>
                  </a:lnTo>
                  <a:lnTo>
                    <a:pt x="731" y="138"/>
                  </a:lnTo>
                  <a:lnTo>
                    <a:pt x="696" y="114"/>
                  </a:lnTo>
                  <a:lnTo>
                    <a:pt x="649" y="102"/>
                  </a:lnTo>
                  <a:lnTo>
                    <a:pt x="597" y="108"/>
                  </a:lnTo>
                  <a:lnTo>
                    <a:pt x="538" y="126"/>
                  </a:lnTo>
                  <a:lnTo>
                    <a:pt x="462" y="156"/>
                  </a:lnTo>
                  <a:lnTo>
                    <a:pt x="386" y="210"/>
                  </a:lnTo>
                  <a:lnTo>
                    <a:pt x="304" y="288"/>
                  </a:lnTo>
                  <a:lnTo>
                    <a:pt x="228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69" y="564"/>
                  </a:lnTo>
                  <a:lnTo>
                    <a:pt x="199" y="600"/>
                  </a:lnTo>
                  <a:lnTo>
                    <a:pt x="228" y="636"/>
                  </a:lnTo>
                  <a:lnTo>
                    <a:pt x="245" y="666"/>
                  </a:lnTo>
                  <a:lnTo>
                    <a:pt x="281" y="714"/>
                  </a:lnTo>
                  <a:lnTo>
                    <a:pt x="304" y="744"/>
                  </a:lnTo>
                  <a:lnTo>
                    <a:pt x="316" y="780"/>
                  </a:lnTo>
                  <a:lnTo>
                    <a:pt x="316" y="816"/>
                  </a:lnTo>
                  <a:lnTo>
                    <a:pt x="304" y="894"/>
                  </a:lnTo>
                  <a:lnTo>
                    <a:pt x="275" y="966"/>
                  </a:lnTo>
                  <a:lnTo>
                    <a:pt x="228" y="1032"/>
                  </a:lnTo>
                  <a:lnTo>
                    <a:pt x="169" y="1068"/>
                  </a:lnTo>
                  <a:lnTo>
                    <a:pt x="105" y="1086"/>
                  </a:lnTo>
                  <a:lnTo>
                    <a:pt x="58" y="1074"/>
                  </a:lnTo>
                  <a:lnTo>
                    <a:pt x="23" y="1050"/>
                  </a:lnTo>
                  <a:lnTo>
                    <a:pt x="5" y="1008"/>
                  </a:lnTo>
                  <a:lnTo>
                    <a:pt x="0" y="954"/>
                  </a:lnTo>
                  <a:lnTo>
                    <a:pt x="5" y="900"/>
                  </a:lnTo>
                  <a:lnTo>
                    <a:pt x="17" y="828"/>
                  </a:lnTo>
                  <a:lnTo>
                    <a:pt x="35" y="756"/>
                  </a:lnTo>
                  <a:lnTo>
                    <a:pt x="58" y="678"/>
                  </a:lnTo>
                  <a:lnTo>
                    <a:pt x="82" y="606"/>
                  </a:lnTo>
                  <a:lnTo>
                    <a:pt x="52" y="576"/>
                  </a:lnTo>
                  <a:lnTo>
                    <a:pt x="35" y="540"/>
                  </a:lnTo>
                  <a:lnTo>
                    <a:pt x="17" y="492"/>
                  </a:lnTo>
                  <a:lnTo>
                    <a:pt x="17" y="432"/>
                  </a:lnTo>
                  <a:lnTo>
                    <a:pt x="23" y="330"/>
                  </a:lnTo>
                  <a:lnTo>
                    <a:pt x="58" y="228"/>
                  </a:lnTo>
                  <a:lnTo>
                    <a:pt x="99" y="138"/>
                  </a:lnTo>
                  <a:lnTo>
                    <a:pt x="158" y="66"/>
                  </a:lnTo>
                  <a:lnTo>
                    <a:pt x="216" y="18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3" name="Freeform 73"/>
            <p:cNvSpPr>
              <a:spLocks/>
            </p:cNvSpPr>
            <p:nvPr/>
          </p:nvSpPr>
          <p:spPr bwMode="auto">
            <a:xfrm>
              <a:off x="17710" y="1140"/>
              <a:ext cx="281" cy="60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34" y="6"/>
                </a:cxn>
                <a:cxn ang="0">
                  <a:pos x="252" y="12"/>
                </a:cxn>
                <a:cxn ang="0">
                  <a:pos x="269" y="24"/>
                </a:cxn>
                <a:cxn ang="0">
                  <a:pos x="281" y="42"/>
                </a:cxn>
                <a:cxn ang="0">
                  <a:pos x="281" y="66"/>
                </a:cxn>
                <a:cxn ang="0">
                  <a:pos x="281" y="72"/>
                </a:cxn>
                <a:cxn ang="0">
                  <a:pos x="275" y="84"/>
                </a:cxn>
                <a:cxn ang="0">
                  <a:pos x="269" y="102"/>
                </a:cxn>
                <a:cxn ang="0">
                  <a:pos x="58" y="576"/>
                </a:cxn>
                <a:cxn ang="0">
                  <a:pos x="53" y="588"/>
                </a:cxn>
                <a:cxn ang="0">
                  <a:pos x="53" y="594"/>
                </a:cxn>
                <a:cxn ang="0">
                  <a:pos x="47" y="600"/>
                </a:cxn>
                <a:cxn ang="0">
                  <a:pos x="41" y="600"/>
                </a:cxn>
                <a:cxn ang="0">
                  <a:pos x="35" y="600"/>
                </a:cxn>
                <a:cxn ang="0">
                  <a:pos x="23" y="594"/>
                </a:cxn>
                <a:cxn ang="0">
                  <a:pos x="12" y="588"/>
                </a:cxn>
                <a:cxn ang="0">
                  <a:pos x="6" y="582"/>
                </a:cxn>
                <a:cxn ang="0">
                  <a:pos x="0" y="576"/>
                </a:cxn>
                <a:cxn ang="0">
                  <a:pos x="0" y="570"/>
                </a:cxn>
                <a:cxn ang="0">
                  <a:pos x="0" y="558"/>
                </a:cxn>
                <a:cxn ang="0">
                  <a:pos x="6" y="552"/>
                </a:cxn>
                <a:cxn ang="0">
                  <a:pos x="152" y="54"/>
                </a:cxn>
                <a:cxn ang="0">
                  <a:pos x="158" y="48"/>
                </a:cxn>
                <a:cxn ang="0">
                  <a:pos x="164" y="30"/>
                </a:cxn>
                <a:cxn ang="0">
                  <a:pos x="170" y="18"/>
                </a:cxn>
                <a:cxn ang="0">
                  <a:pos x="181" y="12"/>
                </a:cxn>
                <a:cxn ang="0">
                  <a:pos x="193" y="6"/>
                </a:cxn>
                <a:cxn ang="0">
                  <a:pos x="216" y="0"/>
                </a:cxn>
              </a:cxnLst>
              <a:rect l="0" t="0" r="r" b="b"/>
              <a:pathLst>
                <a:path w="281" h="600">
                  <a:moveTo>
                    <a:pt x="216" y="0"/>
                  </a:moveTo>
                  <a:lnTo>
                    <a:pt x="234" y="6"/>
                  </a:lnTo>
                  <a:lnTo>
                    <a:pt x="252" y="12"/>
                  </a:lnTo>
                  <a:lnTo>
                    <a:pt x="269" y="24"/>
                  </a:lnTo>
                  <a:lnTo>
                    <a:pt x="281" y="42"/>
                  </a:lnTo>
                  <a:lnTo>
                    <a:pt x="281" y="66"/>
                  </a:lnTo>
                  <a:lnTo>
                    <a:pt x="281" y="72"/>
                  </a:lnTo>
                  <a:lnTo>
                    <a:pt x="275" y="84"/>
                  </a:lnTo>
                  <a:lnTo>
                    <a:pt x="269" y="102"/>
                  </a:lnTo>
                  <a:lnTo>
                    <a:pt x="58" y="576"/>
                  </a:lnTo>
                  <a:lnTo>
                    <a:pt x="53" y="588"/>
                  </a:lnTo>
                  <a:lnTo>
                    <a:pt x="53" y="594"/>
                  </a:lnTo>
                  <a:lnTo>
                    <a:pt x="47" y="600"/>
                  </a:lnTo>
                  <a:lnTo>
                    <a:pt x="41" y="600"/>
                  </a:lnTo>
                  <a:lnTo>
                    <a:pt x="35" y="600"/>
                  </a:lnTo>
                  <a:lnTo>
                    <a:pt x="23" y="594"/>
                  </a:lnTo>
                  <a:lnTo>
                    <a:pt x="12" y="588"/>
                  </a:lnTo>
                  <a:lnTo>
                    <a:pt x="6" y="582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58"/>
                  </a:lnTo>
                  <a:lnTo>
                    <a:pt x="6" y="552"/>
                  </a:lnTo>
                  <a:lnTo>
                    <a:pt x="152" y="54"/>
                  </a:lnTo>
                  <a:lnTo>
                    <a:pt x="158" y="48"/>
                  </a:lnTo>
                  <a:lnTo>
                    <a:pt x="164" y="30"/>
                  </a:lnTo>
                  <a:lnTo>
                    <a:pt x="170" y="18"/>
                  </a:lnTo>
                  <a:lnTo>
                    <a:pt x="181" y="12"/>
                  </a:lnTo>
                  <a:lnTo>
                    <a:pt x="193" y="6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18231" y="2202"/>
              <a:ext cx="187" cy="486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9" y="12"/>
                </a:cxn>
                <a:cxn ang="0">
                  <a:pos x="158" y="42"/>
                </a:cxn>
                <a:cxn ang="0">
                  <a:pos x="181" y="96"/>
                </a:cxn>
                <a:cxn ang="0">
                  <a:pos x="187" y="168"/>
                </a:cxn>
                <a:cxn ang="0">
                  <a:pos x="187" y="168"/>
                </a:cxn>
                <a:cxn ang="0">
                  <a:pos x="176" y="258"/>
                </a:cxn>
                <a:cxn ang="0">
                  <a:pos x="152" y="336"/>
                </a:cxn>
                <a:cxn ang="0">
                  <a:pos x="123" y="402"/>
                </a:cxn>
                <a:cxn ang="0">
                  <a:pos x="88" y="450"/>
                </a:cxn>
                <a:cxn ang="0">
                  <a:pos x="58" y="474"/>
                </a:cxn>
                <a:cxn ang="0">
                  <a:pos x="41" y="486"/>
                </a:cxn>
                <a:cxn ang="0">
                  <a:pos x="35" y="486"/>
                </a:cxn>
                <a:cxn ang="0">
                  <a:pos x="29" y="480"/>
                </a:cxn>
                <a:cxn ang="0">
                  <a:pos x="29" y="468"/>
                </a:cxn>
                <a:cxn ang="0">
                  <a:pos x="29" y="468"/>
                </a:cxn>
                <a:cxn ang="0">
                  <a:pos x="29" y="462"/>
                </a:cxn>
                <a:cxn ang="0">
                  <a:pos x="29" y="456"/>
                </a:cxn>
                <a:cxn ang="0">
                  <a:pos x="35" y="450"/>
                </a:cxn>
                <a:cxn ang="0">
                  <a:pos x="47" y="444"/>
                </a:cxn>
                <a:cxn ang="0">
                  <a:pos x="82" y="396"/>
                </a:cxn>
                <a:cxn ang="0">
                  <a:pos x="117" y="330"/>
                </a:cxn>
                <a:cxn ang="0">
                  <a:pos x="140" y="258"/>
                </a:cxn>
                <a:cxn ang="0">
                  <a:pos x="152" y="168"/>
                </a:cxn>
                <a:cxn ang="0">
                  <a:pos x="152" y="156"/>
                </a:cxn>
                <a:cxn ang="0">
                  <a:pos x="152" y="150"/>
                </a:cxn>
                <a:cxn ang="0">
                  <a:pos x="152" y="144"/>
                </a:cxn>
                <a:cxn ang="0">
                  <a:pos x="152" y="144"/>
                </a:cxn>
                <a:cxn ang="0">
                  <a:pos x="146" y="144"/>
                </a:cxn>
                <a:cxn ang="0">
                  <a:pos x="146" y="150"/>
                </a:cxn>
                <a:cxn ang="0">
                  <a:pos x="140" y="150"/>
                </a:cxn>
                <a:cxn ang="0">
                  <a:pos x="123" y="162"/>
                </a:cxn>
                <a:cxn ang="0">
                  <a:pos x="105" y="168"/>
                </a:cxn>
                <a:cxn ang="0">
                  <a:pos x="88" y="174"/>
                </a:cxn>
                <a:cxn ang="0">
                  <a:pos x="64" y="168"/>
                </a:cxn>
                <a:cxn ang="0">
                  <a:pos x="41" y="162"/>
                </a:cxn>
                <a:cxn ang="0">
                  <a:pos x="23" y="144"/>
                </a:cxn>
                <a:cxn ang="0">
                  <a:pos x="12" y="126"/>
                </a:cxn>
                <a:cxn ang="0">
                  <a:pos x="6" y="108"/>
                </a:cxn>
                <a:cxn ang="0">
                  <a:pos x="0" y="84"/>
                </a:cxn>
                <a:cxn ang="0">
                  <a:pos x="6" y="66"/>
                </a:cxn>
                <a:cxn ang="0">
                  <a:pos x="12" y="42"/>
                </a:cxn>
                <a:cxn ang="0">
                  <a:pos x="23" y="24"/>
                </a:cxn>
                <a:cxn ang="0">
                  <a:pos x="41" y="12"/>
                </a:cxn>
                <a:cxn ang="0">
                  <a:pos x="64" y="6"/>
                </a:cxn>
                <a:cxn ang="0">
                  <a:pos x="88" y="0"/>
                </a:cxn>
              </a:cxnLst>
              <a:rect l="0" t="0" r="r" b="b"/>
              <a:pathLst>
                <a:path w="187" h="486">
                  <a:moveTo>
                    <a:pt x="88" y="0"/>
                  </a:moveTo>
                  <a:lnTo>
                    <a:pt x="129" y="12"/>
                  </a:lnTo>
                  <a:lnTo>
                    <a:pt x="158" y="42"/>
                  </a:lnTo>
                  <a:lnTo>
                    <a:pt x="181" y="9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76" y="258"/>
                  </a:lnTo>
                  <a:lnTo>
                    <a:pt x="152" y="336"/>
                  </a:lnTo>
                  <a:lnTo>
                    <a:pt x="123" y="402"/>
                  </a:lnTo>
                  <a:lnTo>
                    <a:pt x="88" y="450"/>
                  </a:lnTo>
                  <a:lnTo>
                    <a:pt x="58" y="474"/>
                  </a:lnTo>
                  <a:lnTo>
                    <a:pt x="41" y="486"/>
                  </a:lnTo>
                  <a:lnTo>
                    <a:pt x="35" y="486"/>
                  </a:lnTo>
                  <a:lnTo>
                    <a:pt x="29" y="480"/>
                  </a:lnTo>
                  <a:lnTo>
                    <a:pt x="29" y="468"/>
                  </a:lnTo>
                  <a:lnTo>
                    <a:pt x="29" y="468"/>
                  </a:lnTo>
                  <a:lnTo>
                    <a:pt x="29" y="462"/>
                  </a:lnTo>
                  <a:lnTo>
                    <a:pt x="29" y="456"/>
                  </a:lnTo>
                  <a:lnTo>
                    <a:pt x="35" y="450"/>
                  </a:lnTo>
                  <a:lnTo>
                    <a:pt x="47" y="444"/>
                  </a:lnTo>
                  <a:lnTo>
                    <a:pt x="82" y="396"/>
                  </a:lnTo>
                  <a:lnTo>
                    <a:pt x="117" y="330"/>
                  </a:lnTo>
                  <a:lnTo>
                    <a:pt x="140" y="258"/>
                  </a:lnTo>
                  <a:lnTo>
                    <a:pt x="152" y="168"/>
                  </a:lnTo>
                  <a:lnTo>
                    <a:pt x="152" y="156"/>
                  </a:lnTo>
                  <a:lnTo>
                    <a:pt x="152" y="150"/>
                  </a:lnTo>
                  <a:lnTo>
                    <a:pt x="152" y="144"/>
                  </a:lnTo>
                  <a:lnTo>
                    <a:pt x="152" y="144"/>
                  </a:lnTo>
                  <a:lnTo>
                    <a:pt x="146" y="144"/>
                  </a:lnTo>
                  <a:lnTo>
                    <a:pt x="146" y="150"/>
                  </a:lnTo>
                  <a:lnTo>
                    <a:pt x="140" y="150"/>
                  </a:lnTo>
                  <a:lnTo>
                    <a:pt x="123" y="162"/>
                  </a:lnTo>
                  <a:lnTo>
                    <a:pt x="105" y="168"/>
                  </a:lnTo>
                  <a:lnTo>
                    <a:pt x="88" y="174"/>
                  </a:lnTo>
                  <a:lnTo>
                    <a:pt x="64" y="168"/>
                  </a:lnTo>
                  <a:lnTo>
                    <a:pt x="41" y="162"/>
                  </a:lnTo>
                  <a:lnTo>
                    <a:pt x="23" y="144"/>
                  </a:lnTo>
                  <a:lnTo>
                    <a:pt x="12" y="126"/>
                  </a:lnTo>
                  <a:lnTo>
                    <a:pt x="6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12" y="42"/>
                  </a:lnTo>
                  <a:lnTo>
                    <a:pt x="23" y="24"/>
                  </a:lnTo>
                  <a:lnTo>
                    <a:pt x="41" y="12"/>
                  </a:lnTo>
                  <a:lnTo>
                    <a:pt x="64" y="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18851" y="1230"/>
              <a:ext cx="844" cy="1164"/>
            </a:xfrm>
            <a:custGeom>
              <a:avLst/>
              <a:gdLst/>
              <a:ahLst/>
              <a:cxnLst>
                <a:cxn ang="0">
                  <a:pos x="504" y="96"/>
                </a:cxn>
                <a:cxn ang="0">
                  <a:pos x="422" y="294"/>
                </a:cxn>
                <a:cxn ang="0">
                  <a:pos x="510" y="456"/>
                </a:cxn>
                <a:cxn ang="0">
                  <a:pos x="656" y="534"/>
                </a:cxn>
                <a:cxn ang="0">
                  <a:pos x="703" y="228"/>
                </a:cxn>
                <a:cxn ang="0">
                  <a:pos x="668" y="54"/>
                </a:cxn>
                <a:cxn ang="0">
                  <a:pos x="621" y="0"/>
                </a:cxn>
                <a:cxn ang="0">
                  <a:pos x="750" y="84"/>
                </a:cxn>
                <a:cxn ang="0">
                  <a:pos x="791" y="246"/>
                </a:cxn>
                <a:cxn ang="0">
                  <a:pos x="797" y="348"/>
                </a:cxn>
                <a:cxn ang="0">
                  <a:pos x="762" y="564"/>
                </a:cxn>
                <a:cxn ang="0">
                  <a:pos x="838" y="582"/>
                </a:cxn>
                <a:cxn ang="0">
                  <a:pos x="844" y="606"/>
                </a:cxn>
                <a:cxn ang="0">
                  <a:pos x="832" y="612"/>
                </a:cxn>
                <a:cxn ang="0">
                  <a:pos x="785" y="606"/>
                </a:cxn>
                <a:cxn ang="0">
                  <a:pos x="709" y="750"/>
                </a:cxn>
                <a:cxn ang="0">
                  <a:pos x="504" y="1086"/>
                </a:cxn>
                <a:cxn ang="0">
                  <a:pos x="287" y="1158"/>
                </a:cxn>
                <a:cxn ang="0">
                  <a:pos x="159" y="1092"/>
                </a:cxn>
                <a:cxn ang="0">
                  <a:pos x="129" y="906"/>
                </a:cxn>
                <a:cxn ang="0">
                  <a:pos x="164" y="756"/>
                </a:cxn>
                <a:cxn ang="0">
                  <a:pos x="200" y="618"/>
                </a:cxn>
                <a:cxn ang="0">
                  <a:pos x="211" y="510"/>
                </a:cxn>
                <a:cxn ang="0">
                  <a:pos x="188" y="468"/>
                </a:cxn>
                <a:cxn ang="0">
                  <a:pos x="123" y="474"/>
                </a:cxn>
                <a:cxn ang="0">
                  <a:pos x="47" y="654"/>
                </a:cxn>
                <a:cxn ang="0">
                  <a:pos x="30" y="690"/>
                </a:cxn>
                <a:cxn ang="0">
                  <a:pos x="12" y="690"/>
                </a:cxn>
                <a:cxn ang="0">
                  <a:pos x="0" y="684"/>
                </a:cxn>
                <a:cxn ang="0">
                  <a:pos x="12" y="618"/>
                </a:cxn>
                <a:cxn ang="0">
                  <a:pos x="65" y="492"/>
                </a:cxn>
                <a:cxn ang="0">
                  <a:pos x="164" y="426"/>
                </a:cxn>
                <a:cxn ang="0">
                  <a:pos x="299" y="510"/>
                </a:cxn>
                <a:cxn ang="0">
                  <a:pos x="305" y="630"/>
                </a:cxn>
                <a:cxn ang="0">
                  <a:pos x="258" y="804"/>
                </a:cxn>
                <a:cxn ang="0">
                  <a:pos x="223" y="996"/>
                </a:cxn>
                <a:cxn ang="0">
                  <a:pos x="252" y="1092"/>
                </a:cxn>
                <a:cxn ang="0">
                  <a:pos x="399" y="1110"/>
                </a:cxn>
                <a:cxn ang="0">
                  <a:pos x="516" y="960"/>
                </a:cxn>
                <a:cxn ang="0">
                  <a:pos x="615" y="702"/>
                </a:cxn>
                <a:cxn ang="0">
                  <a:pos x="527" y="516"/>
                </a:cxn>
                <a:cxn ang="0">
                  <a:pos x="399" y="366"/>
                </a:cxn>
                <a:cxn ang="0">
                  <a:pos x="428" y="138"/>
                </a:cxn>
                <a:cxn ang="0">
                  <a:pos x="621" y="0"/>
                </a:cxn>
              </a:cxnLst>
              <a:rect l="0" t="0" r="r" b="b"/>
              <a:pathLst>
                <a:path w="844" h="1164">
                  <a:moveTo>
                    <a:pt x="621" y="36"/>
                  </a:moveTo>
                  <a:lnTo>
                    <a:pt x="557" y="54"/>
                  </a:lnTo>
                  <a:lnTo>
                    <a:pt x="504" y="96"/>
                  </a:lnTo>
                  <a:lnTo>
                    <a:pt x="463" y="156"/>
                  </a:lnTo>
                  <a:lnTo>
                    <a:pt x="434" y="228"/>
                  </a:lnTo>
                  <a:lnTo>
                    <a:pt x="422" y="294"/>
                  </a:lnTo>
                  <a:lnTo>
                    <a:pt x="434" y="360"/>
                  </a:lnTo>
                  <a:lnTo>
                    <a:pt x="469" y="414"/>
                  </a:lnTo>
                  <a:lnTo>
                    <a:pt x="510" y="456"/>
                  </a:lnTo>
                  <a:lnTo>
                    <a:pt x="563" y="492"/>
                  </a:lnTo>
                  <a:lnTo>
                    <a:pt x="609" y="516"/>
                  </a:lnTo>
                  <a:lnTo>
                    <a:pt x="656" y="534"/>
                  </a:lnTo>
                  <a:lnTo>
                    <a:pt x="674" y="438"/>
                  </a:lnTo>
                  <a:lnTo>
                    <a:pt x="697" y="330"/>
                  </a:lnTo>
                  <a:lnTo>
                    <a:pt x="703" y="228"/>
                  </a:lnTo>
                  <a:lnTo>
                    <a:pt x="697" y="144"/>
                  </a:lnTo>
                  <a:lnTo>
                    <a:pt x="685" y="84"/>
                  </a:lnTo>
                  <a:lnTo>
                    <a:pt x="668" y="54"/>
                  </a:lnTo>
                  <a:lnTo>
                    <a:pt x="644" y="36"/>
                  </a:lnTo>
                  <a:lnTo>
                    <a:pt x="621" y="36"/>
                  </a:lnTo>
                  <a:close/>
                  <a:moveTo>
                    <a:pt x="621" y="0"/>
                  </a:moveTo>
                  <a:lnTo>
                    <a:pt x="674" y="12"/>
                  </a:lnTo>
                  <a:lnTo>
                    <a:pt x="715" y="42"/>
                  </a:lnTo>
                  <a:lnTo>
                    <a:pt x="750" y="84"/>
                  </a:lnTo>
                  <a:lnTo>
                    <a:pt x="773" y="138"/>
                  </a:lnTo>
                  <a:lnTo>
                    <a:pt x="785" y="192"/>
                  </a:lnTo>
                  <a:lnTo>
                    <a:pt x="791" y="246"/>
                  </a:lnTo>
                  <a:lnTo>
                    <a:pt x="797" y="288"/>
                  </a:lnTo>
                  <a:lnTo>
                    <a:pt x="797" y="318"/>
                  </a:lnTo>
                  <a:lnTo>
                    <a:pt x="797" y="348"/>
                  </a:lnTo>
                  <a:lnTo>
                    <a:pt x="791" y="402"/>
                  </a:lnTo>
                  <a:lnTo>
                    <a:pt x="785" y="474"/>
                  </a:lnTo>
                  <a:lnTo>
                    <a:pt x="762" y="564"/>
                  </a:lnTo>
                  <a:lnTo>
                    <a:pt x="814" y="576"/>
                  </a:lnTo>
                  <a:lnTo>
                    <a:pt x="826" y="576"/>
                  </a:lnTo>
                  <a:lnTo>
                    <a:pt x="838" y="582"/>
                  </a:lnTo>
                  <a:lnTo>
                    <a:pt x="844" y="588"/>
                  </a:lnTo>
                  <a:lnTo>
                    <a:pt x="844" y="594"/>
                  </a:lnTo>
                  <a:lnTo>
                    <a:pt x="844" y="606"/>
                  </a:lnTo>
                  <a:lnTo>
                    <a:pt x="838" y="612"/>
                  </a:lnTo>
                  <a:lnTo>
                    <a:pt x="832" y="612"/>
                  </a:lnTo>
                  <a:lnTo>
                    <a:pt x="832" y="612"/>
                  </a:lnTo>
                  <a:lnTo>
                    <a:pt x="820" y="612"/>
                  </a:lnTo>
                  <a:lnTo>
                    <a:pt x="803" y="612"/>
                  </a:lnTo>
                  <a:lnTo>
                    <a:pt x="785" y="606"/>
                  </a:lnTo>
                  <a:lnTo>
                    <a:pt x="767" y="600"/>
                  </a:lnTo>
                  <a:lnTo>
                    <a:pt x="756" y="600"/>
                  </a:lnTo>
                  <a:lnTo>
                    <a:pt x="709" y="750"/>
                  </a:lnTo>
                  <a:lnTo>
                    <a:pt x="650" y="882"/>
                  </a:lnTo>
                  <a:lnTo>
                    <a:pt x="580" y="996"/>
                  </a:lnTo>
                  <a:lnTo>
                    <a:pt x="504" y="1086"/>
                  </a:lnTo>
                  <a:lnTo>
                    <a:pt x="422" y="1140"/>
                  </a:lnTo>
                  <a:lnTo>
                    <a:pt x="340" y="1164"/>
                  </a:lnTo>
                  <a:lnTo>
                    <a:pt x="287" y="1158"/>
                  </a:lnTo>
                  <a:lnTo>
                    <a:pt x="235" y="1146"/>
                  </a:lnTo>
                  <a:lnTo>
                    <a:pt x="194" y="1128"/>
                  </a:lnTo>
                  <a:lnTo>
                    <a:pt x="159" y="1092"/>
                  </a:lnTo>
                  <a:lnTo>
                    <a:pt x="129" y="1044"/>
                  </a:lnTo>
                  <a:lnTo>
                    <a:pt x="123" y="978"/>
                  </a:lnTo>
                  <a:lnTo>
                    <a:pt x="129" y="906"/>
                  </a:lnTo>
                  <a:lnTo>
                    <a:pt x="147" y="840"/>
                  </a:lnTo>
                  <a:lnTo>
                    <a:pt x="153" y="798"/>
                  </a:lnTo>
                  <a:lnTo>
                    <a:pt x="164" y="756"/>
                  </a:lnTo>
                  <a:lnTo>
                    <a:pt x="176" y="720"/>
                  </a:lnTo>
                  <a:lnTo>
                    <a:pt x="188" y="672"/>
                  </a:lnTo>
                  <a:lnTo>
                    <a:pt x="200" y="618"/>
                  </a:lnTo>
                  <a:lnTo>
                    <a:pt x="205" y="570"/>
                  </a:lnTo>
                  <a:lnTo>
                    <a:pt x="211" y="534"/>
                  </a:lnTo>
                  <a:lnTo>
                    <a:pt x="211" y="510"/>
                  </a:lnTo>
                  <a:lnTo>
                    <a:pt x="205" y="492"/>
                  </a:lnTo>
                  <a:lnTo>
                    <a:pt x="194" y="474"/>
                  </a:lnTo>
                  <a:lnTo>
                    <a:pt x="188" y="468"/>
                  </a:lnTo>
                  <a:lnTo>
                    <a:pt x="176" y="462"/>
                  </a:lnTo>
                  <a:lnTo>
                    <a:pt x="159" y="462"/>
                  </a:lnTo>
                  <a:lnTo>
                    <a:pt x="123" y="474"/>
                  </a:lnTo>
                  <a:lnTo>
                    <a:pt x="94" y="516"/>
                  </a:lnTo>
                  <a:lnTo>
                    <a:pt x="65" y="576"/>
                  </a:lnTo>
                  <a:lnTo>
                    <a:pt x="47" y="654"/>
                  </a:lnTo>
                  <a:lnTo>
                    <a:pt x="41" y="672"/>
                  </a:lnTo>
                  <a:lnTo>
                    <a:pt x="36" y="684"/>
                  </a:lnTo>
                  <a:lnTo>
                    <a:pt x="30" y="690"/>
                  </a:lnTo>
                  <a:lnTo>
                    <a:pt x="24" y="690"/>
                  </a:lnTo>
                  <a:lnTo>
                    <a:pt x="18" y="690"/>
                  </a:lnTo>
                  <a:lnTo>
                    <a:pt x="12" y="690"/>
                  </a:lnTo>
                  <a:lnTo>
                    <a:pt x="12" y="690"/>
                  </a:lnTo>
                  <a:lnTo>
                    <a:pt x="6" y="690"/>
                  </a:lnTo>
                  <a:lnTo>
                    <a:pt x="0" y="684"/>
                  </a:lnTo>
                  <a:lnTo>
                    <a:pt x="0" y="678"/>
                  </a:lnTo>
                  <a:lnTo>
                    <a:pt x="0" y="660"/>
                  </a:lnTo>
                  <a:lnTo>
                    <a:pt x="12" y="618"/>
                  </a:lnTo>
                  <a:lnTo>
                    <a:pt x="30" y="564"/>
                  </a:lnTo>
                  <a:lnTo>
                    <a:pt x="47" y="516"/>
                  </a:lnTo>
                  <a:lnTo>
                    <a:pt x="65" y="492"/>
                  </a:lnTo>
                  <a:lnTo>
                    <a:pt x="82" y="462"/>
                  </a:lnTo>
                  <a:lnTo>
                    <a:pt x="118" y="438"/>
                  </a:lnTo>
                  <a:lnTo>
                    <a:pt x="164" y="426"/>
                  </a:lnTo>
                  <a:lnTo>
                    <a:pt x="217" y="438"/>
                  </a:lnTo>
                  <a:lnTo>
                    <a:pt x="264" y="462"/>
                  </a:lnTo>
                  <a:lnTo>
                    <a:pt x="299" y="510"/>
                  </a:lnTo>
                  <a:lnTo>
                    <a:pt x="311" y="576"/>
                  </a:lnTo>
                  <a:lnTo>
                    <a:pt x="305" y="600"/>
                  </a:lnTo>
                  <a:lnTo>
                    <a:pt x="305" y="630"/>
                  </a:lnTo>
                  <a:lnTo>
                    <a:pt x="293" y="660"/>
                  </a:lnTo>
                  <a:lnTo>
                    <a:pt x="276" y="738"/>
                  </a:lnTo>
                  <a:lnTo>
                    <a:pt x="258" y="804"/>
                  </a:lnTo>
                  <a:lnTo>
                    <a:pt x="246" y="864"/>
                  </a:lnTo>
                  <a:lnTo>
                    <a:pt x="235" y="930"/>
                  </a:lnTo>
                  <a:lnTo>
                    <a:pt x="223" y="996"/>
                  </a:lnTo>
                  <a:lnTo>
                    <a:pt x="229" y="1026"/>
                  </a:lnTo>
                  <a:lnTo>
                    <a:pt x="235" y="1062"/>
                  </a:lnTo>
                  <a:lnTo>
                    <a:pt x="252" y="1092"/>
                  </a:lnTo>
                  <a:lnTo>
                    <a:pt x="287" y="1116"/>
                  </a:lnTo>
                  <a:lnTo>
                    <a:pt x="340" y="1128"/>
                  </a:lnTo>
                  <a:lnTo>
                    <a:pt x="399" y="1110"/>
                  </a:lnTo>
                  <a:lnTo>
                    <a:pt x="445" y="1068"/>
                  </a:lnTo>
                  <a:lnTo>
                    <a:pt x="486" y="1014"/>
                  </a:lnTo>
                  <a:lnTo>
                    <a:pt x="516" y="960"/>
                  </a:lnTo>
                  <a:lnTo>
                    <a:pt x="533" y="918"/>
                  </a:lnTo>
                  <a:lnTo>
                    <a:pt x="580" y="810"/>
                  </a:lnTo>
                  <a:lnTo>
                    <a:pt x="615" y="702"/>
                  </a:lnTo>
                  <a:lnTo>
                    <a:pt x="644" y="570"/>
                  </a:lnTo>
                  <a:lnTo>
                    <a:pt x="586" y="546"/>
                  </a:lnTo>
                  <a:lnTo>
                    <a:pt x="527" y="516"/>
                  </a:lnTo>
                  <a:lnTo>
                    <a:pt x="475" y="480"/>
                  </a:lnTo>
                  <a:lnTo>
                    <a:pt x="428" y="426"/>
                  </a:lnTo>
                  <a:lnTo>
                    <a:pt x="399" y="366"/>
                  </a:lnTo>
                  <a:lnTo>
                    <a:pt x="387" y="294"/>
                  </a:lnTo>
                  <a:lnTo>
                    <a:pt x="399" y="216"/>
                  </a:lnTo>
                  <a:lnTo>
                    <a:pt x="428" y="138"/>
                  </a:lnTo>
                  <a:lnTo>
                    <a:pt x="481" y="66"/>
                  </a:lnTo>
                  <a:lnTo>
                    <a:pt x="545" y="18"/>
                  </a:lnTo>
                  <a:lnTo>
                    <a:pt x="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19835" y="1152"/>
              <a:ext cx="369" cy="1626"/>
            </a:xfrm>
            <a:custGeom>
              <a:avLst/>
              <a:gdLst/>
              <a:ahLst/>
              <a:cxnLst>
                <a:cxn ang="0">
                  <a:pos x="369" y="816"/>
                </a:cxn>
                <a:cxn ang="0">
                  <a:pos x="369" y="816"/>
                </a:cxn>
                <a:cxn ang="0">
                  <a:pos x="369" y="816"/>
                </a:cxn>
                <a:cxn ang="0">
                  <a:pos x="18" y="0"/>
                </a:cxn>
                <a:cxn ang="0">
                  <a:pos x="29" y="12"/>
                </a:cxn>
                <a:cxn ang="0">
                  <a:pos x="64" y="36"/>
                </a:cxn>
                <a:cxn ang="0">
                  <a:pos x="111" y="84"/>
                </a:cxn>
                <a:cxn ang="0">
                  <a:pos x="158" y="144"/>
                </a:cxn>
                <a:cxn ang="0">
                  <a:pos x="211" y="216"/>
                </a:cxn>
                <a:cxn ang="0">
                  <a:pos x="264" y="312"/>
                </a:cxn>
                <a:cxn ang="0">
                  <a:pos x="316" y="450"/>
                </a:cxn>
                <a:cxn ang="0">
                  <a:pos x="345" y="582"/>
                </a:cxn>
                <a:cxn ang="0">
                  <a:pos x="363" y="708"/>
                </a:cxn>
                <a:cxn ang="0">
                  <a:pos x="369" y="816"/>
                </a:cxn>
                <a:cxn ang="0">
                  <a:pos x="357" y="966"/>
                </a:cxn>
                <a:cxn ang="0">
                  <a:pos x="328" y="1134"/>
                </a:cxn>
                <a:cxn ang="0">
                  <a:pos x="269" y="1314"/>
                </a:cxn>
                <a:cxn ang="0">
                  <a:pos x="217" y="1404"/>
                </a:cxn>
                <a:cxn ang="0">
                  <a:pos x="164" y="1488"/>
                </a:cxn>
                <a:cxn ang="0">
                  <a:pos x="111" y="1548"/>
                </a:cxn>
                <a:cxn ang="0">
                  <a:pos x="64" y="1590"/>
                </a:cxn>
                <a:cxn ang="0">
                  <a:pos x="35" y="1620"/>
                </a:cxn>
                <a:cxn ang="0">
                  <a:pos x="18" y="1626"/>
                </a:cxn>
                <a:cxn ang="0">
                  <a:pos x="6" y="1626"/>
                </a:cxn>
                <a:cxn ang="0">
                  <a:pos x="0" y="1620"/>
                </a:cxn>
                <a:cxn ang="0">
                  <a:pos x="0" y="1614"/>
                </a:cxn>
                <a:cxn ang="0">
                  <a:pos x="0" y="1608"/>
                </a:cxn>
                <a:cxn ang="0">
                  <a:pos x="0" y="1608"/>
                </a:cxn>
                <a:cxn ang="0">
                  <a:pos x="0" y="1602"/>
                </a:cxn>
                <a:cxn ang="0">
                  <a:pos x="12" y="1596"/>
                </a:cxn>
                <a:cxn ang="0">
                  <a:pos x="18" y="1584"/>
                </a:cxn>
                <a:cxn ang="0">
                  <a:pos x="105" y="1476"/>
                </a:cxn>
                <a:cxn ang="0">
                  <a:pos x="176" y="1356"/>
                </a:cxn>
                <a:cxn ang="0">
                  <a:pos x="223" y="1230"/>
                </a:cxn>
                <a:cxn ang="0">
                  <a:pos x="252" y="1092"/>
                </a:cxn>
                <a:cxn ang="0">
                  <a:pos x="269" y="954"/>
                </a:cxn>
                <a:cxn ang="0">
                  <a:pos x="275" y="816"/>
                </a:cxn>
                <a:cxn ang="0">
                  <a:pos x="264" y="624"/>
                </a:cxn>
                <a:cxn ang="0">
                  <a:pos x="234" y="450"/>
                </a:cxn>
                <a:cxn ang="0">
                  <a:pos x="182" y="294"/>
                </a:cxn>
                <a:cxn ang="0">
                  <a:pos x="111" y="162"/>
                </a:cxn>
                <a:cxn ang="0">
                  <a:pos x="29" y="54"/>
                </a:cxn>
                <a:cxn ang="0">
                  <a:pos x="18" y="42"/>
                </a:cxn>
                <a:cxn ang="0">
                  <a:pos x="6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8" y="0"/>
                </a:cxn>
              </a:cxnLst>
              <a:rect l="0" t="0" r="r" b="b"/>
              <a:pathLst>
                <a:path w="369" h="1626">
                  <a:moveTo>
                    <a:pt x="369" y="816"/>
                  </a:moveTo>
                  <a:lnTo>
                    <a:pt x="369" y="816"/>
                  </a:lnTo>
                  <a:lnTo>
                    <a:pt x="369" y="816"/>
                  </a:lnTo>
                  <a:close/>
                  <a:moveTo>
                    <a:pt x="18" y="0"/>
                  </a:moveTo>
                  <a:lnTo>
                    <a:pt x="29" y="12"/>
                  </a:lnTo>
                  <a:lnTo>
                    <a:pt x="64" y="36"/>
                  </a:lnTo>
                  <a:lnTo>
                    <a:pt x="111" y="84"/>
                  </a:lnTo>
                  <a:lnTo>
                    <a:pt x="158" y="144"/>
                  </a:lnTo>
                  <a:lnTo>
                    <a:pt x="211" y="216"/>
                  </a:lnTo>
                  <a:lnTo>
                    <a:pt x="264" y="312"/>
                  </a:lnTo>
                  <a:lnTo>
                    <a:pt x="316" y="450"/>
                  </a:lnTo>
                  <a:lnTo>
                    <a:pt x="345" y="582"/>
                  </a:lnTo>
                  <a:lnTo>
                    <a:pt x="363" y="708"/>
                  </a:lnTo>
                  <a:lnTo>
                    <a:pt x="369" y="816"/>
                  </a:lnTo>
                  <a:lnTo>
                    <a:pt x="357" y="966"/>
                  </a:lnTo>
                  <a:lnTo>
                    <a:pt x="328" y="1134"/>
                  </a:lnTo>
                  <a:lnTo>
                    <a:pt x="269" y="1314"/>
                  </a:lnTo>
                  <a:lnTo>
                    <a:pt x="217" y="1404"/>
                  </a:lnTo>
                  <a:lnTo>
                    <a:pt x="164" y="1488"/>
                  </a:lnTo>
                  <a:lnTo>
                    <a:pt x="111" y="1548"/>
                  </a:lnTo>
                  <a:lnTo>
                    <a:pt x="64" y="1590"/>
                  </a:lnTo>
                  <a:lnTo>
                    <a:pt x="35" y="1620"/>
                  </a:lnTo>
                  <a:lnTo>
                    <a:pt x="18" y="1626"/>
                  </a:lnTo>
                  <a:lnTo>
                    <a:pt x="6" y="1626"/>
                  </a:lnTo>
                  <a:lnTo>
                    <a:pt x="0" y="1620"/>
                  </a:lnTo>
                  <a:lnTo>
                    <a:pt x="0" y="1614"/>
                  </a:lnTo>
                  <a:lnTo>
                    <a:pt x="0" y="1608"/>
                  </a:lnTo>
                  <a:lnTo>
                    <a:pt x="0" y="1608"/>
                  </a:lnTo>
                  <a:lnTo>
                    <a:pt x="0" y="1602"/>
                  </a:lnTo>
                  <a:lnTo>
                    <a:pt x="12" y="1596"/>
                  </a:lnTo>
                  <a:lnTo>
                    <a:pt x="18" y="1584"/>
                  </a:lnTo>
                  <a:lnTo>
                    <a:pt x="105" y="1476"/>
                  </a:lnTo>
                  <a:lnTo>
                    <a:pt x="176" y="1356"/>
                  </a:lnTo>
                  <a:lnTo>
                    <a:pt x="223" y="1230"/>
                  </a:lnTo>
                  <a:lnTo>
                    <a:pt x="252" y="1092"/>
                  </a:lnTo>
                  <a:lnTo>
                    <a:pt x="269" y="954"/>
                  </a:lnTo>
                  <a:lnTo>
                    <a:pt x="275" y="816"/>
                  </a:lnTo>
                  <a:lnTo>
                    <a:pt x="264" y="624"/>
                  </a:lnTo>
                  <a:lnTo>
                    <a:pt x="234" y="450"/>
                  </a:lnTo>
                  <a:lnTo>
                    <a:pt x="182" y="294"/>
                  </a:lnTo>
                  <a:lnTo>
                    <a:pt x="111" y="162"/>
                  </a:lnTo>
                  <a:lnTo>
                    <a:pt x="29" y="54"/>
                  </a:lnTo>
                  <a:lnTo>
                    <a:pt x="18" y="42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143000" y="30480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Homotopy</a:t>
            </a:r>
            <a:r>
              <a:rPr lang="en-US" sz="2800" dirty="0" smtClean="0">
                <a:solidFill>
                  <a:srgbClr val="0000FF"/>
                </a:solidFill>
              </a:rPr>
              <a:t> invariance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43000" y="46482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45E02"/>
                </a:solidFill>
              </a:rPr>
              <a:t>If </a:t>
            </a:r>
            <a:r>
              <a:rPr lang="en-US" sz="2800" dirty="0" smtClean="0">
                <a:solidFill>
                  <a:srgbClr val="345E02"/>
                </a:solidFill>
                <a:sym typeface="Mathematica1"/>
              </a:rPr>
              <a:t> does NOT intersect </a:t>
            </a:r>
            <a:r>
              <a:rPr lang="en-US" sz="2800" dirty="0" smtClean="0">
                <a:solidFill>
                  <a:srgbClr val="345E02"/>
                </a:solidFill>
                <a:sym typeface="Mathematica5"/>
              </a:rPr>
              <a:t></a:t>
            </a:r>
            <a:r>
              <a:rPr lang="en-US" sz="2800" baseline="-25000" dirty="0" smtClean="0">
                <a:solidFill>
                  <a:srgbClr val="345E02"/>
                </a:solidFill>
                <a:sym typeface="Mathematica1"/>
              </a:rPr>
              <a:t> </a:t>
            </a:r>
            <a:r>
              <a:rPr lang="en-US" sz="2800" dirty="0" smtClean="0">
                <a:solidFill>
                  <a:srgbClr val="345E02"/>
                </a:solidFill>
              </a:rPr>
              <a:t>: </a:t>
            </a:r>
            <a:endParaRPr lang="en-US" sz="2800" dirty="0">
              <a:solidFill>
                <a:srgbClr val="345E02"/>
              </a:solidFill>
            </a:endParaRPr>
          </a:p>
        </p:txBody>
      </p:sp>
      <p:grpSp>
        <p:nvGrpSpPr>
          <p:cNvPr id="4" name="Group 10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810000" y="4724400"/>
            <a:ext cx="5122586" cy="762000"/>
            <a:chOff x="1540" y="2931"/>
            <a:chExt cx="14635" cy="2177"/>
          </a:xfrm>
          <a:solidFill>
            <a:srgbClr val="345E02"/>
          </a:solidFill>
        </p:grpSpPr>
        <p:sp>
          <p:nvSpPr>
            <p:cNvPr id="5222" name="Freeform 102"/>
            <p:cNvSpPr>
              <a:spLocks/>
            </p:cNvSpPr>
            <p:nvPr/>
          </p:nvSpPr>
          <p:spPr bwMode="auto">
            <a:xfrm>
              <a:off x="1540" y="3426"/>
              <a:ext cx="1137" cy="1080"/>
            </a:xfrm>
            <a:custGeom>
              <a:avLst/>
              <a:gdLst/>
              <a:ahLst/>
              <a:cxnLst>
                <a:cxn ang="0">
                  <a:pos x="1106" y="0"/>
                </a:cxn>
                <a:cxn ang="0">
                  <a:pos x="1132" y="9"/>
                </a:cxn>
                <a:cxn ang="0">
                  <a:pos x="1132" y="41"/>
                </a:cxn>
                <a:cxn ang="0">
                  <a:pos x="1097" y="344"/>
                </a:cxn>
                <a:cxn ang="0">
                  <a:pos x="1083" y="357"/>
                </a:cxn>
                <a:cxn ang="0">
                  <a:pos x="1061" y="344"/>
                </a:cxn>
                <a:cxn ang="0">
                  <a:pos x="1061" y="330"/>
                </a:cxn>
                <a:cxn ang="0">
                  <a:pos x="1065" y="277"/>
                </a:cxn>
                <a:cxn ang="0">
                  <a:pos x="1065" y="174"/>
                </a:cxn>
                <a:cxn ang="0">
                  <a:pos x="1012" y="76"/>
                </a:cxn>
                <a:cxn ang="0">
                  <a:pos x="837" y="49"/>
                </a:cxn>
                <a:cxn ang="0">
                  <a:pos x="560" y="58"/>
                </a:cxn>
                <a:cxn ang="0">
                  <a:pos x="434" y="513"/>
                </a:cxn>
                <a:cxn ang="0">
                  <a:pos x="703" y="496"/>
                </a:cxn>
                <a:cxn ang="0">
                  <a:pos x="788" y="362"/>
                </a:cxn>
                <a:cxn ang="0">
                  <a:pos x="797" y="330"/>
                </a:cxn>
                <a:cxn ang="0">
                  <a:pos x="819" y="330"/>
                </a:cxn>
                <a:cxn ang="0">
                  <a:pos x="828" y="344"/>
                </a:cxn>
                <a:cxn ang="0">
                  <a:pos x="828" y="353"/>
                </a:cxn>
                <a:cxn ang="0">
                  <a:pos x="739" y="714"/>
                </a:cxn>
                <a:cxn ang="0">
                  <a:pos x="725" y="745"/>
                </a:cxn>
                <a:cxn ang="0">
                  <a:pos x="707" y="750"/>
                </a:cxn>
                <a:cxn ang="0">
                  <a:pos x="694" y="732"/>
                </a:cxn>
                <a:cxn ang="0">
                  <a:pos x="698" y="714"/>
                </a:cxn>
                <a:cxn ang="0">
                  <a:pos x="712" y="634"/>
                </a:cxn>
                <a:cxn ang="0">
                  <a:pos x="676" y="576"/>
                </a:cxn>
                <a:cxn ang="0">
                  <a:pos x="426" y="562"/>
                </a:cxn>
                <a:cxn ang="0">
                  <a:pos x="323" y="973"/>
                </a:cxn>
                <a:cxn ang="0">
                  <a:pos x="318" y="995"/>
                </a:cxn>
                <a:cxn ang="0">
                  <a:pos x="327" y="1017"/>
                </a:cxn>
                <a:cxn ang="0">
                  <a:pos x="367" y="1026"/>
                </a:cxn>
                <a:cxn ang="0">
                  <a:pos x="452" y="1031"/>
                </a:cxn>
                <a:cxn ang="0">
                  <a:pos x="488" y="1031"/>
                </a:cxn>
                <a:cxn ang="0">
                  <a:pos x="497" y="1035"/>
                </a:cxn>
                <a:cxn ang="0">
                  <a:pos x="506" y="1049"/>
                </a:cxn>
                <a:cxn ang="0">
                  <a:pos x="497" y="1075"/>
                </a:cxn>
                <a:cxn ang="0">
                  <a:pos x="475" y="1080"/>
                </a:cxn>
                <a:cxn ang="0">
                  <a:pos x="287" y="1075"/>
                </a:cxn>
                <a:cxn ang="0">
                  <a:pos x="130" y="1075"/>
                </a:cxn>
                <a:cxn ang="0">
                  <a:pos x="23" y="1080"/>
                </a:cxn>
                <a:cxn ang="0">
                  <a:pos x="5" y="1075"/>
                </a:cxn>
                <a:cxn ang="0">
                  <a:pos x="0" y="1049"/>
                </a:cxn>
                <a:cxn ang="0">
                  <a:pos x="23" y="1031"/>
                </a:cxn>
                <a:cxn ang="0">
                  <a:pos x="108" y="1026"/>
                </a:cxn>
                <a:cxn ang="0">
                  <a:pos x="184" y="986"/>
                </a:cxn>
                <a:cxn ang="0">
                  <a:pos x="403" y="103"/>
                </a:cxn>
                <a:cxn ang="0">
                  <a:pos x="408" y="81"/>
                </a:cxn>
                <a:cxn ang="0">
                  <a:pos x="381" y="49"/>
                </a:cxn>
                <a:cxn ang="0">
                  <a:pos x="291" y="49"/>
                </a:cxn>
                <a:cxn ang="0">
                  <a:pos x="264" y="41"/>
                </a:cxn>
                <a:cxn ang="0">
                  <a:pos x="264" y="9"/>
                </a:cxn>
                <a:cxn ang="0">
                  <a:pos x="296" y="0"/>
                </a:cxn>
              </a:cxnLst>
              <a:rect l="0" t="0" r="r" b="b"/>
              <a:pathLst>
                <a:path w="1137" h="1080">
                  <a:moveTo>
                    <a:pt x="309" y="0"/>
                  </a:moveTo>
                  <a:lnTo>
                    <a:pt x="1092" y="0"/>
                  </a:lnTo>
                  <a:lnTo>
                    <a:pt x="1106" y="0"/>
                  </a:lnTo>
                  <a:lnTo>
                    <a:pt x="1119" y="0"/>
                  </a:lnTo>
                  <a:lnTo>
                    <a:pt x="1128" y="5"/>
                  </a:lnTo>
                  <a:lnTo>
                    <a:pt x="1132" y="9"/>
                  </a:lnTo>
                  <a:lnTo>
                    <a:pt x="1132" y="14"/>
                  </a:lnTo>
                  <a:lnTo>
                    <a:pt x="1137" y="27"/>
                  </a:lnTo>
                  <a:lnTo>
                    <a:pt x="1132" y="41"/>
                  </a:lnTo>
                  <a:lnTo>
                    <a:pt x="1106" y="317"/>
                  </a:lnTo>
                  <a:lnTo>
                    <a:pt x="1101" y="335"/>
                  </a:lnTo>
                  <a:lnTo>
                    <a:pt x="1097" y="344"/>
                  </a:lnTo>
                  <a:lnTo>
                    <a:pt x="1097" y="353"/>
                  </a:lnTo>
                  <a:lnTo>
                    <a:pt x="1088" y="357"/>
                  </a:lnTo>
                  <a:lnTo>
                    <a:pt x="1083" y="357"/>
                  </a:lnTo>
                  <a:lnTo>
                    <a:pt x="1070" y="357"/>
                  </a:lnTo>
                  <a:lnTo>
                    <a:pt x="1065" y="348"/>
                  </a:lnTo>
                  <a:lnTo>
                    <a:pt x="1061" y="344"/>
                  </a:lnTo>
                  <a:lnTo>
                    <a:pt x="1061" y="339"/>
                  </a:lnTo>
                  <a:lnTo>
                    <a:pt x="1061" y="335"/>
                  </a:lnTo>
                  <a:lnTo>
                    <a:pt x="1061" y="330"/>
                  </a:lnTo>
                  <a:lnTo>
                    <a:pt x="1061" y="322"/>
                  </a:lnTo>
                  <a:lnTo>
                    <a:pt x="1065" y="308"/>
                  </a:lnTo>
                  <a:lnTo>
                    <a:pt x="1065" y="277"/>
                  </a:lnTo>
                  <a:lnTo>
                    <a:pt x="1070" y="250"/>
                  </a:lnTo>
                  <a:lnTo>
                    <a:pt x="1070" y="223"/>
                  </a:lnTo>
                  <a:lnTo>
                    <a:pt x="1065" y="174"/>
                  </a:lnTo>
                  <a:lnTo>
                    <a:pt x="1056" y="134"/>
                  </a:lnTo>
                  <a:lnTo>
                    <a:pt x="1038" y="103"/>
                  </a:lnTo>
                  <a:lnTo>
                    <a:pt x="1012" y="76"/>
                  </a:lnTo>
                  <a:lnTo>
                    <a:pt x="967" y="63"/>
                  </a:lnTo>
                  <a:lnTo>
                    <a:pt x="909" y="49"/>
                  </a:lnTo>
                  <a:lnTo>
                    <a:pt x="837" y="49"/>
                  </a:lnTo>
                  <a:lnTo>
                    <a:pt x="627" y="49"/>
                  </a:lnTo>
                  <a:lnTo>
                    <a:pt x="582" y="49"/>
                  </a:lnTo>
                  <a:lnTo>
                    <a:pt x="560" y="58"/>
                  </a:lnTo>
                  <a:lnTo>
                    <a:pt x="551" y="76"/>
                  </a:lnTo>
                  <a:lnTo>
                    <a:pt x="537" y="112"/>
                  </a:lnTo>
                  <a:lnTo>
                    <a:pt x="434" y="513"/>
                  </a:lnTo>
                  <a:lnTo>
                    <a:pt x="582" y="513"/>
                  </a:lnTo>
                  <a:lnTo>
                    <a:pt x="654" y="509"/>
                  </a:lnTo>
                  <a:lnTo>
                    <a:pt x="703" y="496"/>
                  </a:lnTo>
                  <a:lnTo>
                    <a:pt x="739" y="469"/>
                  </a:lnTo>
                  <a:lnTo>
                    <a:pt x="766" y="424"/>
                  </a:lnTo>
                  <a:lnTo>
                    <a:pt x="788" y="362"/>
                  </a:lnTo>
                  <a:lnTo>
                    <a:pt x="792" y="348"/>
                  </a:lnTo>
                  <a:lnTo>
                    <a:pt x="797" y="339"/>
                  </a:lnTo>
                  <a:lnTo>
                    <a:pt x="797" y="330"/>
                  </a:lnTo>
                  <a:lnTo>
                    <a:pt x="806" y="330"/>
                  </a:lnTo>
                  <a:lnTo>
                    <a:pt x="815" y="326"/>
                  </a:lnTo>
                  <a:lnTo>
                    <a:pt x="819" y="330"/>
                  </a:lnTo>
                  <a:lnTo>
                    <a:pt x="824" y="335"/>
                  </a:lnTo>
                  <a:lnTo>
                    <a:pt x="828" y="339"/>
                  </a:lnTo>
                  <a:lnTo>
                    <a:pt x="828" y="344"/>
                  </a:lnTo>
                  <a:lnTo>
                    <a:pt x="828" y="344"/>
                  </a:lnTo>
                  <a:lnTo>
                    <a:pt x="828" y="348"/>
                  </a:lnTo>
                  <a:lnTo>
                    <a:pt x="828" y="353"/>
                  </a:lnTo>
                  <a:lnTo>
                    <a:pt x="828" y="357"/>
                  </a:lnTo>
                  <a:lnTo>
                    <a:pt x="824" y="371"/>
                  </a:lnTo>
                  <a:lnTo>
                    <a:pt x="739" y="714"/>
                  </a:lnTo>
                  <a:lnTo>
                    <a:pt x="734" y="732"/>
                  </a:lnTo>
                  <a:lnTo>
                    <a:pt x="730" y="741"/>
                  </a:lnTo>
                  <a:lnTo>
                    <a:pt x="725" y="745"/>
                  </a:lnTo>
                  <a:lnTo>
                    <a:pt x="721" y="750"/>
                  </a:lnTo>
                  <a:lnTo>
                    <a:pt x="716" y="750"/>
                  </a:lnTo>
                  <a:lnTo>
                    <a:pt x="707" y="750"/>
                  </a:lnTo>
                  <a:lnTo>
                    <a:pt x="703" y="745"/>
                  </a:lnTo>
                  <a:lnTo>
                    <a:pt x="698" y="736"/>
                  </a:lnTo>
                  <a:lnTo>
                    <a:pt x="694" y="732"/>
                  </a:lnTo>
                  <a:lnTo>
                    <a:pt x="694" y="728"/>
                  </a:lnTo>
                  <a:lnTo>
                    <a:pt x="698" y="719"/>
                  </a:lnTo>
                  <a:lnTo>
                    <a:pt x="698" y="714"/>
                  </a:lnTo>
                  <a:lnTo>
                    <a:pt x="707" y="674"/>
                  </a:lnTo>
                  <a:lnTo>
                    <a:pt x="712" y="647"/>
                  </a:lnTo>
                  <a:lnTo>
                    <a:pt x="712" y="634"/>
                  </a:lnTo>
                  <a:lnTo>
                    <a:pt x="712" y="612"/>
                  </a:lnTo>
                  <a:lnTo>
                    <a:pt x="698" y="589"/>
                  </a:lnTo>
                  <a:lnTo>
                    <a:pt x="676" y="576"/>
                  </a:lnTo>
                  <a:lnTo>
                    <a:pt x="640" y="567"/>
                  </a:lnTo>
                  <a:lnTo>
                    <a:pt x="578" y="562"/>
                  </a:lnTo>
                  <a:lnTo>
                    <a:pt x="426" y="562"/>
                  </a:lnTo>
                  <a:lnTo>
                    <a:pt x="426" y="562"/>
                  </a:lnTo>
                  <a:lnTo>
                    <a:pt x="323" y="959"/>
                  </a:lnTo>
                  <a:lnTo>
                    <a:pt x="323" y="973"/>
                  </a:lnTo>
                  <a:lnTo>
                    <a:pt x="318" y="986"/>
                  </a:lnTo>
                  <a:lnTo>
                    <a:pt x="318" y="991"/>
                  </a:lnTo>
                  <a:lnTo>
                    <a:pt x="318" y="995"/>
                  </a:lnTo>
                  <a:lnTo>
                    <a:pt x="318" y="1004"/>
                  </a:lnTo>
                  <a:lnTo>
                    <a:pt x="323" y="1013"/>
                  </a:lnTo>
                  <a:lnTo>
                    <a:pt x="327" y="1017"/>
                  </a:lnTo>
                  <a:lnTo>
                    <a:pt x="336" y="1022"/>
                  </a:lnTo>
                  <a:lnTo>
                    <a:pt x="349" y="1026"/>
                  </a:lnTo>
                  <a:lnTo>
                    <a:pt x="367" y="1026"/>
                  </a:lnTo>
                  <a:lnTo>
                    <a:pt x="399" y="1031"/>
                  </a:lnTo>
                  <a:lnTo>
                    <a:pt x="426" y="1031"/>
                  </a:lnTo>
                  <a:lnTo>
                    <a:pt x="452" y="1031"/>
                  </a:lnTo>
                  <a:lnTo>
                    <a:pt x="470" y="1031"/>
                  </a:lnTo>
                  <a:lnTo>
                    <a:pt x="484" y="1031"/>
                  </a:lnTo>
                  <a:lnTo>
                    <a:pt x="488" y="1031"/>
                  </a:lnTo>
                  <a:lnTo>
                    <a:pt x="493" y="1031"/>
                  </a:lnTo>
                  <a:lnTo>
                    <a:pt x="497" y="1031"/>
                  </a:lnTo>
                  <a:lnTo>
                    <a:pt x="497" y="1035"/>
                  </a:lnTo>
                  <a:lnTo>
                    <a:pt x="502" y="1035"/>
                  </a:lnTo>
                  <a:lnTo>
                    <a:pt x="506" y="1044"/>
                  </a:lnTo>
                  <a:lnTo>
                    <a:pt x="506" y="1049"/>
                  </a:lnTo>
                  <a:lnTo>
                    <a:pt x="506" y="1062"/>
                  </a:lnTo>
                  <a:lnTo>
                    <a:pt x="502" y="1071"/>
                  </a:lnTo>
                  <a:lnTo>
                    <a:pt x="497" y="1075"/>
                  </a:lnTo>
                  <a:lnTo>
                    <a:pt x="488" y="1080"/>
                  </a:lnTo>
                  <a:lnTo>
                    <a:pt x="479" y="1080"/>
                  </a:lnTo>
                  <a:lnTo>
                    <a:pt x="475" y="1080"/>
                  </a:lnTo>
                  <a:lnTo>
                    <a:pt x="421" y="1080"/>
                  </a:lnTo>
                  <a:lnTo>
                    <a:pt x="354" y="1075"/>
                  </a:lnTo>
                  <a:lnTo>
                    <a:pt x="287" y="1075"/>
                  </a:lnTo>
                  <a:lnTo>
                    <a:pt x="238" y="1075"/>
                  </a:lnTo>
                  <a:lnTo>
                    <a:pt x="188" y="1075"/>
                  </a:lnTo>
                  <a:lnTo>
                    <a:pt x="130" y="1075"/>
                  </a:lnTo>
                  <a:lnTo>
                    <a:pt x="72" y="1080"/>
                  </a:lnTo>
                  <a:lnTo>
                    <a:pt x="27" y="1080"/>
                  </a:lnTo>
                  <a:lnTo>
                    <a:pt x="23" y="1080"/>
                  </a:lnTo>
                  <a:lnTo>
                    <a:pt x="18" y="1080"/>
                  </a:lnTo>
                  <a:lnTo>
                    <a:pt x="9" y="1075"/>
                  </a:lnTo>
                  <a:lnTo>
                    <a:pt x="5" y="1075"/>
                  </a:lnTo>
                  <a:lnTo>
                    <a:pt x="0" y="1067"/>
                  </a:lnTo>
                  <a:lnTo>
                    <a:pt x="0" y="1062"/>
                  </a:lnTo>
                  <a:lnTo>
                    <a:pt x="0" y="1049"/>
                  </a:lnTo>
                  <a:lnTo>
                    <a:pt x="5" y="1040"/>
                  </a:lnTo>
                  <a:lnTo>
                    <a:pt x="14" y="1035"/>
                  </a:lnTo>
                  <a:lnTo>
                    <a:pt x="23" y="1031"/>
                  </a:lnTo>
                  <a:lnTo>
                    <a:pt x="32" y="1031"/>
                  </a:lnTo>
                  <a:lnTo>
                    <a:pt x="45" y="1031"/>
                  </a:lnTo>
                  <a:lnTo>
                    <a:pt x="108" y="1026"/>
                  </a:lnTo>
                  <a:lnTo>
                    <a:pt x="148" y="1022"/>
                  </a:lnTo>
                  <a:lnTo>
                    <a:pt x="170" y="1009"/>
                  </a:lnTo>
                  <a:lnTo>
                    <a:pt x="184" y="986"/>
                  </a:lnTo>
                  <a:lnTo>
                    <a:pt x="193" y="955"/>
                  </a:lnTo>
                  <a:lnTo>
                    <a:pt x="403" y="116"/>
                  </a:lnTo>
                  <a:lnTo>
                    <a:pt x="403" y="103"/>
                  </a:lnTo>
                  <a:lnTo>
                    <a:pt x="408" y="90"/>
                  </a:lnTo>
                  <a:lnTo>
                    <a:pt x="408" y="85"/>
                  </a:lnTo>
                  <a:lnTo>
                    <a:pt x="408" y="81"/>
                  </a:lnTo>
                  <a:lnTo>
                    <a:pt x="408" y="76"/>
                  </a:lnTo>
                  <a:lnTo>
                    <a:pt x="403" y="58"/>
                  </a:lnTo>
                  <a:lnTo>
                    <a:pt x="381" y="49"/>
                  </a:lnTo>
                  <a:lnTo>
                    <a:pt x="345" y="49"/>
                  </a:lnTo>
                  <a:lnTo>
                    <a:pt x="305" y="49"/>
                  </a:lnTo>
                  <a:lnTo>
                    <a:pt x="291" y="49"/>
                  </a:lnTo>
                  <a:lnTo>
                    <a:pt x="278" y="45"/>
                  </a:lnTo>
                  <a:lnTo>
                    <a:pt x="269" y="45"/>
                  </a:lnTo>
                  <a:lnTo>
                    <a:pt x="264" y="41"/>
                  </a:lnTo>
                  <a:lnTo>
                    <a:pt x="260" y="32"/>
                  </a:lnTo>
                  <a:lnTo>
                    <a:pt x="264" y="18"/>
                  </a:lnTo>
                  <a:lnTo>
                    <a:pt x="264" y="9"/>
                  </a:lnTo>
                  <a:lnTo>
                    <a:pt x="273" y="5"/>
                  </a:lnTo>
                  <a:lnTo>
                    <a:pt x="282" y="0"/>
                  </a:lnTo>
                  <a:lnTo>
                    <a:pt x="296" y="0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" name="Freeform 103"/>
            <p:cNvSpPr>
              <a:spLocks/>
            </p:cNvSpPr>
            <p:nvPr/>
          </p:nvSpPr>
          <p:spPr bwMode="auto">
            <a:xfrm>
              <a:off x="2892" y="3315"/>
              <a:ext cx="371" cy="1588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58" y="0"/>
                </a:cxn>
                <a:cxn ang="0">
                  <a:pos x="362" y="4"/>
                </a:cxn>
                <a:cxn ang="0">
                  <a:pos x="367" y="9"/>
                </a:cxn>
                <a:cxn ang="0">
                  <a:pos x="371" y="18"/>
                </a:cxn>
                <a:cxn ang="0">
                  <a:pos x="371" y="18"/>
                </a:cxn>
                <a:cxn ang="0">
                  <a:pos x="367" y="22"/>
                </a:cxn>
                <a:cxn ang="0">
                  <a:pos x="362" y="27"/>
                </a:cxn>
                <a:cxn ang="0">
                  <a:pos x="358" y="31"/>
                </a:cxn>
                <a:cxn ang="0">
                  <a:pos x="349" y="40"/>
                </a:cxn>
                <a:cxn ang="0">
                  <a:pos x="259" y="147"/>
                </a:cxn>
                <a:cxn ang="0">
                  <a:pos x="192" y="263"/>
                </a:cxn>
                <a:cxn ang="0">
                  <a:pos x="147" y="388"/>
                </a:cxn>
                <a:cxn ang="0">
                  <a:pos x="111" y="517"/>
                </a:cxn>
                <a:cxn ang="0">
                  <a:pos x="98" y="656"/>
                </a:cxn>
                <a:cxn ang="0">
                  <a:pos x="89" y="794"/>
                </a:cxn>
                <a:cxn ang="0">
                  <a:pos x="94" y="901"/>
                </a:cxn>
                <a:cxn ang="0">
                  <a:pos x="107" y="1012"/>
                </a:cxn>
                <a:cxn ang="0">
                  <a:pos x="125" y="1124"/>
                </a:cxn>
                <a:cxn ang="0">
                  <a:pos x="161" y="1236"/>
                </a:cxn>
                <a:cxn ang="0">
                  <a:pos x="205" y="1343"/>
                </a:cxn>
                <a:cxn ang="0">
                  <a:pos x="264" y="1445"/>
                </a:cxn>
                <a:cxn ang="0">
                  <a:pos x="340" y="1539"/>
                </a:cxn>
                <a:cxn ang="0">
                  <a:pos x="353" y="1548"/>
                </a:cxn>
                <a:cxn ang="0">
                  <a:pos x="362" y="1557"/>
                </a:cxn>
                <a:cxn ang="0">
                  <a:pos x="367" y="1566"/>
                </a:cxn>
                <a:cxn ang="0">
                  <a:pos x="367" y="1566"/>
                </a:cxn>
                <a:cxn ang="0">
                  <a:pos x="371" y="1570"/>
                </a:cxn>
                <a:cxn ang="0">
                  <a:pos x="371" y="1575"/>
                </a:cxn>
                <a:cxn ang="0">
                  <a:pos x="371" y="1575"/>
                </a:cxn>
                <a:cxn ang="0">
                  <a:pos x="367" y="1583"/>
                </a:cxn>
                <a:cxn ang="0">
                  <a:pos x="362" y="1588"/>
                </a:cxn>
                <a:cxn ang="0">
                  <a:pos x="353" y="1588"/>
                </a:cxn>
                <a:cxn ang="0">
                  <a:pos x="340" y="1583"/>
                </a:cxn>
                <a:cxn ang="0">
                  <a:pos x="313" y="1566"/>
                </a:cxn>
                <a:cxn ang="0">
                  <a:pos x="277" y="1534"/>
                </a:cxn>
                <a:cxn ang="0">
                  <a:pos x="237" y="1490"/>
                </a:cxn>
                <a:cxn ang="0">
                  <a:pos x="192" y="1436"/>
                </a:cxn>
                <a:cxn ang="0">
                  <a:pos x="147" y="1369"/>
                </a:cxn>
                <a:cxn ang="0">
                  <a:pos x="103" y="1289"/>
                </a:cxn>
                <a:cxn ang="0">
                  <a:pos x="49" y="1155"/>
                </a:cxn>
                <a:cxn ang="0">
                  <a:pos x="18" y="1021"/>
                </a:cxn>
                <a:cxn ang="0">
                  <a:pos x="4" y="897"/>
                </a:cxn>
                <a:cxn ang="0">
                  <a:pos x="0" y="794"/>
                </a:cxn>
                <a:cxn ang="0">
                  <a:pos x="4" y="687"/>
                </a:cxn>
                <a:cxn ang="0">
                  <a:pos x="18" y="566"/>
                </a:cxn>
                <a:cxn ang="0">
                  <a:pos x="49" y="441"/>
                </a:cxn>
                <a:cxn ang="0">
                  <a:pos x="98" y="308"/>
                </a:cxn>
                <a:cxn ang="0">
                  <a:pos x="143" y="227"/>
                </a:cxn>
                <a:cxn ang="0">
                  <a:pos x="188" y="160"/>
                </a:cxn>
                <a:cxn ang="0">
                  <a:pos x="232" y="102"/>
                </a:cxn>
                <a:cxn ang="0">
                  <a:pos x="277" y="58"/>
                </a:cxn>
                <a:cxn ang="0">
                  <a:pos x="313" y="27"/>
                </a:cxn>
                <a:cxn ang="0">
                  <a:pos x="340" y="4"/>
                </a:cxn>
                <a:cxn ang="0">
                  <a:pos x="353" y="0"/>
                </a:cxn>
              </a:cxnLst>
              <a:rect l="0" t="0" r="r" b="b"/>
              <a:pathLst>
                <a:path w="371" h="1588">
                  <a:moveTo>
                    <a:pt x="353" y="0"/>
                  </a:moveTo>
                  <a:lnTo>
                    <a:pt x="358" y="0"/>
                  </a:lnTo>
                  <a:lnTo>
                    <a:pt x="362" y="4"/>
                  </a:lnTo>
                  <a:lnTo>
                    <a:pt x="367" y="9"/>
                  </a:lnTo>
                  <a:lnTo>
                    <a:pt x="371" y="18"/>
                  </a:lnTo>
                  <a:lnTo>
                    <a:pt x="371" y="18"/>
                  </a:lnTo>
                  <a:lnTo>
                    <a:pt x="367" y="22"/>
                  </a:lnTo>
                  <a:lnTo>
                    <a:pt x="362" y="27"/>
                  </a:lnTo>
                  <a:lnTo>
                    <a:pt x="358" y="31"/>
                  </a:lnTo>
                  <a:lnTo>
                    <a:pt x="349" y="40"/>
                  </a:lnTo>
                  <a:lnTo>
                    <a:pt x="259" y="147"/>
                  </a:lnTo>
                  <a:lnTo>
                    <a:pt x="192" y="263"/>
                  </a:lnTo>
                  <a:lnTo>
                    <a:pt x="147" y="388"/>
                  </a:lnTo>
                  <a:lnTo>
                    <a:pt x="111" y="517"/>
                  </a:lnTo>
                  <a:lnTo>
                    <a:pt x="98" y="656"/>
                  </a:lnTo>
                  <a:lnTo>
                    <a:pt x="89" y="794"/>
                  </a:lnTo>
                  <a:lnTo>
                    <a:pt x="94" y="901"/>
                  </a:lnTo>
                  <a:lnTo>
                    <a:pt x="107" y="1012"/>
                  </a:lnTo>
                  <a:lnTo>
                    <a:pt x="125" y="1124"/>
                  </a:lnTo>
                  <a:lnTo>
                    <a:pt x="161" y="1236"/>
                  </a:lnTo>
                  <a:lnTo>
                    <a:pt x="205" y="1343"/>
                  </a:lnTo>
                  <a:lnTo>
                    <a:pt x="264" y="1445"/>
                  </a:lnTo>
                  <a:lnTo>
                    <a:pt x="340" y="1539"/>
                  </a:lnTo>
                  <a:lnTo>
                    <a:pt x="353" y="1548"/>
                  </a:lnTo>
                  <a:lnTo>
                    <a:pt x="362" y="1557"/>
                  </a:lnTo>
                  <a:lnTo>
                    <a:pt x="367" y="1566"/>
                  </a:lnTo>
                  <a:lnTo>
                    <a:pt x="367" y="1566"/>
                  </a:lnTo>
                  <a:lnTo>
                    <a:pt x="371" y="1570"/>
                  </a:lnTo>
                  <a:lnTo>
                    <a:pt x="371" y="1575"/>
                  </a:lnTo>
                  <a:lnTo>
                    <a:pt x="371" y="1575"/>
                  </a:lnTo>
                  <a:lnTo>
                    <a:pt x="367" y="1583"/>
                  </a:lnTo>
                  <a:lnTo>
                    <a:pt x="362" y="1588"/>
                  </a:lnTo>
                  <a:lnTo>
                    <a:pt x="353" y="1588"/>
                  </a:lnTo>
                  <a:lnTo>
                    <a:pt x="340" y="1583"/>
                  </a:lnTo>
                  <a:lnTo>
                    <a:pt x="313" y="1566"/>
                  </a:lnTo>
                  <a:lnTo>
                    <a:pt x="277" y="1534"/>
                  </a:lnTo>
                  <a:lnTo>
                    <a:pt x="237" y="1490"/>
                  </a:lnTo>
                  <a:lnTo>
                    <a:pt x="192" y="1436"/>
                  </a:lnTo>
                  <a:lnTo>
                    <a:pt x="147" y="1369"/>
                  </a:lnTo>
                  <a:lnTo>
                    <a:pt x="103" y="1289"/>
                  </a:lnTo>
                  <a:lnTo>
                    <a:pt x="49" y="1155"/>
                  </a:lnTo>
                  <a:lnTo>
                    <a:pt x="18" y="1021"/>
                  </a:lnTo>
                  <a:lnTo>
                    <a:pt x="4" y="897"/>
                  </a:lnTo>
                  <a:lnTo>
                    <a:pt x="0" y="794"/>
                  </a:lnTo>
                  <a:lnTo>
                    <a:pt x="4" y="687"/>
                  </a:lnTo>
                  <a:lnTo>
                    <a:pt x="18" y="566"/>
                  </a:lnTo>
                  <a:lnTo>
                    <a:pt x="49" y="441"/>
                  </a:lnTo>
                  <a:lnTo>
                    <a:pt x="98" y="308"/>
                  </a:lnTo>
                  <a:lnTo>
                    <a:pt x="143" y="227"/>
                  </a:lnTo>
                  <a:lnTo>
                    <a:pt x="188" y="160"/>
                  </a:lnTo>
                  <a:lnTo>
                    <a:pt x="232" y="102"/>
                  </a:lnTo>
                  <a:lnTo>
                    <a:pt x="277" y="58"/>
                  </a:lnTo>
                  <a:lnTo>
                    <a:pt x="313" y="27"/>
                  </a:lnTo>
                  <a:lnTo>
                    <a:pt x="340" y="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3469" y="3788"/>
              <a:ext cx="868" cy="1061"/>
            </a:xfrm>
            <a:custGeom>
              <a:avLst/>
              <a:gdLst/>
              <a:ahLst/>
              <a:cxnLst>
                <a:cxn ang="0">
                  <a:pos x="71" y="745"/>
                </a:cxn>
                <a:cxn ang="0">
                  <a:pos x="40" y="932"/>
                </a:cxn>
                <a:cxn ang="0">
                  <a:pos x="53" y="1003"/>
                </a:cxn>
                <a:cxn ang="0">
                  <a:pos x="156" y="1008"/>
                </a:cxn>
                <a:cxn ang="0">
                  <a:pos x="241" y="847"/>
                </a:cxn>
                <a:cxn ang="0">
                  <a:pos x="232" y="798"/>
                </a:cxn>
                <a:cxn ang="0">
                  <a:pos x="273" y="0"/>
                </a:cxn>
                <a:cxn ang="0">
                  <a:pos x="286" y="0"/>
                </a:cxn>
                <a:cxn ang="0">
                  <a:pos x="291" y="22"/>
                </a:cxn>
                <a:cxn ang="0">
                  <a:pos x="277" y="31"/>
                </a:cxn>
                <a:cxn ang="0">
                  <a:pos x="179" y="98"/>
                </a:cxn>
                <a:cxn ang="0">
                  <a:pos x="94" y="308"/>
                </a:cxn>
                <a:cxn ang="0">
                  <a:pos x="98" y="446"/>
                </a:cxn>
                <a:cxn ang="0">
                  <a:pos x="264" y="276"/>
                </a:cxn>
                <a:cxn ang="0">
                  <a:pos x="474" y="107"/>
                </a:cxn>
                <a:cxn ang="0">
                  <a:pos x="653" y="67"/>
                </a:cxn>
                <a:cxn ang="0">
                  <a:pos x="814" y="138"/>
                </a:cxn>
                <a:cxn ang="0">
                  <a:pos x="868" y="308"/>
                </a:cxn>
                <a:cxn ang="0">
                  <a:pos x="778" y="566"/>
                </a:cxn>
                <a:cxn ang="0">
                  <a:pos x="577" y="722"/>
                </a:cxn>
                <a:cxn ang="0">
                  <a:pos x="411" y="709"/>
                </a:cxn>
                <a:cxn ang="0">
                  <a:pos x="358" y="602"/>
                </a:cxn>
                <a:cxn ang="0">
                  <a:pos x="358" y="566"/>
                </a:cxn>
                <a:cxn ang="0">
                  <a:pos x="376" y="539"/>
                </a:cxn>
                <a:cxn ang="0">
                  <a:pos x="411" y="531"/>
                </a:cxn>
                <a:cxn ang="0">
                  <a:pos x="429" y="548"/>
                </a:cxn>
                <a:cxn ang="0">
                  <a:pos x="429" y="562"/>
                </a:cxn>
                <a:cxn ang="0">
                  <a:pos x="425" y="580"/>
                </a:cxn>
                <a:cxn ang="0">
                  <a:pos x="398" y="597"/>
                </a:cxn>
                <a:cxn ang="0">
                  <a:pos x="447" y="687"/>
                </a:cxn>
                <a:cxn ang="0">
                  <a:pos x="532" y="696"/>
                </a:cxn>
                <a:cxn ang="0">
                  <a:pos x="653" y="611"/>
                </a:cxn>
                <a:cxn ang="0">
                  <a:pos x="734" y="441"/>
                </a:cxn>
                <a:cxn ang="0">
                  <a:pos x="769" y="254"/>
                </a:cxn>
                <a:cxn ang="0">
                  <a:pos x="729" y="134"/>
                </a:cxn>
                <a:cxn ang="0">
                  <a:pos x="608" y="102"/>
                </a:cxn>
                <a:cxn ang="0">
                  <a:pos x="425" y="174"/>
                </a:cxn>
                <a:cxn ang="0">
                  <a:pos x="215" y="401"/>
                </a:cxn>
                <a:cxn ang="0">
                  <a:pos x="170" y="553"/>
                </a:cxn>
                <a:cxn ang="0">
                  <a:pos x="246" y="651"/>
                </a:cxn>
                <a:cxn ang="0">
                  <a:pos x="309" y="740"/>
                </a:cxn>
                <a:cxn ang="0">
                  <a:pos x="304" y="874"/>
                </a:cxn>
                <a:cxn ang="0">
                  <a:pos x="170" y="1044"/>
                </a:cxn>
                <a:cxn ang="0">
                  <a:pos x="36" y="1035"/>
                </a:cxn>
                <a:cxn ang="0">
                  <a:pos x="0" y="932"/>
                </a:cxn>
                <a:cxn ang="0">
                  <a:pos x="36" y="736"/>
                </a:cxn>
                <a:cxn ang="0">
                  <a:pos x="49" y="557"/>
                </a:cxn>
                <a:cxn ang="0">
                  <a:pos x="13" y="424"/>
                </a:cxn>
                <a:cxn ang="0">
                  <a:pos x="80" y="169"/>
                </a:cxn>
                <a:cxn ang="0">
                  <a:pos x="224" y="9"/>
                </a:cxn>
              </a:cxnLst>
              <a:rect l="0" t="0" r="r" b="b"/>
              <a:pathLst>
                <a:path w="868" h="1061">
                  <a:moveTo>
                    <a:pt x="107" y="629"/>
                  </a:moveTo>
                  <a:lnTo>
                    <a:pt x="89" y="682"/>
                  </a:lnTo>
                  <a:lnTo>
                    <a:pt x="71" y="745"/>
                  </a:lnTo>
                  <a:lnTo>
                    <a:pt x="58" y="812"/>
                  </a:lnTo>
                  <a:lnTo>
                    <a:pt x="45" y="879"/>
                  </a:lnTo>
                  <a:lnTo>
                    <a:pt x="40" y="932"/>
                  </a:lnTo>
                  <a:lnTo>
                    <a:pt x="40" y="954"/>
                  </a:lnTo>
                  <a:lnTo>
                    <a:pt x="45" y="981"/>
                  </a:lnTo>
                  <a:lnTo>
                    <a:pt x="53" y="1003"/>
                  </a:lnTo>
                  <a:lnTo>
                    <a:pt x="71" y="1017"/>
                  </a:lnTo>
                  <a:lnTo>
                    <a:pt x="107" y="1026"/>
                  </a:lnTo>
                  <a:lnTo>
                    <a:pt x="156" y="1008"/>
                  </a:lnTo>
                  <a:lnTo>
                    <a:pt x="201" y="968"/>
                  </a:lnTo>
                  <a:lnTo>
                    <a:pt x="232" y="910"/>
                  </a:lnTo>
                  <a:lnTo>
                    <a:pt x="241" y="847"/>
                  </a:lnTo>
                  <a:lnTo>
                    <a:pt x="241" y="829"/>
                  </a:lnTo>
                  <a:lnTo>
                    <a:pt x="237" y="812"/>
                  </a:lnTo>
                  <a:lnTo>
                    <a:pt x="232" y="798"/>
                  </a:lnTo>
                  <a:lnTo>
                    <a:pt x="224" y="780"/>
                  </a:lnTo>
                  <a:lnTo>
                    <a:pt x="107" y="629"/>
                  </a:lnTo>
                  <a:close/>
                  <a:moveTo>
                    <a:pt x="273" y="0"/>
                  </a:moveTo>
                  <a:lnTo>
                    <a:pt x="277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91" y="4"/>
                  </a:lnTo>
                  <a:lnTo>
                    <a:pt x="295" y="13"/>
                  </a:lnTo>
                  <a:lnTo>
                    <a:pt x="291" y="22"/>
                  </a:lnTo>
                  <a:lnTo>
                    <a:pt x="286" y="26"/>
                  </a:lnTo>
                  <a:lnTo>
                    <a:pt x="282" y="31"/>
                  </a:lnTo>
                  <a:lnTo>
                    <a:pt x="277" y="31"/>
                  </a:lnTo>
                  <a:lnTo>
                    <a:pt x="268" y="31"/>
                  </a:lnTo>
                  <a:lnTo>
                    <a:pt x="224" y="53"/>
                  </a:lnTo>
                  <a:lnTo>
                    <a:pt x="179" y="98"/>
                  </a:lnTo>
                  <a:lnTo>
                    <a:pt x="143" y="160"/>
                  </a:lnTo>
                  <a:lnTo>
                    <a:pt x="112" y="232"/>
                  </a:lnTo>
                  <a:lnTo>
                    <a:pt x="94" y="308"/>
                  </a:lnTo>
                  <a:lnTo>
                    <a:pt x="85" y="379"/>
                  </a:lnTo>
                  <a:lnTo>
                    <a:pt x="85" y="410"/>
                  </a:lnTo>
                  <a:lnTo>
                    <a:pt x="98" y="446"/>
                  </a:lnTo>
                  <a:lnTo>
                    <a:pt x="121" y="486"/>
                  </a:lnTo>
                  <a:lnTo>
                    <a:pt x="192" y="370"/>
                  </a:lnTo>
                  <a:lnTo>
                    <a:pt x="264" y="276"/>
                  </a:lnTo>
                  <a:lnTo>
                    <a:pt x="335" y="200"/>
                  </a:lnTo>
                  <a:lnTo>
                    <a:pt x="407" y="147"/>
                  </a:lnTo>
                  <a:lnTo>
                    <a:pt x="474" y="107"/>
                  </a:lnTo>
                  <a:lnTo>
                    <a:pt x="541" y="84"/>
                  </a:lnTo>
                  <a:lnTo>
                    <a:pt x="599" y="71"/>
                  </a:lnTo>
                  <a:lnTo>
                    <a:pt x="653" y="67"/>
                  </a:lnTo>
                  <a:lnTo>
                    <a:pt x="720" y="76"/>
                  </a:lnTo>
                  <a:lnTo>
                    <a:pt x="774" y="102"/>
                  </a:lnTo>
                  <a:lnTo>
                    <a:pt x="814" y="138"/>
                  </a:lnTo>
                  <a:lnTo>
                    <a:pt x="845" y="187"/>
                  </a:lnTo>
                  <a:lnTo>
                    <a:pt x="863" y="245"/>
                  </a:lnTo>
                  <a:lnTo>
                    <a:pt x="868" y="308"/>
                  </a:lnTo>
                  <a:lnTo>
                    <a:pt x="854" y="397"/>
                  </a:lnTo>
                  <a:lnTo>
                    <a:pt x="828" y="486"/>
                  </a:lnTo>
                  <a:lnTo>
                    <a:pt x="778" y="566"/>
                  </a:lnTo>
                  <a:lnTo>
                    <a:pt x="720" y="633"/>
                  </a:lnTo>
                  <a:lnTo>
                    <a:pt x="653" y="687"/>
                  </a:lnTo>
                  <a:lnTo>
                    <a:pt x="577" y="722"/>
                  </a:lnTo>
                  <a:lnTo>
                    <a:pt x="501" y="736"/>
                  </a:lnTo>
                  <a:lnTo>
                    <a:pt x="452" y="727"/>
                  </a:lnTo>
                  <a:lnTo>
                    <a:pt x="411" y="709"/>
                  </a:lnTo>
                  <a:lnTo>
                    <a:pt x="380" y="678"/>
                  </a:lnTo>
                  <a:lnTo>
                    <a:pt x="362" y="642"/>
                  </a:lnTo>
                  <a:lnTo>
                    <a:pt x="358" y="602"/>
                  </a:lnTo>
                  <a:lnTo>
                    <a:pt x="358" y="589"/>
                  </a:lnTo>
                  <a:lnTo>
                    <a:pt x="358" y="580"/>
                  </a:lnTo>
                  <a:lnTo>
                    <a:pt x="358" y="566"/>
                  </a:lnTo>
                  <a:lnTo>
                    <a:pt x="362" y="557"/>
                  </a:lnTo>
                  <a:lnTo>
                    <a:pt x="367" y="544"/>
                  </a:lnTo>
                  <a:lnTo>
                    <a:pt x="376" y="539"/>
                  </a:lnTo>
                  <a:lnTo>
                    <a:pt x="389" y="531"/>
                  </a:lnTo>
                  <a:lnTo>
                    <a:pt x="402" y="531"/>
                  </a:lnTo>
                  <a:lnTo>
                    <a:pt x="411" y="531"/>
                  </a:lnTo>
                  <a:lnTo>
                    <a:pt x="420" y="535"/>
                  </a:lnTo>
                  <a:lnTo>
                    <a:pt x="425" y="544"/>
                  </a:lnTo>
                  <a:lnTo>
                    <a:pt x="429" y="548"/>
                  </a:lnTo>
                  <a:lnTo>
                    <a:pt x="429" y="553"/>
                  </a:lnTo>
                  <a:lnTo>
                    <a:pt x="429" y="557"/>
                  </a:lnTo>
                  <a:lnTo>
                    <a:pt x="429" y="562"/>
                  </a:lnTo>
                  <a:lnTo>
                    <a:pt x="429" y="566"/>
                  </a:lnTo>
                  <a:lnTo>
                    <a:pt x="429" y="575"/>
                  </a:lnTo>
                  <a:lnTo>
                    <a:pt x="425" y="580"/>
                  </a:lnTo>
                  <a:lnTo>
                    <a:pt x="416" y="589"/>
                  </a:lnTo>
                  <a:lnTo>
                    <a:pt x="407" y="593"/>
                  </a:lnTo>
                  <a:lnTo>
                    <a:pt x="398" y="597"/>
                  </a:lnTo>
                  <a:lnTo>
                    <a:pt x="402" y="642"/>
                  </a:lnTo>
                  <a:lnTo>
                    <a:pt x="420" y="669"/>
                  </a:lnTo>
                  <a:lnTo>
                    <a:pt x="447" y="687"/>
                  </a:lnTo>
                  <a:lnTo>
                    <a:pt x="474" y="700"/>
                  </a:lnTo>
                  <a:lnTo>
                    <a:pt x="496" y="700"/>
                  </a:lnTo>
                  <a:lnTo>
                    <a:pt x="532" y="696"/>
                  </a:lnTo>
                  <a:lnTo>
                    <a:pt x="568" y="682"/>
                  </a:lnTo>
                  <a:lnTo>
                    <a:pt x="608" y="655"/>
                  </a:lnTo>
                  <a:lnTo>
                    <a:pt x="653" y="611"/>
                  </a:lnTo>
                  <a:lnTo>
                    <a:pt x="693" y="548"/>
                  </a:lnTo>
                  <a:lnTo>
                    <a:pt x="716" y="504"/>
                  </a:lnTo>
                  <a:lnTo>
                    <a:pt x="734" y="441"/>
                  </a:lnTo>
                  <a:lnTo>
                    <a:pt x="751" y="374"/>
                  </a:lnTo>
                  <a:lnTo>
                    <a:pt x="765" y="312"/>
                  </a:lnTo>
                  <a:lnTo>
                    <a:pt x="769" y="254"/>
                  </a:lnTo>
                  <a:lnTo>
                    <a:pt x="765" y="209"/>
                  </a:lnTo>
                  <a:lnTo>
                    <a:pt x="751" y="169"/>
                  </a:lnTo>
                  <a:lnTo>
                    <a:pt x="729" y="134"/>
                  </a:lnTo>
                  <a:lnTo>
                    <a:pt x="698" y="107"/>
                  </a:lnTo>
                  <a:lnTo>
                    <a:pt x="653" y="102"/>
                  </a:lnTo>
                  <a:lnTo>
                    <a:pt x="608" y="102"/>
                  </a:lnTo>
                  <a:lnTo>
                    <a:pt x="555" y="116"/>
                  </a:lnTo>
                  <a:lnTo>
                    <a:pt x="492" y="138"/>
                  </a:lnTo>
                  <a:lnTo>
                    <a:pt x="425" y="174"/>
                  </a:lnTo>
                  <a:lnTo>
                    <a:pt x="358" y="227"/>
                  </a:lnTo>
                  <a:lnTo>
                    <a:pt x="286" y="303"/>
                  </a:lnTo>
                  <a:lnTo>
                    <a:pt x="215" y="401"/>
                  </a:lnTo>
                  <a:lnTo>
                    <a:pt x="152" y="522"/>
                  </a:lnTo>
                  <a:lnTo>
                    <a:pt x="152" y="522"/>
                  </a:lnTo>
                  <a:lnTo>
                    <a:pt x="170" y="553"/>
                  </a:lnTo>
                  <a:lnTo>
                    <a:pt x="197" y="589"/>
                  </a:lnTo>
                  <a:lnTo>
                    <a:pt x="224" y="620"/>
                  </a:lnTo>
                  <a:lnTo>
                    <a:pt x="246" y="651"/>
                  </a:lnTo>
                  <a:lnTo>
                    <a:pt x="273" y="687"/>
                  </a:lnTo>
                  <a:lnTo>
                    <a:pt x="295" y="713"/>
                  </a:lnTo>
                  <a:lnTo>
                    <a:pt x="309" y="740"/>
                  </a:lnTo>
                  <a:lnTo>
                    <a:pt x="313" y="767"/>
                  </a:lnTo>
                  <a:lnTo>
                    <a:pt x="317" y="798"/>
                  </a:lnTo>
                  <a:lnTo>
                    <a:pt x="304" y="874"/>
                  </a:lnTo>
                  <a:lnTo>
                    <a:pt x="273" y="945"/>
                  </a:lnTo>
                  <a:lnTo>
                    <a:pt x="224" y="1003"/>
                  </a:lnTo>
                  <a:lnTo>
                    <a:pt x="170" y="1044"/>
                  </a:lnTo>
                  <a:lnTo>
                    <a:pt x="107" y="1061"/>
                  </a:lnTo>
                  <a:lnTo>
                    <a:pt x="62" y="1053"/>
                  </a:lnTo>
                  <a:lnTo>
                    <a:pt x="36" y="1035"/>
                  </a:lnTo>
                  <a:lnTo>
                    <a:pt x="13" y="1008"/>
                  </a:lnTo>
                  <a:lnTo>
                    <a:pt x="4" y="972"/>
                  </a:lnTo>
                  <a:lnTo>
                    <a:pt x="0" y="932"/>
                  </a:lnTo>
                  <a:lnTo>
                    <a:pt x="4" y="879"/>
                  </a:lnTo>
                  <a:lnTo>
                    <a:pt x="18" y="812"/>
                  </a:lnTo>
                  <a:lnTo>
                    <a:pt x="36" y="736"/>
                  </a:lnTo>
                  <a:lnTo>
                    <a:pt x="53" y="660"/>
                  </a:lnTo>
                  <a:lnTo>
                    <a:pt x="76" y="593"/>
                  </a:lnTo>
                  <a:lnTo>
                    <a:pt x="49" y="557"/>
                  </a:lnTo>
                  <a:lnTo>
                    <a:pt x="31" y="526"/>
                  </a:lnTo>
                  <a:lnTo>
                    <a:pt x="18" y="482"/>
                  </a:lnTo>
                  <a:lnTo>
                    <a:pt x="13" y="424"/>
                  </a:lnTo>
                  <a:lnTo>
                    <a:pt x="22" y="334"/>
                  </a:lnTo>
                  <a:lnTo>
                    <a:pt x="45" y="250"/>
                  </a:lnTo>
                  <a:lnTo>
                    <a:pt x="80" y="169"/>
                  </a:lnTo>
                  <a:lnTo>
                    <a:pt x="121" y="98"/>
                  </a:lnTo>
                  <a:lnTo>
                    <a:pt x="170" y="44"/>
                  </a:lnTo>
                  <a:lnTo>
                    <a:pt x="224" y="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507" y="4336"/>
              <a:ext cx="183" cy="47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25" y="14"/>
                </a:cxn>
                <a:cxn ang="0">
                  <a:pos x="156" y="45"/>
                </a:cxn>
                <a:cxn ang="0">
                  <a:pos x="179" y="99"/>
                </a:cxn>
                <a:cxn ang="0">
                  <a:pos x="183" y="165"/>
                </a:cxn>
                <a:cxn ang="0">
                  <a:pos x="183" y="165"/>
                </a:cxn>
                <a:cxn ang="0">
                  <a:pos x="179" y="246"/>
                </a:cxn>
                <a:cxn ang="0">
                  <a:pos x="161" y="313"/>
                </a:cxn>
                <a:cxn ang="0">
                  <a:pos x="134" y="366"/>
                </a:cxn>
                <a:cxn ang="0">
                  <a:pos x="103" y="415"/>
                </a:cxn>
                <a:cxn ang="0">
                  <a:pos x="76" y="451"/>
                </a:cxn>
                <a:cxn ang="0">
                  <a:pos x="53" y="469"/>
                </a:cxn>
                <a:cxn ang="0">
                  <a:pos x="40" y="478"/>
                </a:cxn>
                <a:cxn ang="0">
                  <a:pos x="31" y="473"/>
                </a:cxn>
                <a:cxn ang="0">
                  <a:pos x="27" y="469"/>
                </a:cxn>
                <a:cxn ang="0">
                  <a:pos x="27" y="460"/>
                </a:cxn>
                <a:cxn ang="0">
                  <a:pos x="27" y="455"/>
                </a:cxn>
                <a:cxn ang="0">
                  <a:pos x="27" y="455"/>
                </a:cxn>
                <a:cxn ang="0">
                  <a:pos x="27" y="451"/>
                </a:cxn>
                <a:cxn ang="0">
                  <a:pos x="36" y="442"/>
                </a:cxn>
                <a:cxn ang="0">
                  <a:pos x="45" y="433"/>
                </a:cxn>
                <a:cxn ang="0">
                  <a:pos x="80" y="389"/>
                </a:cxn>
                <a:cxn ang="0">
                  <a:pos x="116" y="326"/>
                </a:cxn>
                <a:cxn ang="0">
                  <a:pos x="143" y="250"/>
                </a:cxn>
                <a:cxn ang="0">
                  <a:pos x="152" y="165"/>
                </a:cxn>
                <a:cxn ang="0">
                  <a:pos x="152" y="157"/>
                </a:cxn>
                <a:cxn ang="0">
                  <a:pos x="152" y="148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3" y="148"/>
                </a:cxn>
                <a:cxn ang="0">
                  <a:pos x="138" y="152"/>
                </a:cxn>
                <a:cxn ang="0">
                  <a:pos x="121" y="161"/>
                </a:cxn>
                <a:cxn ang="0">
                  <a:pos x="103" y="165"/>
                </a:cxn>
                <a:cxn ang="0">
                  <a:pos x="85" y="170"/>
                </a:cxn>
                <a:cxn ang="0">
                  <a:pos x="49" y="161"/>
                </a:cxn>
                <a:cxn ang="0">
                  <a:pos x="22" y="143"/>
                </a:cxn>
                <a:cxn ang="0">
                  <a:pos x="4" y="116"/>
                </a:cxn>
                <a:cxn ang="0">
                  <a:pos x="0" y="85"/>
                </a:cxn>
                <a:cxn ang="0">
                  <a:pos x="4" y="54"/>
                </a:cxn>
                <a:cxn ang="0">
                  <a:pos x="22" y="27"/>
                </a:cxn>
                <a:cxn ang="0">
                  <a:pos x="49" y="9"/>
                </a:cxn>
                <a:cxn ang="0">
                  <a:pos x="85" y="0"/>
                </a:cxn>
              </a:cxnLst>
              <a:rect l="0" t="0" r="r" b="b"/>
              <a:pathLst>
                <a:path w="183" h="478">
                  <a:moveTo>
                    <a:pt x="85" y="0"/>
                  </a:moveTo>
                  <a:lnTo>
                    <a:pt x="125" y="14"/>
                  </a:lnTo>
                  <a:lnTo>
                    <a:pt x="156" y="45"/>
                  </a:lnTo>
                  <a:lnTo>
                    <a:pt x="179" y="99"/>
                  </a:lnTo>
                  <a:lnTo>
                    <a:pt x="183" y="165"/>
                  </a:lnTo>
                  <a:lnTo>
                    <a:pt x="183" y="165"/>
                  </a:lnTo>
                  <a:lnTo>
                    <a:pt x="179" y="246"/>
                  </a:lnTo>
                  <a:lnTo>
                    <a:pt x="161" y="313"/>
                  </a:lnTo>
                  <a:lnTo>
                    <a:pt x="134" y="366"/>
                  </a:lnTo>
                  <a:lnTo>
                    <a:pt x="103" y="415"/>
                  </a:lnTo>
                  <a:lnTo>
                    <a:pt x="76" y="451"/>
                  </a:lnTo>
                  <a:lnTo>
                    <a:pt x="53" y="469"/>
                  </a:lnTo>
                  <a:lnTo>
                    <a:pt x="40" y="478"/>
                  </a:lnTo>
                  <a:lnTo>
                    <a:pt x="31" y="473"/>
                  </a:lnTo>
                  <a:lnTo>
                    <a:pt x="27" y="469"/>
                  </a:lnTo>
                  <a:lnTo>
                    <a:pt x="27" y="460"/>
                  </a:lnTo>
                  <a:lnTo>
                    <a:pt x="27" y="455"/>
                  </a:lnTo>
                  <a:lnTo>
                    <a:pt x="27" y="455"/>
                  </a:lnTo>
                  <a:lnTo>
                    <a:pt x="27" y="451"/>
                  </a:lnTo>
                  <a:lnTo>
                    <a:pt x="36" y="442"/>
                  </a:lnTo>
                  <a:lnTo>
                    <a:pt x="45" y="433"/>
                  </a:lnTo>
                  <a:lnTo>
                    <a:pt x="80" y="389"/>
                  </a:lnTo>
                  <a:lnTo>
                    <a:pt x="116" y="326"/>
                  </a:lnTo>
                  <a:lnTo>
                    <a:pt x="143" y="250"/>
                  </a:lnTo>
                  <a:lnTo>
                    <a:pt x="152" y="165"/>
                  </a:lnTo>
                  <a:lnTo>
                    <a:pt x="152" y="157"/>
                  </a:lnTo>
                  <a:lnTo>
                    <a:pt x="152" y="148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3" y="148"/>
                  </a:lnTo>
                  <a:lnTo>
                    <a:pt x="138" y="152"/>
                  </a:lnTo>
                  <a:lnTo>
                    <a:pt x="121" y="161"/>
                  </a:lnTo>
                  <a:lnTo>
                    <a:pt x="103" y="165"/>
                  </a:lnTo>
                  <a:lnTo>
                    <a:pt x="85" y="170"/>
                  </a:lnTo>
                  <a:lnTo>
                    <a:pt x="49" y="161"/>
                  </a:lnTo>
                  <a:lnTo>
                    <a:pt x="22" y="143"/>
                  </a:lnTo>
                  <a:lnTo>
                    <a:pt x="4" y="116"/>
                  </a:lnTo>
                  <a:lnTo>
                    <a:pt x="0" y="85"/>
                  </a:lnTo>
                  <a:lnTo>
                    <a:pt x="4" y="54"/>
                  </a:lnTo>
                  <a:lnTo>
                    <a:pt x="22" y="27"/>
                  </a:lnTo>
                  <a:lnTo>
                    <a:pt x="49" y="9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" name="Freeform 106"/>
            <p:cNvSpPr>
              <a:spLocks noEditPoints="1"/>
            </p:cNvSpPr>
            <p:nvPr/>
          </p:nvSpPr>
          <p:spPr bwMode="auto">
            <a:xfrm>
              <a:off x="5124" y="3386"/>
              <a:ext cx="850" cy="1138"/>
            </a:xfrm>
            <a:custGeom>
              <a:avLst/>
              <a:gdLst/>
              <a:ahLst/>
              <a:cxnLst>
                <a:cxn ang="0">
                  <a:pos x="524" y="81"/>
                </a:cxn>
                <a:cxn ang="0">
                  <a:pos x="439" y="237"/>
                </a:cxn>
                <a:cxn ang="0">
                  <a:pos x="461" y="393"/>
                </a:cxn>
                <a:cxn ang="0">
                  <a:pos x="582" y="491"/>
                </a:cxn>
                <a:cxn ang="0">
                  <a:pos x="662" y="522"/>
                </a:cxn>
                <a:cxn ang="0">
                  <a:pos x="685" y="428"/>
                </a:cxn>
                <a:cxn ang="0">
                  <a:pos x="707" y="152"/>
                </a:cxn>
                <a:cxn ang="0">
                  <a:pos x="667" y="45"/>
                </a:cxn>
                <a:cxn ang="0">
                  <a:pos x="627" y="0"/>
                </a:cxn>
                <a:cxn ang="0">
                  <a:pos x="747" y="67"/>
                </a:cxn>
                <a:cxn ang="0">
                  <a:pos x="797" y="205"/>
                </a:cxn>
                <a:cxn ang="0">
                  <a:pos x="806" y="317"/>
                </a:cxn>
                <a:cxn ang="0">
                  <a:pos x="792" y="464"/>
                </a:cxn>
                <a:cxn ang="0">
                  <a:pos x="832" y="567"/>
                </a:cxn>
                <a:cxn ang="0">
                  <a:pos x="850" y="580"/>
                </a:cxn>
                <a:cxn ang="0">
                  <a:pos x="841" y="602"/>
                </a:cxn>
                <a:cxn ang="0">
                  <a:pos x="788" y="594"/>
                </a:cxn>
                <a:cxn ang="0">
                  <a:pos x="676" y="826"/>
                </a:cxn>
                <a:cxn ang="0">
                  <a:pos x="488" y="1080"/>
                </a:cxn>
                <a:cxn ang="0">
                  <a:pos x="300" y="1133"/>
                </a:cxn>
                <a:cxn ang="0">
                  <a:pos x="179" y="1089"/>
                </a:cxn>
                <a:cxn ang="0">
                  <a:pos x="125" y="955"/>
                </a:cxn>
                <a:cxn ang="0">
                  <a:pos x="161" y="781"/>
                </a:cxn>
                <a:cxn ang="0">
                  <a:pos x="193" y="656"/>
                </a:cxn>
                <a:cxn ang="0">
                  <a:pos x="215" y="527"/>
                </a:cxn>
                <a:cxn ang="0">
                  <a:pos x="184" y="455"/>
                </a:cxn>
                <a:cxn ang="0">
                  <a:pos x="108" y="486"/>
                </a:cxn>
                <a:cxn ang="0">
                  <a:pos x="49" y="643"/>
                </a:cxn>
                <a:cxn ang="0">
                  <a:pos x="36" y="674"/>
                </a:cxn>
                <a:cxn ang="0">
                  <a:pos x="23" y="678"/>
                </a:cxn>
                <a:cxn ang="0">
                  <a:pos x="9" y="674"/>
                </a:cxn>
                <a:cxn ang="0">
                  <a:pos x="5" y="652"/>
                </a:cxn>
                <a:cxn ang="0">
                  <a:pos x="36" y="544"/>
                </a:cxn>
                <a:cxn ang="0">
                  <a:pos x="81" y="464"/>
                </a:cxn>
                <a:cxn ang="0">
                  <a:pos x="170" y="420"/>
                </a:cxn>
                <a:cxn ang="0">
                  <a:pos x="287" y="469"/>
                </a:cxn>
                <a:cxn ang="0">
                  <a:pos x="309" y="602"/>
                </a:cxn>
                <a:cxn ang="0">
                  <a:pos x="264" y="790"/>
                </a:cxn>
                <a:cxn ang="0">
                  <a:pos x="233" y="933"/>
                </a:cxn>
                <a:cxn ang="0">
                  <a:pos x="237" y="1031"/>
                </a:cxn>
                <a:cxn ang="0">
                  <a:pos x="300" y="1098"/>
                </a:cxn>
                <a:cxn ang="0">
                  <a:pos x="434" y="1062"/>
                </a:cxn>
                <a:cxn ang="0">
                  <a:pos x="524" y="933"/>
                </a:cxn>
                <a:cxn ang="0">
                  <a:pos x="604" y="741"/>
                </a:cxn>
                <a:cxn ang="0">
                  <a:pos x="604" y="540"/>
                </a:cxn>
                <a:cxn ang="0">
                  <a:pos x="461" y="446"/>
                </a:cxn>
                <a:cxn ang="0">
                  <a:pos x="389" y="290"/>
                </a:cxn>
                <a:cxn ang="0">
                  <a:pos x="461" y="98"/>
                </a:cxn>
                <a:cxn ang="0">
                  <a:pos x="627" y="0"/>
                </a:cxn>
              </a:cxnLst>
              <a:rect l="0" t="0" r="r" b="b"/>
              <a:pathLst>
                <a:path w="850" h="1138">
                  <a:moveTo>
                    <a:pt x="627" y="36"/>
                  </a:moveTo>
                  <a:lnTo>
                    <a:pt x="573" y="45"/>
                  </a:lnTo>
                  <a:lnTo>
                    <a:pt x="524" y="81"/>
                  </a:lnTo>
                  <a:lnTo>
                    <a:pt x="488" y="125"/>
                  </a:lnTo>
                  <a:lnTo>
                    <a:pt x="457" y="179"/>
                  </a:lnTo>
                  <a:lnTo>
                    <a:pt x="439" y="237"/>
                  </a:lnTo>
                  <a:lnTo>
                    <a:pt x="430" y="286"/>
                  </a:lnTo>
                  <a:lnTo>
                    <a:pt x="439" y="344"/>
                  </a:lnTo>
                  <a:lnTo>
                    <a:pt x="461" y="393"/>
                  </a:lnTo>
                  <a:lnTo>
                    <a:pt x="497" y="433"/>
                  </a:lnTo>
                  <a:lnTo>
                    <a:pt x="537" y="464"/>
                  </a:lnTo>
                  <a:lnTo>
                    <a:pt x="582" y="491"/>
                  </a:lnTo>
                  <a:lnTo>
                    <a:pt x="622" y="509"/>
                  </a:lnTo>
                  <a:lnTo>
                    <a:pt x="662" y="522"/>
                  </a:lnTo>
                  <a:lnTo>
                    <a:pt x="662" y="522"/>
                  </a:lnTo>
                  <a:lnTo>
                    <a:pt x="662" y="522"/>
                  </a:lnTo>
                  <a:lnTo>
                    <a:pt x="662" y="522"/>
                  </a:lnTo>
                  <a:lnTo>
                    <a:pt x="685" y="428"/>
                  </a:lnTo>
                  <a:lnTo>
                    <a:pt x="703" y="326"/>
                  </a:lnTo>
                  <a:lnTo>
                    <a:pt x="707" y="223"/>
                  </a:lnTo>
                  <a:lnTo>
                    <a:pt x="707" y="152"/>
                  </a:lnTo>
                  <a:lnTo>
                    <a:pt x="698" y="98"/>
                  </a:lnTo>
                  <a:lnTo>
                    <a:pt x="685" y="67"/>
                  </a:lnTo>
                  <a:lnTo>
                    <a:pt x="667" y="45"/>
                  </a:lnTo>
                  <a:lnTo>
                    <a:pt x="644" y="36"/>
                  </a:lnTo>
                  <a:lnTo>
                    <a:pt x="627" y="36"/>
                  </a:lnTo>
                  <a:close/>
                  <a:moveTo>
                    <a:pt x="627" y="0"/>
                  </a:moveTo>
                  <a:lnTo>
                    <a:pt x="676" y="9"/>
                  </a:lnTo>
                  <a:lnTo>
                    <a:pt x="716" y="31"/>
                  </a:lnTo>
                  <a:lnTo>
                    <a:pt x="747" y="67"/>
                  </a:lnTo>
                  <a:lnTo>
                    <a:pt x="770" y="112"/>
                  </a:lnTo>
                  <a:lnTo>
                    <a:pt x="788" y="161"/>
                  </a:lnTo>
                  <a:lnTo>
                    <a:pt x="797" y="205"/>
                  </a:lnTo>
                  <a:lnTo>
                    <a:pt x="801" y="250"/>
                  </a:lnTo>
                  <a:lnTo>
                    <a:pt x="806" y="290"/>
                  </a:lnTo>
                  <a:lnTo>
                    <a:pt x="806" y="317"/>
                  </a:lnTo>
                  <a:lnTo>
                    <a:pt x="806" y="344"/>
                  </a:lnTo>
                  <a:lnTo>
                    <a:pt x="801" y="393"/>
                  </a:lnTo>
                  <a:lnTo>
                    <a:pt x="792" y="464"/>
                  </a:lnTo>
                  <a:lnTo>
                    <a:pt x="770" y="553"/>
                  </a:lnTo>
                  <a:lnTo>
                    <a:pt x="819" y="562"/>
                  </a:lnTo>
                  <a:lnTo>
                    <a:pt x="832" y="567"/>
                  </a:lnTo>
                  <a:lnTo>
                    <a:pt x="846" y="571"/>
                  </a:lnTo>
                  <a:lnTo>
                    <a:pt x="850" y="576"/>
                  </a:lnTo>
                  <a:lnTo>
                    <a:pt x="850" y="580"/>
                  </a:lnTo>
                  <a:lnTo>
                    <a:pt x="850" y="594"/>
                  </a:lnTo>
                  <a:lnTo>
                    <a:pt x="846" y="594"/>
                  </a:lnTo>
                  <a:lnTo>
                    <a:pt x="841" y="602"/>
                  </a:lnTo>
                  <a:lnTo>
                    <a:pt x="837" y="602"/>
                  </a:lnTo>
                  <a:lnTo>
                    <a:pt x="819" y="598"/>
                  </a:lnTo>
                  <a:lnTo>
                    <a:pt x="788" y="594"/>
                  </a:lnTo>
                  <a:lnTo>
                    <a:pt x="765" y="589"/>
                  </a:lnTo>
                  <a:lnTo>
                    <a:pt x="725" y="714"/>
                  </a:lnTo>
                  <a:lnTo>
                    <a:pt x="676" y="826"/>
                  </a:lnTo>
                  <a:lnTo>
                    <a:pt x="618" y="928"/>
                  </a:lnTo>
                  <a:lnTo>
                    <a:pt x="555" y="1017"/>
                  </a:lnTo>
                  <a:lnTo>
                    <a:pt x="488" y="1080"/>
                  </a:lnTo>
                  <a:lnTo>
                    <a:pt x="416" y="1124"/>
                  </a:lnTo>
                  <a:lnTo>
                    <a:pt x="345" y="1138"/>
                  </a:lnTo>
                  <a:lnTo>
                    <a:pt x="300" y="1133"/>
                  </a:lnTo>
                  <a:lnTo>
                    <a:pt x="255" y="1129"/>
                  </a:lnTo>
                  <a:lnTo>
                    <a:pt x="215" y="1111"/>
                  </a:lnTo>
                  <a:lnTo>
                    <a:pt x="179" y="1089"/>
                  </a:lnTo>
                  <a:lnTo>
                    <a:pt x="152" y="1057"/>
                  </a:lnTo>
                  <a:lnTo>
                    <a:pt x="134" y="1013"/>
                  </a:lnTo>
                  <a:lnTo>
                    <a:pt x="125" y="955"/>
                  </a:lnTo>
                  <a:lnTo>
                    <a:pt x="134" y="888"/>
                  </a:lnTo>
                  <a:lnTo>
                    <a:pt x="148" y="821"/>
                  </a:lnTo>
                  <a:lnTo>
                    <a:pt x="161" y="781"/>
                  </a:lnTo>
                  <a:lnTo>
                    <a:pt x="170" y="741"/>
                  </a:lnTo>
                  <a:lnTo>
                    <a:pt x="179" y="705"/>
                  </a:lnTo>
                  <a:lnTo>
                    <a:pt x="193" y="656"/>
                  </a:lnTo>
                  <a:lnTo>
                    <a:pt x="202" y="607"/>
                  </a:lnTo>
                  <a:lnTo>
                    <a:pt x="210" y="558"/>
                  </a:lnTo>
                  <a:lnTo>
                    <a:pt x="215" y="527"/>
                  </a:lnTo>
                  <a:lnTo>
                    <a:pt x="210" y="486"/>
                  </a:lnTo>
                  <a:lnTo>
                    <a:pt x="202" y="464"/>
                  </a:lnTo>
                  <a:lnTo>
                    <a:pt x="184" y="455"/>
                  </a:lnTo>
                  <a:lnTo>
                    <a:pt x="166" y="451"/>
                  </a:lnTo>
                  <a:lnTo>
                    <a:pt x="134" y="460"/>
                  </a:lnTo>
                  <a:lnTo>
                    <a:pt x="108" y="486"/>
                  </a:lnTo>
                  <a:lnTo>
                    <a:pt x="85" y="527"/>
                  </a:lnTo>
                  <a:lnTo>
                    <a:pt x="67" y="580"/>
                  </a:lnTo>
                  <a:lnTo>
                    <a:pt x="49" y="643"/>
                  </a:lnTo>
                  <a:lnTo>
                    <a:pt x="45" y="656"/>
                  </a:lnTo>
                  <a:lnTo>
                    <a:pt x="40" y="665"/>
                  </a:lnTo>
                  <a:lnTo>
                    <a:pt x="36" y="674"/>
                  </a:lnTo>
                  <a:lnTo>
                    <a:pt x="32" y="678"/>
                  </a:lnTo>
                  <a:lnTo>
                    <a:pt x="27" y="678"/>
                  </a:lnTo>
                  <a:lnTo>
                    <a:pt x="23" y="678"/>
                  </a:lnTo>
                  <a:lnTo>
                    <a:pt x="18" y="678"/>
                  </a:lnTo>
                  <a:lnTo>
                    <a:pt x="14" y="678"/>
                  </a:lnTo>
                  <a:lnTo>
                    <a:pt x="9" y="674"/>
                  </a:lnTo>
                  <a:lnTo>
                    <a:pt x="5" y="669"/>
                  </a:lnTo>
                  <a:lnTo>
                    <a:pt x="0" y="660"/>
                  </a:lnTo>
                  <a:lnTo>
                    <a:pt x="5" y="652"/>
                  </a:lnTo>
                  <a:lnTo>
                    <a:pt x="14" y="620"/>
                  </a:lnTo>
                  <a:lnTo>
                    <a:pt x="23" y="585"/>
                  </a:lnTo>
                  <a:lnTo>
                    <a:pt x="36" y="544"/>
                  </a:lnTo>
                  <a:lnTo>
                    <a:pt x="54" y="509"/>
                  </a:lnTo>
                  <a:lnTo>
                    <a:pt x="63" y="486"/>
                  </a:lnTo>
                  <a:lnTo>
                    <a:pt x="81" y="464"/>
                  </a:lnTo>
                  <a:lnTo>
                    <a:pt x="103" y="442"/>
                  </a:lnTo>
                  <a:lnTo>
                    <a:pt x="130" y="424"/>
                  </a:lnTo>
                  <a:lnTo>
                    <a:pt x="170" y="420"/>
                  </a:lnTo>
                  <a:lnTo>
                    <a:pt x="215" y="424"/>
                  </a:lnTo>
                  <a:lnTo>
                    <a:pt x="255" y="442"/>
                  </a:lnTo>
                  <a:lnTo>
                    <a:pt x="287" y="469"/>
                  </a:lnTo>
                  <a:lnTo>
                    <a:pt x="309" y="509"/>
                  </a:lnTo>
                  <a:lnTo>
                    <a:pt x="313" y="562"/>
                  </a:lnTo>
                  <a:lnTo>
                    <a:pt x="309" y="602"/>
                  </a:lnTo>
                  <a:lnTo>
                    <a:pt x="300" y="647"/>
                  </a:lnTo>
                  <a:lnTo>
                    <a:pt x="282" y="723"/>
                  </a:lnTo>
                  <a:lnTo>
                    <a:pt x="264" y="790"/>
                  </a:lnTo>
                  <a:lnTo>
                    <a:pt x="251" y="848"/>
                  </a:lnTo>
                  <a:lnTo>
                    <a:pt x="242" y="888"/>
                  </a:lnTo>
                  <a:lnTo>
                    <a:pt x="233" y="933"/>
                  </a:lnTo>
                  <a:lnTo>
                    <a:pt x="228" y="973"/>
                  </a:lnTo>
                  <a:lnTo>
                    <a:pt x="233" y="999"/>
                  </a:lnTo>
                  <a:lnTo>
                    <a:pt x="237" y="1031"/>
                  </a:lnTo>
                  <a:lnTo>
                    <a:pt x="251" y="1057"/>
                  </a:lnTo>
                  <a:lnTo>
                    <a:pt x="269" y="1080"/>
                  </a:lnTo>
                  <a:lnTo>
                    <a:pt x="300" y="1098"/>
                  </a:lnTo>
                  <a:lnTo>
                    <a:pt x="349" y="1102"/>
                  </a:lnTo>
                  <a:lnTo>
                    <a:pt x="394" y="1089"/>
                  </a:lnTo>
                  <a:lnTo>
                    <a:pt x="434" y="1062"/>
                  </a:lnTo>
                  <a:lnTo>
                    <a:pt x="470" y="1017"/>
                  </a:lnTo>
                  <a:lnTo>
                    <a:pt x="501" y="973"/>
                  </a:lnTo>
                  <a:lnTo>
                    <a:pt x="524" y="933"/>
                  </a:lnTo>
                  <a:lnTo>
                    <a:pt x="537" y="901"/>
                  </a:lnTo>
                  <a:lnTo>
                    <a:pt x="573" y="821"/>
                  </a:lnTo>
                  <a:lnTo>
                    <a:pt x="604" y="741"/>
                  </a:lnTo>
                  <a:lnTo>
                    <a:pt x="627" y="656"/>
                  </a:lnTo>
                  <a:lnTo>
                    <a:pt x="653" y="558"/>
                  </a:lnTo>
                  <a:lnTo>
                    <a:pt x="604" y="540"/>
                  </a:lnTo>
                  <a:lnTo>
                    <a:pt x="551" y="513"/>
                  </a:lnTo>
                  <a:lnTo>
                    <a:pt x="501" y="486"/>
                  </a:lnTo>
                  <a:lnTo>
                    <a:pt x="461" y="446"/>
                  </a:lnTo>
                  <a:lnTo>
                    <a:pt x="425" y="406"/>
                  </a:lnTo>
                  <a:lnTo>
                    <a:pt x="398" y="353"/>
                  </a:lnTo>
                  <a:lnTo>
                    <a:pt x="389" y="290"/>
                  </a:lnTo>
                  <a:lnTo>
                    <a:pt x="398" y="228"/>
                  </a:lnTo>
                  <a:lnTo>
                    <a:pt x="421" y="161"/>
                  </a:lnTo>
                  <a:lnTo>
                    <a:pt x="461" y="98"/>
                  </a:lnTo>
                  <a:lnTo>
                    <a:pt x="506" y="49"/>
                  </a:lnTo>
                  <a:lnTo>
                    <a:pt x="564" y="14"/>
                  </a:lnTo>
                  <a:lnTo>
                    <a:pt x="6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" name="Freeform 107"/>
            <p:cNvSpPr>
              <a:spLocks/>
            </p:cNvSpPr>
            <p:nvPr/>
          </p:nvSpPr>
          <p:spPr bwMode="auto">
            <a:xfrm>
              <a:off x="6113" y="3315"/>
              <a:ext cx="371" cy="15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1" y="4"/>
                </a:cxn>
                <a:cxn ang="0">
                  <a:pos x="58" y="22"/>
                </a:cxn>
                <a:cxn ang="0">
                  <a:pos x="94" y="53"/>
                </a:cxn>
                <a:cxn ang="0">
                  <a:pos x="134" y="98"/>
                </a:cxn>
                <a:cxn ang="0">
                  <a:pos x="179" y="152"/>
                </a:cxn>
                <a:cxn ang="0">
                  <a:pos x="224" y="218"/>
                </a:cxn>
                <a:cxn ang="0">
                  <a:pos x="268" y="299"/>
                </a:cxn>
                <a:cxn ang="0">
                  <a:pos x="322" y="433"/>
                </a:cxn>
                <a:cxn ang="0">
                  <a:pos x="353" y="566"/>
                </a:cxn>
                <a:cxn ang="0">
                  <a:pos x="367" y="687"/>
                </a:cxn>
                <a:cxn ang="0">
                  <a:pos x="371" y="794"/>
                </a:cxn>
                <a:cxn ang="0">
                  <a:pos x="371" y="794"/>
                </a:cxn>
                <a:cxn ang="0">
                  <a:pos x="367" y="901"/>
                </a:cxn>
                <a:cxn ang="0">
                  <a:pos x="353" y="1021"/>
                </a:cxn>
                <a:cxn ang="0">
                  <a:pos x="322" y="1146"/>
                </a:cxn>
                <a:cxn ang="0">
                  <a:pos x="273" y="1280"/>
                </a:cxn>
                <a:cxn ang="0">
                  <a:pos x="228" y="1360"/>
                </a:cxn>
                <a:cxn ang="0">
                  <a:pos x="183" y="1427"/>
                </a:cxn>
                <a:cxn ang="0">
                  <a:pos x="139" y="1485"/>
                </a:cxn>
                <a:cxn ang="0">
                  <a:pos x="94" y="1530"/>
                </a:cxn>
                <a:cxn ang="0">
                  <a:pos x="58" y="1561"/>
                </a:cxn>
                <a:cxn ang="0">
                  <a:pos x="31" y="1583"/>
                </a:cxn>
                <a:cxn ang="0">
                  <a:pos x="18" y="1588"/>
                </a:cxn>
                <a:cxn ang="0">
                  <a:pos x="9" y="1588"/>
                </a:cxn>
                <a:cxn ang="0">
                  <a:pos x="4" y="1579"/>
                </a:cxn>
                <a:cxn ang="0">
                  <a:pos x="0" y="1575"/>
                </a:cxn>
                <a:cxn ang="0">
                  <a:pos x="0" y="1570"/>
                </a:cxn>
                <a:cxn ang="0">
                  <a:pos x="4" y="1566"/>
                </a:cxn>
                <a:cxn ang="0">
                  <a:pos x="4" y="1561"/>
                </a:cxn>
                <a:cxn ang="0">
                  <a:pos x="13" y="1557"/>
                </a:cxn>
                <a:cxn ang="0">
                  <a:pos x="22" y="1548"/>
                </a:cxn>
                <a:cxn ang="0">
                  <a:pos x="103" y="1454"/>
                </a:cxn>
                <a:cxn ang="0">
                  <a:pos x="161" y="1356"/>
                </a:cxn>
                <a:cxn ang="0">
                  <a:pos x="210" y="1253"/>
                </a:cxn>
                <a:cxn ang="0">
                  <a:pos x="242" y="1142"/>
                </a:cxn>
                <a:cxn ang="0">
                  <a:pos x="264" y="1026"/>
                </a:cxn>
                <a:cxn ang="0">
                  <a:pos x="277" y="910"/>
                </a:cxn>
                <a:cxn ang="0">
                  <a:pos x="282" y="794"/>
                </a:cxn>
                <a:cxn ang="0">
                  <a:pos x="273" y="633"/>
                </a:cxn>
                <a:cxn ang="0">
                  <a:pos x="251" y="486"/>
                </a:cxn>
                <a:cxn ang="0">
                  <a:pos x="215" y="357"/>
                </a:cxn>
                <a:cxn ang="0">
                  <a:pos x="166" y="241"/>
                </a:cxn>
                <a:cxn ang="0">
                  <a:pos x="103" y="138"/>
                </a:cxn>
                <a:cxn ang="0">
                  <a:pos x="31" y="49"/>
                </a:cxn>
                <a:cxn ang="0">
                  <a:pos x="18" y="40"/>
                </a:cxn>
                <a:cxn ang="0">
                  <a:pos x="9" y="31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9" y="0"/>
                </a:cxn>
                <a:cxn ang="0">
                  <a:pos x="18" y="0"/>
                </a:cxn>
              </a:cxnLst>
              <a:rect l="0" t="0" r="r" b="b"/>
              <a:pathLst>
                <a:path w="371" h="1588">
                  <a:moveTo>
                    <a:pt x="18" y="0"/>
                  </a:moveTo>
                  <a:lnTo>
                    <a:pt x="31" y="4"/>
                  </a:lnTo>
                  <a:lnTo>
                    <a:pt x="58" y="22"/>
                  </a:lnTo>
                  <a:lnTo>
                    <a:pt x="94" y="53"/>
                  </a:lnTo>
                  <a:lnTo>
                    <a:pt x="134" y="98"/>
                  </a:lnTo>
                  <a:lnTo>
                    <a:pt x="179" y="152"/>
                  </a:lnTo>
                  <a:lnTo>
                    <a:pt x="224" y="218"/>
                  </a:lnTo>
                  <a:lnTo>
                    <a:pt x="268" y="299"/>
                  </a:lnTo>
                  <a:lnTo>
                    <a:pt x="322" y="433"/>
                  </a:lnTo>
                  <a:lnTo>
                    <a:pt x="353" y="566"/>
                  </a:lnTo>
                  <a:lnTo>
                    <a:pt x="367" y="687"/>
                  </a:lnTo>
                  <a:lnTo>
                    <a:pt x="371" y="794"/>
                  </a:lnTo>
                  <a:lnTo>
                    <a:pt x="371" y="794"/>
                  </a:lnTo>
                  <a:lnTo>
                    <a:pt x="367" y="901"/>
                  </a:lnTo>
                  <a:lnTo>
                    <a:pt x="353" y="1021"/>
                  </a:lnTo>
                  <a:lnTo>
                    <a:pt x="322" y="1146"/>
                  </a:lnTo>
                  <a:lnTo>
                    <a:pt x="273" y="1280"/>
                  </a:lnTo>
                  <a:lnTo>
                    <a:pt x="228" y="1360"/>
                  </a:lnTo>
                  <a:lnTo>
                    <a:pt x="183" y="1427"/>
                  </a:lnTo>
                  <a:lnTo>
                    <a:pt x="139" y="1485"/>
                  </a:lnTo>
                  <a:lnTo>
                    <a:pt x="94" y="1530"/>
                  </a:lnTo>
                  <a:lnTo>
                    <a:pt x="58" y="1561"/>
                  </a:lnTo>
                  <a:lnTo>
                    <a:pt x="31" y="1583"/>
                  </a:lnTo>
                  <a:lnTo>
                    <a:pt x="18" y="1588"/>
                  </a:lnTo>
                  <a:lnTo>
                    <a:pt x="9" y="1588"/>
                  </a:lnTo>
                  <a:lnTo>
                    <a:pt x="4" y="1579"/>
                  </a:lnTo>
                  <a:lnTo>
                    <a:pt x="0" y="1575"/>
                  </a:lnTo>
                  <a:lnTo>
                    <a:pt x="0" y="1570"/>
                  </a:lnTo>
                  <a:lnTo>
                    <a:pt x="4" y="1566"/>
                  </a:lnTo>
                  <a:lnTo>
                    <a:pt x="4" y="1561"/>
                  </a:lnTo>
                  <a:lnTo>
                    <a:pt x="13" y="1557"/>
                  </a:lnTo>
                  <a:lnTo>
                    <a:pt x="22" y="1548"/>
                  </a:lnTo>
                  <a:lnTo>
                    <a:pt x="103" y="1454"/>
                  </a:lnTo>
                  <a:lnTo>
                    <a:pt x="161" y="1356"/>
                  </a:lnTo>
                  <a:lnTo>
                    <a:pt x="210" y="1253"/>
                  </a:lnTo>
                  <a:lnTo>
                    <a:pt x="242" y="1142"/>
                  </a:lnTo>
                  <a:lnTo>
                    <a:pt x="264" y="1026"/>
                  </a:lnTo>
                  <a:lnTo>
                    <a:pt x="277" y="910"/>
                  </a:lnTo>
                  <a:lnTo>
                    <a:pt x="282" y="794"/>
                  </a:lnTo>
                  <a:lnTo>
                    <a:pt x="273" y="633"/>
                  </a:lnTo>
                  <a:lnTo>
                    <a:pt x="251" y="486"/>
                  </a:lnTo>
                  <a:lnTo>
                    <a:pt x="215" y="357"/>
                  </a:lnTo>
                  <a:lnTo>
                    <a:pt x="166" y="241"/>
                  </a:lnTo>
                  <a:lnTo>
                    <a:pt x="103" y="138"/>
                  </a:lnTo>
                  <a:lnTo>
                    <a:pt x="31" y="49"/>
                  </a:lnTo>
                  <a:lnTo>
                    <a:pt x="18" y="40"/>
                  </a:lnTo>
                  <a:lnTo>
                    <a:pt x="9" y="31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9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7191" y="3922"/>
              <a:ext cx="1061" cy="370"/>
            </a:xfrm>
            <a:custGeom>
              <a:avLst/>
              <a:gdLst/>
              <a:ahLst/>
              <a:cxnLst>
                <a:cxn ang="0">
                  <a:pos x="54" y="307"/>
                </a:cxn>
                <a:cxn ang="0">
                  <a:pos x="1007" y="307"/>
                </a:cxn>
                <a:cxn ang="0">
                  <a:pos x="1020" y="307"/>
                </a:cxn>
                <a:cxn ang="0">
                  <a:pos x="1029" y="312"/>
                </a:cxn>
                <a:cxn ang="0">
                  <a:pos x="1038" y="312"/>
                </a:cxn>
                <a:cxn ang="0">
                  <a:pos x="1047" y="316"/>
                </a:cxn>
                <a:cxn ang="0">
                  <a:pos x="1056" y="321"/>
                </a:cxn>
                <a:cxn ang="0">
                  <a:pos x="1061" y="330"/>
                </a:cxn>
                <a:cxn ang="0">
                  <a:pos x="1061" y="343"/>
                </a:cxn>
                <a:cxn ang="0">
                  <a:pos x="1061" y="352"/>
                </a:cxn>
                <a:cxn ang="0">
                  <a:pos x="1056" y="361"/>
                </a:cxn>
                <a:cxn ang="0">
                  <a:pos x="1047" y="365"/>
                </a:cxn>
                <a:cxn ang="0">
                  <a:pos x="1038" y="370"/>
                </a:cxn>
                <a:cxn ang="0">
                  <a:pos x="1029" y="370"/>
                </a:cxn>
                <a:cxn ang="0">
                  <a:pos x="1020" y="370"/>
                </a:cxn>
                <a:cxn ang="0">
                  <a:pos x="1011" y="370"/>
                </a:cxn>
                <a:cxn ang="0">
                  <a:pos x="54" y="370"/>
                </a:cxn>
                <a:cxn ang="0">
                  <a:pos x="45" y="370"/>
                </a:cxn>
                <a:cxn ang="0">
                  <a:pos x="36" y="370"/>
                </a:cxn>
                <a:cxn ang="0">
                  <a:pos x="23" y="370"/>
                </a:cxn>
                <a:cxn ang="0">
                  <a:pos x="14" y="365"/>
                </a:cxn>
                <a:cxn ang="0">
                  <a:pos x="9" y="361"/>
                </a:cxn>
                <a:cxn ang="0">
                  <a:pos x="5" y="352"/>
                </a:cxn>
                <a:cxn ang="0">
                  <a:pos x="0" y="343"/>
                </a:cxn>
                <a:cxn ang="0">
                  <a:pos x="5" y="330"/>
                </a:cxn>
                <a:cxn ang="0">
                  <a:pos x="9" y="321"/>
                </a:cxn>
                <a:cxn ang="0">
                  <a:pos x="14" y="316"/>
                </a:cxn>
                <a:cxn ang="0">
                  <a:pos x="23" y="312"/>
                </a:cxn>
                <a:cxn ang="0">
                  <a:pos x="36" y="312"/>
                </a:cxn>
                <a:cxn ang="0">
                  <a:pos x="45" y="307"/>
                </a:cxn>
                <a:cxn ang="0">
                  <a:pos x="54" y="307"/>
                </a:cxn>
                <a:cxn ang="0">
                  <a:pos x="54" y="0"/>
                </a:cxn>
                <a:cxn ang="0">
                  <a:pos x="1011" y="0"/>
                </a:cxn>
                <a:cxn ang="0">
                  <a:pos x="1020" y="0"/>
                </a:cxn>
                <a:cxn ang="0">
                  <a:pos x="1029" y="4"/>
                </a:cxn>
                <a:cxn ang="0">
                  <a:pos x="1038" y="4"/>
                </a:cxn>
                <a:cxn ang="0">
                  <a:pos x="1047" y="8"/>
                </a:cxn>
                <a:cxn ang="0">
                  <a:pos x="1056" y="13"/>
                </a:cxn>
                <a:cxn ang="0">
                  <a:pos x="1061" y="22"/>
                </a:cxn>
                <a:cxn ang="0">
                  <a:pos x="1061" y="31"/>
                </a:cxn>
                <a:cxn ang="0">
                  <a:pos x="1061" y="44"/>
                </a:cxn>
                <a:cxn ang="0">
                  <a:pos x="1056" y="53"/>
                </a:cxn>
                <a:cxn ang="0">
                  <a:pos x="1047" y="58"/>
                </a:cxn>
                <a:cxn ang="0">
                  <a:pos x="1038" y="58"/>
                </a:cxn>
                <a:cxn ang="0">
                  <a:pos x="1029" y="62"/>
                </a:cxn>
                <a:cxn ang="0">
                  <a:pos x="1020" y="62"/>
                </a:cxn>
                <a:cxn ang="0">
                  <a:pos x="1007" y="62"/>
                </a:cxn>
                <a:cxn ang="0">
                  <a:pos x="54" y="62"/>
                </a:cxn>
                <a:cxn ang="0">
                  <a:pos x="45" y="62"/>
                </a:cxn>
                <a:cxn ang="0">
                  <a:pos x="36" y="62"/>
                </a:cxn>
                <a:cxn ang="0">
                  <a:pos x="23" y="58"/>
                </a:cxn>
                <a:cxn ang="0">
                  <a:pos x="14" y="58"/>
                </a:cxn>
                <a:cxn ang="0">
                  <a:pos x="9" y="53"/>
                </a:cxn>
                <a:cxn ang="0">
                  <a:pos x="5" y="44"/>
                </a:cxn>
                <a:cxn ang="0">
                  <a:pos x="0" y="31"/>
                </a:cxn>
                <a:cxn ang="0">
                  <a:pos x="5" y="22"/>
                </a:cxn>
                <a:cxn ang="0">
                  <a:pos x="9" y="13"/>
                </a:cxn>
                <a:cxn ang="0">
                  <a:pos x="14" y="8"/>
                </a:cxn>
                <a:cxn ang="0">
                  <a:pos x="23" y="4"/>
                </a:cxn>
                <a:cxn ang="0">
                  <a:pos x="36" y="4"/>
                </a:cxn>
                <a:cxn ang="0">
                  <a:pos x="45" y="0"/>
                </a:cxn>
                <a:cxn ang="0">
                  <a:pos x="54" y="0"/>
                </a:cxn>
              </a:cxnLst>
              <a:rect l="0" t="0" r="r" b="b"/>
              <a:pathLst>
                <a:path w="1061" h="370">
                  <a:moveTo>
                    <a:pt x="54" y="307"/>
                  </a:moveTo>
                  <a:lnTo>
                    <a:pt x="1007" y="307"/>
                  </a:lnTo>
                  <a:lnTo>
                    <a:pt x="1020" y="307"/>
                  </a:lnTo>
                  <a:lnTo>
                    <a:pt x="1029" y="312"/>
                  </a:lnTo>
                  <a:lnTo>
                    <a:pt x="1038" y="312"/>
                  </a:lnTo>
                  <a:lnTo>
                    <a:pt x="1047" y="316"/>
                  </a:lnTo>
                  <a:lnTo>
                    <a:pt x="1056" y="321"/>
                  </a:lnTo>
                  <a:lnTo>
                    <a:pt x="1061" y="330"/>
                  </a:lnTo>
                  <a:lnTo>
                    <a:pt x="1061" y="343"/>
                  </a:lnTo>
                  <a:lnTo>
                    <a:pt x="1061" y="352"/>
                  </a:lnTo>
                  <a:lnTo>
                    <a:pt x="1056" y="361"/>
                  </a:lnTo>
                  <a:lnTo>
                    <a:pt x="1047" y="365"/>
                  </a:lnTo>
                  <a:lnTo>
                    <a:pt x="1038" y="370"/>
                  </a:lnTo>
                  <a:lnTo>
                    <a:pt x="1029" y="370"/>
                  </a:lnTo>
                  <a:lnTo>
                    <a:pt x="1020" y="370"/>
                  </a:lnTo>
                  <a:lnTo>
                    <a:pt x="1011" y="370"/>
                  </a:lnTo>
                  <a:lnTo>
                    <a:pt x="54" y="370"/>
                  </a:lnTo>
                  <a:lnTo>
                    <a:pt x="45" y="370"/>
                  </a:lnTo>
                  <a:lnTo>
                    <a:pt x="36" y="370"/>
                  </a:lnTo>
                  <a:lnTo>
                    <a:pt x="23" y="370"/>
                  </a:lnTo>
                  <a:lnTo>
                    <a:pt x="14" y="365"/>
                  </a:lnTo>
                  <a:lnTo>
                    <a:pt x="9" y="361"/>
                  </a:lnTo>
                  <a:lnTo>
                    <a:pt x="5" y="352"/>
                  </a:lnTo>
                  <a:lnTo>
                    <a:pt x="0" y="343"/>
                  </a:lnTo>
                  <a:lnTo>
                    <a:pt x="5" y="330"/>
                  </a:lnTo>
                  <a:lnTo>
                    <a:pt x="9" y="321"/>
                  </a:lnTo>
                  <a:lnTo>
                    <a:pt x="14" y="316"/>
                  </a:lnTo>
                  <a:lnTo>
                    <a:pt x="23" y="312"/>
                  </a:lnTo>
                  <a:lnTo>
                    <a:pt x="36" y="312"/>
                  </a:lnTo>
                  <a:lnTo>
                    <a:pt x="45" y="307"/>
                  </a:lnTo>
                  <a:lnTo>
                    <a:pt x="54" y="307"/>
                  </a:lnTo>
                  <a:close/>
                  <a:moveTo>
                    <a:pt x="54" y="0"/>
                  </a:moveTo>
                  <a:lnTo>
                    <a:pt x="1011" y="0"/>
                  </a:lnTo>
                  <a:lnTo>
                    <a:pt x="1020" y="0"/>
                  </a:lnTo>
                  <a:lnTo>
                    <a:pt x="1029" y="4"/>
                  </a:lnTo>
                  <a:lnTo>
                    <a:pt x="1038" y="4"/>
                  </a:lnTo>
                  <a:lnTo>
                    <a:pt x="1047" y="8"/>
                  </a:lnTo>
                  <a:lnTo>
                    <a:pt x="1056" y="13"/>
                  </a:lnTo>
                  <a:lnTo>
                    <a:pt x="1061" y="22"/>
                  </a:lnTo>
                  <a:lnTo>
                    <a:pt x="1061" y="31"/>
                  </a:lnTo>
                  <a:lnTo>
                    <a:pt x="1061" y="44"/>
                  </a:lnTo>
                  <a:lnTo>
                    <a:pt x="1056" y="53"/>
                  </a:lnTo>
                  <a:lnTo>
                    <a:pt x="1047" y="58"/>
                  </a:lnTo>
                  <a:lnTo>
                    <a:pt x="1038" y="58"/>
                  </a:lnTo>
                  <a:lnTo>
                    <a:pt x="1029" y="62"/>
                  </a:lnTo>
                  <a:lnTo>
                    <a:pt x="1020" y="62"/>
                  </a:lnTo>
                  <a:lnTo>
                    <a:pt x="1007" y="62"/>
                  </a:lnTo>
                  <a:lnTo>
                    <a:pt x="54" y="62"/>
                  </a:lnTo>
                  <a:lnTo>
                    <a:pt x="45" y="62"/>
                  </a:lnTo>
                  <a:lnTo>
                    <a:pt x="36" y="62"/>
                  </a:lnTo>
                  <a:lnTo>
                    <a:pt x="23" y="58"/>
                  </a:lnTo>
                  <a:lnTo>
                    <a:pt x="14" y="58"/>
                  </a:lnTo>
                  <a:lnTo>
                    <a:pt x="9" y="53"/>
                  </a:lnTo>
                  <a:lnTo>
                    <a:pt x="5" y="44"/>
                  </a:lnTo>
                  <a:lnTo>
                    <a:pt x="0" y="31"/>
                  </a:lnTo>
                  <a:lnTo>
                    <a:pt x="5" y="22"/>
                  </a:lnTo>
                  <a:lnTo>
                    <a:pt x="9" y="13"/>
                  </a:lnTo>
                  <a:lnTo>
                    <a:pt x="14" y="8"/>
                  </a:lnTo>
                  <a:lnTo>
                    <a:pt x="23" y="4"/>
                  </a:lnTo>
                  <a:lnTo>
                    <a:pt x="36" y="4"/>
                  </a:lnTo>
                  <a:lnTo>
                    <a:pt x="45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" name="Freeform 109"/>
            <p:cNvSpPr>
              <a:spLocks/>
            </p:cNvSpPr>
            <p:nvPr/>
          </p:nvSpPr>
          <p:spPr bwMode="auto">
            <a:xfrm>
              <a:off x="8869" y="3315"/>
              <a:ext cx="1503" cy="159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365" y="0"/>
                </a:cxn>
                <a:cxn ang="0">
                  <a:pos x="1503" y="375"/>
                </a:cxn>
                <a:cxn ang="0">
                  <a:pos x="1463" y="375"/>
                </a:cxn>
                <a:cxn ang="0">
                  <a:pos x="1423" y="290"/>
                </a:cxn>
                <a:cxn ang="0">
                  <a:pos x="1369" y="227"/>
                </a:cxn>
                <a:cxn ang="0">
                  <a:pos x="1306" y="174"/>
                </a:cxn>
                <a:cxn ang="0">
                  <a:pos x="1235" y="134"/>
                </a:cxn>
                <a:cxn ang="0">
                  <a:pos x="1163" y="107"/>
                </a:cxn>
                <a:cxn ang="0">
                  <a:pos x="1083" y="85"/>
                </a:cxn>
                <a:cxn ang="0">
                  <a:pos x="1007" y="71"/>
                </a:cxn>
                <a:cxn ang="0">
                  <a:pos x="931" y="67"/>
                </a:cxn>
                <a:cxn ang="0">
                  <a:pos x="864" y="62"/>
                </a:cxn>
                <a:cxn ang="0">
                  <a:pos x="805" y="62"/>
                </a:cxn>
                <a:cxn ang="0">
                  <a:pos x="170" y="62"/>
                </a:cxn>
                <a:cxn ang="0">
                  <a:pos x="689" y="772"/>
                </a:cxn>
                <a:cxn ang="0">
                  <a:pos x="698" y="781"/>
                </a:cxn>
                <a:cxn ang="0">
                  <a:pos x="698" y="785"/>
                </a:cxn>
                <a:cxn ang="0">
                  <a:pos x="702" y="789"/>
                </a:cxn>
                <a:cxn ang="0">
                  <a:pos x="702" y="794"/>
                </a:cxn>
                <a:cxn ang="0">
                  <a:pos x="702" y="798"/>
                </a:cxn>
                <a:cxn ang="0">
                  <a:pos x="698" y="803"/>
                </a:cxn>
                <a:cxn ang="0">
                  <a:pos x="694" y="812"/>
                </a:cxn>
                <a:cxn ang="0">
                  <a:pos x="689" y="821"/>
                </a:cxn>
                <a:cxn ang="0">
                  <a:pos x="134" y="1503"/>
                </a:cxn>
                <a:cxn ang="0">
                  <a:pos x="814" y="1503"/>
                </a:cxn>
                <a:cxn ang="0">
                  <a:pos x="917" y="1499"/>
                </a:cxn>
                <a:cxn ang="0">
                  <a:pos x="1007" y="1494"/>
                </a:cxn>
                <a:cxn ang="0">
                  <a:pos x="1074" y="1481"/>
                </a:cxn>
                <a:cxn ang="0">
                  <a:pos x="1127" y="1472"/>
                </a:cxn>
                <a:cxn ang="0">
                  <a:pos x="1163" y="1463"/>
                </a:cxn>
                <a:cxn ang="0">
                  <a:pos x="1181" y="1454"/>
                </a:cxn>
                <a:cxn ang="0">
                  <a:pos x="1280" y="1414"/>
                </a:cxn>
                <a:cxn ang="0">
                  <a:pos x="1360" y="1352"/>
                </a:cxn>
                <a:cxn ang="0">
                  <a:pos x="1423" y="1280"/>
                </a:cxn>
                <a:cxn ang="0">
                  <a:pos x="1463" y="1191"/>
                </a:cxn>
                <a:cxn ang="0">
                  <a:pos x="1503" y="1191"/>
                </a:cxn>
                <a:cxn ang="0">
                  <a:pos x="1365" y="1592"/>
                </a:cxn>
                <a:cxn ang="0">
                  <a:pos x="40" y="1592"/>
                </a:cxn>
                <a:cxn ang="0">
                  <a:pos x="27" y="1592"/>
                </a:cxn>
                <a:cxn ang="0">
                  <a:pos x="18" y="1588"/>
                </a:cxn>
                <a:cxn ang="0">
                  <a:pos x="9" y="1588"/>
                </a:cxn>
                <a:cxn ang="0">
                  <a:pos x="0" y="1583"/>
                </a:cxn>
                <a:cxn ang="0">
                  <a:pos x="0" y="1575"/>
                </a:cxn>
                <a:cxn ang="0">
                  <a:pos x="0" y="1566"/>
                </a:cxn>
                <a:cxn ang="0">
                  <a:pos x="4" y="1561"/>
                </a:cxn>
                <a:cxn ang="0">
                  <a:pos x="9" y="1557"/>
                </a:cxn>
                <a:cxn ang="0">
                  <a:pos x="13" y="1548"/>
                </a:cxn>
                <a:cxn ang="0">
                  <a:pos x="582" y="847"/>
                </a:cxn>
                <a:cxn ang="0">
                  <a:pos x="0" y="49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13" y="4"/>
                </a:cxn>
                <a:cxn ang="0">
                  <a:pos x="27" y="0"/>
                </a:cxn>
                <a:cxn ang="0">
                  <a:pos x="40" y="0"/>
                </a:cxn>
              </a:cxnLst>
              <a:rect l="0" t="0" r="r" b="b"/>
              <a:pathLst>
                <a:path w="1503" h="1592">
                  <a:moveTo>
                    <a:pt x="40" y="0"/>
                  </a:moveTo>
                  <a:lnTo>
                    <a:pt x="1365" y="0"/>
                  </a:lnTo>
                  <a:lnTo>
                    <a:pt x="1503" y="375"/>
                  </a:lnTo>
                  <a:lnTo>
                    <a:pt x="1463" y="375"/>
                  </a:lnTo>
                  <a:lnTo>
                    <a:pt x="1423" y="290"/>
                  </a:lnTo>
                  <a:lnTo>
                    <a:pt x="1369" y="227"/>
                  </a:lnTo>
                  <a:lnTo>
                    <a:pt x="1306" y="174"/>
                  </a:lnTo>
                  <a:lnTo>
                    <a:pt x="1235" y="134"/>
                  </a:lnTo>
                  <a:lnTo>
                    <a:pt x="1163" y="107"/>
                  </a:lnTo>
                  <a:lnTo>
                    <a:pt x="1083" y="85"/>
                  </a:lnTo>
                  <a:lnTo>
                    <a:pt x="1007" y="71"/>
                  </a:lnTo>
                  <a:lnTo>
                    <a:pt x="931" y="67"/>
                  </a:lnTo>
                  <a:lnTo>
                    <a:pt x="864" y="62"/>
                  </a:lnTo>
                  <a:lnTo>
                    <a:pt x="805" y="62"/>
                  </a:lnTo>
                  <a:lnTo>
                    <a:pt x="170" y="62"/>
                  </a:lnTo>
                  <a:lnTo>
                    <a:pt x="689" y="772"/>
                  </a:lnTo>
                  <a:lnTo>
                    <a:pt x="698" y="781"/>
                  </a:lnTo>
                  <a:lnTo>
                    <a:pt x="698" y="785"/>
                  </a:lnTo>
                  <a:lnTo>
                    <a:pt x="702" y="789"/>
                  </a:lnTo>
                  <a:lnTo>
                    <a:pt x="702" y="794"/>
                  </a:lnTo>
                  <a:lnTo>
                    <a:pt x="702" y="798"/>
                  </a:lnTo>
                  <a:lnTo>
                    <a:pt x="698" y="803"/>
                  </a:lnTo>
                  <a:lnTo>
                    <a:pt x="694" y="812"/>
                  </a:lnTo>
                  <a:lnTo>
                    <a:pt x="689" y="821"/>
                  </a:lnTo>
                  <a:lnTo>
                    <a:pt x="134" y="1503"/>
                  </a:lnTo>
                  <a:lnTo>
                    <a:pt x="814" y="1503"/>
                  </a:lnTo>
                  <a:lnTo>
                    <a:pt x="917" y="1499"/>
                  </a:lnTo>
                  <a:lnTo>
                    <a:pt x="1007" y="1494"/>
                  </a:lnTo>
                  <a:lnTo>
                    <a:pt x="1074" y="1481"/>
                  </a:lnTo>
                  <a:lnTo>
                    <a:pt x="1127" y="1472"/>
                  </a:lnTo>
                  <a:lnTo>
                    <a:pt x="1163" y="1463"/>
                  </a:lnTo>
                  <a:lnTo>
                    <a:pt x="1181" y="1454"/>
                  </a:lnTo>
                  <a:lnTo>
                    <a:pt x="1280" y="1414"/>
                  </a:lnTo>
                  <a:lnTo>
                    <a:pt x="1360" y="1352"/>
                  </a:lnTo>
                  <a:lnTo>
                    <a:pt x="1423" y="1280"/>
                  </a:lnTo>
                  <a:lnTo>
                    <a:pt x="1463" y="1191"/>
                  </a:lnTo>
                  <a:lnTo>
                    <a:pt x="1503" y="1191"/>
                  </a:lnTo>
                  <a:lnTo>
                    <a:pt x="1365" y="1592"/>
                  </a:lnTo>
                  <a:lnTo>
                    <a:pt x="40" y="1592"/>
                  </a:lnTo>
                  <a:lnTo>
                    <a:pt x="27" y="1592"/>
                  </a:lnTo>
                  <a:lnTo>
                    <a:pt x="18" y="1588"/>
                  </a:lnTo>
                  <a:lnTo>
                    <a:pt x="9" y="1588"/>
                  </a:lnTo>
                  <a:lnTo>
                    <a:pt x="0" y="1583"/>
                  </a:lnTo>
                  <a:lnTo>
                    <a:pt x="0" y="1575"/>
                  </a:lnTo>
                  <a:lnTo>
                    <a:pt x="0" y="1566"/>
                  </a:lnTo>
                  <a:lnTo>
                    <a:pt x="4" y="1561"/>
                  </a:lnTo>
                  <a:lnTo>
                    <a:pt x="9" y="1557"/>
                  </a:lnTo>
                  <a:lnTo>
                    <a:pt x="13" y="1548"/>
                  </a:lnTo>
                  <a:lnTo>
                    <a:pt x="582" y="847"/>
                  </a:lnTo>
                  <a:lnTo>
                    <a:pt x="0" y="49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3" y="4"/>
                  </a:lnTo>
                  <a:lnTo>
                    <a:pt x="27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10551" y="2931"/>
              <a:ext cx="1029" cy="767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358" y="5"/>
                </a:cxn>
                <a:cxn ang="0">
                  <a:pos x="470" y="0"/>
                </a:cxn>
                <a:cxn ang="0">
                  <a:pos x="519" y="9"/>
                </a:cxn>
                <a:cxn ang="0">
                  <a:pos x="519" y="31"/>
                </a:cxn>
                <a:cxn ang="0">
                  <a:pos x="497" y="40"/>
                </a:cxn>
                <a:cxn ang="0">
                  <a:pos x="412" y="49"/>
                </a:cxn>
                <a:cxn ang="0">
                  <a:pos x="300" y="442"/>
                </a:cxn>
                <a:cxn ang="0">
                  <a:pos x="788" y="98"/>
                </a:cxn>
                <a:cxn ang="0">
                  <a:pos x="819" y="67"/>
                </a:cxn>
                <a:cxn ang="0">
                  <a:pos x="815" y="45"/>
                </a:cxn>
                <a:cxn ang="0">
                  <a:pos x="792" y="40"/>
                </a:cxn>
                <a:cxn ang="0">
                  <a:pos x="774" y="31"/>
                </a:cxn>
                <a:cxn ang="0">
                  <a:pos x="774" y="14"/>
                </a:cxn>
                <a:cxn ang="0">
                  <a:pos x="792" y="0"/>
                </a:cxn>
                <a:cxn ang="0">
                  <a:pos x="841" y="0"/>
                </a:cxn>
                <a:cxn ang="0">
                  <a:pos x="976" y="5"/>
                </a:cxn>
                <a:cxn ang="0">
                  <a:pos x="1025" y="9"/>
                </a:cxn>
                <a:cxn ang="0">
                  <a:pos x="1025" y="31"/>
                </a:cxn>
                <a:cxn ang="0">
                  <a:pos x="1002" y="40"/>
                </a:cxn>
                <a:cxn ang="0">
                  <a:pos x="850" y="103"/>
                </a:cxn>
                <a:cxn ang="0">
                  <a:pos x="591" y="281"/>
                </a:cxn>
                <a:cxn ang="0">
                  <a:pos x="568" y="299"/>
                </a:cxn>
                <a:cxn ang="0">
                  <a:pos x="564" y="304"/>
                </a:cxn>
                <a:cxn ang="0">
                  <a:pos x="568" y="317"/>
                </a:cxn>
                <a:cxn ang="0">
                  <a:pos x="783" y="714"/>
                </a:cxn>
                <a:cxn ang="0">
                  <a:pos x="846" y="727"/>
                </a:cxn>
                <a:cxn ang="0">
                  <a:pos x="859" y="736"/>
                </a:cxn>
                <a:cxn ang="0">
                  <a:pos x="859" y="763"/>
                </a:cxn>
                <a:cxn ang="0">
                  <a:pos x="783" y="767"/>
                </a:cxn>
                <a:cxn ang="0">
                  <a:pos x="631" y="767"/>
                </a:cxn>
                <a:cxn ang="0">
                  <a:pos x="568" y="763"/>
                </a:cxn>
                <a:cxn ang="0">
                  <a:pos x="564" y="754"/>
                </a:cxn>
                <a:cxn ang="0">
                  <a:pos x="573" y="732"/>
                </a:cxn>
                <a:cxn ang="0">
                  <a:pos x="595" y="727"/>
                </a:cxn>
                <a:cxn ang="0">
                  <a:pos x="627" y="723"/>
                </a:cxn>
                <a:cxn ang="0">
                  <a:pos x="649" y="696"/>
                </a:cxn>
                <a:cxn ang="0">
                  <a:pos x="645" y="687"/>
                </a:cxn>
                <a:cxn ang="0">
                  <a:pos x="287" y="491"/>
                </a:cxn>
                <a:cxn ang="0">
                  <a:pos x="246" y="660"/>
                </a:cxn>
                <a:cxn ang="0">
                  <a:pos x="233" y="710"/>
                </a:cxn>
                <a:cxn ang="0">
                  <a:pos x="237" y="723"/>
                </a:cxn>
                <a:cxn ang="0">
                  <a:pos x="278" y="727"/>
                </a:cxn>
                <a:cxn ang="0">
                  <a:pos x="305" y="727"/>
                </a:cxn>
                <a:cxn ang="0">
                  <a:pos x="331" y="732"/>
                </a:cxn>
                <a:cxn ang="0">
                  <a:pos x="336" y="754"/>
                </a:cxn>
                <a:cxn ang="0">
                  <a:pos x="327" y="767"/>
                </a:cxn>
                <a:cxn ang="0">
                  <a:pos x="278" y="767"/>
                </a:cxn>
                <a:cxn ang="0">
                  <a:pos x="166" y="763"/>
                </a:cxn>
                <a:cxn ang="0">
                  <a:pos x="18" y="767"/>
                </a:cxn>
                <a:cxn ang="0">
                  <a:pos x="0" y="759"/>
                </a:cxn>
                <a:cxn ang="0">
                  <a:pos x="0" y="741"/>
                </a:cxn>
                <a:cxn ang="0">
                  <a:pos x="18" y="727"/>
                </a:cxn>
                <a:cxn ang="0">
                  <a:pos x="76" y="727"/>
                </a:cxn>
                <a:cxn ang="0">
                  <a:pos x="130" y="701"/>
                </a:cxn>
                <a:cxn ang="0">
                  <a:pos x="287" y="72"/>
                </a:cxn>
                <a:cxn ang="0">
                  <a:pos x="287" y="58"/>
                </a:cxn>
                <a:cxn ang="0">
                  <a:pos x="278" y="45"/>
                </a:cxn>
                <a:cxn ang="0">
                  <a:pos x="242" y="40"/>
                </a:cxn>
                <a:cxn ang="0">
                  <a:pos x="206" y="40"/>
                </a:cxn>
                <a:cxn ang="0">
                  <a:pos x="184" y="31"/>
                </a:cxn>
                <a:cxn ang="0">
                  <a:pos x="188" y="9"/>
                </a:cxn>
                <a:cxn ang="0">
                  <a:pos x="206" y="0"/>
                </a:cxn>
              </a:cxnLst>
              <a:rect l="0" t="0" r="r" b="b"/>
              <a:pathLst>
                <a:path w="1029" h="767">
                  <a:moveTo>
                    <a:pt x="211" y="0"/>
                  </a:moveTo>
                  <a:lnTo>
                    <a:pt x="228" y="0"/>
                  </a:lnTo>
                  <a:lnTo>
                    <a:pt x="255" y="0"/>
                  </a:lnTo>
                  <a:lnTo>
                    <a:pt x="278" y="5"/>
                  </a:lnTo>
                  <a:lnTo>
                    <a:pt x="318" y="5"/>
                  </a:lnTo>
                  <a:lnTo>
                    <a:pt x="358" y="5"/>
                  </a:lnTo>
                  <a:lnTo>
                    <a:pt x="390" y="5"/>
                  </a:lnTo>
                  <a:lnTo>
                    <a:pt x="430" y="5"/>
                  </a:lnTo>
                  <a:lnTo>
                    <a:pt x="470" y="0"/>
                  </a:lnTo>
                  <a:lnTo>
                    <a:pt x="506" y="0"/>
                  </a:lnTo>
                  <a:lnTo>
                    <a:pt x="515" y="0"/>
                  </a:lnTo>
                  <a:lnTo>
                    <a:pt x="519" y="9"/>
                  </a:lnTo>
                  <a:lnTo>
                    <a:pt x="524" y="14"/>
                  </a:lnTo>
                  <a:lnTo>
                    <a:pt x="519" y="27"/>
                  </a:lnTo>
                  <a:lnTo>
                    <a:pt x="519" y="31"/>
                  </a:lnTo>
                  <a:lnTo>
                    <a:pt x="510" y="36"/>
                  </a:lnTo>
                  <a:lnTo>
                    <a:pt x="506" y="40"/>
                  </a:lnTo>
                  <a:lnTo>
                    <a:pt x="497" y="40"/>
                  </a:lnTo>
                  <a:lnTo>
                    <a:pt x="488" y="40"/>
                  </a:lnTo>
                  <a:lnTo>
                    <a:pt x="439" y="40"/>
                  </a:lnTo>
                  <a:lnTo>
                    <a:pt x="412" y="49"/>
                  </a:lnTo>
                  <a:lnTo>
                    <a:pt x="398" y="63"/>
                  </a:lnTo>
                  <a:lnTo>
                    <a:pt x="390" y="89"/>
                  </a:lnTo>
                  <a:lnTo>
                    <a:pt x="300" y="442"/>
                  </a:lnTo>
                  <a:lnTo>
                    <a:pt x="770" y="112"/>
                  </a:lnTo>
                  <a:lnTo>
                    <a:pt x="779" y="103"/>
                  </a:lnTo>
                  <a:lnTo>
                    <a:pt x="788" y="98"/>
                  </a:lnTo>
                  <a:lnTo>
                    <a:pt x="801" y="85"/>
                  </a:lnTo>
                  <a:lnTo>
                    <a:pt x="810" y="76"/>
                  </a:lnTo>
                  <a:lnTo>
                    <a:pt x="819" y="67"/>
                  </a:lnTo>
                  <a:lnTo>
                    <a:pt x="819" y="54"/>
                  </a:lnTo>
                  <a:lnTo>
                    <a:pt x="819" y="49"/>
                  </a:lnTo>
                  <a:lnTo>
                    <a:pt x="815" y="45"/>
                  </a:lnTo>
                  <a:lnTo>
                    <a:pt x="806" y="40"/>
                  </a:lnTo>
                  <a:lnTo>
                    <a:pt x="801" y="40"/>
                  </a:lnTo>
                  <a:lnTo>
                    <a:pt x="792" y="40"/>
                  </a:lnTo>
                  <a:lnTo>
                    <a:pt x="783" y="36"/>
                  </a:lnTo>
                  <a:lnTo>
                    <a:pt x="779" y="36"/>
                  </a:lnTo>
                  <a:lnTo>
                    <a:pt x="774" y="31"/>
                  </a:lnTo>
                  <a:lnTo>
                    <a:pt x="774" y="27"/>
                  </a:lnTo>
                  <a:lnTo>
                    <a:pt x="774" y="27"/>
                  </a:lnTo>
                  <a:lnTo>
                    <a:pt x="774" y="14"/>
                  </a:lnTo>
                  <a:lnTo>
                    <a:pt x="779" y="9"/>
                  </a:lnTo>
                  <a:lnTo>
                    <a:pt x="783" y="5"/>
                  </a:lnTo>
                  <a:lnTo>
                    <a:pt x="792" y="0"/>
                  </a:lnTo>
                  <a:lnTo>
                    <a:pt x="797" y="0"/>
                  </a:lnTo>
                  <a:lnTo>
                    <a:pt x="801" y="0"/>
                  </a:lnTo>
                  <a:lnTo>
                    <a:pt x="841" y="0"/>
                  </a:lnTo>
                  <a:lnTo>
                    <a:pt x="895" y="5"/>
                  </a:lnTo>
                  <a:lnTo>
                    <a:pt x="935" y="5"/>
                  </a:lnTo>
                  <a:lnTo>
                    <a:pt x="976" y="5"/>
                  </a:lnTo>
                  <a:lnTo>
                    <a:pt x="1011" y="0"/>
                  </a:lnTo>
                  <a:lnTo>
                    <a:pt x="1020" y="0"/>
                  </a:lnTo>
                  <a:lnTo>
                    <a:pt x="1025" y="9"/>
                  </a:lnTo>
                  <a:lnTo>
                    <a:pt x="1029" y="14"/>
                  </a:lnTo>
                  <a:lnTo>
                    <a:pt x="1025" y="27"/>
                  </a:lnTo>
                  <a:lnTo>
                    <a:pt x="1025" y="31"/>
                  </a:lnTo>
                  <a:lnTo>
                    <a:pt x="1016" y="36"/>
                  </a:lnTo>
                  <a:lnTo>
                    <a:pt x="1011" y="40"/>
                  </a:lnTo>
                  <a:lnTo>
                    <a:pt x="1002" y="40"/>
                  </a:lnTo>
                  <a:lnTo>
                    <a:pt x="958" y="49"/>
                  </a:lnTo>
                  <a:lnTo>
                    <a:pt x="904" y="72"/>
                  </a:lnTo>
                  <a:lnTo>
                    <a:pt x="850" y="103"/>
                  </a:lnTo>
                  <a:lnTo>
                    <a:pt x="783" y="143"/>
                  </a:lnTo>
                  <a:lnTo>
                    <a:pt x="703" y="201"/>
                  </a:lnTo>
                  <a:lnTo>
                    <a:pt x="591" y="281"/>
                  </a:lnTo>
                  <a:lnTo>
                    <a:pt x="577" y="290"/>
                  </a:lnTo>
                  <a:lnTo>
                    <a:pt x="573" y="295"/>
                  </a:lnTo>
                  <a:lnTo>
                    <a:pt x="568" y="299"/>
                  </a:lnTo>
                  <a:lnTo>
                    <a:pt x="564" y="299"/>
                  </a:lnTo>
                  <a:lnTo>
                    <a:pt x="564" y="304"/>
                  </a:lnTo>
                  <a:lnTo>
                    <a:pt x="564" y="304"/>
                  </a:lnTo>
                  <a:lnTo>
                    <a:pt x="564" y="304"/>
                  </a:lnTo>
                  <a:lnTo>
                    <a:pt x="564" y="308"/>
                  </a:lnTo>
                  <a:lnTo>
                    <a:pt x="568" y="317"/>
                  </a:lnTo>
                  <a:lnTo>
                    <a:pt x="568" y="317"/>
                  </a:lnTo>
                  <a:lnTo>
                    <a:pt x="761" y="692"/>
                  </a:lnTo>
                  <a:lnTo>
                    <a:pt x="783" y="714"/>
                  </a:lnTo>
                  <a:lnTo>
                    <a:pt x="810" y="727"/>
                  </a:lnTo>
                  <a:lnTo>
                    <a:pt x="837" y="727"/>
                  </a:lnTo>
                  <a:lnTo>
                    <a:pt x="846" y="727"/>
                  </a:lnTo>
                  <a:lnTo>
                    <a:pt x="850" y="727"/>
                  </a:lnTo>
                  <a:lnTo>
                    <a:pt x="855" y="732"/>
                  </a:lnTo>
                  <a:lnTo>
                    <a:pt x="859" y="736"/>
                  </a:lnTo>
                  <a:lnTo>
                    <a:pt x="864" y="745"/>
                  </a:lnTo>
                  <a:lnTo>
                    <a:pt x="859" y="754"/>
                  </a:lnTo>
                  <a:lnTo>
                    <a:pt x="859" y="763"/>
                  </a:lnTo>
                  <a:lnTo>
                    <a:pt x="850" y="767"/>
                  </a:lnTo>
                  <a:lnTo>
                    <a:pt x="841" y="767"/>
                  </a:lnTo>
                  <a:lnTo>
                    <a:pt x="783" y="767"/>
                  </a:lnTo>
                  <a:lnTo>
                    <a:pt x="730" y="763"/>
                  </a:lnTo>
                  <a:lnTo>
                    <a:pt x="685" y="763"/>
                  </a:lnTo>
                  <a:lnTo>
                    <a:pt x="631" y="767"/>
                  </a:lnTo>
                  <a:lnTo>
                    <a:pt x="586" y="767"/>
                  </a:lnTo>
                  <a:lnTo>
                    <a:pt x="577" y="767"/>
                  </a:lnTo>
                  <a:lnTo>
                    <a:pt x="568" y="763"/>
                  </a:lnTo>
                  <a:lnTo>
                    <a:pt x="568" y="759"/>
                  </a:lnTo>
                  <a:lnTo>
                    <a:pt x="564" y="754"/>
                  </a:lnTo>
                  <a:lnTo>
                    <a:pt x="564" y="754"/>
                  </a:lnTo>
                  <a:lnTo>
                    <a:pt x="564" y="741"/>
                  </a:lnTo>
                  <a:lnTo>
                    <a:pt x="568" y="736"/>
                  </a:lnTo>
                  <a:lnTo>
                    <a:pt x="573" y="732"/>
                  </a:lnTo>
                  <a:lnTo>
                    <a:pt x="582" y="727"/>
                  </a:lnTo>
                  <a:lnTo>
                    <a:pt x="586" y="727"/>
                  </a:lnTo>
                  <a:lnTo>
                    <a:pt x="595" y="727"/>
                  </a:lnTo>
                  <a:lnTo>
                    <a:pt x="604" y="727"/>
                  </a:lnTo>
                  <a:lnTo>
                    <a:pt x="618" y="727"/>
                  </a:lnTo>
                  <a:lnTo>
                    <a:pt x="627" y="723"/>
                  </a:lnTo>
                  <a:lnTo>
                    <a:pt x="640" y="718"/>
                  </a:lnTo>
                  <a:lnTo>
                    <a:pt x="645" y="710"/>
                  </a:lnTo>
                  <a:lnTo>
                    <a:pt x="649" y="696"/>
                  </a:lnTo>
                  <a:lnTo>
                    <a:pt x="649" y="696"/>
                  </a:lnTo>
                  <a:lnTo>
                    <a:pt x="645" y="692"/>
                  </a:lnTo>
                  <a:lnTo>
                    <a:pt x="645" y="687"/>
                  </a:lnTo>
                  <a:lnTo>
                    <a:pt x="640" y="678"/>
                  </a:lnTo>
                  <a:lnTo>
                    <a:pt x="475" y="362"/>
                  </a:lnTo>
                  <a:lnTo>
                    <a:pt x="287" y="491"/>
                  </a:lnTo>
                  <a:lnTo>
                    <a:pt x="269" y="567"/>
                  </a:lnTo>
                  <a:lnTo>
                    <a:pt x="255" y="620"/>
                  </a:lnTo>
                  <a:lnTo>
                    <a:pt x="246" y="660"/>
                  </a:lnTo>
                  <a:lnTo>
                    <a:pt x="237" y="687"/>
                  </a:lnTo>
                  <a:lnTo>
                    <a:pt x="233" y="701"/>
                  </a:lnTo>
                  <a:lnTo>
                    <a:pt x="233" y="710"/>
                  </a:lnTo>
                  <a:lnTo>
                    <a:pt x="233" y="714"/>
                  </a:lnTo>
                  <a:lnTo>
                    <a:pt x="233" y="718"/>
                  </a:lnTo>
                  <a:lnTo>
                    <a:pt x="237" y="723"/>
                  </a:lnTo>
                  <a:lnTo>
                    <a:pt x="246" y="723"/>
                  </a:lnTo>
                  <a:lnTo>
                    <a:pt x="260" y="727"/>
                  </a:lnTo>
                  <a:lnTo>
                    <a:pt x="278" y="727"/>
                  </a:lnTo>
                  <a:lnTo>
                    <a:pt x="291" y="727"/>
                  </a:lnTo>
                  <a:lnTo>
                    <a:pt x="300" y="727"/>
                  </a:lnTo>
                  <a:lnTo>
                    <a:pt x="305" y="727"/>
                  </a:lnTo>
                  <a:lnTo>
                    <a:pt x="318" y="727"/>
                  </a:lnTo>
                  <a:lnTo>
                    <a:pt x="327" y="727"/>
                  </a:lnTo>
                  <a:lnTo>
                    <a:pt x="331" y="732"/>
                  </a:lnTo>
                  <a:lnTo>
                    <a:pt x="336" y="736"/>
                  </a:lnTo>
                  <a:lnTo>
                    <a:pt x="340" y="741"/>
                  </a:lnTo>
                  <a:lnTo>
                    <a:pt x="336" y="754"/>
                  </a:lnTo>
                  <a:lnTo>
                    <a:pt x="336" y="759"/>
                  </a:lnTo>
                  <a:lnTo>
                    <a:pt x="331" y="763"/>
                  </a:lnTo>
                  <a:lnTo>
                    <a:pt x="327" y="767"/>
                  </a:lnTo>
                  <a:lnTo>
                    <a:pt x="322" y="767"/>
                  </a:lnTo>
                  <a:lnTo>
                    <a:pt x="318" y="767"/>
                  </a:lnTo>
                  <a:lnTo>
                    <a:pt x="278" y="767"/>
                  </a:lnTo>
                  <a:lnTo>
                    <a:pt x="242" y="767"/>
                  </a:lnTo>
                  <a:lnTo>
                    <a:pt x="206" y="763"/>
                  </a:lnTo>
                  <a:lnTo>
                    <a:pt x="166" y="763"/>
                  </a:lnTo>
                  <a:lnTo>
                    <a:pt x="134" y="763"/>
                  </a:lnTo>
                  <a:lnTo>
                    <a:pt x="49" y="767"/>
                  </a:lnTo>
                  <a:lnTo>
                    <a:pt x="18" y="767"/>
                  </a:lnTo>
                  <a:lnTo>
                    <a:pt x="9" y="767"/>
                  </a:lnTo>
                  <a:lnTo>
                    <a:pt x="5" y="763"/>
                  </a:lnTo>
                  <a:lnTo>
                    <a:pt x="0" y="759"/>
                  </a:lnTo>
                  <a:lnTo>
                    <a:pt x="0" y="754"/>
                  </a:lnTo>
                  <a:lnTo>
                    <a:pt x="0" y="754"/>
                  </a:lnTo>
                  <a:lnTo>
                    <a:pt x="0" y="741"/>
                  </a:lnTo>
                  <a:lnTo>
                    <a:pt x="5" y="736"/>
                  </a:lnTo>
                  <a:lnTo>
                    <a:pt x="9" y="732"/>
                  </a:lnTo>
                  <a:lnTo>
                    <a:pt x="18" y="727"/>
                  </a:lnTo>
                  <a:lnTo>
                    <a:pt x="27" y="727"/>
                  </a:lnTo>
                  <a:lnTo>
                    <a:pt x="36" y="727"/>
                  </a:lnTo>
                  <a:lnTo>
                    <a:pt x="76" y="727"/>
                  </a:lnTo>
                  <a:lnTo>
                    <a:pt x="108" y="723"/>
                  </a:lnTo>
                  <a:lnTo>
                    <a:pt x="121" y="714"/>
                  </a:lnTo>
                  <a:lnTo>
                    <a:pt x="130" y="701"/>
                  </a:lnTo>
                  <a:lnTo>
                    <a:pt x="134" y="678"/>
                  </a:lnTo>
                  <a:lnTo>
                    <a:pt x="282" y="85"/>
                  </a:lnTo>
                  <a:lnTo>
                    <a:pt x="287" y="72"/>
                  </a:lnTo>
                  <a:lnTo>
                    <a:pt x="287" y="63"/>
                  </a:lnTo>
                  <a:lnTo>
                    <a:pt x="287" y="58"/>
                  </a:lnTo>
                  <a:lnTo>
                    <a:pt x="287" y="58"/>
                  </a:lnTo>
                  <a:lnTo>
                    <a:pt x="287" y="54"/>
                  </a:lnTo>
                  <a:lnTo>
                    <a:pt x="287" y="49"/>
                  </a:lnTo>
                  <a:lnTo>
                    <a:pt x="278" y="45"/>
                  </a:lnTo>
                  <a:lnTo>
                    <a:pt x="264" y="45"/>
                  </a:lnTo>
                  <a:lnTo>
                    <a:pt x="251" y="40"/>
                  </a:lnTo>
                  <a:lnTo>
                    <a:pt x="242" y="40"/>
                  </a:lnTo>
                  <a:lnTo>
                    <a:pt x="233" y="40"/>
                  </a:lnTo>
                  <a:lnTo>
                    <a:pt x="220" y="40"/>
                  </a:lnTo>
                  <a:lnTo>
                    <a:pt x="206" y="40"/>
                  </a:lnTo>
                  <a:lnTo>
                    <a:pt x="197" y="40"/>
                  </a:lnTo>
                  <a:lnTo>
                    <a:pt x="188" y="36"/>
                  </a:lnTo>
                  <a:lnTo>
                    <a:pt x="184" y="31"/>
                  </a:lnTo>
                  <a:lnTo>
                    <a:pt x="184" y="27"/>
                  </a:lnTo>
                  <a:lnTo>
                    <a:pt x="184" y="14"/>
                  </a:lnTo>
                  <a:lnTo>
                    <a:pt x="188" y="9"/>
                  </a:lnTo>
                  <a:lnTo>
                    <a:pt x="193" y="5"/>
                  </a:lnTo>
                  <a:lnTo>
                    <a:pt x="197" y="0"/>
                  </a:lnTo>
                  <a:lnTo>
                    <a:pt x="206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" name="Freeform 111"/>
            <p:cNvSpPr>
              <a:spLocks noEditPoints="1"/>
            </p:cNvSpPr>
            <p:nvPr/>
          </p:nvSpPr>
          <p:spPr bwMode="auto">
            <a:xfrm>
              <a:off x="10524" y="4243"/>
              <a:ext cx="345" cy="754"/>
            </a:xfrm>
            <a:custGeom>
              <a:avLst/>
              <a:gdLst/>
              <a:ahLst/>
              <a:cxnLst>
                <a:cxn ang="0">
                  <a:pos x="211" y="254"/>
                </a:cxn>
                <a:cxn ang="0">
                  <a:pos x="264" y="308"/>
                </a:cxn>
                <a:cxn ang="0">
                  <a:pos x="273" y="352"/>
                </a:cxn>
                <a:cxn ang="0">
                  <a:pos x="269" y="379"/>
                </a:cxn>
                <a:cxn ang="0">
                  <a:pos x="251" y="428"/>
                </a:cxn>
                <a:cxn ang="0">
                  <a:pos x="220" y="499"/>
                </a:cxn>
                <a:cxn ang="0">
                  <a:pos x="175" y="611"/>
                </a:cxn>
                <a:cxn ang="0">
                  <a:pos x="157" y="682"/>
                </a:cxn>
                <a:cxn ang="0">
                  <a:pos x="161" y="709"/>
                </a:cxn>
                <a:cxn ang="0">
                  <a:pos x="175" y="722"/>
                </a:cxn>
                <a:cxn ang="0">
                  <a:pos x="220" y="713"/>
                </a:cxn>
                <a:cxn ang="0">
                  <a:pos x="282" y="647"/>
                </a:cxn>
                <a:cxn ang="0">
                  <a:pos x="309" y="580"/>
                </a:cxn>
                <a:cxn ang="0">
                  <a:pos x="314" y="571"/>
                </a:cxn>
                <a:cxn ang="0">
                  <a:pos x="327" y="566"/>
                </a:cxn>
                <a:cxn ang="0">
                  <a:pos x="336" y="571"/>
                </a:cxn>
                <a:cxn ang="0">
                  <a:pos x="345" y="575"/>
                </a:cxn>
                <a:cxn ang="0">
                  <a:pos x="340" y="598"/>
                </a:cxn>
                <a:cxn ang="0">
                  <a:pos x="318" y="655"/>
                </a:cxn>
                <a:cxn ang="0">
                  <a:pos x="264" y="722"/>
                </a:cxn>
                <a:cxn ang="0">
                  <a:pos x="184" y="754"/>
                </a:cxn>
                <a:cxn ang="0">
                  <a:pos x="103" y="727"/>
                </a:cxn>
                <a:cxn ang="0">
                  <a:pos x="76" y="660"/>
                </a:cxn>
                <a:cxn ang="0">
                  <a:pos x="81" y="624"/>
                </a:cxn>
                <a:cxn ang="0">
                  <a:pos x="157" y="432"/>
                </a:cxn>
                <a:cxn ang="0">
                  <a:pos x="184" y="357"/>
                </a:cxn>
                <a:cxn ang="0">
                  <a:pos x="188" y="316"/>
                </a:cxn>
                <a:cxn ang="0">
                  <a:pos x="184" y="290"/>
                </a:cxn>
                <a:cxn ang="0">
                  <a:pos x="170" y="281"/>
                </a:cxn>
                <a:cxn ang="0">
                  <a:pos x="130" y="285"/>
                </a:cxn>
                <a:cxn ang="0">
                  <a:pos x="68" y="352"/>
                </a:cxn>
                <a:cxn ang="0">
                  <a:pos x="41" y="424"/>
                </a:cxn>
                <a:cxn ang="0">
                  <a:pos x="32" y="432"/>
                </a:cxn>
                <a:cxn ang="0">
                  <a:pos x="18" y="432"/>
                </a:cxn>
                <a:cxn ang="0">
                  <a:pos x="9" y="428"/>
                </a:cxn>
                <a:cxn ang="0">
                  <a:pos x="0" y="419"/>
                </a:cxn>
                <a:cxn ang="0">
                  <a:pos x="18" y="366"/>
                </a:cxn>
                <a:cxn ang="0">
                  <a:pos x="76" y="290"/>
                </a:cxn>
                <a:cxn ang="0">
                  <a:pos x="166" y="250"/>
                </a:cxn>
                <a:cxn ang="0">
                  <a:pos x="314" y="40"/>
                </a:cxn>
                <a:cxn ang="0">
                  <a:pos x="314" y="40"/>
                </a:cxn>
                <a:cxn ang="0">
                  <a:pos x="287" y="0"/>
                </a:cxn>
                <a:cxn ang="0">
                  <a:pos x="305" y="13"/>
                </a:cxn>
                <a:cxn ang="0">
                  <a:pos x="314" y="31"/>
                </a:cxn>
                <a:cxn ang="0">
                  <a:pos x="314" y="58"/>
                </a:cxn>
                <a:cxn ang="0">
                  <a:pos x="291" y="89"/>
                </a:cxn>
                <a:cxn ang="0">
                  <a:pos x="251" y="102"/>
                </a:cxn>
                <a:cxn ang="0">
                  <a:pos x="229" y="98"/>
                </a:cxn>
                <a:cxn ang="0">
                  <a:pos x="211" y="80"/>
                </a:cxn>
                <a:cxn ang="0">
                  <a:pos x="206" y="58"/>
                </a:cxn>
                <a:cxn ang="0">
                  <a:pos x="215" y="27"/>
                </a:cxn>
                <a:cxn ang="0">
                  <a:pos x="242" y="4"/>
                </a:cxn>
                <a:cxn ang="0">
                  <a:pos x="269" y="0"/>
                </a:cxn>
              </a:cxnLst>
              <a:rect l="0" t="0" r="r" b="b"/>
              <a:pathLst>
                <a:path w="345" h="754">
                  <a:moveTo>
                    <a:pt x="166" y="250"/>
                  </a:moveTo>
                  <a:lnTo>
                    <a:pt x="211" y="254"/>
                  </a:lnTo>
                  <a:lnTo>
                    <a:pt x="242" y="276"/>
                  </a:lnTo>
                  <a:lnTo>
                    <a:pt x="264" y="308"/>
                  </a:lnTo>
                  <a:lnTo>
                    <a:pt x="273" y="343"/>
                  </a:lnTo>
                  <a:lnTo>
                    <a:pt x="273" y="352"/>
                  </a:lnTo>
                  <a:lnTo>
                    <a:pt x="269" y="366"/>
                  </a:lnTo>
                  <a:lnTo>
                    <a:pt x="269" y="379"/>
                  </a:lnTo>
                  <a:lnTo>
                    <a:pt x="260" y="397"/>
                  </a:lnTo>
                  <a:lnTo>
                    <a:pt x="251" y="428"/>
                  </a:lnTo>
                  <a:lnTo>
                    <a:pt x="233" y="464"/>
                  </a:lnTo>
                  <a:lnTo>
                    <a:pt x="220" y="499"/>
                  </a:lnTo>
                  <a:lnTo>
                    <a:pt x="211" y="522"/>
                  </a:lnTo>
                  <a:lnTo>
                    <a:pt x="175" y="611"/>
                  </a:lnTo>
                  <a:lnTo>
                    <a:pt x="161" y="647"/>
                  </a:lnTo>
                  <a:lnTo>
                    <a:pt x="157" y="682"/>
                  </a:lnTo>
                  <a:lnTo>
                    <a:pt x="157" y="696"/>
                  </a:lnTo>
                  <a:lnTo>
                    <a:pt x="161" y="709"/>
                  </a:lnTo>
                  <a:lnTo>
                    <a:pt x="166" y="718"/>
                  </a:lnTo>
                  <a:lnTo>
                    <a:pt x="175" y="722"/>
                  </a:lnTo>
                  <a:lnTo>
                    <a:pt x="184" y="722"/>
                  </a:lnTo>
                  <a:lnTo>
                    <a:pt x="220" y="713"/>
                  </a:lnTo>
                  <a:lnTo>
                    <a:pt x="251" y="687"/>
                  </a:lnTo>
                  <a:lnTo>
                    <a:pt x="282" y="647"/>
                  </a:lnTo>
                  <a:lnTo>
                    <a:pt x="305" y="584"/>
                  </a:lnTo>
                  <a:lnTo>
                    <a:pt x="309" y="580"/>
                  </a:lnTo>
                  <a:lnTo>
                    <a:pt x="309" y="575"/>
                  </a:lnTo>
                  <a:lnTo>
                    <a:pt x="314" y="571"/>
                  </a:lnTo>
                  <a:lnTo>
                    <a:pt x="318" y="571"/>
                  </a:lnTo>
                  <a:lnTo>
                    <a:pt x="327" y="566"/>
                  </a:lnTo>
                  <a:lnTo>
                    <a:pt x="332" y="566"/>
                  </a:lnTo>
                  <a:lnTo>
                    <a:pt x="336" y="571"/>
                  </a:lnTo>
                  <a:lnTo>
                    <a:pt x="340" y="571"/>
                  </a:lnTo>
                  <a:lnTo>
                    <a:pt x="345" y="575"/>
                  </a:lnTo>
                  <a:lnTo>
                    <a:pt x="345" y="584"/>
                  </a:lnTo>
                  <a:lnTo>
                    <a:pt x="340" y="598"/>
                  </a:lnTo>
                  <a:lnTo>
                    <a:pt x="332" y="624"/>
                  </a:lnTo>
                  <a:lnTo>
                    <a:pt x="318" y="655"/>
                  </a:lnTo>
                  <a:lnTo>
                    <a:pt x="296" y="691"/>
                  </a:lnTo>
                  <a:lnTo>
                    <a:pt x="264" y="722"/>
                  </a:lnTo>
                  <a:lnTo>
                    <a:pt x="229" y="745"/>
                  </a:lnTo>
                  <a:lnTo>
                    <a:pt x="184" y="754"/>
                  </a:lnTo>
                  <a:lnTo>
                    <a:pt x="139" y="745"/>
                  </a:lnTo>
                  <a:lnTo>
                    <a:pt x="103" y="727"/>
                  </a:lnTo>
                  <a:lnTo>
                    <a:pt x="81" y="696"/>
                  </a:lnTo>
                  <a:lnTo>
                    <a:pt x="76" y="660"/>
                  </a:lnTo>
                  <a:lnTo>
                    <a:pt x="76" y="642"/>
                  </a:lnTo>
                  <a:lnTo>
                    <a:pt x="81" y="624"/>
                  </a:lnTo>
                  <a:lnTo>
                    <a:pt x="85" y="611"/>
                  </a:lnTo>
                  <a:lnTo>
                    <a:pt x="157" y="432"/>
                  </a:lnTo>
                  <a:lnTo>
                    <a:pt x="175" y="388"/>
                  </a:lnTo>
                  <a:lnTo>
                    <a:pt x="184" y="357"/>
                  </a:lnTo>
                  <a:lnTo>
                    <a:pt x="188" y="334"/>
                  </a:lnTo>
                  <a:lnTo>
                    <a:pt x="188" y="316"/>
                  </a:lnTo>
                  <a:lnTo>
                    <a:pt x="188" y="303"/>
                  </a:lnTo>
                  <a:lnTo>
                    <a:pt x="184" y="290"/>
                  </a:lnTo>
                  <a:lnTo>
                    <a:pt x="179" y="285"/>
                  </a:lnTo>
                  <a:lnTo>
                    <a:pt x="170" y="281"/>
                  </a:lnTo>
                  <a:lnTo>
                    <a:pt x="161" y="276"/>
                  </a:lnTo>
                  <a:lnTo>
                    <a:pt x="130" y="285"/>
                  </a:lnTo>
                  <a:lnTo>
                    <a:pt x="99" y="312"/>
                  </a:lnTo>
                  <a:lnTo>
                    <a:pt x="68" y="352"/>
                  </a:lnTo>
                  <a:lnTo>
                    <a:pt x="41" y="415"/>
                  </a:lnTo>
                  <a:lnTo>
                    <a:pt x="41" y="424"/>
                  </a:lnTo>
                  <a:lnTo>
                    <a:pt x="36" y="428"/>
                  </a:lnTo>
                  <a:lnTo>
                    <a:pt x="32" y="432"/>
                  </a:lnTo>
                  <a:lnTo>
                    <a:pt x="23" y="432"/>
                  </a:lnTo>
                  <a:lnTo>
                    <a:pt x="18" y="432"/>
                  </a:lnTo>
                  <a:lnTo>
                    <a:pt x="14" y="432"/>
                  </a:lnTo>
                  <a:lnTo>
                    <a:pt x="9" y="428"/>
                  </a:lnTo>
                  <a:lnTo>
                    <a:pt x="5" y="424"/>
                  </a:lnTo>
                  <a:lnTo>
                    <a:pt x="0" y="419"/>
                  </a:lnTo>
                  <a:lnTo>
                    <a:pt x="5" y="401"/>
                  </a:lnTo>
                  <a:lnTo>
                    <a:pt x="18" y="366"/>
                  </a:lnTo>
                  <a:lnTo>
                    <a:pt x="41" y="325"/>
                  </a:lnTo>
                  <a:lnTo>
                    <a:pt x="76" y="290"/>
                  </a:lnTo>
                  <a:lnTo>
                    <a:pt x="117" y="258"/>
                  </a:lnTo>
                  <a:lnTo>
                    <a:pt x="166" y="250"/>
                  </a:lnTo>
                  <a:close/>
                  <a:moveTo>
                    <a:pt x="314" y="40"/>
                  </a:moveTo>
                  <a:lnTo>
                    <a:pt x="314" y="40"/>
                  </a:lnTo>
                  <a:lnTo>
                    <a:pt x="314" y="40"/>
                  </a:lnTo>
                  <a:lnTo>
                    <a:pt x="314" y="40"/>
                  </a:lnTo>
                  <a:close/>
                  <a:moveTo>
                    <a:pt x="269" y="0"/>
                  </a:moveTo>
                  <a:lnTo>
                    <a:pt x="287" y="0"/>
                  </a:lnTo>
                  <a:lnTo>
                    <a:pt x="296" y="4"/>
                  </a:lnTo>
                  <a:lnTo>
                    <a:pt x="305" y="13"/>
                  </a:lnTo>
                  <a:lnTo>
                    <a:pt x="309" y="22"/>
                  </a:lnTo>
                  <a:lnTo>
                    <a:pt x="314" y="31"/>
                  </a:lnTo>
                  <a:lnTo>
                    <a:pt x="314" y="40"/>
                  </a:lnTo>
                  <a:lnTo>
                    <a:pt x="314" y="58"/>
                  </a:lnTo>
                  <a:lnTo>
                    <a:pt x="305" y="76"/>
                  </a:lnTo>
                  <a:lnTo>
                    <a:pt x="291" y="89"/>
                  </a:lnTo>
                  <a:lnTo>
                    <a:pt x="273" y="98"/>
                  </a:lnTo>
                  <a:lnTo>
                    <a:pt x="251" y="102"/>
                  </a:lnTo>
                  <a:lnTo>
                    <a:pt x="238" y="102"/>
                  </a:lnTo>
                  <a:lnTo>
                    <a:pt x="229" y="98"/>
                  </a:lnTo>
                  <a:lnTo>
                    <a:pt x="220" y="89"/>
                  </a:lnTo>
                  <a:lnTo>
                    <a:pt x="211" y="80"/>
                  </a:lnTo>
                  <a:lnTo>
                    <a:pt x="211" y="67"/>
                  </a:lnTo>
                  <a:lnTo>
                    <a:pt x="206" y="58"/>
                  </a:lnTo>
                  <a:lnTo>
                    <a:pt x="211" y="40"/>
                  </a:lnTo>
                  <a:lnTo>
                    <a:pt x="215" y="27"/>
                  </a:lnTo>
                  <a:lnTo>
                    <a:pt x="229" y="18"/>
                  </a:lnTo>
                  <a:lnTo>
                    <a:pt x="242" y="4"/>
                  </a:lnTo>
                  <a:lnTo>
                    <a:pt x="255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" name="Freeform 112"/>
            <p:cNvSpPr>
              <a:spLocks noEditPoints="1"/>
            </p:cNvSpPr>
            <p:nvPr/>
          </p:nvSpPr>
          <p:spPr bwMode="auto">
            <a:xfrm>
              <a:off x="10994" y="4555"/>
              <a:ext cx="832" cy="299"/>
            </a:xfrm>
            <a:custGeom>
              <a:avLst/>
              <a:gdLst/>
              <a:ahLst/>
              <a:cxnLst>
                <a:cxn ang="0">
                  <a:pos x="45" y="245"/>
                </a:cxn>
                <a:cxn ang="0">
                  <a:pos x="788" y="245"/>
                </a:cxn>
                <a:cxn ang="0">
                  <a:pos x="801" y="245"/>
                </a:cxn>
                <a:cxn ang="0">
                  <a:pos x="810" y="245"/>
                </a:cxn>
                <a:cxn ang="0">
                  <a:pos x="819" y="250"/>
                </a:cxn>
                <a:cxn ang="0">
                  <a:pos x="823" y="254"/>
                </a:cxn>
                <a:cxn ang="0">
                  <a:pos x="832" y="263"/>
                </a:cxn>
                <a:cxn ang="0">
                  <a:pos x="832" y="272"/>
                </a:cxn>
                <a:cxn ang="0">
                  <a:pos x="832" y="286"/>
                </a:cxn>
                <a:cxn ang="0">
                  <a:pos x="828" y="290"/>
                </a:cxn>
                <a:cxn ang="0">
                  <a:pos x="819" y="294"/>
                </a:cxn>
                <a:cxn ang="0">
                  <a:pos x="814" y="299"/>
                </a:cxn>
                <a:cxn ang="0">
                  <a:pos x="806" y="299"/>
                </a:cxn>
                <a:cxn ang="0">
                  <a:pos x="797" y="299"/>
                </a:cxn>
                <a:cxn ang="0">
                  <a:pos x="792" y="299"/>
                </a:cxn>
                <a:cxn ang="0">
                  <a:pos x="40" y="299"/>
                </a:cxn>
                <a:cxn ang="0">
                  <a:pos x="36" y="299"/>
                </a:cxn>
                <a:cxn ang="0">
                  <a:pos x="27" y="299"/>
                </a:cxn>
                <a:cxn ang="0">
                  <a:pos x="18" y="299"/>
                </a:cxn>
                <a:cxn ang="0">
                  <a:pos x="9" y="294"/>
                </a:cxn>
                <a:cxn ang="0">
                  <a:pos x="5" y="286"/>
                </a:cxn>
                <a:cxn ang="0">
                  <a:pos x="0" y="272"/>
                </a:cxn>
                <a:cxn ang="0">
                  <a:pos x="5" y="263"/>
                </a:cxn>
                <a:cxn ang="0">
                  <a:pos x="9" y="254"/>
                </a:cxn>
                <a:cxn ang="0">
                  <a:pos x="18" y="250"/>
                </a:cxn>
                <a:cxn ang="0">
                  <a:pos x="27" y="245"/>
                </a:cxn>
                <a:cxn ang="0">
                  <a:pos x="36" y="245"/>
                </a:cxn>
                <a:cxn ang="0">
                  <a:pos x="45" y="245"/>
                </a:cxn>
                <a:cxn ang="0">
                  <a:pos x="40" y="0"/>
                </a:cxn>
                <a:cxn ang="0">
                  <a:pos x="792" y="0"/>
                </a:cxn>
                <a:cxn ang="0">
                  <a:pos x="797" y="0"/>
                </a:cxn>
                <a:cxn ang="0">
                  <a:pos x="806" y="0"/>
                </a:cxn>
                <a:cxn ang="0">
                  <a:pos x="814" y="0"/>
                </a:cxn>
                <a:cxn ang="0">
                  <a:pos x="819" y="4"/>
                </a:cxn>
                <a:cxn ang="0">
                  <a:pos x="828" y="9"/>
                </a:cxn>
                <a:cxn ang="0">
                  <a:pos x="832" y="18"/>
                </a:cxn>
                <a:cxn ang="0">
                  <a:pos x="832" y="27"/>
                </a:cxn>
                <a:cxn ang="0">
                  <a:pos x="832" y="36"/>
                </a:cxn>
                <a:cxn ang="0">
                  <a:pos x="823" y="45"/>
                </a:cxn>
                <a:cxn ang="0">
                  <a:pos x="819" y="49"/>
                </a:cxn>
                <a:cxn ang="0">
                  <a:pos x="810" y="54"/>
                </a:cxn>
                <a:cxn ang="0">
                  <a:pos x="801" y="54"/>
                </a:cxn>
                <a:cxn ang="0">
                  <a:pos x="788" y="54"/>
                </a:cxn>
                <a:cxn ang="0">
                  <a:pos x="45" y="54"/>
                </a:cxn>
                <a:cxn ang="0">
                  <a:pos x="36" y="54"/>
                </a:cxn>
                <a:cxn ang="0">
                  <a:pos x="27" y="54"/>
                </a:cxn>
                <a:cxn ang="0">
                  <a:pos x="18" y="49"/>
                </a:cxn>
                <a:cxn ang="0">
                  <a:pos x="9" y="45"/>
                </a:cxn>
                <a:cxn ang="0">
                  <a:pos x="5" y="36"/>
                </a:cxn>
                <a:cxn ang="0">
                  <a:pos x="0" y="27"/>
                </a:cxn>
                <a:cxn ang="0">
                  <a:pos x="5" y="13"/>
                </a:cxn>
                <a:cxn ang="0">
                  <a:pos x="9" y="4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0" y="0"/>
                </a:cxn>
              </a:cxnLst>
              <a:rect l="0" t="0" r="r" b="b"/>
              <a:pathLst>
                <a:path w="832" h="299">
                  <a:moveTo>
                    <a:pt x="45" y="245"/>
                  </a:moveTo>
                  <a:lnTo>
                    <a:pt x="788" y="245"/>
                  </a:lnTo>
                  <a:lnTo>
                    <a:pt x="801" y="245"/>
                  </a:lnTo>
                  <a:lnTo>
                    <a:pt x="810" y="245"/>
                  </a:lnTo>
                  <a:lnTo>
                    <a:pt x="819" y="250"/>
                  </a:lnTo>
                  <a:lnTo>
                    <a:pt x="823" y="254"/>
                  </a:lnTo>
                  <a:lnTo>
                    <a:pt x="832" y="263"/>
                  </a:lnTo>
                  <a:lnTo>
                    <a:pt x="832" y="272"/>
                  </a:lnTo>
                  <a:lnTo>
                    <a:pt x="832" y="286"/>
                  </a:lnTo>
                  <a:lnTo>
                    <a:pt x="828" y="290"/>
                  </a:lnTo>
                  <a:lnTo>
                    <a:pt x="819" y="294"/>
                  </a:lnTo>
                  <a:lnTo>
                    <a:pt x="814" y="299"/>
                  </a:lnTo>
                  <a:lnTo>
                    <a:pt x="806" y="299"/>
                  </a:lnTo>
                  <a:lnTo>
                    <a:pt x="797" y="299"/>
                  </a:lnTo>
                  <a:lnTo>
                    <a:pt x="792" y="299"/>
                  </a:lnTo>
                  <a:lnTo>
                    <a:pt x="40" y="299"/>
                  </a:lnTo>
                  <a:lnTo>
                    <a:pt x="36" y="299"/>
                  </a:lnTo>
                  <a:lnTo>
                    <a:pt x="27" y="299"/>
                  </a:lnTo>
                  <a:lnTo>
                    <a:pt x="18" y="299"/>
                  </a:lnTo>
                  <a:lnTo>
                    <a:pt x="9" y="294"/>
                  </a:lnTo>
                  <a:lnTo>
                    <a:pt x="5" y="286"/>
                  </a:lnTo>
                  <a:lnTo>
                    <a:pt x="0" y="272"/>
                  </a:lnTo>
                  <a:lnTo>
                    <a:pt x="5" y="263"/>
                  </a:lnTo>
                  <a:lnTo>
                    <a:pt x="9" y="254"/>
                  </a:lnTo>
                  <a:lnTo>
                    <a:pt x="18" y="250"/>
                  </a:lnTo>
                  <a:lnTo>
                    <a:pt x="27" y="245"/>
                  </a:lnTo>
                  <a:lnTo>
                    <a:pt x="36" y="245"/>
                  </a:lnTo>
                  <a:lnTo>
                    <a:pt x="45" y="245"/>
                  </a:lnTo>
                  <a:close/>
                  <a:moveTo>
                    <a:pt x="40" y="0"/>
                  </a:moveTo>
                  <a:lnTo>
                    <a:pt x="792" y="0"/>
                  </a:lnTo>
                  <a:lnTo>
                    <a:pt x="797" y="0"/>
                  </a:lnTo>
                  <a:lnTo>
                    <a:pt x="806" y="0"/>
                  </a:lnTo>
                  <a:lnTo>
                    <a:pt x="814" y="0"/>
                  </a:lnTo>
                  <a:lnTo>
                    <a:pt x="819" y="4"/>
                  </a:lnTo>
                  <a:lnTo>
                    <a:pt x="828" y="9"/>
                  </a:lnTo>
                  <a:lnTo>
                    <a:pt x="832" y="18"/>
                  </a:lnTo>
                  <a:lnTo>
                    <a:pt x="832" y="27"/>
                  </a:lnTo>
                  <a:lnTo>
                    <a:pt x="832" y="36"/>
                  </a:lnTo>
                  <a:lnTo>
                    <a:pt x="823" y="45"/>
                  </a:lnTo>
                  <a:lnTo>
                    <a:pt x="819" y="49"/>
                  </a:lnTo>
                  <a:lnTo>
                    <a:pt x="810" y="54"/>
                  </a:lnTo>
                  <a:lnTo>
                    <a:pt x="801" y="54"/>
                  </a:lnTo>
                  <a:lnTo>
                    <a:pt x="788" y="54"/>
                  </a:lnTo>
                  <a:lnTo>
                    <a:pt x="45" y="54"/>
                  </a:lnTo>
                  <a:lnTo>
                    <a:pt x="36" y="54"/>
                  </a:lnTo>
                  <a:lnTo>
                    <a:pt x="27" y="54"/>
                  </a:lnTo>
                  <a:lnTo>
                    <a:pt x="18" y="49"/>
                  </a:lnTo>
                  <a:lnTo>
                    <a:pt x="9" y="45"/>
                  </a:lnTo>
                  <a:lnTo>
                    <a:pt x="5" y="36"/>
                  </a:lnTo>
                  <a:lnTo>
                    <a:pt x="0" y="27"/>
                  </a:lnTo>
                  <a:lnTo>
                    <a:pt x="5" y="13"/>
                  </a:lnTo>
                  <a:lnTo>
                    <a:pt x="9" y="4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12019" y="4238"/>
              <a:ext cx="411" cy="750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37" y="0"/>
                </a:cxn>
                <a:cxn ang="0">
                  <a:pos x="250" y="5"/>
                </a:cxn>
                <a:cxn ang="0">
                  <a:pos x="255" y="9"/>
                </a:cxn>
                <a:cxn ang="0">
                  <a:pos x="255" y="18"/>
                </a:cxn>
                <a:cxn ang="0">
                  <a:pos x="259" y="32"/>
                </a:cxn>
                <a:cxn ang="0">
                  <a:pos x="259" y="656"/>
                </a:cxn>
                <a:cxn ang="0">
                  <a:pos x="259" y="674"/>
                </a:cxn>
                <a:cxn ang="0">
                  <a:pos x="264" y="692"/>
                </a:cxn>
                <a:cxn ang="0">
                  <a:pos x="282" y="701"/>
                </a:cxn>
                <a:cxn ang="0">
                  <a:pos x="313" y="705"/>
                </a:cxn>
                <a:cxn ang="0">
                  <a:pos x="371" y="710"/>
                </a:cxn>
                <a:cxn ang="0">
                  <a:pos x="411" y="710"/>
                </a:cxn>
                <a:cxn ang="0">
                  <a:pos x="411" y="750"/>
                </a:cxn>
                <a:cxn ang="0">
                  <a:pos x="385" y="745"/>
                </a:cxn>
                <a:cxn ang="0">
                  <a:pos x="340" y="745"/>
                </a:cxn>
                <a:cxn ang="0">
                  <a:pos x="291" y="745"/>
                </a:cxn>
                <a:cxn ang="0">
                  <a:pos x="241" y="745"/>
                </a:cxn>
                <a:cxn ang="0">
                  <a:pos x="210" y="741"/>
                </a:cxn>
                <a:cxn ang="0">
                  <a:pos x="174" y="745"/>
                </a:cxn>
                <a:cxn ang="0">
                  <a:pos x="130" y="745"/>
                </a:cxn>
                <a:cxn ang="0">
                  <a:pos x="76" y="745"/>
                </a:cxn>
                <a:cxn ang="0">
                  <a:pos x="36" y="745"/>
                </a:cxn>
                <a:cxn ang="0">
                  <a:pos x="9" y="750"/>
                </a:cxn>
                <a:cxn ang="0">
                  <a:pos x="9" y="710"/>
                </a:cxn>
                <a:cxn ang="0">
                  <a:pos x="53" y="710"/>
                </a:cxn>
                <a:cxn ang="0">
                  <a:pos x="107" y="705"/>
                </a:cxn>
                <a:cxn ang="0">
                  <a:pos x="138" y="701"/>
                </a:cxn>
                <a:cxn ang="0">
                  <a:pos x="156" y="692"/>
                </a:cxn>
                <a:cxn ang="0">
                  <a:pos x="165" y="674"/>
                </a:cxn>
                <a:cxn ang="0">
                  <a:pos x="165" y="656"/>
                </a:cxn>
                <a:cxn ang="0">
                  <a:pos x="165" y="85"/>
                </a:cxn>
                <a:cxn ang="0">
                  <a:pos x="103" y="103"/>
                </a:cxn>
                <a:cxn ang="0">
                  <a:pos x="45" y="112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36" y="72"/>
                </a:cxn>
                <a:cxn ang="0">
                  <a:pos x="80" y="67"/>
                </a:cxn>
                <a:cxn ang="0">
                  <a:pos x="130" y="58"/>
                </a:cxn>
                <a:cxn ang="0">
                  <a:pos x="179" y="36"/>
                </a:cxn>
                <a:cxn ang="0">
                  <a:pos x="223" y="0"/>
                </a:cxn>
              </a:cxnLst>
              <a:rect l="0" t="0" r="r" b="b"/>
              <a:pathLst>
                <a:path w="411" h="750">
                  <a:moveTo>
                    <a:pt x="223" y="0"/>
                  </a:moveTo>
                  <a:lnTo>
                    <a:pt x="237" y="0"/>
                  </a:lnTo>
                  <a:lnTo>
                    <a:pt x="250" y="5"/>
                  </a:lnTo>
                  <a:lnTo>
                    <a:pt x="255" y="9"/>
                  </a:lnTo>
                  <a:lnTo>
                    <a:pt x="255" y="18"/>
                  </a:lnTo>
                  <a:lnTo>
                    <a:pt x="259" y="32"/>
                  </a:lnTo>
                  <a:lnTo>
                    <a:pt x="259" y="656"/>
                  </a:lnTo>
                  <a:lnTo>
                    <a:pt x="259" y="674"/>
                  </a:lnTo>
                  <a:lnTo>
                    <a:pt x="264" y="692"/>
                  </a:lnTo>
                  <a:lnTo>
                    <a:pt x="282" y="701"/>
                  </a:lnTo>
                  <a:lnTo>
                    <a:pt x="313" y="705"/>
                  </a:lnTo>
                  <a:lnTo>
                    <a:pt x="371" y="710"/>
                  </a:lnTo>
                  <a:lnTo>
                    <a:pt x="411" y="710"/>
                  </a:lnTo>
                  <a:lnTo>
                    <a:pt x="411" y="750"/>
                  </a:lnTo>
                  <a:lnTo>
                    <a:pt x="385" y="745"/>
                  </a:lnTo>
                  <a:lnTo>
                    <a:pt x="340" y="745"/>
                  </a:lnTo>
                  <a:lnTo>
                    <a:pt x="291" y="745"/>
                  </a:lnTo>
                  <a:lnTo>
                    <a:pt x="241" y="745"/>
                  </a:lnTo>
                  <a:lnTo>
                    <a:pt x="210" y="741"/>
                  </a:lnTo>
                  <a:lnTo>
                    <a:pt x="174" y="745"/>
                  </a:lnTo>
                  <a:lnTo>
                    <a:pt x="130" y="745"/>
                  </a:lnTo>
                  <a:lnTo>
                    <a:pt x="76" y="745"/>
                  </a:lnTo>
                  <a:lnTo>
                    <a:pt x="36" y="745"/>
                  </a:lnTo>
                  <a:lnTo>
                    <a:pt x="9" y="750"/>
                  </a:lnTo>
                  <a:lnTo>
                    <a:pt x="9" y="710"/>
                  </a:lnTo>
                  <a:lnTo>
                    <a:pt x="53" y="710"/>
                  </a:lnTo>
                  <a:lnTo>
                    <a:pt x="107" y="705"/>
                  </a:lnTo>
                  <a:lnTo>
                    <a:pt x="138" y="701"/>
                  </a:lnTo>
                  <a:lnTo>
                    <a:pt x="156" y="692"/>
                  </a:lnTo>
                  <a:lnTo>
                    <a:pt x="165" y="674"/>
                  </a:lnTo>
                  <a:lnTo>
                    <a:pt x="165" y="656"/>
                  </a:lnTo>
                  <a:lnTo>
                    <a:pt x="165" y="85"/>
                  </a:lnTo>
                  <a:lnTo>
                    <a:pt x="103" y="103"/>
                  </a:lnTo>
                  <a:lnTo>
                    <a:pt x="45" y="112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36" y="72"/>
                  </a:lnTo>
                  <a:lnTo>
                    <a:pt x="80" y="67"/>
                  </a:lnTo>
                  <a:lnTo>
                    <a:pt x="130" y="58"/>
                  </a:lnTo>
                  <a:lnTo>
                    <a:pt x="179" y="36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12923" y="3422"/>
              <a:ext cx="1315" cy="1084"/>
            </a:xfrm>
            <a:custGeom>
              <a:avLst/>
              <a:gdLst/>
              <a:ahLst/>
              <a:cxnLst>
                <a:cxn ang="0">
                  <a:pos x="1145" y="4"/>
                </a:cxn>
                <a:cxn ang="0">
                  <a:pos x="1306" y="0"/>
                </a:cxn>
                <a:cxn ang="0">
                  <a:pos x="1315" y="13"/>
                </a:cxn>
                <a:cxn ang="0">
                  <a:pos x="1310" y="36"/>
                </a:cxn>
                <a:cxn ang="0">
                  <a:pos x="1293" y="45"/>
                </a:cxn>
                <a:cxn ang="0">
                  <a:pos x="1163" y="76"/>
                </a:cxn>
                <a:cxn ang="0">
                  <a:pos x="1051" y="156"/>
                </a:cxn>
                <a:cxn ang="0">
                  <a:pos x="908" y="303"/>
                </a:cxn>
                <a:cxn ang="0">
                  <a:pos x="751" y="473"/>
                </a:cxn>
                <a:cxn ang="0">
                  <a:pos x="827" y="660"/>
                </a:cxn>
                <a:cxn ang="0">
                  <a:pos x="930" y="897"/>
                </a:cxn>
                <a:cxn ang="0">
                  <a:pos x="988" y="1017"/>
                </a:cxn>
                <a:cxn ang="0">
                  <a:pos x="1096" y="1035"/>
                </a:cxn>
                <a:cxn ang="0">
                  <a:pos x="1114" y="1035"/>
                </a:cxn>
                <a:cxn ang="0">
                  <a:pos x="1123" y="1053"/>
                </a:cxn>
                <a:cxn ang="0">
                  <a:pos x="1114" y="1079"/>
                </a:cxn>
                <a:cxn ang="0">
                  <a:pos x="1096" y="1084"/>
                </a:cxn>
                <a:cxn ang="0">
                  <a:pos x="957" y="1079"/>
                </a:cxn>
                <a:cxn ang="0">
                  <a:pos x="814" y="1079"/>
                </a:cxn>
                <a:cxn ang="0">
                  <a:pos x="711" y="1084"/>
                </a:cxn>
                <a:cxn ang="0">
                  <a:pos x="693" y="1079"/>
                </a:cxn>
                <a:cxn ang="0">
                  <a:pos x="693" y="1053"/>
                </a:cxn>
                <a:cxn ang="0">
                  <a:pos x="706" y="1039"/>
                </a:cxn>
                <a:cxn ang="0">
                  <a:pos x="765" y="1026"/>
                </a:cxn>
                <a:cxn ang="0">
                  <a:pos x="814" y="990"/>
                </a:cxn>
                <a:cxn ang="0">
                  <a:pos x="809" y="977"/>
                </a:cxn>
                <a:cxn ang="0">
                  <a:pos x="501" y="740"/>
                </a:cxn>
                <a:cxn ang="0">
                  <a:pos x="304" y="959"/>
                </a:cxn>
                <a:cxn ang="0">
                  <a:pos x="304" y="1013"/>
                </a:cxn>
                <a:cxn ang="0">
                  <a:pos x="335" y="1030"/>
                </a:cxn>
                <a:cxn ang="0">
                  <a:pos x="357" y="1035"/>
                </a:cxn>
                <a:cxn ang="0">
                  <a:pos x="375" y="1039"/>
                </a:cxn>
                <a:cxn ang="0">
                  <a:pos x="375" y="1066"/>
                </a:cxn>
                <a:cxn ang="0">
                  <a:pos x="362" y="1084"/>
                </a:cxn>
                <a:cxn ang="0">
                  <a:pos x="264" y="1079"/>
                </a:cxn>
                <a:cxn ang="0">
                  <a:pos x="22" y="1084"/>
                </a:cxn>
                <a:cxn ang="0">
                  <a:pos x="0" y="1075"/>
                </a:cxn>
                <a:cxn ang="0">
                  <a:pos x="0" y="1053"/>
                </a:cxn>
                <a:cxn ang="0">
                  <a:pos x="17" y="1035"/>
                </a:cxn>
                <a:cxn ang="0">
                  <a:pos x="98" y="1026"/>
                </a:cxn>
                <a:cxn ang="0">
                  <a:pos x="272" y="923"/>
                </a:cxn>
                <a:cxn ang="0">
                  <a:pos x="438" y="98"/>
                </a:cxn>
                <a:cxn ang="0">
                  <a:pos x="402" y="53"/>
                </a:cxn>
                <a:cxn ang="0">
                  <a:pos x="308" y="45"/>
                </a:cxn>
                <a:cxn ang="0">
                  <a:pos x="286" y="36"/>
                </a:cxn>
                <a:cxn ang="0">
                  <a:pos x="290" y="9"/>
                </a:cxn>
                <a:cxn ang="0">
                  <a:pos x="308" y="0"/>
                </a:cxn>
                <a:cxn ang="0">
                  <a:pos x="402" y="0"/>
                </a:cxn>
                <a:cxn ang="0">
                  <a:pos x="590" y="0"/>
                </a:cxn>
                <a:cxn ang="0">
                  <a:pos x="702" y="0"/>
                </a:cxn>
                <a:cxn ang="0">
                  <a:pos x="715" y="18"/>
                </a:cxn>
                <a:cxn ang="0">
                  <a:pos x="706" y="40"/>
                </a:cxn>
                <a:cxn ang="0">
                  <a:pos x="684" y="45"/>
                </a:cxn>
                <a:cxn ang="0">
                  <a:pos x="595" y="85"/>
                </a:cxn>
                <a:cxn ang="0">
                  <a:pos x="595" y="103"/>
                </a:cxn>
                <a:cxn ang="0">
                  <a:pos x="733" y="433"/>
                </a:cxn>
                <a:cxn ang="0">
                  <a:pos x="1011" y="129"/>
                </a:cxn>
                <a:cxn ang="0">
                  <a:pos x="1020" y="80"/>
                </a:cxn>
                <a:cxn ang="0">
                  <a:pos x="993" y="53"/>
                </a:cxn>
                <a:cxn ang="0">
                  <a:pos x="966" y="49"/>
                </a:cxn>
                <a:cxn ang="0">
                  <a:pos x="944" y="40"/>
                </a:cxn>
                <a:cxn ang="0">
                  <a:pos x="939" y="18"/>
                </a:cxn>
                <a:cxn ang="0">
                  <a:pos x="957" y="0"/>
                </a:cxn>
              </a:cxnLst>
              <a:rect l="0" t="0" r="r" b="b"/>
              <a:pathLst>
                <a:path w="1315" h="1084">
                  <a:moveTo>
                    <a:pt x="970" y="0"/>
                  </a:moveTo>
                  <a:lnTo>
                    <a:pt x="1055" y="0"/>
                  </a:lnTo>
                  <a:lnTo>
                    <a:pt x="1145" y="4"/>
                  </a:lnTo>
                  <a:lnTo>
                    <a:pt x="1221" y="0"/>
                  </a:lnTo>
                  <a:lnTo>
                    <a:pt x="1297" y="0"/>
                  </a:lnTo>
                  <a:lnTo>
                    <a:pt x="1306" y="0"/>
                  </a:lnTo>
                  <a:lnTo>
                    <a:pt x="1310" y="4"/>
                  </a:lnTo>
                  <a:lnTo>
                    <a:pt x="1315" y="9"/>
                  </a:lnTo>
                  <a:lnTo>
                    <a:pt x="1315" y="13"/>
                  </a:lnTo>
                  <a:lnTo>
                    <a:pt x="1315" y="18"/>
                  </a:lnTo>
                  <a:lnTo>
                    <a:pt x="1315" y="31"/>
                  </a:lnTo>
                  <a:lnTo>
                    <a:pt x="1310" y="36"/>
                  </a:lnTo>
                  <a:lnTo>
                    <a:pt x="1306" y="45"/>
                  </a:lnTo>
                  <a:lnTo>
                    <a:pt x="1301" y="45"/>
                  </a:lnTo>
                  <a:lnTo>
                    <a:pt x="1293" y="45"/>
                  </a:lnTo>
                  <a:lnTo>
                    <a:pt x="1284" y="45"/>
                  </a:lnTo>
                  <a:lnTo>
                    <a:pt x="1216" y="58"/>
                  </a:lnTo>
                  <a:lnTo>
                    <a:pt x="1163" y="76"/>
                  </a:lnTo>
                  <a:lnTo>
                    <a:pt x="1118" y="103"/>
                  </a:lnTo>
                  <a:lnTo>
                    <a:pt x="1078" y="129"/>
                  </a:lnTo>
                  <a:lnTo>
                    <a:pt x="1051" y="156"/>
                  </a:lnTo>
                  <a:lnTo>
                    <a:pt x="1011" y="196"/>
                  </a:lnTo>
                  <a:lnTo>
                    <a:pt x="961" y="250"/>
                  </a:lnTo>
                  <a:lnTo>
                    <a:pt x="908" y="303"/>
                  </a:lnTo>
                  <a:lnTo>
                    <a:pt x="854" y="366"/>
                  </a:lnTo>
                  <a:lnTo>
                    <a:pt x="800" y="424"/>
                  </a:lnTo>
                  <a:lnTo>
                    <a:pt x="751" y="473"/>
                  </a:lnTo>
                  <a:lnTo>
                    <a:pt x="769" y="522"/>
                  </a:lnTo>
                  <a:lnTo>
                    <a:pt x="796" y="589"/>
                  </a:lnTo>
                  <a:lnTo>
                    <a:pt x="827" y="660"/>
                  </a:lnTo>
                  <a:lnTo>
                    <a:pt x="863" y="740"/>
                  </a:lnTo>
                  <a:lnTo>
                    <a:pt x="894" y="821"/>
                  </a:lnTo>
                  <a:lnTo>
                    <a:pt x="930" y="897"/>
                  </a:lnTo>
                  <a:lnTo>
                    <a:pt x="957" y="963"/>
                  </a:lnTo>
                  <a:lnTo>
                    <a:pt x="970" y="995"/>
                  </a:lnTo>
                  <a:lnTo>
                    <a:pt x="988" y="1017"/>
                  </a:lnTo>
                  <a:lnTo>
                    <a:pt x="1006" y="1026"/>
                  </a:lnTo>
                  <a:lnTo>
                    <a:pt x="1042" y="1035"/>
                  </a:lnTo>
                  <a:lnTo>
                    <a:pt x="1096" y="1035"/>
                  </a:lnTo>
                  <a:lnTo>
                    <a:pt x="1100" y="1035"/>
                  </a:lnTo>
                  <a:lnTo>
                    <a:pt x="1109" y="1035"/>
                  </a:lnTo>
                  <a:lnTo>
                    <a:pt x="1114" y="1035"/>
                  </a:lnTo>
                  <a:lnTo>
                    <a:pt x="1118" y="1039"/>
                  </a:lnTo>
                  <a:lnTo>
                    <a:pt x="1123" y="1044"/>
                  </a:lnTo>
                  <a:lnTo>
                    <a:pt x="1123" y="1053"/>
                  </a:lnTo>
                  <a:lnTo>
                    <a:pt x="1123" y="1066"/>
                  </a:lnTo>
                  <a:lnTo>
                    <a:pt x="1118" y="1075"/>
                  </a:lnTo>
                  <a:lnTo>
                    <a:pt x="1114" y="1079"/>
                  </a:lnTo>
                  <a:lnTo>
                    <a:pt x="1105" y="1084"/>
                  </a:lnTo>
                  <a:lnTo>
                    <a:pt x="1100" y="1084"/>
                  </a:lnTo>
                  <a:lnTo>
                    <a:pt x="1096" y="1084"/>
                  </a:lnTo>
                  <a:lnTo>
                    <a:pt x="1055" y="1084"/>
                  </a:lnTo>
                  <a:lnTo>
                    <a:pt x="1006" y="1079"/>
                  </a:lnTo>
                  <a:lnTo>
                    <a:pt x="957" y="1079"/>
                  </a:lnTo>
                  <a:lnTo>
                    <a:pt x="917" y="1079"/>
                  </a:lnTo>
                  <a:lnTo>
                    <a:pt x="872" y="1079"/>
                  </a:lnTo>
                  <a:lnTo>
                    <a:pt x="814" y="1079"/>
                  </a:lnTo>
                  <a:lnTo>
                    <a:pt x="760" y="1084"/>
                  </a:lnTo>
                  <a:lnTo>
                    <a:pt x="715" y="1084"/>
                  </a:lnTo>
                  <a:lnTo>
                    <a:pt x="711" y="1084"/>
                  </a:lnTo>
                  <a:lnTo>
                    <a:pt x="706" y="1084"/>
                  </a:lnTo>
                  <a:lnTo>
                    <a:pt x="697" y="1079"/>
                  </a:lnTo>
                  <a:lnTo>
                    <a:pt x="693" y="1079"/>
                  </a:lnTo>
                  <a:lnTo>
                    <a:pt x="693" y="1071"/>
                  </a:lnTo>
                  <a:lnTo>
                    <a:pt x="689" y="1066"/>
                  </a:lnTo>
                  <a:lnTo>
                    <a:pt x="693" y="1053"/>
                  </a:lnTo>
                  <a:lnTo>
                    <a:pt x="693" y="1044"/>
                  </a:lnTo>
                  <a:lnTo>
                    <a:pt x="697" y="1039"/>
                  </a:lnTo>
                  <a:lnTo>
                    <a:pt x="706" y="1039"/>
                  </a:lnTo>
                  <a:lnTo>
                    <a:pt x="715" y="1035"/>
                  </a:lnTo>
                  <a:lnTo>
                    <a:pt x="724" y="1035"/>
                  </a:lnTo>
                  <a:lnTo>
                    <a:pt x="765" y="1026"/>
                  </a:lnTo>
                  <a:lnTo>
                    <a:pt x="791" y="1013"/>
                  </a:lnTo>
                  <a:lnTo>
                    <a:pt x="809" y="999"/>
                  </a:lnTo>
                  <a:lnTo>
                    <a:pt x="814" y="990"/>
                  </a:lnTo>
                  <a:lnTo>
                    <a:pt x="814" y="986"/>
                  </a:lnTo>
                  <a:lnTo>
                    <a:pt x="814" y="981"/>
                  </a:lnTo>
                  <a:lnTo>
                    <a:pt x="809" y="977"/>
                  </a:lnTo>
                  <a:lnTo>
                    <a:pt x="809" y="968"/>
                  </a:lnTo>
                  <a:lnTo>
                    <a:pt x="644" y="584"/>
                  </a:lnTo>
                  <a:lnTo>
                    <a:pt x="501" y="740"/>
                  </a:lnTo>
                  <a:lnTo>
                    <a:pt x="340" y="914"/>
                  </a:lnTo>
                  <a:lnTo>
                    <a:pt x="322" y="937"/>
                  </a:lnTo>
                  <a:lnTo>
                    <a:pt x="304" y="959"/>
                  </a:lnTo>
                  <a:lnTo>
                    <a:pt x="295" y="986"/>
                  </a:lnTo>
                  <a:lnTo>
                    <a:pt x="299" y="999"/>
                  </a:lnTo>
                  <a:lnTo>
                    <a:pt x="304" y="1013"/>
                  </a:lnTo>
                  <a:lnTo>
                    <a:pt x="313" y="1021"/>
                  </a:lnTo>
                  <a:lnTo>
                    <a:pt x="322" y="1026"/>
                  </a:lnTo>
                  <a:lnTo>
                    <a:pt x="335" y="1030"/>
                  </a:lnTo>
                  <a:lnTo>
                    <a:pt x="344" y="1030"/>
                  </a:lnTo>
                  <a:lnTo>
                    <a:pt x="353" y="1035"/>
                  </a:lnTo>
                  <a:lnTo>
                    <a:pt x="357" y="1035"/>
                  </a:lnTo>
                  <a:lnTo>
                    <a:pt x="362" y="1035"/>
                  </a:lnTo>
                  <a:lnTo>
                    <a:pt x="366" y="1035"/>
                  </a:lnTo>
                  <a:lnTo>
                    <a:pt x="375" y="1039"/>
                  </a:lnTo>
                  <a:lnTo>
                    <a:pt x="375" y="1044"/>
                  </a:lnTo>
                  <a:lnTo>
                    <a:pt x="380" y="1053"/>
                  </a:lnTo>
                  <a:lnTo>
                    <a:pt x="375" y="1066"/>
                  </a:lnTo>
                  <a:lnTo>
                    <a:pt x="375" y="1075"/>
                  </a:lnTo>
                  <a:lnTo>
                    <a:pt x="366" y="1079"/>
                  </a:lnTo>
                  <a:lnTo>
                    <a:pt x="362" y="1084"/>
                  </a:lnTo>
                  <a:lnTo>
                    <a:pt x="357" y="1084"/>
                  </a:lnTo>
                  <a:lnTo>
                    <a:pt x="353" y="1084"/>
                  </a:lnTo>
                  <a:lnTo>
                    <a:pt x="264" y="1079"/>
                  </a:lnTo>
                  <a:lnTo>
                    <a:pt x="170" y="1079"/>
                  </a:lnTo>
                  <a:lnTo>
                    <a:pt x="98" y="1079"/>
                  </a:lnTo>
                  <a:lnTo>
                    <a:pt x="22" y="1084"/>
                  </a:lnTo>
                  <a:lnTo>
                    <a:pt x="8" y="1084"/>
                  </a:lnTo>
                  <a:lnTo>
                    <a:pt x="4" y="1079"/>
                  </a:lnTo>
                  <a:lnTo>
                    <a:pt x="0" y="1075"/>
                  </a:lnTo>
                  <a:lnTo>
                    <a:pt x="0" y="1071"/>
                  </a:lnTo>
                  <a:lnTo>
                    <a:pt x="0" y="1066"/>
                  </a:lnTo>
                  <a:lnTo>
                    <a:pt x="0" y="1053"/>
                  </a:lnTo>
                  <a:lnTo>
                    <a:pt x="4" y="1044"/>
                  </a:lnTo>
                  <a:lnTo>
                    <a:pt x="8" y="1039"/>
                  </a:lnTo>
                  <a:lnTo>
                    <a:pt x="17" y="1035"/>
                  </a:lnTo>
                  <a:lnTo>
                    <a:pt x="26" y="1035"/>
                  </a:lnTo>
                  <a:lnTo>
                    <a:pt x="35" y="1035"/>
                  </a:lnTo>
                  <a:lnTo>
                    <a:pt x="98" y="1026"/>
                  </a:lnTo>
                  <a:lnTo>
                    <a:pt x="156" y="1008"/>
                  </a:lnTo>
                  <a:lnTo>
                    <a:pt x="214" y="972"/>
                  </a:lnTo>
                  <a:lnTo>
                    <a:pt x="272" y="923"/>
                  </a:lnTo>
                  <a:lnTo>
                    <a:pt x="290" y="905"/>
                  </a:lnTo>
                  <a:lnTo>
                    <a:pt x="626" y="540"/>
                  </a:lnTo>
                  <a:lnTo>
                    <a:pt x="438" y="98"/>
                  </a:lnTo>
                  <a:lnTo>
                    <a:pt x="429" y="80"/>
                  </a:lnTo>
                  <a:lnTo>
                    <a:pt x="420" y="67"/>
                  </a:lnTo>
                  <a:lnTo>
                    <a:pt x="402" y="53"/>
                  </a:lnTo>
                  <a:lnTo>
                    <a:pt x="371" y="49"/>
                  </a:lnTo>
                  <a:lnTo>
                    <a:pt x="322" y="45"/>
                  </a:lnTo>
                  <a:lnTo>
                    <a:pt x="308" y="45"/>
                  </a:lnTo>
                  <a:lnTo>
                    <a:pt x="299" y="45"/>
                  </a:lnTo>
                  <a:lnTo>
                    <a:pt x="290" y="45"/>
                  </a:lnTo>
                  <a:lnTo>
                    <a:pt x="286" y="36"/>
                  </a:lnTo>
                  <a:lnTo>
                    <a:pt x="286" y="27"/>
                  </a:lnTo>
                  <a:lnTo>
                    <a:pt x="286" y="18"/>
                  </a:lnTo>
                  <a:lnTo>
                    <a:pt x="290" y="9"/>
                  </a:lnTo>
                  <a:lnTo>
                    <a:pt x="295" y="4"/>
                  </a:lnTo>
                  <a:lnTo>
                    <a:pt x="299" y="0"/>
                  </a:lnTo>
                  <a:lnTo>
                    <a:pt x="308" y="0"/>
                  </a:lnTo>
                  <a:lnTo>
                    <a:pt x="313" y="0"/>
                  </a:lnTo>
                  <a:lnTo>
                    <a:pt x="353" y="0"/>
                  </a:lnTo>
                  <a:lnTo>
                    <a:pt x="402" y="0"/>
                  </a:lnTo>
                  <a:lnTo>
                    <a:pt x="451" y="4"/>
                  </a:lnTo>
                  <a:lnTo>
                    <a:pt x="492" y="4"/>
                  </a:lnTo>
                  <a:lnTo>
                    <a:pt x="590" y="0"/>
                  </a:lnTo>
                  <a:lnTo>
                    <a:pt x="693" y="0"/>
                  </a:lnTo>
                  <a:lnTo>
                    <a:pt x="697" y="0"/>
                  </a:lnTo>
                  <a:lnTo>
                    <a:pt x="702" y="0"/>
                  </a:lnTo>
                  <a:lnTo>
                    <a:pt x="706" y="4"/>
                  </a:lnTo>
                  <a:lnTo>
                    <a:pt x="715" y="9"/>
                  </a:lnTo>
                  <a:lnTo>
                    <a:pt x="715" y="18"/>
                  </a:lnTo>
                  <a:lnTo>
                    <a:pt x="715" y="27"/>
                  </a:lnTo>
                  <a:lnTo>
                    <a:pt x="711" y="36"/>
                  </a:lnTo>
                  <a:lnTo>
                    <a:pt x="706" y="40"/>
                  </a:lnTo>
                  <a:lnTo>
                    <a:pt x="697" y="45"/>
                  </a:lnTo>
                  <a:lnTo>
                    <a:pt x="693" y="45"/>
                  </a:lnTo>
                  <a:lnTo>
                    <a:pt x="684" y="45"/>
                  </a:lnTo>
                  <a:lnTo>
                    <a:pt x="639" y="53"/>
                  </a:lnTo>
                  <a:lnTo>
                    <a:pt x="612" y="71"/>
                  </a:lnTo>
                  <a:lnTo>
                    <a:pt x="595" y="85"/>
                  </a:lnTo>
                  <a:lnTo>
                    <a:pt x="590" y="94"/>
                  </a:lnTo>
                  <a:lnTo>
                    <a:pt x="590" y="98"/>
                  </a:lnTo>
                  <a:lnTo>
                    <a:pt x="595" y="103"/>
                  </a:lnTo>
                  <a:lnTo>
                    <a:pt x="599" y="116"/>
                  </a:lnTo>
                  <a:lnTo>
                    <a:pt x="733" y="433"/>
                  </a:lnTo>
                  <a:lnTo>
                    <a:pt x="733" y="433"/>
                  </a:lnTo>
                  <a:lnTo>
                    <a:pt x="993" y="152"/>
                  </a:lnTo>
                  <a:lnTo>
                    <a:pt x="1002" y="143"/>
                  </a:lnTo>
                  <a:lnTo>
                    <a:pt x="1011" y="129"/>
                  </a:lnTo>
                  <a:lnTo>
                    <a:pt x="1020" y="111"/>
                  </a:lnTo>
                  <a:lnTo>
                    <a:pt x="1020" y="98"/>
                  </a:lnTo>
                  <a:lnTo>
                    <a:pt x="1020" y="80"/>
                  </a:lnTo>
                  <a:lnTo>
                    <a:pt x="1011" y="71"/>
                  </a:lnTo>
                  <a:lnTo>
                    <a:pt x="1006" y="62"/>
                  </a:lnTo>
                  <a:lnTo>
                    <a:pt x="993" y="53"/>
                  </a:lnTo>
                  <a:lnTo>
                    <a:pt x="984" y="53"/>
                  </a:lnTo>
                  <a:lnTo>
                    <a:pt x="975" y="49"/>
                  </a:lnTo>
                  <a:lnTo>
                    <a:pt x="966" y="49"/>
                  </a:lnTo>
                  <a:lnTo>
                    <a:pt x="957" y="45"/>
                  </a:lnTo>
                  <a:lnTo>
                    <a:pt x="948" y="45"/>
                  </a:lnTo>
                  <a:lnTo>
                    <a:pt x="944" y="40"/>
                  </a:lnTo>
                  <a:lnTo>
                    <a:pt x="939" y="36"/>
                  </a:lnTo>
                  <a:lnTo>
                    <a:pt x="939" y="27"/>
                  </a:lnTo>
                  <a:lnTo>
                    <a:pt x="939" y="18"/>
                  </a:lnTo>
                  <a:lnTo>
                    <a:pt x="944" y="9"/>
                  </a:lnTo>
                  <a:lnTo>
                    <a:pt x="948" y="4"/>
                  </a:lnTo>
                  <a:lnTo>
                    <a:pt x="957" y="0"/>
                  </a:lnTo>
                  <a:lnTo>
                    <a:pt x="961" y="0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5" name="Freeform 115"/>
            <p:cNvSpPr>
              <a:spLocks noEditPoints="1"/>
            </p:cNvSpPr>
            <p:nvPr/>
          </p:nvSpPr>
          <p:spPr bwMode="auto">
            <a:xfrm>
              <a:off x="14323" y="4363"/>
              <a:ext cx="671" cy="745"/>
            </a:xfrm>
            <a:custGeom>
              <a:avLst/>
              <a:gdLst/>
              <a:ahLst/>
              <a:cxnLst>
                <a:cxn ang="0">
                  <a:pos x="67" y="491"/>
                </a:cxn>
                <a:cxn ang="0">
                  <a:pos x="40" y="593"/>
                </a:cxn>
                <a:cxn ang="0">
                  <a:pos x="40" y="678"/>
                </a:cxn>
                <a:cxn ang="0">
                  <a:pos x="67" y="714"/>
                </a:cxn>
                <a:cxn ang="0">
                  <a:pos x="125" y="705"/>
                </a:cxn>
                <a:cxn ang="0">
                  <a:pos x="179" y="643"/>
                </a:cxn>
                <a:cxn ang="0">
                  <a:pos x="188" y="585"/>
                </a:cxn>
                <a:cxn ang="0">
                  <a:pos x="179" y="562"/>
                </a:cxn>
                <a:cxn ang="0">
                  <a:pos x="76" y="451"/>
                </a:cxn>
                <a:cxn ang="0">
                  <a:pos x="197" y="0"/>
                </a:cxn>
                <a:cxn ang="0">
                  <a:pos x="210" y="5"/>
                </a:cxn>
                <a:cxn ang="0">
                  <a:pos x="215" y="14"/>
                </a:cxn>
                <a:cxn ang="0">
                  <a:pos x="210" y="27"/>
                </a:cxn>
                <a:cxn ang="0">
                  <a:pos x="201" y="31"/>
                </a:cxn>
                <a:cxn ang="0">
                  <a:pos x="152" y="54"/>
                </a:cxn>
                <a:cxn ang="0">
                  <a:pos x="89" y="147"/>
                </a:cxn>
                <a:cxn ang="0">
                  <a:pos x="63" y="263"/>
                </a:cxn>
                <a:cxn ang="0">
                  <a:pos x="72" y="312"/>
                </a:cxn>
                <a:cxn ang="0">
                  <a:pos x="152" y="241"/>
                </a:cxn>
                <a:cxn ang="0">
                  <a:pos x="313" y="98"/>
                </a:cxn>
                <a:cxn ang="0">
                  <a:pos x="497" y="49"/>
                </a:cxn>
                <a:cxn ang="0">
                  <a:pos x="604" y="80"/>
                </a:cxn>
                <a:cxn ang="0">
                  <a:pos x="662" y="165"/>
                </a:cxn>
                <a:cxn ang="0">
                  <a:pos x="662" y="299"/>
                </a:cxn>
                <a:cxn ang="0">
                  <a:pos x="582" y="428"/>
                </a:cxn>
                <a:cxn ang="0">
                  <a:pos x="461" y="504"/>
                </a:cxn>
                <a:cxn ang="0">
                  <a:pos x="344" y="509"/>
                </a:cxn>
                <a:cxn ang="0">
                  <a:pos x="282" y="460"/>
                </a:cxn>
                <a:cxn ang="0">
                  <a:pos x="277" y="411"/>
                </a:cxn>
                <a:cxn ang="0">
                  <a:pos x="282" y="393"/>
                </a:cxn>
                <a:cxn ang="0">
                  <a:pos x="291" y="375"/>
                </a:cxn>
                <a:cxn ang="0">
                  <a:pos x="313" y="366"/>
                </a:cxn>
                <a:cxn ang="0">
                  <a:pos x="331" y="375"/>
                </a:cxn>
                <a:cxn ang="0">
                  <a:pos x="340" y="393"/>
                </a:cxn>
                <a:cxn ang="0">
                  <a:pos x="331" y="411"/>
                </a:cxn>
                <a:cxn ang="0">
                  <a:pos x="318" y="424"/>
                </a:cxn>
                <a:cxn ang="0">
                  <a:pos x="353" y="482"/>
                </a:cxn>
                <a:cxn ang="0">
                  <a:pos x="420" y="482"/>
                </a:cxn>
                <a:cxn ang="0">
                  <a:pos x="497" y="442"/>
                </a:cxn>
                <a:cxn ang="0">
                  <a:pos x="555" y="348"/>
                </a:cxn>
                <a:cxn ang="0">
                  <a:pos x="586" y="232"/>
                </a:cxn>
                <a:cxn ang="0">
                  <a:pos x="582" y="147"/>
                </a:cxn>
                <a:cxn ang="0">
                  <a:pos x="537" y="89"/>
                </a:cxn>
                <a:cxn ang="0">
                  <a:pos x="412" y="94"/>
                </a:cxn>
                <a:cxn ang="0">
                  <a:pos x="250" y="188"/>
                </a:cxn>
                <a:cxn ang="0">
                  <a:pos x="116" y="366"/>
                </a:cxn>
                <a:cxn ang="0">
                  <a:pos x="139" y="393"/>
                </a:cxn>
                <a:cxn ang="0">
                  <a:pos x="192" y="451"/>
                </a:cxn>
                <a:cxn ang="0">
                  <a:pos x="237" y="509"/>
                </a:cxn>
                <a:cxn ang="0">
                  <a:pos x="250" y="567"/>
                </a:cxn>
                <a:cxn ang="0">
                  <a:pos x="201" y="692"/>
                </a:cxn>
                <a:cxn ang="0">
                  <a:pos x="89" y="745"/>
                </a:cxn>
                <a:cxn ang="0">
                  <a:pos x="27" y="723"/>
                </a:cxn>
                <a:cxn ang="0">
                  <a:pos x="4" y="674"/>
                </a:cxn>
                <a:cxn ang="0">
                  <a:pos x="0" y="634"/>
                </a:cxn>
                <a:cxn ang="0">
                  <a:pos x="18" y="518"/>
                </a:cxn>
                <a:cxn ang="0">
                  <a:pos x="49" y="420"/>
                </a:cxn>
                <a:cxn ang="0">
                  <a:pos x="18" y="375"/>
                </a:cxn>
                <a:cxn ang="0">
                  <a:pos x="0" y="299"/>
                </a:cxn>
                <a:cxn ang="0">
                  <a:pos x="36" y="152"/>
                </a:cxn>
                <a:cxn ang="0">
                  <a:pos x="107" y="45"/>
                </a:cxn>
                <a:cxn ang="0">
                  <a:pos x="197" y="0"/>
                </a:cxn>
              </a:cxnLst>
              <a:rect l="0" t="0" r="r" b="b"/>
              <a:pathLst>
                <a:path w="671" h="745">
                  <a:moveTo>
                    <a:pt x="76" y="451"/>
                  </a:moveTo>
                  <a:lnTo>
                    <a:pt x="67" y="491"/>
                  </a:lnTo>
                  <a:lnTo>
                    <a:pt x="54" y="540"/>
                  </a:lnTo>
                  <a:lnTo>
                    <a:pt x="40" y="593"/>
                  </a:lnTo>
                  <a:lnTo>
                    <a:pt x="36" y="643"/>
                  </a:lnTo>
                  <a:lnTo>
                    <a:pt x="40" y="678"/>
                  </a:lnTo>
                  <a:lnTo>
                    <a:pt x="54" y="701"/>
                  </a:lnTo>
                  <a:lnTo>
                    <a:pt x="67" y="714"/>
                  </a:lnTo>
                  <a:lnTo>
                    <a:pt x="89" y="718"/>
                  </a:lnTo>
                  <a:lnTo>
                    <a:pt x="125" y="705"/>
                  </a:lnTo>
                  <a:lnTo>
                    <a:pt x="157" y="678"/>
                  </a:lnTo>
                  <a:lnTo>
                    <a:pt x="179" y="643"/>
                  </a:lnTo>
                  <a:lnTo>
                    <a:pt x="188" y="598"/>
                  </a:lnTo>
                  <a:lnTo>
                    <a:pt x="188" y="585"/>
                  </a:lnTo>
                  <a:lnTo>
                    <a:pt x="183" y="571"/>
                  </a:lnTo>
                  <a:lnTo>
                    <a:pt x="179" y="562"/>
                  </a:lnTo>
                  <a:lnTo>
                    <a:pt x="174" y="558"/>
                  </a:lnTo>
                  <a:lnTo>
                    <a:pt x="76" y="451"/>
                  </a:lnTo>
                  <a:lnTo>
                    <a:pt x="76" y="451"/>
                  </a:lnTo>
                  <a:close/>
                  <a:moveTo>
                    <a:pt x="197" y="0"/>
                  </a:moveTo>
                  <a:lnTo>
                    <a:pt x="206" y="0"/>
                  </a:lnTo>
                  <a:lnTo>
                    <a:pt x="210" y="5"/>
                  </a:lnTo>
                  <a:lnTo>
                    <a:pt x="215" y="9"/>
                  </a:lnTo>
                  <a:lnTo>
                    <a:pt x="215" y="14"/>
                  </a:lnTo>
                  <a:lnTo>
                    <a:pt x="215" y="22"/>
                  </a:lnTo>
                  <a:lnTo>
                    <a:pt x="210" y="27"/>
                  </a:lnTo>
                  <a:lnTo>
                    <a:pt x="206" y="31"/>
                  </a:lnTo>
                  <a:lnTo>
                    <a:pt x="201" y="31"/>
                  </a:lnTo>
                  <a:lnTo>
                    <a:pt x="197" y="31"/>
                  </a:lnTo>
                  <a:lnTo>
                    <a:pt x="152" y="54"/>
                  </a:lnTo>
                  <a:lnTo>
                    <a:pt x="116" y="94"/>
                  </a:lnTo>
                  <a:lnTo>
                    <a:pt x="89" y="147"/>
                  </a:lnTo>
                  <a:lnTo>
                    <a:pt x="67" y="205"/>
                  </a:lnTo>
                  <a:lnTo>
                    <a:pt x="63" y="263"/>
                  </a:lnTo>
                  <a:lnTo>
                    <a:pt x="63" y="286"/>
                  </a:lnTo>
                  <a:lnTo>
                    <a:pt x="72" y="312"/>
                  </a:lnTo>
                  <a:lnTo>
                    <a:pt x="89" y="339"/>
                  </a:lnTo>
                  <a:lnTo>
                    <a:pt x="152" y="241"/>
                  </a:lnTo>
                  <a:lnTo>
                    <a:pt x="228" y="161"/>
                  </a:lnTo>
                  <a:lnTo>
                    <a:pt x="313" y="98"/>
                  </a:lnTo>
                  <a:lnTo>
                    <a:pt x="407" y="63"/>
                  </a:lnTo>
                  <a:lnTo>
                    <a:pt x="497" y="49"/>
                  </a:lnTo>
                  <a:lnTo>
                    <a:pt x="555" y="54"/>
                  </a:lnTo>
                  <a:lnTo>
                    <a:pt x="604" y="80"/>
                  </a:lnTo>
                  <a:lnTo>
                    <a:pt x="640" y="116"/>
                  </a:lnTo>
                  <a:lnTo>
                    <a:pt x="662" y="165"/>
                  </a:lnTo>
                  <a:lnTo>
                    <a:pt x="671" y="223"/>
                  </a:lnTo>
                  <a:lnTo>
                    <a:pt x="662" y="299"/>
                  </a:lnTo>
                  <a:lnTo>
                    <a:pt x="631" y="370"/>
                  </a:lnTo>
                  <a:lnTo>
                    <a:pt x="582" y="428"/>
                  </a:lnTo>
                  <a:lnTo>
                    <a:pt x="523" y="478"/>
                  </a:lnTo>
                  <a:lnTo>
                    <a:pt x="461" y="504"/>
                  </a:lnTo>
                  <a:lnTo>
                    <a:pt x="389" y="518"/>
                  </a:lnTo>
                  <a:lnTo>
                    <a:pt x="344" y="509"/>
                  </a:lnTo>
                  <a:lnTo>
                    <a:pt x="309" y="491"/>
                  </a:lnTo>
                  <a:lnTo>
                    <a:pt x="282" y="460"/>
                  </a:lnTo>
                  <a:lnTo>
                    <a:pt x="277" y="420"/>
                  </a:lnTo>
                  <a:lnTo>
                    <a:pt x="277" y="411"/>
                  </a:lnTo>
                  <a:lnTo>
                    <a:pt x="277" y="402"/>
                  </a:lnTo>
                  <a:lnTo>
                    <a:pt x="282" y="393"/>
                  </a:lnTo>
                  <a:lnTo>
                    <a:pt x="286" y="384"/>
                  </a:lnTo>
                  <a:lnTo>
                    <a:pt x="291" y="375"/>
                  </a:lnTo>
                  <a:lnTo>
                    <a:pt x="300" y="370"/>
                  </a:lnTo>
                  <a:lnTo>
                    <a:pt x="313" y="366"/>
                  </a:lnTo>
                  <a:lnTo>
                    <a:pt x="327" y="370"/>
                  </a:lnTo>
                  <a:lnTo>
                    <a:pt x="331" y="375"/>
                  </a:lnTo>
                  <a:lnTo>
                    <a:pt x="335" y="384"/>
                  </a:lnTo>
                  <a:lnTo>
                    <a:pt x="340" y="393"/>
                  </a:lnTo>
                  <a:lnTo>
                    <a:pt x="335" y="402"/>
                  </a:lnTo>
                  <a:lnTo>
                    <a:pt x="331" y="411"/>
                  </a:lnTo>
                  <a:lnTo>
                    <a:pt x="327" y="415"/>
                  </a:lnTo>
                  <a:lnTo>
                    <a:pt x="318" y="424"/>
                  </a:lnTo>
                  <a:lnTo>
                    <a:pt x="327" y="460"/>
                  </a:lnTo>
                  <a:lnTo>
                    <a:pt x="353" y="482"/>
                  </a:lnTo>
                  <a:lnTo>
                    <a:pt x="389" y="486"/>
                  </a:lnTo>
                  <a:lnTo>
                    <a:pt x="420" y="482"/>
                  </a:lnTo>
                  <a:lnTo>
                    <a:pt x="456" y="469"/>
                  </a:lnTo>
                  <a:lnTo>
                    <a:pt x="497" y="442"/>
                  </a:lnTo>
                  <a:lnTo>
                    <a:pt x="532" y="393"/>
                  </a:lnTo>
                  <a:lnTo>
                    <a:pt x="555" y="348"/>
                  </a:lnTo>
                  <a:lnTo>
                    <a:pt x="573" y="290"/>
                  </a:lnTo>
                  <a:lnTo>
                    <a:pt x="586" y="232"/>
                  </a:lnTo>
                  <a:lnTo>
                    <a:pt x="591" y="192"/>
                  </a:lnTo>
                  <a:lnTo>
                    <a:pt x="582" y="147"/>
                  </a:lnTo>
                  <a:lnTo>
                    <a:pt x="568" y="112"/>
                  </a:lnTo>
                  <a:lnTo>
                    <a:pt x="537" y="89"/>
                  </a:lnTo>
                  <a:lnTo>
                    <a:pt x="497" y="80"/>
                  </a:lnTo>
                  <a:lnTo>
                    <a:pt x="412" y="94"/>
                  </a:lnTo>
                  <a:lnTo>
                    <a:pt x="331" y="130"/>
                  </a:lnTo>
                  <a:lnTo>
                    <a:pt x="250" y="188"/>
                  </a:lnTo>
                  <a:lnTo>
                    <a:pt x="179" y="268"/>
                  </a:lnTo>
                  <a:lnTo>
                    <a:pt x="116" y="366"/>
                  </a:lnTo>
                  <a:lnTo>
                    <a:pt x="116" y="366"/>
                  </a:lnTo>
                  <a:lnTo>
                    <a:pt x="139" y="393"/>
                  </a:lnTo>
                  <a:lnTo>
                    <a:pt x="165" y="424"/>
                  </a:lnTo>
                  <a:lnTo>
                    <a:pt x="192" y="451"/>
                  </a:lnTo>
                  <a:lnTo>
                    <a:pt x="219" y="486"/>
                  </a:lnTo>
                  <a:lnTo>
                    <a:pt x="237" y="509"/>
                  </a:lnTo>
                  <a:lnTo>
                    <a:pt x="246" y="535"/>
                  </a:lnTo>
                  <a:lnTo>
                    <a:pt x="250" y="567"/>
                  </a:lnTo>
                  <a:lnTo>
                    <a:pt x="237" y="634"/>
                  </a:lnTo>
                  <a:lnTo>
                    <a:pt x="201" y="692"/>
                  </a:lnTo>
                  <a:lnTo>
                    <a:pt x="148" y="732"/>
                  </a:lnTo>
                  <a:lnTo>
                    <a:pt x="89" y="745"/>
                  </a:lnTo>
                  <a:lnTo>
                    <a:pt x="54" y="741"/>
                  </a:lnTo>
                  <a:lnTo>
                    <a:pt x="27" y="723"/>
                  </a:lnTo>
                  <a:lnTo>
                    <a:pt x="13" y="701"/>
                  </a:lnTo>
                  <a:lnTo>
                    <a:pt x="4" y="674"/>
                  </a:lnTo>
                  <a:lnTo>
                    <a:pt x="4" y="651"/>
                  </a:lnTo>
                  <a:lnTo>
                    <a:pt x="0" y="634"/>
                  </a:lnTo>
                  <a:lnTo>
                    <a:pt x="9" y="576"/>
                  </a:lnTo>
                  <a:lnTo>
                    <a:pt x="18" y="518"/>
                  </a:lnTo>
                  <a:lnTo>
                    <a:pt x="36" y="464"/>
                  </a:lnTo>
                  <a:lnTo>
                    <a:pt x="49" y="420"/>
                  </a:lnTo>
                  <a:lnTo>
                    <a:pt x="36" y="402"/>
                  </a:lnTo>
                  <a:lnTo>
                    <a:pt x="18" y="375"/>
                  </a:lnTo>
                  <a:lnTo>
                    <a:pt x="9" y="344"/>
                  </a:lnTo>
                  <a:lnTo>
                    <a:pt x="0" y="299"/>
                  </a:lnTo>
                  <a:lnTo>
                    <a:pt x="9" y="223"/>
                  </a:lnTo>
                  <a:lnTo>
                    <a:pt x="36" y="152"/>
                  </a:lnTo>
                  <a:lnTo>
                    <a:pt x="67" y="94"/>
                  </a:lnTo>
                  <a:lnTo>
                    <a:pt x="107" y="45"/>
                  </a:lnTo>
                  <a:lnTo>
                    <a:pt x="152" y="14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15137" y="3975"/>
              <a:ext cx="228" cy="785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24" y="0"/>
                </a:cxn>
                <a:cxn ang="0">
                  <a:pos x="228" y="5"/>
                </a:cxn>
                <a:cxn ang="0">
                  <a:pos x="228" y="9"/>
                </a:cxn>
                <a:cxn ang="0">
                  <a:pos x="228" y="13"/>
                </a:cxn>
                <a:cxn ang="0">
                  <a:pos x="228" y="18"/>
                </a:cxn>
                <a:cxn ang="0">
                  <a:pos x="228" y="22"/>
                </a:cxn>
                <a:cxn ang="0">
                  <a:pos x="228" y="22"/>
                </a:cxn>
                <a:cxn ang="0">
                  <a:pos x="188" y="54"/>
                </a:cxn>
                <a:cxn ang="0">
                  <a:pos x="148" y="98"/>
                </a:cxn>
                <a:cxn ang="0">
                  <a:pos x="112" y="156"/>
                </a:cxn>
                <a:cxn ang="0">
                  <a:pos x="85" y="223"/>
                </a:cxn>
                <a:cxn ang="0">
                  <a:pos x="67" y="303"/>
                </a:cxn>
                <a:cxn ang="0">
                  <a:pos x="58" y="393"/>
                </a:cxn>
                <a:cxn ang="0">
                  <a:pos x="63" y="446"/>
                </a:cxn>
                <a:cxn ang="0">
                  <a:pos x="72" y="509"/>
                </a:cxn>
                <a:cxn ang="0">
                  <a:pos x="90" y="576"/>
                </a:cxn>
                <a:cxn ang="0">
                  <a:pos x="121" y="642"/>
                </a:cxn>
                <a:cxn ang="0">
                  <a:pos x="166" y="705"/>
                </a:cxn>
                <a:cxn ang="0">
                  <a:pos x="224" y="763"/>
                </a:cxn>
                <a:cxn ang="0">
                  <a:pos x="228" y="767"/>
                </a:cxn>
                <a:cxn ang="0">
                  <a:pos x="228" y="772"/>
                </a:cxn>
                <a:cxn ang="0">
                  <a:pos x="228" y="776"/>
                </a:cxn>
                <a:cxn ang="0">
                  <a:pos x="228" y="781"/>
                </a:cxn>
                <a:cxn ang="0">
                  <a:pos x="224" y="781"/>
                </a:cxn>
                <a:cxn ang="0">
                  <a:pos x="219" y="785"/>
                </a:cxn>
                <a:cxn ang="0">
                  <a:pos x="202" y="776"/>
                </a:cxn>
                <a:cxn ang="0">
                  <a:pos x="179" y="758"/>
                </a:cxn>
                <a:cxn ang="0">
                  <a:pos x="143" y="732"/>
                </a:cxn>
                <a:cxn ang="0">
                  <a:pos x="103" y="687"/>
                </a:cxn>
                <a:cxn ang="0">
                  <a:pos x="63" y="634"/>
                </a:cxn>
                <a:cxn ang="0">
                  <a:pos x="32" y="567"/>
                </a:cxn>
                <a:cxn ang="0">
                  <a:pos x="9" y="486"/>
                </a:cxn>
                <a:cxn ang="0">
                  <a:pos x="0" y="393"/>
                </a:cxn>
                <a:cxn ang="0">
                  <a:pos x="9" y="299"/>
                </a:cxn>
                <a:cxn ang="0">
                  <a:pos x="32" y="219"/>
                </a:cxn>
                <a:cxn ang="0">
                  <a:pos x="63" y="152"/>
                </a:cxn>
                <a:cxn ang="0">
                  <a:pos x="103" y="98"/>
                </a:cxn>
                <a:cxn ang="0">
                  <a:pos x="143" y="54"/>
                </a:cxn>
                <a:cxn ang="0">
                  <a:pos x="179" y="22"/>
                </a:cxn>
                <a:cxn ang="0">
                  <a:pos x="202" y="5"/>
                </a:cxn>
                <a:cxn ang="0">
                  <a:pos x="219" y="0"/>
                </a:cxn>
              </a:cxnLst>
              <a:rect l="0" t="0" r="r" b="b"/>
              <a:pathLst>
                <a:path w="228" h="785">
                  <a:moveTo>
                    <a:pt x="219" y="0"/>
                  </a:moveTo>
                  <a:lnTo>
                    <a:pt x="224" y="0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28" y="18"/>
                  </a:lnTo>
                  <a:lnTo>
                    <a:pt x="228" y="22"/>
                  </a:lnTo>
                  <a:lnTo>
                    <a:pt x="228" y="22"/>
                  </a:lnTo>
                  <a:lnTo>
                    <a:pt x="188" y="54"/>
                  </a:lnTo>
                  <a:lnTo>
                    <a:pt x="148" y="98"/>
                  </a:lnTo>
                  <a:lnTo>
                    <a:pt x="112" y="156"/>
                  </a:lnTo>
                  <a:lnTo>
                    <a:pt x="85" y="223"/>
                  </a:lnTo>
                  <a:lnTo>
                    <a:pt x="67" y="303"/>
                  </a:lnTo>
                  <a:lnTo>
                    <a:pt x="58" y="393"/>
                  </a:lnTo>
                  <a:lnTo>
                    <a:pt x="63" y="446"/>
                  </a:lnTo>
                  <a:lnTo>
                    <a:pt x="72" y="509"/>
                  </a:lnTo>
                  <a:lnTo>
                    <a:pt x="90" y="576"/>
                  </a:lnTo>
                  <a:lnTo>
                    <a:pt x="121" y="642"/>
                  </a:lnTo>
                  <a:lnTo>
                    <a:pt x="166" y="705"/>
                  </a:lnTo>
                  <a:lnTo>
                    <a:pt x="224" y="763"/>
                  </a:lnTo>
                  <a:lnTo>
                    <a:pt x="228" y="767"/>
                  </a:lnTo>
                  <a:lnTo>
                    <a:pt x="228" y="772"/>
                  </a:lnTo>
                  <a:lnTo>
                    <a:pt x="228" y="776"/>
                  </a:lnTo>
                  <a:lnTo>
                    <a:pt x="228" y="781"/>
                  </a:lnTo>
                  <a:lnTo>
                    <a:pt x="224" y="781"/>
                  </a:lnTo>
                  <a:lnTo>
                    <a:pt x="219" y="785"/>
                  </a:lnTo>
                  <a:lnTo>
                    <a:pt x="202" y="776"/>
                  </a:lnTo>
                  <a:lnTo>
                    <a:pt x="179" y="758"/>
                  </a:lnTo>
                  <a:lnTo>
                    <a:pt x="143" y="732"/>
                  </a:lnTo>
                  <a:lnTo>
                    <a:pt x="103" y="687"/>
                  </a:lnTo>
                  <a:lnTo>
                    <a:pt x="63" y="634"/>
                  </a:lnTo>
                  <a:lnTo>
                    <a:pt x="32" y="567"/>
                  </a:lnTo>
                  <a:lnTo>
                    <a:pt x="9" y="486"/>
                  </a:lnTo>
                  <a:lnTo>
                    <a:pt x="0" y="393"/>
                  </a:lnTo>
                  <a:lnTo>
                    <a:pt x="9" y="299"/>
                  </a:lnTo>
                  <a:lnTo>
                    <a:pt x="32" y="219"/>
                  </a:lnTo>
                  <a:lnTo>
                    <a:pt x="63" y="152"/>
                  </a:lnTo>
                  <a:lnTo>
                    <a:pt x="103" y="98"/>
                  </a:lnTo>
                  <a:lnTo>
                    <a:pt x="143" y="54"/>
                  </a:lnTo>
                  <a:lnTo>
                    <a:pt x="179" y="22"/>
                  </a:lnTo>
                  <a:lnTo>
                    <a:pt x="202" y="5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15513" y="4042"/>
              <a:ext cx="277" cy="531"/>
            </a:xfrm>
            <a:custGeom>
              <a:avLst/>
              <a:gdLst/>
              <a:ahLst/>
              <a:cxnLst>
                <a:cxn ang="0">
                  <a:pos x="170" y="187"/>
                </a:cxn>
                <a:cxn ang="0">
                  <a:pos x="210" y="245"/>
                </a:cxn>
                <a:cxn ang="0">
                  <a:pos x="206" y="272"/>
                </a:cxn>
                <a:cxn ang="0">
                  <a:pos x="188" y="312"/>
                </a:cxn>
                <a:cxn ang="0">
                  <a:pos x="161" y="375"/>
                </a:cxn>
                <a:cxn ang="0">
                  <a:pos x="152" y="401"/>
                </a:cxn>
                <a:cxn ang="0">
                  <a:pos x="139" y="433"/>
                </a:cxn>
                <a:cxn ang="0">
                  <a:pos x="134" y="455"/>
                </a:cxn>
                <a:cxn ang="0">
                  <a:pos x="130" y="473"/>
                </a:cxn>
                <a:cxn ang="0">
                  <a:pos x="134" y="491"/>
                </a:cxn>
                <a:cxn ang="0">
                  <a:pos x="143" y="504"/>
                </a:cxn>
                <a:cxn ang="0">
                  <a:pos x="192" y="491"/>
                </a:cxn>
                <a:cxn ang="0">
                  <a:pos x="242" y="415"/>
                </a:cxn>
                <a:cxn ang="0">
                  <a:pos x="246" y="401"/>
                </a:cxn>
                <a:cxn ang="0">
                  <a:pos x="260" y="397"/>
                </a:cxn>
                <a:cxn ang="0">
                  <a:pos x="268" y="401"/>
                </a:cxn>
                <a:cxn ang="0">
                  <a:pos x="277" y="410"/>
                </a:cxn>
                <a:cxn ang="0">
                  <a:pos x="273" y="428"/>
                </a:cxn>
                <a:cxn ang="0">
                  <a:pos x="228" y="491"/>
                </a:cxn>
                <a:cxn ang="0">
                  <a:pos x="148" y="531"/>
                </a:cxn>
                <a:cxn ang="0">
                  <a:pos x="76" y="495"/>
                </a:cxn>
                <a:cxn ang="0">
                  <a:pos x="67" y="442"/>
                </a:cxn>
                <a:cxn ang="0">
                  <a:pos x="76" y="415"/>
                </a:cxn>
                <a:cxn ang="0">
                  <a:pos x="85" y="401"/>
                </a:cxn>
                <a:cxn ang="0">
                  <a:pos x="90" y="393"/>
                </a:cxn>
                <a:cxn ang="0">
                  <a:pos x="98" y="361"/>
                </a:cxn>
                <a:cxn ang="0">
                  <a:pos x="125" y="303"/>
                </a:cxn>
                <a:cxn ang="0">
                  <a:pos x="143" y="259"/>
                </a:cxn>
                <a:cxn ang="0">
                  <a:pos x="148" y="236"/>
                </a:cxn>
                <a:cxn ang="0">
                  <a:pos x="143" y="219"/>
                </a:cxn>
                <a:cxn ang="0">
                  <a:pos x="134" y="205"/>
                </a:cxn>
                <a:cxn ang="0">
                  <a:pos x="90" y="214"/>
                </a:cxn>
                <a:cxn ang="0">
                  <a:pos x="36" y="290"/>
                </a:cxn>
                <a:cxn ang="0">
                  <a:pos x="27" y="303"/>
                </a:cxn>
                <a:cxn ang="0">
                  <a:pos x="18" y="308"/>
                </a:cxn>
                <a:cxn ang="0">
                  <a:pos x="9" y="308"/>
                </a:cxn>
                <a:cxn ang="0">
                  <a:pos x="5" y="303"/>
                </a:cxn>
                <a:cxn ang="0">
                  <a:pos x="5" y="277"/>
                </a:cxn>
                <a:cxn ang="0">
                  <a:pos x="45" y="214"/>
                </a:cxn>
                <a:cxn ang="0">
                  <a:pos x="125" y="178"/>
                </a:cxn>
                <a:cxn ang="0">
                  <a:pos x="219" y="0"/>
                </a:cxn>
                <a:cxn ang="0">
                  <a:pos x="237" y="18"/>
                </a:cxn>
                <a:cxn ang="0">
                  <a:pos x="237" y="49"/>
                </a:cxn>
                <a:cxn ang="0">
                  <a:pos x="219" y="71"/>
                </a:cxn>
                <a:cxn ang="0">
                  <a:pos x="192" y="80"/>
                </a:cxn>
                <a:cxn ang="0">
                  <a:pos x="170" y="76"/>
                </a:cxn>
                <a:cxn ang="0">
                  <a:pos x="157" y="58"/>
                </a:cxn>
                <a:cxn ang="0">
                  <a:pos x="161" y="31"/>
                </a:cxn>
                <a:cxn ang="0">
                  <a:pos x="179" y="9"/>
                </a:cxn>
                <a:cxn ang="0">
                  <a:pos x="206" y="0"/>
                </a:cxn>
              </a:cxnLst>
              <a:rect l="0" t="0" r="r" b="b"/>
              <a:pathLst>
                <a:path w="277" h="531">
                  <a:moveTo>
                    <a:pt x="125" y="178"/>
                  </a:moveTo>
                  <a:lnTo>
                    <a:pt x="170" y="187"/>
                  </a:lnTo>
                  <a:lnTo>
                    <a:pt x="201" y="210"/>
                  </a:lnTo>
                  <a:lnTo>
                    <a:pt x="210" y="245"/>
                  </a:lnTo>
                  <a:lnTo>
                    <a:pt x="210" y="259"/>
                  </a:lnTo>
                  <a:lnTo>
                    <a:pt x="206" y="272"/>
                  </a:lnTo>
                  <a:lnTo>
                    <a:pt x="201" y="285"/>
                  </a:lnTo>
                  <a:lnTo>
                    <a:pt x="188" y="312"/>
                  </a:lnTo>
                  <a:lnTo>
                    <a:pt x="175" y="343"/>
                  </a:lnTo>
                  <a:lnTo>
                    <a:pt x="161" y="375"/>
                  </a:lnTo>
                  <a:lnTo>
                    <a:pt x="157" y="393"/>
                  </a:lnTo>
                  <a:lnTo>
                    <a:pt x="152" y="401"/>
                  </a:lnTo>
                  <a:lnTo>
                    <a:pt x="148" y="419"/>
                  </a:lnTo>
                  <a:lnTo>
                    <a:pt x="139" y="433"/>
                  </a:lnTo>
                  <a:lnTo>
                    <a:pt x="134" y="446"/>
                  </a:lnTo>
                  <a:lnTo>
                    <a:pt x="134" y="455"/>
                  </a:lnTo>
                  <a:lnTo>
                    <a:pt x="130" y="464"/>
                  </a:lnTo>
                  <a:lnTo>
                    <a:pt x="130" y="473"/>
                  </a:lnTo>
                  <a:lnTo>
                    <a:pt x="130" y="482"/>
                  </a:lnTo>
                  <a:lnTo>
                    <a:pt x="134" y="491"/>
                  </a:lnTo>
                  <a:lnTo>
                    <a:pt x="139" y="500"/>
                  </a:lnTo>
                  <a:lnTo>
                    <a:pt x="143" y="504"/>
                  </a:lnTo>
                  <a:lnTo>
                    <a:pt x="152" y="504"/>
                  </a:lnTo>
                  <a:lnTo>
                    <a:pt x="192" y="491"/>
                  </a:lnTo>
                  <a:lnTo>
                    <a:pt x="219" y="459"/>
                  </a:lnTo>
                  <a:lnTo>
                    <a:pt x="242" y="415"/>
                  </a:lnTo>
                  <a:lnTo>
                    <a:pt x="246" y="406"/>
                  </a:lnTo>
                  <a:lnTo>
                    <a:pt x="246" y="401"/>
                  </a:lnTo>
                  <a:lnTo>
                    <a:pt x="251" y="401"/>
                  </a:lnTo>
                  <a:lnTo>
                    <a:pt x="260" y="397"/>
                  </a:lnTo>
                  <a:lnTo>
                    <a:pt x="264" y="397"/>
                  </a:lnTo>
                  <a:lnTo>
                    <a:pt x="268" y="401"/>
                  </a:lnTo>
                  <a:lnTo>
                    <a:pt x="273" y="401"/>
                  </a:lnTo>
                  <a:lnTo>
                    <a:pt x="277" y="410"/>
                  </a:lnTo>
                  <a:lnTo>
                    <a:pt x="277" y="410"/>
                  </a:lnTo>
                  <a:lnTo>
                    <a:pt x="273" y="428"/>
                  </a:lnTo>
                  <a:lnTo>
                    <a:pt x="255" y="459"/>
                  </a:lnTo>
                  <a:lnTo>
                    <a:pt x="228" y="491"/>
                  </a:lnTo>
                  <a:lnTo>
                    <a:pt x="192" y="517"/>
                  </a:lnTo>
                  <a:lnTo>
                    <a:pt x="148" y="531"/>
                  </a:lnTo>
                  <a:lnTo>
                    <a:pt x="107" y="522"/>
                  </a:lnTo>
                  <a:lnTo>
                    <a:pt x="76" y="495"/>
                  </a:lnTo>
                  <a:lnTo>
                    <a:pt x="63" y="459"/>
                  </a:lnTo>
                  <a:lnTo>
                    <a:pt x="67" y="442"/>
                  </a:lnTo>
                  <a:lnTo>
                    <a:pt x="76" y="428"/>
                  </a:lnTo>
                  <a:lnTo>
                    <a:pt x="76" y="415"/>
                  </a:lnTo>
                  <a:lnTo>
                    <a:pt x="81" y="406"/>
                  </a:lnTo>
                  <a:lnTo>
                    <a:pt x="85" y="401"/>
                  </a:lnTo>
                  <a:lnTo>
                    <a:pt x="85" y="397"/>
                  </a:lnTo>
                  <a:lnTo>
                    <a:pt x="90" y="393"/>
                  </a:lnTo>
                  <a:lnTo>
                    <a:pt x="90" y="384"/>
                  </a:lnTo>
                  <a:lnTo>
                    <a:pt x="98" y="361"/>
                  </a:lnTo>
                  <a:lnTo>
                    <a:pt x="112" y="335"/>
                  </a:lnTo>
                  <a:lnTo>
                    <a:pt x="125" y="303"/>
                  </a:lnTo>
                  <a:lnTo>
                    <a:pt x="134" y="277"/>
                  </a:lnTo>
                  <a:lnTo>
                    <a:pt x="143" y="259"/>
                  </a:lnTo>
                  <a:lnTo>
                    <a:pt x="143" y="245"/>
                  </a:lnTo>
                  <a:lnTo>
                    <a:pt x="148" y="236"/>
                  </a:lnTo>
                  <a:lnTo>
                    <a:pt x="148" y="232"/>
                  </a:lnTo>
                  <a:lnTo>
                    <a:pt x="143" y="219"/>
                  </a:lnTo>
                  <a:lnTo>
                    <a:pt x="143" y="210"/>
                  </a:lnTo>
                  <a:lnTo>
                    <a:pt x="134" y="205"/>
                  </a:lnTo>
                  <a:lnTo>
                    <a:pt x="125" y="201"/>
                  </a:lnTo>
                  <a:lnTo>
                    <a:pt x="90" y="214"/>
                  </a:lnTo>
                  <a:lnTo>
                    <a:pt x="58" y="245"/>
                  </a:lnTo>
                  <a:lnTo>
                    <a:pt x="36" y="290"/>
                  </a:lnTo>
                  <a:lnTo>
                    <a:pt x="31" y="299"/>
                  </a:lnTo>
                  <a:lnTo>
                    <a:pt x="27" y="303"/>
                  </a:lnTo>
                  <a:lnTo>
                    <a:pt x="22" y="308"/>
                  </a:lnTo>
                  <a:lnTo>
                    <a:pt x="18" y="308"/>
                  </a:lnTo>
                  <a:lnTo>
                    <a:pt x="13" y="308"/>
                  </a:lnTo>
                  <a:lnTo>
                    <a:pt x="9" y="308"/>
                  </a:lnTo>
                  <a:lnTo>
                    <a:pt x="5" y="308"/>
                  </a:lnTo>
                  <a:lnTo>
                    <a:pt x="5" y="303"/>
                  </a:lnTo>
                  <a:lnTo>
                    <a:pt x="0" y="294"/>
                  </a:lnTo>
                  <a:lnTo>
                    <a:pt x="5" y="277"/>
                  </a:lnTo>
                  <a:lnTo>
                    <a:pt x="22" y="245"/>
                  </a:lnTo>
                  <a:lnTo>
                    <a:pt x="45" y="214"/>
                  </a:lnTo>
                  <a:lnTo>
                    <a:pt x="81" y="187"/>
                  </a:lnTo>
                  <a:lnTo>
                    <a:pt x="125" y="178"/>
                  </a:lnTo>
                  <a:close/>
                  <a:moveTo>
                    <a:pt x="206" y="0"/>
                  </a:moveTo>
                  <a:lnTo>
                    <a:pt x="219" y="0"/>
                  </a:lnTo>
                  <a:lnTo>
                    <a:pt x="228" y="9"/>
                  </a:lnTo>
                  <a:lnTo>
                    <a:pt x="237" y="18"/>
                  </a:lnTo>
                  <a:lnTo>
                    <a:pt x="242" y="36"/>
                  </a:lnTo>
                  <a:lnTo>
                    <a:pt x="237" y="49"/>
                  </a:lnTo>
                  <a:lnTo>
                    <a:pt x="228" y="58"/>
                  </a:lnTo>
                  <a:lnTo>
                    <a:pt x="219" y="71"/>
                  </a:lnTo>
                  <a:lnTo>
                    <a:pt x="206" y="76"/>
                  </a:lnTo>
                  <a:lnTo>
                    <a:pt x="192" y="80"/>
                  </a:lnTo>
                  <a:lnTo>
                    <a:pt x="183" y="76"/>
                  </a:lnTo>
                  <a:lnTo>
                    <a:pt x="170" y="76"/>
                  </a:lnTo>
                  <a:lnTo>
                    <a:pt x="166" y="67"/>
                  </a:lnTo>
                  <a:lnTo>
                    <a:pt x="157" y="58"/>
                  </a:lnTo>
                  <a:lnTo>
                    <a:pt x="157" y="45"/>
                  </a:lnTo>
                  <a:lnTo>
                    <a:pt x="161" y="31"/>
                  </a:lnTo>
                  <a:lnTo>
                    <a:pt x="166" y="18"/>
                  </a:lnTo>
                  <a:lnTo>
                    <a:pt x="179" y="9"/>
                  </a:lnTo>
                  <a:lnTo>
                    <a:pt x="192" y="0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8" name="Freeform 118"/>
            <p:cNvSpPr>
              <a:spLocks/>
            </p:cNvSpPr>
            <p:nvPr/>
          </p:nvSpPr>
          <p:spPr bwMode="auto">
            <a:xfrm>
              <a:off x="15943" y="3975"/>
              <a:ext cx="232" cy="78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53" y="27"/>
                </a:cxn>
                <a:cxn ang="0">
                  <a:pos x="89" y="54"/>
                </a:cxn>
                <a:cxn ang="0">
                  <a:pos x="125" y="98"/>
                </a:cxn>
                <a:cxn ang="0">
                  <a:pos x="165" y="152"/>
                </a:cxn>
                <a:cxn ang="0">
                  <a:pos x="196" y="219"/>
                </a:cxn>
                <a:cxn ang="0">
                  <a:pos x="223" y="299"/>
                </a:cxn>
                <a:cxn ang="0">
                  <a:pos x="232" y="393"/>
                </a:cxn>
                <a:cxn ang="0">
                  <a:pos x="232" y="393"/>
                </a:cxn>
                <a:cxn ang="0">
                  <a:pos x="223" y="486"/>
                </a:cxn>
                <a:cxn ang="0">
                  <a:pos x="196" y="567"/>
                </a:cxn>
                <a:cxn ang="0">
                  <a:pos x="165" y="634"/>
                </a:cxn>
                <a:cxn ang="0">
                  <a:pos x="125" y="687"/>
                </a:cxn>
                <a:cxn ang="0">
                  <a:pos x="89" y="732"/>
                </a:cxn>
                <a:cxn ang="0">
                  <a:pos x="53" y="758"/>
                </a:cxn>
                <a:cxn ang="0">
                  <a:pos x="26" y="776"/>
                </a:cxn>
                <a:cxn ang="0">
                  <a:pos x="13" y="785"/>
                </a:cxn>
                <a:cxn ang="0">
                  <a:pos x="4" y="781"/>
                </a:cxn>
                <a:cxn ang="0">
                  <a:pos x="0" y="776"/>
                </a:cxn>
                <a:cxn ang="0">
                  <a:pos x="0" y="776"/>
                </a:cxn>
                <a:cxn ang="0">
                  <a:pos x="0" y="772"/>
                </a:cxn>
                <a:cxn ang="0">
                  <a:pos x="0" y="767"/>
                </a:cxn>
                <a:cxn ang="0">
                  <a:pos x="4" y="763"/>
                </a:cxn>
                <a:cxn ang="0">
                  <a:pos x="35" y="736"/>
                </a:cxn>
                <a:cxn ang="0">
                  <a:pos x="67" y="705"/>
                </a:cxn>
                <a:cxn ang="0">
                  <a:pos x="98" y="660"/>
                </a:cxn>
                <a:cxn ang="0">
                  <a:pos x="129" y="602"/>
                </a:cxn>
                <a:cxn ang="0">
                  <a:pos x="156" y="500"/>
                </a:cxn>
                <a:cxn ang="0">
                  <a:pos x="170" y="393"/>
                </a:cxn>
                <a:cxn ang="0">
                  <a:pos x="161" y="308"/>
                </a:cxn>
                <a:cxn ang="0">
                  <a:pos x="143" y="228"/>
                </a:cxn>
                <a:cxn ang="0">
                  <a:pos x="111" y="152"/>
                </a:cxn>
                <a:cxn ang="0">
                  <a:pos x="67" y="8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4" y="5"/>
                </a:cxn>
                <a:cxn ang="0">
                  <a:pos x="13" y="0"/>
                </a:cxn>
              </a:cxnLst>
              <a:rect l="0" t="0" r="r" b="b"/>
              <a:pathLst>
                <a:path w="232" h="785">
                  <a:moveTo>
                    <a:pt x="13" y="0"/>
                  </a:moveTo>
                  <a:lnTo>
                    <a:pt x="26" y="5"/>
                  </a:lnTo>
                  <a:lnTo>
                    <a:pt x="53" y="27"/>
                  </a:lnTo>
                  <a:lnTo>
                    <a:pt x="89" y="54"/>
                  </a:lnTo>
                  <a:lnTo>
                    <a:pt x="125" y="98"/>
                  </a:lnTo>
                  <a:lnTo>
                    <a:pt x="165" y="152"/>
                  </a:lnTo>
                  <a:lnTo>
                    <a:pt x="196" y="219"/>
                  </a:lnTo>
                  <a:lnTo>
                    <a:pt x="223" y="299"/>
                  </a:lnTo>
                  <a:lnTo>
                    <a:pt x="232" y="393"/>
                  </a:lnTo>
                  <a:lnTo>
                    <a:pt x="232" y="393"/>
                  </a:lnTo>
                  <a:lnTo>
                    <a:pt x="223" y="486"/>
                  </a:lnTo>
                  <a:lnTo>
                    <a:pt x="196" y="567"/>
                  </a:lnTo>
                  <a:lnTo>
                    <a:pt x="165" y="634"/>
                  </a:lnTo>
                  <a:lnTo>
                    <a:pt x="125" y="687"/>
                  </a:lnTo>
                  <a:lnTo>
                    <a:pt x="89" y="732"/>
                  </a:lnTo>
                  <a:lnTo>
                    <a:pt x="53" y="758"/>
                  </a:lnTo>
                  <a:lnTo>
                    <a:pt x="26" y="776"/>
                  </a:lnTo>
                  <a:lnTo>
                    <a:pt x="13" y="785"/>
                  </a:lnTo>
                  <a:lnTo>
                    <a:pt x="4" y="781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72"/>
                  </a:lnTo>
                  <a:lnTo>
                    <a:pt x="0" y="767"/>
                  </a:lnTo>
                  <a:lnTo>
                    <a:pt x="4" y="763"/>
                  </a:lnTo>
                  <a:lnTo>
                    <a:pt x="35" y="736"/>
                  </a:lnTo>
                  <a:lnTo>
                    <a:pt x="67" y="705"/>
                  </a:lnTo>
                  <a:lnTo>
                    <a:pt x="98" y="660"/>
                  </a:lnTo>
                  <a:lnTo>
                    <a:pt x="129" y="602"/>
                  </a:lnTo>
                  <a:lnTo>
                    <a:pt x="156" y="500"/>
                  </a:lnTo>
                  <a:lnTo>
                    <a:pt x="170" y="393"/>
                  </a:lnTo>
                  <a:lnTo>
                    <a:pt x="161" y="308"/>
                  </a:lnTo>
                  <a:lnTo>
                    <a:pt x="143" y="228"/>
                  </a:lnTo>
                  <a:lnTo>
                    <a:pt x="111" y="152"/>
                  </a:lnTo>
                  <a:lnTo>
                    <a:pt x="67" y="8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3810000" y="5943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``Wall crossing formula’’ </a:t>
            </a:r>
            <a:endParaRPr lang="en-US" sz="3600" dirty="0">
              <a:solidFill>
                <a:srgbClr val="6600FF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733800" y="3276600"/>
            <a:ext cx="1988834" cy="571500"/>
            <a:chOff x="2889" y="2162"/>
            <a:chExt cx="5662" cy="1627"/>
          </a:xfrm>
          <a:solidFill>
            <a:srgbClr val="0000FF"/>
          </a:solidFill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2889" y="2278"/>
              <a:ext cx="1131" cy="1104"/>
            </a:xfrm>
            <a:custGeom>
              <a:avLst/>
              <a:gdLst/>
              <a:ahLst/>
              <a:cxnLst>
                <a:cxn ang="0">
                  <a:pos x="1108" y="0"/>
                </a:cxn>
                <a:cxn ang="0">
                  <a:pos x="1131" y="22"/>
                </a:cxn>
                <a:cxn ang="0">
                  <a:pos x="1096" y="343"/>
                </a:cxn>
                <a:cxn ang="0">
                  <a:pos x="1077" y="364"/>
                </a:cxn>
                <a:cxn ang="0">
                  <a:pos x="1063" y="359"/>
                </a:cxn>
                <a:cxn ang="0">
                  <a:pos x="1058" y="348"/>
                </a:cxn>
                <a:cxn ang="0">
                  <a:pos x="1058" y="339"/>
                </a:cxn>
                <a:cxn ang="0">
                  <a:pos x="1060" y="325"/>
                </a:cxn>
                <a:cxn ang="0">
                  <a:pos x="1065" y="277"/>
                </a:cxn>
                <a:cxn ang="0">
                  <a:pos x="1065" y="227"/>
                </a:cxn>
                <a:cxn ang="0">
                  <a:pos x="1053" y="132"/>
                </a:cxn>
                <a:cxn ang="0">
                  <a:pos x="1000" y="75"/>
                </a:cxn>
                <a:cxn ang="0">
                  <a:pos x="887" y="50"/>
                </a:cxn>
                <a:cxn ang="0">
                  <a:pos x="593" y="48"/>
                </a:cxn>
                <a:cxn ang="0">
                  <a:pos x="550" y="70"/>
                </a:cxn>
                <a:cxn ang="0">
                  <a:pos x="434" y="527"/>
                </a:cxn>
                <a:cxn ang="0">
                  <a:pos x="665" y="520"/>
                </a:cxn>
                <a:cxn ang="0">
                  <a:pos x="742" y="475"/>
                </a:cxn>
                <a:cxn ang="0">
                  <a:pos x="785" y="370"/>
                </a:cxn>
                <a:cxn ang="0">
                  <a:pos x="799" y="336"/>
                </a:cxn>
                <a:cxn ang="0">
                  <a:pos x="820" y="338"/>
                </a:cxn>
                <a:cxn ang="0">
                  <a:pos x="827" y="348"/>
                </a:cxn>
                <a:cxn ang="0">
                  <a:pos x="827" y="355"/>
                </a:cxn>
                <a:cxn ang="0">
                  <a:pos x="826" y="364"/>
                </a:cxn>
                <a:cxn ang="0">
                  <a:pos x="735" y="730"/>
                </a:cxn>
                <a:cxn ang="0">
                  <a:pos x="721" y="766"/>
                </a:cxn>
                <a:cxn ang="0">
                  <a:pos x="703" y="764"/>
                </a:cxn>
                <a:cxn ang="0">
                  <a:pos x="693" y="752"/>
                </a:cxn>
                <a:cxn ang="0">
                  <a:pos x="695" y="739"/>
                </a:cxn>
                <a:cxn ang="0">
                  <a:pos x="703" y="702"/>
                </a:cxn>
                <a:cxn ang="0">
                  <a:pos x="710" y="657"/>
                </a:cxn>
                <a:cxn ang="0">
                  <a:pos x="705" y="618"/>
                </a:cxn>
                <a:cxn ang="0">
                  <a:pos x="670" y="586"/>
                </a:cxn>
                <a:cxn ang="0">
                  <a:pos x="578" y="575"/>
                </a:cxn>
                <a:cxn ang="0">
                  <a:pos x="323" y="982"/>
                </a:cxn>
                <a:cxn ang="0">
                  <a:pos x="317" y="1018"/>
                </a:cxn>
                <a:cxn ang="0">
                  <a:pos x="330" y="1043"/>
                </a:cxn>
                <a:cxn ang="0">
                  <a:pos x="393" y="1052"/>
                </a:cxn>
                <a:cxn ang="0">
                  <a:pos x="450" y="1054"/>
                </a:cxn>
                <a:cxn ang="0">
                  <a:pos x="490" y="1054"/>
                </a:cxn>
                <a:cxn ang="0">
                  <a:pos x="497" y="1059"/>
                </a:cxn>
                <a:cxn ang="0">
                  <a:pos x="504" y="1068"/>
                </a:cxn>
                <a:cxn ang="0">
                  <a:pos x="497" y="1098"/>
                </a:cxn>
                <a:cxn ang="0">
                  <a:pos x="473" y="1104"/>
                </a:cxn>
                <a:cxn ang="0">
                  <a:pos x="373" y="1102"/>
                </a:cxn>
                <a:cxn ang="0">
                  <a:pos x="262" y="1100"/>
                </a:cxn>
                <a:cxn ang="0">
                  <a:pos x="169" y="1100"/>
                </a:cxn>
                <a:cxn ang="0">
                  <a:pos x="52" y="1104"/>
                </a:cxn>
                <a:cxn ang="0">
                  <a:pos x="19" y="1104"/>
                </a:cxn>
                <a:cxn ang="0">
                  <a:pos x="8" y="1100"/>
                </a:cxn>
                <a:cxn ang="0">
                  <a:pos x="0" y="1089"/>
                </a:cxn>
                <a:cxn ang="0">
                  <a:pos x="8" y="1059"/>
                </a:cxn>
                <a:cxn ang="0">
                  <a:pos x="45" y="1054"/>
                </a:cxn>
                <a:cxn ang="0">
                  <a:pos x="141" y="1047"/>
                </a:cxn>
                <a:cxn ang="0">
                  <a:pos x="178" y="1016"/>
                </a:cxn>
                <a:cxn ang="0">
                  <a:pos x="400" y="116"/>
                </a:cxn>
                <a:cxn ang="0">
                  <a:pos x="407" y="82"/>
                </a:cxn>
                <a:cxn ang="0">
                  <a:pos x="394" y="57"/>
                </a:cxn>
                <a:cxn ang="0">
                  <a:pos x="333" y="48"/>
                </a:cxn>
                <a:cxn ang="0">
                  <a:pos x="270" y="47"/>
                </a:cxn>
                <a:cxn ang="0">
                  <a:pos x="262" y="14"/>
                </a:cxn>
                <a:cxn ang="0">
                  <a:pos x="290" y="0"/>
                </a:cxn>
              </a:cxnLst>
              <a:rect l="0" t="0" r="r" b="b"/>
              <a:pathLst>
                <a:path w="1131" h="1104">
                  <a:moveTo>
                    <a:pt x="307" y="0"/>
                  </a:moveTo>
                  <a:lnTo>
                    <a:pt x="1087" y="0"/>
                  </a:lnTo>
                  <a:lnTo>
                    <a:pt x="1108" y="0"/>
                  </a:lnTo>
                  <a:lnTo>
                    <a:pt x="1121" y="2"/>
                  </a:lnTo>
                  <a:lnTo>
                    <a:pt x="1129" y="9"/>
                  </a:lnTo>
                  <a:lnTo>
                    <a:pt x="1131" y="22"/>
                  </a:lnTo>
                  <a:lnTo>
                    <a:pt x="1129" y="43"/>
                  </a:lnTo>
                  <a:lnTo>
                    <a:pt x="1100" y="323"/>
                  </a:lnTo>
                  <a:lnTo>
                    <a:pt x="1096" y="343"/>
                  </a:lnTo>
                  <a:lnTo>
                    <a:pt x="1093" y="355"/>
                  </a:lnTo>
                  <a:lnTo>
                    <a:pt x="1087" y="363"/>
                  </a:lnTo>
                  <a:lnTo>
                    <a:pt x="1077" y="364"/>
                  </a:lnTo>
                  <a:lnTo>
                    <a:pt x="1072" y="364"/>
                  </a:lnTo>
                  <a:lnTo>
                    <a:pt x="1067" y="363"/>
                  </a:lnTo>
                  <a:lnTo>
                    <a:pt x="1063" y="359"/>
                  </a:lnTo>
                  <a:lnTo>
                    <a:pt x="1061" y="355"/>
                  </a:lnTo>
                  <a:lnTo>
                    <a:pt x="1060" y="352"/>
                  </a:lnTo>
                  <a:lnTo>
                    <a:pt x="1058" y="348"/>
                  </a:lnTo>
                  <a:lnTo>
                    <a:pt x="1058" y="345"/>
                  </a:lnTo>
                  <a:lnTo>
                    <a:pt x="1058" y="343"/>
                  </a:lnTo>
                  <a:lnTo>
                    <a:pt x="1058" y="339"/>
                  </a:lnTo>
                  <a:lnTo>
                    <a:pt x="1058" y="336"/>
                  </a:lnTo>
                  <a:lnTo>
                    <a:pt x="1058" y="332"/>
                  </a:lnTo>
                  <a:lnTo>
                    <a:pt x="1060" y="325"/>
                  </a:lnTo>
                  <a:lnTo>
                    <a:pt x="1060" y="316"/>
                  </a:lnTo>
                  <a:lnTo>
                    <a:pt x="1063" y="293"/>
                  </a:lnTo>
                  <a:lnTo>
                    <a:pt x="1065" y="277"/>
                  </a:lnTo>
                  <a:lnTo>
                    <a:pt x="1065" y="263"/>
                  </a:lnTo>
                  <a:lnTo>
                    <a:pt x="1065" y="247"/>
                  </a:lnTo>
                  <a:lnTo>
                    <a:pt x="1065" y="227"/>
                  </a:lnTo>
                  <a:lnTo>
                    <a:pt x="1063" y="191"/>
                  </a:lnTo>
                  <a:lnTo>
                    <a:pt x="1060" y="161"/>
                  </a:lnTo>
                  <a:lnTo>
                    <a:pt x="1053" y="132"/>
                  </a:lnTo>
                  <a:lnTo>
                    <a:pt x="1040" y="109"/>
                  </a:lnTo>
                  <a:lnTo>
                    <a:pt x="1023" y="91"/>
                  </a:lnTo>
                  <a:lnTo>
                    <a:pt x="1000" y="75"/>
                  </a:lnTo>
                  <a:lnTo>
                    <a:pt x="970" y="63"/>
                  </a:lnTo>
                  <a:lnTo>
                    <a:pt x="932" y="55"/>
                  </a:lnTo>
                  <a:lnTo>
                    <a:pt x="887" y="50"/>
                  </a:lnTo>
                  <a:lnTo>
                    <a:pt x="833" y="48"/>
                  </a:lnTo>
                  <a:lnTo>
                    <a:pt x="623" y="48"/>
                  </a:lnTo>
                  <a:lnTo>
                    <a:pt x="593" y="48"/>
                  </a:lnTo>
                  <a:lnTo>
                    <a:pt x="572" y="52"/>
                  </a:lnTo>
                  <a:lnTo>
                    <a:pt x="558" y="59"/>
                  </a:lnTo>
                  <a:lnTo>
                    <a:pt x="550" y="70"/>
                  </a:lnTo>
                  <a:lnTo>
                    <a:pt x="544" y="88"/>
                  </a:lnTo>
                  <a:lnTo>
                    <a:pt x="537" y="113"/>
                  </a:lnTo>
                  <a:lnTo>
                    <a:pt x="434" y="527"/>
                  </a:lnTo>
                  <a:lnTo>
                    <a:pt x="579" y="527"/>
                  </a:lnTo>
                  <a:lnTo>
                    <a:pt x="627" y="525"/>
                  </a:lnTo>
                  <a:lnTo>
                    <a:pt x="665" y="520"/>
                  </a:lnTo>
                  <a:lnTo>
                    <a:pt x="696" y="509"/>
                  </a:lnTo>
                  <a:lnTo>
                    <a:pt x="721" y="495"/>
                  </a:lnTo>
                  <a:lnTo>
                    <a:pt x="742" y="475"/>
                  </a:lnTo>
                  <a:lnTo>
                    <a:pt x="757" y="447"/>
                  </a:lnTo>
                  <a:lnTo>
                    <a:pt x="773" y="413"/>
                  </a:lnTo>
                  <a:lnTo>
                    <a:pt x="785" y="370"/>
                  </a:lnTo>
                  <a:lnTo>
                    <a:pt x="789" y="352"/>
                  </a:lnTo>
                  <a:lnTo>
                    <a:pt x="794" y="341"/>
                  </a:lnTo>
                  <a:lnTo>
                    <a:pt x="799" y="336"/>
                  </a:lnTo>
                  <a:lnTo>
                    <a:pt x="810" y="334"/>
                  </a:lnTo>
                  <a:lnTo>
                    <a:pt x="815" y="336"/>
                  </a:lnTo>
                  <a:lnTo>
                    <a:pt x="820" y="338"/>
                  </a:lnTo>
                  <a:lnTo>
                    <a:pt x="824" y="341"/>
                  </a:lnTo>
                  <a:lnTo>
                    <a:pt x="826" y="345"/>
                  </a:lnTo>
                  <a:lnTo>
                    <a:pt x="827" y="348"/>
                  </a:lnTo>
                  <a:lnTo>
                    <a:pt x="827" y="350"/>
                  </a:lnTo>
                  <a:lnTo>
                    <a:pt x="827" y="352"/>
                  </a:lnTo>
                  <a:lnTo>
                    <a:pt x="827" y="355"/>
                  </a:lnTo>
                  <a:lnTo>
                    <a:pt x="827" y="357"/>
                  </a:lnTo>
                  <a:lnTo>
                    <a:pt x="827" y="361"/>
                  </a:lnTo>
                  <a:lnTo>
                    <a:pt x="826" y="364"/>
                  </a:lnTo>
                  <a:lnTo>
                    <a:pt x="824" y="370"/>
                  </a:lnTo>
                  <a:lnTo>
                    <a:pt x="822" y="379"/>
                  </a:lnTo>
                  <a:lnTo>
                    <a:pt x="735" y="730"/>
                  </a:lnTo>
                  <a:lnTo>
                    <a:pt x="730" y="750"/>
                  </a:lnTo>
                  <a:lnTo>
                    <a:pt x="726" y="761"/>
                  </a:lnTo>
                  <a:lnTo>
                    <a:pt x="721" y="766"/>
                  </a:lnTo>
                  <a:lnTo>
                    <a:pt x="712" y="766"/>
                  </a:lnTo>
                  <a:lnTo>
                    <a:pt x="707" y="766"/>
                  </a:lnTo>
                  <a:lnTo>
                    <a:pt x="703" y="764"/>
                  </a:lnTo>
                  <a:lnTo>
                    <a:pt x="698" y="761"/>
                  </a:lnTo>
                  <a:lnTo>
                    <a:pt x="695" y="757"/>
                  </a:lnTo>
                  <a:lnTo>
                    <a:pt x="693" y="752"/>
                  </a:lnTo>
                  <a:lnTo>
                    <a:pt x="693" y="747"/>
                  </a:lnTo>
                  <a:lnTo>
                    <a:pt x="693" y="743"/>
                  </a:lnTo>
                  <a:lnTo>
                    <a:pt x="695" y="739"/>
                  </a:lnTo>
                  <a:lnTo>
                    <a:pt x="696" y="732"/>
                  </a:lnTo>
                  <a:lnTo>
                    <a:pt x="698" y="729"/>
                  </a:lnTo>
                  <a:lnTo>
                    <a:pt x="703" y="702"/>
                  </a:lnTo>
                  <a:lnTo>
                    <a:pt x="707" y="682"/>
                  </a:lnTo>
                  <a:lnTo>
                    <a:pt x="709" y="668"/>
                  </a:lnTo>
                  <a:lnTo>
                    <a:pt x="710" y="657"/>
                  </a:lnTo>
                  <a:lnTo>
                    <a:pt x="710" y="648"/>
                  </a:lnTo>
                  <a:lnTo>
                    <a:pt x="709" y="632"/>
                  </a:lnTo>
                  <a:lnTo>
                    <a:pt x="705" y="618"/>
                  </a:lnTo>
                  <a:lnTo>
                    <a:pt x="698" y="605"/>
                  </a:lnTo>
                  <a:lnTo>
                    <a:pt x="688" y="595"/>
                  </a:lnTo>
                  <a:lnTo>
                    <a:pt x="670" y="586"/>
                  </a:lnTo>
                  <a:lnTo>
                    <a:pt x="647" y="580"/>
                  </a:lnTo>
                  <a:lnTo>
                    <a:pt x="616" y="577"/>
                  </a:lnTo>
                  <a:lnTo>
                    <a:pt x="578" y="575"/>
                  </a:lnTo>
                  <a:lnTo>
                    <a:pt x="422" y="575"/>
                  </a:lnTo>
                  <a:lnTo>
                    <a:pt x="422" y="575"/>
                  </a:lnTo>
                  <a:lnTo>
                    <a:pt x="323" y="982"/>
                  </a:lnTo>
                  <a:lnTo>
                    <a:pt x="319" y="1000"/>
                  </a:lnTo>
                  <a:lnTo>
                    <a:pt x="317" y="1013"/>
                  </a:lnTo>
                  <a:lnTo>
                    <a:pt x="317" y="1018"/>
                  </a:lnTo>
                  <a:lnTo>
                    <a:pt x="317" y="1029"/>
                  </a:lnTo>
                  <a:lnTo>
                    <a:pt x="323" y="1038"/>
                  </a:lnTo>
                  <a:lnTo>
                    <a:pt x="330" y="1043"/>
                  </a:lnTo>
                  <a:lnTo>
                    <a:pt x="345" y="1047"/>
                  </a:lnTo>
                  <a:lnTo>
                    <a:pt x="368" y="1050"/>
                  </a:lnTo>
                  <a:lnTo>
                    <a:pt x="393" y="1052"/>
                  </a:lnTo>
                  <a:lnTo>
                    <a:pt x="410" y="1052"/>
                  </a:lnTo>
                  <a:lnTo>
                    <a:pt x="427" y="1054"/>
                  </a:lnTo>
                  <a:lnTo>
                    <a:pt x="450" y="1054"/>
                  </a:lnTo>
                  <a:lnTo>
                    <a:pt x="473" y="1054"/>
                  </a:lnTo>
                  <a:lnTo>
                    <a:pt x="485" y="1054"/>
                  </a:lnTo>
                  <a:lnTo>
                    <a:pt x="490" y="1054"/>
                  </a:lnTo>
                  <a:lnTo>
                    <a:pt x="496" y="1055"/>
                  </a:lnTo>
                  <a:lnTo>
                    <a:pt x="496" y="1057"/>
                  </a:lnTo>
                  <a:lnTo>
                    <a:pt x="497" y="1059"/>
                  </a:lnTo>
                  <a:lnTo>
                    <a:pt x="499" y="1061"/>
                  </a:lnTo>
                  <a:lnTo>
                    <a:pt x="503" y="1064"/>
                  </a:lnTo>
                  <a:lnTo>
                    <a:pt x="504" y="1068"/>
                  </a:lnTo>
                  <a:lnTo>
                    <a:pt x="504" y="1073"/>
                  </a:lnTo>
                  <a:lnTo>
                    <a:pt x="503" y="1089"/>
                  </a:lnTo>
                  <a:lnTo>
                    <a:pt x="497" y="1098"/>
                  </a:lnTo>
                  <a:lnTo>
                    <a:pt x="489" y="1102"/>
                  </a:lnTo>
                  <a:lnTo>
                    <a:pt x="480" y="1104"/>
                  </a:lnTo>
                  <a:lnTo>
                    <a:pt x="473" y="1104"/>
                  </a:lnTo>
                  <a:lnTo>
                    <a:pt x="445" y="1104"/>
                  </a:lnTo>
                  <a:lnTo>
                    <a:pt x="412" y="1104"/>
                  </a:lnTo>
                  <a:lnTo>
                    <a:pt x="373" y="1102"/>
                  </a:lnTo>
                  <a:lnTo>
                    <a:pt x="333" y="1102"/>
                  </a:lnTo>
                  <a:lnTo>
                    <a:pt x="297" y="1100"/>
                  </a:lnTo>
                  <a:lnTo>
                    <a:pt x="262" y="1100"/>
                  </a:lnTo>
                  <a:lnTo>
                    <a:pt x="235" y="1098"/>
                  </a:lnTo>
                  <a:lnTo>
                    <a:pt x="206" y="1100"/>
                  </a:lnTo>
                  <a:lnTo>
                    <a:pt x="169" y="1100"/>
                  </a:lnTo>
                  <a:lnTo>
                    <a:pt x="129" y="1102"/>
                  </a:lnTo>
                  <a:lnTo>
                    <a:pt x="89" y="1104"/>
                  </a:lnTo>
                  <a:lnTo>
                    <a:pt x="52" y="1104"/>
                  </a:lnTo>
                  <a:lnTo>
                    <a:pt x="24" y="1104"/>
                  </a:lnTo>
                  <a:lnTo>
                    <a:pt x="22" y="1104"/>
                  </a:lnTo>
                  <a:lnTo>
                    <a:pt x="19" y="1104"/>
                  </a:lnTo>
                  <a:lnTo>
                    <a:pt x="15" y="1104"/>
                  </a:lnTo>
                  <a:lnTo>
                    <a:pt x="12" y="1102"/>
                  </a:lnTo>
                  <a:lnTo>
                    <a:pt x="8" y="1100"/>
                  </a:lnTo>
                  <a:lnTo>
                    <a:pt x="5" y="1098"/>
                  </a:lnTo>
                  <a:lnTo>
                    <a:pt x="3" y="1095"/>
                  </a:lnTo>
                  <a:lnTo>
                    <a:pt x="0" y="1089"/>
                  </a:lnTo>
                  <a:lnTo>
                    <a:pt x="0" y="1084"/>
                  </a:lnTo>
                  <a:lnTo>
                    <a:pt x="1" y="1068"/>
                  </a:lnTo>
                  <a:lnTo>
                    <a:pt x="8" y="1059"/>
                  </a:lnTo>
                  <a:lnTo>
                    <a:pt x="17" y="1055"/>
                  </a:lnTo>
                  <a:lnTo>
                    <a:pt x="29" y="1054"/>
                  </a:lnTo>
                  <a:lnTo>
                    <a:pt x="45" y="1054"/>
                  </a:lnTo>
                  <a:lnTo>
                    <a:pt x="87" y="1052"/>
                  </a:lnTo>
                  <a:lnTo>
                    <a:pt x="118" y="1050"/>
                  </a:lnTo>
                  <a:lnTo>
                    <a:pt x="141" y="1047"/>
                  </a:lnTo>
                  <a:lnTo>
                    <a:pt x="159" y="1039"/>
                  </a:lnTo>
                  <a:lnTo>
                    <a:pt x="171" y="1029"/>
                  </a:lnTo>
                  <a:lnTo>
                    <a:pt x="178" y="1016"/>
                  </a:lnTo>
                  <a:lnTo>
                    <a:pt x="185" y="998"/>
                  </a:lnTo>
                  <a:lnTo>
                    <a:pt x="190" y="977"/>
                  </a:lnTo>
                  <a:lnTo>
                    <a:pt x="400" y="116"/>
                  </a:lnTo>
                  <a:lnTo>
                    <a:pt x="405" y="100"/>
                  </a:lnTo>
                  <a:lnTo>
                    <a:pt x="407" y="89"/>
                  </a:lnTo>
                  <a:lnTo>
                    <a:pt x="407" y="82"/>
                  </a:lnTo>
                  <a:lnTo>
                    <a:pt x="408" y="79"/>
                  </a:lnTo>
                  <a:lnTo>
                    <a:pt x="403" y="66"/>
                  </a:lnTo>
                  <a:lnTo>
                    <a:pt x="394" y="57"/>
                  </a:lnTo>
                  <a:lnTo>
                    <a:pt x="377" y="52"/>
                  </a:lnTo>
                  <a:lnTo>
                    <a:pt x="358" y="48"/>
                  </a:lnTo>
                  <a:lnTo>
                    <a:pt x="333" y="48"/>
                  </a:lnTo>
                  <a:lnTo>
                    <a:pt x="305" y="48"/>
                  </a:lnTo>
                  <a:lnTo>
                    <a:pt x="284" y="48"/>
                  </a:lnTo>
                  <a:lnTo>
                    <a:pt x="270" y="47"/>
                  </a:lnTo>
                  <a:lnTo>
                    <a:pt x="263" y="41"/>
                  </a:lnTo>
                  <a:lnTo>
                    <a:pt x="260" y="30"/>
                  </a:lnTo>
                  <a:lnTo>
                    <a:pt x="262" y="14"/>
                  </a:lnTo>
                  <a:lnTo>
                    <a:pt x="267" y="5"/>
                  </a:lnTo>
                  <a:lnTo>
                    <a:pt x="277" y="2"/>
                  </a:lnTo>
                  <a:lnTo>
                    <a:pt x="290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4235" y="2162"/>
              <a:ext cx="370" cy="1627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365" y="4"/>
                </a:cxn>
                <a:cxn ang="0">
                  <a:pos x="370" y="13"/>
                </a:cxn>
                <a:cxn ang="0">
                  <a:pos x="370" y="20"/>
                </a:cxn>
                <a:cxn ang="0">
                  <a:pos x="368" y="23"/>
                </a:cxn>
                <a:cxn ang="0">
                  <a:pos x="365" y="29"/>
                </a:cxn>
                <a:cxn ang="0">
                  <a:pos x="354" y="38"/>
                </a:cxn>
                <a:cxn ang="0">
                  <a:pos x="293" y="107"/>
                </a:cxn>
                <a:cxn ang="0">
                  <a:pos x="206" y="246"/>
                </a:cxn>
                <a:cxn ang="0">
                  <a:pos x="147" y="398"/>
                </a:cxn>
                <a:cxn ang="0">
                  <a:pos x="110" y="561"/>
                </a:cxn>
                <a:cxn ang="0">
                  <a:pos x="94" y="729"/>
                </a:cxn>
                <a:cxn ang="0">
                  <a:pos x="94" y="882"/>
                </a:cxn>
                <a:cxn ang="0">
                  <a:pos x="105" y="1027"/>
                </a:cxn>
                <a:cxn ang="0">
                  <a:pos x="133" y="1173"/>
                </a:cxn>
                <a:cxn ang="0">
                  <a:pos x="178" y="1318"/>
                </a:cxn>
                <a:cxn ang="0">
                  <a:pos x="248" y="1454"/>
                </a:cxn>
                <a:cxn ang="0">
                  <a:pos x="342" y="1575"/>
                </a:cxn>
                <a:cxn ang="0">
                  <a:pos x="363" y="1598"/>
                </a:cxn>
                <a:cxn ang="0">
                  <a:pos x="370" y="1609"/>
                </a:cxn>
                <a:cxn ang="0">
                  <a:pos x="370" y="1611"/>
                </a:cxn>
                <a:cxn ang="0">
                  <a:pos x="367" y="1621"/>
                </a:cxn>
                <a:cxn ang="0">
                  <a:pos x="358" y="1627"/>
                </a:cxn>
                <a:cxn ang="0">
                  <a:pos x="344" y="1623"/>
                </a:cxn>
                <a:cxn ang="0">
                  <a:pos x="311" y="1598"/>
                </a:cxn>
                <a:cxn ang="0">
                  <a:pos x="258" y="1550"/>
                </a:cxn>
                <a:cxn ang="0">
                  <a:pos x="197" y="1475"/>
                </a:cxn>
                <a:cxn ang="0">
                  <a:pos x="134" y="1377"/>
                </a:cxn>
                <a:cxn ang="0">
                  <a:pos x="71" y="1241"/>
                </a:cxn>
                <a:cxn ang="0">
                  <a:pos x="26" y="1084"/>
                </a:cxn>
                <a:cxn ang="0">
                  <a:pos x="5" y="938"/>
                </a:cxn>
                <a:cxn ang="0">
                  <a:pos x="0" y="814"/>
                </a:cxn>
                <a:cxn ang="0">
                  <a:pos x="9" y="664"/>
                </a:cxn>
                <a:cxn ang="0">
                  <a:pos x="38" y="495"/>
                </a:cxn>
                <a:cxn ang="0">
                  <a:pos x="99" y="318"/>
                </a:cxn>
                <a:cxn ang="0">
                  <a:pos x="155" y="214"/>
                </a:cxn>
                <a:cxn ang="0">
                  <a:pos x="215" y="130"/>
                </a:cxn>
                <a:cxn ang="0">
                  <a:pos x="269" y="68"/>
                </a:cxn>
                <a:cxn ang="0">
                  <a:pos x="316" y="25"/>
                </a:cxn>
                <a:cxn ang="0">
                  <a:pos x="346" y="4"/>
                </a:cxn>
              </a:cxnLst>
              <a:rect l="0" t="0" r="r" b="b"/>
              <a:pathLst>
                <a:path w="370" h="1627">
                  <a:moveTo>
                    <a:pt x="353" y="0"/>
                  </a:moveTo>
                  <a:lnTo>
                    <a:pt x="358" y="0"/>
                  </a:lnTo>
                  <a:lnTo>
                    <a:pt x="361" y="2"/>
                  </a:lnTo>
                  <a:lnTo>
                    <a:pt x="365" y="4"/>
                  </a:lnTo>
                  <a:lnTo>
                    <a:pt x="368" y="7"/>
                  </a:lnTo>
                  <a:lnTo>
                    <a:pt x="370" y="13"/>
                  </a:lnTo>
                  <a:lnTo>
                    <a:pt x="370" y="18"/>
                  </a:lnTo>
                  <a:lnTo>
                    <a:pt x="370" y="20"/>
                  </a:lnTo>
                  <a:lnTo>
                    <a:pt x="370" y="21"/>
                  </a:lnTo>
                  <a:lnTo>
                    <a:pt x="368" y="23"/>
                  </a:lnTo>
                  <a:lnTo>
                    <a:pt x="367" y="25"/>
                  </a:lnTo>
                  <a:lnTo>
                    <a:pt x="365" y="29"/>
                  </a:lnTo>
                  <a:lnTo>
                    <a:pt x="360" y="32"/>
                  </a:lnTo>
                  <a:lnTo>
                    <a:pt x="354" y="38"/>
                  </a:lnTo>
                  <a:lnTo>
                    <a:pt x="347" y="43"/>
                  </a:lnTo>
                  <a:lnTo>
                    <a:pt x="293" y="107"/>
                  </a:lnTo>
                  <a:lnTo>
                    <a:pt x="246" y="175"/>
                  </a:lnTo>
                  <a:lnTo>
                    <a:pt x="206" y="246"/>
                  </a:lnTo>
                  <a:lnTo>
                    <a:pt x="173" y="321"/>
                  </a:lnTo>
                  <a:lnTo>
                    <a:pt x="147" y="398"/>
                  </a:lnTo>
                  <a:lnTo>
                    <a:pt x="126" y="479"/>
                  </a:lnTo>
                  <a:lnTo>
                    <a:pt x="110" y="561"/>
                  </a:lnTo>
                  <a:lnTo>
                    <a:pt x="99" y="645"/>
                  </a:lnTo>
                  <a:lnTo>
                    <a:pt x="94" y="729"/>
                  </a:lnTo>
                  <a:lnTo>
                    <a:pt x="92" y="814"/>
                  </a:lnTo>
                  <a:lnTo>
                    <a:pt x="94" y="882"/>
                  </a:lnTo>
                  <a:lnTo>
                    <a:pt x="98" y="954"/>
                  </a:lnTo>
                  <a:lnTo>
                    <a:pt x="105" y="1027"/>
                  </a:lnTo>
                  <a:lnTo>
                    <a:pt x="117" y="1100"/>
                  </a:lnTo>
                  <a:lnTo>
                    <a:pt x="133" y="1173"/>
                  </a:lnTo>
                  <a:lnTo>
                    <a:pt x="154" y="1246"/>
                  </a:lnTo>
                  <a:lnTo>
                    <a:pt x="178" y="1318"/>
                  </a:lnTo>
                  <a:lnTo>
                    <a:pt x="209" y="1388"/>
                  </a:lnTo>
                  <a:lnTo>
                    <a:pt x="248" y="1454"/>
                  </a:lnTo>
                  <a:lnTo>
                    <a:pt x="291" y="1516"/>
                  </a:lnTo>
                  <a:lnTo>
                    <a:pt x="342" y="1575"/>
                  </a:lnTo>
                  <a:lnTo>
                    <a:pt x="356" y="1589"/>
                  </a:lnTo>
                  <a:lnTo>
                    <a:pt x="363" y="1598"/>
                  </a:lnTo>
                  <a:lnTo>
                    <a:pt x="368" y="1604"/>
                  </a:lnTo>
                  <a:lnTo>
                    <a:pt x="370" y="1609"/>
                  </a:lnTo>
                  <a:lnTo>
                    <a:pt x="370" y="1611"/>
                  </a:lnTo>
                  <a:lnTo>
                    <a:pt x="370" y="1611"/>
                  </a:lnTo>
                  <a:lnTo>
                    <a:pt x="368" y="1618"/>
                  </a:lnTo>
                  <a:lnTo>
                    <a:pt x="367" y="1621"/>
                  </a:lnTo>
                  <a:lnTo>
                    <a:pt x="363" y="1625"/>
                  </a:lnTo>
                  <a:lnTo>
                    <a:pt x="358" y="1627"/>
                  </a:lnTo>
                  <a:lnTo>
                    <a:pt x="353" y="1627"/>
                  </a:lnTo>
                  <a:lnTo>
                    <a:pt x="344" y="1623"/>
                  </a:lnTo>
                  <a:lnTo>
                    <a:pt x="330" y="1614"/>
                  </a:lnTo>
                  <a:lnTo>
                    <a:pt x="311" y="1598"/>
                  </a:lnTo>
                  <a:lnTo>
                    <a:pt x="286" y="1577"/>
                  </a:lnTo>
                  <a:lnTo>
                    <a:pt x="258" y="1550"/>
                  </a:lnTo>
                  <a:lnTo>
                    <a:pt x="229" y="1516"/>
                  </a:lnTo>
                  <a:lnTo>
                    <a:pt x="197" y="1475"/>
                  </a:lnTo>
                  <a:lnTo>
                    <a:pt x="166" y="1429"/>
                  </a:lnTo>
                  <a:lnTo>
                    <a:pt x="134" y="1377"/>
                  </a:lnTo>
                  <a:lnTo>
                    <a:pt x="105" y="1320"/>
                  </a:lnTo>
                  <a:lnTo>
                    <a:pt x="71" y="1241"/>
                  </a:lnTo>
                  <a:lnTo>
                    <a:pt x="45" y="1163"/>
                  </a:lnTo>
                  <a:lnTo>
                    <a:pt x="26" y="1084"/>
                  </a:lnTo>
                  <a:lnTo>
                    <a:pt x="14" y="1009"/>
                  </a:lnTo>
                  <a:lnTo>
                    <a:pt x="5" y="938"/>
                  </a:lnTo>
                  <a:lnTo>
                    <a:pt x="2" y="873"/>
                  </a:lnTo>
                  <a:lnTo>
                    <a:pt x="0" y="814"/>
                  </a:lnTo>
                  <a:lnTo>
                    <a:pt x="2" y="743"/>
                  </a:lnTo>
                  <a:lnTo>
                    <a:pt x="9" y="664"/>
                  </a:lnTo>
                  <a:lnTo>
                    <a:pt x="19" y="582"/>
                  </a:lnTo>
                  <a:lnTo>
                    <a:pt x="38" y="495"/>
                  </a:lnTo>
                  <a:lnTo>
                    <a:pt x="64" y="407"/>
                  </a:lnTo>
                  <a:lnTo>
                    <a:pt x="99" y="318"/>
                  </a:lnTo>
                  <a:lnTo>
                    <a:pt x="127" y="263"/>
                  </a:lnTo>
                  <a:lnTo>
                    <a:pt x="155" y="214"/>
                  </a:lnTo>
                  <a:lnTo>
                    <a:pt x="185" y="170"/>
                  </a:lnTo>
                  <a:lnTo>
                    <a:pt x="215" y="130"/>
                  </a:lnTo>
                  <a:lnTo>
                    <a:pt x="243" y="96"/>
                  </a:lnTo>
                  <a:lnTo>
                    <a:pt x="269" y="68"/>
                  </a:lnTo>
                  <a:lnTo>
                    <a:pt x="293" y="43"/>
                  </a:lnTo>
                  <a:lnTo>
                    <a:pt x="316" y="25"/>
                  </a:lnTo>
                  <a:lnTo>
                    <a:pt x="333" y="11"/>
                  </a:lnTo>
                  <a:lnTo>
                    <a:pt x="346" y="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 noEditPoints="1"/>
            </p:cNvSpPr>
            <p:nvPr/>
          </p:nvSpPr>
          <p:spPr bwMode="auto">
            <a:xfrm>
              <a:off x="4811" y="2646"/>
              <a:ext cx="866" cy="1087"/>
            </a:xfrm>
            <a:custGeom>
              <a:avLst/>
              <a:gdLst/>
              <a:ahLst/>
              <a:cxnLst>
                <a:cxn ang="0">
                  <a:pos x="72" y="775"/>
                </a:cxn>
                <a:cxn ang="0">
                  <a:pos x="40" y="955"/>
                </a:cxn>
                <a:cxn ang="0">
                  <a:pos x="49" y="1016"/>
                </a:cxn>
                <a:cxn ang="0">
                  <a:pos x="107" y="1052"/>
                </a:cxn>
                <a:cxn ang="0">
                  <a:pos x="211" y="979"/>
                </a:cxn>
                <a:cxn ang="0">
                  <a:pos x="241" y="843"/>
                </a:cxn>
                <a:cxn ang="0">
                  <a:pos x="274" y="0"/>
                </a:cxn>
                <a:cxn ang="0">
                  <a:pos x="285" y="2"/>
                </a:cxn>
                <a:cxn ang="0">
                  <a:pos x="293" y="14"/>
                </a:cxn>
                <a:cxn ang="0">
                  <a:pos x="286" y="30"/>
                </a:cxn>
                <a:cxn ang="0">
                  <a:pos x="271" y="36"/>
                </a:cxn>
                <a:cxn ang="0">
                  <a:pos x="164" y="127"/>
                </a:cxn>
                <a:cxn ang="0">
                  <a:pos x="96" y="302"/>
                </a:cxn>
                <a:cxn ang="0">
                  <a:pos x="89" y="427"/>
                </a:cxn>
                <a:cxn ang="0">
                  <a:pos x="169" y="418"/>
                </a:cxn>
                <a:cxn ang="0">
                  <a:pos x="358" y="187"/>
                </a:cxn>
                <a:cxn ang="0">
                  <a:pos x="541" y="86"/>
                </a:cxn>
                <a:cxn ang="0">
                  <a:pos x="698" y="73"/>
                </a:cxn>
                <a:cxn ang="0">
                  <a:pos x="824" y="161"/>
                </a:cxn>
                <a:cxn ang="0">
                  <a:pos x="866" y="314"/>
                </a:cxn>
                <a:cxn ang="0">
                  <a:pos x="789" y="564"/>
                </a:cxn>
                <a:cxn ang="0">
                  <a:pos x="608" y="730"/>
                </a:cxn>
                <a:cxn ang="0">
                  <a:pos x="431" y="739"/>
                </a:cxn>
                <a:cxn ang="0">
                  <a:pos x="360" y="646"/>
                </a:cxn>
                <a:cxn ang="0">
                  <a:pos x="363" y="571"/>
                </a:cxn>
                <a:cxn ang="0">
                  <a:pos x="414" y="546"/>
                </a:cxn>
                <a:cxn ang="0">
                  <a:pos x="431" y="573"/>
                </a:cxn>
                <a:cxn ang="0">
                  <a:pos x="414" y="607"/>
                </a:cxn>
                <a:cxn ang="0">
                  <a:pos x="419" y="686"/>
                </a:cxn>
                <a:cxn ang="0">
                  <a:pos x="484" y="718"/>
                </a:cxn>
                <a:cxn ang="0">
                  <a:pos x="574" y="696"/>
                </a:cxn>
                <a:cxn ang="0">
                  <a:pos x="691" y="564"/>
                </a:cxn>
                <a:cxn ang="0">
                  <a:pos x="749" y="395"/>
                </a:cxn>
                <a:cxn ang="0">
                  <a:pos x="767" y="234"/>
                </a:cxn>
                <a:cxn ang="0">
                  <a:pos x="726" y="134"/>
                </a:cxn>
                <a:cxn ang="0">
                  <a:pos x="625" y="105"/>
                </a:cxn>
                <a:cxn ang="0">
                  <a:pos x="487" y="145"/>
                </a:cxn>
                <a:cxn ang="0">
                  <a:pos x="320" y="273"/>
                </a:cxn>
                <a:cxn ang="0">
                  <a:pos x="150" y="537"/>
                </a:cxn>
                <a:cxn ang="0">
                  <a:pos x="164" y="555"/>
                </a:cxn>
                <a:cxn ang="0">
                  <a:pos x="234" y="648"/>
                </a:cxn>
                <a:cxn ang="0">
                  <a:pos x="297" y="737"/>
                </a:cxn>
                <a:cxn ang="0">
                  <a:pos x="316" y="818"/>
                </a:cxn>
                <a:cxn ang="0">
                  <a:pos x="251" y="1002"/>
                </a:cxn>
                <a:cxn ang="0">
                  <a:pos x="107" y="1087"/>
                </a:cxn>
                <a:cxn ang="0">
                  <a:pos x="18" y="1036"/>
                </a:cxn>
                <a:cxn ang="0">
                  <a:pos x="2" y="925"/>
                </a:cxn>
                <a:cxn ang="0">
                  <a:pos x="37" y="745"/>
                </a:cxn>
                <a:cxn ang="0">
                  <a:pos x="63" y="589"/>
                </a:cxn>
                <a:cxn ang="0">
                  <a:pos x="19" y="502"/>
                </a:cxn>
                <a:cxn ang="0">
                  <a:pos x="26" y="320"/>
                </a:cxn>
                <a:cxn ang="0">
                  <a:pos x="114" y="116"/>
                </a:cxn>
                <a:cxn ang="0">
                  <a:pos x="241" y="5"/>
                </a:cxn>
              </a:cxnLst>
              <a:rect l="0" t="0" r="r" b="b"/>
              <a:pathLst>
                <a:path w="866" h="1087">
                  <a:moveTo>
                    <a:pt x="107" y="646"/>
                  </a:moveTo>
                  <a:lnTo>
                    <a:pt x="96" y="684"/>
                  </a:lnTo>
                  <a:lnTo>
                    <a:pt x="84" y="727"/>
                  </a:lnTo>
                  <a:lnTo>
                    <a:pt x="72" y="775"/>
                  </a:lnTo>
                  <a:lnTo>
                    <a:pt x="59" y="823"/>
                  </a:lnTo>
                  <a:lnTo>
                    <a:pt x="49" y="871"/>
                  </a:lnTo>
                  <a:lnTo>
                    <a:pt x="44" y="916"/>
                  </a:lnTo>
                  <a:lnTo>
                    <a:pt x="40" y="955"/>
                  </a:lnTo>
                  <a:lnTo>
                    <a:pt x="40" y="970"/>
                  </a:lnTo>
                  <a:lnTo>
                    <a:pt x="42" y="986"/>
                  </a:lnTo>
                  <a:lnTo>
                    <a:pt x="44" y="1000"/>
                  </a:lnTo>
                  <a:lnTo>
                    <a:pt x="49" y="1016"/>
                  </a:lnTo>
                  <a:lnTo>
                    <a:pt x="56" y="1030"/>
                  </a:lnTo>
                  <a:lnTo>
                    <a:pt x="68" y="1041"/>
                  </a:lnTo>
                  <a:lnTo>
                    <a:pt x="84" y="1048"/>
                  </a:lnTo>
                  <a:lnTo>
                    <a:pt x="107" y="1052"/>
                  </a:lnTo>
                  <a:lnTo>
                    <a:pt x="134" y="1046"/>
                  </a:lnTo>
                  <a:lnTo>
                    <a:pt x="162" y="1030"/>
                  </a:lnTo>
                  <a:lnTo>
                    <a:pt x="189" y="1007"/>
                  </a:lnTo>
                  <a:lnTo>
                    <a:pt x="211" y="979"/>
                  </a:lnTo>
                  <a:lnTo>
                    <a:pt x="229" y="943"/>
                  </a:lnTo>
                  <a:lnTo>
                    <a:pt x="239" y="905"/>
                  </a:lnTo>
                  <a:lnTo>
                    <a:pt x="243" y="866"/>
                  </a:lnTo>
                  <a:lnTo>
                    <a:pt x="241" y="843"/>
                  </a:lnTo>
                  <a:lnTo>
                    <a:pt x="236" y="821"/>
                  </a:lnTo>
                  <a:lnTo>
                    <a:pt x="224" y="800"/>
                  </a:lnTo>
                  <a:lnTo>
                    <a:pt x="107" y="646"/>
                  </a:lnTo>
                  <a:close/>
                  <a:moveTo>
                    <a:pt x="274" y="0"/>
                  </a:moveTo>
                  <a:lnTo>
                    <a:pt x="276" y="0"/>
                  </a:lnTo>
                  <a:lnTo>
                    <a:pt x="279" y="0"/>
                  </a:lnTo>
                  <a:lnTo>
                    <a:pt x="281" y="0"/>
                  </a:lnTo>
                  <a:lnTo>
                    <a:pt x="285" y="2"/>
                  </a:lnTo>
                  <a:lnTo>
                    <a:pt x="288" y="4"/>
                  </a:lnTo>
                  <a:lnTo>
                    <a:pt x="292" y="5"/>
                  </a:lnTo>
                  <a:lnTo>
                    <a:pt x="293" y="11"/>
                  </a:lnTo>
                  <a:lnTo>
                    <a:pt x="293" y="14"/>
                  </a:lnTo>
                  <a:lnTo>
                    <a:pt x="293" y="21"/>
                  </a:lnTo>
                  <a:lnTo>
                    <a:pt x="292" y="25"/>
                  </a:lnTo>
                  <a:lnTo>
                    <a:pt x="288" y="29"/>
                  </a:lnTo>
                  <a:lnTo>
                    <a:pt x="286" y="30"/>
                  </a:lnTo>
                  <a:lnTo>
                    <a:pt x="283" y="32"/>
                  </a:lnTo>
                  <a:lnTo>
                    <a:pt x="279" y="34"/>
                  </a:lnTo>
                  <a:lnTo>
                    <a:pt x="274" y="34"/>
                  </a:lnTo>
                  <a:lnTo>
                    <a:pt x="271" y="36"/>
                  </a:lnTo>
                  <a:lnTo>
                    <a:pt x="243" y="45"/>
                  </a:lnTo>
                  <a:lnTo>
                    <a:pt x="215" y="64"/>
                  </a:lnTo>
                  <a:lnTo>
                    <a:pt x="189" y="93"/>
                  </a:lnTo>
                  <a:lnTo>
                    <a:pt x="164" y="127"/>
                  </a:lnTo>
                  <a:lnTo>
                    <a:pt x="141" y="166"/>
                  </a:lnTo>
                  <a:lnTo>
                    <a:pt x="122" y="209"/>
                  </a:lnTo>
                  <a:lnTo>
                    <a:pt x="108" y="255"/>
                  </a:lnTo>
                  <a:lnTo>
                    <a:pt x="96" y="302"/>
                  </a:lnTo>
                  <a:lnTo>
                    <a:pt x="89" y="346"/>
                  </a:lnTo>
                  <a:lnTo>
                    <a:pt x="86" y="391"/>
                  </a:lnTo>
                  <a:lnTo>
                    <a:pt x="86" y="407"/>
                  </a:lnTo>
                  <a:lnTo>
                    <a:pt x="89" y="427"/>
                  </a:lnTo>
                  <a:lnTo>
                    <a:pt x="94" y="452"/>
                  </a:lnTo>
                  <a:lnTo>
                    <a:pt x="105" y="477"/>
                  </a:lnTo>
                  <a:lnTo>
                    <a:pt x="124" y="502"/>
                  </a:lnTo>
                  <a:lnTo>
                    <a:pt x="169" y="418"/>
                  </a:lnTo>
                  <a:lnTo>
                    <a:pt x="215" y="345"/>
                  </a:lnTo>
                  <a:lnTo>
                    <a:pt x="262" y="284"/>
                  </a:lnTo>
                  <a:lnTo>
                    <a:pt x="311" y="230"/>
                  </a:lnTo>
                  <a:lnTo>
                    <a:pt x="358" y="187"/>
                  </a:lnTo>
                  <a:lnTo>
                    <a:pt x="407" y="152"/>
                  </a:lnTo>
                  <a:lnTo>
                    <a:pt x="452" y="123"/>
                  </a:lnTo>
                  <a:lnTo>
                    <a:pt x="498" y="102"/>
                  </a:lnTo>
                  <a:lnTo>
                    <a:pt x="541" y="86"/>
                  </a:lnTo>
                  <a:lnTo>
                    <a:pt x="581" y="77"/>
                  </a:lnTo>
                  <a:lnTo>
                    <a:pt x="620" y="70"/>
                  </a:lnTo>
                  <a:lnTo>
                    <a:pt x="653" y="70"/>
                  </a:lnTo>
                  <a:lnTo>
                    <a:pt x="698" y="73"/>
                  </a:lnTo>
                  <a:lnTo>
                    <a:pt x="737" y="86"/>
                  </a:lnTo>
                  <a:lnTo>
                    <a:pt x="770" y="105"/>
                  </a:lnTo>
                  <a:lnTo>
                    <a:pt x="800" y="130"/>
                  </a:lnTo>
                  <a:lnTo>
                    <a:pt x="824" y="161"/>
                  </a:lnTo>
                  <a:lnTo>
                    <a:pt x="842" y="195"/>
                  </a:lnTo>
                  <a:lnTo>
                    <a:pt x="856" y="232"/>
                  </a:lnTo>
                  <a:lnTo>
                    <a:pt x="864" y="273"/>
                  </a:lnTo>
                  <a:lnTo>
                    <a:pt x="866" y="314"/>
                  </a:lnTo>
                  <a:lnTo>
                    <a:pt x="861" y="380"/>
                  </a:lnTo>
                  <a:lnTo>
                    <a:pt x="845" y="445"/>
                  </a:lnTo>
                  <a:lnTo>
                    <a:pt x="821" y="507"/>
                  </a:lnTo>
                  <a:lnTo>
                    <a:pt x="789" y="564"/>
                  </a:lnTo>
                  <a:lnTo>
                    <a:pt x="751" y="616"/>
                  </a:lnTo>
                  <a:lnTo>
                    <a:pt x="705" y="662"/>
                  </a:lnTo>
                  <a:lnTo>
                    <a:pt x="658" y="700"/>
                  </a:lnTo>
                  <a:lnTo>
                    <a:pt x="608" y="730"/>
                  </a:lnTo>
                  <a:lnTo>
                    <a:pt x="554" y="748"/>
                  </a:lnTo>
                  <a:lnTo>
                    <a:pt x="501" y="754"/>
                  </a:lnTo>
                  <a:lnTo>
                    <a:pt x="464" y="750"/>
                  </a:lnTo>
                  <a:lnTo>
                    <a:pt x="431" y="739"/>
                  </a:lnTo>
                  <a:lnTo>
                    <a:pt x="405" y="723"/>
                  </a:lnTo>
                  <a:lnTo>
                    <a:pt x="384" y="702"/>
                  </a:lnTo>
                  <a:lnTo>
                    <a:pt x="368" y="675"/>
                  </a:lnTo>
                  <a:lnTo>
                    <a:pt x="360" y="646"/>
                  </a:lnTo>
                  <a:lnTo>
                    <a:pt x="356" y="616"/>
                  </a:lnTo>
                  <a:lnTo>
                    <a:pt x="356" y="602"/>
                  </a:lnTo>
                  <a:lnTo>
                    <a:pt x="358" y="586"/>
                  </a:lnTo>
                  <a:lnTo>
                    <a:pt x="363" y="571"/>
                  </a:lnTo>
                  <a:lnTo>
                    <a:pt x="372" y="557"/>
                  </a:lnTo>
                  <a:lnTo>
                    <a:pt x="384" y="548"/>
                  </a:lnTo>
                  <a:lnTo>
                    <a:pt x="402" y="545"/>
                  </a:lnTo>
                  <a:lnTo>
                    <a:pt x="414" y="546"/>
                  </a:lnTo>
                  <a:lnTo>
                    <a:pt x="423" y="554"/>
                  </a:lnTo>
                  <a:lnTo>
                    <a:pt x="428" y="561"/>
                  </a:lnTo>
                  <a:lnTo>
                    <a:pt x="431" y="568"/>
                  </a:lnTo>
                  <a:lnTo>
                    <a:pt x="431" y="573"/>
                  </a:lnTo>
                  <a:lnTo>
                    <a:pt x="431" y="579"/>
                  </a:lnTo>
                  <a:lnTo>
                    <a:pt x="430" y="587"/>
                  </a:lnTo>
                  <a:lnTo>
                    <a:pt x="423" y="596"/>
                  </a:lnTo>
                  <a:lnTo>
                    <a:pt x="414" y="607"/>
                  </a:lnTo>
                  <a:lnTo>
                    <a:pt x="396" y="614"/>
                  </a:lnTo>
                  <a:lnTo>
                    <a:pt x="398" y="643"/>
                  </a:lnTo>
                  <a:lnTo>
                    <a:pt x="407" y="666"/>
                  </a:lnTo>
                  <a:lnTo>
                    <a:pt x="419" y="686"/>
                  </a:lnTo>
                  <a:lnTo>
                    <a:pt x="433" y="698"/>
                  </a:lnTo>
                  <a:lnTo>
                    <a:pt x="449" y="709"/>
                  </a:lnTo>
                  <a:lnTo>
                    <a:pt x="466" y="714"/>
                  </a:lnTo>
                  <a:lnTo>
                    <a:pt x="484" y="718"/>
                  </a:lnTo>
                  <a:lnTo>
                    <a:pt x="499" y="718"/>
                  </a:lnTo>
                  <a:lnTo>
                    <a:pt x="522" y="716"/>
                  </a:lnTo>
                  <a:lnTo>
                    <a:pt x="547" y="709"/>
                  </a:lnTo>
                  <a:lnTo>
                    <a:pt x="574" y="696"/>
                  </a:lnTo>
                  <a:lnTo>
                    <a:pt x="604" y="675"/>
                  </a:lnTo>
                  <a:lnTo>
                    <a:pt x="634" y="648"/>
                  </a:lnTo>
                  <a:lnTo>
                    <a:pt x="662" y="611"/>
                  </a:lnTo>
                  <a:lnTo>
                    <a:pt x="691" y="564"/>
                  </a:lnTo>
                  <a:lnTo>
                    <a:pt x="707" y="532"/>
                  </a:lnTo>
                  <a:lnTo>
                    <a:pt x="723" y="491"/>
                  </a:lnTo>
                  <a:lnTo>
                    <a:pt x="737" y="445"/>
                  </a:lnTo>
                  <a:lnTo>
                    <a:pt x="749" y="395"/>
                  </a:lnTo>
                  <a:lnTo>
                    <a:pt x="760" y="346"/>
                  </a:lnTo>
                  <a:lnTo>
                    <a:pt x="767" y="302"/>
                  </a:lnTo>
                  <a:lnTo>
                    <a:pt x="768" y="262"/>
                  </a:lnTo>
                  <a:lnTo>
                    <a:pt x="767" y="234"/>
                  </a:lnTo>
                  <a:lnTo>
                    <a:pt x="763" y="205"/>
                  </a:lnTo>
                  <a:lnTo>
                    <a:pt x="754" y="179"/>
                  </a:lnTo>
                  <a:lnTo>
                    <a:pt x="742" y="154"/>
                  </a:lnTo>
                  <a:lnTo>
                    <a:pt x="726" y="134"/>
                  </a:lnTo>
                  <a:lnTo>
                    <a:pt x="707" y="118"/>
                  </a:lnTo>
                  <a:lnTo>
                    <a:pt x="681" y="109"/>
                  </a:lnTo>
                  <a:lnTo>
                    <a:pt x="651" y="105"/>
                  </a:lnTo>
                  <a:lnTo>
                    <a:pt x="625" y="105"/>
                  </a:lnTo>
                  <a:lnTo>
                    <a:pt x="595" y="109"/>
                  </a:lnTo>
                  <a:lnTo>
                    <a:pt x="562" y="118"/>
                  </a:lnTo>
                  <a:lnTo>
                    <a:pt x="526" y="129"/>
                  </a:lnTo>
                  <a:lnTo>
                    <a:pt x="487" y="145"/>
                  </a:lnTo>
                  <a:lnTo>
                    <a:pt x="447" y="168"/>
                  </a:lnTo>
                  <a:lnTo>
                    <a:pt x="405" y="196"/>
                  </a:lnTo>
                  <a:lnTo>
                    <a:pt x="361" y="230"/>
                  </a:lnTo>
                  <a:lnTo>
                    <a:pt x="320" y="273"/>
                  </a:lnTo>
                  <a:lnTo>
                    <a:pt x="276" y="325"/>
                  </a:lnTo>
                  <a:lnTo>
                    <a:pt x="232" y="386"/>
                  </a:lnTo>
                  <a:lnTo>
                    <a:pt x="190" y="455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64" y="555"/>
                  </a:lnTo>
                  <a:lnTo>
                    <a:pt x="180" y="577"/>
                  </a:lnTo>
                  <a:lnTo>
                    <a:pt x="199" y="602"/>
                  </a:lnTo>
                  <a:lnTo>
                    <a:pt x="217" y="627"/>
                  </a:lnTo>
                  <a:lnTo>
                    <a:pt x="234" y="648"/>
                  </a:lnTo>
                  <a:lnTo>
                    <a:pt x="246" y="668"/>
                  </a:lnTo>
                  <a:lnTo>
                    <a:pt x="267" y="695"/>
                  </a:lnTo>
                  <a:lnTo>
                    <a:pt x="285" y="718"/>
                  </a:lnTo>
                  <a:lnTo>
                    <a:pt x="297" y="737"/>
                  </a:lnTo>
                  <a:lnTo>
                    <a:pt x="307" y="755"/>
                  </a:lnTo>
                  <a:lnTo>
                    <a:pt x="313" y="773"/>
                  </a:lnTo>
                  <a:lnTo>
                    <a:pt x="314" y="795"/>
                  </a:lnTo>
                  <a:lnTo>
                    <a:pt x="316" y="818"/>
                  </a:lnTo>
                  <a:lnTo>
                    <a:pt x="311" y="868"/>
                  </a:lnTo>
                  <a:lnTo>
                    <a:pt x="299" y="914"/>
                  </a:lnTo>
                  <a:lnTo>
                    <a:pt x="278" y="961"/>
                  </a:lnTo>
                  <a:lnTo>
                    <a:pt x="251" y="1002"/>
                  </a:lnTo>
                  <a:lnTo>
                    <a:pt x="220" y="1036"/>
                  </a:lnTo>
                  <a:lnTo>
                    <a:pt x="183" y="1062"/>
                  </a:lnTo>
                  <a:lnTo>
                    <a:pt x="145" y="1080"/>
                  </a:lnTo>
                  <a:lnTo>
                    <a:pt x="107" y="1087"/>
                  </a:lnTo>
                  <a:lnTo>
                    <a:pt x="75" y="1082"/>
                  </a:lnTo>
                  <a:lnTo>
                    <a:pt x="51" y="1073"/>
                  </a:lnTo>
                  <a:lnTo>
                    <a:pt x="31" y="1057"/>
                  </a:lnTo>
                  <a:lnTo>
                    <a:pt x="18" y="1036"/>
                  </a:lnTo>
                  <a:lnTo>
                    <a:pt x="9" y="1012"/>
                  </a:lnTo>
                  <a:lnTo>
                    <a:pt x="2" y="986"/>
                  </a:lnTo>
                  <a:lnTo>
                    <a:pt x="0" y="955"/>
                  </a:lnTo>
                  <a:lnTo>
                    <a:pt x="2" y="925"/>
                  </a:lnTo>
                  <a:lnTo>
                    <a:pt x="7" y="886"/>
                  </a:lnTo>
                  <a:lnTo>
                    <a:pt x="16" y="841"/>
                  </a:lnTo>
                  <a:lnTo>
                    <a:pt x="26" y="793"/>
                  </a:lnTo>
                  <a:lnTo>
                    <a:pt x="37" y="745"/>
                  </a:lnTo>
                  <a:lnTo>
                    <a:pt x="51" y="695"/>
                  </a:lnTo>
                  <a:lnTo>
                    <a:pt x="65" y="650"/>
                  </a:lnTo>
                  <a:lnTo>
                    <a:pt x="79" y="609"/>
                  </a:lnTo>
                  <a:lnTo>
                    <a:pt x="63" y="589"/>
                  </a:lnTo>
                  <a:lnTo>
                    <a:pt x="47" y="570"/>
                  </a:lnTo>
                  <a:lnTo>
                    <a:pt x="37" y="550"/>
                  </a:lnTo>
                  <a:lnTo>
                    <a:pt x="26" y="527"/>
                  </a:lnTo>
                  <a:lnTo>
                    <a:pt x="19" y="502"/>
                  </a:lnTo>
                  <a:lnTo>
                    <a:pt x="14" y="471"/>
                  </a:lnTo>
                  <a:lnTo>
                    <a:pt x="14" y="434"/>
                  </a:lnTo>
                  <a:lnTo>
                    <a:pt x="18" y="377"/>
                  </a:lnTo>
                  <a:lnTo>
                    <a:pt x="26" y="320"/>
                  </a:lnTo>
                  <a:lnTo>
                    <a:pt x="42" y="262"/>
                  </a:lnTo>
                  <a:lnTo>
                    <a:pt x="63" y="211"/>
                  </a:lnTo>
                  <a:lnTo>
                    <a:pt x="87" y="161"/>
                  </a:lnTo>
                  <a:lnTo>
                    <a:pt x="114" y="116"/>
                  </a:lnTo>
                  <a:lnTo>
                    <a:pt x="145" y="77"/>
                  </a:lnTo>
                  <a:lnTo>
                    <a:pt x="176" y="45"/>
                  </a:lnTo>
                  <a:lnTo>
                    <a:pt x="210" y="20"/>
                  </a:lnTo>
                  <a:lnTo>
                    <a:pt x="241" y="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5832" y="2853"/>
              <a:ext cx="411" cy="764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40" y="0"/>
                </a:cxn>
                <a:cxn ang="0">
                  <a:pos x="250" y="5"/>
                </a:cxn>
                <a:cxn ang="0">
                  <a:pos x="254" y="14"/>
                </a:cxn>
                <a:cxn ang="0">
                  <a:pos x="255" y="32"/>
                </a:cxn>
                <a:cxn ang="0">
                  <a:pos x="255" y="670"/>
                </a:cxn>
                <a:cxn ang="0">
                  <a:pos x="255" y="684"/>
                </a:cxn>
                <a:cxn ang="0">
                  <a:pos x="257" y="695"/>
                </a:cxn>
                <a:cxn ang="0">
                  <a:pos x="261" y="704"/>
                </a:cxn>
                <a:cxn ang="0">
                  <a:pos x="269" y="711"/>
                </a:cxn>
                <a:cxn ang="0">
                  <a:pos x="283" y="716"/>
                </a:cxn>
                <a:cxn ang="0">
                  <a:pos x="303" y="720"/>
                </a:cxn>
                <a:cxn ang="0">
                  <a:pos x="330" y="723"/>
                </a:cxn>
                <a:cxn ang="0">
                  <a:pos x="367" y="723"/>
                </a:cxn>
                <a:cxn ang="0">
                  <a:pos x="411" y="723"/>
                </a:cxn>
                <a:cxn ang="0">
                  <a:pos x="411" y="764"/>
                </a:cxn>
                <a:cxn ang="0">
                  <a:pos x="395" y="764"/>
                </a:cxn>
                <a:cxn ang="0">
                  <a:pos x="372" y="764"/>
                </a:cxn>
                <a:cxn ang="0">
                  <a:pos x="344" y="763"/>
                </a:cxn>
                <a:cxn ang="0">
                  <a:pos x="313" y="763"/>
                </a:cxn>
                <a:cxn ang="0">
                  <a:pos x="280" y="761"/>
                </a:cxn>
                <a:cxn ang="0">
                  <a:pos x="250" y="761"/>
                </a:cxn>
                <a:cxn ang="0">
                  <a:pos x="226" y="759"/>
                </a:cxn>
                <a:cxn ang="0">
                  <a:pos x="208" y="759"/>
                </a:cxn>
                <a:cxn ang="0">
                  <a:pos x="189" y="759"/>
                </a:cxn>
                <a:cxn ang="0">
                  <a:pos x="163" y="761"/>
                </a:cxn>
                <a:cxn ang="0">
                  <a:pos x="131" y="761"/>
                </a:cxn>
                <a:cxn ang="0">
                  <a:pos x="100" y="763"/>
                </a:cxn>
                <a:cxn ang="0">
                  <a:pos x="69" y="763"/>
                </a:cxn>
                <a:cxn ang="0">
                  <a:pos x="42" y="764"/>
                </a:cxn>
                <a:cxn ang="0">
                  <a:pos x="20" y="764"/>
                </a:cxn>
                <a:cxn ang="0">
                  <a:pos x="7" y="764"/>
                </a:cxn>
                <a:cxn ang="0">
                  <a:pos x="7" y="723"/>
                </a:cxn>
                <a:cxn ang="0">
                  <a:pos x="49" y="723"/>
                </a:cxn>
                <a:cxn ang="0">
                  <a:pos x="88" y="723"/>
                </a:cxn>
                <a:cxn ang="0">
                  <a:pos x="116" y="720"/>
                </a:cxn>
                <a:cxn ang="0">
                  <a:pos x="135" y="716"/>
                </a:cxn>
                <a:cxn ang="0">
                  <a:pos x="149" y="711"/>
                </a:cxn>
                <a:cxn ang="0">
                  <a:pos x="158" y="704"/>
                </a:cxn>
                <a:cxn ang="0">
                  <a:pos x="161" y="695"/>
                </a:cxn>
                <a:cxn ang="0">
                  <a:pos x="163" y="684"/>
                </a:cxn>
                <a:cxn ang="0">
                  <a:pos x="163" y="670"/>
                </a:cxn>
                <a:cxn ang="0">
                  <a:pos x="163" y="84"/>
                </a:cxn>
                <a:cxn ang="0">
                  <a:pos x="126" y="98"/>
                </a:cxn>
                <a:cxn ang="0">
                  <a:pos x="88" y="109"/>
                </a:cxn>
                <a:cxn ang="0">
                  <a:pos x="51" y="113"/>
                </a:cxn>
                <a:cxn ang="0">
                  <a:pos x="21" y="114"/>
                </a:cxn>
                <a:cxn ang="0">
                  <a:pos x="0" y="114"/>
                </a:cxn>
                <a:cxn ang="0">
                  <a:pos x="0" y="73"/>
                </a:cxn>
                <a:cxn ang="0">
                  <a:pos x="23" y="73"/>
                </a:cxn>
                <a:cxn ang="0">
                  <a:pos x="53" y="72"/>
                </a:cxn>
                <a:cxn ang="0">
                  <a:pos x="84" y="68"/>
                </a:cxn>
                <a:cxn ang="0">
                  <a:pos x="119" y="61"/>
                </a:cxn>
                <a:cxn ang="0">
                  <a:pos x="154" y="47"/>
                </a:cxn>
                <a:cxn ang="0">
                  <a:pos x="189" y="27"/>
                </a:cxn>
                <a:cxn ang="0">
                  <a:pos x="220" y="0"/>
                </a:cxn>
              </a:cxnLst>
              <a:rect l="0" t="0" r="r" b="b"/>
              <a:pathLst>
                <a:path w="411" h="764">
                  <a:moveTo>
                    <a:pt x="220" y="0"/>
                  </a:moveTo>
                  <a:lnTo>
                    <a:pt x="240" y="0"/>
                  </a:lnTo>
                  <a:lnTo>
                    <a:pt x="250" y="5"/>
                  </a:lnTo>
                  <a:lnTo>
                    <a:pt x="254" y="14"/>
                  </a:lnTo>
                  <a:lnTo>
                    <a:pt x="255" y="32"/>
                  </a:lnTo>
                  <a:lnTo>
                    <a:pt x="255" y="670"/>
                  </a:lnTo>
                  <a:lnTo>
                    <a:pt x="255" y="684"/>
                  </a:lnTo>
                  <a:lnTo>
                    <a:pt x="257" y="695"/>
                  </a:lnTo>
                  <a:lnTo>
                    <a:pt x="261" y="704"/>
                  </a:lnTo>
                  <a:lnTo>
                    <a:pt x="269" y="711"/>
                  </a:lnTo>
                  <a:lnTo>
                    <a:pt x="283" y="716"/>
                  </a:lnTo>
                  <a:lnTo>
                    <a:pt x="303" y="720"/>
                  </a:lnTo>
                  <a:lnTo>
                    <a:pt x="330" y="723"/>
                  </a:lnTo>
                  <a:lnTo>
                    <a:pt x="367" y="723"/>
                  </a:lnTo>
                  <a:lnTo>
                    <a:pt x="411" y="723"/>
                  </a:lnTo>
                  <a:lnTo>
                    <a:pt x="411" y="764"/>
                  </a:lnTo>
                  <a:lnTo>
                    <a:pt x="395" y="764"/>
                  </a:lnTo>
                  <a:lnTo>
                    <a:pt x="372" y="764"/>
                  </a:lnTo>
                  <a:lnTo>
                    <a:pt x="344" y="763"/>
                  </a:lnTo>
                  <a:lnTo>
                    <a:pt x="313" y="763"/>
                  </a:lnTo>
                  <a:lnTo>
                    <a:pt x="280" y="761"/>
                  </a:lnTo>
                  <a:lnTo>
                    <a:pt x="250" y="761"/>
                  </a:lnTo>
                  <a:lnTo>
                    <a:pt x="226" y="759"/>
                  </a:lnTo>
                  <a:lnTo>
                    <a:pt x="208" y="759"/>
                  </a:lnTo>
                  <a:lnTo>
                    <a:pt x="189" y="759"/>
                  </a:lnTo>
                  <a:lnTo>
                    <a:pt x="163" y="761"/>
                  </a:lnTo>
                  <a:lnTo>
                    <a:pt x="131" y="761"/>
                  </a:lnTo>
                  <a:lnTo>
                    <a:pt x="100" y="763"/>
                  </a:lnTo>
                  <a:lnTo>
                    <a:pt x="69" y="763"/>
                  </a:lnTo>
                  <a:lnTo>
                    <a:pt x="42" y="764"/>
                  </a:lnTo>
                  <a:lnTo>
                    <a:pt x="20" y="764"/>
                  </a:lnTo>
                  <a:lnTo>
                    <a:pt x="7" y="764"/>
                  </a:lnTo>
                  <a:lnTo>
                    <a:pt x="7" y="723"/>
                  </a:lnTo>
                  <a:lnTo>
                    <a:pt x="49" y="723"/>
                  </a:lnTo>
                  <a:lnTo>
                    <a:pt x="88" y="723"/>
                  </a:lnTo>
                  <a:lnTo>
                    <a:pt x="116" y="720"/>
                  </a:lnTo>
                  <a:lnTo>
                    <a:pt x="135" y="716"/>
                  </a:lnTo>
                  <a:lnTo>
                    <a:pt x="149" y="711"/>
                  </a:lnTo>
                  <a:lnTo>
                    <a:pt x="158" y="704"/>
                  </a:lnTo>
                  <a:lnTo>
                    <a:pt x="161" y="695"/>
                  </a:lnTo>
                  <a:lnTo>
                    <a:pt x="163" y="684"/>
                  </a:lnTo>
                  <a:lnTo>
                    <a:pt x="163" y="670"/>
                  </a:lnTo>
                  <a:lnTo>
                    <a:pt x="163" y="84"/>
                  </a:lnTo>
                  <a:lnTo>
                    <a:pt x="126" y="98"/>
                  </a:lnTo>
                  <a:lnTo>
                    <a:pt x="88" y="109"/>
                  </a:lnTo>
                  <a:lnTo>
                    <a:pt x="51" y="113"/>
                  </a:lnTo>
                  <a:lnTo>
                    <a:pt x="21" y="114"/>
                  </a:lnTo>
                  <a:lnTo>
                    <a:pt x="0" y="114"/>
                  </a:lnTo>
                  <a:lnTo>
                    <a:pt x="0" y="73"/>
                  </a:lnTo>
                  <a:lnTo>
                    <a:pt x="23" y="73"/>
                  </a:lnTo>
                  <a:lnTo>
                    <a:pt x="53" y="72"/>
                  </a:lnTo>
                  <a:lnTo>
                    <a:pt x="84" y="68"/>
                  </a:lnTo>
                  <a:lnTo>
                    <a:pt x="119" y="61"/>
                  </a:lnTo>
                  <a:lnTo>
                    <a:pt x="154" y="47"/>
                  </a:lnTo>
                  <a:lnTo>
                    <a:pt x="189" y="27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6576" y="3210"/>
              <a:ext cx="185" cy="488"/>
            </a:xfrm>
            <a:custGeom>
              <a:avLst/>
              <a:gdLst/>
              <a:ahLst/>
              <a:cxnLst>
                <a:cxn ang="0">
                  <a:pos x="110" y="4"/>
                </a:cxn>
                <a:cxn ang="0">
                  <a:pos x="150" y="34"/>
                </a:cxn>
                <a:cxn ang="0">
                  <a:pos x="177" y="90"/>
                </a:cxn>
                <a:cxn ang="0">
                  <a:pos x="185" y="170"/>
                </a:cxn>
                <a:cxn ang="0">
                  <a:pos x="182" y="225"/>
                </a:cxn>
                <a:cxn ang="0">
                  <a:pos x="157" y="323"/>
                </a:cxn>
                <a:cxn ang="0">
                  <a:pos x="121" y="400"/>
                </a:cxn>
                <a:cxn ang="0">
                  <a:pos x="81" y="454"/>
                </a:cxn>
                <a:cxn ang="0">
                  <a:pos x="49" y="482"/>
                </a:cxn>
                <a:cxn ang="0">
                  <a:pos x="37" y="486"/>
                </a:cxn>
                <a:cxn ang="0">
                  <a:pos x="28" y="479"/>
                </a:cxn>
                <a:cxn ang="0">
                  <a:pos x="26" y="468"/>
                </a:cxn>
                <a:cxn ang="0">
                  <a:pos x="26" y="465"/>
                </a:cxn>
                <a:cxn ang="0">
                  <a:pos x="28" y="461"/>
                </a:cxn>
                <a:cxn ang="0">
                  <a:pos x="33" y="454"/>
                </a:cxn>
                <a:cxn ang="0">
                  <a:pos x="44" y="443"/>
                </a:cxn>
                <a:cxn ang="0">
                  <a:pos x="95" y="375"/>
                </a:cxn>
                <a:cxn ang="0">
                  <a:pos x="135" y="282"/>
                </a:cxn>
                <a:cxn ang="0">
                  <a:pos x="150" y="170"/>
                </a:cxn>
                <a:cxn ang="0">
                  <a:pos x="150" y="156"/>
                </a:cxn>
                <a:cxn ang="0">
                  <a:pos x="150" y="148"/>
                </a:cxn>
                <a:cxn ang="0">
                  <a:pos x="149" y="147"/>
                </a:cxn>
                <a:cxn ang="0">
                  <a:pos x="147" y="147"/>
                </a:cxn>
                <a:cxn ang="0">
                  <a:pos x="145" y="148"/>
                </a:cxn>
                <a:cxn ang="0">
                  <a:pos x="142" y="152"/>
                </a:cxn>
                <a:cxn ang="0">
                  <a:pos x="103" y="170"/>
                </a:cxn>
                <a:cxn ang="0">
                  <a:pos x="60" y="168"/>
                </a:cxn>
                <a:cxn ang="0">
                  <a:pos x="23" y="145"/>
                </a:cxn>
                <a:cxn ang="0">
                  <a:pos x="4" y="107"/>
                </a:cxn>
                <a:cxn ang="0">
                  <a:pos x="4" y="65"/>
                </a:cxn>
                <a:cxn ang="0">
                  <a:pos x="23" y="27"/>
                </a:cxn>
                <a:cxn ang="0">
                  <a:pos x="60" y="4"/>
                </a:cxn>
              </a:cxnLst>
              <a:rect l="0" t="0" r="r" b="b"/>
              <a:pathLst>
                <a:path w="185" h="488">
                  <a:moveTo>
                    <a:pt x="86" y="0"/>
                  </a:moveTo>
                  <a:lnTo>
                    <a:pt x="110" y="4"/>
                  </a:lnTo>
                  <a:lnTo>
                    <a:pt x="131" y="16"/>
                  </a:lnTo>
                  <a:lnTo>
                    <a:pt x="150" y="34"/>
                  </a:lnTo>
                  <a:lnTo>
                    <a:pt x="166" y="57"/>
                  </a:lnTo>
                  <a:lnTo>
                    <a:pt x="177" y="90"/>
                  </a:lnTo>
                  <a:lnTo>
                    <a:pt x="184" y="127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2" y="225"/>
                  </a:lnTo>
                  <a:lnTo>
                    <a:pt x="173" y="277"/>
                  </a:lnTo>
                  <a:lnTo>
                    <a:pt x="157" y="323"/>
                  </a:lnTo>
                  <a:lnTo>
                    <a:pt x="140" y="365"/>
                  </a:lnTo>
                  <a:lnTo>
                    <a:pt x="121" y="400"/>
                  </a:lnTo>
                  <a:lnTo>
                    <a:pt x="100" y="431"/>
                  </a:lnTo>
                  <a:lnTo>
                    <a:pt x="81" y="454"/>
                  </a:lnTo>
                  <a:lnTo>
                    <a:pt x="63" y="472"/>
                  </a:lnTo>
                  <a:lnTo>
                    <a:pt x="49" y="482"/>
                  </a:lnTo>
                  <a:lnTo>
                    <a:pt x="40" y="488"/>
                  </a:lnTo>
                  <a:lnTo>
                    <a:pt x="37" y="486"/>
                  </a:lnTo>
                  <a:lnTo>
                    <a:pt x="32" y="484"/>
                  </a:lnTo>
                  <a:lnTo>
                    <a:pt x="28" y="479"/>
                  </a:lnTo>
                  <a:lnTo>
                    <a:pt x="26" y="475"/>
                  </a:lnTo>
                  <a:lnTo>
                    <a:pt x="26" y="468"/>
                  </a:lnTo>
                  <a:lnTo>
                    <a:pt x="26" y="466"/>
                  </a:lnTo>
                  <a:lnTo>
                    <a:pt x="26" y="465"/>
                  </a:lnTo>
                  <a:lnTo>
                    <a:pt x="26" y="463"/>
                  </a:lnTo>
                  <a:lnTo>
                    <a:pt x="28" y="461"/>
                  </a:lnTo>
                  <a:lnTo>
                    <a:pt x="30" y="457"/>
                  </a:lnTo>
                  <a:lnTo>
                    <a:pt x="33" y="454"/>
                  </a:lnTo>
                  <a:lnTo>
                    <a:pt x="37" y="450"/>
                  </a:lnTo>
                  <a:lnTo>
                    <a:pt x="44" y="443"/>
                  </a:lnTo>
                  <a:lnTo>
                    <a:pt x="70" y="413"/>
                  </a:lnTo>
                  <a:lnTo>
                    <a:pt x="95" y="375"/>
                  </a:lnTo>
                  <a:lnTo>
                    <a:pt x="117" y="331"/>
                  </a:lnTo>
                  <a:lnTo>
                    <a:pt x="135" y="282"/>
                  </a:lnTo>
                  <a:lnTo>
                    <a:pt x="147" y="229"/>
                  </a:lnTo>
                  <a:lnTo>
                    <a:pt x="150" y="170"/>
                  </a:lnTo>
                  <a:lnTo>
                    <a:pt x="150" y="161"/>
                  </a:lnTo>
                  <a:lnTo>
                    <a:pt x="150" y="156"/>
                  </a:lnTo>
                  <a:lnTo>
                    <a:pt x="150" y="150"/>
                  </a:lnTo>
                  <a:lnTo>
                    <a:pt x="150" y="148"/>
                  </a:lnTo>
                  <a:lnTo>
                    <a:pt x="150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7" y="147"/>
                  </a:lnTo>
                  <a:lnTo>
                    <a:pt x="147" y="147"/>
                  </a:lnTo>
                  <a:lnTo>
                    <a:pt x="145" y="148"/>
                  </a:lnTo>
                  <a:lnTo>
                    <a:pt x="143" y="148"/>
                  </a:lnTo>
                  <a:lnTo>
                    <a:pt x="142" y="152"/>
                  </a:lnTo>
                  <a:lnTo>
                    <a:pt x="122" y="163"/>
                  </a:lnTo>
                  <a:lnTo>
                    <a:pt x="103" y="170"/>
                  </a:lnTo>
                  <a:lnTo>
                    <a:pt x="86" y="172"/>
                  </a:lnTo>
                  <a:lnTo>
                    <a:pt x="60" y="168"/>
                  </a:lnTo>
                  <a:lnTo>
                    <a:pt x="39" y="159"/>
                  </a:lnTo>
                  <a:lnTo>
                    <a:pt x="23" y="145"/>
                  </a:lnTo>
                  <a:lnTo>
                    <a:pt x="11" y="127"/>
                  </a:lnTo>
                  <a:lnTo>
                    <a:pt x="4" y="107"/>
                  </a:lnTo>
                  <a:lnTo>
                    <a:pt x="0" y="86"/>
                  </a:lnTo>
                  <a:lnTo>
                    <a:pt x="4" y="65"/>
                  </a:lnTo>
                  <a:lnTo>
                    <a:pt x="11" y="45"/>
                  </a:lnTo>
                  <a:lnTo>
                    <a:pt x="23" y="27"/>
                  </a:lnTo>
                  <a:lnTo>
                    <a:pt x="39" y="13"/>
                  </a:lnTo>
                  <a:lnTo>
                    <a:pt x="60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7194" y="2237"/>
              <a:ext cx="849" cy="1163"/>
            </a:xfrm>
            <a:custGeom>
              <a:avLst/>
              <a:gdLst/>
              <a:ahLst/>
              <a:cxnLst>
                <a:cxn ang="0">
                  <a:pos x="522" y="80"/>
                </a:cxn>
                <a:cxn ang="0">
                  <a:pos x="440" y="221"/>
                </a:cxn>
                <a:cxn ang="0">
                  <a:pos x="442" y="366"/>
                </a:cxn>
                <a:cxn ang="0">
                  <a:pos x="528" y="470"/>
                </a:cxn>
                <a:cxn ang="0">
                  <a:pos x="636" y="525"/>
                </a:cxn>
                <a:cxn ang="0">
                  <a:pos x="702" y="305"/>
                </a:cxn>
                <a:cxn ang="0">
                  <a:pos x="693" y="102"/>
                </a:cxn>
                <a:cxn ang="0">
                  <a:pos x="650" y="39"/>
                </a:cxn>
                <a:cxn ang="0">
                  <a:pos x="657" y="4"/>
                </a:cxn>
                <a:cxn ang="0">
                  <a:pos x="749" y="79"/>
                </a:cxn>
                <a:cxn ang="0">
                  <a:pos x="791" y="202"/>
                </a:cxn>
                <a:cxn ang="0">
                  <a:pos x="802" y="305"/>
                </a:cxn>
                <a:cxn ang="0">
                  <a:pos x="796" y="400"/>
                </a:cxn>
                <a:cxn ang="0">
                  <a:pos x="769" y="568"/>
                </a:cxn>
                <a:cxn ang="0">
                  <a:pos x="849" y="595"/>
                </a:cxn>
                <a:cxn ang="0">
                  <a:pos x="840" y="614"/>
                </a:cxn>
                <a:cxn ang="0">
                  <a:pos x="809" y="611"/>
                </a:cxn>
                <a:cxn ang="0">
                  <a:pos x="737" y="682"/>
                </a:cxn>
                <a:cxn ang="0">
                  <a:pos x="604" y="968"/>
                </a:cxn>
                <a:cxn ang="0">
                  <a:pos x="433" y="1139"/>
                </a:cxn>
                <a:cxn ang="0">
                  <a:pos x="280" y="1159"/>
                </a:cxn>
                <a:cxn ang="0">
                  <a:pos x="171" y="1109"/>
                </a:cxn>
                <a:cxn ang="0">
                  <a:pos x="126" y="977"/>
                </a:cxn>
                <a:cxn ang="0">
                  <a:pos x="156" y="809"/>
                </a:cxn>
                <a:cxn ang="0">
                  <a:pos x="185" y="689"/>
                </a:cxn>
                <a:cxn ang="0">
                  <a:pos x="212" y="559"/>
                </a:cxn>
                <a:cxn ang="0">
                  <a:pos x="199" y="477"/>
                </a:cxn>
                <a:cxn ang="0">
                  <a:pos x="140" y="466"/>
                </a:cxn>
                <a:cxn ang="0">
                  <a:pos x="74" y="566"/>
                </a:cxn>
                <a:cxn ang="0">
                  <a:pos x="39" y="684"/>
                </a:cxn>
                <a:cxn ang="0">
                  <a:pos x="20" y="693"/>
                </a:cxn>
                <a:cxn ang="0">
                  <a:pos x="7" y="689"/>
                </a:cxn>
                <a:cxn ang="0">
                  <a:pos x="2" y="670"/>
                </a:cxn>
                <a:cxn ang="0">
                  <a:pos x="30" y="573"/>
                </a:cxn>
                <a:cxn ang="0">
                  <a:pos x="68" y="488"/>
                </a:cxn>
                <a:cxn ang="0">
                  <a:pos x="140" y="430"/>
                </a:cxn>
                <a:cxn ang="0">
                  <a:pos x="248" y="448"/>
                </a:cxn>
                <a:cxn ang="0">
                  <a:pos x="311" y="541"/>
                </a:cxn>
                <a:cxn ang="0">
                  <a:pos x="299" y="663"/>
                </a:cxn>
                <a:cxn ang="0">
                  <a:pos x="248" y="866"/>
                </a:cxn>
                <a:cxn ang="0">
                  <a:pos x="229" y="996"/>
                </a:cxn>
                <a:cxn ang="0">
                  <a:pos x="243" y="1071"/>
                </a:cxn>
                <a:cxn ang="0">
                  <a:pos x="315" y="1125"/>
                </a:cxn>
                <a:cxn ang="0">
                  <a:pos x="433" y="1084"/>
                </a:cxn>
                <a:cxn ang="0">
                  <a:pos x="515" y="964"/>
                </a:cxn>
                <a:cxn ang="0">
                  <a:pos x="589" y="791"/>
                </a:cxn>
                <a:cxn ang="0">
                  <a:pos x="617" y="557"/>
                </a:cxn>
                <a:cxn ang="0">
                  <a:pos x="477" y="479"/>
                </a:cxn>
                <a:cxn ang="0">
                  <a:pos x="393" y="341"/>
                </a:cxn>
                <a:cxn ang="0">
                  <a:pos x="414" y="177"/>
                </a:cxn>
                <a:cxn ang="0">
                  <a:pos x="515" y="39"/>
                </a:cxn>
              </a:cxnLst>
              <a:rect l="0" t="0" r="r" b="b"/>
              <a:pathLst>
                <a:path w="849" h="1163">
                  <a:moveTo>
                    <a:pt x="624" y="36"/>
                  </a:moveTo>
                  <a:lnTo>
                    <a:pt x="587" y="41"/>
                  </a:lnTo>
                  <a:lnTo>
                    <a:pt x="554" y="55"/>
                  </a:lnTo>
                  <a:lnTo>
                    <a:pt x="522" y="80"/>
                  </a:lnTo>
                  <a:lnTo>
                    <a:pt x="496" y="111"/>
                  </a:lnTo>
                  <a:lnTo>
                    <a:pt x="473" y="145"/>
                  </a:lnTo>
                  <a:lnTo>
                    <a:pt x="454" y="182"/>
                  </a:lnTo>
                  <a:lnTo>
                    <a:pt x="440" y="221"/>
                  </a:lnTo>
                  <a:lnTo>
                    <a:pt x="432" y="259"/>
                  </a:lnTo>
                  <a:lnTo>
                    <a:pt x="428" y="293"/>
                  </a:lnTo>
                  <a:lnTo>
                    <a:pt x="432" y="332"/>
                  </a:lnTo>
                  <a:lnTo>
                    <a:pt x="442" y="366"/>
                  </a:lnTo>
                  <a:lnTo>
                    <a:pt x="458" y="396"/>
                  </a:lnTo>
                  <a:lnTo>
                    <a:pt x="479" y="425"/>
                  </a:lnTo>
                  <a:lnTo>
                    <a:pt x="501" y="448"/>
                  </a:lnTo>
                  <a:lnTo>
                    <a:pt x="528" y="470"/>
                  </a:lnTo>
                  <a:lnTo>
                    <a:pt x="556" y="488"/>
                  </a:lnTo>
                  <a:lnTo>
                    <a:pt x="583" y="502"/>
                  </a:lnTo>
                  <a:lnTo>
                    <a:pt x="610" y="514"/>
                  </a:lnTo>
                  <a:lnTo>
                    <a:pt x="636" y="525"/>
                  </a:lnTo>
                  <a:lnTo>
                    <a:pt x="659" y="534"/>
                  </a:lnTo>
                  <a:lnTo>
                    <a:pt x="676" y="461"/>
                  </a:lnTo>
                  <a:lnTo>
                    <a:pt x="692" y="384"/>
                  </a:lnTo>
                  <a:lnTo>
                    <a:pt x="702" y="305"/>
                  </a:lnTo>
                  <a:lnTo>
                    <a:pt x="706" y="227"/>
                  </a:lnTo>
                  <a:lnTo>
                    <a:pt x="704" y="177"/>
                  </a:lnTo>
                  <a:lnTo>
                    <a:pt x="700" y="134"/>
                  </a:lnTo>
                  <a:lnTo>
                    <a:pt x="693" y="102"/>
                  </a:lnTo>
                  <a:lnTo>
                    <a:pt x="685" y="77"/>
                  </a:lnTo>
                  <a:lnTo>
                    <a:pt x="674" y="59"/>
                  </a:lnTo>
                  <a:lnTo>
                    <a:pt x="664" y="48"/>
                  </a:lnTo>
                  <a:lnTo>
                    <a:pt x="650" y="39"/>
                  </a:lnTo>
                  <a:lnTo>
                    <a:pt x="638" y="36"/>
                  </a:lnTo>
                  <a:lnTo>
                    <a:pt x="624" y="36"/>
                  </a:lnTo>
                  <a:close/>
                  <a:moveTo>
                    <a:pt x="624" y="0"/>
                  </a:moveTo>
                  <a:lnTo>
                    <a:pt x="657" y="4"/>
                  </a:lnTo>
                  <a:lnTo>
                    <a:pt x="686" y="14"/>
                  </a:lnTo>
                  <a:lnTo>
                    <a:pt x="711" y="30"/>
                  </a:lnTo>
                  <a:lnTo>
                    <a:pt x="732" y="54"/>
                  </a:lnTo>
                  <a:lnTo>
                    <a:pt x="749" y="79"/>
                  </a:lnTo>
                  <a:lnTo>
                    <a:pt x="763" y="107"/>
                  </a:lnTo>
                  <a:lnTo>
                    <a:pt x="776" y="139"/>
                  </a:lnTo>
                  <a:lnTo>
                    <a:pt x="784" y="170"/>
                  </a:lnTo>
                  <a:lnTo>
                    <a:pt x="791" y="202"/>
                  </a:lnTo>
                  <a:lnTo>
                    <a:pt x="795" y="232"/>
                  </a:lnTo>
                  <a:lnTo>
                    <a:pt x="798" y="261"/>
                  </a:lnTo>
                  <a:lnTo>
                    <a:pt x="800" y="286"/>
                  </a:lnTo>
                  <a:lnTo>
                    <a:pt x="802" y="305"/>
                  </a:lnTo>
                  <a:lnTo>
                    <a:pt x="802" y="321"/>
                  </a:lnTo>
                  <a:lnTo>
                    <a:pt x="802" y="338"/>
                  </a:lnTo>
                  <a:lnTo>
                    <a:pt x="800" y="364"/>
                  </a:lnTo>
                  <a:lnTo>
                    <a:pt x="796" y="400"/>
                  </a:lnTo>
                  <a:lnTo>
                    <a:pt x="791" y="446"/>
                  </a:lnTo>
                  <a:lnTo>
                    <a:pt x="783" y="502"/>
                  </a:lnTo>
                  <a:lnTo>
                    <a:pt x="769" y="568"/>
                  </a:lnTo>
                  <a:lnTo>
                    <a:pt x="769" y="568"/>
                  </a:lnTo>
                  <a:lnTo>
                    <a:pt x="816" y="575"/>
                  </a:lnTo>
                  <a:lnTo>
                    <a:pt x="835" y="580"/>
                  </a:lnTo>
                  <a:lnTo>
                    <a:pt x="845" y="586"/>
                  </a:lnTo>
                  <a:lnTo>
                    <a:pt x="849" y="595"/>
                  </a:lnTo>
                  <a:lnTo>
                    <a:pt x="849" y="602"/>
                  </a:lnTo>
                  <a:lnTo>
                    <a:pt x="845" y="607"/>
                  </a:lnTo>
                  <a:lnTo>
                    <a:pt x="844" y="611"/>
                  </a:lnTo>
                  <a:lnTo>
                    <a:pt x="840" y="614"/>
                  </a:lnTo>
                  <a:lnTo>
                    <a:pt x="837" y="616"/>
                  </a:lnTo>
                  <a:lnTo>
                    <a:pt x="833" y="616"/>
                  </a:lnTo>
                  <a:lnTo>
                    <a:pt x="824" y="614"/>
                  </a:lnTo>
                  <a:lnTo>
                    <a:pt x="809" y="611"/>
                  </a:lnTo>
                  <a:lnTo>
                    <a:pt x="791" y="607"/>
                  </a:lnTo>
                  <a:lnTo>
                    <a:pt x="774" y="604"/>
                  </a:lnTo>
                  <a:lnTo>
                    <a:pt x="762" y="600"/>
                  </a:lnTo>
                  <a:lnTo>
                    <a:pt x="737" y="682"/>
                  </a:lnTo>
                  <a:lnTo>
                    <a:pt x="709" y="761"/>
                  </a:lnTo>
                  <a:lnTo>
                    <a:pt x="678" y="836"/>
                  </a:lnTo>
                  <a:lnTo>
                    <a:pt x="643" y="905"/>
                  </a:lnTo>
                  <a:lnTo>
                    <a:pt x="604" y="968"/>
                  </a:lnTo>
                  <a:lnTo>
                    <a:pt x="564" y="1023"/>
                  </a:lnTo>
                  <a:lnTo>
                    <a:pt x="522" y="1071"/>
                  </a:lnTo>
                  <a:lnTo>
                    <a:pt x="479" y="1111"/>
                  </a:lnTo>
                  <a:lnTo>
                    <a:pt x="433" y="1139"/>
                  </a:lnTo>
                  <a:lnTo>
                    <a:pt x="388" y="1157"/>
                  </a:lnTo>
                  <a:lnTo>
                    <a:pt x="341" y="1163"/>
                  </a:lnTo>
                  <a:lnTo>
                    <a:pt x="309" y="1163"/>
                  </a:lnTo>
                  <a:lnTo>
                    <a:pt x="280" y="1159"/>
                  </a:lnTo>
                  <a:lnTo>
                    <a:pt x="250" y="1152"/>
                  </a:lnTo>
                  <a:lnTo>
                    <a:pt x="220" y="1141"/>
                  </a:lnTo>
                  <a:lnTo>
                    <a:pt x="196" y="1127"/>
                  </a:lnTo>
                  <a:lnTo>
                    <a:pt x="171" y="1109"/>
                  </a:lnTo>
                  <a:lnTo>
                    <a:pt x="154" y="1084"/>
                  </a:lnTo>
                  <a:lnTo>
                    <a:pt x="138" y="1055"/>
                  </a:lnTo>
                  <a:lnTo>
                    <a:pt x="130" y="1020"/>
                  </a:lnTo>
                  <a:lnTo>
                    <a:pt x="126" y="977"/>
                  </a:lnTo>
                  <a:lnTo>
                    <a:pt x="130" y="930"/>
                  </a:lnTo>
                  <a:lnTo>
                    <a:pt x="137" y="886"/>
                  </a:lnTo>
                  <a:lnTo>
                    <a:pt x="149" y="838"/>
                  </a:lnTo>
                  <a:lnTo>
                    <a:pt x="156" y="809"/>
                  </a:lnTo>
                  <a:lnTo>
                    <a:pt x="164" y="777"/>
                  </a:lnTo>
                  <a:lnTo>
                    <a:pt x="171" y="746"/>
                  </a:lnTo>
                  <a:lnTo>
                    <a:pt x="178" y="721"/>
                  </a:lnTo>
                  <a:lnTo>
                    <a:pt x="185" y="689"/>
                  </a:lnTo>
                  <a:lnTo>
                    <a:pt x="192" y="655"/>
                  </a:lnTo>
                  <a:lnTo>
                    <a:pt x="201" y="620"/>
                  </a:lnTo>
                  <a:lnTo>
                    <a:pt x="208" y="588"/>
                  </a:lnTo>
                  <a:lnTo>
                    <a:pt x="212" y="559"/>
                  </a:lnTo>
                  <a:lnTo>
                    <a:pt x="213" y="536"/>
                  </a:lnTo>
                  <a:lnTo>
                    <a:pt x="212" y="509"/>
                  </a:lnTo>
                  <a:lnTo>
                    <a:pt x="206" y="489"/>
                  </a:lnTo>
                  <a:lnTo>
                    <a:pt x="199" y="477"/>
                  </a:lnTo>
                  <a:lnTo>
                    <a:pt x="189" y="468"/>
                  </a:lnTo>
                  <a:lnTo>
                    <a:pt x="177" y="464"/>
                  </a:lnTo>
                  <a:lnTo>
                    <a:pt x="164" y="463"/>
                  </a:lnTo>
                  <a:lnTo>
                    <a:pt x="140" y="466"/>
                  </a:lnTo>
                  <a:lnTo>
                    <a:pt x="121" y="480"/>
                  </a:lnTo>
                  <a:lnTo>
                    <a:pt x="103" y="502"/>
                  </a:lnTo>
                  <a:lnTo>
                    <a:pt x="88" y="530"/>
                  </a:lnTo>
                  <a:lnTo>
                    <a:pt x="74" y="566"/>
                  </a:lnTo>
                  <a:lnTo>
                    <a:pt x="61" y="609"/>
                  </a:lnTo>
                  <a:lnTo>
                    <a:pt x="49" y="657"/>
                  </a:lnTo>
                  <a:lnTo>
                    <a:pt x="44" y="675"/>
                  </a:lnTo>
                  <a:lnTo>
                    <a:pt x="39" y="684"/>
                  </a:lnTo>
                  <a:lnTo>
                    <a:pt x="33" y="691"/>
                  </a:lnTo>
                  <a:lnTo>
                    <a:pt x="28" y="693"/>
                  </a:lnTo>
                  <a:lnTo>
                    <a:pt x="21" y="693"/>
                  </a:lnTo>
                  <a:lnTo>
                    <a:pt x="20" y="693"/>
                  </a:lnTo>
                  <a:lnTo>
                    <a:pt x="16" y="693"/>
                  </a:lnTo>
                  <a:lnTo>
                    <a:pt x="14" y="691"/>
                  </a:lnTo>
                  <a:lnTo>
                    <a:pt x="11" y="691"/>
                  </a:lnTo>
                  <a:lnTo>
                    <a:pt x="7" y="689"/>
                  </a:lnTo>
                  <a:lnTo>
                    <a:pt x="4" y="686"/>
                  </a:lnTo>
                  <a:lnTo>
                    <a:pt x="2" y="682"/>
                  </a:lnTo>
                  <a:lnTo>
                    <a:pt x="0" y="677"/>
                  </a:lnTo>
                  <a:lnTo>
                    <a:pt x="2" y="670"/>
                  </a:lnTo>
                  <a:lnTo>
                    <a:pt x="6" y="654"/>
                  </a:lnTo>
                  <a:lnTo>
                    <a:pt x="13" y="630"/>
                  </a:lnTo>
                  <a:lnTo>
                    <a:pt x="20" y="604"/>
                  </a:lnTo>
                  <a:lnTo>
                    <a:pt x="30" y="573"/>
                  </a:lnTo>
                  <a:lnTo>
                    <a:pt x="40" y="545"/>
                  </a:lnTo>
                  <a:lnTo>
                    <a:pt x="51" y="518"/>
                  </a:lnTo>
                  <a:lnTo>
                    <a:pt x="58" y="505"/>
                  </a:lnTo>
                  <a:lnTo>
                    <a:pt x="68" y="488"/>
                  </a:lnTo>
                  <a:lnTo>
                    <a:pt x="81" y="471"/>
                  </a:lnTo>
                  <a:lnTo>
                    <a:pt x="96" y="454"/>
                  </a:lnTo>
                  <a:lnTo>
                    <a:pt x="116" y="439"/>
                  </a:lnTo>
                  <a:lnTo>
                    <a:pt x="140" y="430"/>
                  </a:lnTo>
                  <a:lnTo>
                    <a:pt x="168" y="427"/>
                  </a:lnTo>
                  <a:lnTo>
                    <a:pt x="196" y="429"/>
                  </a:lnTo>
                  <a:lnTo>
                    <a:pt x="224" y="436"/>
                  </a:lnTo>
                  <a:lnTo>
                    <a:pt x="248" y="448"/>
                  </a:lnTo>
                  <a:lnTo>
                    <a:pt x="269" y="464"/>
                  </a:lnTo>
                  <a:lnTo>
                    <a:pt x="288" y="486"/>
                  </a:lnTo>
                  <a:lnTo>
                    <a:pt x="302" y="511"/>
                  </a:lnTo>
                  <a:lnTo>
                    <a:pt x="311" y="541"/>
                  </a:lnTo>
                  <a:lnTo>
                    <a:pt x="313" y="575"/>
                  </a:lnTo>
                  <a:lnTo>
                    <a:pt x="311" y="602"/>
                  </a:lnTo>
                  <a:lnTo>
                    <a:pt x="306" y="632"/>
                  </a:lnTo>
                  <a:lnTo>
                    <a:pt x="299" y="663"/>
                  </a:lnTo>
                  <a:lnTo>
                    <a:pt x="278" y="741"/>
                  </a:lnTo>
                  <a:lnTo>
                    <a:pt x="269" y="786"/>
                  </a:lnTo>
                  <a:lnTo>
                    <a:pt x="259" y="827"/>
                  </a:lnTo>
                  <a:lnTo>
                    <a:pt x="248" y="866"/>
                  </a:lnTo>
                  <a:lnTo>
                    <a:pt x="243" y="896"/>
                  </a:lnTo>
                  <a:lnTo>
                    <a:pt x="236" y="930"/>
                  </a:lnTo>
                  <a:lnTo>
                    <a:pt x="231" y="964"/>
                  </a:lnTo>
                  <a:lnTo>
                    <a:pt x="229" y="996"/>
                  </a:lnTo>
                  <a:lnTo>
                    <a:pt x="229" y="1014"/>
                  </a:lnTo>
                  <a:lnTo>
                    <a:pt x="231" y="1032"/>
                  </a:lnTo>
                  <a:lnTo>
                    <a:pt x="236" y="1052"/>
                  </a:lnTo>
                  <a:lnTo>
                    <a:pt x="243" y="1071"/>
                  </a:lnTo>
                  <a:lnTo>
                    <a:pt x="253" y="1089"/>
                  </a:lnTo>
                  <a:lnTo>
                    <a:pt x="267" y="1104"/>
                  </a:lnTo>
                  <a:lnTo>
                    <a:pt x="288" y="1116"/>
                  </a:lnTo>
                  <a:lnTo>
                    <a:pt x="315" y="1125"/>
                  </a:lnTo>
                  <a:lnTo>
                    <a:pt x="346" y="1127"/>
                  </a:lnTo>
                  <a:lnTo>
                    <a:pt x="377" y="1121"/>
                  </a:lnTo>
                  <a:lnTo>
                    <a:pt x="405" y="1107"/>
                  </a:lnTo>
                  <a:lnTo>
                    <a:pt x="433" y="1084"/>
                  </a:lnTo>
                  <a:lnTo>
                    <a:pt x="458" y="1055"/>
                  </a:lnTo>
                  <a:lnTo>
                    <a:pt x="480" y="1025"/>
                  </a:lnTo>
                  <a:lnTo>
                    <a:pt x="500" y="995"/>
                  </a:lnTo>
                  <a:lnTo>
                    <a:pt x="515" y="964"/>
                  </a:lnTo>
                  <a:lnTo>
                    <a:pt x="528" y="939"/>
                  </a:lnTo>
                  <a:lnTo>
                    <a:pt x="536" y="920"/>
                  </a:lnTo>
                  <a:lnTo>
                    <a:pt x="564" y="855"/>
                  </a:lnTo>
                  <a:lnTo>
                    <a:pt x="589" y="791"/>
                  </a:lnTo>
                  <a:lnTo>
                    <a:pt x="611" y="725"/>
                  </a:lnTo>
                  <a:lnTo>
                    <a:pt x="631" y="652"/>
                  </a:lnTo>
                  <a:lnTo>
                    <a:pt x="652" y="570"/>
                  </a:lnTo>
                  <a:lnTo>
                    <a:pt x="617" y="557"/>
                  </a:lnTo>
                  <a:lnTo>
                    <a:pt x="580" y="541"/>
                  </a:lnTo>
                  <a:lnTo>
                    <a:pt x="545" y="523"/>
                  </a:lnTo>
                  <a:lnTo>
                    <a:pt x="510" y="502"/>
                  </a:lnTo>
                  <a:lnTo>
                    <a:pt x="477" y="479"/>
                  </a:lnTo>
                  <a:lnTo>
                    <a:pt x="449" y="450"/>
                  </a:lnTo>
                  <a:lnTo>
                    <a:pt x="425" y="418"/>
                  </a:lnTo>
                  <a:lnTo>
                    <a:pt x="405" y="382"/>
                  </a:lnTo>
                  <a:lnTo>
                    <a:pt x="393" y="341"/>
                  </a:lnTo>
                  <a:lnTo>
                    <a:pt x="388" y="296"/>
                  </a:lnTo>
                  <a:lnTo>
                    <a:pt x="391" y="257"/>
                  </a:lnTo>
                  <a:lnTo>
                    <a:pt x="400" y="218"/>
                  </a:lnTo>
                  <a:lnTo>
                    <a:pt x="414" y="177"/>
                  </a:lnTo>
                  <a:lnTo>
                    <a:pt x="433" y="138"/>
                  </a:lnTo>
                  <a:lnTo>
                    <a:pt x="458" y="100"/>
                  </a:lnTo>
                  <a:lnTo>
                    <a:pt x="486" y="68"/>
                  </a:lnTo>
                  <a:lnTo>
                    <a:pt x="515" y="39"/>
                  </a:lnTo>
                  <a:lnTo>
                    <a:pt x="549" y="18"/>
                  </a:lnTo>
                  <a:lnTo>
                    <a:pt x="585" y="4"/>
                  </a:lnTo>
                  <a:lnTo>
                    <a:pt x="6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8181" y="2162"/>
              <a:ext cx="370" cy="1627"/>
            </a:xfrm>
            <a:custGeom>
              <a:avLst/>
              <a:gdLst/>
              <a:ahLst/>
              <a:cxnLst>
                <a:cxn ang="0">
                  <a:pos x="370" y="814"/>
                </a:cxn>
                <a:cxn ang="0">
                  <a:pos x="370" y="814"/>
                </a:cxn>
                <a:cxn ang="0">
                  <a:pos x="26" y="4"/>
                </a:cxn>
                <a:cxn ang="0">
                  <a:pos x="59" y="29"/>
                </a:cxn>
                <a:cxn ang="0">
                  <a:pos x="112" y="79"/>
                </a:cxn>
                <a:cxn ang="0">
                  <a:pos x="173" y="154"/>
                </a:cxn>
                <a:cxn ang="0">
                  <a:pos x="236" y="250"/>
                </a:cxn>
                <a:cxn ang="0">
                  <a:pos x="304" y="400"/>
                </a:cxn>
                <a:cxn ang="0">
                  <a:pos x="351" y="582"/>
                </a:cxn>
                <a:cxn ang="0">
                  <a:pos x="368" y="745"/>
                </a:cxn>
                <a:cxn ang="0">
                  <a:pos x="368" y="886"/>
                </a:cxn>
                <a:cxn ang="0">
                  <a:pos x="351" y="1045"/>
                </a:cxn>
                <a:cxn ang="0">
                  <a:pos x="305" y="1220"/>
                </a:cxn>
                <a:cxn ang="0">
                  <a:pos x="242" y="1364"/>
                </a:cxn>
                <a:cxn ang="0">
                  <a:pos x="185" y="1457"/>
                </a:cxn>
                <a:cxn ang="0">
                  <a:pos x="127" y="1530"/>
                </a:cxn>
                <a:cxn ang="0">
                  <a:pos x="77" y="1584"/>
                </a:cxn>
                <a:cxn ang="0">
                  <a:pos x="36" y="1616"/>
                </a:cxn>
                <a:cxn ang="0">
                  <a:pos x="17" y="1627"/>
                </a:cxn>
                <a:cxn ang="0">
                  <a:pos x="7" y="1623"/>
                </a:cxn>
                <a:cxn ang="0">
                  <a:pos x="2" y="1616"/>
                </a:cxn>
                <a:cxn ang="0">
                  <a:pos x="0" y="1609"/>
                </a:cxn>
                <a:cxn ang="0">
                  <a:pos x="2" y="1605"/>
                </a:cxn>
                <a:cxn ang="0">
                  <a:pos x="5" y="1598"/>
                </a:cxn>
                <a:cxn ang="0">
                  <a:pos x="16" y="1589"/>
                </a:cxn>
                <a:cxn ang="0">
                  <a:pos x="78" y="1520"/>
                </a:cxn>
                <a:cxn ang="0">
                  <a:pos x="164" y="1380"/>
                </a:cxn>
                <a:cxn ang="0">
                  <a:pos x="223" y="1227"/>
                </a:cxn>
                <a:cxn ang="0">
                  <a:pos x="260" y="1064"/>
                </a:cxn>
                <a:cxn ang="0">
                  <a:pos x="276" y="896"/>
                </a:cxn>
                <a:cxn ang="0">
                  <a:pos x="274" y="704"/>
                </a:cxn>
                <a:cxn ang="0">
                  <a:pos x="248" y="502"/>
                </a:cxn>
                <a:cxn ang="0">
                  <a:pos x="199" y="325"/>
                </a:cxn>
                <a:cxn ang="0">
                  <a:pos x="126" y="175"/>
                </a:cxn>
                <a:cxn ang="0">
                  <a:pos x="29" y="54"/>
                </a:cxn>
                <a:cxn ang="0">
                  <a:pos x="7" y="30"/>
                </a:cxn>
                <a:cxn ang="0">
                  <a:pos x="0" y="20"/>
                </a:cxn>
                <a:cxn ang="0">
                  <a:pos x="2" y="13"/>
                </a:cxn>
                <a:cxn ang="0">
                  <a:pos x="7" y="4"/>
                </a:cxn>
                <a:cxn ang="0">
                  <a:pos x="17" y="0"/>
                </a:cxn>
              </a:cxnLst>
              <a:rect l="0" t="0" r="r" b="b"/>
              <a:pathLst>
                <a:path w="370" h="1627">
                  <a:moveTo>
                    <a:pt x="370" y="814"/>
                  </a:moveTo>
                  <a:lnTo>
                    <a:pt x="370" y="814"/>
                  </a:lnTo>
                  <a:lnTo>
                    <a:pt x="370" y="814"/>
                  </a:lnTo>
                  <a:lnTo>
                    <a:pt x="370" y="814"/>
                  </a:lnTo>
                  <a:close/>
                  <a:moveTo>
                    <a:pt x="17" y="0"/>
                  </a:moveTo>
                  <a:lnTo>
                    <a:pt x="26" y="4"/>
                  </a:lnTo>
                  <a:lnTo>
                    <a:pt x="40" y="13"/>
                  </a:lnTo>
                  <a:lnTo>
                    <a:pt x="59" y="29"/>
                  </a:lnTo>
                  <a:lnTo>
                    <a:pt x="84" y="50"/>
                  </a:lnTo>
                  <a:lnTo>
                    <a:pt x="112" y="79"/>
                  </a:lnTo>
                  <a:lnTo>
                    <a:pt x="141" y="113"/>
                  </a:lnTo>
                  <a:lnTo>
                    <a:pt x="173" y="154"/>
                  </a:lnTo>
                  <a:lnTo>
                    <a:pt x="204" y="198"/>
                  </a:lnTo>
                  <a:lnTo>
                    <a:pt x="236" y="250"/>
                  </a:lnTo>
                  <a:lnTo>
                    <a:pt x="265" y="307"/>
                  </a:lnTo>
                  <a:lnTo>
                    <a:pt x="304" y="400"/>
                  </a:lnTo>
                  <a:lnTo>
                    <a:pt x="332" y="491"/>
                  </a:lnTo>
                  <a:lnTo>
                    <a:pt x="351" y="582"/>
                  </a:lnTo>
                  <a:lnTo>
                    <a:pt x="363" y="666"/>
                  </a:lnTo>
                  <a:lnTo>
                    <a:pt x="368" y="745"/>
                  </a:lnTo>
                  <a:lnTo>
                    <a:pt x="370" y="814"/>
                  </a:lnTo>
                  <a:lnTo>
                    <a:pt x="368" y="886"/>
                  </a:lnTo>
                  <a:lnTo>
                    <a:pt x="361" y="963"/>
                  </a:lnTo>
                  <a:lnTo>
                    <a:pt x="351" y="1045"/>
                  </a:lnTo>
                  <a:lnTo>
                    <a:pt x="332" y="1132"/>
                  </a:lnTo>
                  <a:lnTo>
                    <a:pt x="305" y="1220"/>
                  </a:lnTo>
                  <a:lnTo>
                    <a:pt x="270" y="1309"/>
                  </a:lnTo>
                  <a:lnTo>
                    <a:pt x="242" y="1364"/>
                  </a:lnTo>
                  <a:lnTo>
                    <a:pt x="215" y="1413"/>
                  </a:lnTo>
                  <a:lnTo>
                    <a:pt x="185" y="1457"/>
                  </a:lnTo>
                  <a:lnTo>
                    <a:pt x="155" y="1496"/>
                  </a:lnTo>
                  <a:lnTo>
                    <a:pt x="127" y="1530"/>
                  </a:lnTo>
                  <a:lnTo>
                    <a:pt x="101" y="1561"/>
                  </a:lnTo>
                  <a:lnTo>
                    <a:pt x="77" y="1584"/>
                  </a:lnTo>
                  <a:lnTo>
                    <a:pt x="54" y="1602"/>
                  </a:lnTo>
                  <a:lnTo>
                    <a:pt x="36" y="1616"/>
                  </a:lnTo>
                  <a:lnTo>
                    <a:pt x="24" y="1625"/>
                  </a:lnTo>
                  <a:lnTo>
                    <a:pt x="17" y="1627"/>
                  </a:lnTo>
                  <a:lnTo>
                    <a:pt x="12" y="1627"/>
                  </a:lnTo>
                  <a:lnTo>
                    <a:pt x="7" y="1623"/>
                  </a:lnTo>
                  <a:lnTo>
                    <a:pt x="3" y="1620"/>
                  </a:lnTo>
                  <a:lnTo>
                    <a:pt x="2" y="1616"/>
                  </a:lnTo>
                  <a:lnTo>
                    <a:pt x="0" y="1611"/>
                  </a:lnTo>
                  <a:lnTo>
                    <a:pt x="0" y="1609"/>
                  </a:lnTo>
                  <a:lnTo>
                    <a:pt x="0" y="1607"/>
                  </a:lnTo>
                  <a:lnTo>
                    <a:pt x="2" y="1605"/>
                  </a:lnTo>
                  <a:lnTo>
                    <a:pt x="3" y="1602"/>
                  </a:lnTo>
                  <a:lnTo>
                    <a:pt x="5" y="1598"/>
                  </a:lnTo>
                  <a:lnTo>
                    <a:pt x="10" y="1595"/>
                  </a:lnTo>
                  <a:lnTo>
                    <a:pt x="16" y="1589"/>
                  </a:lnTo>
                  <a:lnTo>
                    <a:pt x="23" y="1584"/>
                  </a:lnTo>
                  <a:lnTo>
                    <a:pt x="78" y="1520"/>
                  </a:lnTo>
                  <a:lnTo>
                    <a:pt x="126" y="1452"/>
                  </a:lnTo>
                  <a:lnTo>
                    <a:pt x="164" y="1380"/>
                  </a:lnTo>
                  <a:lnTo>
                    <a:pt x="197" y="1304"/>
                  </a:lnTo>
                  <a:lnTo>
                    <a:pt x="223" y="1227"/>
                  </a:lnTo>
                  <a:lnTo>
                    <a:pt x="244" y="1146"/>
                  </a:lnTo>
                  <a:lnTo>
                    <a:pt x="260" y="1064"/>
                  </a:lnTo>
                  <a:lnTo>
                    <a:pt x="270" y="980"/>
                  </a:lnTo>
                  <a:lnTo>
                    <a:pt x="276" y="896"/>
                  </a:lnTo>
                  <a:lnTo>
                    <a:pt x="277" y="814"/>
                  </a:lnTo>
                  <a:lnTo>
                    <a:pt x="274" y="704"/>
                  </a:lnTo>
                  <a:lnTo>
                    <a:pt x="265" y="598"/>
                  </a:lnTo>
                  <a:lnTo>
                    <a:pt x="248" y="502"/>
                  </a:lnTo>
                  <a:lnTo>
                    <a:pt x="227" y="409"/>
                  </a:lnTo>
                  <a:lnTo>
                    <a:pt x="199" y="325"/>
                  </a:lnTo>
                  <a:lnTo>
                    <a:pt x="164" y="246"/>
                  </a:lnTo>
                  <a:lnTo>
                    <a:pt x="126" y="175"/>
                  </a:lnTo>
                  <a:lnTo>
                    <a:pt x="80" y="111"/>
                  </a:lnTo>
                  <a:lnTo>
                    <a:pt x="29" y="54"/>
                  </a:lnTo>
                  <a:lnTo>
                    <a:pt x="16" y="39"/>
                  </a:lnTo>
                  <a:lnTo>
                    <a:pt x="7" y="30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3" y="7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781800" y="3276600"/>
            <a:ext cx="1988834" cy="571500"/>
            <a:chOff x="3993" y="2114"/>
            <a:chExt cx="5662" cy="1627"/>
          </a:xfrm>
          <a:solidFill>
            <a:srgbClr val="0000FF"/>
          </a:solidFill>
        </p:grpSpPr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3993" y="2230"/>
              <a:ext cx="1131" cy="1104"/>
            </a:xfrm>
            <a:custGeom>
              <a:avLst/>
              <a:gdLst/>
              <a:ahLst/>
              <a:cxnLst>
                <a:cxn ang="0">
                  <a:pos x="1108" y="0"/>
                </a:cxn>
                <a:cxn ang="0">
                  <a:pos x="1131" y="22"/>
                </a:cxn>
                <a:cxn ang="0">
                  <a:pos x="1096" y="343"/>
                </a:cxn>
                <a:cxn ang="0">
                  <a:pos x="1077" y="364"/>
                </a:cxn>
                <a:cxn ang="0">
                  <a:pos x="1063" y="359"/>
                </a:cxn>
                <a:cxn ang="0">
                  <a:pos x="1058" y="348"/>
                </a:cxn>
                <a:cxn ang="0">
                  <a:pos x="1058" y="339"/>
                </a:cxn>
                <a:cxn ang="0">
                  <a:pos x="1060" y="325"/>
                </a:cxn>
                <a:cxn ang="0">
                  <a:pos x="1065" y="277"/>
                </a:cxn>
                <a:cxn ang="0">
                  <a:pos x="1065" y="227"/>
                </a:cxn>
                <a:cxn ang="0">
                  <a:pos x="1053" y="132"/>
                </a:cxn>
                <a:cxn ang="0">
                  <a:pos x="1000" y="75"/>
                </a:cxn>
                <a:cxn ang="0">
                  <a:pos x="887" y="50"/>
                </a:cxn>
                <a:cxn ang="0">
                  <a:pos x="593" y="48"/>
                </a:cxn>
                <a:cxn ang="0">
                  <a:pos x="550" y="70"/>
                </a:cxn>
                <a:cxn ang="0">
                  <a:pos x="434" y="527"/>
                </a:cxn>
                <a:cxn ang="0">
                  <a:pos x="665" y="520"/>
                </a:cxn>
                <a:cxn ang="0">
                  <a:pos x="742" y="475"/>
                </a:cxn>
                <a:cxn ang="0">
                  <a:pos x="785" y="370"/>
                </a:cxn>
                <a:cxn ang="0">
                  <a:pos x="799" y="336"/>
                </a:cxn>
                <a:cxn ang="0">
                  <a:pos x="820" y="338"/>
                </a:cxn>
                <a:cxn ang="0">
                  <a:pos x="827" y="348"/>
                </a:cxn>
                <a:cxn ang="0">
                  <a:pos x="827" y="355"/>
                </a:cxn>
                <a:cxn ang="0">
                  <a:pos x="826" y="364"/>
                </a:cxn>
                <a:cxn ang="0">
                  <a:pos x="735" y="730"/>
                </a:cxn>
                <a:cxn ang="0">
                  <a:pos x="721" y="766"/>
                </a:cxn>
                <a:cxn ang="0">
                  <a:pos x="703" y="764"/>
                </a:cxn>
                <a:cxn ang="0">
                  <a:pos x="693" y="752"/>
                </a:cxn>
                <a:cxn ang="0">
                  <a:pos x="695" y="739"/>
                </a:cxn>
                <a:cxn ang="0">
                  <a:pos x="703" y="702"/>
                </a:cxn>
                <a:cxn ang="0">
                  <a:pos x="710" y="657"/>
                </a:cxn>
                <a:cxn ang="0">
                  <a:pos x="705" y="618"/>
                </a:cxn>
                <a:cxn ang="0">
                  <a:pos x="670" y="586"/>
                </a:cxn>
                <a:cxn ang="0">
                  <a:pos x="578" y="575"/>
                </a:cxn>
                <a:cxn ang="0">
                  <a:pos x="323" y="982"/>
                </a:cxn>
                <a:cxn ang="0">
                  <a:pos x="317" y="1018"/>
                </a:cxn>
                <a:cxn ang="0">
                  <a:pos x="330" y="1043"/>
                </a:cxn>
                <a:cxn ang="0">
                  <a:pos x="393" y="1052"/>
                </a:cxn>
                <a:cxn ang="0">
                  <a:pos x="450" y="1054"/>
                </a:cxn>
                <a:cxn ang="0">
                  <a:pos x="490" y="1054"/>
                </a:cxn>
                <a:cxn ang="0">
                  <a:pos x="497" y="1059"/>
                </a:cxn>
                <a:cxn ang="0">
                  <a:pos x="504" y="1068"/>
                </a:cxn>
                <a:cxn ang="0">
                  <a:pos x="497" y="1098"/>
                </a:cxn>
                <a:cxn ang="0">
                  <a:pos x="473" y="1104"/>
                </a:cxn>
                <a:cxn ang="0">
                  <a:pos x="373" y="1102"/>
                </a:cxn>
                <a:cxn ang="0">
                  <a:pos x="262" y="1100"/>
                </a:cxn>
                <a:cxn ang="0">
                  <a:pos x="169" y="1100"/>
                </a:cxn>
                <a:cxn ang="0">
                  <a:pos x="52" y="1104"/>
                </a:cxn>
                <a:cxn ang="0">
                  <a:pos x="19" y="1104"/>
                </a:cxn>
                <a:cxn ang="0">
                  <a:pos x="8" y="1100"/>
                </a:cxn>
                <a:cxn ang="0">
                  <a:pos x="0" y="1089"/>
                </a:cxn>
                <a:cxn ang="0">
                  <a:pos x="8" y="1059"/>
                </a:cxn>
                <a:cxn ang="0">
                  <a:pos x="45" y="1054"/>
                </a:cxn>
                <a:cxn ang="0">
                  <a:pos x="141" y="1047"/>
                </a:cxn>
                <a:cxn ang="0">
                  <a:pos x="178" y="1016"/>
                </a:cxn>
                <a:cxn ang="0">
                  <a:pos x="400" y="116"/>
                </a:cxn>
                <a:cxn ang="0">
                  <a:pos x="407" y="82"/>
                </a:cxn>
                <a:cxn ang="0">
                  <a:pos x="394" y="57"/>
                </a:cxn>
                <a:cxn ang="0">
                  <a:pos x="333" y="48"/>
                </a:cxn>
                <a:cxn ang="0">
                  <a:pos x="270" y="47"/>
                </a:cxn>
                <a:cxn ang="0">
                  <a:pos x="262" y="14"/>
                </a:cxn>
                <a:cxn ang="0">
                  <a:pos x="290" y="0"/>
                </a:cxn>
              </a:cxnLst>
              <a:rect l="0" t="0" r="r" b="b"/>
              <a:pathLst>
                <a:path w="1131" h="1104">
                  <a:moveTo>
                    <a:pt x="307" y="0"/>
                  </a:moveTo>
                  <a:lnTo>
                    <a:pt x="1087" y="0"/>
                  </a:lnTo>
                  <a:lnTo>
                    <a:pt x="1108" y="0"/>
                  </a:lnTo>
                  <a:lnTo>
                    <a:pt x="1121" y="2"/>
                  </a:lnTo>
                  <a:lnTo>
                    <a:pt x="1129" y="9"/>
                  </a:lnTo>
                  <a:lnTo>
                    <a:pt x="1131" y="22"/>
                  </a:lnTo>
                  <a:lnTo>
                    <a:pt x="1129" y="43"/>
                  </a:lnTo>
                  <a:lnTo>
                    <a:pt x="1100" y="323"/>
                  </a:lnTo>
                  <a:lnTo>
                    <a:pt x="1096" y="343"/>
                  </a:lnTo>
                  <a:lnTo>
                    <a:pt x="1093" y="355"/>
                  </a:lnTo>
                  <a:lnTo>
                    <a:pt x="1087" y="363"/>
                  </a:lnTo>
                  <a:lnTo>
                    <a:pt x="1077" y="364"/>
                  </a:lnTo>
                  <a:lnTo>
                    <a:pt x="1072" y="364"/>
                  </a:lnTo>
                  <a:lnTo>
                    <a:pt x="1067" y="363"/>
                  </a:lnTo>
                  <a:lnTo>
                    <a:pt x="1063" y="359"/>
                  </a:lnTo>
                  <a:lnTo>
                    <a:pt x="1061" y="355"/>
                  </a:lnTo>
                  <a:lnTo>
                    <a:pt x="1060" y="352"/>
                  </a:lnTo>
                  <a:lnTo>
                    <a:pt x="1058" y="348"/>
                  </a:lnTo>
                  <a:lnTo>
                    <a:pt x="1058" y="345"/>
                  </a:lnTo>
                  <a:lnTo>
                    <a:pt x="1058" y="343"/>
                  </a:lnTo>
                  <a:lnTo>
                    <a:pt x="1058" y="339"/>
                  </a:lnTo>
                  <a:lnTo>
                    <a:pt x="1058" y="336"/>
                  </a:lnTo>
                  <a:lnTo>
                    <a:pt x="1058" y="332"/>
                  </a:lnTo>
                  <a:lnTo>
                    <a:pt x="1060" y="325"/>
                  </a:lnTo>
                  <a:lnTo>
                    <a:pt x="1060" y="316"/>
                  </a:lnTo>
                  <a:lnTo>
                    <a:pt x="1063" y="293"/>
                  </a:lnTo>
                  <a:lnTo>
                    <a:pt x="1065" y="277"/>
                  </a:lnTo>
                  <a:lnTo>
                    <a:pt x="1065" y="263"/>
                  </a:lnTo>
                  <a:lnTo>
                    <a:pt x="1065" y="247"/>
                  </a:lnTo>
                  <a:lnTo>
                    <a:pt x="1065" y="227"/>
                  </a:lnTo>
                  <a:lnTo>
                    <a:pt x="1063" y="191"/>
                  </a:lnTo>
                  <a:lnTo>
                    <a:pt x="1060" y="161"/>
                  </a:lnTo>
                  <a:lnTo>
                    <a:pt x="1053" y="132"/>
                  </a:lnTo>
                  <a:lnTo>
                    <a:pt x="1040" y="109"/>
                  </a:lnTo>
                  <a:lnTo>
                    <a:pt x="1023" y="91"/>
                  </a:lnTo>
                  <a:lnTo>
                    <a:pt x="1000" y="75"/>
                  </a:lnTo>
                  <a:lnTo>
                    <a:pt x="970" y="63"/>
                  </a:lnTo>
                  <a:lnTo>
                    <a:pt x="932" y="55"/>
                  </a:lnTo>
                  <a:lnTo>
                    <a:pt x="887" y="50"/>
                  </a:lnTo>
                  <a:lnTo>
                    <a:pt x="833" y="48"/>
                  </a:lnTo>
                  <a:lnTo>
                    <a:pt x="623" y="48"/>
                  </a:lnTo>
                  <a:lnTo>
                    <a:pt x="593" y="48"/>
                  </a:lnTo>
                  <a:lnTo>
                    <a:pt x="572" y="52"/>
                  </a:lnTo>
                  <a:lnTo>
                    <a:pt x="558" y="59"/>
                  </a:lnTo>
                  <a:lnTo>
                    <a:pt x="550" y="70"/>
                  </a:lnTo>
                  <a:lnTo>
                    <a:pt x="544" y="88"/>
                  </a:lnTo>
                  <a:lnTo>
                    <a:pt x="537" y="113"/>
                  </a:lnTo>
                  <a:lnTo>
                    <a:pt x="434" y="527"/>
                  </a:lnTo>
                  <a:lnTo>
                    <a:pt x="579" y="527"/>
                  </a:lnTo>
                  <a:lnTo>
                    <a:pt x="627" y="525"/>
                  </a:lnTo>
                  <a:lnTo>
                    <a:pt x="665" y="520"/>
                  </a:lnTo>
                  <a:lnTo>
                    <a:pt x="696" y="509"/>
                  </a:lnTo>
                  <a:lnTo>
                    <a:pt x="721" y="495"/>
                  </a:lnTo>
                  <a:lnTo>
                    <a:pt x="742" y="475"/>
                  </a:lnTo>
                  <a:lnTo>
                    <a:pt x="757" y="447"/>
                  </a:lnTo>
                  <a:lnTo>
                    <a:pt x="773" y="413"/>
                  </a:lnTo>
                  <a:lnTo>
                    <a:pt x="785" y="370"/>
                  </a:lnTo>
                  <a:lnTo>
                    <a:pt x="789" y="352"/>
                  </a:lnTo>
                  <a:lnTo>
                    <a:pt x="794" y="341"/>
                  </a:lnTo>
                  <a:lnTo>
                    <a:pt x="799" y="336"/>
                  </a:lnTo>
                  <a:lnTo>
                    <a:pt x="810" y="334"/>
                  </a:lnTo>
                  <a:lnTo>
                    <a:pt x="815" y="336"/>
                  </a:lnTo>
                  <a:lnTo>
                    <a:pt x="820" y="338"/>
                  </a:lnTo>
                  <a:lnTo>
                    <a:pt x="824" y="341"/>
                  </a:lnTo>
                  <a:lnTo>
                    <a:pt x="826" y="345"/>
                  </a:lnTo>
                  <a:lnTo>
                    <a:pt x="827" y="348"/>
                  </a:lnTo>
                  <a:lnTo>
                    <a:pt x="827" y="350"/>
                  </a:lnTo>
                  <a:lnTo>
                    <a:pt x="827" y="352"/>
                  </a:lnTo>
                  <a:lnTo>
                    <a:pt x="827" y="355"/>
                  </a:lnTo>
                  <a:lnTo>
                    <a:pt x="827" y="357"/>
                  </a:lnTo>
                  <a:lnTo>
                    <a:pt x="827" y="361"/>
                  </a:lnTo>
                  <a:lnTo>
                    <a:pt x="826" y="364"/>
                  </a:lnTo>
                  <a:lnTo>
                    <a:pt x="824" y="370"/>
                  </a:lnTo>
                  <a:lnTo>
                    <a:pt x="822" y="379"/>
                  </a:lnTo>
                  <a:lnTo>
                    <a:pt x="735" y="730"/>
                  </a:lnTo>
                  <a:lnTo>
                    <a:pt x="730" y="750"/>
                  </a:lnTo>
                  <a:lnTo>
                    <a:pt x="726" y="761"/>
                  </a:lnTo>
                  <a:lnTo>
                    <a:pt x="721" y="766"/>
                  </a:lnTo>
                  <a:lnTo>
                    <a:pt x="712" y="766"/>
                  </a:lnTo>
                  <a:lnTo>
                    <a:pt x="707" y="766"/>
                  </a:lnTo>
                  <a:lnTo>
                    <a:pt x="703" y="764"/>
                  </a:lnTo>
                  <a:lnTo>
                    <a:pt x="698" y="761"/>
                  </a:lnTo>
                  <a:lnTo>
                    <a:pt x="695" y="757"/>
                  </a:lnTo>
                  <a:lnTo>
                    <a:pt x="693" y="752"/>
                  </a:lnTo>
                  <a:lnTo>
                    <a:pt x="693" y="747"/>
                  </a:lnTo>
                  <a:lnTo>
                    <a:pt x="693" y="743"/>
                  </a:lnTo>
                  <a:lnTo>
                    <a:pt x="695" y="739"/>
                  </a:lnTo>
                  <a:lnTo>
                    <a:pt x="696" y="732"/>
                  </a:lnTo>
                  <a:lnTo>
                    <a:pt x="698" y="729"/>
                  </a:lnTo>
                  <a:lnTo>
                    <a:pt x="703" y="702"/>
                  </a:lnTo>
                  <a:lnTo>
                    <a:pt x="707" y="682"/>
                  </a:lnTo>
                  <a:lnTo>
                    <a:pt x="709" y="668"/>
                  </a:lnTo>
                  <a:lnTo>
                    <a:pt x="710" y="657"/>
                  </a:lnTo>
                  <a:lnTo>
                    <a:pt x="710" y="648"/>
                  </a:lnTo>
                  <a:lnTo>
                    <a:pt x="709" y="632"/>
                  </a:lnTo>
                  <a:lnTo>
                    <a:pt x="705" y="618"/>
                  </a:lnTo>
                  <a:lnTo>
                    <a:pt x="698" y="605"/>
                  </a:lnTo>
                  <a:lnTo>
                    <a:pt x="688" y="595"/>
                  </a:lnTo>
                  <a:lnTo>
                    <a:pt x="670" y="586"/>
                  </a:lnTo>
                  <a:lnTo>
                    <a:pt x="647" y="580"/>
                  </a:lnTo>
                  <a:lnTo>
                    <a:pt x="616" y="577"/>
                  </a:lnTo>
                  <a:lnTo>
                    <a:pt x="578" y="575"/>
                  </a:lnTo>
                  <a:lnTo>
                    <a:pt x="422" y="575"/>
                  </a:lnTo>
                  <a:lnTo>
                    <a:pt x="422" y="575"/>
                  </a:lnTo>
                  <a:lnTo>
                    <a:pt x="323" y="982"/>
                  </a:lnTo>
                  <a:lnTo>
                    <a:pt x="319" y="1000"/>
                  </a:lnTo>
                  <a:lnTo>
                    <a:pt x="317" y="1013"/>
                  </a:lnTo>
                  <a:lnTo>
                    <a:pt x="317" y="1018"/>
                  </a:lnTo>
                  <a:lnTo>
                    <a:pt x="317" y="1029"/>
                  </a:lnTo>
                  <a:lnTo>
                    <a:pt x="323" y="1038"/>
                  </a:lnTo>
                  <a:lnTo>
                    <a:pt x="330" y="1043"/>
                  </a:lnTo>
                  <a:lnTo>
                    <a:pt x="345" y="1047"/>
                  </a:lnTo>
                  <a:lnTo>
                    <a:pt x="368" y="1050"/>
                  </a:lnTo>
                  <a:lnTo>
                    <a:pt x="393" y="1052"/>
                  </a:lnTo>
                  <a:lnTo>
                    <a:pt x="410" y="1052"/>
                  </a:lnTo>
                  <a:lnTo>
                    <a:pt x="427" y="1054"/>
                  </a:lnTo>
                  <a:lnTo>
                    <a:pt x="450" y="1054"/>
                  </a:lnTo>
                  <a:lnTo>
                    <a:pt x="473" y="1054"/>
                  </a:lnTo>
                  <a:lnTo>
                    <a:pt x="485" y="1054"/>
                  </a:lnTo>
                  <a:lnTo>
                    <a:pt x="490" y="1054"/>
                  </a:lnTo>
                  <a:lnTo>
                    <a:pt x="496" y="1055"/>
                  </a:lnTo>
                  <a:lnTo>
                    <a:pt x="496" y="1057"/>
                  </a:lnTo>
                  <a:lnTo>
                    <a:pt x="497" y="1059"/>
                  </a:lnTo>
                  <a:lnTo>
                    <a:pt x="499" y="1061"/>
                  </a:lnTo>
                  <a:lnTo>
                    <a:pt x="503" y="1064"/>
                  </a:lnTo>
                  <a:lnTo>
                    <a:pt x="504" y="1068"/>
                  </a:lnTo>
                  <a:lnTo>
                    <a:pt x="504" y="1073"/>
                  </a:lnTo>
                  <a:lnTo>
                    <a:pt x="503" y="1089"/>
                  </a:lnTo>
                  <a:lnTo>
                    <a:pt x="497" y="1098"/>
                  </a:lnTo>
                  <a:lnTo>
                    <a:pt x="489" y="1102"/>
                  </a:lnTo>
                  <a:lnTo>
                    <a:pt x="480" y="1104"/>
                  </a:lnTo>
                  <a:lnTo>
                    <a:pt x="473" y="1104"/>
                  </a:lnTo>
                  <a:lnTo>
                    <a:pt x="445" y="1104"/>
                  </a:lnTo>
                  <a:lnTo>
                    <a:pt x="412" y="1104"/>
                  </a:lnTo>
                  <a:lnTo>
                    <a:pt x="373" y="1102"/>
                  </a:lnTo>
                  <a:lnTo>
                    <a:pt x="333" y="1102"/>
                  </a:lnTo>
                  <a:lnTo>
                    <a:pt x="297" y="1100"/>
                  </a:lnTo>
                  <a:lnTo>
                    <a:pt x="262" y="1100"/>
                  </a:lnTo>
                  <a:lnTo>
                    <a:pt x="235" y="1098"/>
                  </a:lnTo>
                  <a:lnTo>
                    <a:pt x="206" y="1100"/>
                  </a:lnTo>
                  <a:lnTo>
                    <a:pt x="169" y="1100"/>
                  </a:lnTo>
                  <a:lnTo>
                    <a:pt x="129" y="1102"/>
                  </a:lnTo>
                  <a:lnTo>
                    <a:pt x="89" y="1104"/>
                  </a:lnTo>
                  <a:lnTo>
                    <a:pt x="52" y="1104"/>
                  </a:lnTo>
                  <a:lnTo>
                    <a:pt x="24" y="1104"/>
                  </a:lnTo>
                  <a:lnTo>
                    <a:pt x="22" y="1104"/>
                  </a:lnTo>
                  <a:lnTo>
                    <a:pt x="19" y="1104"/>
                  </a:lnTo>
                  <a:lnTo>
                    <a:pt x="15" y="1104"/>
                  </a:lnTo>
                  <a:lnTo>
                    <a:pt x="12" y="1102"/>
                  </a:lnTo>
                  <a:lnTo>
                    <a:pt x="8" y="1100"/>
                  </a:lnTo>
                  <a:lnTo>
                    <a:pt x="5" y="1098"/>
                  </a:lnTo>
                  <a:lnTo>
                    <a:pt x="3" y="1095"/>
                  </a:lnTo>
                  <a:lnTo>
                    <a:pt x="0" y="1089"/>
                  </a:lnTo>
                  <a:lnTo>
                    <a:pt x="0" y="1084"/>
                  </a:lnTo>
                  <a:lnTo>
                    <a:pt x="1" y="1068"/>
                  </a:lnTo>
                  <a:lnTo>
                    <a:pt x="8" y="1059"/>
                  </a:lnTo>
                  <a:lnTo>
                    <a:pt x="17" y="1055"/>
                  </a:lnTo>
                  <a:lnTo>
                    <a:pt x="29" y="1054"/>
                  </a:lnTo>
                  <a:lnTo>
                    <a:pt x="45" y="1054"/>
                  </a:lnTo>
                  <a:lnTo>
                    <a:pt x="87" y="1052"/>
                  </a:lnTo>
                  <a:lnTo>
                    <a:pt x="118" y="1050"/>
                  </a:lnTo>
                  <a:lnTo>
                    <a:pt x="141" y="1047"/>
                  </a:lnTo>
                  <a:lnTo>
                    <a:pt x="159" y="1039"/>
                  </a:lnTo>
                  <a:lnTo>
                    <a:pt x="171" y="1029"/>
                  </a:lnTo>
                  <a:lnTo>
                    <a:pt x="178" y="1016"/>
                  </a:lnTo>
                  <a:lnTo>
                    <a:pt x="185" y="998"/>
                  </a:lnTo>
                  <a:lnTo>
                    <a:pt x="190" y="977"/>
                  </a:lnTo>
                  <a:lnTo>
                    <a:pt x="400" y="116"/>
                  </a:lnTo>
                  <a:lnTo>
                    <a:pt x="405" y="100"/>
                  </a:lnTo>
                  <a:lnTo>
                    <a:pt x="407" y="89"/>
                  </a:lnTo>
                  <a:lnTo>
                    <a:pt x="407" y="82"/>
                  </a:lnTo>
                  <a:lnTo>
                    <a:pt x="408" y="79"/>
                  </a:lnTo>
                  <a:lnTo>
                    <a:pt x="403" y="66"/>
                  </a:lnTo>
                  <a:lnTo>
                    <a:pt x="394" y="57"/>
                  </a:lnTo>
                  <a:lnTo>
                    <a:pt x="377" y="52"/>
                  </a:lnTo>
                  <a:lnTo>
                    <a:pt x="358" y="48"/>
                  </a:lnTo>
                  <a:lnTo>
                    <a:pt x="333" y="48"/>
                  </a:lnTo>
                  <a:lnTo>
                    <a:pt x="305" y="48"/>
                  </a:lnTo>
                  <a:lnTo>
                    <a:pt x="284" y="48"/>
                  </a:lnTo>
                  <a:lnTo>
                    <a:pt x="270" y="47"/>
                  </a:lnTo>
                  <a:lnTo>
                    <a:pt x="263" y="41"/>
                  </a:lnTo>
                  <a:lnTo>
                    <a:pt x="260" y="30"/>
                  </a:lnTo>
                  <a:lnTo>
                    <a:pt x="262" y="14"/>
                  </a:lnTo>
                  <a:lnTo>
                    <a:pt x="267" y="5"/>
                  </a:lnTo>
                  <a:lnTo>
                    <a:pt x="277" y="2"/>
                  </a:lnTo>
                  <a:lnTo>
                    <a:pt x="290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5339" y="2114"/>
              <a:ext cx="370" cy="1627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365" y="4"/>
                </a:cxn>
                <a:cxn ang="0">
                  <a:pos x="370" y="13"/>
                </a:cxn>
                <a:cxn ang="0">
                  <a:pos x="370" y="20"/>
                </a:cxn>
                <a:cxn ang="0">
                  <a:pos x="368" y="23"/>
                </a:cxn>
                <a:cxn ang="0">
                  <a:pos x="365" y="29"/>
                </a:cxn>
                <a:cxn ang="0">
                  <a:pos x="354" y="38"/>
                </a:cxn>
                <a:cxn ang="0">
                  <a:pos x="293" y="107"/>
                </a:cxn>
                <a:cxn ang="0">
                  <a:pos x="206" y="246"/>
                </a:cxn>
                <a:cxn ang="0">
                  <a:pos x="147" y="398"/>
                </a:cxn>
                <a:cxn ang="0">
                  <a:pos x="110" y="561"/>
                </a:cxn>
                <a:cxn ang="0">
                  <a:pos x="94" y="729"/>
                </a:cxn>
                <a:cxn ang="0">
                  <a:pos x="94" y="882"/>
                </a:cxn>
                <a:cxn ang="0">
                  <a:pos x="105" y="1027"/>
                </a:cxn>
                <a:cxn ang="0">
                  <a:pos x="133" y="1173"/>
                </a:cxn>
                <a:cxn ang="0">
                  <a:pos x="178" y="1318"/>
                </a:cxn>
                <a:cxn ang="0">
                  <a:pos x="248" y="1454"/>
                </a:cxn>
                <a:cxn ang="0">
                  <a:pos x="342" y="1575"/>
                </a:cxn>
                <a:cxn ang="0">
                  <a:pos x="363" y="1598"/>
                </a:cxn>
                <a:cxn ang="0">
                  <a:pos x="370" y="1609"/>
                </a:cxn>
                <a:cxn ang="0">
                  <a:pos x="370" y="1611"/>
                </a:cxn>
                <a:cxn ang="0">
                  <a:pos x="367" y="1621"/>
                </a:cxn>
                <a:cxn ang="0">
                  <a:pos x="358" y="1627"/>
                </a:cxn>
                <a:cxn ang="0">
                  <a:pos x="344" y="1623"/>
                </a:cxn>
                <a:cxn ang="0">
                  <a:pos x="311" y="1598"/>
                </a:cxn>
                <a:cxn ang="0">
                  <a:pos x="258" y="1550"/>
                </a:cxn>
                <a:cxn ang="0">
                  <a:pos x="197" y="1475"/>
                </a:cxn>
                <a:cxn ang="0">
                  <a:pos x="134" y="1377"/>
                </a:cxn>
                <a:cxn ang="0">
                  <a:pos x="71" y="1241"/>
                </a:cxn>
                <a:cxn ang="0">
                  <a:pos x="26" y="1084"/>
                </a:cxn>
                <a:cxn ang="0">
                  <a:pos x="5" y="938"/>
                </a:cxn>
                <a:cxn ang="0">
                  <a:pos x="0" y="814"/>
                </a:cxn>
                <a:cxn ang="0">
                  <a:pos x="9" y="664"/>
                </a:cxn>
                <a:cxn ang="0">
                  <a:pos x="38" y="495"/>
                </a:cxn>
                <a:cxn ang="0">
                  <a:pos x="99" y="318"/>
                </a:cxn>
                <a:cxn ang="0">
                  <a:pos x="155" y="214"/>
                </a:cxn>
                <a:cxn ang="0">
                  <a:pos x="215" y="130"/>
                </a:cxn>
                <a:cxn ang="0">
                  <a:pos x="269" y="68"/>
                </a:cxn>
                <a:cxn ang="0">
                  <a:pos x="316" y="25"/>
                </a:cxn>
                <a:cxn ang="0">
                  <a:pos x="346" y="4"/>
                </a:cxn>
              </a:cxnLst>
              <a:rect l="0" t="0" r="r" b="b"/>
              <a:pathLst>
                <a:path w="370" h="1627">
                  <a:moveTo>
                    <a:pt x="353" y="0"/>
                  </a:moveTo>
                  <a:lnTo>
                    <a:pt x="358" y="0"/>
                  </a:lnTo>
                  <a:lnTo>
                    <a:pt x="361" y="2"/>
                  </a:lnTo>
                  <a:lnTo>
                    <a:pt x="365" y="4"/>
                  </a:lnTo>
                  <a:lnTo>
                    <a:pt x="368" y="7"/>
                  </a:lnTo>
                  <a:lnTo>
                    <a:pt x="370" y="13"/>
                  </a:lnTo>
                  <a:lnTo>
                    <a:pt x="370" y="18"/>
                  </a:lnTo>
                  <a:lnTo>
                    <a:pt x="370" y="20"/>
                  </a:lnTo>
                  <a:lnTo>
                    <a:pt x="370" y="21"/>
                  </a:lnTo>
                  <a:lnTo>
                    <a:pt x="368" y="23"/>
                  </a:lnTo>
                  <a:lnTo>
                    <a:pt x="367" y="25"/>
                  </a:lnTo>
                  <a:lnTo>
                    <a:pt x="365" y="29"/>
                  </a:lnTo>
                  <a:lnTo>
                    <a:pt x="360" y="32"/>
                  </a:lnTo>
                  <a:lnTo>
                    <a:pt x="354" y="38"/>
                  </a:lnTo>
                  <a:lnTo>
                    <a:pt x="347" y="43"/>
                  </a:lnTo>
                  <a:lnTo>
                    <a:pt x="293" y="107"/>
                  </a:lnTo>
                  <a:lnTo>
                    <a:pt x="246" y="175"/>
                  </a:lnTo>
                  <a:lnTo>
                    <a:pt x="206" y="246"/>
                  </a:lnTo>
                  <a:lnTo>
                    <a:pt x="173" y="321"/>
                  </a:lnTo>
                  <a:lnTo>
                    <a:pt x="147" y="398"/>
                  </a:lnTo>
                  <a:lnTo>
                    <a:pt x="126" y="479"/>
                  </a:lnTo>
                  <a:lnTo>
                    <a:pt x="110" y="561"/>
                  </a:lnTo>
                  <a:lnTo>
                    <a:pt x="99" y="645"/>
                  </a:lnTo>
                  <a:lnTo>
                    <a:pt x="94" y="729"/>
                  </a:lnTo>
                  <a:lnTo>
                    <a:pt x="92" y="814"/>
                  </a:lnTo>
                  <a:lnTo>
                    <a:pt x="94" y="882"/>
                  </a:lnTo>
                  <a:lnTo>
                    <a:pt x="98" y="954"/>
                  </a:lnTo>
                  <a:lnTo>
                    <a:pt x="105" y="1027"/>
                  </a:lnTo>
                  <a:lnTo>
                    <a:pt x="117" y="1100"/>
                  </a:lnTo>
                  <a:lnTo>
                    <a:pt x="133" y="1173"/>
                  </a:lnTo>
                  <a:lnTo>
                    <a:pt x="154" y="1246"/>
                  </a:lnTo>
                  <a:lnTo>
                    <a:pt x="178" y="1318"/>
                  </a:lnTo>
                  <a:lnTo>
                    <a:pt x="209" y="1388"/>
                  </a:lnTo>
                  <a:lnTo>
                    <a:pt x="248" y="1454"/>
                  </a:lnTo>
                  <a:lnTo>
                    <a:pt x="291" y="1516"/>
                  </a:lnTo>
                  <a:lnTo>
                    <a:pt x="342" y="1575"/>
                  </a:lnTo>
                  <a:lnTo>
                    <a:pt x="356" y="1589"/>
                  </a:lnTo>
                  <a:lnTo>
                    <a:pt x="363" y="1598"/>
                  </a:lnTo>
                  <a:lnTo>
                    <a:pt x="368" y="1604"/>
                  </a:lnTo>
                  <a:lnTo>
                    <a:pt x="370" y="1609"/>
                  </a:lnTo>
                  <a:lnTo>
                    <a:pt x="370" y="1611"/>
                  </a:lnTo>
                  <a:lnTo>
                    <a:pt x="370" y="1611"/>
                  </a:lnTo>
                  <a:lnTo>
                    <a:pt x="368" y="1618"/>
                  </a:lnTo>
                  <a:lnTo>
                    <a:pt x="367" y="1621"/>
                  </a:lnTo>
                  <a:lnTo>
                    <a:pt x="363" y="1625"/>
                  </a:lnTo>
                  <a:lnTo>
                    <a:pt x="358" y="1627"/>
                  </a:lnTo>
                  <a:lnTo>
                    <a:pt x="353" y="1627"/>
                  </a:lnTo>
                  <a:lnTo>
                    <a:pt x="344" y="1623"/>
                  </a:lnTo>
                  <a:lnTo>
                    <a:pt x="330" y="1614"/>
                  </a:lnTo>
                  <a:lnTo>
                    <a:pt x="311" y="1598"/>
                  </a:lnTo>
                  <a:lnTo>
                    <a:pt x="286" y="1577"/>
                  </a:lnTo>
                  <a:lnTo>
                    <a:pt x="258" y="1550"/>
                  </a:lnTo>
                  <a:lnTo>
                    <a:pt x="229" y="1516"/>
                  </a:lnTo>
                  <a:lnTo>
                    <a:pt x="197" y="1475"/>
                  </a:lnTo>
                  <a:lnTo>
                    <a:pt x="166" y="1429"/>
                  </a:lnTo>
                  <a:lnTo>
                    <a:pt x="134" y="1377"/>
                  </a:lnTo>
                  <a:lnTo>
                    <a:pt x="105" y="1320"/>
                  </a:lnTo>
                  <a:lnTo>
                    <a:pt x="71" y="1241"/>
                  </a:lnTo>
                  <a:lnTo>
                    <a:pt x="45" y="1163"/>
                  </a:lnTo>
                  <a:lnTo>
                    <a:pt x="26" y="1084"/>
                  </a:lnTo>
                  <a:lnTo>
                    <a:pt x="14" y="1009"/>
                  </a:lnTo>
                  <a:lnTo>
                    <a:pt x="5" y="938"/>
                  </a:lnTo>
                  <a:lnTo>
                    <a:pt x="2" y="873"/>
                  </a:lnTo>
                  <a:lnTo>
                    <a:pt x="0" y="814"/>
                  </a:lnTo>
                  <a:lnTo>
                    <a:pt x="2" y="743"/>
                  </a:lnTo>
                  <a:lnTo>
                    <a:pt x="9" y="664"/>
                  </a:lnTo>
                  <a:lnTo>
                    <a:pt x="19" y="582"/>
                  </a:lnTo>
                  <a:lnTo>
                    <a:pt x="38" y="495"/>
                  </a:lnTo>
                  <a:lnTo>
                    <a:pt x="64" y="407"/>
                  </a:lnTo>
                  <a:lnTo>
                    <a:pt x="99" y="318"/>
                  </a:lnTo>
                  <a:lnTo>
                    <a:pt x="127" y="263"/>
                  </a:lnTo>
                  <a:lnTo>
                    <a:pt x="155" y="214"/>
                  </a:lnTo>
                  <a:lnTo>
                    <a:pt x="185" y="170"/>
                  </a:lnTo>
                  <a:lnTo>
                    <a:pt x="215" y="130"/>
                  </a:lnTo>
                  <a:lnTo>
                    <a:pt x="243" y="96"/>
                  </a:lnTo>
                  <a:lnTo>
                    <a:pt x="269" y="68"/>
                  </a:lnTo>
                  <a:lnTo>
                    <a:pt x="293" y="43"/>
                  </a:lnTo>
                  <a:lnTo>
                    <a:pt x="316" y="25"/>
                  </a:lnTo>
                  <a:lnTo>
                    <a:pt x="333" y="11"/>
                  </a:lnTo>
                  <a:lnTo>
                    <a:pt x="346" y="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 noEditPoints="1"/>
            </p:cNvSpPr>
            <p:nvPr/>
          </p:nvSpPr>
          <p:spPr bwMode="auto">
            <a:xfrm>
              <a:off x="5915" y="2598"/>
              <a:ext cx="866" cy="1087"/>
            </a:xfrm>
            <a:custGeom>
              <a:avLst/>
              <a:gdLst/>
              <a:ahLst/>
              <a:cxnLst>
                <a:cxn ang="0">
                  <a:pos x="72" y="775"/>
                </a:cxn>
                <a:cxn ang="0">
                  <a:pos x="40" y="955"/>
                </a:cxn>
                <a:cxn ang="0">
                  <a:pos x="49" y="1016"/>
                </a:cxn>
                <a:cxn ang="0">
                  <a:pos x="107" y="1052"/>
                </a:cxn>
                <a:cxn ang="0">
                  <a:pos x="211" y="979"/>
                </a:cxn>
                <a:cxn ang="0">
                  <a:pos x="241" y="843"/>
                </a:cxn>
                <a:cxn ang="0">
                  <a:pos x="274" y="0"/>
                </a:cxn>
                <a:cxn ang="0">
                  <a:pos x="285" y="2"/>
                </a:cxn>
                <a:cxn ang="0">
                  <a:pos x="293" y="14"/>
                </a:cxn>
                <a:cxn ang="0">
                  <a:pos x="286" y="30"/>
                </a:cxn>
                <a:cxn ang="0">
                  <a:pos x="271" y="36"/>
                </a:cxn>
                <a:cxn ang="0">
                  <a:pos x="164" y="127"/>
                </a:cxn>
                <a:cxn ang="0">
                  <a:pos x="96" y="302"/>
                </a:cxn>
                <a:cxn ang="0">
                  <a:pos x="89" y="427"/>
                </a:cxn>
                <a:cxn ang="0">
                  <a:pos x="169" y="418"/>
                </a:cxn>
                <a:cxn ang="0">
                  <a:pos x="358" y="187"/>
                </a:cxn>
                <a:cxn ang="0">
                  <a:pos x="541" y="86"/>
                </a:cxn>
                <a:cxn ang="0">
                  <a:pos x="698" y="73"/>
                </a:cxn>
                <a:cxn ang="0">
                  <a:pos x="824" y="161"/>
                </a:cxn>
                <a:cxn ang="0">
                  <a:pos x="866" y="314"/>
                </a:cxn>
                <a:cxn ang="0">
                  <a:pos x="789" y="564"/>
                </a:cxn>
                <a:cxn ang="0">
                  <a:pos x="608" y="730"/>
                </a:cxn>
                <a:cxn ang="0">
                  <a:pos x="431" y="739"/>
                </a:cxn>
                <a:cxn ang="0">
                  <a:pos x="360" y="646"/>
                </a:cxn>
                <a:cxn ang="0">
                  <a:pos x="363" y="571"/>
                </a:cxn>
                <a:cxn ang="0">
                  <a:pos x="414" y="546"/>
                </a:cxn>
                <a:cxn ang="0">
                  <a:pos x="431" y="573"/>
                </a:cxn>
                <a:cxn ang="0">
                  <a:pos x="414" y="607"/>
                </a:cxn>
                <a:cxn ang="0">
                  <a:pos x="419" y="686"/>
                </a:cxn>
                <a:cxn ang="0">
                  <a:pos x="484" y="718"/>
                </a:cxn>
                <a:cxn ang="0">
                  <a:pos x="574" y="696"/>
                </a:cxn>
                <a:cxn ang="0">
                  <a:pos x="691" y="564"/>
                </a:cxn>
                <a:cxn ang="0">
                  <a:pos x="749" y="395"/>
                </a:cxn>
                <a:cxn ang="0">
                  <a:pos x="767" y="234"/>
                </a:cxn>
                <a:cxn ang="0">
                  <a:pos x="726" y="134"/>
                </a:cxn>
                <a:cxn ang="0">
                  <a:pos x="625" y="105"/>
                </a:cxn>
                <a:cxn ang="0">
                  <a:pos x="487" y="145"/>
                </a:cxn>
                <a:cxn ang="0">
                  <a:pos x="320" y="273"/>
                </a:cxn>
                <a:cxn ang="0">
                  <a:pos x="150" y="537"/>
                </a:cxn>
                <a:cxn ang="0">
                  <a:pos x="164" y="555"/>
                </a:cxn>
                <a:cxn ang="0">
                  <a:pos x="234" y="648"/>
                </a:cxn>
                <a:cxn ang="0">
                  <a:pos x="297" y="737"/>
                </a:cxn>
                <a:cxn ang="0">
                  <a:pos x="316" y="818"/>
                </a:cxn>
                <a:cxn ang="0">
                  <a:pos x="251" y="1002"/>
                </a:cxn>
                <a:cxn ang="0">
                  <a:pos x="107" y="1087"/>
                </a:cxn>
                <a:cxn ang="0">
                  <a:pos x="18" y="1036"/>
                </a:cxn>
                <a:cxn ang="0">
                  <a:pos x="2" y="925"/>
                </a:cxn>
                <a:cxn ang="0">
                  <a:pos x="37" y="745"/>
                </a:cxn>
                <a:cxn ang="0">
                  <a:pos x="63" y="589"/>
                </a:cxn>
                <a:cxn ang="0">
                  <a:pos x="19" y="502"/>
                </a:cxn>
                <a:cxn ang="0">
                  <a:pos x="26" y="320"/>
                </a:cxn>
                <a:cxn ang="0">
                  <a:pos x="114" y="116"/>
                </a:cxn>
                <a:cxn ang="0">
                  <a:pos x="241" y="5"/>
                </a:cxn>
              </a:cxnLst>
              <a:rect l="0" t="0" r="r" b="b"/>
              <a:pathLst>
                <a:path w="866" h="1087">
                  <a:moveTo>
                    <a:pt x="107" y="646"/>
                  </a:moveTo>
                  <a:lnTo>
                    <a:pt x="96" y="684"/>
                  </a:lnTo>
                  <a:lnTo>
                    <a:pt x="84" y="727"/>
                  </a:lnTo>
                  <a:lnTo>
                    <a:pt x="72" y="775"/>
                  </a:lnTo>
                  <a:lnTo>
                    <a:pt x="59" y="823"/>
                  </a:lnTo>
                  <a:lnTo>
                    <a:pt x="49" y="871"/>
                  </a:lnTo>
                  <a:lnTo>
                    <a:pt x="44" y="916"/>
                  </a:lnTo>
                  <a:lnTo>
                    <a:pt x="40" y="955"/>
                  </a:lnTo>
                  <a:lnTo>
                    <a:pt x="40" y="970"/>
                  </a:lnTo>
                  <a:lnTo>
                    <a:pt x="42" y="986"/>
                  </a:lnTo>
                  <a:lnTo>
                    <a:pt x="44" y="1000"/>
                  </a:lnTo>
                  <a:lnTo>
                    <a:pt x="49" y="1016"/>
                  </a:lnTo>
                  <a:lnTo>
                    <a:pt x="56" y="1030"/>
                  </a:lnTo>
                  <a:lnTo>
                    <a:pt x="68" y="1041"/>
                  </a:lnTo>
                  <a:lnTo>
                    <a:pt x="84" y="1048"/>
                  </a:lnTo>
                  <a:lnTo>
                    <a:pt x="107" y="1052"/>
                  </a:lnTo>
                  <a:lnTo>
                    <a:pt x="134" y="1046"/>
                  </a:lnTo>
                  <a:lnTo>
                    <a:pt x="162" y="1030"/>
                  </a:lnTo>
                  <a:lnTo>
                    <a:pt x="189" y="1007"/>
                  </a:lnTo>
                  <a:lnTo>
                    <a:pt x="211" y="979"/>
                  </a:lnTo>
                  <a:lnTo>
                    <a:pt x="229" y="943"/>
                  </a:lnTo>
                  <a:lnTo>
                    <a:pt x="239" y="905"/>
                  </a:lnTo>
                  <a:lnTo>
                    <a:pt x="243" y="866"/>
                  </a:lnTo>
                  <a:lnTo>
                    <a:pt x="241" y="843"/>
                  </a:lnTo>
                  <a:lnTo>
                    <a:pt x="236" y="821"/>
                  </a:lnTo>
                  <a:lnTo>
                    <a:pt x="224" y="800"/>
                  </a:lnTo>
                  <a:lnTo>
                    <a:pt x="107" y="646"/>
                  </a:lnTo>
                  <a:close/>
                  <a:moveTo>
                    <a:pt x="274" y="0"/>
                  </a:moveTo>
                  <a:lnTo>
                    <a:pt x="276" y="0"/>
                  </a:lnTo>
                  <a:lnTo>
                    <a:pt x="279" y="0"/>
                  </a:lnTo>
                  <a:lnTo>
                    <a:pt x="281" y="0"/>
                  </a:lnTo>
                  <a:lnTo>
                    <a:pt x="285" y="2"/>
                  </a:lnTo>
                  <a:lnTo>
                    <a:pt x="288" y="4"/>
                  </a:lnTo>
                  <a:lnTo>
                    <a:pt x="292" y="5"/>
                  </a:lnTo>
                  <a:lnTo>
                    <a:pt x="293" y="11"/>
                  </a:lnTo>
                  <a:lnTo>
                    <a:pt x="293" y="14"/>
                  </a:lnTo>
                  <a:lnTo>
                    <a:pt x="293" y="21"/>
                  </a:lnTo>
                  <a:lnTo>
                    <a:pt x="292" y="25"/>
                  </a:lnTo>
                  <a:lnTo>
                    <a:pt x="288" y="29"/>
                  </a:lnTo>
                  <a:lnTo>
                    <a:pt x="286" y="30"/>
                  </a:lnTo>
                  <a:lnTo>
                    <a:pt x="283" y="32"/>
                  </a:lnTo>
                  <a:lnTo>
                    <a:pt x="279" y="34"/>
                  </a:lnTo>
                  <a:lnTo>
                    <a:pt x="274" y="34"/>
                  </a:lnTo>
                  <a:lnTo>
                    <a:pt x="271" y="36"/>
                  </a:lnTo>
                  <a:lnTo>
                    <a:pt x="243" y="45"/>
                  </a:lnTo>
                  <a:lnTo>
                    <a:pt x="215" y="64"/>
                  </a:lnTo>
                  <a:lnTo>
                    <a:pt x="189" y="93"/>
                  </a:lnTo>
                  <a:lnTo>
                    <a:pt x="164" y="127"/>
                  </a:lnTo>
                  <a:lnTo>
                    <a:pt x="141" y="166"/>
                  </a:lnTo>
                  <a:lnTo>
                    <a:pt x="122" y="209"/>
                  </a:lnTo>
                  <a:lnTo>
                    <a:pt x="108" y="255"/>
                  </a:lnTo>
                  <a:lnTo>
                    <a:pt x="96" y="302"/>
                  </a:lnTo>
                  <a:lnTo>
                    <a:pt x="89" y="346"/>
                  </a:lnTo>
                  <a:lnTo>
                    <a:pt x="86" y="391"/>
                  </a:lnTo>
                  <a:lnTo>
                    <a:pt x="86" y="407"/>
                  </a:lnTo>
                  <a:lnTo>
                    <a:pt x="89" y="427"/>
                  </a:lnTo>
                  <a:lnTo>
                    <a:pt x="94" y="452"/>
                  </a:lnTo>
                  <a:lnTo>
                    <a:pt x="105" y="477"/>
                  </a:lnTo>
                  <a:lnTo>
                    <a:pt x="124" y="502"/>
                  </a:lnTo>
                  <a:lnTo>
                    <a:pt x="169" y="418"/>
                  </a:lnTo>
                  <a:lnTo>
                    <a:pt x="215" y="345"/>
                  </a:lnTo>
                  <a:lnTo>
                    <a:pt x="262" y="284"/>
                  </a:lnTo>
                  <a:lnTo>
                    <a:pt x="311" y="230"/>
                  </a:lnTo>
                  <a:lnTo>
                    <a:pt x="358" y="187"/>
                  </a:lnTo>
                  <a:lnTo>
                    <a:pt x="407" y="152"/>
                  </a:lnTo>
                  <a:lnTo>
                    <a:pt x="452" y="123"/>
                  </a:lnTo>
                  <a:lnTo>
                    <a:pt x="498" y="102"/>
                  </a:lnTo>
                  <a:lnTo>
                    <a:pt x="541" y="86"/>
                  </a:lnTo>
                  <a:lnTo>
                    <a:pt x="581" y="77"/>
                  </a:lnTo>
                  <a:lnTo>
                    <a:pt x="620" y="70"/>
                  </a:lnTo>
                  <a:lnTo>
                    <a:pt x="653" y="70"/>
                  </a:lnTo>
                  <a:lnTo>
                    <a:pt x="698" y="73"/>
                  </a:lnTo>
                  <a:lnTo>
                    <a:pt x="737" y="86"/>
                  </a:lnTo>
                  <a:lnTo>
                    <a:pt x="770" y="105"/>
                  </a:lnTo>
                  <a:lnTo>
                    <a:pt x="800" y="130"/>
                  </a:lnTo>
                  <a:lnTo>
                    <a:pt x="824" y="161"/>
                  </a:lnTo>
                  <a:lnTo>
                    <a:pt x="842" y="195"/>
                  </a:lnTo>
                  <a:lnTo>
                    <a:pt x="856" y="232"/>
                  </a:lnTo>
                  <a:lnTo>
                    <a:pt x="864" y="273"/>
                  </a:lnTo>
                  <a:lnTo>
                    <a:pt x="866" y="314"/>
                  </a:lnTo>
                  <a:lnTo>
                    <a:pt x="861" y="380"/>
                  </a:lnTo>
                  <a:lnTo>
                    <a:pt x="845" y="445"/>
                  </a:lnTo>
                  <a:lnTo>
                    <a:pt x="821" y="507"/>
                  </a:lnTo>
                  <a:lnTo>
                    <a:pt x="789" y="564"/>
                  </a:lnTo>
                  <a:lnTo>
                    <a:pt x="751" y="616"/>
                  </a:lnTo>
                  <a:lnTo>
                    <a:pt x="705" y="662"/>
                  </a:lnTo>
                  <a:lnTo>
                    <a:pt x="658" y="700"/>
                  </a:lnTo>
                  <a:lnTo>
                    <a:pt x="608" y="730"/>
                  </a:lnTo>
                  <a:lnTo>
                    <a:pt x="554" y="748"/>
                  </a:lnTo>
                  <a:lnTo>
                    <a:pt x="501" y="754"/>
                  </a:lnTo>
                  <a:lnTo>
                    <a:pt x="464" y="750"/>
                  </a:lnTo>
                  <a:lnTo>
                    <a:pt x="431" y="739"/>
                  </a:lnTo>
                  <a:lnTo>
                    <a:pt x="405" y="723"/>
                  </a:lnTo>
                  <a:lnTo>
                    <a:pt x="384" y="702"/>
                  </a:lnTo>
                  <a:lnTo>
                    <a:pt x="368" y="675"/>
                  </a:lnTo>
                  <a:lnTo>
                    <a:pt x="360" y="646"/>
                  </a:lnTo>
                  <a:lnTo>
                    <a:pt x="356" y="616"/>
                  </a:lnTo>
                  <a:lnTo>
                    <a:pt x="356" y="602"/>
                  </a:lnTo>
                  <a:lnTo>
                    <a:pt x="358" y="586"/>
                  </a:lnTo>
                  <a:lnTo>
                    <a:pt x="363" y="571"/>
                  </a:lnTo>
                  <a:lnTo>
                    <a:pt x="372" y="557"/>
                  </a:lnTo>
                  <a:lnTo>
                    <a:pt x="384" y="548"/>
                  </a:lnTo>
                  <a:lnTo>
                    <a:pt x="402" y="545"/>
                  </a:lnTo>
                  <a:lnTo>
                    <a:pt x="414" y="546"/>
                  </a:lnTo>
                  <a:lnTo>
                    <a:pt x="423" y="554"/>
                  </a:lnTo>
                  <a:lnTo>
                    <a:pt x="428" y="561"/>
                  </a:lnTo>
                  <a:lnTo>
                    <a:pt x="431" y="568"/>
                  </a:lnTo>
                  <a:lnTo>
                    <a:pt x="431" y="573"/>
                  </a:lnTo>
                  <a:lnTo>
                    <a:pt x="431" y="579"/>
                  </a:lnTo>
                  <a:lnTo>
                    <a:pt x="430" y="587"/>
                  </a:lnTo>
                  <a:lnTo>
                    <a:pt x="423" y="596"/>
                  </a:lnTo>
                  <a:lnTo>
                    <a:pt x="414" y="607"/>
                  </a:lnTo>
                  <a:lnTo>
                    <a:pt x="396" y="614"/>
                  </a:lnTo>
                  <a:lnTo>
                    <a:pt x="398" y="643"/>
                  </a:lnTo>
                  <a:lnTo>
                    <a:pt x="407" y="666"/>
                  </a:lnTo>
                  <a:lnTo>
                    <a:pt x="419" y="686"/>
                  </a:lnTo>
                  <a:lnTo>
                    <a:pt x="433" y="698"/>
                  </a:lnTo>
                  <a:lnTo>
                    <a:pt x="449" y="709"/>
                  </a:lnTo>
                  <a:lnTo>
                    <a:pt x="466" y="714"/>
                  </a:lnTo>
                  <a:lnTo>
                    <a:pt x="484" y="718"/>
                  </a:lnTo>
                  <a:lnTo>
                    <a:pt x="499" y="718"/>
                  </a:lnTo>
                  <a:lnTo>
                    <a:pt x="522" y="716"/>
                  </a:lnTo>
                  <a:lnTo>
                    <a:pt x="547" y="709"/>
                  </a:lnTo>
                  <a:lnTo>
                    <a:pt x="574" y="696"/>
                  </a:lnTo>
                  <a:lnTo>
                    <a:pt x="604" y="675"/>
                  </a:lnTo>
                  <a:lnTo>
                    <a:pt x="634" y="648"/>
                  </a:lnTo>
                  <a:lnTo>
                    <a:pt x="662" y="611"/>
                  </a:lnTo>
                  <a:lnTo>
                    <a:pt x="691" y="564"/>
                  </a:lnTo>
                  <a:lnTo>
                    <a:pt x="707" y="532"/>
                  </a:lnTo>
                  <a:lnTo>
                    <a:pt x="723" y="491"/>
                  </a:lnTo>
                  <a:lnTo>
                    <a:pt x="737" y="445"/>
                  </a:lnTo>
                  <a:lnTo>
                    <a:pt x="749" y="395"/>
                  </a:lnTo>
                  <a:lnTo>
                    <a:pt x="760" y="346"/>
                  </a:lnTo>
                  <a:lnTo>
                    <a:pt x="767" y="302"/>
                  </a:lnTo>
                  <a:lnTo>
                    <a:pt x="768" y="262"/>
                  </a:lnTo>
                  <a:lnTo>
                    <a:pt x="767" y="234"/>
                  </a:lnTo>
                  <a:lnTo>
                    <a:pt x="763" y="205"/>
                  </a:lnTo>
                  <a:lnTo>
                    <a:pt x="754" y="179"/>
                  </a:lnTo>
                  <a:lnTo>
                    <a:pt x="742" y="154"/>
                  </a:lnTo>
                  <a:lnTo>
                    <a:pt x="726" y="134"/>
                  </a:lnTo>
                  <a:lnTo>
                    <a:pt x="707" y="118"/>
                  </a:lnTo>
                  <a:lnTo>
                    <a:pt x="681" y="109"/>
                  </a:lnTo>
                  <a:lnTo>
                    <a:pt x="651" y="105"/>
                  </a:lnTo>
                  <a:lnTo>
                    <a:pt x="625" y="105"/>
                  </a:lnTo>
                  <a:lnTo>
                    <a:pt x="595" y="109"/>
                  </a:lnTo>
                  <a:lnTo>
                    <a:pt x="562" y="118"/>
                  </a:lnTo>
                  <a:lnTo>
                    <a:pt x="526" y="129"/>
                  </a:lnTo>
                  <a:lnTo>
                    <a:pt x="487" y="145"/>
                  </a:lnTo>
                  <a:lnTo>
                    <a:pt x="447" y="168"/>
                  </a:lnTo>
                  <a:lnTo>
                    <a:pt x="405" y="196"/>
                  </a:lnTo>
                  <a:lnTo>
                    <a:pt x="361" y="230"/>
                  </a:lnTo>
                  <a:lnTo>
                    <a:pt x="320" y="273"/>
                  </a:lnTo>
                  <a:lnTo>
                    <a:pt x="276" y="325"/>
                  </a:lnTo>
                  <a:lnTo>
                    <a:pt x="232" y="386"/>
                  </a:lnTo>
                  <a:lnTo>
                    <a:pt x="190" y="455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64" y="555"/>
                  </a:lnTo>
                  <a:lnTo>
                    <a:pt x="180" y="577"/>
                  </a:lnTo>
                  <a:lnTo>
                    <a:pt x="199" y="602"/>
                  </a:lnTo>
                  <a:lnTo>
                    <a:pt x="217" y="627"/>
                  </a:lnTo>
                  <a:lnTo>
                    <a:pt x="234" y="648"/>
                  </a:lnTo>
                  <a:lnTo>
                    <a:pt x="246" y="668"/>
                  </a:lnTo>
                  <a:lnTo>
                    <a:pt x="267" y="695"/>
                  </a:lnTo>
                  <a:lnTo>
                    <a:pt x="285" y="718"/>
                  </a:lnTo>
                  <a:lnTo>
                    <a:pt x="297" y="737"/>
                  </a:lnTo>
                  <a:lnTo>
                    <a:pt x="307" y="755"/>
                  </a:lnTo>
                  <a:lnTo>
                    <a:pt x="313" y="773"/>
                  </a:lnTo>
                  <a:lnTo>
                    <a:pt x="314" y="795"/>
                  </a:lnTo>
                  <a:lnTo>
                    <a:pt x="316" y="818"/>
                  </a:lnTo>
                  <a:lnTo>
                    <a:pt x="311" y="868"/>
                  </a:lnTo>
                  <a:lnTo>
                    <a:pt x="299" y="914"/>
                  </a:lnTo>
                  <a:lnTo>
                    <a:pt x="278" y="961"/>
                  </a:lnTo>
                  <a:lnTo>
                    <a:pt x="251" y="1002"/>
                  </a:lnTo>
                  <a:lnTo>
                    <a:pt x="220" y="1036"/>
                  </a:lnTo>
                  <a:lnTo>
                    <a:pt x="183" y="1062"/>
                  </a:lnTo>
                  <a:lnTo>
                    <a:pt x="145" y="1080"/>
                  </a:lnTo>
                  <a:lnTo>
                    <a:pt x="107" y="1087"/>
                  </a:lnTo>
                  <a:lnTo>
                    <a:pt x="75" y="1082"/>
                  </a:lnTo>
                  <a:lnTo>
                    <a:pt x="51" y="1073"/>
                  </a:lnTo>
                  <a:lnTo>
                    <a:pt x="31" y="1057"/>
                  </a:lnTo>
                  <a:lnTo>
                    <a:pt x="18" y="1036"/>
                  </a:lnTo>
                  <a:lnTo>
                    <a:pt x="9" y="1012"/>
                  </a:lnTo>
                  <a:lnTo>
                    <a:pt x="2" y="986"/>
                  </a:lnTo>
                  <a:lnTo>
                    <a:pt x="0" y="955"/>
                  </a:lnTo>
                  <a:lnTo>
                    <a:pt x="2" y="925"/>
                  </a:lnTo>
                  <a:lnTo>
                    <a:pt x="7" y="886"/>
                  </a:lnTo>
                  <a:lnTo>
                    <a:pt x="16" y="841"/>
                  </a:lnTo>
                  <a:lnTo>
                    <a:pt x="26" y="793"/>
                  </a:lnTo>
                  <a:lnTo>
                    <a:pt x="37" y="745"/>
                  </a:lnTo>
                  <a:lnTo>
                    <a:pt x="51" y="695"/>
                  </a:lnTo>
                  <a:lnTo>
                    <a:pt x="65" y="650"/>
                  </a:lnTo>
                  <a:lnTo>
                    <a:pt x="79" y="609"/>
                  </a:lnTo>
                  <a:lnTo>
                    <a:pt x="63" y="589"/>
                  </a:lnTo>
                  <a:lnTo>
                    <a:pt x="47" y="570"/>
                  </a:lnTo>
                  <a:lnTo>
                    <a:pt x="37" y="550"/>
                  </a:lnTo>
                  <a:lnTo>
                    <a:pt x="26" y="527"/>
                  </a:lnTo>
                  <a:lnTo>
                    <a:pt x="19" y="502"/>
                  </a:lnTo>
                  <a:lnTo>
                    <a:pt x="14" y="471"/>
                  </a:lnTo>
                  <a:lnTo>
                    <a:pt x="14" y="434"/>
                  </a:lnTo>
                  <a:lnTo>
                    <a:pt x="18" y="377"/>
                  </a:lnTo>
                  <a:lnTo>
                    <a:pt x="26" y="320"/>
                  </a:lnTo>
                  <a:lnTo>
                    <a:pt x="42" y="262"/>
                  </a:lnTo>
                  <a:lnTo>
                    <a:pt x="63" y="211"/>
                  </a:lnTo>
                  <a:lnTo>
                    <a:pt x="87" y="161"/>
                  </a:lnTo>
                  <a:lnTo>
                    <a:pt x="114" y="116"/>
                  </a:lnTo>
                  <a:lnTo>
                    <a:pt x="145" y="77"/>
                  </a:lnTo>
                  <a:lnTo>
                    <a:pt x="176" y="45"/>
                  </a:lnTo>
                  <a:lnTo>
                    <a:pt x="210" y="20"/>
                  </a:lnTo>
                  <a:lnTo>
                    <a:pt x="241" y="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6884" y="2805"/>
              <a:ext cx="499" cy="764"/>
            </a:xfrm>
            <a:custGeom>
              <a:avLst/>
              <a:gdLst/>
              <a:ahLst/>
              <a:cxnLst>
                <a:cxn ang="0">
                  <a:pos x="281" y="4"/>
                </a:cxn>
                <a:cxn ang="0">
                  <a:pos x="368" y="27"/>
                </a:cxn>
                <a:cxn ang="0">
                  <a:pos x="437" y="73"/>
                </a:cxn>
                <a:cxn ang="0">
                  <a:pos x="484" y="141"/>
                </a:cxn>
                <a:cxn ang="0">
                  <a:pos x="499" y="225"/>
                </a:cxn>
                <a:cxn ang="0">
                  <a:pos x="485" y="300"/>
                </a:cxn>
                <a:cxn ang="0">
                  <a:pos x="449" y="364"/>
                </a:cxn>
                <a:cxn ang="0">
                  <a:pos x="398" y="422"/>
                </a:cxn>
                <a:cxn ang="0">
                  <a:pos x="337" y="473"/>
                </a:cxn>
                <a:cxn ang="0">
                  <a:pos x="295" y="507"/>
                </a:cxn>
                <a:cxn ang="0">
                  <a:pos x="255" y="541"/>
                </a:cxn>
                <a:cxn ang="0">
                  <a:pos x="208" y="580"/>
                </a:cxn>
                <a:cxn ang="0">
                  <a:pos x="148" y="634"/>
                </a:cxn>
                <a:cxn ang="0">
                  <a:pos x="320" y="668"/>
                </a:cxn>
                <a:cxn ang="0">
                  <a:pos x="348" y="668"/>
                </a:cxn>
                <a:cxn ang="0">
                  <a:pos x="388" y="666"/>
                </a:cxn>
                <a:cxn ang="0">
                  <a:pos x="424" y="663"/>
                </a:cxn>
                <a:cxn ang="0">
                  <a:pos x="440" y="647"/>
                </a:cxn>
                <a:cxn ang="0">
                  <a:pos x="452" y="600"/>
                </a:cxn>
                <a:cxn ang="0">
                  <a:pos x="459" y="555"/>
                </a:cxn>
                <a:cxn ang="0">
                  <a:pos x="499" y="555"/>
                </a:cxn>
                <a:cxn ang="0">
                  <a:pos x="0" y="764"/>
                </a:cxn>
                <a:cxn ang="0">
                  <a:pos x="2" y="734"/>
                </a:cxn>
                <a:cxn ang="0">
                  <a:pos x="12" y="718"/>
                </a:cxn>
                <a:cxn ang="0">
                  <a:pos x="300" y="425"/>
                </a:cxn>
                <a:cxn ang="0">
                  <a:pos x="341" y="373"/>
                </a:cxn>
                <a:cxn ang="0">
                  <a:pos x="375" y="305"/>
                </a:cxn>
                <a:cxn ang="0">
                  <a:pos x="389" y="225"/>
                </a:cxn>
                <a:cxn ang="0">
                  <a:pos x="379" y="157"/>
                </a:cxn>
                <a:cxn ang="0">
                  <a:pos x="346" y="98"/>
                </a:cxn>
                <a:cxn ang="0">
                  <a:pos x="292" y="57"/>
                </a:cxn>
                <a:cxn ang="0">
                  <a:pos x="217" y="41"/>
                </a:cxn>
                <a:cxn ang="0">
                  <a:pos x="168" y="48"/>
                </a:cxn>
                <a:cxn ang="0">
                  <a:pos x="117" y="72"/>
                </a:cxn>
                <a:cxn ang="0">
                  <a:pos x="72" y="116"/>
                </a:cxn>
                <a:cxn ang="0">
                  <a:pos x="77" y="150"/>
                </a:cxn>
                <a:cxn ang="0">
                  <a:pos x="105" y="166"/>
                </a:cxn>
                <a:cxn ang="0">
                  <a:pos x="117" y="188"/>
                </a:cxn>
                <a:cxn ang="0">
                  <a:pos x="119" y="209"/>
                </a:cxn>
                <a:cxn ang="0">
                  <a:pos x="107" y="248"/>
                </a:cxn>
                <a:cxn ang="0">
                  <a:pos x="77" y="268"/>
                </a:cxn>
                <a:cxn ang="0">
                  <a:pos x="52" y="270"/>
                </a:cxn>
                <a:cxn ang="0">
                  <a:pos x="32" y="264"/>
                </a:cxn>
                <a:cxn ang="0">
                  <a:pos x="11" y="245"/>
                </a:cxn>
                <a:cxn ang="0">
                  <a:pos x="0" y="207"/>
                </a:cxn>
                <a:cxn ang="0">
                  <a:pos x="16" y="129"/>
                </a:cxn>
                <a:cxn ang="0">
                  <a:pos x="65" y="63"/>
                </a:cxn>
                <a:cxn ang="0">
                  <a:pos x="140" y="16"/>
                </a:cxn>
                <a:cxn ang="0">
                  <a:pos x="234" y="0"/>
                </a:cxn>
              </a:cxnLst>
              <a:rect l="0" t="0" r="r" b="b"/>
              <a:pathLst>
                <a:path w="499" h="764">
                  <a:moveTo>
                    <a:pt x="234" y="0"/>
                  </a:moveTo>
                  <a:lnTo>
                    <a:pt x="281" y="4"/>
                  </a:lnTo>
                  <a:lnTo>
                    <a:pt x="327" y="13"/>
                  </a:lnTo>
                  <a:lnTo>
                    <a:pt x="368" y="27"/>
                  </a:lnTo>
                  <a:lnTo>
                    <a:pt x="405" y="48"/>
                  </a:lnTo>
                  <a:lnTo>
                    <a:pt x="437" y="73"/>
                  </a:lnTo>
                  <a:lnTo>
                    <a:pt x="463" y="105"/>
                  </a:lnTo>
                  <a:lnTo>
                    <a:pt x="484" y="141"/>
                  </a:lnTo>
                  <a:lnTo>
                    <a:pt x="496" y="180"/>
                  </a:lnTo>
                  <a:lnTo>
                    <a:pt x="499" y="225"/>
                  </a:lnTo>
                  <a:lnTo>
                    <a:pt x="496" y="264"/>
                  </a:lnTo>
                  <a:lnTo>
                    <a:pt x="485" y="300"/>
                  </a:lnTo>
                  <a:lnTo>
                    <a:pt x="470" y="334"/>
                  </a:lnTo>
                  <a:lnTo>
                    <a:pt x="449" y="364"/>
                  </a:lnTo>
                  <a:lnTo>
                    <a:pt x="424" y="395"/>
                  </a:lnTo>
                  <a:lnTo>
                    <a:pt x="398" y="422"/>
                  </a:lnTo>
                  <a:lnTo>
                    <a:pt x="368" y="448"/>
                  </a:lnTo>
                  <a:lnTo>
                    <a:pt x="337" y="473"/>
                  </a:lnTo>
                  <a:lnTo>
                    <a:pt x="316" y="489"/>
                  </a:lnTo>
                  <a:lnTo>
                    <a:pt x="295" y="507"/>
                  </a:lnTo>
                  <a:lnTo>
                    <a:pt x="274" y="523"/>
                  </a:lnTo>
                  <a:lnTo>
                    <a:pt x="255" y="541"/>
                  </a:lnTo>
                  <a:lnTo>
                    <a:pt x="232" y="559"/>
                  </a:lnTo>
                  <a:lnTo>
                    <a:pt x="208" y="580"/>
                  </a:lnTo>
                  <a:lnTo>
                    <a:pt x="180" y="605"/>
                  </a:lnTo>
                  <a:lnTo>
                    <a:pt x="148" y="634"/>
                  </a:lnTo>
                  <a:lnTo>
                    <a:pt x="112" y="668"/>
                  </a:lnTo>
                  <a:lnTo>
                    <a:pt x="320" y="668"/>
                  </a:lnTo>
                  <a:lnTo>
                    <a:pt x="330" y="668"/>
                  </a:lnTo>
                  <a:lnTo>
                    <a:pt x="348" y="668"/>
                  </a:lnTo>
                  <a:lnTo>
                    <a:pt x="367" y="666"/>
                  </a:lnTo>
                  <a:lnTo>
                    <a:pt x="388" y="666"/>
                  </a:lnTo>
                  <a:lnTo>
                    <a:pt x="409" y="664"/>
                  </a:lnTo>
                  <a:lnTo>
                    <a:pt x="424" y="663"/>
                  </a:lnTo>
                  <a:lnTo>
                    <a:pt x="433" y="659"/>
                  </a:lnTo>
                  <a:lnTo>
                    <a:pt x="440" y="647"/>
                  </a:lnTo>
                  <a:lnTo>
                    <a:pt x="447" y="625"/>
                  </a:lnTo>
                  <a:lnTo>
                    <a:pt x="452" y="600"/>
                  </a:lnTo>
                  <a:lnTo>
                    <a:pt x="458" y="575"/>
                  </a:lnTo>
                  <a:lnTo>
                    <a:pt x="459" y="555"/>
                  </a:lnTo>
                  <a:lnTo>
                    <a:pt x="499" y="555"/>
                  </a:lnTo>
                  <a:lnTo>
                    <a:pt x="499" y="555"/>
                  </a:lnTo>
                  <a:lnTo>
                    <a:pt x="465" y="764"/>
                  </a:lnTo>
                  <a:lnTo>
                    <a:pt x="0" y="764"/>
                  </a:lnTo>
                  <a:lnTo>
                    <a:pt x="0" y="745"/>
                  </a:lnTo>
                  <a:lnTo>
                    <a:pt x="2" y="734"/>
                  </a:lnTo>
                  <a:lnTo>
                    <a:pt x="5" y="727"/>
                  </a:lnTo>
                  <a:lnTo>
                    <a:pt x="12" y="718"/>
                  </a:lnTo>
                  <a:lnTo>
                    <a:pt x="283" y="445"/>
                  </a:lnTo>
                  <a:lnTo>
                    <a:pt x="300" y="425"/>
                  </a:lnTo>
                  <a:lnTo>
                    <a:pt x="320" y="400"/>
                  </a:lnTo>
                  <a:lnTo>
                    <a:pt x="341" y="373"/>
                  </a:lnTo>
                  <a:lnTo>
                    <a:pt x="360" y="341"/>
                  </a:lnTo>
                  <a:lnTo>
                    <a:pt x="375" y="305"/>
                  </a:lnTo>
                  <a:lnTo>
                    <a:pt x="386" y="266"/>
                  </a:lnTo>
                  <a:lnTo>
                    <a:pt x="389" y="225"/>
                  </a:lnTo>
                  <a:lnTo>
                    <a:pt x="388" y="191"/>
                  </a:lnTo>
                  <a:lnTo>
                    <a:pt x="379" y="157"/>
                  </a:lnTo>
                  <a:lnTo>
                    <a:pt x="365" y="127"/>
                  </a:lnTo>
                  <a:lnTo>
                    <a:pt x="346" y="98"/>
                  </a:lnTo>
                  <a:lnTo>
                    <a:pt x="321" y="75"/>
                  </a:lnTo>
                  <a:lnTo>
                    <a:pt x="292" y="57"/>
                  </a:lnTo>
                  <a:lnTo>
                    <a:pt x="257" y="45"/>
                  </a:lnTo>
                  <a:lnTo>
                    <a:pt x="217" y="41"/>
                  </a:lnTo>
                  <a:lnTo>
                    <a:pt x="194" y="43"/>
                  </a:lnTo>
                  <a:lnTo>
                    <a:pt x="168" y="48"/>
                  </a:lnTo>
                  <a:lnTo>
                    <a:pt x="142" y="57"/>
                  </a:lnTo>
                  <a:lnTo>
                    <a:pt x="117" y="72"/>
                  </a:lnTo>
                  <a:lnTo>
                    <a:pt x="93" y="91"/>
                  </a:lnTo>
                  <a:lnTo>
                    <a:pt x="72" y="116"/>
                  </a:lnTo>
                  <a:lnTo>
                    <a:pt x="54" y="148"/>
                  </a:lnTo>
                  <a:lnTo>
                    <a:pt x="77" y="150"/>
                  </a:lnTo>
                  <a:lnTo>
                    <a:pt x="93" y="157"/>
                  </a:lnTo>
                  <a:lnTo>
                    <a:pt x="105" y="166"/>
                  </a:lnTo>
                  <a:lnTo>
                    <a:pt x="112" y="177"/>
                  </a:lnTo>
                  <a:lnTo>
                    <a:pt x="117" y="188"/>
                  </a:lnTo>
                  <a:lnTo>
                    <a:pt x="119" y="200"/>
                  </a:lnTo>
                  <a:lnTo>
                    <a:pt x="119" y="209"/>
                  </a:lnTo>
                  <a:lnTo>
                    <a:pt x="115" y="232"/>
                  </a:lnTo>
                  <a:lnTo>
                    <a:pt x="107" y="248"/>
                  </a:lnTo>
                  <a:lnTo>
                    <a:pt x="93" y="261"/>
                  </a:lnTo>
                  <a:lnTo>
                    <a:pt x="77" y="268"/>
                  </a:lnTo>
                  <a:lnTo>
                    <a:pt x="59" y="272"/>
                  </a:lnTo>
                  <a:lnTo>
                    <a:pt x="52" y="270"/>
                  </a:lnTo>
                  <a:lnTo>
                    <a:pt x="44" y="268"/>
                  </a:lnTo>
                  <a:lnTo>
                    <a:pt x="32" y="264"/>
                  </a:lnTo>
                  <a:lnTo>
                    <a:pt x="19" y="257"/>
                  </a:lnTo>
                  <a:lnTo>
                    <a:pt x="11" y="245"/>
                  </a:lnTo>
                  <a:lnTo>
                    <a:pt x="2" y="229"/>
                  </a:lnTo>
                  <a:lnTo>
                    <a:pt x="0" y="207"/>
                  </a:lnTo>
                  <a:lnTo>
                    <a:pt x="4" y="168"/>
                  </a:lnTo>
                  <a:lnTo>
                    <a:pt x="16" y="129"/>
                  </a:lnTo>
                  <a:lnTo>
                    <a:pt x="37" y="95"/>
                  </a:lnTo>
                  <a:lnTo>
                    <a:pt x="65" y="63"/>
                  </a:lnTo>
                  <a:lnTo>
                    <a:pt x="100" y="38"/>
                  </a:lnTo>
                  <a:lnTo>
                    <a:pt x="140" y="16"/>
                  </a:lnTo>
                  <a:lnTo>
                    <a:pt x="185" y="4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7680" y="3162"/>
              <a:ext cx="185" cy="488"/>
            </a:xfrm>
            <a:custGeom>
              <a:avLst/>
              <a:gdLst/>
              <a:ahLst/>
              <a:cxnLst>
                <a:cxn ang="0">
                  <a:pos x="110" y="4"/>
                </a:cxn>
                <a:cxn ang="0">
                  <a:pos x="150" y="34"/>
                </a:cxn>
                <a:cxn ang="0">
                  <a:pos x="177" y="90"/>
                </a:cxn>
                <a:cxn ang="0">
                  <a:pos x="185" y="170"/>
                </a:cxn>
                <a:cxn ang="0">
                  <a:pos x="182" y="225"/>
                </a:cxn>
                <a:cxn ang="0">
                  <a:pos x="157" y="323"/>
                </a:cxn>
                <a:cxn ang="0">
                  <a:pos x="121" y="400"/>
                </a:cxn>
                <a:cxn ang="0">
                  <a:pos x="81" y="454"/>
                </a:cxn>
                <a:cxn ang="0">
                  <a:pos x="49" y="482"/>
                </a:cxn>
                <a:cxn ang="0">
                  <a:pos x="37" y="486"/>
                </a:cxn>
                <a:cxn ang="0">
                  <a:pos x="28" y="479"/>
                </a:cxn>
                <a:cxn ang="0">
                  <a:pos x="26" y="468"/>
                </a:cxn>
                <a:cxn ang="0">
                  <a:pos x="26" y="465"/>
                </a:cxn>
                <a:cxn ang="0">
                  <a:pos x="28" y="461"/>
                </a:cxn>
                <a:cxn ang="0">
                  <a:pos x="33" y="454"/>
                </a:cxn>
                <a:cxn ang="0">
                  <a:pos x="44" y="443"/>
                </a:cxn>
                <a:cxn ang="0">
                  <a:pos x="95" y="375"/>
                </a:cxn>
                <a:cxn ang="0">
                  <a:pos x="135" y="282"/>
                </a:cxn>
                <a:cxn ang="0">
                  <a:pos x="150" y="170"/>
                </a:cxn>
                <a:cxn ang="0">
                  <a:pos x="150" y="156"/>
                </a:cxn>
                <a:cxn ang="0">
                  <a:pos x="150" y="148"/>
                </a:cxn>
                <a:cxn ang="0">
                  <a:pos x="149" y="147"/>
                </a:cxn>
                <a:cxn ang="0">
                  <a:pos x="147" y="147"/>
                </a:cxn>
                <a:cxn ang="0">
                  <a:pos x="145" y="148"/>
                </a:cxn>
                <a:cxn ang="0">
                  <a:pos x="142" y="152"/>
                </a:cxn>
                <a:cxn ang="0">
                  <a:pos x="103" y="170"/>
                </a:cxn>
                <a:cxn ang="0">
                  <a:pos x="60" y="168"/>
                </a:cxn>
                <a:cxn ang="0">
                  <a:pos x="23" y="145"/>
                </a:cxn>
                <a:cxn ang="0">
                  <a:pos x="4" y="107"/>
                </a:cxn>
                <a:cxn ang="0">
                  <a:pos x="4" y="65"/>
                </a:cxn>
                <a:cxn ang="0">
                  <a:pos x="23" y="27"/>
                </a:cxn>
                <a:cxn ang="0">
                  <a:pos x="60" y="4"/>
                </a:cxn>
              </a:cxnLst>
              <a:rect l="0" t="0" r="r" b="b"/>
              <a:pathLst>
                <a:path w="185" h="488">
                  <a:moveTo>
                    <a:pt x="86" y="0"/>
                  </a:moveTo>
                  <a:lnTo>
                    <a:pt x="110" y="4"/>
                  </a:lnTo>
                  <a:lnTo>
                    <a:pt x="131" y="16"/>
                  </a:lnTo>
                  <a:lnTo>
                    <a:pt x="150" y="34"/>
                  </a:lnTo>
                  <a:lnTo>
                    <a:pt x="166" y="57"/>
                  </a:lnTo>
                  <a:lnTo>
                    <a:pt x="177" y="90"/>
                  </a:lnTo>
                  <a:lnTo>
                    <a:pt x="184" y="127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2" y="225"/>
                  </a:lnTo>
                  <a:lnTo>
                    <a:pt x="173" y="277"/>
                  </a:lnTo>
                  <a:lnTo>
                    <a:pt x="157" y="323"/>
                  </a:lnTo>
                  <a:lnTo>
                    <a:pt x="140" y="365"/>
                  </a:lnTo>
                  <a:lnTo>
                    <a:pt x="121" y="400"/>
                  </a:lnTo>
                  <a:lnTo>
                    <a:pt x="100" y="431"/>
                  </a:lnTo>
                  <a:lnTo>
                    <a:pt x="81" y="454"/>
                  </a:lnTo>
                  <a:lnTo>
                    <a:pt x="63" y="472"/>
                  </a:lnTo>
                  <a:lnTo>
                    <a:pt x="49" y="482"/>
                  </a:lnTo>
                  <a:lnTo>
                    <a:pt x="40" y="488"/>
                  </a:lnTo>
                  <a:lnTo>
                    <a:pt x="37" y="486"/>
                  </a:lnTo>
                  <a:lnTo>
                    <a:pt x="32" y="484"/>
                  </a:lnTo>
                  <a:lnTo>
                    <a:pt x="28" y="479"/>
                  </a:lnTo>
                  <a:lnTo>
                    <a:pt x="26" y="475"/>
                  </a:lnTo>
                  <a:lnTo>
                    <a:pt x="26" y="468"/>
                  </a:lnTo>
                  <a:lnTo>
                    <a:pt x="26" y="466"/>
                  </a:lnTo>
                  <a:lnTo>
                    <a:pt x="26" y="465"/>
                  </a:lnTo>
                  <a:lnTo>
                    <a:pt x="26" y="463"/>
                  </a:lnTo>
                  <a:lnTo>
                    <a:pt x="28" y="461"/>
                  </a:lnTo>
                  <a:lnTo>
                    <a:pt x="30" y="457"/>
                  </a:lnTo>
                  <a:lnTo>
                    <a:pt x="33" y="454"/>
                  </a:lnTo>
                  <a:lnTo>
                    <a:pt x="37" y="450"/>
                  </a:lnTo>
                  <a:lnTo>
                    <a:pt x="44" y="443"/>
                  </a:lnTo>
                  <a:lnTo>
                    <a:pt x="70" y="413"/>
                  </a:lnTo>
                  <a:lnTo>
                    <a:pt x="95" y="375"/>
                  </a:lnTo>
                  <a:lnTo>
                    <a:pt x="117" y="331"/>
                  </a:lnTo>
                  <a:lnTo>
                    <a:pt x="135" y="282"/>
                  </a:lnTo>
                  <a:lnTo>
                    <a:pt x="147" y="229"/>
                  </a:lnTo>
                  <a:lnTo>
                    <a:pt x="150" y="170"/>
                  </a:lnTo>
                  <a:lnTo>
                    <a:pt x="150" y="161"/>
                  </a:lnTo>
                  <a:lnTo>
                    <a:pt x="150" y="156"/>
                  </a:lnTo>
                  <a:lnTo>
                    <a:pt x="150" y="150"/>
                  </a:lnTo>
                  <a:lnTo>
                    <a:pt x="150" y="148"/>
                  </a:lnTo>
                  <a:lnTo>
                    <a:pt x="150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7" y="147"/>
                  </a:lnTo>
                  <a:lnTo>
                    <a:pt x="147" y="147"/>
                  </a:lnTo>
                  <a:lnTo>
                    <a:pt x="145" y="148"/>
                  </a:lnTo>
                  <a:lnTo>
                    <a:pt x="143" y="148"/>
                  </a:lnTo>
                  <a:lnTo>
                    <a:pt x="142" y="152"/>
                  </a:lnTo>
                  <a:lnTo>
                    <a:pt x="122" y="163"/>
                  </a:lnTo>
                  <a:lnTo>
                    <a:pt x="103" y="170"/>
                  </a:lnTo>
                  <a:lnTo>
                    <a:pt x="86" y="172"/>
                  </a:lnTo>
                  <a:lnTo>
                    <a:pt x="60" y="168"/>
                  </a:lnTo>
                  <a:lnTo>
                    <a:pt x="39" y="159"/>
                  </a:lnTo>
                  <a:lnTo>
                    <a:pt x="23" y="145"/>
                  </a:lnTo>
                  <a:lnTo>
                    <a:pt x="11" y="127"/>
                  </a:lnTo>
                  <a:lnTo>
                    <a:pt x="4" y="107"/>
                  </a:lnTo>
                  <a:lnTo>
                    <a:pt x="0" y="86"/>
                  </a:lnTo>
                  <a:lnTo>
                    <a:pt x="4" y="65"/>
                  </a:lnTo>
                  <a:lnTo>
                    <a:pt x="11" y="45"/>
                  </a:lnTo>
                  <a:lnTo>
                    <a:pt x="23" y="27"/>
                  </a:lnTo>
                  <a:lnTo>
                    <a:pt x="39" y="13"/>
                  </a:lnTo>
                  <a:lnTo>
                    <a:pt x="60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 noEditPoints="1"/>
            </p:cNvSpPr>
            <p:nvPr/>
          </p:nvSpPr>
          <p:spPr bwMode="auto">
            <a:xfrm>
              <a:off x="8298" y="2189"/>
              <a:ext cx="849" cy="1163"/>
            </a:xfrm>
            <a:custGeom>
              <a:avLst/>
              <a:gdLst/>
              <a:ahLst/>
              <a:cxnLst>
                <a:cxn ang="0">
                  <a:pos x="522" y="80"/>
                </a:cxn>
                <a:cxn ang="0">
                  <a:pos x="440" y="221"/>
                </a:cxn>
                <a:cxn ang="0">
                  <a:pos x="442" y="366"/>
                </a:cxn>
                <a:cxn ang="0">
                  <a:pos x="528" y="470"/>
                </a:cxn>
                <a:cxn ang="0">
                  <a:pos x="636" y="525"/>
                </a:cxn>
                <a:cxn ang="0">
                  <a:pos x="702" y="305"/>
                </a:cxn>
                <a:cxn ang="0">
                  <a:pos x="693" y="102"/>
                </a:cxn>
                <a:cxn ang="0">
                  <a:pos x="650" y="39"/>
                </a:cxn>
                <a:cxn ang="0">
                  <a:pos x="657" y="4"/>
                </a:cxn>
                <a:cxn ang="0">
                  <a:pos x="749" y="79"/>
                </a:cxn>
                <a:cxn ang="0">
                  <a:pos x="791" y="202"/>
                </a:cxn>
                <a:cxn ang="0">
                  <a:pos x="802" y="305"/>
                </a:cxn>
                <a:cxn ang="0">
                  <a:pos x="796" y="400"/>
                </a:cxn>
                <a:cxn ang="0">
                  <a:pos x="769" y="568"/>
                </a:cxn>
                <a:cxn ang="0">
                  <a:pos x="849" y="595"/>
                </a:cxn>
                <a:cxn ang="0">
                  <a:pos x="840" y="614"/>
                </a:cxn>
                <a:cxn ang="0">
                  <a:pos x="809" y="611"/>
                </a:cxn>
                <a:cxn ang="0">
                  <a:pos x="737" y="682"/>
                </a:cxn>
                <a:cxn ang="0">
                  <a:pos x="604" y="968"/>
                </a:cxn>
                <a:cxn ang="0">
                  <a:pos x="433" y="1139"/>
                </a:cxn>
                <a:cxn ang="0">
                  <a:pos x="280" y="1159"/>
                </a:cxn>
                <a:cxn ang="0">
                  <a:pos x="171" y="1109"/>
                </a:cxn>
                <a:cxn ang="0">
                  <a:pos x="126" y="977"/>
                </a:cxn>
                <a:cxn ang="0">
                  <a:pos x="156" y="809"/>
                </a:cxn>
                <a:cxn ang="0">
                  <a:pos x="185" y="689"/>
                </a:cxn>
                <a:cxn ang="0">
                  <a:pos x="212" y="559"/>
                </a:cxn>
                <a:cxn ang="0">
                  <a:pos x="199" y="477"/>
                </a:cxn>
                <a:cxn ang="0">
                  <a:pos x="140" y="466"/>
                </a:cxn>
                <a:cxn ang="0">
                  <a:pos x="74" y="566"/>
                </a:cxn>
                <a:cxn ang="0">
                  <a:pos x="39" y="684"/>
                </a:cxn>
                <a:cxn ang="0">
                  <a:pos x="20" y="693"/>
                </a:cxn>
                <a:cxn ang="0">
                  <a:pos x="7" y="689"/>
                </a:cxn>
                <a:cxn ang="0">
                  <a:pos x="2" y="670"/>
                </a:cxn>
                <a:cxn ang="0">
                  <a:pos x="30" y="573"/>
                </a:cxn>
                <a:cxn ang="0">
                  <a:pos x="68" y="488"/>
                </a:cxn>
                <a:cxn ang="0">
                  <a:pos x="140" y="430"/>
                </a:cxn>
                <a:cxn ang="0">
                  <a:pos x="248" y="448"/>
                </a:cxn>
                <a:cxn ang="0">
                  <a:pos x="311" y="541"/>
                </a:cxn>
                <a:cxn ang="0">
                  <a:pos x="299" y="663"/>
                </a:cxn>
                <a:cxn ang="0">
                  <a:pos x="248" y="866"/>
                </a:cxn>
                <a:cxn ang="0">
                  <a:pos x="229" y="996"/>
                </a:cxn>
                <a:cxn ang="0">
                  <a:pos x="243" y="1071"/>
                </a:cxn>
                <a:cxn ang="0">
                  <a:pos x="315" y="1125"/>
                </a:cxn>
                <a:cxn ang="0">
                  <a:pos x="433" y="1084"/>
                </a:cxn>
                <a:cxn ang="0">
                  <a:pos x="515" y="964"/>
                </a:cxn>
                <a:cxn ang="0">
                  <a:pos x="589" y="791"/>
                </a:cxn>
                <a:cxn ang="0">
                  <a:pos x="617" y="557"/>
                </a:cxn>
                <a:cxn ang="0">
                  <a:pos x="477" y="479"/>
                </a:cxn>
                <a:cxn ang="0">
                  <a:pos x="393" y="341"/>
                </a:cxn>
                <a:cxn ang="0">
                  <a:pos x="414" y="177"/>
                </a:cxn>
                <a:cxn ang="0">
                  <a:pos x="515" y="39"/>
                </a:cxn>
              </a:cxnLst>
              <a:rect l="0" t="0" r="r" b="b"/>
              <a:pathLst>
                <a:path w="849" h="1163">
                  <a:moveTo>
                    <a:pt x="624" y="36"/>
                  </a:moveTo>
                  <a:lnTo>
                    <a:pt x="587" y="41"/>
                  </a:lnTo>
                  <a:lnTo>
                    <a:pt x="554" y="55"/>
                  </a:lnTo>
                  <a:lnTo>
                    <a:pt x="522" y="80"/>
                  </a:lnTo>
                  <a:lnTo>
                    <a:pt x="496" y="111"/>
                  </a:lnTo>
                  <a:lnTo>
                    <a:pt x="473" y="145"/>
                  </a:lnTo>
                  <a:lnTo>
                    <a:pt x="454" y="182"/>
                  </a:lnTo>
                  <a:lnTo>
                    <a:pt x="440" y="221"/>
                  </a:lnTo>
                  <a:lnTo>
                    <a:pt x="432" y="259"/>
                  </a:lnTo>
                  <a:lnTo>
                    <a:pt x="428" y="293"/>
                  </a:lnTo>
                  <a:lnTo>
                    <a:pt x="432" y="332"/>
                  </a:lnTo>
                  <a:lnTo>
                    <a:pt x="442" y="366"/>
                  </a:lnTo>
                  <a:lnTo>
                    <a:pt x="458" y="396"/>
                  </a:lnTo>
                  <a:lnTo>
                    <a:pt x="479" y="425"/>
                  </a:lnTo>
                  <a:lnTo>
                    <a:pt x="501" y="448"/>
                  </a:lnTo>
                  <a:lnTo>
                    <a:pt x="528" y="470"/>
                  </a:lnTo>
                  <a:lnTo>
                    <a:pt x="556" y="488"/>
                  </a:lnTo>
                  <a:lnTo>
                    <a:pt x="583" y="502"/>
                  </a:lnTo>
                  <a:lnTo>
                    <a:pt x="610" y="514"/>
                  </a:lnTo>
                  <a:lnTo>
                    <a:pt x="636" y="525"/>
                  </a:lnTo>
                  <a:lnTo>
                    <a:pt x="659" y="534"/>
                  </a:lnTo>
                  <a:lnTo>
                    <a:pt x="676" y="461"/>
                  </a:lnTo>
                  <a:lnTo>
                    <a:pt x="692" y="384"/>
                  </a:lnTo>
                  <a:lnTo>
                    <a:pt x="702" y="305"/>
                  </a:lnTo>
                  <a:lnTo>
                    <a:pt x="706" y="227"/>
                  </a:lnTo>
                  <a:lnTo>
                    <a:pt x="704" y="177"/>
                  </a:lnTo>
                  <a:lnTo>
                    <a:pt x="700" y="134"/>
                  </a:lnTo>
                  <a:lnTo>
                    <a:pt x="693" y="102"/>
                  </a:lnTo>
                  <a:lnTo>
                    <a:pt x="685" y="77"/>
                  </a:lnTo>
                  <a:lnTo>
                    <a:pt x="674" y="59"/>
                  </a:lnTo>
                  <a:lnTo>
                    <a:pt x="664" y="48"/>
                  </a:lnTo>
                  <a:lnTo>
                    <a:pt x="650" y="39"/>
                  </a:lnTo>
                  <a:lnTo>
                    <a:pt x="638" y="36"/>
                  </a:lnTo>
                  <a:lnTo>
                    <a:pt x="624" y="36"/>
                  </a:lnTo>
                  <a:close/>
                  <a:moveTo>
                    <a:pt x="624" y="0"/>
                  </a:moveTo>
                  <a:lnTo>
                    <a:pt x="657" y="4"/>
                  </a:lnTo>
                  <a:lnTo>
                    <a:pt x="686" y="14"/>
                  </a:lnTo>
                  <a:lnTo>
                    <a:pt x="711" y="30"/>
                  </a:lnTo>
                  <a:lnTo>
                    <a:pt x="732" y="54"/>
                  </a:lnTo>
                  <a:lnTo>
                    <a:pt x="749" y="79"/>
                  </a:lnTo>
                  <a:lnTo>
                    <a:pt x="763" y="107"/>
                  </a:lnTo>
                  <a:lnTo>
                    <a:pt x="776" y="139"/>
                  </a:lnTo>
                  <a:lnTo>
                    <a:pt x="784" y="170"/>
                  </a:lnTo>
                  <a:lnTo>
                    <a:pt x="791" y="202"/>
                  </a:lnTo>
                  <a:lnTo>
                    <a:pt x="795" y="232"/>
                  </a:lnTo>
                  <a:lnTo>
                    <a:pt x="798" y="261"/>
                  </a:lnTo>
                  <a:lnTo>
                    <a:pt x="800" y="286"/>
                  </a:lnTo>
                  <a:lnTo>
                    <a:pt x="802" y="305"/>
                  </a:lnTo>
                  <a:lnTo>
                    <a:pt x="802" y="321"/>
                  </a:lnTo>
                  <a:lnTo>
                    <a:pt x="802" y="338"/>
                  </a:lnTo>
                  <a:lnTo>
                    <a:pt x="800" y="364"/>
                  </a:lnTo>
                  <a:lnTo>
                    <a:pt x="796" y="400"/>
                  </a:lnTo>
                  <a:lnTo>
                    <a:pt x="791" y="446"/>
                  </a:lnTo>
                  <a:lnTo>
                    <a:pt x="783" y="502"/>
                  </a:lnTo>
                  <a:lnTo>
                    <a:pt x="769" y="568"/>
                  </a:lnTo>
                  <a:lnTo>
                    <a:pt x="769" y="568"/>
                  </a:lnTo>
                  <a:lnTo>
                    <a:pt x="816" y="575"/>
                  </a:lnTo>
                  <a:lnTo>
                    <a:pt x="835" y="580"/>
                  </a:lnTo>
                  <a:lnTo>
                    <a:pt x="845" y="586"/>
                  </a:lnTo>
                  <a:lnTo>
                    <a:pt x="849" y="595"/>
                  </a:lnTo>
                  <a:lnTo>
                    <a:pt x="849" y="602"/>
                  </a:lnTo>
                  <a:lnTo>
                    <a:pt x="845" y="607"/>
                  </a:lnTo>
                  <a:lnTo>
                    <a:pt x="844" y="611"/>
                  </a:lnTo>
                  <a:lnTo>
                    <a:pt x="840" y="614"/>
                  </a:lnTo>
                  <a:lnTo>
                    <a:pt x="837" y="616"/>
                  </a:lnTo>
                  <a:lnTo>
                    <a:pt x="833" y="616"/>
                  </a:lnTo>
                  <a:lnTo>
                    <a:pt x="824" y="614"/>
                  </a:lnTo>
                  <a:lnTo>
                    <a:pt x="809" y="611"/>
                  </a:lnTo>
                  <a:lnTo>
                    <a:pt x="791" y="607"/>
                  </a:lnTo>
                  <a:lnTo>
                    <a:pt x="774" y="604"/>
                  </a:lnTo>
                  <a:lnTo>
                    <a:pt x="762" y="600"/>
                  </a:lnTo>
                  <a:lnTo>
                    <a:pt x="737" y="682"/>
                  </a:lnTo>
                  <a:lnTo>
                    <a:pt x="709" y="761"/>
                  </a:lnTo>
                  <a:lnTo>
                    <a:pt x="678" y="836"/>
                  </a:lnTo>
                  <a:lnTo>
                    <a:pt x="643" y="905"/>
                  </a:lnTo>
                  <a:lnTo>
                    <a:pt x="604" y="968"/>
                  </a:lnTo>
                  <a:lnTo>
                    <a:pt x="564" y="1023"/>
                  </a:lnTo>
                  <a:lnTo>
                    <a:pt x="522" y="1071"/>
                  </a:lnTo>
                  <a:lnTo>
                    <a:pt x="479" y="1111"/>
                  </a:lnTo>
                  <a:lnTo>
                    <a:pt x="433" y="1139"/>
                  </a:lnTo>
                  <a:lnTo>
                    <a:pt x="388" y="1157"/>
                  </a:lnTo>
                  <a:lnTo>
                    <a:pt x="341" y="1163"/>
                  </a:lnTo>
                  <a:lnTo>
                    <a:pt x="309" y="1163"/>
                  </a:lnTo>
                  <a:lnTo>
                    <a:pt x="280" y="1159"/>
                  </a:lnTo>
                  <a:lnTo>
                    <a:pt x="250" y="1152"/>
                  </a:lnTo>
                  <a:lnTo>
                    <a:pt x="220" y="1141"/>
                  </a:lnTo>
                  <a:lnTo>
                    <a:pt x="196" y="1127"/>
                  </a:lnTo>
                  <a:lnTo>
                    <a:pt x="171" y="1109"/>
                  </a:lnTo>
                  <a:lnTo>
                    <a:pt x="154" y="1084"/>
                  </a:lnTo>
                  <a:lnTo>
                    <a:pt x="138" y="1055"/>
                  </a:lnTo>
                  <a:lnTo>
                    <a:pt x="130" y="1020"/>
                  </a:lnTo>
                  <a:lnTo>
                    <a:pt x="126" y="977"/>
                  </a:lnTo>
                  <a:lnTo>
                    <a:pt x="130" y="930"/>
                  </a:lnTo>
                  <a:lnTo>
                    <a:pt x="137" y="886"/>
                  </a:lnTo>
                  <a:lnTo>
                    <a:pt x="149" y="838"/>
                  </a:lnTo>
                  <a:lnTo>
                    <a:pt x="156" y="809"/>
                  </a:lnTo>
                  <a:lnTo>
                    <a:pt x="164" y="777"/>
                  </a:lnTo>
                  <a:lnTo>
                    <a:pt x="171" y="746"/>
                  </a:lnTo>
                  <a:lnTo>
                    <a:pt x="178" y="721"/>
                  </a:lnTo>
                  <a:lnTo>
                    <a:pt x="185" y="689"/>
                  </a:lnTo>
                  <a:lnTo>
                    <a:pt x="192" y="655"/>
                  </a:lnTo>
                  <a:lnTo>
                    <a:pt x="201" y="620"/>
                  </a:lnTo>
                  <a:lnTo>
                    <a:pt x="208" y="588"/>
                  </a:lnTo>
                  <a:lnTo>
                    <a:pt x="212" y="559"/>
                  </a:lnTo>
                  <a:lnTo>
                    <a:pt x="213" y="536"/>
                  </a:lnTo>
                  <a:lnTo>
                    <a:pt x="212" y="509"/>
                  </a:lnTo>
                  <a:lnTo>
                    <a:pt x="206" y="489"/>
                  </a:lnTo>
                  <a:lnTo>
                    <a:pt x="199" y="477"/>
                  </a:lnTo>
                  <a:lnTo>
                    <a:pt x="189" y="468"/>
                  </a:lnTo>
                  <a:lnTo>
                    <a:pt x="177" y="464"/>
                  </a:lnTo>
                  <a:lnTo>
                    <a:pt x="164" y="463"/>
                  </a:lnTo>
                  <a:lnTo>
                    <a:pt x="140" y="466"/>
                  </a:lnTo>
                  <a:lnTo>
                    <a:pt x="121" y="480"/>
                  </a:lnTo>
                  <a:lnTo>
                    <a:pt x="103" y="502"/>
                  </a:lnTo>
                  <a:lnTo>
                    <a:pt x="88" y="530"/>
                  </a:lnTo>
                  <a:lnTo>
                    <a:pt x="74" y="566"/>
                  </a:lnTo>
                  <a:lnTo>
                    <a:pt x="61" y="609"/>
                  </a:lnTo>
                  <a:lnTo>
                    <a:pt x="49" y="657"/>
                  </a:lnTo>
                  <a:lnTo>
                    <a:pt x="44" y="675"/>
                  </a:lnTo>
                  <a:lnTo>
                    <a:pt x="39" y="684"/>
                  </a:lnTo>
                  <a:lnTo>
                    <a:pt x="33" y="691"/>
                  </a:lnTo>
                  <a:lnTo>
                    <a:pt x="28" y="693"/>
                  </a:lnTo>
                  <a:lnTo>
                    <a:pt x="21" y="693"/>
                  </a:lnTo>
                  <a:lnTo>
                    <a:pt x="20" y="693"/>
                  </a:lnTo>
                  <a:lnTo>
                    <a:pt x="16" y="693"/>
                  </a:lnTo>
                  <a:lnTo>
                    <a:pt x="14" y="691"/>
                  </a:lnTo>
                  <a:lnTo>
                    <a:pt x="11" y="691"/>
                  </a:lnTo>
                  <a:lnTo>
                    <a:pt x="7" y="689"/>
                  </a:lnTo>
                  <a:lnTo>
                    <a:pt x="4" y="686"/>
                  </a:lnTo>
                  <a:lnTo>
                    <a:pt x="2" y="682"/>
                  </a:lnTo>
                  <a:lnTo>
                    <a:pt x="0" y="677"/>
                  </a:lnTo>
                  <a:lnTo>
                    <a:pt x="2" y="670"/>
                  </a:lnTo>
                  <a:lnTo>
                    <a:pt x="6" y="654"/>
                  </a:lnTo>
                  <a:lnTo>
                    <a:pt x="13" y="630"/>
                  </a:lnTo>
                  <a:lnTo>
                    <a:pt x="20" y="604"/>
                  </a:lnTo>
                  <a:lnTo>
                    <a:pt x="30" y="573"/>
                  </a:lnTo>
                  <a:lnTo>
                    <a:pt x="40" y="545"/>
                  </a:lnTo>
                  <a:lnTo>
                    <a:pt x="51" y="518"/>
                  </a:lnTo>
                  <a:lnTo>
                    <a:pt x="58" y="505"/>
                  </a:lnTo>
                  <a:lnTo>
                    <a:pt x="68" y="488"/>
                  </a:lnTo>
                  <a:lnTo>
                    <a:pt x="81" y="471"/>
                  </a:lnTo>
                  <a:lnTo>
                    <a:pt x="96" y="454"/>
                  </a:lnTo>
                  <a:lnTo>
                    <a:pt x="116" y="439"/>
                  </a:lnTo>
                  <a:lnTo>
                    <a:pt x="140" y="430"/>
                  </a:lnTo>
                  <a:lnTo>
                    <a:pt x="168" y="427"/>
                  </a:lnTo>
                  <a:lnTo>
                    <a:pt x="196" y="429"/>
                  </a:lnTo>
                  <a:lnTo>
                    <a:pt x="224" y="436"/>
                  </a:lnTo>
                  <a:lnTo>
                    <a:pt x="248" y="448"/>
                  </a:lnTo>
                  <a:lnTo>
                    <a:pt x="269" y="464"/>
                  </a:lnTo>
                  <a:lnTo>
                    <a:pt x="288" y="486"/>
                  </a:lnTo>
                  <a:lnTo>
                    <a:pt x="302" y="511"/>
                  </a:lnTo>
                  <a:lnTo>
                    <a:pt x="311" y="541"/>
                  </a:lnTo>
                  <a:lnTo>
                    <a:pt x="313" y="575"/>
                  </a:lnTo>
                  <a:lnTo>
                    <a:pt x="311" y="602"/>
                  </a:lnTo>
                  <a:lnTo>
                    <a:pt x="306" y="632"/>
                  </a:lnTo>
                  <a:lnTo>
                    <a:pt x="299" y="663"/>
                  </a:lnTo>
                  <a:lnTo>
                    <a:pt x="278" y="741"/>
                  </a:lnTo>
                  <a:lnTo>
                    <a:pt x="269" y="786"/>
                  </a:lnTo>
                  <a:lnTo>
                    <a:pt x="259" y="827"/>
                  </a:lnTo>
                  <a:lnTo>
                    <a:pt x="248" y="866"/>
                  </a:lnTo>
                  <a:lnTo>
                    <a:pt x="243" y="896"/>
                  </a:lnTo>
                  <a:lnTo>
                    <a:pt x="236" y="930"/>
                  </a:lnTo>
                  <a:lnTo>
                    <a:pt x="231" y="964"/>
                  </a:lnTo>
                  <a:lnTo>
                    <a:pt x="229" y="996"/>
                  </a:lnTo>
                  <a:lnTo>
                    <a:pt x="229" y="1014"/>
                  </a:lnTo>
                  <a:lnTo>
                    <a:pt x="231" y="1032"/>
                  </a:lnTo>
                  <a:lnTo>
                    <a:pt x="236" y="1052"/>
                  </a:lnTo>
                  <a:lnTo>
                    <a:pt x="243" y="1071"/>
                  </a:lnTo>
                  <a:lnTo>
                    <a:pt x="253" y="1089"/>
                  </a:lnTo>
                  <a:lnTo>
                    <a:pt x="267" y="1104"/>
                  </a:lnTo>
                  <a:lnTo>
                    <a:pt x="288" y="1116"/>
                  </a:lnTo>
                  <a:lnTo>
                    <a:pt x="315" y="1125"/>
                  </a:lnTo>
                  <a:lnTo>
                    <a:pt x="346" y="1127"/>
                  </a:lnTo>
                  <a:lnTo>
                    <a:pt x="377" y="1121"/>
                  </a:lnTo>
                  <a:lnTo>
                    <a:pt x="405" y="1107"/>
                  </a:lnTo>
                  <a:lnTo>
                    <a:pt x="433" y="1084"/>
                  </a:lnTo>
                  <a:lnTo>
                    <a:pt x="458" y="1055"/>
                  </a:lnTo>
                  <a:lnTo>
                    <a:pt x="480" y="1025"/>
                  </a:lnTo>
                  <a:lnTo>
                    <a:pt x="500" y="995"/>
                  </a:lnTo>
                  <a:lnTo>
                    <a:pt x="515" y="964"/>
                  </a:lnTo>
                  <a:lnTo>
                    <a:pt x="528" y="939"/>
                  </a:lnTo>
                  <a:lnTo>
                    <a:pt x="536" y="920"/>
                  </a:lnTo>
                  <a:lnTo>
                    <a:pt x="564" y="855"/>
                  </a:lnTo>
                  <a:lnTo>
                    <a:pt x="589" y="791"/>
                  </a:lnTo>
                  <a:lnTo>
                    <a:pt x="611" y="725"/>
                  </a:lnTo>
                  <a:lnTo>
                    <a:pt x="631" y="652"/>
                  </a:lnTo>
                  <a:lnTo>
                    <a:pt x="652" y="570"/>
                  </a:lnTo>
                  <a:lnTo>
                    <a:pt x="617" y="557"/>
                  </a:lnTo>
                  <a:lnTo>
                    <a:pt x="580" y="541"/>
                  </a:lnTo>
                  <a:lnTo>
                    <a:pt x="545" y="523"/>
                  </a:lnTo>
                  <a:lnTo>
                    <a:pt x="510" y="502"/>
                  </a:lnTo>
                  <a:lnTo>
                    <a:pt x="477" y="479"/>
                  </a:lnTo>
                  <a:lnTo>
                    <a:pt x="449" y="450"/>
                  </a:lnTo>
                  <a:lnTo>
                    <a:pt x="425" y="418"/>
                  </a:lnTo>
                  <a:lnTo>
                    <a:pt x="405" y="382"/>
                  </a:lnTo>
                  <a:lnTo>
                    <a:pt x="393" y="341"/>
                  </a:lnTo>
                  <a:lnTo>
                    <a:pt x="388" y="296"/>
                  </a:lnTo>
                  <a:lnTo>
                    <a:pt x="391" y="257"/>
                  </a:lnTo>
                  <a:lnTo>
                    <a:pt x="400" y="218"/>
                  </a:lnTo>
                  <a:lnTo>
                    <a:pt x="414" y="177"/>
                  </a:lnTo>
                  <a:lnTo>
                    <a:pt x="433" y="138"/>
                  </a:lnTo>
                  <a:lnTo>
                    <a:pt x="458" y="100"/>
                  </a:lnTo>
                  <a:lnTo>
                    <a:pt x="486" y="68"/>
                  </a:lnTo>
                  <a:lnTo>
                    <a:pt x="515" y="39"/>
                  </a:lnTo>
                  <a:lnTo>
                    <a:pt x="549" y="18"/>
                  </a:lnTo>
                  <a:lnTo>
                    <a:pt x="585" y="4"/>
                  </a:lnTo>
                  <a:lnTo>
                    <a:pt x="6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 noEditPoints="1"/>
            </p:cNvSpPr>
            <p:nvPr/>
          </p:nvSpPr>
          <p:spPr bwMode="auto">
            <a:xfrm>
              <a:off x="9285" y="2114"/>
              <a:ext cx="370" cy="1627"/>
            </a:xfrm>
            <a:custGeom>
              <a:avLst/>
              <a:gdLst/>
              <a:ahLst/>
              <a:cxnLst>
                <a:cxn ang="0">
                  <a:pos x="370" y="814"/>
                </a:cxn>
                <a:cxn ang="0">
                  <a:pos x="370" y="814"/>
                </a:cxn>
                <a:cxn ang="0">
                  <a:pos x="26" y="4"/>
                </a:cxn>
                <a:cxn ang="0">
                  <a:pos x="59" y="29"/>
                </a:cxn>
                <a:cxn ang="0">
                  <a:pos x="112" y="79"/>
                </a:cxn>
                <a:cxn ang="0">
                  <a:pos x="173" y="154"/>
                </a:cxn>
                <a:cxn ang="0">
                  <a:pos x="236" y="250"/>
                </a:cxn>
                <a:cxn ang="0">
                  <a:pos x="304" y="400"/>
                </a:cxn>
                <a:cxn ang="0">
                  <a:pos x="351" y="582"/>
                </a:cxn>
                <a:cxn ang="0">
                  <a:pos x="368" y="745"/>
                </a:cxn>
                <a:cxn ang="0">
                  <a:pos x="368" y="886"/>
                </a:cxn>
                <a:cxn ang="0">
                  <a:pos x="351" y="1045"/>
                </a:cxn>
                <a:cxn ang="0">
                  <a:pos x="305" y="1220"/>
                </a:cxn>
                <a:cxn ang="0">
                  <a:pos x="242" y="1364"/>
                </a:cxn>
                <a:cxn ang="0">
                  <a:pos x="185" y="1457"/>
                </a:cxn>
                <a:cxn ang="0">
                  <a:pos x="127" y="1530"/>
                </a:cxn>
                <a:cxn ang="0">
                  <a:pos x="77" y="1584"/>
                </a:cxn>
                <a:cxn ang="0">
                  <a:pos x="36" y="1616"/>
                </a:cxn>
                <a:cxn ang="0">
                  <a:pos x="17" y="1627"/>
                </a:cxn>
                <a:cxn ang="0">
                  <a:pos x="7" y="1623"/>
                </a:cxn>
                <a:cxn ang="0">
                  <a:pos x="2" y="1616"/>
                </a:cxn>
                <a:cxn ang="0">
                  <a:pos x="0" y="1609"/>
                </a:cxn>
                <a:cxn ang="0">
                  <a:pos x="2" y="1605"/>
                </a:cxn>
                <a:cxn ang="0">
                  <a:pos x="5" y="1598"/>
                </a:cxn>
                <a:cxn ang="0">
                  <a:pos x="16" y="1589"/>
                </a:cxn>
                <a:cxn ang="0">
                  <a:pos x="78" y="1520"/>
                </a:cxn>
                <a:cxn ang="0">
                  <a:pos x="164" y="1380"/>
                </a:cxn>
                <a:cxn ang="0">
                  <a:pos x="223" y="1227"/>
                </a:cxn>
                <a:cxn ang="0">
                  <a:pos x="260" y="1064"/>
                </a:cxn>
                <a:cxn ang="0">
                  <a:pos x="276" y="896"/>
                </a:cxn>
                <a:cxn ang="0">
                  <a:pos x="274" y="704"/>
                </a:cxn>
                <a:cxn ang="0">
                  <a:pos x="248" y="502"/>
                </a:cxn>
                <a:cxn ang="0">
                  <a:pos x="199" y="325"/>
                </a:cxn>
                <a:cxn ang="0">
                  <a:pos x="126" y="175"/>
                </a:cxn>
                <a:cxn ang="0">
                  <a:pos x="29" y="54"/>
                </a:cxn>
                <a:cxn ang="0">
                  <a:pos x="7" y="30"/>
                </a:cxn>
                <a:cxn ang="0">
                  <a:pos x="0" y="20"/>
                </a:cxn>
                <a:cxn ang="0">
                  <a:pos x="2" y="13"/>
                </a:cxn>
                <a:cxn ang="0">
                  <a:pos x="7" y="4"/>
                </a:cxn>
                <a:cxn ang="0">
                  <a:pos x="17" y="0"/>
                </a:cxn>
              </a:cxnLst>
              <a:rect l="0" t="0" r="r" b="b"/>
              <a:pathLst>
                <a:path w="370" h="1627">
                  <a:moveTo>
                    <a:pt x="370" y="814"/>
                  </a:moveTo>
                  <a:lnTo>
                    <a:pt x="370" y="814"/>
                  </a:lnTo>
                  <a:lnTo>
                    <a:pt x="370" y="814"/>
                  </a:lnTo>
                  <a:lnTo>
                    <a:pt x="370" y="814"/>
                  </a:lnTo>
                  <a:close/>
                  <a:moveTo>
                    <a:pt x="17" y="0"/>
                  </a:moveTo>
                  <a:lnTo>
                    <a:pt x="26" y="4"/>
                  </a:lnTo>
                  <a:lnTo>
                    <a:pt x="40" y="13"/>
                  </a:lnTo>
                  <a:lnTo>
                    <a:pt x="59" y="29"/>
                  </a:lnTo>
                  <a:lnTo>
                    <a:pt x="84" y="50"/>
                  </a:lnTo>
                  <a:lnTo>
                    <a:pt x="112" y="79"/>
                  </a:lnTo>
                  <a:lnTo>
                    <a:pt x="141" y="113"/>
                  </a:lnTo>
                  <a:lnTo>
                    <a:pt x="173" y="154"/>
                  </a:lnTo>
                  <a:lnTo>
                    <a:pt x="204" y="198"/>
                  </a:lnTo>
                  <a:lnTo>
                    <a:pt x="236" y="250"/>
                  </a:lnTo>
                  <a:lnTo>
                    <a:pt x="265" y="307"/>
                  </a:lnTo>
                  <a:lnTo>
                    <a:pt x="304" y="400"/>
                  </a:lnTo>
                  <a:lnTo>
                    <a:pt x="332" y="491"/>
                  </a:lnTo>
                  <a:lnTo>
                    <a:pt x="351" y="582"/>
                  </a:lnTo>
                  <a:lnTo>
                    <a:pt x="363" y="666"/>
                  </a:lnTo>
                  <a:lnTo>
                    <a:pt x="368" y="745"/>
                  </a:lnTo>
                  <a:lnTo>
                    <a:pt x="370" y="814"/>
                  </a:lnTo>
                  <a:lnTo>
                    <a:pt x="368" y="886"/>
                  </a:lnTo>
                  <a:lnTo>
                    <a:pt x="361" y="963"/>
                  </a:lnTo>
                  <a:lnTo>
                    <a:pt x="351" y="1045"/>
                  </a:lnTo>
                  <a:lnTo>
                    <a:pt x="332" y="1132"/>
                  </a:lnTo>
                  <a:lnTo>
                    <a:pt x="305" y="1220"/>
                  </a:lnTo>
                  <a:lnTo>
                    <a:pt x="270" y="1309"/>
                  </a:lnTo>
                  <a:lnTo>
                    <a:pt x="242" y="1364"/>
                  </a:lnTo>
                  <a:lnTo>
                    <a:pt x="215" y="1413"/>
                  </a:lnTo>
                  <a:lnTo>
                    <a:pt x="185" y="1457"/>
                  </a:lnTo>
                  <a:lnTo>
                    <a:pt x="155" y="1496"/>
                  </a:lnTo>
                  <a:lnTo>
                    <a:pt x="127" y="1530"/>
                  </a:lnTo>
                  <a:lnTo>
                    <a:pt x="101" y="1561"/>
                  </a:lnTo>
                  <a:lnTo>
                    <a:pt x="77" y="1584"/>
                  </a:lnTo>
                  <a:lnTo>
                    <a:pt x="54" y="1602"/>
                  </a:lnTo>
                  <a:lnTo>
                    <a:pt x="36" y="1616"/>
                  </a:lnTo>
                  <a:lnTo>
                    <a:pt x="24" y="1625"/>
                  </a:lnTo>
                  <a:lnTo>
                    <a:pt x="17" y="1627"/>
                  </a:lnTo>
                  <a:lnTo>
                    <a:pt x="12" y="1627"/>
                  </a:lnTo>
                  <a:lnTo>
                    <a:pt x="7" y="1623"/>
                  </a:lnTo>
                  <a:lnTo>
                    <a:pt x="3" y="1620"/>
                  </a:lnTo>
                  <a:lnTo>
                    <a:pt x="2" y="1616"/>
                  </a:lnTo>
                  <a:lnTo>
                    <a:pt x="0" y="1611"/>
                  </a:lnTo>
                  <a:lnTo>
                    <a:pt x="0" y="1609"/>
                  </a:lnTo>
                  <a:lnTo>
                    <a:pt x="0" y="1607"/>
                  </a:lnTo>
                  <a:lnTo>
                    <a:pt x="2" y="1605"/>
                  </a:lnTo>
                  <a:lnTo>
                    <a:pt x="3" y="1602"/>
                  </a:lnTo>
                  <a:lnTo>
                    <a:pt x="5" y="1598"/>
                  </a:lnTo>
                  <a:lnTo>
                    <a:pt x="10" y="1595"/>
                  </a:lnTo>
                  <a:lnTo>
                    <a:pt x="16" y="1589"/>
                  </a:lnTo>
                  <a:lnTo>
                    <a:pt x="23" y="1584"/>
                  </a:lnTo>
                  <a:lnTo>
                    <a:pt x="78" y="1520"/>
                  </a:lnTo>
                  <a:lnTo>
                    <a:pt x="126" y="1452"/>
                  </a:lnTo>
                  <a:lnTo>
                    <a:pt x="164" y="1380"/>
                  </a:lnTo>
                  <a:lnTo>
                    <a:pt x="197" y="1304"/>
                  </a:lnTo>
                  <a:lnTo>
                    <a:pt x="223" y="1227"/>
                  </a:lnTo>
                  <a:lnTo>
                    <a:pt x="244" y="1146"/>
                  </a:lnTo>
                  <a:lnTo>
                    <a:pt x="260" y="1064"/>
                  </a:lnTo>
                  <a:lnTo>
                    <a:pt x="270" y="980"/>
                  </a:lnTo>
                  <a:lnTo>
                    <a:pt x="276" y="896"/>
                  </a:lnTo>
                  <a:lnTo>
                    <a:pt x="277" y="814"/>
                  </a:lnTo>
                  <a:lnTo>
                    <a:pt x="274" y="704"/>
                  </a:lnTo>
                  <a:lnTo>
                    <a:pt x="265" y="598"/>
                  </a:lnTo>
                  <a:lnTo>
                    <a:pt x="248" y="502"/>
                  </a:lnTo>
                  <a:lnTo>
                    <a:pt x="227" y="409"/>
                  </a:lnTo>
                  <a:lnTo>
                    <a:pt x="199" y="325"/>
                  </a:lnTo>
                  <a:lnTo>
                    <a:pt x="164" y="246"/>
                  </a:lnTo>
                  <a:lnTo>
                    <a:pt x="126" y="175"/>
                  </a:lnTo>
                  <a:lnTo>
                    <a:pt x="80" y="111"/>
                  </a:lnTo>
                  <a:lnTo>
                    <a:pt x="29" y="54"/>
                  </a:lnTo>
                  <a:lnTo>
                    <a:pt x="16" y="39"/>
                  </a:lnTo>
                  <a:lnTo>
                    <a:pt x="7" y="30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3" y="7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019800" y="31242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=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4800" y="18288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0" y="31242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2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4724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45E02"/>
                </a:solidFill>
              </a:rPr>
              <a:t>3</a:t>
            </a:r>
            <a:endParaRPr lang="en-US" sz="4400" dirty="0">
              <a:solidFill>
                <a:srgbClr val="345E0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57150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6600FF"/>
                </a:solidFill>
              </a:rPr>
              <a:t>4</a:t>
            </a:r>
            <a:endParaRPr lang="en-US" sz="4400" dirty="0">
              <a:solidFill>
                <a:srgbClr val="6600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8200" y="5903893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 DOES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intersect </a:t>
            </a:r>
            <a:r>
              <a:rPr lang="en-US" sz="2800" dirty="0" smtClean="0">
                <a:solidFill>
                  <a:srgbClr val="0000FF"/>
                </a:solidFill>
                <a:sym typeface="Mathematica5"/>
              </a:rPr>
              <a:t></a:t>
            </a:r>
            <a:r>
              <a:rPr lang="en-US" sz="2800" baseline="-25000" dirty="0" smtClean="0">
                <a:solidFill>
                  <a:srgbClr val="0000FF"/>
                </a:solidFill>
                <a:sym typeface="Mathematica1"/>
              </a:rPr>
              <a:t> 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4" grpId="0"/>
      <p:bldP spid="129" grpId="0"/>
      <p:bldP spid="79" grpId="0"/>
      <p:bldP spid="64" grpId="0"/>
      <p:bldP spid="65" grpId="0"/>
      <p:bldP spid="66" grpId="0"/>
      <p:bldP spid="67" grpId="0"/>
      <p:bldP spid="6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Crossing for F(</a:t>
            </a:r>
            <a:r>
              <a:rPr lang="en-US" dirty="0" smtClean="0">
                <a:sym typeface="Mathematica1"/>
              </a:rPr>
              <a:t>,)</a:t>
            </a:r>
            <a:endParaRPr lang="en-US" dirty="0"/>
          </a:p>
        </p:txBody>
      </p:sp>
      <p:cxnSp>
        <p:nvCxnSpPr>
          <p:cNvPr id="6" name="Straight Arrow Connector 5"/>
          <p:cNvCxnSpPr>
            <a:endCxn id="2" idx="2"/>
          </p:cNvCxnSpPr>
          <p:nvPr/>
        </p:nvCxnSpPr>
        <p:spPr>
          <a:xfrm flipV="1">
            <a:off x="4572000" y="1417638"/>
            <a:ext cx="0" cy="24685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895600" y="2819400"/>
            <a:ext cx="990600" cy="612470"/>
            <a:chOff x="1461" y="2683"/>
            <a:chExt cx="1805" cy="1116"/>
          </a:xfrm>
        </p:grpSpPr>
        <p:sp>
          <p:nvSpPr>
            <p:cNvPr id="6150" name="Freeform 6"/>
            <p:cNvSpPr>
              <a:spLocks noEditPoints="1"/>
            </p:cNvSpPr>
            <p:nvPr/>
          </p:nvSpPr>
          <p:spPr bwMode="auto">
            <a:xfrm>
              <a:off x="1461" y="2683"/>
              <a:ext cx="865" cy="1096"/>
            </a:xfrm>
            <a:custGeom>
              <a:avLst/>
              <a:gdLst/>
              <a:ahLst/>
              <a:cxnLst>
                <a:cxn ang="0">
                  <a:pos x="142" y="1553"/>
                </a:cxn>
                <a:cxn ang="0">
                  <a:pos x="82" y="1883"/>
                </a:cxn>
                <a:cxn ang="0">
                  <a:pos x="88" y="2021"/>
                </a:cxn>
                <a:cxn ang="0">
                  <a:pos x="160" y="2111"/>
                </a:cxn>
                <a:cxn ang="0">
                  <a:pos x="353" y="2055"/>
                </a:cxn>
                <a:cxn ang="0">
                  <a:pos x="482" y="1799"/>
                </a:cxn>
                <a:cxn ang="0">
                  <a:pos x="445" y="1614"/>
                </a:cxn>
                <a:cxn ang="0">
                  <a:pos x="573" y="6"/>
                </a:cxn>
                <a:cxn ang="0">
                  <a:pos x="574" y="62"/>
                </a:cxn>
                <a:cxn ang="0">
                  <a:pos x="468" y="100"/>
                </a:cxn>
                <a:cxn ang="0">
                  <a:pos x="282" y="336"/>
                </a:cxn>
                <a:cxn ang="0">
                  <a:pos x="178" y="678"/>
                </a:cxn>
                <a:cxn ang="0">
                  <a:pos x="177" y="873"/>
                </a:cxn>
                <a:cxn ang="0">
                  <a:pos x="297" y="912"/>
                </a:cxn>
                <a:cxn ang="0">
                  <a:pos x="621" y="466"/>
                </a:cxn>
                <a:cxn ang="0">
                  <a:pos x="943" y="230"/>
                </a:cxn>
                <a:cxn ang="0">
                  <a:pos x="1227" y="144"/>
                </a:cxn>
                <a:cxn ang="0">
                  <a:pos x="1490" y="182"/>
                </a:cxn>
                <a:cxn ang="0">
                  <a:pos x="1670" y="368"/>
                </a:cxn>
                <a:cxn ang="0">
                  <a:pos x="1731" y="635"/>
                </a:cxn>
                <a:cxn ang="0">
                  <a:pos x="1620" y="1061"/>
                </a:cxn>
                <a:cxn ang="0">
                  <a:pos x="1348" y="1390"/>
                </a:cxn>
                <a:cxn ang="0">
                  <a:pos x="1001" y="1522"/>
                </a:cxn>
                <a:cxn ang="0">
                  <a:pos x="786" y="1438"/>
                </a:cxn>
                <a:cxn ang="0">
                  <a:pos x="710" y="1242"/>
                </a:cxn>
                <a:cxn ang="0">
                  <a:pos x="729" y="1144"/>
                </a:cxn>
                <a:cxn ang="0">
                  <a:pos x="817" y="1101"/>
                </a:cxn>
                <a:cxn ang="0">
                  <a:pos x="859" y="1146"/>
                </a:cxn>
                <a:cxn ang="0">
                  <a:pos x="854" y="1188"/>
                </a:cxn>
                <a:cxn ang="0">
                  <a:pos x="793" y="1274"/>
                </a:cxn>
                <a:cxn ang="0">
                  <a:pos x="865" y="1409"/>
                </a:cxn>
                <a:cxn ang="0">
                  <a:pos x="979" y="1449"/>
                </a:cxn>
                <a:cxn ang="0">
                  <a:pos x="1143" y="1407"/>
                </a:cxn>
                <a:cxn ang="0">
                  <a:pos x="1348" y="1197"/>
                </a:cxn>
                <a:cxn ang="0">
                  <a:pos x="1471" y="904"/>
                </a:cxn>
                <a:cxn ang="0">
                  <a:pos x="1534" y="575"/>
                </a:cxn>
                <a:cxn ang="0">
                  <a:pos x="1511" y="368"/>
                </a:cxn>
                <a:cxn ang="0">
                  <a:pos x="1398" y="232"/>
                </a:cxn>
                <a:cxn ang="0">
                  <a:pos x="1204" y="220"/>
                </a:cxn>
                <a:cxn ang="0">
                  <a:pos x="949" y="306"/>
                </a:cxn>
                <a:cxn ang="0">
                  <a:pos x="648" y="540"/>
                </a:cxn>
                <a:cxn ang="0">
                  <a:pos x="347" y="984"/>
                </a:cxn>
                <a:cxn ang="0">
                  <a:pos x="332" y="1128"/>
                </a:cxn>
                <a:cxn ang="0">
                  <a:pos x="459" y="1301"/>
                </a:cxn>
                <a:cxn ang="0">
                  <a:pos x="577" y="1462"/>
                </a:cxn>
                <a:cxn ang="0">
                  <a:pos x="628" y="1595"/>
                </a:cxn>
                <a:cxn ang="0">
                  <a:pos x="584" y="1872"/>
                </a:cxn>
                <a:cxn ang="0">
                  <a:pos x="388" y="2130"/>
                </a:cxn>
                <a:cxn ang="0">
                  <a:pos x="141" y="2182"/>
                </a:cxn>
                <a:cxn ang="0">
                  <a:pos x="20" y="2058"/>
                </a:cxn>
                <a:cxn ang="0">
                  <a:pos x="5" y="1853"/>
                </a:cxn>
                <a:cxn ang="0">
                  <a:pos x="63" y="1542"/>
                </a:cxn>
                <a:cxn ang="0">
                  <a:pos x="155" y="1227"/>
                </a:cxn>
                <a:cxn ang="0">
                  <a:pos x="55" y="1073"/>
                </a:cxn>
                <a:cxn ang="0">
                  <a:pos x="28" y="806"/>
                </a:cxn>
                <a:cxn ang="0">
                  <a:pos x="136" y="396"/>
                </a:cxn>
                <a:cxn ang="0">
                  <a:pos x="347" y="94"/>
                </a:cxn>
              </a:cxnLst>
              <a:rect l="0" t="0" r="r" b="b"/>
              <a:pathLst>
                <a:path w="1731" h="2192">
                  <a:moveTo>
                    <a:pt x="211" y="1305"/>
                  </a:moveTo>
                  <a:lnTo>
                    <a:pt x="198" y="1347"/>
                  </a:lnTo>
                  <a:lnTo>
                    <a:pt x="185" y="1394"/>
                  </a:lnTo>
                  <a:lnTo>
                    <a:pt x="171" y="1444"/>
                  </a:lnTo>
                  <a:lnTo>
                    <a:pt x="156" y="1498"/>
                  </a:lnTo>
                  <a:lnTo>
                    <a:pt x="142" y="1553"/>
                  </a:lnTo>
                  <a:lnTo>
                    <a:pt x="128" y="1611"/>
                  </a:lnTo>
                  <a:lnTo>
                    <a:pt x="116" y="1668"/>
                  </a:lnTo>
                  <a:lnTo>
                    <a:pt x="104" y="1726"/>
                  </a:lnTo>
                  <a:lnTo>
                    <a:pt x="95" y="1781"/>
                  </a:lnTo>
                  <a:lnTo>
                    <a:pt x="88" y="1834"/>
                  </a:lnTo>
                  <a:lnTo>
                    <a:pt x="82" y="1883"/>
                  </a:lnTo>
                  <a:lnTo>
                    <a:pt x="81" y="1929"/>
                  </a:lnTo>
                  <a:lnTo>
                    <a:pt x="81" y="1946"/>
                  </a:lnTo>
                  <a:lnTo>
                    <a:pt x="81" y="1964"/>
                  </a:lnTo>
                  <a:lnTo>
                    <a:pt x="82" y="1982"/>
                  </a:lnTo>
                  <a:lnTo>
                    <a:pt x="84" y="2002"/>
                  </a:lnTo>
                  <a:lnTo>
                    <a:pt x="88" y="2021"/>
                  </a:lnTo>
                  <a:lnTo>
                    <a:pt x="93" y="2040"/>
                  </a:lnTo>
                  <a:lnTo>
                    <a:pt x="100" y="2058"/>
                  </a:lnTo>
                  <a:lnTo>
                    <a:pt x="111" y="2075"/>
                  </a:lnTo>
                  <a:lnTo>
                    <a:pt x="124" y="2090"/>
                  </a:lnTo>
                  <a:lnTo>
                    <a:pt x="140" y="2102"/>
                  </a:lnTo>
                  <a:lnTo>
                    <a:pt x="160" y="2111"/>
                  </a:lnTo>
                  <a:lnTo>
                    <a:pt x="183" y="2117"/>
                  </a:lnTo>
                  <a:lnTo>
                    <a:pt x="211" y="2120"/>
                  </a:lnTo>
                  <a:lnTo>
                    <a:pt x="247" y="2115"/>
                  </a:lnTo>
                  <a:lnTo>
                    <a:pt x="284" y="2103"/>
                  </a:lnTo>
                  <a:lnTo>
                    <a:pt x="319" y="2082"/>
                  </a:lnTo>
                  <a:lnTo>
                    <a:pt x="353" y="2055"/>
                  </a:lnTo>
                  <a:lnTo>
                    <a:pt x="384" y="2022"/>
                  </a:lnTo>
                  <a:lnTo>
                    <a:pt x="412" y="1984"/>
                  </a:lnTo>
                  <a:lnTo>
                    <a:pt x="437" y="1942"/>
                  </a:lnTo>
                  <a:lnTo>
                    <a:pt x="458" y="1896"/>
                  </a:lnTo>
                  <a:lnTo>
                    <a:pt x="473" y="1848"/>
                  </a:lnTo>
                  <a:lnTo>
                    <a:pt x="482" y="1799"/>
                  </a:lnTo>
                  <a:lnTo>
                    <a:pt x="486" y="1749"/>
                  </a:lnTo>
                  <a:lnTo>
                    <a:pt x="484" y="1719"/>
                  </a:lnTo>
                  <a:lnTo>
                    <a:pt x="480" y="1692"/>
                  </a:lnTo>
                  <a:lnTo>
                    <a:pt x="473" y="1667"/>
                  </a:lnTo>
                  <a:lnTo>
                    <a:pt x="461" y="1641"/>
                  </a:lnTo>
                  <a:lnTo>
                    <a:pt x="445" y="1614"/>
                  </a:lnTo>
                  <a:lnTo>
                    <a:pt x="211" y="1305"/>
                  </a:lnTo>
                  <a:close/>
                  <a:moveTo>
                    <a:pt x="546" y="0"/>
                  </a:moveTo>
                  <a:lnTo>
                    <a:pt x="551" y="0"/>
                  </a:lnTo>
                  <a:lnTo>
                    <a:pt x="558" y="2"/>
                  </a:lnTo>
                  <a:lnTo>
                    <a:pt x="566" y="3"/>
                  </a:lnTo>
                  <a:lnTo>
                    <a:pt x="573" y="6"/>
                  </a:lnTo>
                  <a:lnTo>
                    <a:pt x="580" y="11"/>
                  </a:lnTo>
                  <a:lnTo>
                    <a:pt x="583" y="20"/>
                  </a:lnTo>
                  <a:lnTo>
                    <a:pt x="586" y="32"/>
                  </a:lnTo>
                  <a:lnTo>
                    <a:pt x="584" y="45"/>
                  </a:lnTo>
                  <a:lnTo>
                    <a:pt x="580" y="54"/>
                  </a:lnTo>
                  <a:lnTo>
                    <a:pt x="574" y="62"/>
                  </a:lnTo>
                  <a:lnTo>
                    <a:pt x="567" y="65"/>
                  </a:lnTo>
                  <a:lnTo>
                    <a:pt x="558" y="69"/>
                  </a:lnTo>
                  <a:lnTo>
                    <a:pt x="550" y="70"/>
                  </a:lnTo>
                  <a:lnTo>
                    <a:pt x="540" y="72"/>
                  </a:lnTo>
                  <a:lnTo>
                    <a:pt x="504" y="82"/>
                  </a:lnTo>
                  <a:lnTo>
                    <a:pt x="468" y="100"/>
                  </a:lnTo>
                  <a:lnTo>
                    <a:pt x="434" y="125"/>
                  </a:lnTo>
                  <a:lnTo>
                    <a:pt x="401" y="158"/>
                  </a:lnTo>
                  <a:lnTo>
                    <a:pt x="368" y="195"/>
                  </a:lnTo>
                  <a:lnTo>
                    <a:pt x="338" y="238"/>
                  </a:lnTo>
                  <a:lnTo>
                    <a:pt x="309" y="285"/>
                  </a:lnTo>
                  <a:lnTo>
                    <a:pt x="282" y="336"/>
                  </a:lnTo>
                  <a:lnTo>
                    <a:pt x="257" y="390"/>
                  </a:lnTo>
                  <a:lnTo>
                    <a:pt x="237" y="446"/>
                  </a:lnTo>
                  <a:lnTo>
                    <a:pt x="217" y="503"/>
                  </a:lnTo>
                  <a:lnTo>
                    <a:pt x="200" y="562"/>
                  </a:lnTo>
                  <a:lnTo>
                    <a:pt x="188" y="621"/>
                  </a:lnTo>
                  <a:lnTo>
                    <a:pt x="178" y="678"/>
                  </a:lnTo>
                  <a:lnTo>
                    <a:pt x="173" y="735"/>
                  </a:lnTo>
                  <a:lnTo>
                    <a:pt x="170" y="789"/>
                  </a:lnTo>
                  <a:lnTo>
                    <a:pt x="170" y="806"/>
                  </a:lnTo>
                  <a:lnTo>
                    <a:pt x="171" y="825"/>
                  </a:lnTo>
                  <a:lnTo>
                    <a:pt x="174" y="848"/>
                  </a:lnTo>
                  <a:lnTo>
                    <a:pt x="177" y="873"/>
                  </a:lnTo>
                  <a:lnTo>
                    <a:pt x="183" y="900"/>
                  </a:lnTo>
                  <a:lnTo>
                    <a:pt x="192" y="928"/>
                  </a:lnTo>
                  <a:lnTo>
                    <a:pt x="206" y="957"/>
                  </a:lnTo>
                  <a:lnTo>
                    <a:pt x="223" y="984"/>
                  </a:lnTo>
                  <a:lnTo>
                    <a:pt x="246" y="1011"/>
                  </a:lnTo>
                  <a:lnTo>
                    <a:pt x="297" y="912"/>
                  </a:lnTo>
                  <a:lnTo>
                    <a:pt x="349" y="821"/>
                  </a:lnTo>
                  <a:lnTo>
                    <a:pt x="402" y="737"/>
                  </a:lnTo>
                  <a:lnTo>
                    <a:pt x="456" y="659"/>
                  </a:lnTo>
                  <a:lnTo>
                    <a:pt x="511" y="590"/>
                  </a:lnTo>
                  <a:lnTo>
                    <a:pt x="566" y="525"/>
                  </a:lnTo>
                  <a:lnTo>
                    <a:pt x="621" y="466"/>
                  </a:lnTo>
                  <a:lnTo>
                    <a:pt x="675" y="414"/>
                  </a:lnTo>
                  <a:lnTo>
                    <a:pt x="730" y="368"/>
                  </a:lnTo>
                  <a:lnTo>
                    <a:pt x="785" y="326"/>
                  </a:lnTo>
                  <a:lnTo>
                    <a:pt x="838" y="288"/>
                  </a:lnTo>
                  <a:lnTo>
                    <a:pt x="890" y="257"/>
                  </a:lnTo>
                  <a:lnTo>
                    <a:pt x="943" y="230"/>
                  </a:lnTo>
                  <a:lnTo>
                    <a:pt x="994" y="207"/>
                  </a:lnTo>
                  <a:lnTo>
                    <a:pt x="1044" y="188"/>
                  </a:lnTo>
                  <a:lnTo>
                    <a:pt x="1092" y="172"/>
                  </a:lnTo>
                  <a:lnTo>
                    <a:pt x="1138" y="159"/>
                  </a:lnTo>
                  <a:lnTo>
                    <a:pt x="1184" y="150"/>
                  </a:lnTo>
                  <a:lnTo>
                    <a:pt x="1227" y="144"/>
                  </a:lnTo>
                  <a:lnTo>
                    <a:pt x="1268" y="141"/>
                  </a:lnTo>
                  <a:lnTo>
                    <a:pt x="1306" y="140"/>
                  </a:lnTo>
                  <a:lnTo>
                    <a:pt x="1356" y="142"/>
                  </a:lnTo>
                  <a:lnTo>
                    <a:pt x="1404" y="150"/>
                  </a:lnTo>
                  <a:lnTo>
                    <a:pt x="1449" y="164"/>
                  </a:lnTo>
                  <a:lnTo>
                    <a:pt x="1490" y="182"/>
                  </a:lnTo>
                  <a:lnTo>
                    <a:pt x="1528" y="203"/>
                  </a:lnTo>
                  <a:lnTo>
                    <a:pt x="1563" y="230"/>
                  </a:lnTo>
                  <a:lnTo>
                    <a:pt x="1594" y="260"/>
                  </a:lnTo>
                  <a:lnTo>
                    <a:pt x="1624" y="292"/>
                  </a:lnTo>
                  <a:lnTo>
                    <a:pt x="1648" y="328"/>
                  </a:lnTo>
                  <a:lnTo>
                    <a:pt x="1670" y="368"/>
                  </a:lnTo>
                  <a:lnTo>
                    <a:pt x="1689" y="408"/>
                  </a:lnTo>
                  <a:lnTo>
                    <a:pt x="1704" y="450"/>
                  </a:lnTo>
                  <a:lnTo>
                    <a:pt x="1716" y="495"/>
                  </a:lnTo>
                  <a:lnTo>
                    <a:pt x="1724" y="540"/>
                  </a:lnTo>
                  <a:lnTo>
                    <a:pt x="1728" y="587"/>
                  </a:lnTo>
                  <a:lnTo>
                    <a:pt x="1731" y="635"/>
                  </a:lnTo>
                  <a:lnTo>
                    <a:pt x="1727" y="708"/>
                  </a:lnTo>
                  <a:lnTo>
                    <a:pt x="1717" y="782"/>
                  </a:lnTo>
                  <a:lnTo>
                    <a:pt x="1702" y="855"/>
                  </a:lnTo>
                  <a:lnTo>
                    <a:pt x="1679" y="926"/>
                  </a:lnTo>
                  <a:lnTo>
                    <a:pt x="1653" y="995"/>
                  </a:lnTo>
                  <a:lnTo>
                    <a:pt x="1620" y="1061"/>
                  </a:lnTo>
                  <a:lnTo>
                    <a:pt x="1584" y="1126"/>
                  </a:lnTo>
                  <a:lnTo>
                    <a:pt x="1543" y="1187"/>
                  </a:lnTo>
                  <a:lnTo>
                    <a:pt x="1499" y="1245"/>
                  </a:lnTo>
                  <a:lnTo>
                    <a:pt x="1451" y="1298"/>
                  </a:lnTo>
                  <a:lnTo>
                    <a:pt x="1400" y="1347"/>
                  </a:lnTo>
                  <a:lnTo>
                    <a:pt x="1348" y="1390"/>
                  </a:lnTo>
                  <a:lnTo>
                    <a:pt x="1292" y="1428"/>
                  </a:lnTo>
                  <a:lnTo>
                    <a:pt x="1236" y="1461"/>
                  </a:lnTo>
                  <a:lnTo>
                    <a:pt x="1178" y="1486"/>
                  </a:lnTo>
                  <a:lnTo>
                    <a:pt x="1119" y="1505"/>
                  </a:lnTo>
                  <a:lnTo>
                    <a:pt x="1060" y="1517"/>
                  </a:lnTo>
                  <a:lnTo>
                    <a:pt x="1001" y="1522"/>
                  </a:lnTo>
                  <a:lnTo>
                    <a:pt x="956" y="1518"/>
                  </a:lnTo>
                  <a:lnTo>
                    <a:pt x="915" y="1511"/>
                  </a:lnTo>
                  <a:lnTo>
                    <a:pt x="878" y="1499"/>
                  </a:lnTo>
                  <a:lnTo>
                    <a:pt x="843" y="1482"/>
                  </a:lnTo>
                  <a:lnTo>
                    <a:pt x="813" y="1462"/>
                  </a:lnTo>
                  <a:lnTo>
                    <a:pt x="786" y="1438"/>
                  </a:lnTo>
                  <a:lnTo>
                    <a:pt x="764" y="1412"/>
                  </a:lnTo>
                  <a:lnTo>
                    <a:pt x="745" y="1382"/>
                  </a:lnTo>
                  <a:lnTo>
                    <a:pt x="730" y="1349"/>
                  </a:lnTo>
                  <a:lnTo>
                    <a:pt x="719" y="1316"/>
                  </a:lnTo>
                  <a:lnTo>
                    <a:pt x="712" y="1280"/>
                  </a:lnTo>
                  <a:lnTo>
                    <a:pt x="710" y="1242"/>
                  </a:lnTo>
                  <a:lnTo>
                    <a:pt x="710" y="1228"/>
                  </a:lnTo>
                  <a:lnTo>
                    <a:pt x="711" y="1211"/>
                  </a:lnTo>
                  <a:lnTo>
                    <a:pt x="714" y="1194"/>
                  </a:lnTo>
                  <a:lnTo>
                    <a:pt x="717" y="1176"/>
                  </a:lnTo>
                  <a:lnTo>
                    <a:pt x="722" y="1160"/>
                  </a:lnTo>
                  <a:lnTo>
                    <a:pt x="729" y="1144"/>
                  </a:lnTo>
                  <a:lnTo>
                    <a:pt x="738" y="1130"/>
                  </a:lnTo>
                  <a:lnTo>
                    <a:pt x="750" y="1116"/>
                  </a:lnTo>
                  <a:lnTo>
                    <a:pt x="764" y="1107"/>
                  </a:lnTo>
                  <a:lnTo>
                    <a:pt x="780" y="1101"/>
                  </a:lnTo>
                  <a:lnTo>
                    <a:pt x="801" y="1098"/>
                  </a:lnTo>
                  <a:lnTo>
                    <a:pt x="817" y="1101"/>
                  </a:lnTo>
                  <a:lnTo>
                    <a:pt x="830" y="1106"/>
                  </a:lnTo>
                  <a:lnTo>
                    <a:pt x="840" y="1113"/>
                  </a:lnTo>
                  <a:lnTo>
                    <a:pt x="849" y="1121"/>
                  </a:lnTo>
                  <a:lnTo>
                    <a:pt x="853" y="1130"/>
                  </a:lnTo>
                  <a:lnTo>
                    <a:pt x="857" y="1138"/>
                  </a:lnTo>
                  <a:lnTo>
                    <a:pt x="859" y="1146"/>
                  </a:lnTo>
                  <a:lnTo>
                    <a:pt x="860" y="1152"/>
                  </a:lnTo>
                  <a:lnTo>
                    <a:pt x="860" y="1156"/>
                  </a:lnTo>
                  <a:lnTo>
                    <a:pt x="860" y="1161"/>
                  </a:lnTo>
                  <a:lnTo>
                    <a:pt x="860" y="1168"/>
                  </a:lnTo>
                  <a:lnTo>
                    <a:pt x="858" y="1178"/>
                  </a:lnTo>
                  <a:lnTo>
                    <a:pt x="854" y="1188"/>
                  </a:lnTo>
                  <a:lnTo>
                    <a:pt x="849" y="1200"/>
                  </a:lnTo>
                  <a:lnTo>
                    <a:pt x="839" y="1212"/>
                  </a:lnTo>
                  <a:lnTo>
                    <a:pt x="828" y="1222"/>
                  </a:lnTo>
                  <a:lnTo>
                    <a:pt x="811" y="1232"/>
                  </a:lnTo>
                  <a:lnTo>
                    <a:pt x="790" y="1238"/>
                  </a:lnTo>
                  <a:lnTo>
                    <a:pt x="793" y="1274"/>
                  </a:lnTo>
                  <a:lnTo>
                    <a:pt x="797" y="1305"/>
                  </a:lnTo>
                  <a:lnTo>
                    <a:pt x="807" y="1332"/>
                  </a:lnTo>
                  <a:lnTo>
                    <a:pt x="818" y="1356"/>
                  </a:lnTo>
                  <a:lnTo>
                    <a:pt x="832" y="1377"/>
                  </a:lnTo>
                  <a:lnTo>
                    <a:pt x="847" y="1395"/>
                  </a:lnTo>
                  <a:lnTo>
                    <a:pt x="865" y="1409"/>
                  </a:lnTo>
                  <a:lnTo>
                    <a:pt x="884" y="1421"/>
                  </a:lnTo>
                  <a:lnTo>
                    <a:pt x="902" y="1431"/>
                  </a:lnTo>
                  <a:lnTo>
                    <a:pt x="922" y="1438"/>
                  </a:lnTo>
                  <a:lnTo>
                    <a:pt x="942" y="1443"/>
                  </a:lnTo>
                  <a:lnTo>
                    <a:pt x="960" y="1446"/>
                  </a:lnTo>
                  <a:lnTo>
                    <a:pt x="979" y="1449"/>
                  </a:lnTo>
                  <a:lnTo>
                    <a:pt x="995" y="1449"/>
                  </a:lnTo>
                  <a:lnTo>
                    <a:pt x="1022" y="1448"/>
                  </a:lnTo>
                  <a:lnTo>
                    <a:pt x="1050" y="1443"/>
                  </a:lnTo>
                  <a:lnTo>
                    <a:pt x="1080" y="1434"/>
                  </a:lnTo>
                  <a:lnTo>
                    <a:pt x="1110" y="1422"/>
                  </a:lnTo>
                  <a:lnTo>
                    <a:pt x="1143" y="1407"/>
                  </a:lnTo>
                  <a:lnTo>
                    <a:pt x="1177" y="1385"/>
                  </a:lnTo>
                  <a:lnTo>
                    <a:pt x="1210" y="1359"/>
                  </a:lnTo>
                  <a:lnTo>
                    <a:pt x="1245" y="1328"/>
                  </a:lnTo>
                  <a:lnTo>
                    <a:pt x="1279" y="1290"/>
                  </a:lnTo>
                  <a:lnTo>
                    <a:pt x="1314" y="1247"/>
                  </a:lnTo>
                  <a:lnTo>
                    <a:pt x="1348" y="1197"/>
                  </a:lnTo>
                  <a:lnTo>
                    <a:pt x="1380" y="1140"/>
                  </a:lnTo>
                  <a:lnTo>
                    <a:pt x="1399" y="1103"/>
                  </a:lnTo>
                  <a:lnTo>
                    <a:pt x="1418" y="1060"/>
                  </a:lnTo>
                  <a:lnTo>
                    <a:pt x="1436" y="1012"/>
                  </a:lnTo>
                  <a:lnTo>
                    <a:pt x="1454" y="959"/>
                  </a:lnTo>
                  <a:lnTo>
                    <a:pt x="1471" y="904"/>
                  </a:lnTo>
                  <a:lnTo>
                    <a:pt x="1486" y="848"/>
                  </a:lnTo>
                  <a:lnTo>
                    <a:pt x="1500" y="790"/>
                  </a:lnTo>
                  <a:lnTo>
                    <a:pt x="1512" y="732"/>
                  </a:lnTo>
                  <a:lnTo>
                    <a:pt x="1522" y="677"/>
                  </a:lnTo>
                  <a:lnTo>
                    <a:pt x="1529" y="624"/>
                  </a:lnTo>
                  <a:lnTo>
                    <a:pt x="1534" y="575"/>
                  </a:lnTo>
                  <a:lnTo>
                    <a:pt x="1535" y="532"/>
                  </a:lnTo>
                  <a:lnTo>
                    <a:pt x="1535" y="497"/>
                  </a:lnTo>
                  <a:lnTo>
                    <a:pt x="1532" y="464"/>
                  </a:lnTo>
                  <a:lnTo>
                    <a:pt x="1527" y="430"/>
                  </a:lnTo>
                  <a:lnTo>
                    <a:pt x="1520" y="398"/>
                  </a:lnTo>
                  <a:lnTo>
                    <a:pt x="1511" y="368"/>
                  </a:lnTo>
                  <a:lnTo>
                    <a:pt x="1498" y="339"/>
                  </a:lnTo>
                  <a:lnTo>
                    <a:pt x="1484" y="311"/>
                  </a:lnTo>
                  <a:lnTo>
                    <a:pt x="1466" y="287"/>
                  </a:lnTo>
                  <a:lnTo>
                    <a:pt x="1447" y="266"/>
                  </a:lnTo>
                  <a:lnTo>
                    <a:pt x="1423" y="248"/>
                  </a:lnTo>
                  <a:lnTo>
                    <a:pt x="1398" y="232"/>
                  </a:lnTo>
                  <a:lnTo>
                    <a:pt x="1369" y="221"/>
                  </a:lnTo>
                  <a:lnTo>
                    <a:pt x="1336" y="214"/>
                  </a:lnTo>
                  <a:lnTo>
                    <a:pt x="1300" y="212"/>
                  </a:lnTo>
                  <a:lnTo>
                    <a:pt x="1271" y="213"/>
                  </a:lnTo>
                  <a:lnTo>
                    <a:pt x="1238" y="215"/>
                  </a:lnTo>
                  <a:lnTo>
                    <a:pt x="1204" y="220"/>
                  </a:lnTo>
                  <a:lnTo>
                    <a:pt x="1166" y="226"/>
                  </a:lnTo>
                  <a:lnTo>
                    <a:pt x="1127" y="236"/>
                  </a:lnTo>
                  <a:lnTo>
                    <a:pt x="1085" y="249"/>
                  </a:lnTo>
                  <a:lnTo>
                    <a:pt x="1041" y="264"/>
                  </a:lnTo>
                  <a:lnTo>
                    <a:pt x="995" y="284"/>
                  </a:lnTo>
                  <a:lnTo>
                    <a:pt x="949" y="306"/>
                  </a:lnTo>
                  <a:lnTo>
                    <a:pt x="900" y="334"/>
                  </a:lnTo>
                  <a:lnTo>
                    <a:pt x="851" y="365"/>
                  </a:lnTo>
                  <a:lnTo>
                    <a:pt x="801" y="401"/>
                  </a:lnTo>
                  <a:lnTo>
                    <a:pt x="751" y="442"/>
                  </a:lnTo>
                  <a:lnTo>
                    <a:pt x="700" y="489"/>
                  </a:lnTo>
                  <a:lnTo>
                    <a:pt x="648" y="540"/>
                  </a:lnTo>
                  <a:lnTo>
                    <a:pt x="597" y="598"/>
                  </a:lnTo>
                  <a:lnTo>
                    <a:pt x="546" y="662"/>
                  </a:lnTo>
                  <a:lnTo>
                    <a:pt x="495" y="732"/>
                  </a:lnTo>
                  <a:lnTo>
                    <a:pt x="445" y="809"/>
                  </a:lnTo>
                  <a:lnTo>
                    <a:pt x="396" y="893"/>
                  </a:lnTo>
                  <a:lnTo>
                    <a:pt x="347" y="984"/>
                  </a:lnTo>
                  <a:lnTo>
                    <a:pt x="301" y="1083"/>
                  </a:lnTo>
                  <a:lnTo>
                    <a:pt x="301" y="1083"/>
                  </a:lnTo>
                  <a:lnTo>
                    <a:pt x="301" y="1083"/>
                  </a:lnTo>
                  <a:lnTo>
                    <a:pt x="301" y="1083"/>
                  </a:lnTo>
                  <a:lnTo>
                    <a:pt x="314" y="1104"/>
                  </a:lnTo>
                  <a:lnTo>
                    <a:pt x="332" y="1128"/>
                  </a:lnTo>
                  <a:lnTo>
                    <a:pt x="352" y="1156"/>
                  </a:lnTo>
                  <a:lnTo>
                    <a:pt x="373" y="1185"/>
                  </a:lnTo>
                  <a:lnTo>
                    <a:pt x="396" y="1215"/>
                  </a:lnTo>
                  <a:lnTo>
                    <a:pt x="418" y="1245"/>
                  </a:lnTo>
                  <a:lnTo>
                    <a:pt x="439" y="1274"/>
                  </a:lnTo>
                  <a:lnTo>
                    <a:pt x="459" y="1301"/>
                  </a:lnTo>
                  <a:lnTo>
                    <a:pt x="476" y="1325"/>
                  </a:lnTo>
                  <a:lnTo>
                    <a:pt x="490" y="1346"/>
                  </a:lnTo>
                  <a:lnTo>
                    <a:pt x="517" y="1380"/>
                  </a:lnTo>
                  <a:lnTo>
                    <a:pt x="540" y="1410"/>
                  </a:lnTo>
                  <a:lnTo>
                    <a:pt x="561" y="1437"/>
                  </a:lnTo>
                  <a:lnTo>
                    <a:pt x="577" y="1462"/>
                  </a:lnTo>
                  <a:lnTo>
                    <a:pt x="591" y="1485"/>
                  </a:lnTo>
                  <a:lnTo>
                    <a:pt x="603" y="1506"/>
                  </a:lnTo>
                  <a:lnTo>
                    <a:pt x="612" y="1527"/>
                  </a:lnTo>
                  <a:lnTo>
                    <a:pt x="619" y="1548"/>
                  </a:lnTo>
                  <a:lnTo>
                    <a:pt x="625" y="1571"/>
                  </a:lnTo>
                  <a:lnTo>
                    <a:pt x="628" y="1595"/>
                  </a:lnTo>
                  <a:lnTo>
                    <a:pt x="630" y="1622"/>
                  </a:lnTo>
                  <a:lnTo>
                    <a:pt x="630" y="1650"/>
                  </a:lnTo>
                  <a:lnTo>
                    <a:pt x="628" y="1707"/>
                  </a:lnTo>
                  <a:lnTo>
                    <a:pt x="618" y="1763"/>
                  </a:lnTo>
                  <a:lnTo>
                    <a:pt x="604" y="1818"/>
                  </a:lnTo>
                  <a:lnTo>
                    <a:pt x="584" y="1872"/>
                  </a:lnTo>
                  <a:lnTo>
                    <a:pt x="561" y="1925"/>
                  </a:lnTo>
                  <a:lnTo>
                    <a:pt x="533" y="1974"/>
                  </a:lnTo>
                  <a:lnTo>
                    <a:pt x="501" y="2020"/>
                  </a:lnTo>
                  <a:lnTo>
                    <a:pt x="466" y="2062"/>
                  </a:lnTo>
                  <a:lnTo>
                    <a:pt x="429" y="2098"/>
                  </a:lnTo>
                  <a:lnTo>
                    <a:pt x="388" y="2130"/>
                  </a:lnTo>
                  <a:lnTo>
                    <a:pt x="346" y="2157"/>
                  </a:lnTo>
                  <a:lnTo>
                    <a:pt x="302" y="2176"/>
                  </a:lnTo>
                  <a:lnTo>
                    <a:pt x="256" y="2188"/>
                  </a:lnTo>
                  <a:lnTo>
                    <a:pt x="211" y="2192"/>
                  </a:lnTo>
                  <a:lnTo>
                    <a:pt x="174" y="2189"/>
                  </a:lnTo>
                  <a:lnTo>
                    <a:pt x="141" y="2182"/>
                  </a:lnTo>
                  <a:lnTo>
                    <a:pt x="112" y="2170"/>
                  </a:lnTo>
                  <a:lnTo>
                    <a:pt x="88" y="2154"/>
                  </a:lnTo>
                  <a:lnTo>
                    <a:pt x="65" y="2135"/>
                  </a:lnTo>
                  <a:lnTo>
                    <a:pt x="48" y="2112"/>
                  </a:lnTo>
                  <a:lnTo>
                    <a:pt x="33" y="2087"/>
                  </a:lnTo>
                  <a:lnTo>
                    <a:pt x="20" y="2058"/>
                  </a:lnTo>
                  <a:lnTo>
                    <a:pt x="12" y="2028"/>
                  </a:lnTo>
                  <a:lnTo>
                    <a:pt x="5" y="1996"/>
                  </a:lnTo>
                  <a:lnTo>
                    <a:pt x="1" y="1964"/>
                  </a:lnTo>
                  <a:lnTo>
                    <a:pt x="0" y="1929"/>
                  </a:lnTo>
                  <a:lnTo>
                    <a:pt x="1" y="1894"/>
                  </a:lnTo>
                  <a:lnTo>
                    <a:pt x="5" y="1853"/>
                  </a:lnTo>
                  <a:lnTo>
                    <a:pt x="11" y="1809"/>
                  </a:lnTo>
                  <a:lnTo>
                    <a:pt x="18" y="1761"/>
                  </a:lnTo>
                  <a:lnTo>
                    <a:pt x="27" y="1709"/>
                  </a:lnTo>
                  <a:lnTo>
                    <a:pt x="38" y="1655"/>
                  </a:lnTo>
                  <a:lnTo>
                    <a:pt x="50" y="1599"/>
                  </a:lnTo>
                  <a:lnTo>
                    <a:pt x="63" y="1542"/>
                  </a:lnTo>
                  <a:lnTo>
                    <a:pt x="77" y="1486"/>
                  </a:lnTo>
                  <a:lnTo>
                    <a:pt x="92" y="1431"/>
                  </a:lnTo>
                  <a:lnTo>
                    <a:pt x="107" y="1376"/>
                  </a:lnTo>
                  <a:lnTo>
                    <a:pt x="124" y="1323"/>
                  </a:lnTo>
                  <a:lnTo>
                    <a:pt x="140" y="1274"/>
                  </a:lnTo>
                  <a:lnTo>
                    <a:pt x="155" y="1227"/>
                  </a:lnTo>
                  <a:lnTo>
                    <a:pt x="134" y="1202"/>
                  </a:lnTo>
                  <a:lnTo>
                    <a:pt x="116" y="1176"/>
                  </a:lnTo>
                  <a:lnTo>
                    <a:pt x="97" y="1152"/>
                  </a:lnTo>
                  <a:lnTo>
                    <a:pt x="81" y="1127"/>
                  </a:lnTo>
                  <a:lnTo>
                    <a:pt x="67" y="1101"/>
                  </a:lnTo>
                  <a:lnTo>
                    <a:pt x="55" y="1073"/>
                  </a:lnTo>
                  <a:lnTo>
                    <a:pt x="45" y="1042"/>
                  </a:lnTo>
                  <a:lnTo>
                    <a:pt x="36" y="1007"/>
                  </a:lnTo>
                  <a:lnTo>
                    <a:pt x="31" y="969"/>
                  </a:lnTo>
                  <a:lnTo>
                    <a:pt x="27" y="926"/>
                  </a:lnTo>
                  <a:lnTo>
                    <a:pt x="26" y="876"/>
                  </a:lnTo>
                  <a:lnTo>
                    <a:pt x="28" y="806"/>
                  </a:lnTo>
                  <a:lnTo>
                    <a:pt x="36" y="734"/>
                  </a:lnTo>
                  <a:lnTo>
                    <a:pt x="48" y="663"/>
                  </a:lnTo>
                  <a:lnTo>
                    <a:pt x="64" y="593"/>
                  </a:lnTo>
                  <a:lnTo>
                    <a:pt x="85" y="526"/>
                  </a:lnTo>
                  <a:lnTo>
                    <a:pt x="110" y="460"/>
                  </a:lnTo>
                  <a:lnTo>
                    <a:pt x="136" y="396"/>
                  </a:lnTo>
                  <a:lnTo>
                    <a:pt x="167" y="335"/>
                  </a:lnTo>
                  <a:lnTo>
                    <a:pt x="199" y="278"/>
                  </a:lnTo>
                  <a:lnTo>
                    <a:pt x="234" y="225"/>
                  </a:lnTo>
                  <a:lnTo>
                    <a:pt x="270" y="177"/>
                  </a:lnTo>
                  <a:lnTo>
                    <a:pt x="309" y="132"/>
                  </a:lnTo>
                  <a:lnTo>
                    <a:pt x="347" y="94"/>
                  </a:lnTo>
                  <a:lnTo>
                    <a:pt x="387" y="62"/>
                  </a:lnTo>
                  <a:lnTo>
                    <a:pt x="427" y="35"/>
                  </a:lnTo>
                  <a:lnTo>
                    <a:pt x="467" y="16"/>
                  </a:lnTo>
                  <a:lnTo>
                    <a:pt x="506" y="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438" y="2944"/>
              <a:ext cx="828" cy="855"/>
            </a:xfrm>
            <a:custGeom>
              <a:avLst/>
              <a:gdLst/>
              <a:ahLst/>
              <a:cxnLst>
                <a:cxn ang="0">
                  <a:pos x="847" y="3"/>
                </a:cxn>
                <a:cxn ang="0">
                  <a:pos x="869" y="16"/>
                </a:cxn>
                <a:cxn ang="0">
                  <a:pos x="881" y="39"/>
                </a:cxn>
                <a:cxn ang="0">
                  <a:pos x="885" y="64"/>
                </a:cxn>
                <a:cxn ang="0">
                  <a:pos x="886" y="88"/>
                </a:cxn>
                <a:cxn ang="0">
                  <a:pos x="1576" y="799"/>
                </a:cxn>
                <a:cxn ang="0">
                  <a:pos x="1598" y="801"/>
                </a:cxn>
                <a:cxn ang="0">
                  <a:pos x="1621" y="805"/>
                </a:cxn>
                <a:cxn ang="0">
                  <a:pos x="1641" y="817"/>
                </a:cxn>
                <a:cxn ang="0">
                  <a:pos x="1654" y="843"/>
                </a:cxn>
                <a:cxn ang="0">
                  <a:pos x="1654" y="876"/>
                </a:cxn>
                <a:cxn ang="0">
                  <a:pos x="1640" y="898"/>
                </a:cxn>
                <a:cxn ang="0">
                  <a:pos x="1619" y="909"/>
                </a:cxn>
                <a:cxn ang="0">
                  <a:pos x="1596" y="912"/>
                </a:cxn>
                <a:cxn ang="0">
                  <a:pos x="1576" y="912"/>
                </a:cxn>
                <a:cxn ang="0">
                  <a:pos x="886" y="1625"/>
                </a:cxn>
                <a:cxn ang="0">
                  <a:pos x="885" y="1650"/>
                </a:cxn>
                <a:cxn ang="0">
                  <a:pos x="880" y="1675"/>
                </a:cxn>
                <a:cxn ang="0">
                  <a:pos x="868" y="1697"/>
                </a:cxn>
                <a:cxn ang="0">
                  <a:pos x="844" y="1710"/>
                </a:cxn>
                <a:cxn ang="0">
                  <a:pos x="810" y="1710"/>
                </a:cxn>
                <a:cxn ang="0">
                  <a:pos x="790" y="1696"/>
                </a:cxn>
                <a:cxn ang="0">
                  <a:pos x="780" y="1673"/>
                </a:cxn>
                <a:cxn ang="0">
                  <a:pos x="776" y="1648"/>
                </a:cxn>
                <a:cxn ang="0">
                  <a:pos x="775" y="1625"/>
                </a:cxn>
                <a:cxn ang="0">
                  <a:pos x="81" y="912"/>
                </a:cxn>
                <a:cxn ang="0">
                  <a:pos x="58" y="912"/>
                </a:cxn>
                <a:cxn ang="0">
                  <a:pos x="35" y="907"/>
                </a:cxn>
                <a:cxn ang="0">
                  <a:pos x="14" y="895"/>
                </a:cxn>
                <a:cxn ang="0">
                  <a:pos x="3" y="873"/>
                </a:cxn>
                <a:cxn ang="0">
                  <a:pos x="3" y="839"/>
                </a:cxn>
                <a:cxn ang="0">
                  <a:pos x="14" y="816"/>
                </a:cxn>
                <a:cxn ang="0">
                  <a:pos x="35" y="804"/>
                </a:cxn>
                <a:cxn ang="0">
                  <a:pos x="58" y="801"/>
                </a:cxn>
                <a:cxn ang="0">
                  <a:pos x="81" y="799"/>
                </a:cxn>
                <a:cxn ang="0">
                  <a:pos x="775" y="88"/>
                </a:cxn>
                <a:cxn ang="0">
                  <a:pos x="776" y="64"/>
                </a:cxn>
                <a:cxn ang="0">
                  <a:pos x="780" y="39"/>
                </a:cxn>
                <a:cxn ang="0">
                  <a:pos x="791" y="16"/>
                </a:cxn>
                <a:cxn ang="0">
                  <a:pos x="814" y="3"/>
                </a:cxn>
              </a:cxnLst>
              <a:rect l="0" t="0" r="r" b="b"/>
              <a:pathLst>
                <a:path w="1656" h="1711">
                  <a:moveTo>
                    <a:pt x="831" y="0"/>
                  </a:moveTo>
                  <a:lnTo>
                    <a:pt x="847" y="3"/>
                  </a:lnTo>
                  <a:lnTo>
                    <a:pt x="860" y="7"/>
                  </a:lnTo>
                  <a:lnTo>
                    <a:pt x="869" y="16"/>
                  </a:lnTo>
                  <a:lnTo>
                    <a:pt x="876" y="27"/>
                  </a:lnTo>
                  <a:lnTo>
                    <a:pt x="881" y="39"/>
                  </a:lnTo>
                  <a:lnTo>
                    <a:pt x="883" y="52"/>
                  </a:lnTo>
                  <a:lnTo>
                    <a:pt x="885" y="64"/>
                  </a:lnTo>
                  <a:lnTo>
                    <a:pt x="886" y="77"/>
                  </a:lnTo>
                  <a:lnTo>
                    <a:pt x="886" y="88"/>
                  </a:lnTo>
                  <a:lnTo>
                    <a:pt x="886" y="799"/>
                  </a:lnTo>
                  <a:lnTo>
                    <a:pt x="1576" y="799"/>
                  </a:lnTo>
                  <a:lnTo>
                    <a:pt x="1586" y="799"/>
                  </a:lnTo>
                  <a:lnTo>
                    <a:pt x="1598" y="801"/>
                  </a:lnTo>
                  <a:lnTo>
                    <a:pt x="1610" y="802"/>
                  </a:lnTo>
                  <a:lnTo>
                    <a:pt x="1621" y="805"/>
                  </a:lnTo>
                  <a:lnTo>
                    <a:pt x="1632" y="810"/>
                  </a:lnTo>
                  <a:lnTo>
                    <a:pt x="1641" y="817"/>
                  </a:lnTo>
                  <a:lnTo>
                    <a:pt x="1649" y="828"/>
                  </a:lnTo>
                  <a:lnTo>
                    <a:pt x="1654" y="843"/>
                  </a:lnTo>
                  <a:lnTo>
                    <a:pt x="1656" y="861"/>
                  </a:lnTo>
                  <a:lnTo>
                    <a:pt x="1654" y="876"/>
                  </a:lnTo>
                  <a:lnTo>
                    <a:pt x="1648" y="888"/>
                  </a:lnTo>
                  <a:lnTo>
                    <a:pt x="1640" y="898"/>
                  </a:lnTo>
                  <a:lnTo>
                    <a:pt x="1630" y="904"/>
                  </a:lnTo>
                  <a:lnTo>
                    <a:pt x="1619" y="909"/>
                  </a:lnTo>
                  <a:lnTo>
                    <a:pt x="1607" y="911"/>
                  </a:lnTo>
                  <a:lnTo>
                    <a:pt x="1596" y="912"/>
                  </a:lnTo>
                  <a:lnTo>
                    <a:pt x="1585" y="912"/>
                  </a:lnTo>
                  <a:lnTo>
                    <a:pt x="1576" y="912"/>
                  </a:lnTo>
                  <a:lnTo>
                    <a:pt x="886" y="912"/>
                  </a:lnTo>
                  <a:lnTo>
                    <a:pt x="886" y="1625"/>
                  </a:lnTo>
                  <a:lnTo>
                    <a:pt x="886" y="1637"/>
                  </a:lnTo>
                  <a:lnTo>
                    <a:pt x="885" y="1650"/>
                  </a:lnTo>
                  <a:lnTo>
                    <a:pt x="883" y="1663"/>
                  </a:lnTo>
                  <a:lnTo>
                    <a:pt x="880" y="1675"/>
                  </a:lnTo>
                  <a:lnTo>
                    <a:pt x="875" y="1687"/>
                  </a:lnTo>
                  <a:lnTo>
                    <a:pt x="868" y="1697"/>
                  </a:lnTo>
                  <a:lnTo>
                    <a:pt x="858" y="1705"/>
                  </a:lnTo>
                  <a:lnTo>
                    <a:pt x="844" y="1710"/>
                  </a:lnTo>
                  <a:lnTo>
                    <a:pt x="825" y="1711"/>
                  </a:lnTo>
                  <a:lnTo>
                    <a:pt x="810" y="1710"/>
                  </a:lnTo>
                  <a:lnTo>
                    <a:pt x="798" y="1704"/>
                  </a:lnTo>
                  <a:lnTo>
                    <a:pt x="790" y="1696"/>
                  </a:lnTo>
                  <a:lnTo>
                    <a:pt x="785" y="1685"/>
                  </a:lnTo>
                  <a:lnTo>
                    <a:pt x="780" y="1673"/>
                  </a:lnTo>
                  <a:lnTo>
                    <a:pt x="778" y="1661"/>
                  </a:lnTo>
                  <a:lnTo>
                    <a:pt x="776" y="1648"/>
                  </a:lnTo>
                  <a:lnTo>
                    <a:pt x="775" y="1636"/>
                  </a:lnTo>
                  <a:lnTo>
                    <a:pt x="775" y="1625"/>
                  </a:lnTo>
                  <a:lnTo>
                    <a:pt x="775" y="912"/>
                  </a:lnTo>
                  <a:lnTo>
                    <a:pt x="81" y="912"/>
                  </a:lnTo>
                  <a:lnTo>
                    <a:pt x="70" y="912"/>
                  </a:lnTo>
                  <a:lnTo>
                    <a:pt x="58" y="912"/>
                  </a:lnTo>
                  <a:lnTo>
                    <a:pt x="47" y="911"/>
                  </a:lnTo>
                  <a:lnTo>
                    <a:pt x="35" y="907"/>
                  </a:lnTo>
                  <a:lnTo>
                    <a:pt x="23" y="903"/>
                  </a:lnTo>
                  <a:lnTo>
                    <a:pt x="14" y="895"/>
                  </a:lnTo>
                  <a:lnTo>
                    <a:pt x="7" y="886"/>
                  </a:lnTo>
                  <a:lnTo>
                    <a:pt x="3" y="873"/>
                  </a:lnTo>
                  <a:lnTo>
                    <a:pt x="0" y="856"/>
                  </a:lnTo>
                  <a:lnTo>
                    <a:pt x="3" y="839"/>
                  </a:lnTo>
                  <a:lnTo>
                    <a:pt x="7" y="826"/>
                  </a:lnTo>
                  <a:lnTo>
                    <a:pt x="14" y="816"/>
                  </a:lnTo>
                  <a:lnTo>
                    <a:pt x="23" y="809"/>
                  </a:lnTo>
                  <a:lnTo>
                    <a:pt x="35" y="804"/>
                  </a:lnTo>
                  <a:lnTo>
                    <a:pt x="47" y="802"/>
                  </a:lnTo>
                  <a:lnTo>
                    <a:pt x="58" y="801"/>
                  </a:lnTo>
                  <a:lnTo>
                    <a:pt x="70" y="799"/>
                  </a:lnTo>
                  <a:lnTo>
                    <a:pt x="81" y="799"/>
                  </a:lnTo>
                  <a:lnTo>
                    <a:pt x="775" y="799"/>
                  </a:lnTo>
                  <a:lnTo>
                    <a:pt x="775" y="88"/>
                  </a:lnTo>
                  <a:lnTo>
                    <a:pt x="775" y="77"/>
                  </a:lnTo>
                  <a:lnTo>
                    <a:pt x="776" y="64"/>
                  </a:lnTo>
                  <a:lnTo>
                    <a:pt x="778" y="52"/>
                  </a:lnTo>
                  <a:lnTo>
                    <a:pt x="780" y="39"/>
                  </a:lnTo>
                  <a:lnTo>
                    <a:pt x="785" y="27"/>
                  </a:lnTo>
                  <a:lnTo>
                    <a:pt x="791" y="16"/>
                  </a:lnTo>
                  <a:lnTo>
                    <a:pt x="802" y="7"/>
                  </a:lnTo>
                  <a:lnTo>
                    <a:pt x="814" y="3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019800" y="2971800"/>
            <a:ext cx="1063606" cy="612470"/>
            <a:chOff x="2853" y="2632"/>
            <a:chExt cx="1780" cy="1025"/>
          </a:xfrm>
        </p:grpSpPr>
        <p:sp>
          <p:nvSpPr>
            <p:cNvPr id="6156" name="Freeform 12"/>
            <p:cNvSpPr>
              <a:spLocks noEditPoints="1"/>
            </p:cNvSpPr>
            <p:nvPr/>
          </p:nvSpPr>
          <p:spPr bwMode="auto">
            <a:xfrm>
              <a:off x="2853" y="2632"/>
              <a:ext cx="865" cy="1025"/>
            </a:xfrm>
            <a:custGeom>
              <a:avLst/>
              <a:gdLst/>
              <a:ahLst/>
              <a:cxnLst>
                <a:cxn ang="0">
                  <a:pos x="142" y="1452"/>
                </a:cxn>
                <a:cxn ang="0">
                  <a:pos x="82" y="1760"/>
                </a:cxn>
                <a:cxn ang="0">
                  <a:pos x="88" y="1888"/>
                </a:cxn>
                <a:cxn ang="0">
                  <a:pos x="160" y="1974"/>
                </a:cxn>
                <a:cxn ang="0">
                  <a:pos x="353" y="1921"/>
                </a:cxn>
                <a:cxn ang="0">
                  <a:pos x="482" y="1681"/>
                </a:cxn>
                <a:cxn ang="0">
                  <a:pos x="445" y="1508"/>
                </a:cxn>
                <a:cxn ang="0">
                  <a:pos x="573" y="4"/>
                </a:cxn>
                <a:cxn ang="0">
                  <a:pos x="574" y="56"/>
                </a:cxn>
                <a:cxn ang="0">
                  <a:pos x="468" y="93"/>
                </a:cxn>
                <a:cxn ang="0">
                  <a:pos x="282" y="313"/>
                </a:cxn>
                <a:cxn ang="0">
                  <a:pos x="178" y="633"/>
                </a:cxn>
                <a:cxn ang="0">
                  <a:pos x="177" y="816"/>
                </a:cxn>
                <a:cxn ang="0">
                  <a:pos x="297" y="851"/>
                </a:cxn>
                <a:cxn ang="0">
                  <a:pos x="621" y="435"/>
                </a:cxn>
                <a:cxn ang="0">
                  <a:pos x="943" y="213"/>
                </a:cxn>
                <a:cxn ang="0">
                  <a:pos x="1227" y="133"/>
                </a:cxn>
                <a:cxn ang="0">
                  <a:pos x="1490" y="168"/>
                </a:cxn>
                <a:cxn ang="0">
                  <a:pos x="1670" y="342"/>
                </a:cxn>
                <a:cxn ang="0">
                  <a:pos x="1731" y="592"/>
                </a:cxn>
                <a:cxn ang="0">
                  <a:pos x="1620" y="992"/>
                </a:cxn>
                <a:cxn ang="0">
                  <a:pos x="1348" y="1299"/>
                </a:cxn>
                <a:cxn ang="0">
                  <a:pos x="1001" y="1421"/>
                </a:cxn>
                <a:cxn ang="0">
                  <a:pos x="786" y="1344"/>
                </a:cxn>
                <a:cxn ang="0">
                  <a:pos x="710" y="1161"/>
                </a:cxn>
                <a:cxn ang="0">
                  <a:pos x="729" y="1068"/>
                </a:cxn>
                <a:cxn ang="0">
                  <a:pos x="817" y="1028"/>
                </a:cxn>
                <a:cxn ang="0">
                  <a:pos x="859" y="1070"/>
                </a:cxn>
                <a:cxn ang="0">
                  <a:pos x="854" y="1111"/>
                </a:cxn>
                <a:cxn ang="0">
                  <a:pos x="793" y="1189"/>
                </a:cxn>
                <a:cxn ang="0">
                  <a:pos x="865" y="1317"/>
                </a:cxn>
                <a:cxn ang="0">
                  <a:pos x="979" y="1353"/>
                </a:cxn>
                <a:cxn ang="0">
                  <a:pos x="1143" y="1314"/>
                </a:cxn>
                <a:cxn ang="0">
                  <a:pos x="1348" y="1119"/>
                </a:cxn>
                <a:cxn ang="0">
                  <a:pos x="1471" y="845"/>
                </a:cxn>
                <a:cxn ang="0">
                  <a:pos x="1534" y="537"/>
                </a:cxn>
                <a:cxn ang="0">
                  <a:pos x="1511" y="342"/>
                </a:cxn>
                <a:cxn ang="0">
                  <a:pos x="1398" y="216"/>
                </a:cxn>
                <a:cxn ang="0">
                  <a:pos x="1204" y="204"/>
                </a:cxn>
                <a:cxn ang="0">
                  <a:pos x="949" y="286"/>
                </a:cxn>
                <a:cxn ang="0">
                  <a:pos x="648" y="505"/>
                </a:cxn>
                <a:cxn ang="0">
                  <a:pos x="347" y="920"/>
                </a:cxn>
                <a:cxn ang="0">
                  <a:pos x="332" y="1053"/>
                </a:cxn>
                <a:cxn ang="0">
                  <a:pos x="459" y="1215"/>
                </a:cxn>
                <a:cxn ang="0">
                  <a:pos x="577" y="1365"/>
                </a:cxn>
                <a:cxn ang="0">
                  <a:pos x="628" y="1490"/>
                </a:cxn>
                <a:cxn ang="0">
                  <a:pos x="584" y="1750"/>
                </a:cxn>
                <a:cxn ang="0">
                  <a:pos x="388" y="1990"/>
                </a:cxn>
                <a:cxn ang="0">
                  <a:pos x="141" y="2039"/>
                </a:cxn>
                <a:cxn ang="0">
                  <a:pos x="20" y="1924"/>
                </a:cxn>
                <a:cxn ang="0">
                  <a:pos x="5" y="1732"/>
                </a:cxn>
                <a:cxn ang="0">
                  <a:pos x="63" y="1442"/>
                </a:cxn>
                <a:cxn ang="0">
                  <a:pos x="155" y="1147"/>
                </a:cxn>
                <a:cxn ang="0">
                  <a:pos x="55" y="1002"/>
                </a:cxn>
                <a:cxn ang="0">
                  <a:pos x="28" y="752"/>
                </a:cxn>
                <a:cxn ang="0">
                  <a:pos x="136" y="369"/>
                </a:cxn>
                <a:cxn ang="0">
                  <a:pos x="347" y="87"/>
                </a:cxn>
              </a:cxnLst>
              <a:rect l="0" t="0" r="r" b="b"/>
              <a:pathLst>
                <a:path w="1731" h="2049">
                  <a:moveTo>
                    <a:pt x="211" y="1219"/>
                  </a:moveTo>
                  <a:lnTo>
                    <a:pt x="198" y="1258"/>
                  </a:lnTo>
                  <a:lnTo>
                    <a:pt x="185" y="1301"/>
                  </a:lnTo>
                  <a:lnTo>
                    <a:pt x="171" y="1349"/>
                  </a:lnTo>
                  <a:lnTo>
                    <a:pt x="156" y="1399"/>
                  </a:lnTo>
                  <a:lnTo>
                    <a:pt x="142" y="1452"/>
                  </a:lnTo>
                  <a:lnTo>
                    <a:pt x="128" y="1506"/>
                  </a:lnTo>
                  <a:lnTo>
                    <a:pt x="116" y="1559"/>
                  </a:lnTo>
                  <a:lnTo>
                    <a:pt x="104" y="1612"/>
                  </a:lnTo>
                  <a:lnTo>
                    <a:pt x="95" y="1665"/>
                  </a:lnTo>
                  <a:lnTo>
                    <a:pt x="88" y="1714"/>
                  </a:lnTo>
                  <a:lnTo>
                    <a:pt x="82" y="1760"/>
                  </a:lnTo>
                  <a:lnTo>
                    <a:pt x="81" y="1802"/>
                  </a:lnTo>
                  <a:lnTo>
                    <a:pt x="81" y="1818"/>
                  </a:lnTo>
                  <a:lnTo>
                    <a:pt x="81" y="1834"/>
                  </a:lnTo>
                  <a:lnTo>
                    <a:pt x="82" y="1852"/>
                  </a:lnTo>
                  <a:lnTo>
                    <a:pt x="84" y="1870"/>
                  </a:lnTo>
                  <a:lnTo>
                    <a:pt x="88" y="1888"/>
                  </a:lnTo>
                  <a:lnTo>
                    <a:pt x="93" y="1906"/>
                  </a:lnTo>
                  <a:lnTo>
                    <a:pt x="100" y="1923"/>
                  </a:lnTo>
                  <a:lnTo>
                    <a:pt x="111" y="1939"/>
                  </a:lnTo>
                  <a:lnTo>
                    <a:pt x="124" y="1953"/>
                  </a:lnTo>
                  <a:lnTo>
                    <a:pt x="140" y="1965"/>
                  </a:lnTo>
                  <a:lnTo>
                    <a:pt x="160" y="1974"/>
                  </a:lnTo>
                  <a:lnTo>
                    <a:pt x="183" y="1979"/>
                  </a:lnTo>
                  <a:lnTo>
                    <a:pt x="211" y="1981"/>
                  </a:lnTo>
                  <a:lnTo>
                    <a:pt x="247" y="1977"/>
                  </a:lnTo>
                  <a:lnTo>
                    <a:pt x="284" y="1965"/>
                  </a:lnTo>
                  <a:lnTo>
                    <a:pt x="319" y="1945"/>
                  </a:lnTo>
                  <a:lnTo>
                    <a:pt x="353" y="1921"/>
                  </a:lnTo>
                  <a:lnTo>
                    <a:pt x="384" y="1889"/>
                  </a:lnTo>
                  <a:lnTo>
                    <a:pt x="412" y="1855"/>
                  </a:lnTo>
                  <a:lnTo>
                    <a:pt x="437" y="1814"/>
                  </a:lnTo>
                  <a:lnTo>
                    <a:pt x="458" y="1773"/>
                  </a:lnTo>
                  <a:lnTo>
                    <a:pt x="473" y="1728"/>
                  </a:lnTo>
                  <a:lnTo>
                    <a:pt x="482" y="1681"/>
                  </a:lnTo>
                  <a:lnTo>
                    <a:pt x="486" y="1634"/>
                  </a:lnTo>
                  <a:lnTo>
                    <a:pt x="484" y="1607"/>
                  </a:lnTo>
                  <a:lnTo>
                    <a:pt x="480" y="1581"/>
                  </a:lnTo>
                  <a:lnTo>
                    <a:pt x="473" y="1557"/>
                  </a:lnTo>
                  <a:lnTo>
                    <a:pt x="461" y="1534"/>
                  </a:lnTo>
                  <a:lnTo>
                    <a:pt x="445" y="1508"/>
                  </a:lnTo>
                  <a:lnTo>
                    <a:pt x="211" y="1219"/>
                  </a:lnTo>
                  <a:close/>
                  <a:moveTo>
                    <a:pt x="546" y="0"/>
                  </a:moveTo>
                  <a:lnTo>
                    <a:pt x="551" y="0"/>
                  </a:lnTo>
                  <a:lnTo>
                    <a:pt x="558" y="0"/>
                  </a:lnTo>
                  <a:lnTo>
                    <a:pt x="566" y="2"/>
                  </a:lnTo>
                  <a:lnTo>
                    <a:pt x="573" y="4"/>
                  </a:lnTo>
                  <a:lnTo>
                    <a:pt x="580" y="10"/>
                  </a:lnTo>
                  <a:lnTo>
                    <a:pt x="583" y="18"/>
                  </a:lnTo>
                  <a:lnTo>
                    <a:pt x="586" y="28"/>
                  </a:lnTo>
                  <a:lnTo>
                    <a:pt x="584" y="40"/>
                  </a:lnTo>
                  <a:lnTo>
                    <a:pt x="580" y="49"/>
                  </a:lnTo>
                  <a:lnTo>
                    <a:pt x="574" y="56"/>
                  </a:lnTo>
                  <a:lnTo>
                    <a:pt x="567" y="60"/>
                  </a:lnTo>
                  <a:lnTo>
                    <a:pt x="558" y="63"/>
                  </a:lnTo>
                  <a:lnTo>
                    <a:pt x="550" y="65"/>
                  </a:lnTo>
                  <a:lnTo>
                    <a:pt x="540" y="66"/>
                  </a:lnTo>
                  <a:lnTo>
                    <a:pt x="504" y="76"/>
                  </a:lnTo>
                  <a:lnTo>
                    <a:pt x="468" y="93"/>
                  </a:lnTo>
                  <a:lnTo>
                    <a:pt x="434" y="116"/>
                  </a:lnTo>
                  <a:lnTo>
                    <a:pt x="401" y="147"/>
                  </a:lnTo>
                  <a:lnTo>
                    <a:pt x="368" y="182"/>
                  </a:lnTo>
                  <a:lnTo>
                    <a:pt x="338" y="222"/>
                  </a:lnTo>
                  <a:lnTo>
                    <a:pt x="309" y="266"/>
                  </a:lnTo>
                  <a:lnTo>
                    <a:pt x="282" y="313"/>
                  </a:lnTo>
                  <a:lnTo>
                    <a:pt x="257" y="363"/>
                  </a:lnTo>
                  <a:lnTo>
                    <a:pt x="237" y="416"/>
                  </a:lnTo>
                  <a:lnTo>
                    <a:pt x="217" y="470"/>
                  </a:lnTo>
                  <a:lnTo>
                    <a:pt x="200" y="524"/>
                  </a:lnTo>
                  <a:lnTo>
                    <a:pt x="188" y="579"/>
                  </a:lnTo>
                  <a:lnTo>
                    <a:pt x="178" y="633"/>
                  </a:lnTo>
                  <a:lnTo>
                    <a:pt x="173" y="685"/>
                  </a:lnTo>
                  <a:lnTo>
                    <a:pt x="170" y="737"/>
                  </a:lnTo>
                  <a:lnTo>
                    <a:pt x="170" y="752"/>
                  </a:lnTo>
                  <a:lnTo>
                    <a:pt x="171" y="771"/>
                  </a:lnTo>
                  <a:lnTo>
                    <a:pt x="174" y="792"/>
                  </a:lnTo>
                  <a:lnTo>
                    <a:pt x="177" y="816"/>
                  </a:lnTo>
                  <a:lnTo>
                    <a:pt x="183" y="840"/>
                  </a:lnTo>
                  <a:lnTo>
                    <a:pt x="192" y="867"/>
                  </a:lnTo>
                  <a:lnTo>
                    <a:pt x="206" y="893"/>
                  </a:lnTo>
                  <a:lnTo>
                    <a:pt x="223" y="919"/>
                  </a:lnTo>
                  <a:lnTo>
                    <a:pt x="246" y="945"/>
                  </a:lnTo>
                  <a:lnTo>
                    <a:pt x="297" y="851"/>
                  </a:lnTo>
                  <a:lnTo>
                    <a:pt x="349" y="766"/>
                  </a:lnTo>
                  <a:lnTo>
                    <a:pt x="402" y="688"/>
                  </a:lnTo>
                  <a:lnTo>
                    <a:pt x="456" y="616"/>
                  </a:lnTo>
                  <a:lnTo>
                    <a:pt x="511" y="550"/>
                  </a:lnTo>
                  <a:lnTo>
                    <a:pt x="566" y="489"/>
                  </a:lnTo>
                  <a:lnTo>
                    <a:pt x="621" y="435"/>
                  </a:lnTo>
                  <a:lnTo>
                    <a:pt x="675" y="386"/>
                  </a:lnTo>
                  <a:lnTo>
                    <a:pt x="730" y="342"/>
                  </a:lnTo>
                  <a:lnTo>
                    <a:pt x="785" y="303"/>
                  </a:lnTo>
                  <a:lnTo>
                    <a:pt x="838" y="269"/>
                  </a:lnTo>
                  <a:lnTo>
                    <a:pt x="890" y="239"/>
                  </a:lnTo>
                  <a:lnTo>
                    <a:pt x="943" y="213"/>
                  </a:lnTo>
                  <a:lnTo>
                    <a:pt x="994" y="192"/>
                  </a:lnTo>
                  <a:lnTo>
                    <a:pt x="1044" y="174"/>
                  </a:lnTo>
                  <a:lnTo>
                    <a:pt x="1092" y="159"/>
                  </a:lnTo>
                  <a:lnTo>
                    <a:pt x="1138" y="148"/>
                  </a:lnTo>
                  <a:lnTo>
                    <a:pt x="1184" y="139"/>
                  </a:lnTo>
                  <a:lnTo>
                    <a:pt x="1227" y="133"/>
                  </a:lnTo>
                  <a:lnTo>
                    <a:pt x="1268" y="131"/>
                  </a:lnTo>
                  <a:lnTo>
                    <a:pt x="1306" y="130"/>
                  </a:lnTo>
                  <a:lnTo>
                    <a:pt x="1356" y="132"/>
                  </a:lnTo>
                  <a:lnTo>
                    <a:pt x="1404" y="140"/>
                  </a:lnTo>
                  <a:lnTo>
                    <a:pt x="1449" y="152"/>
                  </a:lnTo>
                  <a:lnTo>
                    <a:pt x="1490" y="168"/>
                  </a:lnTo>
                  <a:lnTo>
                    <a:pt x="1528" y="189"/>
                  </a:lnTo>
                  <a:lnTo>
                    <a:pt x="1563" y="214"/>
                  </a:lnTo>
                  <a:lnTo>
                    <a:pt x="1594" y="241"/>
                  </a:lnTo>
                  <a:lnTo>
                    <a:pt x="1624" y="272"/>
                  </a:lnTo>
                  <a:lnTo>
                    <a:pt x="1648" y="306"/>
                  </a:lnTo>
                  <a:lnTo>
                    <a:pt x="1670" y="342"/>
                  </a:lnTo>
                  <a:lnTo>
                    <a:pt x="1689" y="380"/>
                  </a:lnTo>
                  <a:lnTo>
                    <a:pt x="1704" y="421"/>
                  </a:lnTo>
                  <a:lnTo>
                    <a:pt x="1716" y="462"/>
                  </a:lnTo>
                  <a:lnTo>
                    <a:pt x="1724" y="505"/>
                  </a:lnTo>
                  <a:lnTo>
                    <a:pt x="1728" y="548"/>
                  </a:lnTo>
                  <a:lnTo>
                    <a:pt x="1731" y="592"/>
                  </a:lnTo>
                  <a:lnTo>
                    <a:pt x="1727" y="662"/>
                  </a:lnTo>
                  <a:lnTo>
                    <a:pt x="1717" y="730"/>
                  </a:lnTo>
                  <a:lnTo>
                    <a:pt x="1702" y="798"/>
                  </a:lnTo>
                  <a:lnTo>
                    <a:pt x="1679" y="864"/>
                  </a:lnTo>
                  <a:lnTo>
                    <a:pt x="1653" y="929"/>
                  </a:lnTo>
                  <a:lnTo>
                    <a:pt x="1620" y="992"/>
                  </a:lnTo>
                  <a:lnTo>
                    <a:pt x="1584" y="1051"/>
                  </a:lnTo>
                  <a:lnTo>
                    <a:pt x="1543" y="1108"/>
                  </a:lnTo>
                  <a:lnTo>
                    <a:pt x="1499" y="1162"/>
                  </a:lnTo>
                  <a:lnTo>
                    <a:pt x="1451" y="1212"/>
                  </a:lnTo>
                  <a:lnTo>
                    <a:pt x="1400" y="1258"/>
                  </a:lnTo>
                  <a:lnTo>
                    <a:pt x="1348" y="1299"/>
                  </a:lnTo>
                  <a:lnTo>
                    <a:pt x="1292" y="1334"/>
                  </a:lnTo>
                  <a:lnTo>
                    <a:pt x="1236" y="1364"/>
                  </a:lnTo>
                  <a:lnTo>
                    <a:pt x="1178" y="1389"/>
                  </a:lnTo>
                  <a:lnTo>
                    <a:pt x="1119" y="1407"/>
                  </a:lnTo>
                  <a:lnTo>
                    <a:pt x="1060" y="1418"/>
                  </a:lnTo>
                  <a:lnTo>
                    <a:pt x="1001" y="1421"/>
                  </a:lnTo>
                  <a:lnTo>
                    <a:pt x="956" y="1419"/>
                  </a:lnTo>
                  <a:lnTo>
                    <a:pt x="915" y="1411"/>
                  </a:lnTo>
                  <a:lnTo>
                    <a:pt x="878" y="1400"/>
                  </a:lnTo>
                  <a:lnTo>
                    <a:pt x="843" y="1386"/>
                  </a:lnTo>
                  <a:lnTo>
                    <a:pt x="813" y="1366"/>
                  </a:lnTo>
                  <a:lnTo>
                    <a:pt x="786" y="1344"/>
                  </a:lnTo>
                  <a:lnTo>
                    <a:pt x="764" y="1318"/>
                  </a:lnTo>
                  <a:lnTo>
                    <a:pt x="745" y="1290"/>
                  </a:lnTo>
                  <a:lnTo>
                    <a:pt x="730" y="1261"/>
                  </a:lnTo>
                  <a:lnTo>
                    <a:pt x="719" y="1228"/>
                  </a:lnTo>
                  <a:lnTo>
                    <a:pt x="712" y="1196"/>
                  </a:lnTo>
                  <a:lnTo>
                    <a:pt x="710" y="1161"/>
                  </a:lnTo>
                  <a:lnTo>
                    <a:pt x="710" y="1147"/>
                  </a:lnTo>
                  <a:lnTo>
                    <a:pt x="711" y="1132"/>
                  </a:lnTo>
                  <a:lnTo>
                    <a:pt x="714" y="1115"/>
                  </a:lnTo>
                  <a:lnTo>
                    <a:pt x="717" y="1099"/>
                  </a:lnTo>
                  <a:lnTo>
                    <a:pt x="722" y="1084"/>
                  </a:lnTo>
                  <a:lnTo>
                    <a:pt x="729" y="1068"/>
                  </a:lnTo>
                  <a:lnTo>
                    <a:pt x="738" y="1055"/>
                  </a:lnTo>
                  <a:lnTo>
                    <a:pt x="750" y="1043"/>
                  </a:lnTo>
                  <a:lnTo>
                    <a:pt x="764" y="1034"/>
                  </a:lnTo>
                  <a:lnTo>
                    <a:pt x="780" y="1029"/>
                  </a:lnTo>
                  <a:lnTo>
                    <a:pt x="801" y="1026"/>
                  </a:lnTo>
                  <a:lnTo>
                    <a:pt x="817" y="1028"/>
                  </a:lnTo>
                  <a:lnTo>
                    <a:pt x="830" y="1032"/>
                  </a:lnTo>
                  <a:lnTo>
                    <a:pt x="840" y="1039"/>
                  </a:lnTo>
                  <a:lnTo>
                    <a:pt x="849" y="1047"/>
                  </a:lnTo>
                  <a:lnTo>
                    <a:pt x="853" y="1056"/>
                  </a:lnTo>
                  <a:lnTo>
                    <a:pt x="857" y="1064"/>
                  </a:lnTo>
                  <a:lnTo>
                    <a:pt x="859" y="1070"/>
                  </a:lnTo>
                  <a:lnTo>
                    <a:pt x="860" y="1076"/>
                  </a:lnTo>
                  <a:lnTo>
                    <a:pt x="860" y="1079"/>
                  </a:lnTo>
                  <a:lnTo>
                    <a:pt x="860" y="1084"/>
                  </a:lnTo>
                  <a:lnTo>
                    <a:pt x="860" y="1092"/>
                  </a:lnTo>
                  <a:lnTo>
                    <a:pt x="858" y="1101"/>
                  </a:lnTo>
                  <a:lnTo>
                    <a:pt x="854" y="1111"/>
                  </a:lnTo>
                  <a:lnTo>
                    <a:pt x="849" y="1122"/>
                  </a:lnTo>
                  <a:lnTo>
                    <a:pt x="839" y="1132"/>
                  </a:lnTo>
                  <a:lnTo>
                    <a:pt x="828" y="1142"/>
                  </a:lnTo>
                  <a:lnTo>
                    <a:pt x="811" y="1150"/>
                  </a:lnTo>
                  <a:lnTo>
                    <a:pt x="790" y="1157"/>
                  </a:lnTo>
                  <a:lnTo>
                    <a:pt x="793" y="1189"/>
                  </a:lnTo>
                  <a:lnTo>
                    <a:pt x="797" y="1219"/>
                  </a:lnTo>
                  <a:lnTo>
                    <a:pt x="807" y="1245"/>
                  </a:lnTo>
                  <a:lnTo>
                    <a:pt x="818" y="1268"/>
                  </a:lnTo>
                  <a:lnTo>
                    <a:pt x="832" y="1287"/>
                  </a:lnTo>
                  <a:lnTo>
                    <a:pt x="847" y="1303"/>
                  </a:lnTo>
                  <a:lnTo>
                    <a:pt x="865" y="1317"/>
                  </a:lnTo>
                  <a:lnTo>
                    <a:pt x="884" y="1328"/>
                  </a:lnTo>
                  <a:lnTo>
                    <a:pt x="902" y="1336"/>
                  </a:lnTo>
                  <a:lnTo>
                    <a:pt x="922" y="1343"/>
                  </a:lnTo>
                  <a:lnTo>
                    <a:pt x="942" y="1349"/>
                  </a:lnTo>
                  <a:lnTo>
                    <a:pt x="960" y="1352"/>
                  </a:lnTo>
                  <a:lnTo>
                    <a:pt x="979" y="1353"/>
                  </a:lnTo>
                  <a:lnTo>
                    <a:pt x="995" y="1354"/>
                  </a:lnTo>
                  <a:lnTo>
                    <a:pt x="1022" y="1353"/>
                  </a:lnTo>
                  <a:lnTo>
                    <a:pt x="1050" y="1349"/>
                  </a:lnTo>
                  <a:lnTo>
                    <a:pt x="1080" y="1341"/>
                  </a:lnTo>
                  <a:lnTo>
                    <a:pt x="1110" y="1329"/>
                  </a:lnTo>
                  <a:lnTo>
                    <a:pt x="1143" y="1314"/>
                  </a:lnTo>
                  <a:lnTo>
                    <a:pt x="1177" y="1295"/>
                  </a:lnTo>
                  <a:lnTo>
                    <a:pt x="1210" y="1270"/>
                  </a:lnTo>
                  <a:lnTo>
                    <a:pt x="1245" y="1241"/>
                  </a:lnTo>
                  <a:lnTo>
                    <a:pt x="1279" y="1206"/>
                  </a:lnTo>
                  <a:lnTo>
                    <a:pt x="1314" y="1165"/>
                  </a:lnTo>
                  <a:lnTo>
                    <a:pt x="1348" y="1119"/>
                  </a:lnTo>
                  <a:lnTo>
                    <a:pt x="1380" y="1065"/>
                  </a:lnTo>
                  <a:lnTo>
                    <a:pt x="1399" y="1030"/>
                  </a:lnTo>
                  <a:lnTo>
                    <a:pt x="1418" y="989"/>
                  </a:lnTo>
                  <a:lnTo>
                    <a:pt x="1436" y="945"/>
                  </a:lnTo>
                  <a:lnTo>
                    <a:pt x="1454" y="896"/>
                  </a:lnTo>
                  <a:lnTo>
                    <a:pt x="1471" y="845"/>
                  </a:lnTo>
                  <a:lnTo>
                    <a:pt x="1486" y="791"/>
                  </a:lnTo>
                  <a:lnTo>
                    <a:pt x="1500" y="737"/>
                  </a:lnTo>
                  <a:lnTo>
                    <a:pt x="1512" y="684"/>
                  </a:lnTo>
                  <a:lnTo>
                    <a:pt x="1522" y="633"/>
                  </a:lnTo>
                  <a:lnTo>
                    <a:pt x="1529" y="583"/>
                  </a:lnTo>
                  <a:lnTo>
                    <a:pt x="1534" y="537"/>
                  </a:lnTo>
                  <a:lnTo>
                    <a:pt x="1535" y="496"/>
                  </a:lnTo>
                  <a:lnTo>
                    <a:pt x="1535" y="464"/>
                  </a:lnTo>
                  <a:lnTo>
                    <a:pt x="1532" y="432"/>
                  </a:lnTo>
                  <a:lnTo>
                    <a:pt x="1527" y="401"/>
                  </a:lnTo>
                  <a:lnTo>
                    <a:pt x="1520" y="371"/>
                  </a:lnTo>
                  <a:lnTo>
                    <a:pt x="1511" y="342"/>
                  </a:lnTo>
                  <a:lnTo>
                    <a:pt x="1498" y="315"/>
                  </a:lnTo>
                  <a:lnTo>
                    <a:pt x="1484" y="290"/>
                  </a:lnTo>
                  <a:lnTo>
                    <a:pt x="1466" y="268"/>
                  </a:lnTo>
                  <a:lnTo>
                    <a:pt x="1447" y="247"/>
                  </a:lnTo>
                  <a:lnTo>
                    <a:pt x="1423" y="230"/>
                  </a:lnTo>
                  <a:lnTo>
                    <a:pt x="1398" y="216"/>
                  </a:lnTo>
                  <a:lnTo>
                    <a:pt x="1369" y="205"/>
                  </a:lnTo>
                  <a:lnTo>
                    <a:pt x="1336" y="200"/>
                  </a:lnTo>
                  <a:lnTo>
                    <a:pt x="1300" y="197"/>
                  </a:lnTo>
                  <a:lnTo>
                    <a:pt x="1271" y="197"/>
                  </a:lnTo>
                  <a:lnTo>
                    <a:pt x="1238" y="200"/>
                  </a:lnTo>
                  <a:lnTo>
                    <a:pt x="1204" y="204"/>
                  </a:lnTo>
                  <a:lnTo>
                    <a:pt x="1166" y="211"/>
                  </a:lnTo>
                  <a:lnTo>
                    <a:pt x="1127" y="220"/>
                  </a:lnTo>
                  <a:lnTo>
                    <a:pt x="1085" y="231"/>
                  </a:lnTo>
                  <a:lnTo>
                    <a:pt x="1041" y="246"/>
                  </a:lnTo>
                  <a:lnTo>
                    <a:pt x="995" y="263"/>
                  </a:lnTo>
                  <a:lnTo>
                    <a:pt x="949" y="286"/>
                  </a:lnTo>
                  <a:lnTo>
                    <a:pt x="900" y="311"/>
                  </a:lnTo>
                  <a:lnTo>
                    <a:pt x="851" y="340"/>
                  </a:lnTo>
                  <a:lnTo>
                    <a:pt x="801" y="375"/>
                  </a:lnTo>
                  <a:lnTo>
                    <a:pt x="751" y="413"/>
                  </a:lnTo>
                  <a:lnTo>
                    <a:pt x="700" y="455"/>
                  </a:lnTo>
                  <a:lnTo>
                    <a:pt x="648" y="505"/>
                  </a:lnTo>
                  <a:lnTo>
                    <a:pt x="597" y="559"/>
                  </a:lnTo>
                  <a:lnTo>
                    <a:pt x="546" y="618"/>
                  </a:lnTo>
                  <a:lnTo>
                    <a:pt x="495" y="683"/>
                  </a:lnTo>
                  <a:lnTo>
                    <a:pt x="445" y="756"/>
                  </a:lnTo>
                  <a:lnTo>
                    <a:pt x="396" y="835"/>
                  </a:lnTo>
                  <a:lnTo>
                    <a:pt x="347" y="920"/>
                  </a:lnTo>
                  <a:lnTo>
                    <a:pt x="301" y="1012"/>
                  </a:lnTo>
                  <a:lnTo>
                    <a:pt x="301" y="1012"/>
                  </a:lnTo>
                  <a:lnTo>
                    <a:pt x="301" y="1012"/>
                  </a:lnTo>
                  <a:lnTo>
                    <a:pt x="301" y="1012"/>
                  </a:lnTo>
                  <a:lnTo>
                    <a:pt x="314" y="1031"/>
                  </a:lnTo>
                  <a:lnTo>
                    <a:pt x="332" y="1053"/>
                  </a:lnTo>
                  <a:lnTo>
                    <a:pt x="352" y="1079"/>
                  </a:lnTo>
                  <a:lnTo>
                    <a:pt x="373" y="1106"/>
                  </a:lnTo>
                  <a:lnTo>
                    <a:pt x="396" y="1134"/>
                  </a:lnTo>
                  <a:lnTo>
                    <a:pt x="418" y="1162"/>
                  </a:lnTo>
                  <a:lnTo>
                    <a:pt x="439" y="1190"/>
                  </a:lnTo>
                  <a:lnTo>
                    <a:pt x="459" y="1215"/>
                  </a:lnTo>
                  <a:lnTo>
                    <a:pt x="476" y="1239"/>
                  </a:lnTo>
                  <a:lnTo>
                    <a:pt x="490" y="1258"/>
                  </a:lnTo>
                  <a:lnTo>
                    <a:pt x="517" y="1289"/>
                  </a:lnTo>
                  <a:lnTo>
                    <a:pt x="540" y="1317"/>
                  </a:lnTo>
                  <a:lnTo>
                    <a:pt x="561" y="1343"/>
                  </a:lnTo>
                  <a:lnTo>
                    <a:pt x="577" y="1365"/>
                  </a:lnTo>
                  <a:lnTo>
                    <a:pt x="591" y="1387"/>
                  </a:lnTo>
                  <a:lnTo>
                    <a:pt x="603" y="1407"/>
                  </a:lnTo>
                  <a:lnTo>
                    <a:pt x="612" y="1427"/>
                  </a:lnTo>
                  <a:lnTo>
                    <a:pt x="619" y="1447"/>
                  </a:lnTo>
                  <a:lnTo>
                    <a:pt x="625" y="1467"/>
                  </a:lnTo>
                  <a:lnTo>
                    <a:pt x="628" y="1490"/>
                  </a:lnTo>
                  <a:lnTo>
                    <a:pt x="630" y="1515"/>
                  </a:lnTo>
                  <a:lnTo>
                    <a:pt x="630" y="1543"/>
                  </a:lnTo>
                  <a:lnTo>
                    <a:pt x="628" y="1595"/>
                  </a:lnTo>
                  <a:lnTo>
                    <a:pt x="618" y="1648"/>
                  </a:lnTo>
                  <a:lnTo>
                    <a:pt x="604" y="1700"/>
                  </a:lnTo>
                  <a:lnTo>
                    <a:pt x="584" y="1750"/>
                  </a:lnTo>
                  <a:lnTo>
                    <a:pt x="561" y="1798"/>
                  </a:lnTo>
                  <a:lnTo>
                    <a:pt x="533" y="1844"/>
                  </a:lnTo>
                  <a:lnTo>
                    <a:pt x="501" y="1887"/>
                  </a:lnTo>
                  <a:lnTo>
                    <a:pt x="466" y="1926"/>
                  </a:lnTo>
                  <a:lnTo>
                    <a:pt x="429" y="1961"/>
                  </a:lnTo>
                  <a:lnTo>
                    <a:pt x="388" y="1990"/>
                  </a:lnTo>
                  <a:lnTo>
                    <a:pt x="346" y="2015"/>
                  </a:lnTo>
                  <a:lnTo>
                    <a:pt x="302" y="2033"/>
                  </a:lnTo>
                  <a:lnTo>
                    <a:pt x="256" y="2044"/>
                  </a:lnTo>
                  <a:lnTo>
                    <a:pt x="211" y="2049"/>
                  </a:lnTo>
                  <a:lnTo>
                    <a:pt x="174" y="2045"/>
                  </a:lnTo>
                  <a:lnTo>
                    <a:pt x="141" y="2039"/>
                  </a:lnTo>
                  <a:lnTo>
                    <a:pt x="112" y="2029"/>
                  </a:lnTo>
                  <a:lnTo>
                    <a:pt x="88" y="2014"/>
                  </a:lnTo>
                  <a:lnTo>
                    <a:pt x="65" y="1995"/>
                  </a:lnTo>
                  <a:lnTo>
                    <a:pt x="48" y="1974"/>
                  </a:lnTo>
                  <a:lnTo>
                    <a:pt x="33" y="1950"/>
                  </a:lnTo>
                  <a:lnTo>
                    <a:pt x="20" y="1924"/>
                  </a:lnTo>
                  <a:lnTo>
                    <a:pt x="12" y="1896"/>
                  </a:lnTo>
                  <a:lnTo>
                    <a:pt x="5" y="1866"/>
                  </a:lnTo>
                  <a:lnTo>
                    <a:pt x="1" y="1834"/>
                  </a:lnTo>
                  <a:lnTo>
                    <a:pt x="0" y="1802"/>
                  </a:lnTo>
                  <a:lnTo>
                    <a:pt x="1" y="1769"/>
                  </a:lnTo>
                  <a:lnTo>
                    <a:pt x="5" y="1732"/>
                  </a:lnTo>
                  <a:lnTo>
                    <a:pt x="11" y="1691"/>
                  </a:lnTo>
                  <a:lnTo>
                    <a:pt x="18" y="1645"/>
                  </a:lnTo>
                  <a:lnTo>
                    <a:pt x="27" y="1597"/>
                  </a:lnTo>
                  <a:lnTo>
                    <a:pt x="38" y="1546"/>
                  </a:lnTo>
                  <a:lnTo>
                    <a:pt x="50" y="1494"/>
                  </a:lnTo>
                  <a:lnTo>
                    <a:pt x="63" y="1442"/>
                  </a:lnTo>
                  <a:lnTo>
                    <a:pt x="77" y="1389"/>
                  </a:lnTo>
                  <a:lnTo>
                    <a:pt x="92" y="1336"/>
                  </a:lnTo>
                  <a:lnTo>
                    <a:pt x="107" y="1286"/>
                  </a:lnTo>
                  <a:lnTo>
                    <a:pt x="124" y="1236"/>
                  </a:lnTo>
                  <a:lnTo>
                    <a:pt x="140" y="1189"/>
                  </a:lnTo>
                  <a:lnTo>
                    <a:pt x="155" y="1147"/>
                  </a:lnTo>
                  <a:lnTo>
                    <a:pt x="134" y="1122"/>
                  </a:lnTo>
                  <a:lnTo>
                    <a:pt x="116" y="1099"/>
                  </a:lnTo>
                  <a:lnTo>
                    <a:pt x="97" y="1076"/>
                  </a:lnTo>
                  <a:lnTo>
                    <a:pt x="81" y="1052"/>
                  </a:lnTo>
                  <a:lnTo>
                    <a:pt x="67" y="1029"/>
                  </a:lnTo>
                  <a:lnTo>
                    <a:pt x="55" y="1002"/>
                  </a:lnTo>
                  <a:lnTo>
                    <a:pt x="45" y="973"/>
                  </a:lnTo>
                  <a:lnTo>
                    <a:pt x="36" y="941"/>
                  </a:lnTo>
                  <a:lnTo>
                    <a:pt x="31" y="905"/>
                  </a:lnTo>
                  <a:lnTo>
                    <a:pt x="27" y="865"/>
                  </a:lnTo>
                  <a:lnTo>
                    <a:pt x="26" y="819"/>
                  </a:lnTo>
                  <a:lnTo>
                    <a:pt x="28" y="752"/>
                  </a:lnTo>
                  <a:lnTo>
                    <a:pt x="36" y="685"/>
                  </a:lnTo>
                  <a:lnTo>
                    <a:pt x="48" y="619"/>
                  </a:lnTo>
                  <a:lnTo>
                    <a:pt x="64" y="554"/>
                  </a:lnTo>
                  <a:lnTo>
                    <a:pt x="85" y="490"/>
                  </a:lnTo>
                  <a:lnTo>
                    <a:pt x="110" y="428"/>
                  </a:lnTo>
                  <a:lnTo>
                    <a:pt x="136" y="369"/>
                  </a:lnTo>
                  <a:lnTo>
                    <a:pt x="167" y="313"/>
                  </a:lnTo>
                  <a:lnTo>
                    <a:pt x="199" y="259"/>
                  </a:lnTo>
                  <a:lnTo>
                    <a:pt x="234" y="210"/>
                  </a:lnTo>
                  <a:lnTo>
                    <a:pt x="270" y="164"/>
                  </a:lnTo>
                  <a:lnTo>
                    <a:pt x="309" y="123"/>
                  </a:lnTo>
                  <a:lnTo>
                    <a:pt x="347" y="87"/>
                  </a:lnTo>
                  <a:lnTo>
                    <a:pt x="387" y="57"/>
                  </a:lnTo>
                  <a:lnTo>
                    <a:pt x="427" y="32"/>
                  </a:lnTo>
                  <a:lnTo>
                    <a:pt x="467" y="14"/>
                  </a:lnTo>
                  <a:lnTo>
                    <a:pt x="506" y="3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3873" y="3250"/>
              <a:ext cx="760" cy="52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430" y="0"/>
                </a:cxn>
                <a:cxn ang="0">
                  <a:pos x="1444" y="0"/>
                </a:cxn>
                <a:cxn ang="0">
                  <a:pos x="1458" y="0"/>
                </a:cxn>
                <a:cxn ang="0">
                  <a:pos x="1471" y="1"/>
                </a:cxn>
                <a:cxn ang="0">
                  <a:pos x="1485" y="5"/>
                </a:cxn>
                <a:cxn ang="0">
                  <a:pos x="1497" y="9"/>
                </a:cxn>
                <a:cxn ang="0">
                  <a:pos x="1506" y="17"/>
                </a:cxn>
                <a:cxn ang="0">
                  <a:pos x="1514" y="27"/>
                </a:cxn>
                <a:cxn ang="0">
                  <a:pos x="1519" y="40"/>
                </a:cxn>
                <a:cxn ang="0">
                  <a:pos x="1521" y="57"/>
                </a:cxn>
                <a:cxn ang="0">
                  <a:pos x="1519" y="72"/>
                </a:cxn>
                <a:cxn ang="0">
                  <a:pos x="1513" y="83"/>
                </a:cxn>
                <a:cxn ang="0">
                  <a:pos x="1505" y="91"/>
                </a:cxn>
                <a:cxn ang="0">
                  <a:pos x="1494" y="98"/>
                </a:cxn>
                <a:cxn ang="0">
                  <a:pos x="1483" y="101"/>
                </a:cxn>
                <a:cxn ang="0">
                  <a:pos x="1470" y="103"/>
                </a:cxn>
                <a:cxn ang="0">
                  <a:pos x="1456" y="104"/>
                </a:cxn>
                <a:cxn ang="0">
                  <a:pos x="1443" y="106"/>
                </a:cxn>
                <a:cxn ang="0">
                  <a:pos x="1430" y="106"/>
                </a:cxn>
                <a:cxn ang="0">
                  <a:pos x="91" y="106"/>
                </a:cxn>
                <a:cxn ang="0">
                  <a:pos x="77" y="106"/>
                </a:cxn>
                <a:cxn ang="0">
                  <a:pos x="63" y="104"/>
                </a:cxn>
                <a:cxn ang="0">
                  <a:pos x="49" y="103"/>
                </a:cxn>
                <a:cxn ang="0">
                  <a:pos x="36" y="101"/>
                </a:cxn>
                <a:cxn ang="0">
                  <a:pos x="25" y="97"/>
                </a:cxn>
                <a:cxn ang="0">
                  <a:pos x="15" y="90"/>
                </a:cxn>
                <a:cxn ang="0">
                  <a:pos x="7" y="81"/>
                </a:cxn>
                <a:cxn ang="0">
                  <a:pos x="2" y="69"/>
                </a:cxn>
                <a:cxn ang="0">
                  <a:pos x="0" y="53"/>
                </a:cxn>
                <a:cxn ang="0">
                  <a:pos x="2" y="37"/>
                </a:cxn>
                <a:cxn ang="0">
                  <a:pos x="7" y="25"/>
                </a:cxn>
                <a:cxn ang="0">
                  <a:pos x="15" y="16"/>
                </a:cxn>
                <a:cxn ang="0">
                  <a:pos x="25" y="9"/>
                </a:cxn>
                <a:cxn ang="0">
                  <a:pos x="36" y="5"/>
                </a:cxn>
                <a:cxn ang="0">
                  <a:pos x="49" y="1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91" y="0"/>
                </a:cxn>
              </a:cxnLst>
              <a:rect l="0" t="0" r="r" b="b"/>
              <a:pathLst>
                <a:path w="1521" h="106">
                  <a:moveTo>
                    <a:pt x="91" y="0"/>
                  </a:moveTo>
                  <a:lnTo>
                    <a:pt x="1430" y="0"/>
                  </a:lnTo>
                  <a:lnTo>
                    <a:pt x="1444" y="0"/>
                  </a:lnTo>
                  <a:lnTo>
                    <a:pt x="1458" y="0"/>
                  </a:lnTo>
                  <a:lnTo>
                    <a:pt x="1471" y="1"/>
                  </a:lnTo>
                  <a:lnTo>
                    <a:pt x="1485" y="5"/>
                  </a:lnTo>
                  <a:lnTo>
                    <a:pt x="1497" y="9"/>
                  </a:lnTo>
                  <a:lnTo>
                    <a:pt x="1506" y="17"/>
                  </a:lnTo>
                  <a:lnTo>
                    <a:pt x="1514" y="27"/>
                  </a:lnTo>
                  <a:lnTo>
                    <a:pt x="1519" y="40"/>
                  </a:lnTo>
                  <a:lnTo>
                    <a:pt x="1521" y="57"/>
                  </a:lnTo>
                  <a:lnTo>
                    <a:pt x="1519" y="72"/>
                  </a:lnTo>
                  <a:lnTo>
                    <a:pt x="1513" y="83"/>
                  </a:lnTo>
                  <a:lnTo>
                    <a:pt x="1505" y="91"/>
                  </a:lnTo>
                  <a:lnTo>
                    <a:pt x="1494" y="98"/>
                  </a:lnTo>
                  <a:lnTo>
                    <a:pt x="1483" y="101"/>
                  </a:lnTo>
                  <a:lnTo>
                    <a:pt x="1470" y="103"/>
                  </a:lnTo>
                  <a:lnTo>
                    <a:pt x="1456" y="104"/>
                  </a:lnTo>
                  <a:lnTo>
                    <a:pt x="1443" y="106"/>
                  </a:lnTo>
                  <a:lnTo>
                    <a:pt x="1430" y="106"/>
                  </a:lnTo>
                  <a:lnTo>
                    <a:pt x="91" y="106"/>
                  </a:lnTo>
                  <a:lnTo>
                    <a:pt x="77" y="106"/>
                  </a:lnTo>
                  <a:lnTo>
                    <a:pt x="63" y="104"/>
                  </a:lnTo>
                  <a:lnTo>
                    <a:pt x="49" y="103"/>
                  </a:lnTo>
                  <a:lnTo>
                    <a:pt x="36" y="101"/>
                  </a:lnTo>
                  <a:lnTo>
                    <a:pt x="25" y="97"/>
                  </a:lnTo>
                  <a:lnTo>
                    <a:pt x="15" y="90"/>
                  </a:lnTo>
                  <a:lnTo>
                    <a:pt x="7" y="81"/>
                  </a:lnTo>
                  <a:lnTo>
                    <a:pt x="2" y="69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5"/>
                  </a:lnTo>
                  <a:lnTo>
                    <a:pt x="15" y="16"/>
                  </a:lnTo>
                  <a:lnTo>
                    <a:pt x="25" y="9"/>
                  </a:lnTo>
                  <a:lnTo>
                    <a:pt x="36" y="5"/>
                  </a:lnTo>
                  <a:lnTo>
                    <a:pt x="49" y="1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" name="Oval 211"/>
          <p:cNvSpPr/>
          <p:nvPr/>
        </p:nvSpPr>
        <p:spPr>
          <a:xfrm>
            <a:off x="4495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1" name="Freeform 197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4648200" y="2057400"/>
            <a:ext cx="250120" cy="266700"/>
          </a:xfrm>
          <a:custGeom>
            <a:avLst/>
            <a:gdLst/>
            <a:ahLst/>
            <a:cxnLst>
              <a:cxn ang="0">
                <a:pos x="1597" y="66"/>
              </a:cxn>
              <a:cxn ang="0">
                <a:pos x="1798" y="253"/>
              </a:cxn>
              <a:cxn ang="0">
                <a:pos x="1971" y="437"/>
              </a:cxn>
              <a:cxn ang="0">
                <a:pos x="2194" y="502"/>
              </a:cxn>
              <a:cxn ang="0">
                <a:pos x="2415" y="398"/>
              </a:cxn>
              <a:cxn ang="0">
                <a:pos x="2667" y="74"/>
              </a:cxn>
              <a:cxn ang="0">
                <a:pos x="2762" y="0"/>
              </a:cxn>
              <a:cxn ang="0">
                <a:pos x="2824" y="22"/>
              </a:cxn>
              <a:cxn ang="0">
                <a:pos x="2823" y="100"/>
              </a:cxn>
              <a:cxn ang="0">
                <a:pos x="2721" y="272"/>
              </a:cxn>
              <a:cxn ang="0">
                <a:pos x="2482" y="584"/>
              </a:cxn>
              <a:cxn ang="0">
                <a:pos x="2058" y="1040"/>
              </a:cxn>
              <a:cxn ang="0">
                <a:pos x="1817" y="1263"/>
              </a:cxn>
              <a:cxn ang="0">
                <a:pos x="1572" y="1479"/>
              </a:cxn>
              <a:cxn ang="0">
                <a:pos x="1415" y="1619"/>
              </a:cxn>
              <a:cxn ang="0">
                <a:pos x="1236" y="1777"/>
              </a:cxn>
              <a:cxn ang="0">
                <a:pos x="937" y="2054"/>
              </a:cxn>
              <a:cxn ang="0">
                <a:pos x="629" y="2388"/>
              </a:cxn>
              <a:cxn ang="0">
                <a:pos x="780" y="2373"/>
              </a:cxn>
              <a:cxn ang="0">
                <a:pos x="988" y="2399"/>
              </a:cxn>
              <a:cxn ang="0">
                <a:pos x="1311" y="2510"/>
              </a:cxn>
              <a:cxn ang="0">
                <a:pos x="1682" y="2571"/>
              </a:cxn>
              <a:cxn ang="0">
                <a:pos x="1965" y="2508"/>
              </a:cxn>
              <a:cxn ang="0">
                <a:pos x="2263" y="2315"/>
              </a:cxn>
              <a:cxn ang="0">
                <a:pos x="2454" y="2001"/>
              </a:cxn>
              <a:cxn ang="0">
                <a:pos x="2542" y="1932"/>
              </a:cxn>
              <a:cxn ang="0">
                <a:pos x="2625" y="1995"/>
              </a:cxn>
              <a:cxn ang="0">
                <a:pos x="2559" y="2221"/>
              </a:cxn>
              <a:cxn ang="0">
                <a:pos x="2366" y="2552"/>
              </a:cxn>
              <a:cxn ang="0">
                <a:pos x="2058" y="2863"/>
              </a:cxn>
              <a:cxn ang="0">
                <a:pos x="1643" y="3021"/>
              </a:cxn>
              <a:cxn ang="0">
                <a:pos x="1333" y="2953"/>
              </a:cxn>
              <a:cxn ang="0">
                <a:pos x="1110" y="2734"/>
              </a:cxn>
              <a:cxn ang="0">
                <a:pos x="923" y="2560"/>
              </a:cxn>
              <a:cxn ang="0">
                <a:pos x="704" y="2524"/>
              </a:cxn>
              <a:cxn ang="0">
                <a:pos x="360" y="2724"/>
              </a:cxn>
              <a:cxn ang="0">
                <a:pos x="155" y="2995"/>
              </a:cxn>
              <a:cxn ang="0">
                <a:pos x="81" y="3024"/>
              </a:cxn>
              <a:cxn ang="0">
                <a:pos x="14" y="3000"/>
              </a:cxn>
              <a:cxn ang="0">
                <a:pos x="27" y="2897"/>
              </a:cxn>
              <a:cxn ang="0">
                <a:pos x="195" y="2647"/>
              </a:cxn>
              <a:cxn ang="0">
                <a:pos x="512" y="2268"/>
              </a:cxn>
              <a:cxn ang="0">
                <a:pos x="1354" y="1470"/>
              </a:cxn>
              <a:cxn ang="0">
                <a:pos x="1606" y="1253"/>
              </a:cxn>
              <a:cxn ang="0">
                <a:pos x="1919" y="966"/>
              </a:cxn>
              <a:cxn ang="0">
                <a:pos x="2195" y="687"/>
              </a:cxn>
              <a:cxn ang="0">
                <a:pos x="2044" y="645"/>
              </a:cxn>
              <a:cxn ang="0">
                <a:pos x="1807" y="583"/>
              </a:cxn>
              <a:cxn ang="0">
                <a:pos x="1407" y="462"/>
              </a:cxn>
              <a:cxn ang="0">
                <a:pos x="1205" y="456"/>
              </a:cxn>
              <a:cxn ang="0">
                <a:pos x="984" y="509"/>
              </a:cxn>
              <a:cxn ang="0">
                <a:pos x="768" y="678"/>
              </a:cxn>
              <a:cxn ang="0">
                <a:pos x="682" y="817"/>
              </a:cxn>
              <a:cxn ang="0">
                <a:pos x="569" y="803"/>
              </a:cxn>
              <a:cxn ang="0">
                <a:pos x="580" y="658"/>
              </a:cxn>
              <a:cxn ang="0">
                <a:pos x="725" y="389"/>
              </a:cxn>
              <a:cxn ang="0">
                <a:pos x="991" y="122"/>
              </a:cxn>
              <a:cxn ang="0">
                <a:pos x="1366" y="0"/>
              </a:cxn>
            </a:cxnLst>
            <a:rect l="0" t="0" r="r" b="b"/>
            <a:pathLst>
              <a:path w="2835" h="3024">
                <a:moveTo>
                  <a:pt x="1366" y="0"/>
                </a:moveTo>
                <a:lnTo>
                  <a:pt x="1410" y="2"/>
                </a:lnTo>
                <a:lnTo>
                  <a:pt x="1453" y="9"/>
                </a:lnTo>
                <a:lnTo>
                  <a:pt x="1493" y="18"/>
                </a:lnTo>
                <a:lnTo>
                  <a:pt x="1530" y="31"/>
                </a:lnTo>
                <a:lnTo>
                  <a:pt x="1564" y="47"/>
                </a:lnTo>
                <a:lnTo>
                  <a:pt x="1597" y="66"/>
                </a:lnTo>
                <a:lnTo>
                  <a:pt x="1627" y="87"/>
                </a:lnTo>
                <a:lnTo>
                  <a:pt x="1658" y="110"/>
                </a:lnTo>
                <a:lnTo>
                  <a:pt x="1686" y="136"/>
                </a:lnTo>
                <a:lnTo>
                  <a:pt x="1715" y="163"/>
                </a:lnTo>
                <a:lnTo>
                  <a:pt x="1742" y="192"/>
                </a:lnTo>
                <a:lnTo>
                  <a:pt x="1770" y="221"/>
                </a:lnTo>
                <a:lnTo>
                  <a:pt x="1798" y="253"/>
                </a:lnTo>
                <a:lnTo>
                  <a:pt x="1827" y="284"/>
                </a:lnTo>
                <a:lnTo>
                  <a:pt x="1850" y="312"/>
                </a:lnTo>
                <a:lnTo>
                  <a:pt x="1874" y="341"/>
                </a:lnTo>
                <a:lnTo>
                  <a:pt x="1897" y="367"/>
                </a:lnTo>
                <a:lnTo>
                  <a:pt x="1922" y="392"/>
                </a:lnTo>
                <a:lnTo>
                  <a:pt x="1946" y="416"/>
                </a:lnTo>
                <a:lnTo>
                  <a:pt x="1971" y="437"/>
                </a:lnTo>
                <a:lnTo>
                  <a:pt x="1999" y="457"/>
                </a:lnTo>
                <a:lnTo>
                  <a:pt x="2027" y="473"/>
                </a:lnTo>
                <a:lnTo>
                  <a:pt x="2058" y="486"/>
                </a:lnTo>
                <a:lnTo>
                  <a:pt x="2091" y="496"/>
                </a:lnTo>
                <a:lnTo>
                  <a:pt x="2125" y="502"/>
                </a:lnTo>
                <a:lnTo>
                  <a:pt x="2163" y="504"/>
                </a:lnTo>
                <a:lnTo>
                  <a:pt x="2194" y="502"/>
                </a:lnTo>
                <a:lnTo>
                  <a:pt x="2226" y="498"/>
                </a:lnTo>
                <a:lnTo>
                  <a:pt x="2257" y="491"/>
                </a:lnTo>
                <a:lnTo>
                  <a:pt x="2288" y="480"/>
                </a:lnTo>
                <a:lnTo>
                  <a:pt x="2320" y="465"/>
                </a:lnTo>
                <a:lnTo>
                  <a:pt x="2351" y="446"/>
                </a:lnTo>
                <a:lnTo>
                  <a:pt x="2383" y="424"/>
                </a:lnTo>
                <a:lnTo>
                  <a:pt x="2415" y="398"/>
                </a:lnTo>
                <a:lnTo>
                  <a:pt x="2449" y="366"/>
                </a:lnTo>
                <a:lnTo>
                  <a:pt x="2483" y="330"/>
                </a:lnTo>
                <a:lnTo>
                  <a:pt x="2517" y="290"/>
                </a:lnTo>
                <a:lnTo>
                  <a:pt x="2553" y="244"/>
                </a:lnTo>
                <a:lnTo>
                  <a:pt x="2589" y="193"/>
                </a:lnTo>
                <a:lnTo>
                  <a:pt x="2628" y="136"/>
                </a:lnTo>
                <a:lnTo>
                  <a:pt x="2667" y="74"/>
                </a:lnTo>
                <a:lnTo>
                  <a:pt x="2680" y="49"/>
                </a:lnTo>
                <a:lnTo>
                  <a:pt x="2692" y="32"/>
                </a:lnTo>
                <a:lnTo>
                  <a:pt x="2705" y="19"/>
                </a:lnTo>
                <a:lnTo>
                  <a:pt x="2717" y="10"/>
                </a:lnTo>
                <a:lnTo>
                  <a:pt x="2730" y="4"/>
                </a:lnTo>
                <a:lnTo>
                  <a:pt x="2745" y="1"/>
                </a:lnTo>
                <a:lnTo>
                  <a:pt x="2762" y="0"/>
                </a:lnTo>
                <a:lnTo>
                  <a:pt x="2769" y="0"/>
                </a:lnTo>
                <a:lnTo>
                  <a:pt x="2778" y="0"/>
                </a:lnTo>
                <a:lnTo>
                  <a:pt x="2787" y="2"/>
                </a:lnTo>
                <a:lnTo>
                  <a:pt x="2796" y="5"/>
                </a:lnTo>
                <a:lnTo>
                  <a:pt x="2806" y="9"/>
                </a:lnTo>
                <a:lnTo>
                  <a:pt x="2815" y="14"/>
                </a:lnTo>
                <a:lnTo>
                  <a:pt x="2824" y="22"/>
                </a:lnTo>
                <a:lnTo>
                  <a:pt x="2830" y="33"/>
                </a:lnTo>
                <a:lnTo>
                  <a:pt x="2834" y="46"/>
                </a:lnTo>
                <a:lnTo>
                  <a:pt x="2835" y="64"/>
                </a:lnTo>
                <a:lnTo>
                  <a:pt x="2834" y="69"/>
                </a:lnTo>
                <a:lnTo>
                  <a:pt x="2832" y="77"/>
                </a:lnTo>
                <a:lnTo>
                  <a:pt x="2828" y="87"/>
                </a:lnTo>
                <a:lnTo>
                  <a:pt x="2823" y="100"/>
                </a:lnTo>
                <a:lnTo>
                  <a:pt x="2814" y="117"/>
                </a:lnTo>
                <a:lnTo>
                  <a:pt x="2805" y="136"/>
                </a:lnTo>
                <a:lnTo>
                  <a:pt x="2793" y="157"/>
                </a:lnTo>
                <a:lnTo>
                  <a:pt x="2779" y="182"/>
                </a:lnTo>
                <a:lnTo>
                  <a:pt x="2763" y="209"/>
                </a:lnTo>
                <a:lnTo>
                  <a:pt x="2743" y="240"/>
                </a:lnTo>
                <a:lnTo>
                  <a:pt x="2721" y="272"/>
                </a:lnTo>
                <a:lnTo>
                  <a:pt x="2696" y="308"/>
                </a:lnTo>
                <a:lnTo>
                  <a:pt x="2669" y="347"/>
                </a:lnTo>
                <a:lnTo>
                  <a:pt x="2638" y="388"/>
                </a:lnTo>
                <a:lnTo>
                  <a:pt x="2604" y="433"/>
                </a:lnTo>
                <a:lnTo>
                  <a:pt x="2567" y="480"/>
                </a:lnTo>
                <a:lnTo>
                  <a:pt x="2525" y="531"/>
                </a:lnTo>
                <a:lnTo>
                  <a:pt x="2482" y="584"/>
                </a:lnTo>
                <a:lnTo>
                  <a:pt x="2433" y="640"/>
                </a:lnTo>
                <a:lnTo>
                  <a:pt x="2381" y="699"/>
                </a:lnTo>
                <a:lnTo>
                  <a:pt x="2325" y="761"/>
                </a:lnTo>
                <a:lnTo>
                  <a:pt x="2265" y="826"/>
                </a:lnTo>
                <a:lnTo>
                  <a:pt x="2201" y="894"/>
                </a:lnTo>
                <a:lnTo>
                  <a:pt x="2131" y="966"/>
                </a:lnTo>
                <a:lnTo>
                  <a:pt x="2058" y="1040"/>
                </a:lnTo>
                <a:lnTo>
                  <a:pt x="2027" y="1070"/>
                </a:lnTo>
                <a:lnTo>
                  <a:pt x="1995" y="1100"/>
                </a:lnTo>
                <a:lnTo>
                  <a:pt x="1960" y="1132"/>
                </a:lnTo>
                <a:lnTo>
                  <a:pt x="1926" y="1164"/>
                </a:lnTo>
                <a:lnTo>
                  <a:pt x="1890" y="1197"/>
                </a:lnTo>
                <a:lnTo>
                  <a:pt x="1853" y="1229"/>
                </a:lnTo>
                <a:lnTo>
                  <a:pt x="1817" y="1263"/>
                </a:lnTo>
                <a:lnTo>
                  <a:pt x="1780" y="1296"/>
                </a:lnTo>
                <a:lnTo>
                  <a:pt x="1743" y="1328"/>
                </a:lnTo>
                <a:lnTo>
                  <a:pt x="1707" y="1360"/>
                </a:lnTo>
                <a:lnTo>
                  <a:pt x="1671" y="1391"/>
                </a:lnTo>
                <a:lnTo>
                  <a:pt x="1637" y="1422"/>
                </a:lnTo>
                <a:lnTo>
                  <a:pt x="1604" y="1451"/>
                </a:lnTo>
                <a:lnTo>
                  <a:pt x="1572" y="1479"/>
                </a:lnTo>
                <a:lnTo>
                  <a:pt x="1543" y="1505"/>
                </a:lnTo>
                <a:lnTo>
                  <a:pt x="1515" y="1530"/>
                </a:lnTo>
                <a:lnTo>
                  <a:pt x="1489" y="1552"/>
                </a:lnTo>
                <a:lnTo>
                  <a:pt x="1466" y="1574"/>
                </a:lnTo>
                <a:lnTo>
                  <a:pt x="1446" y="1591"/>
                </a:lnTo>
                <a:lnTo>
                  <a:pt x="1429" y="1606"/>
                </a:lnTo>
                <a:lnTo>
                  <a:pt x="1415" y="1619"/>
                </a:lnTo>
                <a:lnTo>
                  <a:pt x="1405" y="1629"/>
                </a:lnTo>
                <a:lnTo>
                  <a:pt x="1399" y="1636"/>
                </a:lnTo>
                <a:lnTo>
                  <a:pt x="1397" y="1639"/>
                </a:lnTo>
                <a:lnTo>
                  <a:pt x="1356" y="1673"/>
                </a:lnTo>
                <a:lnTo>
                  <a:pt x="1317" y="1708"/>
                </a:lnTo>
                <a:lnTo>
                  <a:pt x="1276" y="1743"/>
                </a:lnTo>
                <a:lnTo>
                  <a:pt x="1236" y="1777"/>
                </a:lnTo>
                <a:lnTo>
                  <a:pt x="1197" y="1813"/>
                </a:lnTo>
                <a:lnTo>
                  <a:pt x="1156" y="1848"/>
                </a:lnTo>
                <a:lnTo>
                  <a:pt x="1114" y="1886"/>
                </a:lnTo>
                <a:lnTo>
                  <a:pt x="1072" y="1925"/>
                </a:lnTo>
                <a:lnTo>
                  <a:pt x="1029" y="1966"/>
                </a:lnTo>
                <a:lnTo>
                  <a:pt x="984" y="2009"/>
                </a:lnTo>
                <a:lnTo>
                  <a:pt x="937" y="2054"/>
                </a:lnTo>
                <a:lnTo>
                  <a:pt x="888" y="2102"/>
                </a:lnTo>
                <a:lnTo>
                  <a:pt x="837" y="2154"/>
                </a:lnTo>
                <a:lnTo>
                  <a:pt x="784" y="2208"/>
                </a:lnTo>
                <a:lnTo>
                  <a:pt x="729" y="2266"/>
                </a:lnTo>
                <a:lnTo>
                  <a:pt x="671" y="2328"/>
                </a:lnTo>
                <a:lnTo>
                  <a:pt x="609" y="2394"/>
                </a:lnTo>
                <a:lnTo>
                  <a:pt x="629" y="2388"/>
                </a:lnTo>
                <a:lnTo>
                  <a:pt x="652" y="2383"/>
                </a:lnTo>
                <a:lnTo>
                  <a:pt x="676" y="2380"/>
                </a:lnTo>
                <a:lnTo>
                  <a:pt x="702" y="2377"/>
                </a:lnTo>
                <a:lnTo>
                  <a:pt x="726" y="2375"/>
                </a:lnTo>
                <a:lnTo>
                  <a:pt x="749" y="2374"/>
                </a:lnTo>
                <a:lnTo>
                  <a:pt x="767" y="2374"/>
                </a:lnTo>
                <a:lnTo>
                  <a:pt x="780" y="2373"/>
                </a:lnTo>
                <a:lnTo>
                  <a:pt x="787" y="2373"/>
                </a:lnTo>
                <a:lnTo>
                  <a:pt x="821" y="2374"/>
                </a:lnTo>
                <a:lnTo>
                  <a:pt x="854" y="2376"/>
                </a:lnTo>
                <a:lnTo>
                  <a:pt x="886" y="2379"/>
                </a:lnTo>
                <a:lnTo>
                  <a:pt x="920" y="2384"/>
                </a:lnTo>
                <a:lnTo>
                  <a:pt x="952" y="2391"/>
                </a:lnTo>
                <a:lnTo>
                  <a:pt x="988" y="2399"/>
                </a:lnTo>
                <a:lnTo>
                  <a:pt x="1023" y="2409"/>
                </a:lnTo>
                <a:lnTo>
                  <a:pt x="1062" y="2422"/>
                </a:lnTo>
                <a:lnTo>
                  <a:pt x="1104" y="2435"/>
                </a:lnTo>
                <a:lnTo>
                  <a:pt x="1149" y="2451"/>
                </a:lnTo>
                <a:lnTo>
                  <a:pt x="1197" y="2469"/>
                </a:lnTo>
                <a:lnTo>
                  <a:pt x="1250" y="2489"/>
                </a:lnTo>
                <a:lnTo>
                  <a:pt x="1311" y="2510"/>
                </a:lnTo>
                <a:lnTo>
                  <a:pt x="1370" y="2529"/>
                </a:lnTo>
                <a:lnTo>
                  <a:pt x="1426" y="2544"/>
                </a:lnTo>
                <a:lnTo>
                  <a:pt x="1481" y="2556"/>
                </a:lnTo>
                <a:lnTo>
                  <a:pt x="1536" y="2565"/>
                </a:lnTo>
                <a:lnTo>
                  <a:pt x="1592" y="2570"/>
                </a:lnTo>
                <a:lnTo>
                  <a:pt x="1649" y="2572"/>
                </a:lnTo>
                <a:lnTo>
                  <a:pt x="1682" y="2571"/>
                </a:lnTo>
                <a:lnTo>
                  <a:pt x="1717" y="2569"/>
                </a:lnTo>
                <a:lnTo>
                  <a:pt x="1755" y="2564"/>
                </a:lnTo>
                <a:lnTo>
                  <a:pt x="1794" y="2558"/>
                </a:lnTo>
                <a:lnTo>
                  <a:pt x="1835" y="2549"/>
                </a:lnTo>
                <a:lnTo>
                  <a:pt x="1878" y="2538"/>
                </a:lnTo>
                <a:lnTo>
                  <a:pt x="1921" y="2525"/>
                </a:lnTo>
                <a:lnTo>
                  <a:pt x="1965" y="2508"/>
                </a:lnTo>
                <a:lnTo>
                  <a:pt x="2009" y="2489"/>
                </a:lnTo>
                <a:lnTo>
                  <a:pt x="2053" y="2468"/>
                </a:lnTo>
                <a:lnTo>
                  <a:pt x="2097" y="2443"/>
                </a:lnTo>
                <a:lnTo>
                  <a:pt x="2140" y="2417"/>
                </a:lnTo>
                <a:lnTo>
                  <a:pt x="2182" y="2386"/>
                </a:lnTo>
                <a:lnTo>
                  <a:pt x="2223" y="2352"/>
                </a:lnTo>
                <a:lnTo>
                  <a:pt x="2263" y="2315"/>
                </a:lnTo>
                <a:lnTo>
                  <a:pt x="2300" y="2274"/>
                </a:lnTo>
                <a:lnTo>
                  <a:pt x="2335" y="2230"/>
                </a:lnTo>
                <a:lnTo>
                  <a:pt x="2367" y="2182"/>
                </a:lnTo>
                <a:lnTo>
                  <a:pt x="2397" y="2132"/>
                </a:lnTo>
                <a:lnTo>
                  <a:pt x="2423" y="2076"/>
                </a:lnTo>
                <a:lnTo>
                  <a:pt x="2447" y="2016"/>
                </a:lnTo>
                <a:lnTo>
                  <a:pt x="2454" y="2001"/>
                </a:lnTo>
                <a:lnTo>
                  <a:pt x="2463" y="1986"/>
                </a:lnTo>
                <a:lnTo>
                  <a:pt x="2472" y="1972"/>
                </a:lnTo>
                <a:lnTo>
                  <a:pt x="2483" y="1958"/>
                </a:lnTo>
                <a:lnTo>
                  <a:pt x="2494" y="1948"/>
                </a:lnTo>
                <a:lnTo>
                  <a:pt x="2507" y="1940"/>
                </a:lnTo>
                <a:lnTo>
                  <a:pt x="2523" y="1934"/>
                </a:lnTo>
                <a:lnTo>
                  <a:pt x="2542" y="1932"/>
                </a:lnTo>
                <a:lnTo>
                  <a:pt x="2563" y="1934"/>
                </a:lnTo>
                <a:lnTo>
                  <a:pt x="2581" y="1939"/>
                </a:lnTo>
                <a:lnTo>
                  <a:pt x="2597" y="1947"/>
                </a:lnTo>
                <a:lnTo>
                  <a:pt x="2609" y="1957"/>
                </a:lnTo>
                <a:lnTo>
                  <a:pt x="2618" y="1970"/>
                </a:lnTo>
                <a:lnTo>
                  <a:pt x="2623" y="1982"/>
                </a:lnTo>
                <a:lnTo>
                  <a:pt x="2625" y="1995"/>
                </a:lnTo>
                <a:lnTo>
                  <a:pt x="2624" y="2016"/>
                </a:lnTo>
                <a:lnTo>
                  <a:pt x="2620" y="2042"/>
                </a:lnTo>
                <a:lnTo>
                  <a:pt x="2613" y="2070"/>
                </a:lnTo>
                <a:lnTo>
                  <a:pt x="2604" y="2104"/>
                </a:lnTo>
                <a:lnTo>
                  <a:pt x="2591" y="2140"/>
                </a:lnTo>
                <a:lnTo>
                  <a:pt x="2576" y="2179"/>
                </a:lnTo>
                <a:lnTo>
                  <a:pt x="2559" y="2221"/>
                </a:lnTo>
                <a:lnTo>
                  <a:pt x="2540" y="2265"/>
                </a:lnTo>
                <a:lnTo>
                  <a:pt x="2516" y="2310"/>
                </a:lnTo>
                <a:lnTo>
                  <a:pt x="2492" y="2358"/>
                </a:lnTo>
                <a:lnTo>
                  <a:pt x="2464" y="2405"/>
                </a:lnTo>
                <a:lnTo>
                  <a:pt x="2434" y="2454"/>
                </a:lnTo>
                <a:lnTo>
                  <a:pt x="2401" y="2503"/>
                </a:lnTo>
                <a:lnTo>
                  <a:pt x="2366" y="2552"/>
                </a:lnTo>
                <a:lnTo>
                  <a:pt x="2330" y="2601"/>
                </a:lnTo>
                <a:lnTo>
                  <a:pt x="2290" y="2649"/>
                </a:lnTo>
                <a:lnTo>
                  <a:pt x="2248" y="2696"/>
                </a:lnTo>
                <a:lnTo>
                  <a:pt x="2204" y="2740"/>
                </a:lnTo>
                <a:lnTo>
                  <a:pt x="2158" y="2783"/>
                </a:lnTo>
                <a:lnTo>
                  <a:pt x="2109" y="2824"/>
                </a:lnTo>
                <a:lnTo>
                  <a:pt x="2058" y="2863"/>
                </a:lnTo>
                <a:lnTo>
                  <a:pt x="2005" y="2897"/>
                </a:lnTo>
                <a:lnTo>
                  <a:pt x="1950" y="2929"/>
                </a:lnTo>
                <a:lnTo>
                  <a:pt x="1892" y="2956"/>
                </a:lnTo>
                <a:lnTo>
                  <a:pt x="1833" y="2980"/>
                </a:lnTo>
                <a:lnTo>
                  <a:pt x="1772" y="2999"/>
                </a:lnTo>
                <a:lnTo>
                  <a:pt x="1708" y="3012"/>
                </a:lnTo>
                <a:lnTo>
                  <a:pt x="1643" y="3021"/>
                </a:lnTo>
                <a:lnTo>
                  <a:pt x="1575" y="3024"/>
                </a:lnTo>
                <a:lnTo>
                  <a:pt x="1530" y="3022"/>
                </a:lnTo>
                <a:lnTo>
                  <a:pt x="1486" y="3016"/>
                </a:lnTo>
                <a:lnTo>
                  <a:pt x="1444" y="3006"/>
                </a:lnTo>
                <a:lnTo>
                  <a:pt x="1405" y="2992"/>
                </a:lnTo>
                <a:lnTo>
                  <a:pt x="1368" y="2975"/>
                </a:lnTo>
                <a:lnTo>
                  <a:pt x="1333" y="2953"/>
                </a:lnTo>
                <a:lnTo>
                  <a:pt x="1298" y="2930"/>
                </a:lnTo>
                <a:lnTo>
                  <a:pt x="1266" y="2903"/>
                </a:lnTo>
                <a:lnTo>
                  <a:pt x="1234" y="2874"/>
                </a:lnTo>
                <a:lnTo>
                  <a:pt x="1204" y="2842"/>
                </a:lnTo>
                <a:lnTo>
                  <a:pt x="1174" y="2809"/>
                </a:lnTo>
                <a:lnTo>
                  <a:pt x="1145" y="2772"/>
                </a:lnTo>
                <a:lnTo>
                  <a:pt x="1110" y="2734"/>
                </a:lnTo>
                <a:lnTo>
                  <a:pt x="1078" y="2699"/>
                </a:lnTo>
                <a:lnTo>
                  <a:pt x="1049" y="2668"/>
                </a:lnTo>
                <a:lnTo>
                  <a:pt x="1022" y="2640"/>
                </a:lnTo>
                <a:lnTo>
                  <a:pt x="996" y="2615"/>
                </a:lnTo>
                <a:lnTo>
                  <a:pt x="972" y="2594"/>
                </a:lnTo>
                <a:lnTo>
                  <a:pt x="947" y="2575"/>
                </a:lnTo>
                <a:lnTo>
                  <a:pt x="923" y="2560"/>
                </a:lnTo>
                <a:lnTo>
                  <a:pt x="898" y="2547"/>
                </a:lnTo>
                <a:lnTo>
                  <a:pt x="873" y="2538"/>
                </a:lnTo>
                <a:lnTo>
                  <a:pt x="846" y="2530"/>
                </a:lnTo>
                <a:lnTo>
                  <a:pt x="819" y="2525"/>
                </a:lnTo>
                <a:lnTo>
                  <a:pt x="789" y="2521"/>
                </a:lnTo>
                <a:lnTo>
                  <a:pt x="757" y="2520"/>
                </a:lnTo>
                <a:lnTo>
                  <a:pt x="704" y="2524"/>
                </a:lnTo>
                <a:lnTo>
                  <a:pt x="653" y="2535"/>
                </a:lnTo>
                <a:lnTo>
                  <a:pt x="601" y="2552"/>
                </a:lnTo>
                <a:lnTo>
                  <a:pt x="551" y="2575"/>
                </a:lnTo>
                <a:lnTo>
                  <a:pt x="501" y="2605"/>
                </a:lnTo>
                <a:lnTo>
                  <a:pt x="453" y="2640"/>
                </a:lnTo>
                <a:lnTo>
                  <a:pt x="405" y="2679"/>
                </a:lnTo>
                <a:lnTo>
                  <a:pt x="360" y="2724"/>
                </a:lnTo>
                <a:lnTo>
                  <a:pt x="315" y="2773"/>
                </a:lnTo>
                <a:lnTo>
                  <a:pt x="271" y="2826"/>
                </a:lnTo>
                <a:lnTo>
                  <a:pt x="229" y="2882"/>
                </a:lnTo>
                <a:lnTo>
                  <a:pt x="190" y="2940"/>
                </a:lnTo>
                <a:lnTo>
                  <a:pt x="176" y="2962"/>
                </a:lnTo>
                <a:lnTo>
                  <a:pt x="165" y="2981"/>
                </a:lnTo>
                <a:lnTo>
                  <a:pt x="155" y="2995"/>
                </a:lnTo>
                <a:lnTo>
                  <a:pt x="146" y="3005"/>
                </a:lnTo>
                <a:lnTo>
                  <a:pt x="136" y="3013"/>
                </a:lnTo>
                <a:lnTo>
                  <a:pt x="125" y="3018"/>
                </a:lnTo>
                <a:lnTo>
                  <a:pt x="114" y="3022"/>
                </a:lnTo>
                <a:lnTo>
                  <a:pt x="101" y="3023"/>
                </a:lnTo>
                <a:lnTo>
                  <a:pt x="85" y="3024"/>
                </a:lnTo>
                <a:lnTo>
                  <a:pt x="81" y="3024"/>
                </a:lnTo>
                <a:lnTo>
                  <a:pt x="74" y="3024"/>
                </a:lnTo>
                <a:lnTo>
                  <a:pt x="64" y="3023"/>
                </a:lnTo>
                <a:lnTo>
                  <a:pt x="54" y="3021"/>
                </a:lnTo>
                <a:lnTo>
                  <a:pt x="44" y="3018"/>
                </a:lnTo>
                <a:lnTo>
                  <a:pt x="33" y="3014"/>
                </a:lnTo>
                <a:lnTo>
                  <a:pt x="23" y="3008"/>
                </a:lnTo>
                <a:lnTo>
                  <a:pt x="14" y="3000"/>
                </a:lnTo>
                <a:lnTo>
                  <a:pt x="7" y="2990"/>
                </a:lnTo>
                <a:lnTo>
                  <a:pt x="2" y="2977"/>
                </a:lnTo>
                <a:lnTo>
                  <a:pt x="0" y="2961"/>
                </a:lnTo>
                <a:lnTo>
                  <a:pt x="2" y="2951"/>
                </a:lnTo>
                <a:lnTo>
                  <a:pt x="7" y="2938"/>
                </a:lnTo>
                <a:lnTo>
                  <a:pt x="15" y="2920"/>
                </a:lnTo>
                <a:lnTo>
                  <a:pt x="27" y="2897"/>
                </a:lnTo>
                <a:lnTo>
                  <a:pt x="41" y="2872"/>
                </a:lnTo>
                <a:lnTo>
                  <a:pt x="59" y="2842"/>
                </a:lnTo>
                <a:lnTo>
                  <a:pt x="80" y="2810"/>
                </a:lnTo>
                <a:lnTo>
                  <a:pt x="104" y="2774"/>
                </a:lnTo>
                <a:lnTo>
                  <a:pt x="131" y="2734"/>
                </a:lnTo>
                <a:lnTo>
                  <a:pt x="161" y="2693"/>
                </a:lnTo>
                <a:lnTo>
                  <a:pt x="195" y="2647"/>
                </a:lnTo>
                <a:lnTo>
                  <a:pt x="231" y="2600"/>
                </a:lnTo>
                <a:lnTo>
                  <a:pt x="271" y="2550"/>
                </a:lnTo>
                <a:lnTo>
                  <a:pt x="313" y="2497"/>
                </a:lnTo>
                <a:lnTo>
                  <a:pt x="359" y="2443"/>
                </a:lnTo>
                <a:lnTo>
                  <a:pt x="407" y="2386"/>
                </a:lnTo>
                <a:lnTo>
                  <a:pt x="458" y="2328"/>
                </a:lnTo>
                <a:lnTo>
                  <a:pt x="512" y="2268"/>
                </a:lnTo>
                <a:lnTo>
                  <a:pt x="570" y="2206"/>
                </a:lnTo>
                <a:lnTo>
                  <a:pt x="630" y="2144"/>
                </a:lnTo>
                <a:lnTo>
                  <a:pt x="694" y="2080"/>
                </a:lnTo>
                <a:lnTo>
                  <a:pt x="1291" y="1523"/>
                </a:lnTo>
                <a:lnTo>
                  <a:pt x="1309" y="1508"/>
                </a:lnTo>
                <a:lnTo>
                  <a:pt x="1330" y="1491"/>
                </a:lnTo>
                <a:lnTo>
                  <a:pt x="1354" y="1470"/>
                </a:lnTo>
                <a:lnTo>
                  <a:pt x="1383" y="1446"/>
                </a:lnTo>
                <a:lnTo>
                  <a:pt x="1414" y="1419"/>
                </a:lnTo>
                <a:lnTo>
                  <a:pt x="1448" y="1390"/>
                </a:lnTo>
                <a:lnTo>
                  <a:pt x="1485" y="1359"/>
                </a:lnTo>
                <a:lnTo>
                  <a:pt x="1523" y="1325"/>
                </a:lnTo>
                <a:lnTo>
                  <a:pt x="1563" y="1289"/>
                </a:lnTo>
                <a:lnTo>
                  <a:pt x="1606" y="1253"/>
                </a:lnTo>
                <a:lnTo>
                  <a:pt x="1649" y="1214"/>
                </a:lnTo>
                <a:lnTo>
                  <a:pt x="1693" y="1174"/>
                </a:lnTo>
                <a:lnTo>
                  <a:pt x="1738" y="1134"/>
                </a:lnTo>
                <a:lnTo>
                  <a:pt x="1784" y="1092"/>
                </a:lnTo>
                <a:lnTo>
                  <a:pt x="1829" y="1050"/>
                </a:lnTo>
                <a:lnTo>
                  <a:pt x="1875" y="1008"/>
                </a:lnTo>
                <a:lnTo>
                  <a:pt x="1919" y="966"/>
                </a:lnTo>
                <a:lnTo>
                  <a:pt x="1963" y="924"/>
                </a:lnTo>
                <a:lnTo>
                  <a:pt x="2007" y="882"/>
                </a:lnTo>
                <a:lnTo>
                  <a:pt x="2049" y="840"/>
                </a:lnTo>
                <a:lnTo>
                  <a:pt x="2089" y="801"/>
                </a:lnTo>
                <a:lnTo>
                  <a:pt x="2126" y="761"/>
                </a:lnTo>
                <a:lnTo>
                  <a:pt x="2163" y="723"/>
                </a:lnTo>
                <a:lnTo>
                  <a:pt x="2195" y="687"/>
                </a:lnTo>
                <a:lnTo>
                  <a:pt x="2226" y="651"/>
                </a:lnTo>
                <a:lnTo>
                  <a:pt x="2191" y="651"/>
                </a:lnTo>
                <a:lnTo>
                  <a:pt x="2160" y="651"/>
                </a:lnTo>
                <a:lnTo>
                  <a:pt x="2129" y="651"/>
                </a:lnTo>
                <a:lnTo>
                  <a:pt x="2100" y="649"/>
                </a:lnTo>
                <a:lnTo>
                  <a:pt x="2071" y="648"/>
                </a:lnTo>
                <a:lnTo>
                  <a:pt x="2044" y="645"/>
                </a:lnTo>
                <a:lnTo>
                  <a:pt x="2015" y="641"/>
                </a:lnTo>
                <a:lnTo>
                  <a:pt x="1986" y="636"/>
                </a:lnTo>
                <a:lnTo>
                  <a:pt x="1955" y="629"/>
                </a:lnTo>
                <a:lnTo>
                  <a:pt x="1922" y="621"/>
                </a:lnTo>
                <a:lnTo>
                  <a:pt x="1887" y="610"/>
                </a:lnTo>
                <a:lnTo>
                  <a:pt x="1848" y="598"/>
                </a:lnTo>
                <a:lnTo>
                  <a:pt x="1807" y="583"/>
                </a:lnTo>
                <a:lnTo>
                  <a:pt x="1762" y="567"/>
                </a:lnTo>
                <a:lnTo>
                  <a:pt x="1712" y="546"/>
                </a:lnTo>
                <a:lnTo>
                  <a:pt x="1646" y="525"/>
                </a:lnTo>
                <a:lnTo>
                  <a:pt x="1583" y="504"/>
                </a:lnTo>
                <a:lnTo>
                  <a:pt x="1523" y="487"/>
                </a:lnTo>
                <a:lnTo>
                  <a:pt x="1464" y="473"/>
                </a:lnTo>
                <a:lnTo>
                  <a:pt x="1407" y="462"/>
                </a:lnTo>
                <a:lnTo>
                  <a:pt x="1349" y="455"/>
                </a:lnTo>
                <a:lnTo>
                  <a:pt x="1291" y="452"/>
                </a:lnTo>
                <a:lnTo>
                  <a:pt x="1282" y="452"/>
                </a:lnTo>
                <a:lnTo>
                  <a:pt x="1268" y="453"/>
                </a:lnTo>
                <a:lnTo>
                  <a:pt x="1251" y="453"/>
                </a:lnTo>
                <a:lnTo>
                  <a:pt x="1229" y="454"/>
                </a:lnTo>
                <a:lnTo>
                  <a:pt x="1205" y="456"/>
                </a:lnTo>
                <a:lnTo>
                  <a:pt x="1178" y="459"/>
                </a:lnTo>
                <a:lnTo>
                  <a:pt x="1149" y="463"/>
                </a:lnTo>
                <a:lnTo>
                  <a:pt x="1118" y="469"/>
                </a:lnTo>
                <a:lnTo>
                  <a:pt x="1086" y="476"/>
                </a:lnTo>
                <a:lnTo>
                  <a:pt x="1053" y="485"/>
                </a:lnTo>
                <a:lnTo>
                  <a:pt x="1018" y="495"/>
                </a:lnTo>
                <a:lnTo>
                  <a:pt x="984" y="509"/>
                </a:lnTo>
                <a:lnTo>
                  <a:pt x="950" y="524"/>
                </a:lnTo>
                <a:lnTo>
                  <a:pt x="916" y="542"/>
                </a:lnTo>
                <a:lnTo>
                  <a:pt x="883" y="562"/>
                </a:lnTo>
                <a:lnTo>
                  <a:pt x="851" y="587"/>
                </a:lnTo>
                <a:lnTo>
                  <a:pt x="821" y="613"/>
                </a:lnTo>
                <a:lnTo>
                  <a:pt x="793" y="644"/>
                </a:lnTo>
                <a:lnTo>
                  <a:pt x="768" y="678"/>
                </a:lnTo>
                <a:lnTo>
                  <a:pt x="745" y="715"/>
                </a:lnTo>
                <a:lnTo>
                  <a:pt x="725" y="756"/>
                </a:lnTo>
                <a:lnTo>
                  <a:pt x="717" y="771"/>
                </a:lnTo>
                <a:lnTo>
                  <a:pt x="710" y="785"/>
                </a:lnTo>
                <a:lnTo>
                  <a:pt x="702" y="798"/>
                </a:lnTo>
                <a:lnTo>
                  <a:pt x="694" y="809"/>
                </a:lnTo>
                <a:lnTo>
                  <a:pt x="682" y="817"/>
                </a:lnTo>
                <a:lnTo>
                  <a:pt x="668" y="824"/>
                </a:lnTo>
                <a:lnTo>
                  <a:pt x="652" y="828"/>
                </a:lnTo>
                <a:lnTo>
                  <a:pt x="630" y="829"/>
                </a:lnTo>
                <a:lnTo>
                  <a:pt x="610" y="827"/>
                </a:lnTo>
                <a:lnTo>
                  <a:pt x="593" y="822"/>
                </a:lnTo>
                <a:lnTo>
                  <a:pt x="580" y="814"/>
                </a:lnTo>
                <a:lnTo>
                  <a:pt x="569" y="803"/>
                </a:lnTo>
                <a:lnTo>
                  <a:pt x="562" y="790"/>
                </a:lnTo>
                <a:lnTo>
                  <a:pt x="558" y="773"/>
                </a:lnTo>
                <a:lnTo>
                  <a:pt x="557" y="756"/>
                </a:lnTo>
                <a:lnTo>
                  <a:pt x="558" y="738"/>
                </a:lnTo>
                <a:lnTo>
                  <a:pt x="562" y="715"/>
                </a:lnTo>
                <a:lnTo>
                  <a:pt x="570" y="689"/>
                </a:lnTo>
                <a:lnTo>
                  <a:pt x="580" y="658"/>
                </a:lnTo>
                <a:lnTo>
                  <a:pt x="593" y="626"/>
                </a:lnTo>
                <a:lnTo>
                  <a:pt x="608" y="590"/>
                </a:lnTo>
                <a:lnTo>
                  <a:pt x="626" y="552"/>
                </a:lnTo>
                <a:lnTo>
                  <a:pt x="647" y="513"/>
                </a:lnTo>
                <a:lnTo>
                  <a:pt x="670" y="473"/>
                </a:lnTo>
                <a:lnTo>
                  <a:pt x="697" y="431"/>
                </a:lnTo>
                <a:lnTo>
                  <a:pt x="725" y="389"/>
                </a:lnTo>
                <a:lnTo>
                  <a:pt x="756" y="348"/>
                </a:lnTo>
                <a:lnTo>
                  <a:pt x="789" y="307"/>
                </a:lnTo>
                <a:lnTo>
                  <a:pt x="825" y="266"/>
                </a:lnTo>
                <a:lnTo>
                  <a:pt x="863" y="228"/>
                </a:lnTo>
                <a:lnTo>
                  <a:pt x="903" y="190"/>
                </a:lnTo>
                <a:lnTo>
                  <a:pt x="946" y="154"/>
                </a:lnTo>
                <a:lnTo>
                  <a:pt x="991" y="122"/>
                </a:lnTo>
                <a:lnTo>
                  <a:pt x="1039" y="92"/>
                </a:lnTo>
                <a:lnTo>
                  <a:pt x="1088" y="66"/>
                </a:lnTo>
                <a:lnTo>
                  <a:pt x="1140" y="43"/>
                </a:lnTo>
                <a:lnTo>
                  <a:pt x="1193" y="25"/>
                </a:lnTo>
                <a:lnTo>
                  <a:pt x="1249" y="12"/>
                </a:lnTo>
                <a:lnTo>
                  <a:pt x="1306" y="4"/>
                </a:lnTo>
                <a:lnTo>
                  <a:pt x="136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4876800" y="28194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ij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1981200" y="2438400"/>
            <a:ext cx="2625634" cy="940526"/>
          </a:xfrm>
          <a:custGeom>
            <a:avLst/>
            <a:gdLst>
              <a:gd name="connsiteX0" fmla="*/ 0 w 2625634"/>
              <a:gd name="connsiteY0" fmla="*/ 940526 h 940526"/>
              <a:gd name="connsiteX1" fmla="*/ 914400 w 2625634"/>
              <a:gd name="connsiteY1" fmla="*/ 261257 h 940526"/>
              <a:gd name="connsiteX2" fmla="*/ 2625634 w 2625634"/>
              <a:gd name="connsiteY2" fmla="*/ 0 h 940526"/>
              <a:gd name="connsiteX3" fmla="*/ 2625634 w 2625634"/>
              <a:gd name="connsiteY3" fmla="*/ 0 h 94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5634" h="940526">
                <a:moveTo>
                  <a:pt x="0" y="940526"/>
                </a:moveTo>
                <a:cubicBezTo>
                  <a:pt x="238397" y="679268"/>
                  <a:pt x="476794" y="418011"/>
                  <a:pt x="914400" y="261257"/>
                </a:cubicBezTo>
                <a:cubicBezTo>
                  <a:pt x="1352006" y="104503"/>
                  <a:pt x="2625634" y="0"/>
                  <a:pt x="2625634" y="0"/>
                </a:cubicBezTo>
                <a:lnTo>
                  <a:pt x="2625634" y="0"/>
                </a:lnTo>
              </a:path>
            </a:pathLst>
          </a:cu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572000" y="2357846"/>
            <a:ext cx="2390503" cy="685800"/>
          </a:xfrm>
          <a:custGeom>
            <a:avLst/>
            <a:gdLst>
              <a:gd name="connsiteX0" fmla="*/ 0 w 2390503"/>
              <a:gd name="connsiteY0" fmla="*/ 97971 h 685800"/>
              <a:gd name="connsiteX1" fmla="*/ 744583 w 2390503"/>
              <a:gd name="connsiteY1" fmla="*/ 97971 h 685800"/>
              <a:gd name="connsiteX2" fmla="*/ 2390503 w 2390503"/>
              <a:gd name="connsiteY2" fmla="*/ 685800 h 685800"/>
              <a:gd name="connsiteX3" fmla="*/ 2390503 w 2390503"/>
              <a:gd name="connsiteY3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0503" h="685800">
                <a:moveTo>
                  <a:pt x="0" y="97971"/>
                </a:moveTo>
                <a:cubicBezTo>
                  <a:pt x="173083" y="48985"/>
                  <a:pt x="346166" y="0"/>
                  <a:pt x="744583" y="97971"/>
                </a:cubicBezTo>
                <a:cubicBezTo>
                  <a:pt x="1143000" y="195942"/>
                  <a:pt x="2390503" y="685800"/>
                  <a:pt x="2390503" y="685800"/>
                </a:cubicBezTo>
                <a:lnTo>
                  <a:pt x="2390503" y="685800"/>
                </a:lnTo>
              </a:path>
            </a:pathLst>
          </a:cu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6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3048000" y="1828800"/>
            <a:ext cx="516865" cy="612470"/>
          </a:xfrm>
          <a:custGeom>
            <a:avLst/>
            <a:gdLst/>
            <a:ahLst/>
            <a:cxnLst>
              <a:cxn ang="0">
                <a:pos x="207" y="2933"/>
              </a:cxn>
              <a:cxn ang="0">
                <a:pos x="122" y="3545"/>
              </a:cxn>
              <a:cxn ang="0">
                <a:pos x="134" y="3793"/>
              </a:cxn>
              <a:cxn ang="0">
                <a:pos x="254" y="3956"/>
              </a:cxn>
              <a:cxn ang="0">
                <a:pos x="548" y="3821"/>
              </a:cxn>
              <a:cxn ang="0">
                <a:pos x="725" y="3340"/>
              </a:cxn>
              <a:cxn ang="0">
                <a:pos x="315" y="2441"/>
              </a:cxn>
              <a:cxn ang="0">
                <a:pos x="871" y="27"/>
              </a:cxn>
              <a:cxn ang="0">
                <a:pos x="841" y="125"/>
              </a:cxn>
              <a:cxn ang="0">
                <a:pos x="610" y="283"/>
              </a:cxn>
              <a:cxn ang="0">
                <a:pos x="356" y="823"/>
              </a:cxn>
              <a:cxn ang="0">
                <a:pos x="255" y="1476"/>
              </a:cxn>
              <a:cxn ang="0">
                <a:pos x="298" y="1765"/>
              </a:cxn>
              <a:cxn ang="0">
                <a:pos x="675" y="1249"/>
              </a:cxn>
              <a:cxn ang="0">
                <a:pos x="1185" y="601"/>
              </a:cxn>
              <a:cxn ang="0">
                <a:pos x="1662" y="313"/>
              </a:cxn>
              <a:cxn ang="0">
                <a:pos x="2072" y="273"/>
              </a:cxn>
              <a:cxn ang="0">
                <a:pos x="2418" y="522"/>
              </a:cxn>
              <a:cxn ang="0">
                <a:pos x="2582" y="987"/>
              </a:cxn>
              <a:cxn ang="0">
                <a:pos x="2522" y="1719"/>
              </a:cxn>
              <a:cxn ang="0">
                <a:pos x="2164" y="2443"/>
              </a:cxn>
              <a:cxn ang="0">
                <a:pos x="1639" y="2827"/>
              </a:cxn>
              <a:cxn ang="0">
                <a:pos x="1241" y="2755"/>
              </a:cxn>
              <a:cxn ang="0">
                <a:pos x="1072" y="2428"/>
              </a:cxn>
              <a:cxn ang="0">
                <a:pos x="1080" y="2177"/>
              </a:cxn>
              <a:cxn ang="0">
                <a:pos x="1200" y="2054"/>
              </a:cxn>
              <a:cxn ang="0">
                <a:pos x="1287" y="2137"/>
              </a:cxn>
              <a:cxn ang="0">
                <a:pos x="1283" y="2218"/>
              </a:cxn>
              <a:cxn ang="0">
                <a:pos x="1187" y="2367"/>
              </a:cxn>
              <a:cxn ang="0">
                <a:pos x="1297" y="2636"/>
              </a:cxn>
              <a:cxn ang="0">
                <a:pos x="1473" y="2710"/>
              </a:cxn>
              <a:cxn ang="0">
                <a:pos x="1744" y="2608"/>
              </a:cxn>
              <a:cxn ang="0">
                <a:pos x="2070" y="2132"/>
              </a:cxn>
              <a:cxn ang="0">
                <a:pos x="2229" y="1584"/>
              </a:cxn>
              <a:cxn ang="0">
                <a:pos x="2303" y="994"/>
              </a:cxn>
              <a:cxn ang="0">
                <a:pos x="2242" y="622"/>
              </a:cxn>
              <a:cxn ang="0">
                <a:pos x="2031" y="406"/>
              </a:cxn>
              <a:cxn ang="0">
                <a:pos x="1717" y="433"/>
              </a:cxn>
              <a:cxn ang="0">
                <a:pos x="1304" y="660"/>
              </a:cxn>
              <a:cxn ang="0">
                <a:pos x="842" y="1201"/>
              </a:cxn>
              <a:cxn ang="0">
                <a:pos x="450" y="2026"/>
              </a:cxn>
              <a:cxn ang="0">
                <a:pos x="579" y="2249"/>
              </a:cxn>
              <a:cxn ang="0">
                <a:pos x="768" y="2569"/>
              </a:cxn>
              <a:cxn ang="0">
                <a:pos x="920" y="2865"/>
              </a:cxn>
              <a:cxn ang="0">
                <a:pos x="934" y="3251"/>
              </a:cxn>
              <a:cxn ang="0">
                <a:pos x="711" y="3839"/>
              </a:cxn>
              <a:cxn ang="0">
                <a:pos x="315" y="4100"/>
              </a:cxn>
              <a:cxn ang="0">
                <a:pos x="71" y="3952"/>
              </a:cxn>
              <a:cxn ang="0">
                <a:pos x="0" y="3607"/>
              </a:cxn>
              <a:cxn ang="0">
                <a:pos x="60" y="3072"/>
              </a:cxn>
              <a:cxn ang="0">
                <a:pos x="195" y="2433"/>
              </a:cxn>
              <a:cxn ang="0">
                <a:pos x="106" y="2073"/>
              </a:cxn>
              <a:cxn ang="0">
                <a:pos x="37" y="1641"/>
              </a:cxn>
              <a:cxn ang="0">
                <a:pos x="163" y="859"/>
              </a:cxn>
              <a:cxn ang="0">
                <a:pos x="462" y="247"/>
              </a:cxn>
              <a:cxn ang="0">
                <a:pos x="817" y="0"/>
              </a:cxn>
            </a:cxnLst>
            <a:rect l="0" t="0" r="r" b="b"/>
            <a:pathLst>
              <a:path w="2596" h="4100">
                <a:moveTo>
                  <a:pt x="315" y="2441"/>
                </a:moveTo>
                <a:lnTo>
                  <a:pt x="302" y="2498"/>
                </a:lnTo>
                <a:lnTo>
                  <a:pt x="287" y="2561"/>
                </a:lnTo>
                <a:lnTo>
                  <a:pt x="272" y="2629"/>
                </a:lnTo>
                <a:lnTo>
                  <a:pt x="256" y="2700"/>
                </a:lnTo>
                <a:lnTo>
                  <a:pt x="240" y="2776"/>
                </a:lnTo>
                <a:lnTo>
                  <a:pt x="224" y="2853"/>
                </a:lnTo>
                <a:lnTo>
                  <a:pt x="207" y="2933"/>
                </a:lnTo>
                <a:lnTo>
                  <a:pt x="192" y="3013"/>
                </a:lnTo>
                <a:lnTo>
                  <a:pt x="178" y="3094"/>
                </a:lnTo>
                <a:lnTo>
                  <a:pt x="164" y="3175"/>
                </a:lnTo>
                <a:lnTo>
                  <a:pt x="151" y="3254"/>
                </a:lnTo>
                <a:lnTo>
                  <a:pt x="141" y="3332"/>
                </a:lnTo>
                <a:lnTo>
                  <a:pt x="132" y="3407"/>
                </a:lnTo>
                <a:lnTo>
                  <a:pt x="126" y="3478"/>
                </a:lnTo>
                <a:lnTo>
                  <a:pt x="122" y="3545"/>
                </a:lnTo>
                <a:lnTo>
                  <a:pt x="120" y="3607"/>
                </a:lnTo>
                <a:lnTo>
                  <a:pt x="120" y="3631"/>
                </a:lnTo>
                <a:lnTo>
                  <a:pt x="121" y="3656"/>
                </a:lnTo>
                <a:lnTo>
                  <a:pt x="121" y="3682"/>
                </a:lnTo>
                <a:lnTo>
                  <a:pt x="123" y="3710"/>
                </a:lnTo>
                <a:lnTo>
                  <a:pt x="125" y="3737"/>
                </a:lnTo>
                <a:lnTo>
                  <a:pt x="129" y="3766"/>
                </a:lnTo>
                <a:lnTo>
                  <a:pt x="134" y="3793"/>
                </a:lnTo>
                <a:lnTo>
                  <a:pt x="140" y="3821"/>
                </a:lnTo>
                <a:lnTo>
                  <a:pt x="149" y="3846"/>
                </a:lnTo>
                <a:lnTo>
                  <a:pt x="160" y="3871"/>
                </a:lnTo>
                <a:lnTo>
                  <a:pt x="173" y="3893"/>
                </a:lnTo>
                <a:lnTo>
                  <a:pt x="189" y="3914"/>
                </a:lnTo>
                <a:lnTo>
                  <a:pt x="207" y="3931"/>
                </a:lnTo>
                <a:lnTo>
                  <a:pt x="229" y="3945"/>
                </a:lnTo>
                <a:lnTo>
                  <a:pt x="254" y="3956"/>
                </a:lnTo>
                <a:lnTo>
                  <a:pt x="283" y="3962"/>
                </a:lnTo>
                <a:lnTo>
                  <a:pt x="315" y="3965"/>
                </a:lnTo>
                <a:lnTo>
                  <a:pt x="356" y="3961"/>
                </a:lnTo>
                <a:lnTo>
                  <a:pt x="396" y="3948"/>
                </a:lnTo>
                <a:lnTo>
                  <a:pt x="436" y="3926"/>
                </a:lnTo>
                <a:lnTo>
                  <a:pt x="474" y="3897"/>
                </a:lnTo>
                <a:lnTo>
                  <a:pt x="512" y="3861"/>
                </a:lnTo>
                <a:lnTo>
                  <a:pt x="548" y="3821"/>
                </a:lnTo>
                <a:lnTo>
                  <a:pt x="581" y="3774"/>
                </a:lnTo>
                <a:lnTo>
                  <a:pt x="613" y="3721"/>
                </a:lnTo>
                <a:lnTo>
                  <a:pt x="640" y="3665"/>
                </a:lnTo>
                <a:lnTo>
                  <a:pt x="666" y="3605"/>
                </a:lnTo>
                <a:lnTo>
                  <a:pt x="687" y="3542"/>
                </a:lnTo>
                <a:lnTo>
                  <a:pt x="704" y="3476"/>
                </a:lnTo>
                <a:lnTo>
                  <a:pt x="717" y="3408"/>
                </a:lnTo>
                <a:lnTo>
                  <a:pt x="725" y="3340"/>
                </a:lnTo>
                <a:lnTo>
                  <a:pt x="728" y="3271"/>
                </a:lnTo>
                <a:lnTo>
                  <a:pt x="726" y="3224"/>
                </a:lnTo>
                <a:lnTo>
                  <a:pt x="722" y="3182"/>
                </a:lnTo>
                <a:lnTo>
                  <a:pt x="715" y="3141"/>
                </a:lnTo>
                <a:lnTo>
                  <a:pt x="703" y="3102"/>
                </a:lnTo>
                <a:lnTo>
                  <a:pt x="687" y="3061"/>
                </a:lnTo>
                <a:lnTo>
                  <a:pt x="668" y="3019"/>
                </a:lnTo>
                <a:lnTo>
                  <a:pt x="315" y="2441"/>
                </a:lnTo>
                <a:close/>
                <a:moveTo>
                  <a:pt x="817" y="0"/>
                </a:moveTo>
                <a:lnTo>
                  <a:pt x="824" y="1"/>
                </a:lnTo>
                <a:lnTo>
                  <a:pt x="832" y="1"/>
                </a:lnTo>
                <a:lnTo>
                  <a:pt x="840" y="2"/>
                </a:lnTo>
                <a:lnTo>
                  <a:pt x="849" y="5"/>
                </a:lnTo>
                <a:lnTo>
                  <a:pt x="857" y="10"/>
                </a:lnTo>
                <a:lnTo>
                  <a:pt x="865" y="17"/>
                </a:lnTo>
                <a:lnTo>
                  <a:pt x="871" y="27"/>
                </a:lnTo>
                <a:lnTo>
                  <a:pt x="877" y="40"/>
                </a:lnTo>
                <a:lnTo>
                  <a:pt x="878" y="57"/>
                </a:lnTo>
                <a:lnTo>
                  <a:pt x="877" y="78"/>
                </a:lnTo>
                <a:lnTo>
                  <a:pt x="872" y="94"/>
                </a:lnTo>
                <a:lnTo>
                  <a:pt x="867" y="106"/>
                </a:lnTo>
                <a:lnTo>
                  <a:pt x="859" y="115"/>
                </a:lnTo>
                <a:lnTo>
                  <a:pt x="851" y="122"/>
                </a:lnTo>
                <a:lnTo>
                  <a:pt x="841" y="125"/>
                </a:lnTo>
                <a:lnTo>
                  <a:pt x="831" y="129"/>
                </a:lnTo>
                <a:lnTo>
                  <a:pt x="821" y="132"/>
                </a:lnTo>
                <a:lnTo>
                  <a:pt x="810" y="135"/>
                </a:lnTo>
                <a:lnTo>
                  <a:pt x="769" y="148"/>
                </a:lnTo>
                <a:lnTo>
                  <a:pt x="728" y="170"/>
                </a:lnTo>
                <a:lnTo>
                  <a:pt x="687" y="200"/>
                </a:lnTo>
                <a:lnTo>
                  <a:pt x="647" y="237"/>
                </a:lnTo>
                <a:lnTo>
                  <a:pt x="610" y="283"/>
                </a:lnTo>
                <a:lnTo>
                  <a:pt x="572" y="334"/>
                </a:lnTo>
                <a:lnTo>
                  <a:pt x="536" y="390"/>
                </a:lnTo>
                <a:lnTo>
                  <a:pt x="502" y="453"/>
                </a:lnTo>
                <a:lnTo>
                  <a:pt x="469" y="520"/>
                </a:lnTo>
                <a:lnTo>
                  <a:pt x="438" y="592"/>
                </a:lnTo>
                <a:lnTo>
                  <a:pt x="408" y="666"/>
                </a:lnTo>
                <a:lnTo>
                  <a:pt x="382" y="744"/>
                </a:lnTo>
                <a:lnTo>
                  <a:pt x="356" y="823"/>
                </a:lnTo>
                <a:lnTo>
                  <a:pt x="334" y="906"/>
                </a:lnTo>
                <a:lnTo>
                  <a:pt x="314" y="988"/>
                </a:lnTo>
                <a:lnTo>
                  <a:pt x="297" y="1072"/>
                </a:lnTo>
                <a:lnTo>
                  <a:pt x="282" y="1155"/>
                </a:lnTo>
                <a:lnTo>
                  <a:pt x="271" y="1237"/>
                </a:lnTo>
                <a:lnTo>
                  <a:pt x="262" y="1320"/>
                </a:lnTo>
                <a:lnTo>
                  <a:pt x="256" y="1398"/>
                </a:lnTo>
                <a:lnTo>
                  <a:pt x="255" y="1476"/>
                </a:lnTo>
                <a:lnTo>
                  <a:pt x="255" y="1499"/>
                </a:lnTo>
                <a:lnTo>
                  <a:pt x="255" y="1528"/>
                </a:lnTo>
                <a:lnTo>
                  <a:pt x="257" y="1562"/>
                </a:lnTo>
                <a:lnTo>
                  <a:pt x="260" y="1599"/>
                </a:lnTo>
                <a:lnTo>
                  <a:pt x="266" y="1638"/>
                </a:lnTo>
                <a:lnTo>
                  <a:pt x="274" y="1679"/>
                </a:lnTo>
                <a:lnTo>
                  <a:pt x="284" y="1722"/>
                </a:lnTo>
                <a:lnTo>
                  <a:pt x="298" y="1765"/>
                </a:lnTo>
                <a:lnTo>
                  <a:pt x="316" y="1808"/>
                </a:lnTo>
                <a:lnTo>
                  <a:pt x="340" y="1850"/>
                </a:lnTo>
                <a:lnTo>
                  <a:pt x="367" y="1891"/>
                </a:lnTo>
                <a:lnTo>
                  <a:pt x="427" y="1747"/>
                </a:lnTo>
                <a:lnTo>
                  <a:pt x="488" y="1609"/>
                </a:lnTo>
                <a:lnTo>
                  <a:pt x="550" y="1482"/>
                </a:lnTo>
                <a:lnTo>
                  <a:pt x="612" y="1362"/>
                </a:lnTo>
                <a:lnTo>
                  <a:pt x="675" y="1249"/>
                </a:lnTo>
                <a:lnTo>
                  <a:pt x="738" y="1144"/>
                </a:lnTo>
                <a:lnTo>
                  <a:pt x="802" y="1046"/>
                </a:lnTo>
                <a:lnTo>
                  <a:pt x="865" y="956"/>
                </a:lnTo>
                <a:lnTo>
                  <a:pt x="930" y="872"/>
                </a:lnTo>
                <a:lnTo>
                  <a:pt x="994" y="795"/>
                </a:lnTo>
                <a:lnTo>
                  <a:pt x="1058" y="724"/>
                </a:lnTo>
                <a:lnTo>
                  <a:pt x="1122" y="660"/>
                </a:lnTo>
                <a:lnTo>
                  <a:pt x="1185" y="601"/>
                </a:lnTo>
                <a:lnTo>
                  <a:pt x="1247" y="547"/>
                </a:lnTo>
                <a:lnTo>
                  <a:pt x="1309" y="499"/>
                </a:lnTo>
                <a:lnTo>
                  <a:pt x="1370" y="457"/>
                </a:lnTo>
                <a:lnTo>
                  <a:pt x="1432" y="419"/>
                </a:lnTo>
                <a:lnTo>
                  <a:pt x="1491" y="386"/>
                </a:lnTo>
                <a:lnTo>
                  <a:pt x="1549" y="357"/>
                </a:lnTo>
                <a:lnTo>
                  <a:pt x="1606" y="332"/>
                </a:lnTo>
                <a:lnTo>
                  <a:pt x="1662" y="313"/>
                </a:lnTo>
                <a:lnTo>
                  <a:pt x="1716" y="296"/>
                </a:lnTo>
                <a:lnTo>
                  <a:pt x="1768" y="283"/>
                </a:lnTo>
                <a:lnTo>
                  <a:pt x="1819" y="272"/>
                </a:lnTo>
                <a:lnTo>
                  <a:pt x="1866" y="266"/>
                </a:lnTo>
                <a:lnTo>
                  <a:pt x="1913" y="262"/>
                </a:lnTo>
                <a:lnTo>
                  <a:pt x="1958" y="260"/>
                </a:lnTo>
                <a:lnTo>
                  <a:pt x="2016" y="264"/>
                </a:lnTo>
                <a:lnTo>
                  <a:pt x="2072" y="273"/>
                </a:lnTo>
                <a:lnTo>
                  <a:pt x="2125" y="288"/>
                </a:lnTo>
                <a:lnTo>
                  <a:pt x="2176" y="307"/>
                </a:lnTo>
                <a:lnTo>
                  <a:pt x="2224" y="332"/>
                </a:lnTo>
                <a:lnTo>
                  <a:pt x="2268" y="361"/>
                </a:lnTo>
                <a:lnTo>
                  <a:pt x="2310" y="397"/>
                </a:lnTo>
                <a:lnTo>
                  <a:pt x="2349" y="435"/>
                </a:lnTo>
                <a:lnTo>
                  <a:pt x="2385" y="476"/>
                </a:lnTo>
                <a:lnTo>
                  <a:pt x="2418" y="522"/>
                </a:lnTo>
                <a:lnTo>
                  <a:pt x="2449" y="572"/>
                </a:lnTo>
                <a:lnTo>
                  <a:pt x="2476" y="624"/>
                </a:lnTo>
                <a:lnTo>
                  <a:pt x="2502" y="679"/>
                </a:lnTo>
                <a:lnTo>
                  <a:pt x="2523" y="737"/>
                </a:lnTo>
                <a:lnTo>
                  <a:pt x="2543" y="796"/>
                </a:lnTo>
                <a:lnTo>
                  <a:pt x="2559" y="859"/>
                </a:lnTo>
                <a:lnTo>
                  <a:pt x="2572" y="922"/>
                </a:lnTo>
                <a:lnTo>
                  <a:pt x="2582" y="987"/>
                </a:lnTo>
                <a:lnTo>
                  <a:pt x="2589" y="1053"/>
                </a:lnTo>
                <a:lnTo>
                  <a:pt x="2595" y="1119"/>
                </a:lnTo>
                <a:lnTo>
                  <a:pt x="2596" y="1187"/>
                </a:lnTo>
                <a:lnTo>
                  <a:pt x="2593" y="1295"/>
                </a:lnTo>
                <a:lnTo>
                  <a:pt x="2583" y="1402"/>
                </a:lnTo>
                <a:lnTo>
                  <a:pt x="2568" y="1510"/>
                </a:lnTo>
                <a:lnTo>
                  <a:pt x="2548" y="1616"/>
                </a:lnTo>
                <a:lnTo>
                  <a:pt x="2522" y="1719"/>
                </a:lnTo>
                <a:lnTo>
                  <a:pt x="2492" y="1821"/>
                </a:lnTo>
                <a:lnTo>
                  <a:pt x="2456" y="1921"/>
                </a:lnTo>
                <a:lnTo>
                  <a:pt x="2416" y="2018"/>
                </a:lnTo>
                <a:lnTo>
                  <a:pt x="2373" y="2111"/>
                </a:lnTo>
                <a:lnTo>
                  <a:pt x="2325" y="2201"/>
                </a:lnTo>
                <a:lnTo>
                  <a:pt x="2275" y="2286"/>
                </a:lnTo>
                <a:lnTo>
                  <a:pt x="2220" y="2367"/>
                </a:lnTo>
                <a:lnTo>
                  <a:pt x="2164" y="2443"/>
                </a:lnTo>
                <a:lnTo>
                  <a:pt x="2104" y="2514"/>
                </a:lnTo>
                <a:lnTo>
                  <a:pt x="2042" y="2579"/>
                </a:lnTo>
                <a:lnTo>
                  <a:pt x="1978" y="2638"/>
                </a:lnTo>
                <a:lnTo>
                  <a:pt x="1913" y="2691"/>
                </a:lnTo>
                <a:lnTo>
                  <a:pt x="1846" y="2737"/>
                </a:lnTo>
                <a:lnTo>
                  <a:pt x="1778" y="2775"/>
                </a:lnTo>
                <a:lnTo>
                  <a:pt x="1709" y="2805"/>
                </a:lnTo>
                <a:lnTo>
                  <a:pt x="1639" y="2827"/>
                </a:lnTo>
                <a:lnTo>
                  <a:pt x="1570" y="2841"/>
                </a:lnTo>
                <a:lnTo>
                  <a:pt x="1501" y="2845"/>
                </a:lnTo>
                <a:lnTo>
                  <a:pt x="1450" y="2843"/>
                </a:lnTo>
                <a:lnTo>
                  <a:pt x="1402" y="2835"/>
                </a:lnTo>
                <a:lnTo>
                  <a:pt x="1357" y="2822"/>
                </a:lnTo>
                <a:lnTo>
                  <a:pt x="1315" y="2803"/>
                </a:lnTo>
                <a:lnTo>
                  <a:pt x="1277" y="2781"/>
                </a:lnTo>
                <a:lnTo>
                  <a:pt x="1241" y="2755"/>
                </a:lnTo>
                <a:lnTo>
                  <a:pt x="1209" y="2723"/>
                </a:lnTo>
                <a:lnTo>
                  <a:pt x="1179" y="2689"/>
                </a:lnTo>
                <a:lnTo>
                  <a:pt x="1153" y="2653"/>
                </a:lnTo>
                <a:lnTo>
                  <a:pt x="1130" y="2612"/>
                </a:lnTo>
                <a:lnTo>
                  <a:pt x="1110" y="2569"/>
                </a:lnTo>
                <a:lnTo>
                  <a:pt x="1094" y="2524"/>
                </a:lnTo>
                <a:lnTo>
                  <a:pt x="1081" y="2476"/>
                </a:lnTo>
                <a:lnTo>
                  <a:pt x="1072" y="2428"/>
                </a:lnTo>
                <a:lnTo>
                  <a:pt x="1067" y="2376"/>
                </a:lnTo>
                <a:lnTo>
                  <a:pt x="1065" y="2324"/>
                </a:lnTo>
                <a:lnTo>
                  <a:pt x="1065" y="2303"/>
                </a:lnTo>
                <a:lnTo>
                  <a:pt x="1066" y="2280"/>
                </a:lnTo>
                <a:lnTo>
                  <a:pt x="1068" y="2255"/>
                </a:lnTo>
                <a:lnTo>
                  <a:pt x="1071" y="2229"/>
                </a:lnTo>
                <a:lnTo>
                  <a:pt x="1075" y="2204"/>
                </a:lnTo>
                <a:lnTo>
                  <a:pt x="1080" y="2177"/>
                </a:lnTo>
                <a:lnTo>
                  <a:pt x="1087" y="2154"/>
                </a:lnTo>
                <a:lnTo>
                  <a:pt x="1097" y="2130"/>
                </a:lnTo>
                <a:lnTo>
                  <a:pt x="1108" y="2109"/>
                </a:lnTo>
                <a:lnTo>
                  <a:pt x="1121" y="2091"/>
                </a:lnTo>
                <a:lnTo>
                  <a:pt x="1137" y="2077"/>
                </a:lnTo>
                <a:lnTo>
                  <a:pt x="1156" y="2065"/>
                </a:lnTo>
                <a:lnTo>
                  <a:pt x="1176" y="2057"/>
                </a:lnTo>
                <a:lnTo>
                  <a:pt x="1200" y="2054"/>
                </a:lnTo>
                <a:lnTo>
                  <a:pt x="1221" y="2057"/>
                </a:lnTo>
                <a:lnTo>
                  <a:pt x="1238" y="2064"/>
                </a:lnTo>
                <a:lnTo>
                  <a:pt x="1252" y="2073"/>
                </a:lnTo>
                <a:lnTo>
                  <a:pt x="1264" y="2084"/>
                </a:lnTo>
                <a:lnTo>
                  <a:pt x="1273" y="2098"/>
                </a:lnTo>
                <a:lnTo>
                  <a:pt x="1279" y="2111"/>
                </a:lnTo>
                <a:lnTo>
                  <a:pt x="1284" y="2125"/>
                </a:lnTo>
                <a:lnTo>
                  <a:pt x="1287" y="2137"/>
                </a:lnTo>
                <a:lnTo>
                  <a:pt x="1289" y="2149"/>
                </a:lnTo>
                <a:lnTo>
                  <a:pt x="1290" y="2156"/>
                </a:lnTo>
                <a:lnTo>
                  <a:pt x="1290" y="2162"/>
                </a:lnTo>
                <a:lnTo>
                  <a:pt x="1290" y="2167"/>
                </a:lnTo>
                <a:lnTo>
                  <a:pt x="1290" y="2177"/>
                </a:lnTo>
                <a:lnTo>
                  <a:pt x="1289" y="2189"/>
                </a:lnTo>
                <a:lnTo>
                  <a:pt x="1286" y="2204"/>
                </a:lnTo>
                <a:lnTo>
                  <a:pt x="1283" y="2218"/>
                </a:lnTo>
                <a:lnTo>
                  <a:pt x="1277" y="2235"/>
                </a:lnTo>
                <a:lnTo>
                  <a:pt x="1270" y="2251"/>
                </a:lnTo>
                <a:lnTo>
                  <a:pt x="1259" y="2266"/>
                </a:lnTo>
                <a:lnTo>
                  <a:pt x="1246" y="2282"/>
                </a:lnTo>
                <a:lnTo>
                  <a:pt x="1229" y="2295"/>
                </a:lnTo>
                <a:lnTo>
                  <a:pt x="1210" y="2307"/>
                </a:lnTo>
                <a:lnTo>
                  <a:pt x="1185" y="2315"/>
                </a:lnTo>
                <a:lnTo>
                  <a:pt x="1187" y="2367"/>
                </a:lnTo>
                <a:lnTo>
                  <a:pt x="1192" y="2416"/>
                </a:lnTo>
                <a:lnTo>
                  <a:pt x="1200" y="2459"/>
                </a:lnTo>
                <a:lnTo>
                  <a:pt x="1211" y="2497"/>
                </a:lnTo>
                <a:lnTo>
                  <a:pt x="1224" y="2532"/>
                </a:lnTo>
                <a:lnTo>
                  <a:pt x="1240" y="2564"/>
                </a:lnTo>
                <a:lnTo>
                  <a:pt x="1257" y="2591"/>
                </a:lnTo>
                <a:lnTo>
                  <a:pt x="1277" y="2615"/>
                </a:lnTo>
                <a:lnTo>
                  <a:pt x="1297" y="2636"/>
                </a:lnTo>
                <a:lnTo>
                  <a:pt x="1319" y="2654"/>
                </a:lnTo>
                <a:lnTo>
                  <a:pt x="1340" y="2668"/>
                </a:lnTo>
                <a:lnTo>
                  <a:pt x="1363" y="2682"/>
                </a:lnTo>
                <a:lnTo>
                  <a:pt x="1386" y="2691"/>
                </a:lnTo>
                <a:lnTo>
                  <a:pt x="1408" y="2699"/>
                </a:lnTo>
                <a:lnTo>
                  <a:pt x="1431" y="2704"/>
                </a:lnTo>
                <a:lnTo>
                  <a:pt x="1453" y="2708"/>
                </a:lnTo>
                <a:lnTo>
                  <a:pt x="1473" y="2710"/>
                </a:lnTo>
                <a:lnTo>
                  <a:pt x="1493" y="2710"/>
                </a:lnTo>
                <a:lnTo>
                  <a:pt x="1524" y="2709"/>
                </a:lnTo>
                <a:lnTo>
                  <a:pt x="1557" y="2704"/>
                </a:lnTo>
                <a:lnTo>
                  <a:pt x="1591" y="2693"/>
                </a:lnTo>
                <a:lnTo>
                  <a:pt x="1628" y="2680"/>
                </a:lnTo>
                <a:lnTo>
                  <a:pt x="1666" y="2661"/>
                </a:lnTo>
                <a:lnTo>
                  <a:pt x="1704" y="2637"/>
                </a:lnTo>
                <a:lnTo>
                  <a:pt x="1744" y="2608"/>
                </a:lnTo>
                <a:lnTo>
                  <a:pt x="1785" y="2573"/>
                </a:lnTo>
                <a:lnTo>
                  <a:pt x="1826" y="2531"/>
                </a:lnTo>
                <a:lnTo>
                  <a:pt x="1867" y="2484"/>
                </a:lnTo>
                <a:lnTo>
                  <a:pt x="1908" y="2429"/>
                </a:lnTo>
                <a:lnTo>
                  <a:pt x="1950" y="2366"/>
                </a:lnTo>
                <a:lnTo>
                  <a:pt x="1991" y="2297"/>
                </a:lnTo>
                <a:lnTo>
                  <a:pt x="2030" y="2218"/>
                </a:lnTo>
                <a:lnTo>
                  <a:pt x="2070" y="2132"/>
                </a:lnTo>
                <a:lnTo>
                  <a:pt x="2091" y="2082"/>
                </a:lnTo>
                <a:lnTo>
                  <a:pt x="2113" y="2024"/>
                </a:lnTo>
                <a:lnTo>
                  <a:pt x="2133" y="1960"/>
                </a:lnTo>
                <a:lnTo>
                  <a:pt x="2155" y="1892"/>
                </a:lnTo>
                <a:lnTo>
                  <a:pt x="2174" y="1819"/>
                </a:lnTo>
                <a:lnTo>
                  <a:pt x="2193" y="1743"/>
                </a:lnTo>
                <a:lnTo>
                  <a:pt x="2212" y="1664"/>
                </a:lnTo>
                <a:lnTo>
                  <a:pt x="2229" y="1584"/>
                </a:lnTo>
                <a:lnTo>
                  <a:pt x="2245" y="1504"/>
                </a:lnTo>
                <a:lnTo>
                  <a:pt x="2260" y="1423"/>
                </a:lnTo>
                <a:lnTo>
                  <a:pt x="2272" y="1345"/>
                </a:lnTo>
                <a:lnTo>
                  <a:pt x="2283" y="1266"/>
                </a:lnTo>
                <a:lnTo>
                  <a:pt x="2291" y="1191"/>
                </a:lnTo>
                <a:lnTo>
                  <a:pt x="2298" y="1121"/>
                </a:lnTo>
                <a:lnTo>
                  <a:pt x="2302" y="1055"/>
                </a:lnTo>
                <a:lnTo>
                  <a:pt x="2303" y="994"/>
                </a:lnTo>
                <a:lnTo>
                  <a:pt x="2302" y="944"/>
                </a:lnTo>
                <a:lnTo>
                  <a:pt x="2299" y="894"/>
                </a:lnTo>
                <a:lnTo>
                  <a:pt x="2295" y="846"/>
                </a:lnTo>
                <a:lnTo>
                  <a:pt x="2289" y="797"/>
                </a:lnTo>
                <a:lnTo>
                  <a:pt x="2281" y="751"/>
                </a:lnTo>
                <a:lnTo>
                  <a:pt x="2270" y="706"/>
                </a:lnTo>
                <a:lnTo>
                  <a:pt x="2257" y="662"/>
                </a:lnTo>
                <a:lnTo>
                  <a:pt x="2242" y="622"/>
                </a:lnTo>
                <a:lnTo>
                  <a:pt x="2225" y="582"/>
                </a:lnTo>
                <a:lnTo>
                  <a:pt x="2206" y="547"/>
                </a:lnTo>
                <a:lnTo>
                  <a:pt x="2183" y="514"/>
                </a:lnTo>
                <a:lnTo>
                  <a:pt x="2159" y="484"/>
                </a:lnTo>
                <a:lnTo>
                  <a:pt x="2131" y="458"/>
                </a:lnTo>
                <a:lnTo>
                  <a:pt x="2101" y="437"/>
                </a:lnTo>
                <a:lnTo>
                  <a:pt x="2068" y="419"/>
                </a:lnTo>
                <a:lnTo>
                  <a:pt x="2031" y="406"/>
                </a:lnTo>
                <a:lnTo>
                  <a:pt x="1993" y="398"/>
                </a:lnTo>
                <a:lnTo>
                  <a:pt x="1950" y="395"/>
                </a:lnTo>
                <a:lnTo>
                  <a:pt x="1917" y="397"/>
                </a:lnTo>
                <a:lnTo>
                  <a:pt x="1882" y="399"/>
                </a:lnTo>
                <a:lnTo>
                  <a:pt x="1843" y="404"/>
                </a:lnTo>
                <a:lnTo>
                  <a:pt x="1803" y="411"/>
                </a:lnTo>
                <a:lnTo>
                  <a:pt x="1761" y="420"/>
                </a:lnTo>
                <a:lnTo>
                  <a:pt x="1717" y="433"/>
                </a:lnTo>
                <a:lnTo>
                  <a:pt x="1670" y="448"/>
                </a:lnTo>
                <a:lnTo>
                  <a:pt x="1622" y="466"/>
                </a:lnTo>
                <a:lnTo>
                  <a:pt x="1572" y="488"/>
                </a:lnTo>
                <a:lnTo>
                  <a:pt x="1521" y="514"/>
                </a:lnTo>
                <a:lnTo>
                  <a:pt x="1468" y="545"/>
                </a:lnTo>
                <a:lnTo>
                  <a:pt x="1415" y="579"/>
                </a:lnTo>
                <a:lnTo>
                  <a:pt x="1360" y="617"/>
                </a:lnTo>
                <a:lnTo>
                  <a:pt x="1304" y="660"/>
                </a:lnTo>
                <a:lnTo>
                  <a:pt x="1248" y="707"/>
                </a:lnTo>
                <a:lnTo>
                  <a:pt x="1191" y="761"/>
                </a:lnTo>
                <a:lnTo>
                  <a:pt x="1133" y="818"/>
                </a:lnTo>
                <a:lnTo>
                  <a:pt x="1075" y="882"/>
                </a:lnTo>
                <a:lnTo>
                  <a:pt x="1017" y="953"/>
                </a:lnTo>
                <a:lnTo>
                  <a:pt x="959" y="1029"/>
                </a:lnTo>
                <a:lnTo>
                  <a:pt x="900" y="1112"/>
                </a:lnTo>
                <a:lnTo>
                  <a:pt x="842" y="1201"/>
                </a:lnTo>
                <a:lnTo>
                  <a:pt x="784" y="1296"/>
                </a:lnTo>
                <a:lnTo>
                  <a:pt x="727" y="1398"/>
                </a:lnTo>
                <a:lnTo>
                  <a:pt x="670" y="1508"/>
                </a:lnTo>
                <a:lnTo>
                  <a:pt x="614" y="1626"/>
                </a:lnTo>
                <a:lnTo>
                  <a:pt x="558" y="1751"/>
                </a:lnTo>
                <a:lnTo>
                  <a:pt x="504" y="1884"/>
                </a:lnTo>
                <a:lnTo>
                  <a:pt x="450" y="2026"/>
                </a:lnTo>
                <a:lnTo>
                  <a:pt x="450" y="2026"/>
                </a:lnTo>
                <a:lnTo>
                  <a:pt x="450" y="2026"/>
                </a:lnTo>
                <a:lnTo>
                  <a:pt x="450" y="2026"/>
                </a:lnTo>
                <a:lnTo>
                  <a:pt x="466" y="2054"/>
                </a:lnTo>
                <a:lnTo>
                  <a:pt x="484" y="2088"/>
                </a:lnTo>
                <a:lnTo>
                  <a:pt x="506" y="2125"/>
                </a:lnTo>
                <a:lnTo>
                  <a:pt x="529" y="2166"/>
                </a:lnTo>
                <a:lnTo>
                  <a:pt x="554" y="2208"/>
                </a:lnTo>
                <a:lnTo>
                  <a:pt x="579" y="2249"/>
                </a:lnTo>
                <a:lnTo>
                  <a:pt x="606" y="2294"/>
                </a:lnTo>
                <a:lnTo>
                  <a:pt x="631" y="2336"/>
                </a:lnTo>
                <a:lnTo>
                  <a:pt x="656" y="2378"/>
                </a:lnTo>
                <a:lnTo>
                  <a:pt x="679" y="2418"/>
                </a:lnTo>
                <a:lnTo>
                  <a:pt x="700" y="2455"/>
                </a:lnTo>
                <a:lnTo>
                  <a:pt x="720" y="2489"/>
                </a:lnTo>
                <a:lnTo>
                  <a:pt x="735" y="2518"/>
                </a:lnTo>
                <a:lnTo>
                  <a:pt x="768" y="2569"/>
                </a:lnTo>
                <a:lnTo>
                  <a:pt x="797" y="2616"/>
                </a:lnTo>
                <a:lnTo>
                  <a:pt x="824" y="2658"/>
                </a:lnTo>
                <a:lnTo>
                  <a:pt x="846" y="2697"/>
                </a:lnTo>
                <a:lnTo>
                  <a:pt x="866" y="2734"/>
                </a:lnTo>
                <a:lnTo>
                  <a:pt x="884" y="2768"/>
                </a:lnTo>
                <a:lnTo>
                  <a:pt x="898" y="2801"/>
                </a:lnTo>
                <a:lnTo>
                  <a:pt x="910" y="2832"/>
                </a:lnTo>
                <a:lnTo>
                  <a:pt x="920" y="2865"/>
                </a:lnTo>
                <a:lnTo>
                  <a:pt x="928" y="2896"/>
                </a:lnTo>
                <a:lnTo>
                  <a:pt x="936" y="2930"/>
                </a:lnTo>
                <a:lnTo>
                  <a:pt x="940" y="2964"/>
                </a:lnTo>
                <a:lnTo>
                  <a:pt x="943" y="3002"/>
                </a:lnTo>
                <a:lnTo>
                  <a:pt x="945" y="3043"/>
                </a:lnTo>
                <a:lnTo>
                  <a:pt x="945" y="3088"/>
                </a:lnTo>
                <a:lnTo>
                  <a:pt x="942" y="3169"/>
                </a:lnTo>
                <a:lnTo>
                  <a:pt x="934" y="3251"/>
                </a:lnTo>
                <a:lnTo>
                  <a:pt x="920" y="3332"/>
                </a:lnTo>
                <a:lnTo>
                  <a:pt x="903" y="3414"/>
                </a:lnTo>
                <a:lnTo>
                  <a:pt x="881" y="3492"/>
                </a:lnTo>
                <a:lnTo>
                  <a:pt x="853" y="3568"/>
                </a:lnTo>
                <a:lnTo>
                  <a:pt x="823" y="3641"/>
                </a:lnTo>
                <a:lnTo>
                  <a:pt x="789" y="3712"/>
                </a:lnTo>
                <a:lnTo>
                  <a:pt x="751" y="3778"/>
                </a:lnTo>
                <a:lnTo>
                  <a:pt x="711" y="3839"/>
                </a:lnTo>
                <a:lnTo>
                  <a:pt x="668" y="3895"/>
                </a:lnTo>
                <a:lnTo>
                  <a:pt x="622" y="3947"/>
                </a:lnTo>
                <a:lnTo>
                  <a:pt x="574" y="3991"/>
                </a:lnTo>
                <a:lnTo>
                  <a:pt x="525" y="4029"/>
                </a:lnTo>
                <a:lnTo>
                  <a:pt x="474" y="4059"/>
                </a:lnTo>
                <a:lnTo>
                  <a:pt x="421" y="4081"/>
                </a:lnTo>
                <a:lnTo>
                  <a:pt x="368" y="4095"/>
                </a:lnTo>
                <a:lnTo>
                  <a:pt x="315" y="4100"/>
                </a:lnTo>
                <a:lnTo>
                  <a:pt x="274" y="4097"/>
                </a:lnTo>
                <a:lnTo>
                  <a:pt x="235" y="4089"/>
                </a:lnTo>
                <a:lnTo>
                  <a:pt x="199" y="4076"/>
                </a:lnTo>
                <a:lnTo>
                  <a:pt x="168" y="4059"/>
                </a:lnTo>
                <a:lnTo>
                  <a:pt x="139" y="4038"/>
                </a:lnTo>
                <a:lnTo>
                  <a:pt x="114" y="4012"/>
                </a:lnTo>
                <a:lnTo>
                  <a:pt x="90" y="3983"/>
                </a:lnTo>
                <a:lnTo>
                  <a:pt x="71" y="3952"/>
                </a:lnTo>
                <a:lnTo>
                  <a:pt x="54" y="3915"/>
                </a:lnTo>
                <a:lnTo>
                  <a:pt x="38" y="3877"/>
                </a:lnTo>
                <a:lnTo>
                  <a:pt x="26" y="3837"/>
                </a:lnTo>
                <a:lnTo>
                  <a:pt x="17" y="3795"/>
                </a:lnTo>
                <a:lnTo>
                  <a:pt x="9" y="3750"/>
                </a:lnTo>
                <a:lnTo>
                  <a:pt x="4" y="3703"/>
                </a:lnTo>
                <a:lnTo>
                  <a:pt x="1" y="3656"/>
                </a:lnTo>
                <a:lnTo>
                  <a:pt x="0" y="3607"/>
                </a:lnTo>
                <a:lnTo>
                  <a:pt x="2" y="3558"/>
                </a:lnTo>
                <a:lnTo>
                  <a:pt x="5" y="3501"/>
                </a:lnTo>
                <a:lnTo>
                  <a:pt x="10" y="3440"/>
                </a:lnTo>
                <a:lnTo>
                  <a:pt x="17" y="3373"/>
                </a:lnTo>
                <a:lnTo>
                  <a:pt x="25" y="3304"/>
                </a:lnTo>
                <a:lnTo>
                  <a:pt x="35" y="3229"/>
                </a:lnTo>
                <a:lnTo>
                  <a:pt x="48" y="3152"/>
                </a:lnTo>
                <a:lnTo>
                  <a:pt x="60" y="3072"/>
                </a:lnTo>
                <a:lnTo>
                  <a:pt x="74" y="2992"/>
                </a:lnTo>
                <a:lnTo>
                  <a:pt x="89" y="2909"/>
                </a:lnTo>
                <a:lnTo>
                  <a:pt x="106" y="2827"/>
                </a:lnTo>
                <a:lnTo>
                  <a:pt x="122" y="2744"/>
                </a:lnTo>
                <a:lnTo>
                  <a:pt x="140" y="2665"/>
                </a:lnTo>
                <a:lnTo>
                  <a:pt x="158" y="2585"/>
                </a:lnTo>
                <a:lnTo>
                  <a:pt x="176" y="2507"/>
                </a:lnTo>
                <a:lnTo>
                  <a:pt x="195" y="2433"/>
                </a:lnTo>
                <a:lnTo>
                  <a:pt x="214" y="2362"/>
                </a:lnTo>
                <a:lnTo>
                  <a:pt x="233" y="2295"/>
                </a:lnTo>
                <a:lnTo>
                  <a:pt x="207" y="2257"/>
                </a:lnTo>
                <a:lnTo>
                  <a:pt x="184" y="2221"/>
                </a:lnTo>
                <a:lnTo>
                  <a:pt x="162" y="2184"/>
                </a:lnTo>
                <a:lnTo>
                  <a:pt x="141" y="2149"/>
                </a:lnTo>
                <a:lnTo>
                  <a:pt x="123" y="2112"/>
                </a:lnTo>
                <a:lnTo>
                  <a:pt x="106" y="2073"/>
                </a:lnTo>
                <a:lnTo>
                  <a:pt x="90" y="2033"/>
                </a:lnTo>
                <a:lnTo>
                  <a:pt x="76" y="1990"/>
                </a:lnTo>
                <a:lnTo>
                  <a:pt x="65" y="1944"/>
                </a:lnTo>
                <a:lnTo>
                  <a:pt x="56" y="1895"/>
                </a:lnTo>
                <a:lnTo>
                  <a:pt x="48" y="1840"/>
                </a:lnTo>
                <a:lnTo>
                  <a:pt x="42" y="1779"/>
                </a:lnTo>
                <a:lnTo>
                  <a:pt x="38" y="1713"/>
                </a:lnTo>
                <a:lnTo>
                  <a:pt x="37" y="1641"/>
                </a:lnTo>
                <a:lnTo>
                  <a:pt x="39" y="1540"/>
                </a:lnTo>
                <a:lnTo>
                  <a:pt x="47" y="1440"/>
                </a:lnTo>
                <a:lnTo>
                  <a:pt x="57" y="1339"/>
                </a:lnTo>
                <a:lnTo>
                  <a:pt x="71" y="1241"/>
                </a:lnTo>
                <a:lnTo>
                  <a:pt x="89" y="1143"/>
                </a:lnTo>
                <a:lnTo>
                  <a:pt x="111" y="1046"/>
                </a:lnTo>
                <a:lnTo>
                  <a:pt x="135" y="952"/>
                </a:lnTo>
                <a:lnTo>
                  <a:pt x="163" y="859"/>
                </a:lnTo>
                <a:lnTo>
                  <a:pt x="193" y="770"/>
                </a:lnTo>
                <a:lnTo>
                  <a:pt x="226" y="683"/>
                </a:lnTo>
                <a:lnTo>
                  <a:pt x="261" y="600"/>
                </a:lnTo>
                <a:lnTo>
                  <a:pt x="298" y="520"/>
                </a:lnTo>
                <a:lnTo>
                  <a:pt x="337" y="445"/>
                </a:lnTo>
                <a:lnTo>
                  <a:pt x="378" y="374"/>
                </a:lnTo>
                <a:lnTo>
                  <a:pt x="419" y="307"/>
                </a:lnTo>
                <a:lnTo>
                  <a:pt x="462" y="247"/>
                </a:lnTo>
                <a:lnTo>
                  <a:pt x="506" y="192"/>
                </a:lnTo>
                <a:lnTo>
                  <a:pt x="551" y="144"/>
                </a:lnTo>
                <a:lnTo>
                  <a:pt x="595" y="102"/>
                </a:lnTo>
                <a:lnTo>
                  <a:pt x="640" y="67"/>
                </a:lnTo>
                <a:lnTo>
                  <a:pt x="685" y="38"/>
                </a:lnTo>
                <a:lnTo>
                  <a:pt x="730" y="17"/>
                </a:lnTo>
                <a:lnTo>
                  <a:pt x="774" y="5"/>
                </a:lnTo>
                <a:lnTo>
                  <a:pt x="8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3" name="Group 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914400" y="4495800"/>
            <a:ext cx="5195518" cy="762000"/>
            <a:chOff x="581" y="2981"/>
            <a:chExt cx="14857" cy="2179"/>
          </a:xfrm>
          <a:solidFill>
            <a:srgbClr val="0000FF"/>
          </a:solidFill>
        </p:grpSpPr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581" y="3473"/>
              <a:ext cx="1131" cy="1082"/>
            </a:xfrm>
            <a:custGeom>
              <a:avLst/>
              <a:gdLst/>
              <a:ahLst/>
              <a:cxnLst>
                <a:cxn ang="0">
                  <a:pos x="1104" y="0"/>
                </a:cxn>
                <a:cxn ang="0">
                  <a:pos x="1127" y="9"/>
                </a:cxn>
                <a:cxn ang="0">
                  <a:pos x="1131" y="45"/>
                </a:cxn>
                <a:cxn ang="0">
                  <a:pos x="1095" y="347"/>
                </a:cxn>
                <a:cxn ang="0">
                  <a:pos x="1077" y="361"/>
                </a:cxn>
                <a:cxn ang="0">
                  <a:pos x="1059" y="342"/>
                </a:cxn>
                <a:cxn ang="0">
                  <a:pos x="1059" y="329"/>
                </a:cxn>
                <a:cxn ang="0">
                  <a:pos x="1064" y="275"/>
                </a:cxn>
                <a:cxn ang="0">
                  <a:pos x="1059" y="167"/>
                </a:cxn>
                <a:cxn ang="0">
                  <a:pos x="978" y="67"/>
                </a:cxn>
                <a:cxn ang="0">
                  <a:pos x="622" y="49"/>
                </a:cxn>
                <a:cxn ang="0">
                  <a:pos x="545" y="76"/>
                </a:cxn>
                <a:cxn ang="0">
                  <a:pos x="581" y="514"/>
                </a:cxn>
                <a:cxn ang="0">
                  <a:pos x="739" y="469"/>
                </a:cxn>
                <a:cxn ang="0">
                  <a:pos x="789" y="347"/>
                </a:cxn>
                <a:cxn ang="0">
                  <a:pos x="802" y="329"/>
                </a:cxn>
                <a:cxn ang="0">
                  <a:pos x="820" y="333"/>
                </a:cxn>
                <a:cxn ang="0">
                  <a:pos x="825" y="347"/>
                </a:cxn>
                <a:cxn ang="0">
                  <a:pos x="825" y="361"/>
                </a:cxn>
                <a:cxn ang="0">
                  <a:pos x="730" y="730"/>
                </a:cxn>
                <a:cxn ang="0">
                  <a:pos x="721" y="748"/>
                </a:cxn>
                <a:cxn ang="0">
                  <a:pos x="698" y="744"/>
                </a:cxn>
                <a:cxn ang="0">
                  <a:pos x="694" y="726"/>
                </a:cxn>
                <a:cxn ang="0">
                  <a:pos x="707" y="676"/>
                </a:cxn>
                <a:cxn ang="0">
                  <a:pos x="707" y="613"/>
                </a:cxn>
                <a:cxn ang="0">
                  <a:pos x="635" y="568"/>
                </a:cxn>
                <a:cxn ang="0">
                  <a:pos x="423" y="564"/>
                </a:cxn>
                <a:cxn ang="0">
                  <a:pos x="315" y="988"/>
                </a:cxn>
                <a:cxn ang="0">
                  <a:pos x="315" y="1006"/>
                </a:cxn>
                <a:cxn ang="0">
                  <a:pos x="333" y="1024"/>
                </a:cxn>
                <a:cxn ang="0">
                  <a:pos x="396" y="1028"/>
                </a:cxn>
                <a:cxn ang="0">
                  <a:pos x="468" y="1033"/>
                </a:cxn>
                <a:cxn ang="0">
                  <a:pos x="491" y="1033"/>
                </a:cxn>
                <a:cxn ang="0">
                  <a:pos x="500" y="1037"/>
                </a:cxn>
                <a:cxn ang="0">
                  <a:pos x="505" y="1064"/>
                </a:cxn>
                <a:cxn ang="0">
                  <a:pos x="486" y="1082"/>
                </a:cxn>
                <a:cxn ang="0">
                  <a:pos x="419" y="1082"/>
                </a:cxn>
                <a:cxn ang="0">
                  <a:pos x="234" y="1078"/>
                </a:cxn>
                <a:cxn ang="0">
                  <a:pos x="67" y="1082"/>
                </a:cxn>
                <a:cxn ang="0">
                  <a:pos x="18" y="1082"/>
                </a:cxn>
                <a:cxn ang="0">
                  <a:pos x="0" y="1069"/>
                </a:cxn>
                <a:cxn ang="0">
                  <a:pos x="4" y="1042"/>
                </a:cxn>
                <a:cxn ang="0">
                  <a:pos x="31" y="1033"/>
                </a:cxn>
                <a:cxn ang="0">
                  <a:pos x="144" y="1024"/>
                </a:cxn>
                <a:cxn ang="0">
                  <a:pos x="189" y="956"/>
                </a:cxn>
                <a:cxn ang="0">
                  <a:pos x="405" y="90"/>
                </a:cxn>
                <a:cxn ang="0">
                  <a:pos x="405" y="76"/>
                </a:cxn>
                <a:cxn ang="0">
                  <a:pos x="347" y="49"/>
                </a:cxn>
                <a:cxn ang="0">
                  <a:pos x="275" y="49"/>
                </a:cxn>
                <a:cxn ang="0">
                  <a:pos x="261" y="31"/>
                </a:cxn>
                <a:cxn ang="0">
                  <a:pos x="270" y="4"/>
                </a:cxn>
                <a:cxn ang="0">
                  <a:pos x="306" y="0"/>
                </a:cxn>
              </a:cxnLst>
              <a:rect l="0" t="0" r="r" b="b"/>
              <a:pathLst>
                <a:path w="1131" h="1082">
                  <a:moveTo>
                    <a:pt x="306" y="0"/>
                  </a:moveTo>
                  <a:lnTo>
                    <a:pt x="1086" y="0"/>
                  </a:lnTo>
                  <a:lnTo>
                    <a:pt x="1104" y="0"/>
                  </a:lnTo>
                  <a:lnTo>
                    <a:pt x="1113" y="0"/>
                  </a:lnTo>
                  <a:lnTo>
                    <a:pt x="1122" y="4"/>
                  </a:lnTo>
                  <a:lnTo>
                    <a:pt x="1127" y="9"/>
                  </a:lnTo>
                  <a:lnTo>
                    <a:pt x="1131" y="18"/>
                  </a:lnTo>
                  <a:lnTo>
                    <a:pt x="1131" y="27"/>
                  </a:lnTo>
                  <a:lnTo>
                    <a:pt x="1131" y="45"/>
                  </a:lnTo>
                  <a:lnTo>
                    <a:pt x="1100" y="320"/>
                  </a:lnTo>
                  <a:lnTo>
                    <a:pt x="1095" y="333"/>
                  </a:lnTo>
                  <a:lnTo>
                    <a:pt x="1095" y="347"/>
                  </a:lnTo>
                  <a:lnTo>
                    <a:pt x="1091" y="351"/>
                  </a:lnTo>
                  <a:lnTo>
                    <a:pt x="1086" y="356"/>
                  </a:lnTo>
                  <a:lnTo>
                    <a:pt x="1077" y="361"/>
                  </a:lnTo>
                  <a:lnTo>
                    <a:pt x="1068" y="356"/>
                  </a:lnTo>
                  <a:lnTo>
                    <a:pt x="1059" y="351"/>
                  </a:lnTo>
                  <a:lnTo>
                    <a:pt x="1059" y="342"/>
                  </a:lnTo>
                  <a:lnTo>
                    <a:pt x="1055" y="338"/>
                  </a:lnTo>
                  <a:lnTo>
                    <a:pt x="1055" y="333"/>
                  </a:lnTo>
                  <a:lnTo>
                    <a:pt x="1059" y="329"/>
                  </a:lnTo>
                  <a:lnTo>
                    <a:pt x="1059" y="324"/>
                  </a:lnTo>
                  <a:lnTo>
                    <a:pt x="1059" y="311"/>
                  </a:lnTo>
                  <a:lnTo>
                    <a:pt x="1064" y="275"/>
                  </a:lnTo>
                  <a:lnTo>
                    <a:pt x="1064" y="252"/>
                  </a:lnTo>
                  <a:lnTo>
                    <a:pt x="1064" y="225"/>
                  </a:lnTo>
                  <a:lnTo>
                    <a:pt x="1059" y="167"/>
                  </a:lnTo>
                  <a:lnTo>
                    <a:pt x="1046" y="121"/>
                  </a:lnTo>
                  <a:lnTo>
                    <a:pt x="1023" y="90"/>
                  </a:lnTo>
                  <a:lnTo>
                    <a:pt x="978" y="67"/>
                  </a:lnTo>
                  <a:lnTo>
                    <a:pt x="919" y="54"/>
                  </a:lnTo>
                  <a:lnTo>
                    <a:pt x="834" y="49"/>
                  </a:lnTo>
                  <a:lnTo>
                    <a:pt x="622" y="49"/>
                  </a:lnTo>
                  <a:lnTo>
                    <a:pt x="581" y="49"/>
                  </a:lnTo>
                  <a:lnTo>
                    <a:pt x="559" y="58"/>
                  </a:lnTo>
                  <a:lnTo>
                    <a:pt x="545" y="76"/>
                  </a:lnTo>
                  <a:lnTo>
                    <a:pt x="536" y="112"/>
                  </a:lnTo>
                  <a:lnTo>
                    <a:pt x="432" y="514"/>
                  </a:lnTo>
                  <a:lnTo>
                    <a:pt x="581" y="514"/>
                  </a:lnTo>
                  <a:lnTo>
                    <a:pt x="649" y="514"/>
                  </a:lnTo>
                  <a:lnTo>
                    <a:pt x="698" y="496"/>
                  </a:lnTo>
                  <a:lnTo>
                    <a:pt x="739" y="469"/>
                  </a:lnTo>
                  <a:lnTo>
                    <a:pt x="762" y="428"/>
                  </a:lnTo>
                  <a:lnTo>
                    <a:pt x="784" y="365"/>
                  </a:lnTo>
                  <a:lnTo>
                    <a:pt x="789" y="347"/>
                  </a:lnTo>
                  <a:lnTo>
                    <a:pt x="793" y="338"/>
                  </a:lnTo>
                  <a:lnTo>
                    <a:pt x="793" y="333"/>
                  </a:lnTo>
                  <a:lnTo>
                    <a:pt x="802" y="329"/>
                  </a:lnTo>
                  <a:lnTo>
                    <a:pt x="811" y="329"/>
                  </a:lnTo>
                  <a:lnTo>
                    <a:pt x="816" y="329"/>
                  </a:lnTo>
                  <a:lnTo>
                    <a:pt x="820" y="333"/>
                  </a:lnTo>
                  <a:lnTo>
                    <a:pt x="825" y="338"/>
                  </a:lnTo>
                  <a:lnTo>
                    <a:pt x="825" y="342"/>
                  </a:lnTo>
                  <a:lnTo>
                    <a:pt x="825" y="347"/>
                  </a:lnTo>
                  <a:lnTo>
                    <a:pt x="825" y="351"/>
                  </a:lnTo>
                  <a:lnTo>
                    <a:pt x="825" y="351"/>
                  </a:lnTo>
                  <a:lnTo>
                    <a:pt x="825" y="361"/>
                  </a:lnTo>
                  <a:lnTo>
                    <a:pt x="820" y="370"/>
                  </a:lnTo>
                  <a:lnTo>
                    <a:pt x="734" y="717"/>
                  </a:lnTo>
                  <a:lnTo>
                    <a:pt x="730" y="730"/>
                  </a:lnTo>
                  <a:lnTo>
                    <a:pt x="725" y="739"/>
                  </a:lnTo>
                  <a:lnTo>
                    <a:pt x="725" y="748"/>
                  </a:lnTo>
                  <a:lnTo>
                    <a:pt x="721" y="748"/>
                  </a:lnTo>
                  <a:lnTo>
                    <a:pt x="712" y="753"/>
                  </a:lnTo>
                  <a:lnTo>
                    <a:pt x="703" y="748"/>
                  </a:lnTo>
                  <a:lnTo>
                    <a:pt x="698" y="744"/>
                  </a:lnTo>
                  <a:lnTo>
                    <a:pt x="694" y="739"/>
                  </a:lnTo>
                  <a:lnTo>
                    <a:pt x="694" y="730"/>
                  </a:lnTo>
                  <a:lnTo>
                    <a:pt x="694" y="726"/>
                  </a:lnTo>
                  <a:lnTo>
                    <a:pt x="694" y="721"/>
                  </a:lnTo>
                  <a:lnTo>
                    <a:pt x="698" y="712"/>
                  </a:lnTo>
                  <a:lnTo>
                    <a:pt x="707" y="676"/>
                  </a:lnTo>
                  <a:lnTo>
                    <a:pt x="707" y="649"/>
                  </a:lnTo>
                  <a:lnTo>
                    <a:pt x="707" y="636"/>
                  </a:lnTo>
                  <a:lnTo>
                    <a:pt x="707" y="613"/>
                  </a:lnTo>
                  <a:lnTo>
                    <a:pt x="698" y="591"/>
                  </a:lnTo>
                  <a:lnTo>
                    <a:pt x="676" y="577"/>
                  </a:lnTo>
                  <a:lnTo>
                    <a:pt x="635" y="568"/>
                  </a:lnTo>
                  <a:lnTo>
                    <a:pt x="577" y="564"/>
                  </a:lnTo>
                  <a:lnTo>
                    <a:pt x="423" y="564"/>
                  </a:lnTo>
                  <a:lnTo>
                    <a:pt x="423" y="564"/>
                  </a:lnTo>
                  <a:lnTo>
                    <a:pt x="320" y="961"/>
                  </a:lnTo>
                  <a:lnTo>
                    <a:pt x="320" y="974"/>
                  </a:lnTo>
                  <a:lnTo>
                    <a:pt x="315" y="988"/>
                  </a:lnTo>
                  <a:lnTo>
                    <a:pt x="315" y="992"/>
                  </a:lnTo>
                  <a:lnTo>
                    <a:pt x="315" y="997"/>
                  </a:lnTo>
                  <a:lnTo>
                    <a:pt x="315" y="1006"/>
                  </a:lnTo>
                  <a:lnTo>
                    <a:pt x="320" y="1015"/>
                  </a:lnTo>
                  <a:lnTo>
                    <a:pt x="324" y="1019"/>
                  </a:lnTo>
                  <a:lnTo>
                    <a:pt x="333" y="1024"/>
                  </a:lnTo>
                  <a:lnTo>
                    <a:pt x="347" y="1028"/>
                  </a:lnTo>
                  <a:lnTo>
                    <a:pt x="365" y="1028"/>
                  </a:lnTo>
                  <a:lnTo>
                    <a:pt x="396" y="1028"/>
                  </a:lnTo>
                  <a:lnTo>
                    <a:pt x="423" y="1033"/>
                  </a:lnTo>
                  <a:lnTo>
                    <a:pt x="450" y="1033"/>
                  </a:lnTo>
                  <a:lnTo>
                    <a:pt x="468" y="1033"/>
                  </a:lnTo>
                  <a:lnTo>
                    <a:pt x="482" y="1033"/>
                  </a:lnTo>
                  <a:lnTo>
                    <a:pt x="486" y="1033"/>
                  </a:lnTo>
                  <a:lnTo>
                    <a:pt x="491" y="1033"/>
                  </a:lnTo>
                  <a:lnTo>
                    <a:pt x="496" y="1033"/>
                  </a:lnTo>
                  <a:lnTo>
                    <a:pt x="496" y="1037"/>
                  </a:lnTo>
                  <a:lnTo>
                    <a:pt x="500" y="1037"/>
                  </a:lnTo>
                  <a:lnTo>
                    <a:pt x="505" y="1042"/>
                  </a:lnTo>
                  <a:lnTo>
                    <a:pt x="505" y="1051"/>
                  </a:lnTo>
                  <a:lnTo>
                    <a:pt x="505" y="1064"/>
                  </a:lnTo>
                  <a:lnTo>
                    <a:pt x="500" y="1073"/>
                  </a:lnTo>
                  <a:lnTo>
                    <a:pt x="491" y="1078"/>
                  </a:lnTo>
                  <a:lnTo>
                    <a:pt x="486" y="1082"/>
                  </a:lnTo>
                  <a:lnTo>
                    <a:pt x="477" y="1082"/>
                  </a:lnTo>
                  <a:lnTo>
                    <a:pt x="473" y="1082"/>
                  </a:lnTo>
                  <a:lnTo>
                    <a:pt x="419" y="1082"/>
                  </a:lnTo>
                  <a:lnTo>
                    <a:pt x="351" y="1078"/>
                  </a:lnTo>
                  <a:lnTo>
                    <a:pt x="288" y="1078"/>
                  </a:lnTo>
                  <a:lnTo>
                    <a:pt x="234" y="1078"/>
                  </a:lnTo>
                  <a:lnTo>
                    <a:pt x="189" y="1078"/>
                  </a:lnTo>
                  <a:lnTo>
                    <a:pt x="130" y="1078"/>
                  </a:lnTo>
                  <a:lnTo>
                    <a:pt x="67" y="1082"/>
                  </a:lnTo>
                  <a:lnTo>
                    <a:pt x="22" y="1082"/>
                  </a:lnTo>
                  <a:lnTo>
                    <a:pt x="22" y="1082"/>
                  </a:lnTo>
                  <a:lnTo>
                    <a:pt x="18" y="1082"/>
                  </a:lnTo>
                  <a:lnTo>
                    <a:pt x="9" y="1078"/>
                  </a:lnTo>
                  <a:lnTo>
                    <a:pt x="4" y="1073"/>
                  </a:lnTo>
                  <a:lnTo>
                    <a:pt x="0" y="1069"/>
                  </a:lnTo>
                  <a:lnTo>
                    <a:pt x="0" y="1060"/>
                  </a:lnTo>
                  <a:lnTo>
                    <a:pt x="0" y="1051"/>
                  </a:lnTo>
                  <a:lnTo>
                    <a:pt x="4" y="1042"/>
                  </a:lnTo>
                  <a:lnTo>
                    <a:pt x="13" y="1033"/>
                  </a:lnTo>
                  <a:lnTo>
                    <a:pt x="22" y="1033"/>
                  </a:lnTo>
                  <a:lnTo>
                    <a:pt x="31" y="1033"/>
                  </a:lnTo>
                  <a:lnTo>
                    <a:pt x="45" y="1033"/>
                  </a:lnTo>
                  <a:lnTo>
                    <a:pt x="108" y="1028"/>
                  </a:lnTo>
                  <a:lnTo>
                    <a:pt x="144" y="1024"/>
                  </a:lnTo>
                  <a:lnTo>
                    <a:pt x="166" y="1010"/>
                  </a:lnTo>
                  <a:lnTo>
                    <a:pt x="180" y="988"/>
                  </a:lnTo>
                  <a:lnTo>
                    <a:pt x="189" y="956"/>
                  </a:lnTo>
                  <a:lnTo>
                    <a:pt x="401" y="117"/>
                  </a:lnTo>
                  <a:lnTo>
                    <a:pt x="401" y="103"/>
                  </a:lnTo>
                  <a:lnTo>
                    <a:pt x="405" y="90"/>
                  </a:lnTo>
                  <a:lnTo>
                    <a:pt x="405" y="85"/>
                  </a:lnTo>
                  <a:lnTo>
                    <a:pt x="405" y="81"/>
                  </a:lnTo>
                  <a:lnTo>
                    <a:pt x="405" y="76"/>
                  </a:lnTo>
                  <a:lnTo>
                    <a:pt x="401" y="63"/>
                  </a:lnTo>
                  <a:lnTo>
                    <a:pt x="378" y="54"/>
                  </a:lnTo>
                  <a:lnTo>
                    <a:pt x="347" y="49"/>
                  </a:lnTo>
                  <a:lnTo>
                    <a:pt x="306" y="49"/>
                  </a:lnTo>
                  <a:lnTo>
                    <a:pt x="288" y="49"/>
                  </a:lnTo>
                  <a:lnTo>
                    <a:pt x="275" y="49"/>
                  </a:lnTo>
                  <a:lnTo>
                    <a:pt x="266" y="45"/>
                  </a:lnTo>
                  <a:lnTo>
                    <a:pt x="261" y="40"/>
                  </a:lnTo>
                  <a:lnTo>
                    <a:pt x="261" y="31"/>
                  </a:lnTo>
                  <a:lnTo>
                    <a:pt x="261" y="18"/>
                  </a:lnTo>
                  <a:lnTo>
                    <a:pt x="266" y="9"/>
                  </a:lnTo>
                  <a:lnTo>
                    <a:pt x="270" y="4"/>
                  </a:lnTo>
                  <a:lnTo>
                    <a:pt x="279" y="0"/>
                  </a:lnTo>
                  <a:lnTo>
                    <a:pt x="293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924" y="3360"/>
              <a:ext cx="370" cy="1592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1" y="4"/>
                </a:cxn>
                <a:cxn ang="0">
                  <a:pos x="365" y="4"/>
                </a:cxn>
                <a:cxn ang="0">
                  <a:pos x="370" y="9"/>
                </a:cxn>
                <a:cxn ang="0">
                  <a:pos x="370" y="18"/>
                </a:cxn>
                <a:cxn ang="0">
                  <a:pos x="370" y="22"/>
                </a:cxn>
                <a:cxn ang="0">
                  <a:pos x="370" y="22"/>
                </a:cxn>
                <a:cxn ang="0">
                  <a:pos x="365" y="27"/>
                </a:cxn>
                <a:cxn ang="0">
                  <a:pos x="361" y="36"/>
                </a:cxn>
                <a:cxn ang="0">
                  <a:pos x="347" y="45"/>
                </a:cxn>
                <a:cxn ang="0">
                  <a:pos x="262" y="149"/>
                </a:cxn>
                <a:cxn ang="0">
                  <a:pos x="199" y="266"/>
                </a:cxn>
                <a:cxn ang="0">
                  <a:pos x="149" y="392"/>
                </a:cxn>
                <a:cxn ang="0">
                  <a:pos x="117" y="523"/>
                </a:cxn>
                <a:cxn ang="0">
                  <a:pos x="99" y="658"/>
                </a:cxn>
                <a:cxn ang="0">
                  <a:pos x="95" y="798"/>
                </a:cxn>
                <a:cxn ang="0">
                  <a:pos x="99" y="902"/>
                </a:cxn>
                <a:cxn ang="0">
                  <a:pos x="108" y="1015"/>
                </a:cxn>
                <a:cxn ang="0">
                  <a:pos x="131" y="1128"/>
                </a:cxn>
                <a:cxn ang="0">
                  <a:pos x="163" y="1240"/>
                </a:cxn>
                <a:cxn ang="0">
                  <a:pos x="208" y="1349"/>
                </a:cxn>
                <a:cxn ang="0">
                  <a:pos x="266" y="1448"/>
                </a:cxn>
                <a:cxn ang="0">
                  <a:pos x="343" y="1543"/>
                </a:cxn>
                <a:cxn ang="0">
                  <a:pos x="356" y="1552"/>
                </a:cxn>
                <a:cxn ang="0">
                  <a:pos x="365" y="1561"/>
                </a:cxn>
                <a:cxn ang="0">
                  <a:pos x="370" y="1565"/>
                </a:cxn>
                <a:cxn ang="0">
                  <a:pos x="370" y="1570"/>
                </a:cxn>
                <a:cxn ang="0">
                  <a:pos x="370" y="1574"/>
                </a:cxn>
                <a:cxn ang="0">
                  <a:pos x="370" y="1579"/>
                </a:cxn>
                <a:cxn ang="0">
                  <a:pos x="370" y="1579"/>
                </a:cxn>
                <a:cxn ang="0">
                  <a:pos x="370" y="1583"/>
                </a:cxn>
                <a:cxn ang="0">
                  <a:pos x="365" y="1592"/>
                </a:cxn>
                <a:cxn ang="0">
                  <a:pos x="356" y="1592"/>
                </a:cxn>
                <a:cxn ang="0">
                  <a:pos x="343" y="1588"/>
                </a:cxn>
                <a:cxn ang="0">
                  <a:pos x="316" y="1565"/>
                </a:cxn>
                <a:cxn ang="0">
                  <a:pos x="280" y="1534"/>
                </a:cxn>
                <a:cxn ang="0">
                  <a:pos x="239" y="1493"/>
                </a:cxn>
                <a:cxn ang="0">
                  <a:pos x="194" y="1439"/>
                </a:cxn>
                <a:cxn ang="0">
                  <a:pos x="149" y="1371"/>
                </a:cxn>
                <a:cxn ang="0">
                  <a:pos x="108" y="1290"/>
                </a:cxn>
                <a:cxn ang="0">
                  <a:pos x="54" y="1159"/>
                </a:cxn>
                <a:cxn ang="0">
                  <a:pos x="23" y="1024"/>
                </a:cxn>
                <a:cxn ang="0">
                  <a:pos x="5" y="902"/>
                </a:cxn>
                <a:cxn ang="0">
                  <a:pos x="0" y="798"/>
                </a:cxn>
                <a:cxn ang="0">
                  <a:pos x="5" y="690"/>
                </a:cxn>
                <a:cxn ang="0">
                  <a:pos x="23" y="568"/>
                </a:cxn>
                <a:cxn ang="0">
                  <a:pos x="54" y="442"/>
                </a:cxn>
                <a:cxn ang="0">
                  <a:pos x="104" y="311"/>
                </a:cxn>
                <a:cxn ang="0">
                  <a:pos x="145" y="230"/>
                </a:cxn>
                <a:cxn ang="0">
                  <a:pos x="190" y="162"/>
                </a:cxn>
                <a:cxn ang="0">
                  <a:pos x="235" y="104"/>
                </a:cxn>
                <a:cxn ang="0">
                  <a:pos x="280" y="58"/>
                </a:cxn>
                <a:cxn ang="0">
                  <a:pos x="316" y="27"/>
                </a:cxn>
                <a:cxn ang="0">
                  <a:pos x="338" y="9"/>
                </a:cxn>
                <a:cxn ang="0">
                  <a:pos x="356" y="0"/>
                </a:cxn>
              </a:cxnLst>
              <a:rect l="0" t="0" r="r" b="b"/>
              <a:pathLst>
                <a:path w="370" h="1592">
                  <a:moveTo>
                    <a:pt x="356" y="0"/>
                  </a:moveTo>
                  <a:lnTo>
                    <a:pt x="361" y="4"/>
                  </a:lnTo>
                  <a:lnTo>
                    <a:pt x="365" y="4"/>
                  </a:lnTo>
                  <a:lnTo>
                    <a:pt x="370" y="9"/>
                  </a:lnTo>
                  <a:lnTo>
                    <a:pt x="370" y="18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65" y="27"/>
                  </a:lnTo>
                  <a:lnTo>
                    <a:pt x="361" y="36"/>
                  </a:lnTo>
                  <a:lnTo>
                    <a:pt x="347" y="45"/>
                  </a:lnTo>
                  <a:lnTo>
                    <a:pt x="262" y="149"/>
                  </a:lnTo>
                  <a:lnTo>
                    <a:pt x="199" y="266"/>
                  </a:lnTo>
                  <a:lnTo>
                    <a:pt x="149" y="392"/>
                  </a:lnTo>
                  <a:lnTo>
                    <a:pt x="117" y="523"/>
                  </a:lnTo>
                  <a:lnTo>
                    <a:pt x="99" y="658"/>
                  </a:lnTo>
                  <a:lnTo>
                    <a:pt x="95" y="798"/>
                  </a:lnTo>
                  <a:lnTo>
                    <a:pt x="99" y="902"/>
                  </a:lnTo>
                  <a:lnTo>
                    <a:pt x="108" y="1015"/>
                  </a:lnTo>
                  <a:lnTo>
                    <a:pt x="131" y="1128"/>
                  </a:lnTo>
                  <a:lnTo>
                    <a:pt x="163" y="1240"/>
                  </a:lnTo>
                  <a:lnTo>
                    <a:pt x="208" y="1349"/>
                  </a:lnTo>
                  <a:lnTo>
                    <a:pt x="266" y="1448"/>
                  </a:lnTo>
                  <a:lnTo>
                    <a:pt x="343" y="1543"/>
                  </a:lnTo>
                  <a:lnTo>
                    <a:pt x="356" y="1552"/>
                  </a:lnTo>
                  <a:lnTo>
                    <a:pt x="365" y="1561"/>
                  </a:lnTo>
                  <a:lnTo>
                    <a:pt x="370" y="1565"/>
                  </a:lnTo>
                  <a:lnTo>
                    <a:pt x="370" y="1570"/>
                  </a:lnTo>
                  <a:lnTo>
                    <a:pt x="370" y="1574"/>
                  </a:lnTo>
                  <a:lnTo>
                    <a:pt x="370" y="1579"/>
                  </a:lnTo>
                  <a:lnTo>
                    <a:pt x="370" y="1579"/>
                  </a:lnTo>
                  <a:lnTo>
                    <a:pt x="370" y="1583"/>
                  </a:lnTo>
                  <a:lnTo>
                    <a:pt x="365" y="1592"/>
                  </a:lnTo>
                  <a:lnTo>
                    <a:pt x="356" y="1592"/>
                  </a:lnTo>
                  <a:lnTo>
                    <a:pt x="343" y="1588"/>
                  </a:lnTo>
                  <a:lnTo>
                    <a:pt x="316" y="1565"/>
                  </a:lnTo>
                  <a:lnTo>
                    <a:pt x="280" y="1534"/>
                  </a:lnTo>
                  <a:lnTo>
                    <a:pt x="239" y="1493"/>
                  </a:lnTo>
                  <a:lnTo>
                    <a:pt x="194" y="1439"/>
                  </a:lnTo>
                  <a:lnTo>
                    <a:pt x="149" y="1371"/>
                  </a:lnTo>
                  <a:lnTo>
                    <a:pt x="108" y="1290"/>
                  </a:lnTo>
                  <a:lnTo>
                    <a:pt x="54" y="1159"/>
                  </a:lnTo>
                  <a:lnTo>
                    <a:pt x="23" y="1024"/>
                  </a:lnTo>
                  <a:lnTo>
                    <a:pt x="5" y="902"/>
                  </a:lnTo>
                  <a:lnTo>
                    <a:pt x="0" y="798"/>
                  </a:lnTo>
                  <a:lnTo>
                    <a:pt x="5" y="690"/>
                  </a:lnTo>
                  <a:lnTo>
                    <a:pt x="23" y="568"/>
                  </a:lnTo>
                  <a:lnTo>
                    <a:pt x="54" y="442"/>
                  </a:lnTo>
                  <a:lnTo>
                    <a:pt x="104" y="311"/>
                  </a:lnTo>
                  <a:lnTo>
                    <a:pt x="145" y="230"/>
                  </a:lnTo>
                  <a:lnTo>
                    <a:pt x="190" y="162"/>
                  </a:lnTo>
                  <a:lnTo>
                    <a:pt x="235" y="104"/>
                  </a:lnTo>
                  <a:lnTo>
                    <a:pt x="280" y="58"/>
                  </a:lnTo>
                  <a:lnTo>
                    <a:pt x="316" y="27"/>
                  </a:lnTo>
                  <a:lnTo>
                    <a:pt x="338" y="9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2501" y="3834"/>
              <a:ext cx="866" cy="1064"/>
            </a:xfrm>
            <a:custGeom>
              <a:avLst/>
              <a:gdLst/>
              <a:ahLst/>
              <a:cxnLst>
                <a:cxn ang="0">
                  <a:pos x="73" y="748"/>
                </a:cxn>
                <a:cxn ang="0">
                  <a:pos x="41" y="933"/>
                </a:cxn>
                <a:cxn ang="0">
                  <a:pos x="54" y="1006"/>
                </a:cxn>
                <a:cxn ang="0">
                  <a:pos x="158" y="1015"/>
                </a:cxn>
                <a:cxn ang="0">
                  <a:pos x="244" y="848"/>
                </a:cxn>
                <a:cxn ang="0">
                  <a:pos x="235" y="798"/>
                </a:cxn>
                <a:cxn ang="0">
                  <a:pos x="275" y="0"/>
                </a:cxn>
                <a:cxn ang="0">
                  <a:pos x="289" y="4"/>
                </a:cxn>
                <a:cxn ang="0">
                  <a:pos x="293" y="22"/>
                </a:cxn>
                <a:cxn ang="0">
                  <a:pos x="280" y="36"/>
                </a:cxn>
                <a:cxn ang="0">
                  <a:pos x="181" y="99"/>
                </a:cxn>
                <a:cxn ang="0">
                  <a:pos x="95" y="311"/>
                </a:cxn>
                <a:cxn ang="0">
                  <a:pos x="100" y="451"/>
                </a:cxn>
                <a:cxn ang="0">
                  <a:pos x="262" y="279"/>
                </a:cxn>
                <a:cxn ang="0">
                  <a:pos x="478" y="108"/>
                </a:cxn>
                <a:cxn ang="0">
                  <a:pos x="654" y="67"/>
                </a:cxn>
                <a:cxn ang="0">
                  <a:pos x="812" y="139"/>
                </a:cxn>
                <a:cxn ang="0">
                  <a:pos x="866" y="306"/>
                </a:cxn>
                <a:cxn ang="0">
                  <a:pos x="780" y="568"/>
                </a:cxn>
                <a:cxn ang="0">
                  <a:pos x="578" y="726"/>
                </a:cxn>
                <a:cxn ang="0">
                  <a:pos x="411" y="712"/>
                </a:cxn>
                <a:cxn ang="0">
                  <a:pos x="357" y="604"/>
                </a:cxn>
                <a:cxn ang="0">
                  <a:pos x="361" y="568"/>
                </a:cxn>
                <a:cxn ang="0">
                  <a:pos x="379" y="541"/>
                </a:cxn>
                <a:cxn ang="0">
                  <a:pos x="415" y="536"/>
                </a:cxn>
                <a:cxn ang="0">
                  <a:pos x="429" y="550"/>
                </a:cxn>
                <a:cxn ang="0">
                  <a:pos x="433" y="563"/>
                </a:cxn>
                <a:cxn ang="0">
                  <a:pos x="424" y="581"/>
                </a:cxn>
                <a:cxn ang="0">
                  <a:pos x="397" y="600"/>
                </a:cxn>
                <a:cxn ang="0">
                  <a:pos x="447" y="690"/>
                </a:cxn>
                <a:cxn ang="0">
                  <a:pos x="532" y="699"/>
                </a:cxn>
                <a:cxn ang="0">
                  <a:pos x="650" y="613"/>
                </a:cxn>
                <a:cxn ang="0">
                  <a:pos x="735" y="442"/>
                </a:cxn>
                <a:cxn ang="0">
                  <a:pos x="771" y="257"/>
                </a:cxn>
                <a:cxn ang="0">
                  <a:pos x="731" y="135"/>
                </a:cxn>
                <a:cxn ang="0">
                  <a:pos x="609" y="103"/>
                </a:cxn>
                <a:cxn ang="0">
                  <a:pos x="429" y="175"/>
                </a:cxn>
                <a:cxn ang="0">
                  <a:pos x="217" y="401"/>
                </a:cxn>
                <a:cxn ang="0">
                  <a:pos x="154" y="523"/>
                </a:cxn>
                <a:cxn ang="0">
                  <a:pos x="199" y="590"/>
                </a:cxn>
                <a:cxn ang="0">
                  <a:pos x="275" y="690"/>
                </a:cxn>
                <a:cxn ang="0">
                  <a:pos x="316" y="766"/>
                </a:cxn>
                <a:cxn ang="0">
                  <a:pos x="275" y="947"/>
                </a:cxn>
                <a:cxn ang="0">
                  <a:pos x="109" y="1064"/>
                </a:cxn>
                <a:cxn ang="0">
                  <a:pos x="18" y="1010"/>
                </a:cxn>
                <a:cxn ang="0">
                  <a:pos x="5" y="884"/>
                </a:cxn>
                <a:cxn ang="0">
                  <a:pos x="59" y="663"/>
                </a:cxn>
                <a:cxn ang="0">
                  <a:pos x="32" y="527"/>
                </a:cxn>
                <a:cxn ang="0">
                  <a:pos x="23" y="338"/>
                </a:cxn>
                <a:cxn ang="0">
                  <a:pos x="122" y="103"/>
                </a:cxn>
                <a:cxn ang="0">
                  <a:pos x="275" y="0"/>
                </a:cxn>
              </a:cxnLst>
              <a:rect l="0" t="0" r="r" b="b"/>
              <a:pathLst>
                <a:path w="866" h="1064">
                  <a:moveTo>
                    <a:pt x="109" y="631"/>
                  </a:moveTo>
                  <a:lnTo>
                    <a:pt x="91" y="685"/>
                  </a:lnTo>
                  <a:lnTo>
                    <a:pt x="73" y="748"/>
                  </a:lnTo>
                  <a:lnTo>
                    <a:pt x="59" y="816"/>
                  </a:lnTo>
                  <a:lnTo>
                    <a:pt x="45" y="879"/>
                  </a:lnTo>
                  <a:lnTo>
                    <a:pt x="41" y="933"/>
                  </a:lnTo>
                  <a:lnTo>
                    <a:pt x="41" y="956"/>
                  </a:lnTo>
                  <a:lnTo>
                    <a:pt x="45" y="983"/>
                  </a:lnTo>
                  <a:lnTo>
                    <a:pt x="54" y="1006"/>
                  </a:lnTo>
                  <a:lnTo>
                    <a:pt x="77" y="1024"/>
                  </a:lnTo>
                  <a:lnTo>
                    <a:pt x="109" y="1028"/>
                  </a:lnTo>
                  <a:lnTo>
                    <a:pt x="158" y="1015"/>
                  </a:lnTo>
                  <a:lnTo>
                    <a:pt x="199" y="969"/>
                  </a:lnTo>
                  <a:lnTo>
                    <a:pt x="230" y="915"/>
                  </a:lnTo>
                  <a:lnTo>
                    <a:pt x="244" y="848"/>
                  </a:lnTo>
                  <a:lnTo>
                    <a:pt x="244" y="830"/>
                  </a:lnTo>
                  <a:lnTo>
                    <a:pt x="239" y="816"/>
                  </a:lnTo>
                  <a:lnTo>
                    <a:pt x="235" y="798"/>
                  </a:lnTo>
                  <a:lnTo>
                    <a:pt x="226" y="784"/>
                  </a:lnTo>
                  <a:lnTo>
                    <a:pt x="109" y="631"/>
                  </a:lnTo>
                  <a:close/>
                  <a:moveTo>
                    <a:pt x="275" y="0"/>
                  </a:moveTo>
                  <a:lnTo>
                    <a:pt x="280" y="0"/>
                  </a:lnTo>
                  <a:lnTo>
                    <a:pt x="284" y="0"/>
                  </a:lnTo>
                  <a:lnTo>
                    <a:pt x="289" y="4"/>
                  </a:lnTo>
                  <a:lnTo>
                    <a:pt x="293" y="9"/>
                  </a:lnTo>
                  <a:lnTo>
                    <a:pt x="293" y="13"/>
                  </a:lnTo>
                  <a:lnTo>
                    <a:pt x="293" y="22"/>
                  </a:lnTo>
                  <a:lnTo>
                    <a:pt x="289" y="27"/>
                  </a:lnTo>
                  <a:lnTo>
                    <a:pt x="284" y="31"/>
                  </a:lnTo>
                  <a:lnTo>
                    <a:pt x="280" y="36"/>
                  </a:lnTo>
                  <a:lnTo>
                    <a:pt x="271" y="36"/>
                  </a:lnTo>
                  <a:lnTo>
                    <a:pt x="226" y="58"/>
                  </a:lnTo>
                  <a:lnTo>
                    <a:pt x="181" y="99"/>
                  </a:lnTo>
                  <a:lnTo>
                    <a:pt x="145" y="162"/>
                  </a:lnTo>
                  <a:lnTo>
                    <a:pt x="113" y="234"/>
                  </a:lnTo>
                  <a:lnTo>
                    <a:pt x="95" y="311"/>
                  </a:lnTo>
                  <a:lnTo>
                    <a:pt x="86" y="383"/>
                  </a:lnTo>
                  <a:lnTo>
                    <a:pt x="86" y="410"/>
                  </a:lnTo>
                  <a:lnTo>
                    <a:pt x="100" y="451"/>
                  </a:lnTo>
                  <a:lnTo>
                    <a:pt x="122" y="491"/>
                  </a:lnTo>
                  <a:lnTo>
                    <a:pt x="194" y="374"/>
                  </a:lnTo>
                  <a:lnTo>
                    <a:pt x="262" y="279"/>
                  </a:lnTo>
                  <a:lnTo>
                    <a:pt x="334" y="203"/>
                  </a:lnTo>
                  <a:lnTo>
                    <a:pt x="406" y="148"/>
                  </a:lnTo>
                  <a:lnTo>
                    <a:pt x="478" y="108"/>
                  </a:lnTo>
                  <a:lnTo>
                    <a:pt x="541" y="85"/>
                  </a:lnTo>
                  <a:lnTo>
                    <a:pt x="600" y="72"/>
                  </a:lnTo>
                  <a:lnTo>
                    <a:pt x="654" y="67"/>
                  </a:lnTo>
                  <a:lnTo>
                    <a:pt x="717" y="76"/>
                  </a:lnTo>
                  <a:lnTo>
                    <a:pt x="771" y="103"/>
                  </a:lnTo>
                  <a:lnTo>
                    <a:pt x="812" y="139"/>
                  </a:lnTo>
                  <a:lnTo>
                    <a:pt x="844" y="189"/>
                  </a:lnTo>
                  <a:lnTo>
                    <a:pt x="862" y="248"/>
                  </a:lnTo>
                  <a:lnTo>
                    <a:pt x="866" y="306"/>
                  </a:lnTo>
                  <a:lnTo>
                    <a:pt x="857" y="401"/>
                  </a:lnTo>
                  <a:lnTo>
                    <a:pt x="826" y="487"/>
                  </a:lnTo>
                  <a:lnTo>
                    <a:pt x="780" y="568"/>
                  </a:lnTo>
                  <a:lnTo>
                    <a:pt x="722" y="636"/>
                  </a:lnTo>
                  <a:lnTo>
                    <a:pt x="650" y="690"/>
                  </a:lnTo>
                  <a:lnTo>
                    <a:pt x="578" y="726"/>
                  </a:lnTo>
                  <a:lnTo>
                    <a:pt x="501" y="739"/>
                  </a:lnTo>
                  <a:lnTo>
                    <a:pt x="451" y="730"/>
                  </a:lnTo>
                  <a:lnTo>
                    <a:pt x="411" y="712"/>
                  </a:lnTo>
                  <a:lnTo>
                    <a:pt x="379" y="681"/>
                  </a:lnTo>
                  <a:lnTo>
                    <a:pt x="361" y="645"/>
                  </a:lnTo>
                  <a:lnTo>
                    <a:pt x="357" y="604"/>
                  </a:lnTo>
                  <a:lnTo>
                    <a:pt x="357" y="590"/>
                  </a:lnTo>
                  <a:lnTo>
                    <a:pt x="357" y="581"/>
                  </a:lnTo>
                  <a:lnTo>
                    <a:pt x="361" y="568"/>
                  </a:lnTo>
                  <a:lnTo>
                    <a:pt x="366" y="559"/>
                  </a:lnTo>
                  <a:lnTo>
                    <a:pt x="370" y="550"/>
                  </a:lnTo>
                  <a:lnTo>
                    <a:pt x="379" y="541"/>
                  </a:lnTo>
                  <a:lnTo>
                    <a:pt x="388" y="536"/>
                  </a:lnTo>
                  <a:lnTo>
                    <a:pt x="402" y="532"/>
                  </a:lnTo>
                  <a:lnTo>
                    <a:pt x="415" y="536"/>
                  </a:lnTo>
                  <a:lnTo>
                    <a:pt x="420" y="541"/>
                  </a:lnTo>
                  <a:lnTo>
                    <a:pt x="429" y="545"/>
                  </a:lnTo>
                  <a:lnTo>
                    <a:pt x="429" y="550"/>
                  </a:lnTo>
                  <a:lnTo>
                    <a:pt x="433" y="559"/>
                  </a:lnTo>
                  <a:lnTo>
                    <a:pt x="433" y="559"/>
                  </a:lnTo>
                  <a:lnTo>
                    <a:pt x="433" y="563"/>
                  </a:lnTo>
                  <a:lnTo>
                    <a:pt x="429" y="568"/>
                  </a:lnTo>
                  <a:lnTo>
                    <a:pt x="429" y="577"/>
                  </a:lnTo>
                  <a:lnTo>
                    <a:pt x="424" y="581"/>
                  </a:lnTo>
                  <a:lnTo>
                    <a:pt x="420" y="590"/>
                  </a:lnTo>
                  <a:lnTo>
                    <a:pt x="411" y="595"/>
                  </a:lnTo>
                  <a:lnTo>
                    <a:pt x="397" y="600"/>
                  </a:lnTo>
                  <a:lnTo>
                    <a:pt x="402" y="645"/>
                  </a:lnTo>
                  <a:lnTo>
                    <a:pt x="424" y="672"/>
                  </a:lnTo>
                  <a:lnTo>
                    <a:pt x="447" y="690"/>
                  </a:lnTo>
                  <a:lnTo>
                    <a:pt x="474" y="699"/>
                  </a:lnTo>
                  <a:lnTo>
                    <a:pt x="501" y="703"/>
                  </a:lnTo>
                  <a:lnTo>
                    <a:pt x="532" y="699"/>
                  </a:lnTo>
                  <a:lnTo>
                    <a:pt x="569" y="685"/>
                  </a:lnTo>
                  <a:lnTo>
                    <a:pt x="609" y="658"/>
                  </a:lnTo>
                  <a:lnTo>
                    <a:pt x="650" y="613"/>
                  </a:lnTo>
                  <a:lnTo>
                    <a:pt x="690" y="554"/>
                  </a:lnTo>
                  <a:lnTo>
                    <a:pt x="713" y="505"/>
                  </a:lnTo>
                  <a:lnTo>
                    <a:pt x="735" y="442"/>
                  </a:lnTo>
                  <a:lnTo>
                    <a:pt x="753" y="378"/>
                  </a:lnTo>
                  <a:lnTo>
                    <a:pt x="767" y="311"/>
                  </a:lnTo>
                  <a:lnTo>
                    <a:pt x="771" y="257"/>
                  </a:lnTo>
                  <a:lnTo>
                    <a:pt x="767" y="212"/>
                  </a:lnTo>
                  <a:lnTo>
                    <a:pt x="753" y="171"/>
                  </a:lnTo>
                  <a:lnTo>
                    <a:pt x="731" y="135"/>
                  </a:lnTo>
                  <a:lnTo>
                    <a:pt x="699" y="112"/>
                  </a:lnTo>
                  <a:lnTo>
                    <a:pt x="650" y="103"/>
                  </a:lnTo>
                  <a:lnTo>
                    <a:pt x="609" y="103"/>
                  </a:lnTo>
                  <a:lnTo>
                    <a:pt x="555" y="117"/>
                  </a:lnTo>
                  <a:lnTo>
                    <a:pt x="492" y="139"/>
                  </a:lnTo>
                  <a:lnTo>
                    <a:pt x="429" y="175"/>
                  </a:lnTo>
                  <a:lnTo>
                    <a:pt x="357" y="230"/>
                  </a:lnTo>
                  <a:lnTo>
                    <a:pt x="289" y="306"/>
                  </a:lnTo>
                  <a:lnTo>
                    <a:pt x="217" y="401"/>
                  </a:lnTo>
                  <a:lnTo>
                    <a:pt x="154" y="523"/>
                  </a:lnTo>
                  <a:lnTo>
                    <a:pt x="154" y="523"/>
                  </a:lnTo>
                  <a:lnTo>
                    <a:pt x="154" y="523"/>
                  </a:lnTo>
                  <a:lnTo>
                    <a:pt x="154" y="523"/>
                  </a:lnTo>
                  <a:lnTo>
                    <a:pt x="172" y="554"/>
                  </a:lnTo>
                  <a:lnTo>
                    <a:pt x="199" y="590"/>
                  </a:lnTo>
                  <a:lnTo>
                    <a:pt x="226" y="622"/>
                  </a:lnTo>
                  <a:lnTo>
                    <a:pt x="248" y="654"/>
                  </a:lnTo>
                  <a:lnTo>
                    <a:pt x="275" y="690"/>
                  </a:lnTo>
                  <a:lnTo>
                    <a:pt x="298" y="717"/>
                  </a:lnTo>
                  <a:lnTo>
                    <a:pt x="307" y="744"/>
                  </a:lnTo>
                  <a:lnTo>
                    <a:pt x="316" y="766"/>
                  </a:lnTo>
                  <a:lnTo>
                    <a:pt x="316" y="798"/>
                  </a:lnTo>
                  <a:lnTo>
                    <a:pt x="307" y="875"/>
                  </a:lnTo>
                  <a:lnTo>
                    <a:pt x="275" y="947"/>
                  </a:lnTo>
                  <a:lnTo>
                    <a:pt x="226" y="1006"/>
                  </a:lnTo>
                  <a:lnTo>
                    <a:pt x="172" y="1046"/>
                  </a:lnTo>
                  <a:lnTo>
                    <a:pt x="109" y="1064"/>
                  </a:lnTo>
                  <a:lnTo>
                    <a:pt x="68" y="1055"/>
                  </a:lnTo>
                  <a:lnTo>
                    <a:pt x="36" y="1037"/>
                  </a:lnTo>
                  <a:lnTo>
                    <a:pt x="18" y="1010"/>
                  </a:lnTo>
                  <a:lnTo>
                    <a:pt x="5" y="974"/>
                  </a:lnTo>
                  <a:lnTo>
                    <a:pt x="0" y="933"/>
                  </a:lnTo>
                  <a:lnTo>
                    <a:pt x="5" y="884"/>
                  </a:lnTo>
                  <a:lnTo>
                    <a:pt x="18" y="812"/>
                  </a:lnTo>
                  <a:lnTo>
                    <a:pt x="36" y="735"/>
                  </a:lnTo>
                  <a:lnTo>
                    <a:pt x="59" y="663"/>
                  </a:lnTo>
                  <a:lnTo>
                    <a:pt x="82" y="595"/>
                  </a:lnTo>
                  <a:lnTo>
                    <a:pt x="54" y="563"/>
                  </a:lnTo>
                  <a:lnTo>
                    <a:pt x="32" y="527"/>
                  </a:lnTo>
                  <a:lnTo>
                    <a:pt x="18" y="482"/>
                  </a:lnTo>
                  <a:lnTo>
                    <a:pt x="14" y="424"/>
                  </a:lnTo>
                  <a:lnTo>
                    <a:pt x="23" y="338"/>
                  </a:lnTo>
                  <a:lnTo>
                    <a:pt x="45" y="252"/>
                  </a:lnTo>
                  <a:lnTo>
                    <a:pt x="82" y="171"/>
                  </a:lnTo>
                  <a:lnTo>
                    <a:pt x="122" y="103"/>
                  </a:lnTo>
                  <a:lnTo>
                    <a:pt x="172" y="49"/>
                  </a:lnTo>
                  <a:lnTo>
                    <a:pt x="226" y="13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538" y="4388"/>
              <a:ext cx="185" cy="47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7" y="9"/>
                </a:cxn>
                <a:cxn ang="0">
                  <a:pos x="158" y="41"/>
                </a:cxn>
                <a:cxn ang="0">
                  <a:pos x="176" y="95"/>
                </a:cxn>
                <a:cxn ang="0">
                  <a:pos x="185" y="163"/>
                </a:cxn>
                <a:cxn ang="0">
                  <a:pos x="185" y="163"/>
                </a:cxn>
                <a:cxn ang="0">
                  <a:pos x="176" y="239"/>
                </a:cxn>
                <a:cxn ang="0">
                  <a:pos x="158" y="307"/>
                </a:cxn>
                <a:cxn ang="0">
                  <a:pos x="131" y="366"/>
                </a:cxn>
                <a:cxn ang="0">
                  <a:pos x="104" y="411"/>
                </a:cxn>
                <a:cxn ang="0">
                  <a:pos x="77" y="447"/>
                </a:cxn>
                <a:cxn ang="0">
                  <a:pos x="55" y="465"/>
                </a:cxn>
                <a:cxn ang="0">
                  <a:pos x="41" y="474"/>
                </a:cxn>
                <a:cxn ang="0">
                  <a:pos x="32" y="470"/>
                </a:cxn>
                <a:cxn ang="0">
                  <a:pos x="28" y="465"/>
                </a:cxn>
                <a:cxn ang="0">
                  <a:pos x="23" y="456"/>
                </a:cxn>
                <a:cxn ang="0">
                  <a:pos x="23" y="452"/>
                </a:cxn>
                <a:cxn ang="0">
                  <a:pos x="28" y="452"/>
                </a:cxn>
                <a:cxn ang="0">
                  <a:pos x="28" y="447"/>
                </a:cxn>
                <a:cxn ang="0">
                  <a:pos x="32" y="438"/>
                </a:cxn>
                <a:cxn ang="0">
                  <a:pos x="41" y="433"/>
                </a:cxn>
                <a:cxn ang="0">
                  <a:pos x="82" y="384"/>
                </a:cxn>
                <a:cxn ang="0">
                  <a:pos x="118" y="321"/>
                </a:cxn>
                <a:cxn ang="0">
                  <a:pos x="140" y="249"/>
                </a:cxn>
                <a:cxn ang="0">
                  <a:pos x="149" y="163"/>
                </a:cxn>
                <a:cxn ang="0">
                  <a:pos x="149" y="149"/>
                </a:cxn>
                <a:cxn ang="0">
                  <a:pos x="149" y="145"/>
                </a:cxn>
                <a:cxn ang="0">
                  <a:pos x="149" y="140"/>
                </a:cxn>
                <a:cxn ang="0">
                  <a:pos x="149" y="140"/>
                </a:cxn>
                <a:cxn ang="0">
                  <a:pos x="145" y="140"/>
                </a:cxn>
                <a:cxn ang="0">
                  <a:pos x="145" y="145"/>
                </a:cxn>
                <a:cxn ang="0">
                  <a:pos x="140" y="145"/>
                </a:cxn>
                <a:cxn ang="0">
                  <a:pos x="122" y="158"/>
                </a:cxn>
                <a:cxn ang="0">
                  <a:pos x="104" y="163"/>
                </a:cxn>
                <a:cxn ang="0">
                  <a:pos x="86" y="167"/>
                </a:cxn>
                <a:cxn ang="0">
                  <a:pos x="50" y="158"/>
                </a:cxn>
                <a:cxn ang="0">
                  <a:pos x="23" y="140"/>
                </a:cxn>
                <a:cxn ang="0">
                  <a:pos x="5" y="113"/>
                </a:cxn>
                <a:cxn ang="0">
                  <a:pos x="0" y="82"/>
                </a:cxn>
                <a:cxn ang="0">
                  <a:pos x="5" y="50"/>
                </a:cxn>
                <a:cxn ang="0">
                  <a:pos x="23" y="23"/>
                </a:cxn>
                <a:cxn ang="0">
                  <a:pos x="50" y="5"/>
                </a:cxn>
                <a:cxn ang="0">
                  <a:pos x="86" y="0"/>
                </a:cxn>
              </a:cxnLst>
              <a:rect l="0" t="0" r="r" b="b"/>
              <a:pathLst>
                <a:path w="185" h="474">
                  <a:moveTo>
                    <a:pt x="86" y="0"/>
                  </a:moveTo>
                  <a:lnTo>
                    <a:pt x="127" y="9"/>
                  </a:lnTo>
                  <a:lnTo>
                    <a:pt x="158" y="41"/>
                  </a:lnTo>
                  <a:lnTo>
                    <a:pt x="176" y="95"/>
                  </a:lnTo>
                  <a:lnTo>
                    <a:pt x="185" y="163"/>
                  </a:lnTo>
                  <a:lnTo>
                    <a:pt x="185" y="163"/>
                  </a:lnTo>
                  <a:lnTo>
                    <a:pt x="176" y="239"/>
                  </a:lnTo>
                  <a:lnTo>
                    <a:pt x="158" y="307"/>
                  </a:lnTo>
                  <a:lnTo>
                    <a:pt x="131" y="366"/>
                  </a:lnTo>
                  <a:lnTo>
                    <a:pt x="104" y="411"/>
                  </a:lnTo>
                  <a:lnTo>
                    <a:pt x="77" y="447"/>
                  </a:lnTo>
                  <a:lnTo>
                    <a:pt x="55" y="465"/>
                  </a:lnTo>
                  <a:lnTo>
                    <a:pt x="41" y="474"/>
                  </a:lnTo>
                  <a:lnTo>
                    <a:pt x="32" y="470"/>
                  </a:lnTo>
                  <a:lnTo>
                    <a:pt x="28" y="465"/>
                  </a:lnTo>
                  <a:lnTo>
                    <a:pt x="23" y="456"/>
                  </a:lnTo>
                  <a:lnTo>
                    <a:pt x="23" y="452"/>
                  </a:lnTo>
                  <a:lnTo>
                    <a:pt x="28" y="452"/>
                  </a:lnTo>
                  <a:lnTo>
                    <a:pt x="28" y="447"/>
                  </a:lnTo>
                  <a:lnTo>
                    <a:pt x="32" y="438"/>
                  </a:lnTo>
                  <a:lnTo>
                    <a:pt x="41" y="433"/>
                  </a:lnTo>
                  <a:lnTo>
                    <a:pt x="82" y="384"/>
                  </a:lnTo>
                  <a:lnTo>
                    <a:pt x="118" y="321"/>
                  </a:lnTo>
                  <a:lnTo>
                    <a:pt x="140" y="249"/>
                  </a:lnTo>
                  <a:lnTo>
                    <a:pt x="149" y="163"/>
                  </a:lnTo>
                  <a:lnTo>
                    <a:pt x="149" y="149"/>
                  </a:lnTo>
                  <a:lnTo>
                    <a:pt x="149" y="145"/>
                  </a:lnTo>
                  <a:lnTo>
                    <a:pt x="149" y="140"/>
                  </a:lnTo>
                  <a:lnTo>
                    <a:pt x="149" y="140"/>
                  </a:lnTo>
                  <a:lnTo>
                    <a:pt x="145" y="140"/>
                  </a:lnTo>
                  <a:lnTo>
                    <a:pt x="145" y="145"/>
                  </a:lnTo>
                  <a:lnTo>
                    <a:pt x="140" y="145"/>
                  </a:lnTo>
                  <a:lnTo>
                    <a:pt x="122" y="158"/>
                  </a:lnTo>
                  <a:lnTo>
                    <a:pt x="104" y="163"/>
                  </a:lnTo>
                  <a:lnTo>
                    <a:pt x="86" y="167"/>
                  </a:lnTo>
                  <a:lnTo>
                    <a:pt x="50" y="158"/>
                  </a:lnTo>
                  <a:lnTo>
                    <a:pt x="23" y="140"/>
                  </a:lnTo>
                  <a:lnTo>
                    <a:pt x="5" y="113"/>
                  </a:lnTo>
                  <a:lnTo>
                    <a:pt x="0" y="82"/>
                  </a:lnTo>
                  <a:lnTo>
                    <a:pt x="5" y="50"/>
                  </a:lnTo>
                  <a:lnTo>
                    <a:pt x="23" y="23"/>
                  </a:lnTo>
                  <a:lnTo>
                    <a:pt x="50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4156" y="3432"/>
              <a:ext cx="848" cy="1141"/>
            </a:xfrm>
            <a:custGeom>
              <a:avLst/>
              <a:gdLst/>
              <a:ahLst/>
              <a:cxnLst>
                <a:cxn ang="0">
                  <a:pos x="523" y="81"/>
                </a:cxn>
                <a:cxn ang="0">
                  <a:pos x="433" y="235"/>
                </a:cxn>
                <a:cxn ang="0">
                  <a:pos x="460" y="392"/>
                </a:cxn>
                <a:cxn ang="0">
                  <a:pos x="577" y="492"/>
                </a:cxn>
                <a:cxn ang="0">
                  <a:pos x="681" y="429"/>
                </a:cxn>
                <a:cxn ang="0">
                  <a:pos x="699" y="153"/>
                </a:cxn>
                <a:cxn ang="0">
                  <a:pos x="663" y="50"/>
                </a:cxn>
                <a:cxn ang="0">
                  <a:pos x="622" y="0"/>
                </a:cxn>
                <a:cxn ang="0">
                  <a:pos x="744" y="72"/>
                </a:cxn>
                <a:cxn ang="0">
                  <a:pos x="789" y="208"/>
                </a:cxn>
                <a:cxn ang="0">
                  <a:pos x="798" y="316"/>
                </a:cxn>
                <a:cxn ang="0">
                  <a:pos x="785" y="465"/>
                </a:cxn>
                <a:cxn ang="0">
                  <a:pos x="816" y="564"/>
                </a:cxn>
                <a:cxn ang="0">
                  <a:pos x="843" y="577"/>
                </a:cxn>
                <a:cxn ang="0">
                  <a:pos x="839" y="595"/>
                </a:cxn>
                <a:cxn ang="0">
                  <a:pos x="812" y="600"/>
                </a:cxn>
                <a:cxn ang="0">
                  <a:pos x="722" y="713"/>
                </a:cxn>
                <a:cxn ang="0">
                  <a:pos x="550" y="1020"/>
                </a:cxn>
                <a:cxn ang="0">
                  <a:pos x="338" y="1141"/>
                </a:cxn>
                <a:cxn ang="0">
                  <a:pos x="212" y="1114"/>
                </a:cxn>
                <a:cxn ang="0">
                  <a:pos x="131" y="1015"/>
                </a:cxn>
                <a:cxn ang="0">
                  <a:pos x="145" y="821"/>
                </a:cxn>
                <a:cxn ang="0">
                  <a:pos x="176" y="708"/>
                </a:cxn>
                <a:cxn ang="0">
                  <a:pos x="208" y="564"/>
                </a:cxn>
                <a:cxn ang="0">
                  <a:pos x="199" y="469"/>
                </a:cxn>
                <a:cxn ang="0">
                  <a:pos x="131" y="465"/>
                </a:cxn>
                <a:cxn ang="0">
                  <a:pos x="63" y="582"/>
                </a:cxn>
                <a:cxn ang="0">
                  <a:pos x="36" y="668"/>
                </a:cxn>
                <a:cxn ang="0">
                  <a:pos x="27" y="681"/>
                </a:cxn>
                <a:cxn ang="0">
                  <a:pos x="9" y="677"/>
                </a:cxn>
                <a:cxn ang="0">
                  <a:pos x="0" y="663"/>
                </a:cxn>
                <a:cxn ang="0">
                  <a:pos x="18" y="586"/>
                </a:cxn>
                <a:cxn ang="0">
                  <a:pos x="59" y="487"/>
                </a:cxn>
                <a:cxn ang="0">
                  <a:pos x="126" y="424"/>
                </a:cxn>
                <a:cxn ang="0">
                  <a:pos x="248" y="442"/>
                </a:cxn>
                <a:cxn ang="0">
                  <a:pos x="311" y="564"/>
                </a:cxn>
                <a:cxn ang="0">
                  <a:pos x="275" y="726"/>
                </a:cxn>
                <a:cxn ang="0">
                  <a:pos x="239" y="889"/>
                </a:cxn>
                <a:cxn ang="0">
                  <a:pos x="230" y="1002"/>
                </a:cxn>
                <a:cxn ang="0">
                  <a:pos x="266" y="1083"/>
                </a:cxn>
                <a:cxn ang="0">
                  <a:pos x="388" y="1092"/>
                </a:cxn>
                <a:cxn ang="0">
                  <a:pos x="496" y="974"/>
                </a:cxn>
                <a:cxn ang="0">
                  <a:pos x="568" y="821"/>
                </a:cxn>
                <a:cxn ang="0">
                  <a:pos x="650" y="559"/>
                </a:cxn>
                <a:cxn ang="0">
                  <a:pos x="501" y="487"/>
                </a:cxn>
                <a:cxn ang="0">
                  <a:pos x="397" y="352"/>
                </a:cxn>
                <a:cxn ang="0">
                  <a:pos x="420" y="162"/>
                </a:cxn>
                <a:cxn ang="0">
                  <a:pos x="559" y="14"/>
                </a:cxn>
              </a:cxnLst>
              <a:rect l="0" t="0" r="r" b="b"/>
              <a:pathLst>
                <a:path w="848" h="1141">
                  <a:moveTo>
                    <a:pt x="622" y="36"/>
                  </a:moveTo>
                  <a:lnTo>
                    <a:pt x="568" y="50"/>
                  </a:lnTo>
                  <a:lnTo>
                    <a:pt x="523" y="81"/>
                  </a:lnTo>
                  <a:lnTo>
                    <a:pt x="483" y="126"/>
                  </a:lnTo>
                  <a:lnTo>
                    <a:pt x="451" y="180"/>
                  </a:lnTo>
                  <a:lnTo>
                    <a:pt x="433" y="235"/>
                  </a:lnTo>
                  <a:lnTo>
                    <a:pt x="429" y="289"/>
                  </a:lnTo>
                  <a:lnTo>
                    <a:pt x="438" y="347"/>
                  </a:lnTo>
                  <a:lnTo>
                    <a:pt x="460" y="392"/>
                  </a:lnTo>
                  <a:lnTo>
                    <a:pt x="492" y="433"/>
                  </a:lnTo>
                  <a:lnTo>
                    <a:pt x="532" y="465"/>
                  </a:lnTo>
                  <a:lnTo>
                    <a:pt x="577" y="492"/>
                  </a:lnTo>
                  <a:lnTo>
                    <a:pt x="618" y="510"/>
                  </a:lnTo>
                  <a:lnTo>
                    <a:pt x="659" y="523"/>
                  </a:lnTo>
                  <a:lnTo>
                    <a:pt x="681" y="429"/>
                  </a:lnTo>
                  <a:lnTo>
                    <a:pt x="699" y="325"/>
                  </a:lnTo>
                  <a:lnTo>
                    <a:pt x="704" y="226"/>
                  </a:lnTo>
                  <a:lnTo>
                    <a:pt x="699" y="153"/>
                  </a:lnTo>
                  <a:lnTo>
                    <a:pt x="690" y="104"/>
                  </a:lnTo>
                  <a:lnTo>
                    <a:pt x="677" y="68"/>
                  </a:lnTo>
                  <a:lnTo>
                    <a:pt x="663" y="50"/>
                  </a:lnTo>
                  <a:lnTo>
                    <a:pt x="641" y="41"/>
                  </a:lnTo>
                  <a:lnTo>
                    <a:pt x="622" y="36"/>
                  </a:lnTo>
                  <a:close/>
                  <a:moveTo>
                    <a:pt x="622" y="0"/>
                  </a:moveTo>
                  <a:lnTo>
                    <a:pt x="672" y="9"/>
                  </a:lnTo>
                  <a:lnTo>
                    <a:pt x="713" y="36"/>
                  </a:lnTo>
                  <a:lnTo>
                    <a:pt x="744" y="72"/>
                  </a:lnTo>
                  <a:lnTo>
                    <a:pt x="767" y="113"/>
                  </a:lnTo>
                  <a:lnTo>
                    <a:pt x="780" y="162"/>
                  </a:lnTo>
                  <a:lnTo>
                    <a:pt x="789" y="208"/>
                  </a:lnTo>
                  <a:lnTo>
                    <a:pt x="798" y="253"/>
                  </a:lnTo>
                  <a:lnTo>
                    <a:pt x="798" y="289"/>
                  </a:lnTo>
                  <a:lnTo>
                    <a:pt x="798" y="316"/>
                  </a:lnTo>
                  <a:lnTo>
                    <a:pt x="798" y="343"/>
                  </a:lnTo>
                  <a:lnTo>
                    <a:pt x="794" y="392"/>
                  </a:lnTo>
                  <a:lnTo>
                    <a:pt x="785" y="465"/>
                  </a:lnTo>
                  <a:lnTo>
                    <a:pt x="767" y="555"/>
                  </a:lnTo>
                  <a:lnTo>
                    <a:pt x="767" y="555"/>
                  </a:lnTo>
                  <a:lnTo>
                    <a:pt x="816" y="564"/>
                  </a:lnTo>
                  <a:lnTo>
                    <a:pt x="830" y="568"/>
                  </a:lnTo>
                  <a:lnTo>
                    <a:pt x="839" y="573"/>
                  </a:lnTo>
                  <a:lnTo>
                    <a:pt x="843" y="577"/>
                  </a:lnTo>
                  <a:lnTo>
                    <a:pt x="848" y="586"/>
                  </a:lnTo>
                  <a:lnTo>
                    <a:pt x="843" y="595"/>
                  </a:lnTo>
                  <a:lnTo>
                    <a:pt x="839" y="595"/>
                  </a:lnTo>
                  <a:lnTo>
                    <a:pt x="834" y="605"/>
                  </a:lnTo>
                  <a:lnTo>
                    <a:pt x="830" y="605"/>
                  </a:lnTo>
                  <a:lnTo>
                    <a:pt x="812" y="600"/>
                  </a:lnTo>
                  <a:lnTo>
                    <a:pt x="785" y="595"/>
                  </a:lnTo>
                  <a:lnTo>
                    <a:pt x="758" y="591"/>
                  </a:lnTo>
                  <a:lnTo>
                    <a:pt x="722" y="713"/>
                  </a:lnTo>
                  <a:lnTo>
                    <a:pt x="672" y="830"/>
                  </a:lnTo>
                  <a:lnTo>
                    <a:pt x="613" y="934"/>
                  </a:lnTo>
                  <a:lnTo>
                    <a:pt x="550" y="1020"/>
                  </a:lnTo>
                  <a:lnTo>
                    <a:pt x="483" y="1083"/>
                  </a:lnTo>
                  <a:lnTo>
                    <a:pt x="411" y="1123"/>
                  </a:lnTo>
                  <a:lnTo>
                    <a:pt x="338" y="1141"/>
                  </a:lnTo>
                  <a:lnTo>
                    <a:pt x="293" y="1137"/>
                  </a:lnTo>
                  <a:lnTo>
                    <a:pt x="253" y="1128"/>
                  </a:lnTo>
                  <a:lnTo>
                    <a:pt x="212" y="1114"/>
                  </a:lnTo>
                  <a:lnTo>
                    <a:pt x="176" y="1092"/>
                  </a:lnTo>
                  <a:lnTo>
                    <a:pt x="149" y="1060"/>
                  </a:lnTo>
                  <a:lnTo>
                    <a:pt x="131" y="1015"/>
                  </a:lnTo>
                  <a:lnTo>
                    <a:pt x="126" y="956"/>
                  </a:lnTo>
                  <a:lnTo>
                    <a:pt x="131" y="889"/>
                  </a:lnTo>
                  <a:lnTo>
                    <a:pt x="145" y="821"/>
                  </a:lnTo>
                  <a:lnTo>
                    <a:pt x="158" y="785"/>
                  </a:lnTo>
                  <a:lnTo>
                    <a:pt x="167" y="740"/>
                  </a:lnTo>
                  <a:lnTo>
                    <a:pt x="176" y="708"/>
                  </a:lnTo>
                  <a:lnTo>
                    <a:pt x="190" y="659"/>
                  </a:lnTo>
                  <a:lnTo>
                    <a:pt x="199" y="609"/>
                  </a:lnTo>
                  <a:lnTo>
                    <a:pt x="208" y="564"/>
                  </a:lnTo>
                  <a:lnTo>
                    <a:pt x="212" y="528"/>
                  </a:lnTo>
                  <a:lnTo>
                    <a:pt x="208" y="492"/>
                  </a:lnTo>
                  <a:lnTo>
                    <a:pt x="199" y="469"/>
                  </a:lnTo>
                  <a:lnTo>
                    <a:pt x="181" y="456"/>
                  </a:lnTo>
                  <a:lnTo>
                    <a:pt x="163" y="456"/>
                  </a:lnTo>
                  <a:lnTo>
                    <a:pt x="131" y="465"/>
                  </a:lnTo>
                  <a:lnTo>
                    <a:pt x="104" y="487"/>
                  </a:lnTo>
                  <a:lnTo>
                    <a:pt x="81" y="528"/>
                  </a:lnTo>
                  <a:lnTo>
                    <a:pt x="63" y="582"/>
                  </a:lnTo>
                  <a:lnTo>
                    <a:pt x="45" y="645"/>
                  </a:lnTo>
                  <a:lnTo>
                    <a:pt x="41" y="659"/>
                  </a:lnTo>
                  <a:lnTo>
                    <a:pt x="36" y="668"/>
                  </a:lnTo>
                  <a:lnTo>
                    <a:pt x="36" y="677"/>
                  </a:lnTo>
                  <a:lnTo>
                    <a:pt x="32" y="677"/>
                  </a:lnTo>
                  <a:lnTo>
                    <a:pt x="27" y="681"/>
                  </a:lnTo>
                  <a:lnTo>
                    <a:pt x="18" y="681"/>
                  </a:lnTo>
                  <a:lnTo>
                    <a:pt x="18" y="681"/>
                  </a:lnTo>
                  <a:lnTo>
                    <a:pt x="9" y="677"/>
                  </a:lnTo>
                  <a:lnTo>
                    <a:pt x="5" y="677"/>
                  </a:lnTo>
                  <a:lnTo>
                    <a:pt x="0" y="672"/>
                  </a:lnTo>
                  <a:lnTo>
                    <a:pt x="0" y="663"/>
                  </a:lnTo>
                  <a:lnTo>
                    <a:pt x="0" y="650"/>
                  </a:lnTo>
                  <a:lnTo>
                    <a:pt x="9" y="623"/>
                  </a:lnTo>
                  <a:lnTo>
                    <a:pt x="18" y="586"/>
                  </a:lnTo>
                  <a:lnTo>
                    <a:pt x="32" y="546"/>
                  </a:lnTo>
                  <a:lnTo>
                    <a:pt x="50" y="510"/>
                  </a:lnTo>
                  <a:lnTo>
                    <a:pt x="59" y="487"/>
                  </a:lnTo>
                  <a:lnTo>
                    <a:pt x="77" y="465"/>
                  </a:lnTo>
                  <a:lnTo>
                    <a:pt x="99" y="442"/>
                  </a:lnTo>
                  <a:lnTo>
                    <a:pt x="126" y="424"/>
                  </a:lnTo>
                  <a:lnTo>
                    <a:pt x="167" y="420"/>
                  </a:lnTo>
                  <a:lnTo>
                    <a:pt x="212" y="424"/>
                  </a:lnTo>
                  <a:lnTo>
                    <a:pt x="248" y="442"/>
                  </a:lnTo>
                  <a:lnTo>
                    <a:pt x="284" y="474"/>
                  </a:lnTo>
                  <a:lnTo>
                    <a:pt x="302" y="514"/>
                  </a:lnTo>
                  <a:lnTo>
                    <a:pt x="311" y="564"/>
                  </a:lnTo>
                  <a:lnTo>
                    <a:pt x="307" y="605"/>
                  </a:lnTo>
                  <a:lnTo>
                    <a:pt x="298" y="650"/>
                  </a:lnTo>
                  <a:lnTo>
                    <a:pt x="275" y="726"/>
                  </a:lnTo>
                  <a:lnTo>
                    <a:pt x="262" y="789"/>
                  </a:lnTo>
                  <a:lnTo>
                    <a:pt x="248" y="848"/>
                  </a:lnTo>
                  <a:lnTo>
                    <a:pt x="239" y="889"/>
                  </a:lnTo>
                  <a:lnTo>
                    <a:pt x="230" y="934"/>
                  </a:lnTo>
                  <a:lnTo>
                    <a:pt x="226" y="979"/>
                  </a:lnTo>
                  <a:lnTo>
                    <a:pt x="230" y="1002"/>
                  </a:lnTo>
                  <a:lnTo>
                    <a:pt x="235" y="1033"/>
                  </a:lnTo>
                  <a:lnTo>
                    <a:pt x="244" y="1060"/>
                  </a:lnTo>
                  <a:lnTo>
                    <a:pt x="266" y="1083"/>
                  </a:lnTo>
                  <a:lnTo>
                    <a:pt x="298" y="1096"/>
                  </a:lnTo>
                  <a:lnTo>
                    <a:pt x="343" y="1105"/>
                  </a:lnTo>
                  <a:lnTo>
                    <a:pt x="388" y="1092"/>
                  </a:lnTo>
                  <a:lnTo>
                    <a:pt x="433" y="1060"/>
                  </a:lnTo>
                  <a:lnTo>
                    <a:pt x="469" y="1020"/>
                  </a:lnTo>
                  <a:lnTo>
                    <a:pt x="496" y="974"/>
                  </a:lnTo>
                  <a:lnTo>
                    <a:pt x="519" y="934"/>
                  </a:lnTo>
                  <a:lnTo>
                    <a:pt x="532" y="902"/>
                  </a:lnTo>
                  <a:lnTo>
                    <a:pt x="568" y="821"/>
                  </a:lnTo>
                  <a:lnTo>
                    <a:pt x="600" y="744"/>
                  </a:lnTo>
                  <a:lnTo>
                    <a:pt x="622" y="659"/>
                  </a:lnTo>
                  <a:lnTo>
                    <a:pt x="650" y="559"/>
                  </a:lnTo>
                  <a:lnTo>
                    <a:pt x="600" y="541"/>
                  </a:lnTo>
                  <a:lnTo>
                    <a:pt x="546" y="519"/>
                  </a:lnTo>
                  <a:lnTo>
                    <a:pt x="501" y="487"/>
                  </a:lnTo>
                  <a:lnTo>
                    <a:pt x="456" y="451"/>
                  </a:lnTo>
                  <a:lnTo>
                    <a:pt x="420" y="406"/>
                  </a:lnTo>
                  <a:lnTo>
                    <a:pt x="397" y="352"/>
                  </a:lnTo>
                  <a:lnTo>
                    <a:pt x="388" y="293"/>
                  </a:lnTo>
                  <a:lnTo>
                    <a:pt x="397" y="226"/>
                  </a:lnTo>
                  <a:lnTo>
                    <a:pt x="420" y="162"/>
                  </a:lnTo>
                  <a:lnTo>
                    <a:pt x="456" y="99"/>
                  </a:lnTo>
                  <a:lnTo>
                    <a:pt x="505" y="50"/>
                  </a:lnTo>
                  <a:lnTo>
                    <a:pt x="559" y="14"/>
                  </a:lnTo>
                  <a:lnTo>
                    <a:pt x="6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5139" y="3360"/>
              <a:ext cx="370" cy="1592"/>
            </a:xfrm>
            <a:custGeom>
              <a:avLst/>
              <a:gdLst/>
              <a:ahLst/>
              <a:cxnLst>
                <a:cxn ang="0">
                  <a:pos x="370" y="798"/>
                </a:cxn>
                <a:cxn ang="0">
                  <a:pos x="370" y="798"/>
                </a:cxn>
                <a:cxn ang="0">
                  <a:pos x="370" y="798"/>
                </a:cxn>
                <a:cxn ang="0">
                  <a:pos x="18" y="0"/>
                </a:cxn>
                <a:cxn ang="0">
                  <a:pos x="32" y="9"/>
                </a:cxn>
                <a:cxn ang="0">
                  <a:pos x="59" y="27"/>
                </a:cxn>
                <a:cxn ang="0">
                  <a:pos x="95" y="58"/>
                </a:cxn>
                <a:cxn ang="0">
                  <a:pos x="135" y="99"/>
                </a:cxn>
                <a:cxn ang="0">
                  <a:pos x="181" y="158"/>
                </a:cxn>
                <a:cxn ang="0">
                  <a:pos x="226" y="225"/>
                </a:cxn>
                <a:cxn ang="0">
                  <a:pos x="266" y="302"/>
                </a:cxn>
                <a:cxn ang="0">
                  <a:pos x="320" y="437"/>
                </a:cxn>
                <a:cxn ang="0">
                  <a:pos x="352" y="568"/>
                </a:cxn>
                <a:cxn ang="0">
                  <a:pos x="370" y="690"/>
                </a:cxn>
                <a:cxn ang="0">
                  <a:pos x="370" y="798"/>
                </a:cxn>
                <a:cxn ang="0">
                  <a:pos x="365" y="902"/>
                </a:cxn>
                <a:cxn ang="0">
                  <a:pos x="352" y="1024"/>
                </a:cxn>
                <a:cxn ang="0">
                  <a:pos x="320" y="1150"/>
                </a:cxn>
                <a:cxn ang="0">
                  <a:pos x="271" y="1281"/>
                </a:cxn>
                <a:cxn ang="0">
                  <a:pos x="230" y="1362"/>
                </a:cxn>
                <a:cxn ang="0">
                  <a:pos x="185" y="1430"/>
                </a:cxn>
                <a:cxn ang="0">
                  <a:pos x="135" y="1489"/>
                </a:cxn>
                <a:cxn ang="0">
                  <a:pos x="95" y="1534"/>
                </a:cxn>
                <a:cxn ang="0">
                  <a:pos x="59" y="1565"/>
                </a:cxn>
                <a:cxn ang="0">
                  <a:pos x="32" y="1583"/>
                </a:cxn>
                <a:cxn ang="0">
                  <a:pos x="18" y="1592"/>
                </a:cxn>
                <a:cxn ang="0">
                  <a:pos x="9" y="1588"/>
                </a:cxn>
                <a:cxn ang="0">
                  <a:pos x="5" y="1583"/>
                </a:cxn>
                <a:cxn ang="0">
                  <a:pos x="0" y="1579"/>
                </a:cxn>
                <a:cxn ang="0">
                  <a:pos x="0" y="1574"/>
                </a:cxn>
                <a:cxn ang="0">
                  <a:pos x="5" y="1570"/>
                </a:cxn>
                <a:cxn ang="0">
                  <a:pos x="5" y="1565"/>
                </a:cxn>
                <a:cxn ang="0">
                  <a:pos x="14" y="1556"/>
                </a:cxn>
                <a:cxn ang="0">
                  <a:pos x="23" y="1547"/>
                </a:cxn>
                <a:cxn ang="0">
                  <a:pos x="99" y="1457"/>
                </a:cxn>
                <a:cxn ang="0">
                  <a:pos x="163" y="1362"/>
                </a:cxn>
                <a:cxn ang="0">
                  <a:pos x="208" y="1254"/>
                </a:cxn>
                <a:cxn ang="0">
                  <a:pos x="239" y="1146"/>
                </a:cxn>
                <a:cxn ang="0">
                  <a:pos x="262" y="1028"/>
                </a:cxn>
                <a:cxn ang="0">
                  <a:pos x="275" y="916"/>
                </a:cxn>
                <a:cxn ang="0">
                  <a:pos x="280" y="798"/>
                </a:cxn>
                <a:cxn ang="0">
                  <a:pos x="271" y="636"/>
                </a:cxn>
                <a:cxn ang="0">
                  <a:pos x="248" y="492"/>
                </a:cxn>
                <a:cxn ang="0">
                  <a:pos x="217" y="361"/>
                </a:cxn>
                <a:cxn ang="0">
                  <a:pos x="167" y="243"/>
                </a:cxn>
                <a:cxn ang="0">
                  <a:pos x="104" y="140"/>
                </a:cxn>
                <a:cxn ang="0">
                  <a:pos x="32" y="54"/>
                </a:cxn>
                <a:cxn ang="0">
                  <a:pos x="18" y="40"/>
                </a:cxn>
                <a:cxn ang="0">
                  <a:pos x="9" y="31"/>
                </a:cxn>
                <a:cxn ang="0">
                  <a:pos x="5" y="27"/>
                </a:cxn>
                <a:cxn ang="0">
                  <a:pos x="5" y="22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9" y="4"/>
                </a:cxn>
                <a:cxn ang="0">
                  <a:pos x="18" y="0"/>
                </a:cxn>
              </a:cxnLst>
              <a:rect l="0" t="0" r="r" b="b"/>
              <a:pathLst>
                <a:path w="370" h="1592">
                  <a:moveTo>
                    <a:pt x="370" y="798"/>
                  </a:moveTo>
                  <a:lnTo>
                    <a:pt x="370" y="798"/>
                  </a:lnTo>
                  <a:lnTo>
                    <a:pt x="370" y="798"/>
                  </a:lnTo>
                  <a:close/>
                  <a:moveTo>
                    <a:pt x="18" y="0"/>
                  </a:moveTo>
                  <a:lnTo>
                    <a:pt x="32" y="9"/>
                  </a:lnTo>
                  <a:lnTo>
                    <a:pt x="59" y="27"/>
                  </a:lnTo>
                  <a:lnTo>
                    <a:pt x="95" y="58"/>
                  </a:lnTo>
                  <a:lnTo>
                    <a:pt x="135" y="99"/>
                  </a:lnTo>
                  <a:lnTo>
                    <a:pt x="181" y="158"/>
                  </a:lnTo>
                  <a:lnTo>
                    <a:pt x="226" y="225"/>
                  </a:lnTo>
                  <a:lnTo>
                    <a:pt x="266" y="302"/>
                  </a:lnTo>
                  <a:lnTo>
                    <a:pt x="320" y="437"/>
                  </a:lnTo>
                  <a:lnTo>
                    <a:pt x="352" y="568"/>
                  </a:lnTo>
                  <a:lnTo>
                    <a:pt x="370" y="690"/>
                  </a:lnTo>
                  <a:lnTo>
                    <a:pt x="370" y="798"/>
                  </a:lnTo>
                  <a:lnTo>
                    <a:pt x="365" y="902"/>
                  </a:lnTo>
                  <a:lnTo>
                    <a:pt x="352" y="1024"/>
                  </a:lnTo>
                  <a:lnTo>
                    <a:pt x="320" y="1150"/>
                  </a:lnTo>
                  <a:lnTo>
                    <a:pt x="271" y="1281"/>
                  </a:lnTo>
                  <a:lnTo>
                    <a:pt x="230" y="1362"/>
                  </a:lnTo>
                  <a:lnTo>
                    <a:pt x="185" y="1430"/>
                  </a:lnTo>
                  <a:lnTo>
                    <a:pt x="135" y="1489"/>
                  </a:lnTo>
                  <a:lnTo>
                    <a:pt x="95" y="1534"/>
                  </a:lnTo>
                  <a:lnTo>
                    <a:pt x="59" y="1565"/>
                  </a:lnTo>
                  <a:lnTo>
                    <a:pt x="32" y="1583"/>
                  </a:lnTo>
                  <a:lnTo>
                    <a:pt x="18" y="1592"/>
                  </a:lnTo>
                  <a:lnTo>
                    <a:pt x="9" y="1588"/>
                  </a:lnTo>
                  <a:lnTo>
                    <a:pt x="5" y="1583"/>
                  </a:lnTo>
                  <a:lnTo>
                    <a:pt x="0" y="1579"/>
                  </a:lnTo>
                  <a:lnTo>
                    <a:pt x="0" y="1574"/>
                  </a:lnTo>
                  <a:lnTo>
                    <a:pt x="5" y="1570"/>
                  </a:lnTo>
                  <a:lnTo>
                    <a:pt x="5" y="1565"/>
                  </a:lnTo>
                  <a:lnTo>
                    <a:pt x="14" y="1556"/>
                  </a:lnTo>
                  <a:lnTo>
                    <a:pt x="23" y="1547"/>
                  </a:lnTo>
                  <a:lnTo>
                    <a:pt x="99" y="1457"/>
                  </a:lnTo>
                  <a:lnTo>
                    <a:pt x="163" y="1362"/>
                  </a:lnTo>
                  <a:lnTo>
                    <a:pt x="208" y="1254"/>
                  </a:lnTo>
                  <a:lnTo>
                    <a:pt x="239" y="1146"/>
                  </a:lnTo>
                  <a:lnTo>
                    <a:pt x="262" y="1028"/>
                  </a:lnTo>
                  <a:lnTo>
                    <a:pt x="275" y="916"/>
                  </a:lnTo>
                  <a:lnTo>
                    <a:pt x="280" y="798"/>
                  </a:lnTo>
                  <a:lnTo>
                    <a:pt x="271" y="636"/>
                  </a:lnTo>
                  <a:lnTo>
                    <a:pt x="248" y="492"/>
                  </a:lnTo>
                  <a:lnTo>
                    <a:pt x="217" y="361"/>
                  </a:lnTo>
                  <a:lnTo>
                    <a:pt x="167" y="243"/>
                  </a:lnTo>
                  <a:lnTo>
                    <a:pt x="104" y="140"/>
                  </a:lnTo>
                  <a:lnTo>
                    <a:pt x="32" y="54"/>
                  </a:lnTo>
                  <a:lnTo>
                    <a:pt x="18" y="40"/>
                  </a:lnTo>
                  <a:lnTo>
                    <a:pt x="9" y="31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9"/>
                  </a:lnTo>
                  <a:lnTo>
                    <a:pt x="9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6217" y="3973"/>
              <a:ext cx="1055" cy="370"/>
            </a:xfrm>
            <a:custGeom>
              <a:avLst/>
              <a:gdLst/>
              <a:ahLst/>
              <a:cxnLst>
                <a:cxn ang="0">
                  <a:pos x="49" y="307"/>
                </a:cxn>
                <a:cxn ang="0">
                  <a:pos x="1001" y="307"/>
                </a:cxn>
                <a:cxn ang="0">
                  <a:pos x="1014" y="307"/>
                </a:cxn>
                <a:cxn ang="0">
                  <a:pos x="1023" y="307"/>
                </a:cxn>
                <a:cxn ang="0">
                  <a:pos x="1032" y="307"/>
                </a:cxn>
                <a:cxn ang="0">
                  <a:pos x="1041" y="312"/>
                </a:cxn>
                <a:cxn ang="0">
                  <a:pos x="1050" y="316"/>
                </a:cxn>
                <a:cxn ang="0">
                  <a:pos x="1055" y="325"/>
                </a:cxn>
                <a:cxn ang="0">
                  <a:pos x="1055" y="339"/>
                </a:cxn>
                <a:cxn ang="0">
                  <a:pos x="1055" y="348"/>
                </a:cxn>
                <a:cxn ang="0">
                  <a:pos x="1050" y="357"/>
                </a:cxn>
                <a:cxn ang="0">
                  <a:pos x="1041" y="361"/>
                </a:cxn>
                <a:cxn ang="0">
                  <a:pos x="1032" y="366"/>
                </a:cxn>
                <a:cxn ang="0">
                  <a:pos x="1023" y="366"/>
                </a:cxn>
                <a:cxn ang="0">
                  <a:pos x="1014" y="370"/>
                </a:cxn>
                <a:cxn ang="0">
                  <a:pos x="1005" y="370"/>
                </a:cxn>
                <a:cxn ang="0">
                  <a:pos x="49" y="370"/>
                </a:cxn>
                <a:cxn ang="0">
                  <a:pos x="40" y="370"/>
                </a:cxn>
                <a:cxn ang="0">
                  <a:pos x="31" y="366"/>
                </a:cxn>
                <a:cxn ang="0">
                  <a:pos x="22" y="366"/>
                </a:cxn>
                <a:cxn ang="0">
                  <a:pos x="13" y="361"/>
                </a:cxn>
                <a:cxn ang="0">
                  <a:pos x="4" y="357"/>
                </a:cxn>
                <a:cxn ang="0">
                  <a:pos x="0" y="348"/>
                </a:cxn>
                <a:cxn ang="0">
                  <a:pos x="0" y="339"/>
                </a:cxn>
                <a:cxn ang="0">
                  <a:pos x="0" y="325"/>
                </a:cxn>
                <a:cxn ang="0">
                  <a:pos x="4" y="316"/>
                </a:cxn>
                <a:cxn ang="0">
                  <a:pos x="13" y="312"/>
                </a:cxn>
                <a:cxn ang="0">
                  <a:pos x="22" y="307"/>
                </a:cxn>
                <a:cxn ang="0">
                  <a:pos x="31" y="307"/>
                </a:cxn>
                <a:cxn ang="0">
                  <a:pos x="40" y="307"/>
                </a:cxn>
                <a:cxn ang="0">
                  <a:pos x="49" y="307"/>
                </a:cxn>
                <a:cxn ang="0">
                  <a:pos x="49" y="0"/>
                </a:cxn>
                <a:cxn ang="0">
                  <a:pos x="1005" y="0"/>
                </a:cxn>
                <a:cxn ang="0">
                  <a:pos x="1014" y="0"/>
                </a:cxn>
                <a:cxn ang="0">
                  <a:pos x="1023" y="0"/>
                </a:cxn>
                <a:cxn ang="0">
                  <a:pos x="1032" y="0"/>
                </a:cxn>
                <a:cxn ang="0">
                  <a:pos x="1041" y="5"/>
                </a:cxn>
                <a:cxn ang="0">
                  <a:pos x="1050" y="9"/>
                </a:cxn>
                <a:cxn ang="0">
                  <a:pos x="1055" y="18"/>
                </a:cxn>
                <a:cxn ang="0">
                  <a:pos x="1055" y="27"/>
                </a:cxn>
                <a:cxn ang="0">
                  <a:pos x="1055" y="41"/>
                </a:cxn>
                <a:cxn ang="0">
                  <a:pos x="1050" y="50"/>
                </a:cxn>
                <a:cxn ang="0">
                  <a:pos x="1041" y="54"/>
                </a:cxn>
                <a:cxn ang="0">
                  <a:pos x="1032" y="54"/>
                </a:cxn>
                <a:cxn ang="0">
                  <a:pos x="1023" y="59"/>
                </a:cxn>
                <a:cxn ang="0">
                  <a:pos x="1014" y="59"/>
                </a:cxn>
                <a:cxn ang="0">
                  <a:pos x="1001" y="59"/>
                </a:cxn>
                <a:cxn ang="0">
                  <a:pos x="49" y="59"/>
                </a:cxn>
                <a:cxn ang="0">
                  <a:pos x="40" y="59"/>
                </a:cxn>
                <a:cxn ang="0">
                  <a:pos x="31" y="59"/>
                </a:cxn>
                <a:cxn ang="0">
                  <a:pos x="22" y="54"/>
                </a:cxn>
                <a:cxn ang="0">
                  <a:pos x="13" y="54"/>
                </a:cxn>
                <a:cxn ang="0">
                  <a:pos x="4" y="50"/>
                </a:cxn>
                <a:cxn ang="0">
                  <a:pos x="0" y="41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13" y="5"/>
                </a:cxn>
                <a:cxn ang="0">
                  <a:pos x="22" y="0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9" y="0"/>
                </a:cxn>
              </a:cxnLst>
              <a:rect l="0" t="0" r="r" b="b"/>
              <a:pathLst>
                <a:path w="1055" h="370">
                  <a:moveTo>
                    <a:pt x="49" y="307"/>
                  </a:moveTo>
                  <a:lnTo>
                    <a:pt x="1001" y="307"/>
                  </a:lnTo>
                  <a:lnTo>
                    <a:pt x="1014" y="307"/>
                  </a:lnTo>
                  <a:lnTo>
                    <a:pt x="1023" y="307"/>
                  </a:lnTo>
                  <a:lnTo>
                    <a:pt x="1032" y="307"/>
                  </a:lnTo>
                  <a:lnTo>
                    <a:pt x="1041" y="312"/>
                  </a:lnTo>
                  <a:lnTo>
                    <a:pt x="1050" y="316"/>
                  </a:lnTo>
                  <a:lnTo>
                    <a:pt x="1055" y="325"/>
                  </a:lnTo>
                  <a:lnTo>
                    <a:pt x="1055" y="339"/>
                  </a:lnTo>
                  <a:lnTo>
                    <a:pt x="1055" y="348"/>
                  </a:lnTo>
                  <a:lnTo>
                    <a:pt x="1050" y="357"/>
                  </a:lnTo>
                  <a:lnTo>
                    <a:pt x="1041" y="361"/>
                  </a:lnTo>
                  <a:lnTo>
                    <a:pt x="1032" y="366"/>
                  </a:lnTo>
                  <a:lnTo>
                    <a:pt x="1023" y="366"/>
                  </a:lnTo>
                  <a:lnTo>
                    <a:pt x="1014" y="370"/>
                  </a:lnTo>
                  <a:lnTo>
                    <a:pt x="1005" y="370"/>
                  </a:lnTo>
                  <a:lnTo>
                    <a:pt x="49" y="370"/>
                  </a:lnTo>
                  <a:lnTo>
                    <a:pt x="40" y="370"/>
                  </a:lnTo>
                  <a:lnTo>
                    <a:pt x="31" y="366"/>
                  </a:lnTo>
                  <a:lnTo>
                    <a:pt x="22" y="366"/>
                  </a:lnTo>
                  <a:lnTo>
                    <a:pt x="13" y="361"/>
                  </a:lnTo>
                  <a:lnTo>
                    <a:pt x="4" y="357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25"/>
                  </a:lnTo>
                  <a:lnTo>
                    <a:pt x="4" y="316"/>
                  </a:lnTo>
                  <a:lnTo>
                    <a:pt x="13" y="312"/>
                  </a:lnTo>
                  <a:lnTo>
                    <a:pt x="22" y="307"/>
                  </a:lnTo>
                  <a:lnTo>
                    <a:pt x="31" y="307"/>
                  </a:lnTo>
                  <a:lnTo>
                    <a:pt x="40" y="307"/>
                  </a:lnTo>
                  <a:lnTo>
                    <a:pt x="49" y="307"/>
                  </a:lnTo>
                  <a:close/>
                  <a:moveTo>
                    <a:pt x="49" y="0"/>
                  </a:move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41" y="5"/>
                  </a:lnTo>
                  <a:lnTo>
                    <a:pt x="1050" y="9"/>
                  </a:lnTo>
                  <a:lnTo>
                    <a:pt x="1055" y="18"/>
                  </a:lnTo>
                  <a:lnTo>
                    <a:pt x="1055" y="27"/>
                  </a:lnTo>
                  <a:lnTo>
                    <a:pt x="1055" y="41"/>
                  </a:lnTo>
                  <a:lnTo>
                    <a:pt x="1050" y="50"/>
                  </a:lnTo>
                  <a:lnTo>
                    <a:pt x="1041" y="54"/>
                  </a:lnTo>
                  <a:lnTo>
                    <a:pt x="1032" y="54"/>
                  </a:lnTo>
                  <a:lnTo>
                    <a:pt x="1023" y="59"/>
                  </a:lnTo>
                  <a:lnTo>
                    <a:pt x="1014" y="59"/>
                  </a:lnTo>
                  <a:lnTo>
                    <a:pt x="1001" y="59"/>
                  </a:lnTo>
                  <a:lnTo>
                    <a:pt x="49" y="59"/>
                  </a:lnTo>
                  <a:lnTo>
                    <a:pt x="40" y="59"/>
                  </a:lnTo>
                  <a:lnTo>
                    <a:pt x="31" y="59"/>
                  </a:lnTo>
                  <a:lnTo>
                    <a:pt x="22" y="54"/>
                  </a:lnTo>
                  <a:lnTo>
                    <a:pt x="13" y="54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3" y="5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7885" y="3364"/>
              <a:ext cx="1502" cy="15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366" y="0"/>
                </a:cxn>
                <a:cxn ang="0">
                  <a:pos x="1502" y="370"/>
                </a:cxn>
                <a:cxn ang="0">
                  <a:pos x="1461" y="370"/>
                </a:cxn>
                <a:cxn ang="0">
                  <a:pos x="1421" y="289"/>
                </a:cxn>
                <a:cxn ang="0">
                  <a:pos x="1371" y="226"/>
                </a:cxn>
                <a:cxn ang="0">
                  <a:pos x="1303" y="172"/>
                </a:cxn>
                <a:cxn ang="0">
                  <a:pos x="1236" y="136"/>
                </a:cxn>
                <a:cxn ang="0">
                  <a:pos x="1159" y="104"/>
                </a:cxn>
                <a:cxn ang="0">
                  <a:pos x="1082" y="86"/>
                </a:cxn>
                <a:cxn ang="0">
                  <a:pos x="1006" y="73"/>
                </a:cxn>
                <a:cxn ang="0">
                  <a:pos x="934" y="63"/>
                </a:cxn>
                <a:cxn ang="0">
                  <a:pos x="866" y="63"/>
                </a:cxn>
                <a:cxn ang="0">
                  <a:pos x="803" y="63"/>
                </a:cxn>
                <a:cxn ang="0">
                  <a:pos x="172" y="63"/>
                </a:cxn>
                <a:cxn ang="0">
                  <a:pos x="690" y="772"/>
                </a:cxn>
                <a:cxn ang="0">
                  <a:pos x="695" y="781"/>
                </a:cxn>
                <a:cxn ang="0">
                  <a:pos x="699" y="785"/>
                </a:cxn>
                <a:cxn ang="0">
                  <a:pos x="704" y="790"/>
                </a:cxn>
                <a:cxn ang="0">
                  <a:pos x="704" y="794"/>
                </a:cxn>
                <a:cxn ang="0">
                  <a:pos x="704" y="799"/>
                </a:cxn>
                <a:cxn ang="0">
                  <a:pos x="699" y="803"/>
                </a:cxn>
                <a:cxn ang="0">
                  <a:pos x="695" y="808"/>
                </a:cxn>
                <a:cxn ang="0">
                  <a:pos x="686" y="821"/>
                </a:cxn>
                <a:cxn ang="0">
                  <a:pos x="136" y="1503"/>
                </a:cxn>
                <a:cxn ang="0">
                  <a:pos x="812" y="1503"/>
                </a:cxn>
                <a:cxn ang="0">
                  <a:pos x="920" y="1498"/>
                </a:cxn>
                <a:cxn ang="0">
                  <a:pos x="1006" y="1494"/>
                </a:cxn>
                <a:cxn ang="0">
                  <a:pos x="1073" y="1480"/>
                </a:cxn>
                <a:cxn ang="0">
                  <a:pos x="1123" y="1471"/>
                </a:cxn>
                <a:cxn ang="0">
                  <a:pos x="1159" y="1462"/>
                </a:cxn>
                <a:cxn ang="0">
                  <a:pos x="1182" y="1453"/>
                </a:cxn>
                <a:cxn ang="0">
                  <a:pos x="1276" y="1412"/>
                </a:cxn>
                <a:cxn ang="0">
                  <a:pos x="1357" y="1349"/>
                </a:cxn>
                <a:cxn ang="0">
                  <a:pos x="1421" y="1277"/>
                </a:cxn>
                <a:cxn ang="0">
                  <a:pos x="1461" y="1191"/>
                </a:cxn>
                <a:cxn ang="0">
                  <a:pos x="1502" y="1191"/>
                </a:cxn>
                <a:cxn ang="0">
                  <a:pos x="1366" y="1588"/>
                </a:cxn>
                <a:cxn ang="0">
                  <a:pos x="45" y="1588"/>
                </a:cxn>
                <a:cxn ang="0">
                  <a:pos x="32" y="1588"/>
                </a:cxn>
                <a:cxn ang="0">
                  <a:pos x="18" y="1588"/>
                </a:cxn>
                <a:cxn ang="0">
                  <a:pos x="9" y="1584"/>
                </a:cxn>
                <a:cxn ang="0">
                  <a:pos x="5" y="1579"/>
                </a:cxn>
                <a:cxn ang="0">
                  <a:pos x="0" y="1570"/>
                </a:cxn>
                <a:cxn ang="0">
                  <a:pos x="5" y="1566"/>
                </a:cxn>
                <a:cxn ang="0">
                  <a:pos x="5" y="1561"/>
                </a:cxn>
                <a:cxn ang="0">
                  <a:pos x="9" y="1557"/>
                </a:cxn>
                <a:cxn ang="0">
                  <a:pos x="18" y="1548"/>
                </a:cxn>
                <a:cxn ang="0">
                  <a:pos x="582" y="848"/>
                </a:cxn>
                <a:cxn ang="0">
                  <a:pos x="0" y="50"/>
                </a:cxn>
                <a:cxn ang="0">
                  <a:pos x="0" y="27"/>
                </a:cxn>
                <a:cxn ang="0">
                  <a:pos x="5" y="14"/>
                </a:cxn>
                <a:cxn ang="0">
                  <a:pos x="9" y="5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45" y="0"/>
                </a:cxn>
              </a:cxnLst>
              <a:rect l="0" t="0" r="r" b="b"/>
              <a:pathLst>
                <a:path w="1502" h="1588">
                  <a:moveTo>
                    <a:pt x="45" y="0"/>
                  </a:moveTo>
                  <a:lnTo>
                    <a:pt x="1366" y="0"/>
                  </a:lnTo>
                  <a:lnTo>
                    <a:pt x="1502" y="370"/>
                  </a:lnTo>
                  <a:lnTo>
                    <a:pt x="1461" y="370"/>
                  </a:lnTo>
                  <a:lnTo>
                    <a:pt x="1421" y="289"/>
                  </a:lnTo>
                  <a:lnTo>
                    <a:pt x="1371" y="226"/>
                  </a:lnTo>
                  <a:lnTo>
                    <a:pt x="1303" y="172"/>
                  </a:lnTo>
                  <a:lnTo>
                    <a:pt x="1236" y="136"/>
                  </a:lnTo>
                  <a:lnTo>
                    <a:pt x="1159" y="104"/>
                  </a:lnTo>
                  <a:lnTo>
                    <a:pt x="1082" y="86"/>
                  </a:lnTo>
                  <a:lnTo>
                    <a:pt x="1006" y="73"/>
                  </a:lnTo>
                  <a:lnTo>
                    <a:pt x="934" y="63"/>
                  </a:lnTo>
                  <a:lnTo>
                    <a:pt x="866" y="63"/>
                  </a:lnTo>
                  <a:lnTo>
                    <a:pt x="803" y="63"/>
                  </a:lnTo>
                  <a:lnTo>
                    <a:pt x="172" y="63"/>
                  </a:lnTo>
                  <a:lnTo>
                    <a:pt x="690" y="772"/>
                  </a:lnTo>
                  <a:lnTo>
                    <a:pt x="695" y="781"/>
                  </a:lnTo>
                  <a:lnTo>
                    <a:pt x="699" y="785"/>
                  </a:lnTo>
                  <a:lnTo>
                    <a:pt x="704" y="790"/>
                  </a:lnTo>
                  <a:lnTo>
                    <a:pt x="704" y="794"/>
                  </a:lnTo>
                  <a:lnTo>
                    <a:pt x="704" y="799"/>
                  </a:lnTo>
                  <a:lnTo>
                    <a:pt x="699" y="803"/>
                  </a:lnTo>
                  <a:lnTo>
                    <a:pt x="695" y="808"/>
                  </a:lnTo>
                  <a:lnTo>
                    <a:pt x="686" y="821"/>
                  </a:lnTo>
                  <a:lnTo>
                    <a:pt x="136" y="1503"/>
                  </a:lnTo>
                  <a:lnTo>
                    <a:pt x="812" y="1503"/>
                  </a:lnTo>
                  <a:lnTo>
                    <a:pt x="920" y="1498"/>
                  </a:lnTo>
                  <a:lnTo>
                    <a:pt x="1006" y="1494"/>
                  </a:lnTo>
                  <a:lnTo>
                    <a:pt x="1073" y="1480"/>
                  </a:lnTo>
                  <a:lnTo>
                    <a:pt x="1123" y="1471"/>
                  </a:lnTo>
                  <a:lnTo>
                    <a:pt x="1159" y="1462"/>
                  </a:lnTo>
                  <a:lnTo>
                    <a:pt x="1182" y="1453"/>
                  </a:lnTo>
                  <a:lnTo>
                    <a:pt x="1276" y="1412"/>
                  </a:lnTo>
                  <a:lnTo>
                    <a:pt x="1357" y="1349"/>
                  </a:lnTo>
                  <a:lnTo>
                    <a:pt x="1421" y="1277"/>
                  </a:lnTo>
                  <a:lnTo>
                    <a:pt x="1461" y="1191"/>
                  </a:lnTo>
                  <a:lnTo>
                    <a:pt x="1502" y="1191"/>
                  </a:lnTo>
                  <a:lnTo>
                    <a:pt x="1366" y="1588"/>
                  </a:lnTo>
                  <a:lnTo>
                    <a:pt x="45" y="1588"/>
                  </a:lnTo>
                  <a:lnTo>
                    <a:pt x="32" y="1588"/>
                  </a:lnTo>
                  <a:lnTo>
                    <a:pt x="18" y="1588"/>
                  </a:lnTo>
                  <a:lnTo>
                    <a:pt x="9" y="1584"/>
                  </a:lnTo>
                  <a:lnTo>
                    <a:pt x="5" y="1579"/>
                  </a:lnTo>
                  <a:lnTo>
                    <a:pt x="0" y="1570"/>
                  </a:lnTo>
                  <a:lnTo>
                    <a:pt x="5" y="1566"/>
                  </a:lnTo>
                  <a:lnTo>
                    <a:pt x="5" y="1561"/>
                  </a:lnTo>
                  <a:lnTo>
                    <a:pt x="9" y="1557"/>
                  </a:lnTo>
                  <a:lnTo>
                    <a:pt x="18" y="1548"/>
                  </a:lnTo>
                  <a:lnTo>
                    <a:pt x="582" y="848"/>
                  </a:lnTo>
                  <a:lnTo>
                    <a:pt x="0" y="50"/>
                  </a:lnTo>
                  <a:lnTo>
                    <a:pt x="0" y="27"/>
                  </a:lnTo>
                  <a:lnTo>
                    <a:pt x="5" y="14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9563" y="2981"/>
              <a:ext cx="1028" cy="767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356" y="4"/>
                </a:cxn>
                <a:cxn ang="0">
                  <a:pos x="473" y="0"/>
                </a:cxn>
                <a:cxn ang="0">
                  <a:pos x="518" y="4"/>
                </a:cxn>
                <a:cxn ang="0">
                  <a:pos x="518" y="31"/>
                </a:cxn>
                <a:cxn ang="0">
                  <a:pos x="496" y="36"/>
                </a:cxn>
                <a:cxn ang="0">
                  <a:pos x="410" y="49"/>
                </a:cxn>
                <a:cxn ang="0">
                  <a:pos x="302" y="442"/>
                </a:cxn>
                <a:cxn ang="0">
                  <a:pos x="789" y="95"/>
                </a:cxn>
                <a:cxn ang="0">
                  <a:pos x="816" y="63"/>
                </a:cxn>
                <a:cxn ang="0">
                  <a:pos x="811" y="40"/>
                </a:cxn>
                <a:cxn ang="0">
                  <a:pos x="793" y="36"/>
                </a:cxn>
                <a:cxn ang="0">
                  <a:pos x="775" y="27"/>
                </a:cxn>
                <a:cxn ang="0">
                  <a:pos x="775" y="13"/>
                </a:cxn>
                <a:cxn ang="0">
                  <a:pos x="789" y="0"/>
                </a:cxn>
                <a:cxn ang="0">
                  <a:pos x="838" y="0"/>
                </a:cxn>
                <a:cxn ang="0">
                  <a:pos x="974" y="0"/>
                </a:cxn>
                <a:cxn ang="0">
                  <a:pos x="1023" y="4"/>
                </a:cxn>
                <a:cxn ang="0">
                  <a:pos x="1019" y="31"/>
                </a:cxn>
                <a:cxn ang="0">
                  <a:pos x="1001" y="36"/>
                </a:cxn>
                <a:cxn ang="0">
                  <a:pos x="847" y="99"/>
                </a:cxn>
                <a:cxn ang="0">
                  <a:pos x="590" y="280"/>
                </a:cxn>
                <a:cxn ang="0">
                  <a:pos x="563" y="298"/>
                </a:cxn>
                <a:cxn ang="0">
                  <a:pos x="563" y="302"/>
                </a:cxn>
                <a:cxn ang="0">
                  <a:pos x="568" y="311"/>
                </a:cxn>
                <a:cxn ang="0">
                  <a:pos x="811" y="722"/>
                </a:cxn>
                <a:cxn ang="0">
                  <a:pos x="847" y="726"/>
                </a:cxn>
                <a:cxn ang="0">
                  <a:pos x="861" y="744"/>
                </a:cxn>
                <a:cxn ang="0">
                  <a:pos x="847" y="762"/>
                </a:cxn>
                <a:cxn ang="0">
                  <a:pos x="730" y="762"/>
                </a:cxn>
                <a:cxn ang="0">
                  <a:pos x="581" y="767"/>
                </a:cxn>
                <a:cxn ang="0">
                  <a:pos x="568" y="758"/>
                </a:cxn>
                <a:cxn ang="0">
                  <a:pos x="563" y="740"/>
                </a:cxn>
                <a:cxn ang="0">
                  <a:pos x="581" y="726"/>
                </a:cxn>
                <a:cxn ang="0">
                  <a:pos x="604" y="726"/>
                </a:cxn>
                <a:cxn ang="0">
                  <a:pos x="635" y="713"/>
                </a:cxn>
                <a:cxn ang="0">
                  <a:pos x="644" y="690"/>
                </a:cxn>
                <a:cxn ang="0">
                  <a:pos x="640" y="677"/>
                </a:cxn>
                <a:cxn ang="0">
                  <a:pos x="270" y="564"/>
                </a:cxn>
                <a:cxn ang="0">
                  <a:pos x="239" y="686"/>
                </a:cxn>
                <a:cxn ang="0">
                  <a:pos x="234" y="713"/>
                </a:cxn>
                <a:cxn ang="0">
                  <a:pos x="248" y="722"/>
                </a:cxn>
                <a:cxn ang="0">
                  <a:pos x="288" y="726"/>
                </a:cxn>
                <a:cxn ang="0">
                  <a:pos x="315" y="726"/>
                </a:cxn>
                <a:cxn ang="0">
                  <a:pos x="338" y="735"/>
                </a:cxn>
                <a:cxn ang="0">
                  <a:pos x="333" y="758"/>
                </a:cxn>
                <a:cxn ang="0">
                  <a:pos x="320" y="767"/>
                </a:cxn>
                <a:cxn ang="0">
                  <a:pos x="243" y="762"/>
                </a:cxn>
                <a:cxn ang="0">
                  <a:pos x="135" y="762"/>
                </a:cxn>
                <a:cxn ang="0">
                  <a:pos x="18" y="767"/>
                </a:cxn>
                <a:cxn ang="0">
                  <a:pos x="4" y="758"/>
                </a:cxn>
                <a:cxn ang="0">
                  <a:pos x="4" y="740"/>
                </a:cxn>
                <a:cxn ang="0">
                  <a:pos x="18" y="726"/>
                </a:cxn>
                <a:cxn ang="0">
                  <a:pos x="85" y="722"/>
                </a:cxn>
                <a:cxn ang="0">
                  <a:pos x="135" y="677"/>
                </a:cxn>
                <a:cxn ang="0">
                  <a:pos x="288" y="63"/>
                </a:cxn>
                <a:cxn ang="0">
                  <a:pos x="288" y="49"/>
                </a:cxn>
                <a:cxn ang="0">
                  <a:pos x="266" y="40"/>
                </a:cxn>
                <a:cxn ang="0">
                  <a:pos x="234" y="36"/>
                </a:cxn>
                <a:cxn ang="0">
                  <a:pos x="198" y="36"/>
                </a:cxn>
                <a:cxn ang="0">
                  <a:pos x="184" y="22"/>
                </a:cxn>
                <a:cxn ang="0">
                  <a:pos x="194" y="0"/>
                </a:cxn>
                <a:cxn ang="0">
                  <a:pos x="207" y="0"/>
                </a:cxn>
              </a:cxnLst>
              <a:rect l="0" t="0" r="r" b="b"/>
              <a:pathLst>
                <a:path w="1028" h="767">
                  <a:moveTo>
                    <a:pt x="207" y="0"/>
                  </a:moveTo>
                  <a:lnTo>
                    <a:pt x="230" y="0"/>
                  </a:lnTo>
                  <a:lnTo>
                    <a:pt x="257" y="0"/>
                  </a:lnTo>
                  <a:lnTo>
                    <a:pt x="279" y="0"/>
                  </a:lnTo>
                  <a:lnTo>
                    <a:pt x="315" y="4"/>
                  </a:lnTo>
                  <a:lnTo>
                    <a:pt x="356" y="4"/>
                  </a:lnTo>
                  <a:lnTo>
                    <a:pt x="387" y="4"/>
                  </a:lnTo>
                  <a:lnTo>
                    <a:pt x="428" y="0"/>
                  </a:lnTo>
                  <a:lnTo>
                    <a:pt x="473" y="0"/>
                  </a:lnTo>
                  <a:lnTo>
                    <a:pt x="505" y="0"/>
                  </a:lnTo>
                  <a:lnTo>
                    <a:pt x="514" y="0"/>
                  </a:lnTo>
                  <a:lnTo>
                    <a:pt x="518" y="4"/>
                  </a:lnTo>
                  <a:lnTo>
                    <a:pt x="523" y="13"/>
                  </a:lnTo>
                  <a:lnTo>
                    <a:pt x="518" y="22"/>
                  </a:lnTo>
                  <a:lnTo>
                    <a:pt x="518" y="31"/>
                  </a:lnTo>
                  <a:lnTo>
                    <a:pt x="509" y="36"/>
                  </a:lnTo>
                  <a:lnTo>
                    <a:pt x="505" y="36"/>
                  </a:lnTo>
                  <a:lnTo>
                    <a:pt x="496" y="36"/>
                  </a:lnTo>
                  <a:lnTo>
                    <a:pt x="487" y="36"/>
                  </a:lnTo>
                  <a:lnTo>
                    <a:pt x="437" y="40"/>
                  </a:lnTo>
                  <a:lnTo>
                    <a:pt x="410" y="49"/>
                  </a:lnTo>
                  <a:lnTo>
                    <a:pt x="396" y="63"/>
                  </a:lnTo>
                  <a:lnTo>
                    <a:pt x="387" y="86"/>
                  </a:lnTo>
                  <a:lnTo>
                    <a:pt x="302" y="442"/>
                  </a:lnTo>
                  <a:lnTo>
                    <a:pt x="771" y="108"/>
                  </a:lnTo>
                  <a:lnTo>
                    <a:pt x="775" y="104"/>
                  </a:lnTo>
                  <a:lnTo>
                    <a:pt x="789" y="95"/>
                  </a:lnTo>
                  <a:lnTo>
                    <a:pt x="798" y="86"/>
                  </a:lnTo>
                  <a:lnTo>
                    <a:pt x="807" y="72"/>
                  </a:lnTo>
                  <a:lnTo>
                    <a:pt x="816" y="63"/>
                  </a:lnTo>
                  <a:lnTo>
                    <a:pt x="820" y="54"/>
                  </a:lnTo>
                  <a:lnTo>
                    <a:pt x="816" y="45"/>
                  </a:lnTo>
                  <a:lnTo>
                    <a:pt x="811" y="40"/>
                  </a:lnTo>
                  <a:lnTo>
                    <a:pt x="807" y="40"/>
                  </a:lnTo>
                  <a:lnTo>
                    <a:pt x="798" y="40"/>
                  </a:lnTo>
                  <a:lnTo>
                    <a:pt x="793" y="36"/>
                  </a:lnTo>
                  <a:lnTo>
                    <a:pt x="784" y="36"/>
                  </a:lnTo>
                  <a:lnTo>
                    <a:pt x="775" y="31"/>
                  </a:lnTo>
                  <a:lnTo>
                    <a:pt x="775" y="27"/>
                  </a:lnTo>
                  <a:lnTo>
                    <a:pt x="775" y="22"/>
                  </a:lnTo>
                  <a:lnTo>
                    <a:pt x="775" y="22"/>
                  </a:lnTo>
                  <a:lnTo>
                    <a:pt x="775" y="13"/>
                  </a:lnTo>
                  <a:lnTo>
                    <a:pt x="780" y="4"/>
                  </a:lnTo>
                  <a:lnTo>
                    <a:pt x="784" y="0"/>
                  </a:lnTo>
                  <a:lnTo>
                    <a:pt x="789" y="0"/>
                  </a:lnTo>
                  <a:lnTo>
                    <a:pt x="793" y="0"/>
                  </a:lnTo>
                  <a:lnTo>
                    <a:pt x="798" y="0"/>
                  </a:lnTo>
                  <a:lnTo>
                    <a:pt x="838" y="0"/>
                  </a:lnTo>
                  <a:lnTo>
                    <a:pt x="892" y="0"/>
                  </a:lnTo>
                  <a:lnTo>
                    <a:pt x="933" y="4"/>
                  </a:lnTo>
                  <a:lnTo>
                    <a:pt x="974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3" y="4"/>
                  </a:lnTo>
                  <a:lnTo>
                    <a:pt x="1028" y="13"/>
                  </a:lnTo>
                  <a:lnTo>
                    <a:pt x="1023" y="22"/>
                  </a:lnTo>
                  <a:lnTo>
                    <a:pt x="1019" y="31"/>
                  </a:lnTo>
                  <a:lnTo>
                    <a:pt x="1014" y="36"/>
                  </a:lnTo>
                  <a:lnTo>
                    <a:pt x="1010" y="36"/>
                  </a:lnTo>
                  <a:lnTo>
                    <a:pt x="1001" y="36"/>
                  </a:lnTo>
                  <a:lnTo>
                    <a:pt x="956" y="49"/>
                  </a:lnTo>
                  <a:lnTo>
                    <a:pt x="906" y="68"/>
                  </a:lnTo>
                  <a:lnTo>
                    <a:pt x="847" y="99"/>
                  </a:lnTo>
                  <a:lnTo>
                    <a:pt x="784" y="140"/>
                  </a:lnTo>
                  <a:lnTo>
                    <a:pt x="703" y="198"/>
                  </a:lnTo>
                  <a:lnTo>
                    <a:pt x="590" y="280"/>
                  </a:lnTo>
                  <a:lnTo>
                    <a:pt x="577" y="289"/>
                  </a:lnTo>
                  <a:lnTo>
                    <a:pt x="568" y="293"/>
                  </a:lnTo>
                  <a:lnTo>
                    <a:pt x="563" y="298"/>
                  </a:lnTo>
                  <a:lnTo>
                    <a:pt x="563" y="298"/>
                  </a:lnTo>
                  <a:lnTo>
                    <a:pt x="559" y="302"/>
                  </a:lnTo>
                  <a:lnTo>
                    <a:pt x="563" y="302"/>
                  </a:lnTo>
                  <a:lnTo>
                    <a:pt x="563" y="307"/>
                  </a:lnTo>
                  <a:lnTo>
                    <a:pt x="568" y="311"/>
                  </a:lnTo>
                  <a:lnTo>
                    <a:pt x="568" y="311"/>
                  </a:lnTo>
                  <a:lnTo>
                    <a:pt x="762" y="690"/>
                  </a:lnTo>
                  <a:lnTo>
                    <a:pt x="784" y="713"/>
                  </a:lnTo>
                  <a:lnTo>
                    <a:pt x="811" y="722"/>
                  </a:lnTo>
                  <a:lnTo>
                    <a:pt x="834" y="726"/>
                  </a:lnTo>
                  <a:lnTo>
                    <a:pt x="843" y="726"/>
                  </a:lnTo>
                  <a:lnTo>
                    <a:pt x="847" y="726"/>
                  </a:lnTo>
                  <a:lnTo>
                    <a:pt x="856" y="731"/>
                  </a:lnTo>
                  <a:lnTo>
                    <a:pt x="861" y="735"/>
                  </a:lnTo>
                  <a:lnTo>
                    <a:pt x="861" y="744"/>
                  </a:lnTo>
                  <a:lnTo>
                    <a:pt x="861" y="753"/>
                  </a:lnTo>
                  <a:lnTo>
                    <a:pt x="856" y="762"/>
                  </a:lnTo>
                  <a:lnTo>
                    <a:pt x="847" y="762"/>
                  </a:lnTo>
                  <a:lnTo>
                    <a:pt x="838" y="767"/>
                  </a:lnTo>
                  <a:lnTo>
                    <a:pt x="784" y="762"/>
                  </a:lnTo>
                  <a:lnTo>
                    <a:pt x="730" y="762"/>
                  </a:lnTo>
                  <a:lnTo>
                    <a:pt x="685" y="762"/>
                  </a:lnTo>
                  <a:lnTo>
                    <a:pt x="626" y="767"/>
                  </a:lnTo>
                  <a:lnTo>
                    <a:pt x="581" y="767"/>
                  </a:lnTo>
                  <a:lnTo>
                    <a:pt x="577" y="762"/>
                  </a:lnTo>
                  <a:lnTo>
                    <a:pt x="568" y="762"/>
                  </a:lnTo>
                  <a:lnTo>
                    <a:pt x="568" y="758"/>
                  </a:lnTo>
                  <a:lnTo>
                    <a:pt x="563" y="753"/>
                  </a:lnTo>
                  <a:lnTo>
                    <a:pt x="563" y="749"/>
                  </a:lnTo>
                  <a:lnTo>
                    <a:pt x="563" y="740"/>
                  </a:lnTo>
                  <a:lnTo>
                    <a:pt x="568" y="735"/>
                  </a:lnTo>
                  <a:lnTo>
                    <a:pt x="572" y="731"/>
                  </a:lnTo>
                  <a:lnTo>
                    <a:pt x="581" y="726"/>
                  </a:lnTo>
                  <a:lnTo>
                    <a:pt x="586" y="726"/>
                  </a:lnTo>
                  <a:lnTo>
                    <a:pt x="595" y="726"/>
                  </a:lnTo>
                  <a:lnTo>
                    <a:pt x="604" y="726"/>
                  </a:lnTo>
                  <a:lnTo>
                    <a:pt x="617" y="722"/>
                  </a:lnTo>
                  <a:lnTo>
                    <a:pt x="626" y="722"/>
                  </a:lnTo>
                  <a:lnTo>
                    <a:pt x="635" y="713"/>
                  </a:lnTo>
                  <a:lnTo>
                    <a:pt x="644" y="708"/>
                  </a:lnTo>
                  <a:lnTo>
                    <a:pt x="644" y="695"/>
                  </a:lnTo>
                  <a:lnTo>
                    <a:pt x="644" y="690"/>
                  </a:lnTo>
                  <a:lnTo>
                    <a:pt x="644" y="690"/>
                  </a:lnTo>
                  <a:lnTo>
                    <a:pt x="644" y="686"/>
                  </a:lnTo>
                  <a:lnTo>
                    <a:pt x="640" y="677"/>
                  </a:lnTo>
                  <a:lnTo>
                    <a:pt x="473" y="356"/>
                  </a:lnTo>
                  <a:lnTo>
                    <a:pt x="288" y="492"/>
                  </a:lnTo>
                  <a:lnTo>
                    <a:pt x="270" y="564"/>
                  </a:lnTo>
                  <a:lnTo>
                    <a:pt x="257" y="618"/>
                  </a:lnTo>
                  <a:lnTo>
                    <a:pt x="243" y="659"/>
                  </a:lnTo>
                  <a:lnTo>
                    <a:pt x="239" y="686"/>
                  </a:lnTo>
                  <a:lnTo>
                    <a:pt x="234" y="699"/>
                  </a:lnTo>
                  <a:lnTo>
                    <a:pt x="234" y="704"/>
                  </a:lnTo>
                  <a:lnTo>
                    <a:pt x="234" y="713"/>
                  </a:lnTo>
                  <a:lnTo>
                    <a:pt x="234" y="717"/>
                  </a:lnTo>
                  <a:lnTo>
                    <a:pt x="239" y="722"/>
                  </a:lnTo>
                  <a:lnTo>
                    <a:pt x="248" y="722"/>
                  </a:lnTo>
                  <a:lnTo>
                    <a:pt x="261" y="722"/>
                  </a:lnTo>
                  <a:lnTo>
                    <a:pt x="275" y="726"/>
                  </a:lnTo>
                  <a:lnTo>
                    <a:pt x="288" y="726"/>
                  </a:lnTo>
                  <a:lnTo>
                    <a:pt x="297" y="726"/>
                  </a:lnTo>
                  <a:lnTo>
                    <a:pt x="302" y="726"/>
                  </a:lnTo>
                  <a:lnTo>
                    <a:pt x="315" y="726"/>
                  </a:lnTo>
                  <a:lnTo>
                    <a:pt x="324" y="726"/>
                  </a:lnTo>
                  <a:lnTo>
                    <a:pt x="333" y="731"/>
                  </a:lnTo>
                  <a:lnTo>
                    <a:pt x="338" y="735"/>
                  </a:lnTo>
                  <a:lnTo>
                    <a:pt x="338" y="740"/>
                  </a:lnTo>
                  <a:lnTo>
                    <a:pt x="338" y="753"/>
                  </a:lnTo>
                  <a:lnTo>
                    <a:pt x="333" y="758"/>
                  </a:lnTo>
                  <a:lnTo>
                    <a:pt x="329" y="762"/>
                  </a:lnTo>
                  <a:lnTo>
                    <a:pt x="324" y="767"/>
                  </a:lnTo>
                  <a:lnTo>
                    <a:pt x="320" y="767"/>
                  </a:lnTo>
                  <a:lnTo>
                    <a:pt x="315" y="767"/>
                  </a:lnTo>
                  <a:lnTo>
                    <a:pt x="279" y="767"/>
                  </a:lnTo>
                  <a:lnTo>
                    <a:pt x="243" y="762"/>
                  </a:lnTo>
                  <a:lnTo>
                    <a:pt x="203" y="762"/>
                  </a:lnTo>
                  <a:lnTo>
                    <a:pt x="166" y="762"/>
                  </a:lnTo>
                  <a:lnTo>
                    <a:pt x="135" y="762"/>
                  </a:lnTo>
                  <a:lnTo>
                    <a:pt x="94" y="762"/>
                  </a:lnTo>
                  <a:lnTo>
                    <a:pt x="49" y="767"/>
                  </a:lnTo>
                  <a:lnTo>
                    <a:pt x="18" y="767"/>
                  </a:lnTo>
                  <a:lnTo>
                    <a:pt x="9" y="762"/>
                  </a:lnTo>
                  <a:lnTo>
                    <a:pt x="4" y="762"/>
                  </a:lnTo>
                  <a:lnTo>
                    <a:pt x="4" y="758"/>
                  </a:lnTo>
                  <a:lnTo>
                    <a:pt x="0" y="753"/>
                  </a:lnTo>
                  <a:lnTo>
                    <a:pt x="0" y="749"/>
                  </a:lnTo>
                  <a:lnTo>
                    <a:pt x="4" y="740"/>
                  </a:lnTo>
                  <a:lnTo>
                    <a:pt x="4" y="735"/>
                  </a:lnTo>
                  <a:lnTo>
                    <a:pt x="13" y="731"/>
                  </a:lnTo>
                  <a:lnTo>
                    <a:pt x="18" y="726"/>
                  </a:lnTo>
                  <a:lnTo>
                    <a:pt x="27" y="726"/>
                  </a:lnTo>
                  <a:lnTo>
                    <a:pt x="36" y="726"/>
                  </a:lnTo>
                  <a:lnTo>
                    <a:pt x="85" y="722"/>
                  </a:lnTo>
                  <a:lnTo>
                    <a:pt x="117" y="717"/>
                  </a:lnTo>
                  <a:lnTo>
                    <a:pt x="126" y="704"/>
                  </a:lnTo>
                  <a:lnTo>
                    <a:pt x="135" y="677"/>
                  </a:lnTo>
                  <a:lnTo>
                    <a:pt x="284" y="81"/>
                  </a:lnTo>
                  <a:lnTo>
                    <a:pt x="288" y="68"/>
                  </a:lnTo>
                  <a:lnTo>
                    <a:pt x="288" y="63"/>
                  </a:lnTo>
                  <a:lnTo>
                    <a:pt x="288" y="59"/>
                  </a:lnTo>
                  <a:lnTo>
                    <a:pt x="288" y="54"/>
                  </a:lnTo>
                  <a:lnTo>
                    <a:pt x="288" y="49"/>
                  </a:lnTo>
                  <a:lnTo>
                    <a:pt x="284" y="45"/>
                  </a:lnTo>
                  <a:lnTo>
                    <a:pt x="275" y="40"/>
                  </a:lnTo>
                  <a:lnTo>
                    <a:pt x="266" y="40"/>
                  </a:lnTo>
                  <a:lnTo>
                    <a:pt x="252" y="40"/>
                  </a:lnTo>
                  <a:lnTo>
                    <a:pt x="243" y="40"/>
                  </a:lnTo>
                  <a:lnTo>
                    <a:pt x="234" y="36"/>
                  </a:lnTo>
                  <a:lnTo>
                    <a:pt x="221" y="36"/>
                  </a:lnTo>
                  <a:lnTo>
                    <a:pt x="207" y="36"/>
                  </a:lnTo>
                  <a:lnTo>
                    <a:pt x="198" y="36"/>
                  </a:lnTo>
                  <a:lnTo>
                    <a:pt x="189" y="36"/>
                  </a:lnTo>
                  <a:lnTo>
                    <a:pt x="184" y="31"/>
                  </a:lnTo>
                  <a:lnTo>
                    <a:pt x="184" y="22"/>
                  </a:lnTo>
                  <a:lnTo>
                    <a:pt x="184" y="13"/>
                  </a:lnTo>
                  <a:lnTo>
                    <a:pt x="189" y="4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9567" y="4537"/>
              <a:ext cx="451" cy="506"/>
            </a:xfrm>
            <a:custGeom>
              <a:avLst/>
              <a:gdLst/>
              <a:ahLst/>
              <a:cxnLst>
                <a:cxn ang="0">
                  <a:pos x="343" y="5"/>
                </a:cxn>
                <a:cxn ang="0">
                  <a:pos x="415" y="32"/>
                </a:cxn>
                <a:cxn ang="0">
                  <a:pos x="451" y="100"/>
                </a:cxn>
                <a:cxn ang="0">
                  <a:pos x="442" y="136"/>
                </a:cxn>
                <a:cxn ang="0">
                  <a:pos x="428" y="154"/>
                </a:cxn>
                <a:cxn ang="0">
                  <a:pos x="410" y="163"/>
                </a:cxn>
                <a:cxn ang="0">
                  <a:pos x="392" y="163"/>
                </a:cxn>
                <a:cxn ang="0">
                  <a:pos x="374" y="158"/>
                </a:cxn>
                <a:cxn ang="0">
                  <a:pos x="361" y="140"/>
                </a:cxn>
                <a:cxn ang="0">
                  <a:pos x="361" y="109"/>
                </a:cxn>
                <a:cxn ang="0">
                  <a:pos x="383" y="81"/>
                </a:cxn>
                <a:cxn ang="0">
                  <a:pos x="406" y="72"/>
                </a:cxn>
                <a:cxn ang="0">
                  <a:pos x="352" y="41"/>
                </a:cxn>
                <a:cxn ang="0">
                  <a:pos x="298" y="32"/>
                </a:cxn>
                <a:cxn ang="0">
                  <a:pos x="244" y="41"/>
                </a:cxn>
                <a:cxn ang="0">
                  <a:pos x="176" y="86"/>
                </a:cxn>
                <a:cxn ang="0">
                  <a:pos x="167" y="140"/>
                </a:cxn>
                <a:cxn ang="0">
                  <a:pos x="180" y="158"/>
                </a:cxn>
                <a:cxn ang="0">
                  <a:pos x="208" y="176"/>
                </a:cxn>
                <a:cxn ang="0">
                  <a:pos x="235" y="185"/>
                </a:cxn>
                <a:cxn ang="0">
                  <a:pos x="253" y="190"/>
                </a:cxn>
                <a:cxn ang="0">
                  <a:pos x="271" y="194"/>
                </a:cxn>
                <a:cxn ang="0">
                  <a:pos x="329" y="208"/>
                </a:cxn>
                <a:cxn ang="0">
                  <a:pos x="397" y="244"/>
                </a:cxn>
                <a:cxn ang="0">
                  <a:pos x="428" y="321"/>
                </a:cxn>
                <a:cxn ang="0">
                  <a:pos x="419" y="370"/>
                </a:cxn>
                <a:cxn ang="0">
                  <a:pos x="383" y="433"/>
                </a:cxn>
                <a:cxn ang="0">
                  <a:pos x="307" y="483"/>
                </a:cxn>
                <a:cxn ang="0">
                  <a:pos x="180" y="506"/>
                </a:cxn>
                <a:cxn ang="0">
                  <a:pos x="72" y="487"/>
                </a:cxn>
                <a:cxn ang="0">
                  <a:pos x="9" y="438"/>
                </a:cxn>
                <a:cxn ang="0">
                  <a:pos x="5" y="366"/>
                </a:cxn>
                <a:cxn ang="0">
                  <a:pos x="41" y="330"/>
                </a:cxn>
                <a:cxn ang="0">
                  <a:pos x="77" y="325"/>
                </a:cxn>
                <a:cxn ang="0">
                  <a:pos x="99" y="339"/>
                </a:cxn>
                <a:cxn ang="0">
                  <a:pos x="108" y="366"/>
                </a:cxn>
                <a:cxn ang="0">
                  <a:pos x="99" y="402"/>
                </a:cxn>
                <a:cxn ang="0">
                  <a:pos x="68" y="424"/>
                </a:cxn>
                <a:cxn ang="0">
                  <a:pos x="72" y="451"/>
                </a:cxn>
                <a:cxn ang="0">
                  <a:pos x="144" y="474"/>
                </a:cxn>
                <a:cxn ang="0">
                  <a:pos x="208" y="478"/>
                </a:cxn>
                <a:cxn ang="0">
                  <a:pos x="293" y="451"/>
                </a:cxn>
                <a:cxn ang="0">
                  <a:pos x="347" y="388"/>
                </a:cxn>
                <a:cxn ang="0">
                  <a:pos x="347" y="334"/>
                </a:cxn>
                <a:cxn ang="0">
                  <a:pos x="302" y="298"/>
                </a:cxn>
                <a:cxn ang="0">
                  <a:pos x="262" y="289"/>
                </a:cxn>
                <a:cxn ang="0">
                  <a:pos x="176" y="271"/>
                </a:cxn>
                <a:cxn ang="0">
                  <a:pos x="131" y="248"/>
                </a:cxn>
                <a:cxn ang="0">
                  <a:pos x="99" y="203"/>
                </a:cxn>
                <a:cxn ang="0">
                  <a:pos x="95" y="145"/>
                </a:cxn>
                <a:cxn ang="0">
                  <a:pos x="117" y="86"/>
                </a:cxn>
                <a:cxn ang="0">
                  <a:pos x="180" y="27"/>
                </a:cxn>
                <a:cxn ang="0">
                  <a:pos x="298" y="0"/>
                </a:cxn>
              </a:cxnLst>
              <a:rect l="0" t="0" r="r" b="b"/>
              <a:pathLst>
                <a:path w="451" h="506">
                  <a:moveTo>
                    <a:pt x="298" y="0"/>
                  </a:moveTo>
                  <a:lnTo>
                    <a:pt x="343" y="5"/>
                  </a:lnTo>
                  <a:lnTo>
                    <a:pt x="383" y="14"/>
                  </a:lnTo>
                  <a:lnTo>
                    <a:pt x="415" y="32"/>
                  </a:lnTo>
                  <a:lnTo>
                    <a:pt x="442" y="59"/>
                  </a:lnTo>
                  <a:lnTo>
                    <a:pt x="451" y="100"/>
                  </a:lnTo>
                  <a:lnTo>
                    <a:pt x="447" y="118"/>
                  </a:lnTo>
                  <a:lnTo>
                    <a:pt x="442" y="136"/>
                  </a:lnTo>
                  <a:lnTo>
                    <a:pt x="438" y="145"/>
                  </a:lnTo>
                  <a:lnTo>
                    <a:pt x="428" y="154"/>
                  </a:lnTo>
                  <a:lnTo>
                    <a:pt x="419" y="158"/>
                  </a:lnTo>
                  <a:lnTo>
                    <a:pt x="410" y="163"/>
                  </a:lnTo>
                  <a:lnTo>
                    <a:pt x="401" y="163"/>
                  </a:lnTo>
                  <a:lnTo>
                    <a:pt x="392" y="163"/>
                  </a:lnTo>
                  <a:lnTo>
                    <a:pt x="383" y="163"/>
                  </a:lnTo>
                  <a:lnTo>
                    <a:pt x="374" y="158"/>
                  </a:lnTo>
                  <a:lnTo>
                    <a:pt x="365" y="149"/>
                  </a:lnTo>
                  <a:lnTo>
                    <a:pt x="361" y="140"/>
                  </a:lnTo>
                  <a:lnTo>
                    <a:pt x="356" y="127"/>
                  </a:lnTo>
                  <a:lnTo>
                    <a:pt x="361" y="109"/>
                  </a:lnTo>
                  <a:lnTo>
                    <a:pt x="370" y="95"/>
                  </a:lnTo>
                  <a:lnTo>
                    <a:pt x="383" y="81"/>
                  </a:lnTo>
                  <a:lnTo>
                    <a:pt x="406" y="72"/>
                  </a:lnTo>
                  <a:lnTo>
                    <a:pt x="406" y="72"/>
                  </a:lnTo>
                  <a:lnTo>
                    <a:pt x="379" y="54"/>
                  </a:lnTo>
                  <a:lnTo>
                    <a:pt x="352" y="41"/>
                  </a:lnTo>
                  <a:lnTo>
                    <a:pt x="320" y="32"/>
                  </a:lnTo>
                  <a:lnTo>
                    <a:pt x="298" y="32"/>
                  </a:lnTo>
                  <a:lnTo>
                    <a:pt x="275" y="32"/>
                  </a:lnTo>
                  <a:lnTo>
                    <a:pt x="244" y="41"/>
                  </a:lnTo>
                  <a:lnTo>
                    <a:pt x="208" y="54"/>
                  </a:lnTo>
                  <a:lnTo>
                    <a:pt x="176" y="86"/>
                  </a:lnTo>
                  <a:lnTo>
                    <a:pt x="162" y="127"/>
                  </a:lnTo>
                  <a:lnTo>
                    <a:pt x="167" y="140"/>
                  </a:lnTo>
                  <a:lnTo>
                    <a:pt x="171" y="149"/>
                  </a:lnTo>
                  <a:lnTo>
                    <a:pt x="180" y="158"/>
                  </a:lnTo>
                  <a:lnTo>
                    <a:pt x="194" y="172"/>
                  </a:lnTo>
                  <a:lnTo>
                    <a:pt x="208" y="176"/>
                  </a:lnTo>
                  <a:lnTo>
                    <a:pt x="226" y="181"/>
                  </a:lnTo>
                  <a:lnTo>
                    <a:pt x="235" y="185"/>
                  </a:lnTo>
                  <a:lnTo>
                    <a:pt x="244" y="185"/>
                  </a:lnTo>
                  <a:lnTo>
                    <a:pt x="253" y="190"/>
                  </a:lnTo>
                  <a:lnTo>
                    <a:pt x="266" y="190"/>
                  </a:lnTo>
                  <a:lnTo>
                    <a:pt x="271" y="194"/>
                  </a:lnTo>
                  <a:lnTo>
                    <a:pt x="298" y="199"/>
                  </a:lnTo>
                  <a:lnTo>
                    <a:pt x="329" y="208"/>
                  </a:lnTo>
                  <a:lnTo>
                    <a:pt x="365" y="221"/>
                  </a:lnTo>
                  <a:lnTo>
                    <a:pt x="397" y="244"/>
                  </a:lnTo>
                  <a:lnTo>
                    <a:pt x="419" y="275"/>
                  </a:lnTo>
                  <a:lnTo>
                    <a:pt x="428" y="321"/>
                  </a:lnTo>
                  <a:lnTo>
                    <a:pt x="424" y="343"/>
                  </a:lnTo>
                  <a:lnTo>
                    <a:pt x="419" y="370"/>
                  </a:lnTo>
                  <a:lnTo>
                    <a:pt x="401" y="402"/>
                  </a:lnTo>
                  <a:lnTo>
                    <a:pt x="383" y="433"/>
                  </a:lnTo>
                  <a:lnTo>
                    <a:pt x="352" y="460"/>
                  </a:lnTo>
                  <a:lnTo>
                    <a:pt x="307" y="483"/>
                  </a:lnTo>
                  <a:lnTo>
                    <a:pt x="253" y="501"/>
                  </a:lnTo>
                  <a:lnTo>
                    <a:pt x="180" y="506"/>
                  </a:lnTo>
                  <a:lnTo>
                    <a:pt x="122" y="501"/>
                  </a:lnTo>
                  <a:lnTo>
                    <a:pt x="72" y="487"/>
                  </a:lnTo>
                  <a:lnTo>
                    <a:pt x="32" y="465"/>
                  </a:lnTo>
                  <a:lnTo>
                    <a:pt x="9" y="438"/>
                  </a:lnTo>
                  <a:lnTo>
                    <a:pt x="0" y="402"/>
                  </a:lnTo>
                  <a:lnTo>
                    <a:pt x="5" y="366"/>
                  </a:lnTo>
                  <a:lnTo>
                    <a:pt x="18" y="343"/>
                  </a:lnTo>
                  <a:lnTo>
                    <a:pt x="41" y="330"/>
                  </a:lnTo>
                  <a:lnTo>
                    <a:pt x="63" y="325"/>
                  </a:lnTo>
                  <a:lnTo>
                    <a:pt x="77" y="325"/>
                  </a:lnTo>
                  <a:lnTo>
                    <a:pt x="90" y="330"/>
                  </a:lnTo>
                  <a:lnTo>
                    <a:pt x="99" y="339"/>
                  </a:lnTo>
                  <a:lnTo>
                    <a:pt x="108" y="352"/>
                  </a:lnTo>
                  <a:lnTo>
                    <a:pt x="108" y="366"/>
                  </a:lnTo>
                  <a:lnTo>
                    <a:pt x="108" y="384"/>
                  </a:lnTo>
                  <a:lnTo>
                    <a:pt x="99" y="402"/>
                  </a:lnTo>
                  <a:lnTo>
                    <a:pt x="86" y="415"/>
                  </a:lnTo>
                  <a:lnTo>
                    <a:pt x="68" y="424"/>
                  </a:lnTo>
                  <a:lnTo>
                    <a:pt x="45" y="429"/>
                  </a:lnTo>
                  <a:lnTo>
                    <a:pt x="72" y="451"/>
                  </a:lnTo>
                  <a:lnTo>
                    <a:pt x="108" y="469"/>
                  </a:lnTo>
                  <a:lnTo>
                    <a:pt x="144" y="474"/>
                  </a:lnTo>
                  <a:lnTo>
                    <a:pt x="180" y="478"/>
                  </a:lnTo>
                  <a:lnTo>
                    <a:pt x="208" y="478"/>
                  </a:lnTo>
                  <a:lnTo>
                    <a:pt x="248" y="469"/>
                  </a:lnTo>
                  <a:lnTo>
                    <a:pt x="293" y="451"/>
                  </a:lnTo>
                  <a:lnTo>
                    <a:pt x="329" y="420"/>
                  </a:lnTo>
                  <a:lnTo>
                    <a:pt x="347" y="388"/>
                  </a:lnTo>
                  <a:lnTo>
                    <a:pt x="356" y="361"/>
                  </a:lnTo>
                  <a:lnTo>
                    <a:pt x="347" y="334"/>
                  </a:lnTo>
                  <a:lnTo>
                    <a:pt x="329" y="312"/>
                  </a:lnTo>
                  <a:lnTo>
                    <a:pt x="302" y="298"/>
                  </a:lnTo>
                  <a:lnTo>
                    <a:pt x="280" y="293"/>
                  </a:lnTo>
                  <a:lnTo>
                    <a:pt x="262" y="289"/>
                  </a:lnTo>
                  <a:lnTo>
                    <a:pt x="212" y="280"/>
                  </a:lnTo>
                  <a:lnTo>
                    <a:pt x="176" y="271"/>
                  </a:lnTo>
                  <a:lnTo>
                    <a:pt x="153" y="262"/>
                  </a:lnTo>
                  <a:lnTo>
                    <a:pt x="131" y="248"/>
                  </a:lnTo>
                  <a:lnTo>
                    <a:pt x="113" y="230"/>
                  </a:lnTo>
                  <a:lnTo>
                    <a:pt x="99" y="203"/>
                  </a:lnTo>
                  <a:lnTo>
                    <a:pt x="90" y="163"/>
                  </a:lnTo>
                  <a:lnTo>
                    <a:pt x="95" y="145"/>
                  </a:lnTo>
                  <a:lnTo>
                    <a:pt x="104" y="118"/>
                  </a:lnTo>
                  <a:lnTo>
                    <a:pt x="117" y="86"/>
                  </a:lnTo>
                  <a:lnTo>
                    <a:pt x="144" y="54"/>
                  </a:lnTo>
                  <a:lnTo>
                    <a:pt x="180" y="27"/>
                  </a:lnTo>
                  <a:lnTo>
                    <a:pt x="235" y="9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10162" y="4600"/>
              <a:ext cx="825" cy="303"/>
            </a:xfrm>
            <a:custGeom>
              <a:avLst/>
              <a:gdLst/>
              <a:ahLst/>
              <a:cxnLst>
                <a:cxn ang="0">
                  <a:pos x="41" y="249"/>
                </a:cxn>
                <a:cxn ang="0">
                  <a:pos x="785" y="249"/>
                </a:cxn>
                <a:cxn ang="0">
                  <a:pos x="794" y="249"/>
                </a:cxn>
                <a:cxn ang="0">
                  <a:pos x="803" y="249"/>
                </a:cxn>
                <a:cxn ang="0">
                  <a:pos x="812" y="253"/>
                </a:cxn>
                <a:cxn ang="0">
                  <a:pos x="821" y="258"/>
                </a:cxn>
                <a:cxn ang="0">
                  <a:pos x="825" y="267"/>
                </a:cxn>
                <a:cxn ang="0">
                  <a:pos x="825" y="276"/>
                </a:cxn>
                <a:cxn ang="0">
                  <a:pos x="825" y="289"/>
                </a:cxn>
                <a:cxn ang="0">
                  <a:pos x="821" y="294"/>
                </a:cxn>
                <a:cxn ang="0">
                  <a:pos x="816" y="298"/>
                </a:cxn>
                <a:cxn ang="0">
                  <a:pos x="807" y="303"/>
                </a:cxn>
                <a:cxn ang="0">
                  <a:pos x="798" y="303"/>
                </a:cxn>
                <a:cxn ang="0">
                  <a:pos x="794" y="303"/>
                </a:cxn>
                <a:cxn ang="0">
                  <a:pos x="785" y="303"/>
                </a:cxn>
                <a:cxn ang="0">
                  <a:pos x="41" y="303"/>
                </a:cxn>
                <a:cxn ang="0">
                  <a:pos x="32" y="303"/>
                </a:cxn>
                <a:cxn ang="0">
                  <a:pos x="23" y="303"/>
                </a:cxn>
                <a:cxn ang="0">
                  <a:pos x="14" y="303"/>
                </a:cxn>
                <a:cxn ang="0">
                  <a:pos x="5" y="298"/>
                </a:cxn>
                <a:cxn ang="0">
                  <a:pos x="0" y="289"/>
                </a:cxn>
                <a:cxn ang="0">
                  <a:pos x="0" y="276"/>
                </a:cxn>
                <a:cxn ang="0">
                  <a:pos x="0" y="267"/>
                </a:cxn>
                <a:cxn ang="0">
                  <a:pos x="5" y="258"/>
                </a:cxn>
                <a:cxn ang="0">
                  <a:pos x="14" y="253"/>
                </a:cxn>
                <a:cxn ang="0">
                  <a:pos x="23" y="249"/>
                </a:cxn>
                <a:cxn ang="0">
                  <a:pos x="32" y="249"/>
                </a:cxn>
                <a:cxn ang="0">
                  <a:pos x="41" y="249"/>
                </a:cxn>
                <a:cxn ang="0">
                  <a:pos x="41" y="0"/>
                </a:cxn>
                <a:cxn ang="0">
                  <a:pos x="785" y="0"/>
                </a:cxn>
                <a:cxn ang="0">
                  <a:pos x="794" y="0"/>
                </a:cxn>
                <a:cxn ang="0">
                  <a:pos x="798" y="0"/>
                </a:cxn>
                <a:cxn ang="0">
                  <a:pos x="807" y="5"/>
                </a:cxn>
                <a:cxn ang="0">
                  <a:pos x="816" y="5"/>
                </a:cxn>
                <a:cxn ang="0">
                  <a:pos x="821" y="9"/>
                </a:cxn>
                <a:cxn ang="0">
                  <a:pos x="825" y="18"/>
                </a:cxn>
                <a:cxn ang="0">
                  <a:pos x="825" y="27"/>
                </a:cxn>
                <a:cxn ang="0">
                  <a:pos x="825" y="41"/>
                </a:cxn>
                <a:cxn ang="0">
                  <a:pos x="821" y="50"/>
                </a:cxn>
                <a:cxn ang="0">
                  <a:pos x="812" y="55"/>
                </a:cxn>
                <a:cxn ang="0">
                  <a:pos x="803" y="55"/>
                </a:cxn>
                <a:cxn ang="0">
                  <a:pos x="794" y="55"/>
                </a:cxn>
                <a:cxn ang="0">
                  <a:pos x="785" y="55"/>
                </a:cxn>
                <a:cxn ang="0">
                  <a:pos x="41" y="55"/>
                </a:cxn>
                <a:cxn ang="0">
                  <a:pos x="32" y="55"/>
                </a:cxn>
                <a:cxn ang="0">
                  <a:pos x="23" y="55"/>
                </a:cxn>
                <a:cxn ang="0">
                  <a:pos x="14" y="55"/>
                </a:cxn>
                <a:cxn ang="0">
                  <a:pos x="5" y="50"/>
                </a:cxn>
                <a:cxn ang="0">
                  <a:pos x="0" y="41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14" y="5"/>
                </a:cxn>
                <a:cxn ang="0">
                  <a:pos x="23" y="5"/>
                </a:cxn>
                <a:cxn ang="0">
                  <a:pos x="32" y="0"/>
                </a:cxn>
                <a:cxn ang="0">
                  <a:pos x="41" y="0"/>
                </a:cxn>
              </a:cxnLst>
              <a:rect l="0" t="0" r="r" b="b"/>
              <a:pathLst>
                <a:path w="825" h="303">
                  <a:moveTo>
                    <a:pt x="41" y="249"/>
                  </a:moveTo>
                  <a:lnTo>
                    <a:pt x="785" y="249"/>
                  </a:lnTo>
                  <a:lnTo>
                    <a:pt x="794" y="249"/>
                  </a:lnTo>
                  <a:lnTo>
                    <a:pt x="803" y="249"/>
                  </a:lnTo>
                  <a:lnTo>
                    <a:pt x="812" y="253"/>
                  </a:lnTo>
                  <a:lnTo>
                    <a:pt x="821" y="258"/>
                  </a:lnTo>
                  <a:lnTo>
                    <a:pt x="825" y="267"/>
                  </a:lnTo>
                  <a:lnTo>
                    <a:pt x="825" y="276"/>
                  </a:lnTo>
                  <a:lnTo>
                    <a:pt x="825" y="289"/>
                  </a:lnTo>
                  <a:lnTo>
                    <a:pt x="821" y="294"/>
                  </a:lnTo>
                  <a:lnTo>
                    <a:pt x="816" y="298"/>
                  </a:lnTo>
                  <a:lnTo>
                    <a:pt x="807" y="303"/>
                  </a:lnTo>
                  <a:lnTo>
                    <a:pt x="798" y="303"/>
                  </a:lnTo>
                  <a:lnTo>
                    <a:pt x="794" y="303"/>
                  </a:lnTo>
                  <a:lnTo>
                    <a:pt x="785" y="303"/>
                  </a:lnTo>
                  <a:lnTo>
                    <a:pt x="41" y="303"/>
                  </a:lnTo>
                  <a:lnTo>
                    <a:pt x="32" y="303"/>
                  </a:lnTo>
                  <a:lnTo>
                    <a:pt x="23" y="303"/>
                  </a:lnTo>
                  <a:lnTo>
                    <a:pt x="14" y="303"/>
                  </a:lnTo>
                  <a:lnTo>
                    <a:pt x="5" y="298"/>
                  </a:lnTo>
                  <a:lnTo>
                    <a:pt x="0" y="289"/>
                  </a:lnTo>
                  <a:lnTo>
                    <a:pt x="0" y="276"/>
                  </a:lnTo>
                  <a:lnTo>
                    <a:pt x="0" y="267"/>
                  </a:lnTo>
                  <a:lnTo>
                    <a:pt x="5" y="258"/>
                  </a:lnTo>
                  <a:lnTo>
                    <a:pt x="14" y="253"/>
                  </a:lnTo>
                  <a:lnTo>
                    <a:pt x="23" y="249"/>
                  </a:lnTo>
                  <a:lnTo>
                    <a:pt x="32" y="249"/>
                  </a:lnTo>
                  <a:lnTo>
                    <a:pt x="41" y="249"/>
                  </a:lnTo>
                  <a:close/>
                  <a:moveTo>
                    <a:pt x="41" y="0"/>
                  </a:moveTo>
                  <a:lnTo>
                    <a:pt x="785" y="0"/>
                  </a:lnTo>
                  <a:lnTo>
                    <a:pt x="794" y="0"/>
                  </a:lnTo>
                  <a:lnTo>
                    <a:pt x="798" y="0"/>
                  </a:lnTo>
                  <a:lnTo>
                    <a:pt x="807" y="5"/>
                  </a:lnTo>
                  <a:lnTo>
                    <a:pt x="816" y="5"/>
                  </a:lnTo>
                  <a:lnTo>
                    <a:pt x="821" y="9"/>
                  </a:lnTo>
                  <a:lnTo>
                    <a:pt x="825" y="18"/>
                  </a:lnTo>
                  <a:lnTo>
                    <a:pt x="825" y="27"/>
                  </a:lnTo>
                  <a:lnTo>
                    <a:pt x="825" y="41"/>
                  </a:lnTo>
                  <a:lnTo>
                    <a:pt x="821" y="50"/>
                  </a:lnTo>
                  <a:lnTo>
                    <a:pt x="812" y="55"/>
                  </a:lnTo>
                  <a:lnTo>
                    <a:pt x="803" y="55"/>
                  </a:lnTo>
                  <a:lnTo>
                    <a:pt x="794" y="55"/>
                  </a:lnTo>
                  <a:lnTo>
                    <a:pt x="785" y="55"/>
                  </a:lnTo>
                  <a:lnTo>
                    <a:pt x="41" y="55"/>
                  </a:lnTo>
                  <a:lnTo>
                    <a:pt x="32" y="55"/>
                  </a:lnTo>
                  <a:lnTo>
                    <a:pt x="23" y="55"/>
                  </a:lnTo>
                  <a:lnTo>
                    <a:pt x="14" y="55"/>
                  </a:lnTo>
                  <a:lnTo>
                    <a:pt x="5" y="50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32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1181" y="4285"/>
              <a:ext cx="411" cy="749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9" y="4"/>
                </a:cxn>
                <a:cxn ang="0">
                  <a:pos x="248" y="4"/>
                </a:cxn>
                <a:cxn ang="0">
                  <a:pos x="253" y="9"/>
                </a:cxn>
                <a:cxn ang="0">
                  <a:pos x="257" y="18"/>
                </a:cxn>
                <a:cxn ang="0">
                  <a:pos x="257" y="36"/>
                </a:cxn>
                <a:cxn ang="0">
                  <a:pos x="257" y="658"/>
                </a:cxn>
                <a:cxn ang="0">
                  <a:pos x="257" y="676"/>
                </a:cxn>
                <a:cxn ang="0">
                  <a:pos x="262" y="690"/>
                </a:cxn>
                <a:cxn ang="0">
                  <a:pos x="280" y="703"/>
                </a:cxn>
                <a:cxn ang="0">
                  <a:pos x="316" y="708"/>
                </a:cxn>
                <a:cxn ang="0">
                  <a:pos x="370" y="708"/>
                </a:cxn>
                <a:cxn ang="0">
                  <a:pos x="411" y="708"/>
                </a:cxn>
                <a:cxn ang="0">
                  <a:pos x="411" y="749"/>
                </a:cxn>
                <a:cxn ang="0">
                  <a:pos x="384" y="749"/>
                </a:cxn>
                <a:cxn ang="0">
                  <a:pos x="339" y="749"/>
                </a:cxn>
                <a:cxn ang="0">
                  <a:pos x="289" y="744"/>
                </a:cxn>
                <a:cxn ang="0">
                  <a:pos x="239" y="744"/>
                </a:cxn>
                <a:cxn ang="0">
                  <a:pos x="208" y="744"/>
                </a:cxn>
                <a:cxn ang="0">
                  <a:pos x="176" y="744"/>
                </a:cxn>
                <a:cxn ang="0">
                  <a:pos x="127" y="744"/>
                </a:cxn>
                <a:cxn ang="0">
                  <a:pos x="77" y="749"/>
                </a:cxn>
                <a:cxn ang="0">
                  <a:pos x="32" y="749"/>
                </a:cxn>
                <a:cxn ang="0">
                  <a:pos x="9" y="749"/>
                </a:cxn>
                <a:cxn ang="0">
                  <a:pos x="9" y="708"/>
                </a:cxn>
                <a:cxn ang="0">
                  <a:pos x="50" y="708"/>
                </a:cxn>
                <a:cxn ang="0">
                  <a:pos x="109" y="708"/>
                </a:cxn>
                <a:cxn ang="0">
                  <a:pos x="140" y="703"/>
                </a:cxn>
                <a:cxn ang="0">
                  <a:pos x="158" y="690"/>
                </a:cxn>
                <a:cxn ang="0">
                  <a:pos x="163" y="676"/>
                </a:cxn>
                <a:cxn ang="0">
                  <a:pos x="163" y="658"/>
                </a:cxn>
                <a:cxn ang="0">
                  <a:pos x="163" y="85"/>
                </a:cxn>
                <a:cxn ang="0">
                  <a:pos x="100" y="103"/>
                </a:cxn>
                <a:cxn ang="0">
                  <a:pos x="41" y="112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36" y="72"/>
                </a:cxn>
                <a:cxn ang="0">
                  <a:pos x="82" y="67"/>
                </a:cxn>
                <a:cxn ang="0">
                  <a:pos x="127" y="58"/>
                </a:cxn>
                <a:cxn ang="0">
                  <a:pos x="176" y="36"/>
                </a:cxn>
                <a:cxn ang="0">
                  <a:pos x="221" y="0"/>
                </a:cxn>
              </a:cxnLst>
              <a:rect l="0" t="0" r="r" b="b"/>
              <a:pathLst>
                <a:path w="411" h="749">
                  <a:moveTo>
                    <a:pt x="221" y="0"/>
                  </a:moveTo>
                  <a:lnTo>
                    <a:pt x="239" y="4"/>
                  </a:lnTo>
                  <a:lnTo>
                    <a:pt x="248" y="4"/>
                  </a:lnTo>
                  <a:lnTo>
                    <a:pt x="253" y="9"/>
                  </a:lnTo>
                  <a:lnTo>
                    <a:pt x="257" y="18"/>
                  </a:lnTo>
                  <a:lnTo>
                    <a:pt x="257" y="36"/>
                  </a:lnTo>
                  <a:lnTo>
                    <a:pt x="257" y="658"/>
                  </a:lnTo>
                  <a:lnTo>
                    <a:pt x="257" y="676"/>
                  </a:lnTo>
                  <a:lnTo>
                    <a:pt x="262" y="690"/>
                  </a:lnTo>
                  <a:lnTo>
                    <a:pt x="280" y="703"/>
                  </a:lnTo>
                  <a:lnTo>
                    <a:pt x="316" y="708"/>
                  </a:lnTo>
                  <a:lnTo>
                    <a:pt x="370" y="708"/>
                  </a:lnTo>
                  <a:lnTo>
                    <a:pt x="411" y="708"/>
                  </a:lnTo>
                  <a:lnTo>
                    <a:pt x="411" y="749"/>
                  </a:lnTo>
                  <a:lnTo>
                    <a:pt x="384" y="749"/>
                  </a:lnTo>
                  <a:lnTo>
                    <a:pt x="339" y="749"/>
                  </a:lnTo>
                  <a:lnTo>
                    <a:pt x="289" y="744"/>
                  </a:lnTo>
                  <a:lnTo>
                    <a:pt x="239" y="744"/>
                  </a:lnTo>
                  <a:lnTo>
                    <a:pt x="208" y="744"/>
                  </a:lnTo>
                  <a:lnTo>
                    <a:pt x="176" y="744"/>
                  </a:lnTo>
                  <a:lnTo>
                    <a:pt x="127" y="744"/>
                  </a:lnTo>
                  <a:lnTo>
                    <a:pt x="77" y="749"/>
                  </a:lnTo>
                  <a:lnTo>
                    <a:pt x="32" y="749"/>
                  </a:lnTo>
                  <a:lnTo>
                    <a:pt x="9" y="749"/>
                  </a:lnTo>
                  <a:lnTo>
                    <a:pt x="9" y="708"/>
                  </a:lnTo>
                  <a:lnTo>
                    <a:pt x="50" y="708"/>
                  </a:lnTo>
                  <a:lnTo>
                    <a:pt x="109" y="708"/>
                  </a:lnTo>
                  <a:lnTo>
                    <a:pt x="140" y="703"/>
                  </a:lnTo>
                  <a:lnTo>
                    <a:pt x="158" y="690"/>
                  </a:lnTo>
                  <a:lnTo>
                    <a:pt x="163" y="676"/>
                  </a:lnTo>
                  <a:lnTo>
                    <a:pt x="163" y="658"/>
                  </a:lnTo>
                  <a:lnTo>
                    <a:pt x="163" y="85"/>
                  </a:lnTo>
                  <a:lnTo>
                    <a:pt x="100" y="103"/>
                  </a:lnTo>
                  <a:lnTo>
                    <a:pt x="41" y="112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36" y="72"/>
                  </a:lnTo>
                  <a:lnTo>
                    <a:pt x="82" y="67"/>
                  </a:lnTo>
                  <a:lnTo>
                    <a:pt x="127" y="58"/>
                  </a:lnTo>
                  <a:lnTo>
                    <a:pt x="176" y="36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2083" y="3468"/>
              <a:ext cx="1312" cy="1087"/>
            </a:xfrm>
            <a:custGeom>
              <a:avLst/>
              <a:gdLst/>
              <a:ahLst/>
              <a:cxnLst>
                <a:cxn ang="0">
                  <a:pos x="1141" y="5"/>
                </a:cxn>
                <a:cxn ang="0">
                  <a:pos x="1303" y="0"/>
                </a:cxn>
                <a:cxn ang="0">
                  <a:pos x="1312" y="14"/>
                </a:cxn>
                <a:cxn ang="0">
                  <a:pos x="1308" y="41"/>
                </a:cxn>
                <a:cxn ang="0">
                  <a:pos x="1285" y="50"/>
                </a:cxn>
                <a:cxn ang="0">
                  <a:pos x="1159" y="77"/>
                </a:cxn>
                <a:cxn ang="0">
                  <a:pos x="1046" y="158"/>
                </a:cxn>
                <a:cxn ang="0">
                  <a:pos x="907" y="307"/>
                </a:cxn>
                <a:cxn ang="0">
                  <a:pos x="749" y="474"/>
                </a:cxn>
                <a:cxn ang="0">
                  <a:pos x="825" y="663"/>
                </a:cxn>
                <a:cxn ang="0">
                  <a:pos x="925" y="898"/>
                </a:cxn>
                <a:cxn ang="0">
                  <a:pos x="983" y="1020"/>
                </a:cxn>
                <a:cxn ang="0">
                  <a:pos x="1091" y="1038"/>
                </a:cxn>
                <a:cxn ang="0">
                  <a:pos x="1114" y="1042"/>
                </a:cxn>
                <a:cxn ang="0">
                  <a:pos x="1118" y="1069"/>
                </a:cxn>
                <a:cxn ang="0">
                  <a:pos x="1100" y="1083"/>
                </a:cxn>
                <a:cxn ang="0">
                  <a:pos x="1051" y="1087"/>
                </a:cxn>
                <a:cxn ang="0">
                  <a:pos x="911" y="1083"/>
                </a:cxn>
                <a:cxn ang="0">
                  <a:pos x="758" y="1087"/>
                </a:cxn>
                <a:cxn ang="0">
                  <a:pos x="704" y="1087"/>
                </a:cxn>
                <a:cxn ang="0">
                  <a:pos x="690" y="1074"/>
                </a:cxn>
                <a:cxn ang="0">
                  <a:pos x="690" y="1047"/>
                </a:cxn>
                <a:cxn ang="0">
                  <a:pos x="713" y="1038"/>
                </a:cxn>
                <a:cxn ang="0">
                  <a:pos x="789" y="1015"/>
                </a:cxn>
                <a:cxn ang="0">
                  <a:pos x="812" y="988"/>
                </a:cxn>
                <a:cxn ang="0">
                  <a:pos x="803" y="970"/>
                </a:cxn>
                <a:cxn ang="0">
                  <a:pos x="338" y="916"/>
                </a:cxn>
                <a:cxn ang="0">
                  <a:pos x="293" y="988"/>
                </a:cxn>
                <a:cxn ang="0">
                  <a:pos x="311" y="1024"/>
                </a:cxn>
                <a:cxn ang="0">
                  <a:pos x="343" y="1033"/>
                </a:cxn>
                <a:cxn ang="0">
                  <a:pos x="361" y="1038"/>
                </a:cxn>
                <a:cxn ang="0">
                  <a:pos x="374" y="1047"/>
                </a:cxn>
                <a:cxn ang="0">
                  <a:pos x="370" y="1078"/>
                </a:cxn>
                <a:cxn ang="0">
                  <a:pos x="356" y="1087"/>
                </a:cxn>
                <a:cxn ang="0">
                  <a:pos x="172" y="1083"/>
                </a:cxn>
                <a:cxn ang="0">
                  <a:pos x="9" y="1083"/>
                </a:cxn>
                <a:cxn ang="0">
                  <a:pos x="0" y="1069"/>
                </a:cxn>
                <a:cxn ang="0">
                  <a:pos x="5" y="1047"/>
                </a:cxn>
                <a:cxn ang="0">
                  <a:pos x="27" y="1038"/>
                </a:cxn>
                <a:cxn ang="0">
                  <a:pos x="154" y="1011"/>
                </a:cxn>
                <a:cxn ang="0">
                  <a:pos x="289" y="907"/>
                </a:cxn>
                <a:cxn ang="0">
                  <a:pos x="429" y="81"/>
                </a:cxn>
                <a:cxn ang="0">
                  <a:pos x="365" y="50"/>
                </a:cxn>
                <a:cxn ang="0">
                  <a:pos x="298" y="45"/>
                </a:cxn>
                <a:cxn ang="0">
                  <a:pos x="284" y="32"/>
                </a:cxn>
                <a:cxn ang="0">
                  <a:pos x="293" y="5"/>
                </a:cxn>
                <a:cxn ang="0">
                  <a:pos x="311" y="0"/>
                </a:cxn>
                <a:cxn ang="0">
                  <a:pos x="451" y="5"/>
                </a:cxn>
                <a:cxn ang="0">
                  <a:pos x="690" y="0"/>
                </a:cxn>
                <a:cxn ang="0">
                  <a:pos x="704" y="5"/>
                </a:cxn>
                <a:cxn ang="0">
                  <a:pos x="713" y="32"/>
                </a:cxn>
                <a:cxn ang="0">
                  <a:pos x="695" y="45"/>
                </a:cxn>
                <a:cxn ang="0">
                  <a:pos x="640" y="59"/>
                </a:cxn>
                <a:cxn ang="0">
                  <a:pos x="586" y="95"/>
                </a:cxn>
                <a:cxn ang="0">
                  <a:pos x="595" y="117"/>
                </a:cxn>
                <a:cxn ang="0">
                  <a:pos x="988" y="153"/>
                </a:cxn>
                <a:cxn ang="0">
                  <a:pos x="1015" y="113"/>
                </a:cxn>
                <a:cxn ang="0">
                  <a:pos x="1010" y="72"/>
                </a:cxn>
                <a:cxn ang="0">
                  <a:pos x="979" y="54"/>
                </a:cxn>
                <a:cxn ang="0">
                  <a:pos x="956" y="50"/>
                </a:cxn>
                <a:cxn ang="0">
                  <a:pos x="938" y="41"/>
                </a:cxn>
                <a:cxn ang="0">
                  <a:pos x="938" y="9"/>
                </a:cxn>
                <a:cxn ang="0">
                  <a:pos x="961" y="0"/>
                </a:cxn>
              </a:cxnLst>
              <a:rect l="0" t="0" r="r" b="b"/>
              <a:pathLst>
                <a:path w="1312" h="1087">
                  <a:moveTo>
                    <a:pt x="965" y="0"/>
                  </a:moveTo>
                  <a:lnTo>
                    <a:pt x="1051" y="5"/>
                  </a:lnTo>
                  <a:lnTo>
                    <a:pt x="1141" y="5"/>
                  </a:lnTo>
                  <a:lnTo>
                    <a:pt x="1218" y="5"/>
                  </a:lnTo>
                  <a:lnTo>
                    <a:pt x="1294" y="0"/>
                  </a:lnTo>
                  <a:lnTo>
                    <a:pt x="1303" y="0"/>
                  </a:lnTo>
                  <a:lnTo>
                    <a:pt x="1308" y="5"/>
                  </a:lnTo>
                  <a:lnTo>
                    <a:pt x="1312" y="9"/>
                  </a:lnTo>
                  <a:lnTo>
                    <a:pt x="1312" y="14"/>
                  </a:lnTo>
                  <a:lnTo>
                    <a:pt x="1312" y="18"/>
                  </a:lnTo>
                  <a:lnTo>
                    <a:pt x="1312" y="32"/>
                  </a:lnTo>
                  <a:lnTo>
                    <a:pt x="1308" y="41"/>
                  </a:lnTo>
                  <a:lnTo>
                    <a:pt x="1303" y="45"/>
                  </a:lnTo>
                  <a:lnTo>
                    <a:pt x="1294" y="45"/>
                  </a:lnTo>
                  <a:lnTo>
                    <a:pt x="1285" y="50"/>
                  </a:lnTo>
                  <a:lnTo>
                    <a:pt x="1276" y="50"/>
                  </a:lnTo>
                  <a:lnTo>
                    <a:pt x="1213" y="59"/>
                  </a:lnTo>
                  <a:lnTo>
                    <a:pt x="1159" y="77"/>
                  </a:lnTo>
                  <a:lnTo>
                    <a:pt x="1114" y="104"/>
                  </a:lnTo>
                  <a:lnTo>
                    <a:pt x="1073" y="131"/>
                  </a:lnTo>
                  <a:lnTo>
                    <a:pt x="1046" y="158"/>
                  </a:lnTo>
                  <a:lnTo>
                    <a:pt x="1006" y="199"/>
                  </a:lnTo>
                  <a:lnTo>
                    <a:pt x="961" y="248"/>
                  </a:lnTo>
                  <a:lnTo>
                    <a:pt x="907" y="307"/>
                  </a:lnTo>
                  <a:lnTo>
                    <a:pt x="852" y="366"/>
                  </a:lnTo>
                  <a:lnTo>
                    <a:pt x="798" y="424"/>
                  </a:lnTo>
                  <a:lnTo>
                    <a:pt x="749" y="474"/>
                  </a:lnTo>
                  <a:lnTo>
                    <a:pt x="767" y="523"/>
                  </a:lnTo>
                  <a:lnTo>
                    <a:pt x="794" y="587"/>
                  </a:lnTo>
                  <a:lnTo>
                    <a:pt x="825" y="663"/>
                  </a:lnTo>
                  <a:lnTo>
                    <a:pt x="857" y="740"/>
                  </a:lnTo>
                  <a:lnTo>
                    <a:pt x="893" y="821"/>
                  </a:lnTo>
                  <a:lnTo>
                    <a:pt x="925" y="898"/>
                  </a:lnTo>
                  <a:lnTo>
                    <a:pt x="956" y="966"/>
                  </a:lnTo>
                  <a:lnTo>
                    <a:pt x="970" y="997"/>
                  </a:lnTo>
                  <a:lnTo>
                    <a:pt x="983" y="1020"/>
                  </a:lnTo>
                  <a:lnTo>
                    <a:pt x="1006" y="1029"/>
                  </a:lnTo>
                  <a:lnTo>
                    <a:pt x="1037" y="1033"/>
                  </a:lnTo>
                  <a:lnTo>
                    <a:pt x="1091" y="1038"/>
                  </a:lnTo>
                  <a:lnTo>
                    <a:pt x="1096" y="1038"/>
                  </a:lnTo>
                  <a:lnTo>
                    <a:pt x="1105" y="1038"/>
                  </a:lnTo>
                  <a:lnTo>
                    <a:pt x="1114" y="1042"/>
                  </a:lnTo>
                  <a:lnTo>
                    <a:pt x="1118" y="1047"/>
                  </a:lnTo>
                  <a:lnTo>
                    <a:pt x="1118" y="1056"/>
                  </a:lnTo>
                  <a:lnTo>
                    <a:pt x="1118" y="1069"/>
                  </a:lnTo>
                  <a:lnTo>
                    <a:pt x="1114" y="1078"/>
                  </a:lnTo>
                  <a:lnTo>
                    <a:pt x="1109" y="1083"/>
                  </a:lnTo>
                  <a:lnTo>
                    <a:pt x="1100" y="1083"/>
                  </a:lnTo>
                  <a:lnTo>
                    <a:pt x="1096" y="1087"/>
                  </a:lnTo>
                  <a:lnTo>
                    <a:pt x="1091" y="1087"/>
                  </a:lnTo>
                  <a:lnTo>
                    <a:pt x="1051" y="1087"/>
                  </a:lnTo>
                  <a:lnTo>
                    <a:pt x="1001" y="1083"/>
                  </a:lnTo>
                  <a:lnTo>
                    <a:pt x="952" y="1083"/>
                  </a:lnTo>
                  <a:lnTo>
                    <a:pt x="911" y="1083"/>
                  </a:lnTo>
                  <a:lnTo>
                    <a:pt x="870" y="1083"/>
                  </a:lnTo>
                  <a:lnTo>
                    <a:pt x="812" y="1083"/>
                  </a:lnTo>
                  <a:lnTo>
                    <a:pt x="758" y="1087"/>
                  </a:lnTo>
                  <a:lnTo>
                    <a:pt x="713" y="1087"/>
                  </a:lnTo>
                  <a:lnTo>
                    <a:pt x="708" y="1087"/>
                  </a:lnTo>
                  <a:lnTo>
                    <a:pt x="704" y="1087"/>
                  </a:lnTo>
                  <a:lnTo>
                    <a:pt x="699" y="1083"/>
                  </a:lnTo>
                  <a:lnTo>
                    <a:pt x="690" y="1078"/>
                  </a:lnTo>
                  <a:lnTo>
                    <a:pt x="690" y="1074"/>
                  </a:lnTo>
                  <a:lnTo>
                    <a:pt x="686" y="1065"/>
                  </a:lnTo>
                  <a:lnTo>
                    <a:pt x="690" y="1056"/>
                  </a:lnTo>
                  <a:lnTo>
                    <a:pt x="690" y="1047"/>
                  </a:lnTo>
                  <a:lnTo>
                    <a:pt x="699" y="1042"/>
                  </a:lnTo>
                  <a:lnTo>
                    <a:pt x="704" y="1038"/>
                  </a:lnTo>
                  <a:lnTo>
                    <a:pt x="713" y="1038"/>
                  </a:lnTo>
                  <a:lnTo>
                    <a:pt x="722" y="1038"/>
                  </a:lnTo>
                  <a:lnTo>
                    <a:pt x="762" y="1029"/>
                  </a:lnTo>
                  <a:lnTo>
                    <a:pt x="789" y="1015"/>
                  </a:lnTo>
                  <a:lnTo>
                    <a:pt x="807" y="1002"/>
                  </a:lnTo>
                  <a:lnTo>
                    <a:pt x="812" y="993"/>
                  </a:lnTo>
                  <a:lnTo>
                    <a:pt x="812" y="988"/>
                  </a:lnTo>
                  <a:lnTo>
                    <a:pt x="812" y="984"/>
                  </a:lnTo>
                  <a:lnTo>
                    <a:pt x="807" y="979"/>
                  </a:lnTo>
                  <a:lnTo>
                    <a:pt x="803" y="970"/>
                  </a:lnTo>
                  <a:lnTo>
                    <a:pt x="640" y="587"/>
                  </a:lnTo>
                  <a:lnTo>
                    <a:pt x="501" y="744"/>
                  </a:lnTo>
                  <a:lnTo>
                    <a:pt x="338" y="916"/>
                  </a:lnTo>
                  <a:lnTo>
                    <a:pt x="320" y="938"/>
                  </a:lnTo>
                  <a:lnTo>
                    <a:pt x="302" y="961"/>
                  </a:lnTo>
                  <a:lnTo>
                    <a:pt x="293" y="988"/>
                  </a:lnTo>
                  <a:lnTo>
                    <a:pt x="298" y="1002"/>
                  </a:lnTo>
                  <a:lnTo>
                    <a:pt x="302" y="1015"/>
                  </a:lnTo>
                  <a:lnTo>
                    <a:pt x="311" y="1024"/>
                  </a:lnTo>
                  <a:lnTo>
                    <a:pt x="320" y="1029"/>
                  </a:lnTo>
                  <a:lnTo>
                    <a:pt x="334" y="1033"/>
                  </a:lnTo>
                  <a:lnTo>
                    <a:pt x="343" y="1033"/>
                  </a:lnTo>
                  <a:lnTo>
                    <a:pt x="352" y="1038"/>
                  </a:lnTo>
                  <a:lnTo>
                    <a:pt x="356" y="1038"/>
                  </a:lnTo>
                  <a:lnTo>
                    <a:pt x="361" y="1038"/>
                  </a:lnTo>
                  <a:lnTo>
                    <a:pt x="365" y="1038"/>
                  </a:lnTo>
                  <a:lnTo>
                    <a:pt x="370" y="1042"/>
                  </a:lnTo>
                  <a:lnTo>
                    <a:pt x="374" y="1047"/>
                  </a:lnTo>
                  <a:lnTo>
                    <a:pt x="379" y="1056"/>
                  </a:lnTo>
                  <a:lnTo>
                    <a:pt x="374" y="1069"/>
                  </a:lnTo>
                  <a:lnTo>
                    <a:pt x="370" y="1078"/>
                  </a:lnTo>
                  <a:lnTo>
                    <a:pt x="365" y="1083"/>
                  </a:lnTo>
                  <a:lnTo>
                    <a:pt x="361" y="1083"/>
                  </a:lnTo>
                  <a:lnTo>
                    <a:pt x="356" y="1087"/>
                  </a:lnTo>
                  <a:lnTo>
                    <a:pt x="352" y="1087"/>
                  </a:lnTo>
                  <a:lnTo>
                    <a:pt x="262" y="1083"/>
                  </a:lnTo>
                  <a:lnTo>
                    <a:pt x="172" y="1083"/>
                  </a:lnTo>
                  <a:lnTo>
                    <a:pt x="95" y="1083"/>
                  </a:lnTo>
                  <a:lnTo>
                    <a:pt x="18" y="1087"/>
                  </a:lnTo>
                  <a:lnTo>
                    <a:pt x="9" y="1083"/>
                  </a:lnTo>
                  <a:lnTo>
                    <a:pt x="5" y="1083"/>
                  </a:lnTo>
                  <a:lnTo>
                    <a:pt x="0" y="1074"/>
                  </a:lnTo>
                  <a:lnTo>
                    <a:pt x="0" y="1069"/>
                  </a:lnTo>
                  <a:lnTo>
                    <a:pt x="0" y="1069"/>
                  </a:lnTo>
                  <a:lnTo>
                    <a:pt x="0" y="1056"/>
                  </a:lnTo>
                  <a:lnTo>
                    <a:pt x="5" y="1047"/>
                  </a:lnTo>
                  <a:lnTo>
                    <a:pt x="9" y="1042"/>
                  </a:lnTo>
                  <a:lnTo>
                    <a:pt x="18" y="1038"/>
                  </a:lnTo>
                  <a:lnTo>
                    <a:pt x="27" y="1038"/>
                  </a:lnTo>
                  <a:lnTo>
                    <a:pt x="36" y="1038"/>
                  </a:lnTo>
                  <a:lnTo>
                    <a:pt x="95" y="1029"/>
                  </a:lnTo>
                  <a:lnTo>
                    <a:pt x="154" y="1011"/>
                  </a:lnTo>
                  <a:lnTo>
                    <a:pt x="212" y="975"/>
                  </a:lnTo>
                  <a:lnTo>
                    <a:pt x="271" y="925"/>
                  </a:lnTo>
                  <a:lnTo>
                    <a:pt x="289" y="907"/>
                  </a:lnTo>
                  <a:lnTo>
                    <a:pt x="627" y="541"/>
                  </a:lnTo>
                  <a:lnTo>
                    <a:pt x="438" y="99"/>
                  </a:lnTo>
                  <a:lnTo>
                    <a:pt x="429" y="81"/>
                  </a:lnTo>
                  <a:lnTo>
                    <a:pt x="420" y="68"/>
                  </a:lnTo>
                  <a:lnTo>
                    <a:pt x="397" y="59"/>
                  </a:lnTo>
                  <a:lnTo>
                    <a:pt x="365" y="50"/>
                  </a:lnTo>
                  <a:lnTo>
                    <a:pt x="320" y="50"/>
                  </a:lnTo>
                  <a:lnTo>
                    <a:pt x="307" y="50"/>
                  </a:lnTo>
                  <a:lnTo>
                    <a:pt x="298" y="45"/>
                  </a:lnTo>
                  <a:lnTo>
                    <a:pt x="289" y="45"/>
                  </a:lnTo>
                  <a:lnTo>
                    <a:pt x="284" y="41"/>
                  </a:lnTo>
                  <a:lnTo>
                    <a:pt x="284" y="32"/>
                  </a:lnTo>
                  <a:lnTo>
                    <a:pt x="284" y="18"/>
                  </a:lnTo>
                  <a:lnTo>
                    <a:pt x="289" y="9"/>
                  </a:lnTo>
                  <a:lnTo>
                    <a:pt x="293" y="5"/>
                  </a:lnTo>
                  <a:lnTo>
                    <a:pt x="298" y="0"/>
                  </a:lnTo>
                  <a:lnTo>
                    <a:pt x="307" y="0"/>
                  </a:lnTo>
                  <a:lnTo>
                    <a:pt x="311" y="0"/>
                  </a:lnTo>
                  <a:lnTo>
                    <a:pt x="347" y="0"/>
                  </a:lnTo>
                  <a:lnTo>
                    <a:pt x="402" y="5"/>
                  </a:lnTo>
                  <a:lnTo>
                    <a:pt x="451" y="5"/>
                  </a:lnTo>
                  <a:lnTo>
                    <a:pt x="492" y="5"/>
                  </a:lnTo>
                  <a:lnTo>
                    <a:pt x="591" y="5"/>
                  </a:lnTo>
                  <a:lnTo>
                    <a:pt x="690" y="0"/>
                  </a:lnTo>
                  <a:lnTo>
                    <a:pt x="695" y="0"/>
                  </a:lnTo>
                  <a:lnTo>
                    <a:pt x="699" y="0"/>
                  </a:lnTo>
                  <a:lnTo>
                    <a:pt x="704" y="5"/>
                  </a:lnTo>
                  <a:lnTo>
                    <a:pt x="708" y="9"/>
                  </a:lnTo>
                  <a:lnTo>
                    <a:pt x="713" y="18"/>
                  </a:lnTo>
                  <a:lnTo>
                    <a:pt x="713" y="32"/>
                  </a:lnTo>
                  <a:lnTo>
                    <a:pt x="708" y="36"/>
                  </a:lnTo>
                  <a:lnTo>
                    <a:pt x="704" y="45"/>
                  </a:lnTo>
                  <a:lnTo>
                    <a:pt x="695" y="45"/>
                  </a:lnTo>
                  <a:lnTo>
                    <a:pt x="690" y="50"/>
                  </a:lnTo>
                  <a:lnTo>
                    <a:pt x="681" y="50"/>
                  </a:lnTo>
                  <a:lnTo>
                    <a:pt x="640" y="59"/>
                  </a:lnTo>
                  <a:lnTo>
                    <a:pt x="609" y="72"/>
                  </a:lnTo>
                  <a:lnTo>
                    <a:pt x="591" y="86"/>
                  </a:lnTo>
                  <a:lnTo>
                    <a:pt x="586" y="95"/>
                  </a:lnTo>
                  <a:lnTo>
                    <a:pt x="586" y="99"/>
                  </a:lnTo>
                  <a:lnTo>
                    <a:pt x="591" y="104"/>
                  </a:lnTo>
                  <a:lnTo>
                    <a:pt x="595" y="117"/>
                  </a:lnTo>
                  <a:lnTo>
                    <a:pt x="731" y="433"/>
                  </a:lnTo>
                  <a:lnTo>
                    <a:pt x="731" y="433"/>
                  </a:lnTo>
                  <a:lnTo>
                    <a:pt x="988" y="153"/>
                  </a:lnTo>
                  <a:lnTo>
                    <a:pt x="997" y="144"/>
                  </a:lnTo>
                  <a:lnTo>
                    <a:pt x="1006" y="131"/>
                  </a:lnTo>
                  <a:lnTo>
                    <a:pt x="1015" y="113"/>
                  </a:lnTo>
                  <a:lnTo>
                    <a:pt x="1019" y="99"/>
                  </a:lnTo>
                  <a:lnTo>
                    <a:pt x="1015" y="81"/>
                  </a:lnTo>
                  <a:lnTo>
                    <a:pt x="1010" y="72"/>
                  </a:lnTo>
                  <a:lnTo>
                    <a:pt x="1001" y="63"/>
                  </a:lnTo>
                  <a:lnTo>
                    <a:pt x="992" y="59"/>
                  </a:lnTo>
                  <a:lnTo>
                    <a:pt x="979" y="54"/>
                  </a:lnTo>
                  <a:lnTo>
                    <a:pt x="970" y="50"/>
                  </a:lnTo>
                  <a:lnTo>
                    <a:pt x="961" y="50"/>
                  </a:lnTo>
                  <a:lnTo>
                    <a:pt x="956" y="50"/>
                  </a:lnTo>
                  <a:lnTo>
                    <a:pt x="947" y="45"/>
                  </a:lnTo>
                  <a:lnTo>
                    <a:pt x="938" y="45"/>
                  </a:lnTo>
                  <a:lnTo>
                    <a:pt x="938" y="41"/>
                  </a:lnTo>
                  <a:lnTo>
                    <a:pt x="934" y="32"/>
                  </a:lnTo>
                  <a:lnTo>
                    <a:pt x="938" y="18"/>
                  </a:lnTo>
                  <a:lnTo>
                    <a:pt x="938" y="9"/>
                  </a:lnTo>
                  <a:lnTo>
                    <a:pt x="947" y="5"/>
                  </a:lnTo>
                  <a:lnTo>
                    <a:pt x="952" y="0"/>
                  </a:lnTo>
                  <a:lnTo>
                    <a:pt x="961" y="0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13481" y="4411"/>
              <a:ext cx="667" cy="749"/>
            </a:xfrm>
            <a:custGeom>
              <a:avLst/>
              <a:gdLst/>
              <a:ahLst/>
              <a:cxnLst>
                <a:cxn ang="0">
                  <a:pos x="63" y="492"/>
                </a:cxn>
                <a:cxn ang="0">
                  <a:pos x="41" y="595"/>
                </a:cxn>
                <a:cxn ang="0">
                  <a:pos x="36" y="677"/>
                </a:cxn>
                <a:cxn ang="0">
                  <a:pos x="68" y="713"/>
                </a:cxn>
                <a:cxn ang="0">
                  <a:pos x="122" y="708"/>
                </a:cxn>
                <a:cxn ang="0">
                  <a:pos x="176" y="641"/>
                </a:cxn>
                <a:cxn ang="0">
                  <a:pos x="185" y="586"/>
                </a:cxn>
                <a:cxn ang="0">
                  <a:pos x="176" y="564"/>
                </a:cxn>
                <a:cxn ang="0">
                  <a:pos x="72" y="451"/>
                </a:cxn>
                <a:cxn ang="0">
                  <a:pos x="194" y="0"/>
                </a:cxn>
                <a:cxn ang="0">
                  <a:pos x="207" y="4"/>
                </a:cxn>
                <a:cxn ang="0">
                  <a:pos x="212" y="13"/>
                </a:cxn>
                <a:cxn ang="0">
                  <a:pos x="207" y="27"/>
                </a:cxn>
                <a:cxn ang="0">
                  <a:pos x="198" y="32"/>
                </a:cxn>
                <a:cxn ang="0">
                  <a:pos x="149" y="54"/>
                </a:cxn>
                <a:cxn ang="0">
                  <a:pos x="86" y="149"/>
                </a:cxn>
                <a:cxn ang="0">
                  <a:pos x="59" y="262"/>
                </a:cxn>
                <a:cxn ang="0">
                  <a:pos x="68" y="311"/>
                </a:cxn>
                <a:cxn ang="0">
                  <a:pos x="149" y="244"/>
                </a:cxn>
                <a:cxn ang="0">
                  <a:pos x="311" y="99"/>
                </a:cxn>
                <a:cxn ang="0">
                  <a:pos x="496" y="50"/>
                </a:cxn>
                <a:cxn ang="0">
                  <a:pos x="600" y="81"/>
                </a:cxn>
                <a:cxn ang="0">
                  <a:pos x="658" y="167"/>
                </a:cxn>
                <a:cxn ang="0">
                  <a:pos x="654" y="302"/>
                </a:cxn>
                <a:cxn ang="0">
                  <a:pos x="577" y="429"/>
                </a:cxn>
                <a:cxn ang="0">
                  <a:pos x="455" y="505"/>
                </a:cxn>
                <a:cxn ang="0">
                  <a:pos x="338" y="510"/>
                </a:cxn>
                <a:cxn ang="0">
                  <a:pos x="280" y="460"/>
                </a:cxn>
                <a:cxn ang="0">
                  <a:pos x="271" y="410"/>
                </a:cxn>
                <a:cxn ang="0">
                  <a:pos x="275" y="392"/>
                </a:cxn>
                <a:cxn ang="0">
                  <a:pos x="289" y="374"/>
                </a:cxn>
                <a:cxn ang="0">
                  <a:pos x="311" y="365"/>
                </a:cxn>
                <a:cxn ang="0">
                  <a:pos x="329" y="374"/>
                </a:cxn>
                <a:cxn ang="0">
                  <a:pos x="334" y="392"/>
                </a:cxn>
                <a:cxn ang="0">
                  <a:pos x="329" y="410"/>
                </a:cxn>
                <a:cxn ang="0">
                  <a:pos x="311" y="424"/>
                </a:cxn>
                <a:cxn ang="0">
                  <a:pos x="352" y="478"/>
                </a:cxn>
                <a:cxn ang="0">
                  <a:pos x="419" y="483"/>
                </a:cxn>
                <a:cxn ang="0">
                  <a:pos x="492" y="442"/>
                </a:cxn>
                <a:cxn ang="0">
                  <a:pos x="550" y="347"/>
                </a:cxn>
                <a:cxn ang="0">
                  <a:pos x="582" y="235"/>
                </a:cxn>
                <a:cxn ang="0">
                  <a:pos x="577" y="144"/>
                </a:cxn>
                <a:cxn ang="0">
                  <a:pos x="532" y="90"/>
                </a:cxn>
                <a:cxn ang="0">
                  <a:pos x="410" y="90"/>
                </a:cxn>
                <a:cxn ang="0">
                  <a:pos x="248" y="189"/>
                </a:cxn>
                <a:cxn ang="0">
                  <a:pos x="113" y="365"/>
                </a:cxn>
                <a:cxn ang="0">
                  <a:pos x="135" y="392"/>
                </a:cxn>
                <a:cxn ang="0">
                  <a:pos x="185" y="451"/>
                </a:cxn>
                <a:cxn ang="0">
                  <a:pos x="234" y="510"/>
                </a:cxn>
                <a:cxn ang="0">
                  <a:pos x="248" y="564"/>
                </a:cxn>
                <a:cxn ang="0">
                  <a:pos x="198" y="690"/>
                </a:cxn>
                <a:cxn ang="0">
                  <a:pos x="86" y="749"/>
                </a:cxn>
                <a:cxn ang="0">
                  <a:pos x="27" y="722"/>
                </a:cxn>
                <a:cxn ang="0">
                  <a:pos x="5" y="672"/>
                </a:cxn>
                <a:cxn ang="0">
                  <a:pos x="0" y="632"/>
                </a:cxn>
                <a:cxn ang="0">
                  <a:pos x="18" y="519"/>
                </a:cxn>
                <a:cxn ang="0">
                  <a:pos x="45" y="419"/>
                </a:cxn>
                <a:cxn ang="0">
                  <a:pos x="14" y="379"/>
                </a:cxn>
                <a:cxn ang="0">
                  <a:pos x="0" y="298"/>
                </a:cxn>
                <a:cxn ang="0">
                  <a:pos x="32" y="153"/>
                </a:cxn>
                <a:cxn ang="0">
                  <a:pos x="104" y="45"/>
                </a:cxn>
                <a:cxn ang="0">
                  <a:pos x="194" y="0"/>
                </a:cxn>
              </a:cxnLst>
              <a:rect l="0" t="0" r="r" b="b"/>
              <a:pathLst>
                <a:path w="667" h="749">
                  <a:moveTo>
                    <a:pt x="72" y="451"/>
                  </a:moveTo>
                  <a:lnTo>
                    <a:pt x="63" y="492"/>
                  </a:lnTo>
                  <a:lnTo>
                    <a:pt x="50" y="541"/>
                  </a:lnTo>
                  <a:lnTo>
                    <a:pt x="41" y="595"/>
                  </a:lnTo>
                  <a:lnTo>
                    <a:pt x="36" y="641"/>
                  </a:lnTo>
                  <a:lnTo>
                    <a:pt x="36" y="677"/>
                  </a:lnTo>
                  <a:lnTo>
                    <a:pt x="50" y="699"/>
                  </a:lnTo>
                  <a:lnTo>
                    <a:pt x="68" y="713"/>
                  </a:lnTo>
                  <a:lnTo>
                    <a:pt x="86" y="717"/>
                  </a:lnTo>
                  <a:lnTo>
                    <a:pt x="122" y="708"/>
                  </a:lnTo>
                  <a:lnTo>
                    <a:pt x="153" y="681"/>
                  </a:lnTo>
                  <a:lnTo>
                    <a:pt x="176" y="641"/>
                  </a:lnTo>
                  <a:lnTo>
                    <a:pt x="185" y="600"/>
                  </a:lnTo>
                  <a:lnTo>
                    <a:pt x="185" y="586"/>
                  </a:lnTo>
                  <a:lnTo>
                    <a:pt x="180" y="573"/>
                  </a:lnTo>
                  <a:lnTo>
                    <a:pt x="176" y="564"/>
                  </a:lnTo>
                  <a:lnTo>
                    <a:pt x="171" y="559"/>
                  </a:lnTo>
                  <a:lnTo>
                    <a:pt x="72" y="451"/>
                  </a:lnTo>
                  <a:lnTo>
                    <a:pt x="72" y="451"/>
                  </a:lnTo>
                  <a:close/>
                  <a:moveTo>
                    <a:pt x="194" y="0"/>
                  </a:moveTo>
                  <a:lnTo>
                    <a:pt x="198" y="0"/>
                  </a:lnTo>
                  <a:lnTo>
                    <a:pt x="207" y="4"/>
                  </a:lnTo>
                  <a:lnTo>
                    <a:pt x="212" y="9"/>
                  </a:lnTo>
                  <a:lnTo>
                    <a:pt x="212" y="13"/>
                  </a:lnTo>
                  <a:lnTo>
                    <a:pt x="212" y="23"/>
                  </a:lnTo>
                  <a:lnTo>
                    <a:pt x="207" y="27"/>
                  </a:lnTo>
                  <a:lnTo>
                    <a:pt x="203" y="32"/>
                  </a:lnTo>
                  <a:lnTo>
                    <a:pt x="198" y="32"/>
                  </a:lnTo>
                  <a:lnTo>
                    <a:pt x="194" y="32"/>
                  </a:lnTo>
                  <a:lnTo>
                    <a:pt x="149" y="54"/>
                  </a:lnTo>
                  <a:lnTo>
                    <a:pt x="113" y="95"/>
                  </a:lnTo>
                  <a:lnTo>
                    <a:pt x="86" y="149"/>
                  </a:lnTo>
                  <a:lnTo>
                    <a:pt x="68" y="207"/>
                  </a:lnTo>
                  <a:lnTo>
                    <a:pt x="59" y="262"/>
                  </a:lnTo>
                  <a:lnTo>
                    <a:pt x="63" y="284"/>
                  </a:lnTo>
                  <a:lnTo>
                    <a:pt x="68" y="311"/>
                  </a:lnTo>
                  <a:lnTo>
                    <a:pt x="86" y="338"/>
                  </a:lnTo>
                  <a:lnTo>
                    <a:pt x="149" y="244"/>
                  </a:lnTo>
                  <a:lnTo>
                    <a:pt x="225" y="162"/>
                  </a:lnTo>
                  <a:lnTo>
                    <a:pt x="311" y="99"/>
                  </a:lnTo>
                  <a:lnTo>
                    <a:pt x="401" y="63"/>
                  </a:lnTo>
                  <a:lnTo>
                    <a:pt x="496" y="50"/>
                  </a:lnTo>
                  <a:lnTo>
                    <a:pt x="550" y="54"/>
                  </a:lnTo>
                  <a:lnTo>
                    <a:pt x="600" y="81"/>
                  </a:lnTo>
                  <a:lnTo>
                    <a:pt x="636" y="117"/>
                  </a:lnTo>
                  <a:lnTo>
                    <a:pt x="658" y="167"/>
                  </a:lnTo>
                  <a:lnTo>
                    <a:pt x="667" y="226"/>
                  </a:lnTo>
                  <a:lnTo>
                    <a:pt x="654" y="302"/>
                  </a:lnTo>
                  <a:lnTo>
                    <a:pt x="622" y="370"/>
                  </a:lnTo>
                  <a:lnTo>
                    <a:pt x="577" y="429"/>
                  </a:lnTo>
                  <a:lnTo>
                    <a:pt x="519" y="478"/>
                  </a:lnTo>
                  <a:lnTo>
                    <a:pt x="455" y="505"/>
                  </a:lnTo>
                  <a:lnTo>
                    <a:pt x="388" y="519"/>
                  </a:lnTo>
                  <a:lnTo>
                    <a:pt x="338" y="510"/>
                  </a:lnTo>
                  <a:lnTo>
                    <a:pt x="302" y="492"/>
                  </a:lnTo>
                  <a:lnTo>
                    <a:pt x="280" y="460"/>
                  </a:lnTo>
                  <a:lnTo>
                    <a:pt x="271" y="419"/>
                  </a:lnTo>
                  <a:lnTo>
                    <a:pt x="271" y="410"/>
                  </a:lnTo>
                  <a:lnTo>
                    <a:pt x="275" y="401"/>
                  </a:lnTo>
                  <a:lnTo>
                    <a:pt x="275" y="392"/>
                  </a:lnTo>
                  <a:lnTo>
                    <a:pt x="280" y="383"/>
                  </a:lnTo>
                  <a:lnTo>
                    <a:pt x="289" y="374"/>
                  </a:lnTo>
                  <a:lnTo>
                    <a:pt x="298" y="370"/>
                  </a:lnTo>
                  <a:lnTo>
                    <a:pt x="311" y="365"/>
                  </a:lnTo>
                  <a:lnTo>
                    <a:pt x="320" y="370"/>
                  </a:lnTo>
                  <a:lnTo>
                    <a:pt x="329" y="374"/>
                  </a:lnTo>
                  <a:lnTo>
                    <a:pt x="334" y="383"/>
                  </a:lnTo>
                  <a:lnTo>
                    <a:pt x="334" y="392"/>
                  </a:lnTo>
                  <a:lnTo>
                    <a:pt x="334" y="401"/>
                  </a:lnTo>
                  <a:lnTo>
                    <a:pt x="329" y="410"/>
                  </a:lnTo>
                  <a:lnTo>
                    <a:pt x="320" y="419"/>
                  </a:lnTo>
                  <a:lnTo>
                    <a:pt x="311" y="424"/>
                  </a:lnTo>
                  <a:lnTo>
                    <a:pt x="325" y="460"/>
                  </a:lnTo>
                  <a:lnTo>
                    <a:pt x="352" y="478"/>
                  </a:lnTo>
                  <a:lnTo>
                    <a:pt x="388" y="487"/>
                  </a:lnTo>
                  <a:lnTo>
                    <a:pt x="419" y="483"/>
                  </a:lnTo>
                  <a:lnTo>
                    <a:pt x="451" y="469"/>
                  </a:lnTo>
                  <a:lnTo>
                    <a:pt x="492" y="442"/>
                  </a:lnTo>
                  <a:lnTo>
                    <a:pt x="528" y="397"/>
                  </a:lnTo>
                  <a:lnTo>
                    <a:pt x="550" y="347"/>
                  </a:lnTo>
                  <a:lnTo>
                    <a:pt x="568" y="289"/>
                  </a:lnTo>
                  <a:lnTo>
                    <a:pt x="582" y="235"/>
                  </a:lnTo>
                  <a:lnTo>
                    <a:pt x="586" y="189"/>
                  </a:lnTo>
                  <a:lnTo>
                    <a:pt x="577" y="144"/>
                  </a:lnTo>
                  <a:lnTo>
                    <a:pt x="564" y="113"/>
                  </a:lnTo>
                  <a:lnTo>
                    <a:pt x="532" y="90"/>
                  </a:lnTo>
                  <a:lnTo>
                    <a:pt x="492" y="81"/>
                  </a:lnTo>
                  <a:lnTo>
                    <a:pt x="410" y="90"/>
                  </a:lnTo>
                  <a:lnTo>
                    <a:pt x="325" y="131"/>
                  </a:lnTo>
                  <a:lnTo>
                    <a:pt x="248" y="189"/>
                  </a:lnTo>
                  <a:lnTo>
                    <a:pt x="176" y="266"/>
                  </a:lnTo>
                  <a:lnTo>
                    <a:pt x="113" y="365"/>
                  </a:lnTo>
                  <a:lnTo>
                    <a:pt x="113" y="365"/>
                  </a:lnTo>
                  <a:lnTo>
                    <a:pt x="135" y="392"/>
                  </a:lnTo>
                  <a:lnTo>
                    <a:pt x="162" y="424"/>
                  </a:lnTo>
                  <a:lnTo>
                    <a:pt x="185" y="451"/>
                  </a:lnTo>
                  <a:lnTo>
                    <a:pt x="216" y="487"/>
                  </a:lnTo>
                  <a:lnTo>
                    <a:pt x="234" y="510"/>
                  </a:lnTo>
                  <a:lnTo>
                    <a:pt x="244" y="537"/>
                  </a:lnTo>
                  <a:lnTo>
                    <a:pt x="248" y="564"/>
                  </a:lnTo>
                  <a:lnTo>
                    <a:pt x="234" y="632"/>
                  </a:lnTo>
                  <a:lnTo>
                    <a:pt x="198" y="690"/>
                  </a:lnTo>
                  <a:lnTo>
                    <a:pt x="144" y="731"/>
                  </a:lnTo>
                  <a:lnTo>
                    <a:pt x="86" y="749"/>
                  </a:lnTo>
                  <a:lnTo>
                    <a:pt x="50" y="740"/>
                  </a:lnTo>
                  <a:lnTo>
                    <a:pt x="27" y="722"/>
                  </a:lnTo>
                  <a:lnTo>
                    <a:pt x="9" y="699"/>
                  </a:lnTo>
                  <a:lnTo>
                    <a:pt x="5" y="672"/>
                  </a:lnTo>
                  <a:lnTo>
                    <a:pt x="0" y="650"/>
                  </a:lnTo>
                  <a:lnTo>
                    <a:pt x="0" y="632"/>
                  </a:lnTo>
                  <a:lnTo>
                    <a:pt x="5" y="577"/>
                  </a:lnTo>
                  <a:lnTo>
                    <a:pt x="18" y="519"/>
                  </a:lnTo>
                  <a:lnTo>
                    <a:pt x="32" y="465"/>
                  </a:lnTo>
                  <a:lnTo>
                    <a:pt x="45" y="419"/>
                  </a:lnTo>
                  <a:lnTo>
                    <a:pt x="32" y="401"/>
                  </a:lnTo>
                  <a:lnTo>
                    <a:pt x="14" y="379"/>
                  </a:lnTo>
                  <a:lnTo>
                    <a:pt x="5" y="343"/>
                  </a:lnTo>
                  <a:lnTo>
                    <a:pt x="0" y="298"/>
                  </a:lnTo>
                  <a:lnTo>
                    <a:pt x="9" y="226"/>
                  </a:lnTo>
                  <a:lnTo>
                    <a:pt x="32" y="153"/>
                  </a:lnTo>
                  <a:lnTo>
                    <a:pt x="63" y="95"/>
                  </a:lnTo>
                  <a:lnTo>
                    <a:pt x="104" y="45"/>
                  </a:lnTo>
                  <a:lnTo>
                    <a:pt x="149" y="13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288" y="4023"/>
              <a:ext cx="230" cy="785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226" y="0"/>
                </a:cxn>
                <a:cxn ang="0">
                  <a:pos x="230" y="4"/>
                </a:cxn>
                <a:cxn ang="0">
                  <a:pos x="230" y="9"/>
                </a:cxn>
                <a:cxn ang="0">
                  <a:pos x="230" y="14"/>
                </a:cxn>
                <a:cxn ang="0">
                  <a:pos x="230" y="18"/>
                </a:cxn>
                <a:cxn ang="0">
                  <a:pos x="230" y="23"/>
                </a:cxn>
                <a:cxn ang="0">
                  <a:pos x="230" y="23"/>
                </a:cxn>
                <a:cxn ang="0">
                  <a:pos x="190" y="54"/>
                </a:cxn>
                <a:cxn ang="0">
                  <a:pos x="149" y="99"/>
                </a:cxn>
                <a:cxn ang="0">
                  <a:pos x="117" y="153"/>
                </a:cxn>
                <a:cxn ang="0">
                  <a:pos x="86" y="226"/>
                </a:cxn>
                <a:cxn ang="0">
                  <a:pos x="68" y="302"/>
                </a:cxn>
                <a:cxn ang="0">
                  <a:pos x="59" y="392"/>
                </a:cxn>
                <a:cxn ang="0">
                  <a:pos x="63" y="447"/>
                </a:cxn>
                <a:cxn ang="0">
                  <a:pos x="72" y="510"/>
                </a:cxn>
                <a:cxn ang="0">
                  <a:pos x="90" y="573"/>
                </a:cxn>
                <a:cxn ang="0">
                  <a:pos x="122" y="641"/>
                </a:cxn>
                <a:cxn ang="0">
                  <a:pos x="167" y="704"/>
                </a:cxn>
                <a:cxn ang="0">
                  <a:pos x="226" y="762"/>
                </a:cxn>
                <a:cxn ang="0">
                  <a:pos x="230" y="767"/>
                </a:cxn>
                <a:cxn ang="0">
                  <a:pos x="230" y="776"/>
                </a:cxn>
                <a:cxn ang="0">
                  <a:pos x="230" y="776"/>
                </a:cxn>
                <a:cxn ang="0">
                  <a:pos x="230" y="780"/>
                </a:cxn>
                <a:cxn ang="0">
                  <a:pos x="226" y="780"/>
                </a:cxn>
                <a:cxn ang="0">
                  <a:pos x="217" y="785"/>
                </a:cxn>
                <a:cxn ang="0">
                  <a:pos x="203" y="776"/>
                </a:cxn>
                <a:cxn ang="0">
                  <a:pos x="176" y="758"/>
                </a:cxn>
                <a:cxn ang="0">
                  <a:pos x="144" y="731"/>
                </a:cxn>
                <a:cxn ang="0">
                  <a:pos x="104" y="690"/>
                </a:cxn>
                <a:cxn ang="0">
                  <a:pos x="68" y="632"/>
                </a:cxn>
                <a:cxn ang="0">
                  <a:pos x="32" y="568"/>
                </a:cxn>
                <a:cxn ang="0">
                  <a:pos x="9" y="487"/>
                </a:cxn>
                <a:cxn ang="0">
                  <a:pos x="0" y="392"/>
                </a:cxn>
                <a:cxn ang="0">
                  <a:pos x="9" y="298"/>
                </a:cxn>
                <a:cxn ang="0">
                  <a:pos x="32" y="221"/>
                </a:cxn>
                <a:cxn ang="0">
                  <a:pos x="68" y="153"/>
                </a:cxn>
                <a:cxn ang="0">
                  <a:pos x="104" y="95"/>
                </a:cxn>
                <a:cxn ang="0">
                  <a:pos x="144" y="54"/>
                </a:cxn>
                <a:cxn ang="0">
                  <a:pos x="176" y="23"/>
                </a:cxn>
                <a:cxn ang="0">
                  <a:pos x="203" y="4"/>
                </a:cxn>
                <a:cxn ang="0">
                  <a:pos x="217" y="0"/>
                </a:cxn>
              </a:cxnLst>
              <a:rect l="0" t="0" r="r" b="b"/>
              <a:pathLst>
                <a:path w="230" h="785">
                  <a:moveTo>
                    <a:pt x="217" y="0"/>
                  </a:moveTo>
                  <a:lnTo>
                    <a:pt x="226" y="0"/>
                  </a:lnTo>
                  <a:lnTo>
                    <a:pt x="230" y="4"/>
                  </a:lnTo>
                  <a:lnTo>
                    <a:pt x="230" y="9"/>
                  </a:lnTo>
                  <a:lnTo>
                    <a:pt x="230" y="14"/>
                  </a:lnTo>
                  <a:lnTo>
                    <a:pt x="230" y="18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190" y="54"/>
                  </a:lnTo>
                  <a:lnTo>
                    <a:pt x="149" y="99"/>
                  </a:lnTo>
                  <a:lnTo>
                    <a:pt x="117" y="153"/>
                  </a:lnTo>
                  <a:lnTo>
                    <a:pt x="86" y="226"/>
                  </a:lnTo>
                  <a:lnTo>
                    <a:pt x="68" y="302"/>
                  </a:lnTo>
                  <a:lnTo>
                    <a:pt x="59" y="392"/>
                  </a:lnTo>
                  <a:lnTo>
                    <a:pt x="63" y="447"/>
                  </a:lnTo>
                  <a:lnTo>
                    <a:pt x="72" y="510"/>
                  </a:lnTo>
                  <a:lnTo>
                    <a:pt x="90" y="573"/>
                  </a:lnTo>
                  <a:lnTo>
                    <a:pt x="122" y="641"/>
                  </a:lnTo>
                  <a:lnTo>
                    <a:pt x="167" y="704"/>
                  </a:lnTo>
                  <a:lnTo>
                    <a:pt x="226" y="762"/>
                  </a:lnTo>
                  <a:lnTo>
                    <a:pt x="230" y="767"/>
                  </a:lnTo>
                  <a:lnTo>
                    <a:pt x="230" y="776"/>
                  </a:lnTo>
                  <a:lnTo>
                    <a:pt x="230" y="776"/>
                  </a:lnTo>
                  <a:lnTo>
                    <a:pt x="230" y="780"/>
                  </a:lnTo>
                  <a:lnTo>
                    <a:pt x="226" y="780"/>
                  </a:lnTo>
                  <a:lnTo>
                    <a:pt x="217" y="785"/>
                  </a:lnTo>
                  <a:lnTo>
                    <a:pt x="203" y="776"/>
                  </a:lnTo>
                  <a:lnTo>
                    <a:pt x="176" y="758"/>
                  </a:lnTo>
                  <a:lnTo>
                    <a:pt x="144" y="731"/>
                  </a:lnTo>
                  <a:lnTo>
                    <a:pt x="104" y="690"/>
                  </a:lnTo>
                  <a:lnTo>
                    <a:pt x="68" y="632"/>
                  </a:lnTo>
                  <a:lnTo>
                    <a:pt x="32" y="568"/>
                  </a:lnTo>
                  <a:lnTo>
                    <a:pt x="9" y="487"/>
                  </a:lnTo>
                  <a:lnTo>
                    <a:pt x="0" y="392"/>
                  </a:lnTo>
                  <a:lnTo>
                    <a:pt x="9" y="298"/>
                  </a:lnTo>
                  <a:lnTo>
                    <a:pt x="32" y="221"/>
                  </a:lnTo>
                  <a:lnTo>
                    <a:pt x="68" y="153"/>
                  </a:lnTo>
                  <a:lnTo>
                    <a:pt x="104" y="95"/>
                  </a:lnTo>
                  <a:lnTo>
                    <a:pt x="144" y="54"/>
                  </a:lnTo>
                  <a:lnTo>
                    <a:pt x="176" y="23"/>
                  </a:lnTo>
                  <a:lnTo>
                    <a:pt x="203" y="4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4685" y="4267"/>
              <a:ext cx="347" cy="351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320" y="22"/>
                </a:cxn>
                <a:cxn ang="0">
                  <a:pos x="347" y="67"/>
                </a:cxn>
                <a:cxn ang="0">
                  <a:pos x="338" y="94"/>
                </a:cxn>
                <a:cxn ang="0">
                  <a:pos x="325" y="112"/>
                </a:cxn>
                <a:cxn ang="0">
                  <a:pos x="311" y="117"/>
                </a:cxn>
                <a:cxn ang="0">
                  <a:pos x="298" y="117"/>
                </a:cxn>
                <a:cxn ang="0">
                  <a:pos x="280" y="108"/>
                </a:cxn>
                <a:cxn ang="0">
                  <a:pos x="275" y="85"/>
                </a:cxn>
                <a:cxn ang="0">
                  <a:pos x="275" y="76"/>
                </a:cxn>
                <a:cxn ang="0">
                  <a:pos x="284" y="63"/>
                </a:cxn>
                <a:cxn ang="0">
                  <a:pos x="307" y="49"/>
                </a:cxn>
                <a:cxn ang="0">
                  <a:pos x="248" y="27"/>
                </a:cxn>
                <a:cxn ang="0">
                  <a:pos x="176" y="31"/>
                </a:cxn>
                <a:cxn ang="0">
                  <a:pos x="126" y="58"/>
                </a:cxn>
                <a:cxn ang="0">
                  <a:pos x="113" y="85"/>
                </a:cxn>
                <a:cxn ang="0">
                  <a:pos x="117" y="112"/>
                </a:cxn>
                <a:cxn ang="0">
                  <a:pos x="167" y="130"/>
                </a:cxn>
                <a:cxn ang="0">
                  <a:pos x="234" y="144"/>
                </a:cxn>
                <a:cxn ang="0">
                  <a:pos x="298" y="171"/>
                </a:cxn>
                <a:cxn ang="0">
                  <a:pos x="329" y="230"/>
                </a:cxn>
                <a:cxn ang="0">
                  <a:pos x="320" y="270"/>
                </a:cxn>
                <a:cxn ang="0">
                  <a:pos x="284" y="315"/>
                </a:cxn>
                <a:cxn ang="0">
                  <a:pos x="203" y="347"/>
                </a:cxn>
                <a:cxn ang="0">
                  <a:pos x="126" y="351"/>
                </a:cxn>
                <a:cxn ang="0">
                  <a:pos x="63" y="342"/>
                </a:cxn>
                <a:cxn ang="0">
                  <a:pos x="9" y="311"/>
                </a:cxn>
                <a:cxn ang="0">
                  <a:pos x="0" y="257"/>
                </a:cxn>
                <a:cxn ang="0">
                  <a:pos x="18" y="230"/>
                </a:cxn>
                <a:cxn ang="0">
                  <a:pos x="50" y="221"/>
                </a:cxn>
                <a:cxn ang="0">
                  <a:pos x="68" y="225"/>
                </a:cxn>
                <a:cxn ang="0">
                  <a:pos x="81" y="239"/>
                </a:cxn>
                <a:cxn ang="0">
                  <a:pos x="81" y="266"/>
                </a:cxn>
                <a:cxn ang="0">
                  <a:pos x="68" y="288"/>
                </a:cxn>
                <a:cxn ang="0">
                  <a:pos x="41" y="302"/>
                </a:cxn>
                <a:cxn ang="0">
                  <a:pos x="113" y="324"/>
                </a:cxn>
                <a:cxn ang="0">
                  <a:pos x="198" y="324"/>
                </a:cxn>
                <a:cxn ang="0">
                  <a:pos x="261" y="297"/>
                </a:cxn>
                <a:cxn ang="0">
                  <a:pos x="284" y="261"/>
                </a:cxn>
                <a:cxn ang="0">
                  <a:pos x="289" y="243"/>
                </a:cxn>
                <a:cxn ang="0">
                  <a:pos x="257" y="207"/>
                </a:cxn>
                <a:cxn ang="0">
                  <a:pos x="185" y="189"/>
                </a:cxn>
                <a:cxn ang="0">
                  <a:pos x="122" y="176"/>
                </a:cxn>
                <a:cxn ang="0">
                  <a:pos x="90" y="153"/>
                </a:cxn>
                <a:cxn ang="0">
                  <a:pos x="77" y="135"/>
                </a:cxn>
                <a:cxn ang="0">
                  <a:pos x="68" y="108"/>
                </a:cxn>
                <a:cxn ang="0">
                  <a:pos x="81" y="67"/>
                </a:cxn>
                <a:cxn ang="0">
                  <a:pos x="126" y="22"/>
                </a:cxn>
                <a:cxn ang="0">
                  <a:pos x="225" y="0"/>
                </a:cxn>
              </a:cxnLst>
              <a:rect l="0" t="0" r="r" b="b"/>
              <a:pathLst>
                <a:path w="347" h="351">
                  <a:moveTo>
                    <a:pt x="225" y="0"/>
                  </a:moveTo>
                  <a:lnTo>
                    <a:pt x="261" y="0"/>
                  </a:lnTo>
                  <a:lnTo>
                    <a:pt x="293" y="9"/>
                  </a:lnTo>
                  <a:lnTo>
                    <a:pt x="320" y="22"/>
                  </a:lnTo>
                  <a:lnTo>
                    <a:pt x="338" y="40"/>
                  </a:lnTo>
                  <a:lnTo>
                    <a:pt x="347" y="67"/>
                  </a:lnTo>
                  <a:lnTo>
                    <a:pt x="343" y="85"/>
                  </a:lnTo>
                  <a:lnTo>
                    <a:pt x="338" y="94"/>
                  </a:lnTo>
                  <a:lnTo>
                    <a:pt x="334" y="103"/>
                  </a:lnTo>
                  <a:lnTo>
                    <a:pt x="325" y="112"/>
                  </a:lnTo>
                  <a:lnTo>
                    <a:pt x="316" y="112"/>
                  </a:lnTo>
                  <a:lnTo>
                    <a:pt x="311" y="117"/>
                  </a:lnTo>
                  <a:lnTo>
                    <a:pt x="302" y="117"/>
                  </a:lnTo>
                  <a:lnTo>
                    <a:pt x="298" y="117"/>
                  </a:lnTo>
                  <a:lnTo>
                    <a:pt x="289" y="112"/>
                  </a:lnTo>
                  <a:lnTo>
                    <a:pt x="280" y="108"/>
                  </a:lnTo>
                  <a:lnTo>
                    <a:pt x="275" y="99"/>
                  </a:lnTo>
                  <a:lnTo>
                    <a:pt x="275" y="85"/>
                  </a:lnTo>
                  <a:lnTo>
                    <a:pt x="275" y="81"/>
                  </a:lnTo>
                  <a:lnTo>
                    <a:pt x="275" y="76"/>
                  </a:lnTo>
                  <a:lnTo>
                    <a:pt x="280" y="67"/>
                  </a:lnTo>
                  <a:lnTo>
                    <a:pt x="284" y="63"/>
                  </a:lnTo>
                  <a:lnTo>
                    <a:pt x="293" y="54"/>
                  </a:lnTo>
                  <a:lnTo>
                    <a:pt x="307" y="49"/>
                  </a:lnTo>
                  <a:lnTo>
                    <a:pt x="280" y="31"/>
                  </a:lnTo>
                  <a:lnTo>
                    <a:pt x="248" y="27"/>
                  </a:lnTo>
                  <a:lnTo>
                    <a:pt x="225" y="27"/>
                  </a:lnTo>
                  <a:lnTo>
                    <a:pt x="176" y="31"/>
                  </a:lnTo>
                  <a:lnTo>
                    <a:pt x="144" y="40"/>
                  </a:lnTo>
                  <a:lnTo>
                    <a:pt x="126" y="58"/>
                  </a:lnTo>
                  <a:lnTo>
                    <a:pt x="117" y="72"/>
                  </a:lnTo>
                  <a:lnTo>
                    <a:pt x="113" y="85"/>
                  </a:lnTo>
                  <a:lnTo>
                    <a:pt x="113" y="90"/>
                  </a:lnTo>
                  <a:lnTo>
                    <a:pt x="117" y="112"/>
                  </a:lnTo>
                  <a:lnTo>
                    <a:pt x="135" y="121"/>
                  </a:lnTo>
                  <a:lnTo>
                    <a:pt x="167" y="130"/>
                  </a:lnTo>
                  <a:lnTo>
                    <a:pt x="203" y="135"/>
                  </a:lnTo>
                  <a:lnTo>
                    <a:pt x="234" y="144"/>
                  </a:lnTo>
                  <a:lnTo>
                    <a:pt x="266" y="153"/>
                  </a:lnTo>
                  <a:lnTo>
                    <a:pt x="298" y="171"/>
                  </a:lnTo>
                  <a:lnTo>
                    <a:pt x="320" y="194"/>
                  </a:lnTo>
                  <a:lnTo>
                    <a:pt x="329" y="230"/>
                  </a:lnTo>
                  <a:lnTo>
                    <a:pt x="329" y="248"/>
                  </a:lnTo>
                  <a:lnTo>
                    <a:pt x="320" y="270"/>
                  </a:lnTo>
                  <a:lnTo>
                    <a:pt x="307" y="293"/>
                  </a:lnTo>
                  <a:lnTo>
                    <a:pt x="284" y="315"/>
                  </a:lnTo>
                  <a:lnTo>
                    <a:pt x="252" y="333"/>
                  </a:lnTo>
                  <a:lnTo>
                    <a:pt x="203" y="347"/>
                  </a:lnTo>
                  <a:lnTo>
                    <a:pt x="144" y="351"/>
                  </a:lnTo>
                  <a:lnTo>
                    <a:pt x="126" y="351"/>
                  </a:lnTo>
                  <a:lnTo>
                    <a:pt x="95" y="351"/>
                  </a:lnTo>
                  <a:lnTo>
                    <a:pt x="63" y="342"/>
                  </a:lnTo>
                  <a:lnTo>
                    <a:pt x="32" y="329"/>
                  </a:lnTo>
                  <a:lnTo>
                    <a:pt x="9" y="311"/>
                  </a:lnTo>
                  <a:lnTo>
                    <a:pt x="0" y="279"/>
                  </a:lnTo>
                  <a:lnTo>
                    <a:pt x="0" y="257"/>
                  </a:lnTo>
                  <a:lnTo>
                    <a:pt x="9" y="243"/>
                  </a:lnTo>
                  <a:lnTo>
                    <a:pt x="18" y="230"/>
                  </a:lnTo>
                  <a:lnTo>
                    <a:pt x="32" y="221"/>
                  </a:lnTo>
                  <a:lnTo>
                    <a:pt x="50" y="221"/>
                  </a:lnTo>
                  <a:lnTo>
                    <a:pt x="59" y="221"/>
                  </a:lnTo>
                  <a:lnTo>
                    <a:pt x="68" y="225"/>
                  </a:lnTo>
                  <a:lnTo>
                    <a:pt x="77" y="230"/>
                  </a:lnTo>
                  <a:lnTo>
                    <a:pt x="81" y="239"/>
                  </a:lnTo>
                  <a:lnTo>
                    <a:pt x="81" y="252"/>
                  </a:lnTo>
                  <a:lnTo>
                    <a:pt x="81" y="266"/>
                  </a:lnTo>
                  <a:lnTo>
                    <a:pt x="77" y="275"/>
                  </a:lnTo>
                  <a:lnTo>
                    <a:pt x="68" y="288"/>
                  </a:lnTo>
                  <a:lnTo>
                    <a:pt x="59" y="293"/>
                  </a:lnTo>
                  <a:lnTo>
                    <a:pt x="41" y="302"/>
                  </a:lnTo>
                  <a:lnTo>
                    <a:pt x="72" y="320"/>
                  </a:lnTo>
                  <a:lnTo>
                    <a:pt x="113" y="324"/>
                  </a:lnTo>
                  <a:lnTo>
                    <a:pt x="144" y="329"/>
                  </a:lnTo>
                  <a:lnTo>
                    <a:pt x="198" y="324"/>
                  </a:lnTo>
                  <a:lnTo>
                    <a:pt x="234" y="311"/>
                  </a:lnTo>
                  <a:lnTo>
                    <a:pt x="261" y="297"/>
                  </a:lnTo>
                  <a:lnTo>
                    <a:pt x="275" y="279"/>
                  </a:lnTo>
                  <a:lnTo>
                    <a:pt x="284" y="261"/>
                  </a:lnTo>
                  <a:lnTo>
                    <a:pt x="289" y="252"/>
                  </a:lnTo>
                  <a:lnTo>
                    <a:pt x="289" y="243"/>
                  </a:lnTo>
                  <a:lnTo>
                    <a:pt x="280" y="221"/>
                  </a:lnTo>
                  <a:lnTo>
                    <a:pt x="257" y="207"/>
                  </a:lnTo>
                  <a:lnTo>
                    <a:pt x="221" y="194"/>
                  </a:lnTo>
                  <a:lnTo>
                    <a:pt x="185" y="189"/>
                  </a:lnTo>
                  <a:lnTo>
                    <a:pt x="149" y="185"/>
                  </a:lnTo>
                  <a:lnTo>
                    <a:pt x="122" y="176"/>
                  </a:lnTo>
                  <a:lnTo>
                    <a:pt x="99" y="162"/>
                  </a:lnTo>
                  <a:lnTo>
                    <a:pt x="90" y="153"/>
                  </a:lnTo>
                  <a:lnTo>
                    <a:pt x="81" y="148"/>
                  </a:lnTo>
                  <a:lnTo>
                    <a:pt x="77" y="135"/>
                  </a:lnTo>
                  <a:lnTo>
                    <a:pt x="72" y="121"/>
                  </a:lnTo>
                  <a:lnTo>
                    <a:pt x="68" y="108"/>
                  </a:lnTo>
                  <a:lnTo>
                    <a:pt x="72" y="90"/>
                  </a:lnTo>
                  <a:lnTo>
                    <a:pt x="81" y="67"/>
                  </a:lnTo>
                  <a:lnTo>
                    <a:pt x="99" y="45"/>
                  </a:lnTo>
                  <a:lnTo>
                    <a:pt x="126" y="22"/>
                  </a:lnTo>
                  <a:lnTo>
                    <a:pt x="167" y="4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5208" y="4023"/>
              <a:ext cx="230" cy="78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4"/>
                </a:cxn>
                <a:cxn ang="0">
                  <a:pos x="54" y="27"/>
                </a:cxn>
                <a:cxn ang="0">
                  <a:pos x="90" y="54"/>
                </a:cxn>
                <a:cxn ang="0">
                  <a:pos x="126" y="99"/>
                </a:cxn>
                <a:cxn ang="0">
                  <a:pos x="167" y="153"/>
                </a:cxn>
                <a:cxn ang="0">
                  <a:pos x="198" y="221"/>
                </a:cxn>
                <a:cxn ang="0">
                  <a:pos x="221" y="302"/>
                </a:cxn>
                <a:cxn ang="0">
                  <a:pos x="230" y="392"/>
                </a:cxn>
                <a:cxn ang="0">
                  <a:pos x="230" y="392"/>
                </a:cxn>
                <a:cxn ang="0">
                  <a:pos x="221" y="487"/>
                </a:cxn>
                <a:cxn ang="0">
                  <a:pos x="198" y="568"/>
                </a:cxn>
                <a:cxn ang="0">
                  <a:pos x="167" y="632"/>
                </a:cxn>
                <a:cxn ang="0">
                  <a:pos x="126" y="690"/>
                </a:cxn>
                <a:cxn ang="0">
                  <a:pos x="90" y="731"/>
                </a:cxn>
                <a:cxn ang="0">
                  <a:pos x="54" y="758"/>
                </a:cxn>
                <a:cxn ang="0">
                  <a:pos x="27" y="776"/>
                </a:cxn>
                <a:cxn ang="0">
                  <a:pos x="14" y="785"/>
                </a:cxn>
                <a:cxn ang="0">
                  <a:pos x="5" y="780"/>
                </a:cxn>
                <a:cxn ang="0">
                  <a:pos x="0" y="780"/>
                </a:cxn>
                <a:cxn ang="0">
                  <a:pos x="0" y="776"/>
                </a:cxn>
                <a:cxn ang="0">
                  <a:pos x="0" y="776"/>
                </a:cxn>
                <a:cxn ang="0">
                  <a:pos x="0" y="767"/>
                </a:cxn>
                <a:cxn ang="0">
                  <a:pos x="5" y="762"/>
                </a:cxn>
                <a:cxn ang="0">
                  <a:pos x="36" y="740"/>
                </a:cxn>
                <a:cxn ang="0">
                  <a:pos x="68" y="704"/>
                </a:cxn>
                <a:cxn ang="0">
                  <a:pos x="99" y="659"/>
                </a:cxn>
                <a:cxn ang="0">
                  <a:pos x="126" y="600"/>
                </a:cxn>
                <a:cxn ang="0">
                  <a:pos x="158" y="501"/>
                </a:cxn>
                <a:cxn ang="0">
                  <a:pos x="167" y="392"/>
                </a:cxn>
                <a:cxn ang="0">
                  <a:pos x="162" y="311"/>
                </a:cxn>
                <a:cxn ang="0">
                  <a:pos x="144" y="230"/>
                </a:cxn>
                <a:cxn ang="0">
                  <a:pos x="113" y="153"/>
                </a:cxn>
                <a:cxn ang="0">
                  <a:pos x="68" y="86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14" y="0"/>
                </a:cxn>
              </a:cxnLst>
              <a:rect l="0" t="0" r="r" b="b"/>
              <a:pathLst>
                <a:path w="230" h="785">
                  <a:moveTo>
                    <a:pt x="14" y="0"/>
                  </a:moveTo>
                  <a:lnTo>
                    <a:pt x="27" y="4"/>
                  </a:lnTo>
                  <a:lnTo>
                    <a:pt x="54" y="27"/>
                  </a:lnTo>
                  <a:lnTo>
                    <a:pt x="90" y="54"/>
                  </a:lnTo>
                  <a:lnTo>
                    <a:pt x="126" y="99"/>
                  </a:lnTo>
                  <a:lnTo>
                    <a:pt x="167" y="153"/>
                  </a:lnTo>
                  <a:lnTo>
                    <a:pt x="198" y="221"/>
                  </a:lnTo>
                  <a:lnTo>
                    <a:pt x="221" y="302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21" y="487"/>
                  </a:lnTo>
                  <a:lnTo>
                    <a:pt x="198" y="568"/>
                  </a:lnTo>
                  <a:lnTo>
                    <a:pt x="167" y="632"/>
                  </a:lnTo>
                  <a:lnTo>
                    <a:pt x="126" y="690"/>
                  </a:lnTo>
                  <a:lnTo>
                    <a:pt x="90" y="731"/>
                  </a:lnTo>
                  <a:lnTo>
                    <a:pt x="54" y="758"/>
                  </a:lnTo>
                  <a:lnTo>
                    <a:pt x="27" y="776"/>
                  </a:lnTo>
                  <a:lnTo>
                    <a:pt x="14" y="785"/>
                  </a:lnTo>
                  <a:lnTo>
                    <a:pt x="5" y="780"/>
                  </a:lnTo>
                  <a:lnTo>
                    <a:pt x="0" y="780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67"/>
                  </a:lnTo>
                  <a:lnTo>
                    <a:pt x="5" y="762"/>
                  </a:lnTo>
                  <a:lnTo>
                    <a:pt x="36" y="740"/>
                  </a:lnTo>
                  <a:lnTo>
                    <a:pt x="68" y="704"/>
                  </a:lnTo>
                  <a:lnTo>
                    <a:pt x="99" y="659"/>
                  </a:lnTo>
                  <a:lnTo>
                    <a:pt x="126" y="600"/>
                  </a:lnTo>
                  <a:lnTo>
                    <a:pt x="158" y="501"/>
                  </a:lnTo>
                  <a:lnTo>
                    <a:pt x="167" y="392"/>
                  </a:lnTo>
                  <a:lnTo>
                    <a:pt x="162" y="311"/>
                  </a:lnTo>
                  <a:lnTo>
                    <a:pt x="144" y="230"/>
                  </a:lnTo>
                  <a:lnTo>
                    <a:pt x="113" y="153"/>
                  </a:lnTo>
                  <a:lnTo>
                    <a:pt x="68" y="86"/>
                  </a:lnTo>
                  <a:lnTo>
                    <a:pt x="5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8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676402" y="5562600"/>
            <a:ext cx="5011829" cy="762000"/>
            <a:chOff x="1094" y="3551"/>
            <a:chExt cx="15292" cy="2325"/>
          </a:xfrm>
          <a:solidFill>
            <a:srgbClr val="C00000"/>
          </a:soli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1094" y="3819"/>
              <a:ext cx="1055" cy="1059"/>
            </a:xfrm>
            <a:custGeom>
              <a:avLst/>
              <a:gdLst/>
              <a:ahLst/>
              <a:cxnLst>
                <a:cxn ang="0">
                  <a:pos x="539" y="0"/>
                </a:cxn>
                <a:cxn ang="0">
                  <a:pos x="553" y="14"/>
                </a:cxn>
                <a:cxn ang="0">
                  <a:pos x="558" y="33"/>
                </a:cxn>
                <a:cxn ang="0">
                  <a:pos x="558" y="52"/>
                </a:cxn>
                <a:cxn ang="0">
                  <a:pos x="1004" y="494"/>
                </a:cxn>
                <a:cxn ang="0">
                  <a:pos x="1022" y="499"/>
                </a:cxn>
                <a:cxn ang="0">
                  <a:pos x="1041" y="504"/>
                </a:cxn>
                <a:cxn ang="0">
                  <a:pos x="1055" y="518"/>
                </a:cxn>
                <a:cxn ang="0">
                  <a:pos x="1055" y="541"/>
                </a:cxn>
                <a:cxn ang="0">
                  <a:pos x="1041" y="556"/>
                </a:cxn>
                <a:cxn ang="0">
                  <a:pos x="1022" y="560"/>
                </a:cxn>
                <a:cxn ang="0">
                  <a:pos x="1004" y="560"/>
                </a:cxn>
                <a:cxn ang="0">
                  <a:pos x="558" y="1007"/>
                </a:cxn>
                <a:cxn ang="0">
                  <a:pos x="558" y="1026"/>
                </a:cxn>
                <a:cxn ang="0">
                  <a:pos x="553" y="1045"/>
                </a:cxn>
                <a:cxn ang="0">
                  <a:pos x="539" y="1059"/>
                </a:cxn>
                <a:cxn ang="0">
                  <a:pos x="516" y="1059"/>
                </a:cxn>
                <a:cxn ang="0">
                  <a:pos x="502" y="1045"/>
                </a:cxn>
                <a:cxn ang="0">
                  <a:pos x="497" y="1026"/>
                </a:cxn>
                <a:cxn ang="0">
                  <a:pos x="497" y="1007"/>
                </a:cxn>
                <a:cxn ang="0">
                  <a:pos x="51" y="560"/>
                </a:cxn>
                <a:cxn ang="0">
                  <a:pos x="32" y="560"/>
                </a:cxn>
                <a:cxn ang="0">
                  <a:pos x="14" y="556"/>
                </a:cxn>
                <a:cxn ang="0">
                  <a:pos x="4" y="541"/>
                </a:cxn>
                <a:cxn ang="0">
                  <a:pos x="4" y="518"/>
                </a:cxn>
                <a:cxn ang="0">
                  <a:pos x="14" y="504"/>
                </a:cxn>
                <a:cxn ang="0">
                  <a:pos x="32" y="499"/>
                </a:cxn>
                <a:cxn ang="0">
                  <a:pos x="51" y="494"/>
                </a:cxn>
                <a:cxn ang="0">
                  <a:pos x="497" y="52"/>
                </a:cxn>
                <a:cxn ang="0">
                  <a:pos x="497" y="33"/>
                </a:cxn>
                <a:cxn ang="0">
                  <a:pos x="502" y="14"/>
                </a:cxn>
                <a:cxn ang="0">
                  <a:pos x="516" y="0"/>
                </a:cxn>
              </a:cxnLst>
              <a:rect l="0" t="0" r="r" b="b"/>
              <a:pathLst>
                <a:path w="1055" h="1059">
                  <a:moveTo>
                    <a:pt x="530" y="0"/>
                  </a:moveTo>
                  <a:lnTo>
                    <a:pt x="539" y="0"/>
                  </a:lnTo>
                  <a:lnTo>
                    <a:pt x="549" y="5"/>
                  </a:lnTo>
                  <a:lnTo>
                    <a:pt x="553" y="14"/>
                  </a:lnTo>
                  <a:lnTo>
                    <a:pt x="558" y="19"/>
                  </a:lnTo>
                  <a:lnTo>
                    <a:pt x="558" y="33"/>
                  </a:lnTo>
                  <a:lnTo>
                    <a:pt x="558" y="43"/>
                  </a:lnTo>
                  <a:lnTo>
                    <a:pt x="558" y="52"/>
                  </a:lnTo>
                  <a:lnTo>
                    <a:pt x="558" y="494"/>
                  </a:lnTo>
                  <a:lnTo>
                    <a:pt x="1004" y="494"/>
                  </a:lnTo>
                  <a:lnTo>
                    <a:pt x="1013" y="494"/>
                  </a:lnTo>
                  <a:lnTo>
                    <a:pt x="1022" y="499"/>
                  </a:lnTo>
                  <a:lnTo>
                    <a:pt x="1032" y="499"/>
                  </a:lnTo>
                  <a:lnTo>
                    <a:pt x="1041" y="504"/>
                  </a:lnTo>
                  <a:lnTo>
                    <a:pt x="1051" y="509"/>
                  </a:lnTo>
                  <a:lnTo>
                    <a:pt x="1055" y="518"/>
                  </a:lnTo>
                  <a:lnTo>
                    <a:pt x="1055" y="527"/>
                  </a:lnTo>
                  <a:lnTo>
                    <a:pt x="1055" y="541"/>
                  </a:lnTo>
                  <a:lnTo>
                    <a:pt x="1051" y="551"/>
                  </a:lnTo>
                  <a:lnTo>
                    <a:pt x="1041" y="556"/>
                  </a:lnTo>
                  <a:lnTo>
                    <a:pt x="1032" y="560"/>
                  </a:lnTo>
                  <a:lnTo>
                    <a:pt x="1022" y="560"/>
                  </a:lnTo>
                  <a:lnTo>
                    <a:pt x="1013" y="560"/>
                  </a:lnTo>
                  <a:lnTo>
                    <a:pt x="1004" y="560"/>
                  </a:lnTo>
                  <a:lnTo>
                    <a:pt x="558" y="560"/>
                  </a:lnTo>
                  <a:lnTo>
                    <a:pt x="558" y="1007"/>
                  </a:lnTo>
                  <a:lnTo>
                    <a:pt x="558" y="1017"/>
                  </a:lnTo>
                  <a:lnTo>
                    <a:pt x="558" y="1026"/>
                  </a:lnTo>
                  <a:lnTo>
                    <a:pt x="558" y="1036"/>
                  </a:lnTo>
                  <a:lnTo>
                    <a:pt x="553" y="1045"/>
                  </a:lnTo>
                  <a:lnTo>
                    <a:pt x="549" y="1054"/>
                  </a:lnTo>
                  <a:lnTo>
                    <a:pt x="539" y="1059"/>
                  </a:lnTo>
                  <a:lnTo>
                    <a:pt x="530" y="1059"/>
                  </a:lnTo>
                  <a:lnTo>
                    <a:pt x="516" y="1059"/>
                  </a:lnTo>
                  <a:lnTo>
                    <a:pt x="511" y="1054"/>
                  </a:lnTo>
                  <a:lnTo>
                    <a:pt x="502" y="1045"/>
                  </a:lnTo>
                  <a:lnTo>
                    <a:pt x="502" y="1036"/>
                  </a:lnTo>
                  <a:lnTo>
                    <a:pt x="497" y="1026"/>
                  </a:lnTo>
                  <a:lnTo>
                    <a:pt x="497" y="1017"/>
                  </a:lnTo>
                  <a:lnTo>
                    <a:pt x="497" y="1007"/>
                  </a:lnTo>
                  <a:lnTo>
                    <a:pt x="497" y="560"/>
                  </a:lnTo>
                  <a:lnTo>
                    <a:pt x="51" y="560"/>
                  </a:lnTo>
                  <a:lnTo>
                    <a:pt x="42" y="560"/>
                  </a:lnTo>
                  <a:lnTo>
                    <a:pt x="32" y="560"/>
                  </a:lnTo>
                  <a:lnTo>
                    <a:pt x="23" y="560"/>
                  </a:lnTo>
                  <a:lnTo>
                    <a:pt x="14" y="556"/>
                  </a:lnTo>
                  <a:lnTo>
                    <a:pt x="9" y="551"/>
                  </a:lnTo>
                  <a:lnTo>
                    <a:pt x="4" y="541"/>
                  </a:lnTo>
                  <a:lnTo>
                    <a:pt x="0" y="527"/>
                  </a:lnTo>
                  <a:lnTo>
                    <a:pt x="4" y="518"/>
                  </a:lnTo>
                  <a:lnTo>
                    <a:pt x="9" y="509"/>
                  </a:lnTo>
                  <a:lnTo>
                    <a:pt x="14" y="504"/>
                  </a:lnTo>
                  <a:lnTo>
                    <a:pt x="23" y="499"/>
                  </a:lnTo>
                  <a:lnTo>
                    <a:pt x="32" y="499"/>
                  </a:lnTo>
                  <a:lnTo>
                    <a:pt x="42" y="494"/>
                  </a:lnTo>
                  <a:lnTo>
                    <a:pt x="51" y="494"/>
                  </a:lnTo>
                  <a:lnTo>
                    <a:pt x="497" y="494"/>
                  </a:lnTo>
                  <a:lnTo>
                    <a:pt x="497" y="52"/>
                  </a:lnTo>
                  <a:lnTo>
                    <a:pt x="497" y="43"/>
                  </a:lnTo>
                  <a:lnTo>
                    <a:pt x="497" y="33"/>
                  </a:lnTo>
                  <a:lnTo>
                    <a:pt x="502" y="19"/>
                  </a:lnTo>
                  <a:lnTo>
                    <a:pt x="502" y="14"/>
                  </a:lnTo>
                  <a:lnTo>
                    <a:pt x="511" y="5"/>
                  </a:lnTo>
                  <a:lnTo>
                    <a:pt x="516" y="0"/>
                  </a:lnTo>
                  <a:lnTo>
                    <a:pt x="5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295" y="4045"/>
              <a:ext cx="863" cy="1045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338" y="14"/>
                </a:cxn>
                <a:cxn ang="0">
                  <a:pos x="347" y="43"/>
                </a:cxn>
                <a:cxn ang="0">
                  <a:pos x="338" y="80"/>
                </a:cxn>
                <a:cxn ang="0">
                  <a:pos x="319" y="141"/>
                </a:cxn>
                <a:cxn ang="0">
                  <a:pos x="253" y="410"/>
                </a:cxn>
                <a:cxn ang="0">
                  <a:pos x="230" y="546"/>
                </a:cxn>
                <a:cxn ang="0">
                  <a:pos x="263" y="645"/>
                </a:cxn>
                <a:cxn ang="0">
                  <a:pos x="352" y="683"/>
                </a:cxn>
                <a:cxn ang="0">
                  <a:pos x="460" y="645"/>
                </a:cxn>
                <a:cxn ang="0">
                  <a:pos x="530" y="574"/>
                </a:cxn>
                <a:cxn ang="0">
                  <a:pos x="553" y="532"/>
                </a:cxn>
                <a:cxn ang="0">
                  <a:pos x="572" y="475"/>
                </a:cxn>
                <a:cxn ang="0">
                  <a:pos x="600" y="367"/>
                </a:cxn>
                <a:cxn ang="0">
                  <a:pos x="680" y="52"/>
                </a:cxn>
                <a:cxn ang="0">
                  <a:pos x="694" y="28"/>
                </a:cxn>
                <a:cxn ang="0">
                  <a:pos x="713" y="19"/>
                </a:cxn>
                <a:cxn ang="0">
                  <a:pos x="732" y="14"/>
                </a:cxn>
                <a:cxn ang="0">
                  <a:pos x="751" y="19"/>
                </a:cxn>
                <a:cxn ang="0">
                  <a:pos x="769" y="33"/>
                </a:cxn>
                <a:cxn ang="0">
                  <a:pos x="779" y="57"/>
                </a:cxn>
                <a:cxn ang="0">
                  <a:pos x="774" y="104"/>
                </a:cxn>
                <a:cxn ang="0">
                  <a:pos x="760" y="165"/>
                </a:cxn>
                <a:cxn ang="0">
                  <a:pos x="736" y="240"/>
                </a:cxn>
                <a:cxn ang="0">
                  <a:pos x="685" y="447"/>
                </a:cxn>
                <a:cxn ang="0">
                  <a:pos x="666" y="537"/>
                </a:cxn>
                <a:cxn ang="0">
                  <a:pos x="652" y="612"/>
                </a:cxn>
                <a:cxn ang="0">
                  <a:pos x="657" y="635"/>
                </a:cxn>
                <a:cxn ang="0">
                  <a:pos x="661" y="654"/>
                </a:cxn>
                <a:cxn ang="0">
                  <a:pos x="675" y="678"/>
                </a:cxn>
                <a:cxn ang="0">
                  <a:pos x="699" y="683"/>
                </a:cxn>
                <a:cxn ang="0">
                  <a:pos x="765" y="645"/>
                </a:cxn>
                <a:cxn ang="0">
                  <a:pos x="807" y="546"/>
                </a:cxn>
                <a:cxn ang="0">
                  <a:pos x="826" y="471"/>
                </a:cxn>
                <a:cxn ang="0">
                  <a:pos x="835" y="461"/>
                </a:cxn>
                <a:cxn ang="0">
                  <a:pos x="849" y="457"/>
                </a:cxn>
                <a:cxn ang="0">
                  <a:pos x="858" y="461"/>
                </a:cxn>
                <a:cxn ang="0">
                  <a:pos x="863" y="475"/>
                </a:cxn>
                <a:cxn ang="0">
                  <a:pos x="854" y="513"/>
                </a:cxn>
                <a:cxn ang="0">
                  <a:pos x="830" y="593"/>
                </a:cxn>
                <a:cxn ang="0">
                  <a:pos x="788" y="678"/>
                </a:cxn>
                <a:cxn ang="0">
                  <a:pos x="699" y="720"/>
                </a:cxn>
                <a:cxn ang="0">
                  <a:pos x="605" y="687"/>
                </a:cxn>
                <a:cxn ang="0">
                  <a:pos x="553" y="603"/>
                </a:cxn>
                <a:cxn ang="0">
                  <a:pos x="497" y="664"/>
                </a:cxn>
                <a:cxn ang="0">
                  <a:pos x="403" y="711"/>
                </a:cxn>
                <a:cxn ang="0">
                  <a:pos x="300" y="715"/>
                </a:cxn>
                <a:cxn ang="0">
                  <a:pos x="187" y="668"/>
                </a:cxn>
                <a:cxn ang="0">
                  <a:pos x="141" y="861"/>
                </a:cxn>
                <a:cxn ang="0">
                  <a:pos x="112" y="970"/>
                </a:cxn>
                <a:cxn ang="0">
                  <a:pos x="103" y="1012"/>
                </a:cxn>
                <a:cxn ang="0">
                  <a:pos x="94" y="1021"/>
                </a:cxn>
                <a:cxn ang="0">
                  <a:pos x="75" y="1035"/>
                </a:cxn>
                <a:cxn ang="0">
                  <a:pos x="47" y="1045"/>
                </a:cxn>
                <a:cxn ang="0">
                  <a:pos x="19" y="1035"/>
                </a:cxn>
                <a:cxn ang="0">
                  <a:pos x="4" y="1017"/>
                </a:cxn>
                <a:cxn ang="0">
                  <a:pos x="0" y="998"/>
                </a:cxn>
                <a:cxn ang="0">
                  <a:pos x="4" y="988"/>
                </a:cxn>
                <a:cxn ang="0">
                  <a:pos x="234" y="57"/>
                </a:cxn>
                <a:cxn ang="0">
                  <a:pos x="248" y="24"/>
                </a:cxn>
                <a:cxn ang="0">
                  <a:pos x="272" y="5"/>
                </a:cxn>
                <a:cxn ang="0">
                  <a:pos x="291" y="0"/>
                </a:cxn>
                <a:cxn ang="0">
                  <a:pos x="300" y="0"/>
                </a:cxn>
              </a:cxnLst>
              <a:rect l="0" t="0" r="r" b="b"/>
              <a:pathLst>
                <a:path w="863" h="1045">
                  <a:moveTo>
                    <a:pt x="300" y="0"/>
                  </a:moveTo>
                  <a:lnTo>
                    <a:pt x="314" y="0"/>
                  </a:lnTo>
                  <a:lnTo>
                    <a:pt x="328" y="5"/>
                  </a:lnTo>
                  <a:lnTo>
                    <a:pt x="338" y="14"/>
                  </a:lnTo>
                  <a:lnTo>
                    <a:pt x="342" y="24"/>
                  </a:lnTo>
                  <a:lnTo>
                    <a:pt x="347" y="43"/>
                  </a:lnTo>
                  <a:lnTo>
                    <a:pt x="342" y="57"/>
                  </a:lnTo>
                  <a:lnTo>
                    <a:pt x="338" y="80"/>
                  </a:lnTo>
                  <a:lnTo>
                    <a:pt x="328" y="113"/>
                  </a:lnTo>
                  <a:lnTo>
                    <a:pt x="319" y="141"/>
                  </a:lnTo>
                  <a:lnTo>
                    <a:pt x="319" y="141"/>
                  </a:lnTo>
                  <a:lnTo>
                    <a:pt x="253" y="410"/>
                  </a:lnTo>
                  <a:lnTo>
                    <a:pt x="239" y="475"/>
                  </a:lnTo>
                  <a:lnTo>
                    <a:pt x="230" y="546"/>
                  </a:lnTo>
                  <a:lnTo>
                    <a:pt x="239" y="603"/>
                  </a:lnTo>
                  <a:lnTo>
                    <a:pt x="263" y="645"/>
                  </a:lnTo>
                  <a:lnTo>
                    <a:pt x="300" y="673"/>
                  </a:lnTo>
                  <a:lnTo>
                    <a:pt x="352" y="683"/>
                  </a:lnTo>
                  <a:lnTo>
                    <a:pt x="413" y="673"/>
                  </a:lnTo>
                  <a:lnTo>
                    <a:pt x="460" y="645"/>
                  </a:lnTo>
                  <a:lnTo>
                    <a:pt x="502" y="612"/>
                  </a:lnTo>
                  <a:lnTo>
                    <a:pt x="530" y="574"/>
                  </a:lnTo>
                  <a:lnTo>
                    <a:pt x="549" y="546"/>
                  </a:lnTo>
                  <a:lnTo>
                    <a:pt x="553" y="532"/>
                  </a:lnTo>
                  <a:lnTo>
                    <a:pt x="563" y="508"/>
                  </a:lnTo>
                  <a:lnTo>
                    <a:pt x="572" y="475"/>
                  </a:lnTo>
                  <a:lnTo>
                    <a:pt x="582" y="424"/>
                  </a:lnTo>
                  <a:lnTo>
                    <a:pt x="600" y="367"/>
                  </a:lnTo>
                  <a:lnTo>
                    <a:pt x="671" y="71"/>
                  </a:lnTo>
                  <a:lnTo>
                    <a:pt x="680" y="52"/>
                  </a:lnTo>
                  <a:lnTo>
                    <a:pt x="685" y="38"/>
                  </a:lnTo>
                  <a:lnTo>
                    <a:pt x="694" y="28"/>
                  </a:lnTo>
                  <a:lnTo>
                    <a:pt x="704" y="24"/>
                  </a:lnTo>
                  <a:lnTo>
                    <a:pt x="713" y="19"/>
                  </a:lnTo>
                  <a:lnTo>
                    <a:pt x="722" y="14"/>
                  </a:lnTo>
                  <a:lnTo>
                    <a:pt x="732" y="14"/>
                  </a:lnTo>
                  <a:lnTo>
                    <a:pt x="736" y="14"/>
                  </a:lnTo>
                  <a:lnTo>
                    <a:pt x="751" y="19"/>
                  </a:lnTo>
                  <a:lnTo>
                    <a:pt x="760" y="24"/>
                  </a:lnTo>
                  <a:lnTo>
                    <a:pt x="769" y="33"/>
                  </a:lnTo>
                  <a:lnTo>
                    <a:pt x="779" y="43"/>
                  </a:lnTo>
                  <a:lnTo>
                    <a:pt x="779" y="57"/>
                  </a:lnTo>
                  <a:lnTo>
                    <a:pt x="779" y="75"/>
                  </a:lnTo>
                  <a:lnTo>
                    <a:pt x="774" y="104"/>
                  </a:lnTo>
                  <a:lnTo>
                    <a:pt x="765" y="137"/>
                  </a:lnTo>
                  <a:lnTo>
                    <a:pt x="760" y="165"/>
                  </a:lnTo>
                  <a:lnTo>
                    <a:pt x="751" y="198"/>
                  </a:lnTo>
                  <a:lnTo>
                    <a:pt x="736" y="240"/>
                  </a:lnTo>
                  <a:lnTo>
                    <a:pt x="732" y="273"/>
                  </a:lnTo>
                  <a:lnTo>
                    <a:pt x="685" y="447"/>
                  </a:lnTo>
                  <a:lnTo>
                    <a:pt x="675" y="490"/>
                  </a:lnTo>
                  <a:lnTo>
                    <a:pt x="666" y="537"/>
                  </a:lnTo>
                  <a:lnTo>
                    <a:pt x="657" y="579"/>
                  </a:lnTo>
                  <a:lnTo>
                    <a:pt x="652" y="612"/>
                  </a:lnTo>
                  <a:lnTo>
                    <a:pt x="652" y="621"/>
                  </a:lnTo>
                  <a:lnTo>
                    <a:pt x="657" y="635"/>
                  </a:lnTo>
                  <a:lnTo>
                    <a:pt x="657" y="645"/>
                  </a:lnTo>
                  <a:lnTo>
                    <a:pt x="661" y="654"/>
                  </a:lnTo>
                  <a:lnTo>
                    <a:pt x="666" y="668"/>
                  </a:lnTo>
                  <a:lnTo>
                    <a:pt x="675" y="678"/>
                  </a:lnTo>
                  <a:lnTo>
                    <a:pt x="685" y="683"/>
                  </a:lnTo>
                  <a:lnTo>
                    <a:pt x="699" y="683"/>
                  </a:lnTo>
                  <a:lnTo>
                    <a:pt x="736" y="673"/>
                  </a:lnTo>
                  <a:lnTo>
                    <a:pt x="765" y="645"/>
                  </a:lnTo>
                  <a:lnTo>
                    <a:pt x="788" y="598"/>
                  </a:lnTo>
                  <a:lnTo>
                    <a:pt x="807" y="546"/>
                  </a:lnTo>
                  <a:lnTo>
                    <a:pt x="821" y="485"/>
                  </a:lnTo>
                  <a:lnTo>
                    <a:pt x="826" y="471"/>
                  </a:lnTo>
                  <a:lnTo>
                    <a:pt x="830" y="461"/>
                  </a:lnTo>
                  <a:lnTo>
                    <a:pt x="835" y="461"/>
                  </a:lnTo>
                  <a:lnTo>
                    <a:pt x="844" y="457"/>
                  </a:lnTo>
                  <a:lnTo>
                    <a:pt x="849" y="457"/>
                  </a:lnTo>
                  <a:lnTo>
                    <a:pt x="854" y="461"/>
                  </a:lnTo>
                  <a:lnTo>
                    <a:pt x="858" y="461"/>
                  </a:lnTo>
                  <a:lnTo>
                    <a:pt x="863" y="466"/>
                  </a:lnTo>
                  <a:lnTo>
                    <a:pt x="863" y="475"/>
                  </a:lnTo>
                  <a:lnTo>
                    <a:pt x="858" y="485"/>
                  </a:lnTo>
                  <a:lnTo>
                    <a:pt x="854" y="513"/>
                  </a:lnTo>
                  <a:lnTo>
                    <a:pt x="844" y="551"/>
                  </a:lnTo>
                  <a:lnTo>
                    <a:pt x="830" y="593"/>
                  </a:lnTo>
                  <a:lnTo>
                    <a:pt x="816" y="631"/>
                  </a:lnTo>
                  <a:lnTo>
                    <a:pt x="788" y="678"/>
                  </a:lnTo>
                  <a:lnTo>
                    <a:pt x="746" y="706"/>
                  </a:lnTo>
                  <a:lnTo>
                    <a:pt x="699" y="720"/>
                  </a:lnTo>
                  <a:lnTo>
                    <a:pt x="647" y="711"/>
                  </a:lnTo>
                  <a:lnTo>
                    <a:pt x="605" y="687"/>
                  </a:lnTo>
                  <a:lnTo>
                    <a:pt x="572" y="650"/>
                  </a:lnTo>
                  <a:lnTo>
                    <a:pt x="553" y="603"/>
                  </a:lnTo>
                  <a:lnTo>
                    <a:pt x="530" y="631"/>
                  </a:lnTo>
                  <a:lnTo>
                    <a:pt x="497" y="664"/>
                  </a:lnTo>
                  <a:lnTo>
                    <a:pt x="455" y="692"/>
                  </a:lnTo>
                  <a:lnTo>
                    <a:pt x="403" y="711"/>
                  </a:lnTo>
                  <a:lnTo>
                    <a:pt x="342" y="720"/>
                  </a:lnTo>
                  <a:lnTo>
                    <a:pt x="300" y="715"/>
                  </a:lnTo>
                  <a:lnTo>
                    <a:pt x="244" y="701"/>
                  </a:lnTo>
                  <a:lnTo>
                    <a:pt x="187" y="668"/>
                  </a:lnTo>
                  <a:lnTo>
                    <a:pt x="164" y="777"/>
                  </a:lnTo>
                  <a:lnTo>
                    <a:pt x="141" y="861"/>
                  </a:lnTo>
                  <a:lnTo>
                    <a:pt x="126" y="927"/>
                  </a:lnTo>
                  <a:lnTo>
                    <a:pt x="112" y="970"/>
                  </a:lnTo>
                  <a:lnTo>
                    <a:pt x="108" y="998"/>
                  </a:lnTo>
                  <a:lnTo>
                    <a:pt x="103" y="1012"/>
                  </a:lnTo>
                  <a:lnTo>
                    <a:pt x="98" y="1017"/>
                  </a:lnTo>
                  <a:lnTo>
                    <a:pt x="94" y="1021"/>
                  </a:lnTo>
                  <a:lnTo>
                    <a:pt x="84" y="1031"/>
                  </a:lnTo>
                  <a:lnTo>
                    <a:pt x="75" y="1035"/>
                  </a:lnTo>
                  <a:lnTo>
                    <a:pt x="61" y="1040"/>
                  </a:lnTo>
                  <a:lnTo>
                    <a:pt x="47" y="1045"/>
                  </a:lnTo>
                  <a:lnTo>
                    <a:pt x="33" y="1040"/>
                  </a:lnTo>
                  <a:lnTo>
                    <a:pt x="19" y="1035"/>
                  </a:lnTo>
                  <a:lnTo>
                    <a:pt x="9" y="1026"/>
                  </a:lnTo>
                  <a:lnTo>
                    <a:pt x="4" y="1017"/>
                  </a:lnTo>
                  <a:lnTo>
                    <a:pt x="0" y="1003"/>
                  </a:lnTo>
                  <a:lnTo>
                    <a:pt x="0" y="998"/>
                  </a:lnTo>
                  <a:lnTo>
                    <a:pt x="4" y="993"/>
                  </a:lnTo>
                  <a:lnTo>
                    <a:pt x="4" y="988"/>
                  </a:lnTo>
                  <a:lnTo>
                    <a:pt x="9" y="974"/>
                  </a:lnTo>
                  <a:lnTo>
                    <a:pt x="234" y="57"/>
                  </a:lnTo>
                  <a:lnTo>
                    <a:pt x="244" y="38"/>
                  </a:lnTo>
                  <a:lnTo>
                    <a:pt x="248" y="24"/>
                  </a:lnTo>
                  <a:lnTo>
                    <a:pt x="263" y="14"/>
                  </a:lnTo>
                  <a:lnTo>
                    <a:pt x="272" y="5"/>
                  </a:lnTo>
                  <a:lnTo>
                    <a:pt x="281" y="0"/>
                  </a:lnTo>
                  <a:lnTo>
                    <a:pt x="291" y="0"/>
                  </a:lnTo>
                  <a:lnTo>
                    <a:pt x="295" y="0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365" y="3551"/>
              <a:ext cx="370" cy="1591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56" y="5"/>
                </a:cxn>
                <a:cxn ang="0">
                  <a:pos x="361" y="5"/>
                </a:cxn>
                <a:cxn ang="0">
                  <a:pos x="366" y="9"/>
                </a:cxn>
                <a:cxn ang="0">
                  <a:pos x="370" y="19"/>
                </a:cxn>
                <a:cxn ang="0">
                  <a:pos x="366" y="19"/>
                </a:cxn>
                <a:cxn ang="0">
                  <a:pos x="366" y="24"/>
                </a:cxn>
                <a:cxn ang="0">
                  <a:pos x="361" y="28"/>
                </a:cxn>
                <a:cxn ang="0">
                  <a:pos x="356" y="33"/>
                </a:cxn>
                <a:cxn ang="0">
                  <a:pos x="347" y="42"/>
                </a:cxn>
                <a:cxn ang="0">
                  <a:pos x="258" y="151"/>
                </a:cxn>
                <a:cxn ang="0">
                  <a:pos x="192" y="268"/>
                </a:cxn>
                <a:cxn ang="0">
                  <a:pos x="145" y="391"/>
                </a:cxn>
                <a:cxn ang="0">
                  <a:pos x="112" y="522"/>
                </a:cxn>
                <a:cxn ang="0">
                  <a:pos x="98" y="659"/>
                </a:cxn>
                <a:cxn ang="0">
                  <a:pos x="93" y="795"/>
                </a:cxn>
                <a:cxn ang="0">
                  <a:pos x="93" y="904"/>
                </a:cxn>
                <a:cxn ang="0">
                  <a:pos x="108" y="1017"/>
                </a:cxn>
                <a:cxn ang="0">
                  <a:pos x="126" y="1129"/>
                </a:cxn>
                <a:cxn ang="0">
                  <a:pos x="159" y="1242"/>
                </a:cxn>
                <a:cxn ang="0">
                  <a:pos x="206" y="1351"/>
                </a:cxn>
                <a:cxn ang="0">
                  <a:pos x="262" y="1449"/>
                </a:cxn>
                <a:cxn ang="0">
                  <a:pos x="342" y="1544"/>
                </a:cxn>
                <a:cxn ang="0">
                  <a:pos x="352" y="1553"/>
                </a:cxn>
                <a:cxn ang="0">
                  <a:pos x="361" y="1562"/>
                </a:cxn>
                <a:cxn ang="0">
                  <a:pos x="366" y="1567"/>
                </a:cxn>
                <a:cxn ang="0">
                  <a:pos x="366" y="1572"/>
                </a:cxn>
                <a:cxn ang="0">
                  <a:pos x="366" y="1577"/>
                </a:cxn>
                <a:cxn ang="0">
                  <a:pos x="370" y="1577"/>
                </a:cxn>
                <a:cxn ang="0">
                  <a:pos x="370" y="1577"/>
                </a:cxn>
                <a:cxn ang="0">
                  <a:pos x="366" y="1586"/>
                </a:cxn>
                <a:cxn ang="0">
                  <a:pos x="361" y="1591"/>
                </a:cxn>
                <a:cxn ang="0">
                  <a:pos x="352" y="1591"/>
                </a:cxn>
                <a:cxn ang="0">
                  <a:pos x="333" y="1586"/>
                </a:cxn>
                <a:cxn ang="0">
                  <a:pos x="300" y="1558"/>
                </a:cxn>
                <a:cxn ang="0">
                  <a:pos x="258" y="1515"/>
                </a:cxn>
                <a:cxn ang="0">
                  <a:pos x="206" y="1459"/>
                </a:cxn>
                <a:cxn ang="0">
                  <a:pos x="154" y="1384"/>
                </a:cxn>
                <a:cxn ang="0">
                  <a:pos x="103" y="1294"/>
                </a:cxn>
                <a:cxn ang="0">
                  <a:pos x="51" y="1158"/>
                </a:cxn>
                <a:cxn ang="0">
                  <a:pos x="18" y="1026"/>
                </a:cxn>
                <a:cxn ang="0">
                  <a:pos x="4" y="904"/>
                </a:cxn>
                <a:cxn ang="0">
                  <a:pos x="0" y="795"/>
                </a:cxn>
                <a:cxn ang="0">
                  <a:pos x="4" y="692"/>
                </a:cxn>
                <a:cxn ang="0">
                  <a:pos x="18" y="569"/>
                </a:cxn>
                <a:cxn ang="0">
                  <a:pos x="51" y="442"/>
                </a:cxn>
                <a:cxn ang="0">
                  <a:pos x="98" y="311"/>
                </a:cxn>
                <a:cxn ang="0">
                  <a:pos x="140" y="231"/>
                </a:cxn>
                <a:cxn ang="0">
                  <a:pos x="187" y="160"/>
                </a:cxn>
                <a:cxn ang="0">
                  <a:pos x="234" y="104"/>
                </a:cxn>
                <a:cxn ang="0">
                  <a:pos x="276" y="61"/>
                </a:cxn>
                <a:cxn ang="0">
                  <a:pos x="309" y="28"/>
                </a:cxn>
                <a:cxn ang="0">
                  <a:pos x="337" y="9"/>
                </a:cxn>
                <a:cxn ang="0">
                  <a:pos x="352" y="0"/>
                </a:cxn>
              </a:cxnLst>
              <a:rect l="0" t="0" r="r" b="b"/>
              <a:pathLst>
                <a:path w="370" h="1591">
                  <a:moveTo>
                    <a:pt x="352" y="0"/>
                  </a:moveTo>
                  <a:lnTo>
                    <a:pt x="356" y="5"/>
                  </a:lnTo>
                  <a:lnTo>
                    <a:pt x="361" y="5"/>
                  </a:lnTo>
                  <a:lnTo>
                    <a:pt x="366" y="9"/>
                  </a:lnTo>
                  <a:lnTo>
                    <a:pt x="370" y="19"/>
                  </a:lnTo>
                  <a:lnTo>
                    <a:pt x="366" y="19"/>
                  </a:lnTo>
                  <a:lnTo>
                    <a:pt x="366" y="24"/>
                  </a:lnTo>
                  <a:lnTo>
                    <a:pt x="361" y="28"/>
                  </a:lnTo>
                  <a:lnTo>
                    <a:pt x="356" y="33"/>
                  </a:lnTo>
                  <a:lnTo>
                    <a:pt x="347" y="42"/>
                  </a:lnTo>
                  <a:lnTo>
                    <a:pt x="258" y="151"/>
                  </a:lnTo>
                  <a:lnTo>
                    <a:pt x="192" y="268"/>
                  </a:lnTo>
                  <a:lnTo>
                    <a:pt x="145" y="391"/>
                  </a:lnTo>
                  <a:lnTo>
                    <a:pt x="112" y="522"/>
                  </a:lnTo>
                  <a:lnTo>
                    <a:pt x="98" y="659"/>
                  </a:lnTo>
                  <a:lnTo>
                    <a:pt x="93" y="795"/>
                  </a:lnTo>
                  <a:lnTo>
                    <a:pt x="93" y="904"/>
                  </a:lnTo>
                  <a:lnTo>
                    <a:pt x="108" y="1017"/>
                  </a:lnTo>
                  <a:lnTo>
                    <a:pt x="126" y="1129"/>
                  </a:lnTo>
                  <a:lnTo>
                    <a:pt x="159" y="1242"/>
                  </a:lnTo>
                  <a:lnTo>
                    <a:pt x="206" y="1351"/>
                  </a:lnTo>
                  <a:lnTo>
                    <a:pt x="262" y="1449"/>
                  </a:lnTo>
                  <a:lnTo>
                    <a:pt x="342" y="1544"/>
                  </a:lnTo>
                  <a:lnTo>
                    <a:pt x="352" y="1553"/>
                  </a:lnTo>
                  <a:lnTo>
                    <a:pt x="361" y="1562"/>
                  </a:lnTo>
                  <a:lnTo>
                    <a:pt x="366" y="1567"/>
                  </a:lnTo>
                  <a:lnTo>
                    <a:pt x="366" y="1572"/>
                  </a:lnTo>
                  <a:lnTo>
                    <a:pt x="366" y="1577"/>
                  </a:lnTo>
                  <a:lnTo>
                    <a:pt x="370" y="1577"/>
                  </a:lnTo>
                  <a:lnTo>
                    <a:pt x="370" y="1577"/>
                  </a:lnTo>
                  <a:lnTo>
                    <a:pt x="366" y="1586"/>
                  </a:lnTo>
                  <a:lnTo>
                    <a:pt x="361" y="1591"/>
                  </a:lnTo>
                  <a:lnTo>
                    <a:pt x="352" y="1591"/>
                  </a:lnTo>
                  <a:lnTo>
                    <a:pt x="333" y="1586"/>
                  </a:lnTo>
                  <a:lnTo>
                    <a:pt x="300" y="1558"/>
                  </a:lnTo>
                  <a:lnTo>
                    <a:pt x="258" y="1515"/>
                  </a:lnTo>
                  <a:lnTo>
                    <a:pt x="206" y="1459"/>
                  </a:lnTo>
                  <a:lnTo>
                    <a:pt x="154" y="1384"/>
                  </a:lnTo>
                  <a:lnTo>
                    <a:pt x="103" y="1294"/>
                  </a:lnTo>
                  <a:lnTo>
                    <a:pt x="51" y="1158"/>
                  </a:lnTo>
                  <a:lnTo>
                    <a:pt x="18" y="1026"/>
                  </a:lnTo>
                  <a:lnTo>
                    <a:pt x="4" y="904"/>
                  </a:lnTo>
                  <a:lnTo>
                    <a:pt x="0" y="795"/>
                  </a:lnTo>
                  <a:lnTo>
                    <a:pt x="4" y="692"/>
                  </a:lnTo>
                  <a:lnTo>
                    <a:pt x="18" y="569"/>
                  </a:lnTo>
                  <a:lnTo>
                    <a:pt x="51" y="442"/>
                  </a:lnTo>
                  <a:lnTo>
                    <a:pt x="98" y="311"/>
                  </a:lnTo>
                  <a:lnTo>
                    <a:pt x="140" y="231"/>
                  </a:lnTo>
                  <a:lnTo>
                    <a:pt x="187" y="160"/>
                  </a:lnTo>
                  <a:lnTo>
                    <a:pt x="234" y="104"/>
                  </a:lnTo>
                  <a:lnTo>
                    <a:pt x="276" y="61"/>
                  </a:lnTo>
                  <a:lnTo>
                    <a:pt x="309" y="28"/>
                  </a:lnTo>
                  <a:lnTo>
                    <a:pt x="337" y="9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848" y="4045"/>
              <a:ext cx="835" cy="1045"/>
            </a:xfrm>
            <a:custGeom>
              <a:avLst/>
              <a:gdLst/>
              <a:ahLst/>
              <a:cxnLst>
                <a:cxn ang="0">
                  <a:pos x="371" y="5"/>
                </a:cxn>
                <a:cxn ang="0">
                  <a:pos x="464" y="71"/>
                </a:cxn>
                <a:cxn ang="0">
                  <a:pos x="521" y="174"/>
                </a:cxn>
                <a:cxn ang="0">
                  <a:pos x="577" y="377"/>
                </a:cxn>
                <a:cxn ang="0">
                  <a:pos x="586" y="499"/>
                </a:cxn>
                <a:cxn ang="0">
                  <a:pos x="718" y="179"/>
                </a:cxn>
                <a:cxn ang="0">
                  <a:pos x="798" y="19"/>
                </a:cxn>
                <a:cxn ang="0">
                  <a:pos x="812" y="14"/>
                </a:cxn>
                <a:cxn ang="0">
                  <a:pos x="816" y="14"/>
                </a:cxn>
                <a:cxn ang="0">
                  <a:pos x="830" y="19"/>
                </a:cxn>
                <a:cxn ang="0">
                  <a:pos x="835" y="28"/>
                </a:cxn>
                <a:cxn ang="0">
                  <a:pos x="830" y="47"/>
                </a:cxn>
                <a:cxn ang="0">
                  <a:pos x="816" y="71"/>
                </a:cxn>
                <a:cxn ang="0">
                  <a:pos x="807" y="94"/>
                </a:cxn>
                <a:cxn ang="0">
                  <a:pos x="713" y="283"/>
                </a:cxn>
                <a:cxn ang="0">
                  <a:pos x="624" y="508"/>
                </a:cxn>
                <a:cxn ang="0">
                  <a:pos x="582" y="645"/>
                </a:cxn>
                <a:cxn ang="0">
                  <a:pos x="568" y="720"/>
                </a:cxn>
                <a:cxn ang="0">
                  <a:pos x="540" y="857"/>
                </a:cxn>
                <a:cxn ang="0">
                  <a:pos x="497" y="998"/>
                </a:cxn>
                <a:cxn ang="0">
                  <a:pos x="464" y="1045"/>
                </a:cxn>
                <a:cxn ang="0">
                  <a:pos x="450" y="1035"/>
                </a:cxn>
                <a:cxn ang="0">
                  <a:pos x="446" y="1012"/>
                </a:cxn>
                <a:cxn ang="0">
                  <a:pos x="460" y="932"/>
                </a:cxn>
                <a:cxn ang="0">
                  <a:pos x="493" y="805"/>
                </a:cxn>
                <a:cxn ang="0">
                  <a:pos x="530" y="673"/>
                </a:cxn>
                <a:cxn ang="0">
                  <a:pos x="540" y="617"/>
                </a:cxn>
                <a:cxn ang="0">
                  <a:pos x="549" y="518"/>
                </a:cxn>
                <a:cxn ang="0">
                  <a:pos x="544" y="414"/>
                </a:cxn>
                <a:cxn ang="0">
                  <a:pos x="521" y="297"/>
                </a:cxn>
                <a:cxn ang="0">
                  <a:pos x="464" y="188"/>
                </a:cxn>
                <a:cxn ang="0">
                  <a:pos x="361" y="123"/>
                </a:cxn>
                <a:cxn ang="0">
                  <a:pos x="272" y="113"/>
                </a:cxn>
                <a:cxn ang="0">
                  <a:pos x="202" y="127"/>
                </a:cxn>
                <a:cxn ang="0">
                  <a:pos x="113" y="179"/>
                </a:cxn>
                <a:cxn ang="0">
                  <a:pos x="37" y="297"/>
                </a:cxn>
                <a:cxn ang="0">
                  <a:pos x="33" y="306"/>
                </a:cxn>
                <a:cxn ang="0">
                  <a:pos x="14" y="306"/>
                </a:cxn>
                <a:cxn ang="0">
                  <a:pos x="0" y="297"/>
                </a:cxn>
                <a:cxn ang="0">
                  <a:pos x="5" y="264"/>
                </a:cxn>
                <a:cxn ang="0">
                  <a:pos x="47" y="174"/>
                </a:cxn>
                <a:cxn ang="0">
                  <a:pos x="127" y="75"/>
                </a:cxn>
                <a:cxn ang="0">
                  <a:pos x="239" y="10"/>
                </a:cxn>
              </a:cxnLst>
              <a:rect l="0" t="0" r="r" b="b"/>
              <a:pathLst>
                <a:path w="835" h="1045">
                  <a:moveTo>
                    <a:pt x="310" y="0"/>
                  </a:moveTo>
                  <a:lnTo>
                    <a:pt x="371" y="5"/>
                  </a:lnTo>
                  <a:lnTo>
                    <a:pt x="422" y="33"/>
                  </a:lnTo>
                  <a:lnTo>
                    <a:pt x="464" y="71"/>
                  </a:lnTo>
                  <a:lnTo>
                    <a:pt x="493" y="118"/>
                  </a:lnTo>
                  <a:lnTo>
                    <a:pt x="521" y="174"/>
                  </a:lnTo>
                  <a:lnTo>
                    <a:pt x="558" y="283"/>
                  </a:lnTo>
                  <a:lnTo>
                    <a:pt x="577" y="377"/>
                  </a:lnTo>
                  <a:lnTo>
                    <a:pt x="582" y="447"/>
                  </a:lnTo>
                  <a:lnTo>
                    <a:pt x="586" y="499"/>
                  </a:lnTo>
                  <a:lnTo>
                    <a:pt x="652" y="339"/>
                  </a:lnTo>
                  <a:lnTo>
                    <a:pt x="718" y="179"/>
                  </a:lnTo>
                  <a:lnTo>
                    <a:pt x="793" y="24"/>
                  </a:lnTo>
                  <a:lnTo>
                    <a:pt x="798" y="19"/>
                  </a:lnTo>
                  <a:lnTo>
                    <a:pt x="807" y="19"/>
                  </a:lnTo>
                  <a:lnTo>
                    <a:pt x="812" y="14"/>
                  </a:lnTo>
                  <a:lnTo>
                    <a:pt x="816" y="14"/>
                  </a:lnTo>
                  <a:lnTo>
                    <a:pt x="816" y="14"/>
                  </a:lnTo>
                  <a:lnTo>
                    <a:pt x="821" y="14"/>
                  </a:lnTo>
                  <a:lnTo>
                    <a:pt x="830" y="19"/>
                  </a:lnTo>
                  <a:lnTo>
                    <a:pt x="835" y="24"/>
                  </a:lnTo>
                  <a:lnTo>
                    <a:pt x="835" y="28"/>
                  </a:lnTo>
                  <a:lnTo>
                    <a:pt x="835" y="38"/>
                  </a:lnTo>
                  <a:lnTo>
                    <a:pt x="830" y="47"/>
                  </a:lnTo>
                  <a:lnTo>
                    <a:pt x="826" y="57"/>
                  </a:lnTo>
                  <a:lnTo>
                    <a:pt x="816" y="71"/>
                  </a:lnTo>
                  <a:lnTo>
                    <a:pt x="812" y="80"/>
                  </a:lnTo>
                  <a:lnTo>
                    <a:pt x="807" y="94"/>
                  </a:lnTo>
                  <a:lnTo>
                    <a:pt x="760" y="179"/>
                  </a:lnTo>
                  <a:lnTo>
                    <a:pt x="713" y="283"/>
                  </a:lnTo>
                  <a:lnTo>
                    <a:pt x="666" y="395"/>
                  </a:lnTo>
                  <a:lnTo>
                    <a:pt x="624" y="508"/>
                  </a:lnTo>
                  <a:lnTo>
                    <a:pt x="586" y="612"/>
                  </a:lnTo>
                  <a:lnTo>
                    <a:pt x="582" y="645"/>
                  </a:lnTo>
                  <a:lnTo>
                    <a:pt x="577" y="673"/>
                  </a:lnTo>
                  <a:lnTo>
                    <a:pt x="568" y="720"/>
                  </a:lnTo>
                  <a:lnTo>
                    <a:pt x="558" y="781"/>
                  </a:lnTo>
                  <a:lnTo>
                    <a:pt x="540" y="857"/>
                  </a:lnTo>
                  <a:lnTo>
                    <a:pt x="516" y="951"/>
                  </a:lnTo>
                  <a:lnTo>
                    <a:pt x="497" y="998"/>
                  </a:lnTo>
                  <a:lnTo>
                    <a:pt x="483" y="1031"/>
                  </a:lnTo>
                  <a:lnTo>
                    <a:pt x="464" y="1045"/>
                  </a:lnTo>
                  <a:lnTo>
                    <a:pt x="455" y="1040"/>
                  </a:lnTo>
                  <a:lnTo>
                    <a:pt x="450" y="1035"/>
                  </a:lnTo>
                  <a:lnTo>
                    <a:pt x="446" y="1026"/>
                  </a:lnTo>
                  <a:lnTo>
                    <a:pt x="446" y="1012"/>
                  </a:lnTo>
                  <a:lnTo>
                    <a:pt x="450" y="984"/>
                  </a:lnTo>
                  <a:lnTo>
                    <a:pt x="460" y="932"/>
                  </a:lnTo>
                  <a:lnTo>
                    <a:pt x="474" y="871"/>
                  </a:lnTo>
                  <a:lnTo>
                    <a:pt x="493" y="805"/>
                  </a:lnTo>
                  <a:lnTo>
                    <a:pt x="511" y="734"/>
                  </a:lnTo>
                  <a:lnTo>
                    <a:pt x="530" y="673"/>
                  </a:lnTo>
                  <a:lnTo>
                    <a:pt x="535" y="650"/>
                  </a:lnTo>
                  <a:lnTo>
                    <a:pt x="540" y="617"/>
                  </a:lnTo>
                  <a:lnTo>
                    <a:pt x="544" y="579"/>
                  </a:lnTo>
                  <a:lnTo>
                    <a:pt x="549" y="518"/>
                  </a:lnTo>
                  <a:lnTo>
                    <a:pt x="549" y="471"/>
                  </a:lnTo>
                  <a:lnTo>
                    <a:pt x="544" y="414"/>
                  </a:lnTo>
                  <a:lnTo>
                    <a:pt x="535" y="358"/>
                  </a:lnTo>
                  <a:lnTo>
                    <a:pt x="521" y="297"/>
                  </a:lnTo>
                  <a:lnTo>
                    <a:pt x="497" y="240"/>
                  </a:lnTo>
                  <a:lnTo>
                    <a:pt x="464" y="188"/>
                  </a:lnTo>
                  <a:lnTo>
                    <a:pt x="418" y="151"/>
                  </a:lnTo>
                  <a:lnTo>
                    <a:pt x="361" y="123"/>
                  </a:lnTo>
                  <a:lnTo>
                    <a:pt x="286" y="113"/>
                  </a:lnTo>
                  <a:lnTo>
                    <a:pt x="272" y="113"/>
                  </a:lnTo>
                  <a:lnTo>
                    <a:pt x="244" y="118"/>
                  </a:lnTo>
                  <a:lnTo>
                    <a:pt x="202" y="127"/>
                  </a:lnTo>
                  <a:lnTo>
                    <a:pt x="155" y="146"/>
                  </a:lnTo>
                  <a:lnTo>
                    <a:pt x="113" y="179"/>
                  </a:lnTo>
                  <a:lnTo>
                    <a:pt x="70" y="231"/>
                  </a:lnTo>
                  <a:lnTo>
                    <a:pt x="37" y="297"/>
                  </a:lnTo>
                  <a:lnTo>
                    <a:pt x="37" y="297"/>
                  </a:lnTo>
                  <a:lnTo>
                    <a:pt x="33" y="306"/>
                  </a:lnTo>
                  <a:lnTo>
                    <a:pt x="23" y="306"/>
                  </a:lnTo>
                  <a:lnTo>
                    <a:pt x="14" y="306"/>
                  </a:lnTo>
                  <a:lnTo>
                    <a:pt x="5" y="301"/>
                  </a:lnTo>
                  <a:lnTo>
                    <a:pt x="0" y="297"/>
                  </a:lnTo>
                  <a:lnTo>
                    <a:pt x="0" y="287"/>
                  </a:lnTo>
                  <a:lnTo>
                    <a:pt x="5" y="264"/>
                  </a:lnTo>
                  <a:lnTo>
                    <a:pt x="19" y="221"/>
                  </a:lnTo>
                  <a:lnTo>
                    <a:pt x="47" y="174"/>
                  </a:lnTo>
                  <a:lnTo>
                    <a:pt x="80" y="127"/>
                  </a:lnTo>
                  <a:lnTo>
                    <a:pt x="127" y="75"/>
                  </a:lnTo>
                  <a:lnTo>
                    <a:pt x="178" y="38"/>
                  </a:lnTo>
                  <a:lnTo>
                    <a:pt x="239" y="1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4697" y="4229"/>
              <a:ext cx="343" cy="757"/>
            </a:xfrm>
            <a:custGeom>
              <a:avLst/>
              <a:gdLst/>
              <a:ahLst/>
              <a:cxnLst>
                <a:cxn ang="0">
                  <a:pos x="207" y="259"/>
                </a:cxn>
                <a:cxn ang="0">
                  <a:pos x="263" y="310"/>
                </a:cxn>
                <a:cxn ang="0">
                  <a:pos x="268" y="357"/>
                </a:cxn>
                <a:cxn ang="0">
                  <a:pos x="263" y="381"/>
                </a:cxn>
                <a:cxn ang="0">
                  <a:pos x="244" y="433"/>
                </a:cxn>
                <a:cxn ang="0">
                  <a:pos x="221" y="503"/>
                </a:cxn>
                <a:cxn ang="0">
                  <a:pos x="174" y="616"/>
                </a:cxn>
                <a:cxn ang="0">
                  <a:pos x="155" y="663"/>
                </a:cxn>
                <a:cxn ang="0">
                  <a:pos x="155" y="701"/>
                </a:cxn>
                <a:cxn ang="0">
                  <a:pos x="164" y="720"/>
                </a:cxn>
                <a:cxn ang="0">
                  <a:pos x="183" y="729"/>
                </a:cxn>
                <a:cxn ang="0">
                  <a:pos x="249" y="691"/>
                </a:cxn>
                <a:cxn ang="0">
                  <a:pos x="301" y="588"/>
                </a:cxn>
                <a:cxn ang="0">
                  <a:pos x="305" y="579"/>
                </a:cxn>
                <a:cxn ang="0">
                  <a:pos x="315" y="574"/>
                </a:cxn>
                <a:cxn ang="0">
                  <a:pos x="329" y="574"/>
                </a:cxn>
                <a:cxn ang="0">
                  <a:pos x="338" y="574"/>
                </a:cxn>
                <a:cxn ang="0">
                  <a:pos x="343" y="588"/>
                </a:cxn>
                <a:cxn ang="0">
                  <a:pos x="324" y="640"/>
                </a:cxn>
                <a:cxn ang="0">
                  <a:pos x="272" y="715"/>
                </a:cxn>
                <a:cxn ang="0">
                  <a:pos x="179" y="757"/>
                </a:cxn>
                <a:cxn ang="0">
                  <a:pos x="103" y="729"/>
                </a:cxn>
                <a:cxn ang="0">
                  <a:pos x="71" y="663"/>
                </a:cxn>
                <a:cxn ang="0">
                  <a:pos x="75" y="630"/>
                </a:cxn>
                <a:cxn ang="0">
                  <a:pos x="80" y="616"/>
                </a:cxn>
                <a:cxn ang="0">
                  <a:pos x="169" y="390"/>
                </a:cxn>
                <a:cxn ang="0">
                  <a:pos x="188" y="339"/>
                </a:cxn>
                <a:cxn ang="0">
                  <a:pos x="188" y="306"/>
                </a:cxn>
                <a:cxn ang="0">
                  <a:pos x="179" y="287"/>
                </a:cxn>
                <a:cxn ang="0">
                  <a:pos x="160" y="282"/>
                </a:cxn>
                <a:cxn ang="0">
                  <a:pos x="94" y="315"/>
                </a:cxn>
                <a:cxn ang="0">
                  <a:pos x="38" y="419"/>
                </a:cxn>
                <a:cxn ang="0">
                  <a:pos x="33" y="433"/>
                </a:cxn>
                <a:cxn ang="0">
                  <a:pos x="19" y="437"/>
                </a:cxn>
                <a:cxn ang="0">
                  <a:pos x="10" y="437"/>
                </a:cxn>
                <a:cxn ang="0">
                  <a:pos x="0" y="428"/>
                </a:cxn>
                <a:cxn ang="0">
                  <a:pos x="5" y="404"/>
                </a:cxn>
                <a:cxn ang="0">
                  <a:pos x="42" y="329"/>
                </a:cxn>
                <a:cxn ang="0">
                  <a:pos x="113" y="263"/>
                </a:cxn>
                <a:cxn ang="0">
                  <a:pos x="268" y="0"/>
                </a:cxn>
                <a:cxn ang="0">
                  <a:pos x="291" y="9"/>
                </a:cxn>
                <a:cxn ang="0">
                  <a:pos x="305" y="23"/>
                </a:cxn>
                <a:cxn ang="0">
                  <a:pos x="310" y="42"/>
                </a:cxn>
                <a:cxn ang="0">
                  <a:pos x="301" y="80"/>
                </a:cxn>
                <a:cxn ang="0">
                  <a:pos x="268" y="103"/>
                </a:cxn>
                <a:cxn ang="0">
                  <a:pos x="235" y="103"/>
                </a:cxn>
                <a:cxn ang="0">
                  <a:pos x="216" y="94"/>
                </a:cxn>
                <a:cxn ang="0">
                  <a:pos x="207" y="70"/>
                </a:cxn>
                <a:cxn ang="0">
                  <a:pos x="207" y="42"/>
                </a:cxn>
                <a:cxn ang="0">
                  <a:pos x="230" y="14"/>
                </a:cxn>
                <a:cxn ang="0">
                  <a:pos x="268" y="0"/>
                </a:cxn>
              </a:cxnLst>
              <a:rect l="0" t="0" r="r" b="b"/>
              <a:pathLst>
                <a:path w="343" h="757">
                  <a:moveTo>
                    <a:pt x="164" y="254"/>
                  </a:moveTo>
                  <a:lnTo>
                    <a:pt x="207" y="259"/>
                  </a:lnTo>
                  <a:lnTo>
                    <a:pt x="240" y="277"/>
                  </a:lnTo>
                  <a:lnTo>
                    <a:pt x="263" y="310"/>
                  </a:lnTo>
                  <a:lnTo>
                    <a:pt x="268" y="348"/>
                  </a:lnTo>
                  <a:lnTo>
                    <a:pt x="268" y="357"/>
                  </a:lnTo>
                  <a:lnTo>
                    <a:pt x="268" y="371"/>
                  </a:lnTo>
                  <a:lnTo>
                    <a:pt x="263" y="381"/>
                  </a:lnTo>
                  <a:lnTo>
                    <a:pt x="258" y="400"/>
                  </a:lnTo>
                  <a:lnTo>
                    <a:pt x="244" y="433"/>
                  </a:lnTo>
                  <a:lnTo>
                    <a:pt x="230" y="466"/>
                  </a:lnTo>
                  <a:lnTo>
                    <a:pt x="221" y="503"/>
                  </a:lnTo>
                  <a:lnTo>
                    <a:pt x="211" y="527"/>
                  </a:lnTo>
                  <a:lnTo>
                    <a:pt x="174" y="616"/>
                  </a:lnTo>
                  <a:lnTo>
                    <a:pt x="164" y="640"/>
                  </a:lnTo>
                  <a:lnTo>
                    <a:pt x="155" y="663"/>
                  </a:lnTo>
                  <a:lnTo>
                    <a:pt x="155" y="687"/>
                  </a:lnTo>
                  <a:lnTo>
                    <a:pt x="155" y="701"/>
                  </a:lnTo>
                  <a:lnTo>
                    <a:pt x="160" y="710"/>
                  </a:lnTo>
                  <a:lnTo>
                    <a:pt x="164" y="720"/>
                  </a:lnTo>
                  <a:lnTo>
                    <a:pt x="169" y="724"/>
                  </a:lnTo>
                  <a:lnTo>
                    <a:pt x="183" y="729"/>
                  </a:lnTo>
                  <a:lnTo>
                    <a:pt x="216" y="720"/>
                  </a:lnTo>
                  <a:lnTo>
                    <a:pt x="249" y="691"/>
                  </a:lnTo>
                  <a:lnTo>
                    <a:pt x="277" y="649"/>
                  </a:lnTo>
                  <a:lnTo>
                    <a:pt x="301" y="588"/>
                  </a:lnTo>
                  <a:lnTo>
                    <a:pt x="305" y="583"/>
                  </a:lnTo>
                  <a:lnTo>
                    <a:pt x="305" y="579"/>
                  </a:lnTo>
                  <a:lnTo>
                    <a:pt x="310" y="574"/>
                  </a:lnTo>
                  <a:lnTo>
                    <a:pt x="315" y="574"/>
                  </a:lnTo>
                  <a:lnTo>
                    <a:pt x="324" y="574"/>
                  </a:lnTo>
                  <a:lnTo>
                    <a:pt x="329" y="574"/>
                  </a:lnTo>
                  <a:lnTo>
                    <a:pt x="333" y="574"/>
                  </a:lnTo>
                  <a:lnTo>
                    <a:pt x="338" y="574"/>
                  </a:lnTo>
                  <a:lnTo>
                    <a:pt x="338" y="579"/>
                  </a:lnTo>
                  <a:lnTo>
                    <a:pt x="343" y="588"/>
                  </a:lnTo>
                  <a:lnTo>
                    <a:pt x="338" y="607"/>
                  </a:lnTo>
                  <a:lnTo>
                    <a:pt x="324" y="640"/>
                  </a:lnTo>
                  <a:lnTo>
                    <a:pt x="301" y="677"/>
                  </a:lnTo>
                  <a:lnTo>
                    <a:pt x="272" y="715"/>
                  </a:lnTo>
                  <a:lnTo>
                    <a:pt x="230" y="743"/>
                  </a:lnTo>
                  <a:lnTo>
                    <a:pt x="179" y="757"/>
                  </a:lnTo>
                  <a:lnTo>
                    <a:pt x="136" y="748"/>
                  </a:lnTo>
                  <a:lnTo>
                    <a:pt x="103" y="729"/>
                  </a:lnTo>
                  <a:lnTo>
                    <a:pt x="80" y="701"/>
                  </a:lnTo>
                  <a:lnTo>
                    <a:pt x="71" y="663"/>
                  </a:lnTo>
                  <a:lnTo>
                    <a:pt x="75" y="644"/>
                  </a:lnTo>
                  <a:lnTo>
                    <a:pt x="75" y="630"/>
                  </a:lnTo>
                  <a:lnTo>
                    <a:pt x="80" y="616"/>
                  </a:lnTo>
                  <a:lnTo>
                    <a:pt x="80" y="616"/>
                  </a:lnTo>
                  <a:lnTo>
                    <a:pt x="150" y="433"/>
                  </a:lnTo>
                  <a:lnTo>
                    <a:pt x="169" y="390"/>
                  </a:lnTo>
                  <a:lnTo>
                    <a:pt x="179" y="362"/>
                  </a:lnTo>
                  <a:lnTo>
                    <a:pt x="188" y="339"/>
                  </a:lnTo>
                  <a:lnTo>
                    <a:pt x="188" y="320"/>
                  </a:lnTo>
                  <a:lnTo>
                    <a:pt x="188" y="306"/>
                  </a:lnTo>
                  <a:lnTo>
                    <a:pt x="183" y="296"/>
                  </a:lnTo>
                  <a:lnTo>
                    <a:pt x="179" y="287"/>
                  </a:lnTo>
                  <a:lnTo>
                    <a:pt x="169" y="282"/>
                  </a:lnTo>
                  <a:lnTo>
                    <a:pt x="160" y="282"/>
                  </a:lnTo>
                  <a:lnTo>
                    <a:pt x="127" y="291"/>
                  </a:lnTo>
                  <a:lnTo>
                    <a:pt x="94" y="315"/>
                  </a:lnTo>
                  <a:lnTo>
                    <a:pt x="66" y="357"/>
                  </a:lnTo>
                  <a:lnTo>
                    <a:pt x="38" y="419"/>
                  </a:lnTo>
                  <a:lnTo>
                    <a:pt x="38" y="428"/>
                  </a:lnTo>
                  <a:lnTo>
                    <a:pt x="33" y="433"/>
                  </a:lnTo>
                  <a:lnTo>
                    <a:pt x="28" y="437"/>
                  </a:lnTo>
                  <a:lnTo>
                    <a:pt x="19" y="437"/>
                  </a:lnTo>
                  <a:lnTo>
                    <a:pt x="14" y="437"/>
                  </a:lnTo>
                  <a:lnTo>
                    <a:pt x="10" y="437"/>
                  </a:lnTo>
                  <a:lnTo>
                    <a:pt x="5" y="433"/>
                  </a:lnTo>
                  <a:lnTo>
                    <a:pt x="0" y="428"/>
                  </a:lnTo>
                  <a:lnTo>
                    <a:pt x="0" y="423"/>
                  </a:lnTo>
                  <a:lnTo>
                    <a:pt x="5" y="404"/>
                  </a:lnTo>
                  <a:lnTo>
                    <a:pt x="19" y="371"/>
                  </a:lnTo>
                  <a:lnTo>
                    <a:pt x="42" y="329"/>
                  </a:lnTo>
                  <a:lnTo>
                    <a:pt x="71" y="291"/>
                  </a:lnTo>
                  <a:lnTo>
                    <a:pt x="113" y="263"/>
                  </a:lnTo>
                  <a:lnTo>
                    <a:pt x="164" y="254"/>
                  </a:lnTo>
                  <a:close/>
                  <a:moveTo>
                    <a:pt x="268" y="0"/>
                  </a:moveTo>
                  <a:lnTo>
                    <a:pt x="282" y="4"/>
                  </a:lnTo>
                  <a:lnTo>
                    <a:pt x="291" y="9"/>
                  </a:lnTo>
                  <a:lnTo>
                    <a:pt x="301" y="19"/>
                  </a:lnTo>
                  <a:lnTo>
                    <a:pt x="305" y="23"/>
                  </a:lnTo>
                  <a:lnTo>
                    <a:pt x="310" y="33"/>
                  </a:lnTo>
                  <a:lnTo>
                    <a:pt x="310" y="42"/>
                  </a:lnTo>
                  <a:lnTo>
                    <a:pt x="310" y="61"/>
                  </a:lnTo>
                  <a:lnTo>
                    <a:pt x="301" y="80"/>
                  </a:lnTo>
                  <a:lnTo>
                    <a:pt x="286" y="94"/>
                  </a:lnTo>
                  <a:lnTo>
                    <a:pt x="268" y="103"/>
                  </a:lnTo>
                  <a:lnTo>
                    <a:pt x="249" y="108"/>
                  </a:lnTo>
                  <a:lnTo>
                    <a:pt x="235" y="103"/>
                  </a:lnTo>
                  <a:lnTo>
                    <a:pt x="225" y="99"/>
                  </a:lnTo>
                  <a:lnTo>
                    <a:pt x="216" y="94"/>
                  </a:lnTo>
                  <a:lnTo>
                    <a:pt x="211" y="84"/>
                  </a:lnTo>
                  <a:lnTo>
                    <a:pt x="207" y="70"/>
                  </a:lnTo>
                  <a:lnTo>
                    <a:pt x="207" y="61"/>
                  </a:lnTo>
                  <a:lnTo>
                    <a:pt x="207" y="42"/>
                  </a:lnTo>
                  <a:lnTo>
                    <a:pt x="216" y="28"/>
                  </a:lnTo>
                  <a:lnTo>
                    <a:pt x="230" y="14"/>
                  </a:lnTo>
                  <a:lnTo>
                    <a:pt x="249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5087" y="4229"/>
              <a:ext cx="492" cy="979"/>
            </a:xfrm>
            <a:custGeom>
              <a:avLst/>
              <a:gdLst/>
              <a:ahLst/>
              <a:cxnLst>
                <a:cxn ang="0">
                  <a:pos x="375" y="259"/>
                </a:cxn>
                <a:cxn ang="0">
                  <a:pos x="441" y="315"/>
                </a:cxn>
                <a:cxn ang="0">
                  <a:pos x="450" y="371"/>
                </a:cxn>
                <a:cxn ang="0">
                  <a:pos x="445" y="395"/>
                </a:cxn>
                <a:cxn ang="0">
                  <a:pos x="319" y="861"/>
                </a:cxn>
                <a:cxn ang="0">
                  <a:pos x="239" y="941"/>
                </a:cxn>
                <a:cxn ang="0">
                  <a:pos x="150" y="974"/>
                </a:cxn>
                <a:cxn ang="0">
                  <a:pos x="65" y="974"/>
                </a:cxn>
                <a:cxn ang="0">
                  <a:pos x="4" y="936"/>
                </a:cxn>
                <a:cxn ang="0">
                  <a:pos x="0" y="884"/>
                </a:cxn>
                <a:cxn ang="0">
                  <a:pos x="23" y="851"/>
                </a:cxn>
                <a:cxn ang="0">
                  <a:pos x="61" y="837"/>
                </a:cxn>
                <a:cxn ang="0">
                  <a:pos x="89" y="847"/>
                </a:cxn>
                <a:cxn ang="0">
                  <a:pos x="103" y="866"/>
                </a:cxn>
                <a:cxn ang="0">
                  <a:pos x="103" y="894"/>
                </a:cxn>
                <a:cxn ang="0">
                  <a:pos x="94" y="917"/>
                </a:cxn>
                <a:cxn ang="0">
                  <a:pos x="70" y="936"/>
                </a:cxn>
                <a:cxn ang="0">
                  <a:pos x="108" y="946"/>
                </a:cxn>
                <a:cxn ang="0">
                  <a:pos x="197" y="903"/>
                </a:cxn>
                <a:cxn ang="0">
                  <a:pos x="253" y="804"/>
                </a:cxn>
                <a:cxn ang="0">
                  <a:pos x="361" y="371"/>
                </a:cxn>
                <a:cxn ang="0">
                  <a:pos x="366" y="348"/>
                </a:cxn>
                <a:cxn ang="0">
                  <a:pos x="361" y="320"/>
                </a:cxn>
                <a:cxn ang="0">
                  <a:pos x="352" y="291"/>
                </a:cxn>
                <a:cxn ang="0">
                  <a:pos x="328" y="282"/>
                </a:cxn>
                <a:cxn ang="0">
                  <a:pos x="234" y="324"/>
                </a:cxn>
                <a:cxn ang="0">
                  <a:pos x="173" y="419"/>
                </a:cxn>
                <a:cxn ang="0">
                  <a:pos x="164" y="433"/>
                </a:cxn>
                <a:cxn ang="0">
                  <a:pos x="155" y="437"/>
                </a:cxn>
                <a:cxn ang="0">
                  <a:pos x="145" y="437"/>
                </a:cxn>
                <a:cxn ang="0">
                  <a:pos x="136" y="428"/>
                </a:cxn>
                <a:cxn ang="0">
                  <a:pos x="140" y="404"/>
                </a:cxn>
                <a:cxn ang="0">
                  <a:pos x="183" y="329"/>
                </a:cxn>
                <a:cxn ang="0">
                  <a:pos x="272" y="263"/>
                </a:cxn>
                <a:cxn ang="0">
                  <a:pos x="445" y="0"/>
                </a:cxn>
                <a:cxn ang="0">
                  <a:pos x="474" y="9"/>
                </a:cxn>
                <a:cxn ang="0">
                  <a:pos x="488" y="33"/>
                </a:cxn>
                <a:cxn ang="0">
                  <a:pos x="488" y="61"/>
                </a:cxn>
                <a:cxn ang="0">
                  <a:pos x="464" y="94"/>
                </a:cxn>
                <a:cxn ang="0">
                  <a:pos x="431" y="108"/>
                </a:cxn>
                <a:cxn ang="0">
                  <a:pos x="403" y="99"/>
                </a:cxn>
                <a:cxn ang="0">
                  <a:pos x="389" y="84"/>
                </a:cxn>
                <a:cxn ang="0">
                  <a:pos x="384" y="61"/>
                </a:cxn>
                <a:cxn ang="0">
                  <a:pos x="399" y="28"/>
                </a:cxn>
                <a:cxn ang="0">
                  <a:pos x="427" y="4"/>
                </a:cxn>
              </a:cxnLst>
              <a:rect l="0" t="0" r="r" b="b"/>
              <a:pathLst>
                <a:path w="492" h="979">
                  <a:moveTo>
                    <a:pt x="328" y="254"/>
                  </a:moveTo>
                  <a:lnTo>
                    <a:pt x="375" y="259"/>
                  </a:lnTo>
                  <a:lnTo>
                    <a:pt x="413" y="282"/>
                  </a:lnTo>
                  <a:lnTo>
                    <a:pt x="441" y="315"/>
                  </a:lnTo>
                  <a:lnTo>
                    <a:pt x="450" y="357"/>
                  </a:lnTo>
                  <a:lnTo>
                    <a:pt x="450" y="371"/>
                  </a:lnTo>
                  <a:lnTo>
                    <a:pt x="445" y="386"/>
                  </a:lnTo>
                  <a:lnTo>
                    <a:pt x="445" y="395"/>
                  </a:lnTo>
                  <a:lnTo>
                    <a:pt x="342" y="800"/>
                  </a:lnTo>
                  <a:lnTo>
                    <a:pt x="319" y="861"/>
                  </a:lnTo>
                  <a:lnTo>
                    <a:pt x="281" y="908"/>
                  </a:lnTo>
                  <a:lnTo>
                    <a:pt x="239" y="941"/>
                  </a:lnTo>
                  <a:lnTo>
                    <a:pt x="192" y="960"/>
                  </a:lnTo>
                  <a:lnTo>
                    <a:pt x="150" y="974"/>
                  </a:lnTo>
                  <a:lnTo>
                    <a:pt x="112" y="979"/>
                  </a:lnTo>
                  <a:lnTo>
                    <a:pt x="65" y="974"/>
                  </a:lnTo>
                  <a:lnTo>
                    <a:pt x="28" y="960"/>
                  </a:lnTo>
                  <a:lnTo>
                    <a:pt x="4" y="936"/>
                  </a:lnTo>
                  <a:lnTo>
                    <a:pt x="0" y="903"/>
                  </a:lnTo>
                  <a:lnTo>
                    <a:pt x="0" y="884"/>
                  </a:lnTo>
                  <a:lnTo>
                    <a:pt x="9" y="866"/>
                  </a:lnTo>
                  <a:lnTo>
                    <a:pt x="23" y="851"/>
                  </a:lnTo>
                  <a:lnTo>
                    <a:pt x="42" y="842"/>
                  </a:lnTo>
                  <a:lnTo>
                    <a:pt x="61" y="837"/>
                  </a:lnTo>
                  <a:lnTo>
                    <a:pt x="75" y="842"/>
                  </a:lnTo>
                  <a:lnTo>
                    <a:pt x="89" y="847"/>
                  </a:lnTo>
                  <a:lnTo>
                    <a:pt x="98" y="856"/>
                  </a:lnTo>
                  <a:lnTo>
                    <a:pt x="103" y="866"/>
                  </a:lnTo>
                  <a:lnTo>
                    <a:pt x="103" y="884"/>
                  </a:lnTo>
                  <a:lnTo>
                    <a:pt x="103" y="894"/>
                  </a:lnTo>
                  <a:lnTo>
                    <a:pt x="103" y="903"/>
                  </a:lnTo>
                  <a:lnTo>
                    <a:pt x="94" y="917"/>
                  </a:lnTo>
                  <a:lnTo>
                    <a:pt x="84" y="927"/>
                  </a:lnTo>
                  <a:lnTo>
                    <a:pt x="70" y="936"/>
                  </a:lnTo>
                  <a:lnTo>
                    <a:pt x="89" y="941"/>
                  </a:lnTo>
                  <a:lnTo>
                    <a:pt x="108" y="946"/>
                  </a:lnTo>
                  <a:lnTo>
                    <a:pt x="155" y="931"/>
                  </a:lnTo>
                  <a:lnTo>
                    <a:pt x="197" y="903"/>
                  </a:lnTo>
                  <a:lnTo>
                    <a:pt x="230" y="856"/>
                  </a:lnTo>
                  <a:lnTo>
                    <a:pt x="253" y="804"/>
                  </a:lnTo>
                  <a:lnTo>
                    <a:pt x="253" y="804"/>
                  </a:lnTo>
                  <a:lnTo>
                    <a:pt x="361" y="371"/>
                  </a:lnTo>
                  <a:lnTo>
                    <a:pt x="361" y="362"/>
                  </a:lnTo>
                  <a:lnTo>
                    <a:pt x="366" y="348"/>
                  </a:lnTo>
                  <a:lnTo>
                    <a:pt x="366" y="339"/>
                  </a:lnTo>
                  <a:lnTo>
                    <a:pt x="361" y="320"/>
                  </a:lnTo>
                  <a:lnTo>
                    <a:pt x="361" y="301"/>
                  </a:lnTo>
                  <a:lnTo>
                    <a:pt x="352" y="291"/>
                  </a:lnTo>
                  <a:lnTo>
                    <a:pt x="342" y="282"/>
                  </a:lnTo>
                  <a:lnTo>
                    <a:pt x="328" y="282"/>
                  </a:lnTo>
                  <a:lnTo>
                    <a:pt x="277" y="291"/>
                  </a:lnTo>
                  <a:lnTo>
                    <a:pt x="234" y="324"/>
                  </a:lnTo>
                  <a:lnTo>
                    <a:pt x="201" y="367"/>
                  </a:lnTo>
                  <a:lnTo>
                    <a:pt x="173" y="419"/>
                  </a:lnTo>
                  <a:lnTo>
                    <a:pt x="169" y="428"/>
                  </a:lnTo>
                  <a:lnTo>
                    <a:pt x="164" y="433"/>
                  </a:lnTo>
                  <a:lnTo>
                    <a:pt x="159" y="437"/>
                  </a:lnTo>
                  <a:lnTo>
                    <a:pt x="155" y="437"/>
                  </a:lnTo>
                  <a:lnTo>
                    <a:pt x="150" y="437"/>
                  </a:lnTo>
                  <a:lnTo>
                    <a:pt x="145" y="437"/>
                  </a:lnTo>
                  <a:lnTo>
                    <a:pt x="140" y="433"/>
                  </a:lnTo>
                  <a:lnTo>
                    <a:pt x="136" y="428"/>
                  </a:lnTo>
                  <a:lnTo>
                    <a:pt x="131" y="423"/>
                  </a:lnTo>
                  <a:lnTo>
                    <a:pt x="140" y="404"/>
                  </a:lnTo>
                  <a:lnTo>
                    <a:pt x="155" y="371"/>
                  </a:lnTo>
                  <a:lnTo>
                    <a:pt x="183" y="329"/>
                  </a:lnTo>
                  <a:lnTo>
                    <a:pt x="225" y="291"/>
                  </a:lnTo>
                  <a:lnTo>
                    <a:pt x="272" y="263"/>
                  </a:lnTo>
                  <a:lnTo>
                    <a:pt x="328" y="254"/>
                  </a:lnTo>
                  <a:close/>
                  <a:moveTo>
                    <a:pt x="445" y="0"/>
                  </a:moveTo>
                  <a:lnTo>
                    <a:pt x="464" y="4"/>
                  </a:lnTo>
                  <a:lnTo>
                    <a:pt x="474" y="9"/>
                  </a:lnTo>
                  <a:lnTo>
                    <a:pt x="483" y="19"/>
                  </a:lnTo>
                  <a:lnTo>
                    <a:pt x="488" y="33"/>
                  </a:lnTo>
                  <a:lnTo>
                    <a:pt x="492" y="42"/>
                  </a:lnTo>
                  <a:lnTo>
                    <a:pt x="488" y="61"/>
                  </a:lnTo>
                  <a:lnTo>
                    <a:pt x="478" y="80"/>
                  </a:lnTo>
                  <a:lnTo>
                    <a:pt x="464" y="94"/>
                  </a:lnTo>
                  <a:lnTo>
                    <a:pt x="445" y="103"/>
                  </a:lnTo>
                  <a:lnTo>
                    <a:pt x="431" y="108"/>
                  </a:lnTo>
                  <a:lnTo>
                    <a:pt x="413" y="103"/>
                  </a:lnTo>
                  <a:lnTo>
                    <a:pt x="403" y="99"/>
                  </a:lnTo>
                  <a:lnTo>
                    <a:pt x="394" y="94"/>
                  </a:lnTo>
                  <a:lnTo>
                    <a:pt x="389" y="84"/>
                  </a:lnTo>
                  <a:lnTo>
                    <a:pt x="384" y="70"/>
                  </a:lnTo>
                  <a:lnTo>
                    <a:pt x="384" y="61"/>
                  </a:lnTo>
                  <a:lnTo>
                    <a:pt x="389" y="42"/>
                  </a:lnTo>
                  <a:lnTo>
                    <a:pt x="399" y="28"/>
                  </a:lnTo>
                  <a:lnTo>
                    <a:pt x="413" y="14"/>
                  </a:lnTo>
                  <a:lnTo>
                    <a:pt x="427" y="4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5866" y="3551"/>
              <a:ext cx="366" cy="1591"/>
            </a:xfrm>
            <a:custGeom>
              <a:avLst/>
              <a:gdLst/>
              <a:ahLst/>
              <a:cxnLst>
                <a:cxn ang="0">
                  <a:pos x="366" y="795"/>
                </a:cxn>
                <a:cxn ang="0">
                  <a:pos x="366" y="795"/>
                </a:cxn>
                <a:cxn ang="0">
                  <a:pos x="366" y="795"/>
                </a:cxn>
                <a:cxn ang="0">
                  <a:pos x="366" y="795"/>
                </a:cxn>
                <a:cxn ang="0">
                  <a:pos x="14" y="0"/>
                </a:cxn>
                <a:cxn ang="0">
                  <a:pos x="28" y="9"/>
                </a:cxn>
                <a:cxn ang="0">
                  <a:pos x="56" y="28"/>
                </a:cxn>
                <a:cxn ang="0">
                  <a:pos x="89" y="57"/>
                </a:cxn>
                <a:cxn ang="0">
                  <a:pos x="131" y="104"/>
                </a:cxn>
                <a:cxn ang="0">
                  <a:pos x="173" y="155"/>
                </a:cxn>
                <a:cxn ang="0">
                  <a:pos x="220" y="226"/>
                </a:cxn>
                <a:cxn ang="0">
                  <a:pos x="262" y="301"/>
                </a:cxn>
                <a:cxn ang="0">
                  <a:pos x="314" y="438"/>
                </a:cxn>
                <a:cxn ang="0">
                  <a:pos x="347" y="569"/>
                </a:cxn>
                <a:cxn ang="0">
                  <a:pos x="366" y="692"/>
                </a:cxn>
                <a:cxn ang="0">
                  <a:pos x="366" y="795"/>
                </a:cxn>
                <a:cxn ang="0">
                  <a:pos x="361" y="904"/>
                </a:cxn>
                <a:cxn ang="0">
                  <a:pos x="347" y="1026"/>
                </a:cxn>
                <a:cxn ang="0">
                  <a:pos x="319" y="1148"/>
                </a:cxn>
                <a:cxn ang="0">
                  <a:pos x="267" y="1285"/>
                </a:cxn>
                <a:cxn ang="0">
                  <a:pos x="225" y="1365"/>
                </a:cxn>
                <a:cxn ang="0">
                  <a:pos x="178" y="1431"/>
                </a:cxn>
                <a:cxn ang="0">
                  <a:pos x="136" y="1492"/>
                </a:cxn>
                <a:cxn ang="0">
                  <a:pos x="93" y="1534"/>
                </a:cxn>
                <a:cxn ang="0">
                  <a:pos x="56" y="1567"/>
                </a:cxn>
                <a:cxn ang="0">
                  <a:pos x="28" y="1586"/>
                </a:cxn>
                <a:cxn ang="0">
                  <a:pos x="14" y="1591"/>
                </a:cxn>
                <a:cxn ang="0">
                  <a:pos x="9" y="1591"/>
                </a:cxn>
                <a:cxn ang="0">
                  <a:pos x="0" y="1586"/>
                </a:cxn>
                <a:cxn ang="0">
                  <a:pos x="0" y="1577"/>
                </a:cxn>
                <a:cxn ang="0">
                  <a:pos x="0" y="1577"/>
                </a:cxn>
                <a:cxn ang="0">
                  <a:pos x="0" y="1572"/>
                </a:cxn>
                <a:cxn ang="0">
                  <a:pos x="4" y="1567"/>
                </a:cxn>
                <a:cxn ang="0">
                  <a:pos x="9" y="1558"/>
                </a:cxn>
                <a:cxn ang="0">
                  <a:pos x="23" y="1548"/>
                </a:cxn>
                <a:cxn ang="0">
                  <a:pos x="108" y="1445"/>
                </a:cxn>
                <a:cxn ang="0">
                  <a:pos x="173" y="1327"/>
                </a:cxn>
                <a:cxn ang="0">
                  <a:pos x="220" y="1200"/>
                </a:cxn>
                <a:cxn ang="0">
                  <a:pos x="253" y="1068"/>
                </a:cxn>
                <a:cxn ang="0">
                  <a:pos x="272" y="932"/>
                </a:cxn>
                <a:cxn ang="0">
                  <a:pos x="276" y="795"/>
                </a:cxn>
                <a:cxn ang="0">
                  <a:pos x="267" y="635"/>
                </a:cxn>
                <a:cxn ang="0">
                  <a:pos x="248" y="489"/>
                </a:cxn>
                <a:cxn ang="0">
                  <a:pos x="211" y="358"/>
                </a:cxn>
                <a:cxn ang="0">
                  <a:pos x="164" y="245"/>
                </a:cxn>
                <a:cxn ang="0">
                  <a:pos x="103" y="141"/>
                </a:cxn>
                <a:cxn ang="0">
                  <a:pos x="28" y="57"/>
                </a:cxn>
                <a:cxn ang="0">
                  <a:pos x="14" y="42"/>
                </a:cxn>
                <a:cxn ang="0">
                  <a:pos x="9" y="33"/>
                </a:cxn>
                <a:cxn ang="0">
                  <a:pos x="4" y="28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9" y="5"/>
                </a:cxn>
                <a:cxn ang="0">
                  <a:pos x="14" y="0"/>
                </a:cxn>
              </a:cxnLst>
              <a:rect l="0" t="0" r="r" b="b"/>
              <a:pathLst>
                <a:path w="366" h="1591">
                  <a:moveTo>
                    <a:pt x="366" y="795"/>
                  </a:moveTo>
                  <a:lnTo>
                    <a:pt x="366" y="795"/>
                  </a:lnTo>
                  <a:lnTo>
                    <a:pt x="366" y="795"/>
                  </a:lnTo>
                  <a:lnTo>
                    <a:pt x="366" y="795"/>
                  </a:lnTo>
                  <a:close/>
                  <a:moveTo>
                    <a:pt x="14" y="0"/>
                  </a:moveTo>
                  <a:lnTo>
                    <a:pt x="28" y="9"/>
                  </a:lnTo>
                  <a:lnTo>
                    <a:pt x="56" y="28"/>
                  </a:lnTo>
                  <a:lnTo>
                    <a:pt x="89" y="57"/>
                  </a:lnTo>
                  <a:lnTo>
                    <a:pt x="131" y="104"/>
                  </a:lnTo>
                  <a:lnTo>
                    <a:pt x="173" y="155"/>
                  </a:lnTo>
                  <a:lnTo>
                    <a:pt x="220" y="226"/>
                  </a:lnTo>
                  <a:lnTo>
                    <a:pt x="262" y="301"/>
                  </a:lnTo>
                  <a:lnTo>
                    <a:pt x="314" y="438"/>
                  </a:lnTo>
                  <a:lnTo>
                    <a:pt x="347" y="569"/>
                  </a:lnTo>
                  <a:lnTo>
                    <a:pt x="366" y="692"/>
                  </a:lnTo>
                  <a:lnTo>
                    <a:pt x="366" y="795"/>
                  </a:lnTo>
                  <a:lnTo>
                    <a:pt x="361" y="904"/>
                  </a:lnTo>
                  <a:lnTo>
                    <a:pt x="347" y="1026"/>
                  </a:lnTo>
                  <a:lnTo>
                    <a:pt x="319" y="1148"/>
                  </a:lnTo>
                  <a:lnTo>
                    <a:pt x="267" y="1285"/>
                  </a:lnTo>
                  <a:lnTo>
                    <a:pt x="225" y="1365"/>
                  </a:lnTo>
                  <a:lnTo>
                    <a:pt x="178" y="1431"/>
                  </a:lnTo>
                  <a:lnTo>
                    <a:pt x="136" y="1492"/>
                  </a:lnTo>
                  <a:lnTo>
                    <a:pt x="93" y="1534"/>
                  </a:lnTo>
                  <a:lnTo>
                    <a:pt x="56" y="1567"/>
                  </a:lnTo>
                  <a:lnTo>
                    <a:pt x="28" y="1586"/>
                  </a:lnTo>
                  <a:lnTo>
                    <a:pt x="14" y="1591"/>
                  </a:lnTo>
                  <a:lnTo>
                    <a:pt x="9" y="1591"/>
                  </a:lnTo>
                  <a:lnTo>
                    <a:pt x="0" y="1586"/>
                  </a:lnTo>
                  <a:lnTo>
                    <a:pt x="0" y="1577"/>
                  </a:lnTo>
                  <a:lnTo>
                    <a:pt x="0" y="1577"/>
                  </a:lnTo>
                  <a:lnTo>
                    <a:pt x="0" y="1572"/>
                  </a:lnTo>
                  <a:lnTo>
                    <a:pt x="4" y="1567"/>
                  </a:lnTo>
                  <a:lnTo>
                    <a:pt x="9" y="1558"/>
                  </a:lnTo>
                  <a:lnTo>
                    <a:pt x="23" y="1548"/>
                  </a:lnTo>
                  <a:lnTo>
                    <a:pt x="108" y="1445"/>
                  </a:lnTo>
                  <a:lnTo>
                    <a:pt x="173" y="1327"/>
                  </a:lnTo>
                  <a:lnTo>
                    <a:pt x="220" y="1200"/>
                  </a:lnTo>
                  <a:lnTo>
                    <a:pt x="253" y="1068"/>
                  </a:lnTo>
                  <a:lnTo>
                    <a:pt x="272" y="932"/>
                  </a:lnTo>
                  <a:lnTo>
                    <a:pt x="276" y="795"/>
                  </a:lnTo>
                  <a:lnTo>
                    <a:pt x="267" y="635"/>
                  </a:lnTo>
                  <a:lnTo>
                    <a:pt x="248" y="489"/>
                  </a:lnTo>
                  <a:lnTo>
                    <a:pt x="211" y="358"/>
                  </a:lnTo>
                  <a:lnTo>
                    <a:pt x="164" y="245"/>
                  </a:lnTo>
                  <a:lnTo>
                    <a:pt x="103" y="141"/>
                  </a:lnTo>
                  <a:lnTo>
                    <a:pt x="28" y="57"/>
                  </a:lnTo>
                  <a:lnTo>
                    <a:pt x="14" y="42"/>
                  </a:lnTo>
                  <a:lnTo>
                    <a:pt x="9" y="33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9"/>
                  </a:lnTo>
                  <a:lnTo>
                    <a:pt x="9" y="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429" y="3659"/>
              <a:ext cx="1309" cy="1087"/>
            </a:xfrm>
            <a:custGeom>
              <a:avLst/>
              <a:gdLst/>
              <a:ahLst/>
              <a:cxnLst>
                <a:cxn ang="0">
                  <a:pos x="1140" y="5"/>
                </a:cxn>
                <a:cxn ang="0">
                  <a:pos x="1299" y="5"/>
                </a:cxn>
                <a:cxn ang="0">
                  <a:pos x="1309" y="14"/>
                </a:cxn>
                <a:cxn ang="0">
                  <a:pos x="1304" y="38"/>
                </a:cxn>
                <a:cxn ang="0">
                  <a:pos x="1285" y="47"/>
                </a:cxn>
                <a:cxn ang="0">
                  <a:pos x="1154" y="76"/>
                </a:cxn>
                <a:cxn ang="0">
                  <a:pos x="1046" y="160"/>
                </a:cxn>
                <a:cxn ang="0">
                  <a:pos x="905" y="306"/>
                </a:cxn>
                <a:cxn ang="0">
                  <a:pos x="746" y="476"/>
                </a:cxn>
                <a:cxn ang="0">
                  <a:pos x="840" y="701"/>
                </a:cxn>
                <a:cxn ang="0">
                  <a:pos x="952" y="965"/>
                </a:cxn>
                <a:cxn ang="0">
                  <a:pos x="1004" y="1031"/>
                </a:cxn>
                <a:cxn ang="0">
                  <a:pos x="1098" y="1036"/>
                </a:cxn>
                <a:cxn ang="0">
                  <a:pos x="1116" y="1045"/>
                </a:cxn>
                <a:cxn ang="0">
                  <a:pos x="1112" y="1078"/>
                </a:cxn>
                <a:cxn ang="0">
                  <a:pos x="1093" y="1087"/>
                </a:cxn>
                <a:cxn ang="0">
                  <a:pos x="952" y="1083"/>
                </a:cxn>
                <a:cxn ang="0">
                  <a:pos x="755" y="1087"/>
                </a:cxn>
                <a:cxn ang="0">
                  <a:pos x="699" y="1087"/>
                </a:cxn>
                <a:cxn ang="0">
                  <a:pos x="685" y="1069"/>
                </a:cxn>
                <a:cxn ang="0">
                  <a:pos x="699" y="1040"/>
                </a:cxn>
                <a:cxn ang="0">
                  <a:pos x="769" y="1026"/>
                </a:cxn>
                <a:cxn ang="0">
                  <a:pos x="811" y="989"/>
                </a:cxn>
                <a:cxn ang="0">
                  <a:pos x="802" y="970"/>
                </a:cxn>
                <a:cxn ang="0">
                  <a:pos x="338" y="918"/>
                </a:cxn>
                <a:cxn ang="0">
                  <a:pos x="305" y="956"/>
                </a:cxn>
                <a:cxn ang="0">
                  <a:pos x="295" y="1003"/>
                </a:cxn>
                <a:cxn ang="0">
                  <a:pos x="323" y="1031"/>
                </a:cxn>
                <a:cxn ang="0">
                  <a:pos x="352" y="1036"/>
                </a:cxn>
                <a:cxn ang="0">
                  <a:pos x="366" y="1040"/>
                </a:cxn>
                <a:cxn ang="0">
                  <a:pos x="380" y="1054"/>
                </a:cxn>
                <a:cxn ang="0">
                  <a:pos x="366" y="1083"/>
                </a:cxn>
                <a:cxn ang="0">
                  <a:pos x="352" y="1087"/>
                </a:cxn>
                <a:cxn ang="0">
                  <a:pos x="98" y="1083"/>
                </a:cxn>
                <a:cxn ang="0">
                  <a:pos x="4" y="1083"/>
                </a:cxn>
                <a:cxn ang="0">
                  <a:pos x="0" y="1069"/>
                </a:cxn>
                <a:cxn ang="0">
                  <a:pos x="9" y="1040"/>
                </a:cxn>
                <a:cxn ang="0">
                  <a:pos x="37" y="1036"/>
                </a:cxn>
                <a:cxn ang="0">
                  <a:pos x="211" y="974"/>
                </a:cxn>
                <a:cxn ang="0">
                  <a:pos x="624" y="546"/>
                </a:cxn>
                <a:cxn ang="0">
                  <a:pos x="417" y="66"/>
                </a:cxn>
                <a:cxn ang="0">
                  <a:pos x="319" y="47"/>
                </a:cxn>
                <a:cxn ang="0">
                  <a:pos x="291" y="43"/>
                </a:cxn>
                <a:cxn ang="0">
                  <a:pos x="286" y="19"/>
                </a:cxn>
                <a:cxn ang="0">
                  <a:pos x="300" y="0"/>
                </a:cxn>
                <a:cxn ang="0">
                  <a:pos x="352" y="0"/>
                </a:cxn>
                <a:cxn ang="0">
                  <a:pos x="488" y="5"/>
                </a:cxn>
                <a:cxn ang="0">
                  <a:pos x="694" y="0"/>
                </a:cxn>
                <a:cxn ang="0">
                  <a:pos x="708" y="10"/>
                </a:cxn>
                <a:cxn ang="0">
                  <a:pos x="708" y="38"/>
                </a:cxn>
                <a:cxn ang="0">
                  <a:pos x="689" y="47"/>
                </a:cxn>
                <a:cxn ang="0">
                  <a:pos x="610" y="71"/>
                </a:cxn>
                <a:cxn ang="0">
                  <a:pos x="586" y="99"/>
                </a:cxn>
                <a:cxn ang="0">
                  <a:pos x="732" y="433"/>
                </a:cxn>
                <a:cxn ang="0">
                  <a:pos x="994" y="146"/>
                </a:cxn>
                <a:cxn ang="0">
                  <a:pos x="1018" y="99"/>
                </a:cxn>
                <a:cxn ang="0">
                  <a:pos x="999" y="66"/>
                </a:cxn>
                <a:cxn ang="0">
                  <a:pos x="971" y="52"/>
                </a:cxn>
                <a:cxn ang="0">
                  <a:pos x="948" y="47"/>
                </a:cxn>
                <a:cxn ang="0">
                  <a:pos x="933" y="33"/>
                </a:cxn>
                <a:cxn ang="0">
                  <a:pos x="943" y="5"/>
                </a:cxn>
                <a:cxn ang="0">
                  <a:pos x="962" y="0"/>
                </a:cxn>
              </a:cxnLst>
              <a:rect l="0" t="0" r="r" b="b"/>
              <a:pathLst>
                <a:path w="1309" h="1087">
                  <a:moveTo>
                    <a:pt x="962" y="0"/>
                  </a:moveTo>
                  <a:lnTo>
                    <a:pt x="1051" y="5"/>
                  </a:lnTo>
                  <a:lnTo>
                    <a:pt x="1140" y="5"/>
                  </a:lnTo>
                  <a:lnTo>
                    <a:pt x="1215" y="5"/>
                  </a:lnTo>
                  <a:lnTo>
                    <a:pt x="1290" y="0"/>
                  </a:lnTo>
                  <a:lnTo>
                    <a:pt x="1299" y="5"/>
                  </a:lnTo>
                  <a:lnTo>
                    <a:pt x="1304" y="5"/>
                  </a:lnTo>
                  <a:lnTo>
                    <a:pt x="1309" y="10"/>
                  </a:lnTo>
                  <a:lnTo>
                    <a:pt x="1309" y="14"/>
                  </a:lnTo>
                  <a:lnTo>
                    <a:pt x="1309" y="19"/>
                  </a:lnTo>
                  <a:lnTo>
                    <a:pt x="1309" y="33"/>
                  </a:lnTo>
                  <a:lnTo>
                    <a:pt x="1304" y="38"/>
                  </a:lnTo>
                  <a:lnTo>
                    <a:pt x="1299" y="43"/>
                  </a:lnTo>
                  <a:lnTo>
                    <a:pt x="1295" y="47"/>
                  </a:lnTo>
                  <a:lnTo>
                    <a:pt x="1285" y="47"/>
                  </a:lnTo>
                  <a:lnTo>
                    <a:pt x="1276" y="47"/>
                  </a:lnTo>
                  <a:lnTo>
                    <a:pt x="1210" y="57"/>
                  </a:lnTo>
                  <a:lnTo>
                    <a:pt x="1154" y="76"/>
                  </a:lnTo>
                  <a:lnTo>
                    <a:pt x="1112" y="104"/>
                  </a:lnTo>
                  <a:lnTo>
                    <a:pt x="1074" y="132"/>
                  </a:lnTo>
                  <a:lnTo>
                    <a:pt x="1046" y="160"/>
                  </a:lnTo>
                  <a:lnTo>
                    <a:pt x="1004" y="198"/>
                  </a:lnTo>
                  <a:lnTo>
                    <a:pt x="957" y="250"/>
                  </a:lnTo>
                  <a:lnTo>
                    <a:pt x="905" y="306"/>
                  </a:lnTo>
                  <a:lnTo>
                    <a:pt x="849" y="367"/>
                  </a:lnTo>
                  <a:lnTo>
                    <a:pt x="797" y="424"/>
                  </a:lnTo>
                  <a:lnTo>
                    <a:pt x="746" y="476"/>
                  </a:lnTo>
                  <a:lnTo>
                    <a:pt x="769" y="537"/>
                  </a:lnTo>
                  <a:lnTo>
                    <a:pt x="802" y="612"/>
                  </a:lnTo>
                  <a:lnTo>
                    <a:pt x="840" y="701"/>
                  </a:lnTo>
                  <a:lnTo>
                    <a:pt x="882" y="796"/>
                  </a:lnTo>
                  <a:lnTo>
                    <a:pt x="919" y="885"/>
                  </a:lnTo>
                  <a:lnTo>
                    <a:pt x="952" y="965"/>
                  </a:lnTo>
                  <a:lnTo>
                    <a:pt x="966" y="998"/>
                  </a:lnTo>
                  <a:lnTo>
                    <a:pt x="980" y="1021"/>
                  </a:lnTo>
                  <a:lnTo>
                    <a:pt x="1004" y="1031"/>
                  </a:lnTo>
                  <a:lnTo>
                    <a:pt x="1037" y="1036"/>
                  </a:lnTo>
                  <a:lnTo>
                    <a:pt x="1088" y="1036"/>
                  </a:lnTo>
                  <a:lnTo>
                    <a:pt x="1098" y="1036"/>
                  </a:lnTo>
                  <a:lnTo>
                    <a:pt x="1102" y="1040"/>
                  </a:lnTo>
                  <a:lnTo>
                    <a:pt x="1112" y="1040"/>
                  </a:lnTo>
                  <a:lnTo>
                    <a:pt x="1116" y="1045"/>
                  </a:lnTo>
                  <a:lnTo>
                    <a:pt x="1116" y="1059"/>
                  </a:lnTo>
                  <a:lnTo>
                    <a:pt x="1116" y="1069"/>
                  </a:lnTo>
                  <a:lnTo>
                    <a:pt x="1112" y="1078"/>
                  </a:lnTo>
                  <a:lnTo>
                    <a:pt x="1107" y="1083"/>
                  </a:lnTo>
                  <a:lnTo>
                    <a:pt x="1102" y="1087"/>
                  </a:lnTo>
                  <a:lnTo>
                    <a:pt x="1093" y="1087"/>
                  </a:lnTo>
                  <a:lnTo>
                    <a:pt x="1088" y="1087"/>
                  </a:lnTo>
                  <a:lnTo>
                    <a:pt x="1051" y="1087"/>
                  </a:lnTo>
                  <a:lnTo>
                    <a:pt x="952" y="1083"/>
                  </a:lnTo>
                  <a:lnTo>
                    <a:pt x="910" y="1083"/>
                  </a:lnTo>
                  <a:lnTo>
                    <a:pt x="868" y="1083"/>
                  </a:lnTo>
                  <a:lnTo>
                    <a:pt x="755" y="1087"/>
                  </a:lnTo>
                  <a:lnTo>
                    <a:pt x="713" y="1087"/>
                  </a:lnTo>
                  <a:lnTo>
                    <a:pt x="708" y="1087"/>
                  </a:lnTo>
                  <a:lnTo>
                    <a:pt x="699" y="1087"/>
                  </a:lnTo>
                  <a:lnTo>
                    <a:pt x="694" y="1083"/>
                  </a:lnTo>
                  <a:lnTo>
                    <a:pt x="689" y="1078"/>
                  </a:lnTo>
                  <a:lnTo>
                    <a:pt x="685" y="1069"/>
                  </a:lnTo>
                  <a:lnTo>
                    <a:pt x="689" y="1054"/>
                  </a:lnTo>
                  <a:lnTo>
                    <a:pt x="694" y="1045"/>
                  </a:lnTo>
                  <a:lnTo>
                    <a:pt x="699" y="1040"/>
                  </a:lnTo>
                  <a:lnTo>
                    <a:pt x="708" y="1040"/>
                  </a:lnTo>
                  <a:lnTo>
                    <a:pt x="718" y="1036"/>
                  </a:lnTo>
                  <a:lnTo>
                    <a:pt x="769" y="1026"/>
                  </a:lnTo>
                  <a:lnTo>
                    <a:pt x="802" y="1007"/>
                  </a:lnTo>
                  <a:lnTo>
                    <a:pt x="811" y="993"/>
                  </a:lnTo>
                  <a:lnTo>
                    <a:pt x="811" y="989"/>
                  </a:lnTo>
                  <a:lnTo>
                    <a:pt x="811" y="989"/>
                  </a:lnTo>
                  <a:lnTo>
                    <a:pt x="807" y="979"/>
                  </a:lnTo>
                  <a:lnTo>
                    <a:pt x="802" y="970"/>
                  </a:lnTo>
                  <a:lnTo>
                    <a:pt x="643" y="589"/>
                  </a:lnTo>
                  <a:lnTo>
                    <a:pt x="502" y="744"/>
                  </a:lnTo>
                  <a:lnTo>
                    <a:pt x="338" y="918"/>
                  </a:lnTo>
                  <a:lnTo>
                    <a:pt x="328" y="927"/>
                  </a:lnTo>
                  <a:lnTo>
                    <a:pt x="314" y="941"/>
                  </a:lnTo>
                  <a:lnTo>
                    <a:pt x="305" y="956"/>
                  </a:lnTo>
                  <a:lnTo>
                    <a:pt x="300" y="974"/>
                  </a:lnTo>
                  <a:lnTo>
                    <a:pt x="295" y="989"/>
                  </a:lnTo>
                  <a:lnTo>
                    <a:pt x="295" y="1003"/>
                  </a:lnTo>
                  <a:lnTo>
                    <a:pt x="305" y="1017"/>
                  </a:lnTo>
                  <a:lnTo>
                    <a:pt x="314" y="1021"/>
                  </a:lnTo>
                  <a:lnTo>
                    <a:pt x="323" y="1031"/>
                  </a:lnTo>
                  <a:lnTo>
                    <a:pt x="333" y="1031"/>
                  </a:lnTo>
                  <a:lnTo>
                    <a:pt x="342" y="1036"/>
                  </a:lnTo>
                  <a:lnTo>
                    <a:pt x="352" y="1036"/>
                  </a:lnTo>
                  <a:lnTo>
                    <a:pt x="356" y="1036"/>
                  </a:lnTo>
                  <a:lnTo>
                    <a:pt x="361" y="1036"/>
                  </a:lnTo>
                  <a:lnTo>
                    <a:pt x="366" y="1040"/>
                  </a:lnTo>
                  <a:lnTo>
                    <a:pt x="370" y="1040"/>
                  </a:lnTo>
                  <a:lnTo>
                    <a:pt x="375" y="1045"/>
                  </a:lnTo>
                  <a:lnTo>
                    <a:pt x="380" y="1054"/>
                  </a:lnTo>
                  <a:lnTo>
                    <a:pt x="375" y="1069"/>
                  </a:lnTo>
                  <a:lnTo>
                    <a:pt x="370" y="1078"/>
                  </a:lnTo>
                  <a:lnTo>
                    <a:pt x="366" y="1083"/>
                  </a:lnTo>
                  <a:lnTo>
                    <a:pt x="361" y="1087"/>
                  </a:lnTo>
                  <a:lnTo>
                    <a:pt x="356" y="1087"/>
                  </a:lnTo>
                  <a:lnTo>
                    <a:pt x="352" y="1087"/>
                  </a:lnTo>
                  <a:lnTo>
                    <a:pt x="262" y="1083"/>
                  </a:lnTo>
                  <a:lnTo>
                    <a:pt x="169" y="1083"/>
                  </a:lnTo>
                  <a:lnTo>
                    <a:pt x="98" y="1083"/>
                  </a:lnTo>
                  <a:lnTo>
                    <a:pt x="23" y="1087"/>
                  </a:lnTo>
                  <a:lnTo>
                    <a:pt x="9" y="1087"/>
                  </a:lnTo>
                  <a:lnTo>
                    <a:pt x="4" y="1083"/>
                  </a:lnTo>
                  <a:lnTo>
                    <a:pt x="4" y="1078"/>
                  </a:lnTo>
                  <a:lnTo>
                    <a:pt x="0" y="1073"/>
                  </a:lnTo>
                  <a:lnTo>
                    <a:pt x="0" y="1069"/>
                  </a:lnTo>
                  <a:lnTo>
                    <a:pt x="4" y="1054"/>
                  </a:lnTo>
                  <a:lnTo>
                    <a:pt x="4" y="1050"/>
                  </a:lnTo>
                  <a:lnTo>
                    <a:pt x="9" y="1040"/>
                  </a:lnTo>
                  <a:lnTo>
                    <a:pt x="18" y="1040"/>
                  </a:lnTo>
                  <a:lnTo>
                    <a:pt x="28" y="1040"/>
                  </a:lnTo>
                  <a:lnTo>
                    <a:pt x="37" y="1036"/>
                  </a:lnTo>
                  <a:lnTo>
                    <a:pt x="98" y="1031"/>
                  </a:lnTo>
                  <a:lnTo>
                    <a:pt x="155" y="1007"/>
                  </a:lnTo>
                  <a:lnTo>
                    <a:pt x="211" y="974"/>
                  </a:lnTo>
                  <a:lnTo>
                    <a:pt x="272" y="923"/>
                  </a:lnTo>
                  <a:lnTo>
                    <a:pt x="291" y="909"/>
                  </a:lnTo>
                  <a:lnTo>
                    <a:pt x="624" y="546"/>
                  </a:lnTo>
                  <a:lnTo>
                    <a:pt x="436" y="99"/>
                  </a:lnTo>
                  <a:lnTo>
                    <a:pt x="431" y="80"/>
                  </a:lnTo>
                  <a:lnTo>
                    <a:pt x="417" y="66"/>
                  </a:lnTo>
                  <a:lnTo>
                    <a:pt x="399" y="57"/>
                  </a:lnTo>
                  <a:lnTo>
                    <a:pt x="366" y="52"/>
                  </a:lnTo>
                  <a:lnTo>
                    <a:pt x="319" y="47"/>
                  </a:lnTo>
                  <a:lnTo>
                    <a:pt x="309" y="47"/>
                  </a:lnTo>
                  <a:lnTo>
                    <a:pt x="295" y="47"/>
                  </a:lnTo>
                  <a:lnTo>
                    <a:pt x="291" y="43"/>
                  </a:lnTo>
                  <a:lnTo>
                    <a:pt x="286" y="38"/>
                  </a:lnTo>
                  <a:lnTo>
                    <a:pt x="281" y="33"/>
                  </a:lnTo>
                  <a:lnTo>
                    <a:pt x="286" y="19"/>
                  </a:lnTo>
                  <a:lnTo>
                    <a:pt x="291" y="10"/>
                  </a:lnTo>
                  <a:lnTo>
                    <a:pt x="295" y="5"/>
                  </a:lnTo>
                  <a:lnTo>
                    <a:pt x="300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52" y="0"/>
                  </a:lnTo>
                  <a:lnTo>
                    <a:pt x="399" y="5"/>
                  </a:lnTo>
                  <a:lnTo>
                    <a:pt x="450" y="5"/>
                  </a:lnTo>
                  <a:lnTo>
                    <a:pt x="488" y="5"/>
                  </a:lnTo>
                  <a:lnTo>
                    <a:pt x="591" y="5"/>
                  </a:lnTo>
                  <a:lnTo>
                    <a:pt x="689" y="0"/>
                  </a:lnTo>
                  <a:lnTo>
                    <a:pt x="694" y="0"/>
                  </a:lnTo>
                  <a:lnTo>
                    <a:pt x="699" y="0"/>
                  </a:lnTo>
                  <a:lnTo>
                    <a:pt x="704" y="5"/>
                  </a:lnTo>
                  <a:lnTo>
                    <a:pt x="708" y="10"/>
                  </a:lnTo>
                  <a:lnTo>
                    <a:pt x="713" y="19"/>
                  </a:lnTo>
                  <a:lnTo>
                    <a:pt x="713" y="29"/>
                  </a:lnTo>
                  <a:lnTo>
                    <a:pt x="708" y="38"/>
                  </a:lnTo>
                  <a:lnTo>
                    <a:pt x="704" y="43"/>
                  </a:lnTo>
                  <a:lnTo>
                    <a:pt x="694" y="47"/>
                  </a:lnTo>
                  <a:lnTo>
                    <a:pt x="689" y="47"/>
                  </a:lnTo>
                  <a:lnTo>
                    <a:pt x="680" y="47"/>
                  </a:lnTo>
                  <a:lnTo>
                    <a:pt x="638" y="57"/>
                  </a:lnTo>
                  <a:lnTo>
                    <a:pt x="610" y="71"/>
                  </a:lnTo>
                  <a:lnTo>
                    <a:pt x="591" y="85"/>
                  </a:lnTo>
                  <a:lnTo>
                    <a:pt x="586" y="94"/>
                  </a:lnTo>
                  <a:lnTo>
                    <a:pt x="586" y="99"/>
                  </a:lnTo>
                  <a:lnTo>
                    <a:pt x="591" y="104"/>
                  </a:lnTo>
                  <a:lnTo>
                    <a:pt x="596" y="118"/>
                  </a:lnTo>
                  <a:lnTo>
                    <a:pt x="732" y="433"/>
                  </a:lnTo>
                  <a:lnTo>
                    <a:pt x="732" y="433"/>
                  </a:lnTo>
                  <a:lnTo>
                    <a:pt x="985" y="156"/>
                  </a:lnTo>
                  <a:lnTo>
                    <a:pt x="994" y="146"/>
                  </a:lnTo>
                  <a:lnTo>
                    <a:pt x="1004" y="132"/>
                  </a:lnTo>
                  <a:lnTo>
                    <a:pt x="1013" y="113"/>
                  </a:lnTo>
                  <a:lnTo>
                    <a:pt x="1018" y="99"/>
                  </a:lnTo>
                  <a:lnTo>
                    <a:pt x="1013" y="85"/>
                  </a:lnTo>
                  <a:lnTo>
                    <a:pt x="1009" y="71"/>
                  </a:lnTo>
                  <a:lnTo>
                    <a:pt x="999" y="66"/>
                  </a:lnTo>
                  <a:lnTo>
                    <a:pt x="990" y="57"/>
                  </a:lnTo>
                  <a:lnTo>
                    <a:pt x="980" y="52"/>
                  </a:lnTo>
                  <a:lnTo>
                    <a:pt x="971" y="52"/>
                  </a:lnTo>
                  <a:lnTo>
                    <a:pt x="962" y="52"/>
                  </a:lnTo>
                  <a:lnTo>
                    <a:pt x="952" y="47"/>
                  </a:lnTo>
                  <a:lnTo>
                    <a:pt x="948" y="47"/>
                  </a:lnTo>
                  <a:lnTo>
                    <a:pt x="938" y="43"/>
                  </a:lnTo>
                  <a:lnTo>
                    <a:pt x="933" y="38"/>
                  </a:lnTo>
                  <a:lnTo>
                    <a:pt x="933" y="33"/>
                  </a:lnTo>
                  <a:lnTo>
                    <a:pt x="933" y="19"/>
                  </a:lnTo>
                  <a:lnTo>
                    <a:pt x="938" y="10"/>
                  </a:lnTo>
                  <a:lnTo>
                    <a:pt x="943" y="5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7822" y="4873"/>
              <a:ext cx="667" cy="749"/>
            </a:xfrm>
            <a:custGeom>
              <a:avLst/>
              <a:gdLst/>
              <a:ahLst/>
              <a:cxnLst>
                <a:cxn ang="0">
                  <a:pos x="52" y="542"/>
                </a:cxn>
                <a:cxn ang="0">
                  <a:pos x="38" y="664"/>
                </a:cxn>
                <a:cxn ang="0">
                  <a:pos x="57" y="706"/>
                </a:cxn>
                <a:cxn ang="0">
                  <a:pos x="89" y="716"/>
                </a:cxn>
                <a:cxn ang="0">
                  <a:pos x="179" y="640"/>
                </a:cxn>
                <a:cxn ang="0">
                  <a:pos x="183" y="570"/>
                </a:cxn>
                <a:cxn ang="0">
                  <a:pos x="75" y="452"/>
                </a:cxn>
                <a:cxn ang="0">
                  <a:pos x="207" y="0"/>
                </a:cxn>
                <a:cxn ang="0">
                  <a:pos x="211" y="24"/>
                </a:cxn>
                <a:cxn ang="0">
                  <a:pos x="197" y="33"/>
                </a:cxn>
                <a:cxn ang="0">
                  <a:pos x="89" y="146"/>
                </a:cxn>
                <a:cxn ang="0">
                  <a:pos x="61" y="273"/>
                </a:cxn>
                <a:cxn ang="0">
                  <a:pos x="80" y="320"/>
                </a:cxn>
                <a:cxn ang="0">
                  <a:pos x="230" y="160"/>
                </a:cxn>
                <a:cxn ang="0">
                  <a:pos x="498" y="47"/>
                </a:cxn>
                <a:cxn ang="0">
                  <a:pos x="638" y="113"/>
                </a:cxn>
                <a:cxn ang="0">
                  <a:pos x="657" y="302"/>
                </a:cxn>
                <a:cxn ang="0">
                  <a:pos x="521" y="476"/>
                </a:cxn>
                <a:cxn ang="0">
                  <a:pos x="343" y="509"/>
                </a:cxn>
                <a:cxn ang="0">
                  <a:pos x="272" y="419"/>
                </a:cxn>
                <a:cxn ang="0">
                  <a:pos x="277" y="391"/>
                </a:cxn>
                <a:cxn ang="0">
                  <a:pos x="301" y="367"/>
                </a:cxn>
                <a:cxn ang="0">
                  <a:pos x="329" y="372"/>
                </a:cxn>
                <a:cxn ang="0">
                  <a:pos x="333" y="400"/>
                </a:cxn>
                <a:cxn ang="0">
                  <a:pos x="315" y="419"/>
                </a:cxn>
                <a:cxn ang="0">
                  <a:pos x="338" y="471"/>
                </a:cxn>
                <a:cxn ang="0">
                  <a:pos x="390" y="485"/>
                </a:cxn>
                <a:cxn ang="0">
                  <a:pos x="493" y="438"/>
                </a:cxn>
                <a:cxn ang="0">
                  <a:pos x="568" y="287"/>
                </a:cxn>
                <a:cxn ang="0">
                  <a:pos x="582" y="146"/>
                </a:cxn>
                <a:cxn ang="0">
                  <a:pos x="493" y="80"/>
                </a:cxn>
                <a:cxn ang="0">
                  <a:pos x="249" y="184"/>
                </a:cxn>
                <a:cxn ang="0">
                  <a:pos x="113" y="367"/>
                </a:cxn>
                <a:cxn ang="0">
                  <a:pos x="136" y="391"/>
                </a:cxn>
                <a:cxn ang="0">
                  <a:pos x="221" y="485"/>
                </a:cxn>
                <a:cxn ang="0">
                  <a:pos x="249" y="565"/>
                </a:cxn>
                <a:cxn ang="0">
                  <a:pos x="150" y="730"/>
                </a:cxn>
                <a:cxn ang="0">
                  <a:pos x="28" y="720"/>
                </a:cxn>
                <a:cxn ang="0">
                  <a:pos x="0" y="650"/>
                </a:cxn>
                <a:cxn ang="0">
                  <a:pos x="19" y="518"/>
                </a:cxn>
                <a:cxn ang="0">
                  <a:pos x="33" y="400"/>
                </a:cxn>
                <a:cxn ang="0">
                  <a:pos x="0" y="297"/>
                </a:cxn>
                <a:cxn ang="0">
                  <a:pos x="66" y="90"/>
                </a:cxn>
                <a:cxn ang="0">
                  <a:pos x="197" y="0"/>
                </a:cxn>
              </a:cxnLst>
              <a:rect l="0" t="0" r="r" b="b"/>
              <a:pathLst>
                <a:path w="667" h="749">
                  <a:moveTo>
                    <a:pt x="75" y="452"/>
                  </a:moveTo>
                  <a:lnTo>
                    <a:pt x="66" y="490"/>
                  </a:lnTo>
                  <a:lnTo>
                    <a:pt x="52" y="542"/>
                  </a:lnTo>
                  <a:lnTo>
                    <a:pt x="43" y="593"/>
                  </a:lnTo>
                  <a:lnTo>
                    <a:pt x="38" y="640"/>
                  </a:lnTo>
                  <a:lnTo>
                    <a:pt x="38" y="664"/>
                  </a:lnTo>
                  <a:lnTo>
                    <a:pt x="43" y="678"/>
                  </a:lnTo>
                  <a:lnTo>
                    <a:pt x="47" y="692"/>
                  </a:lnTo>
                  <a:lnTo>
                    <a:pt x="57" y="706"/>
                  </a:lnTo>
                  <a:lnTo>
                    <a:pt x="66" y="711"/>
                  </a:lnTo>
                  <a:lnTo>
                    <a:pt x="75" y="716"/>
                  </a:lnTo>
                  <a:lnTo>
                    <a:pt x="89" y="716"/>
                  </a:lnTo>
                  <a:lnTo>
                    <a:pt x="127" y="706"/>
                  </a:lnTo>
                  <a:lnTo>
                    <a:pt x="155" y="678"/>
                  </a:lnTo>
                  <a:lnTo>
                    <a:pt x="179" y="640"/>
                  </a:lnTo>
                  <a:lnTo>
                    <a:pt x="188" y="598"/>
                  </a:lnTo>
                  <a:lnTo>
                    <a:pt x="188" y="584"/>
                  </a:lnTo>
                  <a:lnTo>
                    <a:pt x="183" y="570"/>
                  </a:lnTo>
                  <a:lnTo>
                    <a:pt x="179" y="565"/>
                  </a:lnTo>
                  <a:lnTo>
                    <a:pt x="174" y="556"/>
                  </a:lnTo>
                  <a:lnTo>
                    <a:pt x="75" y="452"/>
                  </a:lnTo>
                  <a:close/>
                  <a:moveTo>
                    <a:pt x="197" y="0"/>
                  </a:moveTo>
                  <a:lnTo>
                    <a:pt x="202" y="0"/>
                  </a:lnTo>
                  <a:lnTo>
                    <a:pt x="207" y="0"/>
                  </a:lnTo>
                  <a:lnTo>
                    <a:pt x="211" y="5"/>
                  </a:lnTo>
                  <a:lnTo>
                    <a:pt x="216" y="15"/>
                  </a:lnTo>
                  <a:lnTo>
                    <a:pt x="211" y="24"/>
                  </a:lnTo>
                  <a:lnTo>
                    <a:pt x="207" y="29"/>
                  </a:lnTo>
                  <a:lnTo>
                    <a:pt x="202" y="29"/>
                  </a:lnTo>
                  <a:lnTo>
                    <a:pt x="197" y="33"/>
                  </a:lnTo>
                  <a:lnTo>
                    <a:pt x="155" y="52"/>
                  </a:lnTo>
                  <a:lnTo>
                    <a:pt x="118" y="95"/>
                  </a:lnTo>
                  <a:lnTo>
                    <a:pt x="89" y="146"/>
                  </a:lnTo>
                  <a:lnTo>
                    <a:pt x="71" y="203"/>
                  </a:lnTo>
                  <a:lnTo>
                    <a:pt x="61" y="259"/>
                  </a:lnTo>
                  <a:lnTo>
                    <a:pt x="61" y="273"/>
                  </a:lnTo>
                  <a:lnTo>
                    <a:pt x="66" y="287"/>
                  </a:lnTo>
                  <a:lnTo>
                    <a:pt x="71" y="306"/>
                  </a:lnTo>
                  <a:lnTo>
                    <a:pt x="80" y="320"/>
                  </a:lnTo>
                  <a:lnTo>
                    <a:pt x="89" y="335"/>
                  </a:lnTo>
                  <a:lnTo>
                    <a:pt x="155" y="240"/>
                  </a:lnTo>
                  <a:lnTo>
                    <a:pt x="230" y="160"/>
                  </a:lnTo>
                  <a:lnTo>
                    <a:pt x="315" y="99"/>
                  </a:lnTo>
                  <a:lnTo>
                    <a:pt x="404" y="62"/>
                  </a:lnTo>
                  <a:lnTo>
                    <a:pt x="498" y="47"/>
                  </a:lnTo>
                  <a:lnTo>
                    <a:pt x="554" y="52"/>
                  </a:lnTo>
                  <a:lnTo>
                    <a:pt x="601" y="76"/>
                  </a:lnTo>
                  <a:lnTo>
                    <a:pt x="638" y="113"/>
                  </a:lnTo>
                  <a:lnTo>
                    <a:pt x="662" y="165"/>
                  </a:lnTo>
                  <a:lnTo>
                    <a:pt x="667" y="222"/>
                  </a:lnTo>
                  <a:lnTo>
                    <a:pt x="657" y="302"/>
                  </a:lnTo>
                  <a:lnTo>
                    <a:pt x="624" y="367"/>
                  </a:lnTo>
                  <a:lnTo>
                    <a:pt x="577" y="429"/>
                  </a:lnTo>
                  <a:lnTo>
                    <a:pt x="521" y="476"/>
                  </a:lnTo>
                  <a:lnTo>
                    <a:pt x="455" y="504"/>
                  </a:lnTo>
                  <a:lnTo>
                    <a:pt x="390" y="518"/>
                  </a:lnTo>
                  <a:lnTo>
                    <a:pt x="343" y="509"/>
                  </a:lnTo>
                  <a:lnTo>
                    <a:pt x="305" y="490"/>
                  </a:lnTo>
                  <a:lnTo>
                    <a:pt x="282" y="457"/>
                  </a:lnTo>
                  <a:lnTo>
                    <a:pt x="272" y="419"/>
                  </a:lnTo>
                  <a:lnTo>
                    <a:pt x="272" y="410"/>
                  </a:lnTo>
                  <a:lnTo>
                    <a:pt x="277" y="400"/>
                  </a:lnTo>
                  <a:lnTo>
                    <a:pt x="277" y="391"/>
                  </a:lnTo>
                  <a:lnTo>
                    <a:pt x="282" y="382"/>
                  </a:lnTo>
                  <a:lnTo>
                    <a:pt x="291" y="372"/>
                  </a:lnTo>
                  <a:lnTo>
                    <a:pt x="301" y="367"/>
                  </a:lnTo>
                  <a:lnTo>
                    <a:pt x="310" y="367"/>
                  </a:lnTo>
                  <a:lnTo>
                    <a:pt x="324" y="367"/>
                  </a:lnTo>
                  <a:lnTo>
                    <a:pt x="329" y="372"/>
                  </a:lnTo>
                  <a:lnTo>
                    <a:pt x="333" y="382"/>
                  </a:lnTo>
                  <a:lnTo>
                    <a:pt x="338" y="391"/>
                  </a:lnTo>
                  <a:lnTo>
                    <a:pt x="333" y="400"/>
                  </a:lnTo>
                  <a:lnTo>
                    <a:pt x="329" y="410"/>
                  </a:lnTo>
                  <a:lnTo>
                    <a:pt x="324" y="415"/>
                  </a:lnTo>
                  <a:lnTo>
                    <a:pt x="315" y="419"/>
                  </a:lnTo>
                  <a:lnTo>
                    <a:pt x="319" y="443"/>
                  </a:lnTo>
                  <a:lnTo>
                    <a:pt x="324" y="457"/>
                  </a:lnTo>
                  <a:lnTo>
                    <a:pt x="338" y="471"/>
                  </a:lnTo>
                  <a:lnTo>
                    <a:pt x="352" y="480"/>
                  </a:lnTo>
                  <a:lnTo>
                    <a:pt x="371" y="485"/>
                  </a:lnTo>
                  <a:lnTo>
                    <a:pt x="390" y="485"/>
                  </a:lnTo>
                  <a:lnTo>
                    <a:pt x="418" y="480"/>
                  </a:lnTo>
                  <a:lnTo>
                    <a:pt x="455" y="466"/>
                  </a:lnTo>
                  <a:lnTo>
                    <a:pt x="493" y="438"/>
                  </a:lnTo>
                  <a:lnTo>
                    <a:pt x="531" y="396"/>
                  </a:lnTo>
                  <a:lnTo>
                    <a:pt x="554" y="344"/>
                  </a:lnTo>
                  <a:lnTo>
                    <a:pt x="568" y="287"/>
                  </a:lnTo>
                  <a:lnTo>
                    <a:pt x="582" y="231"/>
                  </a:lnTo>
                  <a:lnTo>
                    <a:pt x="587" y="189"/>
                  </a:lnTo>
                  <a:lnTo>
                    <a:pt x="582" y="146"/>
                  </a:lnTo>
                  <a:lnTo>
                    <a:pt x="563" y="109"/>
                  </a:lnTo>
                  <a:lnTo>
                    <a:pt x="535" y="85"/>
                  </a:lnTo>
                  <a:lnTo>
                    <a:pt x="493" y="80"/>
                  </a:lnTo>
                  <a:lnTo>
                    <a:pt x="413" y="90"/>
                  </a:lnTo>
                  <a:lnTo>
                    <a:pt x="329" y="127"/>
                  </a:lnTo>
                  <a:lnTo>
                    <a:pt x="249" y="184"/>
                  </a:lnTo>
                  <a:lnTo>
                    <a:pt x="179" y="269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36" y="391"/>
                  </a:lnTo>
                  <a:lnTo>
                    <a:pt x="165" y="424"/>
                  </a:lnTo>
                  <a:lnTo>
                    <a:pt x="188" y="452"/>
                  </a:lnTo>
                  <a:lnTo>
                    <a:pt x="221" y="485"/>
                  </a:lnTo>
                  <a:lnTo>
                    <a:pt x="235" y="509"/>
                  </a:lnTo>
                  <a:lnTo>
                    <a:pt x="244" y="532"/>
                  </a:lnTo>
                  <a:lnTo>
                    <a:pt x="249" y="565"/>
                  </a:lnTo>
                  <a:lnTo>
                    <a:pt x="235" y="631"/>
                  </a:lnTo>
                  <a:lnTo>
                    <a:pt x="197" y="692"/>
                  </a:lnTo>
                  <a:lnTo>
                    <a:pt x="150" y="730"/>
                  </a:lnTo>
                  <a:lnTo>
                    <a:pt x="89" y="749"/>
                  </a:lnTo>
                  <a:lnTo>
                    <a:pt x="52" y="739"/>
                  </a:lnTo>
                  <a:lnTo>
                    <a:pt x="28" y="720"/>
                  </a:lnTo>
                  <a:lnTo>
                    <a:pt x="14" y="697"/>
                  </a:lnTo>
                  <a:lnTo>
                    <a:pt x="5" y="673"/>
                  </a:lnTo>
                  <a:lnTo>
                    <a:pt x="0" y="650"/>
                  </a:lnTo>
                  <a:lnTo>
                    <a:pt x="0" y="631"/>
                  </a:lnTo>
                  <a:lnTo>
                    <a:pt x="5" y="575"/>
                  </a:lnTo>
                  <a:lnTo>
                    <a:pt x="19" y="518"/>
                  </a:lnTo>
                  <a:lnTo>
                    <a:pt x="33" y="462"/>
                  </a:lnTo>
                  <a:lnTo>
                    <a:pt x="52" y="415"/>
                  </a:lnTo>
                  <a:lnTo>
                    <a:pt x="33" y="400"/>
                  </a:lnTo>
                  <a:lnTo>
                    <a:pt x="19" y="377"/>
                  </a:lnTo>
                  <a:lnTo>
                    <a:pt x="5" y="344"/>
                  </a:lnTo>
                  <a:lnTo>
                    <a:pt x="0" y="297"/>
                  </a:lnTo>
                  <a:lnTo>
                    <a:pt x="10" y="222"/>
                  </a:lnTo>
                  <a:lnTo>
                    <a:pt x="33" y="151"/>
                  </a:lnTo>
                  <a:lnTo>
                    <a:pt x="66" y="90"/>
                  </a:lnTo>
                  <a:lnTo>
                    <a:pt x="108" y="43"/>
                  </a:lnTo>
                  <a:lnTo>
                    <a:pt x="155" y="10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8629" y="4215"/>
              <a:ext cx="230" cy="785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6" y="0"/>
                </a:cxn>
                <a:cxn ang="0">
                  <a:pos x="230" y="4"/>
                </a:cxn>
                <a:cxn ang="0">
                  <a:pos x="230" y="9"/>
                </a:cxn>
                <a:cxn ang="0">
                  <a:pos x="230" y="14"/>
                </a:cxn>
                <a:cxn ang="0">
                  <a:pos x="230" y="18"/>
                </a:cxn>
                <a:cxn ang="0">
                  <a:pos x="230" y="18"/>
                </a:cxn>
                <a:cxn ang="0">
                  <a:pos x="188" y="56"/>
                </a:cxn>
                <a:cxn ang="0">
                  <a:pos x="151" y="98"/>
                </a:cxn>
                <a:cxn ang="0">
                  <a:pos x="118" y="155"/>
                </a:cxn>
                <a:cxn ang="0">
                  <a:pos x="90" y="225"/>
                </a:cxn>
                <a:cxn ang="0">
                  <a:pos x="71" y="301"/>
                </a:cxn>
                <a:cxn ang="0">
                  <a:pos x="61" y="395"/>
                </a:cxn>
                <a:cxn ang="0">
                  <a:pos x="66" y="447"/>
                </a:cxn>
                <a:cxn ang="0">
                  <a:pos x="75" y="508"/>
                </a:cxn>
                <a:cxn ang="0">
                  <a:pos x="94" y="574"/>
                </a:cxn>
                <a:cxn ang="0">
                  <a:pos x="122" y="640"/>
                </a:cxn>
                <a:cxn ang="0">
                  <a:pos x="165" y="705"/>
                </a:cxn>
                <a:cxn ang="0">
                  <a:pos x="226" y="762"/>
                </a:cxn>
                <a:cxn ang="0">
                  <a:pos x="230" y="767"/>
                </a:cxn>
                <a:cxn ang="0">
                  <a:pos x="230" y="771"/>
                </a:cxn>
                <a:cxn ang="0">
                  <a:pos x="230" y="776"/>
                </a:cxn>
                <a:cxn ang="0">
                  <a:pos x="230" y="781"/>
                </a:cxn>
                <a:cxn ang="0">
                  <a:pos x="226" y="781"/>
                </a:cxn>
                <a:cxn ang="0">
                  <a:pos x="221" y="785"/>
                </a:cxn>
                <a:cxn ang="0">
                  <a:pos x="207" y="776"/>
                </a:cxn>
                <a:cxn ang="0">
                  <a:pos x="179" y="762"/>
                </a:cxn>
                <a:cxn ang="0">
                  <a:pos x="146" y="729"/>
                </a:cxn>
                <a:cxn ang="0">
                  <a:pos x="104" y="687"/>
                </a:cxn>
                <a:cxn ang="0">
                  <a:pos x="66" y="635"/>
                </a:cxn>
                <a:cxn ang="0">
                  <a:pos x="33" y="564"/>
                </a:cxn>
                <a:cxn ang="0">
                  <a:pos x="10" y="484"/>
                </a:cxn>
                <a:cxn ang="0">
                  <a:pos x="0" y="395"/>
                </a:cxn>
                <a:cxn ang="0">
                  <a:pos x="10" y="301"/>
                </a:cxn>
                <a:cxn ang="0">
                  <a:pos x="33" y="221"/>
                </a:cxn>
                <a:cxn ang="0">
                  <a:pos x="66" y="150"/>
                </a:cxn>
                <a:cxn ang="0">
                  <a:pos x="104" y="98"/>
                </a:cxn>
                <a:cxn ang="0">
                  <a:pos x="146" y="56"/>
                </a:cxn>
                <a:cxn ang="0">
                  <a:pos x="179" y="23"/>
                </a:cxn>
                <a:cxn ang="0">
                  <a:pos x="207" y="4"/>
                </a:cxn>
                <a:cxn ang="0">
                  <a:pos x="221" y="0"/>
                </a:cxn>
              </a:cxnLst>
              <a:rect l="0" t="0" r="r" b="b"/>
              <a:pathLst>
                <a:path w="230" h="785">
                  <a:moveTo>
                    <a:pt x="221" y="0"/>
                  </a:moveTo>
                  <a:lnTo>
                    <a:pt x="226" y="0"/>
                  </a:lnTo>
                  <a:lnTo>
                    <a:pt x="230" y="4"/>
                  </a:lnTo>
                  <a:lnTo>
                    <a:pt x="230" y="9"/>
                  </a:lnTo>
                  <a:lnTo>
                    <a:pt x="230" y="14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188" y="56"/>
                  </a:lnTo>
                  <a:lnTo>
                    <a:pt x="151" y="98"/>
                  </a:lnTo>
                  <a:lnTo>
                    <a:pt x="118" y="155"/>
                  </a:lnTo>
                  <a:lnTo>
                    <a:pt x="90" y="225"/>
                  </a:lnTo>
                  <a:lnTo>
                    <a:pt x="71" y="301"/>
                  </a:lnTo>
                  <a:lnTo>
                    <a:pt x="61" y="395"/>
                  </a:lnTo>
                  <a:lnTo>
                    <a:pt x="66" y="447"/>
                  </a:lnTo>
                  <a:lnTo>
                    <a:pt x="75" y="508"/>
                  </a:lnTo>
                  <a:lnTo>
                    <a:pt x="94" y="574"/>
                  </a:lnTo>
                  <a:lnTo>
                    <a:pt x="122" y="640"/>
                  </a:lnTo>
                  <a:lnTo>
                    <a:pt x="165" y="705"/>
                  </a:lnTo>
                  <a:lnTo>
                    <a:pt x="226" y="762"/>
                  </a:lnTo>
                  <a:lnTo>
                    <a:pt x="230" y="767"/>
                  </a:lnTo>
                  <a:lnTo>
                    <a:pt x="230" y="771"/>
                  </a:lnTo>
                  <a:lnTo>
                    <a:pt x="230" y="776"/>
                  </a:lnTo>
                  <a:lnTo>
                    <a:pt x="230" y="781"/>
                  </a:lnTo>
                  <a:lnTo>
                    <a:pt x="226" y="781"/>
                  </a:lnTo>
                  <a:lnTo>
                    <a:pt x="221" y="785"/>
                  </a:lnTo>
                  <a:lnTo>
                    <a:pt x="207" y="776"/>
                  </a:lnTo>
                  <a:lnTo>
                    <a:pt x="179" y="762"/>
                  </a:lnTo>
                  <a:lnTo>
                    <a:pt x="146" y="729"/>
                  </a:lnTo>
                  <a:lnTo>
                    <a:pt x="104" y="687"/>
                  </a:lnTo>
                  <a:lnTo>
                    <a:pt x="66" y="635"/>
                  </a:lnTo>
                  <a:lnTo>
                    <a:pt x="33" y="564"/>
                  </a:lnTo>
                  <a:lnTo>
                    <a:pt x="10" y="484"/>
                  </a:lnTo>
                  <a:lnTo>
                    <a:pt x="0" y="395"/>
                  </a:lnTo>
                  <a:lnTo>
                    <a:pt x="10" y="301"/>
                  </a:lnTo>
                  <a:lnTo>
                    <a:pt x="33" y="221"/>
                  </a:lnTo>
                  <a:lnTo>
                    <a:pt x="66" y="150"/>
                  </a:lnTo>
                  <a:lnTo>
                    <a:pt x="104" y="98"/>
                  </a:lnTo>
                  <a:lnTo>
                    <a:pt x="146" y="56"/>
                  </a:lnTo>
                  <a:lnTo>
                    <a:pt x="179" y="23"/>
                  </a:lnTo>
                  <a:lnTo>
                    <a:pt x="207" y="4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9010" y="4280"/>
              <a:ext cx="272" cy="532"/>
            </a:xfrm>
            <a:custGeom>
              <a:avLst/>
              <a:gdLst/>
              <a:ahLst/>
              <a:cxnLst>
                <a:cxn ang="0">
                  <a:pos x="168" y="189"/>
                </a:cxn>
                <a:cxn ang="0">
                  <a:pos x="206" y="245"/>
                </a:cxn>
                <a:cxn ang="0">
                  <a:pos x="201" y="273"/>
                </a:cxn>
                <a:cxn ang="0">
                  <a:pos x="187" y="311"/>
                </a:cxn>
                <a:cxn ang="0">
                  <a:pos x="159" y="377"/>
                </a:cxn>
                <a:cxn ang="0">
                  <a:pos x="145" y="405"/>
                </a:cxn>
                <a:cxn ang="0">
                  <a:pos x="136" y="438"/>
                </a:cxn>
                <a:cxn ang="0">
                  <a:pos x="126" y="457"/>
                </a:cxn>
                <a:cxn ang="0">
                  <a:pos x="126" y="476"/>
                </a:cxn>
                <a:cxn ang="0">
                  <a:pos x="126" y="495"/>
                </a:cxn>
                <a:cxn ang="0">
                  <a:pos x="140" y="504"/>
                </a:cxn>
                <a:cxn ang="0">
                  <a:pos x="187" y="495"/>
                </a:cxn>
                <a:cxn ang="0">
                  <a:pos x="239" y="419"/>
                </a:cxn>
                <a:cxn ang="0">
                  <a:pos x="244" y="405"/>
                </a:cxn>
                <a:cxn ang="0">
                  <a:pos x="253" y="400"/>
                </a:cxn>
                <a:cxn ang="0">
                  <a:pos x="267" y="400"/>
                </a:cxn>
                <a:cxn ang="0">
                  <a:pos x="272" y="410"/>
                </a:cxn>
                <a:cxn ang="0">
                  <a:pos x="248" y="462"/>
                </a:cxn>
                <a:cxn ang="0">
                  <a:pos x="187" y="518"/>
                </a:cxn>
                <a:cxn ang="0">
                  <a:pos x="103" y="523"/>
                </a:cxn>
                <a:cxn ang="0">
                  <a:pos x="61" y="462"/>
                </a:cxn>
                <a:cxn ang="0">
                  <a:pos x="70" y="429"/>
                </a:cxn>
                <a:cxn ang="0">
                  <a:pos x="79" y="405"/>
                </a:cxn>
                <a:cxn ang="0">
                  <a:pos x="84" y="391"/>
                </a:cxn>
                <a:cxn ang="0">
                  <a:pos x="98" y="358"/>
                </a:cxn>
                <a:cxn ang="0">
                  <a:pos x="126" y="283"/>
                </a:cxn>
                <a:cxn ang="0">
                  <a:pos x="140" y="250"/>
                </a:cxn>
                <a:cxn ang="0">
                  <a:pos x="140" y="231"/>
                </a:cxn>
                <a:cxn ang="0">
                  <a:pos x="136" y="212"/>
                </a:cxn>
                <a:cxn ang="0">
                  <a:pos x="122" y="203"/>
                </a:cxn>
                <a:cxn ang="0">
                  <a:pos x="51" y="245"/>
                </a:cxn>
                <a:cxn ang="0">
                  <a:pos x="28" y="302"/>
                </a:cxn>
                <a:cxn ang="0">
                  <a:pos x="18" y="311"/>
                </a:cxn>
                <a:cxn ang="0">
                  <a:pos x="9" y="311"/>
                </a:cxn>
                <a:cxn ang="0">
                  <a:pos x="0" y="306"/>
                </a:cxn>
                <a:cxn ang="0">
                  <a:pos x="4" y="278"/>
                </a:cxn>
                <a:cxn ang="0">
                  <a:pos x="42" y="217"/>
                </a:cxn>
                <a:cxn ang="0">
                  <a:pos x="122" y="179"/>
                </a:cxn>
                <a:cxn ang="0">
                  <a:pos x="215" y="5"/>
                </a:cxn>
                <a:cxn ang="0">
                  <a:pos x="229" y="24"/>
                </a:cxn>
                <a:cxn ang="0">
                  <a:pos x="229" y="52"/>
                </a:cxn>
                <a:cxn ang="0">
                  <a:pos x="206" y="76"/>
                </a:cxn>
                <a:cxn ang="0">
                  <a:pos x="178" y="80"/>
                </a:cxn>
                <a:cxn ang="0">
                  <a:pos x="159" y="71"/>
                </a:cxn>
                <a:cxn ang="0">
                  <a:pos x="150" y="48"/>
                </a:cxn>
                <a:cxn ang="0">
                  <a:pos x="164" y="19"/>
                </a:cxn>
                <a:cxn ang="0">
                  <a:pos x="187" y="5"/>
                </a:cxn>
              </a:cxnLst>
              <a:rect l="0" t="0" r="r" b="b"/>
              <a:pathLst>
                <a:path w="272" h="532">
                  <a:moveTo>
                    <a:pt x="122" y="179"/>
                  </a:moveTo>
                  <a:lnTo>
                    <a:pt x="168" y="189"/>
                  </a:lnTo>
                  <a:lnTo>
                    <a:pt x="197" y="212"/>
                  </a:lnTo>
                  <a:lnTo>
                    <a:pt x="206" y="245"/>
                  </a:lnTo>
                  <a:lnTo>
                    <a:pt x="206" y="259"/>
                  </a:lnTo>
                  <a:lnTo>
                    <a:pt x="201" y="273"/>
                  </a:lnTo>
                  <a:lnTo>
                    <a:pt x="197" y="288"/>
                  </a:lnTo>
                  <a:lnTo>
                    <a:pt x="187" y="311"/>
                  </a:lnTo>
                  <a:lnTo>
                    <a:pt x="168" y="349"/>
                  </a:lnTo>
                  <a:lnTo>
                    <a:pt x="159" y="377"/>
                  </a:lnTo>
                  <a:lnTo>
                    <a:pt x="150" y="396"/>
                  </a:lnTo>
                  <a:lnTo>
                    <a:pt x="145" y="405"/>
                  </a:lnTo>
                  <a:lnTo>
                    <a:pt x="140" y="419"/>
                  </a:lnTo>
                  <a:lnTo>
                    <a:pt x="136" y="438"/>
                  </a:lnTo>
                  <a:lnTo>
                    <a:pt x="131" y="448"/>
                  </a:lnTo>
                  <a:lnTo>
                    <a:pt x="126" y="457"/>
                  </a:lnTo>
                  <a:lnTo>
                    <a:pt x="126" y="466"/>
                  </a:lnTo>
                  <a:lnTo>
                    <a:pt x="126" y="476"/>
                  </a:lnTo>
                  <a:lnTo>
                    <a:pt x="126" y="485"/>
                  </a:lnTo>
                  <a:lnTo>
                    <a:pt x="126" y="495"/>
                  </a:lnTo>
                  <a:lnTo>
                    <a:pt x="131" y="499"/>
                  </a:lnTo>
                  <a:lnTo>
                    <a:pt x="140" y="504"/>
                  </a:lnTo>
                  <a:lnTo>
                    <a:pt x="150" y="504"/>
                  </a:lnTo>
                  <a:lnTo>
                    <a:pt x="187" y="495"/>
                  </a:lnTo>
                  <a:lnTo>
                    <a:pt x="215" y="462"/>
                  </a:lnTo>
                  <a:lnTo>
                    <a:pt x="239" y="419"/>
                  </a:lnTo>
                  <a:lnTo>
                    <a:pt x="239" y="410"/>
                  </a:lnTo>
                  <a:lnTo>
                    <a:pt x="244" y="405"/>
                  </a:lnTo>
                  <a:lnTo>
                    <a:pt x="248" y="400"/>
                  </a:lnTo>
                  <a:lnTo>
                    <a:pt x="253" y="400"/>
                  </a:lnTo>
                  <a:lnTo>
                    <a:pt x="258" y="400"/>
                  </a:lnTo>
                  <a:lnTo>
                    <a:pt x="267" y="400"/>
                  </a:lnTo>
                  <a:lnTo>
                    <a:pt x="272" y="405"/>
                  </a:lnTo>
                  <a:lnTo>
                    <a:pt x="272" y="410"/>
                  </a:lnTo>
                  <a:lnTo>
                    <a:pt x="267" y="429"/>
                  </a:lnTo>
                  <a:lnTo>
                    <a:pt x="248" y="462"/>
                  </a:lnTo>
                  <a:lnTo>
                    <a:pt x="225" y="495"/>
                  </a:lnTo>
                  <a:lnTo>
                    <a:pt x="187" y="518"/>
                  </a:lnTo>
                  <a:lnTo>
                    <a:pt x="145" y="532"/>
                  </a:lnTo>
                  <a:lnTo>
                    <a:pt x="103" y="523"/>
                  </a:lnTo>
                  <a:lnTo>
                    <a:pt x="70" y="499"/>
                  </a:lnTo>
                  <a:lnTo>
                    <a:pt x="61" y="462"/>
                  </a:lnTo>
                  <a:lnTo>
                    <a:pt x="61" y="443"/>
                  </a:lnTo>
                  <a:lnTo>
                    <a:pt x="70" y="429"/>
                  </a:lnTo>
                  <a:lnTo>
                    <a:pt x="75" y="415"/>
                  </a:lnTo>
                  <a:lnTo>
                    <a:pt x="79" y="405"/>
                  </a:lnTo>
                  <a:lnTo>
                    <a:pt x="79" y="400"/>
                  </a:lnTo>
                  <a:lnTo>
                    <a:pt x="84" y="391"/>
                  </a:lnTo>
                  <a:lnTo>
                    <a:pt x="89" y="386"/>
                  </a:lnTo>
                  <a:lnTo>
                    <a:pt x="98" y="358"/>
                  </a:lnTo>
                  <a:lnTo>
                    <a:pt x="112" y="320"/>
                  </a:lnTo>
                  <a:lnTo>
                    <a:pt x="126" y="283"/>
                  </a:lnTo>
                  <a:lnTo>
                    <a:pt x="136" y="259"/>
                  </a:lnTo>
                  <a:lnTo>
                    <a:pt x="140" y="250"/>
                  </a:lnTo>
                  <a:lnTo>
                    <a:pt x="140" y="240"/>
                  </a:lnTo>
                  <a:lnTo>
                    <a:pt x="140" y="231"/>
                  </a:lnTo>
                  <a:lnTo>
                    <a:pt x="140" y="222"/>
                  </a:lnTo>
                  <a:lnTo>
                    <a:pt x="136" y="212"/>
                  </a:lnTo>
                  <a:lnTo>
                    <a:pt x="131" y="203"/>
                  </a:lnTo>
                  <a:lnTo>
                    <a:pt x="122" y="203"/>
                  </a:lnTo>
                  <a:lnTo>
                    <a:pt x="84" y="212"/>
                  </a:lnTo>
                  <a:lnTo>
                    <a:pt x="51" y="245"/>
                  </a:lnTo>
                  <a:lnTo>
                    <a:pt x="28" y="292"/>
                  </a:lnTo>
                  <a:lnTo>
                    <a:pt x="28" y="302"/>
                  </a:lnTo>
                  <a:lnTo>
                    <a:pt x="23" y="306"/>
                  </a:lnTo>
                  <a:lnTo>
                    <a:pt x="18" y="311"/>
                  </a:lnTo>
                  <a:lnTo>
                    <a:pt x="14" y="311"/>
                  </a:lnTo>
                  <a:lnTo>
                    <a:pt x="9" y="311"/>
                  </a:lnTo>
                  <a:lnTo>
                    <a:pt x="4" y="311"/>
                  </a:lnTo>
                  <a:lnTo>
                    <a:pt x="0" y="306"/>
                  </a:lnTo>
                  <a:lnTo>
                    <a:pt x="0" y="297"/>
                  </a:lnTo>
                  <a:lnTo>
                    <a:pt x="4" y="278"/>
                  </a:lnTo>
                  <a:lnTo>
                    <a:pt x="18" y="245"/>
                  </a:lnTo>
                  <a:lnTo>
                    <a:pt x="42" y="217"/>
                  </a:lnTo>
                  <a:lnTo>
                    <a:pt x="79" y="189"/>
                  </a:lnTo>
                  <a:lnTo>
                    <a:pt x="122" y="179"/>
                  </a:lnTo>
                  <a:close/>
                  <a:moveTo>
                    <a:pt x="201" y="0"/>
                  </a:moveTo>
                  <a:lnTo>
                    <a:pt x="215" y="5"/>
                  </a:lnTo>
                  <a:lnTo>
                    <a:pt x="225" y="10"/>
                  </a:lnTo>
                  <a:lnTo>
                    <a:pt x="229" y="24"/>
                  </a:lnTo>
                  <a:lnTo>
                    <a:pt x="234" y="33"/>
                  </a:lnTo>
                  <a:lnTo>
                    <a:pt x="229" y="52"/>
                  </a:lnTo>
                  <a:lnTo>
                    <a:pt x="220" y="66"/>
                  </a:lnTo>
                  <a:lnTo>
                    <a:pt x="206" y="76"/>
                  </a:lnTo>
                  <a:lnTo>
                    <a:pt x="187" y="80"/>
                  </a:lnTo>
                  <a:lnTo>
                    <a:pt x="178" y="80"/>
                  </a:lnTo>
                  <a:lnTo>
                    <a:pt x="168" y="76"/>
                  </a:lnTo>
                  <a:lnTo>
                    <a:pt x="159" y="71"/>
                  </a:lnTo>
                  <a:lnTo>
                    <a:pt x="154" y="62"/>
                  </a:lnTo>
                  <a:lnTo>
                    <a:pt x="150" y="48"/>
                  </a:lnTo>
                  <a:lnTo>
                    <a:pt x="154" y="33"/>
                  </a:lnTo>
                  <a:lnTo>
                    <a:pt x="164" y="19"/>
                  </a:lnTo>
                  <a:lnTo>
                    <a:pt x="173" y="10"/>
                  </a:lnTo>
                  <a:lnTo>
                    <a:pt x="187" y="5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9432" y="4215"/>
              <a:ext cx="230" cy="78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4"/>
                </a:cxn>
                <a:cxn ang="0">
                  <a:pos x="56" y="23"/>
                </a:cxn>
                <a:cxn ang="0">
                  <a:pos x="89" y="56"/>
                </a:cxn>
                <a:cxn ang="0">
                  <a:pos x="127" y="98"/>
                </a:cxn>
                <a:cxn ang="0">
                  <a:pos x="164" y="150"/>
                </a:cxn>
                <a:cxn ang="0">
                  <a:pos x="197" y="221"/>
                </a:cxn>
                <a:cxn ang="0">
                  <a:pos x="220" y="301"/>
                </a:cxn>
                <a:cxn ang="0">
                  <a:pos x="230" y="395"/>
                </a:cxn>
                <a:cxn ang="0">
                  <a:pos x="230" y="395"/>
                </a:cxn>
                <a:cxn ang="0">
                  <a:pos x="220" y="484"/>
                </a:cxn>
                <a:cxn ang="0">
                  <a:pos x="197" y="564"/>
                </a:cxn>
                <a:cxn ang="0">
                  <a:pos x="164" y="635"/>
                </a:cxn>
                <a:cxn ang="0">
                  <a:pos x="127" y="687"/>
                </a:cxn>
                <a:cxn ang="0">
                  <a:pos x="89" y="729"/>
                </a:cxn>
                <a:cxn ang="0">
                  <a:pos x="56" y="762"/>
                </a:cxn>
                <a:cxn ang="0">
                  <a:pos x="28" y="776"/>
                </a:cxn>
                <a:cxn ang="0">
                  <a:pos x="14" y="785"/>
                </a:cxn>
                <a:cxn ang="0">
                  <a:pos x="5" y="781"/>
                </a:cxn>
                <a:cxn ang="0">
                  <a:pos x="5" y="781"/>
                </a:cxn>
                <a:cxn ang="0">
                  <a:pos x="0" y="776"/>
                </a:cxn>
                <a:cxn ang="0">
                  <a:pos x="0" y="771"/>
                </a:cxn>
                <a:cxn ang="0">
                  <a:pos x="0" y="767"/>
                </a:cxn>
                <a:cxn ang="0">
                  <a:pos x="5" y="762"/>
                </a:cxn>
                <a:cxn ang="0">
                  <a:pos x="33" y="738"/>
                </a:cxn>
                <a:cxn ang="0">
                  <a:pos x="66" y="705"/>
                </a:cxn>
                <a:cxn ang="0">
                  <a:pos x="98" y="658"/>
                </a:cxn>
                <a:cxn ang="0">
                  <a:pos x="127" y="602"/>
                </a:cxn>
                <a:cxn ang="0">
                  <a:pos x="159" y="498"/>
                </a:cxn>
                <a:cxn ang="0">
                  <a:pos x="169" y="395"/>
                </a:cxn>
                <a:cxn ang="0">
                  <a:pos x="164" y="310"/>
                </a:cxn>
                <a:cxn ang="0">
                  <a:pos x="145" y="230"/>
                </a:cxn>
                <a:cxn ang="0">
                  <a:pos x="112" y="150"/>
                </a:cxn>
                <a:cxn ang="0">
                  <a:pos x="70" y="84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14" y="0"/>
                </a:cxn>
              </a:cxnLst>
              <a:rect l="0" t="0" r="r" b="b"/>
              <a:pathLst>
                <a:path w="230" h="785">
                  <a:moveTo>
                    <a:pt x="14" y="0"/>
                  </a:moveTo>
                  <a:lnTo>
                    <a:pt x="28" y="4"/>
                  </a:lnTo>
                  <a:lnTo>
                    <a:pt x="56" y="23"/>
                  </a:lnTo>
                  <a:lnTo>
                    <a:pt x="89" y="56"/>
                  </a:lnTo>
                  <a:lnTo>
                    <a:pt x="127" y="98"/>
                  </a:lnTo>
                  <a:lnTo>
                    <a:pt x="164" y="150"/>
                  </a:lnTo>
                  <a:lnTo>
                    <a:pt x="197" y="221"/>
                  </a:lnTo>
                  <a:lnTo>
                    <a:pt x="220" y="301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20" y="484"/>
                  </a:lnTo>
                  <a:lnTo>
                    <a:pt x="197" y="564"/>
                  </a:lnTo>
                  <a:lnTo>
                    <a:pt x="164" y="635"/>
                  </a:lnTo>
                  <a:lnTo>
                    <a:pt x="127" y="687"/>
                  </a:lnTo>
                  <a:lnTo>
                    <a:pt x="89" y="729"/>
                  </a:lnTo>
                  <a:lnTo>
                    <a:pt x="56" y="762"/>
                  </a:lnTo>
                  <a:lnTo>
                    <a:pt x="28" y="776"/>
                  </a:lnTo>
                  <a:lnTo>
                    <a:pt x="14" y="785"/>
                  </a:lnTo>
                  <a:lnTo>
                    <a:pt x="5" y="781"/>
                  </a:lnTo>
                  <a:lnTo>
                    <a:pt x="5" y="781"/>
                  </a:lnTo>
                  <a:lnTo>
                    <a:pt x="0" y="776"/>
                  </a:lnTo>
                  <a:lnTo>
                    <a:pt x="0" y="771"/>
                  </a:lnTo>
                  <a:lnTo>
                    <a:pt x="0" y="767"/>
                  </a:lnTo>
                  <a:lnTo>
                    <a:pt x="5" y="762"/>
                  </a:lnTo>
                  <a:lnTo>
                    <a:pt x="33" y="738"/>
                  </a:lnTo>
                  <a:lnTo>
                    <a:pt x="66" y="705"/>
                  </a:lnTo>
                  <a:lnTo>
                    <a:pt x="98" y="658"/>
                  </a:lnTo>
                  <a:lnTo>
                    <a:pt x="127" y="602"/>
                  </a:lnTo>
                  <a:lnTo>
                    <a:pt x="159" y="498"/>
                  </a:lnTo>
                  <a:lnTo>
                    <a:pt x="169" y="395"/>
                  </a:lnTo>
                  <a:lnTo>
                    <a:pt x="164" y="310"/>
                  </a:lnTo>
                  <a:lnTo>
                    <a:pt x="145" y="230"/>
                  </a:lnTo>
                  <a:lnTo>
                    <a:pt x="112" y="150"/>
                  </a:lnTo>
                  <a:lnTo>
                    <a:pt x="70" y="84"/>
                  </a:lnTo>
                  <a:lnTo>
                    <a:pt x="5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4"/>
                  </a:lnTo>
                  <a:lnTo>
                    <a:pt x="5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8587" y="5222"/>
              <a:ext cx="657" cy="654"/>
            </a:xfrm>
            <a:custGeom>
              <a:avLst/>
              <a:gdLst/>
              <a:ahLst/>
              <a:cxnLst>
                <a:cxn ang="0">
                  <a:pos x="329" y="0"/>
                </a:cxn>
                <a:cxn ang="0">
                  <a:pos x="338" y="0"/>
                </a:cxn>
                <a:cxn ang="0">
                  <a:pos x="343" y="4"/>
                </a:cxn>
                <a:cxn ang="0">
                  <a:pos x="347" y="14"/>
                </a:cxn>
                <a:cxn ang="0">
                  <a:pos x="352" y="18"/>
                </a:cxn>
                <a:cxn ang="0">
                  <a:pos x="352" y="28"/>
                </a:cxn>
                <a:cxn ang="0">
                  <a:pos x="352" y="33"/>
                </a:cxn>
                <a:cxn ang="0">
                  <a:pos x="352" y="306"/>
                </a:cxn>
                <a:cxn ang="0">
                  <a:pos x="624" y="306"/>
                </a:cxn>
                <a:cxn ang="0">
                  <a:pos x="629" y="306"/>
                </a:cxn>
                <a:cxn ang="0">
                  <a:pos x="634" y="306"/>
                </a:cxn>
                <a:cxn ang="0">
                  <a:pos x="643" y="306"/>
                </a:cxn>
                <a:cxn ang="0">
                  <a:pos x="648" y="310"/>
                </a:cxn>
                <a:cxn ang="0">
                  <a:pos x="652" y="320"/>
                </a:cxn>
                <a:cxn ang="0">
                  <a:pos x="657" y="329"/>
                </a:cxn>
                <a:cxn ang="0">
                  <a:pos x="652" y="338"/>
                </a:cxn>
                <a:cxn ang="0">
                  <a:pos x="648" y="343"/>
                </a:cxn>
                <a:cxn ang="0">
                  <a:pos x="643" y="348"/>
                </a:cxn>
                <a:cxn ang="0">
                  <a:pos x="634" y="348"/>
                </a:cxn>
                <a:cxn ang="0">
                  <a:pos x="629" y="348"/>
                </a:cxn>
                <a:cxn ang="0">
                  <a:pos x="624" y="348"/>
                </a:cxn>
                <a:cxn ang="0">
                  <a:pos x="352" y="348"/>
                </a:cxn>
                <a:cxn ang="0">
                  <a:pos x="352" y="621"/>
                </a:cxn>
                <a:cxn ang="0">
                  <a:pos x="352" y="626"/>
                </a:cxn>
                <a:cxn ang="0">
                  <a:pos x="352" y="635"/>
                </a:cxn>
                <a:cxn ang="0">
                  <a:pos x="347" y="640"/>
                </a:cxn>
                <a:cxn ang="0">
                  <a:pos x="343" y="649"/>
                </a:cxn>
                <a:cxn ang="0">
                  <a:pos x="338" y="649"/>
                </a:cxn>
                <a:cxn ang="0">
                  <a:pos x="329" y="654"/>
                </a:cxn>
                <a:cxn ang="0">
                  <a:pos x="319" y="649"/>
                </a:cxn>
                <a:cxn ang="0">
                  <a:pos x="315" y="649"/>
                </a:cxn>
                <a:cxn ang="0">
                  <a:pos x="310" y="640"/>
                </a:cxn>
                <a:cxn ang="0">
                  <a:pos x="305" y="635"/>
                </a:cxn>
                <a:cxn ang="0">
                  <a:pos x="305" y="626"/>
                </a:cxn>
                <a:cxn ang="0">
                  <a:pos x="305" y="621"/>
                </a:cxn>
                <a:cxn ang="0">
                  <a:pos x="305" y="348"/>
                </a:cxn>
                <a:cxn ang="0">
                  <a:pos x="33" y="348"/>
                </a:cxn>
                <a:cxn ang="0">
                  <a:pos x="28" y="348"/>
                </a:cxn>
                <a:cxn ang="0">
                  <a:pos x="24" y="348"/>
                </a:cxn>
                <a:cxn ang="0">
                  <a:pos x="14" y="348"/>
                </a:cxn>
                <a:cxn ang="0">
                  <a:pos x="10" y="343"/>
                </a:cxn>
                <a:cxn ang="0">
                  <a:pos x="5" y="338"/>
                </a:cxn>
                <a:cxn ang="0">
                  <a:pos x="0" y="329"/>
                </a:cxn>
                <a:cxn ang="0">
                  <a:pos x="5" y="320"/>
                </a:cxn>
                <a:cxn ang="0">
                  <a:pos x="10" y="310"/>
                </a:cxn>
                <a:cxn ang="0">
                  <a:pos x="14" y="306"/>
                </a:cxn>
                <a:cxn ang="0">
                  <a:pos x="24" y="306"/>
                </a:cxn>
                <a:cxn ang="0">
                  <a:pos x="28" y="306"/>
                </a:cxn>
                <a:cxn ang="0">
                  <a:pos x="33" y="306"/>
                </a:cxn>
                <a:cxn ang="0">
                  <a:pos x="305" y="306"/>
                </a:cxn>
                <a:cxn ang="0">
                  <a:pos x="305" y="33"/>
                </a:cxn>
                <a:cxn ang="0">
                  <a:pos x="305" y="28"/>
                </a:cxn>
                <a:cxn ang="0">
                  <a:pos x="305" y="18"/>
                </a:cxn>
                <a:cxn ang="0">
                  <a:pos x="310" y="14"/>
                </a:cxn>
                <a:cxn ang="0">
                  <a:pos x="315" y="4"/>
                </a:cxn>
                <a:cxn ang="0">
                  <a:pos x="319" y="0"/>
                </a:cxn>
                <a:cxn ang="0">
                  <a:pos x="329" y="0"/>
                </a:cxn>
              </a:cxnLst>
              <a:rect l="0" t="0" r="r" b="b"/>
              <a:pathLst>
                <a:path w="657" h="654">
                  <a:moveTo>
                    <a:pt x="329" y="0"/>
                  </a:moveTo>
                  <a:lnTo>
                    <a:pt x="338" y="0"/>
                  </a:lnTo>
                  <a:lnTo>
                    <a:pt x="343" y="4"/>
                  </a:lnTo>
                  <a:lnTo>
                    <a:pt x="347" y="14"/>
                  </a:lnTo>
                  <a:lnTo>
                    <a:pt x="352" y="18"/>
                  </a:lnTo>
                  <a:lnTo>
                    <a:pt x="352" y="28"/>
                  </a:lnTo>
                  <a:lnTo>
                    <a:pt x="352" y="33"/>
                  </a:lnTo>
                  <a:lnTo>
                    <a:pt x="352" y="306"/>
                  </a:lnTo>
                  <a:lnTo>
                    <a:pt x="624" y="306"/>
                  </a:lnTo>
                  <a:lnTo>
                    <a:pt x="629" y="306"/>
                  </a:lnTo>
                  <a:lnTo>
                    <a:pt x="634" y="306"/>
                  </a:lnTo>
                  <a:lnTo>
                    <a:pt x="643" y="306"/>
                  </a:lnTo>
                  <a:lnTo>
                    <a:pt x="648" y="310"/>
                  </a:lnTo>
                  <a:lnTo>
                    <a:pt x="652" y="320"/>
                  </a:lnTo>
                  <a:lnTo>
                    <a:pt x="657" y="329"/>
                  </a:lnTo>
                  <a:lnTo>
                    <a:pt x="652" y="338"/>
                  </a:lnTo>
                  <a:lnTo>
                    <a:pt x="648" y="343"/>
                  </a:lnTo>
                  <a:lnTo>
                    <a:pt x="643" y="348"/>
                  </a:lnTo>
                  <a:lnTo>
                    <a:pt x="634" y="348"/>
                  </a:lnTo>
                  <a:lnTo>
                    <a:pt x="629" y="348"/>
                  </a:lnTo>
                  <a:lnTo>
                    <a:pt x="624" y="348"/>
                  </a:lnTo>
                  <a:lnTo>
                    <a:pt x="352" y="348"/>
                  </a:lnTo>
                  <a:lnTo>
                    <a:pt x="352" y="621"/>
                  </a:lnTo>
                  <a:lnTo>
                    <a:pt x="352" y="626"/>
                  </a:lnTo>
                  <a:lnTo>
                    <a:pt x="352" y="635"/>
                  </a:lnTo>
                  <a:lnTo>
                    <a:pt x="347" y="640"/>
                  </a:lnTo>
                  <a:lnTo>
                    <a:pt x="343" y="649"/>
                  </a:lnTo>
                  <a:lnTo>
                    <a:pt x="338" y="649"/>
                  </a:lnTo>
                  <a:lnTo>
                    <a:pt x="329" y="654"/>
                  </a:lnTo>
                  <a:lnTo>
                    <a:pt x="319" y="649"/>
                  </a:lnTo>
                  <a:lnTo>
                    <a:pt x="315" y="649"/>
                  </a:lnTo>
                  <a:lnTo>
                    <a:pt x="310" y="640"/>
                  </a:lnTo>
                  <a:lnTo>
                    <a:pt x="305" y="635"/>
                  </a:lnTo>
                  <a:lnTo>
                    <a:pt x="305" y="626"/>
                  </a:lnTo>
                  <a:lnTo>
                    <a:pt x="305" y="621"/>
                  </a:lnTo>
                  <a:lnTo>
                    <a:pt x="305" y="348"/>
                  </a:lnTo>
                  <a:lnTo>
                    <a:pt x="33" y="348"/>
                  </a:lnTo>
                  <a:lnTo>
                    <a:pt x="28" y="348"/>
                  </a:lnTo>
                  <a:lnTo>
                    <a:pt x="24" y="348"/>
                  </a:lnTo>
                  <a:lnTo>
                    <a:pt x="14" y="348"/>
                  </a:lnTo>
                  <a:lnTo>
                    <a:pt x="10" y="343"/>
                  </a:lnTo>
                  <a:lnTo>
                    <a:pt x="5" y="338"/>
                  </a:lnTo>
                  <a:lnTo>
                    <a:pt x="0" y="329"/>
                  </a:lnTo>
                  <a:lnTo>
                    <a:pt x="5" y="320"/>
                  </a:lnTo>
                  <a:lnTo>
                    <a:pt x="10" y="310"/>
                  </a:lnTo>
                  <a:lnTo>
                    <a:pt x="14" y="306"/>
                  </a:lnTo>
                  <a:lnTo>
                    <a:pt x="24" y="306"/>
                  </a:lnTo>
                  <a:lnTo>
                    <a:pt x="28" y="306"/>
                  </a:lnTo>
                  <a:lnTo>
                    <a:pt x="33" y="306"/>
                  </a:lnTo>
                  <a:lnTo>
                    <a:pt x="305" y="306"/>
                  </a:lnTo>
                  <a:lnTo>
                    <a:pt x="305" y="33"/>
                  </a:lnTo>
                  <a:lnTo>
                    <a:pt x="305" y="28"/>
                  </a:lnTo>
                  <a:lnTo>
                    <a:pt x="305" y="18"/>
                  </a:lnTo>
                  <a:lnTo>
                    <a:pt x="310" y="14"/>
                  </a:lnTo>
                  <a:lnTo>
                    <a:pt x="315" y="4"/>
                  </a:lnTo>
                  <a:lnTo>
                    <a:pt x="31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10014" y="3659"/>
              <a:ext cx="1309" cy="1087"/>
            </a:xfrm>
            <a:custGeom>
              <a:avLst/>
              <a:gdLst/>
              <a:ahLst/>
              <a:cxnLst>
                <a:cxn ang="0">
                  <a:pos x="1140" y="5"/>
                </a:cxn>
                <a:cxn ang="0">
                  <a:pos x="1299" y="5"/>
                </a:cxn>
                <a:cxn ang="0">
                  <a:pos x="1309" y="14"/>
                </a:cxn>
                <a:cxn ang="0">
                  <a:pos x="1304" y="38"/>
                </a:cxn>
                <a:cxn ang="0">
                  <a:pos x="1281" y="47"/>
                </a:cxn>
                <a:cxn ang="0">
                  <a:pos x="1154" y="76"/>
                </a:cxn>
                <a:cxn ang="0">
                  <a:pos x="1041" y="160"/>
                </a:cxn>
                <a:cxn ang="0">
                  <a:pos x="905" y="306"/>
                </a:cxn>
                <a:cxn ang="0">
                  <a:pos x="746" y="476"/>
                </a:cxn>
                <a:cxn ang="0">
                  <a:pos x="840" y="701"/>
                </a:cxn>
                <a:cxn ang="0">
                  <a:pos x="952" y="965"/>
                </a:cxn>
                <a:cxn ang="0">
                  <a:pos x="999" y="1031"/>
                </a:cxn>
                <a:cxn ang="0">
                  <a:pos x="1093" y="1036"/>
                </a:cxn>
                <a:cxn ang="0">
                  <a:pos x="1112" y="1045"/>
                </a:cxn>
                <a:cxn ang="0">
                  <a:pos x="1112" y="1078"/>
                </a:cxn>
                <a:cxn ang="0">
                  <a:pos x="1093" y="1087"/>
                </a:cxn>
                <a:cxn ang="0">
                  <a:pos x="999" y="1083"/>
                </a:cxn>
                <a:cxn ang="0">
                  <a:pos x="863" y="1083"/>
                </a:cxn>
                <a:cxn ang="0">
                  <a:pos x="708" y="1087"/>
                </a:cxn>
                <a:cxn ang="0">
                  <a:pos x="689" y="1083"/>
                </a:cxn>
                <a:cxn ang="0">
                  <a:pos x="685" y="1054"/>
                </a:cxn>
                <a:cxn ang="0">
                  <a:pos x="708" y="1040"/>
                </a:cxn>
                <a:cxn ang="0">
                  <a:pos x="797" y="1007"/>
                </a:cxn>
                <a:cxn ang="0">
                  <a:pos x="807" y="989"/>
                </a:cxn>
                <a:cxn ang="0">
                  <a:pos x="638" y="589"/>
                </a:cxn>
                <a:cxn ang="0">
                  <a:pos x="323" y="927"/>
                </a:cxn>
                <a:cxn ang="0">
                  <a:pos x="295" y="974"/>
                </a:cxn>
                <a:cxn ang="0">
                  <a:pos x="300" y="1017"/>
                </a:cxn>
                <a:cxn ang="0">
                  <a:pos x="328" y="1031"/>
                </a:cxn>
                <a:cxn ang="0">
                  <a:pos x="356" y="1036"/>
                </a:cxn>
                <a:cxn ang="0">
                  <a:pos x="370" y="1040"/>
                </a:cxn>
                <a:cxn ang="0">
                  <a:pos x="375" y="1069"/>
                </a:cxn>
                <a:cxn ang="0">
                  <a:pos x="356" y="1087"/>
                </a:cxn>
                <a:cxn ang="0">
                  <a:pos x="258" y="1083"/>
                </a:cxn>
                <a:cxn ang="0">
                  <a:pos x="18" y="1087"/>
                </a:cxn>
                <a:cxn ang="0">
                  <a:pos x="0" y="1078"/>
                </a:cxn>
                <a:cxn ang="0">
                  <a:pos x="0" y="1054"/>
                </a:cxn>
                <a:cxn ang="0">
                  <a:pos x="14" y="1040"/>
                </a:cxn>
                <a:cxn ang="0">
                  <a:pos x="94" y="1031"/>
                </a:cxn>
                <a:cxn ang="0">
                  <a:pos x="267" y="923"/>
                </a:cxn>
                <a:cxn ang="0">
                  <a:pos x="436" y="99"/>
                </a:cxn>
                <a:cxn ang="0">
                  <a:pos x="399" y="57"/>
                </a:cxn>
                <a:cxn ang="0">
                  <a:pos x="305" y="47"/>
                </a:cxn>
                <a:cxn ang="0">
                  <a:pos x="281" y="38"/>
                </a:cxn>
                <a:cxn ang="0">
                  <a:pos x="286" y="10"/>
                </a:cxn>
                <a:cxn ang="0">
                  <a:pos x="305" y="0"/>
                </a:cxn>
                <a:cxn ang="0">
                  <a:pos x="399" y="5"/>
                </a:cxn>
                <a:cxn ang="0">
                  <a:pos x="586" y="5"/>
                </a:cxn>
                <a:cxn ang="0">
                  <a:pos x="699" y="0"/>
                </a:cxn>
                <a:cxn ang="0">
                  <a:pos x="708" y="19"/>
                </a:cxn>
                <a:cxn ang="0">
                  <a:pos x="699" y="43"/>
                </a:cxn>
                <a:cxn ang="0">
                  <a:pos x="680" y="47"/>
                </a:cxn>
                <a:cxn ang="0">
                  <a:pos x="591" y="85"/>
                </a:cxn>
                <a:cxn ang="0">
                  <a:pos x="586" y="104"/>
                </a:cxn>
                <a:cxn ang="0">
                  <a:pos x="727" y="433"/>
                </a:cxn>
                <a:cxn ang="0">
                  <a:pos x="1004" y="132"/>
                </a:cxn>
                <a:cxn ang="0">
                  <a:pos x="1013" y="85"/>
                </a:cxn>
                <a:cxn ang="0">
                  <a:pos x="985" y="57"/>
                </a:cxn>
                <a:cxn ang="0">
                  <a:pos x="957" y="52"/>
                </a:cxn>
                <a:cxn ang="0">
                  <a:pos x="938" y="43"/>
                </a:cxn>
                <a:cxn ang="0">
                  <a:pos x="933" y="19"/>
                </a:cxn>
                <a:cxn ang="0">
                  <a:pos x="948" y="0"/>
                </a:cxn>
              </a:cxnLst>
              <a:rect l="0" t="0" r="r" b="b"/>
              <a:pathLst>
                <a:path w="1309" h="1087">
                  <a:moveTo>
                    <a:pt x="962" y="0"/>
                  </a:moveTo>
                  <a:lnTo>
                    <a:pt x="1051" y="5"/>
                  </a:lnTo>
                  <a:lnTo>
                    <a:pt x="1140" y="5"/>
                  </a:lnTo>
                  <a:lnTo>
                    <a:pt x="1210" y="5"/>
                  </a:lnTo>
                  <a:lnTo>
                    <a:pt x="1290" y="0"/>
                  </a:lnTo>
                  <a:lnTo>
                    <a:pt x="1299" y="5"/>
                  </a:lnTo>
                  <a:lnTo>
                    <a:pt x="1304" y="5"/>
                  </a:lnTo>
                  <a:lnTo>
                    <a:pt x="1309" y="10"/>
                  </a:lnTo>
                  <a:lnTo>
                    <a:pt x="1309" y="14"/>
                  </a:lnTo>
                  <a:lnTo>
                    <a:pt x="1309" y="19"/>
                  </a:lnTo>
                  <a:lnTo>
                    <a:pt x="1309" y="33"/>
                  </a:lnTo>
                  <a:lnTo>
                    <a:pt x="1304" y="38"/>
                  </a:lnTo>
                  <a:lnTo>
                    <a:pt x="1299" y="43"/>
                  </a:lnTo>
                  <a:lnTo>
                    <a:pt x="1290" y="47"/>
                  </a:lnTo>
                  <a:lnTo>
                    <a:pt x="1281" y="47"/>
                  </a:lnTo>
                  <a:lnTo>
                    <a:pt x="1271" y="47"/>
                  </a:lnTo>
                  <a:lnTo>
                    <a:pt x="1206" y="57"/>
                  </a:lnTo>
                  <a:lnTo>
                    <a:pt x="1154" y="76"/>
                  </a:lnTo>
                  <a:lnTo>
                    <a:pt x="1107" y="104"/>
                  </a:lnTo>
                  <a:lnTo>
                    <a:pt x="1070" y="132"/>
                  </a:lnTo>
                  <a:lnTo>
                    <a:pt x="1041" y="160"/>
                  </a:lnTo>
                  <a:lnTo>
                    <a:pt x="1004" y="198"/>
                  </a:lnTo>
                  <a:lnTo>
                    <a:pt x="957" y="250"/>
                  </a:lnTo>
                  <a:lnTo>
                    <a:pt x="905" y="306"/>
                  </a:lnTo>
                  <a:lnTo>
                    <a:pt x="849" y="367"/>
                  </a:lnTo>
                  <a:lnTo>
                    <a:pt x="793" y="424"/>
                  </a:lnTo>
                  <a:lnTo>
                    <a:pt x="746" y="476"/>
                  </a:lnTo>
                  <a:lnTo>
                    <a:pt x="769" y="537"/>
                  </a:lnTo>
                  <a:lnTo>
                    <a:pt x="802" y="612"/>
                  </a:lnTo>
                  <a:lnTo>
                    <a:pt x="840" y="701"/>
                  </a:lnTo>
                  <a:lnTo>
                    <a:pt x="877" y="796"/>
                  </a:lnTo>
                  <a:lnTo>
                    <a:pt x="915" y="885"/>
                  </a:lnTo>
                  <a:lnTo>
                    <a:pt x="952" y="965"/>
                  </a:lnTo>
                  <a:lnTo>
                    <a:pt x="966" y="998"/>
                  </a:lnTo>
                  <a:lnTo>
                    <a:pt x="980" y="1021"/>
                  </a:lnTo>
                  <a:lnTo>
                    <a:pt x="999" y="1031"/>
                  </a:lnTo>
                  <a:lnTo>
                    <a:pt x="1032" y="1036"/>
                  </a:lnTo>
                  <a:lnTo>
                    <a:pt x="1088" y="1036"/>
                  </a:lnTo>
                  <a:lnTo>
                    <a:pt x="1093" y="1036"/>
                  </a:lnTo>
                  <a:lnTo>
                    <a:pt x="1102" y="1040"/>
                  </a:lnTo>
                  <a:lnTo>
                    <a:pt x="1107" y="1040"/>
                  </a:lnTo>
                  <a:lnTo>
                    <a:pt x="1112" y="1045"/>
                  </a:lnTo>
                  <a:lnTo>
                    <a:pt x="1116" y="1059"/>
                  </a:lnTo>
                  <a:lnTo>
                    <a:pt x="1116" y="1069"/>
                  </a:lnTo>
                  <a:lnTo>
                    <a:pt x="1112" y="1078"/>
                  </a:lnTo>
                  <a:lnTo>
                    <a:pt x="1102" y="1083"/>
                  </a:lnTo>
                  <a:lnTo>
                    <a:pt x="1098" y="1087"/>
                  </a:lnTo>
                  <a:lnTo>
                    <a:pt x="1093" y="1087"/>
                  </a:lnTo>
                  <a:lnTo>
                    <a:pt x="1088" y="1087"/>
                  </a:lnTo>
                  <a:lnTo>
                    <a:pt x="1046" y="1087"/>
                  </a:lnTo>
                  <a:lnTo>
                    <a:pt x="999" y="1083"/>
                  </a:lnTo>
                  <a:lnTo>
                    <a:pt x="948" y="1083"/>
                  </a:lnTo>
                  <a:lnTo>
                    <a:pt x="910" y="1083"/>
                  </a:lnTo>
                  <a:lnTo>
                    <a:pt x="863" y="1083"/>
                  </a:lnTo>
                  <a:lnTo>
                    <a:pt x="811" y="1083"/>
                  </a:lnTo>
                  <a:lnTo>
                    <a:pt x="755" y="1087"/>
                  </a:lnTo>
                  <a:lnTo>
                    <a:pt x="708" y="1087"/>
                  </a:lnTo>
                  <a:lnTo>
                    <a:pt x="704" y="1087"/>
                  </a:lnTo>
                  <a:lnTo>
                    <a:pt x="699" y="1087"/>
                  </a:lnTo>
                  <a:lnTo>
                    <a:pt x="689" y="1083"/>
                  </a:lnTo>
                  <a:lnTo>
                    <a:pt x="685" y="1078"/>
                  </a:lnTo>
                  <a:lnTo>
                    <a:pt x="685" y="1069"/>
                  </a:lnTo>
                  <a:lnTo>
                    <a:pt x="685" y="1054"/>
                  </a:lnTo>
                  <a:lnTo>
                    <a:pt x="689" y="1045"/>
                  </a:lnTo>
                  <a:lnTo>
                    <a:pt x="699" y="1040"/>
                  </a:lnTo>
                  <a:lnTo>
                    <a:pt x="708" y="1040"/>
                  </a:lnTo>
                  <a:lnTo>
                    <a:pt x="718" y="1036"/>
                  </a:lnTo>
                  <a:lnTo>
                    <a:pt x="769" y="1026"/>
                  </a:lnTo>
                  <a:lnTo>
                    <a:pt x="797" y="1007"/>
                  </a:lnTo>
                  <a:lnTo>
                    <a:pt x="811" y="993"/>
                  </a:lnTo>
                  <a:lnTo>
                    <a:pt x="807" y="989"/>
                  </a:lnTo>
                  <a:lnTo>
                    <a:pt x="807" y="989"/>
                  </a:lnTo>
                  <a:lnTo>
                    <a:pt x="807" y="979"/>
                  </a:lnTo>
                  <a:lnTo>
                    <a:pt x="802" y="970"/>
                  </a:lnTo>
                  <a:lnTo>
                    <a:pt x="638" y="589"/>
                  </a:lnTo>
                  <a:lnTo>
                    <a:pt x="497" y="744"/>
                  </a:lnTo>
                  <a:lnTo>
                    <a:pt x="338" y="918"/>
                  </a:lnTo>
                  <a:lnTo>
                    <a:pt x="323" y="927"/>
                  </a:lnTo>
                  <a:lnTo>
                    <a:pt x="314" y="941"/>
                  </a:lnTo>
                  <a:lnTo>
                    <a:pt x="305" y="956"/>
                  </a:lnTo>
                  <a:lnTo>
                    <a:pt x="295" y="974"/>
                  </a:lnTo>
                  <a:lnTo>
                    <a:pt x="291" y="989"/>
                  </a:lnTo>
                  <a:lnTo>
                    <a:pt x="295" y="1003"/>
                  </a:lnTo>
                  <a:lnTo>
                    <a:pt x="300" y="1017"/>
                  </a:lnTo>
                  <a:lnTo>
                    <a:pt x="309" y="1021"/>
                  </a:lnTo>
                  <a:lnTo>
                    <a:pt x="319" y="1031"/>
                  </a:lnTo>
                  <a:lnTo>
                    <a:pt x="328" y="1031"/>
                  </a:lnTo>
                  <a:lnTo>
                    <a:pt x="342" y="1036"/>
                  </a:lnTo>
                  <a:lnTo>
                    <a:pt x="347" y="1036"/>
                  </a:lnTo>
                  <a:lnTo>
                    <a:pt x="356" y="1036"/>
                  </a:lnTo>
                  <a:lnTo>
                    <a:pt x="361" y="1036"/>
                  </a:lnTo>
                  <a:lnTo>
                    <a:pt x="366" y="1040"/>
                  </a:lnTo>
                  <a:lnTo>
                    <a:pt x="370" y="1040"/>
                  </a:lnTo>
                  <a:lnTo>
                    <a:pt x="375" y="1045"/>
                  </a:lnTo>
                  <a:lnTo>
                    <a:pt x="375" y="1054"/>
                  </a:lnTo>
                  <a:lnTo>
                    <a:pt x="375" y="1069"/>
                  </a:lnTo>
                  <a:lnTo>
                    <a:pt x="370" y="1078"/>
                  </a:lnTo>
                  <a:lnTo>
                    <a:pt x="366" y="1083"/>
                  </a:lnTo>
                  <a:lnTo>
                    <a:pt x="356" y="1087"/>
                  </a:lnTo>
                  <a:lnTo>
                    <a:pt x="352" y="1087"/>
                  </a:lnTo>
                  <a:lnTo>
                    <a:pt x="347" y="1087"/>
                  </a:lnTo>
                  <a:lnTo>
                    <a:pt x="258" y="1083"/>
                  </a:lnTo>
                  <a:lnTo>
                    <a:pt x="169" y="1083"/>
                  </a:lnTo>
                  <a:lnTo>
                    <a:pt x="94" y="1083"/>
                  </a:lnTo>
                  <a:lnTo>
                    <a:pt x="18" y="1087"/>
                  </a:lnTo>
                  <a:lnTo>
                    <a:pt x="9" y="1087"/>
                  </a:lnTo>
                  <a:lnTo>
                    <a:pt x="4" y="1083"/>
                  </a:lnTo>
                  <a:lnTo>
                    <a:pt x="0" y="1078"/>
                  </a:lnTo>
                  <a:lnTo>
                    <a:pt x="0" y="1073"/>
                  </a:lnTo>
                  <a:lnTo>
                    <a:pt x="0" y="1069"/>
                  </a:lnTo>
                  <a:lnTo>
                    <a:pt x="0" y="1054"/>
                  </a:lnTo>
                  <a:lnTo>
                    <a:pt x="4" y="1050"/>
                  </a:lnTo>
                  <a:lnTo>
                    <a:pt x="9" y="1040"/>
                  </a:lnTo>
                  <a:lnTo>
                    <a:pt x="14" y="1040"/>
                  </a:lnTo>
                  <a:lnTo>
                    <a:pt x="23" y="1040"/>
                  </a:lnTo>
                  <a:lnTo>
                    <a:pt x="33" y="1036"/>
                  </a:lnTo>
                  <a:lnTo>
                    <a:pt x="94" y="1031"/>
                  </a:lnTo>
                  <a:lnTo>
                    <a:pt x="155" y="1007"/>
                  </a:lnTo>
                  <a:lnTo>
                    <a:pt x="211" y="974"/>
                  </a:lnTo>
                  <a:lnTo>
                    <a:pt x="267" y="923"/>
                  </a:lnTo>
                  <a:lnTo>
                    <a:pt x="286" y="909"/>
                  </a:lnTo>
                  <a:lnTo>
                    <a:pt x="624" y="546"/>
                  </a:lnTo>
                  <a:lnTo>
                    <a:pt x="436" y="99"/>
                  </a:lnTo>
                  <a:lnTo>
                    <a:pt x="427" y="80"/>
                  </a:lnTo>
                  <a:lnTo>
                    <a:pt x="417" y="66"/>
                  </a:lnTo>
                  <a:lnTo>
                    <a:pt x="399" y="57"/>
                  </a:lnTo>
                  <a:lnTo>
                    <a:pt x="366" y="52"/>
                  </a:lnTo>
                  <a:lnTo>
                    <a:pt x="319" y="47"/>
                  </a:lnTo>
                  <a:lnTo>
                    <a:pt x="305" y="47"/>
                  </a:lnTo>
                  <a:lnTo>
                    <a:pt x="295" y="47"/>
                  </a:lnTo>
                  <a:lnTo>
                    <a:pt x="286" y="43"/>
                  </a:lnTo>
                  <a:lnTo>
                    <a:pt x="281" y="38"/>
                  </a:lnTo>
                  <a:lnTo>
                    <a:pt x="281" y="33"/>
                  </a:lnTo>
                  <a:lnTo>
                    <a:pt x="281" y="19"/>
                  </a:lnTo>
                  <a:lnTo>
                    <a:pt x="286" y="10"/>
                  </a:lnTo>
                  <a:lnTo>
                    <a:pt x="291" y="5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47" y="0"/>
                  </a:lnTo>
                  <a:lnTo>
                    <a:pt x="399" y="5"/>
                  </a:lnTo>
                  <a:lnTo>
                    <a:pt x="450" y="5"/>
                  </a:lnTo>
                  <a:lnTo>
                    <a:pt x="488" y="5"/>
                  </a:lnTo>
                  <a:lnTo>
                    <a:pt x="586" y="5"/>
                  </a:lnTo>
                  <a:lnTo>
                    <a:pt x="685" y="0"/>
                  </a:lnTo>
                  <a:lnTo>
                    <a:pt x="689" y="0"/>
                  </a:lnTo>
                  <a:lnTo>
                    <a:pt x="699" y="0"/>
                  </a:lnTo>
                  <a:lnTo>
                    <a:pt x="704" y="5"/>
                  </a:lnTo>
                  <a:lnTo>
                    <a:pt x="708" y="10"/>
                  </a:lnTo>
                  <a:lnTo>
                    <a:pt x="708" y="19"/>
                  </a:lnTo>
                  <a:lnTo>
                    <a:pt x="708" y="29"/>
                  </a:lnTo>
                  <a:lnTo>
                    <a:pt x="704" y="38"/>
                  </a:lnTo>
                  <a:lnTo>
                    <a:pt x="699" y="43"/>
                  </a:lnTo>
                  <a:lnTo>
                    <a:pt x="694" y="47"/>
                  </a:lnTo>
                  <a:lnTo>
                    <a:pt x="685" y="47"/>
                  </a:lnTo>
                  <a:lnTo>
                    <a:pt x="680" y="47"/>
                  </a:lnTo>
                  <a:lnTo>
                    <a:pt x="638" y="57"/>
                  </a:lnTo>
                  <a:lnTo>
                    <a:pt x="605" y="71"/>
                  </a:lnTo>
                  <a:lnTo>
                    <a:pt x="591" y="85"/>
                  </a:lnTo>
                  <a:lnTo>
                    <a:pt x="586" y="94"/>
                  </a:lnTo>
                  <a:lnTo>
                    <a:pt x="586" y="99"/>
                  </a:lnTo>
                  <a:lnTo>
                    <a:pt x="586" y="104"/>
                  </a:lnTo>
                  <a:lnTo>
                    <a:pt x="591" y="118"/>
                  </a:lnTo>
                  <a:lnTo>
                    <a:pt x="727" y="433"/>
                  </a:lnTo>
                  <a:lnTo>
                    <a:pt x="727" y="433"/>
                  </a:lnTo>
                  <a:lnTo>
                    <a:pt x="985" y="156"/>
                  </a:lnTo>
                  <a:lnTo>
                    <a:pt x="994" y="146"/>
                  </a:lnTo>
                  <a:lnTo>
                    <a:pt x="1004" y="132"/>
                  </a:lnTo>
                  <a:lnTo>
                    <a:pt x="1009" y="113"/>
                  </a:lnTo>
                  <a:lnTo>
                    <a:pt x="1013" y="99"/>
                  </a:lnTo>
                  <a:lnTo>
                    <a:pt x="1013" y="85"/>
                  </a:lnTo>
                  <a:lnTo>
                    <a:pt x="1004" y="71"/>
                  </a:lnTo>
                  <a:lnTo>
                    <a:pt x="999" y="66"/>
                  </a:lnTo>
                  <a:lnTo>
                    <a:pt x="985" y="57"/>
                  </a:lnTo>
                  <a:lnTo>
                    <a:pt x="976" y="52"/>
                  </a:lnTo>
                  <a:lnTo>
                    <a:pt x="966" y="52"/>
                  </a:lnTo>
                  <a:lnTo>
                    <a:pt x="957" y="52"/>
                  </a:lnTo>
                  <a:lnTo>
                    <a:pt x="952" y="47"/>
                  </a:lnTo>
                  <a:lnTo>
                    <a:pt x="943" y="47"/>
                  </a:lnTo>
                  <a:lnTo>
                    <a:pt x="938" y="43"/>
                  </a:lnTo>
                  <a:lnTo>
                    <a:pt x="933" y="38"/>
                  </a:lnTo>
                  <a:lnTo>
                    <a:pt x="933" y="33"/>
                  </a:lnTo>
                  <a:lnTo>
                    <a:pt x="933" y="19"/>
                  </a:lnTo>
                  <a:lnTo>
                    <a:pt x="938" y="10"/>
                  </a:lnTo>
                  <a:lnTo>
                    <a:pt x="943" y="5"/>
                  </a:lnTo>
                  <a:lnTo>
                    <a:pt x="948" y="0"/>
                  </a:lnTo>
                  <a:lnTo>
                    <a:pt x="957" y="0"/>
                  </a:lnTo>
                  <a:lnTo>
                    <a:pt x="9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11328" y="4483"/>
              <a:ext cx="652" cy="734"/>
            </a:xfrm>
            <a:custGeom>
              <a:avLst/>
              <a:gdLst/>
              <a:ahLst/>
              <a:cxnLst>
                <a:cxn ang="0">
                  <a:pos x="295" y="9"/>
                </a:cxn>
                <a:cxn ang="0">
                  <a:pos x="380" y="70"/>
                </a:cxn>
                <a:cxn ang="0">
                  <a:pos x="431" y="169"/>
                </a:cxn>
                <a:cxn ang="0">
                  <a:pos x="455" y="268"/>
                </a:cxn>
                <a:cxn ang="0">
                  <a:pos x="464" y="334"/>
                </a:cxn>
                <a:cxn ang="0">
                  <a:pos x="492" y="263"/>
                </a:cxn>
                <a:cxn ang="0">
                  <a:pos x="553" y="132"/>
                </a:cxn>
                <a:cxn ang="0">
                  <a:pos x="605" y="37"/>
                </a:cxn>
                <a:cxn ang="0">
                  <a:pos x="619" y="9"/>
                </a:cxn>
                <a:cxn ang="0">
                  <a:pos x="633" y="9"/>
                </a:cxn>
                <a:cxn ang="0">
                  <a:pos x="638" y="9"/>
                </a:cxn>
                <a:cxn ang="0">
                  <a:pos x="647" y="14"/>
                </a:cxn>
                <a:cxn ang="0">
                  <a:pos x="647" y="28"/>
                </a:cxn>
                <a:cxn ang="0">
                  <a:pos x="610" y="99"/>
                </a:cxn>
                <a:cxn ang="0">
                  <a:pos x="567" y="193"/>
                </a:cxn>
                <a:cxn ang="0">
                  <a:pos x="539" y="259"/>
                </a:cxn>
                <a:cxn ang="0">
                  <a:pos x="502" y="348"/>
                </a:cxn>
                <a:cxn ang="0">
                  <a:pos x="469" y="437"/>
                </a:cxn>
                <a:cxn ang="0">
                  <a:pos x="450" y="546"/>
                </a:cxn>
                <a:cxn ang="0">
                  <a:pos x="417" y="677"/>
                </a:cxn>
                <a:cxn ang="0">
                  <a:pos x="403" y="710"/>
                </a:cxn>
                <a:cxn ang="0">
                  <a:pos x="394" y="729"/>
                </a:cxn>
                <a:cxn ang="0">
                  <a:pos x="384" y="734"/>
                </a:cxn>
                <a:cxn ang="0">
                  <a:pos x="370" y="729"/>
                </a:cxn>
                <a:cxn ang="0">
                  <a:pos x="361" y="715"/>
                </a:cxn>
                <a:cxn ang="0">
                  <a:pos x="366" y="677"/>
                </a:cxn>
                <a:cxn ang="0">
                  <a:pos x="389" y="574"/>
                </a:cxn>
                <a:cxn ang="0">
                  <a:pos x="422" y="461"/>
                </a:cxn>
                <a:cxn ang="0">
                  <a:pos x="427" y="423"/>
                </a:cxn>
                <a:cxn ang="0">
                  <a:pos x="427" y="339"/>
                </a:cxn>
                <a:cxn ang="0">
                  <a:pos x="412" y="240"/>
                </a:cxn>
                <a:cxn ang="0">
                  <a:pos x="370" y="150"/>
                </a:cxn>
                <a:cxn ang="0">
                  <a:pos x="286" y="94"/>
                </a:cxn>
                <a:cxn ang="0">
                  <a:pos x="168" y="94"/>
                </a:cxn>
                <a:cxn ang="0">
                  <a:pos x="70" y="150"/>
                </a:cxn>
                <a:cxn ang="0">
                  <a:pos x="37" y="202"/>
                </a:cxn>
                <a:cxn ang="0">
                  <a:pos x="28" y="212"/>
                </a:cxn>
                <a:cxn ang="0">
                  <a:pos x="18" y="212"/>
                </a:cxn>
                <a:cxn ang="0">
                  <a:pos x="9" y="212"/>
                </a:cxn>
                <a:cxn ang="0">
                  <a:pos x="0" y="202"/>
                </a:cxn>
                <a:cxn ang="0">
                  <a:pos x="18" y="150"/>
                </a:cxn>
                <a:cxn ang="0">
                  <a:pos x="84" y="61"/>
                </a:cxn>
                <a:cxn ang="0">
                  <a:pos x="178" y="9"/>
                </a:cxn>
              </a:cxnLst>
              <a:rect l="0" t="0" r="r" b="b"/>
              <a:pathLst>
                <a:path w="652" h="734">
                  <a:moveTo>
                    <a:pt x="239" y="0"/>
                  </a:moveTo>
                  <a:lnTo>
                    <a:pt x="295" y="9"/>
                  </a:lnTo>
                  <a:lnTo>
                    <a:pt x="342" y="33"/>
                  </a:lnTo>
                  <a:lnTo>
                    <a:pt x="380" y="70"/>
                  </a:lnTo>
                  <a:lnTo>
                    <a:pt x="408" y="117"/>
                  </a:lnTo>
                  <a:lnTo>
                    <a:pt x="431" y="169"/>
                  </a:lnTo>
                  <a:lnTo>
                    <a:pt x="445" y="216"/>
                  </a:lnTo>
                  <a:lnTo>
                    <a:pt x="455" y="268"/>
                  </a:lnTo>
                  <a:lnTo>
                    <a:pt x="464" y="306"/>
                  </a:lnTo>
                  <a:lnTo>
                    <a:pt x="464" y="334"/>
                  </a:lnTo>
                  <a:lnTo>
                    <a:pt x="464" y="334"/>
                  </a:lnTo>
                  <a:lnTo>
                    <a:pt x="492" y="263"/>
                  </a:lnTo>
                  <a:lnTo>
                    <a:pt x="525" y="197"/>
                  </a:lnTo>
                  <a:lnTo>
                    <a:pt x="553" y="132"/>
                  </a:lnTo>
                  <a:lnTo>
                    <a:pt x="581" y="75"/>
                  </a:lnTo>
                  <a:lnTo>
                    <a:pt x="605" y="37"/>
                  </a:lnTo>
                  <a:lnTo>
                    <a:pt x="614" y="14"/>
                  </a:lnTo>
                  <a:lnTo>
                    <a:pt x="619" y="9"/>
                  </a:lnTo>
                  <a:lnTo>
                    <a:pt x="628" y="9"/>
                  </a:lnTo>
                  <a:lnTo>
                    <a:pt x="633" y="9"/>
                  </a:lnTo>
                  <a:lnTo>
                    <a:pt x="633" y="9"/>
                  </a:lnTo>
                  <a:lnTo>
                    <a:pt x="638" y="9"/>
                  </a:lnTo>
                  <a:lnTo>
                    <a:pt x="642" y="9"/>
                  </a:lnTo>
                  <a:lnTo>
                    <a:pt x="647" y="14"/>
                  </a:lnTo>
                  <a:lnTo>
                    <a:pt x="652" y="19"/>
                  </a:lnTo>
                  <a:lnTo>
                    <a:pt x="647" y="28"/>
                  </a:lnTo>
                  <a:lnTo>
                    <a:pt x="647" y="37"/>
                  </a:lnTo>
                  <a:lnTo>
                    <a:pt x="610" y="99"/>
                  </a:lnTo>
                  <a:lnTo>
                    <a:pt x="586" y="150"/>
                  </a:lnTo>
                  <a:lnTo>
                    <a:pt x="567" y="193"/>
                  </a:lnTo>
                  <a:lnTo>
                    <a:pt x="553" y="221"/>
                  </a:lnTo>
                  <a:lnTo>
                    <a:pt x="539" y="259"/>
                  </a:lnTo>
                  <a:lnTo>
                    <a:pt x="520" y="301"/>
                  </a:lnTo>
                  <a:lnTo>
                    <a:pt x="502" y="348"/>
                  </a:lnTo>
                  <a:lnTo>
                    <a:pt x="483" y="400"/>
                  </a:lnTo>
                  <a:lnTo>
                    <a:pt x="469" y="437"/>
                  </a:lnTo>
                  <a:lnTo>
                    <a:pt x="464" y="466"/>
                  </a:lnTo>
                  <a:lnTo>
                    <a:pt x="450" y="546"/>
                  </a:lnTo>
                  <a:lnTo>
                    <a:pt x="431" y="621"/>
                  </a:lnTo>
                  <a:lnTo>
                    <a:pt x="417" y="677"/>
                  </a:lnTo>
                  <a:lnTo>
                    <a:pt x="412" y="696"/>
                  </a:lnTo>
                  <a:lnTo>
                    <a:pt x="403" y="710"/>
                  </a:lnTo>
                  <a:lnTo>
                    <a:pt x="398" y="725"/>
                  </a:lnTo>
                  <a:lnTo>
                    <a:pt x="394" y="729"/>
                  </a:lnTo>
                  <a:lnTo>
                    <a:pt x="389" y="734"/>
                  </a:lnTo>
                  <a:lnTo>
                    <a:pt x="384" y="734"/>
                  </a:lnTo>
                  <a:lnTo>
                    <a:pt x="380" y="734"/>
                  </a:lnTo>
                  <a:lnTo>
                    <a:pt x="370" y="729"/>
                  </a:lnTo>
                  <a:lnTo>
                    <a:pt x="366" y="725"/>
                  </a:lnTo>
                  <a:lnTo>
                    <a:pt x="361" y="715"/>
                  </a:lnTo>
                  <a:lnTo>
                    <a:pt x="361" y="706"/>
                  </a:lnTo>
                  <a:lnTo>
                    <a:pt x="366" y="677"/>
                  </a:lnTo>
                  <a:lnTo>
                    <a:pt x="375" y="630"/>
                  </a:lnTo>
                  <a:lnTo>
                    <a:pt x="389" y="574"/>
                  </a:lnTo>
                  <a:lnTo>
                    <a:pt x="403" y="517"/>
                  </a:lnTo>
                  <a:lnTo>
                    <a:pt x="422" y="461"/>
                  </a:lnTo>
                  <a:lnTo>
                    <a:pt x="427" y="447"/>
                  </a:lnTo>
                  <a:lnTo>
                    <a:pt x="427" y="423"/>
                  </a:lnTo>
                  <a:lnTo>
                    <a:pt x="427" y="381"/>
                  </a:lnTo>
                  <a:lnTo>
                    <a:pt x="427" y="339"/>
                  </a:lnTo>
                  <a:lnTo>
                    <a:pt x="422" y="287"/>
                  </a:lnTo>
                  <a:lnTo>
                    <a:pt x="412" y="240"/>
                  </a:lnTo>
                  <a:lnTo>
                    <a:pt x="394" y="193"/>
                  </a:lnTo>
                  <a:lnTo>
                    <a:pt x="370" y="150"/>
                  </a:lnTo>
                  <a:lnTo>
                    <a:pt x="333" y="117"/>
                  </a:lnTo>
                  <a:lnTo>
                    <a:pt x="286" y="94"/>
                  </a:lnTo>
                  <a:lnTo>
                    <a:pt x="225" y="89"/>
                  </a:lnTo>
                  <a:lnTo>
                    <a:pt x="168" y="94"/>
                  </a:lnTo>
                  <a:lnTo>
                    <a:pt x="112" y="117"/>
                  </a:lnTo>
                  <a:lnTo>
                    <a:pt x="70" y="150"/>
                  </a:lnTo>
                  <a:lnTo>
                    <a:pt x="42" y="193"/>
                  </a:lnTo>
                  <a:lnTo>
                    <a:pt x="37" y="202"/>
                  </a:lnTo>
                  <a:lnTo>
                    <a:pt x="32" y="212"/>
                  </a:lnTo>
                  <a:lnTo>
                    <a:pt x="28" y="212"/>
                  </a:lnTo>
                  <a:lnTo>
                    <a:pt x="23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9" y="212"/>
                  </a:lnTo>
                  <a:lnTo>
                    <a:pt x="4" y="207"/>
                  </a:lnTo>
                  <a:lnTo>
                    <a:pt x="0" y="202"/>
                  </a:lnTo>
                  <a:lnTo>
                    <a:pt x="4" y="183"/>
                  </a:lnTo>
                  <a:lnTo>
                    <a:pt x="18" y="150"/>
                  </a:lnTo>
                  <a:lnTo>
                    <a:pt x="42" y="108"/>
                  </a:lnTo>
                  <a:lnTo>
                    <a:pt x="84" y="61"/>
                  </a:lnTo>
                  <a:lnTo>
                    <a:pt x="122" y="33"/>
                  </a:lnTo>
                  <a:lnTo>
                    <a:pt x="178" y="9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12036" y="4605"/>
              <a:ext cx="272" cy="532"/>
            </a:xfrm>
            <a:custGeom>
              <a:avLst/>
              <a:gdLst/>
              <a:ahLst/>
              <a:cxnLst>
                <a:cxn ang="0">
                  <a:pos x="169" y="188"/>
                </a:cxn>
                <a:cxn ang="0">
                  <a:pos x="207" y="250"/>
                </a:cxn>
                <a:cxn ang="0">
                  <a:pos x="202" y="273"/>
                </a:cxn>
                <a:cxn ang="0">
                  <a:pos x="188" y="315"/>
                </a:cxn>
                <a:cxn ang="0">
                  <a:pos x="160" y="377"/>
                </a:cxn>
                <a:cxn ang="0">
                  <a:pos x="150" y="405"/>
                </a:cxn>
                <a:cxn ang="0">
                  <a:pos x="136" y="438"/>
                </a:cxn>
                <a:cxn ang="0">
                  <a:pos x="127" y="457"/>
                </a:cxn>
                <a:cxn ang="0">
                  <a:pos x="127" y="475"/>
                </a:cxn>
                <a:cxn ang="0">
                  <a:pos x="127" y="494"/>
                </a:cxn>
                <a:cxn ang="0">
                  <a:pos x="141" y="504"/>
                </a:cxn>
                <a:cxn ang="0">
                  <a:pos x="188" y="494"/>
                </a:cxn>
                <a:cxn ang="0">
                  <a:pos x="239" y="419"/>
                </a:cxn>
                <a:cxn ang="0">
                  <a:pos x="244" y="405"/>
                </a:cxn>
                <a:cxn ang="0">
                  <a:pos x="253" y="400"/>
                </a:cxn>
                <a:cxn ang="0">
                  <a:pos x="268" y="405"/>
                </a:cxn>
                <a:cxn ang="0">
                  <a:pos x="272" y="414"/>
                </a:cxn>
                <a:cxn ang="0">
                  <a:pos x="268" y="433"/>
                </a:cxn>
                <a:cxn ang="0">
                  <a:pos x="225" y="494"/>
                </a:cxn>
                <a:cxn ang="0">
                  <a:pos x="146" y="532"/>
                </a:cxn>
                <a:cxn ang="0">
                  <a:pos x="75" y="499"/>
                </a:cxn>
                <a:cxn ang="0">
                  <a:pos x="66" y="447"/>
                </a:cxn>
                <a:cxn ang="0">
                  <a:pos x="75" y="414"/>
                </a:cxn>
                <a:cxn ang="0">
                  <a:pos x="80" y="400"/>
                </a:cxn>
                <a:cxn ang="0">
                  <a:pos x="89" y="386"/>
                </a:cxn>
                <a:cxn ang="0">
                  <a:pos x="117" y="320"/>
                </a:cxn>
                <a:cxn ang="0">
                  <a:pos x="136" y="264"/>
                </a:cxn>
                <a:cxn ang="0">
                  <a:pos x="146" y="240"/>
                </a:cxn>
                <a:cxn ang="0">
                  <a:pos x="141" y="221"/>
                </a:cxn>
                <a:cxn ang="0">
                  <a:pos x="131" y="207"/>
                </a:cxn>
                <a:cxn ang="0">
                  <a:pos x="85" y="217"/>
                </a:cxn>
                <a:cxn ang="0">
                  <a:pos x="33" y="297"/>
                </a:cxn>
                <a:cxn ang="0">
                  <a:pos x="28" y="306"/>
                </a:cxn>
                <a:cxn ang="0">
                  <a:pos x="14" y="311"/>
                </a:cxn>
                <a:cxn ang="0">
                  <a:pos x="9" y="311"/>
                </a:cxn>
                <a:cxn ang="0">
                  <a:pos x="0" y="306"/>
                </a:cxn>
                <a:cxn ang="0">
                  <a:pos x="5" y="278"/>
                </a:cxn>
                <a:cxn ang="0">
                  <a:pos x="42" y="217"/>
                </a:cxn>
                <a:cxn ang="0">
                  <a:pos x="122" y="179"/>
                </a:cxn>
                <a:cxn ang="0">
                  <a:pos x="216" y="5"/>
                </a:cxn>
                <a:cxn ang="0">
                  <a:pos x="235" y="24"/>
                </a:cxn>
                <a:cxn ang="0">
                  <a:pos x="230" y="52"/>
                </a:cxn>
                <a:cxn ang="0">
                  <a:pos x="207" y="80"/>
                </a:cxn>
                <a:cxn ang="0">
                  <a:pos x="178" y="80"/>
                </a:cxn>
                <a:cxn ang="0">
                  <a:pos x="160" y="71"/>
                </a:cxn>
                <a:cxn ang="0">
                  <a:pos x="155" y="47"/>
                </a:cxn>
                <a:cxn ang="0">
                  <a:pos x="164" y="24"/>
                </a:cxn>
                <a:cxn ang="0">
                  <a:pos x="188" y="5"/>
                </a:cxn>
              </a:cxnLst>
              <a:rect l="0" t="0" r="r" b="b"/>
              <a:pathLst>
                <a:path w="272" h="532">
                  <a:moveTo>
                    <a:pt x="122" y="179"/>
                  </a:moveTo>
                  <a:lnTo>
                    <a:pt x="169" y="188"/>
                  </a:lnTo>
                  <a:lnTo>
                    <a:pt x="197" y="212"/>
                  </a:lnTo>
                  <a:lnTo>
                    <a:pt x="207" y="250"/>
                  </a:lnTo>
                  <a:lnTo>
                    <a:pt x="207" y="259"/>
                  </a:lnTo>
                  <a:lnTo>
                    <a:pt x="202" y="273"/>
                  </a:lnTo>
                  <a:lnTo>
                    <a:pt x="197" y="287"/>
                  </a:lnTo>
                  <a:lnTo>
                    <a:pt x="188" y="315"/>
                  </a:lnTo>
                  <a:lnTo>
                    <a:pt x="174" y="348"/>
                  </a:lnTo>
                  <a:lnTo>
                    <a:pt x="160" y="377"/>
                  </a:lnTo>
                  <a:lnTo>
                    <a:pt x="155" y="395"/>
                  </a:lnTo>
                  <a:lnTo>
                    <a:pt x="150" y="405"/>
                  </a:lnTo>
                  <a:lnTo>
                    <a:pt x="141" y="424"/>
                  </a:lnTo>
                  <a:lnTo>
                    <a:pt x="136" y="438"/>
                  </a:lnTo>
                  <a:lnTo>
                    <a:pt x="131" y="447"/>
                  </a:lnTo>
                  <a:lnTo>
                    <a:pt x="127" y="457"/>
                  </a:lnTo>
                  <a:lnTo>
                    <a:pt x="127" y="466"/>
                  </a:lnTo>
                  <a:lnTo>
                    <a:pt x="127" y="475"/>
                  </a:lnTo>
                  <a:lnTo>
                    <a:pt x="127" y="485"/>
                  </a:lnTo>
                  <a:lnTo>
                    <a:pt x="127" y="494"/>
                  </a:lnTo>
                  <a:lnTo>
                    <a:pt x="131" y="504"/>
                  </a:lnTo>
                  <a:lnTo>
                    <a:pt x="141" y="504"/>
                  </a:lnTo>
                  <a:lnTo>
                    <a:pt x="150" y="508"/>
                  </a:lnTo>
                  <a:lnTo>
                    <a:pt x="188" y="494"/>
                  </a:lnTo>
                  <a:lnTo>
                    <a:pt x="216" y="461"/>
                  </a:lnTo>
                  <a:lnTo>
                    <a:pt x="239" y="419"/>
                  </a:lnTo>
                  <a:lnTo>
                    <a:pt x="239" y="410"/>
                  </a:lnTo>
                  <a:lnTo>
                    <a:pt x="244" y="405"/>
                  </a:lnTo>
                  <a:lnTo>
                    <a:pt x="249" y="405"/>
                  </a:lnTo>
                  <a:lnTo>
                    <a:pt x="253" y="400"/>
                  </a:lnTo>
                  <a:lnTo>
                    <a:pt x="258" y="405"/>
                  </a:lnTo>
                  <a:lnTo>
                    <a:pt x="268" y="405"/>
                  </a:lnTo>
                  <a:lnTo>
                    <a:pt x="272" y="405"/>
                  </a:lnTo>
                  <a:lnTo>
                    <a:pt x="272" y="414"/>
                  </a:lnTo>
                  <a:lnTo>
                    <a:pt x="272" y="414"/>
                  </a:lnTo>
                  <a:lnTo>
                    <a:pt x="268" y="433"/>
                  </a:lnTo>
                  <a:lnTo>
                    <a:pt x="253" y="461"/>
                  </a:lnTo>
                  <a:lnTo>
                    <a:pt x="225" y="494"/>
                  </a:lnTo>
                  <a:lnTo>
                    <a:pt x="192" y="523"/>
                  </a:lnTo>
                  <a:lnTo>
                    <a:pt x="146" y="532"/>
                  </a:lnTo>
                  <a:lnTo>
                    <a:pt x="103" y="523"/>
                  </a:lnTo>
                  <a:lnTo>
                    <a:pt x="75" y="499"/>
                  </a:lnTo>
                  <a:lnTo>
                    <a:pt x="61" y="466"/>
                  </a:lnTo>
                  <a:lnTo>
                    <a:pt x="66" y="447"/>
                  </a:lnTo>
                  <a:lnTo>
                    <a:pt x="70" y="428"/>
                  </a:lnTo>
                  <a:lnTo>
                    <a:pt x="75" y="414"/>
                  </a:lnTo>
                  <a:lnTo>
                    <a:pt x="80" y="410"/>
                  </a:lnTo>
                  <a:lnTo>
                    <a:pt x="80" y="400"/>
                  </a:lnTo>
                  <a:lnTo>
                    <a:pt x="85" y="395"/>
                  </a:lnTo>
                  <a:lnTo>
                    <a:pt x="89" y="386"/>
                  </a:lnTo>
                  <a:lnTo>
                    <a:pt x="99" y="358"/>
                  </a:lnTo>
                  <a:lnTo>
                    <a:pt x="117" y="320"/>
                  </a:lnTo>
                  <a:lnTo>
                    <a:pt x="131" y="283"/>
                  </a:lnTo>
                  <a:lnTo>
                    <a:pt x="136" y="264"/>
                  </a:lnTo>
                  <a:lnTo>
                    <a:pt x="141" y="250"/>
                  </a:lnTo>
                  <a:lnTo>
                    <a:pt x="146" y="240"/>
                  </a:lnTo>
                  <a:lnTo>
                    <a:pt x="146" y="235"/>
                  </a:lnTo>
                  <a:lnTo>
                    <a:pt x="141" y="221"/>
                  </a:lnTo>
                  <a:lnTo>
                    <a:pt x="136" y="212"/>
                  </a:lnTo>
                  <a:lnTo>
                    <a:pt x="131" y="207"/>
                  </a:lnTo>
                  <a:lnTo>
                    <a:pt x="122" y="203"/>
                  </a:lnTo>
                  <a:lnTo>
                    <a:pt x="85" y="217"/>
                  </a:lnTo>
                  <a:lnTo>
                    <a:pt x="56" y="245"/>
                  </a:lnTo>
                  <a:lnTo>
                    <a:pt x="33" y="297"/>
                  </a:lnTo>
                  <a:lnTo>
                    <a:pt x="28" y="301"/>
                  </a:lnTo>
                  <a:lnTo>
                    <a:pt x="28" y="306"/>
                  </a:lnTo>
                  <a:lnTo>
                    <a:pt x="24" y="311"/>
                  </a:lnTo>
                  <a:lnTo>
                    <a:pt x="14" y="311"/>
                  </a:lnTo>
                  <a:lnTo>
                    <a:pt x="9" y="311"/>
                  </a:lnTo>
                  <a:lnTo>
                    <a:pt x="9" y="311"/>
                  </a:lnTo>
                  <a:lnTo>
                    <a:pt x="5" y="311"/>
                  </a:lnTo>
                  <a:lnTo>
                    <a:pt x="0" y="306"/>
                  </a:lnTo>
                  <a:lnTo>
                    <a:pt x="0" y="301"/>
                  </a:lnTo>
                  <a:lnTo>
                    <a:pt x="5" y="278"/>
                  </a:lnTo>
                  <a:lnTo>
                    <a:pt x="19" y="250"/>
                  </a:lnTo>
                  <a:lnTo>
                    <a:pt x="42" y="217"/>
                  </a:lnTo>
                  <a:lnTo>
                    <a:pt x="80" y="188"/>
                  </a:lnTo>
                  <a:lnTo>
                    <a:pt x="122" y="179"/>
                  </a:lnTo>
                  <a:close/>
                  <a:moveTo>
                    <a:pt x="202" y="0"/>
                  </a:moveTo>
                  <a:lnTo>
                    <a:pt x="216" y="5"/>
                  </a:lnTo>
                  <a:lnTo>
                    <a:pt x="225" y="14"/>
                  </a:lnTo>
                  <a:lnTo>
                    <a:pt x="235" y="24"/>
                  </a:lnTo>
                  <a:lnTo>
                    <a:pt x="235" y="38"/>
                  </a:lnTo>
                  <a:lnTo>
                    <a:pt x="230" y="52"/>
                  </a:lnTo>
                  <a:lnTo>
                    <a:pt x="221" y="66"/>
                  </a:lnTo>
                  <a:lnTo>
                    <a:pt x="207" y="80"/>
                  </a:lnTo>
                  <a:lnTo>
                    <a:pt x="188" y="80"/>
                  </a:lnTo>
                  <a:lnTo>
                    <a:pt x="178" y="80"/>
                  </a:lnTo>
                  <a:lnTo>
                    <a:pt x="169" y="75"/>
                  </a:lnTo>
                  <a:lnTo>
                    <a:pt x="160" y="71"/>
                  </a:lnTo>
                  <a:lnTo>
                    <a:pt x="155" y="61"/>
                  </a:lnTo>
                  <a:lnTo>
                    <a:pt x="155" y="47"/>
                  </a:lnTo>
                  <a:lnTo>
                    <a:pt x="155" y="33"/>
                  </a:lnTo>
                  <a:lnTo>
                    <a:pt x="164" y="24"/>
                  </a:lnTo>
                  <a:lnTo>
                    <a:pt x="174" y="10"/>
                  </a:lnTo>
                  <a:lnTo>
                    <a:pt x="188" y="5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12411" y="4605"/>
              <a:ext cx="371" cy="687"/>
            </a:xfrm>
            <a:custGeom>
              <a:avLst/>
              <a:gdLst/>
              <a:ahLst/>
              <a:cxnLst>
                <a:cxn ang="0">
                  <a:pos x="287" y="184"/>
                </a:cxn>
                <a:cxn ang="0">
                  <a:pos x="338" y="226"/>
                </a:cxn>
                <a:cxn ang="0">
                  <a:pos x="343" y="268"/>
                </a:cxn>
                <a:cxn ang="0">
                  <a:pos x="268" y="560"/>
                </a:cxn>
                <a:cxn ang="0">
                  <a:pos x="212" y="645"/>
                </a:cxn>
                <a:cxn ang="0">
                  <a:pos x="127" y="683"/>
                </a:cxn>
                <a:cxn ang="0">
                  <a:pos x="43" y="678"/>
                </a:cxn>
                <a:cxn ang="0">
                  <a:pos x="0" y="631"/>
                </a:cxn>
                <a:cxn ang="0">
                  <a:pos x="10" y="603"/>
                </a:cxn>
                <a:cxn ang="0">
                  <a:pos x="33" y="584"/>
                </a:cxn>
                <a:cxn ang="0">
                  <a:pos x="61" y="584"/>
                </a:cxn>
                <a:cxn ang="0">
                  <a:pos x="80" y="598"/>
                </a:cxn>
                <a:cxn ang="0">
                  <a:pos x="85" y="612"/>
                </a:cxn>
                <a:cxn ang="0">
                  <a:pos x="80" y="631"/>
                </a:cxn>
                <a:cxn ang="0">
                  <a:pos x="71" y="650"/>
                </a:cxn>
                <a:cxn ang="0">
                  <a:pos x="66" y="659"/>
                </a:cxn>
                <a:cxn ang="0">
                  <a:pos x="90" y="659"/>
                </a:cxn>
                <a:cxn ang="0">
                  <a:pos x="179" y="612"/>
                </a:cxn>
                <a:cxn ang="0">
                  <a:pos x="202" y="560"/>
                </a:cxn>
                <a:cxn ang="0">
                  <a:pos x="277" y="259"/>
                </a:cxn>
                <a:cxn ang="0">
                  <a:pos x="277" y="240"/>
                </a:cxn>
                <a:cxn ang="0">
                  <a:pos x="273" y="226"/>
                </a:cxn>
                <a:cxn ang="0">
                  <a:pos x="263" y="212"/>
                </a:cxn>
                <a:cxn ang="0">
                  <a:pos x="244" y="203"/>
                </a:cxn>
                <a:cxn ang="0">
                  <a:pos x="188" y="221"/>
                </a:cxn>
                <a:cxn ang="0">
                  <a:pos x="127" y="301"/>
                </a:cxn>
                <a:cxn ang="0">
                  <a:pos x="122" y="311"/>
                </a:cxn>
                <a:cxn ang="0">
                  <a:pos x="108" y="311"/>
                </a:cxn>
                <a:cxn ang="0">
                  <a:pos x="99" y="311"/>
                </a:cxn>
                <a:cxn ang="0">
                  <a:pos x="94" y="301"/>
                </a:cxn>
                <a:cxn ang="0">
                  <a:pos x="122" y="250"/>
                </a:cxn>
                <a:cxn ang="0">
                  <a:pos x="193" y="188"/>
                </a:cxn>
                <a:cxn ang="0">
                  <a:pos x="338" y="0"/>
                </a:cxn>
                <a:cxn ang="0">
                  <a:pos x="362" y="14"/>
                </a:cxn>
                <a:cxn ang="0">
                  <a:pos x="371" y="38"/>
                </a:cxn>
                <a:cxn ang="0">
                  <a:pos x="371" y="47"/>
                </a:cxn>
                <a:cxn ang="0">
                  <a:pos x="352" y="71"/>
                </a:cxn>
                <a:cxn ang="0">
                  <a:pos x="320" y="80"/>
                </a:cxn>
                <a:cxn ang="0">
                  <a:pos x="301" y="75"/>
                </a:cxn>
                <a:cxn ang="0">
                  <a:pos x="287" y="47"/>
                </a:cxn>
                <a:cxn ang="0">
                  <a:pos x="301" y="24"/>
                </a:cxn>
                <a:cxn ang="0">
                  <a:pos x="324" y="5"/>
                </a:cxn>
              </a:cxnLst>
              <a:rect l="0" t="0" r="r" b="b"/>
              <a:pathLst>
                <a:path w="371" h="687">
                  <a:moveTo>
                    <a:pt x="244" y="179"/>
                  </a:moveTo>
                  <a:lnTo>
                    <a:pt x="287" y="184"/>
                  </a:lnTo>
                  <a:lnTo>
                    <a:pt x="315" y="203"/>
                  </a:lnTo>
                  <a:lnTo>
                    <a:pt x="338" y="226"/>
                  </a:lnTo>
                  <a:lnTo>
                    <a:pt x="343" y="254"/>
                  </a:lnTo>
                  <a:lnTo>
                    <a:pt x="343" y="268"/>
                  </a:lnTo>
                  <a:lnTo>
                    <a:pt x="338" y="278"/>
                  </a:lnTo>
                  <a:lnTo>
                    <a:pt x="268" y="560"/>
                  </a:lnTo>
                  <a:lnTo>
                    <a:pt x="244" y="612"/>
                  </a:lnTo>
                  <a:lnTo>
                    <a:pt x="212" y="645"/>
                  </a:lnTo>
                  <a:lnTo>
                    <a:pt x="169" y="668"/>
                  </a:lnTo>
                  <a:lnTo>
                    <a:pt x="127" y="683"/>
                  </a:lnTo>
                  <a:lnTo>
                    <a:pt x="90" y="687"/>
                  </a:lnTo>
                  <a:lnTo>
                    <a:pt x="43" y="678"/>
                  </a:lnTo>
                  <a:lnTo>
                    <a:pt x="15" y="659"/>
                  </a:lnTo>
                  <a:lnTo>
                    <a:pt x="0" y="631"/>
                  </a:lnTo>
                  <a:lnTo>
                    <a:pt x="5" y="617"/>
                  </a:lnTo>
                  <a:lnTo>
                    <a:pt x="10" y="603"/>
                  </a:lnTo>
                  <a:lnTo>
                    <a:pt x="19" y="593"/>
                  </a:lnTo>
                  <a:lnTo>
                    <a:pt x="33" y="584"/>
                  </a:lnTo>
                  <a:lnTo>
                    <a:pt x="47" y="584"/>
                  </a:lnTo>
                  <a:lnTo>
                    <a:pt x="61" y="584"/>
                  </a:lnTo>
                  <a:lnTo>
                    <a:pt x="71" y="588"/>
                  </a:lnTo>
                  <a:lnTo>
                    <a:pt x="80" y="598"/>
                  </a:lnTo>
                  <a:lnTo>
                    <a:pt x="85" y="603"/>
                  </a:lnTo>
                  <a:lnTo>
                    <a:pt x="85" y="612"/>
                  </a:lnTo>
                  <a:lnTo>
                    <a:pt x="85" y="621"/>
                  </a:lnTo>
                  <a:lnTo>
                    <a:pt x="80" y="631"/>
                  </a:lnTo>
                  <a:lnTo>
                    <a:pt x="76" y="640"/>
                  </a:lnTo>
                  <a:lnTo>
                    <a:pt x="71" y="650"/>
                  </a:lnTo>
                  <a:lnTo>
                    <a:pt x="61" y="654"/>
                  </a:lnTo>
                  <a:lnTo>
                    <a:pt x="66" y="659"/>
                  </a:lnTo>
                  <a:lnTo>
                    <a:pt x="76" y="659"/>
                  </a:lnTo>
                  <a:lnTo>
                    <a:pt x="90" y="659"/>
                  </a:lnTo>
                  <a:lnTo>
                    <a:pt x="137" y="650"/>
                  </a:lnTo>
                  <a:lnTo>
                    <a:pt x="179" y="612"/>
                  </a:lnTo>
                  <a:lnTo>
                    <a:pt x="202" y="560"/>
                  </a:lnTo>
                  <a:lnTo>
                    <a:pt x="202" y="560"/>
                  </a:lnTo>
                  <a:lnTo>
                    <a:pt x="273" y="268"/>
                  </a:lnTo>
                  <a:lnTo>
                    <a:pt x="277" y="259"/>
                  </a:lnTo>
                  <a:lnTo>
                    <a:pt x="277" y="250"/>
                  </a:lnTo>
                  <a:lnTo>
                    <a:pt x="277" y="240"/>
                  </a:lnTo>
                  <a:lnTo>
                    <a:pt x="277" y="235"/>
                  </a:lnTo>
                  <a:lnTo>
                    <a:pt x="273" y="226"/>
                  </a:lnTo>
                  <a:lnTo>
                    <a:pt x="268" y="217"/>
                  </a:lnTo>
                  <a:lnTo>
                    <a:pt x="263" y="212"/>
                  </a:lnTo>
                  <a:lnTo>
                    <a:pt x="254" y="207"/>
                  </a:lnTo>
                  <a:lnTo>
                    <a:pt x="244" y="203"/>
                  </a:lnTo>
                  <a:lnTo>
                    <a:pt x="221" y="207"/>
                  </a:lnTo>
                  <a:lnTo>
                    <a:pt x="188" y="221"/>
                  </a:lnTo>
                  <a:lnTo>
                    <a:pt x="155" y="254"/>
                  </a:lnTo>
                  <a:lnTo>
                    <a:pt x="127" y="301"/>
                  </a:lnTo>
                  <a:lnTo>
                    <a:pt x="127" y="306"/>
                  </a:lnTo>
                  <a:lnTo>
                    <a:pt x="122" y="311"/>
                  </a:lnTo>
                  <a:lnTo>
                    <a:pt x="118" y="311"/>
                  </a:lnTo>
                  <a:lnTo>
                    <a:pt x="108" y="311"/>
                  </a:lnTo>
                  <a:lnTo>
                    <a:pt x="108" y="311"/>
                  </a:lnTo>
                  <a:lnTo>
                    <a:pt x="99" y="311"/>
                  </a:lnTo>
                  <a:lnTo>
                    <a:pt x="94" y="306"/>
                  </a:lnTo>
                  <a:lnTo>
                    <a:pt x="94" y="301"/>
                  </a:lnTo>
                  <a:lnTo>
                    <a:pt x="99" y="283"/>
                  </a:lnTo>
                  <a:lnTo>
                    <a:pt x="122" y="250"/>
                  </a:lnTo>
                  <a:lnTo>
                    <a:pt x="151" y="217"/>
                  </a:lnTo>
                  <a:lnTo>
                    <a:pt x="193" y="188"/>
                  </a:lnTo>
                  <a:lnTo>
                    <a:pt x="244" y="179"/>
                  </a:lnTo>
                  <a:close/>
                  <a:moveTo>
                    <a:pt x="338" y="0"/>
                  </a:moveTo>
                  <a:lnTo>
                    <a:pt x="352" y="5"/>
                  </a:lnTo>
                  <a:lnTo>
                    <a:pt x="362" y="14"/>
                  </a:lnTo>
                  <a:lnTo>
                    <a:pt x="371" y="24"/>
                  </a:lnTo>
                  <a:lnTo>
                    <a:pt x="371" y="38"/>
                  </a:lnTo>
                  <a:lnTo>
                    <a:pt x="371" y="38"/>
                  </a:lnTo>
                  <a:lnTo>
                    <a:pt x="371" y="47"/>
                  </a:lnTo>
                  <a:lnTo>
                    <a:pt x="362" y="61"/>
                  </a:lnTo>
                  <a:lnTo>
                    <a:pt x="352" y="71"/>
                  </a:lnTo>
                  <a:lnTo>
                    <a:pt x="338" y="80"/>
                  </a:lnTo>
                  <a:lnTo>
                    <a:pt x="320" y="80"/>
                  </a:lnTo>
                  <a:lnTo>
                    <a:pt x="310" y="80"/>
                  </a:lnTo>
                  <a:lnTo>
                    <a:pt x="301" y="75"/>
                  </a:lnTo>
                  <a:lnTo>
                    <a:pt x="291" y="61"/>
                  </a:lnTo>
                  <a:lnTo>
                    <a:pt x="287" y="47"/>
                  </a:lnTo>
                  <a:lnTo>
                    <a:pt x="291" y="38"/>
                  </a:lnTo>
                  <a:lnTo>
                    <a:pt x="301" y="24"/>
                  </a:lnTo>
                  <a:lnTo>
                    <a:pt x="310" y="14"/>
                  </a:lnTo>
                  <a:lnTo>
                    <a:pt x="324" y="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13078" y="3659"/>
              <a:ext cx="1309" cy="1087"/>
            </a:xfrm>
            <a:custGeom>
              <a:avLst/>
              <a:gdLst/>
              <a:ahLst/>
              <a:cxnLst>
                <a:cxn ang="0">
                  <a:pos x="1140" y="5"/>
                </a:cxn>
                <a:cxn ang="0">
                  <a:pos x="1300" y="5"/>
                </a:cxn>
                <a:cxn ang="0">
                  <a:pos x="1309" y="14"/>
                </a:cxn>
                <a:cxn ang="0">
                  <a:pos x="1304" y="38"/>
                </a:cxn>
                <a:cxn ang="0">
                  <a:pos x="1285" y="47"/>
                </a:cxn>
                <a:cxn ang="0">
                  <a:pos x="1154" y="76"/>
                </a:cxn>
                <a:cxn ang="0">
                  <a:pos x="1046" y="160"/>
                </a:cxn>
                <a:cxn ang="0">
                  <a:pos x="905" y="306"/>
                </a:cxn>
                <a:cxn ang="0">
                  <a:pos x="746" y="476"/>
                </a:cxn>
                <a:cxn ang="0">
                  <a:pos x="840" y="701"/>
                </a:cxn>
                <a:cxn ang="0">
                  <a:pos x="952" y="965"/>
                </a:cxn>
                <a:cxn ang="0">
                  <a:pos x="999" y="1031"/>
                </a:cxn>
                <a:cxn ang="0">
                  <a:pos x="1093" y="1036"/>
                </a:cxn>
                <a:cxn ang="0">
                  <a:pos x="1117" y="1045"/>
                </a:cxn>
                <a:cxn ang="0">
                  <a:pos x="1112" y="1078"/>
                </a:cxn>
                <a:cxn ang="0">
                  <a:pos x="1093" y="1087"/>
                </a:cxn>
                <a:cxn ang="0">
                  <a:pos x="999" y="1083"/>
                </a:cxn>
                <a:cxn ang="0">
                  <a:pos x="868" y="1083"/>
                </a:cxn>
                <a:cxn ang="0">
                  <a:pos x="708" y="1087"/>
                </a:cxn>
                <a:cxn ang="0">
                  <a:pos x="694" y="1083"/>
                </a:cxn>
                <a:cxn ang="0">
                  <a:pos x="685" y="1054"/>
                </a:cxn>
                <a:cxn ang="0">
                  <a:pos x="708" y="1040"/>
                </a:cxn>
                <a:cxn ang="0">
                  <a:pos x="802" y="1007"/>
                </a:cxn>
                <a:cxn ang="0">
                  <a:pos x="807" y="989"/>
                </a:cxn>
                <a:cxn ang="0">
                  <a:pos x="643" y="589"/>
                </a:cxn>
                <a:cxn ang="0">
                  <a:pos x="324" y="927"/>
                </a:cxn>
                <a:cxn ang="0">
                  <a:pos x="295" y="974"/>
                </a:cxn>
                <a:cxn ang="0">
                  <a:pos x="300" y="1017"/>
                </a:cxn>
                <a:cxn ang="0">
                  <a:pos x="333" y="1031"/>
                </a:cxn>
                <a:cxn ang="0">
                  <a:pos x="356" y="1036"/>
                </a:cxn>
                <a:cxn ang="0">
                  <a:pos x="370" y="1040"/>
                </a:cxn>
                <a:cxn ang="0">
                  <a:pos x="375" y="1069"/>
                </a:cxn>
                <a:cxn ang="0">
                  <a:pos x="361" y="1087"/>
                </a:cxn>
                <a:cxn ang="0">
                  <a:pos x="258" y="1083"/>
                </a:cxn>
                <a:cxn ang="0">
                  <a:pos x="19" y="1087"/>
                </a:cxn>
                <a:cxn ang="0">
                  <a:pos x="0" y="1078"/>
                </a:cxn>
                <a:cxn ang="0">
                  <a:pos x="0" y="1054"/>
                </a:cxn>
                <a:cxn ang="0">
                  <a:pos x="19" y="1040"/>
                </a:cxn>
                <a:cxn ang="0">
                  <a:pos x="94" y="1031"/>
                </a:cxn>
                <a:cxn ang="0">
                  <a:pos x="267" y="923"/>
                </a:cxn>
                <a:cxn ang="0">
                  <a:pos x="436" y="99"/>
                </a:cxn>
                <a:cxn ang="0">
                  <a:pos x="399" y="57"/>
                </a:cxn>
                <a:cxn ang="0">
                  <a:pos x="305" y="47"/>
                </a:cxn>
                <a:cxn ang="0">
                  <a:pos x="281" y="38"/>
                </a:cxn>
                <a:cxn ang="0">
                  <a:pos x="286" y="10"/>
                </a:cxn>
                <a:cxn ang="0">
                  <a:pos x="305" y="0"/>
                </a:cxn>
                <a:cxn ang="0">
                  <a:pos x="399" y="5"/>
                </a:cxn>
                <a:cxn ang="0">
                  <a:pos x="586" y="5"/>
                </a:cxn>
                <a:cxn ang="0">
                  <a:pos x="699" y="0"/>
                </a:cxn>
                <a:cxn ang="0">
                  <a:pos x="708" y="19"/>
                </a:cxn>
                <a:cxn ang="0">
                  <a:pos x="699" y="43"/>
                </a:cxn>
                <a:cxn ang="0">
                  <a:pos x="680" y="47"/>
                </a:cxn>
                <a:cxn ang="0">
                  <a:pos x="591" y="85"/>
                </a:cxn>
                <a:cxn ang="0">
                  <a:pos x="591" y="104"/>
                </a:cxn>
                <a:cxn ang="0">
                  <a:pos x="727" y="433"/>
                </a:cxn>
                <a:cxn ang="0">
                  <a:pos x="1004" y="132"/>
                </a:cxn>
                <a:cxn ang="0">
                  <a:pos x="1013" y="85"/>
                </a:cxn>
                <a:cxn ang="0">
                  <a:pos x="990" y="57"/>
                </a:cxn>
                <a:cxn ang="0">
                  <a:pos x="957" y="52"/>
                </a:cxn>
                <a:cxn ang="0">
                  <a:pos x="938" y="43"/>
                </a:cxn>
                <a:cxn ang="0">
                  <a:pos x="934" y="19"/>
                </a:cxn>
                <a:cxn ang="0">
                  <a:pos x="948" y="0"/>
                </a:cxn>
              </a:cxnLst>
              <a:rect l="0" t="0" r="r" b="b"/>
              <a:pathLst>
                <a:path w="1309" h="1087">
                  <a:moveTo>
                    <a:pt x="962" y="0"/>
                  </a:moveTo>
                  <a:lnTo>
                    <a:pt x="1051" y="5"/>
                  </a:lnTo>
                  <a:lnTo>
                    <a:pt x="1140" y="5"/>
                  </a:lnTo>
                  <a:lnTo>
                    <a:pt x="1215" y="5"/>
                  </a:lnTo>
                  <a:lnTo>
                    <a:pt x="1290" y="0"/>
                  </a:lnTo>
                  <a:lnTo>
                    <a:pt x="1300" y="5"/>
                  </a:lnTo>
                  <a:lnTo>
                    <a:pt x="1304" y="5"/>
                  </a:lnTo>
                  <a:lnTo>
                    <a:pt x="1309" y="10"/>
                  </a:lnTo>
                  <a:lnTo>
                    <a:pt x="1309" y="14"/>
                  </a:lnTo>
                  <a:lnTo>
                    <a:pt x="1309" y="19"/>
                  </a:lnTo>
                  <a:lnTo>
                    <a:pt x="1309" y="33"/>
                  </a:lnTo>
                  <a:lnTo>
                    <a:pt x="1304" y="38"/>
                  </a:lnTo>
                  <a:lnTo>
                    <a:pt x="1300" y="43"/>
                  </a:lnTo>
                  <a:lnTo>
                    <a:pt x="1290" y="47"/>
                  </a:lnTo>
                  <a:lnTo>
                    <a:pt x="1285" y="47"/>
                  </a:lnTo>
                  <a:lnTo>
                    <a:pt x="1276" y="47"/>
                  </a:lnTo>
                  <a:lnTo>
                    <a:pt x="1210" y="57"/>
                  </a:lnTo>
                  <a:lnTo>
                    <a:pt x="1154" y="76"/>
                  </a:lnTo>
                  <a:lnTo>
                    <a:pt x="1107" y="104"/>
                  </a:lnTo>
                  <a:lnTo>
                    <a:pt x="1070" y="132"/>
                  </a:lnTo>
                  <a:lnTo>
                    <a:pt x="1046" y="160"/>
                  </a:lnTo>
                  <a:lnTo>
                    <a:pt x="1004" y="198"/>
                  </a:lnTo>
                  <a:lnTo>
                    <a:pt x="957" y="250"/>
                  </a:lnTo>
                  <a:lnTo>
                    <a:pt x="905" y="306"/>
                  </a:lnTo>
                  <a:lnTo>
                    <a:pt x="849" y="367"/>
                  </a:lnTo>
                  <a:lnTo>
                    <a:pt x="797" y="424"/>
                  </a:lnTo>
                  <a:lnTo>
                    <a:pt x="746" y="476"/>
                  </a:lnTo>
                  <a:lnTo>
                    <a:pt x="769" y="537"/>
                  </a:lnTo>
                  <a:lnTo>
                    <a:pt x="802" y="612"/>
                  </a:lnTo>
                  <a:lnTo>
                    <a:pt x="840" y="701"/>
                  </a:lnTo>
                  <a:lnTo>
                    <a:pt x="877" y="796"/>
                  </a:lnTo>
                  <a:lnTo>
                    <a:pt x="919" y="885"/>
                  </a:lnTo>
                  <a:lnTo>
                    <a:pt x="952" y="965"/>
                  </a:lnTo>
                  <a:lnTo>
                    <a:pt x="966" y="998"/>
                  </a:lnTo>
                  <a:lnTo>
                    <a:pt x="980" y="1021"/>
                  </a:lnTo>
                  <a:lnTo>
                    <a:pt x="999" y="1031"/>
                  </a:lnTo>
                  <a:lnTo>
                    <a:pt x="1037" y="1036"/>
                  </a:lnTo>
                  <a:lnTo>
                    <a:pt x="1088" y="1036"/>
                  </a:lnTo>
                  <a:lnTo>
                    <a:pt x="1093" y="1036"/>
                  </a:lnTo>
                  <a:lnTo>
                    <a:pt x="1102" y="1040"/>
                  </a:lnTo>
                  <a:lnTo>
                    <a:pt x="1112" y="1040"/>
                  </a:lnTo>
                  <a:lnTo>
                    <a:pt x="1117" y="1045"/>
                  </a:lnTo>
                  <a:lnTo>
                    <a:pt x="1117" y="1059"/>
                  </a:lnTo>
                  <a:lnTo>
                    <a:pt x="1117" y="1069"/>
                  </a:lnTo>
                  <a:lnTo>
                    <a:pt x="1112" y="1078"/>
                  </a:lnTo>
                  <a:lnTo>
                    <a:pt x="1107" y="1083"/>
                  </a:lnTo>
                  <a:lnTo>
                    <a:pt x="1098" y="1087"/>
                  </a:lnTo>
                  <a:lnTo>
                    <a:pt x="1093" y="1087"/>
                  </a:lnTo>
                  <a:lnTo>
                    <a:pt x="1088" y="1087"/>
                  </a:lnTo>
                  <a:lnTo>
                    <a:pt x="1046" y="1087"/>
                  </a:lnTo>
                  <a:lnTo>
                    <a:pt x="999" y="1083"/>
                  </a:lnTo>
                  <a:lnTo>
                    <a:pt x="948" y="1083"/>
                  </a:lnTo>
                  <a:lnTo>
                    <a:pt x="910" y="1083"/>
                  </a:lnTo>
                  <a:lnTo>
                    <a:pt x="868" y="1083"/>
                  </a:lnTo>
                  <a:lnTo>
                    <a:pt x="812" y="1083"/>
                  </a:lnTo>
                  <a:lnTo>
                    <a:pt x="755" y="1087"/>
                  </a:lnTo>
                  <a:lnTo>
                    <a:pt x="708" y="1087"/>
                  </a:lnTo>
                  <a:lnTo>
                    <a:pt x="704" y="1087"/>
                  </a:lnTo>
                  <a:lnTo>
                    <a:pt x="699" y="1087"/>
                  </a:lnTo>
                  <a:lnTo>
                    <a:pt x="694" y="1083"/>
                  </a:lnTo>
                  <a:lnTo>
                    <a:pt x="690" y="1078"/>
                  </a:lnTo>
                  <a:lnTo>
                    <a:pt x="685" y="1069"/>
                  </a:lnTo>
                  <a:lnTo>
                    <a:pt x="685" y="1054"/>
                  </a:lnTo>
                  <a:lnTo>
                    <a:pt x="690" y="1045"/>
                  </a:lnTo>
                  <a:lnTo>
                    <a:pt x="699" y="1040"/>
                  </a:lnTo>
                  <a:lnTo>
                    <a:pt x="708" y="1040"/>
                  </a:lnTo>
                  <a:lnTo>
                    <a:pt x="718" y="1036"/>
                  </a:lnTo>
                  <a:lnTo>
                    <a:pt x="769" y="1026"/>
                  </a:lnTo>
                  <a:lnTo>
                    <a:pt x="802" y="1007"/>
                  </a:lnTo>
                  <a:lnTo>
                    <a:pt x="812" y="993"/>
                  </a:lnTo>
                  <a:lnTo>
                    <a:pt x="812" y="989"/>
                  </a:lnTo>
                  <a:lnTo>
                    <a:pt x="807" y="989"/>
                  </a:lnTo>
                  <a:lnTo>
                    <a:pt x="807" y="979"/>
                  </a:lnTo>
                  <a:lnTo>
                    <a:pt x="802" y="970"/>
                  </a:lnTo>
                  <a:lnTo>
                    <a:pt x="643" y="589"/>
                  </a:lnTo>
                  <a:lnTo>
                    <a:pt x="497" y="744"/>
                  </a:lnTo>
                  <a:lnTo>
                    <a:pt x="338" y="918"/>
                  </a:lnTo>
                  <a:lnTo>
                    <a:pt x="324" y="927"/>
                  </a:lnTo>
                  <a:lnTo>
                    <a:pt x="314" y="941"/>
                  </a:lnTo>
                  <a:lnTo>
                    <a:pt x="305" y="956"/>
                  </a:lnTo>
                  <a:lnTo>
                    <a:pt x="295" y="974"/>
                  </a:lnTo>
                  <a:lnTo>
                    <a:pt x="295" y="989"/>
                  </a:lnTo>
                  <a:lnTo>
                    <a:pt x="295" y="1003"/>
                  </a:lnTo>
                  <a:lnTo>
                    <a:pt x="300" y="1017"/>
                  </a:lnTo>
                  <a:lnTo>
                    <a:pt x="309" y="1021"/>
                  </a:lnTo>
                  <a:lnTo>
                    <a:pt x="319" y="1031"/>
                  </a:lnTo>
                  <a:lnTo>
                    <a:pt x="333" y="1031"/>
                  </a:lnTo>
                  <a:lnTo>
                    <a:pt x="342" y="1036"/>
                  </a:lnTo>
                  <a:lnTo>
                    <a:pt x="352" y="1036"/>
                  </a:lnTo>
                  <a:lnTo>
                    <a:pt x="356" y="1036"/>
                  </a:lnTo>
                  <a:lnTo>
                    <a:pt x="361" y="1036"/>
                  </a:lnTo>
                  <a:lnTo>
                    <a:pt x="366" y="1040"/>
                  </a:lnTo>
                  <a:lnTo>
                    <a:pt x="370" y="1040"/>
                  </a:lnTo>
                  <a:lnTo>
                    <a:pt x="375" y="1045"/>
                  </a:lnTo>
                  <a:lnTo>
                    <a:pt x="375" y="1054"/>
                  </a:lnTo>
                  <a:lnTo>
                    <a:pt x="375" y="1069"/>
                  </a:lnTo>
                  <a:lnTo>
                    <a:pt x="370" y="1078"/>
                  </a:lnTo>
                  <a:lnTo>
                    <a:pt x="366" y="1083"/>
                  </a:lnTo>
                  <a:lnTo>
                    <a:pt x="361" y="1087"/>
                  </a:lnTo>
                  <a:lnTo>
                    <a:pt x="352" y="1087"/>
                  </a:lnTo>
                  <a:lnTo>
                    <a:pt x="347" y="1087"/>
                  </a:lnTo>
                  <a:lnTo>
                    <a:pt x="258" y="1083"/>
                  </a:lnTo>
                  <a:lnTo>
                    <a:pt x="169" y="1083"/>
                  </a:lnTo>
                  <a:lnTo>
                    <a:pt x="94" y="1083"/>
                  </a:lnTo>
                  <a:lnTo>
                    <a:pt x="19" y="1087"/>
                  </a:lnTo>
                  <a:lnTo>
                    <a:pt x="9" y="1087"/>
                  </a:lnTo>
                  <a:lnTo>
                    <a:pt x="4" y="1083"/>
                  </a:lnTo>
                  <a:lnTo>
                    <a:pt x="0" y="1078"/>
                  </a:lnTo>
                  <a:lnTo>
                    <a:pt x="0" y="1073"/>
                  </a:lnTo>
                  <a:lnTo>
                    <a:pt x="0" y="1069"/>
                  </a:lnTo>
                  <a:lnTo>
                    <a:pt x="0" y="1054"/>
                  </a:lnTo>
                  <a:lnTo>
                    <a:pt x="4" y="1050"/>
                  </a:lnTo>
                  <a:lnTo>
                    <a:pt x="9" y="1040"/>
                  </a:lnTo>
                  <a:lnTo>
                    <a:pt x="19" y="1040"/>
                  </a:lnTo>
                  <a:lnTo>
                    <a:pt x="23" y="1040"/>
                  </a:lnTo>
                  <a:lnTo>
                    <a:pt x="33" y="1036"/>
                  </a:lnTo>
                  <a:lnTo>
                    <a:pt x="94" y="1031"/>
                  </a:lnTo>
                  <a:lnTo>
                    <a:pt x="155" y="1007"/>
                  </a:lnTo>
                  <a:lnTo>
                    <a:pt x="211" y="974"/>
                  </a:lnTo>
                  <a:lnTo>
                    <a:pt x="267" y="923"/>
                  </a:lnTo>
                  <a:lnTo>
                    <a:pt x="291" y="909"/>
                  </a:lnTo>
                  <a:lnTo>
                    <a:pt x="624" y="546"/>
                  </a:lnTo>
                  <a:lnTo>
                    <a:pt x="436" y="99"/>
                  </a:lnTo>
                  <a:lnTo>
                    <a:pt x="427" y="80"/>
                  </a:lnTo>
                  <a:lnTo>
                    <a:pt x="417" y="66"/>
                  </a:lnTo>
                  <a:lnTo>
                    <a:pt x="399" y="57"/>
                  </a:lnTo>
                  <a:lnTo>
                    <a:pt x="366" y="52"/>
                  </a:lnTo>
                  <a:lnTo>
                    <a:pt x="319" y="47"/>
                  </a:lnTo>
                  <a:lnTo>
                    <a:pt x="305" y="47"/>
                  </a:lnTo>
                  <a:lnTo>
                    <a:pt x="295" y="47"/>
                  </a:lnTo>
                  <a:lnTo>
                    <a:pt x="286" y="43"/>
                  </a:lnTo>
                  <a:lnTo>
                    <a:pt x="281" y="38"/>
                  </a:lnTo>
                  <a:lnTo>
                    <a:pt x="281" y="33"/>
                  </a:lnTo>
                  <a:lnTo>
                    <a:pt x="281" y="19"/>
                  </a:lnTo>
                  <a:lnTo>
                    <a:pt x="286" y="10"/>
                  </a:lnTo>
                  <a:lnTo>
                    <a:pt x="291" y="5"/>
                  </a:lnTo>
                  <a:lnTo>
                    <a:pt x="300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47" y="0"/>
                  </a:lnTo>
                  <a:lnTo>
                    <a:pt x="399" y="5"/>
                  </a:lnTo>
                  <a:lnTo>
                    <a:pt x="450" y="5"/>
                  </a:lnTo>
                  <a:lnTo>
                    <a:pt x="488" y="5"/>
                  </a:lnTo>
                  <a:lnTo>
                    <a:pt x="586" y="5"/>
                  </a:lnTo>
                  <a:lnTo>
                    <a:pt x="690" y="0"/>
                  </a:lnTo>
                  <a:lnTo>
                    <a:pt x="694" y="0"/>
                  </a:lnTo>
                  <a:lnTo>
                    <a:pt x="699" y="0"/>
                  </a:lnTo>
                  <a:lnTo>
                    <a:pt x="704" y="5"/>
                  </a:lnTo>
                  <a:lnTo>
                    <a:pt x="708" y="10"/>
                  </a:lnTo>
                  <a:lnTo>
                    <a:pt x="708" y="19"/>
                  </a:lnTo>
                  <a:lnTo>
                    <a:pt x="708" y="29"/>
                  </a:lnTo>
                  <a:lnTo>
                    <a:pt x="704" y="38"/>
                  </a:lnTo>
                  <a:lnTo>
                    <a:pt x="699" y="43"/>
                  </a:lnTo>
                  <a:lnTo>
                    <a:pt x="694" y="47"/>
                  </a:lnTo>
                  <a:lnTo>
                    <a:pt x="690" y="47"/>
                  </a:lnTo>
                  <a:lnTo>
                    <a:pt x="680" y="47"/>
                  </a:lnTo>
                  <a:lnTo>
                    <a:pt x="638" y="57"/>
                  </a:lnTo>
                  <a:lnTo>
                    <a:pt x="610" y="71"/>
                  </a:lnTo>
                  <a:lnTo>
                    <a:pt x="591" y="85"/>
                  </a:lnTo>
                  <a:lnTo>
                    <a:pt x="586" y="94"/>
                  </a:lnTo>
                  <a:lnTo>
                    <a:pt x="586" y="99"/>
                  </a:lnTo>
                  <a:lnTo>
                    <a:pt x="591" y="104"/>
                  </a:lnTo>
                  <a:lnTo>
                    <a:pt x="591" y="118"/>
                  </a:lnTo>
                  <a:lnTo>
                    <a:pt x="727" y="433"/>
                  </a:lnTo>
                  <a:lnTo>
                    <a:pt x="727" y="433"/>
                  </a:lnTo>
                  <a:lnTo>
                    <a:pt x="985" y="156"/>
                  </a:lnTo>
                  <a:lnTo>
                    <a:pt x="995" y="146"/>
                  </a:lnTo>
                  <a:lnTo>
                    <a:pt x="1004" y="132"/>
                  </a:lnTo>
                  <a:lnTo>
                    <a:pt x="1013" y="113"/>
                  </a:lnTo>
                  <a:lnTo>
                    <a:pt x="1013" y="99"/>
                  </a:lnTo>
                  <a:lnTo>
                    <a:pt x="1013" y="85"/>
                  </a:lnTo>
                  <a:lnTo>
                    <a:pt x="1009" y="71"/>
                  </a:lnTo>
                  <a:lnTo>
                    <a:pt x="999" y="66"/>
                  </a:lnTo>
                  <a:lnTo>
                    <a:pt x="990" y="57"/>
                  </a:lnTo>
                  <a:lnTo>
                    <a:pt x="976" y="52"/>
                  </a:lnTo>
                  <a:lnTo>
                    <a:pt x="966" y="52"/>
                  </a:lnTo>
                  <a:lnTo>
                    <a:pt x="957" y="52"/>
                  </a:lnTo>
                  <a:lnTo>
                    <a:pt x="952" y="47"/>
                  </a:lnTo>
                  <a:lnTo>
                    <a:pt x="943" y="47"/>
                  </a:lnTo>
                  <a:lnTo>
                    <a:pt x="938" y="43"/>
                  </a:lnTo>
                  <a:lnTo>
                    <a:pt x="934" y="38"/>
                  </a:lnTo>
                  <a:lnTo>
                    <a:pt x="934" y="33"/>
                  </a:lnTo>
                  <a:lnTo>
                    <a:pt x="934" y="19"/>
                  </a:lnTo>
                  <a:lnTo>
                    <a:pt x="938" y="10"/>
                  </a:lnTo>
                  <a:lnTo>
                    <a:pt x="943" y="5"/>
                  </a:lnTo>
                  <a:lnTo>
                    <a:pt x="948" y="0"/>
                  </a:lnTo>
                  <a:lnTo>
                    <a:pt x="957" y="0"/>
                  </a:lnTo>
                  <a:lnTo>
                    <a:pt x="9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14471" y="4873"/>
              <a:ext cx="667" cy="749"/>
            </a:xfrm>
            <a:custGeom>
              <a:avLst/>
              <a:gdLst/>
              <a:ahLst/>
              <a:cxnLst>
                <a:cxn ang="0">
                  <a:pos x="52" y="542"/>
                </a:cxn>
                <a:cxn ang="0">
                  <a:pos x="38" y="664"/>
                </a:cxn>
                <a:cxn ang="0">
                  <a:pos x="57" y="706"/>
                </a:cxn>
                <a:cxn ang="0">
                  <a:pos x="90" y="716"/>
                </a:cxn>
                <a:cxn ang="0">
                  <a:pos x="179" y="640"/>
                </a:cxn>
                <a:cxn ang="0">
                  <a:pos x="183" y="570"/>
                </a:cxn>
                <a:cxn ang="0">
                  <a:pos x="75" y="452"/>
                </a:cxn>
                <a:cxn ang="0">
                  <a:pos x="202" y="0"/>
                </a:cxn>
                <a:cxn ang="0">
                  <a:pos x="212" y="15"/>
                </a:cxn>
                <a:cxn ang="0">
                  <a:pos x="202" y="29"/>
                </a:cxn>
                <a:cxn ang="0">
                  <a:pos x="113" y="95"/>
                </a:cxn>
                <a:cxn ang="0">
                  <a:pos x="61" y="259"/>
                </a:cxn>
                <a:cxn ang="0">
                  <a:pos x="71" y="306"/>
                </a:cxn>
                <a:cxn ang="0">
                  <a:pos x="151" y="240"/>
                </a:cxn>
                <a:cxn ang="0">
                  <a:pos x="404" y="62"/>
                </a:cxn>
                <a:cxn ang="0">
                  <a:pos x="596" y="76"/>
                </a:cxn>
                <a:cxn ang="0">
                  <a:pos x="667" y="222"/>
                </a:cxn>
                <a:cxn ang="0">
                  <a:pos x="578" y="429"/>
                </a:cxn>
                <a:cxn ang="0">
                  <a:pos x="385" y="518"/>
                </a:cxn>
                <a:cxn ang="0">
                  <a:pos x="282" y="457"/>
                </a:cxn>
                <a:cxn ang="0">
                  <a:pos x="273" y="400"/>
                </a:cxn>
                <a:cxn ang="0">
                  <a:pos x="287" y="372"/>
                </a:cxn>
                <a:cxn ang="0">
                  <a:pos x="319" y="367"/>
                </a:cxn>
                <a:cxn ang="0">
                  <a:pos x="334" y="391"/>
                </a:cxn>
                <a:cxn ang="0">
                  <a:pos x="324" y="415"/>
                </a:cxn>
                <a:cxn ang="0">
                  <a:pos x="324" y="457"/>
                </a:cxn>
                <a:cxn ang="0">
                  <a:pos x="371" y="485"/>
                </a:cxn>
                <a:cxn ang="0">
                  <a:pos x="456" y="466"/>
                </a:cxn>
                <a:cxn ang="0">
                  <a:pos x="549" y="344"/>
                </a:cxn>
                <a:cxn ang="0">
                  <a:pos x="582" y="189"/>
                </a:cxn>
                <a:cxn ang="0">
                  <a:pos x="531" y="85"/>
                </a:cxn>
                <a:cxn ang="0">
                  <a:pos x="329" y="127"/>
                </a:cxn>
                <a:cxn ang="0">
                  <a:pos x="113" y="367"/>
                </a:cxn>
                <a:cxn ang="0">
                  <a:pos x="113" y="367"/>
                </a:cxn>
                <a:cxn ang="0">
                  <a:pos x="188" y="452"/>
                </a:cxn>
                <a:cxn ang="0">
                  <a:pos x="244" y="532"/>
                </a:cxn>
                <a:cxn ang="0">
                  <a:pos x="197" y="692"/>
                </a:cxn>
                <a:cxn ang="0">
                  <a:pos x="52" y="739"/>
                </a:cxn>
                <a:cxn ang="0">
                  <a:pos x="5" y="673"/>
                </a:cxn>
                <a:cxn ang="0">
                  <a:pos x="5" y="575"/>
                </a:cxn>
                <a:cxn ang="0">
                  <a:pos x="47" y="415"/>
                </a:cxn>
                <a:cxn ang="0">
                  <a:pos x="5" y="344"/>
                </a:cxn>
                <a:cxn ang="0">
                  <a:pos x="33" y="151"/>
                </a:cxn>
                <a:cxn ang="0">
                  <a:pos x="151" y="10"/>
                </a:cxn>
              </a:cxnLst>
              <a:rect l="0" t="0" r="r" b="b"/>
              <a:pathLst>
                <a:path w="667" h="749">
                  <a:moveTo>
                    <a:pt x="75" y="452"/>
                  </a:moveTo>
                  <a:lnTo>
                    <a:pt x="66" y="490"/>
                  </a:lnTo>
                  <a:lnTo>
                    <a:pt x="52" y="542"/>
                  </a:lnTo>
                  <a:lnTo>
                    <a:pt x="38" y="593"/>
                  </a:lnTo>
                  <a:lnTo>
                    <a:pt x="38" y="640"/>
                  </a:lnTo>
                  <a:lnTo>
                    <a:pt x="38" y="664"/>
                  </a:lnTo>
                  <a:lnTo>
                    <a:pt x="43" y="678"/>
                  </a:lnTo>
                  <a:lnTo>
                    <a:pt x="47" y="692"/>
                  </a:lnTo>
                  <a:lnTo>
                    <a:pt x="57" y="706"/>
                  </a:lnTo>
                  <a:lnTo>
                    <a:pt x="66" y="711"/>
                  </a:lnTo>
                  <a:lnTo>
                    <a:pt x="75" y="716"/>
                  </a:lnTo>
                  <a:lnTo>
                    <a:pt x="90" y="716"/>
                  </a:lnTo>
                  <a:lnTo>
                    <a:pt x="122" y="706"/>
                  </a:lnTo>
                  <a:lnTo>
                    <a:pt x="155" y="678"/>
                  </a:lnTo>
                  <a:lnTo>
                    <a:pt x="179" y="640"/>
                  </a:lnTo>
                  <a:lnTo>
                    <a:pt x="183" y="598"/>
                  </a:lnTo>
                  <a:lnTo>
                    <a:pt x="183" y="584"/>
                  </a:lnTo>
                  <a:lnTo>
                    <a:pt x="183" y="570"/>
                  </a:lnTo>
                  <a:lnTo>
                    <a:pt x="179" y="565"/>
                  </a:lnTo>
                  <a:lnTo>
                    <a:pt x="169" y="556"/>
                  </a:lnTo>
                  <a:lnTo>
                    <a:pt x="75" y="452"/>
                  </a:lnTo>
                  <a:lnTo>
                    <a:pt x="75" y="452"/>
                  </a:lnTo>
                  <a:close/>
                  <a:moveTo>
                    <a:pt x="197" y="0"/>
                  </a:moveTo>
                  <a:lnTo>
                    <a:pt x="202" y="0"/>
                  </a:lnTo>
                  <a:lnTo>
                    <a:pt x="207" y="0"/>
                  </a:lnTo>
                  <a:lnTo>
                    <a:pt x="212" y="5"/>
                  </a:lnTo>
                  <a:lnTo>
                    <a:pt x="212" y="15"/>
                  </a:lnTo>
                  <a:lnTo>
                    <a:pt x="212" y="24"/>
                  </a:lnTo>
                  <a:lnTo>
                    <a:pt x="207" y="29"/>
                  </a:lnTo>
                  <a:lnTo>
                    <a:pt x="202" y="29"/>
                  </a:lnTo>
                  <a:lnTo>
                    <a:pt x="197" y="33"/>
                  </a:lnTo>
                  <a:lnTo>
                    <a:pt x="151" y="52"/>
                  </a:lnTo>
                  <a:lnTo>
                    <a:pt x="113" y="95"/>
                  </a:lnTo>
                  <a:lnTo>
                    <a:pt x="85" y="146"/>
                  </a:lnTo>
                  <a:lnTo>
                    <a:pt x="66" y="203"/>
                  </a:lnTo>
                  <a:lnTo>
                    <a:pt x="61" y="259"/>
                  </a:lnTo>
                  <a:lnTo>
                    <a:pt x="61" y="273"/>
                  </a:lnTo>
                  <a:lnTo>
                    <a:pt x="61" y="287"/>
                  </a:lnTo>
                  <a:lnTo>
                    <a:pt x="71" y="306"/>
                  </a:lnTo>
                  <a:lnTo>
                    <a:pt x="75" y="320"/>
                  </a:lnTo>
                  <a:lnTo>
                    <a:pt x="90" y="335"/>
                  </a:lnTo>
                  <a:lnTo>
                    <a:pt x="151" y="240"/>
                  </a:lnTo>
                  <a:lnTo>
                    <a:pt x="226" y="160"/>
                  </a:lnTo>
                  <a:lnTo>
                    <a:pt x="310" y="99"/>
                  </a:lnTo>
                  <a:lnTo>
                    <a:pt x="404" y="62"/>
                  </a:lnTo>
                  <a:lnTo>
                    <a:pt x="493" y="47"/>
                  </a:lnTo>
                  <a:lnTo>
                    <a:pt x="549" y="52"/>
                  </a:lnTo>
                  <a:lnTo>
                    <a:pt x="596" y="76"/>
                  </a:lnTo>
                  <a:lnTo>
                    <a:pt x="634" y="113"/>
                  </a:lnTo>
                  <a:lnTo>
                    <a:pt x="657" y="165"/>
                  </a:lnTo>
                  <a:lnTo>
                    <a:pt x="667" y="222"/>
                  </a:lnTo>
                  <a:lnTo>
                    <a:pt x="657" y="302"/>
                  </a:lnTo>
                  <a:lnTo>
                    <a:pt x="624" y="367"/>
                  </a:lnTo>
                  <a:lnTo>
                    <a:pt x="578" y="429"/>
                  </a:lnTo>
                  <a:lnTo>
                    <a:pt x="521" y="476"/>
                  </a:lnTo>
                  <a:lnTo>
                    <a:pt x="456" y="504"/>
                  </a:lnTo>
                  <a:lnTo>
                    <a:pt x="385" y="518"/>
                  </a:lnTo>
                  <a:lnTo>
                    <a:pt x="338" y="509"/>
                  </a:lnTo>
                  <a:lnTo>
                    <a:pt x="305" y="490"/>
                  </a:lnTo>
                  <a:lnTo>
                    <a:pt x="282" y="457"/>
                  </a:lnTo>
                  <a:lnTo>
                    <a:pt x="273" y="419"/>
                  </a:lnTo>
                  <a:lnTo>
                    <a:pt x="273" y="410"/>
                  </a:lnTo>
                  <a:lnTo>
                    <a:pt x="273" y="400"/>
                  </a:lnTo>
                  <a:lnTo>
                    <a:pt x="277" y="391"/>
                  </a:lnTo>
                  <a:lnTo>
                    <a:pt x="282" y="382"/>
                  </a:lnTo>
                  <a:lnTo>
                    <a:pt x="287" y="372"/>
                  </a:lnTo>
                  <a:lnTo>
                    <a:pt x="296" y="367"/>
                  </a:lnTo>
                  <a:lnTo>
                    <a:pt x="310" y="367"/>
                  </a:lnTo>
                  <a:lnTo>
                    <a:pt x="319" y="367"/>
                  </a:lnTo>
                  <a:lnTo>
                    <a:pt x="329" y="372"/>
                  </a:lnTo>
                  <a:lnTo>
                    <a:pt x="334" y="382"/>
                  </a:lnTo>
                  <a:lnTo>
                    <a:pt x="334" y="391"/>
                  </a:lnTo>
                  <a:lnTo>
                    <a:pt x="334" y="400"/>
                  </a:lnTo>
                  <a:lnTo>
                    <a:pt x="329" y="410"/>
                  </a:lnTo>
                  <a:lnTo>
                    <a:pt x="324" y="415"/>
                  </a:lnTo>
                  <a:lnTo>
                    <a:pt x="315" y="419"/>
                  </a:lnTo>
                  <a:lnTo>
                    <a:pt x="315" y="443"/>
                  </a:lnTo>
                  <a:lnTo>
                    <a:pt x="324" y="457"/>
                  </a:lnTo>
                  <a:lnTo>
                    <a:pt x="338" y="471"/>
                  </a:lnTo>
                  <a:lnTo>
                    <a:pt x="352" y="480"/>
                  </a:lnTo>
                  <a:lnTo>
                    <a:pt x="371" y="485"/>
                  </a:lnTo>
                  <a:lnTo>
                    <a:pt x="385" y="485"/>
                  </a:lnTo>
                  <a:lnTo>
                    <a:pt x="418" y="480"/>
                  </a:lnTo>
                  <a:lnTo>
                    <a:pt x="456" y="466"/>
                  </a:lnTo>
                  <a:lnTo>
                    <a:pt x="488" y="438"/>
                  </a:lnTo>
                  <a:lnTo>
                    <a:pt x="526" y="396"/>
                  </a:lnTo>
                  <a:lnTo>
                    <a:pt x="549" y="344"/>
                  </a:lnTo>
                  <a:lnTo>
                    <a:pt x="568" y="287"/>
                  </a:lnTo>
                  <a:lnTo>
                    <a:pt x="582" y="231"/>
                  </a:lnTo>
                  <a:lnTo>
                    <a:pt x="582" y="189"/>
                  </a:lnTo>
                  <a:lnTo>
                    <a:pt x="578" y="146"/>
                  </a:lnTo>
                  <a:lnTo>
                    <a:pt x="563" y="109"/>
                  </a:lnTo>
                  <a:lnTo>
                    <a:pt x="531" y="85"/>
                  </a:lnTo>
                  <a:lnTo>
                    <a:pt x="493" y="80"/>
                  </a:lnTo>
                  <a:lnTo>
                    <a:pt x="409" y="90"/>
                  </a:lnTo>
                  <a:lnTo>
                    <a:pt x="329" y="127"/>
                  </a:lnTo>
                  <a:lnTo>
                    <a:pt x="249" y="184"/>
                  </a:lnTo>
                  <a:lnTo>
                    <a:pt x="174" y="269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36" y="391"/>
                  </a:lnTo>
                  <a:lnTo>
                    <a:pt x="165" y="424"/>
                  </a:lnTo>
                  <a:lnTo>
                    <a:pt x="188" y="452"/>
                  </a:lnTo>
                  <a:lnTo>
                    <a:pt x="216" y="485"/>
                  </a:lnTo>
                  <a:lnTo>
                    <a:pt x="235" y="509"/>
                  </a:lnTo>
                  <a:lnTo>
                    <a:pt x="244" y="532"/>
                  </a:lnTo>
                  <a:lnTo>
                    <a:pt x="249" y="565"/>
                  </a:lnTo>
                  <a:lnTo>
                    <a:pt x="235" y="631"/>
                  </a:lnTo>
                  <a:lnTo>
                    <a:pt x="197" y="692"/>
                  </a:lnTo>
                  <a:lnTo>
                    <a:pt x="146" y="730"/>
                  </a:lnTo>
                  <a:lnTo>
                    <a:pt x="90" y="749"/>
                  </a:lnTo>
                  <a:lnTo>
                    <a:pt x="52" y="739"/>
                  </a:lnTo>
                  <a:lnTo>
                    <a:pt x="29" y="720"/>
                  </a:lnTo>
                  <a:lnTo>
                    <a:pt x="10" y="697"/>
                  </a:lnTo>
                  <a:lnTo>
                    <a:pt x="5" y="673"/>
                  </a:lnTo>
                  <a:lnTo>
                    <a:pt x="0" y="650"/>
                  </a:lnTo>
                  <a:lnTo>
                    <a:pt x="0" y="631"/>
                  </a:lnTo>
                  <a:lnTo>
                    <a:pt x="5" y="575"/>
                  </a:lnTo>
                  <a:lnTo>
                    <a:pt x="19" y="518"/>
                  </a:lnTo>
                  <a:lnTo>
                    <a:pt x="33" y="462"/>
                  </a:lnTo>
                  <a:lnTo>
                    <a:pt x="47" y="415"/>
                  </a:lnTo>
                  <a:lnTo>
                    <a:pt x="33" y="400"/>
                  </a:lnTo>
                  <a:lnTo>
                    <a:pt x="19" y="377"/>
                  </a:lnTo>
                  <a:lnTo>
                    <a:pt x="5" y="344"/>
                  </a:lnTo>
                  <a:lnTo>
                    <a:pt x="0" y="297"/>
                  </a:lnTo>
                  <a:lnTo>
                    <a:pt x="10" y="222"/>
                  </a:lnTo>
                  <a:lnTo>
                    <a:pt x="33" y="151"/>
                  </a:lnTo>
                  <a:lnTo>
                    <a:pt x="66" y="90"/>
                  </a:lnTo>
                  <a:lnTo>
                    <a:pt x="108" y="43"/>
                  </a:lnTo>
                  <a:lnTo>
                    <a:pt x="151" y="10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5278" y="4215"/>
              <a:ext cx="230" cy="785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26" y="0"/>
                </a:cxn>
                <a:cxn ang="0">
                  <a:pos x="230" y="4"/>
                </a:cxn>
                <a:cxn ang="0">
                  <a:pos x="230" y="9"/>
                </a:cxn>
                <a:cxn ang="0">
                  <a:pos x="230" y="14"/>
                </a:cxn>
                <a:cxn ang="0">
                  <a:pos x="230" y="18"/>
                </a:cxn>
                <a:cxn ang="0">
                  <a:pos x="226" y="18"/>
                </a:cxn>
                <a:cxn ang="0">
                  <a:pos x="226" y="18"/>
                </a:cxn>
                <a:cxn ang="0">
                  <a:pos x="188" y="56"/>
                </a:cxn>
                <a:cxn ang="0">
                  <a:pos x="151" y="98"/>
                </a:cxn>
                <a:cxn ang="0">
                  <a:pos x="113" y="155"/>
                </a:cxn>
                <a:cxn ang="0">
                  <a:pos x="85" y="225"/>
                </a:cxn>
                <a:cxn ang="0">
                  <a:pos x="66" y="301"/>
                </a:cxn>
                <a:cxn ang="0">
                  <a:pos x="61" y="395"/>
                </a:cxn>
                <a:cxn ang="0">
                  <a:pos x="61" y="447"/>
                </a:cxn>
                <a:cxn ang="0">
                  <a:pos x="71" y="508"/>
                </a:cxn>
                <a:cxn ang="0">
                  <a:pos x="90" y="574"/>
                </a:cxn>
                <a:cxn ang="0">
                  <a:pos x="122" y="640"/>
                </a:cxn>
                <a:cxn ang="0">
                  <a:pos x="165" y="705"/>
                </a:cxn>
                <a:cxn ang="0">
                  <a:pos x="226" y="762"/>
                </a:cxn>
                <a:cxn ang="0">
                  <a:pos x="230" y="767"/>
                </a:cxn>
                <a:cxn ang="0">
                  <a:pos x="230" y="771"/>
                </a:cxn>
                <a:cxn ang="0">
                  <a:pos x="230" y="776"/>
                </a:cxn>
                <a:cxn ang="0">
                  <a:pos x="230" y="781"/>
                </a:cxn>
                <a:cxn ang="0">
                  <a:pos x="226" y="781"/>
                </a:cxn>
                <a:cxn ang="0">
                  <a:pos x="216" y="785"/>
                </a:cxn>
                <a:cxn ang="0">
                  <a:pos x="202" y="776"/>
                </a:cxn>
                <a:cxn ang="0">
                  <a:pos x="179" y="762"/>
                </a:cxn>
                <a:cxn ang="0">
                  <a:pos x="141" y="729"/>
                </a:cxn>
                <a:cxn ang="0">
                  <a:pos x="104" y="687"/>
                </a:cxn>
                <a:cxn ang="0">
                  <a:pos x="66" y="635"/>
                </a:cxn>
                <a:cxn ang="0">
                  <a:pos x="33" y="564"/>
                </a:cxn>
                <a:cxn ang="0">
                  <a:pos x="10" y="484"/>
                </a:cxn>
                <a:cxn ang="0">
                  <a:pos x="0" y="395"/>
                </a:cxn>
                <a:cxn ang="0">
                  <a:pos x="10" y="301"/>
                </a:cxn>
                <a:cxn ang="0">
                  <a:pos x="33" y="221"/>
                </a:cxn>
                <a:cxn ang="0">
                  <a:pos x="66" y="150"/>
                </a:cxn>
                <a:cxn ang="0">
                  <a:pos x="104" y="98"/>
                </a:cxn>
                <a:cxn ang="0">
                  <a:pos x="141" y="56"/>
                </a:cxn>
                <a:cxn ang="0">
                  <a:pos x="179" y="23"/>
                </a:cxn>
                <a:cxn ang="0">
                  <a:pos x="202" y="4"/>
                </a:cxn>
                <a:cxn ang="0">
                  <a:pos x="216" y="0"/>
                </a:cxn>
              </a:cxnLst>
              <a:rect l="0" t="0" r="r" b="b"/>
              <a:pathLst>
                <a:path w="230" h="785">
                  <a:moveTo>
                    <a:pt x="216" y="0"/>
                  </a:moveTo>
                  <a:lnTo>
                    <a:pt x="226" y="0"/>
                  </a:lnTo>
                  <a:lnTo>
                    <a:pt x="230" y="4"/>
                  </a:lnTo>
                  <a:lnTo>
                    <a:pt x="230" y="9"/>
                  </a:lnTo>
                  <a:lnTo>
                    <a:pt x="230" y="14"/>
                  </a:lnTo>
                  <a:lnTo>
                    <a:pt x="230" y="18"/>
                  </a:lnTo>
                  <a:lnTo>
                    <a:pt x="226" y="18"/>
                  </a:lnTo>
                  <a:lnTo>
                    <a:pt x="226" y="18"/>
                  </a:lnTo>
                  <a:lnTo>
                    <a:pt x="188" y="56"/>
                  </a:lnTo>
                  <a:lnTo>
                    <a:pt x="151" y="98"/>
                  </a:lnTo>
                  <a:lnTo>
                    <a:pt x="113" y="155"/>
                  </a:lnTo>
                  <a:lnTo>
                    <a:pt x="85" y="225"/>
                  </a:lnTo>
                  <a:lnTo>
                    <a:pt x="66" y="301"/>
                  </a:lnTo>
                  <a:lnTo>
                    <a:pt x="61" y="395"/>
                  </a:lnTo>
                  <a:lnTo>
                    <a:pt x="61" y="447"/>
                  </a:lnTo>
                  <a:lnTo>
                    <a:pt x="71" y="508"/>
                  </a:lnTo>
                  <a:lnTo>
                    <a:pt x="90" y="574"/>
                  </a:lnTo>
                  <a:lnTo>
                    <a:pt x="122" y="640"/>
                  </a:lnTo>
                  <a:lnTo>
                    <a:pt x="165" y="705"/>
                  </a:lnTo>
                  <a:lnTo>
                    <a:pt x="226" y="762"/>
                  </a:lnTo>
                  <a:lnTo>
                    <a:pt x="230" y="767"/>
                  </a:lnTo>
                  <a:lnTo>
                    <a:pt x="230" y="771"/>
                  </a:lnTo>
                  <a:lnTo>
                    <a:pt x="230" y="776"/>
                  </a:lnTo>
                  <a:lnTo>
                    <a:pt x="230" y="781"/>
                  </a:lnTo>
                  <a:lnTo>
                    <a:pt x="226" y="781"/>
                  </a:lnTo>
                  <a:lnTo>
                    <a:pt x="216" y="785"/>
                  </a:lnTo>
                  <a:lnTo>
                    <a:pt x="202" y="776"/>
                  </a:lnTo>
                  <a:lnTo>
                    <a:pt x="179" y="762"/>
                  </a:lnTo>
                  <a:lnTo>
                    <a:pt x="141" y="729"/>
                  </a:lnTo>
                  <a:lnTo>
                    <a:pt x="104" y="687"/>
                  </a:lnTo>
                  <a:lnTo>
                    <a:pt x="66" y="635"/>
                  </a:lnTo>
                  <a:lnTo>
                    <a:pt x="33" y="564"/>
                  </a:lnTo>
                  <a:lnTo>
                    <a:pt x="10" y="484"/>
                  </a:lnTo>
                  <a:lnTo>
                    <a:pt x="0" y="395"/>
                  </a:lnTo>
                  <a:lnTo>
                    <a:pt x="10" y="301"/>
                  </a:lnTo>
                  <a:lnTo>
                    <a:pt x="33" y="221"/>
                  </a:lnTo>
                  <a:lnTo>
                    <a:pt x="66" y="150"/>
                  </a:lnTo>
                  <a:lnTo>
                    <a:pt x="104" y="98"/>
                  </a:lnTo>
                  <a:lnTo>
                    <a:pt x="141" y="56"/>
                  </a:lnTo>
                  <a:lnTo>
                    <a:pt x="179" y="23"/>
                  </a:lnTo>
                  <a:lnTo>
                    <a:pt x="202" y="4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15612" y="4280"/>
              <a:ext cx="370" cy="683"/>
            </a:xfrm>
            <a:custGeom>
              <a:avLst/>
              <a:gdLst/>
              <a:ahLst/>
              <a:cxnLst>
                <a:cxn ang="0">
                  <a:pos x="281" y="184"/>
                </a:cxn>
                <a:cxn ang="0">
                  <a:pos x="333" y="222"/>
                </a:cxn>
                <a:cxn ang="0">
                  <a:pos x="342" y="269"/>
                </a:cxn>
                <a:cxn ang="0">
                  <a:pos x="267" y="560"/>
                </a:cxn>
                <a:cxn ang="0">
                  <a:pos x="206" y="645"/>
                </a:cxn>
                <a:cxn ang="0">
                  <a:pos x="122" y="678"/>
                </a:cxn>
                <a:cxn ang="0">
                  <a:pos x="42" y="678"/>
                </a:cxn>
                <a:cxn ang="0">
                  <a:pos x="0" y="631"/>
                </a:cxn>
                <a:cxn ang="0">
                  <a:pos x="9" y="603"/>
                </a:cxn>
                <a:cxn ang="0">
                  <a:pos x="32" y="584"/>
                </a:cxn>
                <a:cxn ang="0">
                  <a:pos x="61" y="584"/>
                </a:cxn>
                <a:cxn ang="0">
                  <a:pos x="79" y="593"/>
                </a:cxn>
                <a:cxn ang="0">
                  <a:pos x="84" y="612"/>
                </a:cxn>
                <a:cxn ang="0">
                  <a:pos x="79" y="626"/>
                </a:cxn>
                <a:cxn ang="0">
                  <a:pos x="70" y="645"/>
                </a:cxn>
                <a:cxn ang="0">
                  <a:pos x="65" y="655"/>
                </a:cxn>
                <a:cxn ang="0">
                  <a:pos x="89" y="659"/>
                </a:cxn>
                <a:cxn ang="0">
                  <a:pos x="173" y="612"/>
                </a:cxn>
                <a:cxn ang="0">
                  <a:pos x="201" y="560"/>
                </a:cxn>
                <a:cxn ang="0">
                  <a:pos x="276" y="259"/>
                </a:cxn>
                <a:cxn ang="0">
                  <a:pos x="276" y="240"/>
                </a:cxn>
                <a:cxn ang="0">
                  <a:pos x="272" y="222"/>
                </a:cxn>
                <a:cxn ang="0">
                  <a:pos x="262" y="208"/>
                </a:cxn>
                <a:cxn ang="0">
                  <a:pos x="244" y="203"/>
                </a:cxn>
                <a:cxn ang="0">
                  <a:pos x="187" y="222"/>
                </a:cxn>
                <a:cxn ang="0">
                  <a:pos x="126" y="297"/>
                </a:cxn>
                <a:cxn ang="0">
                  <a:pos x="122" y="306"/>
                </a:cxn>
                <a:cxn ang="0">
                  <a:pos x="108" y="311"/>
                </a:cxn>
                <a:cxn ang="0">
                  <a:pos x="98" y="311"/>
                </a:cxn>
                <a:cxn ang="0">
                  <a:pos x="93" y="297"/>
                </a:cxn>
                <a:cxn ang="0">
                  <a:pos x="117" y="250"/>
                </a:cxn>
                <a:cxn ang="0">
                  <a:pos x="192" y="189"/>
                </a:cxn>
                <a:cxn ang="0">
                  <a:pos x="333" y="0"/>
                </a:cxn>
                <a:cxn ang="0">
                  <a:pos x="356" y="5"/>
                </a:cxn>
                <a:cxn ang="0">
                  <a:pos x="366" y="24"/>
                </a:cxn>
                <a:cxn ang="0">
                  <a:pos x="370" y="33"/>
                </a:cxn>
                <a:cxn ang="0">
                  <a:pos x="361" y="62"/>
                </a:cxn>
                <a:cxn ang="0">
                  <a:pos x="337" y="76"/>
                </a:cxn>
                <a:cxn ang="0">
                  <a:pos x="309" y="80"/>
                </a:cxn>
                <a:cxn ang="0">
                  <a:pos x="291" y="62"/>
                </a:cxn>
                <a:cxn ang="0">
                  <a:pos x="291" y="33"/>
                </a:cxn>
                <a:cxn ang="0">
                  <a:pos x="305" y="10"/>
                </a:cxn>
                <a:cxn ang="0">
                  <a:pos x="333" y="0"/>
                </a:cxn>
              </a:cxnLst>
              <a:rect l="0" t="0" r="r" b="b"/>
              <a:pathLst>
                <a:path w="370" h="683">
                  <a:moveTo>
                    <a:pt x="244" y="179"/>
                  </a:moveTo>
                  <a:lnTo>
                    <a:pt x="281" y="184"/>
                  </a:lnTo>
                  <a:lnTo>
                    <a:pt x="314" y="198"/>
                  </a:lnTo>
                  <a:lnTo>
                    <a:pt x="333" y="222"/>
                  </a:lnTo>
                  <a:lnTo>
                    <a:pt x="342" y="255"/>
                  </a:lnTo>
                  <a:lnTo>
                    <a:pt x="342" y="269"/>
                  </a:lnTo>
                  <a:lnTo>
                    <a:pt x="337" y="278"/>
                  </a:lnTo>
                  <a:lnTo>
                    <a:pt x="267" y="560"/>
                  </a:lnTo>
                  <a:lnTo>
                    <a:pt x="244" y="608"/>
                  </a:lnTo>
                  <a:lnTo>
                    <a:pt x="206" y="645"/>
                  </a:lnTo>
                  <a:lnTo>
                    <a:pt x="164" y="669"/>
                  </a:lnTo>
                  <a:lnTo>
                    <a:pt x="122" y="678"/>
                  </a:lnTo>
                  <a:lnTo>
                    <a:pt x="89" y="683"/>
                  </a:lnTo>
                  <a:lnTo>
                    <a:pt x="42" y="678"/>
                  </a:lnTo>
                  <a:lnTo>
                    <a:pt x="9" y="659"/>
                  </a:lnTo>
                  <a:lnTo>
                    <a:pt x="0" y="631"/>
                  </a:lnTo>
                  <a:lnTo>
                    <a:pt x="4" y="617"/>
                  </a:lnTo>
                  <a:lnTo>
                    <a:pt x="9" y="603"/>
                  </a:lnTo>
                  <a:lnTo>
                    <a:pt x="18" y="589"/>
                  </a:lnTo>
                  <a:lnTo>
                    <a:pt x="32" y="584"/>
                  </a:lnTo>
                  <a:lnTo>
                    <a:pt x="47" y="579"/>
                  </a:lnTo>
                  <a:lnTo>
                    <a:pt x="61" y="584"/>
                  </a:lnTo>
                  <a:lnTo>
                    <a:pt x="70" y="589"/>
                  </a:lnTo>
                  <a:lnTo>
                    <a:pt x="79" y="593"/>
                  </a:lnTo>
                  <a:lnTo>
                    <a:pt x="79" y="603"/>
                  </a:lnTo>
                  <a:lnTo>
                    <a:pt x="84" y="612"/>
                  </a:lnTo>
                  <a:lnTo>
                    <a:pt x="84" y="617"/>
                  </a:lnTo>
                  <a:lnTo>
                    <a:pt x="79" y="626"/>
                  </a:lnTo>
                  <a:lnTo>
                    <a:pt x="75" y="636"/>
                  </a:lnTo>
                  <a:lnTo>
                    <a:pt x="70" y="645"/>
                  </a:lnTo>
                  <a:lnTo>
                    <a:pt x="56" y="655"/>
                  </a:lnTo>
                  <a:lnTo>
                    <a:pt x="65" y="655"/>
                  </a:lnTo>
                  <a:lnTo>
                    <a:pt x="75" y="659"/>
                  </a:lnTo>
                  <a:lnTo>
                    <a:pt x="89" y="659"/>
                  </a:lnTo>
                  <a:lnTo>
                    <a:pt x="136" y="645"/>
                  </a:lnTo>
                  <a:lnTo>
                    <a:pt x="173" y="612"/>
                  </a:lnTo>
                  <a:lnTo>
                    <a:pt x="201" y="560"/>
                  </a:lnTo>
                  <a:lnTo>
                    <a:pt x="201" y="560"/>
                  </a:lnTo>
                  <a:lnTo>
                    <a:pt x="272" y="264"/>
                  </a:lnTo>
                  <a:lnTo>
                    <a:pt x="276" y="259"/>
                  </a:lnTo>
                  <a:lnTo>
                    <a:pt x="276" y="245"/>
                  </a:lnTo>
                  <a:lnTo>
                    <a:pt x="276" y="240"/>
                  </a:lnTo>
                  <a:lnTo>
                    <a:pt x="272" y="231"/>
                  </a:lnTo>
                  <a:lnTo>
                    <a:pt x="272" y="222"/>
                  </a:lnTo>
                  <a:lnTo>
                    <a:pt x="267" y="217"/>
                  </a:lnTo>
                  <a:lnTo>
                    <a:pt x="262" y="208"/>
                  </a:lnTo>
                  <a:lnTo>
                    <a:pt x="253" y="203"/>
                  </a:lnTo>
                  <a:lnTo>
                    <a:pt x="244" y="203"/>
                  </a:lnTo>
                  <a:lnTo>
                    <a:pt x="215" y="208"/>
                  </a:lnTo>
                  <a:lnTo>
                    <a:pt x="187" y="222"/>
                  </a:lnTo>
                  <a:lnTo>
                    <a:pt x="154" y="250"/>
                  </a:lnTo>
                  <a:lnTo>
                    <a:pt x="126" y="297"/>
                  </a:lnTo>
                  <a:lnTo>
                    <a:pt x="122" y="302"/>
                  </a:lnTo>
                  <a:lnTo>
                    <a:pt x="122" y="306"/>
                  </a:lnTo>
                  <a:lnTo>
                    <a:pt x="117" y="311"/>
                  </a:lnTo>
                  <a:lnTo>
                    <a:pt x="108" y="311"/>
                  </a:lnTo>
                  <a:lnTo>
                    <a:pt x="103" y="311"/>
                  </a:lnTo>
                  <a:lnTo>
                    <a:pt x="98" y="311"/>
                  </a:lnTo>
                  <a:lnTo>
                    <a:pt x="93" y="306"/>
                  </a:lnTo>
                  <a:lnTo>
                    <a:pt x="93" y="297"/>
                  </a:lnTo>
                  <a:lnTo>
                    <a:pt x="98" y="278"/>
                  </a:lnTo>
                  <a:lnTo>
                    <a:pt x="117" y="250"/>
                  </a:lnTo>
                  <a:lnTo>
                    <a:pt x="150" y="217"/>
                  </a:lnTo>
                  <a:lnTo>
                    <a:pt x="192" y="189"/>
                  </a:lnTo>
                  <a:lnTo>
                    <a:pt x="244" y="179"/>
                  </a:lnTo>
                  <a:close/>
                  <a:moveTo>
                    <a:pt x="333" y="0"/>
                  </a:moveTo>
                  <a:lnTo>
                    <a:pt x="347" y="0"/>
                  </a:lnTo>
                  <a:lnTo>
                    <a:pt x="356" y="5"/>
                  </a:lnTo>
                  <a:lnTo>
                    <a:pt x="366" y="15"/>
                  </a:lnTo>
                  <a:lnTo>
                    <a:pt x="366" y="24"/>
                  </a:lnTo>
                  <a:lnTo>
                    <a:pt x="370" y="33"/>
                  </a:lnTo>
                  <a:lnTo>
                    <a:pt x="370" y="33"/>
                  </a:lnTo>
                  <a:lnTo>
                    <a:pt x="366" y="48"/>
                  </a:lnTo>
                  <a:lnTo>
                    <a:pt x="361" y="62"/>
                  </a:lnTo>
                  <a:lnTo>
                    <a:pt x="347" y="71"/>
                  </a:lnTo>
                  <a:lnTo>
                    <a:pt x="337" y="76"/>
                  </a:lnTo>
                  <a:lnTo>
                    <a:pt x="319" y="80"/>
                  </a:lnTo>
                  <a:lnTo>
                    <a:pt x="309" y="80"/>
                  </a:lnTo>
                  <a:lnTo>
                    <a:pt x="295" y="71"/>
                  </a:lnTo>
                  <a:lnTo>
                    <a:pt x="291" y="62"/>
                  </a:lnTo>
                  <a:lnTo>
                    <a:pt x="286" y="48"/>
                  </a:lnTo>
                  <a:lnTo>
                    <a:pt x="291" y="33"/>
                  </a:lnTo>
                  <a:lnTo>
                    <a:pt x="295" y="24"/>
                  </a:lnTo>
                  <a:lnTo>
                    <a:pt x="305" y="10"/>
                  </a:lnTo>
                  <a:lnTo>
                    <a:pt x="319" y="5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16156" y="4215"/>
              <a:ext cx="230" cy="78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4"/>
                </a:cxn>
                <a:cxn ang="0">
                  <a:pos x="56" y="23"/>
                </a:cxn>
                <a:cxn ang="0">
                  <a:pos x="89" y="56"/>
                </a:cxn>
                <a:cxn ang="0">
                  <a:pos x="127" y="98"/>
                </a:cxn>
                <a:cxn ang="0">
                  <a:pos x="169" y="150"/>
                </a:cxn>
                <a:cxn ang="0">
                  <a:pos x="202" y="221"/>
                </a:cxn>
                <a:cxn ang="0">
                  <a:pos x="220" y="301"/>
                </a:cxn>
                <a:cxn ang="0">
                  <a:pos x="230" y="395"/>
                </a:cxn>
                <a:cxn ang="0">
                  <a:pos x="230" y="395"/>
                </a:cxn>
                <a:cxn ang="0">
                  <a:pos x="220" y="484"/>
                </a:cxn>
                <a:cxn ang="0">
                  <a:pos x="202" y="564"/>
                </a:cxn>
                <a:cxn ang="0">
                  <a:pos x="169" y="635"/>
                </a:cxn>
                <a:cxn ang="0">
                  <a:pos x="127" y="687"/>
                </a:cxn>
                <a:cxn ang="0">
                  <a:pos x="89" y="729"/>
                </a:cxn>
                <a:cxn ang="0">
                  <a:pos x="56" y="762"/>
                </a:cxn>
                <a:cxn ang="0">
                  <a:pos x="28" y="776"/>
                </a:cxn>
                <a:cxn ang="0">
                  <a:pos x="14" y="785"/>
                </a:cxn>
                <a:cxn ang="0">
                  <a:pos x="9" y="781"/>
                </a:cxn>
                <a:cxn ang="0">
                  <a:pos x="5" y="781"/>
                </a:cxn>
                <a:cxn ang="0">
                  <a:pos x="0" y="776"/>
                </a:cxn>
                <a:cxn ang="0">
                  <a:pos x="0" y="771"/>
                </a:cxn>
                <a:cxn ang="0">
                  <a:pos x="0" y="767"/>
                </a:cxn>
                <a:cxn ang="0">
                  <a:pos x="5" y="762"/>
                </a:cxn>
                <a:cxn ang="0">
                  <a:pos x="37" y="738"/>
                </a:cxn>
                <a:cxn ang="0">
                  <a:pos x="66" y="705"/>
                </a:cxn>
                <a:cxn ang="0">
                  <a:pos x="98" y="658"/>
                </a:cxn>
                <a:cxn ang="0">
                  <a:pos x="127" y="602"/>
                </a:cxn>
                <a:cxn ang="0">
                  <a:pos x="159" y="498"/>
                </a:cxn>
                <a:cxn ang="0">
                  <a:pos x="169" y="395"/>
                </a:cxn>
                <a:cxn ang="0">
                  <a:pos x="164" y="310"/>
                </a:cxn>
                <a:cxn ang="0">
                  <a:pos x="145" y="230"/>
                </a:cxn>
                <a:cxn ang="0">
                  <a:pos x="113" y="150"/>
                </a:cxn>
                <a:cxn ang="0">
                  <a:pos x="70" y="84"/>
                </a:cxn>
                <a:cxn ang="0">
                  <a:pos x="5" y="23"/>
                </a:cxn>
                <a:cxn ang="0">
                  <a:pos x="5" y="18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5" y="4"/>
                </a:cxn>
                <a:cxn ang="0">
                  <a:pos x="9" y="4"/>
                </a:cxn>
                <a:cxn ang="0">
                  <a:pos x="14" y="0"/>
                </a:cxn>
              </a:cxnLst>
              <a:rect l="0" t="0" r="r" b="b"/>
              <a:pathLst>
                <a:path w="230" h="785">
                  <a:moveTo>
                    <a:pt x="14" y="0"/>
                  </a:moveTo>
                  <a:lnTo>
                    <a:pt x="28" y="4"/>
                  </a:lnTo>
                  <a:lnTo>
                    <a:pt x="56" y="23"/>
                  </a:lnTo>
                  <a:lnTo>
                    <a:pt x="89" y="56"/>
                  </a:lnTo>
                  <a:lnTo>
                    <a:pt x="127" y="98"/>
                  </a:lnTo>
                  <a:lnTo>
                    <a:pt x="169" y="150"/>
                  </a:lnTo>
                  <a:lnTo>
                    <a:pt x="202" y="221"/>
                  </a:lnTo>
                  <a:lnTo>
                    <a:pt x="220" y="301"/>
                  </a:lnTo>
                  <a:lnTo>
                    <a:pt x="230" y="395"/>
                  </a:lnTo>
                  <a:lnTo>
                    <a:pt x="230" y="395"/>
                  </a:lnTo>
                  <a:lnTo>
                    <a:pt x="220" y="484"/>
                  </a:lnTo>
                  <a:lnTo>
                    <a:pt x="202" y="564"/>
                  </a:lnTo>
                  <a:lnTo>
                    <a:pt x="169" y="635"/>
                  </a:lnTo>
                  <a:lnTo>
                    <a:pt x="127" y="687"/>
                  </a:lnTo>
                  <a:lnTo>
                    <a:pt x="89" y="729"/>
                  </a:lnTo>
                  <a:lnTo>
                    <a:pt x="56" y="762"/>
                  </a:lnTo>
                  <a:lnTo>
                    <a:pt x="28" y="776"/>
                  </a:lnTo>
                  <a:lnTo>
                    <a:pt x="14" y="785"/>
                  </a:lnTo>
                  <a:lnTo>
                    <a:pt x="9" y="781"/>
                  </a:lnTo>
                  <a:lnTo>
                    <a:pt x="5" y="781"/>
                  </a:lnTo>
                  <a:lnTo>
                    <a:pt x="0" y="776"/>
                  </a:lnTo>
                  <a:lnTo>
                    <a:pt x="0" y="771"/>
                  </a:lnTo>
                  <a:lnTo>
                    <a:pt x="0" y="767"/>
                  </a:lnTo>
                  <a:lnTo>
                    <a:pt x="5" y="762"/>
                  </a:lnTo>
                  <a:lnTo>
                    <a:pt x="37" y="738"/>
                  </a:lnTo>
                  <a:lnTo>
                    <a:pt x="66" y="705"/>
                  </a:lnTo>
                  <a:lnTo>
                    <a:pt x="98" y="658"/>
                  </a:lnTo>
                  <a:lnTo>
                    <a:pt x="127" y="602"/>
                  </a:lnTo>
                  <a:lnTo>
                    <a:pt x="159" y="498"/>
                  </a:lnTo>
                  <a:lnTo>
                    <a:pt x="169" y="395"/>
                  </a:lnTo>
                  <a:lnTo>
                    <a:pt x="164" y="310"/>
                  </a:lnTo>
                  <a:lnTo>
                    <a:pt x="145" y="230"/>
                  </a:lnTo>
                  <a:lnTo>
                    <a:pt x="113" y="150"/>
                  </a:lnTo>
                  <a:lnTo>
                    <a:pt x="70" y="84"/>
                  </a:lnTo>
                  <a:lnTo>
                    <a:pt x="5" y="23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4"/>
                  </a:lnTo>
                  <a:lnTo>
                    <a:pt x="9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5288" y="5528"/>
              <a:ext cx="596" cy="4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63" y="0"/>
                </a:cxn>
                <a:cxn ang="0">
                  <a:pos x="568" y="0"/>
                </a:cxn>
                <a:cxn ang="0">
                  <a:pos x="577" y="0"/>
                </a:cxn>
                <a:cxn ang="0">
                  <a:pos x="582" y="0"/>
                </a:cxn>
                <a:cxn ang="0">
                  <a:pos x="586" y="4"/>
                </a:cxn>
                <a:cxn ang="0">
                  <a:pos x="591" y="14"/>
                </a:cxn>
                <a:cxn ang="0">
                  <a:pos x="596" y="23"/>
                </a:cxn>
                <a:cxn ang="0">
                  <a:pos x="591" y="32"/>
                </a:cxn>
                <a:cxn ang="0">
                  <a:pos x="586" y="37"/>
                </a:cxn>
                <a:cxn ang="0">
                  <a:pos x="582" y="42"/>
                </a:cxn>
                <a:cxn ang="0">
                  <a:pos x="577" y="42"/>
                </a:cxn>
                <a:cxn ang="0">
                  <a:pos x="568" y="42"/>
                </a:cxn>
                <a:cxn ang="0">
                  <a:pos x="563" y="42"/>
                </a:cxn>
                <a:cxn ang="0">
                  <a:pos x="33" y="42"/>
                </a:cxn>
                <a:cxn ang="0">
                  <a:pos x="28" y="42"/>
                </a:cxn>
                <a:cxn ang="0">
                  <a:pos x="19" y="42"/>
                </a:cxn>
                <a:cxn ang="0">
                  <a:pos x="9" y="42"/>
                </a:cxn>
                <a:cxn ang="0">
                  <a:pos x="5" y="37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0" y="14"/>
                </a:cxn>
                <a:cxn ang="0">
                  <a:pos x="5" y="4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33" y="0"/>
                </a:cxn>
              </a:cxnLst>
              <a:rect l="0" t="0" r="r" b="b"/>
              <a:pathLst>
                <a:path w="596" h="42">
                  <a:moveTo>
                    <a:pt x="33" y="0"/>
                  </a:moveTo>
                  <a:lnTo>
                    <a:pt x="563" y="0"/>
                  </a:lnTo>
                  <a:lnTo>
                    <a:pt x="568" y="0"/>
                  </a:lnTo>
                  <a:lnTo>
                    <a:pt x="577" y="0"/>
                  </a:lnTo>
                  <a:lnTo>
                    <a:pt x="582" y="0"/>
                  </a:lnTo>
                  <a:lnTo>
                    <a:pt x="586" y="4"/>
                  </a:lnTo>
                  <a:lnTo>
                    <a:pt x="591" y="14"/>
                  </a:lnTo>
                  <a:lnTo>
                    <a:pt x="596" y="23"/>
                  </a:lnTo>
                  <a:lnTo>
                    <a:pt x="591" y="32"/>
                  </a:lnTo>
                  <a:lnTo>
                    <a:pt x="586" y="37"/>
                  </a:lnTo>
                  <a:lnTo>
                    <a:pt x="582" y="42"/>
                  </a:lnTo>
                  <a:lnTo>
                    <a:pt x="577" y="42"/>
                  </a:lnTo>
                  <a:lnTo>
                    <a:pt x="568" y="42"/>
                  </a:lnTo>
                  <a:lnTo>
                    <a:pt x="563" y="42"/>
                  </a:lnTo>
                  <a:lnTo>
                    <a:pt x="33" y="42"/>
                  </a:lnTo>
                  <a:lnTo>
                    <a:pt x="28" y="42"/>
                  </a:lnTo>
                  <a:lnTo>
                    <a:pt x="19" y="42"/>
                  </a:lnTo>
                  <a:lnTo>
                    <a:pt x="9" y="42"/>
                  </a:lnTo>
                  <a:lnTo>
                    <a:pt x="5" y="37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5" y="4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6341" grpId="0" animBg="1"/>
      <p:bldP spid="220" grpId="0"/>
      <p:bldP spid="59" grpId="0" animBg="1"/>
      <p:bldP spid="59" grpId="1" animBg="1"/>
      <p:bldP spid="10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5334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Natural mass filtration defines </a:t>
            </a:r>
            <a:r>
              <a:rPr lang="en-US" sz="3200" dirty="0" smtClean="0">
                <a:solidFill>
                  <a:srgbClr val="FF0000"/>
                </a:solidFill>
                <a:sym typeface="Mathematica5"/>
              </a:rPr>
              <a:t></a:t>
            </a:r>
            <a:r>
              <a:rPr lang="en-US" sz="3200" dirty="0" smtClean="0">
                <a:solidFill>
                  <a:srgbClr val="FF0000"/>
                </a:solidFill>
              </a:rPr>
              <a:t>[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</a:t>
            </a:r>
            <a:r>
              <a:rPr lang="en-US" sz="3200" dirty="0" smtClean="0">
                <a:solidFill>
                  <a:srgbClr val="FF0000"/>
                </a:solidFill>
              </a:rPr>
              <a:t>]: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3048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80"/>
                </a:solidFill>
              </a:rPr>
              <a:t>The mass of a </a:t>
            </a:r>
            <a:r>
              <a:rPr lang="en-US" sz="3200" dirty="0" err="1" smtClean="0">
                <a:solidFill>
                  <a:srgbClr val="800080"/>
                </a:solidFill>
              </a:rPr>
              <a:t>soliton</a:t>
            </a:r>
            <a:r>
              <a:rPr lang="en-US" sz="3200" dirty="0" smtClean="0">
                <a:solidFill>
                  <a:srgbClr val="800080"/>
                </a:solidFill>
              </a:rPr>
              <a:t> with charge </a:t>
            </a:r>
            <a:r>
              <a:rPr lang="en-US" sz="3200" dirty="0" smtClean="0">
                <a:solidFill>
                  <a:srgbClr val="800080"/>
                </a:solidFill>
                <a:sym typeface="Mathematica1"/>
              </a:rPr>
              <a:t></a:t>
            </a:r>
            <a:r>
              <a:rPr lang="en-US" sz="3200" baseline="-25000" dirty="0" err="1" smtClean="0">
                <a:solidFill>
                  <a:srgbClr val="800080"/>
                </a:solidFill>
                <a:sym typeface="Mathematica1"/>
              </a:rPr>
              <a:t>ij</a:t>
            </a:r>
            <a:r>
              <a:rPr lang="en-US" sz="3200" baseline="-25000" dirty="0" smtClean="0">
                <a:solidFill>
                  <a:srgbClr val="800080"/>
                </a:solidFill>
                <a:sym typeface="Mathematica1"/>
              </a:rPr>
              <a:t> </a:t>
            </a:r>
            <a:endParaRPr lang="en-US" sz="3200" baseline="-25000" dirty="0">
              <a:solidFill>
                <a:srgbClr val="800080"/>
              </a:solidFill>
            </a:endParaRPr>
          </a:p>
        </p:txBody>
      </p:sp>
      <p:grpSp>
        <p:nvGrpSpPr>
          <p:cNvPr id="1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295400" y="3733800"/>
            <a:ext cx="6019800" cy="698868"/>
            <a:chOff x="786" y="2718"/>
            <a:chExt cx="19441" cy="2257"/>
          </a:xfrm>
          <a:solidFill>
            <a:srgbClr val="7030A0"/>
          </a:solidFill>
        </p:grpSpPr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786" y="2996"/>
              <a:ext cx="1600" cy="1085"/>
            </a:xfrm>
            <a:custGeom>
              <a:avLst/>
              <a:gdLst/>
              <a:ahLst/>
              <a:cxnLst>
                <a:cxn ang="0">
                  <a:pos x="557" y="0"/>
                </a:cxn>
                <a:cxn ang="0">
                  <a:pos x="569" y="18"/>
                </a:cxn>
                <a:cxn ang="0">
                  <a:pos x="699" y="936"/>
                </a:cxn>
                <a:cxn ang="0">
                  <a:pos x="1292" y="18"/>
                </a:cxn>
                <a:cxn ang="0">
                  <a:pos x="1310" y="0"/>
                </a:cxn>
                <a:cxn ang="0">
                  <a:pos x="1594" y="6"/>
                </a:cxn>
                <a:cxn ang="0">
                  <a:pos x="1600" y="30"/>
                </a:cxn>
                <a:cxn ang="0">
                  <a:pos x="1582" y="48"/>
                </a:cxn>
                <a:cxn ang="0">
                  <a:pos x="1452" y="59"/>
                </a:cxn>
                <a:cxn ang="0">
                  <a:pos x="1416" y="95"/>
                </a:cxn>
                <a:cxn ang="0">
                  <a:pos x="1197" y="972"/>
                </a:cxn>
                <a:cxn ang="0">
                  <a:pos x="1191" y="1008"/>
                </a:cxn>
                <a:cxn ang="0">
                  <a:pos x="1221" y="1031"/>
                </a:cxn>
                <a:cxn ang="0">
                  <a:pos x="1322" y="1037"/>
                </a:cxn>
                <a:cxn ang="0">
                  <a:pos x="1339" y="1049"/>
                </a:cxn>
                <a:cxn ang="0">
                  <a:pos x="1333" y="1079"/>
                </a:cxn>
                <a:cxn ang="0">
                  <a:pos x="1209" y="1085"/>
                </a:cxn>
                <a:cxn ang="0">
                  <a:pos x="1067" y="1079"/>
                </a:cxn>
                <a:cxn ang="0">
                  <a:pos x="901" y="1085"/>
                </a:cxn>
                <a:cxn ang="0">
                  <a:pos x="889" y="1055"/>
                </a:cxn>
                <a:cxn ang="0">
                  <a:pos x="907" y="1037"/>
                </a:cxn>
                <a:cxn ang="0">
                  <a:pos x="1037" y="1031"/>
                </a:cxn>
                <a:cxn ang="0">
                  <a:pos x="1073" y="996"/>
                </a:cxn>
                <a:cxn ang="0">
                  <a:pos x="1310" y="48"/>
                </a:cxn>
                <a:cxn ang="0">
                  <a:pos x="658" y="1067"/>
                </a:cxn>
                <a:cxn ang="0">
                  <a:pos x="628" y="1085"/>
                </a:cxn>
                <a:cxn ang="0">
                  <a:pos x="610" y="1073"/>
                </a:cxn>
                <a:cxn ang="0">
                  <a:pos x="604" y="1049"/>
                </a:cxn>
                <a:cxn ang="0">
                  <a:pos x="249" y="931"/>
                </a:cxn>
                <a:cxn ang="0">
                  <a:pos x="243" y="966"/>
                </a:cxn>
                <a:cxn ang="0">
                  <a:pos x="261" y="1019"/>
                </a:cxn>
                <a:cxn ang="0">
                  <a:pos x="349" y="1037"/>
                </a:cxn>
                <a:cxn ang="0">
                  <a:pos x="379" y="1049"/>
                </a:cxn>
                <a:cxn ang="0">
                  <a:pos x="373" y="1079"/>
                </a:cxn>
                <a:cxn ang="0">
                  <a:pos x="361" y="1085"/>
                </a:cxn>
                <a:cxn ang="0">
                  <a:pos x="184" y="1079"/>
                </a:cxn>
                <a:cxn ang="0">
                  <a:pos x="6" y="1085"/>
                </a:cxn>
                <a:cxn ang="0">
                  <a:pos x="0" y="1055"/>
                </a:cxn>
                <a:cxn ang="0">
                  <a:pos x="12" y="1043"/>
                </a:cxn>
                <a:cxn ang="0">
                  <a:pos x="29" y="1037"/>
                </a:cxn>
                <a:cxn ang="0">
                  <a:pos x="142" y="1013"/>
                </a:cxn>
                <a:cxn ang="0">
                  <a:pos x="189" y="954"/>
                </a:cxn>
                <a:cxn ang="0">
                  <a:pos x="403" y="107"/>
                </a:cxn>
                <a:cxn ang="0">
                  <a:pos x="409" y="65"/>
                </a:cxn>
                <a:cxn ang="0">
                  <a:pos x="391" y="53"/>
                </a:cxn>
                <a:cxn ang="0">
                  <a:pos x="355" y="48"/>
                </a:cxn>
                <a:cxn ang="0">
                  <a:pos x="261" y="42"/>
                </a:cxn>
                <a:cxn ang="0">
                  <a:pos x="267" y="6"/>
                </a:cxn>
              </a:cxnLst>
              <a:rect l="0" t="0" r="r" b="b"/>
              <a:pathLst>
                <a:path w="1600" h="1085">
                  <a:moveTo>
                    <a:pt x="278" y="0"/>
                  </a:moveTo>
                  <a:lnTo>
                    <a:pt x="557" y="0"/>
                  </a:lnTo>
                  <a:lnTo>
                    <a:pt x="563" y="6"/>
                  </a:lnTo>
                  <a:lnTo>
                    <a:pt x="569" y="18"/>
                  </a:lnTo>
                  <a:lnTo>
                    <a:pt x="575" y="36"/>
                  </a:lnTo>
                  <a:lnTo>
                    <a:pt x="699" y="936"/>
                  </a:lnTo>
                  <a:lnTo>
                    <a:pt x="1280" y="30"/>
                  </a:lnTo>
                  <a:lnTo>
                    <a:pt x="1292" y="18"/>
                  </a:lnTo>
                  <a:lnTo>
                    <a:pt x="1298" y="6"/>
                  </a:lnTo>
                  <a:lnTo>
                    <a:pt x="1310" y="0"/>
                  </a:lnTo>
                  <a:lnTo>
                    <a:pt x="1582" y="0"/>
                  </a:lnTo>
                  <a:lnTo>
                    <a:pt x="1594" y="6"/>
                  </a:lnTo>
                  <a:lnTo>
                    <a:pt x="1600" y="12"/>
                  </a:lnTo>
                  <a:lnTo>
                    <a:pt x="1600" y="30"/>
                  </a:lnTo>
                  <a:lnTo>
                    <a:pt x="1594" y="42"/>
                  </a:lnTo>
                  <a:lnTo>
                    <a:pt x="1582" y="48"/>
                  </a:lnTo>
                  <a:lnTo>
                    <a:pt x="1488" y="48"/>
                  </a:lnTo>
                  <a:lnTo>
                    <a:pt x="1452" y="59"/>
                  </a:lnTo>
                  <a:lnTo>
                    <a:pt x="1428" y="71"/>
                  </a:lnTo>
                  <a:lnTo>
                    <a:pt x="1416" y="95"/>
                  </a:lnTo>
                  <a:lnTo>
                    <a:pt x="1410" y="125"/>
                  </a:lnTo>
                  <a:lnTo>
                    <a:pt x="1197" y="972"/>
                  </a:lnTo>
                  <a:lnTo>
                    <a:pt x="1191" y="984"/>
                  </a:lnTo>
                  <a:lnTo>
                    <a:pt x="1191" y="1008"/>
                  </a:lnTo>
                  <a:lnTo>
                    <a:pt x="1197" y="1025"/>
                  </a:lnTo>
                  <a:lnTo>
                    <a:pt x="1221" y="1031"/>
                  </a:lnTo>
                  <a:lnTo>
                    <a:pt x="1250" y="1037"/>
                  </a:lnTo>
                  <a:lnTo>
                    <a:pt x="1322" y="1037"/>
                  </a:lnTo>
                  <a:lnTo>
                    <a:pt x="1333" y="1043"/>
                  </a:lnTo>
                  <a:lnTo>
                    <a:pt x="1339" y="1049"/>
                  </a:lnTo>
                  <a:lnTo>
                    <a:pt x="1339" y="1067"/>
                  </a:lnTo>
                  <a:lnTo>
                    <a:pt x="1333" y="1079"/>
                  </a:lnTo>
                  <a:lnTo>
                    <a:pt x="1327" y="1085"/>
                  </a:lnTo>
                  <a:lnTo>
                    <a:pt x="1209" y="1085"/>
                  </a:lnTo>
                  <a:lnTo>
                    <a:pt x="1108" y="1079"/>
                  </a:lnTo>
                  <a:lnTo>
                    <a:pt x="1067" y="1079"/>
                  </a:lnTo>
                  <a:lnTo>
                    <a:pt x="1013" y="1085"/>
                  </a:lnTo>
                  <a:lnTo>
                    <a:pt x="901" y="1085"/>
                  </a:lnTo>
                  <a:lnTo>
                    <a:pt x="889" y="1073"/>
                  </a:lnTo>
                  <a:lnTo>
                    <a:pt x="889" y="1055"/>
                  </a:lnTo>
                  <a:lnTo>
                    <a:pt x="895" y="1043"/>
                  </a:lnTo>
                  <a:lnTo>
                    <a:pt x="907" y="1037"/>
                  </a:lnTo>
                  <a:lnTo>
                    <a:pt x="1001" y="1037"/>
                  </a:lnTo>
                  <a:lnTo>
                    <a:pt x="1037" y="1031"/>
                  </a:lnTo>
                  <a:lnTo>
                    <a:pt x="1061" y="1013"/>
                  </a:lnTo>
                  <a:lnTo>
                    <a:pt x="1073" y="996"/>
                  </a:lnTo>
                  <a:lnTo>
                    <a:pt x="1084" y="960"/>
                  </a:lnTo>
                  <a:lnTo>
                    <a:pt x="1310" y="48"/>
                  </a:lnTo>
                  <a:lnTo>
                    <a:pt x="664" y="1055"/>
                  </a:lnTo>
                  <a:lnTo>
                    <a:pt x="658" y="1067"/>
                  </a:lnTo>
                  <a:lnTo>
                    <a:pt x="640" y="1085"/>
                  </a:lnTo>
                  <a:lnTo>
                    <a:pt x="628" y="1085"/>
                  </a:lnTo>
                  <a:lnTo>
                    <a:pt x="616" y="1079"/>
                  </a:lnTo>
                  <a:lnTo>
                    <a:pt x="610" y="1073"/>
                  </a:lnTo>
                  <a:lnTo>
                    <a:pt x="604" y="1061"/>
                  </a:lnTo>
                  <a:lnTo>
                    <a:pt x="604" y="1049"/>
                  </a:lnTo>
                  <a:lnTo>
                    <a:pt x="468" y="59"/>
                  </a:lnTo>
                  <a:lnTo>
                    <a:pt x="249" y="931"/>
                  </a:lnTo>
                  <a:lnTo>
                    <a:pt x="243" y="942"/>
                  </a:lnTo>
                  <a:lnTo>
                    <a:pt x="243" y="966"/>
                  </a:lnTo>
                  <a:lnTo>
                    <a:pt x="249" y="996"/>
                  </a:lnTo>
                  <a:lnTo>
                    <a:pt x="261" y="1019"/>
                  </a:lnTo>
                  <a:lnTo>
                    <a:pt x="296" y="1031"/>
                  </a:lnTo>
                  <a:lnTo>
                    <a:pt x="349" y="1037"/>
                  </a:lnTo>
                  <a:lnTo>
                    <a:pt x="367" y="1037"/>
                  </a:lnTo>
                  <a:lnTo>
                    <a:pt x="379" y="1049"/>
                  </a:lnTo>
                  <a:lnTo>
                    <a:pt x="379" y="1067"/>
                  </a:lnTo>
                  <a:lnTo>
                    <a:pt x="373" y="1079"/>
                  </a:lnTo>
                  <a:lnTo>
                    <a:pt x="367" y="1079"/>
                  </a:lnTo>
                  <a:lnTo>
                    <a:pt x="361" y="1085"/>
                  </a:lnTo>
                  <a:lnTo>
                    <a:pt x="267" y="1085"/>
                  </a:lnTo>
                  <a:lnTo>
                    <a:pt x="184" y="1079"/>
                  </a:lnTo>
                  <a:lnTo>
                    <a:pt x="101" y="1085"/>
                  </a:lnTo>
                  <a:lnTo>
                    <a:pt x="6" y="1085"/>
                  </a:lnTo>
                  <a:lnTo>
                    <a:pt x="0" y="1079"/>
                  </a:lnTo>
                  <a:lnTo>
                    <a:pt x="0" y="1055"/>
                  </a:lnTo>
                  <a:lnTo>
                    <a:pt x="6" y="1043"/>
                  </a:lnTo>
                  <a:lnTo>
                    <a:pt x="12" y="1043"/>
                  </a:lnTo>
                  <a:lnTo>
                    <a:pt x="18" y="1037"/>
                  </a:lnTo>
                  <a:lnTo>
                    <a:pt x="29" y="1037"/>
                  </a:lnTo>
                  <a:lnTo>
                    <a:pt x="95" y="1031"/>
                  </a:lnTo>
                  <a:lnTo>
                    <a:pt x="142" y="1013"/>
                  </a:lnTo>
                  <a:lnTo>
                    <a:pt x="172" y="990"/>
                  </a:lnTo>
                  <a:lnTo>
                    <a:pt x="189" y="954"/>
                  </a:lnTo>
                  <a:lnTo>
                    <a:pt x="201" y="919"/>
                  </a:lnTo>
                  <a:lnTo>
                    <a:pt x="403" y="107"/>
                  </a:lnTo>
                  <a:lnTo>
                    <a:pt x="409" y="95"/>
                  </a:lnTo>
                  <a:lnTo>
                    <a:pt x="409" y="65"/>
                  </a:lnTo>
                  <a:lnTo>
                    <a:pt x="403" y="59"/>
                  </a:lnTo>
                  <a:lnTo>
                    <a:pt x="391" y="53"/>
                  </a:lnTo>
                  <a:lnTo>
                    <a:pt x="373" y="53"/>
                  </a:lnTo>
                  <a:lnTo>
                    <a:pt x="355" y="48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61" y="18"/>
                  </a:lnTo>
                  <a:lnTo>
                    <a:pt x="267" y="6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605" y="2895"/>
              <a:ext cx="374" cy="159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8" y="0"/>
                </a:cxn>
                <a:cxn ang="0">
                  <a:pos x="374" y="6"/>
                </a:cxn>
                <a:cxn ang="0">
                  <a:pos x="374" y="24"/>
                </a:cxn>
                <a:cxn ang="0">
                  <a:pos x="368" y="24"/>
                </a:cxn>
                <a:cxn ang="0">
                  <a:pos x="350" y="42"/>
                </a:cxn>
                <a:cxn ang="0">
                  <a:pos x="261" y="149"/>
                </a:cxn>
                <a:cxn ang="0">
                  <a:pos x="196" y="267"/>
                </a:cxn>
                <a:cxn ang="0">
                  <a:pos x="149" y="392"/>
                </a:cxn>
                <a:cxn ang="0">
                  <a:pos x="119" y="522"/>
                </a:cxn>
                <a:cxn ang="0">
                  <a:pos x="101" y="658"/>
                </a:cxn>
                <a:cxn ang="0">
                  <a:pos x="95" y="794"/>
                </a:cxn>
                <a:cxn ang="0">
                  <a:pos x="101" y="919"/>
                </a:cxn>
                <a:cxn ang="0">
                  <a:pos x="113" y="1049"/>
                </a:cxn>
                <a:cxn ang="0">
                  <a:pos x="143" y="1186"/>
                </a:cxn>
                <a:cxn ang="0">
                  <a:pos x="190" y="1310"/>
                </a:cxn>
                <a:cxn ang="0">
                  <a:pos x="255" y="1434"/>
                </a:cxn>
                <a:cxn ang="0">
                  <a:pos x="344" y="1541"/>
                </a:cxn>
                <a:cxn ang="0">
                  <a:pos x="374" y="1571"/>
                </a:cxn>
                <a:cxn ang="0">
                  <a:pos x="374" y="1589"/>
                </a:cxn>
                <a:cxn ang="0">
                  <a:pos x="368" y="1594"/>
                </a:cxn>
                <a:cxn ang="0">
                  <a:pos x="356" y="1594"/>
                </a:cxn>
                <a:cxn ang="0">
                  <a:pos x="338" y="1589"/>
                </a:cxn>
                <a:cxn ang="0">
                  <a:pos x="303" y="1559"/>
                </a:cxn>
                <a:cxn ang="0">
                  <a:pos x="261" y="1517"/>
                </a:cxn>
                <a:cxn ang="0">
                  <a:pos x="208" y="1458"/>
                </a:cxn>
                <a:cxn ang="0">
                  <a:pos x="155" y="1381"/>
                </a:cxn>
                <a:cxn ang="0">
                  <a:pos x="107" y="1292"/>
                </a:cxn>
                <a:cxn ang="0">
                  <a:pos x="54" y="1156"/>
                </a:cxn>
                <a:cxn ang="0">
                  <a:pos x="18" y="1026"/>
                </a:cxn>
                <a:cxn ang="0">
                  <a:pos x="6" y="901"/>
                </a:cxn>
                <a:cxn ang="0">
                  <a:pos x="0" y="794"/>
                </a:cxn>
                <a:cxn ang="0">
                  <a:pos x="6" y="652"/>
                </a:cxn>
                <a:cxn ang="0">
                  <a:pos x="36" y="486"/>
                </a:cxn>
                <a:cxn ang="0">
                  <a:pos x="101" y="309"/>
                </a:cxn>
                <a:cxn ang="0">
                  <a:pos x="155" y="214"/>
                </a:cxn>
                <a:cxn ang="0">
                  <a:pos x="208" y="137"/>
                </a:cxn>
                <a:cxn ang="0">
                  <a:pos x="255" y="77"/>
                </a:cxn>
                <a:cxn ang="0">
                  <a:pos x="303" y="36"/>
                </a:cxn>
                <a:cxn ang="0">
                  <a:pos x="338" y="6"/>
                </a:cxn>
                <a:cxn ang="0">
                  <a:pos x="356" y="0"/>
                </a:cxn>
              </a:cxnLst>
              <a:rect l="0" t="0" r="r" b="b"/>
              <a:pathLst>
                <a:path w="374" h="1594">
                  <a:moveTo>
                    <a:pt x="356" y="0"/>
                  </a:moveTo>
                  <a:lnTo>
                    <a:pt x="368" y="0"/>
                  </a:lnTo>
                  <a:lnTo>
                    <a:pt x="374" y="6"/>
                  </a:lnTo>
                  <a:lnTo>
                    <a:pt x="374" y="24"/>
                  </a:lnTo>
                  <a:lnTo>
                    <a:pt x="368" y="24"/>
                  </a:lnTo>
                  <a:lnTo>
                    <a:pt x="350" y="42"/>
                  </a:lnTo>
                  <a:lnTo>
                    <a:pt x="261" y="149"/>
                  </a:lnTo>
                  <a:lnTo>
                    <a:pt x="196" y="267"/>
                  </a:lnTo>
                  <a:lnTo>
                    <a:pt x="149" y="392"/>
                  </a:lnTo>
                  <a:lnTo>
                    <a:pt x="119" y="522"/>
                  </a:lnTo>
                  <a:lnTo>
                    <a:pt x="101" y="658"/>
                  </a:lnTo>
                  <a:lnTo>
                    <a:pt x="95" y="794"/>
                  </a:lnTo>
                  <a:lnTo>
                    <a:pt x="101" y="919"/>
                  </a:lnTo>
                  <a:lnTo>
                    <a:pt x="113" y="1049"/>
                  </a:lnTo>
                  <a:lnTo>
                    <a:pt x="143" y="1186"/>
                  </a:lnTo>
                  <a:lnTo>
                    <a:pt x="190" y="1310"/>
                  </a:lnTo>
                  <a:lnTo>
                    <a:pt x="255" y="1434"/>
                  </a:lnTo>
                  <a:lnTo>
                    <a:pt x="344" y="1541"/>
                  </a:lnTo>
                  <a:lnTo>
                    <a:pt x="374" y="1571"/>
                  </a:lnTo>
                  <a:lnTo>
                    <a:pt x="374" y="1589"/>
                  </a:lnTo>
                  <a:lnTo>
                    <a:pt x="368" y="1594"/>
                  </a:lnTo>
                  <a:lnTo>
                    <a:pt x="356" y="1594"/>
                  </a:lnTo>
                  <a:lnTo>
                    <a:pt x="338" y="1589"/>
                  </a:lnTo>
                  <a:lnTo>
                    <a:pt x="303" y="1559"/>
                  </a:lnTo>
                  <a:lnTo>
                    <a:pt x="261" y="1517"/>
                  </a:lnTo>
                  <a:lnTo>
                    <a:pt x="208" y="1458"/>
                  </a:lnTo>
                  <a:lnTo>
                    <a:pt x="155" y="1381"/>
                  </a:lnTo>
                  <a:lnTo>
                    <a:pt x="107" y="1292"/>
                  </a:lnTo>
                  <a:lnTo>
                    <a:pt x="54" y="1156"/>
                  </a:lnTo>
                  <a:lnTo>
                    <a:pt x="18" y="1026"/>
                  </a:lnTo>
                  <a:lnTo>
                    <a:pt x="6" y="901"/>
                  </a:lnTo>
                  <a:lnTo>
                    <a:pt x="0" y="794"/>
                  </a:lnTo>
                  <a:lnTo>
                    <a:pt x="6" y="652"/>
                  </a:lnTo>
                  <a:lnTo>
                    <a:pt x="36" y="486"/>
                  </a:lnTo>
                  <a:lnTo>
                    <a:pt x="101" y="309"/>
                  </a:lnTo>
                  <a:lnTo>
                    <a:pt x="155" y="214"/>
                  </a:lnTo>
                  <a:lnTo>
                    <a:pt x="208" y="137"/>
                  </a:lnTo>
                  <a:lnTo>
                    <a:pt x="255" y="77"/>
                  </a:lnTo>
                  <a:lnTo>
                    <a:pt x="303" y="36"/>
                  </a:lnTo>
                  <a:lnTo>
                    <a:pt x="338" y="6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3127" y="3387"/>
              <a:ext cx="682" cy="717"/>
            </a:xfrm>
            <a:custGeom>
              <a:avLst/>
              <a:gdLst/>
              <a:ahLst/>
              <a:cxnLst>
                <a:cxn ang="0">
                  <a:pos x="373" y="12"/>
                </a:cxn>
                <a:cxn ang="0">
                  <a:pos x="439" y="65"/>
                </a:cxn>
                <a:cxn ang="0">
                  <a:pos x="504" y="119"/>
                </a:cxn>
                <a:cxn ang="0">
                  <a:pos x="557" y="107"/>
                </a:cxn>
                <a:cxn ang="0">
                  <a:pos x="640" y="18"/>
                </a:cxn>
                <a:cxn ang="0">
                  <a:pos x="652" y="0"/>
                </a:cxn>
                <a:cxn ang="0">
                  <a:pos x="682" y="6"/>
                </a:cxn>
                <a:cxn ang="0">
                  <a:pos x="676" y="30"/>
                </a:cxn>
                <a:cxn ang="0">
                  <a:pos x="628" y="107"/>
                </a:cxn>
                <a:cxn ang="0">
                  <a:pos x="498" y="249"/>
                </a:cxn>
                <a:cxn ang="0">
                  <a:pos x="379" y="356"/>
                </a:cxn>
                <a:cxn ang="0">
                  <a:pos x="338" y="391"/>
                </a:cxn>
                <a:cxn ang="0">
                  <a:pos x="249" y="462"/>
                </a:cxn>
                <a:cxn ang="0">
                  <a:pos x="160" y="557"/>
                </a:cxn>
                <a:cxn ang="0">
                  <a:pos x="142" y="563"/>
                </a:cxn>
                <a:cxn ang="0">
                  <a:pos x="160" y="557"/>
                </a:cxn>
                <a:cxn ang="0">
                  <a:pos x="219" y="563"/>
                </a:cxn>
                <a:cxn ang="0">
                  <a:pos x="296" y="587"/>
                </a:cxn>
                <a:cxn ang="0">
                  <a:pos x="391" y="605"/>
                </a:cxn>
                <a:cxn ang="0">
                  <a:pos x="468" y="587"/>
                </a:cxn>
                <a:cxn ang="0">
                  <a:pos x="551" y="528"/>
                </a:cxn>
                <a:cxn ang="0">
                  <a:pos x="599" y="457"/>
                </a:cxn>
                <a:cxn ang="0">
                  <a:pos x="622" y="468"/>
                </a:cxn>
                <a:cxn ang="0">
                  <a:pos x="616" y="504"/>
                </a:cxn>
                <a:cxn ang="0">
                  <a:pos x="557" y="611"/>
                </a:cxn>
                <a:cxn ang="0">
                  <a:pos x="445" y="700"/>
                </a:cxn>
                <a:cxn ang="0">
                  <a:pos x="338" y="711"/>
                </a:cxn>
                <a:cxn ang="0">
                  <a:pos x="237" y="622"/>
                </a:cxn>
                <a:cxn ang="0">
                  <a:pos x="178" y="599"/>
                </a:cxn>
                <a:cxn ang="0">
                  <a:pos x="83" y="646"/>
                </a:cxn>
                <a:cxn ang="0">
                  <a:pos x="36" y="711"/>
                </a:cxn>
                <a:cxn ang="0">
                  <a:pos x="12" y="717"/>
                </a:cxn>
                <a:cxn ang="0">
                  <a:pos x="0" y="700"/>
                </a:cxn>
                <a:cxn ang="0">
                  <a:pos x="30" y="652"/>
                </a:cxn>
                <a:cxn ang="0">
                  <a:pos x="107" y="551"/>
                </a:cxn>
                <a:cxn ang="0">
                  <a:pos x="308" y="362"/>
                </a:cxn>
                <a:cxn ang="0">
                  <a:pos x="368" y="314"/>
                </a:cxn>
                <a:cxn ang="0">
                  <a:pos x="456" y="231"/>
                </a:cxn>
                <a:cxn ang="0">
                  <a:pos x="504" y="154"/>
                </a:cxn>
                <a:cxn ang="0">
                  <a:pos x="451" y="142"/>
                </a:cxn>
                <a:cxn ang="0">
                  <a:pos x="356" y="113"/>
                </a:cxn>
                <a:cxn ang="0">
                  <a:pos x="290" y="107"/>
                </a:cxn>
                <a:cxn ang="0">
                  <a:pos x="231" y="125"/>
                </a:cxn>
                <a:cxn ang="0">
                  <a:pos x="172" y="178"/>
                </a:cxn>
                <a:cxn ang="0">
                  <a:pos x="166" y="190"/>
                </a:cxn>
                <a:cxn ang="0">
                  <a:pos x="136" y="196"/>
                </a:cxn>
                <a:cxn ang="0">
                  <a:pos x="130" y="178"/>
                </a:cxn>
                <a:cxn ang="0">
                  <a:pos x="166" y="101"/>
                </a:cxn>
                <a:cxn ang="0">
                  <a:pos x="261" y="18"/>
                </a:cxn>
              </a:cxnLst>
              <a:rect l="0" t="0" r="r" b="b"/>
              <a:pathLst>
                <a:path w="682" h="717">
                  <a:moveTo>
                    <a:pt x="326" y="0"/>
                  </a:moveTo>
                  <a:lnTo>
                    <a:pt x="373" y="12"/>
                  </a:lnTo>
                  <a:lnTo>
                    <a:pt x="409" y="30"/>
                  </a:lnTo>
                  <a:lnTo>
                    <a:pt x="439" y="65"/>
                  </a:lnTo>
                  <a:lnTo>
                    <a:pt x="451" y="83"/>
                  </a:lnTo>
                  <a:lnTo>
                    <a:pt x="504" y="119"/>
                  </a:lnTo>
                  <a:lnTo>
                    <a:pt x="522" y="119"/>
                  </a:lnTo>
                  <a:lnTo>
                    <a:pt x="557" y="107"/>
                  </a:lnTo>
                  <a:lnTo>
                    <a:pt x="599" y="77"/>
                  </a:lnTo>
                  <a:lnTo>
                    <a:pt x="640" y="18"/>
                  </a:lnTo>
                  <a:lnTo>
                    <a:pt x="646" y="6"/>
                  </a:lnTo>
                  <a:lnTo>
                    <a:pt x="652" y="0"/>
                  </a:lnTo>
                  <a:lnTo>
                    <a:pt x="676" y="0"/>
                  </a:lnTo>
                  <a:lnTo>
                    <a:pt x="682" y="6"/>
                  </a:lnTo>
                  <a:lnTo>
                    <a:pt x="682" y="18"/>
                  </a:lnTo>
                  <a:lnTo>
                    <a:pt x="676" y="30"/>
                  </a:lnTo>
                  <a:lnTo>
                    <a:pt x="658" y="60"/>
                  </a:lnTo>
                  <a:lnTo>
                    <a:pt x="628" y="107"/>
                  </a:lnTo>
                  <a:lnTo>
                    <a:pt x="575" y="166"/>
                  </a:lnTo>
                  <a:lnTo>
                    <a:pt x="498" y="249"/>
                  </a:lnTo>
                  <a:lnTo>
                    <a:pt x="415" y="320"/>
                  </a:lnTo>
                  <a:lnTo>
                    <a:pt x="379" y="356"/>
                  </a:lnTo>
                  <a:lnTo>
                    <a:pt x="350" y="380"/>
                  </a:lnTo>
                  <a:lnTo>
                    <a:pt x="338" y="391"/>
                  </a:lnTo>
                  <a:lnTo>
                    <a:pt x="296" y="427"/>
                  </a:lnTo>
                  <a:lnTo>
                    <a:pt x="249" y="462"/>
                  </a:lnTo>
                  <a:lnTo>
                    <a:pt x="202" y="510"/>
                  </a:lnTo>
                  <a:lnTo>
                    <a:pt x="160" y="557"/>
                  </a:lnTo>
                  <a:lnTo>
                    <a:pt x="154" y="557"/>
                  </a:lnTo>
                  <a:lnTo>
                    <a:pt x="142" y="563"/>
                  </a:lnTo>
                  <a:lnTo>
                    <a:pt x="148" y="569"/>
                  </a:lnTo>
                  <a:lnTo>
                    <a:pt x="160" y="557"/>
                  </a:lnTo>
                  <a:lnTo>
                    <a:pt x="184" y="557"/>
                  </a:lnTo>
                  <a:lnTo>
                    <a:pt x="219" y="563"/>
                  </a:lnTo>
                  <a:lnTo>
                    <a:pt x="249" y="569"/>
                  </a:lnTo>
                  <a:lnTo>
                    <a:pt x="296" y="587"/>
                  </a:lnTo>
                  <a:lnTo>
                    <a:pt x="344" y="599"/>
                  </a:lnTo>
                  <a:lnTo>
                    <a:pt x="391" y="605"/>
                  </a:lnTo>
                  <a:lnTo>
                    <a:pt x="427" y="599"/>
                  </a:lnTo>
                  <a:lnTo>
                    <a:pt x="468" y="587"/>
                  </a:lnTo>
                  <a:lnTo>
                    <a:pt x="516" y="563"/>
                  </a:lnTo>
                  <a:lnTo>
                    <a:pt x="551" y="528"/>
                  </a:lnTo>
                  <a:lnTo>
                    <a:pt x="581" y="474"/>
                  </a:lnTo>
                  <a:lnTo>
                    <a:pt x="599" y="457"/>
                  </a:lnTo>
                  <a:lnTo>
                    <a:pt x="611" y="457"/>
                  </a:lnTo>
                  <a:lnTo>
                    <a:pt x="622" y="468"/>
                  </a:lnTo>
                  <a:lnTo>
                    <a:pt x="622" y="474"/>
                  </a:lnTo>
                  <a:lnTo>
                    <a:pt x="616" y="504"/>
                  </a:lnTo>
                  <a:lnTo>
                    <a:pt x="593" y="557"/>
                  </a:lnTo>
                  <a:lnTo>
                    <a:pt x="557" y="611"/>
                  </a:lnTo>
                  <a:lnTo>
                    <a:pt x="510" y="664"/>
                  </a:lnTo>
                  <a:lnTo>
                    <a:pt x="445" y="700"/>
                  </a:lnTo>
                  <a:lnTo>
                    <a:pt x="373" y="717"/>
                  </a:lnTo>
                  <a:lnTo>
                    <a:pt x="338" y="711"/>
                  </a:lnTo>
                  <a:lnTo>
                    <a:pt x="302" y="688"/>
                  </a:lnTo>
                  <a:lnTo>
                    <a:pt x="237" y="622"/>
                  </a:lnTo>
                  <a:lnTo>
                    <a:pt x="208" y="605"/>
                  </a:lnTo>
                  <a:lnTo>
                    <a:pt x="178" y="599"/>
                  </a:lnTo>
                  <a:lnTo>
                    <a:pt x="125" y="611"/>
                  </a:lnTo>
                  <a:lnTo>
                    <a:pt x="83" y="646"/>
                  </a:lnTo>
                  <a:lnTo>
                    <a:pt x="42" y="700"/>
                  </a:lnTo>
                  <a:lnTo>
                    <a:pt x="36" y="711"/>
                  </a:lnTo>
                  <a:lnTo>
                    <a:pt x="30" y="717"/>
                  </a:lnTo>
                  <a:lnTo>
                    <a:pt x="12" y="717"/>
                  </a:lnTo>
                  <a:lnTo>
                    <a:pt x="0" y="705"/>
                  </a:lnTo>
                  <a:lnTo>
                    <a:pt x="0" y="700"/>
                  </a:lnTo>
                  <a:lnTo>
                    <a:pt x="6" y="682"/>
                  </a:lnTo>
                  <a:lnTo>
                    <a:pt x="30" y="652"/>
                  </a:lnTo>
                  <a:lnTo>
                    <a:pt x="59" y="611"/>
                  </a:lnTo>
                  <a:lnTo>
                    <a:pt x="107" y="551"/>
                  </a:lnTo>
                  <a:lnTo>
                    <a:pt x="166" y="492"/>
                  </a:lnTo>
                  <a:lnTo>
                    <a:pt x="308" y="362"/>
                  </a:lnTo>
                  <a:lnTo>
                    <a:pt x="332" y="344"/>
                  </a:lnTo>
                  <a:lnTo>
                    <a:pt x="368" y="314"/>
                  </a:lnTo>
                  <a:lnTo>
                    <a:pt x="409" y="273"/>
                  </a:lnTo>
                  <a:lnTo>
                    <a:pt x="456" y="231"/>
                  </a:lnTo>
                  <a:lnTo>
                    <a:pt x="534" y="154"/>
                  </a:lnTo>
                  <a:lnTo>
                    <a:pt x="504" y="154"/>
                  </a:lnTo>
                  <a:lnTo>
                    <a:pt x="480" y="148"/>
                  </a:lnTo>
                  <a:lnTo>
                    <a:pt x="451" y="142"/>
                  </a:lnTo>
                  <a:lnTo>
                    <a:pt x="409" y="131"/>
                  </a:lnTo>
                  <a:lnTo>
                    <a:pt x="356" y="113"/>
                  </a:lnTo>
                  <a:lnTo>
                    <a:pt x="308" y="107"/>
                  </a:lnTo>
                  <a:lnTo>
                    <a:pt x="290" y="107"/>
                  </a:lnTo>
                  <a:lnTo>
                    <a:pt x="261" y="113"/>
                  </a:lnTo>
                  <a:lnTo>
                    <a:pt x="231" y="125"/>
                  </a:lnTo>
                  <a:lnTo>
                    <a:pt x="196" y="142"/>
                  </a:lnTo>
                  <a:lnTo>
                    <a:pt x="172" y="178"/>
                  </a:lnTo>
                  <a:lnTo>
                    <a:pt x="166" y="184"/>
                  </a:lnTo>
                  <a:lnTo>
                    <a:pt x="166" y="190"/>
                  </a:lnTo>
                  <a:lnTo>
                    <a:pt x="160" y="196"/>
                  </a:lnTo>
                  <a:lnTo>
                    <a:pt x="136" y="196"/>
                  </a:lnTo>
                  <a:lnTo>
                    <a:pt x="130" y="190"/>
                  </a:lnTo>
                  <a:lnTo>
                    <a:pt x="130" y="178"/>
                  </a:lnTo>
                  <a:lnTo>
                    <a:pt x="142" y="148"/>
                  </a:lnTo>
                  <a:lnTo>
                    <a:pt x="166" y="101"/>
                  </a:lnTo>
                  <a:lnTo>
                    <a:pt x="208" y="54"/>
                  </a:lnTo>
                  <a:lnTo>
                    <a:pt x="261" y="18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3981" y="2889"/>
              <a:ext cx="373" cy="16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7" y="0"/>
                </a:cxn>
                <a:cxn ang="0">
                  <a:pos x="35" y="6"/>
                </a:cxn>
                <a:cxn ang="0">
                  <a:pos x="71" y="36"/>
                </a:cxn>
                <a:cxn ang="0">
                  <a:pos x="112" y="78"/>
                </a:cxn>
                <a:cxn ang="0">
                  <a:pos x="166" y="137"/>
                </a:cxn>
                <a:cxn ang="0">
                  <a:pos x="219" y="214"/>
                </a:cxn>
                <a:cxn ang="0">
                  <a:pos x="266" y="303"/>
                </a:cxn>
                <a:cxn ang="0">
                  <a:pos x="320" y="439"/>
                </a:cxn>
                <a:cxn ang="0">
                  <a:pos x="355" y="575"/>
                </a:cxn>
                <a:cxn ang="0">
                  <a:pos x="367" y="694"/>
                </a:cxn>
                <a:cxn ang="0">
                  <a:pos x="373" y="800"/>
                </a:cxn>
                <a:cxn ang="0">
                  <a:pos x="373" y="806"/>
                </a:cxn>
                <a:cxn ang="0">
                  <a:pos x="367" y="949"/>
                </a:cxn>
                <a:cxn ang="0">
                  <a:pos x="337" y="1115"/>
                </a:cxn>
                <a:cxn ang="0">
                  <a:pos x="272" y="1292"/>
                </a:cxn>
                <a:cxn ang="0">
                  <a:pos x="219" y="1387"/>
                </a:cxn>
                <a:cxn ang="0">
                  <a:pos x="166" y="1464"/>
                </a:cxn>
                <a:cxn ang="0">
                  <a:pos x="118" y="1523"/>
                </a:cxn>
                <a:cxn ang="0">
                  <a:pos x="71" y="1565"/>
                </a:cxn>
                <a:cxn ang="0">
                  <a:pos x="35" y="1595"/>
                </a:cxn>
                <a:cxn ang="0">
                  <a:pos x="17" y="1600"/>
                </a:cxn>
                <a:cxn ang="0">
                  <a:pos x="11" y="1600"/>
                </a:cxn>
                <a:cxn ang="0">
                  <a:pos x="0" y="1589"/>
                </a:cxn>
                <a:cxn ang="0">
                  <a:pos x="0" y="1577"/>
                </a:cxn>
                <a:cxn ang="0">
                  <a:pos x="23" y="1553"/>
                </a:cxn>
                <a:cxn ang="0">
                  <a:pos x="112" y="1446"/>
                </a:cxn>
                <a:cxn ang="0">
                  <a:pos x="177" y="1328"/>
                </a:cxn>
                <a:cxn ang="0">
                  <a:pos x="225" y="1203"/>
                </a:cxn>
                <a:cxn ang="0">
                  <a:pos x="254" y="1073"/>
                </a:cxn>
                <a:cxn ang="0">
                  <a:pos x="272" y="937"/>
                </a:cxn>
                <a:cxn ang="0">
                  <a:pos x="278" y="800"/>
                </a:cxn>
                <a:cxn ang="0">
                  <a:pos x="266" y="611"/>
                </a:cxn>
                <a:cxn ang="0">
                  <a:pos x="237" y="439"/>
                </a:cxn>
                <a:cxn ang="0">
                  <a:pos x="183" y="291"/>
                </a:cxn>
                <a:cxn ang="0">
                  <a:pos x="118" y="160"/>
                </a:cxn>
                <a:cxn ang="0">
                  <a:pos x="29" y="54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373" h="1600">
                  <a:moveTo>
                    <a:pt x="6" y="0"/>
                  </a:moveTo>
                  <a:lnTo>
                    <a:pt x="17" y="0"/>
                  </a:lnTo>
                  <a:lnTo>
                    <a:pt x="35" y="6"/>
                  </a:lnTo>
                  <a:lnTo>
                    <a:pt x="71" y="36"/>
                  </a:lnTo>
                  <a:lnTo>
                    <a:pt x="112" y="78"/>
                  </a:lnTo>
                  <a:lnTo>
                    <a:pt x="166" y="137"/>
                  </a:lnTo>
                  <a:lnTo>
                    <a:pt x="219" y="214"/>
                  </a:lnTo>
                  <a:lnTo>
                    <a:pt x="266" y="303"/>
                  </a:lnTo>
                  <a:lnTo>
                    <a:pt x="320" y="439"/>
                  </a:lnTo>
                  <a:lnTo>
                    <a:pt x="355" y="575"/>
                  </a:lnTo>
                  <a:lnTo>
                    <a:pt x="367" y="694"/>
                  </a:lnTo>
                  <a:lnTo>
                    <a:pt x="373" y="800"/>
                  </a:lnTo>
                  <a:lnTo>
                    <a:pt x="373" y="806"/>
                  </a:lnTo>
                  <a:lnTo>
                    <a:pt x="367" y="949"/>
                  </a:lnTo>
                  <a:lnTo>
                    <a:pt x="337" y="1115"/>
                  </a:lnTo>
                  <a:lnTo>
                    <a:pt x="272" y="1292"/>
                  </a:lnTo>
                  <a:lnTo>
                    <a:pt x="219" y="1387"/>
                  </a:lnTo>
                  <a:lnTo>
                    <a:pt x="166" y="1464"/>
                  </a:lnTo>
                  <a:lnTo>
                    <a:pt x="118" y="1523"/>
                  </a:lnTo>
                  <a:lnTo>
                    <a:pt x="71" y="1565"/>
                  </a:lnTo>
                  <a:lnTo>
                    <a:pt x="35" y="1595"/>
                  </a:lnTo>
                  <a:lnTo>
                    <a:pt x="17" y="1600"/>
                  </a:lnTo>
                  <a:lnTo>
                    <a:pt x="11" y="1600"/>
                  </a:lnTo>
                  <a:lnTo>
                    <a:pt x="0" y="1589"/>
                  </a:lnTo>
                  <a:lnTo>
                    <a:pt x="0" y="1577"/>
                  </a:lnTo>
                  <a:lnTo>
                    <a:pt x="23" y="1553"/>
                  </a:lnTo>
                  <a:lnTo>
                    <a:pt x="112" y="1446"/>
                  </a:lnTo>
                  <a:lnTo>
                    <a:pt x="177" y="1328"/>
                  </a:lnTo>
                  <a:lnTo>
                    <a:pt x="225" y="1203"/>
                  </a:lnTo>
                  <a:lnTo>
                    <a:pt x="254" y="1073"/>
                  </a:lnTo>
                  <a:lnTo>
                    <a:pt x="272" y="937"/>
                  </a:lnTo>
                  <a:lnTo>
                    <a:pt x="278" y="800"/>
                  </a:lnTo>
                  <a:lnTo>
                    <a:pt x="266" y="611"/>
                  </a:lnTo>
                  <a:lnTo>
                    <a:pt x="237" y="439"/>
                  </a:lnTo>
                  <a:lnTo>
                    <a:pt x="183" y="291"/>
                  </a:lnTo>
                  <a:lnTo>
                    <a:pt x="118" y="160"/>
                  </a:lnTo>
                  <a:lnTo>
                    <a:pt x="29" y="54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 noEditPoints="1"/>
            </p:cNvSpPr>
            <p:nvPr/>
          </p:nvSpPr>
          <p:spPr bwMode="auto">
            <a:xfrm>
              <a:off x="5036" y="3506"/>
              <a:ext cx="1067" cy="367"/>
            </a:xfrm>
            <a:custGeom>
              <a:avLst/>
              <a:gdLst/>
              <a:ahLst/>
              <a:cxnLst>
                <a:cxn ang="0">
                  <a:pos x="35" y="308"/>
                </a:cxn>
                <a:cxn ang="0">
                  <a:pos x="1037" y="308"/>
                </a:cxn>
                <a:cxn ang="0">
                  <a:pos x="1049" y="314"/>
                </a:cxn>
                <a:cxn ang="0">
                  <a:pos x="1061" y="314"/>
                </a:cxn>
                <a:cxn ang="0">
                  <a:pos x="1067" y="326"/>
                </a:cxn>
                <a:cxn ang="0">
                  <a:pos x="1067" y="349"/>
                </a:cxn>
                <a:cxn ang="0">
                  <a:pos x="1061" y="361"/>
                </a:cxn>
                <a:cxn ang="0">
                  <a:pos x="1049" y="361"/>
                </a:cxn>
                <a:cxn ang="0">
                  <a:pos x="1037" y="367"/>
                </a:cxn>
                <a:cxn ang="0">
                  <a:pos x="35" y="367"/>
                </a:cxn>
                <a:cxn ang="0">
                  <a:pos x="23" y="361"/>
                </a:cxn>
                <a:cxn ang="0">
                  <a:pos x="11" y="361"/>
                </a:cxn>
                <a:cxn ang="0">
                  <a:pos x="6" y="349"/>
                </a:cxn>
                <a:cxn ang="0">
                  <a:pos x="6" y="326"/>
                </a:cxn>
                <a:cxn ang="0">
                  <a:pos x="11" y="314"/>
                </a:cxn>
                <a:cxn ang="0">
                  <a:pos x="23" y="314"/>
                </a:cxn>
                <a:cxn ang="0">
                  <a:pos x="35" y="308"/>
                </a:cxn>
                <a:cxn ang="0">
                  <a:pos x="29" y="0"/>
                </a:cxn>
                <a:cxn ang="0">
                  <a:pos x="1031" y="0"/>
                </a:cxn>
                <a:cxn ang="0">
                  <a:pos x="1043" y="6"/>
                </a:cxn>
                <a:cxn ang="0">
                  <a:pos x="1055" y="6"/>
                </a:cxn>
                <a:cxn ang="0">
                  <a:pos x="1061" y="18"/>
                </a:cxn>
                <a:cxn ang="0">
                  <a:pos x="1061" y="41"/>
                </a:cxn>
                <a:cxn ang="0">
                  <a:pos x="1055" y="53"/>
                </a:cxn>
                <a:cxn ang="0">
                  <a:pos x="1043" y="53"/>
                </a:cxn>
                <a:cxn ang="0">
                  <a:pos x="1031" y="59"/>
                </a:cxn>
                <a:cxn ang="0">
                  <a:pos x="29" y="59"/>
                </a:cxn>
                <a:cxn ang="0">
                  <a:pos x="17" y="53"/>
                </a:cxn>
                <a:cxn ang="0">
                  <a:pos x="6" y="53"/>
                </a:cxn>
                <a:cxn ang="0">
                  <a:pos x="0" y="41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7" y="6"/>
                </a:cxn>
                <a:cxn ang="0">
                  <a:pos x="29" y="0"/>
                </a:cxn>
              </a:cxnLst>
              <a:rect l="0" t="0" r="r" b="b"/>
              <a:pathLst>
                <a:path w="1067" h="367">
                  <a:moveTo>
                    <a:pt x="35" y="308"/>
                  </a:moveTo>
                  <a:lnTo>
                    <a:pt x="1037" y="308"/>
                  </a:lnTo>
                  <a:lnTo>
                    <a:pt x="1049" y="314"/>
                  </a:lnTo>
                  <a:lnTo>
                    <a:pt x="1061" y="314"/>
                  </a:lnTo>
                  <a:lnTo>
                    <a:pt x="1067" y="326"/>
                  </a:lnTo>
                  <a:lnTo>
                    <a:pt x="1067" y="349"/>
                  </a:lnTo>
                  <a:lnTo>
                    <a:pt x="1061" y="361"/>
                  </a:lnTo>
                  <a:lnTo>
                    <a:pt x="1049" y="361"/>
                  </a:lnTo>
                  <a:lnTo>
                    <a:pt x="1037" y="367"/>
                  </a:lnTo>
                  <a:lnTo>
                    <a:pt x="35" y="367"/>
                  </a:lnTo>
                  <a:lnTo>
                    <a:pt x="23" y="361"/>
                  </a:lnTo>
                  <a:lnTo>
                    <a:pt x="11" y="361"/>
                  </a:lnTo>
                  <a:lnTo>
                    <a:pt x="6" y="349"/>
                  </a:lnTo>
                  <a:lnTo>
                    <a:pt x="6" y="326"/>
                  </a:lnTo>
                  <a:lnTo>
                    <a:pt x="11" y="314"/>
                  </a:lnTo>
                  <a:lnTo>
                    <a:pt x="23" y="314"/>
                  </a:lnTo>
                  <a:lnTo>
                    <a:pt x="35" y="308"/>
                  </a:lnTo>
                  <a:close/>
                  <a:moveTo>
                    <a:pt x="29" y="0"/>
                  </a:moveTo>
                  <a:lnTo>
                    <a:pt x="1031" y="0"/>
                  </a:lnTo>
                  <a:lnTo>
                    <a:pt x="1043" y="6"/>
                  </a:lnTo>
                  <a:lnTo>
                    <a:pt x="1055" y="6"/>
                  </a:lnTo>
                  <a:lnTo>
                    <a:pt x="1061" y="18"/>
                  </a:lnTo>
                  <a:lnTo>
                    <a:pt x="1061" y="41"/>
                  </a:lnTo>
                  <a:lnTo>
                    <a:pt x="1055" y="53"/>
                  </a:lnTo>
                  <a:lnTo>
                    <a:pt x="1043" y="53"/>
                  </a:lnTo>
                  <a:lnTo>
                    <a:pt x="1031" y="59"/>
                  </a:lnTo>
                  <a:lnTo>
                    <a:pt x="29" y="59"/>
                  </a:lnTo>
                  <a:lnTo>
                    <a:pt x="17" y="53"/>
                  </a:lnTo>
                  <a:lnTo>
                    <a:pt x="6" y="53"/>
                  </a:lnTo>
                  <a:lnTo>
                    <a:pt x="0" y="41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7" y="6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6719" y="2812"/>
              <a:ext cx="877" cy="1760"/>
            </a:xfrm>
            <a:custGeom>
              <a:avLst/>
              <a:gdLst/>
              <a:ahLst/>
              <a:cxnLst>
                <a:cxn ang="0">
                  <a:pos x="765" y="12"/>
                </a:cxn>
                <a:cxn ang="0">
                  <a:pos x="865" y="77"/>
                </a:cxn>
                <a:cxn ang="0">
                  <a:pos x="877" y="155"/>
                </a:cxn>
                <a:cxn ang="0">
                  <a:pos x="830" y="196"/>
                </a:cxn>
                <a:cxn ang="0">
                  <a:pos x="782" y="190"/>
                </a:cxn>
                <a:cxn ang="0">
                  <a:pos x="747" y="119"/>
                </a:cxn>
                <a:cxn ang="0">
                  <a:pos x="753" y="101"/>
                </a:cxn>
                <a:cxn ang="0">
                  <a:pos x="788" y="72"/>
                </a:cxn>
                <a:cxn ang="0">
                  <a:pos x="771" y="42"/>
                </a:cxn>
                <a:cxn ang="0">
                  <a:pos x="705" y="30"/>
                </a:cxn>
                <a:cxn ang="0">
                  <a:pos x="640" y="54"/>
                </a:cxn>
                <a:cxn ang="0">
                  <a:pos x="593" y="149"/>
                </a:cxn>
                <a:cxn ang="0">
                  <a:pos x="557" y="362"/>
                </a:cxn>
                <a:cxn ang="0">
                  <a:pos x="522" y="836"/>
                </a:cxn>
                <a:cxn ang="0">
                  <a:pos x="498" y="1043"/>
                </a:cxn>
                <a:cxn ang="0">
                  <a:pos x="474" y="1263"/>
                </a:cxn>
                <a:cxn ang="0">
                  <a:pos x="445" y="1435"/>
                </a:cxn>
                <a:cxn ang="0">
                  <a:pos x="415" y="1553"/>
                </a:cxn>
                <a:cxn ang="0">
                  <a:pos x="350" y="1677"/>
                </a:cxn>
                <a:cxn ang="0">
                  <a:pos x="249" y="1749"/>
                </a:cxn>
                <a:cxn ang="0">
                  <a:pos x="107" y="1749"/>
                </a:cxn>
                <a:cxn ang="0">
                  <a:pos x="12" y="1683"/>
                </a:cxn>
                <a:cxn ang="0">
                  <a:pos x="0" y="1612"/>
                </a:cxn>
                <a:cxn ang="0">
                  <a:pos x="18" y="1577"/>
                </a:cxn>
                <a:cxn ang="0">
                  <a:pos x="83" y="1559"/>
                </a:cxn>
                <a:cxn ang="0">
                  <a:pos x="130" y="1600"/>
                </a:cxn>
                <a:cxn ang="0">
                  <a:pos x="124" y="1648"/>
                </a:cxn>
                <a:cxn ang="0">
                  <a:pos x="107" y="1677"/>
                </a:cxn>
                <a:cxn ang="0">
                  <a:pos x="71" y="1689"/>
                </a:cxn>
                <a:cxn ang="0">
                  <a:pos x="142" y="1719"/>
                </a:cxn>
                <a:cxn ang="0">
                  <a:pos x="213" y="1713"/>
                </a:cxn>
                <a:cxn ang="0">
                  <a:pos x="279" y="1654"/>
                </a:cxn>
                <a:cxn ang="0">
                  <a:pos x="326" y="1500"/>
                </a:cxn>
                <a:cxn ang="0">
                  <a:pos x="332" y="1399"/>
                </a:cxn>
                <a:cxn ang="0">
                  <a:pos x="367" y="919"/>
                </a:cxn>
                <a:cxn ang="0">
                  <a:pos x="397" y="712"/>
                </a:cxn>
                <a:cxn ang="0">
                  <a:pos x="421" y="492"/>
                </a:cxn>
                <a:cxn ang="0">
                  <a:pos x="450" y="320"/>
                </a:cxn>
                <a:cxn ang="0">
                  <a:pos x="474" y="214"/>
                </a:cxn>
                <a:cxn ang="0">
                  <a:pos x="533" y="89"/>
                </a:cxn>
                <a:cxn ang="0">
                  <a:pos x="628" y="12"/>
                </a:cxn>
              </a:cxnLst>
              <a:rect l="0" t="0" r="r" b="b"/>
              <a:pathLst>
                <a:path w="877" h="1760">
                  <a:moveTo>
                    <a:pt x="699" y="0"/>
                  </a:moveTo>
                  <a:lnTo>
                    <a:pt x="765" y="12"/>
                  </a:lnTo>
                  <a:lnTo>
                    <a:pt x="824" y="36"/>
                  </a:lnTo>
                  <a:lnTo>
                    <a:pt x="865" y="77"/>
                  </a:lnTo>
                  <a:lnTo>
                    <a:pt x="877" y="131"/>
                  </a:lnTo>
                  <a:lnTo>
                    <a:pt x="877" y="155"/>
                  </a:lnTo>
                  <a:lnTo>
                    <a:pt x="842" y="190"/>
                  </a:lnTo>
                  <a:lnTo>
                    <a:pt x="830" y="196"/>
                  </a:lnTo>
                  <a:lnTo>
                    <a:pt x="794" y="196"/>
                  </a:lnTo>
                  <a:lnTo>
                    <a:pt x="782" y="190"/>
                  </a:lnTo>
                  <a:lnTo>
                    <a:pt x="747" y="155"/>
                  </a:lnTo>
                  <a:lnTo>
                    <a:pt x="747" y="119"/>
                  </a:lnTo>
                  <a:lnTo>
                    <a:pt x="753" y="113"/>
                  </a:lnTo>
                  <a:lnTo>
                    <a:pt x="753" y="101"/>
                  </a:lnTo>
                  <a:lnTo>
                    <a:pt x="776" y="77"/>
                  </a:lnTo>
                  <a:lnTo>
                    <a:pt x="788" y="72"/>
                  </a:lnTo>
                  <a:lnTo>
                    <a:pt x="806" y="66"/>
                  </a:lnTo>
                  <a:lnTo>
                    <a:pt x="771" y="42"/>
                  </a:lnTo>
                  <a:lnTo>
                    <a:pt x="729" y="30"/>
                  </a:lnTo>
                  <a:lnTo>
                    <a:pt x="705" y="30"/>
                  </a:lnTo>
                  <a:lnTo>
                    <a:pt x="670" y="36"/>
                  </a:lnTo>
                  <a:lnTo>
                    <a:pt x="640" y="54"/>
                  </a:lnTo>
                  <a:lnTo>
                    <a:pt x="610" y="89"/>
                  </a:lnTo>
                  <a:lnTo>
                    <a:pt x="593" y="149"/>
                  </a:lnTo>
                  <a:lnTo>
                    <a:pt x="569" y="237"/>
                  </a:lnTo>
                  <a:lnTo>
                    <a:pt x="557" y="362"/>
                  </a:lnTo>
                  <a:lnTo>
                    <a:pt x="528" y="759"/>
                  </a:lnTo>
                  <a:lnTo>
                    <a:pt x="522" y="836"/>
                  </a:lnTo>
                  <a:lnTo>
                    <a:pt x="510" y="937"/>
                  </a:lnTo>
                  <a:lnTo>
                    <a:pt x="498" y="1043"/>
                  </a:lnTo>
                  <a:lnTo>
                    <a:pt x="486" y="1156"/>
                  </a:lnTo>
                  <a:lnTo>
                    <a:pt x="474" y="1263"/>
                  </a:lnTo>
                  <a:lnTo>
                    <a:pt x="456" y="1357"/>
                  </a:lnTo>
                  <a:lnTo>
                    <a:pt x="445" y="1435"/>
                  </a:lnTo>
                  <a:lnTo>
                    <a:pt x="439" y="1482"/>
                  </a:lnTo>
                  <a:lnTo>
                    <a:pt x="415" y="1553"/>
                  </a:lnTo>
                  <a:lnTo>
                    <a:pt x="385" y="1618"/>
                  </a:lnTo>
                  <a:lnTo>
                    <a:pt x="350" y="1677"/>
                  </a:lnTo>
                  <a:lnTo>
                    <a:pt x="302" y="1719"/>
                  </a:lnTo>
                  <a:lnTo>
                    <a:pt x="249" y="1749"/>
                  </a:lnTo>
                  <a:lnTo>
                    <a:pt x="178" y="1760"/>
                  </a:lnTo>
                  <a:lnTo>
                    <a:pt x="107" y="1749"/>
                  </a:lnTo>
                  <a:lnTo>
                    <a:pt x="53" y="1725"/>
                  </a:lnTo>
                  <a:lnTo>
                    <a:pt x="12" y="1683"/>
                  </a:lnTo>
                  <a:lnTo>
                    <a:pt x="0" y="1630"/>
                  </a:lnTo>
                  <a:lnTo>
                    <a:pt x="0" y="1612"/>
                  </a:lnTo>
                  <a:lnTo>
                    <a:pt x="6" y="1595"/>
                  </a:lnTo>
                  <a:lnTo>
                    <a:pt x="18" y="1577"/>
                  </a:lnTo>
                  <a:lnTo>
                    <a:pt x="53" y="1559"/>
                  </a:lnTo>
                  <a:lnTo>
                    <a:pt x="83" y="1559"/>
                  </a:lnTo>
                  <a:lnTo>
                    <a:pt x="95" y="1565"/>
                  </a:lnTo>
                  <a:lnTo>
                    <a:pt x="130" y="1600"/>
                  </a:lnTo>
                  <a:lnTo>
                    <a:pt x="130" y="1636"/>
                  </a:lnTo>
                  <a:lnTo>
                    <a:pt x="124" y="1648"/>
                  </a:lnTo>
                  <a:lnTo>
                    <a:pt x="119" y="1666"/>
                  </a:lnTo>
                  <a:lnTo>
                    <a:pt x="107" y="1677"/>
                  </a:lnTo>
                  <a:lnTo>
                    <a:pt x="95" y="1683"/>
                  </a:lnTo>
                  <a:lnTo>
                    <a:pt x="71" y="1689"/>
                  </a:lnTo>
                  <a:lnTo>
                    <a:pt x="107" y="1707"/>
                  </a:lnTo>
                  <a:lnTo>
                    <a:pt x="142" y="1719"/>
                  </a:lnTo>
                  <a:lnTo>
                    <a:pt x="172" y="1719"/>
                  </a:lnTo>
                  <a:lnTo>
                    <a:pt x="213" y="1713"/>
                  </a:lnTo>
                  <a:lnTo>
                    <a:pt x="249" y="1689"/>
                  </a:lnTo>
                  <a:lnTo>
                    <a:pt x="279" y="1654"/>
                  </a:lnTo>
                  <a:lnTo>
                    <a:pt x="308" y="1589"/>
                  </a:lnTo>
                  <a:lnTo>
                    <a:pt x="326" y="1500"/>
                  </a:lnTo>
                  <a:lnTo>
                    <a:pt x="338" y="1387"/>
                  </a:lnTo>
                  <a:lnTo>
                    <a:pt x="332" y="1399"/>
                  </a:lnTo>
                  <a:lnTo>
                    <a:pt x="362" y="1002"/>
                  </a:lnTo>
                  <a:lnTo>
                    <a:pt x="367" y="919"/>
                  </a:lnTo>
                  <a:lnTo>
                    <a:pt x="379" y="818"/>
                  </a:lnTo>
                  <a:lnTo>
                    <a:pt x="397" y="712"/>
                  </a:lnTo>
                  <a:lnTo>
                    <a:pt x="409" y="599"/>
                  </a:lnTo>
                  <a:lnTo>
                    <a:pt x="421" y="492"/>
                  </a:lnTo>
                  <a:lnTo>
                    <a:pt x="439" y="397"/>
                  </a:lnTo>
                  <a:lnTo>
                    <a:pt x="450" y="320"/>
                  </a:lnTo>
                  <a:lnTo>
                    <a:pt x="456" y="273"/>
                  </a:lnTo>
                  <a:lnTo>
                    <a:pt x="474" y="214"/>
                  </a:lnTo>
                  <a:lnTo>
                    <a:pt x="498" y="149"/>
                  </a:lnTo>
                  <a:lnTo>
                    <a:pt x="533" y="89"/>
                  </a:lnTo>
                  <a:lnTo>
                    <a:pt x="575" y="42"/>
                  </a:lnTo>
                  <a:lnTo>
                    <a:pt x="628" y="12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7436" y="4169"/>
              <a:ext cx="652" cy="741"/>
            </a:xfrm>
            <a:custGeom>
              <a:avLst/>
              <a:gdLst/>
              <a:ahLst/>
              <a:cxnLst>
                <a:cxn ang="0">
                  <a:pos x="297" y="12"/>
                </a:cxn>
                <a:cxn ang="0">
                  <a:pos x="385" y="89"/>
                </a:cxn>
                <a:cxn ang="0">
                  <a:pos x="439" y="202"/>
                </a:cxn>
                <a:cxn ang="0">
                  <a:pos x="457" y="303"/>
                </a:cxn>
                <a:cxn ang="0">
                  <a:pos x="468" y="344"/>
                </a:cxn>
                <a:cxn ang="0">
                  <a:pos x="557" y="137"/>
                </a:cxn>
                <a:cxn ang="0">
                  <a:pos x="605" y="42"/>
                </a:cxn>
                <a:cxn ang="0">
                  <a:pos x="623" y="12"/>
                </a:cxn>
                <a:cxn ang="0">
                  <a:pos x="652" y="18"/>
                </a:cxn>
                <a:cxn ang="0">
                  <a:pos x="646" y="36"/>
                </a:cxn>
                <a:cxn ang="0">
                  <a:pos x="611" y="107"/>
                </a:cxn>
                <a:cxn ang="0">
                  <a:pos x="563" y="202"/>
                </a:cxn>
                <a:cxn ang="0">
                  <a:pos x="534" y="273"/>
                </a:cxn>
                <a:cxn ang="0">
                  <a:pos x="486" y="386"/>
                </a:cxn>
                <a:cxn ang="0">
                  <a:pos x="463" y="475"/>
                </a:cxn>
                <a:cxn ang="0">
                  <a:pos x="433" y="623"/>
                </a:cxn>
                <a:cxn ang="0">
                  <a:pos x="409" y="706"/>
                </a:cxn>
                <a:cxn ang="0">
                  <a:pos x="391" y="735"/>
                </a:cxn>
                <a:cxn ang="0">
                  <a:pos x="374" y="741"/>
                </a:cxn>
                <a:cxn ang="0">
                  <a:pos x="362" y="723"/>
                </a:cxn>
                <a:cxn ang="0">
                  <a:pos x="368" y="670"/>
                </a:cxn>
                <a:cxn ang="0">
                  <a:pos x="403" y="534"/>
                </a:cxn>
                <a:cxn ang="0">
                  <a:pos x="421" y="457"/>
                </a:cxn>
                <a:cxn ang="0">
                  <a:pos x="427" y="332"/>
                </a:cxn>
                <a:cxn ang="0">
                  <a:pos x="403" y="220"/>
                </a:cxn>
                <a:cxn ang="0">
                  <a:pos x="338" y="125"/>
                </a:cxn>
                <a:cxn ang="0">
                  <a:pos x="219" y="89"/>
                </a:cxn>
                <a:cxn ang="0">
                  <a:pos x="107" y="119"/>
                </a:cxn>
                <a:cxn ang="0">
                  <a:pos x="36" y="196"/>
                </a:cxn>
                <a:cxn ang="0">
                  <a:pos x="30" y="214"/>
                </a:cxn>
                <a:cxn ang="0">
                  <a:pos x="0" y="208"/>
                </a:cxn>
                <a:cxn ang="0">
                  <a:pos x="6" y="184"/>
                </a:cxn>
                <a:cxn ang="0">
                  <a:pos x="42" y="113"/>
                </a:cxn>
                <a:cxn ang="0">
                  <a:pos x="125" y="36"/>
                </a:cxn>
                <a:cxn ang="0">
                  <a:pos x="237" y="0"/>
                </a:cxn>
              </a:cxnLst>
              <a:rect l="0" t="0" r="r" b="b"/>
              <a:pathLst>
                <a:path w="652" h="741">
                  <a:moveTo>
                    <a:pt x="237" y="0"/>
                  </a:moveTo>
                  <a:lnTo>
                    <a:pt x="297" y="12"/>
                  </a:lnTo>
                  <a:lnTo>
                    <a:pt x="350" y="42"/>
                  </a:lnTo>
                  <a:lnTo>
                    <a:pt x="385" y="89"/>
                  </a:lnTo>
                  <a:lnTo>
                    <a:pt x="415" y="143"/>
                  </a:lnTo>
                  <a:lnTo>
                    <a:pt x="439" y="202"/>
                  </a:lnTo>
                  <a:lnTo>
                    <a:pt x="451" y="255"/>
                  </a:lnTo>
                  <a:lnTo>
                    <a:pt x="457" y="303"/>
                  </a:lnTo>
                  <a:lnTo>
                    <a:pt x="463" y="338"/>
                  </a:lnTo>
                  <a:lnTo>
                    <a:pt x="468" y="344"/>
                  </a:lnTo>
                  <a:lnTo>
                    <a:pt x="528" y="202"/>
                  </a:lnTo>
                  <a:lnTo>
                    <a:pt x="557" y="137"/>
                  </a:lnTo>
                  <a:lnTo>
                    <a:pt x="587" y="83"/>
                  </a:lnTo>
                  <a:lnTo>
                    <a:pt x="605" y="42"/>
                  </a:lnTo>
                  <a:lnTo>
                    <a:pt x="617" y="18"/>
                  </a:lnTo>
                  <a:lnTo>
                    <a:pt x="623" y="12"/>
                  </a:lnTo>
                  <a:lnTo>
                    <a:pt x="640" y="12"/>
                  </a:lnTo>
                  <a:lnTo>
                    <a:pt x="652" y="18"/>
                  </a:lnTo>
                  <a:lnTo>
                    <a:pt x="652" y="24"/>
                  </a:lnTo>
                  <a:lnTo>
                    <a:pt x="646" y="36"/>
                  </a:lnTo>
                  <a:lnTo>
                    <a:pt x="646" y="42"/>
                  </a:lnTo>
                  <a:lnTo>
                    <a:pt x="611" y="107"/>
                  </a:lnTo>
                  <a:lnTo>
                    <a:pt x="587" y="160"/>
                  </a:lnTo>
                  <a:lnTo>
                    <a:pt x="563" y="202"/>
                  </a:lnTo>
                  <a:lnTo>
                    <a:pt x="551" y="232"/>
                  </a:lnTo>
                  <a:lnTo>
                    <a:pt x="534" y="273"/>
                  </a:lnTo>
                  <a:lnTo>
                    <a:pt x="510" y="326"/>
                  </a:lnTo>
                  <a:lnTo>
                    <a:pt x="486" y="386"/>
                  </a:lnTo>
                  <a:lnTo>
                    <a:pt x="468" y="439"/>
                  </a:lnTo>
                  <a:lnTo>
                    <a:pt x="463" y="475"/>
                  </a:lnTo>
                  <a:lnTo>
                    <a:pt x="445" y="552"/>
                  </a:lnTo>
                  <a:lnTo>
                    <a:pt x="433" y="623"/>
                  </a:lnTo>
                  <a:lnTo>
                    <a:pt x="415" y="682"/>
                  </a:lnTo>
                  <a:lnTo>
                    <a:pt x="409" y="706"/>
                  </a:lnTo>
                  <a:lnTo>
                    <a:pt x="397" y="723"/>
                  </a:lnTo>
                  <a:lnTo>
                    <a:pt x="391" y="735"/>
                  </a:lnTo>
                  <a:lnTo>
                    <a:pt x="385" y="741"/>
                  </a:lnTo>
                  <a:lnTo>
                    <a:pt x="374" y="741"/>
                  </a:lnTo>
                  <a:lnTo>
                    <a:pt x="368" y="729"/>
                  </a:lnTo>
                  <a:lnTo>
                    <a:pt x="362" y="723"/>
                  </a:lnTo>
                  <a:lnTo>
                    <a:pt x="362" y="712"/>
                  </a:lnTo>
                  <a:lnTo>
                    <a:pt x="368" y="670"/>
                  </a:lnTo>
                  <a:lnTo>
                    <a:pt x="380" y="611"/>
                  </a:lnTo>
                  <a:lnTo>
                    <a:pt x="403" y="534"/>
                  </a:lnTo>
                  <a:lnTo>
                    <a:pt x="421" y="469"/>
                  </a:lnTo>
                  <a:lnTo>
                    <a:pt x="421" y="457"/>
                  </a:lnTo>
                  <a:lnTo>
                    <a:pt x="427" y="445"/>
                  </a:lnTo>
                  <a:lnTo>
                    <a:pt x="427" y="332"/>
                  </a:lnTo>
                  <a:lnTo>
                    <a:pt x="415" y="273"/>
                  </a:lnTo>
                  <a:lnTo>
                    <a:pt x="403" y="220"/>
                  </a:lnTo>
                  <a:lnTo>
                    <a:pt x="380" y="166"/>
                  </a:lnTo>
                  <a:lnTo>
                    <a:pt x="338" y="125"/>
                  </a:lnTo>
                  <a:lnTo>
                    <a:pt x="291" y="101"/>
                  </a:lnTo>
                  <a:lnTo>
                    <a:pt x="219" y="89"/>
                  </a:lnTo>
                  <a:lnTo>
                    <a:pt x="160" y="95"/>
                  </a:lnTo>
                  <a:lnTo>
                    <a:pt x="107" y="119"/>
                  </a:lnTo>
                  <a:lnTo>
                    <a:pt x="65" y="155"/>
                  </a:lnTo>
                  <a:lnTo>
                    <a:pt x="36" y="196"/>
                  </a:lnTo>
                  <a:lnTo>
                    <a:pt x="36" y="208"/>
                  </a:lnTo>
                  <a:lnTo>
                    <a:pt x="30" y="214"/>
                  </a:lnTo>
                  <a:lnTo>
                    <a:pt x="6" y="214"/>
                  </a:lnTo>
                  <a:lnTo>
                    <a:pt x="0" y="208"/>
                  </a:lnTo>
                  <a:lnTo>
                    <a:pt x="0" y="202"/>
                  </a:lnTo>
                  <a:lnTo>
                    <a:pt x="6" y="184"/>
                  </a:lnTo>
                  <a:lnTo>
                    <a:pt x="18" y="155"/>
                  </a:lnTo>
                  <a:lnTo>
                    <a:pt x="42" y="113"/>
                  </a:lnTo>
                  <a:lnTo>
                    <a:pt x="83" y="66"/>
                  </a:lnTo>
                  <a:lnTo>
                    <a:pt x="125" y="36"/>
                  </a:lnTo>
                  <a:lnTo>
                    <a:pt x="172" y="12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 noEditPoints="1"/>
            </p:cNvSpPr>
            <p:nvPr/>
          </p:nvSpPr>
          <p:spPr bwMode="auto">
            <a:xfrm>
              <a:off x="8147" y="4294"/>
              <a:ext cx="279" cy="527"/>
            </a:xfrm>
            <a:custGeom>
              <a:avLst/>
              <a:gdLst/>
              <a:ahLst/>
              <a:cxnLst>
                <a:cxn ang="0">
                  <a:pos x="155" y="184"/>
                </a:cxn>
                <a:cxn ang="0">
                  <a:pos x="190" y="207"/>
                </a:cxn>
                <a:cxn ang="0">
                  <a:pos x="208" y="243"/>
                </a:cxn>
                <a:cxn ang="0">
                  <a:pos x="202" y="267"/>
                </a:cxn>
                <a:cxn ang="0">
                  <a:pos x="166" y="344"/>
                </a:cxn>
                <a:cxn ang="0">
                  <a:pos x="149" y="391"/>
                </a:cxn>
                <a:cxn ang="0">
                  <a:pos x="131" y="433"/>
                </a:cxn>
                <a:cxn ang="0">
                  <a:pos x="125" y="456"/>
                </a:cxn>
                <a:cxn ang="0">
                  <a:pos x="119" y="486"/>
                </a:cxn>
                <a:cxn ang="0">
                  <a:pos x="131" y="504"/>
                </a:cxn>
                <a:cxn ang="0">
                  <a:pos x="178" y="492"/>
                </a:cxn>
                <a:cxn ang="0">
                  <a:pos x="220" y="438"/>
                </a:cxn>
                <a:cxn ang="0">
                  <a:pos x="238" y="397"/>
                </a:cxn>
                <a:cxn ang="0">
                  <a:pos x="267" y="403"/>
                </a:cxn>
                <a:cxn ang="0">
                  <a:pos x="279" y="409"/>
                </a:cxn>
                <a:cxn ang="0">
                  <a:pos x="255" y="456"/>
                </a:cxn>
                <a:cxn ang="0">
                  <a:pos x="196" y="515"/>
                </a:cxn>
                <a:cxn ang="0">
                  <a:pos x="131" y="527"/>
                </a:cxn>
                <a:cxn ang="0">
                  <a:pos x="89" y="510"/>
                </a:cxn>
                <a:cxn ang="0">
                  <a:pos x="66" y="462"/>
                </a:cxn>
                <a:cxn ang="0">
                  <a:pos x="83" y="415"/>
                </a:cxn>
                <a:cxn ang="0">
                  <a:pos x="89" y="391"/>
                </a:cxn>
                <a:cxn ang="0">
                  <a:pos x="107" y="355"/>
                </a:cxn>
                <a:cxn ang="0">
                  <a:pos x="149" y="249"/>
                </a:cxn>
                <a:cxn ang="0">
                  <a:pos x="143" y="207"/>
                </a:cxn>
                <a:cxn ang="0">
                  <a:pos x="125" y="201"/>
                </a:cxn>
                <a:cxn ang="0">
                  <a:pos x="83" y="219"/>
                </a:cxn>
                <a:cxn ang="0">
                  <a:pos x="48" y="261"/>
                </a:cxn>
                <a:cxn ang="0">
                  <a:pos x="36" y="302"/>
                </a:cxn>
                <a:cxn ang="0">
                  <a:pos x="6" y="308"/>
                </a:cxn>
                <a:cxn ang="0">
                  <a:pos x="0" y="296"/>
                </a:cxn>
                <a:cxn ang="0">
                  <a:pos x="18" y="249"/>
                </a:cxn>
                <a:cxn ang="0">
                  <a:pos x="78" y="190"/>
                </a:cxn>
                <a:cxn ang="0">
                  <a:pos x="232" y="30"/>
                </a:cxn>
                <a:cxn ang="0">
                  <a:pos x="232" y="30"/>
                </a:cxn>
                <a:cxn ang="0">
                  <a:pos x="196" y="0"/>
                </a:cxn>
                <a:cxn ang="0">
                  <a:pos x="232" y="35"/>
                </a:cxn>
                <a:cxn ang="0">
                  <a:pos x="214" y="65"/>
                </a:cxn>
                <a:cxn ang="0">
                  <a:pos x="184" y="77"/>
                </a:cxn>
                <a:cxn ang="0">
                  <a:pos x="166" y="71"/>
                </a:cxn>
                <a:cxn ang="0">
                  <a:pos x="149" y="59"/>
                </a:cxn>
                <a:cxn ang="0">
                  <a:pos x="155" y="35"/>
                </a:cxn>
                <a:cxn ang="0">
                  <a:pos x="172" y="12"/>
                </a:cxn>
              </a:cxnLst>
              <a:rect l="0" t="0" r="r" b="b"/>
              <a:pathLst>
                <a:path w="279" h="527">
                  <a:moveTo>
                    <a:pt x="125" y="178"/>
                  </a:moveTo>
                  <a:lnTo>
                    <a:pt x="155" y="184"/>
                  </a:lnTo>
                  <a:lnTo>
                    <a:pt x="172" y="190"/>
                  </a:lnTo>
                  <a:lnTo>
                    <a:pt x="190" y="207"/>
                  </a:lnTo>
                  <a:lnTo>
                    <a:pt x="202" y="225"/>
                  </a:lnTo>
                  <a:lnTo>
                    <a:pt x="208" y="243"/>
                  </a:lnTo>
                  <a:lnTo>
                    <a:pt x="208" y="255"/>
                  </a:lnTo>
                  <a:lnTo>
                    <a:pt x="202" y="267"/>
                  </a:lnTo>
                  <a:lnTo>
                    <a:pt x="202" y="273"/>
                  </a:lnTo>
                  <a:lnTo>
                    <a:pt x="166" y="344"/>
                  </a:lnTo>
                  <a:lnTo>
                    <a:pt x="155" y="373"/>
                  </a:lnTo>
                  <a:lnTo>
                    <a:pt x="149" y="391"/>
                  </a:lnTo>
                  <a:lnTo>
                    <a:pt x="137" y="409"/>
                  </a:lnTo>
                  <a:lnTo>
                    <a:pt x="131" y="433"/>
                  </a:lnTo>
                  <a:lnTo>
                    <a:pt x="125" y="444"/>
                  </a:lnTo>
                  <a:lnTo>
                    <a:pt x="125" y="456"/>
                  </a:lnTo>
                  <a:lnTo>
                    <a:pt x="119" y="462"/>
                  </a:lnTo>
                  <a:lnTo>
                    <a:pt x="119" y="486"/>
                  </a:lnTo>
                  <a:lnTo>
                    <a:pt x="125" y="498"/>
                  </a:lnTo>
                  <a:lnTo>
                    <a:pt x="131" y="504"/>
                  </a:lnTo>
                  <a:lnTo>
                    <a:pt x="143" y="504"/>
                  </a:lnTo>
                  <a:lnTo>
                    <a:pt x="178" y="492"/>
                  </a:lnTo>
                  <a:lnTo>
                    <a:pt x="196" y="474"/>
                  </a:lnTo>
                  <a:lnTo>
                    <a:pt x="220" y="438"/>
                  </a:lnTo>
                  <a:lnTo>
                    <a:pt x="238" y="403"/>
                  </a:lnTo>
                  <a:lnTo>
                    <a:pt x="238" y="397"/>
                  </a:lnTo>
                  <a:lnTo>
                    <a:pt x="261" y="397"/>
                  </a:lnTo>
                  <a:lnTo>
                    <a:pt x="267" y="403"/>
                  </a:lnTo>
                  <a:lnTo>
                    <a:pt x="267" y="409"/>
                  </a:lnTo>
                  <a:lnTo>
                    <a:pt x="279" y="409"/>
                  </a:lnTo>
                  <a:lnTo>
                    <a:pt x="273" y="427"/>
                  </a:lnTo>
                  <a:lnTo>
                    <a:pt x="255" y="456"/>
                  </a:lnTo>
                  <a:lnTo>
                    <a:pt x="232" y="492"/>
                  </a:lnTo>
                  <a:lnTo>
                    <a:pt x="196" y="515"/>
                  </a:lnTo>
                  <a:lnTo>
                    <a:pt x="149" y="527"/>
                  </a:lnTo>
                  <a:lnTo>
                    <a:pt x="131" y="527"/>
                  </a:lnTo>
                  <a:lnTo>
                    <a:pt x="107" y="521"/>
                  </a:lnTo>
                  <a:lnTo>
                    <a:pt x="89" y="510"/>
                  </a:lnTo>
                  <a:lnTo>
                    <a:pt x="78" y="498"/>
                  </a:lnTo>
                  <a:lnTo>
                    <a:pt x="66" y="462"/>
                  </a:lnTo>
                  <a:lnTo>
                    <a:pt x="78" y="427"/>
                  </a:lnTo>
                  <a:lnTo>
                    <a:pt x="83" y="415"/>
                  </a:lnTo>
                  <a:lnTo>
                    <a:pt x="89" y="409"/>
                  </a:lnTo>
                  <a:lnTo>
                    <a:pt x="89" y="391"/>
                  </a:lnTo>
                  <a:lnTo>
                    <a:pt x="95" y="385"/>
                  </a:lnTo>
                  <a:lnTo>
                    <a:pt x="107" y="355"/>
                  </a:lnTo>
                  <a:lnTo>
                    <a:pt x="131" y="284"/>
                  </a:lnTo>
                  <a:lnTo>
                    <a:pt x="149" y="249"/>
                  </a:lnTo>
                  <a:lnTo>
                    <a:pt x="149" y="219"/>
                  </a:lnTo>
                  <a:lnTo>
                    <a:pt x="143" y="207"/>
                  </a:lnTo>
                  <a:lnTo>
                    <a:pt x="137" y="201"/>
                  </a:lnTo>
                  <a:lnTo>
                    <a:pt x="125" y="201"/>
                  </a:lnTo>
                  <a:lnTo>
                    <a:pt x="101" y="207"/>
                  </a:lnTo>
                  <a:lnTo>
                    <a:pt x="83" y="219"/>
                  </a:lnTo>
                  <a:lnTo>
                    <a:pt x="66" y="237"/>
                  </a:lnTo>
                  <a:lnTo>
                    <a:pt x="48" y="261"/>
                  </a:lnTo>
                  <a:lnTo>
                    <a:pt x="36" y="290"/>
                  </a:lnTo>
                  <a:lnTo>
                    <a:pt x="36" y="302"/>
                  </a:lnTo>
                  <a:lnTo>
                    <a:pt x="30" y="308"/>
                  </a:lnTo>
                  <a:lnTo>
                    <a:pt x="6" y="308"/>
                  </a:lnTo>
                  <a:lnTo>
                    <a:pt x="0" y="302"/>
                  </a:lnTo>
                  <a:lnTo>
                    <a:pt x="0" y="296"/>
                  </a:lnTo>
                  <a:lnTo>
                    <a:pt x="6" y="278"/>
                  </a:lnTo>
                  <a:lnTo>
                    <a:pt x="18" y="249"/>
                  </a:lnTo>
                  <a:lnTo>
                    <a:pt x="48" y="213"/>
                  </a:lnTo>
                  <a:lnTo>
                    <a:pt x="78" y="190"/>
                  </a:lnTo>
                  <a:lnTo>
                    <a:pt x="125" y="178"/>
                  </a:lnTo>
                  <a:close/>
                  <a:moveTo>
                    <a:pt x="232" y="30"/>
                  </a:moveTo>
                  <a:lnTo>
                    <a:pt x="232" y="35"/>
                  </a:lnTo>
                  <a:lnTo>
                    <a:pt x="232" y="30"/>
                  </a:lnTo>
                  <a:close/>
                  <a:moveTo>
                    <a:pt x="184" y="0"/>
                  </a:moveTo>
                  <a:lnTo>
                    <a:pt x="196" y="0"/>
                  </a:lnTo>
                  <a:lnTo>
                    <a:pt x="220" y="12"/>
                  </a:lnTo>
                  <a:lnTo>
                    <a:pt x="232" y="35"/>
                  </a:lnTo>
                  <a:lnTo>
                    <a:pt x="226" y="47"/>
                  </a:lnTo>
                  <a:lnTo>
                    <a:pt x="214" y="65"/>
                  </a:lnTo>
                  <a:lnTo>
                    <a:pt x="202" y="71"/>
                  </a:lnTo>
                  <a:lnTo>
                    <a:pt x="184" y="77"/>
                  </a:lnTo>
                  <a:lnTo>
                    <a:pt x="172" y="77"/>
                  </a:lnTo>
                  <a:lnTo>
                    <a:pt x="166" y="71"/>
                  </a:lnTo>
                  <a:lnTo>
                    <a:pt x="155" y="65"/>
                  </a:lnTo>
                  <a:lnTo>
                    <a:pt x="149" y="59"/>
                  </a:lnTo>
                  <a:lnTo>
                    <a:pt x="149" y="47"/>
                  </a:lnTo>
                  <a:lnTo>
                    <a:pt x="155" y="35"/>
                  </a:lnTo>
                  <a:lnTo>
                    <a:pt x="160" y="18"/>
                  </a:lnTo>
                  <a:lnTo>
                    <a:pt x="172" y="12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 noEditPoints="1"/>
            </p:cNvSpPr>
            <p:nvPr/>
          </p:nvSpPr>
          <p:spPr bwMode="auto">
            <a:xfrm>
              <a:off x="8515" y="4294"/>
              <a:ext cx="373" cy="681"/>
            </a:xfrm>
            <a:custGeom>
              <a:avLst/>
              <a:gdLst/>
              <a:ahLst/>
              <a:cxnLst>
                <a:cxn ang="0">
                  <a:pos x="296" y="190"/>
                </a:cxn>
                <a:cxn ang="0">
                  <a:pos x="344" y="255"/>
                </a:cxn>
                <a:cxn ang="0">
                  <a:pos x="338" y="273"/>
                </a:cxn>
                <a:cxn ang="0">
                  <a:pos x="267" y="557"/>
                </a:cxn>
                <a:cxn ang="0">
                  <a:pos x="207" y="640"/>
                </a:cxn>
                <a:cxn ang="0">
                  <a:pos x="124" y="675"/>
                </a:cxn>
                <a:cxn ang="0">
                  <a:pos x="59" y="681"/>
                </a:cxn>
                <a:cxn ang="0">
                  <a:pos x="18" y="658"/>
                </a:cxn>
                <a:cxn ang="0">
                  <a:pos x="0" y="628"/>
                </a:cxn>
                <a:cxn ang="0">
                  <a:pos x="6" y="598"/>
                </a:cxn>
                <a:cxn ang="0">
                  <a:pos x="30" y="581"/>
                </a:cxn>
                <a:cxn ang="0">
                  <a:pos x="65" y="587"/>
                </a:cxn>
                <a:cxn ang="0">
                  <a:pos x="83" y="598"/>
                </a:cxn>
                <a:cxn ang="0">
                  <a:pos x="77" y="634"/>
                </a:cxn>
                <a:cxn ang="0">
                  <a:pos x="65" y="658"/>
                </a:cxn>
                <a:cxn ang="0">
                  <a:pos x="136" y="646"/>
                </a:cxn>
                <a:cxn ang="0">
                  <a:pos x="201" y="557"/>
                </a:cxn>
                <a:cxn ang="0">
                  <a:pos x="284" y="261"/>
                </a:cxn>
                <a:cxn ang="0">
                  <a:pos x="279" y="219"/>
                </a:cxn>
                <a:cxn ang="0">
                  <a:pos x="261" y="201"/>
                </a:cxn>
                <a:cxn ang="0">
                  <a:pos x="225" y="207"/>
                </a:cxn>
                <a:cxn ang="0">
                  <a:pos x="160" y="249"/>
                </a:cxn>
                <a:cxn ang="0">
                  <a:pos x="130" y="302"/>
                </a:cxn>
                <a:cxn ang="0">
                  <a:pos x="101" y="308"/>
                </a:cxn>
                <a:cxn ang="0">
                  <a:pos x="95" y="296"/>
                </a:cxn>
                <a:cxn ang="0">
                  <a:pos x="124" y="249"/>
                </a:cxn>
                <a:cxn ang="0">
                  <a:pos x="196" y="190"/>
                </a:cxn>
                <a:cxn ang="0">
                  <a:pos x="338" y="0"/>
                </a:cxn>
                <a:cxn ang="0">
                  <a:pos x="373" y="24"/>
                </a:cxn>
                <a:cxn ang="0">
                  <a:pos x="367" y="30"/>
                </a:cxn>
                <a:cxn ang="0">
                  <a:pos x="362" y="59"/>
                </a:cxn>
                <a:cxn ang="0">
                  <a:pos x="338" y="77"/>
                </a:cxn>
                <a:cxn ang="0">
                  <a:pos x="290" y="59"/>
                </a:cxn>
                <a:cxn ang="0">
                  <a:pos x="296" y="30"/>
                </a:cxn>
                <a:cxn ang="0">
                  <a:pos x="320" y="6"/>
                </a:cxn>
              </a:cxnLst>
              <a:rect l="0" t="0" r="r" b="b"/>
              <a:pathLst>
                <a:path w="373" h="681">
                  <a:moveTo>
                    <a:pt x="249" y="178"/>
                  </a:moveTo>
                  <a:lnTo>
                    <a:pt x="296" y="190"/>
                  </a:lnTo>
                  <a:lnTo>
                    <a:pt x="332" y="213"/>
                  </a:lnTo>
                  <a:lnTo>
                    <a:pt x="344" y="255"/>
                  </a:lnTo>
                  <a:lnTo>
                    <a:pt x="344" y="261"/>
                  </a:lnTo>
                  <a:lnTo>
                    <a:pt x="338" y="273"/>
                  </a:lnTo>
                  <a:lnTo>
                    <a:pt x="338" y="278"/>
                  </a:lnTo>
                  <a:lnTo>
                    <a:pt x="267" y="557"/>
                  </a:lnTo>
                  <a:lnTo>
                    <a:pt x="243" y="604"/>
                  </a:lnTo>
                  <a:lnTo>
                    <a:pt x="207" y="640"/>
                  </a:lnTo>
                  <a:lnTo>
                    <a:pt x="166" y="664"/>
                  </a:lnTo>
                  <a:lnTo>
                    <a:pt x="124" y="675"/>
                  </a:lnTo>
                  <a:lnTo>
                    <a:pt x="89" y="681"/>
                  </a:lnTo>
                  <a:lnTo>
                    <a:pt x="59" y="681"/>
                  </a:lnTo>
                  <a:lnTo>
                    <a:pt x="36" y="670"/>
                  </a:lnTo>
                  <a:lnTo>
                    <a:pt x="18" y="658"/>
                  </a:lnTo>
                  <a:lnTo>
                    <a:pt x="6" y="646"/>
                  </a:lnTo>
                  <a:lnTo>
                    <a:pt x="0" y="628"/>
                  </a:lnTo>
                  <a:lnTo>
                    <a:pt x="0" y="616"/>
                  </a:lnTo>
                  <a:lnTo>
                    <a:pt x="6" y="598"/>
                  </a:lnTo>
                  <a:lnTo>
                    <a:pt x="18" y="593"/>
                  </a:lnTo>
                  <a:lnTo>
                    <a:pt x="30" y="581"/>
                  </a:lnTo>
                  <a:lnTo>
                    <a:pt x="47" y="581"/>
                  </a:lnTo>
                  <a:lnTo>
                    <a:pt x="65" y="587"/>
                  </a:lnTo>
                  <a:lnTo>
                    <a:pt x="71" y="593"/>
                  </a:lnTo>
                  <a:lnTo>
                    <a:pt x="83" y="598"/>
                  </a:lnTo>
                  <a:lnTo>
                    <a:pt x="83" y="622"/>
                  </a:lnTo>
                  <a:lnTo>
                    <a:pt x="77" y="634"/>
                  </a:lnTo>
                  <a:lnTo>
                    <a:pt x="59" y="652"/>
                  </a:lnTo>
                  <a:lnTo>
                    <a:pt x="65" y="658"/>
                  </a:lnTo>
                  <a:lnTo>
                    <a:pt x="89" y="658"/>
                  </a:lnTo>
                  <a:lnTo>
                    <a:pt x="136" y="646"/>
                  </a:lnTo>
                  <a:lnTo>
                    <a:pt x="178" y="610"/>
                  </a:lnTo>
                  <a:lnTo>
                    <a:pt x="201" y="557"/>
                  </a:lnTo>
                  <a:lnTo>
                    <a:pt x="213" y="551"/>
                  </a:lnTo>
                  <a:lnTo>
                    <a:pt x="284" y="261"/>
                  </a:lnTo>
                  <a:lnTo>
                    <a:pt x="284" y="225"/>
                  </a:lnTo>
                  <a:lnTo>
                    <a:pt x="279" y="219"/>
                  </a:lnTo>
                  <a:lnTo>
                    <a:pt x="273" y="207"/>
                  </a:lnTo>
                  <a:lnTo>
                    <a:pt x="261" y="201"/>
                  </a:lnTo>
                  <a:lnTo>
                    <a:pt x="249" y="201"/>
                  </a:lnTo>
                  <a:lnTo>
                    <a:pt x="225" y="207"/>
                  </a:lnTo>
                  <a:lnTo>
                    <a:pt x="190" y="219"/>
                  </a:lnTo>
                  <a:lnTo>
                    <a:pt x="160" y="249"/>
                  </a:lnTo>
                  <a:lnTo>
                    <a:pt x="130" y="296"/>
                  </a:lnTo>
                  <a:lnTo>
                    <a:pt x="130" y="302"/>
                  </a:lnTo>
                  <a:lnTo>
                    <a:pt x="124" y="308"/>
                  </a:lnTo>
                  <a:lnTo>
                    <a:pt x="101" y="308"/>
                  </a:lnTo>
                  <a:lnTo>
                    <a:pt x="95" y="302"/>
                  </a:lnTo>
                  <a:lnTo>
                    <a:pt x="95" y="296"/>
                  </a:lnTo>
                  <a:lnTo>
                    <a:pt x="101" y="278"/>
                  </a:lnTo>
                  <a:lnTo>
                    <a:pt x="124" y="249"/>
                  </a:lnTo>
                  <a:lnTo>
                    <a:pt x="154" y="213"/>
                  </a:lnTo>
                  <a:lnTo>
                    <a:pt x="196" y="190"/>
                  </a:lnTo>
                  <a:lnTo>
                    <a:pt x="249" y="178"/>
                  </a:lnTo>
                  <a:close/>
                  <a:moveTo>
                    <a:pt x="338" y="0"/>
                  </a:moveTo>
                  <a:lnTo>
                    <a:pt x="356" y="6"/>
                  </a:lnTo>
                  <a:lnTo>
                    <a:pt x="373" y="24"/>
                  </a:lnTo>
                  <a:lnTo>
                    <a:pt x="373" y="35"/>
                  </a:lnTo>
                  <a:lnTo>
                    <a:pt x="367" y="30"/>
                  </a:lnTo>
                  <a:lnTo>
                    <a:pt x="367" y="41"/>
                  </a:lnTo>
                  <a:lnTo>
                    <a:pt x="362" y="59"/>
                  </a:lnTo>
                  <a:lnTo>
                    <a:pt x="350" y="65"/>
                  </a:lnTo>
                  <a:lnTo>
                    <a:pt x="338" y="77"/>
                  </a:lnTo>
                  <a:lnTo>
                    <a:pt x="308" y="77"/>
                  </a:lnTo>
                  <a:lnTo>
                    <a:pt x="290" y="59"/>
                  </a:lnTo>
                  <a:lnTo>
                    <a:pt x="290" y="47"/>
                  </a:lnTo>
                  <a:lnTo>
                    <a:pt x="296" y="30"/>
                  </a:lnTo>
                  <a:lnTo>
                    <a:pt x="302" y="18"/>
                  </a:lnTo>
                  <a:lnTo>
                    <a:pt x="320" y="6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9214" y="3820"/>
              <a:ext cx="297" cy="1126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291" y="0"/>
                </a:cxn>
                <a:cxn ang="0">
                  <a:pos x="297" y="6"/>
                </a:cxn>
                <a:cxn ang="0">
                  <a:pos x="297" y="24"/>
                </a:cxn>
                <a:cxn ang="0">
                  <a:pos x="291" y="24"/>
                </a:cxn>
                <a:cxn ang="0">
                  <a:pos x="249" y="65"/>
                </a:cxn>
                <a:cxn ang="0">
                  <a:pos x="208" y="118"/>
                </a:cxn>
                <a:cxn ang="0">
                  <a:pos x="166" y="178"/>
                </a:cxn>
                <a:cxn ang="0">
                  <a:pos x="131" y="249"/>
                </a:cxn>
                <a:cxn ang="0">
                  <a:pos x="101" y="338"/>
                </a:cxn>
                <a:cxn ang="0">
                  <a:pos x="83" y="438"/>
                </a:cxn>
                <a:cxn ang="0">
                  <a:pos x="77" y="563"/>
                </a:cxn>
                <a:cxn ang="0">
                  <a:pos x="83" y="687"/>
                </a:cxn>
                <a:cxn ang="0">
                  <a:pos x="107" y="800"/>
                </a:cxn>
                <a:cxn ang="0">
                  <a:pos x="149" y="907"/>
                </a:cxn>
                <a:cxn ang="0">
                  <a:pos x="208" y="1007"/>
                </a:cxn>
                <a:cxn ang="0">
                  <a:pos x="285" y="1096"/>
                </a:cxn>
                <a:cxn ang="0">
                  <a:pos x="297" y="1108"/>
                </a:cxn>
                <a:cxn ang="0">
                  <a:pos x="297" y="1120"/>
                </a:cxn>
                <a:cxn ang="0">
                  <a:pos x="291" y="1126"/>
                </a:cxn>
                <a:cxn ang="0">
                  <a:pos x="273" y="1126"/>
                </a:cxn>
                <a:cxn ang="0">
                  <a:pos x="172" y="1037"/>
                </a:cxn>
                <a:cxn ang="0">
                  <a:pos x="101" y="942"/>
                </a:cxn>
                <a:cxn ang="0">
                  <a:pos x="54" y="847"/>
                </a:cxn>
                <a:cxn ang="0">
                  <a:pos x="18" y="747"/>
                </a:cxn>
                <a:cxn ang="0">
                  <a:pos x="6" y="652"/>
                </a:cxn>
                <a:cxn ang="0">
                  <a:pos x="0" y="563"/>
                </a:cxn>
                <a:cxn ang="0">
                  <a:pos x="6" y="474"/>
                </a:cxn>
                <a:cxn ang="0">
                  <a:pos x="24" y="373"/>
                </a:cxn>
                <a:cxn ang="0">
                  <a:pos x="54" y="272"/>
                </a:cxn>
                <a:cxn ang="0">
                  <a:pos x="107" y="172"/>
                </a:cxn>
                <a:cxn ang="0">
                  <a:pos x="178" y="83"/>
                </a:cxn>
                <a:cxn ang="0">
                  <a:pos x="273" y="0"/>
                </a:cxn>
              </a:cxnLst>
              <a:rect l="0" t="0" r="r" b="b"/>
              <a:pathLst>
                <a:path w="297" h="1126">
                  <a:moveTo>
                    <a:pt x="273" y="0"/>
                  </a:moveTo>
                  <a:lnTo>
                    <a:pt x="291" y="0"/>
                  </a:lnTo>
                  <a:lnTo>
                    <a:pt x="297" y="6"/>
                  </a:lnTo>
                  <a:lnTo>
                    <a:pt x="297" y="24"/>
                  </a:lnTo>
                  <a:lnTo>
                    <a:pt x="291" y="24"/>
                  </a:lnTo>
                  <a:lnTo>
                    <a:pt x="249" y="65"/>
                  </a:lnTo>
                  <a:lnTo>
                    <a:pt x="208" y="118"/>
                  </a:lnTo>
                  <a:lnTo>
                    <a:pt x="166" y="178"/>
                  </a:lnTo>
                  <a:lnTo>
                    <a:pt x="131" y="249"/>
                  </a:lnTo>
                  <a:lnTo>
                    <a:pt x="101" y="338"/>
                  </a:lnTo>
                  <a:lnTo>
                    <a:pt x="83" y="438"/>
                  </a:lnTo>
                  <a:lnTo>
                    <a:pt x="77" y="563"/>
                  </a:lnTo>
                  <a:lnTo>
                    <a:pt x="83" y="687"/>
                  </a:lnTo>
                  <a:lnTo>
                    <a:pt x="107" y="800"/>
                  </a:lnTo>
                  <a:lnTo>
                    <a:pt x="149" y="907"/>
                  </a:lnTo>
                  <a:lnTo>
                    <a:pt x="208" y="1007"/>
                  </a:lnTo>
                  <a:lnTo>
                    <a:pt x="285" y="1096"/>
                  </a:lnTo>
                  <a:lnTo>
                    <a:pt x="297" y="1108"/>
                  </a:lnTo>
                  <a:lnTo>
                    <a:pt x="297" y="1120"/>
                  </a:lnTo>
                  <a:lnTo>
                    <a:pt x="291" y="1126"/>
                  </a:lnTo>
                  <a:lnTo>
                    <a:pt x="273" y="1126"/>
                  </a:lnTo>
                  <a:lnTo>
                    <a:pt x="172" y="1037"/>
                  </a:lnTo>
                  <a:lnTo>
                    <a:pt x="101" y="942"/>
                  </a:lnTo>
                  <a:lnTo>
                    <a:pt x="54" y="847"/>
                  </a:lnTo>
                  <a:lnTo>
                    <a:pt x="18" y="747"/>
                  </a:lnTo>
                  <a:lnTo>
                    <a:pt x="6" y="652"/>
                  </a:lnTo>
                  <a:lnTo>
                    <a:pt x="0" y="563"/>
                  </a:lnTo>
                  <a:lnTo>
                    <a:pt x="6" y="474"/>
                  </a:lnTo>
                  <a:lnTo>
                    <a:pt x="24" y="373"/>
                  </a:lnTo>
                  <a:lnTo>
                    <a:pt x="54" y="272"/>
                  </a:lnTo>
                  <a:lnTo>
                    <a:pt x="107" y="172"/>
                  </a:lnTo>
                  <a:lnTo>
                    <a:pt x="178" y="8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9665" y="4175"/>
              <a:ext cx="516" cy="504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308" y="30"/>
                </a:cxn>
                <a:cxn ang="0">
                  <a:pos x="350" y="66"/>
                </a:cxn>
                <a:cxn ang="0">
                  <a:pos x="409" y="83"/>
                </a:cxn>
                <a:cxn ang="0">
                  <a:pos x="462" y="42"/>
                </a:cxn>
                <a:cxn ang="0">
                  <a:pos x="486" y="6"/>
                </a:cxn>
                <a:cxn ang="0">
                  <a:pos x="504" y="0"/>
                </a:cxn>
                <a:cxn ang="0">
                  <a:pos x="516" y="12"/>
                </a:cxn>
                <a:cxn ang="0">
                  <a:pos x="486" y="60"/>
                </a:cxn>
                <a:cxn ang="0">
                  <a:pos x="403" y="149"/>
                </a:cxn>
                <a:cxn ang="0">
                  <a:pos x="326" y="214"/>
                </a:cxn>
                <a:cxn ang="0">
                  <a:pos x="261" y="267"/>
                </a:cxn>
                <a:cxn ang="0">
                  <a:pos x="172" y="338"/>
                </a:cxn>
                <a:cxn ang="0">
                  <a:pos x="112" y="392"/>
                </a:cxn>
                <a:cxn ang="0">
                  <a:pos x="184" y="397"/>
                </a:cxn>
                <a:cxn ang="0">
                  <a:pos x="225" y="403"/>
                </a:cxn>
                <a:cxn ang="0">
                  <a:pos x="308" y="415"/>
                </a:cxn>
                <a:cxn ang="0">
                  <a:pos x="397" y="397"/>
                </a:cxn>
                <a:cxn ang="0">
                  <a:pos x="456" y="332"/>
                </a:cxn>
                <a:cxn ang="0">
                  <a:pos x="462" y="314"/>
                </a:cxn>
                <a:cxn ang="0">
                  <a:pos x="492" y="320"/>
                </a:cxn>
                <a:cxn ang="0">
                  <a:pos x="480" y="362"/>
                </a:cxn>
                <a:cxn ang="0">
                  <a:pos x="415" y="457"/>
                </a:cxn>
                <a:cxn ang="0">
                  <a:pos x="296" y="504"/>
                </a:cxn>
                <a:cxn ang="0">
                  <a:pos x="231" y="486"/>
                </a:cxn>
                <a:cxn ang="0">
                  <a:pos x="184" y="445"/>
                </a:cxn>
                <a:cxn ang="0">
                  <a:pos x="160" y="433"/>
                </a:cxn>
                <a:cxn ang="0">
                  <a:pos x="136" y="427"/>
                </a:cxn>
                <a:cxn ang="0">
                  <a:pos x="35" y="492"/>
                </a:cxn>
                <a:cxn ang="0">
                  <a:pos x="29" y="504"/>
                </a:cxn>
                <a:cxn ang="0">
                  <a:pos x="0" y="498"/>
                </a:cxn>
                <a:cxn ang="0">
                  <a:pos x="6" y="474"/>
                </a:cxn>
                <a:cxn ang="0">
                  <a:pos x="59" y="415"/>
                </a:cxn>
                <a:cxn ang="0">
                  <a:pos x="178" y="291"/>
                </a:cxn>
                <a:cxn ang="0">
                  <a:pos x="296" y="202"/>
                </a:cxn>
                <a:cxn ang="0">
                  <a:pos x="361" y="149"/>
                </a:cxn>
                <a:cxn ang="0">
                  <a:pos x="367" y="113"/>
                </a:cxn>
                <a:cxn ang="0">
                  <a:pos x="302" y="101"/>
                </a:cxn>
                <a:cxn ang="0">
                  <a:pos x="207" y="89"/>
                </a:cxn>
                <a:cxn ang="0">
                  <a:pos x="148" y="107"/>
                </a:cxn>
                <a:cxn ang="0">
                  <a:pos x="130" y="143"/>
                </a:cxn>
                <a:cxn ang="0">
                  <a:pos x="107" y="149"/>
                </a:cxn>
                <a:cxn ang="0">
                  <a:pos x="95" y="131"/>
                </a:cxn>
                <a:cxn ang="0">
                  <a:pos x="136" y="54"/>
                </a:cxn>
                <a:cxn ang="0">
                  <a:pos x="243" y="0"/>
                </a:cxn>
              </a:cxnLst>
              <a:rect l="0" t="0" r="r" b="b"/>
              <a:pathLst>
                <a:path w="516" h="504">
                  <a:moveTo>
                    <a:pt x="243" y="0"/>
                  </a:moveTo>
                  <a:lnTo>
                    <a:pt x="255" y="0"/>
                  </a:lnTo>
                  <a:lnTo>
                    <a:pt x="272" y="6"/>
                  </a:lnTo>
                  <a:lnTo>
                    <a:pt x="308" y="30"/>
                  </a:lnTo>
                  <a:lnTo>
                    <a:pt x="332" y="48"/>
                  </a:lnTo>
                  <a:lnTo>
                    <a:pt x="350" y="66"/>
                  </a:lnTo>
                  <a:lnTo>
                    <a:pt x="385" y="83"/>
                  </a:lnTo>
                  <a:lnTo>
                    <a:pt x="409" y="83"/>
                  </a:lnTo>
                  <a:lnTo>
                    <a:pt x="444" y="60"/>
                  </a:lnTo>
                  <a:lnTo>
                    <a:pt x="462" y="42"/>
                  </a:lnTo>
                  <a:lnTo>
                    <a:pt x="480" y="12"/>
                  </a:lnTo>
                  <a:lnTo>
                    <a:pt x="486" y="6"/>
                  </a:lnTo>
                  <a:lnTo>
                    <a:pt x="486" y="0"/>
                  </a:lnTo>
                  <a:lnTo>
                    <a:pt x="504" y="0"/>
                  </a:lnTo>
                  <a:lnTo>
                    <a:pt x="516" y="6"/>
                  </a:lnTo>
                  <a:lnTo>
                    <a:pt x="516" y="12"/>
                  </a:lnTo>
                  <a:lnTo>
                    <a:pt x="510" y="30"/>
                  </a:lnTo>
                  <a:lnTo>
                    <a:pt x="486" y="60"/>
                  </a:lnTo>
                  <a:lnTo>
                    <a:pt x="450" y="101"/>
                  </a:lnTo>
                  <a:lnTo>
                    <a:pt x="403" y="149"/>
                  </a:lnTo>
                  <a:lnTo>
                    <a:pt x="367" y="178"/>
                  </a:lnTo>
                  <a:lnTo>
                    <a:pt x="326" y="214"/>
                  </a:lnTo>
                  <a:lnTo>
                    <a:pt x="290" y="243"/>
                  </a:lnTo>
                  <a:lnTo>
                    <a:pt x="261" y="267"/>
                  </a:lnTo>
                  <a:lnTo>
                    <a:pt x="207" y="309"/>
                  </a:lnTo>
                  <a:lnTo>
                    <a:pt x="172" y="338"/>
                  </a:lnTo>
                  <a:lnTo>
                    <a:pt x="148" y="356"/>
                  </a:lnTo>
                  <a:lnTo>
                    <a:pt x="112" y="392"/>
                  </a:lnTo>
                  <a:lnTo>
                    <a:pt x="172" y="392"/>
                  </a:lnTo>
                  <a:lnTo>
                    <a:pt x="184" y="397"/>
                  </a:lnTo>
                  <a:lnTo>
                    <a:pt x="201" y="397"/>
                  </a:lnTo>
                  <a:lnTo>
                    <a:pt x="225" y="403"/>
                  </a:lnTo>
                  <a:lnTo>
                    <a:pt x="284" y="415"/>
                  </a:lnTo>
                  <a:lnTo>
                    <a:pt x="308" y="415"/>
                  </a:lnTo>
                  <a:lnTo>
                    <a:pt x="355" y="409"/>
                  </a:lnTo>
                  <a:lnTo>
                    <a:pt x="397" y="397"/>
                  </a:lnTo>
                  <a:lnTo>
                    <a:pt x="433" y="368"/>
                  </a:lnTo>
                  <a:lnTo>
                    <a:pt x="456" y="332"/>
                  </a:lnTo>
                  <a:lnTo>
                    <a:pt x="456" y="320"/>
                  </a:lnTo>
                  <a:lnTo>
                    <a:pt x="462" y="314"/>
                  </a:lnTo>
                  <a:lnTo>
                    <a:pt x="486" y="314"/>
                  </a:lnTo>
                  <a:lnTo>
                    <a:pt x="492" y="320"/>
                  </a:lnTo>
                  <a:lnTo>
                    <a:pt x="492" y="332"/>
                  </a:lnTo>
                  <a:lnTo>
                    <a:pt x="480" y="362"/>
                  </a:lnTo>
                  <a:lnTo>
                    <a:pt x="456" y="409"/>
                  </a:lnTo>
                  <a:lnTo>
                    <a:pt x="415" y="457"/>
                  </a:lnTo>
                  <a:lnTo>
                    <a:pt x="361" y="492"/>
                  </a:lnTo>
                  <a:lnTo>
                    <a:pt x="296" y="504"/>
                  </a:lnTo>
                  <a:lnTo>
                    <a:pt x="267" y="498"/>
                  </a:lnTo>
                  <a:lnTo>
                    <a:pt x="231" y="486"/>
                  </a:lnTo>
                  <a:lnTo>
                    <a:pt x="201" y="457"/>
                  </a:lnTo>
                  <a:lnTo>
                    <a:pt x="184" y="445"/>
                  </a:lnTo>
                  <a:lnTo>
                    <a:pt x="172" y="433"/>
                  </a:lnTo>
                  <a:lnTo>
                    <a:pt x="160" y="433"/>
                  </a:lnTo>
                  <a:lnTo>
                    <a:pt x="154" y="427"/>
                  </a:lnTo>
                  <a:lnTo>
                    <a:pt x="136" y="427"/>
                  </a:lnTo>
                  <a:lnTo>
                    <a:pt x="83" y="445"/>
                  </a:lnTo>
                  <a:lnTo>
                    <a:pt x="35" y="492"/>
                  </a:lnTo>
                  <a:lnTo>
                    <a:pt x="35" y="498"/>
                  </a:lnTo>
                  <a:lnTo>
                    <a:pt x="29" y="504"/>
                  </a:lnTo>
                  <a:lnTo>
                    <a:pt x="6" y="504"/>
                  </a:lnTo>
                  <a:lnTo>
                    <a:pt x="0" y="498"/>
                  </a:lnTo>
                  <a:lnTo>
                    <a:pt x="0" y="492"/>
                  </a:lnTo>
                  <a:lnTo>
                    <a:pt x="6" y="474"/>
                  </a:lnTo>
                  <a:lnTo>
                    <a:pt x="24" y="451"/>
                  </a:lnTo>
                  <a:lnTo>
                    <a:pt x="59" y="415"/>
                  </a:lnTo>
                  <a:lnTo>
                    <a:pt x="101" y="368"/>
                  </a:lnTo>
                  <a:lnTo>
                    <a:pt x="178" y="291"/>
                  </a:lnTo>
                  <a:lnTo>
                    <a:pt x="237" y="249"/>
                  </a:lnTo>
                  <a:lnTo>
                    <a:pt x="296" y="202"/>
                  </a:lnTo>
                  <a:lnTo>
                    <a:pt x="332" y="172"/>
                  </a:lnTo>
                  <a:lnTo>
                    <a:pt x="361" y="149"/>
                  </a:lnTo>
                  <a:lnTo>
                    <a:pt x="397" y="113"/>
                  </a:lnTo>
                  <a:lnTo>
                    <a:pt x="367" y="113"/>
                  </a:lnTo>
                  <a:lnTo>
                    <a:pt x="344" y="107"/>
                  </a:lnTo>
                  <a:lnTo>
                    <a:pt x="302" y="101"/>
                  </a:lnTo>
                  <a:lnTo>
                    <a:pt x="255" y="89"/>
                  </a:lnTo>
                  <a:lnTo>
                    <a:pt x="207" y="89"/>
                  </a:lnTo>
                  <a:lnTo>
                    <a:pt x="178" y="95"/>
                  </a:lnTo>
                  <a:lnTo>
                    <a:pt x="148" y="107"/>
                  </a:lnTo>
                  <a:lnTo>
                    <a:pt x="130" y="131"/>
                  </a:lnTo>
                  <a:lnTo>
                    <a:pt x="130" y="143"/>
                  </a:lnTo>
                  <a:lnTo>
                    <a:pt x="124" y="149"/>
                  </a:lnTo>
                  <a:lnTo>
                    <a:pt x="107" y="149"/>
                  </a:lnTo>
                  <a:lnTo>
                    <a:pt x="95" y="137"/>
                  </a:lnTo>
                  <a:lnTo>
                    <a:pt x="95" y="131"/>
                  </a:lnTo>
                  <a:lnTo>
                    <a:pt x="107" y="95"/>
                  </a:lnTo>
                  <a:lnTo>
                    <a:pt x="136" y="54"/>
                  </a:lnTo>
                  <a:lnTo>
                    <a:pt x="184" y="18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10317" y="3820"/>
              <a:ext cx="302" cy="112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4" y="0"/>
                </a:cxn>
                <a:cxn ang="0">
                  <a:pos x="29" y="6"/>
                </a:cxn>
                <a:cxn ang="0">
                  <a:pos x="130" y="95"/>
                </a:cxn>
                <a:cxn ang="0">
                  <a:pos x="201" y="189"/>
                </a:cxn>
                <a:cxn ang="0">
                  <a:pos x="249" y="290"/>
                </a:cxn>
                <a:cxn ang="0">
                  <a:pos x="284" y="385"/>
                </a:cxn>
                <a:cxn ang="0">
                  <a:pos x="296" y="480"/>
                </a:cxn>
                <a:cxn ang="0">
                  <a:pos x="302" y="569"/>
                </a:cxn>
                <a:cxn ang="0">
                  <a:pos x="290" y="693"/>
                </a:cxn>
                <a:cxn ang="0">
                  <a:pos x="261" y="812"/>
                </a:cxn>
                <a:cxn ang="0">
                  <a:pos x="219" y="912"/>
                </a:cxn>
                <a:cxn ang="0">
                  <a:pos x="172" y="989"/>
                </a:cxn>
                <a:cxn ang="0">
                  <a:pos x="118" y="1049"/>
                </a:cxn>
                <a:cxn ang="0">
                  <a:pos x="77" y="1090"/>
                </a:cxn>
                <a:cxn ang="0">
                  <a:pos x="24" y="1126"/>
                </a:cxn>
                <a:cxn ang="0">
                  <a:pos x="12" y="1126"/>
                </a:cxn>
                <a:cxn ang="0">
                  <a:pos x="6" y="1120"/>
                </a:cxn>
                <a:cxn ang="0">
                  <a:pos x="6" y="1102"/>
                </a:cxn>
                <a:cxn ang="0">
                  <a:pos x="24" y="1084"/>
                </a:cxn>
                <a:cxn ang="0">
                  <a:pos x="89" y="1013"/>
                </a:cxn>
                <a:cxn ang="0">
                  <a:pos x="148" y="924"/>
                </a:cxn>
                <a:cxn ang="0">
                  <a:pos x="184" y="818"/>
                </a:cxn>
                <a:cxn ang="0">
                  <a:pos x="213" y="699"/>
                </a:cxn>
                <a:cxn ang="0">
                  <a:pos x="219" y="563"/>
                </a:cxn>
                <a:cxn ang="0">
                  <a:pos x="213" y="427"/>
                </a:cxn>
                <a:cxn ang="0">
                  <a:pos x="184" y="314"/>
                </a:cxn>
                <a:cxn ang="0">
                  <a:pos x="148" y="219"/>
                </a:cxn>
                <a:cxn ang="0">
                  <a:pos x="107" y="142"/>
                </a:cxn>
                <a:cxn ang="0">
                  <a:pos x="59" y="77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302" h="1126">
                  <a:moveTo>
                    <a:pt x="6" y="0"/>
                  </a:moveTo>
                  <a:lnTo>
                    <a:pt x="24" y="0"/>
                  </a:lnTo>
                  <a:lnTo>
                    <a:pt x="29" y="6"/>
                  </a:lnTo>
                  <a:lnTo>
                    <a:pt x="130" y="95"/>
                  </a:lnTo>
                  <a:lnTo>
                    <a:pt x="201" y="189"/>
                  </a:lnTo>
                  <a:lnTo>
                    <a:pt x="249" y="290"/>
                  </a:lnTo>
                  <a:lnTo>
                    <a:pt x="284" y="385"/>
                  </a:lnTo>
                  <a:lnTo>
                    <a:pt x="296" y="480"/>
                  </a:lnTo>
                  <a:lnTo>
                    <a:pt x="302" y="569"/>
                  </a:lnTo>
                  <a:lnTo>
                    <a:pt x="290" y="693"/>
                  </a:lnTo>
                  <a:lnTo>
                    <a:pt x="261" y="812"/>
                  </a:lnTo>
                  <a:lnTo>
                    <a:pt x="219" y="912"/>
                  </a:lnTo>
                  <a:lnTo>
                    <a:pt x="172" y="989"/>
                  </a:lnTo>
                  <a:lnTo>
                    <a:pt x="118" y="1049"/>
                  </a:lnTo>
                  <a:lnTo>
                    <a:pt x="77" y="1090"/>
                  </a:lnTo>
                  <a:lnTo>
                    <a:pt x="24" y="1126"/>
                  </a:lnTo>
                  <a:lnTo>
                    <a:pt x="12" y="1126"/>
                  </a:lnTo>
                  <a:lnTo>
                    <a:pt x="6" y="1120"/>
                  </a:lnTo>
                  <a:lnTo>
                    <a:pt x="6" y="1102"/>
                  </a:lnTo>
                  <a:lnTo>
                    <a:pt x="24" y="1084"/>
                  </a:lnTo>
                  <a:lnTo>
                    <a:pt x="89" y="1013"/>
                  </a:lnTo>
                  <a:lnTo>
                    <a:pt x="148" y="924"/>
                  </a:lnTo>
                  <a:lnTo>
                    <a:pt x="184" y="818"/>
                  </a:lnTo>
                  <a:lnTo>
                    <a:pt x="213" y="699"/>
                  </a:lnTo>
                  <a:lnTo>
                    <a:pt x="219" y="563"/>
                  </a:lnTo>
                  <a:lnTo>
                    <a:pt x="213" y="427"/>
                  </a:lnTo>
                  <a:lnTo>
                    <a:pt x="184" y="314"/>
                  </a:lnTo>
                  <a:lnTo>
                    <a:pt x="148" y="219"/>
                  </a:lnTo>
                  <a:lnTo>
                    <a:pt x="107" y="142"/>
                  </a:lnTo>
                  <a:lnTo>
                    <a:pt x="59" y="77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 noEditPoints="1"/>
            </p:cNvSpPr>
            <p:nvPr/>
          </p:nvSpPr>
          <p:spPr bwMode="auto">
            <a:xfrm>
              <a:off x="11153" y="3381"/>
              <a:ext cx="610" cy="723"/>
            </a:xfrm>
            <a:custGeom>
              <a:avLst/>
              <a:gdLst/>
              <a:ahLst/>
              <a:cxnLst>
                <a:cxn ang="0">
                  <a:pos x="361" y="48"/>
                </a:cxn>
                <a:cxn ang="0">
                  <a:pos x="272" y="95"/>
                </a:cxn>
                <a:cxn ang="0">
                  <a:pos x="189" y="214"/>
                </a:cxn>
                <a:cxn ang="0">
                  <a:pos x="296" y="303"/>
                </a:cxn>
                <a:cxn ang="0">
                  <a:pos x="456" y="261"/>
                </a:cxn>
                <a:cxn ang="0">
                  <a:pos x="527" y="190"/>
                </a:cxn>
                <a:cxn ang="0">
                  <a:pos x="533" y="101"/>
                </a:cxn>
                <a:cxn ang="0">
                  <a:pos x="474" y="42"/>
                </a:cxn>
                <a:cxn ang="0">
                  <a:pos x="397" y="36"/>
                </a:cxn>
                <a:cxn ang="0">
                  <a:pos x="497" y="12"/>
                </a:cxn>
                <a:cxn ang="0">
                  <a:pos x="580" y="83"/>
                </a:cxn>
                <a:cxn ang="0">
                  <a:pos x="592" y="160"/>
                </a:cxn>
                <a:cxn ang="0">
                  <a:pos x="563" y="231"/>
                </a:cxn>
                <a:cxn ang="0">
                  <a:pos x="474" y="303"/>
                </a:cxn>
                <a:cxn ang="0">
                  <a:pos x="343" y="332"/>
                </a:cxn>
                <a:cxn ang="0">
                  <a:pos x="231" y="338"/>
                </a:cxn>
                <a:cxn ang="0">
                  <a:pos x="136" y="344"/>
                </a:cxn>
                <a:cxn ang="0">
                  <a:pos x="118" y="457"/>
                </a:cxn>
                <a:cxn ang="0">
                  <a:pos x="112" y="540"/>
                </a:cxn>
                <a:cxn ang="0">
                  <a:pos x="160" y="658"/>
                </a:cxn>
                <a:cxn ang="0">
                  <a:pos x="254" y="694"/>
                </a:cxn>
                <a:cxn ang="0">
                  <a:pos x="320" y="688"/>
                </a:cxn>
                <a:cxn ang="0">
                  <a:pos x="438" y="646"/>
                </a:cxn>
                <a:cxn ang="0">
                  <a:pos x="575" y="534"/>
                </a:cxn>
                <a:cxn ang="0">
                  <a:pos x="586" y="516"/>
                </a:cxn>
                <a:cxn ang="0">
                  <a:pos x="610" y="528"/>
                </a:cxn>
                <a:cxn ang="0">
                  <a:pos x="598" y="557"/>
                </a:cxn>
                <a:cxn ang="0">
                  <a:pos x="515" y="640"/>
                </a:cxn>
                <a:cxn ang="0">
                  <a:pos x="355" y="711"/>
                </a:cxn>
                <a:cxn ang="0">
                  <a:pos x="166" y="706"/>
                </a:cxn>
                <a:cxn ang="0">
                  <a:pos x="41" y="605"/>
                </a:cxn>
                <a:cxn ang="0">
                  <a:pos x="0" y="433"/>
                </a:cxn>
                <a:cxn ang="0">
                  <a:pos x="53" y="226"/>
                </a:cxn>
                <a:cxn ang="0">
                  <a:pos x="177" y="83"/>
                </a:cxn>
                <a:cxn ang="0">
                  <a:pos x="343" y="12"/>
                </a:cxn>
              </a:cxnLst>
              <a:rect l="0" t="0" r="r" b="b"/>
              <a:pathLst>
                <a:path w="610" h="723">
                  <a:moveTo>
                    <a:pt x="397" y="36"/>
                  </a:moveTo>
                  <a:lnTo>
                    <a:pt x="361" y="48"/>
                  </a:lnTo>
                  <a:lnTo>
                    <a:pt x="320" y="66"/>
                  </a:lnTo>
                  <a:lnTo>
                    <a:pt x="272" y="95"/>
                  </a:lnTo>
                  <a:lnTo>
                    <a:pt x="231" y="143"/>
                  </a:lnTo>
                  <a:lnTo>
                    <a:pt x="189" y="214"/>
                  </a:lnTo>
                  <a:lnTo>
                    <a:pt x="154" y="303"/>
                  </a:lnTo>
                  <a:lnTo>
                    <a:pt x="296" y="303"/>
                  </a:lnTo>
                  <a:lnTo>
                    <a:pt x="349" y="297"/>
                  </a:lnTo>
                  <a:lnTo>
                    <a:pt x="456" y="261"/>
                  </a:lnTo>
                  <a:lnTo>
                    <a:pt x="497" y="231"/>
                  </a:lnTo>
                  <a:lnTo>
                    <a:pt x="527" y="190"/>
                  </a:lnTo>
                  <a:lnTo>
                    <a:pt x="539" y="137"/>
                  </a:lnTo>
                  <a:lnTo>
                    <a:pt x="533" y="101"/>
                  </a:lnTo>
                  <a:lnTo>
                    <a:pt x="509" y="66"/>
                  </a:lnTo>
                  <a:lnTo>
                    <a:pt x="474" y="42"/>
                  </a:lnTo>
                  <a:lnTo>
                    <a:pt x="420" y="36"/>
                  </a:lnTo>
                  <a:lnTo>
                    <a:pt x="397" y="36"/>
                  </a:lnTo>
                  <a:close/>
                  <a:moveTo>
                    <a:pt x="420" y="0"/>
                  </a:moveTo>
                  <a:lnTo>
                    <a:pt x="497" y="12"/>
                  </a:lnTo>
                  <a:lnTo>
                    <a:pt x="551" y="42"/>
                  </a:lnTo>
                  <a:lnTo>
                    <a:pt x="580" y="83"/>
                  </a:lnTo>
                  <a:lnTo>
                    <a:pt x="592" y="137"/>
                  </a:lnTo>
                  <a:lnTo>
                    <a:pt x="592" y="160"/>
                  </a:lnTo>
                  <a:lnTo>
                    <a:pt x="580" y="190"/>
                  </a:lnTo>
                  <a:lnTo>
                    <a:pt x="563" y="231"/>
                  </a:lnTo>
                  <a:lnTo>
                    <a:pt x="527" y="267"/>
                  </a:lnTo>
                  <a:lnTo>
                    <a:pt x="474" y="303"/>
                  </a:lnTo>
                  <a:lnTo>
                    <a:pt x="409" y="320"/>
                  </a:lnTo>
                  <a:lnTo>
                    <a:pt x="343" y="332"/>
                  </a:lnTo>
                  <a:lnTo>
                    <a:pt x="278" y="338"/>
                  </a:lnTo>
                  <a:lnTo>
                    <a:pt x="231" y="338"/>
                  </a:lnTo>
                  <a:lnTo>
                    <a:pt x="219" y="344"/>
                  </a:lnTo>
                  <a:lnTo>
                    <a:pt x="136" y="344"/>
                  </a:lnTo>
                  <a:lnTo>
                    <a:pt x="124" y="409"/>
                  </a:lnTo>
                  <a:lnTo>
                    <a:pt x="118" y="457"/>
                  </a:lnTo>
                  <a:lnTo>
                    <a:pt x="112" y="492"/>
                  </a:lnTo>
                  <a:lnTo>
                    <a:pt x="112" y="540"/>
                  </a:lnTo>
                  <a:lnTo>
                    <a:pt x="136" y="623"/>
                  </a:lnTo>
                  <a:lnTo>
                    <a:pt x="160" y="658"/>
                  </a:lnTo>
                  <a:lnTo>
                    <a:pt x="201" y="682"/>
                  </a:lnTo>
                  <a:lnTo>
                    <a:pt x="254" y="694"/>
                  </a:lnTo>
                  <a:lnTo>
                    <a:pt x="278" y="694"/>
                  </a:lnTo>
                  <a:lnTo>
                    <a:pt x="320" y="688"/>
                  </a:lnTo>
                  <a:lnTo>
                    <a:pt x="373" y="676"/>
                  </a:lnTo>
                  <a:lnTo>
                    <a:pt x="438" y="646"/>
                  </a:lnTo>
                  <a:lnTo>
                    <a:pt x="509" y="599"/>
                  </a:lnTo>
                  <a:lnTo>
                    <a:pt x="575" y="534"/>
                  </a:lnTo>
                  <a:lnTo>
                    <a:pt x="580" y="522"/>
                  </a:lnTo>
                  <a:lnTo>
                    <a:pt x="586" y="516"/>
                  </a:lnTo>
                  <a:lnTo>
                    <a:pt x="598" y="516"/>
                  </a:lnTo>
                  <a:lnTo>
                    <a:pt x="610" y="528"/>
                  </a:lnTo>
                  <a:lnTo>
                    <a:pt x="610" y="534"/>
                  </a:lnTo>
                  <a:lnTo>
                    <a:pt x="598" y="557"/>
                  </a:lnTo>
                  <a:lnTo>
                    <a:pt x="569" y="593"/>
                  </a:lnTo>
                  <a:lnTo>
                    <a:pt x="515" y="640"/>
                  </a:lnTo>
                  <a:lnTo>
                    <a:pt x="444" y="682"/>
                  </a:lnTo>
                  <a:lnTo>
                    <a:pt x="355" y="711"/>
                  </a:lnTo>
                  <a:lnTo>
                    <a:pt x="249" y="723"/>
                  </a:lnTo>
                  <a:lnTo>
                    <a:pt x="166" y="706"/>
                  </a:lnTo>
                  <a:lnTo>
                    <a:pt x="94" y="670"/>
                  </a:lnTo>
                  <a:lnTo>
                    <a:pt x="41" y="605"/>
                  </a:lnTo>
                  <a:lnTo>
                    <a:pt x="11" y="522"/>
                  </a:lnTo>
                  <a:lnTo>
                    <a:pt x="0" y="433"/>
                  </a:lnTo>
                  <a:lnTo>
                    <a:pt x="11" y="320"/>
                  </a:lnTo>
                  <a:lnTo>
                    <a:pt x="53" y="226"/>
                  </a:lnTo>
                  <a:lnTo>
                    <a:pt x="106" y="148"/>
                  </a:lnTo>
                  <a:lnTo>
                    <a:pt x="177" y="83"/>
                  </a:lnTo>
                  <a:lnTo>
                    <a:pt x="260" y="36"/>
                  </a:lnTo>
                  <a:lnTo>
                    <a:pt x="343" y="12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11959" y="3204"/>
              <a:ext cx="764" cy="5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41" y="0"/>
                </a:cxn>
                <a:cxn ang="0">
                  <a:pos x="752" y="5"/>
                </a:cxn>
                <a:cxn ang="0">
                  <a:pos x="758" y="5"/>
                </a:cxn>
                <a:cxn ang="0">
                  <a:pos x="764" y="17"/>
                </a:cxn>
                <a:cxn ang="0">
                  <a:pos x="764" y="41"/>
                </a:cxn>
                <a:cxn ang="0">
                  <a:pos x="758" y="47"/>
                </a:cxn>
                <a:cxn ang="0">
                  <a:pos x="747" y="47"/>
                </a:cxn>
                <a:cxn ang="0">
                  <a:pos x="735" y="53"/>
                </a:cxn>
                <a:cxn ang="0">
                  <a:pos x="717" y="53"/>
                </a:cxn>
                <a:cxn ang="0">
                  <a:pos x="717" y="59"/>
                </a:cxn>
                <a:cxn ang="0">
                  <a:pos x="23" y="59"/>
                </a:cxn>
                <a:cxn ang="0">
                  <a:pos x="17" y="53"/>
                </a:cxn>
                <a:cxn ang="0">
                  <a:pos x="6" y="53"/>
                </a:cxn>
                <a:cxn ang="0">
                  <a:pos x="0" y="41"/>
                </a:cxn>
                <a:cxn ang="0">
                  <a:pos x="0" y="17"/>
                </a:cxn>
                <a:cxn ang="0">
                  <a:pos x="6" y="5"/>
                </a:cxn>
                <a:cxn ang="0">
                  <a:pos x="17" y="5"/>
                </a:cxn>
                <a:cxn ang="0">
                  <a:pos x="29" y="0"/>
                </a:cxn>
              </a:cxnLst>
              <a:rect l="0" t="0" r="r" b="b"/>
              <a:pathLst>
                <a:path w="764" h="59">
                  <a:moveTo>
                    <a:pt x="29" y="0"/>
                  </a:moveTo>
                  <a:lnTo>
                    <a:pt x="741" y="0"/>
                  </a:lnTo>
                  <a:lnTo>
                    <a:pt x="752" y="5"/>
                  </a:lnTo>
                  <a:lnTo>
                    <a:pt x="758" y="5"/>
                  </a:lnTo>
                  <a:lnTo>
                    <a:pt x="764" y="17"/>
                  </a:lnTo>
                  <a:lnTo>
                    <a:pt x="764" y="41"/>
                  </a:lnTo>
                  <a:lnTo>
                    <a:pt x="758" y="47"/>
                  </a:lnTo>
                  <a:lnTo>
                    <a:pt x="747" y="47"/>
                  </a:lnTo>
                  <a:lnTo>
                    <a:pt x="735" y="53"/>
                  </a:lnTo>
                  <a:lnTo>
                    <a:pt x="717" y="53"/>
                  </a:lnTo>
                  <a:lnTo>
                    <a:pt x="717" y="59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6" y="53"/>
                  </a:lnTo>
                  <a:lnTo>
                    <a:pt x="0" y="41"/>
                  </a:lnTo>
                  <a:lnTo>
                    <a:pt x="0" y="17"/>
                  </a:lnTo>
                  <a:lnTo>
                    <a:pt x="6" y="5"/>
                  </a:lnTo>
                  <a:lnTo>
                    <a:pt x="17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 noEditPoints="1"/>
            </p:cNvSpPr>
            <p:nvPr/>
          </p:nvSpPr>
          <p:spPr bwMode="auto">
            <a:xfrm>
              <a:off x="12877" y="2765"/>
              <a:ext cx="350" cy="753"/>
            </a:xfrm>
            <a:custGeom>
              <a:avLst/>
              <a:gdLst/>
              <a:ahLst/>
              <a:cxnLst>
                <a:cxn ang="0">
                  <a:pos x="220" y="255"/>
                </a:cxn>
                <a:cxn ang="0">
                  <a:pos x="273" y="338"/>
                </a:cxn>
                <a:cxn ang="0">
                  <a:pos x="267" y="373"/>
                </a:cxn>
                <a:cxn ang="0">
                  <a:pos x="243" y="439"/>
                </a:cxn>
                <a:cxn ang="0">
                  <a:pos x="178" y="604"/>
                </a:cxn>
                <a:cxn ang="0">
                  <a:pos x="160" y="676"/>
                </a:cxn>
                <a:cxn ang="0">
                  <a:pos x="172" y="711"/>
                </a:cxn>
                <a:cxn ang="0">
                  <a:pos x="190" y="717"/>
                </a:cxn>
                <a:cxn ang="0">
                  <a:pos x="255" y="682"/>
                </a:cxn>
                <a:cxn ang="0">
                  <a:pos x="309" y="581"/>
                </a:cxn>
                <a:cxn ang="0">
                  <a:pos x="315" y="569"/>
                </a:cxn>
                <a:cxn ang="0">
                  <a:pos x="338" y="563"/>
                </a:cxn>
                <a:cxn ang="0">
                  <a:pos x="350" y="581"/>
                </a:cxn>
                <a:cxn ang="0">
                  <a:pos x="315" y="676"/>
                </a:cxn>
                <a:cxn ang="0">
                  <a:pos x="243" y="741"/>
                </a:cxn>
                <a:cxn ang="0">
                  <a:pos x="137" y="741"/>
                </a:cxn>
                <a:cxn ang="0">
                  <a:pos x="83" y="658"/>
                </a:cxn>
                <a:cxn ang="0">
                  <a:pos x="89" y="628"/>
                </a:cxn>
                <a:cxn ang="0">
                  <a:pos x="77" y="610"/>
                </a:cxn>
                <a:cxn ang="0">
                  <a:pos x="166" y="391"/>
                </a:cxn>
                <a:cxn ang="0">
                  <a:pos x="184" y="302"/>
                </a:cxn>
                <a:cxn ang="0">
                  <a:pos x="166" y="279"/>
                </a:cxn>
                <a:cxn ang="0">
                  <a:pos x="125" y="284"/>
                </a:cxn>
                <a:cxn ang="0">
                  <a:pos x="60" y="356"/>
                </a:cxn>
                <a:cxn ang="0">
                  <a:pos x="36" y="427"/>
                </a:cxn>
                <a:cxn ang="0">
                  <a:pos x="12" y="433"/>
                </a:cxn>
                <a:cxn ang="0">
                  <a:pos x="0" y="415"/>
                </a:cxn>
                <a:cxn ang="0">
                  <a:pos x="42" y="320"/>
                </a:cxn>
                <a:cxn ang="0">
                  <a:pos x="113" y="255"/>
                </a:cxn>
                <a:cxn ang="0">
                  <a:pos x="279" y="0"/>
                </a:cxn>
                <a:cxn ang="0">
                  <a:pos x="309" y="12"/>
                </a:cxn>
                <a:cxn ang="0">
                  <a:pos x="326" y="30"/>
                </a:cxn>
                <a:cxn ang="0">
                  <a:pos x="315" y="77"/>
                </a:cxn>
                <a:cxn ang="0">
                  <a:pos x="261" y="107"/>
                </a:cxn>
                <a:cxn ang="0">
                  <a:pos x="232" y="95"/>
                </a:cxn>
                <a:cxn ang="0">
                  <a:pos x="214" y="71"/>
                </a:cxn>
                <a:cxn ang="0">
                  <a:pos x="226" y="24"/>
                </a:cxn>
                <a:cxn ang="0">
                  <a:pos x="279" y="0"/>
                </a:cxn>
              </a:cxnLst>
              <a:rect l="0" t="0" r="r" b="b"/>
              <a:pathLst>
                <a:path w="350" h="753">
                  <a:moveTo>
                    <a:pt x="166" y="243"/>
                  </a:moveTo>
                  <a:lnTo>
                    <a:pt x="220" y="255"/>
                  </a:lnTo>
                  <a:lnTo>
                    <a:pt x="261" y="290"/>
                  </a:lnTo>
                  <a:lnTo>
                    <a:pt x="273" y="338"/>
                  </a:lnTo>
                  <a:lnTo>
                    <a:pt x="273" y="356"/>
                  </a:lnTo>
                  <a:lnTo>
                    <a:pt x="267" y="373"/>
                  </a:lnTo>
                  <a:lnTo>
                    <a:pt x="255" y="397"/>
                  </a:lnTo>
                  <a:lnTo>
                    <a:pt x="243" y="439"/>
                  </a:lnTo>
                  <a:lnTo>
                    <a:pt x="226" y="486"/>
                  </a:lnTo>
                  <a:lnTo>
                    <a:pt x="178" y="604"/>
                  </a:lnTo>
                  <a:lnTo>
                    <a:pt x="166" y="640"/>
                  </a:lnTo>
                  <a:lnTo>
                    <a:pt x="160" y="676"/>
                  </a:lnTo>
                  <a:lnTo>
                    <a:pt x="160" y="687"/>
                  </a:lnTo>
                  <a:lnTo>
                    <a:pt x="172" y="711"/>
                  </a:lnTo>
                  <a:lnTo>
                    <a:pt x="178" y="717"/>
                  </a:lnTo>
                  <a:lnTo>
                    <a:pt x="190" y="717"/>
                  </a:lnTo>
                  <a:lnTo>
                    <a:pt x="226" y="711"/>
                  </a:lnTo>
                  <a:lnTo>
                    <a:pt x="255" y="682"/>
                  </a:lnTo>
                  <a:lnTo>
                    <a:pt x="285" y="640"/>
                  </a:lnTo>
                  <a:lnTo>
                    <a:pt x="309" y="581"/>
                  </a:lnTo>
                  <a:lnTo>
                    <a:pt x="315" y="575"/>
                  </a:lnTo>
                  <a:lnTo>
                    <a:pt x="315" y="569"/>
                  </a:lnTo>
                  <a:lnTo>
                    <a:pt x="320" y="563"/>
                  </a:lnTo>
                  <a:lnTo>
                    <a:pt x="338" y="563"/>
                  </a:lnTo>
                  <a:lnTo>
                    <a:pt x="350" y="575"/>
                  </a:lnTo>
                  <a:lnTo>
                    <a:pt x="350" y="581"/>
                  </a:lnTo>
                  <a:lnTo>
                    <a:pt x="332" y="634"/>
                  </a:lnTo>
                  <a:lnTo>
                    <a:pt x="315" y="676"/>
                  </a:lnTo>
                  <a:lnTo>
                    <a:pt x="279" y="711"/>
                  </a:lnTo>
                  <a:lnTo>
                    <a:pt x="243" y="741"/>
                  </a:lnTo>
                  <a:lnTo>
                    <a:pt x="190" y="753"/>
                  </a:lnTo>
                  <a:lnTo>
                    <a:pt x="137" y="741"/>
                  </a:lnTo>
                  <a:lnTo>
                    <a:pt x="95" y="705"/>
                  </a:lnTo>
                  <a:lnTo>
                    <a:pt x="83" y="658"/>
                  </a:lnTo>
                  <a:lnTo>
                    <a:pt x="83" y="640"/>
                  </a:lnTo>
                  <a:lnTo>
                    <a:pt x="89" y="628"/>
                  </a:lnTo>
                  <a:lnTo>
                    <a:pt x="95" y="610"/>
                  </a:lnTo>
                  <a:lnTo>
                    <a:pt x="77" y="610"/>
                  </a:lnTo>
                  <a:lnTo>
                    <a:pt x="149" y="433"/>
                  </a:lnTo>
                  <a:lnTo>
                    <a:pt x="166" y="391"/>
                  </a:lnTo>
                  <a:lnTo>
                    <a:pt x="184" y="338"/>
                  </a:lnTo>
                  <a:lnTo>
                    <a:pt x="184" y="302"/>
                  </a:lnTo>
                  <a:lnTo>
                    <a:pt x="178" y="290"/>
                  </a:lnTo>
                  <a:lnTo>
                    <a:pt x="166" y="279"/>
                  </a:lnTo>
                  <a:lnTo>
                    <a:pt x="155" y="279"/>
                  </a:lnTo>
                  <a:lnTo>
                    <a:pt x="125" y="284"/>
                  </a:lnTo>
                  <a:lnTo>
                    <a:pt x="89" y="308"/>
                  </a:lnTo>
                  <a:lnTo>
                    <a:pt x="60" y="356"/>
                  </a:lnTo>
                  <a:lnTo>
                    <a:pt x="36" y="415"/>
                  </a:lnTo>
                  <a:lnTo>
                    <a:pt x="36" y="427"/>
                  </a:lnTo>
                  <a:lnTo>
                    <a:pt x="30" y="433"/>
                  </a:lnTo>
                  <a:lnTo>
                    <a:pt x="12" y="433"/>
                  </a:lnTo>
                  <a:lnTo>
                    <a:pt x="0" y="421"/>
                  </a:lnTo>
                  <a:lnTo>
                    <a:pt x="0" y="415"/>
                  </a:lnTo>
                  <a:lnTo>
                    <a:pt x="18" y="362"/>
                  </a:lnTo>
                  <a:lnTo>
                    <a:pt x="42" y="320"/>
                  </a:lnTo>
                  <a:lnTo>
                    <a:pt x="72" y="284"/>
                  </a:lnTo>
                  <a:lnTo>
                    <a:pt x="113" y="255"/>
                  </a:lnTo>
                  <a:lnTo>
                    <a:pt x="166" y="243"/>
                  </a:lnTo>
                  <a:close/>
                  <a:moveTo>
                    <a:pt x="279" y="0"/>
                  </a:moveTo>
                  <a:lnTo>
                    <a:pt x="297" y="0"/>
                  </a:lnTo>
                  <a:lnTo>
                    <a:pt x="309" y="12"/>
                  </a:lnTo>
                  <a:lnTo>
                    <a:pt x="320" y="18"/>
                  </a:lnTo>
                  <a:lnTo>
                    <a:pt x="326" y="30"/>
                  </a:lnTo>
                  <a:lnTo>
                    <a:pt x="326" y="42"/>
                  </a:lnTo>
                  <a:lnTo>
                    <a:pt x="315" y="77"/>
                  </a:lnTo>
                  <a:lnTo>
                    <a:pt x="297" y="95"/>
                  </a:lnTo>
                  <a:lnTo>
                    <a:pt x="261" y="107"/>
                  </a:lnTo>
                  <a:lnTo>
                    <a:pt x="243" y="101"/>
                  </a:lnTo>
                  <a:lnTo>
                    <a:pt x="232" y="95"/>
                  </a:lnTo>
                  <a:lnTo>
                    <a:pt x="220" y="83"/>
                  </a:lnTo>
                  <a:lnTo>
                    <a:pt x="214" y="71"/>
                  </a:lnTo>
                  <a:lnTo>
                    <a:pt x="214" y="59"/>
                  </a:lnTo>
                  <a:lnTo>
                    <a:pt x="226" y="24"/>
                  </a:lnTo>
                  <a:lnTo>
                    <a:pt x="243" y="12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 noEditPoints="1"/>
            </p:cNvSpPr>
            <p:nvPr/>
          </p:nvSpPr>
          <p:spPr bwMode="auto">
            <a:xfrm>
              <a:off x="13328" y="2718"/>
              <a:ext cx="664" cy="811"/>
            </a:xfrm>
            <a:custGeom>
              <a:avLst/>
              <a:gdLst/>
              <a:ahLst/>
              <a:cxnLst>
                <a:cxn ang="0">
                  <a:pos x="433" y="53"/>
                </a:cxn>
                <a:cxn ang="0">
                  <a:pos x="356" y="148"/>
                </a:cxn>
                <a:cxn ang="0">
                  <a:pos x="356" y="254"/>
                </a:cxn>
                <a:cxn ang="0">
                  <a:pos x="415" y="320"/>
                </a:cxn>
                <a:cxn ang="0">
                  <a:pos x="492" y="355"/>
                </a:cxn>
                <a:cxn ang="0">
                  <a:pos x="527" y="373"/>
                </a:cxn>
                <a:cxn ang="0">
                  <a:pos x="557" y="177"/>
                </a:cxn>
                <a:cxn ang="0">
                  <a:pos x="539" y="77"/>
                </a:cxn>
                <a:cxn ang="0">
                  <a:pos x="486" y="35"/>
                </a:cxn>
                <a:cxn ang="0">
                  <a:pos x="533" y="11"/>
                </a:cxn>
                <a:cxn ang="0">
                  <a:pos x="599" y="83"/>
                </a:cxn>
                <a:cxn ang="0">
                  <a:pos x="628" y="183"/>
                </a:cxn>
                <a:cxn ang="0">
                  <a:pos x="622" y="314"/>
                </a:cxn>
                <a:cxn ang="0">
                  <a:pos x="604" y="397"/>
                </a:cxn>
                <a:cxn ang="0">
                  <a:pos x="652" y="409"/>
                </a:cxn>
                <a:cxn ang="0">
                  <a:pos x="664" y="414"/>
                </a:cxn>
                <a:cxn ang="0">
                  <a:pos x="658" y="438"/>
                </a:cxn>
                <a:cxn ang="0">
                  <a:pos x="622" y="432"/>
                </a:cxn>
                <a:cxn ang="0">
                  <a:pos x="593" y="426"/>
                </a:cxn>
                <a:cxn ang="0">
                  <a:pos x="521" y="604"/>
                </a:cxn>
                <a:cxn ang="0">
                  <a:pos x="409" y="752"/>
                </a:cxn>
                <a:cxn ang="0">
                  <a:pos x="273" y="811"/>
                </a:cxn>
                <a:cxn ang="0">
                  <a:pos x="178" y="794"/>
                </a:cxn>
                <a:cxn ang="0">
                  <a:pos x="113" y="734"/>
                </a:cxn>
                <a:cxn ang="0">
                  <a:pos x="113" y="598"/>
                </a:cxn>
                <a:cxn ang="0">
                  <a:pos x="118" y="580"/>
                </a:cxn>
                <a:cxn ang="0">
                  <a:pos x="124" y="551"/>
                </a:cxn>
                <a:cxn ang="0">
                  <a:pos x="130" y="527"/>
                </a:cxn>
                <a:cxn ang="0">
                  <a:pos x="148" y="450"/>
                </a:cxn>
                <a:cxn ang="0">
                  <a:pos x="160" y="373"/>
                </a:cxn>
                <a:cxn ang="0">
                  <a:pos x="124" y="337"/>
                </a:cxn>
                <a:cxn ang="0">
                  <a:pos x="71" y="373"/>
                </a:cxn>
                <a:cxn ang="0">
                  <a:pos x="41" y="462"/>
                </a:cxn>
                <a:cxn ang="0">
                  <a:pos x="35" y="486"/>
                </a:cxn>
                <a:cxn ang="0">
                  <a:pos x="12" y="491"/>
                </a:cxn>
                <a:cxn ang="0">
                  <a:pos x="0" y="474"/>
                </a:cxn>
                <a:cxn ang="0">
                  <a:pos x="12" y="432"/>
                </a:cxn>
                <a:cxn ang="0">
                  <a:pos x="41" y="361"/>
                </a:cxn>
                <a:cxn ang="0">
                  <a:pos x="59" y="331"/>
                </a:cxn>
                <a:cxn ang="0">
                  <a:pos x="89" y="308"/>
                </a:cxn>
                <a:cxn ang="0">
                  <a:pos x="130" y="302"/>
                </a:cxn>
                <a:cxn ang="0">
                  <a:pos x="213" y="331"/>
                </a:cxn>
                <a:cxn ang="0">
                  <a:pos x="249" y="409"/>
                </a:cxn>
                <a:cxn ang="0">
                  <a:pos x="237" y="474"/>
                </a:cxn>
                <a:cxn ang="0">
                  <a:pos x="231" y="503"/>
                </a:cxn>
                <a:cxn ang="0">
                  <a:pos x="219" y="539"/>
                </a:cxn>
                <a:cxn ang="0">
                  <a:pos x="195" y="640"/>
                </a:cxn>
                <a:cxn ang="0">
                  <a:pos x="190" y="687"/>
                </a:cxn>
                <a:cxn ang="0">
                  <a:pos x="207" y="746"/>
                </a:cxn>
                <a:cxn ang="0">
                  <a:pos x="284" y="776"/>
                </a:cxn>
                <a:cxn ang="0">
                  <a:pos x="379" y="717"/>
                </a:cxn>
                <a:cxn ang="0">
                  <a:pos x="480" y="521"/>
                </a:cxn>
                <a:cxn ang="0">
                  <a:pos x="450" y="385"/>
                </a:cxn>
                <a:cxn ang="0">
                  <a:pos x="344" y="320"/>
                </a:cxn>
                <a:cxn ang="0">
                  <a:pos x="296" y="207"/>
                </a:cxn>
                <a:cxn ang="0">
                  <a:pos x="356" y="65"/>
                </a:cxn>
                <a:cxn ang="0">
                  <a:pos x="480" y="0"/>
                </a:cxn>
              </a:cxnLst>
              <a:rect l="0" t="0" r="r" b="b"/>
              <a:pathLst>
                <a:path w="664" h="811">
                  <a:moveTo>
                    <a:pt x="486" y="35"/>
                  </a:moveTo>
                  <a:lnTo>
                    <a:pt x="433" y="53"/>
                  </a:lnTo>
                  <a:lnTo>
                    <a:pt x="391" y="89"/>
                  </a:lnTo>
                  <a:lnTo>
                    <a:pt x="356" y="148"/>
                  </a:lnTo>
                  <a:lnTo>
                    <a:pt x="344" y="207"/>
                  </a:lnTo>
                  <a:lnTo>
                    <a:pt x="356" y="254"/>
                  </a:lnTo>
                  <a:lnTo>
                    <a:pt x="379" y="290"/>
                  </a:lnTo>
                  <a:lnTo>
                    <a:pt x="415" y="320"/>
                  </a:lnTo>
                  <a:lnTo>
                    <a:pt x="456" y="343"/>
                  </a:lnTo>
                  <a:lnTo>
                    <a:pt x="492" y="355"/>
                  </a:lnTo>
                  <a:lnTo>
                    <a:pt x="521" y="367"/>
                  </a:lnTo>
                  <a:lnTo>
                    <a:pt x="527" y="373"/>
                  </a:lnTo>
                  <a:lnTo>
                    <a:pt x="545" y="272"/>
                  </a:lnTo>
                  <a:lnTo>
                    <a:pt x="557" y="177"/>
                  </a:lnTo>
                  <a:lnTo>
                    <a:pt x="551" y="124"/>
                  </a:lnTo>
                  <a:lnTo>
                    <a:pt x="539" y="77"/>
                  </a:lnTo>
                  <a:lnTo>
                    <a:pt x="521" y="47"/>
                  </a:lnTo>
                  <a:lnTo>
                    <a:pt x="486" y="35"/>
                  </a:lnTo>
                  <a:close/>
                  <a:moveTo>
                    <a:pt x="480" y="0"/>
                  </a:moveTo>
                  <a:lnTo>
                    <a:pt x="533" y="11"/>
                  </a:lnTo>
                  <a:lnTo>
                    <a:pt x="569" y="41"/>
                  </a:lnTo>
                  <a:lnTo>
                    <a:pt x="599" y="83"/>
                  </a:lnTo>
                  <a:lnTo>
                    <a:pt x="616" y="136"/>
                  </a:lnTo>
                  <a:lnTo>
                    <a:pt x="628" y="183"/>
                  </a:lnTo>
                  <a:lnTo>
                    <a:pt x="628" y="260"/>
                  </a:lnTo>
                  <a:lnTo>
                    <a:pt x="622" y="314"/>
                  </a:lnTo>
                  <a:lnTo>
                    <a:pt x="610" y="385"/>
                  </a:lnTo>
                  <a:lnTo>
                    <a:pt x="604" y="397"/>
                  </a:lnTo>
                  <a:lnTo>
                    <a:pt x="640" y="403"/>
                  </a:lnTo>
                  <a:lnTo>
                    <a:pt x="652" y="409"/>
                  </a:lnTo>
                  <a:lnTo>
                    <a:pt x="658" y="409"/>
                  </a:lnTo>
                  <a:lnTo>
                    <a:pt x="664" y="414"/>
                  </a:lnTo>
                  <a:lnTo>
                    <a:pt x="664" y="432"/>
                  </a:lnTo>
                  <a:lnTo>
                    <a:pt x="658" y="438"/>
                  </a:lnTo>
                  <a:lnTo>
                    <a:pt x="640" y="438"/>
                  </a:lnTo>
                  <a:lnTo>
                    <a:pt x="622" y="432"/>
                  </a:lnTo>
                  <a:lnTo>
                    <a:pt x="610" y="426"/>
                  </a:lnTo>
                  <a:lnTo>
                    <a:pt x="593" y="426"/>
                  </a:lnTo>
                  <a:lnTo>
                    <a:pt x="563" y="515"/>
                  </a:lnTo>
                  <a:lnTo>
                    <a:pt x="521" y="604"/>
                  </a:lnTo>
                  <a:lnTo>
                    <a:pt x="468" y="681"/>
                  </a:lnTo>
                  <a:lnTo>
                    <a:pt x="409" y="752"/>
                  </a:lnTo>
                  <a:lnTo>
                    <a:pt x="344" y="794"/>
                  </a:lnTo>
                  <a:lnTo>
                    <a:pt x="273" y="811"/>
                  </a:lnTo>
                  <a:lnTo>
                    <a:pt x="225" y="806"/>
                  </a:lnTo>
                  <a:lnTo>
                    <a:pt x="178" y="794"/>
                  </a:lnTo>
                  <a:lnTo>
                    <a:pt x="136" y="776"/>
                  </a:lnTo>
                  <a:lnTo>
                    <a:pt x="113" y="734"/>
                  </a:lnTo>
                  <a:lnTo>
                    <a:pt x="101" y="681"/>
                  </a:lnTo>
                  <a:lnTo>
                    <a:pt x="113" y="598"/>
                  </a:lnTo>
                  <a:lnTo>
                    <a:pt x="113" y="592"/>
                  </a:lnTo>
                  <a:lnTo>
                    <a:pt x="118" y="580"/>
                  </a:lnTo>
                  <a:lnTo>
                    <a:pt x="118" y="569"/>
                  </a:lnTo>
                  <a:lnTo>
                    <a:pt x="124" y="551"/>
                  </a:lnTo>
                  <a:lnTo>
                    <a:pt x="124" y="539"/>
                  </a:lnTo>
                  <a:lnTo>
                    <a:pt x="130" y="527"/>
                  </a:lnTo>
                  <a:lnTo>
                    <a:pt x="130" y="515"/>
                  </a:lnTo>
                  <a:lnTo>
                    <a:pt x="148" y="450"/>
                  </a:lnTo>
                  <a:lnTo>
                    <a:pt x="160" y="414"/>
                  </a:lnTo>
                  <a:lnTo>
                    <a:pt x="160" y="373"/>
                  </a:lnTo>
                  <a:lnTo>
                    <a:pt x="142" y="337"/>
                  </a:lnTo>
                  <a:lnTo>
                    <a:pt x="124" y="337"/>
                  </a:lnTo>
                  <a:lnTo>
                    <a:pt x="95" y="349"/>
                  </a:lnTo>
                  <a:lnTo>
                    <a:pt x="71" y="373"/>
                  </a:lnTo>
                  <a:lnTo>
                    <a:pt x="53" y="414"/>
                  </a:lnTo>
                  <a:lnTo>
                    <a:pt x="41" y="462"/>
                  </a:lnTo>
                  <a:lnTo>
                    <a:pt x="35" y="474"/>
                  </a:lnTo>
                  <a:lnTo>
                    <a:pt x="35" y="486"/>
                  </a:lnTo>
                  <a:lnTo>
                    <a:pt x="30" y="491"/>
                  </a:lnTo>
                  <a:lnTo>
                    <a:pt x="12" y="491"/>
                  </a:lnTo>
                  <a:lnTo>
                    <a:pt x="0" y="480"/>
                  </a:lnTo>
                  <a:lnTo>
                    <a:pt x="0" y="474"/>
                  </a:lnTo>
                  <a:lnTo>
                    <a:pt x="6" y="462"/>
                  </a:lnTo>
                  <a:lnTo>
                    <a:pt x="12" y="432"/>
                  </a:lnTo>
                  <a:lnTo>
                    <a:pt x="24" y="397"/>
                  </a:lnTo>
                  <a:lnTo>
                    <a:pt x="41" y="361"/>
                  </a:lnTo>
                  <a:lnTo>
                    <a:pt x="53" y="349"/>
                  </a:lnTo>
                  <a:lnTo>
                    <a:pt x="59" y="331"/>
                  </a:lnTo>
                  <a:lnTo>
                    <a:pt x="77" y="320"/>
                  </a:lnTo>
                  <a:lnTo>
                    <a:pt x="89" y="308"/>
                  </a:lnTo>
                  <a:lnTo>
                    <a:pt x="107" y="302"/>
                  </a:lnTo>
                  <a:lnTo>
                    <a:pt x="130" y="302"/>
                  </a:lnTo>
                  <a:lnTo>
                    <a:pt x="172" y="308"/>
                  </a:lnTo>
                  <a:lnTo>
                    <a:pt x="213" y="331"/>
                  </a:lnTo>
                  <a:lnTo>
                    <a:pt x="237" y="367"/>
                  </a:lnTo>
                  <a:lnTo>
                    <a:pt x="249" y="409"/>
                  </a:lnTo>
                  <a:lnTo>
                    <a:pt x="249" y="426"/>
                  </a:lnTo>
                  <a:lnTo>
                    <a:pt x="237" y="474"/>
                  </a:lnTo>
                  <a:lnTo>
                    <a:pt x="231" y="486"/>
                  </a:lnTo>
                  <a:lnTo>
                    <a:pt x="231" y="503"/>
                  </a:lnTo>
                  <a:lnTo>
                    <a:pt x="219" y="527"/>
                  </a:lnTo>
                  <a:lnTo>
                    <a:pt x="219" y="539"/>
                  </a:lnTo>
                  <a:lnTo>
                    <a:pt x="207" y="598"/>
                  </a:lnTo>
                  <a:lnTo>
                    <a:pt x="195" y="640"/>
                  </a:lnTo>
                  <a:lnTo>
                    <a:pt x="190" y="663"/>
                  </a:lnTo>
                  <a:lnTo>
                    <a:pt x="190" y="687"/>
                  </a:lnTo>
                  <a:lnTo>
                    <a:pt x="195" y="717"/>
                  </a:lnTo>
                  <a:lnTo>
                    <a:pt x="207" y="746"/>
                  </a:lnTo>
                  <a:lnTo>
                    <a:pt x="237" y="764"/>
                  </a:lnTo>
                  <a:lnTo>
                    <a:pt x="284" y="776"/>
                  </a:lnTo>
                  <a:lnTo>
                    <a:pt x="332" y="758"/>
                  </a:lnTo>
                  <a:lnTo>
                    <a:pt x="379" y="717"/>
                  </a:lnTo>
                  <a:lnTo>
                    <a:pt x="427" y="646"/>
                  </a:lnTo>
                  <a:lnTo>
                    <a:pt x="480" y="521"/>
                  </a:lnTo>
                  <a:lnTo>
                    <a:pt x="510" y="403"/>
                  </a:lnTo>
                  <a:lnTo>
                    <a:pt x="450" y="385"/>
                  </a:lnTo>
                  <a:lnTo>
                    <a:pt x="397" y="355"/>
                  </a:lnTo>
                  <a:lnTo>
                    <a:pt x="344" y="320"/>
                  </a:lnTo>
                  <a:lnTo>
                    <a:pt x="308" y="272"/>
                  </a:lnTo>
                  <a:lnTo>
                    <a:pt x="296" y="207"/>
                  </a:lnTo>
                  <a:lnTo>
                    <a:pt x="314" y="130"/>
                  </a:lnTo>
                  <a:lnTo>
                    <a:pt x="356" y="65"/>
                  </a:lnTo>
                  <a:lnTo>
                    <a:pt x="409" y="17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auto">
            <a:xfrm>
              <a:off x="14282" y="2895"/>
              <a:ext cx="374" cy="159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8" y="0"/>
                </a:cxn>
                <a:cxn ang="0">
                  <a:pos x="374" y="6"/>
                </a:cxn>
                <a:cxn ang="0">
                  <a:pos x="374" y="24"/>
                </a:cxn>
                <a:cxn ang="0">
                  <a:pos x="368" y="24"/>
                </a:cxn>
                <a:cxn ang="0">
                  <a:pos x="350" y="42"/>
                </a:cxn>
                <a:cxn ang="0">
                  <a:pos x="261" y="149"/>
                </a:cxn>
                <a:cxn ang="0">
                  <a:pos x="196" y="267"/>
                </a:cxn>
                <a:cxn ang="0">
                  <a:pos x="148" y="392"/>
                </a:cxn>
                <a:cxn ang="0">
                  <a:pos x="119" y="522"/>
                </a:cxn>
                <a:cxn ang="0">
                  <a:pos x="101" y="658"/>
                </a:cxn>
                <a:cxn ang="0">
                  <a:pos x="95" y="794"/>
                </a:cxn>
                <a:cxn ang="0">
                  <a:pos x="101" y="919"/>
                </a:cxn>
                <a:cxn ang="0">
                  <a:pos x="113" y="1049"/>
                </a:cxn>
                <a:cxn ang="0">
                  <a:pos x="142" y="1186"/>
                </a:cxn>
                <a:cxn ang="0">
                  <a:pos x="190" y="1310"/>
                </a:cxn>
                <a:cxn ang="0">
                  <a:pos x="255" y="1434"/>
                </a:cxn>
                <a:cxn ang="0">
                  <a:pos x="344" y="1541"/>
                </a:cxn>
                <a:cxn ang="0">
                  <a:pos x="374" y="1571"/>
                </a:cxn>
                <a:cxn ang="0">
                  <a:pos x="374" y="1589"/>
                </a:cxn>
                <a:cxn ang="0">
                  <a:pos x="368" y="1594"/>
                </a:cxn>
                <a:cxn ang="0">
                  <a:pos x="356" y="1594"/>
                </a:cxn>
                <a:cxn ang="0">
                  <a:pos x="338" y="1589"/>
                </a:cxn>
                <a:cxn ang="0">
                  <a:pos x="302" y="1559"/>
                </a:cxn>
                <a:cxn ang="0">
                  <a:pos x="261" y="1517"/>
                </a:cxn>
                <a:cxn ang="0">
                  <a:pos x="208" y="1458"/>
                </a:cxn>
                <a:cxn ang="0">
                  <a:pos x="154" y="1381"/>
                </a:cxn>
                <a:cxn ang="0">
                  <a:pos x="107" y="1292"/>
                </a:cxn>
                <a:cxn ang="0">
                  <a:pos x="54" y="1156"/>
                </a:cxn>
                <a:cxn ang="0">
                  <a:pos x="18" y="1026"/>
                </a:cxn>
                <a:cxn ang="0">
                  <a:pos x="6" y="901"/>
                </a:cxn>
                <a:cxn ang="0">
                  <a:pos x="0" y="794"/>
                </a:cxn>
                <a:cxn ang="0">
                  <a:pos x="6" y="652"/>
                </a:cxn>
                <a:cxn ang="0">
                  <a:pos x="36" y="486"/>
                </a:cxn>
                <a:cxn ang="0">
                  <a:pos x="101" y="309"/>
                </a:cxn>
                <a:cxn ang="0">
                  <a:pos x="154" y="214"/>
                </a:cxn>
                <a:cxn ang="0">
                  <a:pos x="208" y="137"/>
                </a:cxn>
                <a:cxn ang="0">
                  <a:pos x="255" y="77"/>
                </a:cxn>
                <a:cxn ang="0">
                  <a:pos x="302" y="36"/>
                </a:cxn>
                <a:cxn ang="0">
                  <a:pos x="338" y="6"/>
                </a:cxn>
                <a:cxn ang="0">
                  <a:pos x="356" y="0"/>
                </a:cxn>
              </a:cxnLst>
              <a:rect l="0" t="0" r="r" b="b"/>
              <a:pathLst>
                <a:path w="374" h="1594">
                  <a:moveTo>
                    <a:pt x="356" y="0"/>
                  </a:moveTo>
                  <a:lnTo>
                    <a:pt x="368" y="0"/>
                  </a:lnTo>
                  <a:lnTo>
                    <a:pt x="374" y="6"/>
                  </a:lnTo>
                  <a:lnTo>
                    <a:pt x="374" y="24"/>
                  </a:lnTo>
                  <a:lnTo>
                    <a:pt x="368" y="24"/>
                  </a:lnTo>
                  <a:lnTo>
                    <a:pt x="350" y="42"/>
                  </a:lnTo>
                  <a:lnTo>
                    <a:pt x="261" y="149"/>
                  </a:lnTo>
                  <a:lnTo>
                    <a:pt x="196" y="267"/>
                  </a:lnTo>
                  <a:lnTo>
                    <a:pt x="148" y="392"/>
                  </a:lnTo>
                  <a:lnTo>
                    <a:pt x="119" y="522"/>
                  </a:lnTo>
                  <a:lnTo>
                    <a:pt x="101" y="658"/>
                  </a:lnTo>
                  <a:lnTo>
                    <a:pt x="95" y="794"/>
                  </a:lnTo>
                  <a:lnTo>
                    <a:pt x="101" y="919"/>
                  </a:lnTo>
                  <a:lnTo>
                    <a:pt x="113" y="1049"/>
                  </a:lnTo>
                  <a:lnTo>
                    <a:pt x="142" y="1186"/>
                  </a:lnTo>
                  <a:lnTo>
                    <a:pt x="190" y="1310"/>
                  </a:lnTo>
                  <a:lnTo>
                    <a:pt x="255" y="1434"/>
                  </a:lnTo>
                  <a:lnTo>
                    <a:pt x="344" y="1541"/>
                  </a:lnTo>
                  <a:lnTo>
                    <a:pt x="374" y="1571"/>
                  </a:lnTo>
                  <a:lnTo>
                    <a:pt x="374" y="1589"/>
                  </a:lnTo>
                  <a:lnTo>
                    <a:pt x="368" y="1594"/>
                  </a:lnTo>
                  <a:lnTo>
                    <a:pt x="356" y="1594"/>
                  </a:lnTo>
                  <a:lnTo>
                    <a:pt x="338" y="1589"/>
                  </a:lnTo>
                  <a:lnTo>
                    <a:pt x="302" y="1559"/>
                  </a:lnTo>
                  <a:lnTo>
                    <a:pt x="261" y="1517"/>
                  </a:lnTo>
                  <a:lnTo>
                    <a:pt x="208" y="1458"/>
                  </a:lnTo>
                  <a:lnTo>
                    <a:pt x="154" y="1381"/>
                  </a:lnTo>
                  <a:lnTo>
                    <a:pt x="107" y="1292"/>
                  </a:lnTo>
                  <a:lnTo>
                    <a:pt x="54" y="1156"/>
                  </a:lnTo>
                  <a:lnTo>
                    <a:pt x="18" y="1026"/>
                  </a:lnTo>
                  <a:lnTo>
                    <a:pt x="6" y="901"/>
                  </a:lnTo>
                  <a:lnTo>
                    <a:pt x="0" y="794"/>
                  </a:lnTo>
                  <a:lnTo>
                    <a:pt x="6" y="652"/>
                  </a:lnTo>
                  <a:lnTo>
                    <a:pt x="36" y="486"/>
                  </a:lnTo>
                  <a:lnTo>
                    <a:pt x="101" y="309"/>
                  </a:lnTo>
                  <a:lnTo>
                    <a:pt x="154" y="214"/>
                  </a:lnTo>
                  <a:lnTo>
                    <a:pt x="208" y="137"/>
                  </a:lnTo>
                  <a:lnTo>
                    <a:pt x="255" y="77"/>
                  </a:lnTo>
                  <a:lnTo>
                    <a:pt x="302" y="36"/>
                  </a:lnTo>
                  <a:lnTo>
                    <a:pt x="338" y="6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auto">
            <a:xfrm>
              <a:off x="14827" y="2984"/>
              <a:ext cx="789" cy="1132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73" y="0"/>
                </a:cxn>
                <a:cxn ang="0">
                  <a:pos x="321" y="12"/>
                </a:cxn>
                <a:cxn ang="0">
                  <a:pos x="362" y="30"/>
                </a:cxn>
                <a:cxn ang="0">
                  <a:pos x="398" y="65"/>
                </a:cxn>
                <a:cxn ang="0">
                  <a:pos x="421" y="113"/>
                </a:cxn>
                <a:cxn ang="0">
                  <a:pos x="747" y="1020"/>
                </a:cxn>
                <a:cxn ang="0">
                  <a:pos x="753" y="1043"/>
                </a:cxn>
                <a:cxn ang="0">
                  <a:pos x="765" y="1061"/>
                </a:cxn>
                <a:cxn ang="0">
                  <a:pos x="771" y="1079"/>
                </a:cxn>
                <a:cxn ang="0">
                  <a:pos x="783" y="1091"/>
                </a:cxn>
                <a:cxn ang="0">
                  <a:pos x="789" y="1103"/>
                </a:cxn>
                <a:cxn ang="0">
                  <a:pos x="789" y="1120"/>
                </a:cxn>
                <a:cxn ang="0">
                  <a:pos x="783" y="1126"/>
                </a:cxn>
                <a:cxn ang="0">
                  <a:pos x="694" y="1126"/>
                </a:cxn>
                <a:cxn ang="0">
                  <a:pos x="682" y="1120"/>
                </a:cxn>
                <a:cxn ang="0">
                  <a:pos x="664" y="1108"/>
                </a:cxn>
                <a:cxn ang="0">
                  <a:pos x="652" y="1091"/>
                </a:cxn>
                <a:cxn ang="0">
                  <a:pos x="635" y="1055"/>
                </a:cxn>
                <a:cxn ang="0">
                  <a:pos x="611" y="990"/>
                </a:cxn>
                <a:cxn ang="0">
                  <a:pos x="587" y="913"/>
                </a:cxn>
                <a:cxn ang="0">
                  <a:pos x="552" y="824"/>
                </a:cxn>
                <a:cxn ang="0">
                  <a:pos x="522" y="729"/>
                </a:cxn>
                <a:cxn ang="0">
                  <a:pos x="487" y="640"/>
                </a:cxn>
                <a:cxn ang="0">
                  <a:pos x="487" y="646"/>
                </a:cxn>
                <a:cxn ang="0">
                  <a:pos x="101" y="1103"/>
                </a:cxn>
                <a:cxn ang="0">
                  <a:pos x="89" y="1114"/>
                </a:cxn>
                <a:cxn ang="0">
                  <a:pos x="78" y="1120"/>
                </a:cxn>
                <a:cxn ang="0">
                  <a:pos x="66" y="1132"/>
                </a:cxn>
                <a:cxn ang="0">
                  <a:pos x="36" y="1132"/>
                </a:cxn>
                <a:cxn ang="0">
                  <a:pos x="18" y="1126"/>
                </a:cxn>
                <a:cxn ang="0">
                  <a:pos x="12" y="1114"/>
                </a:cxn>
                <a:cxn ang="0">
                  <a:pos x="0" y="1103"/>
                </a:cxn>
                <a:cxn ang="0">
                  <a:pos x="0" y="1073"/>
                </a:cxn>
                <a:cxn ang="0">
                  <a:pos x="6" y="1061"/>
                </a:cxn>
                <a:cxn ang="0">
                  <a:pos x="469" y="599"/>
                </a:cxn>
                <a:cxn ang="0">
                  <a:pos x="315" y="166"/>
                </a:cxn>
                <a:cxn ang="0">
                  <a:pos x="297" y="113"/>
                </a:cxn>
                <a:cxn ang="0">
                  <a:pos x="279" y="77"/>
                </a:cxn>
                <a:cxn ang="0">
                  <a:pos x="261" y="54"/>
                </a:cxn>
                <a:cxn ang="0">
                  <a:pos x="244" y="42"/>
                </a:cxn>
                <a:cxn ang="0">
                  <a:pos x="214" y="36"/>
                </a:cxn>
                <a:cxn ang="0">
                  <a:pos x="208" y="36"/>
                </a:cxn>
                <a:cxn ang="0">
                  <a:pos x="196" y="24"/>
                </a:cxn>
                <a:cxn ang="0">
                  <a:pos x="196" y="12"/>
                </a:cxn>
                <a:cxn ang="0">
                  <a:pos x="208" y="0"/>
                </a:cxn>
              </a:cxnLst>
              <a:rect l="0" t="0" r="r" b="b"/>
              <a:pathLst>
                <a:path w="789" h="1132">
                  <a:moveTo>
                    <a:pt x="208" y="0"/>
                  </a:moveTo>
                  <a:lnTo>
                    <a:pt x="273" y="0"/>
                  </a:lnTo>
                  <a:lnTo>
                    <a:pt x="321" y="12"/>
                  </a:lnTo>
                  <a:lnTo>
                    <a:pt x="362" y="30"/>
                  </a:lnTo>
                  <a:lnTo>
                    <a:pt x="398" y="65"/>
                  </a:lnTo>
                  <a:lnTo>
                    <a:pt x="421" y="113"/>
                  </a:lnTo>
                  <a:lnTo>
                    <a:pt x="747" y="1020"/>
                  </a:lnTo>
                  <a:lnTo>
                    <a:pt x="753" y="1043"/>
                  </a:lnTo>
                  <a:lnTo>
                    <a:pt x="765" y="1061"/>
                  </a:lnTo>
                  <a:lnTo>
                    <a:pt x="771" y="1079"/>
                  </a:lnTo>
                  <a:lnTo>
                    <a:pt x="783" y="1091"/>
                  </a:lnTo>
                  <a:lnTo>
                    <a:pt x="789" y="1103"/>
                  </a:lnTo>
                  <a:lnTo>
                    <a:pt x="789" y="1120"/>
                  </a:lnTo>
                  <a:lnTo>
                    <a:pt x="783" y="1126"/>
                  </a:lnTo>
                  <a:lnTo>
                    <a:pt x="694" y="1126"/>
                  </a:lnTo>
                  <a:lnTo>
                    <a:pt x="682" y="1120"/>
                  </a:lnTo>
                  <a:lnTo>
                    <a:pt x="664" y="1108"/>
                  </a:lnTo>
                  <a:lnTo>
                    <a:pt x="652" y="1091"/>
                  </a:lnTo>
                  <a:lnTo>
                    <a:pt x="635" y="1055"/>
                  </a:lnTo>
                  <a:lnTo>
                    <a:pt x="611" y="990"/>
                  </a:lnTo>
                  <a:lnTo>
                    <a:pt x="587" y="913"/>
                  </a:lnTo>
                  <a:lnTo>
                    <a:pt x="552" y="824"/>
                  </a:lnTo>
                  <a:lnTo>
                    <a:pt x="522" y="729"/>
                  </a:lnTo>
                  <a:lnTo>
                    <a:pt x="487" y="640"/>
                  </a:lnTo>
                  <a:lnTo>
                    <a:pt x="487" y="646"/>
                  </a:lnTo>
                  <a:lnTo>
                    <a:pt x="101" y="1103"/>
                  </a:lnTo>
                  <a:lnTo>
                    <a:pt x="89" y="1114"/>
                  </a:lnTo>
                  <a:lnTo>
                    <a:pt x="78" y="1120"/>
                  </a:lnTo>
                  <a:lnTo>
                    <a:pt x="66" y="1132"/>
                  </a:lnTo>
                  <a:lnTo>
                    <a:pt x="36" y="1132"/>
                  </a:lnTo>
                  <a:lnTo>
                    <a:pt x="18" y="1126"/>
                  </a:lnTo>
                  <a:lnTo>
                    <a:pt x="12" y="1114"/>
                  </a:lnTo>
                  <a:lnTo>
                    <a:pt x="0" y="1103"/>
                  </a:lnTo>
                  <a:lnTo>
                    <a:pt x="0" y="1073"/>
                  </a:lnTo>
                  <a:lnTo>
                    <a:pt x="6" y="1061"/>
                  </a:lnTo>
                  <a:lnTo>
                    <a:pt x="469" y="599"/>
                  </a:lnTo>
                  <a:lnTo>
                    <a:pt x="315" y="166"/>
                  </a:lnTo>
                  <a:lnTo>
                    <a:pt x="297" y="113"/>
                  </a:lnTo>
                  <a:lnTo>
                    <a:pt x="279" y="77"/>
                  </a:lnTo>
                  <a:lnTo>
                    <a:pt x="261" y="54"/>
                  </a:lnTo>
                  <a:lnTo>
                    <a:pt x="244" y="42"/>
                  </a:lnTo>
                  <a:lnTo>
                    <a:pt x="214" y="36"/>
                  </a:lnTo>
                  <a:lnTo>
                    <a:pt x="208" y="36"/>
                  </a:lnTo>
                  <a:lnTo>
                    <a:pt x="196" y="24"/>
                  </a:lnTo>
                  <a:lnTo>
                    <a:pt x="196" y="12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 noEditPoints="1"/>
            </p:cNvSpPr>
            <p:nvPr/>
          </p:nvSpPr>
          <p:spPr bwMode="auto">
            <a:xfrm>
              <a:off x="15705" y="3571"/>
              <a:ext cx="349" cy="758"/>
            </a:xfrm>
            <a:custGeom>
              <a:avLst/>
              <a:gdLst/>
              <a:ahLst/>
              <a:cxnLst>
                <a:cxn ang="0">
                  <a:pos x="219" y="261"/>
                </a:cxn>
                <a:cxn ang="0">
                  <a:pos x="272" y="344"/>
                </a:cxn>
                <a:cxn ang="0">
                  <a:pos x="266" y="379"/>
                </a:cxn>
                <a:cxn ang="0">
                  <a:pos x="243" y="444"/>
                </a:cxn>
                <a:cxn ang="0">
                  <a:pos x="178" y="610"/>
                </a:cxn>
                <a:cxn ang="0">
                  <a:pos x="160" y="681"/>
                </a:cxn>
                <a:cxn ang="0">
                  <a:pos x="172" y="717"/>
                </a:cxn>
                <a:cxn ang="0">
                  <a:pos x="189" y="723"/>
                </a:cxn>
                <a:cxn ang="0">
                  <a:pos x="255" y="687"/>
                </a:cxn>
                <a:cxn ang="0">
                  <a:pos x="308" y="587"/>
                </a:cxn>
                <a:cxn ang="0">
                  <a:pos x="314" y="575"/>
                </a:cxn>
                <a:cxn ang="0">
                  <a:pos x="338" y="569"/>
                </a:cxn>
                <a:cxn ang="0">
                  <a:pos x="349" y="587"/>
                </a:cxn>
                <a:cxn ang="0">
                  <a:pos x="314" y="681"/>
                </a:cxn>
                <a:cxn ang="0">
                  <a:pos x="243" y="747"/>
                </a:cxn>
                <a:cxn ang="0">
                  <a:pos x="136" y="747"/>
                </a:cxn>
                <a:cxn ang="0">
                  <a:pos x="83" y="664"/>
                </a:cxn>
                <a:cxn ang="0">
                  <a:pos x="89" y="634"/>
                </a:cxn>
                <a:cxn ang="0">
                  <a:pos x="77" y="616"/>
                </a:cxn>
                <a:cxn ang="0">
                  <a:pos x="166" y="397"/>
                </a:cxn>
                <a:cxn ang="0">
                  <a:pos x="183" y="344"/>
                </a:cxn>
                <a:cxn ang="0">
                  <a:pos x="178" y="296"/>
                </a:cxn>
                <a:cxn ang="0">
                  <a:pos x="154" y="284"/>
                </a:cxn>
                <a:cxn ang="0">
                  <a:pos x="89" y="320"/>
                </a:cxn>
                <a:cxn ang="0">
                  <a:pos x="35" y="421"/>
                </a:cxn>
                <a:cxn ang="0">
                  <a:pos x="29" y="438"/>
                </a:cxn>
                <a:cxn ang="0">
                  <a:pos x="0" y="427"/>
                </a:cxn>
                <a:cxn ang="0">
                  <a:pos x="18" y="367"/>
                </a:cxn>
                <a:cxn ang="0">
                  <a:pos x="71" y="290"/>
                </a:cxn>
                <a:cxn ang="0">
                  <a:pos x="166" y="249"/>
                </a:cxn>
                <a:cxn ang="0">
                  <a:pos x="296" y="0"/>
                </a:cxn>
                <a:cxn ang="0">
                  <a:pos x="320" y="18"/>
                </a:cxn>
                <a:cxn ang="0">
                  <a:pos x="326" y="41"/>
                </a:cxn>
                <a:cxn ang="0">
                  <a:pos x="296" y="95"/>
                </a:cxn>
                <a:cxn ang="0">
                  <a:pos x="243" y="101"/>
                </a:cxn>
                <a:cxn ang="0">
                  <a:pos x="219" y="83"/>
                </a:cxn>
                <a:cxn ang="0">
                  <a:pos x="213" y="59"/>
                </a:cxn>
                <a:cxn ang="0">
                  <a:pos x="243" y="12"/>
                </a:cxn>
              </a:cxnLst>
              <a:rect l="0" t="0" r="r" b="b"/>
              <a:pathLst>
                <a:path w="349" h="758">
                  <a:moveTo>
                    <a:pt x="166" y="249"/>
                  </a:moveTo>
                  <a:lnTo>
                    <a:pt x="219" y="261"/>
                  </a:lnTo>
                  <a:lnTo>
                    <a:pt x="261" y="296"/>
                  </a:lnTo>
                  <a:lnTo>
                    <a:pt x="272" y="344"/>
                  </a:lnTo>
                  <a:lnTo>
                    <a:pt x="272" y="361"/>
                  </a:lnTo>
                  <a:lnTo>
                    <a:pt x="266" y="379"/>
                  </a:lnTo>
                  <a:lnTo>
                    <a:pt x="255" y="403"/>
                  </a:lnTo>
                  <a:lnTo>
                    <a:pt x="243" y="444"/>
                  </a:lnTo>
                  <a:lnTo>
                    <a:pt x="225" y="492"/>
                  </a:lnTo>
                  <a:lnTo>
                    <a:pt x="178" y="610"/>
                  </a:lnTo>
                  <a:lnTo>
                    <a:pt x="166" y="646"/>
                  </a:lnTo>
                  <a:lnTo>
                    <a:pt x="160" y="681"/>
                  </a:lnTo>
                  <a:lnTo>
                    <a:pt x="160" y="693"/>
                  </a:lnTo>
                  <a:lnTo>
                    <a:pt x="172" y="717"/>
                  </a:lnTo>
                  <a:lnTo>
                    <a:pt x="178" y="723"/>
                  </a:lnTo>
                  <a:lnTo>
                    <a:pt x="189" y="723"/>
                  </a:lnTo>
                  <a:lnTo>
                    <a:pt x="225" y="717"/>
                  </a:lnTo>
                  <a:lnTo>
                    <a:pt x="255" y="687"/>
                  </a:lnTo>
                  <a:lnTo>
                    <a:pt x="284" y="646"/>
                  </a:lnTo>
                  <a:lnTo>
                    <a:pt x="308" y="587"/>
                  </a:lnTo>
                  <a:lnTo>
                    <a:pt x="314" y="581"/>
                  </a:lnTo>
                  <a:lnTo>
                    <a:pt x="314" y="575"/>
                  </a:lnTo>
                  <a:lnTo>
                    <a:pt x="320" y="569"/>
                  </a:lnTo>
                  <a:lnTo>
                    <a:pt x="338" y="569"/>
                  </a:lnTo>
                  <a:lnTo>
                    <a:pt x="349" y="581"/>
                  </a:lnTo>
                  <a:lnTo>
                    <a:pt x="349" y="587"/>
                  </a:lnTo>
                  <a:lnTo>
                    <a:pt x="332" y="640"/>
                  </a:lnTo>
                  <a:lnTo>
                    <a:pt x="314" y="681"/>
                  </a:lnTo>
                  <a:lnTo>
                    <a:pt x="278" y="717"/>
                  </a:lnTo>
                  <a:lnTo>
                    <a:pt x="243" y="747"/>
                  </a:lnTo>
                  <a:lnTo>
                    <a:pt x="189" y="758"/>
                  </a:lnTo>
                  <a:lnTo>
                    <a:pt x="136" y="747"/>
                  </a:lnTo>
                  <a:lnTo>
                    <a:pt x="95" y="711"/>
                  </a:lnTo>
                  <a:lnTo>
                    <a:pt x="83" y="664"/>
                  </a:lnTo>
                  <a:lnTo>
                    <a:pt x="83" y="646"/>
                  </a:lnTo>
                  <a:lnTo>
                    <a:pt x="89" y="634"/>
                  </a:lnTo>
                  <a:lnTo>
                    <a:pt x="95" y="616"/>
                  </a:lnTo>
                  <a:lnTo>
                    <a:pt x="77" y="616"/>
                  </a:lnTo>
                  <a:lnTo>
                    <a:pt x="148" y="438"/>
                  </a:lnTo>
                  <a:lnTo>
                    <a:pt x="166" y="397"/>
                  </a:lnTo>
                  <a:lnTo>
                    <a:pt x="178" y="367"/>
                  </a:lnTo>
                  <a:lnTo>
                    <a:pt x="183" y="344"/>
                  </a:lnTo>
                  <a:lnTo>
                    <a:pt x="183" y="308"/>
                  </a:lnTo>
                  <a:lnTo>
                    <a:pt x="178" y="296"/>
                  </a:lnTo>
                  <a:lnTo>
                    <a:pt x="166" y="284"/>
                  </a:lnTo>
                  <a:lnTo>
                    <a:pt x="154" y="284"/>
                  </a:lnTo>
                  <a:lnTo>
                    <a:pt x="124" y="290"/>
                  </a:lnTo>
                  <a:lnTo>
                    <a:pt x="89" y="320"/>
                  </a:lnTo>
                  <a:lnTo>
                    <a:pt x="59" y="361"/>
                  </a:lnTo>
                  <a:lnTo>
                    <a:pt x="35" y="421"/>
                  </a:lnTo>
                  <a:lnTo>
                    <a:pt x="35" y="433"/>
                  </a:lnTo>
                  <a:lnTo>
                    <a:pt x="29" y="438"/>
                  </a:lnTo>
                  <a:lnTo>
                    <a:pt x="12" y="438"/>
                  </a:lnTo>
                  <a:lnTo>
                    <a:pt x="0" y="427"/>
                  </a:lnTo>
                  <a:lnTo>
                    <a:pt x="0" y="421"/>
                  </a:lnTo>
                  <a:lnTo>
                    <a:pt x="18" y="367"/>
                  </a:lnTo>
                  <a:lnTo>
                    <a:pt x="41" y="326"/>
                  </a:lnTo>
                  <a:lnTo>
                    <a:pt x="71" y="290"/>
                  </a:lnTo>
                  <a:lnTo>
                    <a:pt x="112" y="261"/>
                  </a:lnTo>
                  <a:lnTo>
                    <a:pt x="166" y="249"/>
                  </a:lnTo>
                  <a:close/>
                  <a:moveTo>
                    <a:pt x="278" y="0"/>
                  </a:moveTo>
                  <a:lnTo>
                    <a:pt x="296" y="0"/>
                  </a:lnTo>
                  <a:lnTo>
                    <a:pt x="308" y="12"/>
                  </a:lnTo>
                  <a:lnTo>
                    <a:pt x="320" y="18"/>
                  </a:lnTo>
                  <a:lnTo>
                    <a:pt x="326" y="30"/>
                  </a:lnTo>
                  <a:lnTo>
                    <a:pt x="326" y="41"/>
                  </a:lnTo>
                  <a:lnTo>
                    <a:pt x="314" y="77"/>
                  </a:lnTo>
                  <a:lnTo>
                    <a:pt x="296" y="95"/>
                  </a:lnTo>
                  <a:lnTo>
                    <a:pt x="261" y="107"/>
                  </a:lnTo>
                  <a:lnTo>
                    <a:pt x="243" y="101"/>
                  </a:lnTo>
                  <a:lnTo>
                    <a:pt x="231" y="95"/>
                  </a:lnTo>
                  <a:lnTo>
                    <a:pt x="219" y="83"/>
                  </a:lnTo>
                  <a:lnTo>
                    <a:pt x="213" y="71"/>
                  </a:lnTo>
                  <a:lnTo>
                    <a:pt x="213" y="59"/>
                  </a:lnTo>
                  <a:lnTo>
                    <a:pt x="225" y="24"/>
                  </a:lnTo>
                  <a:lnTo>
                    <a:pt x="243" y="12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auto">
            <a:xfrm>
              <a:off x="16701" y="3660"/>
              <a:ext cx="972" cy="5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42" y="0"/>
                </a:cxn>
                <a:cxn ang="0">
                  <a:pos x="954" y="6"/>
                </a:cxn>
                <a:cxn ang="0">
                  <a:pos x="966" y="6"/>
                </a:cxn>
                <a:cxn ang="0">
                  <a:pos x="972" y="18"/>
                </a:cxn>
                <a:cxn ang="0">
                  <a:pos x="972" y="41"/>
                </a:cxn>
                <a:cxn ang="0">
                  <a:pos x="966" y="53"/>
                </a:cxn>
                <a:cxn ang="0">
                  <a:pos x="954" y="53"/>
                </a:cxn>
                <a:cxn ang="0">
                  <a:pos x="942" y="59"/>
                </a:cxn>
                <a:cxn ang="0">
                  <a:pos x="29" y="59"/>
                </a:cxn>
                <a:cxn ang="0">
                  <a:pos x="17" y="53"/>
                </a:cxn>
                <a:cxn ang="0">
                  <a:pos x="5" y="53"/>
                </a:cxn>
                <a:cxn ang="0">
                  <a:pos x="0" y="41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7" y="6"/>
                </a:cxn>
                <a:cxn ang="0">
                  <a:pos x="23" y="0"/>
                </a:cxn>
              </a:cxnLst>
              <a:rect l="0" t="0" r="r" b="b"/>
              <a:pathLst>
                <a:path w="972" h="59">
                  <a:moveTo>
                    <a:pt x="23" y="0"/>
                  </a:moveTo>
                  <a:lnTo>
                    <a:pt x="942" y="0"/>
                  </a:lnTo>
                  <a:lnTo>
                    <a:pt x="954" y="6"/>
                  </a:lnTo>
                  <a:lnTo>
                    <a:pt x="966" y="6"/>
                  </a:lnTo>
                  <a:lnTo>
                    <a:pt x="972" y="18"/>
                  </a:lnTo>
                  <a:lnTo>
                    <a:pt x="972" y="41"/>
                  </a:lnTo>
                  <a:lnTo>
                    <a:pt x="966" y="53"/>
                  </a:lnTo>
                  <a:lnTo>
                    <a:pt x="954" y="53"/>
                  </a:lnTo>
                  <a:lnTo>
                    <a:pt x="942" y="59"/>
                  </a:lnTo>
                  <a:lnTo>
                    <a:pt x="29" y="59"/>
                  </a:lnTo>
                  <a:lnTo>
                    <a:pt x="17" y="53"/>
                  </a:lnTo>
                  <a:lnTo>
                    <a:pt x="5" y="53"/>
                  </a:lnTo>
                  <a:lnTo>
                    <a:pt x="0" y="41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18248" y="2984"/>
              <a:ext cx="788" cy="1132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72" y="0"/>
                </a:cxn>
                <a:cxn ang="0">
                  <a:pos x="320" y="12"/>
                </a:cxn>
                <a:cxn ang="0">
                  <a:pos x="361" y="30"/>
                </a:cxn>
                <a:cxn ang="0">
                  <a:pos x="397" y="65"/>
                </a:cxn>
                <a:cxn ang="0">
                  <a:pos x="420" y="113"/>
                </a:cxn>
                <a:cxn ang="0">
                  <a:pos x="746" y="1020"/>
                </a:cxn>
                <a:cxn ang="0">
                  <a:pos x="752" y="1043"/>
                </a:cxn>
                <a:cxn ang="0">
                  <a:pos x="764" y="1061"/>
                </a:cxn>
                <a:cxn ang="0">
                  <a:pos x="770" y="1079"/>
                </a:cxn>
                <a:cxn ang="0">
                  <a:pos x="782" y="1091"/>
                </a:cxn>
                <a:cxn ang="0">
                  <a:pos x="788" y="1103"/>
                </a:cxn>
                <a:cxn ang="0">
                  <a:pos x="788" y="1120"/>
                </a:cxn>
                <a:cxn ang="0">
                  <a:pos x="782" y="1126"/>
                </a:cxn>
                <a:cxn ang="0">
                  <a:pos x="693" y="1126"/>
                </a:cxn>
                <a:cxn ang="0">
                  <a:pos x="681" y="1120"/>
                </a:cxn>
                <a:cxn ang="0">
                  <a:pos x="663" y="1108"/>
                </a:cxn>
                <a:cxn ang="0">
                  <a:pos x="652" y="1091"/>
                </a:cxn>
                <a:cxn ang="0">
                  <a:pos x="634" y="1055"/>
                </a:cxn>
                <a:cxn ang="0">
                  <a:pos x="610" y="990"/>
                </a:cxn>
                <a:cxn ang="0">
                  <a:pos x="586" y="913"/>
                </a:cxn>
                <a:cxn ang="0">
                  <a:pos x="551" y="824"/>
                </a:cxn>
                <a:cxn ang="0">
                  <a:pos x="521" y="729"/>
                </a:cxn>
                <a:cxn ang="0">
                  <a:pos x="486" y="640"/>
                </a:cxn>
                <a:cxn ang="0">
                  <a:pos x="486" y="646"/>
                </a:cxn>
                <a:cxn ang="0">
                  <a:pos x="100" y="1103"/>
                </a:cxn>
                <a:cxn ang="0">
                  <a:pos x="88" y="1114"/>
                </a:cxn>
                <a:cxn ang="0">
                  <a:pos x="77" y="1120"/>
                </a:cxn>
                <a:cxn ang="0">
                  <a:pos x="65" y="1132"/>
                </a:cxn>
                <a:cxn ang="0">
                  <a:pos x="35" y="1132"/>
                </a:cxn>
                <a:cxn ang="0">
                  <a:pos x="17" y="1126"/>
                </a:cxn>
                <a:cxn ang="0">
                  <a:pos x="11" y="1114"/>
                </a:cxn>
                <a:cxn ang="0">
                  <a:pos x="0" y="1103"/>
                </a:cxn>
                <a:cxn ang="0">
                  <a:pos x="0" y="1073"/>
                </a:cxn>
                <a:cxn ang="0">
                  <a:pos x="5" y="1061"/>
                </a:cxn>
                <a:cxn ang="0">
                  <a:pos x="468" y="599"/>
                </a:cxn>
                <a:cxn ang="0">
                  <a:pos x="314" y="166"/>
                </a:cxn>
                <a:cxn ang="0">
                  <a:pos x="296" y="113"/>
                </a:cxn>
                <a:cxn ang="0">
                  <a:pos x="278" y="77"/>
                </a:cxn>
                <a:cxn ang="0">
                  <a:pos x="260" y="54"/>
                </a:cxn>
                <a:cxn ang="0">
                  <a:pos x="243" y="42"/>
                </a:cxn>
                <a:cxn ang="0">
                  <a:pos x="213" y="36"/>
                </a:cxn>
                <a:cxn ang="0">
                  <a:pos x="207" y="36"/>
                </a:cxn>
                <a:cxn ang="0">
                  <a:pos x="195" y="24"/>
                </a:cxn>
                <a:cxn ang="0">
                  <a:pos x="195" y="12"/>
                </a:cxn>
                <a:cxn ang="0">
                  <a:pos x="207" y="0"/>
                </a:cxn>
              </a:cxnLst>
              <a:rect l="0" t="0" r="r" b="b"/>
              <a:pathLst>
                <a:path w="788" h="1132">
                  <a:moveTo>
                    <a:pt x="207" y="0"/>
                  </a:moveTo>
                  <a:lnTo>
                    <a:pt x="272" y="0"/>
                  </a:lnTo>
                  <a:lnTo>
                    <a:pt x="320" y="12"/>
                  </a:lnTo>
                  <a:lnTo>
                    <a:pt x="361" y="30"/>
                  </a:lnTo>
                  <a:lnTo>
                    <a:pt x="397" y="65"/>
                  </a:lnTo>
                  <a:lnTo>
                    <a:pt x="420" y="113"/>
                  </a:lnTo>
                  <a:lnTo>
                    <a:pt x="746" y="1020"/>
                  </a:lnTo>
                  <a:lnTo>
                    <a:pt x="752" y="1043"/>
                  </a:lnTo>
                  <a:lnTo>
                    <a:pt x="764" y="1061"/>
                  </a:lnTo>
                  <a:lnTo>
                    <a:pt x="770" y="1079"/>
                  </a:lnTo>
                  <a:lnTo>
                    <a:pt x="782" y="1091"/>
                  </a:lnTo>
                  <a:lnTo>
                    <a:pt x="788" y="1103"/>
                  </a:lnTo>
                  <a:lnTo>
                    <a:pt x="788" y="1120"/>
                  </a:lnTo>
                  <a:lnTo>
                    <a:pt x="782" y="1126"/>
                  </a:lnTo>
                  <a:lnTo>
                    <a:pt x="693" y="1126"/>
                  </a:lnTo>
                  <a:lnTo>
                    <a:pt x="681" y="1120"/>
                  </a:lnTo>
                  <a:lnTo>
                    <a:pt x="663" y="1108"/>
                  </a:lnTo>
                  <a:lnTo>
                    <a:pt x="652" y="1091"/>
                  </a:lnTo>
                  <a:lnTo>
                    <a:pt x="634" y="1055"/>
                  </a:lnTo>
                  <a:lnTo>
                    <a:pt x="610" y="990"/>
                  </a:lnTo>
                  <a:lnTo>
                    <a:pt x="586" y="913"/>
                  </a:lnTo>
                  <a:lnTo>
                    <a:pt x="551" y="824"/>
                  </a:lnTo>
                  <a:lnTo>
                    <a:pt x="521" y="729"/>
                  </a:lnTo>
                  <a:lnTo>
                    <a:pt x="486" y="640"/>
                  </a:lnTo>
                  <a:lnTo>
                    <a:pt x="486" y="646"/>
                  </a:lnTo>
                  <a:lnTo>
                    <a:pt x="100" y="1103"/>
                  </a:lnTo>
                  <a:lnTo>
                    <a:pt x="88" y="1114"/>
                  </a:lnTo>
                  <a:lnTo>
                    <a:pt x="77" y="1120"/>
                  </a:lnTo>
                  <a:lnTo>
                    <a:pt x="65" y="1132"/>
                  </a:lnTo>
                  <a:lnTo>
                    <a:pt x="35" y="1132"/>
                  </a:lnTo>
                  <a:lnTo>
                    <a:pt x="17" y="1126"/>
                  </a:lnTo>
                  <a:lnTo>
                    <a:pt x="11" y="1114"/>
                  </a:lnTo>
                  <a:lnTo>
                    <a:pt x="0" y="1103"/>
                  </a:lnTo>
                  <a:lnTo>
                    <a:pt x="0" y="1073"/>
                  </a:lnTo>
                  <a:lnTo>
                    <a:pt x="5" y="1061"/>
                  </a:lnTo>
                  <a:lnTo>
                    <a:pt x="468" y="599"/>
                  </a:lnTo>
                  <a:lnTo>
                    <a:pt x="314" y="166"/>
                  </a:lnTo>
                  <a:lnTo>
                    <a:pt x="296" y="113"/>
                  </a:lnTo>
                  <a:lnTo>
                    <a:pt x="278" y="77"/>
                  </a:lnTo>
                  <a:lnTo>
                    <a:pt x="260" y="54"/>
                  </a:lnTo>
                  <a:lnTo>
                    <a:pt x="243" y="42"/>
                  </a:lnTo>
                  <a:lnTo>
                    <a:pt x="213" y="36"/>
                  </a:lnTo>
                  <a:lnTo>
                    <a:pt x="207" y="36"/>
                  </a:lnTo>
                  <a:lnTo>
                    <a:pt x="195" y="24"/>
                  </a:lnTo>
                  <a:lnTo>
                    <a:pt x="195" y="12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 noEditPoints="1"/>
            </p:cNvSpPr>
            <p:nvPr/>
          </p:nvSpPr>
          <p:spPr bwMode="auto">
            <a:xfrm>
              <a:off x="19083" y="3571"/>
              <a:ext cx="504" cy="978"/>
            </a:xfrm>
            <a:custGeom>
              <a:avLst/>
              <a:gdLst/>
              <a:ahLst/>
              <a:cxnLst>
                <a:cxn ang="0">
                  <a:pos x="380" y="255"/>
                </a:cxn>
                <a:cxn ang="0">
                  <a:pos x="439" y="308"/>
                </a:cxn>
                <a:cxn ang="0">
                  <a:pos x="451" y="373"/>
                </a:cxn>
                <a:cxn ang="0">
                  <a:pos x="445" y="397"/>
                </a:cxn>
                <a:cxn ang="0">
                  <a:pos x="314" y="871"/>
                </a:cxn>
                <a:cxn ang="0">
                  <a:pos x="214" y="954"/>
                </a:cxn>
                <a:cxn ang="0">
                  <a:pos x="113" y="978"/>
                </a:cxn>
                <a:cxn ang="0">
                  <a:pos x="30" y="960"/>
                </a:cxn>
                <a:cxn ang="0">
                  <a:pos x="0" y="907"/>
                </a:cxn>
                <a:cxn ang="0">
                  <a:pos x="30" y="853"/>
                </a:cxn>
                <a:cxn ang="0">
                  <a:pos x="77" y="841"/>
                </a:cxn>
                <a:cxn ang="0">
                  <a:pos x="107" y="865"/>
                </a:cxn>
                <a:cxn ang="0">
                  <a:pos x="101" y="901"/>
                </a:cxn>
                <a:cxn ang="0">
                  <a:pos x="89" y="924"/>
                </a:cxn>
                <a:cxn ang="0">
                  <a:pos x="89" y="942"/>
                </a:cxn>
                <a:cxn ang="0">
                  <a:pos x="166" y="930"/>
                </a:cxn>
                <a:cxn ang="0">
                  <a:pos x="243" y="853"/>
                </a:cxn>
                <a:cxn ang="0">
                  <a:pos x="255" y="806"/>
                </a:cxn>
                <a:cxn ang="0">
                  <a:pos x="368" y="320"/>
                </a:cxn>
                <a:cxn ang="0">
                  <a:pos x="356" y="290"/>
                </a:cxn>
                <a:cxn ang="0">
                  <a:pos x="332" y="284"/>
                </a:cxn>
                <a:cxn ang="0">
                  <a:pos x="237" y="326"/>
                </a:cxn>
                <a:cxn ang="0">
                  <a:pos x="172" y="433"/>
                </a:cxn>
                <a:cxn ang="0">
                  <a:pos x="148" y="438"/>
                </a:cxn>
                <a:cxn ang="0">
                  <a:pos x="137" y="421"/>
                </a:cxn>
                <a:cxn ang="0">
                  <a:pos x="160" y="367"/>
                </a:cxn>
                <a:cxn ang="0">
                  <a:pos x="226" y="290"/>
                </a:cxn>
                <a:cxn ang="0">
                  <a:pos x="332" y="249"/>
                </a:cxn>
                <a:cxn ang="0">
                  <a:pos x="474" y="0"/>
                </a:cxn>
                <a:cxn ang="0">
                  <a:pos x="498" y="18"/>
                </a:cxn>
                <a:cxn ang="0">
                  <a:pos x="504" y="41"/>
                </a:cxn>
                <a:cxn ang="0">
                  <a:pos x="474" y="95"/>
                </a:cxn>
                <a:cxn ang="0">
                  <a:pos x="421" y="107"/>
                </a:cxn>
                <a:cxn ang="0">
                  <a:pos x="397" y="77"/>
                </a:cxn>
                <a:cxn ang="0">
                  <a:pos x="391" y="59"/>
                </a:cxn>
                <a:cxn ang="0">
                  <a:pos x="421" y="12"/>
                </a:cxn>
              </a:cxnLst>
              <a:rect l="0" t="0" r="r" b="b"/>
              <a:pathLst>
                <a:path w="504" h="978">
                  <a:moveTo>
                    <a:pt x="332" y="249"/>
                  </a:moveTo>
                  <a:lnTo>
                    <a:pt x="380" y="255"/>
                  </a:lnTo>
                  <a:lnTo>
                    <a:pt x="415" y="278"/>
                  </a:lnTo>
                  <a:lnTo>
                    <a:pt x="439" y="308"/>
                  </a:lnTo>
                  <a:lnTo>
                    <a:pt x="451" y="356"/>
                  </a:lnTo>
                  <a:lnTo>
                    <a:pt x="451" y="373"/>
                  </a:lnTo>
                  <a:lnTo>
                    <a:pt x="445" y="385"/>
                  </a:lnTo>
                  <a:lnTo>
                    <a:pt x="445" y="397"/>
                  </a:lnTo>
                  <a:lnTo>
                    <a:pt x="344" y="800"/>
                  </a:lnTo>
                  <a:lnTo>
                    <a:pt x="314" y="871"/>
                  </a:lnTo>
                  <a:lnTo>
                    <a:pt x="267" y="918"/>
                  </a:lnTo>
                  <a:lnTo>
                    <a:pt x="214" y="954"/>
                  </a:lnTo>
                  <a:lnTo>
                    <a:pt x="160" y="972"/>
                  </a:lnTo>
                  <a:lnTo>
                    <a:pt x="113" y="978"/>
                  </a:lnTo>
                  <a:lnTo>
                    <a:pt x="65" y="972"/>
                  </a:lnTo>
                  <a:lnTo>
                    <a:pt x="30" y="960"/>
                  </a:lnTo>
                  <a:lnTo>
                    <a:pt x="6" y="936"/>
                  </a:lnTo>
                  <a:lnTo>
                    <a:pt x="0" y="907"/>
                  </a:lnTo>
                  <a:lnTo>
                    <a:pt x="12" y="871"/>
                  </a:lnTo>
                  <a:lnTo>
                    <a:pt x="30" y="853"/>
                  </a:lnTo>
                  <a:lnTo>
                    <a:pt x="65" y="841"/>
                  </a:lnTo>
                  <a:lnTo>
                    <a:pt x="77" y="841"/>
                  </a:lnTo>
                  <a:lnTo>
                    <a:pt x="101" y="853"/>
                  </a:lnTo>
                  <a:lnTo>
                    <a:pt x="107" y="865"/>
                  </a:lnTo>
                  <a:lnTo>
                    <a:pt x="107" y="895"/>
                  </a:lnTo>
                  <a:lnTo>
                    <a:pt x="101" y="901"/>
                  </a:lnTo>
                  <a:lnTo>
                    <a:pt x="95" y="918"/>
                  </a:lnTo>
                  <a:lnTo>
                    <a:pt x="89" y="924"/>
                  </a:lnTo>
                  <a:lnTo>
                    <a:pt x="71" y="936"/>
                  </a:lnTo>
                  <a:lnTo>
                    <a:pt x="89" y="942"/>
                  </a:lnTo>
                  <a:lnTo>
                    <a:pt x="113" y="942"/>
                  </a:lnTo>
                  <a:lnTo>
                    <a:pt x="166" y="930"/>
                  </a:lnTo>
                  <a:lnTo>
                    <a:pt x="208" y="901"/>
                  </a:lnTo>
                  <a:lnTo>
                    <a:pt x="243" y="853"/>
                  </a:lnTo>
                  <a:lnTo>
                    <a:pt x="261" y="800"/>
                  </a:lnTo>
                  <a:lnTo>
                    <a:pt x="255" y="806"/>
                  </a:lnTo>
                  <a:lnTo>
                    <a:pt x="368" y="373"/>
                  </a:lnTo>
                  <a:lnTo>
                    <a:pt x="368" y="320"/>
                  </a:lnTo>
                  <a:lnTo>
                    <a:pt x="362" y="302"/>
                  </a:lnTo>
                  <a:lnTo>
                    <a:pt x="356" y="290"/>
                  </a:lnTo>
                  <a:lnTo>
                    <a:pt x="350" y="284"/>
                  </a:lnTo>
                  <a:lnTo>
                    <a:pt x="332" y="284"/>
                  </a:lnTo>
                  <a:lnTo>
                    <a:pt x="285" y="296"/>
                  </a:lnTo>
                  <a:lnTo>
                    <a:pt x="237" y="326"/>
                  </a:lnTo>
                  <a:lnTo>
                    <a:pt x="202" y="373"/>
                  </a:lnTo>
                  <a:lnTo>
                    <a:pt x="172" y="433"/>
                  </a:lnTo>
                  <a:lnTo>
                    <a:pt x="166" y="438"/>
                  </a:lnTo>
                  <a:lnTo>
                    <a:pt x="148" y="438"/>
                  </a:lnTo>
                  <a:lnTo>
                    <a:pt x="137" y="427"/>
                  </a:lnTo>
                  <a:lnTo>
                    <a:pt x="137" y="421"/>
                  </a:lnTo>
                  <a:lnTo>
                    <a:pt x="143" y="403"/>
                  </a:lnTo>
                  <a:lnTo>
                    <a:pt x="160" y="367"/>
                  </a:lnTo>
                  <a:lnTo>
                    <a:pt x="190" y="326"/>
                  </a:lnTo>
                  <a:lnTo>
                    <a:pt x="226" y="290"/>
                  </a:lnTo>
                  <a:lnTo>
                    <a:pt x="273" y="261"/>
                  </a:lnTo>
                  <a:lnTo>
                    <a:pt x="332" y="249"/>
                  </a:lnTo>
                  <a:close/>
                  <a:moveTo>
                    <a:pt x="457" y="0"/>
                  </a:moveTo>
                  <a:lnTo>
                    <a:pt x="474" y="0"/>
                  </a:lnTo>
                  <a:lnTo>
                    <a:pt x="486" y="12"/>
                  </a:lnTo>
                  <a:lnTo>
                    <a:pt x="498" y="18"/>
                  </a:lnTo>
                  <a:lnTo>
                    <a:pt x="504" y="30"/>
                  </a:lnTo>
                  <a:lnTo>
                    <a:pt x="504" y="41"/>
                  </a:lnTo>
                  <a:lnTo>
                    <a:pt x="492" y="77"/>
                  </a:lnTo>
                  <a:lnTo>
                    <a:pt x="474" y="95"/>
                  </a:lnTo>
                  <a:lnTo>
                    <a:pt x="439" y="107"/>
                  </a:lnTo>
                  <a:lnTo>
                    <a:pt x="421" y="107"/>
                  </a:lnTo>
                  <a:lnTo>
                    <a:pt x="409" y="101"/>
                  </a:lnTo>
                  <a:lnTo>
                    <a:pt x="397" y="77"/>
                  </a:lnTo>
                  <a:lnTo>
                    <a:pt x="391" y="71"/>
                  </a:lnTo>
                  <a:lnTo>
                    <a:pt x="391" y="59"/>
                  </a:lnTo>
                  <a:lnTo>
                    <a:pt x="403" y="24"/>
                  </a:lnTo>
                  <a:lnTo>
                    <a:pt x="421" y="12"/>
                  </a:lnTo>
                  <a:lnTo>
                    <a:pt x="4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auto">
            <a:xfrm>
              <a:off x="19854" y="2889"/>
              <a:ext cx="373" cy="16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35" y="6"/>
                </a:cxn>
                <a:cxn ang="0">
                  <a:pos x="71" y="36"/>
                </a:cxn>
                <a:cxn ang="0">
                  <a:pos x="112" y="78"/>
                </a:cxn>
                <a:cxn ang="0">
                  <a:pos x="166" y="137"/>
                </a:cxn>
                <a:cxn ang="0">
                  <a:pos x="219" y="214"/>
                </a:cxn>
                <a:cxn ang="0">
                  <a:pos x="267" y="303"/>
                </a:cxn>
                <a:cxn ang="0">
                  <a:pos x="320" y="439"/>
                </a:cxn>
                <a:cxn ang="0">
                  <a:pos x="355" y="575"/>
                </a:cxn>
                <a:cxn ang="0">
                  <a:pos x="367" y="694"/>
                </a:cxn>
                <a:cxn ang="0">
                  <a:pos x="373" y="800"/>
                </a:cxn>
                <a:cxn ang="0">
                  <a:pos x="373" y="806"/>
                </a:cxn>
                <a:cxn ang="0">
                  <a:pos x="367" y="949"/>
                </a:cxn>
                <a:cxn ang="0">
                  <a:pos x="338" y="1115"/>
                </a:cxn>
                <a:cxn ang="0">
                  <a:pos x="272" y="1292"/>
                </a:cxn>
                <a:cxn ang="0">
                  <a:pos x="219" y="1387"/>
                </a:cxn>
                <a:cxn ang="0">
                  <a:pos x="166" y="1464"/>
                </a:cxn>
                <a:cxn ang="0">
                  <a:pos x="118" y="1523"/>
                </a:cxn>
                <a:cxn ang="0">
                  <a:pos x="71" y="1565"/>
                </a:cxn>
                <a:cxn ang="0">
                  <a:pos x="35" y="1595"/>
                </a:cxn>
                <a:cxn ang="0">
                  <a:pos x="18" y="1600"/>
                </a:cxn>
                <a:cxn ang="0">
                  <a:pos x="12" y="1600"/>
                </a:cxn>
                <a:cxn ang="0">
                  <a:pos x="0" y="1589"/>
                </a:cxn>
                <a:cxn ang="0">
                  <a:pos x="0" y="1577"/>
                </a:cxn>
                <a:cxn ang="0">
                  <a:pos x="24" y="1553"/>
                </a:cxn>
                <a:cxn ang="0">
                  <a:pos x="112" y="1446"/>
                </a:cxn>
                <a:cxn ang="0">
                  <a:pos x="178" y="1328"/>
                </a:cxn>
                <a:cxn ang="0">
                  <a:pos x="225" y="1203"/>
                </a:cxn>
                <a:cxn ang="0">
                  <a:pos x="255" y="1073"/>
                </a:cxn>
                <a:cxn ang="0">
                  <a:pos x="272" y="937"/>
                </a:cxn>
                <a:cxn ang="0">
                  <a:pos x="278" y="800"/>
                </a:cxn>
                <a:cxn ang="0">
                  <a:pos x="267" y="611"/>
                </a:cxn>
                <a:cxn ang="0">
                  <a:pos x="237" y="439"/>
                </a:cxn>
                <a:cxn ang="0">
                  <a:pos x="184" y="291"/>
                </a:cxn>
                <a:cxn ang="0">
                  <a:pos x="118" y="160"/>
                </a:cxn>
                <a:cxn ang="0">
                  <a:pos x="29" y="54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373" h="1600">
                  <a:moveTo>
                    <a:pt x="6" y="0"/>
                  </a:moveTo>
                  <a:lnTo>
                    <a:pt x="18" y="0"/>
                  </a:lnTo>
                  <a:lnTo>
                    <a:pt x="35" y="6"/>
                  </a:lnTo>
                  <a:lnTo>
                    <a:pt x="71" y="36"/>
                  </a:lnTo>
                  <a:lnTo>
                    <a:pt x="112" y="78"/>
                  </a:lnTo>
                  <a:lnTo>
                    <a:pt x="166" y="137"/>
                  </a:lnTo>
                  <a:lnTo>
                    <a:pt x="219" y="214"/>
                  </a:lnTo>
                  <a:lnTo>
                    <a:pt x="267" y="303"/>
                  </a:lnTo>
                  <a:lnTo>
                    <a:pt x="320" y="439"/>
                  </a:lnTo>
                  <a:lnTo>
                    <a:pt x="355" y="575"/>
                  </a:lnTo>
                  <a:lnTo>
                    <a:pt x="367" y="694"/>
                  </a:lnTo>
                  <a:lnTo>
                    <a:pt x="373" y="800"/>
                  </a:lnTo>
                  <a:lnTo>
                    <a:pt x="373" y="806"/>
                  </a:lnTo>
                  <a:lnTo>
                    <a:pt x="367" y="949"/>
                  </a:lnTo>
                  <a:lnTo>
                    <a:pt x="338" y="1115"/>
                  </a:lnTo>
                  <a:lnTo>
                    <a:pt x="272" y="1292"/>
                  </a:lnTo>
                  <a:lnTo>
                    <a:pt x="219" y="1387"/>
                  </a:lnTo>
                  <a:lnTo>
                    <a:pt x="166" y="1464"/>
                  </a:lnTo>
                  <a:lnTo>
                    <a:pt x="118" y="1523"/>
                  </a:lnTo>
                  <a:lnTo>
                    <a:pt x="71" y="1565"/>
                  </a:lnTo>
                  <a:lnTo>
                    <a:pt x="35" y="1595"/>
                  </a:lnTo>
                  <a:lnTo>
                    <a:pt x="18" y="1600"/>
                  </a:lnTo>
                  <a:lnTo>
                    <a:pt x="12" y="1600"/>
                  </a:lnTo>
                  <a:lnTo>
                    <a:pt x="0" y="1589"/>
                  </a:lnTo>
                  <a:lnTo>
                    <a:pt x="0" y="1577"/>
                  </a:lnTo>
                  <a:lnTo>
                    <a:pt x="24" y="1553"/>
                  </a:lnTo>
                  <a:lnTo>
                    <a:pt x="112" y="1446"/>
                  </a:lnTo>
                  <a:lnTo>
                    <a:pt x="178" y="1328"/>
                  </a:lnTo>
                  <a:lnTo>
                    <a:pt x="225" y="1203"/>
                  </a:lnTo>
                  <a:lnTo>
                    <a:pt x="255" y="1073"/>
                  </a:lnTo>
                  <a:lnTo>
                    <a:pt x="272" y="937"/>
                  </a:lnTo>
                  <a:lnTo>
                    <a:pt x="278" y="800"/>
                  </a:lnTo>
                  <a:lnTo>
                    <a:pt x="267" y="611"/>
                  </a:lnTo>
                  <a:lnTo>
                    <a:pt x="237" y="439"/>
                  </a:lnTo>
                  <a:lnTo>
                    <a:pt x="184" y="291"/>
                  </a:lnTo>
                  <a:lnTo>
                    <a:pt x="118" y="160"/>
                  </a:lnTo>
                  <a:lnTo>
                    <a:pt x="29" y="54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143000" y="4648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increases monotonically along the S-walls. </a:t>
            </a:r>
            <a:endParaRPr lang="en-US" sz="2800" dirty="0">
              <a:solidFill>
                <a:srgbClr val="80008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381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Theorem: These four conditions completely determine both F(</a:t>
            </a:r>
            <a:r>
              <a:rPr lang="en-US" sz="4000" dirty="0" smtClean="0">
                <a:solidFill>
                  <a:srgbClr val="6600FF"/>
                </a:solidFill>
                <a:sym typeface="Mathematica1"/>
              </a:rPr>
              <a:t>,) and </a:t>
            </a:r>
            <a:endParaRPr lang="en-US" sz="4000" dirty="0">
              <a:solidFill>
                <a:srgbClr val="66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05200" y="2438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Proof: </a:t>
            </a:r>
            <a:endParaRPr lang="en-US" sz="2800" i="1" dirty="0"/>
          </a:p>
        </p:txBody>
      </p:sp>
      <p:grpSp>
        <p:nvGrpSpPr>
          <p:cNvPr id="7172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752600" y="6210300"/>
            <a:ext cx="5383411" cy="647700"/>
            <a:chOff x="1747" y="3817"/>
            <a:chExt cx="15285" cy="1839"/>
          </a:xfrm>
          <a:solidFill>
            <a:srgbClr val="C00000"/>
          </a:solidFill>
        </p:grpSpPr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1747" y="4055"/>
              <a:ext cx="1591" cy="1066"/>
            </a:xfrm>
            <a:custGeom>
              <a:avLst/>
              <a:gdLst/>
              <a:ahLst/>
              <a:cxnLst>
                <a:cxn ang="0">
                  <a:pos x="544" y="0"/>
                </a:cxn>
                <a:cxn ang="0">
                  <a:pos x="567" y="14"/>
                </a:cxn>
                <a:cxn ang="0">
                  <a:pos x="1280" y="27"/>
                </a:cxn>
                <a:cxn ang="0">
                  <a:pos x="1298" y="0"/>
                </a:cxn>
                <a:cxn ang="0">
                  <a:pos x="1340" y="0"/>
                </a:cxn>
                <a:cxn ang="0">
                  <a:pos x="1578" y="0"/>
                </a:cxn>
                <a:cxn ang="0">
                  <a:pos x="1591" y="14"/>
                </a:cxn>
                <a:cxn ang="0">
                  <a:pos x="1582" y="41"/>
                </a:cxn>
                <a:cxn ang="0">
                  <a:pos x="1540" y="46"/>
                </a:cxn>
                <a:cxn ang="0">
                  <a:pos x="1424" y="69"/>
                </a:cxn>
                <a:cxn ang="0">
                  <a:pos x="1405" y="119"/>
                </a:cxn>
                <a:cxn ang="0">
                  <a:pos x="1187" y="974"/>
                </a:cxn>
                <a:cxn ang="0">
                  <a:pos x="1187" y="988"/>
                </a:cxn>
                <a:cxn ang="0">
                  <a:pos x="1247" y="1015"/>
                </a:cxn>
                <a:cxn ang="0">
                  <a:pos x="1317" y="1015"/>
                </a:cxn>
                <a:cxn ang="0">
                  <a:pos x="1331" y="1034"/>
                </a:cxn>
                <a:cxn ang="0">
                  <a:pos x="1322" y="1061"/>
                </a:cxn>
                <a:cxn ang="0">
                  <a:pos x="1303" y="1066"/>
                </a:cxn>
                <a:cxn ang="0">
                  <a:pos x="1005" y="1061"/>
                </a:cxn>
                <a:cxn ang="0">
                  <a:pos x="903" y="1066"/>
                </a:cxn>
                <a:cxn ang="0">
                  <a:pos x="884" y="1057"/>
                </a:cxn>
                <a:cxn ang="0">
                  <a:pos x="889" y="1025"/>
                </a:cxn>
                <a:cxn ang="0">
                  <a:pos x="917" y="1015"/>
                </a:cxn>
                <a:cxn ang="0">
                  <a:pos x="1028" y="1006"/>
                </a:cxn>
                <a:cxn ang="0">
                  <a:pos x="1070" y="942"/>
                </a:cxn>
                <a:cxn ang="0">
                  <a:pos x="656" y="1038"/>
                </a:cxn>
                <a:cxn ang="0">
                  <a:pos x="637" y="1057"/>
                </a:cxn>
                <a:cxn ang="0">
                  <a:pos x="609" y="1061"/>
                </a:cxn>
                <a:cxn ang="0">
                  <a:pos x="595" y="1038"/>
                </a:cxn>
                <a:cxn ang="0">
                  <a:pos x="242" y="910"/>
                </a:cxn>
                <a:cxn ang="0">
                  <a:pos x="237" y="938"/>
                </a:cxn>
                <a:cxn ang="0">
                  <a:pos x="246" y="988"/>
                </a:cxn>
                <a:cxn ang="0">
                  <a:pos x="344" y="1015"/>
                </a:cxn>
                <a:cxn ang="0">
                  <a:pos x="363" y="1020"/>
                </a:cxn>
                <a:cxn ang="0">
                  <a:pos x="367" y="1047"/>
                </a:cxn>
                <a:cxn ang="0">
                  <a:pos x="353" y="1061"/>
                </a:cxn>
                <a:cxn ang="0">
                  <a:pos x="260" y="1061"/>
                </a:cxn>
                <a:cxn ang="0">
                  <a:pos x="18" y="1066"/>
                </a:cxn>
                <a:cxn ang="0">
                  <a:pos x="0" y="1052"/>
                </a:cxn>
                <a:cxn ang="0">
                  <a:pos x="4" y="1025"/>
                </a:cxn>
                <a:cxn ang="0">
                  <a:pos x="18" y="1015"/>
                </a:cxn>
                <a:cxn ang="0">
                  <a:pos x="139" y="993"/>
                </a:cxn>
                <a:cxn ang="0">
                  <a:pos x="195" y="901"/>
                </a:cxn>
                <a:cxn ang="0">
                  <a:pos x="405" y="82"/>
                </a:cxn>
                <a:cxn ang="0">
                  <a:pos x="405" y="64"/>
                </a:cxn>
                <a:cxn ang="0">
                  <a:pos x="372" y="50"/>
                </a:cxn>
                <a:cxn ang="0">
                  <a:pos x="302" y="46"/>
                </a:cxn>
                <a:cxn ang="0">
                  <a:pos x="265" y="41"/>
                </a:cxn>
                <a:cxn ang="0">
                  <a:pos x="260" y="14"/>
                </a:cxn>
                <a:cxn ang="0">
                  <a:pos x="279" y="0"/>
                </a:cxn>
              </a:cxnLst>
              <a:rect l="0" t="0" r="r" b="b"/>
              <a:pathLst>
                <a:path w="1591" h="1066">
                  <a:moveTo>
                    <a:pt x="307" y="0"/>
                  </a:moveTo>
                  <a:lnTo>
                    <a:pt x="521" y="0"/>
                  </a:lnTo>
                  <a:lnTo>
                    <a:pt x="544" y="0"/>
                  </a:lnTo>
                  <a:lnTo>
                    <a:pt x="554" y="0"/>
                  </a:lnTo>
                  <a:lnTo>
                    <a:pt x="563" y="5"/>
                  </a:lnTo>
                  <a:lnTo>
                    <a:pt x="567" y="14"/>
                  </a:lnTo>
                  <a:lnTo>
                    <a:pt x="572" y="32"/>
                  </a:lnTo>
                  <a:lnTo>
                    <a:pt x="693" y="919"/>
                  </a:lnTo>
                  <a:lnTo>
                    <a:pt x="1280" y="27"/>
                  </a:lnTo>
                  <a:lnTo>
                    <a:pt x="1284" y="14"/>
                  </a:lnTo>
                  <a:lnTo>
                    <a:pt x="1294" y="9"/>
                  </a:lnTo>
                  <a:lnTo>
                    <a:pt x="1298" y="0"/>
                  </a:lnTo>
                  <a:lnTo>
                    <a:pt x="1308" y="0"/>
                  </a:lnTo>
                  <a:lnTo>
                    <a:pt x="1322" y="0"/>
                  </a:lnTo>
                  <a:lnTo>
                    <a:pt x="1340" y="0"/>
                  </a:lnTo>
                  <a:lnTo>
                    <a:pt x="1550" y="0"/>
                  </a:lnTo>
                  <a:lnTo>
                    <a:pt x="1564" y="0"/>
                  </a:lnTo>
                  <a:lnTo>
                    <a:pt x="1578" y="0"/>
                  </a:lnTo>
                  <a:lnTo>
                    <a:pt x="1582" y="0"/>
                  </a:lnTo>
                  <a:lnTo>
                    <a:pt x="1591" y="9"/>
                  </a:lnTo>
                  <a:lnTo>
                    <a:pt x="1591" y="14"/>
                  </a:lnTo>
                  <a:lnTo>
                    <a:pt x="1591" y="27"/>
                  </a:lnTo>
                  <a:lnTo>
                    <a:pt x="1587" y="37"/>
                  </a:lnTo>
                  <a:lnTo>
                    <a:pt x="1582" y="41"/>
                  </a:lnTo>
                  <a:lnTo>
                    <a:pt x="1568" y="46"/>
                  </a:lnTo>
                  <a:lnTo>
                    <a:pt x="1559" y="46"/>
                  </a:lnTo>
                  <a:lnTo>
                    <a:pt x="1540" y="46"/>
                  </a:lnTo>
                  <a:lnTo>
                    <a:pt x="1480" y="46"/>
                  </a:lnTo>
                  <a:lnTo>
                    <a:pt x="1447" y="55"/>
                  </a:lnTo>
                  <a:lnTo>
                    <a:pt x="1424" y="69"/>
                  </a:lnTo>
                  <a:lnTo>
                    <a:pt x="1415" y="92"/>
                  </a:lnTo>
                  <a:lnTo>
                    <a:pt x="1405" y="119"/>
                  </a:lnTo>
                  <a:lnTo>
                    <a:pt x="1405" y="119"/>
                  </a:lnTo>
                  <a:lnTo>
                    <a:pt x="1191" y="951"/>
                  </a:lnTo>
                  <a:lnTo>
                    <a:pt x="1187" y="965"/>
                  </a:lnTo>
                  <a:lnTo>
                    <a:pt x="1187" y="974"/>
                  </a:lnTo>
                  <a:lnTo>
                    <a:pt x="1187" y="979"/>
                  </a:lnTo>
                  <a:lnTo>
                    <a:pt x="1187" y="983"/>
                  </a:lnTo>
                  <a:lnTo>
                    <a:pt x="1187" y="988"/>
                  </a:lnTo>
                  <a:lnTo>
                    <a:pt x="1191" y="1002"/>
                  </a:lnTo>
                  <a:lnTo>
                    <a:pt x="1214" y="1011"/>
                  </a:lnTo>
                  <a:lnTo>
                    <a:pt x="1247" y="1015"/>
                  </a:lnTo>
                  <a:lnTo>
                    <a:pt x="1289" y="1015"/>
                  </a:lnTo>
                  <a:lnTo>
                    <a:pt x="1303" y="1015"/>
                  </a:lnTo>
                  <a:lnTo>
                    <a:pt x="1317" y="1015"/>
                  </a:lnTo>
                  <a:lnTo>
                    <a:pt x="1326" y="1020"/>
                  </a:lnTo>
                  <a:lnTo>
                    <a:pt x="1331" y="1025"/>
                  </a:lnTo>
                  <a:lnTo>
                    <a:pt x="1331" y="1034"/>
                  </a:lnTo>
                  <a:lnTo>
                    <a:pt x="1331" y="1047"/>
                  </a:lnTo>
                  <a:lnTo>
                    <a:pt x="1326" y="1057"/>
                  </a:lnTo>
                  <a:lnTo>
                    <a:pt x="1322" y="1061"/>
                  </a:lnTo>
                  <a:lnTo>
                    <a:pt x="1312" y="1061"/>
                  </a:lnTo>
                  <a:lnTo>
                    <a:pt x="1308" y="1066"/>
                  </a:lnTo>
                  <a:lnTo>
                    <a:pt x="1303" y="1066"/>
                  </a:lnTo>
                  <a:lnTo>
                    <a:pt x="1103" y="1061"/>
                  </a:lnTo>
                  <a:lnTo>
                    <a:pt x="1061" y="1061"/>
                  </a:lnTo>
                  <a:lnTo>
                    <a:pt x="1005" y="1061"/>
                  </a:lnTo>
                  <a:lnTo>
                    <a:pt x="949" y="1066"/>
                  </a:lnTo>
                  <a:lnTo>
                    <a:pt x="903" y="1066"/>
                  </a:lnTo>
                  <a:lnTo>
                    <a:pt x="903" y="1066"/>
                  </a:lnTo>
                  <a:lnTo>
                    <a:pt x="893" y="1061"/>
                  </a:lnTo>
                  <a:lnTo>
                    <a:pt x="889" y="1061"/>
                  </a:lnTo>
                  <a:lnTo>
                    <a:pt x="884" y="1057"/>
                  </a:lnTo>
                  <a:lnTo>
                    <a:pt x="884" y="1043"/>
                  </a:lnTo>
                  <a:lnTo>
                    <a:pt x="884" y="1034"/>
                  </a:lnTo>
                  <a:lnTo>
                    <a:pt x="889" y="1025"/>
                  </a:lnTo>
                  <a:lnTo>
                    <a:pt x="893" y="1020"/>
                  </a:lnTo>
                  <a:lnTo>
                    <a:pt x="903" y="1015"/>
                  </a:lnTo>
                  <a:lnTo>
                    <a:pt x="917" y="1015"/>
                  </a:lnTo>
                  <a:lnTo>
                    <a:pt x="926" y="1015"/>
                  </a:lnTo>
                  <a:lnTo>
                    <a:pt x="986" y="1015"/>
                  </a:lnTo>
                  <a:lnTo>
                    <a:pt x="1028" y="1006"/>
                  </a:lnTo>
                  <a:lnTo>
                    <a:pt x="1052" y="993"/>
                  </a:lnTo>
                  <a:lnTo>
                    <a:pt x="1061" y="974"/>
                  </a:lnTo>
                  <a:lnTo>
                    <a:pt x="1070" y="942"/>
                  </a:lnTo>
                  <a:lnTo>
                    <a:pt x="1298" y="46"/>
                  </a:lnTo>
                  <a:lnTo>
                    <a:pt x="1298" y="46"/>
                  </a:lnTo>
                  <a:lnTo>
                    <a:pt x="656" y="1038"/>
                  </a:lnTo>
                  <a:lnTo>
                    <a:pt x="651" y="1043"/>
                  </a:lnTo>
                  <a:lnTo>
                    <a:pt x="642" y="1052"/>
                  </a:lnTo>
                  <a:lnTo>
                    <a:pt x="637" y="1057"/>
                  </a:lnTo>
                  <a:lnTo>
                    <a:pt x="628" y="1061"/>
                  </a:lnTo>
                  <a:lnTo>
                    <a:pt x="619" y="1066"/>
                  </a:lnTo>
                  <a:lnTo>
                    <a:pt x="609" y="1061"/>
                  </a:lnTo>
                  <a:lnTo>
                    <a:pt x="605" y="1057"/>
                  </a:lnTo>
                  <a:lnTo>
                    <a:pt x="600" y="1047"/>
                  </a:lnTo>
                  <a:lnTo>
                    <a:pt x="595" y="1038"/>
                  </a:lnTo>
                  <a:lnTo>
                    <a:pt x="595" y="1029"/>
                  </a:lnTo>
                  <a:lnTo>
                    <a:pt x="456" y="59"/>
                  </a:lnTo>
                  <a:lnTo>
                    <a:pt x="242" y="910"/>
                  </a:lnTo>
                  <a:lnTo>
                    <a:pt x="237" y="924"/>
                  </a:lnTo>
                  <a:lnTo>
                    <a:pt x="237" y="933"/>
                  </a:lnTo>
                  <a:lnTo>
                    <a:pt x="237" y="938"/>
                  </a:lnTo>
                  <a:lnTo>
                    <a:pt x="237" y="947"/>
                  </a:lnTo>
                  <a:lnTo>
                    <a:pt x="237" y="970"/>
                  </a:lnTo>
                  <a:lnTo>
                    <a:pt x="246" y="988"/>
                  </a:lnTo>
                  <a:lnTo>
                    <a:pt x="265" y="1002"/>
                  </a:lnTo>
                  <a:lnTo>
                    <a:pt x="298" y="1011"/>
                  </a:lnTo>
                  <a:lnTo>
                    <a:pt x="344" y="1015"/>
                  </a:lnTo>
                  <a:lnTo>
                    <a:pt x="349" y="1015"/>
                  </a:lnTo>
                  <a:lnTo>
                    <a:pt x="358" y="1015"/>
                  </a:lnTo>
                  <a:lnTo>
                    <a:pt x="363" y="1020"/>
                  </a:lnTo>
                  <a:lnTo>
                    <a:pt x="367" y="1025"/>
                  </a:lnTo>
                  <a:lnTo>
                    <a:pt x="372" y="1034"/>
                  </a:lnTo>
                  <a:lnTo>
                    <a:pt x="367" y="1047"/>
                  </a:lnTo>
                  <a:lnTo>
                    <a:pt x="363" y="1057"/>
                  </a:lnTo>
                  <a:lnTo>
                    <a:pt x="358" y="1061"/>
                  </a:lnTo>
                  <a:lnTo>
                    <a:pt x="353" y="1061"/>
                  </a:lnTo>
                  <a:lnTo>
                    <a:pt x="349" y="1066"/>
                  </a:lnTo>
                  <a:lnTo>
                    <a:pt x="344" y="1066"/>
                  </a:lnTo>
                  <a:lnTo>
                    <a:pt x="260" y="1061"/>
                  </a:lnTo>
                  <a:lnTo>
                    <a:pt x="176" y="1061"/>
                  </a:lnTo>
                  <a:lnTo>
                    <a:pt x="97" y="1061"/>
                  </a:lnTo>
                  <a:lnTo>
                    <a:pt x="18" y="1066"/>
                  </a:lnTo>
                  <a:lnTo>
                    <a:pt x="9" y="1066"/>
                  </a:lnTo>
                  <a:lnTo>
                    <a:pt x="4" y="1061"/>
                  </a:lnTo>
                  <a:lnTo>
                    <a:pt x="0" y="1052"/>
                  </a:lnTo>
                  <a:lnTo>
                    <a:pt x="0" y="1043"/>
                  </a:lnTo>
                  <a:lnTo>
                    <a:pt x="0" y="1034"/>
                  </a:lnTo>
                  <a:lnTo>
                    <a:pt x="4" y="1025"/>
                  </a:lnTo>
                  <a:lnTo>
                    <a:pt x="9" y="1020"/>
                  </a:lnTo>
                  <a:lnTo>
                    <a:pt x="14" y="1015"/>
                  </a:lnTo>
                  <a:lnTo>
                    <a:pt x="18" y="1015"/>
                  </a:lnTo>
                  <a:lnTo>
                    <a:pt x="23" y="1015"/>
                  </a:lnTo>
                  <a:lnTo>
                    <a:pt x="93" y="1006"/>
                  </a:lnTo>
                  <a:lnTo>
                    <a:pt x="139" y="993"/>
                  </a:lnTo>
                  <a:lnTo>
                    <a:pt x="167" y="965"/>
                  </a:lnTo>
                  <a:lnTo>
                    <a:pt x="186" y="933"/>
                  </a:lnTo>
                  <a:lnTo>
                    <a:pt x="195" y="901"/>
                  </a:lnTo>
                  <a:lnTo>
                    <a:pt x="400" y="105"/>
                  </a:lnTo>
                  <a:lnTo>
                    <a:pt x="405" y="92"/>
                  </a:lnTo>
                  <a:lnTo>
                    <a:pt x="405" y="82"/>
                  </a:lnTo>
                  <a:lnTo>
                    <a:pt x="405" y="78"/>
                  </a:lnTo>
                  <a:lnTo>
                    <a:pt x="405" y="73"/>
                  </a:lnTo>
                  <a:lnTo>
                    <a:pt x="405" y="64"/>
                  </a:lnTo>
                  <a:lnTo>
                    <a:pt x="395" y="55"/>
                  </a:lnTo>
                  <a:lnTo>
                    <a:pt x="386" y="50"/>
                  </a:lnTo>
                  <a:lnTo>
                    <a:pt x="372" y="50"/>
                  </a:lnTo>
                  <a:lnTo>
                    <a:pt x="349" y="46"/>
                  </a:lnTo>
                  <a:lnTo>
                    <a:pt x="325" y="46"/>
                  </a:lnTo>
                  <a:lnTo>
                    <a:pt x="302" y="46"/>
                  </a:lnTo>
                  <a:lnTo>
                    <a:pt x="284" y="46"/>
                  </a:lnTo>
                  <a:lnTo>
                    <a:pt x="274" y="46"/>
                  </a:lnTo>
                  <a:lnTo>
                    <a:pt x="265" y="41"/>
                  </a:lnTo>
                  <a:lnTo>
                    <a:pt x="260" y="37"/>
                  </a:lnTo>
                  <a:lnTo>
                    <a:pt x="256" y="27"/>
                  </a:lnTo>
                  <a:lnTo>
                    <a:pt x="260" y="14"/>
                  </a:lnTo>
                  <a:lnTo>
                    <a:pt x="265" y="9"/>
                  </a:lnTo>
                  <a:lnTo>
                    <a:pt x="270" y="0"/>
                  </a:lnTo>
                  <a:lnTo>
                    <a:pt x="279" y="0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3562" y="3950"/>
              <a:ext cx="372" cy="1560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58" y="0"/>
                </a:cxn>
                <a:cxn ang="0">
                  <a:pos x="368" y="0"/>
                </a:cxn>
                <a:cxn ang="0">
                  <a:pos x="368" y="9"/>
                </a:cxn>
                <a:cxn ang="0">
                  <a:pos x="372" y="14"/>
                </a:cxn>
                <a:cxn ang="0">
                  <a:pos x="372" y="18"/>
                </a:cxn>
                <a:cxn ang="0">
                  <a:pos x="368" y="18"/>
                </a:cxn>
                <a:cxn ang="0">
                  <a:pos x="368" y="23"/>
                </a:cxn>
                <a:cxn ang="0">
                  <a:pos x="358" y="32"/>
                </a:cxn>
                <a:cxn ang="0">
                  <a:pos x="349" y="41"/>
                </a:cxn>
                <a:cxn ang="0">
                  <a:pos x="261" y="142"/>
                </a:cxn>
                <a:cxn ang="0">
                  <a:pos x="195" y="256"/>
                </a:cxn>
                <a:cxn ang="0">
                  <a:pos x="149" y="379"/>
                </a:cxn>
                <a:cxn ang="0">
                  <a:pos x="116" y="508"/>
                </a:cxn>
                <a:cxn ang="0">
                  <a:pos x="98" y="645"/>
                </a:cxn>
                <a:cxn ang="0">
                  <a:pos x="93" y="777"/>
                </a:cxn>
                <a:cxn ang="0">
                  <a:pos x="98" y="883"/>
                </a:cxn>
                <a:cxn ang="0">
                  <a:pos x="107" y="992"/>
                </a:cxn>
                <a:cxn ang="0">
                  <a:pos x="130" y="1107"/>
                </a:cxn>
                <a:cxn ang="0">
                  <a:pos x="158" y="1217"/>
                </a:cxn>
                <a:cxn ang="0">
                  <a:pos x="205" y="1322"/>
                </a:cxn>
                <a:cxn ang="0">
                  <a:pos x="265" y="1422"/>
                </a:cxn>
                <a:cxn ang="0">
                  <a:pos x="344" y="1509"/>
                </a:cxn>
                <a:cxn ang="0">
                  <a:pos x="354" y="1523"/>
                </a:cxn>
                <a:cxn ang="0">
                  <a:pos x="363" y="1532"/>
                </a:cxn>
                <a:cxn ang="0">
                  <a:pos x="368" y="1537"/>
                </a:cxn>
                <a:cxn ang="0">
                  <a:pos x="368" y="1541"/>
                </a:cxn>
                <a:cxn ang="0">
                  <a:pos x="372" y="1541"/>
                </a:cxn>
                <a:cxn ang="0">
                  <a:pos x="372" y="1546"/>
                </a:cxn>
                <a:cxn ang="0">
                  <a:pos x="372" y="1546"/>
                </a:cxn>
                <a:cxn ang="0">
                  <a:pos x="368" y="1555"/>
                </a:cxn>
                <a:cxn ang="0">
                  <a:pos x="363" y="1560"/>
                </a:cxn>
                <a:cxn ang="0">
                  <a:pos x="354" y="1560"/>
                </a:cxn>
                <a:cxn ang="0">
                  <a:pos x="340" y="1555"/>
                </a:cxn>
                <a:cxn ang="0">
                  <a:pos x="312" y="1537"/>
                </a:cxn>
                <a:cxn ang="0">
                  <a:pos x="279" y="1505"/>
                </a:cxn>
                <a:cxn ang="0">
                  <a:pos x="237" y="1464"/>
                </a:cxn>
                <a:cxn ang="0">
                  <a:pos x="195" y="1409"/>
                </a:cxn>
                <a:cxn ang="0">
                  <a:pos x="149" y="1345"/>
                </a:cxn>
                <a:cxn ang="0">
                  <a:pos x="107" y="1267"/>
                </a:cxn>
                <a:cxn ang="0">
                  <a:pos x="51" y="1134"/>
                </a:cxn>
                <a:cxn ang="0">
                  <a:pos x="19" y="1002"/>
                </a:cxn>
                <a:cxn ang="0">
                  <a:pos x="5" y="883"/>
                </a:cxn>
                <a:cxn ang="0">
                  <a:pos x="0" y="777"/>
                </a:cxn>
                <a:cxn ang="0">
                  <a:pos x="5" y="672"/>
                </a:cxn>
                <a:cxn ang="0">
                  <a:pos x="19" y="558"/>
                </a:cxn>
                <a:cxn ang="0">
                  <a:pos x="51" y="430"/>
                </a:cxn>
                <a:cxn ang="0">
                  <a:pos x="102" y="302"/>
                </a:cxn>
                <a:cxn ang="0">
                  <a:pos x="144" y="224"/>
                </a:cxn>
                <a:cxn ang="0">
                  <a:pos x="191" y="155"/>
                </a:cxn>
                <a:cxn ang="0">
                  <a:pos x="233" y="100"/>
                </a:cxn>
                <a:cxn ang="0">
                  <a:pos x="279" y="55"/>
                </a:cxn>
                <a:cxn ang="0">
                  <a:pos x="312" y="23"/>
                </a:cxn>
                <a:cxn ang="0">
                  <a:pos x="340" y="4"/>
                </a:cxn>
                <a:cxn ang="0">
                  <a:pos x="354" y="0"/>
                </a:cxn>
              </a:cxnLst>
              <a:rect l="0" t="0" r="r" b="b"/>
              <a:pathLst>
                <a:path w="372" h="1560">
                  <a:moveTo>
                    <a:pt x="354" y="0"/>
                  </a:moveTo>
                  <a:lnTo>
                    <a:pt x="358" y="0"/>
                  </a:lnTo>
                  <a:lnTo>
                    <a:pt x="368" y="0"/>
                  </a:lnTo>
                  <a:lnTo>
                    <a:pt x="368" y="9"/>
                  </a:lnTo>
                  <a:lnTo>
                    <a:pt x="372" y="14"/>
                  </a:lnTo>
                  <a:lnTo>
                    <a:pt x="372" y="18"/>
                  </a:lnTo>
                  <a:lnTo>
                    <a:pt x="368" y="18"/>
                  </a:lnTo>
                  <a:lnTo>
                    <a:pt x="368" y="23"/>
                  </a:lnTo>
                  <a:lnTo>
                    <a:pt x="358" y="32"/>
                  </a:lnTo>
                  <a:lnTo>
                    <a:pt x="349" y="41"/>
                  </a:lnTo>
                  <a:lnTo>
                    <a:pt x="261" y="142"/>
                  </a:lnTo>
                  <a:lnTo>
                    <a:pt x="195" y="256"/>
                  </a:lnTo>
                  <a:lnTo>
                    <a:pt x="149" y="379"/>
                  </a:lnTo>
                  <a:lnTo>
                    <a:pt x="116" y="508"/>
                  </a:lnTo>
                  <a:lnTo>
                    <a:pt x="98" y="645"/>
                  </a:lnTo>
                  <a:lnTo>
                    <a:pt x="93" y="777"/>
                  </a:lnTo>
                  <a:lnTo>
                    <a:pt x="98" y="883"/>
                  </a:lnTo>
                  <a:lnTo>
                    <a:pt x="107" y="992"/>
                  </a:lnTo>
                  <a:lnTo>
                    <a:pt x="130" y="1107"/>
                  </a:lnTo>
                  <a:lnTo>
                    <a:pt x="158" y="1217"/>
                  </a:lnTo>
                  <a:lnTo>
                    <a:pt x="205" y="1322"/>
                  </a:lnTo>
                  <a:lnTo>
                    <a:pt x="265" y="1422"/>
                  </a:lnTo>
                  <a:lnTo>
                    <a:pt x="344" y="1509"/>
                  </a:lnTo>
                  <a:lnTo>
                    <a:pt x="354" y="1523"/>
                  </a:lnTo>
                  <a:lnTo>
                    <a:pt x="363" y="1532"/>
                  </a:lnTo>
                  <a:lnTo>
                    <a:pt x="368" y="1537"/>
                  </a:lnTo>
                  <a:lnTo>
                    <a:pt x="368" y="1541"/>
                  </a:lnTo>
                  <a:lnTo>
                    <a:pt x="372" y="1541"/>
                  </a:lnTo>
                  <a:lnTo>
                    <a:pt x="372" y="1546"/>
                  </a:lnTo>
                  <a:lnTo>
                    <a:pt x="372" y="1546"/>
                  </a:lnTo>
                  <a:lnTo>
                    <a:pt x="368" y="1555"/>
                  </a:lnTo>
                  <a:lnTo>
                    <a:pt x="363" y="1560"/>
                  </a:lnTo>
                  <a:lnTo>
                    <a:pt x="354" y="1560"/>
                  </a:lnTo>
                  <a:lnTo>
                    <a:pt x="340" y="1555"/>
                  </a:lnTo>
                  <a:lnTo>
                    <a:pt x="312" y="1537"/>
                  </a:lnTo>
                  <a:lnTo>
                    <a:pt x="279" y="1505"/>
                  </a:lnTo>
                  <a:lnTo>
                    <a:pt x="237" y="1464"/>
                  </a:lnTo>
                  <a:lnTo>
                    <a:pt x="195" y="1409"/>
                  </a:lnTo>
                  <a:lnTo>
                    <a:pt x="149" y="1345"/>
                  </a:lnTo>
                  <a:lnTo>
                    <a:pt x="107" y="1267"/>
                  </a:lnTo>
                  <a:lnTo>
                    <a:pt x="51" y="1134"/>
                  </a:lnTo>
                  <a:lnTo>
                    <a:pt x="19" y="1002"/>
                  </a:lnTo>
                  <a:lnTo>
                    <a:pt x="5" y="883"/>
                  </a:lnTo>
                  <a:lnTo>
                    <a:pt x="0" y="777"/>
                  </a:lnTo>
                  <a:lnTo>
                    <a:pt x="5" y="672"/>
                  </a:lnTo>
                  <a:lnTo>
                    <a:pt x="19" y="558"/>
                  </a:lnTo>
                  <a:lnTo>
                    <a:pt x="51" y="430"/>
                  </a:lnTo>
                  <a:lnTo>
                    <a:pt x="102" y="302"/>
                  </a:lnTo>
                  <a:lnTo>
                    <a:pt x="144" y="224"/>
                  </a:lnTo>
                  <a:lnTo>
                    <a:pt x="191" y="155"/>
                  </a:lnTo>
                  <a:lnTo>
                    <a:pt x="233" y="100"/>
                  </a:lnTo>
                  <a:lnTo>
                    <a:pt x="279" y="55"/>
                  </a:lnTo>
                  <a:lnTo>
                    <a:pt x="312" y="23"/>
                  </a:lnTo>
                  <a:lnTo>
                    <a:pt x="340" y="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4088" y="4430"/>
              <a:ext cx="675" cy="709"/>
            </a:xfrm>
            <a:custGeom>
              <a:avLst/>
              <a:gdLst/>
              <a:ahLst/>
              <a:cxnLst>
                <a:cxn ang="0">
                  <a:pos x="358" y="5"/>
                </a:cxn>
                <a:cxn ang="0">
                  <a:pos x="409" y="41"/>
                </a:cxn>
                <a:cxn ang="0">
                  <a:pos x="456" y="92"/>
                </a:cxn>
                <a:cxn ang="0">
                  <a:pos x="512" y="119"/>
                </a:cxn>
                <a:cxn ang="0">
                  <a:pos x="568" y="96"/>
                </a:cxn>
                <a:cxn ang="0">
                  <a:pos x="633" y="18"/>
                </a:cxn>
                <a:cxn ang="0">
                  <a:pos x="642" y="0"/>
                </a:cxn>
                <a:cxn ang="0">
                  <a:pos x="656" y="0"/>
                </a:cxn>
                <a:cxn ang="0">
                  <a:pos x="665" y="0"/>
                </a:cxn>
                <a:cxn ang="0">
                  <a:pos x="670" y="5"/>
                </a:cxn>
                <a:cxn ang="0">
                  <a:pos x="670" y="23"/>
                </a:cxn>
                <a:cxn ang="0">
                  <a:pos x="638" y="78"/>
                </a:cxn>
                <a:cxn ang="0">
                  <a:pos x="554" y="174"/>
                </a:cxn>
                <a:cxn ang="0">
                  <a:pos x="456" y="270"/>
                </a:cxn>
                <a:cxn ang="0">
                  <a:pos x="386" y="329"/>
                </a:cxn>
                <a:cxn ang="0">
                  <a:pos x="340" y="375"/>
                </a:cxn>
                <a:cxn ang="0">
                  <a:pos x="288" y="416"/>
                </a:cxn>
                <a:cxn ang="0">
                  <a:pos x="200" y="499"/>
                </a:cxn>
                <a:cxn ang="0">
                  <a:pos x="144" y="558"/>
                </a:cxn>
                <a:cxn ang="0">
                  <a:pos x="144" y="558"/>
                </a:cxn>
                <a:cxn ang="0">
                  <a:pos x="167" y="554"/>
                </a:cxn>
                <a:cxn ang="0">
                  <a:pos x="186" y="554"/>
                </a:cxn>
                <a:cxn ang="0">
                  <a:pos x="251" y="567"/>
                </a:cxn>
                <a:cxn ang="0">
                  <a:pos x="344" y="595"/>
                </a:cxn>
                <a:cxn ang="0">
                  <a:pos x="428" y="599"/>
                </a:cxn>
                <a:cxn ang="0">
                  <a:pos x="517" y="558"/>
                </a:cxn>
                <a:cxn ang="0">
                  <a:pos x="582" y="471"/>
                </a:cxn>
                <a:cxn ang="0">
                  <a:pos x="591" y="457"/>
                </a:cxn>
                <a:cxn ang="0">
                  <a:pos x="605" y="453"/>
                </a:cxn>
                <a:cxn ang="0">
                  <a:pos x="624" y="457"/>
                </a:cxn>
                <a:cxn ang="0">
                  <a:pos x="619" y="494"/>
                </a:cxn>
                <a:cxn ang="0">
                  <a:pos x="577" y="576"/>
                </a:cxn>
                <a:cxn ang="0">
                  <a:pos x="493" y="668"/>
                </a:cxn>
                <a:cxn ang="0">
                  <a:pos x="372" y="709"/>
                </a:cxn>
                <a:cxn ang="0">
                  <a:pos x="298" y="677"/>
                </a:cxn>
                <a:cxn ang="0">
                  <a:pos x="237" y="613"/>
                </a:cxn>
                <a:cxn ang="0">
                  <a:pos x="177" y="590"/>
                </a:cxn>
                <a:cxn ang="0">
                  <a:pos x="84" y="636"/>
                </a:cxn>
                <a:cxn ang="0">
                  <a:pos x="37" y="695"/>
                </a:cxn>
                <a:cxn ang="0">
                  <a:pos x="28" y="704"/>
                </a:cxn>
                <a:cxn ang="0">
                  <a:pos x="14" y="704"/>
                </a:cxn>
                <a:cxn ang="0">
                  <a:pos x="5" y="704"/>
                </a:cxn>
                <a:cxn ang="0">
                  <a:pos x="0" y="691"/>
                </a:cxn>
                <a:cxn ang="0">
                  <a:pos x="28" y="645"/>
                </a:cxn>
                <a:cxn ang="0">
                  <a:pos x="107" y="544"/>
                </a:cxn>
                <a:cxn ang="0">
                  <a:pos x="307" y="357"/>
                </a:cxn>
                <a:cxn ang="0">
                  <a:pos x="363" y="307"/>
                </a:cxn>
                <a:cxn ang="0">
                  <a:pos x="451" y="229"/>
                </a:cxn>
                <a:cxn ang="0">
                  <a:pos x="530" y="151"/>
                </a:cxn>
                <a:cxn ang="0">
                  <a:pos x="475" y="146"/>
                </a:cxn>
                <a:cxn ang="0">
                  <a:pos x="405" y="128"/>
                </a:cxn>
                <a:cxn ang="0">
                  <a:pos x="307" y="105"/>
                </a:cxn>
                <a:cxn ang="0">
                  <a:pos x="261" y="110"/>
                </a:cxn>
                <a:cxn ang="0">
                  <a:pos x="195" y="142"/>
                </a:cxn>
                <a:cxn ang="0">
                  <a:pos x="167" y="183"/>
                </a:cxn>
                <a:cxn ang="0">
                  <a:pos x="158" y="192"/>
                </a:cxn>
                <a:cxn ang="0">
                  <a:pos x="139" y="192"/>
                </a:cxn>
                <a:cxn ang="0">
                  <a:pos x="130" y="183"/>
                </a:cxn>
                <a:cxn ang="0">
                  <a:pos x="135" y="151"/>
                </a:cxn>
                <a:cxn ang="0">
                  <a:pos x="181" y="78"/>
                </a:cxn>
                <a:cxn ang="0">
                  <a:pos x="270" y="9"/>
                </a:cxn>
              </a:cxnLst>
              <a:rect l="0" t="0" r="r" b="b"/>
              <a:pathLst>
                <a:path w="675" h="709">
                  <a:moveTo>
                    <a:pt x="326" y="0"/>
                  </a:moveTo>
                  <a:lnTo>
                    <a:pt x="358" y="5"/>
                  </a:lnTo>
                  <a:lnTo>
                    <a:pt x="386" y="18"/>
                  </a:lnTo>
                  <a:lnTo>
                    <a:pt x="409" y="41"/>
                  </a:lnTo>
                  <a:lnTo>
                    <a:pt x="433" y="64"/>
                  </a:lnTo>
                  <a:lnTo>
                    <a:pt x="456" y="92"/>
                  </a:lnTo>
                  <a:lnTo>
                    <a:pt x="479" y="110"/>
                  </a:lnTo>
                  <a:lnTo>
                    <a:pt x="512" y="119"/>
                  </a:lnTo>
                  <a:lnTo>
                    <a:pt x="540" y="110"/>
                  </a:lnTo>
                  <a:lnTo>
                    <a:pt x="568" y="96"/>
                  </a:lnTo>
                  <a:lnTo>
                    <a:pt x="600" y="64"/>
                  </a:lnTo>
                  <a:lnTo>
                    <a:pt x="633" y="18"/>
                  </a:lnTo>
                  <a:lnTo>
                    <a:pt x="638" y="9"/>
                  </a:lnTo>
                  <a:lnTo>
                    <a:pt x="642" y="0"/>
                  </a:lnTo>
                  <a:lnTo>
                    <a:pt x="651" y="0"/>
                  </a:lnTo>
                  <a:lnTo>
                    <a:pt x="656" y="0"/>
                  </a:lnTo>
                  <a:lnTo>
                    <a:pt x="661" y="0"/>
                  </a:lnTo>
                  <a:lnTo>
                    <a:pt x="665" y="0"/>
                  </a:lnTo>
                  <a:lnTo>
                    <a:pt x="670" y="5"/>
                  </a:lnTo>
                  <a:lnTo>
                    <a:pt x="670" y="5"/>
                  </a:lnTo>
                  <a:lnTo>
                    <a:pt x="675" y="14"/>
                  </a:lnTo>
                  <a:lnTo>
                    <a:pt x="670" y="23"/>
                  </a:lnTo>
                  <a:lnTo>
                    <a:pt x="661" y="46"/>
                  </a:lnTo>
                  <a:lnTo>
                    <a:pt x="638" y="78"/>
                  </a:lnTo>
                  <a:lnTo>
                    <a:pt x="605" y="119"/>
                  </a:lnTo>
                  <a:lnTo>
                    <a:pt x="554" y="174"/>
                  </a:lnTo>
                  <a:lnTo>
                    <a:pt x="489" y="243"/>
                  </a:lnTo>
                  <a:lnTo>
                    <a:pt x="456" y="270"/>
                  </a:lnTo>
                  <a:lnTo>
                    <a:pt x="423" y="302"/>
                  </a:lnTo>
                  <a:lnTo>
                    <a:pt x="386" y="329"/>
                  </a:lnTo>
                  <a:lnTo>
                    <a:pt x="358" y="357"/>
                  </a:lnTo>
                  <a:lnTo>
                    <a:pt x="340" y="375"/>
                  </a:lnTo>
                  <a:lnTo>
                    <a:pt x="330" y="384"/>
                  </a:lnTo>
                  <a:lnTo>
                    <a:pt x="288" y="416"/>
                  </a:lnTo>
                  <a:lnTo>
                    <a:pt x="247" y="453"/>
                  </a:lnTo>
                  <a:lnTo>
                    <a:pt x="200" y="499"/>
                  </a:lnTo>
                  <a:lnTo>
                    <a:pt x="144" y="558"/>
                  </a:lnTo>
                  <a:lnTo>
                    <a:pt x="144" y="558"/>
                  </a:lnTo>
                  <a:lnTo>
                    <a:pt x="144" y="558"/>
                  </a:lnTo>
                  <a:lnTo>
                    <a:pt x="144" y="558"/>
                  </a:lnTo>
                  <a:lnTo>
                    <a:pt x="153" y="558"/>
                  </a:lnTo>
                  <a:lnTo>
                    <a:pt x="167" y="554"/>
                  </a:lnTo>
                  <a:lnTo>
                    <a:pt x="181" y="554"/>
                  </a:lnTo>
                  <a:lnTo>
                    <a:pt x="186" y="554"/>
                  </a:lnTo>
                  <a:lnTo>
                    <a:pt x="219" y="558"/>
                  </a:lnTo>
                  <a:lnTo>
                    <a:pt x="251" y="567"/>
                  </a:lnTo>
                  <a:lnTo>
                    <a:pt x="298" y="581"/>
                  </a:lnTo>
                  <a:lnTo>
                    <a:pt x="344" y="595"/>
                  </a:lnTo>
                  <a:lnTo>
                    <a:pt x="391" y="599"/>
                  </a:lnTo>
                  <a:lnTo>
                    <a:pt x="428" y="599"/>
                  </a:lnTo>
                  <a:lnTo>
                    <a:pt x="470" y="586"/>
                  </a:lnTo>
                  <a:lnTo>
                    <a:pt x="517" y="558"/>
                  </a:lnTo>
                  <a:lnTo>
                    <a:pt x="554" y="522"/>
                  </a:lnTo>
                  <a:lnTo>
                    <a:pt x="582" y="471"/>
                  </a:lnTo>
                  <a:lnTo>
                    <a:pt x="586" y="462"/>
                  </a:lnTo>
                  <a:lnTo>
                    <a:pt x="591" y="457"/>
                  </a:lnTo>
                  <a:lnTo>
                    <a:pt x="596" y="453"/>
                  </a:lnTo>
                  <a:lnTo>
                    <a:pt x="605" y="453"/>
                  </a:lnTo>
                  <a:lnTo>
                    <a:pt x="614" y="453"/>
                  </a:lnTo>
                  <a:lnTo>
                    <a:pt x="624" y="457"/>
                  </a:lnTo>
                  <a:lnTo>
                    <a:pt x="624" y="467"/>
                  </a:lnTo>
                  <a:lnTo>
                    <a:pt x="619" y="494"/>
                  </a:lnTo>
                  <a:lnTo>
                    <a:pt x="600" y="531"/>
                  </a:lnTo>
                  <a:lnTo>
                    <a:pt x="577" y="576"/>
                  </a:lnTo>
                  <a:lnTo>
                    <a:pt x="540" y="627"/>
                  </a:lnTo>
                  <a:lnTo>
                    <a:pt x="493" y="668"/>
                  </a:lnTo>
                  <a:lnTo>
                    <a:pt x="437" y="695"/>
                  </a:lnTo>
                  <a:lnTo>
                    <a:pt x="372" y="709"/>
                  </a:lnTo>
                  <a:lnTo>
                    <a:pt x="335" y="700"/>
                  </a:lnTo>
                  <a:lnTo>
                    <a:pt x="298" y="677"/>
                  </a:lnTo>
                  <a:lnTo>
                    <a:pt x="270" y="650"/>
                  </a:lnTo>
                  <a:lnTo>
                    <a:pt x="237" y="613"/>
                  </a:lnTo>
                  <a:lnTo>
                    <a:pt x="209" y="595"/>
                  </a:lnTo>
                  <a:lnTo>
                    <a:pt x="177" y="590"/>
                  </a:lnTo>
                  <a:lnTo>
                    <a:pt x="130" y="604"/>
                  </a:lnTo>
                  <a:lnTo>
                    <a:pt x="84" y="636"/>
                  </a:lnTo>
                  <a:lnTo>
                    <a:pt x="42" y="686"/>
                  </a:lnTo>
                  <a:lnTo>
                    <a:pt x="37" y="695"/>
                  </a:lnTo>
                  <a:lnTo>
                    <a:pt x="32" y="704"/>
                  </a:lnTo>
                  <a:lnTo>
                    <a:pt x="28" y="704"/>
                  </a:lnTo>
                  <a:lnTo>
                    <a:pt x="18" y="709"/>
                  </a:lnTo>
                  <a:lnTo>
                    <a:pt x="14" y="704"/>
                  </a:lnTo>
                  <a:lnTo>
                    <a:pt x="9" y="704"/>
                  </a:lnTo>
                  <a:lnTo>
                    <a:pt x="5" y="704"/>
                  </a:lnTo>
                  <a:lnTo>
                    <a:pt x="0" y="700"/>
                  </a:lnTo>
                  <a:lnTo>
                    <a:pt x="0" y="691"/>
                  </a:lnTo>
                  <a:lnTo>
                    <a:pt x="5" y="677"/>
                  </a:lnTo>
                  <a:lnTo>
                    <a:pt x="28" y="645"/>
                  </a:lnTo>
                  <a:lnTo>
                    <a:pt x="60" y="599"/>
                  </a:lnTo>
                  <a:lnTo>
                    <a:pt x="107" y="544"/>
                  </a:lnTo>
                  <a:lnTo>
                    <a:pt x="163" y="485"/>
                  </a:lnTo>
                  <a:lnTo>
                    <a:pt x="307" y="357"/>
                  </a:lnTo>
                  <a:lnTo>
                    <a:pt x="330" y="339"/>
                  </a:lnTo>
                  <a:lnTo>
                    <a:pt x="363" y="307"/>
                  </a:lnTo>
                  <a:lnTo>
                    <a:pt x="409" y="270"/>
                  </a:lnTo>
                  <a:lnTo>
                    <a:pt x="451" y="229"/>
                  </a:lnTo>
                  <a:lnTo>
                    <a:pt x="493" y="188"/>
                  </a:lnTo>
                  <a:lnTo>
                    <a:pt x="530" y="151"/>
                  </a:lnTo>
                  <a:lnTo>
                    <a:pt x="503" y="151"/>
                  </a:lnTo>
                  <a:lnTo>
                    <a:pt x="475" y="146"/>
                  </a:lnTo>
                  <a:lnTo>
                    <a:pt x="447" y="142"/>
                  </a:lnTo>
                  <a:lnTo>
                    <a:pt x="405" y="128"/>
                  </a:lnTo>
                  <a:lnTo>
                    <a:pt x="354" y="110"/>
                  </a:lnTo>
                  <a:lnTo>
                    <a:pt x="307" y="105"/>
                  </a:lnTo>
                  <a:lnTo>
                    <a:pt x="288" y="105"/>
                  </a:lnTo>
                  <a:lnTo>
                    <a:pt x="261" y="110"/>
                  </a:lnTo>
                  <a:lnTo>
                    <a:pt x="228" y="119"/>
                  </a:lnTo>
                  <a:lnTo>
                    <a:pt x="195" y="142"/>
                  </a:lnTo>
                  <a:lnTo>
                    <a:pt x="172" y="174"/>
                  </a:lnTo>
                  <a:lnTo>
                    <a:pt x="167" y="183"/>
                  </a:lnTo>
                  <a:lnTo>
                    <a:pt x="163" y="188"/>
                  </a:lnTo>
                  <a:lnTo>
                    <a:pt x="158" y="192"/>
                  </a:lnTo>
                  <a:lnTo>
                    <a:pt x="149" y="192"/>
                  </a:lnTo>
                  <a:lnTo>
                    <a:pt x="139" y="192"/>
                  </a:lnTo>
                  <a:lnTo>
                    <a:pt x="135" y="188"/>
                  </a:lnTo>
                  <a:lnTo>
                    <a:pt x="130" y="183"/>
                  </a:lnTo>
                  <a:lnTo>
                    <a:pt x="130" y="174"/>
                  </a:lnTo>
                  <a:lnTo>
                    <a:pt x="135" y="151"/>
                  </a:lnTo>
                  <a:lnTo>
                    <a:pt x="153" y="114"/>
                  </a:lnTo>
                  <a:lnTo>
                    <a:pt x="181" y="78"/>
                  </a:lnTo>
                  <a:lnTo>
                    <a:pt x="219" y="37"/>
                  </a:lnTo>
                  <a:lnTo>
                    <a:pt x="270" y="9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 noEditPoints="1"/>
            </p:cNvSpPr>
            <p:nvPr/>
          </p:nvSpPr>
          <p:spPr bwMode="auto">
            <a:xfrm>
              <a:off x="4935" y="3950"/>
              <a:ext cx="368" cy="1560"/>
            </a:xfrm>
            <a:custGeom>
              <a:avLst/>
              <a:gdLst/>
              <a:ahLst/>
              <a:cxnLst>
                <a:cxn ang="0">
                  <a:pos x="368" y="777"/>
                </a:cxn>
                <a:cxn ang="0">
                  <a:pos x="368" y="777"/>
                </a:cxn>
                <a:cxn ang="0">
                  <a:pos x="368" y="777"/>
                </a:cxn>
                <a:cxn ang="0">
                  <a:pos x="368" y="777"/>
                </a:cxn>
                <a:cxn ang="0">
                  <a:pos x="19" y="0"/>
                </a:cxn>
                <a:cxn ang="0">
                  <a:pos x="28" y="4"/>
                </a:cxn>
                <a:cxn ang="0">
                  <a:pos x="56" y="23"/>
                </a:cxn>
                <a:cxn ang="0">
                  <a:pos x="88" y="55"/>
                </a:cxn>
                <a:cxn ang="0">
                  <a:pos x="130" y="96"/>
                </a:cxn>
                <a:cxn ang="0">
                  <a:pos x="177" y="151"/>
                </a:cxn>
                <a:cxn ang="0">
                  <a:pos x="223" y="215"/>
                </a:cxn>
                <a:cxn ang="0">
                  <a:pos x="265" y="293"/>
                </a:cxn>
                <a:cxn ang="0">
                  <a:pos x="316" y="425"/>
                </a:cxn>
                <a:cxn ang="0">
                  <a:pos x="349" y="558"/>
                </a:cxn>
                <a:cxn ang="0">
                  <a:pos x="363" y="677"/>
                </a:cxn>
                <a:cxn ang="0">
                  <a:pos x="368" y="777"/>
                </a:cxn>
                <a:cxn ang="0">
                  <a:pos x="363" y="883"/>
                </a:cxn>
                <a:cxn ang="0">
                  <a:pos x="349" y="1002"/>
                </a:cxn>
                <a:cxn ang="0">
                  <a:pos x="316" y="1125"/>
                </a:cxn>
                <a:cxn ang="0">
                  <a:pos x="270" y="1258"/>
                </a:cxn>
                <a:cxn ang="0">
                  <a:pos x="228" y="1335"/>
                </a:cxn>
                <a:cxn ang="0">
                  <a:pos x="182" y="1404"/>
                </a:cxn>
                <a:cxn ang="0">
                  <a:pos x="135" y="1459"/>
                </a:cxn>
                <a:cxn ang="0">
                  <a:pos x="93" y="1505"/>
                </a:cxn>
                <a:cxn ang="0">
                  <a:pos x="56" y="1537"/>
                </a:cxn>
                <a:cxn ang="0">
                  <a:pos x="33" y="1555"/>
                </a:cxn>
                <a:cxn ang="0">
                  <a:pos x="19" y="1560"/>
                </a:cxn>
                <a:cxn ang="0">
                  <a:pos x="9" y="1560"/>
                </a:cxn>
                <a:cxn ang="0">
                  <a:pos x="0" y="1550"/>
                </a:cxn>
                <a:cxn ang="0">
                  <a:pos x="0" y="1546"/>
                </a:cxn>
                <a:cxn ang="0">
                  <a:pos x="0" y="1541"/>
                </a:cxn>
                <a:cxn ang="0">
                  <a:pos x="0" y="1537"/>
                </a:cxn>
                <a:cxn ang="0">
                  <a:pos x="5" y="1532"/>
                </a:cxn>
                <a:cxn ang="0">
                  <a:pos x="9" y="1528"/>
                </a:cxn>
                <a:cxn ang="0">
                  <a:pos x="23" y="1518"/>
                </a:cxn>
                <a:cxn ang="0">
                  <a:pos x="107" y="1413"/>
                </a:cxn>
                <a:cxn ang="0">
                  <a:pos x="177" y="1299"/>
                </a:cxn>
                <a:cxn ang="0">
                  <a:pos x="223" y="1175"/>
                </a:cxn>
                <a:cxn ang="0">
                  <a:pos x="256" y="1047"/>
                </a:cxn>
                <a:cxn ang="0">
                  <a:pos x="270" y="915"/>
                </a:cxn>
                <a:cxn ang="0">
                  <a:pos x="275" y="777"/>
                </a:cxn>
                <a:cxn ang="0">
                  <a:pos x="270" y="622"/>
                </a:cxn>
                <a:cxn ang="0">
                  <a:pos x="247" y="480"/>
                </a:cxn>
                <a:cxn ang="0">
                  <a:pos x="214" y="347"/>
                </a:cxn>
                <a:cxn ang="0">
                  <a:pos x="163" y="233"/>
                </a:cxn>
                <a:cxn ang="0">
                  <a:pos x="102" y="132"/>
                </a:cxn>
                <a:cxn ang="0">
                  <a:pos x="28" y="50"/>
                </a:cxn>
                <a:cxn ang="0">
                  <a:pos x="19" y="36"/>
                </a:cxn>
                <a:cxn ang="0">
                  <a:pos x="9" y="27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9" y="0"/>
                </a:cxn>
                <a:cxn ang="0">
                  <a:pos x="19" y="0"/>
                </a:cxn>
              </a:cxnLst>
              <a:rect l="0" t="0" r="r" b="b"/>
              <a:pathLst>
                <a:path w="368" h="1560">
                  <a:moveTo>
                    <a:pt x="368" y="777"/>
                  </a:moveTo>
                  <a:lnTo>
                    <a:pt x="368" y="777"/>
                  </a:lnTo>
                  <a:lnTo>
                    <a:pt x="368" y="777"/>
                  </a:lnTo>
                  <a:lnTo>
                    <a:pt x="368" y="777"/>
                  </a:lnTo>
                  <a:close/>
                  <a:moveTo>
                    <a:pt x="19" y="0"/>
                  </a:moveTo>
                  <a:lnTo>
                    <a:pt x="28" y="4"/>
                  </a:lnTo>
                  <a:lnTo>
                    <a:pt x="56" y="23"/>
                  </a:lnTo>
                  <a:lnTo>
                    <a:pt x="88" y="55"/>
                  </a:lnTo>
                  <a:lnTo>
                    <a:pt x="130" y="96"/>
                  </a:lnTo>
                  <a:lnTo>
                    <a:pt x="177" y="151"/>
                  </a:lnTo>
                  <a:lnTo>
                    <a:pt x="223" y="215"/>
                  </a:lnTo>
                  <a:lnTo>
                    <a:pt x="265" y="293"/>
                  </a:lnTo>
                  <a:lnTo>
                    <a:pt x="316" y="425"/>
                  </a:lnTo>
                  <a:lnTo>
                    <a:pt x="349" y="558"/>
                  </a:lnTo>
                  <a:lnTo>
                    <a:pt x="363" y="677"/>
                  </a:lnTo>
                  <a:lnTo>
                    <a:pt x="368" y="777"/>
                  </a:lnTo>
                  <a:lnTo>
                    <a:pt x="363" y="883"/>
                  </a:lnTo>
                  <a:lnTo>
                    <a:pt x="349" y="1002"/>
                  </a:lnTo>
                  <a:lnTo>
                    <a:pt x="316" y="1125"/>
                  </a:lnTo>
                  <a:lnTo>
                    <a:pt x="270" y="1258"/>
                  </a:lnTo>
                  <a:lnTo>
                    <a:pt x="228" y="1335"/>
                  </a:lnTo>
                  <a:lnTo>
                    <a:pt x="182" y="1404"/>
                  </a:lnTo>
                  <a:lnTo>
                    <a:pt x="135" y="1459"/>
                  </a:lnTo>
                  <a:lnTo>
                    <a:pt x="93" y="1505"/>
                  </a:lnTo>
                  <a:lnTo>
                    <a:pt x="56" y="1537"/>
                  </a:lnTo>
                  <a:lnTo>
                    <a:pt x="33" y="1555"/>
                  </a:lnTo>
                  <a:lnTo>
                    <a:pt x="19" y="1560"/>
                  </a:lnTo>
                  <a:lnTo>
                    <a:pt x="9" y="1560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7"/>
                  </a:lnTo>
                  <a:lnTo>
                    <a:pt x="5" y="1532"/>
                  </a:lnTo>
                  <a:lnTo>
                    <a:pt x="9" y="1528"/>
                  </a:lnTo>
                  <a:lnTo>
                    <a:pt x="23" y="1518"/>
                  </a:lnTo>
                  <a:lnTo>
                    <a:pt x="107" y="1413"/>
                  </a:lnTo>
                  <a:lnTo>
                    <a:pt x="177" y="1299"/>
                  </a:lnTo>
                  <a:lnTo>
                    <a:pt x="223" y="1175"/>
                  </a:lnTo>
                  <a:lnTo>
                    <a:pt x="256" y="1047"/>
                  </a:lnTo>
                  <a:lnTo>
                    <a:pt x="270" y="915"/>
                  </a:lnTo>
                  <a:lnTo>
                    <a:pt x="275" y="777"/>
                  </a:lnTo>
                  <a:lnTo>
                    <a:pt x="270" y="622"/>
                  </a:lnTo>
                  <a:lnTo>
                    <a:pt x="247" y="480"/>
                  </a:lnTo>
                  <a:lnTo>
                    <a:pt x="214" y="347"/>
                  </a:lnTo>
                  <a:lnTo>
                    <a:pt x="163" y="233"/>
                  </a:lnTo>
                  <a:lnTo>
                    <a:pt x="102" y="132"/>
                  </a:lnTo>
                  <a:lnTo>
                    <a:pt x="28" y="50"/>
                  </a:lnTo>
                  <a:lnTo>
                    <a:pt x="19" y="36"/>
                  </a:lnTo>
                  <a:lnTo>
                    <a:pt x="9" y="27"/>
                  </a:lnTo>
                  <a:lnTo>
                    <a:pt x="5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4"/>
                  </a:lnTo>
                  <a:lnTo>
                    <a:pt x="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 noEditPoints="1"/>
            </p:cNvSpPr>
            <p:nvPr/>
          </p:nvSpPr>
          <p:spPr bwMode="auto">
            <a:xfrm>
              <a:off x="5992" y="4549"/>
              <a:ext cx="1056" cy="361"/>
            </a:xfrm>
            <a:custGeom>
              <a:avLst/>
              <a:gdLst/>
              <a:ahLst/>
              <a:cxnLst>
                <a:cxn ang="0">
                  <a:pos x="51" y="302"/>
                </a:cxn>
                <a:cxn ang="0">
                  <a:pos x="1000" y="302"/>
                </a:cxn>
                <a:cxn ang="0">
                  <a:pos x="1010" y="302"/>
                </a:cxn>
                <a:cxn ang="0">
                  <a:pos x="1024" y="302"/>
                </a:cxn>
                <a:cxn ang="0">
                  <a:pos x="1033" y="302"/>
                </a:cxn>
                <a:cxn ang="0">
                  <a:pos x="1042" y="306"/>
                </a:cxn>
                <a:cxn ang="0">
                  <a:pos x="1051" y="311"/>
                </a:cxn>
                <a:cxn ang="0">
                  <a:pos x="1056" y="320"/>
                </a:cxn>
                <a:cxn ang="0">
                  <a:pos x="1056" y="334"/>
                </a:cxn>
                <a:cxn ang="0">
                  <a:pos x="1056" y="343"/>
                </a:cxn>
                <a:cxn ang="0">
                  <a:pos x="1051" y="352"/>
                </a:cxn>
                <a:cxn ang="0">
                  <a:pos x="1042" y="357"/>
                </a:cxn>
                <a:cxn ang="0">
                  <a:pos x="1033" y="361"/>
                </a:cxn>
                <a:cxn ang="0">
                  <a:pos x="1024" y="361"/>
                </a:cxn>
                <a:cxn ang="0">
                  <a:pos x="1014" y="361"/>
                </a:cxn>
                <a:cxn ang="0">
                  <a:pos x="1005" y="361"/>
                </a:cxn>
                <a:cxn ang="0">
                  <a:pos x="51" y="361"/>
                </a:cxn>
                <a:cxn ang="0">
                  <a:pos x="41" y="361"/>
                </a:cxn>
                <a:cxn ang="0">
                  <a:pos x="32" y="361"/>
                </a:cxn>
                <a:cxn ang="0">
                  <a:pos x="23" y="361"/>
                </a:cxn>
                <a:cxn ang="0">
                  <a:pos x="14" y="357"/>
                </a:cxn>
                <a:cxn ang="0">
                  <a:pos x="4" y="352"/>
                </a:cxn>
                <a:cxn ang="0">
                  <a:pos x="0" y="343"/>
                </a:cxn>
                <a:cxn ang="0">
                  <a:pos x="0" y="334"/>
                </a:cxn>
                <a:cxn ang="0">
                  <a:pos x="0" y="320"/>
                </a:cxn>
                <a:cxn ang="0">
                  <a:pos x="4" y="311"/>
                </a:cxn>
                <a:cxn ang="0">
                  <a:pos x="14" y="306"/>
                </a:cxn>
                <a:cxn ang="0">
                  <a:pos x="23" y="302"/>
                </a:cxn>
                <a:cxn ang="0">
                  <a:pos x="32" y="302"/>
                </a:cxn>
                <a:cxn ang="0">
                  <a:pos x="41" y="302"/>
                </a:cxn>
                <a:cxn ang="0">
                  <a:pos x="51" y="302"/>
                </a:cxn>
                <a:cxn ang="0">
                  <a:pos x="51" y="0"/>
                </a:cxn>
                <a:cxn ang="0">
                  <a:pos x="1005" y="0"/>
                </a:cxn>
                <a:cxn ang="0">
                  <a:pos x="1014" y="0"/>
                </a:cxn>
                <a:cxn ang="0">
                  <a:pos x="1024" y="0"/>
                </a:cxn>
                <a:cxn ang="0">
                  <a:pos x="1033" y="0"/>
                </a:cxn>
                <a:cxn ang="0">
                  <a:pos x="1042" y="5"/>
                </a:cxn>
                <a:cxn ang="0">
                  <a:pos x="1051" y="9"/>
                </a:cxn>
                <a:cxn ang="0">
                  <a:pos x="1056" y="18"/>
                </a:cxn>
                <a:cxn ang="0">
                  <a:pos x="1056" y="27"/>
                </a:cxn>
                <a:cxn ang="0">
                  <a:pos x="1056" y="41"/>
                </a:cxn>
                <a:cxn ang="0">
                  <a:pos x="1051" y="46"/>
                </a:cxn>
                <a:cxn ang="0">
                  <a:pos x="1042" y="55"/>
                </a:cxn>
                <a:cxn ang="0">
                  <a:pos x="1033" y="55"/>
                </a:cxn>
                <a:cxn ang="0">
                  <a:pos x="1024" y="59"/>
                </a:cxn>
                <a:cxn ang="0">
                  <a:pos x="1010" y="59"/>
                </a:cxn>
                <a:cxn ang="0">
                  <a:pos x="1000" y="59"/>
                </a:cxn>
                <a:cxn ang="0">
                  <a:pos x="51" y="59"/>
                </a:cxn>
                <a:cxn ang="0">
                  <a:pos x="41" y="59"/>
                </a:cxn>
                <a:cxn ang="0">
                  <a:pos x="32" y="59"/>
                </a:cxn>
                <a:cxn ang="0">
                  <a:pos x="23" y="55"/>
                </a:cxn>
                <a:cxn ang="0">
                  <a:pos x="14" y="55"/>
                </a:cxn>
                <a:cxn ang="0">
                  <a:pos x="4" y="46"/>
                </a:cxn>
                <a:cxn ang="0">
                  <a:pos x="0" y="41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14" y="5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1" y="0"/>
                </a:cxn>
              </a:cxnLst>
              <a:rect l="0" t="0" r="r" b="b"/>
              <a:pathLst>
                <a:path w="1056" h="361">
                  <a:moveTo>
                    <a:pt x="51" y="302"/>
                  </a:moveTo>
                  <a:lnTo>
                    <a:pt x="1000" y="302"/>
                  </a:lnTo>
                  <a:lnTo>
                    <a:pt x="1010" y="302"/>
                  </a:lnTo>
                  <a:lnTo>
                    <a:pt x="1024" y="302"/>
                  </a:lnTo>
                  <a:lnTo>
                    <a:pt x="1033" y="302"/>
                  </a:lnTo>
                  <a:lnTo>
                    <a:pt x="1042" y="306"/>
                  </a:lnTo>
                  <a:lnTo>
                    <a:pt x="1051" y="311"/>
                  </a:lnTo>
                  <a:lnTo>
                    <a:pt x="1056" y="320"/>
                  </a:lnTo>
                  <a:lnTo>
                    <a:pt x="1056" y="334"/>
                  </a:lnTo>
                  <a:lnTo>
                    <a:pt x="1056" y="343"/>
                  </a:lnTo>
                  <a:lnTo>
                    <a:pt x="1051" y="352"/>
                  </a:lnTo>
                  <a:lnTo>
                    <a:pt x="1042" y="357"/>
                  </a:lnTo>
                  <a:lnTo>
                    <a:pt x="1033" y="361"/>
                  </a:lnTo>
                  <a:lnTo>
                    <a:pt x="1024" y="361"/>
                  </a:lnTo>
                  <a:lnTo>
                    <a:pt x="1014" y="361"/>
                  </a:lnTo>
                  <a:lnTo>
                    <a:pt x="1005" y="361"/>
                  </a:lnTo>
                  <a:lnTo>
                    <a:pt x="51" y="361"/>
                  </a:lnTo>
                  <a:lnTo>
                    <a:pt x="41" y="361"/>
                  </a:lnTo>
                  <a:lnTo>
                    <a:pt x="32" y="361"/>
                  </a:lnTo>
                  <a:lnTo>
                    <a:pt x="23" y="361"/>
                  </a:lnTo>
                  <a:lnTo>
                    <a:pt x="14" y="357"/>
                  </a:lnTo>
                  <a:lnTo>
                    <a:pt x="4" y="352"/>
                  </a:lnTo>
                  <a:lnTo>
                    <a:pt x="0" y="343"/>
                  </a:lnTo>
                  <a:lnTo>
                    <a:pt x="0" y="334"/>
                  </a:lnTo>
                  <a:lnTo>
                    <a:pt x="0" y="320"/>
                  </a:lnTo>
                  <a:lnTo>
                    <a:pt x="4" y="311"/>
                  </a:lnTo>
                  <a:lnTo>
                    <a:pt x="14" y="306"/>
                  </a:lnTo>
                  <a:lnTo>
                    <a:pt x="23" y="302"/>
                  </a:lnTo>
                  <a:lnTo>
                    <a:pt x="32" y="302"/>
                  </a:lnTo>
                  <a:lnTo>
                    <a:pt x="41" y="302"/>
                  </a:lnTo>
                  <a:lnTo>
                    <a:pt x="51" y="302"/>
                  </a:lnTo>
                  <a:close/>
                  <a:moveTo>
                    <a:pt x="51" y="0"/>
                  </a:moveTo>
                  <a:lnTo>
                    <a:pt x="1005" y="0"/>
                  </a:lnTo>
                  <a:lnTo>
                    <a:pt x="1014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5"/>
                  </a:lnTo>
                  <a:lnTo>
                    <a:pt x="1051" y="9"/>
                  </a:lnTo>
                  <a:lnTo>
                    <a:pt x="1056" y="18"/>
                  </a:lnTo>
                  <a:lnTo>
                    <a:pt x="1056" y="27"/>
                  </a:lnTo>
                  <a:lnTo>
                    <a:pt x="1056" y="41"/>
                  </a:lnTo>
                  <a:lnTo>
                    <a:pt x="1051" y="46"/>
                  </a:lnTo>
                  <a:lnTo>
                    <a:pt x="1042" y="55"/>
                  </a:lnTo>
                  <a:lnTo>
                    <a:pt x="1033" y="55"/>
                  </a:lnTo>
                  <a:lnTo>
                    <a:pt x="1024" y="59"/>
                  </a:lnTo>
                  <a:lnTo>
                    <a:pt x="1010" y="59"/>
                  </a:lnTo>
                  <a:lnTo>
                    <a:pt x="1000" y="59"/>
                  </a:lnTo>
                  <a:lnTo>
                    <a:pt x="51" y="59"/>
                  </a:lnTo>
                  <a:lnTo>
                    <a:pt x="41" y="59"/>
                  </a:lnTo>
                  <a:lnTo>
                    <a:pt x="32" y="59"/>
                  </a:lnTo>
                  <a:lnTo>
                    <a:pt x="23" y="55"/>
                  </a:lnTo>
                  <a:lnTo>
                    <a:pt x="14" y="55"/>
                  </a:lnTo>
                  <a:lnTo>
                    <a:pt x="4" y="46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4" y="5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760" y="3950"/>
              <a:ext cx="61" cy="156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2" y="0"/>
                </a:cxn>
                <a:cxn ang="0">
                  <a:pos x="51" y="4"/>
                </a:cxn>
                <a:cxn ang="0">
                  <a:pos x="56" y="14"/>
                </a:cxn>
                <a:cxn ang="0">
                  <a:pos x="61" y="23"/>
                </a:cxn>
                <a:cxn ang="0">
                  <a:pos x="61" y="32"/>
                </a:cxn>
                <a:cxn ang="0">
                  <a:pos x="61" y="41"/>
                </a:cxn>
                <a:cxn ang="0">
                  <a:pos x="61" y="55"/>
                </a:cxn>
                <a:cxn ang="0">
                  <a:pos x="61" y="1505"/>
                </a:cxn>
                <a:cxn ang="0">
                  <a:pos x="61" y="1514"/>
                </a:cxn>
                <a:cxn ang="0">
                  <a:pos x="61" y="1528"/>
                </a:cxn>
                <a:cxn ang="0">
                  <a:pos x="61" y="1537"/>
                </a:cxn>
                <a:cxn ang="0">
                  <a:pos x="56" y="1546"/>
                </a:cxn>
                <a:cxn ang="0">
                  <a:pos x="51" y="1555"/>
                </a:cxn>
                <a:cxn ang="0">
                  <a:pos x="42" y="1560"/>
                </a:cxn>
                <a:cxn ang="0">
                  <a:pos x="33" y="1560"/>
                </a:cxn>
                <a:cxn ang="0">
                  <a:pos x="19" y="1560"/>
                </a:cxn>
                <a:cxn ang="0">
                  <a:pos x="14" y="1555"/>
                </a:cxn>
                <a:cxn ang="0">
                  <a:pos x="5" y="1546"/>
                </a:cxn>
                <a:cxn ang="0">
                  <a:pos x="5" y="1537"/>
                </a:cxn>
                <a:cxn ang="0">
                  <a:pos x="0" y="1528"/>
                </a:cxn>
                <a:cxn ang="0">
                  <a:pos x="0" y="1514"/>
                </a:cxn>
                <a:cxn ang="0">
                  <a:pos x="0" y="1505"/>
                </a:cxn>
                <a:cxn ang="0">
                  <a:pos x="0" y="55"/>
                </a:cxn>
                <a:cxn ang="0">
                  <a:pos x="0" y="41"/>
                </a:cxn>
                <a:cxn ang="0">
                  <a:pos x="0" y="32"/>
                </a:cxn>
                <a:cxn ang="0">
                  <a:pos x="5" y="23"/>
                </a:cxn>
                <a:cxn ang="0">
                  <a:pos x="5" y="14"/>
                </a:cxn>
                <a:cxn ang="0">
                  <a:pos x="14" y="4"/>
                </a:cxn>
                <a:cxn ang="0">
                  <a:pos x="19" y="0"/>
                </a:cxn>
                <a:cxn ang="0">
                  <a:pos x="33" y="0"/>
                </a:cxn>
              </a:cxnLst>
              <a:rect l="0" t="0" r="r" b="b"/>
              <a:pathLst>
                <a:path w="61" h="1560">
                  <a:moveTo>
                    <a:pt x="33" y="0"/>
                  </a:moveTo>
                  <a:lnTo>
                    <a:pt x="42" y="0"/>
                  </a:lnTo>
                  <a:lnTo>
                    <a:pt x="51" y="4"/>
                  </a:lnTo>
                  <a:lnTo>
                    <a:pt x="56" y="14"/>
                  </a:lnTo>
                  <a:lnTo>
                    <a:pt x="61" y="23"/>
                  </a:lnTo>
                  <a:lnTo>
                    <a:pt x="61" y="32"/>
                  </a:lnTo>
                  <a:lnTo>
                    <a:pt x="61" y="41"/>
                  </a:lnTo>
                  <a:lnTo>
                    <a:pt x="61" y="55"/>
                  </a:lnTo>
                  <a:lnTo>
                    <a:pt x="61" y="1505"/>
                  </a:lnTo>
                  <a:lnTo>
                    <a:pt x="61" y="1514"/>
                  </a:lnTo>
                  <a:lnTo>
                    <a:pt x="61" y="1528"/>
                  </a:lnTo>
                  <a:lnTo>
                    <a:pt x="61" y="1537"/>
                  </a:lnTo>
                  <a:lnTo>
                    <a:pt x="56" y="1546"/>
                  </a:lnTo>
                  <a:lnTo>
                    <a:pt x="51" y="1555"/>
                  </a:lnTo>
                  <a:lnTo>
                    <a:pt x="42" y="1560"/>
                  </a:lnTo>
                  <a:lnTo>
                    <a:pt x="33" y="1560"/>
                  </a:lnTo>
                  <a:lnTo>
                    <a:pt x="19" y="1560"/>
                  </a:lnTo>
                  <a:lnTo>
                    <a:pt x="14" y="1555"/>
                  </a:lnTo>
                  <a:lnTo>
                    <a:pt x="5" y="1546"/>
                  </a:lnTo>
                  <a:lnTo>
                    <a:pt x="5" y="1537"/>
                  </a:lnTo>
                  <a:lnTo>
                    <a:pt x="0" y="1528"/>
                  </a:lnTo>
                  <a:lnTo>
                    <a:pt x="0" y="1514"/>
                  </a:lnTo>
                  <a:lnTo>
                    <a:pt x="0" y="1505"/>
                  </a:lnTo>
                  <a:lnTo>
                    <a:pt x="0" y="55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5" y="23"/>
                  </a:lnTo>
                  <a:lnTo>
                    <a:pt x="5" y="14"/>
                  </a:lnTo>
                  <a:lnTo>
                    <a:pt x="14" y="4"/>
                  </a:lnTo>
                  <a:lnTo>
                    <a:pt x="19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 noEditPoints="1"/>
            </p:cNvSpPr>
            <p:nvPr/>
          </p:nvSpPr>
          <p:spPr bwMode="auto">
            <a:xfrm>
              <a:off x="8086" y="4032"/>
              <a:ext cx="680" cy="1409"/>
            </a:xfrm>
            <a:custGeom>
              <a:avLst/>
              <a:gdLst/>
              <a:ahLst/>
              <a:cxnLst>
                <a:cxn ang="0">
                  <a:pos x="517" y="156"/>
                </a:cxn>
                <a:cxn ang="0">
                  <a:pos x="489" y="169"/>
                </a:cxn>
                <a:cxn ang="0">
                  <a:pos x="521" y="174"/>
                </a:cxn>
                <a:cxn ang="0">
                  <a:pos x="610" y="174"/>
                </a:cxn>
                <a:cxn ang="0">
                  <a:pos x="615" y="160"/>
                </a:cxn>
                <a:cxn ang="0">
                  <a:pos x="428" y="0"/>
                </a:cxn>
                <a:cxn ang="0">
                  <a:pos x="447" y="18"/>
                </a:cxn>
                <a:cxn ang="0">
                  <a:pos x="442" y="41"/>
                </a:cxn>
                <a:cxn ang="0">
                  <a:pos x="442" y="78"/>
                </a:cxn>
                <a:cxn ang="0">
                  <a:pos x="442" y="119"/>
                </a:cxn>
                <a:cxn ang="0">
                  <a:pos x="493" y="124"/>
                </a:cxn>
                <a:cxn ang="0">
                  <a:pos x="591" y="119"/>
                </a:cxn>
                <a:cxn ang="0">
                  <a:pos x="675" y="142"/>
                </a:cxn>
                <a:cxn ang="0">
                  <a:pos x="642" y="201"/>
                </a:cxn>
                <a:cxn ang="0">
                  <a:pos x="540" y="211"/>
                </a:cxn>
                <a:cxn ang="0">
                  <a:pos x="442" y="183"/>
                </a:cxn>
                <a:cxn ang="0">
                  <a:pos x="303" y="297"/>
                </a:cxn>
                <a:cxn ang="0">
                  <a:pos x="126" y="572"/>
                </a:cxn>
                <a:cxn ang="0">
                  <a:pos x="89" y="814"/>
                </a:cxn>
                <a:cxn ang="0">
                  <a:pos x="154" y="961"/>
                </a:cxn>
                <a:cxn ang="0">
                  <a:pos x="233" y="1006"/>
                </a:cxn>
                <a:cxn ang="0">
                  <a:pos x="405" y="1066"/>
                </a:cxn>
                <a:cxn ang="0">
                  <a:pos x="493" y="1116"/>
                </a:cxn>
                <a:cxn ang="0">
                  <a:pos x="535" y="1180"/>
                </a:cxn>
                <a:cxn ang="0">
                  <a:pos x="507" y="1322"/>
                </a:cxn>
                <a:cxn ang="0">
                  <a:pos x="368" y="1409"/>
                </a:cxn>
                <a:cxn ang="0">
                  <a:pos x="242" y="1368"/>
                </a:cxn>
                <a:cxn ang="0">
                  <a:pos x="214" y="1327"/>
                </a:cxn>
                <a:cxn ang="0">
                  <a:pos x="228" y="1317"/>
                </a:cxn>
                <a:cxn ang="0">
                  <a:pos x="242" y="1322"/>
                </a:cxn>
                <a:cxn ang="0">
                  <a:pos x="368" y="1372"/>
                </a:cxn>
                <a:cxn ang="0">
                  <a:pos x="447" y="1304"/>
                </a:cxn>
                <a:cxn ang="0">
                  <a:pos x="428" y="1203"/>
                </a:cxn>
                <a:cxn ang="0">
                  <a:pos x="354" y="1162"/>
                </a:cxn>
                <a:cxn ang="0">
                  <a:pos x="289" y="1144"/>
                </a:cxn>
                <a:cxn ang="0">
                  <a:pos x="168" y="1098"/>
                </a:cxn>
                <a:cxn ang="0">
                  <a:pos x="51" y="1011"/>
                </a:cxn>
                <a:cxn ang="0">
                  <a:pos x="0" y="828"/>
                </a:cxn>
                <a:cxn ang="0">
                  <a:pos x="112" y="462"/>
                </a:cxn>
                <a:cxn ang="0">
                  <a:pos x="345" y="201"/>
                </a:cxn>
                <a:cxn ang="0">
                  <a:pos x="400" y="73"/>
                </a:cxn>
                <a:cxn ang="0">
                  <a:pos x="405" y="23"/>
                </a:cxn>
              </a:cxnLst>
              <a:rect l="0" t="0" r="r" b="b"/>
              <a:pathLst>
                <a:path w="680" h="1409">
                  <a:moveTo>
                    <a:pt x="549" y="156"/>
                  </a:moveTo>
                  <a:lnTo>
                    <a:pt x="535" y="156"/>
                  </a:lnTo>
                  <a:lnTo>
                    <a:pt x="517" y="156"/>
                  </a:lnTo>
                  <a:lnTo>
                    <a:pt x="498" y="160"/>
                  </a:lnTo>
                  <a:lnTo>
                    <a:pt x="480" y="165"/>
                  </a:lnTo>
                  <a:lnTo>
                    <a:pt x="489" y="169"/>
                  </a:lnTo>
                  <a:lnTo>
                    <a:pt x="498" y="174"/>
                  </a:lnTo>
                  <a:lnTo>
                    <a:pt x="507" y="174"/>
                  </a:lnTo>
                  <a:lnTo>
                    <a:pt x="521" y="174"/>
                  </a:lnTo>
                  <a:lnTo>
                    <a:pt x="540" y="174"/>
                  </a:lnTo>
                  <a:lnTo>
                    <a:pt x="582" y="174"/>
                  </a:lnTo>
                  <a:lnTo>
                    <a:pt x="610" y="174"/>
                  </a:lnTo>
                  <a:lnTo>
                    <a:pt x="628" y="169"/>
                  </a:lnTo>
                  <a:lnTo>
                    <a:pt x="638" y="165"/>
                  </a:lnTo>
                  <a:lnTo>
                    <a:pt x="615" y="160"/>
                  </a:lnTo>
                  <a:lnTo>
                    <a:pt x="591" y="156"/>
                  </a:lnTo>
                  <a:lnTo>
                    <a:pt x="549" y="156"/>
                  </a:lnTo>
                  <a:close/>
                  <a:moveTo>
                    <a:pt x="428" y="0"/>
                  </a:moveTo>
                  <a:lnTo>
                    <a:pt x="438" y="0"/>
                  </a:lnTo>
                  <a:lnTo>
                    <a:pt x="447" y="9"/>
                  </a:lnTo>
                  <a:lnTo>
                    <a:pt x="447" y="18"/>
                  </a:lnTo>
                  <a:lnTo>
                    <a:pt x="447" y="23"/>
                  </a:lnTo>
                  <a:lnTo>
                    <a:pt x="447" y="32"/>
                  </a:lnTo>
                  <a:lnTo>
                    <a:pt x="442" y="41"/>
                  </a:lnTo>
                  <a:lnTo>
                    <a:pt x="442" y="55"/>
                  </a:lnTo>
                  <a:lnTo>
                    <a:pt x="442" y="64"/>
                  </a:lnTo>
                  <a:lnTo>
                    <a:pt x="442" y="78"/>
                  </a:lnTo>
                  <a:lnTo>
                    <a:pt x="442" y="96"/>
                  </a:lnTo>
                  <a:lnTo>
                    <a:pt x="442" y="105"/>
                  </a:lnTo>
                  <a:lnTo>
                    <a:pt x="442" y="119"/>
                  </a:lnTo>
                  <a:lnTo>
                    <a:pt x="447" y="128"/>
                  </a:lnTo>
                  <a:lnTo>
                    <a:pt x="452" y="137"/>
                  </a:lnTo>
                  <a:lnTo>
                    <a:pt x="493" y="124"/>
                  </a:lnTo>
                  <a:lnTo>
                    <a:pt x="526" y="119"/>
                  </a:lnTo>
                  <a:lnTo>
                    <a:pt x="554" y="119"/>
                  </a:lnTo>
                  <a:lnTo>
                    <a:pt x="591" y="119"/>
                  </a:lnTo>
                  <a:lnTo>
                    <a:pt x="624" y="124"/>
                  </a:lnTo>
                  <a:lnTo>
                    <a:pt x="652" y="133"/>
                  </a:lnTo>
                  <a:lnTo>
                    <a:pt x="675" y="142"/>
                  </a:lnTo>
                  <a:lnTo>
                    <a:pt x="680" y="165"/>
                  </a:lnTo>
                  <a:lnTo>
                    <a:pt x="670" y="188"/>
                  </a:lnTo>
                  <a:lnTo>
                    <a:pt x="642" y="201"/>
                  </a:lnTo>
                  <a:lnTo>
                    <a:pt x="605" y="206"/>
                  </a:lnTo>
                  <a:lnTo>
                    <a:pt x="568" y="211"/>
                  </a:lnTo>
                  <a:lnTo>
                    <a:pt x="540" y="211"/>
                  </a:lnTo>
                  <a:lnTo>
                    <a:pt x="507" y="211"/>
                  </a:lnTo>
                  <a:lnTo>
                    <a:pt x="470" y="201"/>
                  </a:lnTo>
                  <a:lnTo>
                    <a:pt x="442" y="183"/>
                  </a:lnTo>
                  <a:lnTo>
                    <a:pt x="442" y="183"/>
                  </a:lnTo>
                  <a:lnTo>
                    <a:pt x="372" y="229"/>
                  </a:lnTo>
                  <a:lnTo>
                    <a:pt x="303" y="297"/>
                  </a:lnTo>
                  <a:lnTo>
                    <a:pt x="233" y="380"/>
                  </a:lnTo>
                  <a:lnTo>
                    <a:pt x="177" y="471"/>
                  </a:lnTo>
                  <a:lnTo>
                    <a:pt x="126" y="572"/>
                  </a:lnTo>
                  <a:lnTo>
                    <a:pt x="98" y="677"/>
                  </a:lnTo>
                  <a:lnTo>
                    <a:pt x="84" y="782"/>
                  </a:lnTo>
                  <a:lnTo>
                    <a:pt x="89" y="814"/>
                  </a:lnTo>
                  <a:lnTo>
                    <a:pt x="93" y="860"/>
                  </a:lnTo>
                  <a:lnTo>
                    <a:pt x="116" y="910"/>
                  </a:lnTo>
                  <a:lnTo>
                    <a:pt x="154" y="961"/>
                  </a:lnTo>
                  <a:lnTo>
                    <a:pt x="177" y="979"/>
                  </a:lnTo>
                  <a:lnTo>
                    <a:pt x="200" y="993"/>
                  </a:lnTo>
                  <a:lnTo>
                    <a:pt x="233" y="1006"/>
                  </a:lnTo>
                  <a:lnTo>
                    <a:pt x="279" y="1020"/>
                  </a:lnTo>
                  <a:lnTo>
                    <a:pt x="345" y="1043"/>
                  </a:lnTo>
                  <a:lnTo>
                    <a:pt x="405" y="1066"/>
                  </a:lnTo>
                  <a:lnTo>
                    <a:pt x="447" y="1080"/>
                  </a:lnTo>
                  <a:lnTo>
                    <a:pt x="475" y="1093"/>
                  </a:lnTo>
                  <a:lnTo>
                    <a:pt x="493" y="1116"/>
                  </a:lnTo>
                  <a:lnTo>
                    <a:pt x="507" y="1130"/>
                  </a:lnTo>
                  <a:lnTo>
                    <a:pt x="521" y="1148"/>
                  </a:lnTo>
                  <a:lnTo>
                    <a:pt x="535" y="1180"/>
                  </a:lnTo>
                  <a:lnTo>
                    <a:pt x="540" y="1217"/>
                  </a:lnTo>
                  <a:lnTo>
                    <a:pt x="531" y="1272"/>
                  </a:lnTo>
                  <a:lnTo>
                    <a:pt x="507" y="1322"/>
                  </a:lnTo>
                  <a:lnTo>
                    <a:pt x="470" y="1368"/>
                  </a:lnTo>
                  <a:lnTo>
                    <a:pt x="419" y="1395"/>
                  </a:lnTo>
                  <a:lnTo>
                    <a:pt x="368" y="1409"/>
                  </a:lnTo>
                  <a:lnTo>
                    <a:pt x="317" y="1400"/>
                  </a:lnTo>
                  <a:lnTo>
                    <a:pt x="275" y="1386"/>
                  </a:lnTo>
                  <a:lnTo>
                    <a:pt x="242" y="1368"/>
                  </a:lnTo>
                  <a:lnTo>
                    <a:pt x="219" y="1345"/>
                  </a:lnTo>
                  <a:lnTo>
                    <a:pt x="214" y="1331"/>
                  </a:lnTo>
                  <a:lnTo>
                    <a:pt x="214" y="1327"/>
                  </a:lnTo>
                  <a:lnTo>
                    <a:pt x="219" y="1322"/>
                  </a:lnTo>
                  <a:lnTo>
                    <a:pt x="224" y="1317"/>
                  </a:lnTo>
                  <a:lnTo>
                    <a:pt x="228" y="1317"/>
                  </a:lnTo>
                  <a:lnTo>
                    <a:pt x="233" y="1317"/>
                  </a:lnTo>
                  <a:lnTo>
                    <a:pt x="237" y="1317"/>
                  </a:lnTo>
                  <a:lnTo>
                    <a:pt x="242" y="1322"/>
                  </a:lnTo>
                  <a:lnTo>
                    <a:pt x="247" y="1327"/>
                  </a:lnTo>
                  <a:lnTo>
                    <a:pt x="303" y="1359"/>
                  </a:lnTo>
                  <a:lnTo>
                    <a:pt x="368" y="1372"/>
                  </a:lnTo>
                  <a:lnTo>
                    <a:pt x="405" y="1363"/>
                  </a:lnTo>
                  <a:lnTo>
                    <a:pt x="433" y="1336"/>
                  </a:lnTo>
                  <a:lnTo>
                    <a:pt x="447" y="1304"/>
                  </a:lnTo>
                  <a:lnTo>
                    <a:pt x="452" y="1267"/>
                  </a:lnTo>
                  <a:lnTo>
                    <a:pt x="447" y="1231"/>
                  </a:lnTo>
                  <a:lnTo>
                    <a:pt x="428" y="1203"/>
                  </a:lnTo>
                  <a:lnTo>
                    <a:pt x="405" y="1185"/>
                  </a:lnTo>
                  <a:lnTo>
                    <a:pt x="377" y="1171"/>
                  </a:lnTo>
                  <a:lnTo>
                    <a:pt x="354" y="1162"/>
                  </a:lnTo>
                  <a:lnTo>
                    <a:pt x="326" y="1153"/>
                  </a:lnTo>
                  <a:lnTo>
                    <a:pt x="307" y="1148"/>
                  </a:lnTo>
                  <a:lnTo>
                    <a:pt x="289" y="1144"/>
                  </a:lnTo>
                  <a:lnTo>
                    <a:pt x="256" y="1130"/>
                  </a:lnTo>
                  <a:lnTo>
                    <a:pt x="214" y="1116"/>
                  </a:lnTo>
                  <a:lnTo>
                    <a:pt x="168" y="1098"/>
                  </a:lnTo>
                  <a:lnTo>
                    <a:pt x="126" y="1075"/>
                  </a:lnTo>
                  <a:lnTo>
                    <a:pt x="84" y="1048"/>
                  </a:lnTo>
                  <a:lnTo>
                    <a:pt x="51" y="1011"/>
                  </a:lnTo>
                  <a:lnTo>
                    <a:pt x="23" y="961"/>
                  </a:lnTo>
                  <a:lnTo>
                    <a:pt x="5" y="901"/>
                  </a:lnTo>
                  <a:lnTo>
                    <a:pt x="0" y="828"/>
                  </a:lnTo>
                  <a:lnTo>
                    <a:pt x="14" y="700"/>
                  </a:lnTo>
                  <a:lnTo>
                    <a:pt x="51" y="576"/>
                  </a:lnTo>
                  <a:lnTo>
                    <a:pt x="112" y="462"/>
                  </a:lnTo>
                  <a:lnTo>
                    <a:pt x="182" y="357"/>
                  </a:lnTo>
                  <a:lnTo>
                    <a:pt x="261" y="270"/>
                  </a:lnTo>
                  <a:lnTo>
                    <a:pt x="345" y="201"/>
                  </a:lnTo>
                  <a:lnTo>
                    <a:pt x="419" y="156"/>
                  </a:lnTo>
                  <a:lnTo>
                    <a:pt x="405" y="115"/>
                  </a:lnTo>
                  <a:lnTo>
                    <a:pt x="400" y="73"/>
                  </a:lnTo>
                  <a:lnTo>
                    <a:pt x="400" y="64"/>
                  </a:lnTo>
                  <a:lnTo>
                    <a:pt x="400" y="46"/>
                  </a:lnTo>
                  <a:lnTo>
                    <a:pt x="405" y="23"/>
                  </a:lnTo>
                  <a:lnTo>
                    <a:pt x="414" y="5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8943" y="4247"/>
              <a:ext cx="758" cy="5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712" y="0"/>
                </a:cxn>
                <a:cxn ang="0">
                  <a:pos x="726" y="0"/>
                </a:cxn>
                <a:cxn ang="0">
                  <a:pos x="735" y="5"/>
                </a:cxn>
                <a:cxn ang="0">
                  <a:pos x="744" y="5"/>
                </a:cxn>
                <a:cxn ang="0">
                  <a:pos x="754" y="9"/>
                </a:cxn>
                <a:cxn ang="0">
                  <a:pos x="758" y="18"/>
                </a:cxn>
                <a:cxn ang="0">
                  <a:pos x="758" y="32"/>
                </a:cxn>
                <a:cxn ang="0">
                  <a:pos x="758" y="41"/>
                </a:cxn>
                <a:cxn ang="0">
                  <a:pos x="749" y="50"/>
                </a:cxn>
                <a:cxn ang="0">
                  <a:pos x="744" y="50"/>
                </a:cxn>
                <a:cxn ang="0">
                  <a:pos x="735" y="55"/>
                </a:cxn>
                <a:cxn ang="0">
                  <a:pos x="721" y="55"/>
                </a:cxn>
                <a:cxn ang="0">
                  <a:pos x="712" y="55"/>
                </a:cxn>
                <a:cxn ang="0">
                  <a:pos x="41" y="55"/>
                </a:cxn>
                <a:cxn ang="0">
                  <a:pos x="32" y="55"/>
                </a:cxn>
                <a:cxn ang="0">
                  <a:pos x="23" y="55"/>
                </a:cxn>
                <a:cxn ang="0">
                  <a:pos x="14" y="50"/>
                </a:cxn>
                <a:cxn ang="0">
                  <a:pos x="4" y="46"/>
                </a:cxn>
                <a:cxn ang="0">
                  <a:pos x="0" y="41"/>
                </a:cxn>
                <a:cxn ang="0">
                  <a:pos x="0" y="28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14" y="5"/>
                </a:cxn>
                <a:cxn ang="0">
                  <a:pos x="23" y="5"/>
                </a:cxn>
                <a:cxn ang="0">
                  <a:pos x="32" y="0"/>
                </a:cxn>
                <a:cxn ang="0">
                  <a:pos x="41" y="0"/>
                </a:cxn>
              </a:cxnLst>
              <a:rect l="0" t="0" r="r" b="b"/>
              <a:pathLst>
                <a:path w="758" h="55">
                  <a:moveTo>
                    <a:pt x="41" y="0"/>
                  </a:moveTo>
                  <a:lnTo>
                    <a:pt x="712" y="0"/>
                  </a:lnTo>
                  <a:lnTo>
                    <a:pt x="726" y="0"/>
                  </a:lnTo>
                  <a:lnTo>
                    <a:pt x="735" y="5"/>
                  </a:lnTo>
                  <a:lnTo>
                    <a:pt x="744" y="5"/>
                  </a:lnTo>
                  <a:lnTo>
                    <a:pt x="754" y="9"/>
                  </a:lnTo>
                  <a:lnTo>
                    <a:pt x="758" y="18"/>
                  </a:lnTo>
                  <a:lnTo>
                    <a:pt x="758" y="32"/>
                  </a:lnTo>
                  <a:lnTo>
                    <a:pt x="758" y="41"/>
                  </a:lnTo>
                  <a:lnTo>
                    <a:pt x="749" y="50"/>
                  </a:lnTo>
                  <a:lnTo>
                    <a:pt x="744" y="50"/>
                  </a:lnTo>
                  <a:lnTo>
                    <a:pt x="735" y="55"/>
                  </a:lnTo>
                  <a:lnTo>
                    <a:pt x="721" y="55"/>
                  </a:lnTo>
                  <a:lnTo>
                    <a:pt x="712" y="55"/>
                  </a:lnTo>
                  <a:lnTo>
                    <a:pt x="41" y="55"/>
                  </a:lnTo>
                  <a:lnTo>
                    <a:pt x="32" y="55"/>
                  </a:lnTo>
                  <a:lnTo>
                    <a:pt x="23" y="55"/>
                  </a:lnTo>
                  <a:lnTo>
                    <a:pt x="14" y="50"/>
                  </a:lnTo>
                  <a:lnTo>
                    <a:pt x="4" y="46"/>
                  </a:lnTo>
                  <a:lnTo>
                    <a:pt x="0" y="4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32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9939" y="3817"/>
              <a:ext cx="409" cy="737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37" y="0"/>
                </a:cxn>
                <a:cxn ang="0">
                  <a:pos x="246" y="5"/>
                </a:cxn>
                <a:cxn ang="0">
                  <a:pos x="251" y="9"/>
                </a:cxn>
                <a:cxn ang="0">
                  <a:pos x="256" y="18"/>
                </a:cxn>
                <a:cxn ang="0">
                  <a:pos x="256" y="32"/>
                </a:cxn>
                <a:cxn ang="0">
                  <a:pos x="256" y="645"/>
                </a:cxn>
                <a:cxn ang="0">
                  <a:pos x="256" y="663"/>
                </a:cxn>
                <a:cxn ang="0">
                  <a:pos x="265" y="682"/>
                </a:cxn>
                <a:cxn ang="0">
                  <a:pos x="279" y="691"/>
                </a:cxn>
                <a:cxn ang="0">
                  <a:pos x="311" y="695"/>
                </a:cxn>
                <a:cxn ang="0">
                  <a:pos x="367" y="695"/>
                </a:cxn>
                <a:cxn ang="0">
                  <a:pos x="409" y="695"/>
                </a:cxn>
                <a:cxn ang="0">
                  <a:pos x="409" y="737"/>
                </a:cxn>
                <a:cxn ang="0">
                  <a:pos x="381" y="737"/>
                </a:cxn>
                <a:cxn ang="0">
                  <a:pos x="339" y="737"/>
                </a:cxn>
                <a:cxn ang="0">
                  <a:pos x="288" y="732"/>
                </a:cxn>
                <a:cxn ang="0">
                  <a:pos x="242" y="732"/>
                </a:cxn>
                <a:cxn ang="0">
                  <a:pos x="209" y="732"/>
                </a:cxn>
                <a:cxn ang="0">
                  <a:pos x="172" y="732"/>
                </a:cxn>
                <a:cxn ang="0">
                  <a:pos x="125" y="732"/>
                </a:cxn>
                <a:cxn ang="0">
                  <a:pos x="74" y="737"/>
                </a:cxn>
                <a:cxn ang="0">
                  <a:pos x="32" y="737"/>
                </a:cxn>
                <a:cxn ang="0">
                  <a:pos x="9" y="737"/>
                </a:cxn>
                <a:cxn ang="0">
                  <a:pos x="9" y="695"/>
                </a:cxn>
                <a:cxn ang="0">
                  <a:pos x="51" y="695"/>
                </a:cxn>
                <a:cxn ang="0">
                  <a:pos x="107" y="695"/>
                </a:cxn>
                <a:cxn ang="0">
                  <a:pos x="139" y="691"/>
                </a:cxn>
                <a:cxn ang="0">
                  <a:pos x="158" y="682"/>
                </a:cxn>
                <a:cxn ang="0">
                  <a:pos x="163" y="663"/>
                </a:cxn>
                <a:cxn ang="0">
                  <a:pos x="163" y="645"/>
                </a:cxn>
                <a:cxn ang="0">
                  <a:pos x="163" y="83"/>
                </a:cxn>
                <a:cxn ang="0">
                  <a:pos x="102" y="105"/>
                </a:cxn>
                <a:cxn ang="0">
                  <a:pos x="42" y="110"/>
                </a:cxn>
                <a:cxn ang="0">
                  <a:pos x="0" y="115"/>
                </a:cxn>
                <a:cxn ang="0">
                  <a:pos x="0" y="73"/>
                </a:cxn>
                <a:cxn ang="0">
                  <a:pos x="37" y="73"/>
                </a:cxn>
                <a:cxn ang="0">
                  <a:pos x="79" y="69"/>
                </a:cxn>
                <a:cxn ang="0">
                  <a:pos x="125" y="60"/>
                </a:cxn>
                <a:cxn ang="0">
                  <a:pos x="176" y="37"/>
                </a:cxn>
                <a:cxn ang="0">
                  <a:pos x="223" y="0"/>
                </a:cxn>
              </a:cxnLst>
              <a:rect l="0" t="0" r="r" b="b"/>
              <a:pathLst>
                <a:path w="409" h="737">
                  <a:moveTo>
                    <a:pt x="223" y="0"/>
                  </a:moveTo>
                  <a:lnTo>
                    <a:pt x="237" y="0"/>
                  </a:lnTo>
                  <a:lnTo>
                    <a:pt x="246" y="5"/>
                  </a:lnTo>
                  <a:lnTo>
                    <a:pt x="251" y="9"/>
                  </a:lnTo>
                  <a:lnTo>
                    <a:pt x="256" y="18"/>
                  </a:lnTo>
                  <a:lnTo>
                    <a:pt x="256" y="32"/>
                  </a:lnTo>
                  <a:lnTo>
                    <a:pt x="256" y="645"/>
                  </a:lnTo>
                  <a:lnTo>
                    <a:pt x="256" y="663"/>
                  </a:lnTo>
                  <a:lnTo>
                    <a:pt x="265" y="682"/>
                  </a:lnTo>
                  <a:lnTo>
                    <a:pt x="279" y="691"/>
                  </a:lnTo>
                  <a:lnTo>
                    <a:pt x="311" y="695"/>
                  </a:lnTo>
                  <a:lnTo>
                    <a:pt x="367" y="695"/>
                  </a:lnTo>
                  <a:lnTo>
                    <a:pt x="409" y="695"/>
                  </a:lnTo>
                  <a:lnTo>
                    <a:pt x="409" y="737"/>
                  </a:lnTo>
                  <a:lnTo>
                    <a:pt x="381" y="737"/>
                  </a:lnTo>
                  <a:lnTo>
                    <a:pt x="339" y="737"/>
                  </a:lnTo>
                  <a:lnTo>
                    <a:pt x="288" y="732"/>
                  </a:lnTo>
                  <a:lnTo>
                    <a:pt x="242" y="732"/>
                  </a:lnTo>
                  <a:lnTo>
                    <a:pt x="209" y="732"/>
                  </a:lnTo>
                  <a:lnTo>
                    <a:pt x="172" y="732"/>
                  </a:lnTo>
                  <a:lnTo>
                    <a:pt x="125" y="732"/>
                  </a:lnTo>
                  <a:lnTo>
                    <a:pt x="74" y="737"/>
                  </a:lnTo>
                  <a:lnTo>
                    <a:pt x="32" y="737"/>
                  </a:lnTo>
                  <a:lnTo>
                    <a:pt x="9" y="737"/>
                  </a:lnTo>
                  <a:lnTo>
                    <a:pt x="9" y="695"/>
                  </a:lnTo>
                  <a:lnTo>
                    <a:pt x="51" y="695"/>
                  </a:lnTo>
                  <a:lnTo>
                    <a:pt x="107" y="695"/>
                  </a:lnTo>
                  <a:lnTo>
                    <a:pt x="139" y="691"/>
                  </a:lnTo>
                  <a:lnTo>
                    <a:pt x="158" y="682"/>
                  </a:lnTo>
                  <a:lnTo>
                    <a:pt x="163" y="663"/>
                  </a:lnTo>
                  <a:lnTo>
                    <a:pt x="163" y="645"/>
                  </a:lnTo>
                  <a:lnTo>
                    <a:pt x="163" y="83"/>
                  </a:lnTo>
                  <a:lnTo>
                    <a:pt x="102" y="105"/>
                  </a:lnTo>
                  <a:lnTo>
                    <a:pt x="42" y="110"/>
                  </a:lnTo>
                  <a:lnTo>
                    <a:pt x="0" y="115"/>
                  </a:lnTo>
                  <a:lnTo>
                    <a:pt x="0" y="73"/>
                  </a:lnTo>
                  <a:lnTo>
                    <a:pt x="37" y="73"/>
                  </a:lnTo>
                  <a:lnTo>
                    <a:pt x="79" y="69"/>
                  </a:lnTo>
                  <a:lnTo>
                    <a:pt x="125" y="60"/>
                  </a:lnTo>
                  <a:lnTo>
                    <a:pt x="176" y="37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10641" y="4055"/>
              <a:ext cx="1057" cy="1066"/>
            </a:xfrm>
            <a:custGeom>
              <a:avLst/>
              <a:gdLst/>
              <a:ahLst/>
              <a:cxnLst>
                <a:cxn ang="0">
                  <a:pos x="1015" y="0"/>
                </a:cxn>
                <a:cxn ang="0">
                  <a:pos x="1043" y="0"/>
                </a:cxn>
                <a:cxn ang="0">
                  <a:pos x="1057" y="5"/>
                </a:cxn>
                <a:cxn ang="0">
                  <a:pos x="1057" y="23"/>
                </a:cxn>
                <a:cxn ang="0">
                  <a:pos x="1052" y="37"/>
                </a:cxn>
                <a:cxn ang="0">
                  <a:pos x="433" y="1011"/>
                </a:cxn>
                <a:cxn ang="0">
                  <a:pos x="606" y="988"/>
                </a:cxn>
                <a:cxn ang="0">
                  <a:pos x="717" y="929"/>
                </a:cxn>
                <a:cxn ang="0">
                  <a:pos x="796" y="828"/>
                </a:cxn>
                <a:cxn ang="0">
                  <a:pos x="852" y="686"/>
                </a:cxn>
                <a:cxn ang="0">
                  <a:pos x="862" y="659"/>
                </a:cxn>
                <a:cxn ang="0">
                  <a:pos x="871" y="650"/>
                </a:cxn>
                <a:cxn ang="0">
                  <a:pos x="889" y="650"/>
                </a:cxn>
                <a:cxn ang="0">
                  <a:pos x="899" y="659"/>
                </a:cxn>
                <a:cxn ang="0">
                  <a:pos x="899" y="672"/>
                </a:cxn>
                <a:cxn ang="0">
                  <a:pos x="894" y="691"/>
                </a:cxn>
                <a:cxn ang="0">
                  <a:pos x="778" y="1047"/>
                </a:cxn>
                <a:cxn ang="0">
                  <a:pos x="764" y="1061"/>
                </a:cxn>
                <a:cxn ang="0">
                  <a:pos x="731" y="1066"/>
                </a:cxn>
                <a:cxn ang="0">
                  <a:pos x="24" y="1066"/>
                </a:cxn>
                <a:cxn ang="0">
                  <a:pos x="5" y="1061"/>
                </a:cxn>
                <a:cxn ang="0">
                  <a:pos x="0" y="1052"/>
                </a:cxn>
                <a:cxn ang="0">
                  <a:pos x="0" y="1038"/>
                </a:cxn>
                <a:cxn ang="0">
                  <a:pos x="5" y="1025"/>
                </a:cxn>
                <a:cxn ang="0">
                  <a:pos x="894" y="46"/>
                </a:cxn>
                <a:cxn ang="0">
                  <a:pos x="540" y="50"/>
                </a:cxn>
                <a:cxn ang="0">
                  <a:pos x="396" y="101"/>
                </a:cxn>
                <a:cxn ang="0">
                  <a:pos x="303" y="197"/>
                </a:cxn>
                <a:cxn ang="0">
                  <a:pos x="242" y="334"/>
                </a:cxn>
                <a:cxn ang="0">
                  <a:pos x="238" y="343"/>
                </a:cxn>
                <a:cxn ang="0">
                  <a:pos x="224" y="348"/>
                </a:cxn>
                <a:cxn ang="0">
                  <a:pos x="210" y="343"/>
                </a:cxn>
                <a:cxn ang="0">
                  <a:pos x="205" y="334"/>
                </a:cxn>
                <a:cxn ang="0">
                  <a:pos x="205" y="329"/>
                </a:cxn>
                <a:cxn ang="0">
                  <a:pos x="210" y="311"/>
                </a:cxn>
                <a:cxn ang="0">
                  <a:pos x="303" y="14"/>
                </a:cxn>
                <a:cxn ang="0">
                  <a:pos x="312" y="0"/>
                </a:cxn>
                <a:cxn ang="0">
                  <a:pos x="331" y="0"/>
                </a:cxn>
              </a:cxnLst>
              <a:rect l="0" t="0" r="r" b="b"/>
              <a:pathLst>
                <a:path w="1057" h="1066">
                  <a:moveTo>
                    <a:pt x="345" y="0"/>
                  </a:moveTo>
                  <a:lnTo>
                    <a:pt x="1015" y="0"/>
                  </a:lnTo>
                  <a:lnTo>
                    <a:pt x="1034" y="0"/>
                  </a:lnTo>
                  <a:lnTo>
                    <a:pt x="1043" y="0"/>
                  </a:lnTo>
                  <a:lnTo>
                    <a:pt x="1052" y="0"/>
                  </a:lnTo>
                  <a:lnTo>
                    <a:pt x="1057" y="5"/>
                  </a:lnTo>
                  <a:lnTo>
                    <a:pt x="1057" y="9"/>
                  </a:lnTo>
                  <a:lnTo>
                    <a:pt x="1057" y="23"/>
                  </a:lnTo>
                  <a:lnTo>
                    <a:pt x="1052" y="37"/>
                  </a:lnTo>
                  <a:lnTo>
                    <a:pt x="1052" y="37"/>
                  </a:lnTo>
                  <a:lnTo>
                    <a:pt x="163" y="1011"/>
                  </a:lnTo>
                  <a:lnTo>
                    <a:pt x="433" y="1011"/>
                  </a:lnTo>
                  <a:lnTo>
                    <a:pt x="526" y="1006"/>
                  </a:lnTo>
                  <a:lnTo>
                    <a:pt x="606" y="988"/>
                  </a:lnTo>
                  <a:lnTo>
                    <a:pt x="666" y="965"/>
                  </a:lnTo>
                  <a:lnTo>
                    <a:pt x="717" y="929"/>
                  </a:lnTo>
                  <a:lnTo>
                    <a:pt x="759" y="883"/>
                  </a:lnTo>
                  <a:lnTo>
                    <a:pt x="796" y="828"/>
                  </a:lnTo>
                  <a:lnTo>
                    <a:pt x="824" y="759"/>
                  </a:lnTo>
                  <a:lnTo>
                    <a:pt x="852" y="686"/>
                  </a:lnTo>
                  <a:lnTo>
                    <a:pt x="857" y="668"/>
                  </a:lnTo>
                  <a:lnTo>
                    <a:pt x="862" y="659"/>
                  </a:lnTo>
                  <a:lnTo>
                    <a:pt x="866" y="650"/>
                  </a:lnTo>
                  <a:lnTo>
                    <a:pt x="871" y="650"/>
                  </a:lnTo>
                  <a:lnTo>
                    <a:pt x="880" y="645"/>
                  </a:lnTo>
                  <a:lnTo>
                    <a:pt x="889" y="650"/>
                  </a:lnTo>
                  <a:lnTo>
                    <a:pt x="894" y="654"/>
                  </a:lnTo>
                  <a:lnTo>
                    <a:pt x="899" y="659"/>
                  </a:lnTo>
                  <a:lnTo>
                    <a:pt x="899" y="663"/>
                  </a:lnTo>
                  <a:lnTo>
                    <a:pt x="899" y="672"/>
                  </a:lnTo>
                  <a:lnTo>
                    <a:pt x="894" y="682"/>
                  </a:lnTo>
                  <a:lnTo>
                    <a:pt x="894" y="691"/>
                  </a:lnTo>
                  <a:lnTo>
                    <a:pt x="782" y="1034"/>
                  </a:lnTo>
                  <a:lnTo>
                    <a:pt x="778" y="1047"/>
                  </a:lnTo>
                  <a:lnTo>
                    <a:pt x="768" y="1057"/>
                  </a:lnTo>
                  <a:lnTo>
                    <a:pt x="764" y="1061"/>
                  </a:lnTo>
                  <a:lnTo>
                    <a:pt x="750" y="1066"/>
                  </a:lnTo>
                  <a:lnTo>
                    <a:pt x="731" y="1066"/>
                  </a:lnTo>
                  <a:lnTo>
                    <a:pt x="38" y="1066"/>
                  </a:lnTo>
                  <a:lnTo>
                    <a:pt x="24" y="1066"/>
                  </a:lnTo>
                  <a:lnTo>
                    <a:pt x="10" y="1066"/>
                  </a:lnTo>
                  <a:lnTo>
                    <a:pt x="5" y="1061"/>
                  </a:lnTo>
                  <a:lnTo>
                    <a:pt x="0" y="1057"/>
                  </a:lnTo>
                  <a:lnTo>
                    <a:pt x="0" y="1052"/>
                  </a:lnTo>
                  <a:lnTo>
                    <a:pt x="0" y="1047"/>
                  </a:lnTo>
                  <a:lnTo>
                    <a:pt x="0" y="1038"/>
                  </a:lnTo>
                  <a:lnTo>
                    <a:pt x="0" y="1029"/>
                  </a:lnTo>
                  <a:lnTo>
                    <a:pt x="5" y="1025"/>
                  </a:lnTo>
                  <a:lnTo>
                    <a:pt x="5" y="1025"/>
                  </a:lnTo>
                  <a:lnTo>
                    <a:pt x="894" y="46"/>
                  </a:lnTo>
                  <a:lnTo>
                    <a:pt x="638" y="46"/>
                  </a:lnTo>
                  <a:lnTo>
                    <a:pt x="540" y="50"/>
                  </a:lnTo>
                  <a:lnTo>
                    <a:pt x="461" y="69"/>
                  </a:lnTo>
                  <a:lnTo>
                    <a:pt x="396" y="101"/>
                  </a:lnTo>
                  <a:lnTo>
                    <a:pt x="345" y="142"/>
                  </a:lnTo>
                  <a:lnTo>
                    <a:pt x="303" y="197"/>
                  </a:lnTo>
                  <a:lnTo>
                    <a:pt x="270" y="261"/>
                  </a:lnTo>
                  <a:lnTo>
                    <a:pt x="242" y="334"/>
                  </a:lnTo>
                  <a:lnTo>
                    <a:pt x="242" y="339"/>
                  </a:lnTo>
                  <a:lnTo>
                    <a:pt x="238" y="343"/>
                  </a:lnTo>
                  <a:lnTo>
                    <a:pt x="233" y="348"/>
                  </a:lnTo>
                  <a:lnTo>
                    <a:pt x="224" y="348"/>
                  </a:lnTo>
                  <a:lnTo>
                    <a:pt x="215" y="348"/>
                  </a:lnTo>
                  <a:lnTo>
                    <a:pt x="210" y="343"/>
                  </a:lnTo>
                  <a:lnTo>
                    <a:pt x="205" y="339"/>
                  </a:lnTo>
                  <a:lnTo>
                    <a:pt x="205" y="334"/>
                  </a:lnTo>
                  <a:lnTo>
                    <a:pt x="205" y="334"/>
                  </a:lnTo>
                  <a:lnTo>
                    <a:pt x="205" y="329"/>
                  </a:lnTo>
                  <a:lnTo>
                    <a:pt x="205" y="320"/>
                  </a:lnTo>
                  <a:lnTo>
                    <a:pt x="210" y="311"/>
                  </a:lnTo>
                  <a:lnTo>
                    <a:pt x="298" y="27"/>
                  </a:lnTo>
                  <a:lnTo>
                    <a:pt x="303" y="14"/>
                  </a:lnTo>
                  <a:lnTo>
                    <a:pt x="303" y="9"/>
                  </a:lnTo>
                  <a:lnTo>
                    <a:pt x="312" y="0"/>
                  </a:lnTo>
                  <a:lnTo>
                    <a:pt x="317" y="0"/>
                  </a:lnTo>
                  <a:lnTo>
                    <a:pt x="33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11679" y="4860"/>
              <a:ext cx="652" cy="723"/>
            </a:xfrm>
            <a:custGeom>
              <a:avLst/>
              <a:gdLst/>
              <a:ahLst/>
              <a:cxnLst>
                <a:cxn ang="0">
                  <a:pos x="294" y="9"/>
                </a:cxn>
                <a:cxn ang="0">
                  <a:pos x="377" y="69"/>
                </a:cxn>
                <a:cxn ang="0">
                  <a:pos x="429" y="165"/>
                </a:cxn>
                <a:cxn ang="0">
                  <a:pos x="457" y="265"/>
                </a:cxn>
                <a:cxn ang="0">
                  <a:pos x="466" y="329"/>
                </a:cxn>
                <a:cxn ang="0">
                  <a:pos x="494" y="261"/>
                </a:cxn>
                <a:cxn ang="0">
                  <a:pos x="554" y="133"/>
                </a:cxn>
                <a:cxn ang="0">
                  <a:pos x="606" y="37"/>
                </a:cxn>
                <a:cxn ang="0">
                  <a:pos x="619" y="9"/>
                </a:cxn>
                <a:cxn ang="0">
                  <a:pos x="633" y="9"/>
                </a:cxn>
                <a:cxn ang="0">
                  <a:pos x="638" y="9"/>
                </a:cxn>
                <a:cxn ang="0">
                  <a:pos x="647" y="14"/>
                </a:cxn>
                <a:cxn ang="0">
                  <a:pos x="647" y="27"/>
                </a:cxn>
                <a:cxn ang="0">
                  <a:pos x="610" y="101"/>
                </a:cxn>
                <a:cxn ang="0">
                  <a:pos x="568" y="192"/>
                </a:cxn>
                <a:cxn ang="0">
                  <a:pos x="540" y="252"/>
                </a:cxn>
                <a:cxn ang="0">
                  <a:pos x="498" y="343"/>
                </a:cxn>
                <a:cxn ang="0">
                  <a:pos x="471" y="435"/>
                </a:cxn>
                <a:cxn ang="0">
                  <a:pos x="447" y="540"/>
                </a:cxn>
                <a:cxn ang="0">
                  <a:pos x="419" y="663"/>
                </a:cxn>
                <a:cxn ang="0">
                  <a:pos x="405" y="700"/>
                </a:cxn>
                <a:cxn ang="0">
                  <a:pos x="391" y="718"/>
                </a:cxn>
                <a:cxn ang="0">
                  <a:pos x="382" y="723"/>
                </a:cxn>
                <a:cxn ang="0">
                  <a:pos x="373" y="718"/>
                </a:cxn>
                <a:cxn ang="0">
                  <a:pos x="363" y="704"/>
                </a:cxn>
                <a:cxn ang="0">
                  <a:pos x="363" y="663"/>
                </a:cxn>
                <a:cxn ang="0">
                  <a:pos x="387" y="567"/>
                </a:cxn>
                <a:cxn ang="0">
                  <a:pos x="419" y="457"/>
                </a:cxn>
                <a:cxn ang="0">
                  <a:pos x="429" y="421"/>
                </a:cxn>
                <a:cxn ang="0">
                  <a:pos x="429" y="334"/>
                </a:cxn>
                <a:cxn ang="0">
                  <a:pos x="410" y="238"/>
                </a:cxn>
                <a:cxn ang="0">
                  <a:pos x="368" y="151"/>
                </a:cxn>
                <a:cxn ang="0">
                  <a:pos x="284" y="96"/>
                </a:cxn>
                <a:cxn ang="0">
                  <a:pos x="168" y="96"/>
                </a:cxn>
                <a:cxn ang="0">
                  <a:pos x="70" y="146"/>
                </a:cxn>
                <a:cxn ang="0">
                  <a:pos x="38" y="201"/>
                </a:cxn>
                <a:cxn ang="0">
                  <a:pos x="28" y="210"/>
                </a:cxn>
                <a:cxn ang="0">
                  <a:pos x="14" y="210"/>
                </a:cxn>
                <a:cxn ang="0">
                  <a:pos x="5" y="206"/>
                </a:cxn>
                <a:cxn ang="0">
                  <a:pos x="0" y="197"/>
                </a:cxn>
                <a:cxn ang="0">
                  <a:pos x="14" y="151"/>
                </a:cxn>
                <a:cxn ang="0">
                  <a:pos x="84" y="64"/>
                </a:cxn>
                <a:cxn ang="0">
                  <a:pos x="177" y="9"/>
                </a:cxn>
              </a:cxnLst>
              <a:rect l="0" t="0" r="r" b="b"/>
              <a:pathLst>
                <a:path w="652" h="723">
                  <a:moveTo>
                    <a:pt x="238" y="0"/>
                  </a:moveTo>
                  <a:lnTo>
                    <a:pt x="294" y="9"/>
                  </a:lnTo>
                  <a:lnTo>
                    <a:pt x="340" y="32"/>
                  </a:lnTo>
                  <a:lnTo>
                    <a:pt x="377" y="69"/>
                  </a:lnTo>
                  <a:lnTo>
                    <a:pt x="405" y="114"/>
                  </a:lnTo>
                  <a:lnTo>
                    <a:pt x="429" y="165"/>
                  </a:lnTo>
                  <a:lnTo>
                    <a:pt x="447" y="215"/>
                  </a:lnTo>
                  <a:lnTo>
                    <a:pt x="457" y="265"/>
                  </a:lnTo>
                  <a:lnTo>
                    <a:pt x="461" y="302"/>
                  </a:lnTo>
                  <a:lnTo>
                    <a:pt x="466" y="329"/>
                  </a:lnTo>
                  <a:lnTo>
                    <a:pt x="466" y="329"/>
                  </a:lnTo>
                  <a:lnTo>
                    <a:pt x="494" y="261"/>
                  </a:lnTo>
                  <a:lnTo>
                    <a:pt x="526" y="192"/>
                  </a:lnTo>
                  <a:lnTo>
                    <a:pt x="554" y="133"/>
                  </a:lnTo>
                  <a:lnTo>
                    <a:pt x="582" y="78"/>
                  </a:lnTo>
                  <a:lnTo>
                    <a:pt x="606" y="37"/>
                  </a:lnTo>
                  <a:lnTo>
                    <a:pt x="615" y="14"/>
                  </a:lnTo>
                  <a:lnTo>
                    <a:pt x="619" y="9"/>
                  </a:lnTo>
                  <a:lnTo>
                    <a:pt x="629" y="9"/>
                  </a:lnTo>
                  <a:lnTo>
                    <a:pt x="633" y="9"/>
                  </a:lnTo>
                  <a:lnTo>
                    <a:pt x="633" y="9"/>
                  </a:lnTo>
                  <a:lnTo>
                    <a:pt x="638" y="9"/>
                  </a:lnTo>
                  <a:lnTo>
                    <a:pt x="643" y="14"/>
                  </a:lnTo>
                  <a:lnTo>
                    <a:pt x="647" y="14"/>
                  </a:lnTo>
                  <a:lnTo>
                    <a:pt x="652" y="23"/>
                  </a:lnTo>
                  <a:lnTo>
                    <a:pt x="647" y="27"/>
                  </a:lnTo>
                  <a:lnTo>
                    <a:pt x="647" y="37"/>
                  </a:lnTo>
                  <a:lnTo>
                    <a:pt x="610" y="101"/>
                  </a:lnTo>
                  <a:lnTo>
                    <a:pt x="587" y="151"/>
                  </a:lnTo>
                  <a:lnTo>
                    <a:pt x="568" y="192"/>
                  </a:lnTo>
                  <a:lnTo>
                    <a:pt x="554" y="220"/>
                  </a:lnTo>
                  <a:lnTo>
                    <a:pt x="540" y="252"/>
                  </a:lnTo>
                  <a:lnTo>
                    <a:pt x="522" y="297"/>
                  </a:lnTo>
                  <a:lnTo>
                    <a:pt x="498" y="343"/>
                  </a:lnTo>
                  <a:lnTo>
                    <a:pt x="484" y="393"/>
                  </a:lnTo>
                  <a:lnTo>
                    <a:pt x="471" y="435"/>
                  </a:lnTo>
                  <a:lnTo>
                    <a:pt x="461" y="462"/>
                  </a:lnTo>
                  <a:lnTo>
                    <a:pt x="447" y="540"/>
                  </a:lnTo>
                  <a:lnTo>
                    <a:pt x="433" y="608"/>
                  </a:lnTo>
                  <a:lnTo>
                    <a:pt x="419" y="663"/>
                  </a:lnTo>
                  <a:lnTo>
                    <a:pt x="410" y="686"/>
                  </a:lnTo>
                  <a:lnTo>
                    <a:pt x="405" y="700"/>
                  </a:lnTo>
                  <a:lnTo>
                    <a:pt x="396" y="709"/>
                  </a:lnTo>
                  <a:lnTo>
                    <a:pt x="391" y="718"/>
                  </a:lnTo>
                  <a:lnTo>
                    <a:pt x="387" y="718"/>
                  </a:lnTo>
                  <a:lnTo>
                    <a:pt x="382" y="723"/>
                  </a:lnTo>
                  <a:lnTo>
                    <a:pt x="382" y="723"/>
                  </a:lnTo>
                  <a:lnTo>
                    <a:pt x="373" y="718"/>
                  </a:lnTo>
                  <a:lnTo>
                    <a:pt x="363" y="714"/>
                  </a:lnTo>
                  <a:lnTo>
                    <a:pt x="363" y="704"/>
                  </a:lnTo>
                  <a:lnTo>
                    <a:pt x="359" y="695"/>
                  </a:lnTo>
                  <a:lnTo>
                    <a:pt x="363" y="663"/>
                  </a:lnTo>
                  <a:lnTo>
                    <a:pt x="373" y="622"/>
                  </a:lnTo>
                  <a:lnTo>
                    <a:pt x="387" y="567"/>
                  </a:lnTo>
                  <a:lnTo>
                    <a:pt x="405" y="508"/>
                  </a:lnTo>
                  <a:lnTo>
                    <a:pt x="419" y="457"/>
                  </a:lnTo>
                  <a:lnTo>
                    <a:pt x="424" y="444"/>
                  </a:lnTo>
                  <a:lnTo>
                    <a:pt x="429" y="421"/>
                  </a:lnTo>
                  <a:lnTo>
                    <a:pt x="429" y="380"/>
                  </a:lnTo>
                  <a:lnTo>
                    <a:pt x="429" y="334"/>
                  </a:lnTo>
                  <a:lnTo>
                    <a:pt x="419" y="284"/>
                  </a:lnTo>
                  <a:lnTo>
                    <a:pt x="410" y="238"/>
                  </a:lnTo>
                  <a:lnTo>
                    <a:pt x="391" y="192"/>
                  </a:lnTo>
                  <a:lnTo>
                    <a:pt x="368" y="151"/>
                  </a:lnTo>
                  <a:lnTo>
                    <a:pt x="331" y="119"/>
                  </a:lnTo>
                  <a:lnTo>
                    <a:pt x="284" y="96"/>
                  </a:lnTo>
                  <a:lnTo>
                    <a:pt x="224" y="87"/>
                  </a:lnTo>
                  <a:lnTo>
                    <a:pt x="168" y="96"/>
                  </a:lnTo>
                  <a:lnTo>
                    <a:pt x="112" y="114"/>
                  </a:lnTo>
                  <a:lnTo>
                    <a:pt x="70" y="146"/>
                  </a:lnTo>
                  <a:lnTo>
                    <a:pt x="42" y="192"/>
                  </a:lnTo>
                  <a:lnTo>
                    <a:pt x="38" y="201"/>
                  </a:lnTo>
                  <a:lnTo>
                    <a:pt x="33" y="206"/>
                  </a:lnTo>
                  <a:lnTo>
                    <a:pt x="28" y="210"/>
                  </a:lnTo>
                  <a:lnTo>
                    <a:pt x="19" y="210"/>
                  </a:lnTo>
                  <a:lnTo>
                    <a:pt x="14" y="210"/>
                  </a:lnTo>
                  <a:lnTo>
                    <a:pt x="10" y="210"/>
                  </a:lnTo>
                  <a:lnTo>
                    <a:pt x="5" y="206"/>
                  </a:lnTo>
                  <a:lnTo>
                    <a:pt x="0" y="206"/>
                  </a:lnTo>
                  <a:lnTo>
                    <a:pt x="0" y="197"/>
                  </a:lnTo>
                  <a:lnTo>
                    <a:pt x="5" y="183"/>
                  </a:lnTo>
                  <a:lnTo>
                    <a:pt x="14" y="151"/>
                  </a:lnTo>
                  <a:lnTo>
                    <a:pt x="42" y="110"/>
                  </a:lnTo>
                  <a:lnTo>
                    <a:pt x="84" y="64"/>
                  </a:lnTo>
                  <a:lnTo>
                    <a:pt x="121" y="32"/>
                  </a:lnTo>
                  <a:lnTo>
                    <a:pt x="177" y="9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 noEditPoints="1"/>
            </p:cNvSpPr>
            <p:nvPr/>
          </p:nvSpPr>
          <p:spPr bwMode="auto">
            <a:xfrm>
              <a:off x="12387" y="4984"/>
              <a:ext cx="275" cy="521"/>
            </a:xfrm>
            <a:custGeom>
              <a:avLst/>
              <a:gdLst/>
              <a:ahLst/>
              <a:cxnLst>
                <a:cxn ang="0">
                  <a:pos x="167" y="183"/>
                </a:cxn>
                <a:cxn ang="0">
                  <a:pos x="209" y="242"/>
                </a:cxn>
                <a:cxn ang="0">
                  <a:pos x="205" y="265"/>
                </a:cxn>
                <a:cxn ang="0">
                  <a:pos x="186" y="306"/>
                </a:cxn>
                <a:cxn ang="0">
                  <a:pos x="158" y="370"/>
                </a:cxn>
                <a:cxn ang="0">
                  <a:pos x="149" y="397"/>
                </a:cxn>
                <a:cxn ang="0">
                  <a:pos x="135" y="425"/>
                </a:cxn>
                <a:cxn ang="0">
                  <a:pos x="130" y="443"/>
                </a:cxn>
                <a:cxn ang="0">
                  <a:pos x="126" y="466"/>
                </a:cxn>
                <a:cxn ang="0">
                  <a:pos x="130" y="484"/>
                </a:cxn>
                <a:cxn ang="0">
                  <a:pos x="140" y="494"/>
                </a:cxn>
                <a:cxn ang="0">
                  <a:pos x="186" y="484"/>
                </a:cxn>
                <a:cxn ang="0">
                  <a:pos x="237" y="411"/>
                </a:cxn>
                <a:cxn ang="0">
                  <a:pos x="247" y="397"/>
                </a:cxn>
                <a:cxn ang="0">
                  <a:pos x="256" y="393"/>
                </a:cxn>
                <a:cxn ang="0">
                  <a:pos x="265" y="393"/>
                </a:cxn>
                <a:cxn ang="0">
                  <a:pos x="275" y="402"/>
                </a:cxn>
                <a:cxn ang="0">
                  <a:pos x="270" y="420"/>
                </a:cxn>
                <a:cxn ang="0">
                  <a:pos x="228" y="484"/>
                </a:cxn>
                <a:cxn ang="0">
                  <a:pos x="149" y="521"/>
                </a:cxn>
                <a:cxn ang="0">
                  <a:pos x="74" y="489"/>
                </a:cxn>
                <a:cxn ang="0">
                  <a:pos x="65" y="434"/>
                </a:cxn>
                <a:cxn ang="0">
                  <a:pos x="74" y="407"/>
                </a:cxn>
                <a:cxn ang="0">
                  <a:pos x="84" y="393"/>
                </a:cxn>
                <a:cxn ang="0">
                  <a:pos x="88" y="379"/>
                </a:cxn>
                <a:cxn ang="0">
                  <a:pos x="112" y="329"/>
                </a:cxn>
                <a:cxn ang="0">
                  <a:pos x="135" y="269"/>
                </a:cxn>
                <a:cxn ang="0">
                  <a:pos x="144" y="242"/>
                </a:cxn>
                <a:cxn ang="0">
                  <a:pos x="144" y="228"/>
                </a:cxn>
                <a:cxn ang="0">
                  <a:pos x="140" y="205"/>
                </a:cxn>
                <a:cxn ang="0">
                  <a:pos x="121" y="196"/>
                </a:cxn>
                <a:cxn ang="0">
                  <a:pos x="56" y="242"/>
                </a:cxn>
                <a:cxn ang="0">
                  <a:pos x="28" y="297"/>
                </a:cxn>
                <a:cxn ang="0">
                  <a:pos x="23" y="301"/>
                </a:cxn>
                <a:cxn ang="0">
                  <a:pos x="14" y="306"/>
                </a:cxn>
                <a:cxn ang="0">
                  <a:pos x="5" y="301"/>
                </a:cxn>
                <a:cxn ang="0">
                  <a:pos x="0" y="292"/>
                </a:cxn>
                <a:cxn ang="0">
                  <a:pos x="19" y="242"/>
                </a:cxn>
                <a:cxn ang="0">
                  <a:pos x="79" y="183"/>
                </a:cxn>
                <a:cxn ang="0">
                  <a:pos x="200" y="0"/>
                </a:cxn>
                <a:cxn ang="0">
                  <a:pos x="228" y="9"/>
                </a:cxn>
                <a:cxn ang="0">
                  <a:pos x="237" y="32"/>
                </a:cxn>
                <a:cxn ang="0">
                  <a:pos x="228" y="59"/>
                </a:cxn>
                <a:cxn ang="0">
                  <a:pos x="205" y="77"/>
                </a:cxn>
                <a:cxn ang="0">
                  <a:pos x="177" y="77"/>
                </a:cxn>
                <a:cxn ang="0">
                  <a:pos x="163" y="68"/>
                </a:cxn>
                <a:cxn ang="0">
                  <a:pos x="154" y="45"/>
                </a:cxn>
                <a:cxn ang="0">
                  <a:pos x="163" y="18"/>
                </a:cxn>
                <a:cxn ang="0">
                  <a:pos x="191" y="0"/>
                </a:cxn>
              </a:cxnLst>
              <a:rect l="0" t="0" r="r" b="b"/>
              <a:pathLst>
                <a:path w="275" h="521">
                  <a:moveTo>
                    <a:pt x="126" y="173"/>
                  </a:moveTo>
                  <a:lnTo>
                    <a:pt x="167" y="183"/>
                  </a:lnTo>
                  <a:lnTo>
                    <a:pt x="200" y="205"/>
                  </a:lnTo>
                  <a:lnTo>
                    <a:pt x="209" y="242"/>
                  </a:lnTo>
                  <a:lnTo>
                    <a:pt x="209" y="256"/>
                  </a:lnTo>
                  <a:lnTo>
                    <a:pt x="205" y="265"/>
                  </a:lnTo>
                  <a:lnTo>
                    <a:pt x="200" y="279"/>
                  </a:lnTo>
                  <a:lnTo>
                    <a:pt x="186" y="306"/>
                  </a:lnTo>
                  <a:lnTo>
                    <a:pt x="172" y="338"/>
                  </a:lnTo>
                  <a:lnTo>
                    <a:pt x="158" y="370"/>
                  </a:lnTo>
                  <a:lnTo>
                    <a:pt x="154" y="384"/>
                  </a:lnTo>
                  <a:lnTo>
                    <a:pt x="149" y="397"/>
                  </a:lnTo>
                  <a:lnTo>
                    <a:pt x="144" y="411"/>
                  </a:lnTo>
                  <a:lnTo>
                    <a:pt x="135" y="425"/>
                  </a:lnTo>
                  <a:lnTo>
                    <a:pt x="135" y="439"/>
                  </a:lnTo>
                  <a:lnTo>
                    <a:pt x="130" y="443"/>
                  </a:lnTo>
                  <a:lnTo>
                    <a:pt x="126" y="457"/>
                  </a:lnTo>
                  <a:lnTo>
                    <a:pt x="126" y="466"/>
                  </a:lnTo>
                  <a:lnTo>
                    <a:pt x="126" y="475"/>
                  </a:lnTo>
                  <a:lnTo>
                    <a:pt x="130" y="484"/>
                  </a:lnTo>
                  <a:lnTo>
                    <a:pt x="135" y="489"/>
                  </a:lnTo>
                  <a:lnTo>
                    <a:pt x="140" y="494"/>
                  </a:lnTo>
                  <a:lnTo>
                    <a:pt x="154" y="494"/>
                  </a:lnTo>
                  <a:lnTo>
                    <a:pt x="186" y="484"/>
                  </a:lnTo>
                  <a:lnTo>
                    <a:pt x="219" y="452"/>
                  </a:lnTo>
                  <a:lnTo>
                    <a:pt x="237" y="411"/>
                  </a:lnTo>
                  <a:lnTo>
                    <a:pt x="242" y="402"/>
                  </a:lnTo>
                  <a:lnTo>
                    <a:pt x="247" y="397"/>
                  </a:lnTo>
                  <a:lnTo>
                    <a:pt x="251" y="393"/>
                  </a:lnTo>
                  <a:lnTo>
                    <a:pt x="256" y="393"/>
                  </a:lnTo>
                  <a:lnTo>
                    <a:pt x="261" y="393"/>
                  </a:lnTo>
                  <a:lnTo>
                    <a:pt x="265" y="393"/>
                  </a:lnTo>
                  <a:lnTo>
                    <a:pt x="270" y="397"/>
                  </a:lnTo>
                  <a:lnTo>
                    <a:pt x="275" y="402"/>
                  </a:lnTo>
                  <a:lnTo>
                    <a:pt x="275" y="402"/>
                  </a:lnTo>
                  <a:lnTo>
                    <a:pt x="270" y="420"/>
                  </a:lnTo>
                  <a:lnTo>
                    <a:pt x="251" y="452"/>
                  </a:lnTo>
                  <a:lnTo>
                    <a:pt x="228" y="484"/>
                  </a:lnTo>
                  <a:lnTo>
                    <a:pt x="191" y="512"/>
                  </a:lnTo>
                  <a:lnTo>
                    <a:pt x="149" y="521"/>
                  </a:lnTo>
                  <a:lnTo>
                    <a:pt x="102" y="512"/>
                  </a:lnTo>
                  <a:lnTo>
                    <a:pt x="74" y="489"/>
                  </a:lnTo>
                  <a:lnTo>
                    <a:pt x="60" y="452"/>
                  </a:lnTo>
                  <a:lnTo>
                    <a:pt x="65" y="434"/>
                  </a:lnTo>
                  <a:lnTo>
                    <a:pt x="70" y="420"/>
                  </a:lnTo>
                  <a:lnTo>
                    <a:pt x="74" y="407"/>
                  </a:lnTo>
                  <a:lnTo>
                    <a:pt x="79" y="397"/>
                  </a:lnTo>
                  <a:lnTo>
                    <a:pt x="84" y="393"/>
                  </a:lnTo>
                  <a:lnTo>
                    <a:pt x="84" y="384"/>
                  </a:lnTo>
                  <a:lnTo>
                    <a:pt x="88" y="379"/>
                  </a:lnTo>
                  <a:lnTo>
                    <a:pt x="98" y="356"/>
                  </a:lnTo>
                  <a:lnTo>
                    <a:pt x="112" y="329"/>
                  </a:lnTo>
                  <a:lnTo>
                    <a:pt x="121" y="297"/>
                  </a:lnTo>
                  <a:lnTo>
                    <a:pt x="135" y="269"/>
                  </a:lnTo>
                  <a:lnTo>
                    <a:pt x="140" y="256"/>
                  </a:lnTo>
                  <a:lnTo>
                    <a:pt x="144" y="242"/>
                  </a:lnTo>
                  <a:lnTo>
                    <a:pt x="144" y="233"/>
                  </a:lnTo>
                  <a:lnTo>
                    <a:pt x="144" y="228"/>
                  </a:lnTo>
                  <a:lnTo>
                    <a:pt x="144" y="215"/>
                  </a:lnTo>
                  <a:lnTo>
                    <a:pt x="140" y="205"/>
                  </a:lnTo>
                  <a:lnTo>
                    <a:pt x="130" y="201"/>
                  </a:lnTo>
                  <a:lnTo>
                    <a:pt x="121" y="196"/>
                  </a:lnTo>
                  <a:lnTo>
                    <a:pt x="88" y="210"/>
                  </a:lnTo>
                  <a:lnTo>
                    <a:pt x="56" y="242"/>
                  </a:lnTo>
                  <a:lnTo>
                    <a:pt x="32" y="288"/>
                  </a:lnTo>
                  <a:lnTo>
                    <a:pt x="28" y="297"/>
                  </a:lnTo>
                  <a:lnTo>
                    <a:pt x="28" y="301"/>
                  </a:lnTo>
                  <a:lnTo>
                    <a:pt x="23" y="301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9" y="301"/>
                  </a:lnTo>
                  <a:lnTo>
                    <a:pt x="5" y="301"/>
                  </a:lnTo>
                  <a:lnTo>
                    <a:pt x="0" y="297"/>
                  </a:lnTo>
                  <a:lnTo>
                    <a:pt x="0" y="292"/>
                  </a:lnTo>
                  <a:lnTo>
                    <a:pt x="5" y="274"/>
                  </a:lnTo>
                  <a:lnTo>
                    <a:pt x="19" y="242"/>
                  </a:lnTo>
                  <a:lnTo>
                    <a:pt x="46" y="210"/>
                  </a:lnTo>
                  <a:lnTo>
                    <a:pt x="79" y="183"/>
                  </a:lnTo>
                  <a:lnTo>
                    <a:pt x="126" y="173"/>
                  </a:lnTo>
                  <a:close/>
                  <a:moveTo>
                    <a:pt x="200" y="0"/>
                  </a:moveTo>
                  <a:lnTo>
                    <a:pt x="214" y="4"/>
                  </a:lnTo>
                  <a:lnTo>
                    <a:pt x="228" y="9"/>
                  </a:lnTo>
                  <a:lnTo>
                    <a:pt x="233" y="18"/>
                  </a:lnTo>
                  <a:lnTo>
                    <a:pt x="237" y="32"/>
                  </a:lnTo>
                  <a:lnTo>
                    <a:pt x="233" y="45"/>
                  </a:lnTo>
                  <a:lnTo>
                    <a:pt x="228" y="59"/>
                  </a:lnTo>
                  <a:lnTo>
                    <a:pt x="219" y="68"/>
                  </a:lnTo>
                  <a:lnTo>
                    <a:pt x="205" y="77"/>
                  </a:lnTo>
                  <a:lnTo>
                    <a:pt x="191" y="77"/>
                  </a:lnTo>
                  <a:lnTo>
                    <a:pt x="177" y="77"/>
                  </a:lnTo>
                  <a:lnTo>
                    <a:pt x="167" y="73"/>
                  </a:lnTo>
                  <a:lnTo>
                    <a:pt x="163" y="68"/>
                  </a:lnTo>
                  <a:lnTo>
                    <a:pt x="158" y="59"/>
                  </a:lnTo>
                  <a:lnTo>
                    <a:pt x="154" y="45"/>
                  </a:lnTo>
                  <a:lnTo>
                    <a:pt x="158" y="32"/>
                  </a:lnTo>
                  <a:lnTo>
                    <a:pt x="163" y="18"/>
                  </a:lnTo>
                  <a:lnTo>
                    <a:pt x="177" y="9"/>
                  </a:lnTo>
                  <a:lnTo>
                    <a:pt x="191" y="0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 noEditPoints="1"/>
            </p:cNvSpPr>
            <p:nvPr/>
          </p:nvSpPr>
          <p:spPr bwMode="auto">
            <a:xfrm>
              <a:off x="12764" y="4984"/>
              <a:ext cx="372" cy="672"/>
            </a:xfrm>
            <a:custGeom>
              <a:avLst/>
              <a:gdLst/>
              <a:ahLst/>
              <a:cxnLst>
                <a:cxn ang="0">
                  <a:pos x="284" y="178"/>
                </a:cxn>
                <a:cxn ang="0">
                  <a:pos x="335" y="219"/>
                </a:cxn>
                <a:cxn ang="0">
                  <a:pos x="344" y="260"/>
                </a:cxn>
                <a:cxn ang="0">
                  <a:pos x="270" y="548"/>
                </a:cxn>
                <a:cxn ang="0">
                  <a:pos x="209" y="631"/>
                </a:cxn>
                <a:cxn ang="0">
                  <a:pos x="126" y="667"/>
                </a:cxn>
                <a:cxn ang="0">
                  <a:pos x="42" y="663"/>
                </a:cxn>
                <a:cxn ang="0">
                  <a:pos x="0" y="617"/>
                </a:cxn>
                <a:cxn ang="0">
                  <a:pos x="9" y="590"/>
                </a:cxn>
                <a:cxn ang="0">
                  <a:pos x="33" y="571"/>
                </a:cxn>
                <a:cxn ang="0">
                  <a:pos x="60" y="571"/>
                </a:cxn>
                <a:cxn ang="0">
                  <a:pos x="79" y="585"/>
                </a:cxn>
                <a:cxn ang="0">
                  <a:pos x="84" y="599"/>
                </a:cxn>
                <a:cxn ang="0">
                  <a:pos x="79" y="617"/>
                </a:cxn>
                <a:cxn ang="0">
                  <a:pos x="70" y="635"/>
                </a:cxn>
                <a:cxn ang="0">
                  <a:pos x="65" y="644"/>
                </a:cxn>
                <a:cxn ang="0">
                  <a:pos x="88" y="644"/>
                </a:cxn>
                <a:cxn ang="0">
                  <a:pos x="177" y="599"/>
                </a:cxn>
                <a:cxn ang="0">
                  <a:pos x="200" y="548"/>
                </a:cxn>
                <a:cxn ang="0">
                  <a:pos x="275" y="251"/>
                </a:cxn>
                <a:cxn ang="0">
                  <a:pos x="275" y="233"/>
                </a:cxn>
                <a:cxn ang="0">
                  <a:pos x="275" y="219"/>
                </a:cxn>
                <a:cxn ang="0">
                  <a:pos x="265" y="205"/>
                </a:cxn>
                <a:cxn ang="0">
                  <a:pos x="242" y="196"/>
                </a:cxn>
                <a:cxn ang="0">
                  <a:pos x="191" y="215"/>
                </a:cxn>
                <a:cxn ang="0">
                  <a:pos x="126" y="292"/>
                </a:cxn>
                <a:cxn ang="0">
                  <a:pos x="121" y="301"/>
                </a:cxn>
                <a:cxn ang="0">
                  <a:pos x="107" y="306"/>
                </a:cxn>
                <a:cxn ang="0">
                  <a:pos x="102" y="301"/>
                </a:cxn>
                <a:cxn ang="0">
                  <a:pos x="98" y="297"/>
                </a:cxn>
                <a:cxn ang="0">
                  <a:pos x="102" y="274"/>
                </a:cxn>
                <a:cxn ang="0">
                  <a:pos x="154" y="210"/>
                </a:cxn>
                <a:cxn ang="0">
                  <a:pos x="247" y="173"/>
                </a:cxn>
                <a:cxn ang="0">
                  <a:pos x="349" y="0"/>
                </a:cxn>
                <a:cxn ang="0">
                  <a:pos x="368" y="13"/>
                </a:cxn>
                <a:cxn ang="0">
                  <a:pos x="372" y="32"/>
                </a:cxn>
                <a:cxn ang="0">
                  <a:pos x="363" y="59"/>
                </a:cxn>
                <a:cxn ang="0">
                  <a:pos x="335" y="77"/>
                </a:cxn>
                <a:cxn ang="0">
                  <a:pos x="307" y="77"/>
                </a:cxn>
                <a:cxn ang="0">
                  <a:pos x="293" y="59"/>
                </a:cxn>
                <a:cxn ang="0">
                  <a:pos x="293" y="32"/>
                </a:cxn>
                <a:cxn ang="0">
                  <a:pos x="307" y="9"/>
                </a:cxn>
                <a:cxn ang="0">
                  <a:pos x="335" y="0"/>
                </a:cxn>
              </a:cxnLst>
              <a:rect l="0" t="0" r="r" b="b"/>
              <a:pathLst>
                <a:path w="372" h="672">
                  <a:moveTo>
                    <a:pt x="247" y="173"/>
                  </a:moveTo>
                  <a:lnTo>
                    <a:pt x="284" y="178"/>
                  </a:lnTo>
                  <a:lnTo>
                    <a:pt x="316" y="192"/>
                  </a:lnTo>
                  <a:lnTo>
                    <a:pt x="335" y="219"/>
                  </a:lnTo>
                  <a:lnTo>
                    <a:pt x="344" y="247"/>
                  </a:lnTo>
                  <a:lnTo>
                    <a:pt x="344" y="260"/>
                  </a:lnTo>
                  <a:lnTo>
                    <a:pt x="340" y="274"/>
                  </a:lnTo>
                  <a:lnTo>
                    <a:pt x="270" y="548"/>
                  </a:lnTo>
                  <a:lnTo>
                    <a:pt x="247" y="599"/>
                  </a:lnTo>
                  <a:lnTo>
                    <a:pt x="209" y="631"/>
                  </a:lnTo>
                  <a:lnTo>
                    <a:pt x="167" y="654"/>
                  </a:lnTo>
                  <a:lnTo>
                    <a:pt x="126" y="667"/>
                  </a:lnTo>
                  <a:lnTo>
                    <a:pt x="88" y="672"/>
                  </a:lnTo>
                  <a:lnTo>
                    <a:pt x="42" y="663"/>
                  </a:lnTo>
                  <a:lnTo>
                    <a:pt x="14" y="644"/>
                  </a:lnTo>
                  <a:lnTo>
                    <a:pt x="0" y="617"/>
                  </a:lnTo>
                  <a:lnTo>
                    <a:pt x="5" y="603"/>
                  </a:lnTo>
                  <a:lnTo>
                    <a:pt x="9" y="590"/>
                  </a:lnTo>
                  <a:lnTo>
                    <a:pt x="19" y="580"/>
                  </a:lnTo>
                  <a:lnTo>
                    <a:pt x="33" y="571"/>
                  </a:lnTo>
                  <a:lnTo>
                    <a:pt x="51" y="571"/>
                  </a:lnTo>
                  <a:lnTo>
                    <a:pt x="60" y="571"/>
                  </a:lnTo>
                  <a:lnTo>
                    <a:pt x="74" y="576"/>
                  </a:lnTo>
                  <a:lnTo>
                    <a:pt x="79" y="585"/>
                  </a:lnTo>
                  <a:lnTo>
                    <a:pt x="84" y="590"/>
                  </a:lnTo>
                  <a:lnTo>
                    <a:pt x="84" y="599"/>
                  </a:lnTo>
                  <a:lnTo>
                    <a:pt x="84" y="608"/>
                  </a:lnTo>
                  <a:lnTo>
                    <a:pt x="79" y="617"/>
                  </a:lnTo>
                  <a:lnTo>
                    <a:pt x="74" y="626"/>
                  </a:lnTo>
                  <a:lnTo>
                    <a:pt x="70" y="635"/>
                  </a:lnTo>
                  <a:lnTo>
                    <a:pt x="60" y="640"/>
                  </a:lnTo>
                  <a:lnTo>
                    <a:pt x="65" y="644"/>
                  </a:lnTo>
                  <a:lnTo>
                    <a:pt x="74" y="644"/>
                  </a:lnTo>
                  <a:lnTo>
                    <a:pt x="88" y="644"/>
                  </a:lnTo>
                  <a:lnTo>
                    <a:pt x="135" y="631"/>
                  </a:lnTo>
                  <a:lnTo>
                    <a:pt x="177" y="599"/>
                  </a:lnTo>
                  <a:lnTo>
                    <a:pt x="200" y="548"/>
                  </a:lnTo>
                  <a:lnTo>
                    <a:pt x="200" y="548"/>
                  </a:lnTo>
                  <a:lnTo>
                    <a:pt x="275" y="260"/>
                  </a:lnTo>
                  <a:lnTo>
                    <a:pt x="275" y="251"/>
                  </a:lnTo>
                  <a:lnTo>
                    <a:pt x="275" y="242"/>
                  </a:lnTo>
                  <a:lnTo>
                    <a:pt x="275" y="233"/>
                  </a:lnTo>
                  <a:lnTo>
                    <a:pt x="275" y="228"/>
                  </a:lnTo>
                  <a:lnTo>
                    <a:pt x="275" y="219"/>
                  </a:lnTo>
                  <a:lnTo>
                    <a:pt x="270" y="210"/>
                  </a:lnTo>
                  <a:lnTo>
                    <a:pt x="265" y="205"/>
                  </a:lnTo>
                  <a:lnTo>
                    <a:pt x="256" y="201"/>
                  </a:lnTo>
                  <a:lnTo>
                    <a:pt x="242" y="196"/>
                  </a:lnTo>
                  <a:lnTo>
                    <a:pt x="219" y="201"/>
                  </a:lnTo>
                  <a:lnTo>
                    <a:pt x="191" y="215"/>
                  </a:lnTo>
                  <a:lnTo>
                    <a:pt x="158" y="247"/>
                  </a:lnTo>
                  <a:lnTo>
                    <a:pt x="126" y="292"/>
                  </a:lnTo>
                  <a:lnTo>
                    <a:pt x="126" y="297"/>
                  </a:lnTo>
                  <a:lnTo>
                    <a:pt x="121" y="301"/>
                  </a:lnTo>
                  <a:lnTo>
                    <a:pt x="116" y="301"/>
                  </a:lnTo>
                  <a:lnTo>
                    <a:pt x="107" y="306"/>
                  </a:lnTo>
                  <a:lnTo>
                    <a:pt x="107" y="306"/>
                  </a:lnTo>
                  <a:lnTo>
                    <a:pt x="102" y="301"/>
                  </a:lnTo>
                  <a:lnTo>
                    <a:pt x="98" y="301"/>
                  </a:lnTo>
                  <a:lnTo>
                    <a:pt x="98" y="297"/>
                  </a:lnTo>
                  <a:lnTo>
                    <a:pt x="93" y="292"/>
                  </a:lnTo>
                  <a:lnTo>
                    <a:pt x="102" y="274"/>
                  </a:lnTo>
                  <a:lnTo>
                    <a:pt x="121" y="242"/>
                  </a:lnTo>
                  <a:lnTo>
                    <a:pt x="154" y="210"/>
                  </a:lnTo>
                  <a:lnTo>
                    <a:pt x="195" y="183"/>
                  </a:lnTo>
                  <a:lnTo>
                    <a:pt x="247" y="173"/>
                  </a:lnTo>
                  <a:close/>
                  <a:moveTo>
                    <a:pt x="335" y="0"/>
                  </a:moveTo>
                  <a:lnTo>
                    <a:pt x="349" y="0"/>
                  </a:lnTo>
                  <a:lnTo>
                    <a:pt x="358" y="4"/>
                  </a:lnTo>
                  <a:lnTo>
                    <a:pt x="368" y="13"/>
                  </a:lnTo>
                  <a:lnTo>
                    <a:pt x="372" y="22"/>
                  </a:lnTo>
                  <a:lnTo>
                    <a:pt x="372" y="32"/>
                  </a:lnTo>
                  <a:lnTo>
                    <a:pt x="368" y="45"/>
                  </a:lnTo>
                  <a:lnTo>
                    <a:pt x="363" y="59"/>
                  </a:lnTo>
                  <a:lnTo>
                    <a:pt x="349" y="68"/>
                  </a:lnTo>
                  <a:lnTo>
                    <a:pt x="335" y="77"/>
                  </a:lnTo>
                  <a:lnTo>
                    <a:pt x="321" y="77"/>
                  </a:lnTo>
                  <a:lnTo>
                    <a:pt x="307" y="77"/>
                  </a:lnTo>
                  <a:lnTo>
                    <a:pt x="298" y="68"/>
                  </a:lnTo>
                  <a:lnTo>
                    <a:pt x="293" y="59"/>
                  </a:lnTo>
                  <a:lnTo>
                    <a:pt x="289" y="45"/>
                  </a:lnTo>
                  <a:lnTo>
                    <a:pt x="293" y="32"/>
                  </a:lnTo>
                  <a:lnTo>
                    <a:pt x="298" y="18"/>
                  </a:lnTo>
                  <a:lnTo>
                    <a:pt x="307" y="9"/>
                  </a:lnTo>
                  <a:lnTo>
                    <a:pt x="321" y="4"/>
                  </a:lnTo>
                  <a:lnTo>
                    <a:pt x="3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13597" y="3950"/>
              <a:ext cx="65" cy="156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7" y="0"/>
                </a:cxn>
                <a:cxn ang="0">
                  <a:pos x="51" y="4"/>
                </a:cxn>
                <a:cxn ang="0">
                  <a:pos x="56" y="14"/>
                </a:cxn>
                <a:cxn ang="0">
                  <a:pos x="61" y="23"/>
                </a:cxn>
                <a:cxn ang="0">
                  <a:pos x="61" y="32"/>
                </a:cxn>
                <a:cxn ang="0">
                  <a:pos x="65" y="41"/>
                </a:cxn>
                <a:cxn ang="0">
                  <a:pos x="65" y="55"/>
                </a:cxn>
                <a:cxn ang="0">
                  <a:pos x="65" y="1505"/>
                </a:cxn>
                <a:cxn ang="0">
                  <a:pos x="65" y="1514"/>
                </a:cxn>
                <a:cxn ang="0">
                  <a:pos x="61" y="1528"/>
                </a:cxn>
                <a:cxn ang="0">
                  <a:pos x="61" y="1537"/>
                </a:cxn>
                <a:cxn ang="0">
                  <a:pos x="56" y="1546"/>
                </a:cxn>
                <a:cxn ang="0">
                  <a:pos x="51" y="1555"/>
                </a:cxn>
                <a:cxn ang="0">
                  <a:pos x="47" y="1560"/>
                </a:cxn>
                <a:cxn ang="0">
                  <a:pos x="33" y="1560"/>
                </a:cxn>
                <a:cxn ang="0">
                  <a:pos x="23" y="1560"/>
                </a:cxn>
                <a:cxn ang="0">
                  <a:pos x="14" y="1555"/>
                </a:cxn>
                <a:cxn ang="0">
                  <a:pos x="9" y="1546"/>
                </a:cxn>
                <a:cxn ang="0">
                  <a:pos x="5" y="1537"/>
                </a:cxn>
                <a:cxn ang="0">
                  <a:pos x="0" y="1528"/>
                </a:cxn>
                <a:cxn ang="0">
                  <a:pos x="0" y="1514"/>
                </a:cxn>
                <a:cxn ang="0">
                  <a:pos x="0" y="1505"/>
                </a:cxn>
                <a:cxn ang="0">
                  <a:pos x="0" y="55"/>
                </a:cxn>
                <a:cxn ang="0">
                  <a:pos x="0" y="41"/>
                </a:cxn>
                <a:cxn ang="0">
                  <a:pos x="0" y="32"/>
                </a:cxn>
                <a:cxn ang="0">
                  <a:pos x="5" y="23"/>
                </a:cxn>
                <a:cxn ang="0">
                  <a:pos x="9" y="14"/>
                </a:cxn>
                <a:cxn ang="0">
                  <a:pos x="14" y="4"/>
                </a:cxn>
                <a:cxn ang="0">
                  <a:pos x="23" y="0"/>
                </a:cxn>
                <a:cxn ang="0">
                  <a:pos x="33" y="0"/>
                </a:cxn>
              </a:cxnLst>
              <a:rect l="0" t="0" r="r" b="b"/>
              <a:pathLst>
                <a:path w="65" h="1560">
                  <a:moveTo>
                    <a:pt x="33" y="0"/>
                  </a:moveTo>
                  <a:lnTo>
                    <a:pt x="47" y="0"/>
                  </a:lnTo>
                  <a:lnTo>
                    <a:pt x="51" y="4"/>
                  </a:lnTo>
                  <a:lnTo>
                    <a:pt x="56" y="14"/>
                  </a:lnTo>
                  <a:lnTo>
                    <a:pt x="61" y="23"/>
                  </a:lnTo>
                  <a:lnTo>
                    <a:pt x="61" y="32"/>
                  </a:lnTo>
                  <a:lnTo>
                    <a:pt x="65" y="41"/>
                  </a:lnTo>
                  <a:lnTo>
                    <a:pt x="65" y="55"/>
                  </a:lnTo>
                  <a:lnTo>
                    <a:pt x="65" y="1505"/>
                  </a:lnTo>
                  <a:lnTo>
                    <a:pt x="65" y="1514"/>
                  </a:lnTo>
                  <a:lnTo>
                    <a:pt x="61" y="1528"/>
                  </a:lnTo>
                  <a:lnTo>
                    <a:pt x="61" y="1537"/>
                  </a:lnTo>
                  <a:lnTo>
                    <a:pt x="56" y="1546"/>
                  </a:lnTo>
                  <a:lnTo>
                    <a:pt x="51" y="1555"/>
                  </a:lnTo>
                  <a:lnTo>
                    <a:pt x="47" y="1560"/>
                  </a:lnTo>
                  <a:lnTo>
                    <a:pt x="33" y="1560"/>
                  </a:lnTo>
                  <a:lnTo>
                    <a:pt x="23" y="1560"/>
                  </a:lnTo>
                  <a:lnTo>
                    <a:pt x="14" y="1555"/>
                  </a:lnTo>
                  <a:lnTo>
                    <a:pt x="9" y="1546"/>
                  </a:lnTo>
                  <a:lnTo>
                    <a:pt x="5" y="1537"/>
                  </a:lnTo>
                  <a:lnTo>
                    <a:pt x="0" y="1528"/>
                  </a:lnTo>
                  <a:lnTo>
                    <a:pt x="0" y="1514"/>
                  </a:lnTo>
                  <a:lnTo>
                    <a:pt x="0" y="1505"/>
                  </a:lnTo>
                  <a:lnTo>
                    <a:pt x="0" y="55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5" y="23"/>
                  </a:lnTo>
                  <a:lnTo>
                    <a:pt x="9" y="14"/>
                  </a:lnTo>
                  <a:lnTo>
                    <a:pt x="14" y="4"/>
                  </a:lnTo>
                  <a:lnTo>
                    <a:pt x="2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 noEditPoints="1"/>
            </p:cNvSpPr>
            <p:nvPr/>
          </p:nvSpPr>
          <p:spPr bwMode="auto">
            <a:xfrm>
              <a:off x="14426" y="4128"/>
              <a:ext cx="972" cy="1203"/>
            </a:xfrm>
            <a:custGeom>
              <a:avLst/>
              <a:gdLst/>
              <a:ahLst/>
              <a:cxnLst>
                <a:cxn ang="0">
                  <a:pos x="912" y="1144"/>
                </a:cxn>
                <a:cxn ang="0">
                  <a:pos x="935" y="1144"/>
                </a:cxn>
                <a:cxn ang="0">
                  <a:pos x="954" y="1148"/>
                </a:cxn>
                <a:cxn ang="0">
                  <a:pos x="968" y="1162"/>
                </a:cxn>
                <a:cxn ang="0">
                  <a:pos x="968" y="1185"/>
                </a:cxn>
                <a:cxn ang="0">
                  <a:pos x="958" y="1199"/>
                </a:cxn>
                <a:cxn ang="0">
                  <a:pos x="935" y="1203"/>
                </a:cxn>
                <a:cxn ang="0">
                  <a:pos x="917" y="1203"/>
                </a:cxn>
                <a:cxn ang="0">
                  <a:pos x="41" y="1203"/>
                </a:cxn>
                <a:cxn ang="0">
                  <a:pos x="18" y="1203"/>
                </a:cxn>
                <a:cxn ang="0">
                  <a:pos x="4" y="1194"/>
                </a:cxn>
                <a:cxn ang="0">
                  <a:pos x="0" y="1171"/>
                </a:cxn>
                <a:cxn ang="0">
                  <a:pos x="4" y="1153"/>
                </a:cxn>
                <a:cxn ang="0">
                  <a:pos x="23" y="1148"/>
                </a:cxn>
                <a:cxn ang="0">
                  <a:pos x="46" y="1144"/>
                </a:cxn>
                <a:cxn ang="0">
                  <a:pos x="940" y="0"/>
                </a:cxn>
                <a:cxn ang="0">
                  <a:pos x="963" y="9"/>
                </a:cxn>
                <a:cxn ang="0">
                  <a:pos x="972" y="28"/>
                </a:cxn>
                <a:cxn ang="0">
                  <a:pos x="963" y="46"/>
                </a:cxn>
                <a:cxn ang="0">
                  <a:pos x="949" y="60"/>
                </a:cxn>
                <a:cxn ang="0">
                  <a:pos x="940" y="64"/>
                </a:cxn>
                <a:cxn ang="0">
                  <a:pos x="940" y="833"/>
                </a:cxn>
                <a:cxn ang="0">
                  <a:pos x="963" y="851"/>
                </a:cxn>
                <a:cxn ang="0">
                  <a:pos x="972" y="869"/>
                </a:cxn>
                <a:cxn ang="0">
                  <a:pos x="958" y="892"/>
                </a:cxn>
                <a:cxn ang="0">
                  <a:pos x="940" y="901"/>
                </a:cxn>
                <a:cxn ang="0">
                  <a:pos x="931" y="901"/>
                </a:cxn>
                <a:cxn ang="0">
                  <a:pos x="921" y="897"/>
                </a:cxn>
                <a:cxn ang="0">
                  <a:pos x="32" y="485"/>
                </a:cxn>
                <a:cxn ang="0">
                  <a:pos x="4" y="471"/>
                </a:cxn>
                <a:cxn ang="0">
                  <a:pos x="0" y="453"/>
                </a:cxn>
                <a:cxn ang="0">
                  <a:pos x="4" y="435"/>
                </a:cxn>
                <a:cxn ang="0">
                  <a:pos x="32" y="416"/>
                </a:cxn>
                <a:cxn ang="0">
                  <a:pos x="917" y="5"/>
                </a:cxn>
                <a:cxn ang="0">
                  <a:pos x="940" y="0"/>
                </a:cxn>
              </a:cxnLst>
              <a:rect l="0" t="0" r="r" b="b"/>
              <a:pathLst>
                <a:path w="972" h="1203">
                  <a:moveTo>
                    <a:pt x="55" y="1144"/>
                  </a:moveTo>
                  <a:lnTo>
                    <a:pt x="912" y="1144"/>
                  </a:lnTo>
                  <a:lnTo>
                    <a:pt x="926" y="1144"/>
                  </a:lnTo>
                  <a:lnTo>
                    <a:pt x="935" y="1144"/>
                  </a:lnTo>
                  <a:lnTo>
                    <a:pt x="944" y="1148"/>
                  </a:lnTo>
                  <a:lnTo>
                    <a:pt x="954" y="1148"/>
                  </a:lnTo>
                  <a:lnTo>
                    <a:pt x="963" y="1153"/>
                  </a:lnTo>
                  <a:lnTo>
                    <a:pt x="968" y="1162"/>
                  </a:lnTo>
                  <a:lnTo>
                    <a:pt x="972" y="1171"/>
                  </a:lnTo>
                  <a:lnTo>
                    <a:pt x="968" y="1185"/>
                  </a:lnTo>
                  <a:lnTo>
                    <a:pt x="963" y="1194"/>
                  </a:lnTo>
                  <a:lnTo>
                    <a:pt x="958" y="1199"/>
                  </a:lnTo>
                  <a:lnTo>
                    <a:pt x="949" y="1203"/>
                  </a:lnTo>
                  <a:lnTo>
                    <a:pt x="935" y="1203"/>
                  </a:lnTo>
                  <a:lnTo>
                    <a:pt x="926" y="1203"/>
                  </a:lnTo>
                  <a:lnTo>
                    <a:pt x="917" y="1203"/>
                  </a:lnTo>
                  <a:lnTo>
                    <a:pt x="51" y="1203"/>
                  </a:lnTo>
                  <a:lnTo>
                    <a:pt x="41" y="1203"/>
                  </a:lnTo>
                  <a:lnTo>
                    <a:pt x="28" y="1203"/>
                  </a:lnTo>
                  <a:lnTo>
                    <a:pt x="18" y="1203"/>
                  </a:lnTo>
                  <a:lnTo>
                    <a:pt x="9" y="1199"/>
                  </a:lnTo>
                  <a:lnTo>
                    <a:pt x="4" y="1194"/>
                  </a:lnTo>
                  <a:lnTo>
                    <a:pt x="0" y="1185"/>
                  </a:lnTo>
                  <a:lnTo>
                    <a:pt x="0" y="1171"/>
                  </a:lnTo>
                  <a:lnTo>
                    <a:pt x="0" y="1162"/>
                  </a:lnTo>
                  <a:lnTo>
                    <a:pt x="4" y="1153"/>
                  </a:lnTo>
                  <a:lnTo>
                    <a:pt x="14" y="1148"/>
                  </a:lnTo>
                  <a:lnTo>
                    <a:pt x="23" y="1148"/>
                  </a:lnTo>
                  <a:lnTo>
                    <a:pt x="32" y="1144"/>
                  </a:lnTo>
                  <a:lnTo>
                    <a:pt x="46" y="1144"/>
                  </a:lnTo>
                  <a:lnTo>
                    <a:pt x="55" y="1144"/>
                  </a:lnTo>
                  <a:close/>
                  <a:moveTo>
                    <a:pt x="940" y="0"/>
                  </a:moveTo>
                  <a:lnTo>
                    <a:pt x="949" y="0"/>
                  </a:lnTo>
                  <a:lnTo>
                    <a:pt x="963" y="9"/>
                  </a:lnTo>
                  <a:lnTo>
                    <a:pt x="968" y="19"/>
                  </a:lnTo>
                  <a:lnTo>
                    <a:pt x="972" y="28"/>
                  </a:lnTo>
                  <a:lnTo>
                    <a:pt x="968" y="37"/>
                  </a:lnTo>
                  <a:lnTo>
                    <a:pt x="963" y="46"/>
                  </a:lnTo>
                  <a:lnTo>
                    <a:pt x="958" y="55"/>
                  </a:lnTo>
                  <a:lnTo>
                    <a:pt x="949" y="60"/>
                  </a:lnTo>
                  <a:lnTo>
                    <a:pt x="940" y="64"/>
                  </a:lnTo>
                  <a:lnTo>
                    <a:pt x="940" y="64"/>
                  </a:lnTo>
                  <a:lnTo>
                    <a:pt x="107" y="453"/>
                  </a:lnTo>
                  <a:lnTo>
                    <a:pt x="940" y="833"/>
                  </a:lnTo>
                  <a:lnTo>
                    <a:pt x="954" y="846"/>
                  </a:lnTo>
                  <a:lnTo>
                    <a:pt x="963" y="851"/>
                  </a:lnTo>
                  <a:lnTo>
                    <a:pt x="968" y="860"/>
                  </a:lnTo>
                  <a:lnTo>
                    <a:pt x="972" y="869"/>
                  </a:lnTo>
                  <a:lnTo>
                    <a:pt x="968" y="883"/>
                  </a:lnTo>
                  <a:lnTo>
                    <a:pt x="958" y="892"/>
                  </a:lnTo>
                  <a:lnTo>
                    <a:pt x="949" y="901"/>
                  </a:lnTo>
                  <a:lnTo>
                    <a:pt x="940" y="901"/>
                  </a:lnTo>
                  <a:lnTo>
                    <a:pt x="935" y="901"/>
                  </a:lnTo>
                  <a:lnTo>
                    <a:pt x="931" y="901"/>
                  </a:lnTo>
                  <a:lnTo>
                    <a:pt x="926" y="901"/>
                  </a:lnTo>
                  <a:lnTo>
                    <a:pt x="921" y="897"/>
                  </a:lnTo>
                  <a:lnTo>
                    <a:pt x="912" y="892"/>
                  </a:lnTo>
                  <a:lnTo>
                    <a:pt x="32" y="485"/>
                  </a:lnTo>
                  <a:lnTo>
                    <a:pt x="14" y="476"/>
                  </a:lnTo>
                  <a:lnTo>
                    <a:pt x="4" y="471"/>
                  </a:lnTo>
                  <a:lnTo>
                    <a:pt x="0" y="462"/>
                  </a:lnTo>
                  <a:lnTo>
                    <a:pt x="0" y="453"/>
                  </a:lnTo>
                  <a:lnTo>
                    <a:pt x="0" y="444"/>
                  </a:lnTo>
                  <a:lnTo>
                    <a:pt x="4" y="435"/>
                  </a:lnTo>
                  <a:lnTo>
                    <a:pt x="14" y="426"/>
                  </a:lnTo>
                  <a:lnTo>
                    <a:pt x="32" y="416"/>
                  </a:lnTo>
                  <a:lnTo>
                    <a:pt x="912" y="5"/>
                  </a:lnTo>
                  <a:lnTo>
                    <a:pt x="917" y="5"/>
                  </a:lnTo>
                  <a:lnTo>
                    <a:pt x="931" y="0"/>
                  </a:lnTo>
                  <a:lnTo>
                    <a:pt x="9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16031" y="4000"/>
              <a:ext cx="1001" cy="1121"/>
            </a:xfrm>
            <a:custGeom>
              <a:avLst/>
              <a:gdLst/>
              <a:ahLst/>
              <a:cxnLst>
                <a:cxn ang="0">
                  <a:pos x="503" y="0"/>
                </a:cxn>
                <a:cxn ang="0">
                  <a:pos x="512" y="0"/>
                </a:cxn>
                <a:cxn ang="0">
                  <a:pos x="517" y="5"/>
                </a:cxn>
                <a:cxn ang="0">
                  <a:pos x="526" y="9"/>
                </a:cxn>
                <a:cxn ang="0">
                  <a:pos x="531" y="18"/>
                </a:cxn>
                <a:cxn ang="0">
                  <a:pos x="540" y="32"/>
                </a:cxn>
                <a:cxn ang="0">
                  <a:pos x="540" y="32"/>
                </a:cxn>
                <a:cxn ang="0">
                  <a:pos x="857" y="1002"/>
                </a:cxn>
                <a:cxn ang="0">
                  <a:pos x="866" y="1034"/>
                </a:cxn>
                <a:cxn ang="0">
                  <a:pos x="880" y="1052"/>
                </a:cxn>
                <a:cxn ang="0">
                  <a:pos x="903" y="1061"/>
                </a:cxn>
                <a:cxn ang="0">
                  <a:pos x="941" y="1070"/>
                </a:cxn>
                <a:cxn ang="0">
                  <a:pos x="1001" y="1070"/>
                </a:cxn>
                <a:cxn ang="0">
                  <a:pos x="1001" y="1121"/>
                </a:cxn>
                <a:cxn ang="0">
                  <a:pos x="903" y="1116"/>
                </a:cxn>
                <a:cxn ang="0">
                  <a:pos x="806" y="1116"/>
                </a:cxn>
                <a:cxn ang="0">
                  <a:pos x="750" y="1116"/>
                </a:cxn>
                <a:cxn ang="0">
                  <a:pos x="689" y="1116"/>
                </a:cxn>
                <a:cxn ang="0">
                  <a:pos x="629" y="1116"/>
                </a:cxn>
                <a:cxn ang="0">
                  <a:pos x="578" y="1121"/>
                </a:cxn>
                <a:cxn ang="0">
                  <a:pos x="578" y="1070"/>
                </a:cxn>
                <a:cxn ang="0">
                  <a:pos x="606" y="1070"/>
                </a:cxn>
                <a:cxn ang="0">
                  <a:pos x="643" y="1066"/>
                </a:cxn>
                <a:cxn ang="0">
                  <a:pos x="675" y="1061"/>
                </a:cxn>
                <a:cxn ang="0">
                  <a:pos x="703" y="1048"/>
                </a:cxn>
                <a:cxn ang="0">
                  <a:pos x="713" y="1025"/>
                </a:cxn>
                <a:cxn ang="0">
                  <a:pos x="713" y="1020"/>
                </a:cxn>
                <a:cxn ang="0">
                  <a:pos x="713" y="1020"/>
                </a:cxn>
                <a:cxn ang="0">
                  <a:pos x="708" y="1016"/>
                </a:cxn>
                <a:cxn ang="0">
                  <a:pos x="708" y="1006"/>
                </a:cxn>
                <a:cxn ang="0">
                  <a:pos x="703" y="997"/>
                </a:cxn>
                <a:cxn ang="0">
                  <a:pos x="452" y="229"/>
                </a:cxn>
                <a:cxn ang="0">
                  <a:pos x="215" y="956"/>
                </a:cxn>
                <a:cxn ang="0">
                  <a:pos x="210" y="970"/>
                </a:cxn>
                <a:cxn ang="0">
                  <a:pos x="205" y="979"/>
                </a:cxn>
                <a:cxn ang="0">
                  <a:pos x="205" y="984"/>
                </a:cxn>
                <a:cxn ang="0">
                  <a:pos x="205" y="988"/>
                </a:cxn>
                <a:cxn ang="0">
                  <a:pos x="215" y="1016"/>
                </a:cxn>
                <a:cxn ang="0">
                  <a:pos x="233" y="1043"/>
                </a:cxn>
                <a:cxn ang="0">
                  <a:pos x="275" y="1061"/>
                </a:cxn>
                <a:cxn ang="0">
                  <a:pos x="331" y="1070"/>
                </a:cxn>
                <a:cxn ang="0">
                  <a:pos x="331" y="1121"/>
                </a:cxn>
                <a:cxn ang="0">
                  <a:pos x="270" y="1116"/>
                </a:cxn>
                <a:cxn ang="0">
                  <a:pos x="205" y="1116"/>
                </a:cxn>
                <a:cxn ang="0">
                  <a:pos x="149" y="1116"/>
                </a:cxn>
                <a:cxn ang="0">
                  <a:pos x="126" y="1116"/>
                </a:cxn>
                <a:cxn ang="0">
                  <a:pos x="89" y="1116"/>
                </a:cxn>
                <a:cxn ang="0">
                  <a:pos x="42" y="1116"/>
                </a:cxn>
                <a:cxn ang="0">
                  <a:pos x="0" y="1121"/>
                </a:cxn>
                <a:cxn ang="0">
                  <a:pos x="0" y="1070"/>
                </a:cxn>
                <a:cxn ang="0">
                  <a:pos x="56" y="1066"/>
                </a:cxn>
                <a:cxn ang="0">
                  <a:pos x="98" y="1048"/>
                </a:cxn>
                <a:cxn ang="0">
                  <a:pos x="131" y="1020"/>
                </a:cxn>
                <a:cxn ang="0">
                  <a:pos x="149" y="993"/>
                </a:cxn>
                <a:cxn ang="0">
                  <a:pos x="159" y="961"/>
                </a:cxn>
                <a:cxn ang="0">
                  <a:pos x="466" y="32"/>
                </a:cxn>
                <a:cxn ang="0">
                  <a:pos x="471" y="18"/>
                </a:cxn>
                <a:cxn ang="0">
                  <a:pos x="475" y="9"/>
                </a:cxn>
                <a:cxn ang="0">
                  <a:pos x="480" y="5"/>
                </a:cxn>
                <a:cxn ang="0">
                  <a:pos x="489" y="5"/>
                </a:cxn>
                <a:cxn ang="0">
                  <a:pos x="503" y="0"/>
                </a:cxn>
              </a:cxnLst>
              <a:rect l="0" t="0" r="r" b="b"/>
              <a:pathLst>
                <a:path w="1001" h="1121">
                  <a:moveTo>
                    <a:pt x="503" y="0"/>
                  </a:moveTo>
                  <a:lnTo>
                    <a:pt x="512" y="0"/>
                  </a:lnTo>
                  <a:lnTo>
                    <a:pt x="517" y="5"/>
                  </a:lnTo>
                  <a:lnTo>
                    <a:pt x="526" y="9"/>
                  </a:lnTo>
                  <a:lnTo>
                    <a:pt x="531" y="18"/>
                  </a:lnTo>
                  <a:lnTo>
                    <a:pt x="540" y="32"/>
                  </a:lnTo>
                  <a:lnTo>
                    <a:pt x="540" y="32"/>
                  </a:lnTo>
                  <a:lnTo>
                    <a:pt x="857" y="1002"/>
                  </a:lnTo>
                  <a:lnTo>
                    <a:pt x="866" y="1034"/>
                  </a:lnTo>
                  <a:lnTo>
                    <a:pt x="880" y="1052"/>
                  </a:lnTo>
                  <a:lnTo>
                    <a:pt x="903" y="1061"/>
                  </a:lnTo>
                  <a:lnTo>
                    <a:pt x="941" y="1070"/>
                  </a:lnTo>
                  <a:lnTo>
                    <a:pt x="1001" y="1070"/>
                  </a:lnTo>
                  <a:lnTo>
                    <a:pt x="1001" y="1121"/>
                  </a:lnTo>
                  <a:lnTo>
                    <a:pt x="903" y="1116"/>
                  </a:lnTo>
                  <a:lnTo>
                    <a:pt x="806" y="1116"/>
                  </a:lnTo>
                  <a:lnTo>
                    <a:pt x="750" y="1116"/>
                  </a:lnTo>
                  <a:lnTo>
                    <a:pt x="689" y="1116"/>
                  </a:lnTo>
                  <a:lnTo>
                    <a:pt x="629" y="1116"/>
                  </a:lnTo>
                  <a:lnTo>
                    <a:pt x="578" y="1121"/>
                  </a:lnTo>
                  <a:lnTo>
                    <a:pt x="578" y="1070"/>
                  </a:lnTo>
                  <a:lnTo>
                    <a:pt x="606" y="1070"/>
                  </a:lnTo>
                  <a:lnTo>
                    <a:pt x="643" y="1066"/>
                  </a:lnTo>
                  <a:lnTo>
                    <a:pt x="675" y="1061"/>
                  </a:lnTo>
                  <a:lnTo>
                    <a:pt x="703" y="1048"/>
                  </a:lnTo>
                  <a:lnTo>
                    <a:pt x="713" y="1025"/>
                  </a:lnTo>
                  <a:lnTo>
                    <a:pt x="713" y="1020"/>
                  </a:lnTo>
                  <a:lnTo>
                    <a:pt x="713" y="1020"/>
                  </a:lnTo>
                  <a:lnTo>
                    <a:pt x="708" y="1016"/>
                  </a:lnTo>
                  <a:lnTo>
                    <a:pt x="708" y="1006"/>
                  </a:lnTo>
                  <a:lnTo>
                    <a:pt x="703" y="997"/>
                  </a:lnTo>
                  <a:lnTo>
                    <a:pt x="452" y="229"/>
                  </a:lnTo>
                  <a:lnTo>
                    <a:pt x="215" y="956"/>
                  </a:lnTo>
                  <a:lnTo>
                    <a:pt x="210" y="970"/>
                  </a:lnTo>
                  <a:lnTo>
                    <a:pt x="205" y="979"/>
                  </a:lnTo>
                  <a:lnTo>
                    <a:pt x="205" y="984"/>
                  </a:lnTo>
                  <a:lnTo>
                    <a:pt x="205" y="988"/>
                  </a:lnTo>
                  <a:lnTo>
                    <a:pt x="215" y="1016"/>
                  </a:lnTo>
                  <a:lnTo>
                    <a:pt x="233" y="1043"/>
                  </a:lnTo>
                  <a:lnTo>
                    <a:pt x="275" y="1061"/>
                  </a:lnTo>
                  <a:lnTo>
                    <a:pt x="331" y="1070"/>
                  </a:lnTo>
                  <a:lnTo>
                    <a:pt x="331" y="1121"/>
                  </a:lnTo>
                  <a:lnTo>
                    <a:pt x="270" y="1116"/>
                  </a:lnTo>
                  <a:lnTo>
                    <a:pt x="205" y="1116"/>
                  </a:lnTo>
                  <a:lnTo>
                    <a:pt x="149" y="1116"/>
                  </a:lnTo>
                  <a:lnTo>
                    <a:pt x="126" y="1116"/>
                  </a:lnTo>
                  <a:lnTo>
                    <a:pt x="89" y="1116"/>
                  </a:lnTo>
                  <a:lnTo>
                    <a:pt x="42" y="1116"/>
                  </a:lnTo>
                  <a:lnTo>
                    <a:pt x="0" y="1121"/>
                  </a:lnTo>
                  <a:lnTo>
                    <a:pt x="0" y="1070"/>
                  </a:lnTo>
                  <a:lnTo>
                    <a:pt x="56" y="1066"/>
                  </a:lnTo>
                  <a:lnTo>
                    <a:pt x="98" y="1048"/>
                  </a:lnTo>
                  <a:lnTo>
                    <a:pt x="131" y="1020"/>
                  </a:lnTo>
                  <a:lnTo>
                    <a:pt x="149" y="993"/>
                  </a:lnTo>
                  <a:lnTo>
                    <a:pt x="159" y="961"/>
                  </a:lnTo>
                  <a:lnTo>
                    <a:pt x="466" y="32"/>
                  </a:lnTo>
                  <a:lnTo>
                    <a:pt x="471" y="18"/>
                  </a:lnTo>
                  <a:lnTo>
                    <a:pt x="475" y="9"/>
                  </a:lnTo>
                  <a:lnTo>
                    <a:pt x="480" y="5"/>
                  </a:lnTo>
                  <a:lnTo>
                    <a:pt x="489" y="5"/>
                  </a:lnTo>
                  <a:lnTo>
                    <a:pt x="5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57" grpId="0"/>
      <p:bldP spid="6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the network -1/3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For small </a:t>
            </a:r>
            <a:r>
              <a:rPr lang="en-US" sz="3200" dirty="0" smtClean="0">
                <a:solidFill>
                  <a:srgbClr val="0000FF"/>
                </a:solidFill>
                <a:sym typeface="Mathematica1"/>
              </a:rPr>
              <a:t>  </a:t>
            </a:r>
            <a:r>
              <a:rPr lang="en-US" sz="3200" dirty="0" smtClean="0">
                <a:solidFill>
                  <a:srgbClr val="0000FF"/>
                </a:solidFill>
              </a:rPr>
              <a:t>the network simply consists of 3  trajectories emitted </a:t>
            </a:r>
            <a:r>
              <a:rPr lang="en-US" sz="2800" dirty="0" smtClean="0">
                <a:solidFill>
                  <a:srgbClr val="0000FF"/>
                </a:solidFill>
              </a:rPr>
              <a:t>from</a:t>
            </a:r>
            <a:r>
              <a:rPr lang="en-US" sz="3200" dirty="0" smtClean="0">
                <a:solidFill>
                  <a:srgbClr val="0000FF"/>
                </a:solidFill>
              </a:rPr>
              <a:t> each </a:t>
            </a:r>
            <a:r>
              <a:rPr lang="en-US" sz="3200" dirty="0" err="1" smtClean="0">
                <a:solidFill>
                  <a:srgbClr val="0000FF"/>
                </a:solidFill>
              </a:rPr>
              <a:t>ij</a:t>
            </a:r>
            <a:r>
              <a:rPr lang="en-US" sz="3200" dirty="0" smtClean="0">
                <a:solidFill>
                  <a:srgbClr val="0000FF"/>
                </a:solidFill>
              </a:rPr>
              <a:t> branch point, </a:t>
            </a:r>
            <a:endParaRPr lang="en-US" sz="3200" baseline="-25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sym typeface="Mathematica1"/>
              </a:rPr>
              <a:t>Homotopy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 invariance implies  (</a:t>
            </a:r>
            <a:r>
              <a:rPr lang="en-US" sz="3200" baseline="-25000" dirty="0" err="1" smtClean="0">
                <a:solidFill>
                  <a:srgbClr val="FF0000"/>
                </a:solidFill>
                <a:sym typeface="Mathematica1"/>
              </a:rPr>
              <a:t>ij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)=1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  <p:grpSp>
        <p:nvGrpSpPr>
          <p:cNvPr id="3" name="Group 24"/>
          <p:cNvGrpSpPr/>
          <p:nvPr/>
        </p:nvGrpSpPr>
        <p:grpSpPr>
          <a:xfrm>
            <a:off x="2514600" y="2362200"/>
            <a:ext cx="4038600" cy="3374886"/>
            <a:chOff x="2514600" y="2438400"/>
            <a:chExt cx="4038600" cy="3374886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2743200" y="3886200"/>
              <a:ext cx="1447800" cy="914400"/>
            </a:xfrm>
            <a:prstGeom prst="line">
              <a:avLst/>
            </a:prstGeom>
            <a:ln w="38100">
              <a:solidFill>
                <a:srgbClr val="FF6699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667000" y="3124200"/>
              <a:ext cx="1447800" cy="7620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lus 7"/>
            <p:cNvSpPr/>
            <p:nvPr/>
          </p:nvSpPr>
          <p:spPr>
            <a:xfrm rot="19810000">
              <a:off x="3955725" y="3727124"/>
              <a:ext cx="381000" cy="381000"/>
            </a:xfrm>
            <a:prstGeom prst="mathPlu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4267670" y="2971800"/>
              <a:ext cx="1142530" cy="87617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191000" y="4038600"/>
              <a:ext cx="75730" cy="1486022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410200" y="2895600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6600FF"/>
                  </a:solidFill>
                </a:rPr>
                <a:t>ij</a:t>
              </a:r>
              <a:endParaRPr lang="en-US" sz="4000" dirty="0">
                <a:solidFill>
                  <a:srgbClr val="66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43400" y="5105400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6600FF"/>
                  </a:solidFill>
                </a:rPr>
                <a:t>ji</a:t>
              </a:r>
              <a:endParaRPr lang="en-US" sz="4000" dirty="0">
                <a:solidFill>
                  <a:srgbClr val="66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4600" y="2438400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6600FF"/>
                  </a:solidFill>
                </a:rPr>
                <a:t>ji</a:t>
              </a:r>
              <a:endParaRPr lang="en-US" sz="4000" dirty="0">
                <a:solidFill>
                  <a:srgbClr val="6600FF"/>
                </a:solidFill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1961535" y="3062749"/>
            <a:ext cx="4645742" cy="1671483"/>
          </a:xfrm>
          <a:custGeom>
            <a:avLst/>
            <a:gdLst>
              <a:gd name="connsiteX0" fmla="*/ 0 w 4645742"/>
              <a:gd name="connsiteY0" fmla="*/ 845574 h 1671483"/>
              <a:gd name="connsiteX1" fmla="*/ 2227007 w 4645742"/>
              <a:gd name="connsiteY1" fmla="*/ 137651 h 1671483"/>
              <a:gd name="connsiteX2" fmla="*/ 4645742 w 4645742"/>
              <a:gd name="connsiteY2" fmla="*/ 1671483 h 1671483"/>
              <a:gd name="connsiteX3" fmla="*/ 4645742 w 4645742"/>
              <a:gd name="connsiteY3" fmla="*/ 1671483 h 167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2" h="1671483">
                <a:moveTo>
                  <a:pt x="0" y="845574"/>
                </a:moveTo>
                <a:cubicBezTo>
                  <a:pt x="726358" y="422787"/>
                  <a:pt x="1452717" y="0"/>
                  <a:pt x="2227007" y="137651"/>
                </a:cubicBezTo>
                <a:cubicBezTo>
                  <a:pt x="3001297" y="275303"/>
                  <a:pt x="4645742" y="1671483"/>
                  <a:pt x="4645742" y="1671483"/>
                </a:cubicBezTo>
                <a:lnTo>
                  <a:pt x="4645742" y="1671483"/>
                </a:lnTo>
              </a:path>
            </a:pathLst>
          </a:cu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961535" y="3967316"/>
            <a:ext cx="4572000" cy="990601"/>
          </a:xfrm>
          <a:custGeom>
            <a:avLst/>
            <a:gdLst>
              <a:gd name="connsiteX0" fmla="*/ 0 w 4572000"/>
              <a:gd name="connsiteY0" fmla="*/ 0 h 990601"/>
              <a:gd name="connsiteX1" fmla="*/ 1858297 w 4572000"/>
              <a:gd name="connsiteY1" fmla="*/ 855407 h 990601"/>
              <a:gd name="connsiteX2" fmla="*/ 4572000 w 4572000"/>
              <a:gd name="connsiteY2" fmla="*/ 811161 h 990601"/>
              <a:gd name="connsiteX3" fmla="*/ 4572000 w 4572000"/>
              <a:gd name="connsiteY3" fmla="*/ 811161 h 99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990601">
                <a:moveTo>
                  <a:pt x="0" y="0"/>
                </a:moveTo>
                <a:cubicBezTo>
                  <a:pt x="548148" y="360106"/>
                  <a:pt x="1096297" y="720213"/>
                  <a:pt x="1858297" y="855407"/>
                </a:cubicBezTo>
                <a:cubicBezTo>
                  <a:pt x="2620297" y="990601"/>
                  <a:pt x="4572000" y="811161"/>
                  <a:pt x="4572000" y="811161"/>
                </a:cubicBezTo>
                <a:lnTo>
                  <a:pt x="4572000" y="811161"/>
                </a:lnTo>
              </a:path>
            </a:pathLst>
          </a:cu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019800" y="3657600"/>
            <a:ext cx="725423" cy="533400"/>
            <a:chOff x="4963" y="2152"/>
            <a:chExt cx="1394" cy="1025"/>
          </a:xfrm>
          <a:solidFill>
            <a:srgbClr val="FF0000"/>
          </a:solidFill>
        </p:grpSpPr>
        <p:sp>
          <p:nvSpPr>
            <p:cNvPr id="5126" name="Freeform 6"/>
            <p:cNvSpPr>
              <a:spLocks noEditPoints="1"/>
            </p:cNvSpPr>
            <p:nvPr/>
          </p:nvSpPr>
          <p:spPr bwMode="auto">
            <a:xfrm>
              <a:off x="4963" y="2152"/>
              <a:ext cx="843" cy="1025"/>
            </a:xfrm>
            <a:custGeom>
              <a:avLst/>
              <a:gdLst/>
              <a:ahLst/>
              <a:cxnLst>
                <a:cxn ang="0">
                  <a:pos x="216" y="2148"/>
                </a:cxn>
                <a:cxn ang="0">
                  <a:pos x="125" y="2583"/>
                </a:cxn>
                <a:cxn ang="0">
                  <a:pos x="122" y="2799"/>
                </a:cxn>
                <a:cxn ang="0">
                  <a:pos x="186" y="2937"/>
                </a:cxn>
                <a:cxn ang="0">
                  <a:pos x="406" y="2952"/>
                </a:cxn>
                <a:cxn ang="0">
                  <a:pos x="648" y="2702"/>
                </a:cxn>
                <a:cxn ang="0">
                  <a:pos x="701" y="2373"/>
                </a:cxn>
                <a:cxn ang="0">
                  <a:pos x="804" y="1"/>
                </a:cxn>
                <a:cxn ang="0">
                  <a:pos x="856" y="43"/>
                </a:cxn>
                <a:cxn ang="0">
                  <a:pos x="803" y="98"/>
                </a:cxn>
                <a:cxn ang="0">
                  <a:pos x="563" y="244"/>
                </a:cxn>
                <a:cxn ang="0">
                  <a:pos x="352" y="607"/>
                </a:cxn>
                <a:cxn ang="0">
                  <a:pos x="251" y="1039"/>
                </a:cxn>
                <a:cxn ang="0">
                  <a:pos x="267" y="1262"/>
                </a:cxn>
                <a:cxn ang="0">
                  <a:pos x="497" y="1172"/>
                </a:cxn>
                <a:cxn ang="0">
                  <a:pos x="931" y="631"/>
                </a:cxn>
                <a:cxn ang="0">
                  <a:pos x="1362" y="329"/>
                </a:cxn>
                <a:cxn ang="0">
                  <a:pos x="1748" y="209"/>
                </a:cxn>
                <a:cxn ang="0">
                  <a:pos x="2106" y="225"/>
                </a:cxn>
                <a:cxn ang="0">
                  <a:pos x="2391" y="433"/>
                </a:cxn>
                <a:cxn ang="0">
                  <a:pos x="2522" y="765"/>
                </a:cxn>
                <a:cxn ang="0">
                  <a:pos x="2462" y="1277"/>
                </a:cxn>
                <a:cxn ang="0">
                  <a:pos x="2159" y="1781"/>
                </a:cxn>
                <a:cxn ang="0">
                  <a:pos x="1708" y="2089"/>
                </a:cxn>
                <a:cxn ang="0">
                  <a:pos x="1295" y="2106"/>
                </a:cxn>
                <a:cxn ang="0">
                  <a:pos x="1081" y="1924"/>
                </a:cxn>
                <a:cxn ang="0">
                  <a:pos x="1040" y="1702"/>
                </a:cxn>
                <a:cxn ang="0">
                  <a:pos x="1084" y="1578"/>
                </a:cxn>
                <a:cxn ang="0">
                  <a:pos x="1214" y="1549"/>
                </a:cxn>
                <a:cxn ang="0">
                  <a:pos x="1257" y="1615"/>
                </a:cxn>
                <a:cxn ang="0">
                  <a:pos x="1246" y="1676"/>
                </a:cxn>
                <a:cxn ang="0">
                  <a:pos x="1158" y="1782"/>
                </a:cxn>
                <a:cxn ang="0">
                  <a:pos x="1253" y="1967"/>
                </a:cxn>
                <a:cxn ang="0">
                  <a:pos x="1407" y="2029"/>
                </a:cxn>
                <a:cxn ang="0">
                  <a:pos x="1610" y="2001"/>
                </a:cxn>
                <a:cxn ang="0">
                  <a:pos x="1882" y="1796"/>
                </a:cxn>
                <a:cxn ang="0">
                  <a:pos x="2089" y="1449"/>
                </a:cxn>
                <a:cxn ang="0">
                  <a:pos x="2206" y="1050"/>
                </a:cxn>
                <a:cxn ang="0">
                  <a:pos x="2244" y="701"/>
                </a:cxn>
                <a:cxn ang="0">
                  <a:pos x="2180" y="454"/>
                </a:cxn>
                <a:cxn ang="0">
                  <a:pos x="1994" y="308"/>
                </a:cxn>
                <a:cxn ang="0">
                  <a:pos x="1723" y="314"/>
                </a:cxn>
                <a:cxn ang="0">
                  <a:pos x="1375" y="436"/>
                </a:cxn>
                <a:cxn ang="0">
                  <a:pos x="972" y="733"/>
                </a:cxn>
                <a:cxn ang="0">
                  <a:pos x="566" y="1273"/>
                </a:cxn>
                <a:cxn ang="0">
                  <a:pos x="457" y="1545"/>
                </a:cxn>
                <a:cxn ang="0">
                  <a:pos x="622" y="1760"/>
                </a:cxn>
                <a:cxn ang="0">
                  <a:pos x="785" y="1972"/>
                </a:cxn>
                <a:cxn ang="0">
                  <a:pos x="900" y="2153"/>
                </a:cxn>
                <a:cxn ang="0">
                  <a:pos x="918" y="2388"/>
                </a:cxn>
                <a:cxn ang="0">
                  <a:pos x="755" y="2803"/>
                </a:cxn>
                <a:cxn ang="0">
                  <a:pos x="432" y="3054"/>
                </a:cxn>
                <a:cxn ang="0">
                  <a:pos x="148" y="3035"/>
                </a:cxn>
                <a:cxn ang="0">
                  <a:pos x="22" y="2864"/>
                </a:cxn>
                <a:cxn ang="0">
                  <a:pos x="6" y="2607"/>
                </a:cxn>
                <a:cxn ang="0">
                  <a:pos x="81" y="2206"/>
                </a:cxn>
                <a:cxn ang="0">
                  <a:pos x="205" y="1781"/>
                </a:cxn>
                <a:cxn ang="0">
                  <a:pos x="105" y="1559"/>
                </a:cxn>
                <a:cxn ang="0">
                  <a:pos x="39" y="1293"/>
                </a:cxn>
                <a:cxn ang="0">
                  <a:pos x="108" y="784"/>
                </a:cxn>
                <a:cxn ang="0">
                  <a:pos x="336" y="322"/>
                </a:cxn>
                <a:cxn ang="0">
                  <a:pos x="641" y="40"/>
                </a:cxn>
              </a:cxnLst>
              <a:rect l="0" t="0" r="r" b="b"/>
              <a:pathLst>
                <a:path w="2530" h="3074">
                  <a:moveTo>
                    <a:pt x="307" y="1830"/>
                  </a:moveTo>
                  <a:lnTo>
                    <a:pt x="291" y="1883"/>
                  </a:lnTo>
                  <a:lnTo>
                    <a:pt x="273" y="1944"/>
                  </a:lnTo>
                  <a:lnTo>
                    <a:pt x="254" y="2008"/>
                  </a:lnTo>
                  <a:lnTo>
                    <a:pt x="236" y="2077"/>
                  </a:lnTo>
                  <a:lnTo>
                    <a:pt x="216" y="2148"/>
                  </a:lnTo>
                  <a:lnTo>
                    <a:pt x="196" y="2223"/>
                  </a:lnTo>
                  <a:lnTo>
                    <a:pt x="179" y="2297"/>
                  </a:lnTo>
                  <a:lnTo>
                    <a:pt x="162" y="2371"/>
                  </a:lnTo>
                  <a:lnTo>
                    <a:pt x="146" y="2444"/>
                  </a:lnTo>
                  <a:lnTo>
                    <a:pt x="135" y="2516"/>
                  </a:lnTo>
                  <a:lnTo>
                    <a:pt x="125" y="2583"/>
                  </a:lnTo>
                  <a:lnTo>
                    <a:pt x="120" y="2646"/>
                  </a:lnTo>
                  <a:lnTo>
                    <a:pt x="117" y="2705"/>
                  </a:lnTo>
                  <a:lnTo>
                    <a:pt x="117" y="2726"/>
                  </a:lnTo>
                  <a:lnTo>
                    <a:pt x="118" y="2749"/>
                  </a:lnTo>
                  <a:lnTo>
                    <a:pt x="120" y="2774"/>
                  </a:lnTo>
                  <a:lnTo>
                    <a:pt x="122" y="2799"/>
                  </a:lnTo>
                  <a:lnTo>
                    <a:pt x="127" y="2824"/>
                  </a:lnTo>
                  <a:lnTo>
                    <a:pt x="132" y="2850"/>
                  </a:lnTo>
                  <a:lnTo>
                    <a:pt x="141" y="2874"/>
                  </a:lnTo>
                  <a:lnTo>
                    <a:pt x="152" y="2897"/>
                  </a:lnTo>
                  <a:lnTo>
                    <a:pt x="168" y="2918"/>
                  </a:lnTo>
                  <a:lnTo>
                    <a:pt x="186" y="2937"/>
                  </a:lnTo>
                  <a:lnTo>
                    <a:pt x="209" y="2951"/>
                  </a:lnTo>
                  <a:lnTo>
                    <a:pt x="237" y="2963"/>
                  </a:lnTo>
                  <a:lnTo>
                    <a:pt x="270" y="2970"/>
                  </a:lnTo>
                  <a:lnTo>
                    <a:pt x="307" y="2973"/>
                  </a:lnTo>
                  <a:lnTo>
                    <a:pt x="356" y="2968"/>
                  </a:lnTo>
                  <a:lnTo>
                    <a:pt x="406" y="2952"/>
                  </a:lnTo>
                  <a:lnTo>
                    <a:pt x="453" y="2928"/>
                  </a:lnTo>
                  <a:lnTo>
                    <a:pt x="500" y="2896"/>
                  </a:lnTo>
                  <a:lnTo>
                    <a:pt x="542" y="2855"/>
                  </a:lnTo>
                  <a:lnTo>
                    <a:pt x="582" y="2810"/>
                  </a:lnTo>
                  <a:lnTo>
                    <a:pt x="619" y="2759"/>
                  </a:lnTo>
                  <a:lnTo>
                    <a:pt x="648" y="2702"/>
                  </a:lnTo>
                  <a:lnTo>
                    <a:pt x="674" y="2644"/>
                  </a:lnTo>
                  <a:lnTo>
                    <a:pt x="694" y="2580"/>
                  </a:lnTo>
                  <a:lnTo>
                    <a:pt x="705" y="2517"/>
                  </a:lnTo>
                  <a:lnTo>
                    <a:pt x="709" y="2451"/>
                  </a:lnTo>
                  <a:lnTo>
                    <a:pt x="708" y="2411"/>
                  </a:lnTo>
                  <a:lnTo>
                    <a:pt x="701" y="2373"/>
                  </a:lnTo>
                  <a:lnTo>
                    <a:pt x="691" y="2338"/>
                  </a:lnTo>
                  <a:lnTo>
                    <a:pt x="674" y="2301"/>
                  </a:lnTo>
                  <a:lnTo>
                    <a:pt x="651" y="2263"/>
                  </a:lnTo>
                  <a:lnTo>
                    <a:pt x="307" y="1830"/>
                  </a:lnTo>
                  <a:close/>
                  <a:moveTo>
                    <a:pt x="797" y="0"/>
                  </a:moveTo>
                  <a:lnTo>
                    <a:pt x="804" y="1"/>
                  </a:lnTo>
                  <a:lnTo>
                    <a:pt x="816" y="1"/>
                  </a:lnTo>
                  <a:lnTo>
                    <a:pt x="826" y="4"/>
                  </a:lnTo>
                  <a:lnTo>
                    <a:pt x="837" y="8"/>
                  </a:lnTo>
                  <a:lnTo>
                    <a:pt x="847" y="16"/>
                  </a:lnTo>
                  <a:lnTo>
                    <a:pt x="853" y="28"/>
                  </a:lnTo>
                  <a:lnTo>
                    <a:pt x="856" y="43"/>
                  </a:lnTo>
                  <a:lnTo>
                    <a:pt x="854" y="63"/>
                  </a:lnTo>
                  <a:lnTo>
                    <a:pt x="848" y="75"/>
                  </a:lnTo>
                  <a:lnTo>
                    <a:pt x="839" y="85"/>
                  </a:lnTo>
                  <a:lnTo>
                    <a:pt x="829" y="91"/>
                  </a:lnTo>
                  <a:lnTo>
                    <a:pt x="816" y="95"/>
                  </a:lnTo>
                  <a:lnTo>
                    <a:pt x="803" y="98"/>
                  </a:lnTo>
                  <a:lnTo>
                    <a:pt x="790" y="101"/>
                  </a:lnTo>
                  <a:lnTo>
                    <a:pt x="742" y="113"/>
                  </a:lnTo>
                  <a:lnTo>
                    <a:pt x="697" y="134"/>
                  </a:lnTo>
                  <a:lnTo>
                    <a:pt x="651" y="164"/>
                  </a:lnTo>
                  <a:lnTo>
                    <a:pt x="606" y="200"/>
                  </a:lnTo>
                  <a:lnTo>
                    <a:pt x="563" y="244"/>
                  </a:lnTo>
                  <a:lnTo>
                    <a:pt x="522" y="293"/>
                  </a:lnTo>
                  <a:lnTo>
                    <a:pt x="484" y="347"/>
                  </a:lnTo>
                  <a:lnTo>
                    <a:pt x="447" y="408"/>
                  </a:lnTo>
                  <a:lnTo>
                    <a:pt x="413" y="471"/>
                  </a:lnTo>
                  <a:lnTo>
                    <a:pt x="380" y="538"/>
                  </a:lnTo>
                  <a:lnTo>
                    <a:pt x="352" y="607"/>
                  </a:lnTo>
                  <a:lnTo>
                    <a:pt x="325" y="678"/>
                  </a:lnTo>
                  <a:lnTo>
                    <a:pt x="302" y="751"/>
                  </a:lnTo>
                  <a:lnTo>
                    <a:pt x="284" y="824"/>
                  </a:lnTo>
                  <a:lnTo>
                    <a:pt x="268" y="897"/>
                  </a:lnTo>
                  <a:lnTo>
                    <a:pt x="258" y="969"/>
                  </a:lnTo>
                  <a:lnTo>
                    <a:pt x="251" y="1039"/>
                  </a:lnTo>
                  <a:lnTo>
                    <a:pt x="249" y="1106"/>
                  </a:lnTo>
                  <a:lnTo>
                    <a:pt x="249" y="1129"/>
                  </a:lnTo>
                  <a:lnTo>
                    <a:pt x="250" y="1157"/>
                  </a:lnTo>
                  <a:lnTo>
                    <a:pt x="253" y="1189"/>
                  </a:lnTo>
                  <a:lnTo>
                    <a:pt x="258" y="1224"/>
                  </a:lnTo>
                  <a:lnTo>
                    <a:pt x="267" y="1262"/>
                  </a:lnTo>
                  <a:lnTo>
                    <a:pt x="281" y="1301"/>
                  </a:lnTo>
                  <a:lnTo>
                    <a:pt x="300" y="1342"/>
                  </a:lnTo>
                  <a:lnTo>
                    <a:pt x="325" y="1380"/>
                  </a:lnTo>
                  <a:lnTo>
                    <a:pt x="358" y="1418"/>
                  </a:lnTo>
                  <a:lnTo>
                    <a:pt x="427" y="1291"/>
                  </a:lnTo>
                  <a:lnTo>
                    <a:pt x="497" y="1172"/>
                  </a:lnTo>
                  <a:lnTo>
                    <a:pt x="568" y="1063"/>
                  </a:lnTo>
                  <a:lnTo>
                    <a:pt x="639" y="962"/>
                  </a:lnTo>
                  <a:lnTo>
                    <a:pt x="711" y="868"/>
                  </a:lnTo>
                  <a:lnTo>
                    <a:pt x="785" y="782"/>
                  </a:lnTo>
                  <a:lnTo>
                    <a:pt x="857" y="702"/>
                  </a:lnTo>
                  <a:lnTo>
                    <a:pt x="931" y="631"/>
                  </a:lnTo>
                  <a:lnTo>
                    <a:pt x="1004" y="565"/>
                  </a:lnTo>
                  <a:lnTo>
                    <a:pt x="1077" y="506"/>
                  </a:lnTo>
                  <a:lnTo>
                    <a:pt x="1149" y="454"/>
                  </a:lnTo>
                  <a:lnTo>
                    <a:pt x="1221" y="406"/>
                  </a:lnTo>
                  <a:lnTo>
                    <a:pt x="1292" y="366"/>
                  </a:lnTo>
                  <a:lnTo>
                    <a:pt x="1362" y="329"/>
                  </a:lnTo>
                  <a:lnTo>
                    <a:pt x="1430" y="298"/>
                  </a:lnTo>
                  <a:lnTo>
                    <a:pt x="1498" y="272"/>
                  </a:lnTo>
                  <a:lnTo>
                    <a:pt x="1563" y="249"/>
                  </a:lnTo>
                  <a:lnTo>
                    <a:pt x="1627" y="232"/>
                  </a:lnTo>
                  <a:lnTo>
                    <a:pt x="1688" y="218"/>
                  </a:lnTo>
                  <a:lnTo>
                    <a:pt x="1748" y="209"/>
                  </a:lnTo>
                  <a:lnTo>
                    <a:pt x="1804" y="200"/>
                  </a:lnTo>
                  <a:lnTo>
                    <a:pt x="1858" y="197"/>
                  </a:lnTo>
                  <a:lnTo>
                    <a:pt x="1909" y="196"/>
                  </a:lnTo>
                  <a:lnTo>
                    <a:pt x="1979" y="199"/>
                  </a:lnTo>
                  <a:lnTo>
                    <a:pt x="2045" y="209"/>
                  </a:lnTo>
                  <a:lnTo>
                    <a:pt x="2106" y="225"/>
                  </a:lnTo>
                  <a:lnTo>
                    <a:pt x="2165" y="248"/>
                  </a:lnTo>
                  <a:lnTo>
                    <a:pt x="2218" y="276"/>
                  </a:lnTo>
                  <a:lnTo>
                    <a:pt x="2268" y="308"/>
                  </a:lnTo>
                  <a:lnTo>
                    <a:pt x="2313" y="346"/>
                  </a:lnTo>
                  <a:lnTo>
                    <a:pt x="2355" y="387"/>
                  </a:lnTo>
                  <a:lnTo>
                    <a:pt x="2391" y="433"/>
                  </a:lnTo>
                  <a:lnTo>
                    <a:pt x="2424" y="482"/>
                  </a:lnTo>
                  <a:lnTo>
                    <a:pt x="2451" y="534"/>
                  </a:lnTo>
                  <a:lnTo>
                    <a:pt x="2475" y="589"/>
                  </a:lnTo>
                  <a:lnTo>
                    <a:pt x="2495" y="646"/>
                  </a:lnTo>
                  <a:lnTo>
                    <a:pt x="2511" y="705"/>
                  </a:lnTo>
                  <a:lnTo>
                    <a:pt x="2522" y="765"/>
                  </a:lnTo>
                  <a:lnTo>
                    <a:pt x="2528" y="827"/>
                  </a:lnTo>
                  <a:lnTo>
                    <a:pt x="2530" y="890"/>
                  </a:lnTo>
                  <a:lnTo>
                    <a:pt x="2526" y="988"/>
                  </a:lnTo>
                  <a:lnTo>
                    <a:pt x="2512" y="1085"/>
                  </a:lnTo>
                  <a:lnTo>
                    <a:pt x="2492" y="1182"/>
                  </a:lnTo>
                  <a:lnTo>
                    <a:pt x="2462" y="1277"/>
                  </a:lnTo>
                  <a:lnTo>
                    <a:pt x="2427" y="1370"/>
                  </a:lnTo>
                  <a:lnTo>
                    <a:pt x="2384" y="1460"/>
                  </a:lnTo>
                  <a:lnTo>
                    <a:pt x="2336" y="1545"/>
                  </a:lnTo>
                  <a:lnTo>
                    <a:pt x="2282" y="1629"/>
                  </a:lnTo>
                  <a:lnTo>
                    <a:pt x="2223" y="1708"/>
                  </a:lnTo>
                  <a:lnTo>
                    <a:pt x="2159" y="1781"/>
                  </a:lnTo>
                  <a:lnTo>
                    <a:pt x="2091" y="1850"/>
                  </a:lnTo>
                  <a:lnTo>
                    <a:pt x="2020" y="1911"/>
                  </a:lnTo>
                  <a:lnTo>
                    <a:pt x="1945" y="1967"/>
                  </a:lnTo>
                  <a:lnTo>
                    <a:pt x="1868" y="2015"/>
                  </a:lnTo>
                  <a:lnTo>
                    <a:pt x="1789" y="2057"/>
                  </a:lnTo>
                  <a:lnTo>
                    <a:pt x="1708" y="2089"/>
                  </a:lnTo>
                  <a:lnTo>
                    <a:pt x="1627" y="2113"/>
                  </a:lnTo>
                  <a:lnTo>
                    <a:pt x="1545" y="2129"/>
                  </a:lnTo>
                  <a:lnTo>
                    <a:pt x="1463" y="2133"/>
                  </a:lnTo>
                  <a:lnTo>
                    <a:pt x="1403" y="2130"/>
                  </a:lnTo>
                  <a:lnTo>
                    <a:pt x="1346" y="2122"/>
                  </a:lnTo>
                  <a:lnTo>
                    <a:pt x="1295" y="2106"/>
                  </a:lnTo>
                  <a:lnTo>
                    <a:pt x="1247" y="2087"/>
                  </a:lnTo>
                  <a:lnTo>
                    <a:pt x="1204" y="2061"/>
                  </a:lnTo>
                  <a:lnTo>
                    <a:pt x="1166" y="2033"/>
                  </a:lnTo>
                  <a:lnTo>
                    <a:pt x="1134" y="2000"/>
                  </a:lnTo>
                  <a:lnTo>
                    <a:pt x="1105" y="1963"/>
                  </a:lnTo>
                  <a:lnTo>
                    <a:pt x="1081" y="1924"/>
                  </a:lnTo>
                  <a:lnTo>
                    <a:pt x="1063" y="1882"/>
                  </a:lnTo>
                  <a:lnTo>
                    <a:pt x="1048" y="1837"/>
                  </a:lnTo>
                  <a:lnTo>
                    <a:pt x="1041" y="1791"/>
                  </a:lnTo>
                  <a:lnTo>
                    <a:pt x="1038" y="1743"/>
                  </a:lnTo>
                  <a:lnTo>
                    <a:pt x="1038" y="1723"/>
                  </a:lnTo>
                  <a:lnTo>
                    <a:pt x="1040" y="1702"/>
                  </a:lnTo>
                  <a:lnTo>
                    <a:pt x="1043" y="1681"/>
                  </a:lnTo>
                  <a:lnTo>
                    <a:pt x="1047" y="1659"/>
                  </a:lnTo>
                  <a:lnTo>
                    <a:pt x="1053" y="1636"/>
                  </a:lnTo>
                  <a:lnTo>
                    <a:pt x="1060" y="1614"/>
                  </a:lnTo>
                  <a:lnTo>
                    <a:pt x="1071" y="1594"/>
                  </a:lnTo>
                  <a:lnTo>
                    <a:pt x="1084" y="1578"/>
                  </a:lnTo>
                  <a:lnTo>
                    <a:pt x="1101" y="1562"/>
                  </a:lnTo>
                  <a:lnTo>
                    <a:pt x="1119" y="1551"/>
                  </a:lnTo>
                  <a:lnTo>
                    <a:pt x="1143" y="1544"/>
                  </a:lnTo>
                  <a:lnTo>
                    <a:pt x="1170" y="1541"/>
                  </a:lnTo>
                  <a:lnTo>
                    <a:pt x="1194" y="1542"/>
                  </a:lnTo>
                  <a:lnTo>
                    <a:pt x="1214" y="1549"/>
                  </a:lnTo>
                  <a:lnTo>
                    <a:pt x="1229" y="1559"/>
                  </a:lnTo>
                  <a:lnTo>
                    <a:pt x="1240" y="1572"/>
                  </a:lnTo>
                  <a:lnTo>
                    <a:pt x="1248" y="1585"/>
                  </a:lnTo>
                  <a:lnTo>
                    <a:pt x="1253" y="1596"/>
                  </a:lnTo>
                  <a:lnTo>
                    <a:pt x="1255" y="1607"/>
                  </a:lnTo>
                  <a:lnTo>
                    <a:pt x="1257" y="1615"/>
                  </a:lnTo>
                  <a:lnTo>
                    <a:pt x="1258" y="1620"/>
                  </a:lnTo>
                  <a:lnTo>
                    <a:pt x="1258" y="1627"/>
                  </a:lnTo>
                  <a:lnTo>
                    <a:pt x="1257" y="1635"/>
                  </a:lnTo>
                  <a:lnTo>
                    <a:pt x="1255" y="1648"/>
                  </a:lnTo>
                  <a:lnTo>
                    <a:pt x="1251" y="1660"/>
                  </a:lnTo>
                  <a:lnTo>
                    <a:pt x="1246" y="1676"/>
                  </a:lnTo>
                  <a:lnTo>
                    <a:pt x="1236" y="1690"/>
                  </a:lnTo>
                  <a:lnTo>
                    <a:pt x="1223" y="1704"/>
                  </a:lnTo>
                  <a:lnTo>
                    <a:pt x="1206" y="1716"/>
                  </a:lnTo>
                  <a:lnTo>
                    <a:pt x="1183" y="1728"/>
                  </a:lnTo>
                  <a:lnTo>
                    <a:pt x="1155" y="1736"/>
                  </a:lnTo>
                  <a:lnTo>
                    <a:pt x="1158" y="1782"/>
                  </a:lnTo>
                  <a:lnTo>
                    <a:pt x="1165" y="1824"/>
                  </a:lnTo>
                  <a:lnTo>
                    <a:pt x="1176" y="1861"/>
                  </a:lnTo>
                  <a:lnTo>
                    <a:pt x="1190" y="1893"/>
                  </a:lnTo>
                  <a:lnTo>
                    <a:pt x="1209" y="1923"/>
                  </a:lnTo>
                  <a:lnTo>
                    <a:pt x="1230" y="1946"/>
                  </a:lnTo>
                  <a:lnTo>
                    <a:pt x="1253" y="1967"/>
                  </a:lnTo>
                  <a:lnTo>
                    <a:pt x="1277" y="1984"/>
                  </a:lnTo>
                  <a:lnTo>
                    <a:pt x="1302" y="1998"/>
                  </a:lnTo>
                  <a:lnTo>
                    <a:pt x="1329" y="2010"/>
                  </a:lnTo>
                  <a:lnTo>
                    <a:pt x="1356" y="2019"/>
                  </a:lnTo>
                  <a:lnTo>
                    <a:pt x="1382" y="2025"/>
                  </a:lnTo>
                  <a:lnTo>
                    <a:pt x="1407" y="2029"/>
                  </a:lnTo>
                  <a:lnTo>
                    <a:pt x="1433" y="2032"/>
                  </a:lnTo>
                  <a:lnTo>
                    <a:pt x="1455" y="2032"/>
                  </a:lnTo>
                  <a:lnTo>
                    <a:pt x="1491" y="2031"/>
                  </a:lnTo>
                  <a:lnTo>
                    <a:pt x="1528" y="2025"/>
                  </a:lnTo>
                  <a:lnTo>
                    <a:pt x="1567" y="2015"/>
                  </a:lnTo>
                  <a:lnTo>
                    <a:pt x="1610" y="2001"/>
                  </a:lnTo>
                  <a:lnTo>
                    <a:pt x="1653" y="1981"/>
                  </a:lnTo>
                  <a:lnTo>
                    <a:pt x="1698" y="1958"/>
                  </a:lnTo>
                  <a:lnTo>
                    <a:pt x="1743" y="1927"/>
                  </a:lnTo>
                  <a:lnTo>
                    <a:pt x="1790" y="1890"/>
                  </a:lnTo>
                  <a:lnTo>
                    <a:pt x="1836" y="1847"/>
                  </a:lnTo>
                  <a:lnTo>
                    <a:pt x="1882" y="1796"/>
                  </a:lnTo>
                  <a:lnTo>
                    <a:pt x="1928" y="1739"/>
                  </a:lnTo>
                  <a:lnTo>
                    <a:pt x="1974" y="1673"/>
                  </a:lnTo>
                  <a:lnTo>
                    <a:pt x="2018" y="1599"/>
                  </a:lnTo>
                  <a:lnTo>
                    <a:pt x="2043" y="1555"/>
                  </a:lnTo>
                  <a:lnTo>
                    <a:pt x="2065" y="1505"/>
                  </a:lnTo>
                  <a:lnTo>
                    <a:pt x="2089" y="1449"/>
                  </a:lnTo>
                  <a:lnTo>
                    <a:pt x="2112" y="1388"/>
                  </a:lnTo>
                  <a:lnTo>
                    <a:pt x="2133" y="1324"/>
                  </a:lnTo>
                  <a:lnTo>
                    <a:pt x="2153" y="1256"/>
                  </a:lnTo>
                  <a:lnTo>
                    <a:pt x="2173" y="1188"/>
                  </a:lnTo>
                  <a:lnTo>
                    <a:pt x="2190" y="1119"/>
                  </a:lnTo>
                  <a:lnTo>
                    <a:pt x="2206" y="1050"/>
                  </a:lnTo>
                  <a:lnTo>
                    <a:pt x="2220" y="983"/>
                  </a:lnTo>
                  <a:lnTo>
                    <a:pt x="2230" y="917"/>
                  </a:lnTo>
                  <a:lnTo>
                    <a:pt x="2238" y="855"/>
                  </a:lnTo>
                  <a:lnTo>
                    <a:pt x="2244" y="798"/>
                  </a:lnTo>
                  <a:lnTo>
                    <a:pt x="2245" y="744"/>
                  </a:lnTo>
                  <a:lnTo>
                    <a:pt x="2244" y="701"/>
                  </a:lnTo>
                  <a:lnTo>
                    <a:pt x="2240" y="656"/>
                  </a:lnTo>
                  <a:lnTo>
                    <a:pt x="2234" y="613"/>
                  </a:lnTo>
                  <a:lnTo>
                    <a:pt x="2226" y="570"/>
                  </a:lnTo>
                  <a:lnTo>
                    <a:pt x="2213" y="530"/>
                  </a:lnTo>
                  <a:lnTo>
                    <a:pt x="2199" y="491"/>
                  </a:lnTo>
                  <a:lnTo>
                    <a:pt x="2180" y="454"/>
                  </a:lnTo>
                  <a:lnTo>
                    <a:pt x="2157" y="420"/>
                  </a:lnTo>
                  <a:lnTo>
                    <a:pt x="2133" y="390"/>
                  </a:lnTo>
                  <a:lnTo>
                    <a:pt x="2104" y="363"/>
                  </a:lnTo>
                  <a:lnTo>
                    <a:pt x="2072" y="340"/>
                  </a:lnTo>
                  <a:lnTo>
                    <a:pt x="2035" y="322"/>
                  </a:lnTo>
                  <a:lnTo>
                    <a:pt x="1994" y="308"/>
                  </a:lnTo>
                  <a:lnTo>
                    <a:pt x="1950" y="300"/>
                  </a:lnTo>
                  <a:lnTo>
                    <a:pt x="1901" y="297"/>
                  </a:lnTo>
                  <a:lnTo>
                    <a:pt x="1862" y="297"/>
                  </a:lnTo>
                  <a:lnTo>
                    <a:pt x="1818" y="300"/>
                  </a:lnTo>
                  <a:lnTo>
                    <a:pt x="1773" y="305"/>
                  </a:lnTo>
                  <a:lnTo>
                    <a:pt x="1723" y="314"/>
                  </a:lnTo>
                  <a:lnTo>
                    <a:pt x="1671" y="325"/>
                  </a:lnTo>
                  <a:lnTo>
                    <a:pt x="1616" y="339"/>
                  </a:lnTo>
                  <a:lnTo>
                    <a:pt x="1559" y="357"/>
                  </a:lnTo>
                  <a:lnTo>
                    <a:pt x="1499" y="378"/>
                  </a:lnTo>
                  <a:lnTo>
                    <a:pt x="1438" y="405"/>
                  </a:lnTo>
                  <a:lnTo>
                    <a:pt x="1375" y="436"/>
                  </a:lnTo>
                  <a:lnTo>
                    <a:pt x="1311" y="471"/>
                  </a:lnTo>
                  <a:lnTo>
                    <a:pt x="1244" y="512"/>
                  </a:lnTo>
                  <a:lnTo>
                    <a:pt x="1177" y="558"/>
                  </a:lnTo>
                  <a:lnTo>
                    <a:pt x="1109" y="610"/>
                  </a:lnTo>
                  <a:lnTo>
                    <a:pt x="1041" y="669"/>
                  </a:lnTo>
                  <a:lnTo>
                    <a:pt x="972" y="733"/>
                  </a:lnTo>
                  <a:lnTo>
                    <a:pt x="904" y="805"/>
                  </a:lnTo>
                  <a:lnTo>
                    <a:pt x="836" y="882"/>
                  </a:lnTo>
                  <a:lnTo>
                    <a:pt x="766" y="969"/>
                  </a:lnTo>
                  <a:lnTo>
                    <a:pt x="700" y="1061"/>
                  </a:lnTo>
                  <a:lnTo>
                    <a:pt x="631" y="1164"/>
                  </a:lnTo>
                  <a:lnTo>
                    <a:pt x="566" y="1273"/>
                  </a:lnTo>
                  <a:lnTo>
                    <a:pt x="502" y="1391"/>
                  </a:lnTo>
                  <a:lnTo>
                    <a:pt x="439" y="1519"/>
                  </a:lnTo>
                  <a:lnTo>
                    <a:pt x="439" y="1519"/>
                  </a:lnTo>
                  <a:lnTo>
                    <a:pt x="439" y="1519"/>
                  </a:lnTo>
                  <a:lnTo>
                    <a:pt x="439" y="1519"/>
                  </a:lnTo>
                  <a:lnTo>
                    <a:pt x="457" y="1545"/>
                  </a:lnTo>
                  <a:lnTo>
                    <a:pt x="480" y="1576"/>
                  </a:lnTo>
                  <a:lnTo>
                    <a:pt x="505" y="1610"/>
                  </a:lnTo>
                  <a:lnTo>
                    <a:pt x="534" y="1646"/>
                  </a:lnTo>
                  <a:lnTo>
                    <a:pt x="563" y="1684"/>
                  </a:lnTo>
                  <a:lnTo>
                    <a:pt x="593" y="1722"/>
                  </a:lnTo>
                  <a:lnTo>
                    <a:pt x="622" y="1760"/>
                  </a:lnTo>
                  <a:lnTo>
                    <a:pt x="650" y="1796"/>
                  </a:lnTo>
                  <a:lnTo>
                    <a:pt x="675" y="1831"/>
                  </a:lnTo>
                  <a:lnTo>
                    <a:pt x="698" y="1861"/>
                  </a:lnTo>
                  <a:lnTo>
                    <a:pt x="717" y="1888"/>
                  </a:lnTo>
                  <a:lnTo>
                    <a:pt x="753" y="1932"/>
                  </a:lnTo>
                  <a:lnTo>
                    <a:pt x="785" y="1972"/>
                  </a:lnTo>
                  <a:lnTo>
                    <a:pt x="813" y="2007"/>
                  </a:lnTo>
                  <a:lnTo>
                    <a:pt x="837" y="2039"/>
                  </a:lnTo>
                  <a:lnTo>
                    <a:pt x="857" y="2070"/>
                  </a:lnTo>
                  <a:lnTo>
                    <a:pt x="874" y="2098"/>
                  </a:lnTo>
                  <a:lnTo>
                    <a:pt x="888" y="2126"/>
                  </a:lnTo>
                  <a:lnTo>
                    <a:pt x="900" y="2153"/>
                  </a:lnTo>
                  <a:lnTo>
                    <a:pt x="908" y="2181"/>
                  </a:lnTo>
                  <a:lnTo>
                    <a:pt x="914" y="2210"/>
                  </a:lnTo>
                  <a:lnTo>
                    <a:pt x="918" y="2242"/>
                  </a:lnTo>
                  <a:lnTo>
                    <a:pt x="921" y="2276"/>
                  </a:lnTo>
                  <a:lnTo>
                    <a:pt x="921" y="2314"/>
                  </a:lnTo>
                  <a:lnTo>
                    <a:pt x="918" y="2388"/>
                  </a:lnTo>
                  <a:lnTo>
                    <a:pt x="907" y="2463"/>
                  </a:lnTo>
                  <a:lnTo>
                    <a:pt x="888" y="2536"/>
                  </a:lnTo>
                  <a:lnTo>
                    <a:pt x="863" y="2607"/>
                  </a:lnTo>
                  <a:lnTo>
                    <a:pt x="831" y="2676"/>
                  </a:lnTo>
                  <a:lnTo>
                    <a:pt x="796" y="2742"/>
                  </a:lnTo>
                  <a:lnTo>
                    <a:pt x="755" y="2803"/>
                  </a:lnTo>
                  <a:lnTo>
                    <a:pt x="709" y="2861"/>
                  </a:lnTo>
                  <a:lnTo>
                    <a:pt x="660" y="2913"/>
                  </a:lnTo>
                  <a:lnTo>
                    <a:pt x="606" y="2959"/>
                  </a:lnTo>
                  <a:lnTo>
                    <a:pt x="551" y="2998"/>
                  </a:lnTo>
                  <a:lnTo>
                    <a:pt x="492" y="3031"/>
                  </a:lnTo>
                  <a:lnTo>
                    <a:pt x="432" y="3054"/>
                  </a:lnTo>
                  <a:lnTo>
                    <a:pt x="371" y="3069"/>
                  </a:lnTo>
                  <a:lnTo>
                    <a:pt x="307" y="3074"/>
                  </a:lnTo>
                  <a:lnTo>
                    <a:pt x="261" y="3071"/>
                  </a:lnTo>
                  <a:lnTo>
                    <a:pt x="219" y="3063"/>
                  </a:lnTo>
                  <a:lnTo>
                    <a:pt x="180" y="3052"/>
                  </a:lnTo>
                  <a:lnTo>
                    <a:pt x="148" y="3035"/>
                  </a:lnTo>
                  <a:lnTo>
                    <a:pt x="118" y="3014"/>
                  </a:lnTo>
                  <a:lnTo>
                    <a:pt x="91" y="2990"/>
                  </a:lnTo>
                  <a:lnTo>
                    <a:pt x="68" y="2962"/>
                  </a:lnTo>
                  <a:lnTo>
                    <a:pt x="50" y="2932"/>
                  </a:lnTo>
                  <a:lnTo>
                    <a:pt x="34" y="2899"/>
                  </a:lnTo>
                  <a:lnTo>
                    <a:pt x="22" y="2864"/>
                  </a:lnTo>
                  <a:lnTo>
                    <a:pt x="12" y="2826"/>
                  </a:lnTo>
                  <a:lnTo>
                    <a:pt x="6" y="2787"/>
                  </a:lnTo>
                  <a:lnTo>
                    <a:pt x="2" y="2746"/>
                  </a:lnTo>
                  <a:lnTo>
                    <a:pt x="0" y="2705"/>
                  </a:lnTo>
                  <a:lnTo>
                    <a:pt x="2" y="2659"/>
                  </a:lnTo>
                  <a:lnTo>
                    <a:pt x="6" y="2607"/>
                  </a:lnTo>
                  <a:lnTo>
                    <a:pt x="13" y="2550"/>
                  </a:lnTo>
                  <a:lnTo>
                    <a:pt x="23" y="2488"/>
                  </a:lnTo>
                  <a:lnTo>
                    <a:pt x="34" y="2421"/>
                  </a:lnTo>
                  <a:lnTo>
                    <a:pt x="49" y="2352"/>
                  </a:lnTo>
                  <a:lnTo>
                    <a:pt x="64" y="2279"/>
                  </a:lnTo>
                  <a:lnTo>
                    <a:pt x="81" y="2206"/>
                  </a:lnTo>
                  <a:lnTo>
                    <a:pt x="100" y="2132"/>
                  </a:lnTo>
                  <a:lnTo>
                    <a:pt x="120" y="2059"/>
                  </a:lnTo>
                  <a:lnTo>
                    <a:pt x="139" y="1986"/>
                  </a:lnTo>
                  <a:lnTo>
                    <a:pt x="161" y="1914"/>
                  </a:lnTo>
                  <a:lnTo>
                    <a:pt x="183" y="1847"/>
                  </a:lnTo>
                  <a:lnTo>
                    <a:pt x="205" y="1781"/>
                  </a:lnTo>
                  <a:lnTo>
                    <a:pt x="227" y="1721"/>
                  </a:lnTo>
                  <a:lnTo>
                    <a:pt x="199" y="1688"/>
                  </a:lnTo>
                  <a:lnTo>
                    <a:pt x="172" y="1656"/>
                  </a:lnTo>
                  <a:lnTo>
                    <a:pt x="148" y="1624"/>
                  </a:lnTo>
                  <a:lnTo>
                    <a:pt x="125" y="1592"/>
                  </a:lnTo>
                  <a:lnTo>
                    <a:pt x="105" y="1559"/>
                  </a:lnTo>
                  <a:lnTo>
                    <a:pt x="88" y="1524"/>
                  </a:lnTo>
                  <a:lnTo>
                    <a:pt x="73" y="1486"/>
                  </a:lnTo>
                  <a:lnTo>
                    <a:pt x="60" y="1446"/>
                  </a:lnTo>
                  <a:lnTo>
                    <a:pt x="50" y="1399"/>
                  </a:lnTo>
                  <a:lnTo>
                    <a:pt x="43" y="1349"/>
                  </a:lnTo>
                  <a:lnTo>
                    <a:pt x="39" y="1293"/>
                  </a:lnTo>
                  <a:lnTo>
                    <a:pt x="37" y="1230"/>
                  </a:lnTo>
                  <a:lnTo>
                    <a:pt x="40" y="1140"/>
                  </a:lnTo>
                  <a:lnTo>
                    <a:pt x="49" y="1049"/>
                  </a:lnTo>
                  <a:lnTo>
                    <a:pt x="64" y="960"/>
                  </a:lnTo>
                  <a:lnTo>
                    <a:pt x="84" y="871"/>
                  </a:lnTo>
                  <a:lnTo>
                    <a:pt x="108" y="784"/>
                  </a:lnTo>
                  <a:lnTo>
                    <a:pt x="138" y="700"/>
                  </a:lnTo>
                  <a:lnTo>
                    <a:pt x="171" y="617"/>
                  </a:lnTo>
                  <a:lnTo>
                    <a:pt x="207" y="537"/>
                  </a:lnTo>
                  <a:lnTo>
                    <a:pt x="247" y="461"/>
                  </a:lnTo>
                  <a:lnTo>
                    <a:pt x="291" y="390"/>
                  </a:lnTo>
                  <a:lnTo>
                    <a:pt x="336" y="322"/>
                  </a:lnTo>
                  <a:lnTo>
                    <a:pt x="385" y="261"/>
                  </a:lnTo>
                  <a:lnTo>
                    <a:pt x="434" y="203"/>
                  </a:lnTo>
                  <a:lnTo>
                    <a:pt x="484" y="153"/>
                  </a:lnTo>
                  <a:lnTo>
                    <a:pt x="536" y="108"/>
                  </a:lnTo>
                  <a:lnTo>
                    <a:pt x="589" y="70"/>
                  </a:lnTo>
                  <a:lnTo>
                    <a:pt x="641" y="40"/>
                  </a:lnTo>
                  <a:lnTo>
                    <a:pt x="694" y="18"/>
                  </a:lnTo>
                  <a:lnTo>
                    <a:pt x="746" y="5"/>
                  </a:lnTo>
                  <a:lnTo>
                    <a:pt x="7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5958" y="2348"/>
              <a:ext cx="399" cy="721"/>
            </a:xfrm>
            <a:custGeom>
              <a:avLst/>
              <a:gdLst/>
              <a:ahLst/>
              <a:cxnLst>
                <a:cxn ang="0">
                  <a:pos x="675" y="0"/>
                </a:cxn>
                <a:cxn ang="0">
                  <a:pos x="718" y="7"/>
                </a:cxn>
                <a:cxn ang="0">
                  <a:pos x="738" y="27"/>
                </a:cxn>
                <a:cxn ang="0">
                  <a:pos x="745" y="64"/>
                </a:cxn>
                <a:cxn ang="0">
                  <a:pos x="745" y="94"/>
                </a:cxn>
                <a:cxn ang="0">
                  <a:pos x="745" y="1916"/>
                </a:cxn>
                <a:cxn ang="0">
                  <a:pos x="748" y="1952"/>
                </a:cxn>
                <a:cxn ang="0">
                  <a:pos x="758" y="1982"/>
                </a:cxn>
                <a:cxn ang="0">
                  <a:pos x="779" y="2006"/>
                </a:cxn>
                <a:cxn ang="0">
                  <a:pos x="817" y="2024"/>
                </a:cxn>
                <a:cxn ang="0">
                  <a:pos x="875" y="2036"/>
                </a:cxn>
                <a:cxn ang="0">
                  <a:pos x="960" y="2043"/>
                </a:cxn>
                <a:cxn ang="0">
                  <a:pos x="1075" y="2046"/>
                </a:cxn>
                <a:cxn ang="0">
                  <a:pos x="1199" y="2163"/>
                </a:cxn>
                <a:cxn ang="0">
                  <a:pos x="1149" y="2161"/>
                </a:cxn>
                <a:cxn ang="0">
                  <a:pos x="1067" y="2160"/>
                </a:cxn>
                <a:cxn ang="0">
                  <a:pos x="967" y="2157"/>
                </a:cxn>
                <a:cxn ang="0">
                  <a:pos x="860" y="2153"/>
                </a:cxn>
                <a:cxn ang="0">
                  <a:pos x="756" y="2150"/>
                </a:cxn>
                <a:cxn ang="0">
                  <a:pos x="668" y="2149"/>
                </a:cxn>
                <a:cxn ang="0">
                  <a:pos x="607" y="2147"/>
                </a:cxn>
                <a:cxn ang="0">
                  <a:pos x="541" y="2149"/>
                </a:cxn>
                <a:cxn ang="0">
                  <a:pos x="450" y="2150"/>
                </a:cxn>
                <a:cxn ang="0">
                  <a:pos x="346" y="2153"/>
                </a:cxn>
                <a:cxn ang="0">
                  <a:pos x="240" y="2157"/>
                </a:cxn>
                <a:cxn ang="0">
                  <a:pos x="143" y="2160"/>
                </a:cxn>
                <a:cxn ang="0">
                  <a:pos x="67" y="2161"/>
                </a:cxn>
                <a:cxn ang="0">
                  <a:pos x="22" y="2163"/>
                </a:cxn>
                <a:cxn ang="0">
                  <a:pos x="146" y="2046"/>
                </a:cxn>
                <a:cxn ang="0">
                  <a:pos x="261" y="2043"/>
                </a:cxn>
                <a:cxn ang="0">
                  <a:pos x="345" y="2036"/>
                </a:cxn>
                <a:cxn ang="0">
                  <a:pos x="403" y="2024"/>
                </a:cxn>
                <a:cxn ang="0">
                  <a:pos x="441" y="2006"/>
                </a:cxn>
                <a:cxn ang="0">
                  <a:pos x="463" y="1982"/>
                </a:cxn>
                <a:cxn ang="0">
                  <a:pos x="472" y="1952"/>
                </a:cxn>
                <a:cxn ang="0">
                  <a:pos x="475" y="1916"/>
                </a:cxn>
                <a:cxn ang="0">
                  <a:pos x="475" y="238"/>
                </a:cxn>
                <a:cxn ang="0">
                  <a:pos x="353" y="285"/>
                </a:cxn>
                <a:cxn ang="0">
                  <a:pos x="231" y="310"/>
                </a:cxn>
                <a:cxn ang="0">
                  <a:pos x="119" y="323"/>
                </a:cxn>
                <a:cxn ang="0">
                  <a:pos x="31" y="325"/>
                </a:cxn>
                <a:cxn ang="0">
                  <a:pos x="0" y="209"/>
                </a:cxn>
                <a:cxn ang="0">
                  <a:pos x="74" y="209"/>
                </a:cxn>
                <a:cxn ang="0">
                  <a:pos x="166" y="203"/>
                </a:cxn>
                <a:cxn ang="0">
                  <a:pos x="270" y="189"/>
                </a:cxn>
                <a:cxn ang="0">
                  <a:pos x="379" y="161"/>
                </a:cxn>
                <a:cxn ang="0">
                  <a:pos x="490" y="114"/>
                </a:cxn>
                <a:cxn ang="0">
                  <a:pos x="594" y="45"/>
                </a:cxn>
              </a:cxnLst>
              <a:rect l="0" t="0" r="r" b="b"/>
              <a:pathLst>
                <a:path w="1199" h="2163">
                  <a:moveTo>
                    <a:pt x="643" y="0"/>
                  </a:moveTo>
                  <a:lnTo>
                    <a:pt x="675" y="0"/>
                  </a:lnTo>
                  <a:lnTo>
                    <a:pt x="699" y="3"/>
                  </a:lnTo>
                  <a:lnTo>
                    <a:pt x="718" y="7"/>
                  </a:lnTo>
                  <a:lnTo>
                    <a:pt x="729" y="14"/>
                  </a:lnTo>
                  <a:lnTo>
                    <a:pt x="738" y="27"/>
                  </a:lnTo>
                  <a:lnTo>
                    <a:pt x="743" y="42"/>
                  </a:lnTo>
                  <a:lnTo>
                    <a:pt x="745" y="64"/>
                  </a:lnTo>
                  <a:lnTo>
                    <a:pt x="745" y="94"/>
                  </a:lnTo>
                  <a:lnTo>
                    <a:pt x="745" y="94"/>
                  </a:lnTo>
                  <a:lnTo>
                    <a:pt x="745" y="1895"/>
                  </a:lnTo>
                  <a:lnTo>
                    <a:pt x="745" y="1916"/>
                  </a:lnTo>
                  <a:lnTo>
                    <a:pt x="746" y="1934"/>
                  </a:lnTo>
                  <a:lnTo>
                    <a:pt x="748" y="1952"/>
                  </a:lnTo>
                  <a:lnTo>
                    <a:pt x="752" y="1968"/>
                  </a:lnTo>
                  <a:lnTo>
                    <a:pt x="758" y="1982"/>
                  </a:lnTo>
                  <a:lnTo>
                    <a:pt x="766" y="1994"/>
                  </a:lnTo>
                  <a:lnTo>
                    <a:pt x="779" y="2006"/>
                  </a:lnTo>
                  <a:lnTo>
                    <a:pt x="796" y="2015"/>
                  </a:lnTo>
                  <a:lnTo>
                    <a:pt x="817" y="2024"/>
                  </a:lnTo>
                  <a:lnTo>
                    <a:pt x="843" y="2031"/>
                  </a:lnTo>
                  <a:lnTo>
                    <a:pt x="875" y="2036"/>
                  </a:lnTo>
                  <a:lnTo>
                    <a:pt x="914" y="2041"/>
                  </a:lnTo>
                  <a:lnTo>
                    <a:pt x="960" y="2043"/>
                  </a:lnTo>
                  <a:lnTo>
                    <a:pt x="1013" y="2046"/>
                  </a:lnTo>
                  <a:lnTo>
                    <a:pt x="1075" y="2046"/>
                  </a:lnTo>
                  <a:lnTo>
                    <a:pt x="1199" y="2046"/>
                  </a:lnTo>
                  <a:lnTo>
                    <a:pt x="1199" y="2163"/>
                  </a:lnTo>
                  <a:lnTo>
                    <a:pt x="1179" y="2161"/>
                  </a:lnTo>
                  <a:lnTo>
                    <a:pt x="1149" y="2161"/>
                  </a:lnTo>
                  <a:lnTo>
                    <a:pt x="1111" y="2160"/>
                  </a:lnTo>
                  <a:lnTo>
                    <a:pt x="1067" y="2160"/>
                  </a:lnTo>
                  <a:lnTo>
                    <a:pt x="1018" y="2159"/>
                  </a:lnTo>
                  <a:lnTo>
                    <a:pt x="967" y="2157"/>
                  </a:lnTo>
                  <a:lnTo>
                    <a:pt x="914" y="2156"/>
                  </a:lnTo>
                  <a:lnTo>
                    <a:pt x="860" y="2153"/>
                  </a:lnTo>
                  <a:lnTo>
                    <a:pt x="807" y="2151"/>
                  </a:lnTo>
                  <a:lnTo>
                    <a:pt x="756" y="2150"/>
                  </a:lnTo>
                  <a:lnTo>
                    <a:pt x="709" y="2150"/>
                  </a:lnTo>
                  <a:lnTo>
                    <a:pt x="668" y="2149"/>
                  </a:lnTo>
                  <a:lnTo>
                    <a:pt x="633" y="2149"/>
                  </a:lnTo>
                  <a:lnTo>
                    <a:pt x="607" y="2147"/>
                  </a:lnTo>
                  <a:lnTo>
                    <a:pt x="577" y="2149"/>
                  </a:lnTo>
                  <a:lnTo>
                    <a:pt x="541" y="2149"/>
                  </a:lnTo>
                  <a:lnTo>
                    <a:pt x="498" y="2150"/>
                  </a:lnTo>
                  <a:lnTo>
                    <a:pt x="450" y="2150"/>
                  </a:lnTo>
                  <a:lnTo>
                    <a:pt x="399" y="2151"/>
                  </a:lnTo>
                  <a:lnTo>
                    <a:pt x="346" y="2153"/>
                  </a:lnTo>
                  <a:lnTo>
                    <a:pt x="292" y="2156"/>
                  </a:lnTo>
                  <a:lnTo>
                    <a:pt x="240" y="2157"/>
                  </a:lnTo>
                  <a:lnTo>
                    <a:pt x="189" y="2159"/>
                  </a:lnTo>
                  <a:lnTo>
                    <a:pt x="143" y="2160"/>
                  </a:lnTo>
                  <a:lnTo>
                    <a:pt x="101" y="2160"/>
                  </a:lnTo>
                  <a:lnTo>
                    <a:pt x="67" y="2161"/>
                  </a:lnTo>
                  <a:lnTo>
                    <a:pt x="40" y="2161"/>
                  </a:lnTo>
                  <a:lnTo>
                    <a:pt x="22" y="2163"/>
                  </a:lnTo>
                  <a:lnTo>
                    <a:pt x="22" y="2046"/>
                  </a:lnTo>
                  <a:lnTo>
                    <a:pt x="146" y="2046"/>
                  </a:lnTo>
                  <a:lnTo>
                    <a:pt x="207" y="2046"/>
                  </a:lnTo>
                  <a:lnTo>
                    <a:pt x="261" y="2043"/>
                  </a:lnTo>
                  <a:lnTo>
                    <a:pt x="307" y="2041"/>
                  </a:lnTo>
                  <a:lnTo>
                    <a:pt x="345" y="2036"/>
                  </a:lnTo>
                  <a:lnTo>
                    <a:pt x="377" y="2031"/>
                  </a:lnTo>
                  <a:lnTo>
                    <a:pt x="403" y="2024"/>
                  </a:lnTo>
                  <a:lnTo>
                    <a:pt x="424" y="2015"/>
                  </a:lnTo>
                  <a:lnTo>
                    <a:pt x="441" y="2006"/>
                  </a:lnTo>
                  <a:lnTo>
                    <a:pt x="454" y="1994"/>
                  </a:lnTo>
                  <a:lnTo>
                    <a:pt x="463" y="1982"/>
                  </a:lnTo>
                  <a:lnTo>
                    <a:pt x="468" y="1968"/>
                  </a:lnTo>
                  <a:lnTo>
                    <a:pt x="472" y="1952"/>
                  </a:lnTo>
                  <a:lnTo>
                    <a:pt x="474" y="1934"/>
                  </a:lnTo>
                  <a:lnTo>
                    <a:pt x="475" y="1916"/>
                  </a:lnTo>
                  <a:lnTo>
                    <a:pt x="475" y="1895"/>
                  </a:lnTo>
                  <a:lnTo>
                    <a:pt x="475" y="238"/>
                  </a:lnTo>
                  <a:lnTo>
                    <a:pt x="414" y="265"/>
                  </a:lnTo>
                  <a:lnTo>
                    <a:pt x="353" y="285"/>
                  </a:lnTo>
                  <a:lnTo>
                    <a:pt x="291" y="300"/>
                  </a:lnTo>
                  <a:lnTo>
                    <a:pt x="231" y="310"/>
                  </a:lnTo>
                  <a:lnTo>
                    <a:pt x="173" y="317"/>
                  </a:lnTo>
                  <a:lnTo>
                    <a:pt x="119" y="323"/>
                  </a:lnTo>
                  <a:lnTo>
                    <a:pt x="73" y="324"/>
                  </a:lnTo>
                  <a:lnTo>
                    <a:pt x="31" y="325"/>
                  </a:lnTo>
                  <a:lnTo>
                    <a:pt x="0" y="325"/>
                  </a:lnTo>
                  <a:lnTo>
                    <a:pt x="0" y="209"/>
                  </a:lnTo>
                  <a:lnTo>
                    <a:pt x="34" y="209"/>
                  </a:lnTo>
                  <a:lnTo>
                    <a:pt x="74" y="209"/>
                  </a:lnTo>
                  <a:lnTo>
                    <a:pt x="118" y="207"/>
                  </a:lnTo>
                  <a:lnTo>
                    <a:pt x="166" y="203"/>
                  </a:lnTo>
                  <a:lnTo>
                    <a:pt x="217" y="198"/>
                  </a:lnTo>
                  <a:lnTo>
                    <a:pt x="270" y="189"/>
                  </a:lnTo>
                  <a:lnTo>
                    <a:pt x="324" y="177"/>
                  </a:lnTo>
                  <a:lnTo>
                    <a:pt x="379" y="161"/>
                  </a:lnTo>
                  <a:lnTo>
                    <a:pt x="434" y="140"/>
                  </a:lnTo>
                  <a:lnTo>
                    <a:pt x="490" y="114"/>
                  </a:lnTo>
                  <a:lnTo>
                    <a:pt x="543" y="83"/>
                  </a:lnTo>
                  <a:lnTo>
                    <a:pt x="594" y="45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638800" y="5029200"/>
            <a:ext cx="744678" cy="533400"/>
            <a:chOff x="3619" y="3208"/>
            <a:chExt cx="1431" cy="1025"/>
          </a:xfrm>
          <a:solidFill>
            <a:srgbClr val="FF0066"/>
          </a:solidFill>
        </p:grpSpPr>
        <p:sp>
          <p:nvSpPr>
            <p:cNvPr id="5132" name="Freeform 12"/>
            <p:cNvSpPr>
              <a:spLocks noEditPoints="1"/>
            </p:cNvSpPr>
            <p:nvPr/>
          </p:nvSpPr>
          <p:spPr bwMode="auto">
            <a:xfrm>
              <a:off x="3619" y="3208"/>
              <a:ext cx="843" cy="1025"/>
            </a:xfrm>
            <a:custGeom>
              <a:avLst/>
              <a:gdLst/>
              <a:ahLst/>
              <a:cxnLst>
                <a:cxn ang="0">
                  <a:pos x="216" y="2148"/>
                </a:cxn>
                <a:cxn ang="0">
                  <a:pos x="125" y="2583"/>
                </a:cxn>
                <a:cxn ang="0">
                  <a:pos x="122" y="2799"/>
                </a:cxn>
                <a:cxn ang="0">
                  <a:pos x="186" y="2937"/>
                </a:cxn>
                <a:cxn ang="0">
                  <a:pos x="406" y="2952"/>
                </a:cxn>
                <a:cxn ang="0">
                  <a:pos x="648" y="2702"/>
                </a:cxn>
                <a:cxn ang="0">
                  <a:pos x="701" y="2373"/>
                </a:cxn>
                <a:cxn ang="0">
                  <a:pos x="804" y="1"/>
                </a:cxn>
                <a:cxn ang="0">
                  <a:pos x="856" y="43"/>
                </a:cxn>
                <a:cxn ang="0">
                  <a:pos x="803" y="98"/>
                </a:cxn>
                <a:cxn ang="0">
                  <a:pos x="563" y="244"/>
                </a:cxn>
                <a:cxn ang="0">
                  <a:pos x="352" y="607"/>
                </a:cxn>
                <a:cxn ang="0">
                  <a:pos x="251" y="1039"/>
                </a:cxn>
                <a:cxn ang="0">
                  <a:pos x="267" y="1262"/>
                </a:cxn>
                <a:cxn ang="0">
                  <a:pos x="497" y="1172"/>
                </a:cxn>
                <a:cxn ang="0">
                  <a:pos x="931" y="631"/>
                </a:cxn>
                <a:cxn ang="0">
                  <a:pos x="1362" y="329"/>
                </a:cxn>
                <a:cxn ang="0">
                  <a:pos x="1748" y="209"/>
                </a:cxn>
                <a:cxn ang="0">
                  <a:pos x="2106" y="225"/>
                </a:cxn>
                <a:cxn ang="0">
                  <a:pos x="2391" y="433"/>
                </a:cxn>
                <a:cxn ang="0">
                  <a:pos x="2522" y="765"/>
                </a:cxn>
                <a:cxn ang="0">
                  <a:pos x="2462" y="1277"/>
                </a:cxn>
                <a:cxn ang="0">
                  <a:pos x="2159" y="1781"/>
                </a:cxn>
                <a:cxn ang="0">
                  <a:pos x="1708" y="2089"/>
                </a:cxn>
                <a:cxn ang="0">
                  <a:pos x="1295" y="2106"/>
                </a:cxn>
                <a:cxn ang="0">
                  <a:pos x="1081" y="1924"/>
                </a:cxn>
                <a:cxn ang="0">
                  <a:pos x="1040" y="1702"/>
                </a:cxn>
                <a:cxn ang="0">
                  <a:pos x="1084" y="1578"/>
                </a:cxn>
                <a:cxn ang="0">
                  <a:pos x="1214" y="1549"/>
                </a:cxn>
                <a:cxn ang="0">
                  <a:pos x="1257" y="1615"/>
                </a:cxn>
                <a:cxn ang="0">
                  <a:pos x="1246" y="1676"/>
                </a:cxn>
                <a:cxn ang="0">
                  <a:pos x="1158" y="1782"/>
                </a:cxn>
                <a:cxn ang="0">
                  <a:pos x="1253" y="1967"/>
                </a:cxn>
                <a:cxn ang="0">
                  <a:pos x="1407" y="2029"/>
                </a:cxn>
                <a:cxn ang="0">
                  <a:pos x="1610" y="2001"/>
                </a:cxn>
                <a:cxn ang="0">
                  <a:pos x="1882" y="1796"/>
                </a:cxn>
                <a:cxn ang="0">
                  <a:pos x="2089" y="1449"/>
                </a:cxn>
                <a:cxn ang="0">
                  <a:pos x="2206" y="1050"/>
                </a:cxn>
                <a:cxn ang="0">
                  <a:pos x="2244" y="701"/>
                </a:cxn>
                <a:cxn ang="0">
                  <a:pos x="2180" y="454"/>
                </a:cxn>
                <a:cxn ang="0">
                  <a:pos x="1994" y="308"/>
                </a:cxn>
                <a:cxn ang="0">
                  <a:pos x="1723" y="314"/>
                </a:cxn>
                <a:cxn ang="0">
                  <a:pos x="1375" y="436"/>
                </a:cxn>
                <a:cxn ang="0">
                  <a:pos x="972" y="733"/>
                </a:cxn>
                <a:cxn ang="0">
                  <a:pos x="566" y="1273"/>
                </a:cxn>
                <a:cxn ang="0">
                  <a:pos x="457" y="1545"/>
                </a:cxn>
                <a:cxn ang="0">
                  <a:pos x="622" y="1760"/>
                </a:cxn>
                <a:cxn ang="0">
                  <a:pos x="785" y="1972"/>
                </a:cxn>
                <a:cxn ang="0">
                  <a:pos x="900" y="2153"/>
                </a:cxn>
                <a:cxn ang="0">
                  <a:pos x="918" y="2388"/>
                </a:cxn>
                <a:cxn ang="0">
                  <a:pos x="755" y="2803"/>
                </a:cxn>
                <a:cxn ang="0">
                  <a:pos x="432" y="3054"/>
                </a:cxn>
                <a:cxn ang="0">
                  <a:pos x="148" y="3035"/>
                </a:cxn>
                <a:cxn ang="0">
                  <a:pos x="22" y="2864"/>
                </a:cxn>
                <a:cxn ang="0">
                  <a:pos x="6" y="2607"/>
                </a:cxn>
                <a:cxn ang="0">
                  <a:pos x="81" y="2206"/>
                </a:cxn>
                <a:cxn ang="0">
                  <a:pos x="205" y="1781"/>
                </a:cxn>
                <a:cxn ang="0">
                  <a:pos x="105" y="1559"/>
                </a:cxn>
                <a:cxn ang="0">
                  <a:pos x="39" y="1293"/>
                </a:cxn>
                <a:cxn ang="0">
                  <a:pos x="108" y="784"/>
                </a:cxn>
                <a:cxn ang="0">
                  <a:pos x="336" y="322"/>
                </a:cxn>
                <a:cxn ang="0">
                  <a:pos x="641" y="40"/>
                </a:cxn>
              </a:cxnLst>
              <a:rect l="0" t="0" r="r" b="b"/>
              <a:pathLst>
                <a:path w="2530" h="3074">
                  <a:moveTo>
                    <a:pt x="307" y="1830"/>
                  </a:moveTo>
                  <a:lnTo>
                    <a:pt x="291" y="1883"/>
                  </a:lnTo>
                  <a:lnTo>
                    <a:pt x="273" y="1944"/>
                  </a:lnTo>
                  <a:lnTo>
                    <a:pt x="254" y="2008"/>
                  </a:lnTo>
                  <a:lnTo>
                    <a:pt x="236" y="2077"/>
                  </a:lnTo>
                  <a:lnTo>
                    <a:pt x="216" y="2148"/>
                  </a:lnTo>
                  <a:lnTo>
                    <a:pt x="196" y="2223"/>
                  </a:lnTo>
                  <a:lnTo>
                    <a:pt x="179" y="2297"/>
                  </a:lnTo>
                  <a:lnTo>
                    <a:pt x="162" y="2371"/>
                  </a:lnTo>
                  <a:lnTo>
                    <a:pt x="146" y="2444"/>
                  </a:lnTo>
                  <a:lnTo>
                    <a:pt x="135" y="2516"/>
                  </a:lnTo>
                  <a:lnTo>
                    <a:pt x="125" y="2583"/>
                  </a:lnTo>
                  <a:lnTo>
                    <a:pt x="120" y="2646"/>
                  </a:lnTo>
                  <a:lnTo>
                    <a:pt x="117" y="2705"/>
                  </a:lnTo>
                  <a:lnTo>
                    <a:pt x="117" y="2726"/>
                  </a:lnTo>
                  <a:lnTo>
                    <a:pt x="118" y="2749"/>
                  </a:lnTo>
                  <a:lnTo>
                    <a:pt x="120" y="2774"/>
                  </a:lnTo>
                  <a:lnTo>
                    <a:pt x="122" y="2799"/>
                  </a:lnTo>
                  <a:lnTo>
                    <a:pt x="127" y="2824"/>
                  </a:lnTo>
                  <a:lnTo>
                    <a:pt x="132" y="2850"/>
                  </a:lnTo>
                  <a:lnTo>
                    <a:pt x="141" y="2874"/>
                  </a:lnTo>
                  <a:lnTo>
                    <a:pt x="152" y="2897"/>
                  </a:lnTo>
                  <a:lnTo>
                    <a:pt x="168" y="2918"/>
                  </a:lnTo>
                  <a:lnTo>
                    <a:pt x="186" y="2937"/>
                  </a:lnTo>
                  <a:lnTo>
                    <a:pt x="209" y="2951"/>
                  </a:lnTo>
                  <a:lnTo>
                    <a:pt x="237" y="2963"/>
                  </a:lnTo>
                  <a:lnTo>
                    <a:pt x="270" y="2970"/>
                  </a:lnTo>
                  <a:lnTo>
                    <a:pt x="307" y="2973"/>
                  </a:lnTo>
                  <a:lnTo>
                    <a:pt x="356" y="2968"/>
                  </a:lnTo>
                  <a:lnTo>
                    <a:pt x="406" y="2952"/>
                  </a:lnTo>
                  <a:lnTo>
                    <a:pt x="453" y="2928"/>
                  </a:lnTo>
                  <a:lnTo>
                    <a:pt x="500" y="2896"/>
                  </a:lnTo>
                  <a:lnTo>
                    <a:pt x="542" y="2855"/>
                  </a:lnTo>
                  <a:lnTo>
                    <a:pt x="582" y="2810"/>
                  </a:lnTo>
                  <a:lnTo>
                    <a:pt x="619" y="2759"/>
                  </a:lnTo>
                  <a:lnTo>
                    <a:pt x="648" y="2702"/>
                  </a:lnTo>
                  <a:lnTo>
                    <a:pt x="674" y="2644"/>
                  </a:lnTo>
                  <a:lnTo>
                    <a:pt x="694" y="2580"/>
                  </a:lnTo>
                  <a:lnTo>
                    <a:pt x="705" y="2517"/>
                  </a:lnTo>
                  <a:lnTo>
                    <a:pt x="709" y="2451"/>
                  </a:lnTo>
                  <a:lnTo>
                    <a:pt x="708" y="2411"/>
                  </a:lnTo>
                  <a:lnTo>
                    <a:pt x="701" y="2373"/>
                  </a:lnTo>
                  <a:lnTo>
                    <a:pt x="691" y="2338"/>
                  </a:lnTo>
                  <a:lnTo>
                    <a:pt x="674" y="2301"/>
                  </a:lnTo>
                  <a:lnTo>
                    <a:pt x="651" y="2263"/>
                  </a:lnTo>
                  <a:lnTo>
                    <a:pt x="307" y="1830"/>
                  </a:lnTo>
                  <a:close/>
                  <a:moveTo>
                    <a:pt x="797" y="0"/>
                  </a:moveTo>
                  <a:lnTo>
                    <a:pt x="804" y="1"/>
                  </a:lnTo>
                  <a:lnTo>
                    <a:pt x="816" y="1"/>
                  </a:lnTo>
                  <a:lnTo>
                    <a:pt x="826" y="4"/>
                  </a:lnTo>
                  <a:lnTo>
                    <a:pt x="837" y="8"/>
                  </a:lnTo>
                  <a:lnTo>
                    <a:pt x="847" y="16"/>
                  </a:lnTo>
                  <a:lnTo>
                    <a:pt x="853" y="28"/>
                  </a:lnTo>
                  <a:lnTo>
                    <a:pt x="856" y="43"/>
                  </a:lnTo>
                  <a:lnTo>
                    <a:pt x="854" y="63"/>
                  </a:lnTo>
                  <a:lnTo>
                    <a:pt x="848" y="75"/>
                  </a:lnTo>
                  <a:lnTo>
                    <a:pt x="839" y="85"/>
                  </a:lnTo>
                  <a:lnTo>
                    <a:pt x="829" y="91"/>
                  </a:lnTo>
                  <a:lnTo>
                    <a:pt x="816" y="95"/>
                  </a:lnTo>
                  <a:lnTo>
                    <a:pt x="803" y="98"/>
                  </a:lnTo>
                  <a:lnTo>
                    <a:pt x="790" y="101"/>
                  </a:lnTo>
                  <a:lnTo>
                    <a:pt x="742" y="113"/>
                  </a:lnTo>
                  <a:lnTo>
                    <a:pt x="697" y="134"/>
                  </a:lnTo>
                  <a:lnTo>
                    <a:pt x="651" y="164"/>
                  </a:lnTo>
                  <a:lnTo>
                    <a:pt x="606" y="200"/>
                  </a:lnTo>
                  <a:lnTo>
                    <a:pt x="563" y="244"/>
                  </a:lnTo>
                  <a:lnTo>
                    <a:pt x="522" y="293"/>
                  </a:lnTo>
                  <a:lnTo>
                    <a:pt x="484" y="347"/>
                  </a:lnTo>
                  <a:lnTo>
                    <a:pt x="447" y="408"/>
                  </a:lnTo>
                  <a:lnTo>
                    <a:pt x="413" y="471"/>
                  </a:lnTo>
                  <a:lnTo>
                    <a:pt x="380" y="538"/>
                  </a:lnTo>
                  <a:lnTo>
                    <a:pt x="352" y="607"/>
                  </a:lnTo>
                  <a:lnTo>
                    <a:pt x="325" y="678"/>
                  </a:lnTo>
                  <a:lnTo>
                    <a:pt x="302" y="751"/>
                  </a:lnTo>
                  <a:lnTo>
                    <a:pt x="284" y="824"/>
                  </a:lnTo>
                  <a:lnTo>
                    <a:pt x="268" y="897"/>
                  </a:lnTo>
                  <a:lnTo>
                    <a:pt x="258" y="969"/>
                  </a:lnTo>
                  <a:lnTo>
                    <a:pt x="251" y="1039"/>
                  </a:lnTo>
                  <a:lnTo>
                    <a:pt x="249" y="1106"/>
                  </a:lnTo>
                  <a:lnTo>
                    <a:pt x="249" y="1129"/>
                  </a:lnTo>
                  <a:lnTo>
                    <a:pt x="250" y="1157"/>
                  </a:lnTo>
                  <a:lnTo>
                    <a:pt x="253" y="1189"/>
                  </a:lnTo>
                  <a:lnTo>
                    <a:pt x="258" y="1224"/>
                  </a:lnTo>
                  <a:lnTo>
                    <a:pt x="267" y="1262"/>
                  </a:lnTo>
                  <a:lnTo>
                    <a:pt x="281" y="1301"/>
                  </a:lnTo>
                  <a:lnTo>
                    <a:pt x="300" y="1342"/>
                  </a:lnTo>
                  <a:lnTo>
                    <a:pt x="325" y="1380"/>
                  </a:lnTo>
                  <a:lnTo>
                    <a:pt x="358" y="1418"/>
                  </a:lnTo>
                  <a:lnTo>
                    <a:pt x="427" y="1291"/>
                  </a:lnTo>
                  <a:lnTo>
                    <a:pt x="497" y="1172"/>
                  </a:lnTo>
                  <a:lnTo>
                    <a:pt x="568" y="1063"/>
                  </a:lnTo>
                  <a:lnTo>
                    <a:pt x="639" y="962"/>
                  </a:lnTo>
                  <a:lnTo>
                    <a:pt x="711" y="868"/>
                  </a:lnTo>
                  <a:lnTo>
                    <a:pt x="785" y="782"/>
                  </a:lnTo>
                  <a:lnTo>
                    <a:pt x="857" y="702"/>
                  </a:lnTo>
                  <a:lnTo>
                    <a:pt x="931" y="631"/>
                  </a:lnTo>
                  <a:lnTo>
                    <a:pt x="1004" y="565"/>
                  </a:lnTo>
                  <a:lnTo>
                    <a:pt x="1077" y="506"/>
                  </a:lnTo>
                  <a:lnTo>
                    <a:pt x="1149" y="454"/>
                  </a:lnTo>
                  <a:lnTo>
                    <a:pt x="1221" y="406"/>
                  </a:lnTo>
                  <a:lnTo>
                    <a:pt x="1292" y="366"/>
                  </a:lnTo>
                  <a:lnTo>
                    <a:pt x="1362" y="329"/>
                  </a:lnTo>
                  <a:lnTo>
                    <a:pt x="1430" y="298"/>
                  </a:lnTo>
                  <a:lnTo>
                    <a:pt x="1498" y="272"/>
                  </a:lnTo>
                  <a:lnTo>
                    <a:pt x="1563" y="249"/>
                  </a:lnTo>
                  <a:lnTo>
                    <a:pt x="1627" y="232"/>
                  </a:lnTo>
                  <a:lnTo>
                    <a:pt x="1688" y="218"/>
                  </a:lnTo>
                  <a:lnTo>
                    <a:pt x="1748" y="209"/>
                  </a:lnTo>
                  <a:lnTo>
                    <a:pt x="1804" y="200"/>
                  </a:lnTo>
                  <a:lnTo>
                    <a:pt x="1858" y="197"/>
                  </a:lnTo>
                  <a:lnTo>
                    <a:pt x="1909" y="196"/>
                  </a:lnTo>
                  <a:lnTo>
                    <a:pt x="1979" y="199"/>
                  </a:lnTo>
                  <a:lnTo>
                    <a:pt x="2045" y="209"/>
                  </a:lnTo>
                  <a:lnTo>
                    <a:pt x="2106" y="225"/>
                  </a:lnTo>
                  <a:lnTo>
                    <a:pt x="2165" y="248"/>
                  </a:lnTo>
                  <a:lnTo>
                    <a:pt x="2218" y="276"/>
                  </a:lnTo>
                  <a:lnTo>
                    <a:pt x="2268" y="308"/>
                  </a:lnTo>
                  <a:lnTo>
                    <a:pt x="2313" y="346"/>
                  </a:lnTo>
                  <a:lnTo>
                    <a:pt x="2355" y="387"/>
                  </a:lnTo>
                  <a:lnTo>
                    <a:pt x="2391" y="433"/>
                  </a:lnTo>
                  <a:lnTo>
                    <a:pt x="2424" y="482"/>
                  </a:lnTo>
                  <a:lnTo>
                    <a:pt x="2451" y="534"/>
                  </a:lnTo>
                  <a:lnTo>
                    <a:pt x="2475" y="589"/>
                  </a:lnTo>
                  <a:lnTo>
                    <a:pt x="2495" y="646"/>
                  </a:lnTo>
                  <a:lnTo>
                    <a:pt x="2511" y="705"/>
                  </a:lnTo>
                  <a:lnTo>
                    <a:pt x="2522" y="765"/>
                  </a:lnTo>
                  <a:lnTo>
                    <a:pt x="2528" y="827"/>
                  </a:lnTo>
                  <a:lnTo>
                    <a:pt x="2530" y="890"/>
                  </a:lnTo>
                  <a:lnTo>
                    <a:pt x="2526" y="988"/>
                  </a:lnTo>
                  <a:lnTo>
                    <a:pt x="2512" y="1085"/>
                  </a:lnTo>
                  <a:lnTo>
                    <a:pt x="2492" y="1182"/>
                  </a:lnTo>
                  <a:lnTo>
                    <a:pt x="2462" y="1277"/>
                  </a:lnTo>
                  <a:lnTo>
                    <a:pt x="2427" y="1370"/>
                  </a:lnTo>
                  <a:lnTo>
                    <a:pt x="2384" y="1460"/>
                  </a:lnTo>
                  <a:lnTo>
                    <a:pt x="2336" y="1545"/>
                  </a:lnTo>
                  <a:lnTo>
                    <a:pt x="2282" y="1629"/>
                  </a:lnTo>
                  <a:lnTo>
                    <a:pt x="2223" y="1708"/>
                  </a:lnTo>
                  <a:lnTo>
                    <a:pt x="2159" y="1781"/>
                  </a:lnTo>
                  <a:lnTo>
                    <a:pt x="2091" y="1850"/>
                  </a:lnTo>
                  <a:lnTo>
                    <a:pt x="2020" y="1911"/>
                  </a:lnTo>
                  <a:lnTo>
                    <a:pt x="1945" y="1967"/>
                  </a:lnTo>
                  <a:lnTo>
                    <a:pt x="1868" y="2015"/>
                  </a:lnTo>
                  <a:lnTo>
                    <a:pt x="1789" y="2057"/>
                  </a:lnTo>
                  <a:lnTo>
                    <a:pt x="1708" y="2089"/>
                  </a:lnTo>
                  <a:lnTo>
                    <a:pt x="1627" y="2113"/>
                  </a:lnTo>
                  <a:lnTo>
                    <a:pt x="1545" y="2129"/>
                  </a:lnTo>
                  <a:lnTo>
                    <a:pt x="1463" y="2133"/>
                  </a:lnTo>
                  <a:lnTo>
                    <a:pt x="1403" y="2130"/>
                  </a:lnTo>
                  <a:lnTo>
                    <a:pt x="1346" y="2122"/>
                  </a:lnTo>
                  <a:lnTo>
                    <a:pt x="1295" y="2106"/>
                  </a:lnTo>
                  <a:lnTo>
                    <a:pt x="1247" y="2087"/>
                  </a:lnTo>
                  <a:lnTo>
                    <a:pt x="1204" y="2061"/>
                  </a:lnTo>
                  <a:lnTo>
                    <a:pt x="1166" y="2033"/>
                  </a:lnTo>
                  <a:lnTo>
                    <a:pt x="1134" y="2000"/>
                  </a:lnTo>
                  <a:lnTo>
                    <a:pt x="1105" y="1963"/>
                  </a:lnTo>
                  <a:lnTo>
                    <a:pt x="1081" y="1924"/>
                  </a:lnTo>
                  <a:lnTo>
                    <a:pt x="1063" y="1882"/>
                  </a:lnTo>
                  <a:lnTo>
                    <a:pt x="1048" y="1837"/>
                  </a:lnTo>
                  <a:lnTo>
                    <a:pt x="1041" y="1791"/>
                  </a:lnTo>
                  <a:lnTo>
                    <a:pt x="1038" y="1743"/>
                  </a:lnTo>
                  <a:lnTo>
                    <a:pt x="1038" y="1723"/>
                  </a:lnTo>
                  <a:lnTo>
                    <a:pt x="1040" y="1702"/>
                  </a:lnTo>
                  <a:lnTo>
                    <a:pt x="1043" y="1681"/>
                  </a:lnTo>
                  <a:lnTo>
                    <a:pt x="1047" y="1659"/>
                  </a:lnTo>
                  <a:lnTo>
                    <a:pt x="1053" y="1636"/>
                  </a:lnTo>
                  <a:lnTo>
                    <a:pt x="1060" y="1614"/>
                  </a:lnTo>
                  <a:lnTo>
                    <a:pt x="1071" y="1594"/>
                  </a:lnTo>
                  <a:lnTo>
                    <a:pt x="1084" y="1578"/>
                  </a:lnTo>
                  <a:lnTo>
                    <a:pt x="1101" y="1562"/>
                  </a:lnTo>
                  <a:lnTo>
                    <a:pt x="1119" y="1551"/>
                  </a:lnTo>
                  <a:lnTo>
                    <a:pt x="1143" y="1544"/>
                  </a:lnTo>
                  <a:lnTo>
                    <a:pt x="1170" y="1541"/>
                  </a:lnTo>
                  <a:lnTo>
                    <a:pt x="1194" y="1542"/>
                  </a:lnTo>
                  <a:lnTo>
                    <a:pt x="1214" y="1549"/>
                  </a:lnTo>
                  <a:lnTo>
                    <a:pt x="1229" y="1559"/>
                  </a:lnTo>
                  <a:lnTo>
                    <a:pt x="1240" y="1572"/>
                  </a:lnTo>
                  <a:lnTo>
                    <a:pt x="1248" y="1585"/>
                  </a:lnTo>
                  <a:lnTo>
                    <a:pt x="1253" y="1596"/>
                  </a:lnTo>
                  <a:lnTo>
                    <a:pt x="1255" y="1607"/>
                  </a:lnTo>
                  <a:lnTo>
                    <a:pt x="1257" y="1615"/>
                  </a:lnTo>
                  <a:lnTo>
                    <a:pt x="1258" y="1620"/>
                  </a:lnTo>
                  <a:lnTo>
                    <a:pt x="1258" y="1627"/>
                  </a:lnTo>
                  <a:lnTo>
                    <a:pt x="1257" y="1635"/>
                  </a:lnTo>
                  <a:lnTo>
                    <a:pt x="1255" y="1648"/>
                  </a:lnTo>
                  <a:lnTo>
                    <a:pt x="1251" y="1660"/>
                  </a:lnTo>
                  <a:lnTo>
                    <a:pt x="1246" y="1676"/>
                  </a:lnTo>
                  <a:lnTo>
                    <a:pt x="1236" y="1690"/>
                  </a:lnTo>
                  <a:lnTo>
                    <a:pt x="1223" y="1704"/>
                  </a:lnTo>
                  <a:lnTo>
                    <a:pt x="1206" y="1716"/>
                  </a:lnTo>
                  <a:lnTo>
                    <a:pt x="1183" y="1728"/>
                  </a:lnTo>
                  <a:lnTo>
                    <a:pt x="1155" y="1736"/>
                  </a:lnTo>
                  <a:lnTo>
                    <a:pt x="1158" y="1782"/>
                  </a:lnTo>
                  <a:lnTo>
                    <a:pt x="1165" y="1824"/>
                  </a:lnTo>
                  <a:lnTo>
                    <a:pt x="1176" y="1861"/>
                  </a:lnTo>
                  <a:lnTo>
                    <a:pt x="1190" y="1893"/>
                  </a:lnTo>
                  <a:lnTo>
                    <a:pt x="1209" y="1923"/>
                  </a:lnTo>
                  <a:lnTo>
                    <a:pt x="1230" y="1946"/>
                  </a:lnTo>
                  <a:lnTo>
                    <a:pt x="1253" y="1967"/>
                  </a:lnTo>
                  <a:lnTo>
                    <a:pt x="1277" y="1984"/>
                  </a:lnTo>
                  <a:lnTo>
                    <a:pt x="1302" y="1998"/>
                  </a:lnTo>
                  <a:lnTo>
                    <a:pt x="1329" y="2010"/>
                  </a:lnTo>
                  <a:lnTo>
                    <a:pt x="1356" y="2019"/>
                  </a:lnTo>
                  <a:lnTo>
                    <a:pt x="1382" y="2025"/>
                  </a:lnTo>
                  <a:lnTo>
                    <a:pt x="1407" y="2029"/>
                  </a:lnTo>
                  <a:lnTo>
                    <a:pt x="1433" y="2032"/>
                  </a:lnTo>
                  <a:lnTo>
                    <a:pt x="1455" y="2032"/>
                  </a:lnTo>
                  <a:lnTo>
                    <a:pt x="1491" y="2031"/>
                  </a:lnTo>
                  <a:lnTo>
                    <a:pt x="1528" y="2025"/>
                  </a:lnTo>
                  <a:lnTo>
                    <a:pt x="1567" y="2015"/>
                  </a:lnTo>
                  <a:lnTo>
                    <a:pt x="1610" y="2001"/>
                  </a:lnTo>
                  <a:lnTo>
                    <a:pt x="1653" y="1981"/>
                  </a:lnTo>
                  <a:lnTo>
                    <a:pt x="1698" y="1958"/>
                  </a:lnTo>
                  <a:lnTo>
                    <a:pt x="1743" y="1927"/>
                  </a:lnTo>
                  <a:lnTo>
                    <a:pt x="1790" y="1890"/>
                  </a:lnTo>
                  <a:lnTo>
                    <a:pt x="1836" y="1847"/>
                  </a:lnTo>
                  <a:lnTo>
                    <a:pt x="1882" y="1796"/>
                  </a:lnTo>
                  <a:lnTo>
                    <a:pt x="1928" y="1739"/>
                  </a:lnTo>
                  <a:lnTo>
                    <a:pt x="1974" y="1673"/>
                  </a:lnTo>
                  <a:lnTo>
                    <a:pt x="2018" y="1599"/>
                  </a:lnTo>
                  <a:lnTo>
                    <a:pt x="2043" y="1555"/>
                  </a:lnTo>
                  <a:lnTo>
                    <a:pt x="2065" y="1505"/>
                  </a:lnTo>
                  <a:lnTo>
                    <a:pt x="2089" y="1449"/>
                  </a:lnTo>
                  <a:lnTo>
                    <a:pt x="2112" y="1388"/>
                  </a:lnTo>
                  <a:lnTo>
                    <a:pt x="2133" y="1324"/>
                  </a:lnTo>
                  <a:lnTo>
                    <a:pt x="2153" y="1256"/>
                  </a:lnTo>
                  <a:lnTo>
                    <a:pt x="2173" y="1188"/>
                  </a:lnTo>
                  <a:lnTo>
                    <a:pt x="2190" y="1119"/>
                  </a:lnTo>
                  <a:lnTo>
                    <a:pt x="2206" y="1050"/>
                  </a:lnTo>
                  <a:lnTo>
                    <a:pt x="2220" y="983"/>
                  </a:lnTo>
                  <a:lnTo>
                    <a:pt x="2230" y="917"/>
                  </a:lnTo>
                  <a:lnTo>
                    <a:pt x="2238" y="855"/>
                  </a:lnTo>
                  <a:lnTo>
                    <a:pt x="2244" y="798"/>
                  </a:lnTo>
                  <a:lnTo>
                    <a:pt x="2245" y="744"/>
                  </a:lnTo>
                  <a:lnTo>
                    <a:pt x="2244" y="701"/>
                  </a:lnTo>
                  <a:lnTo>
                    <a:pt x="2240" y="656"/>
                  </a:lnTo>
                  <a:lnTo>
                    <a:pt x="2234" y="613"/>
                  </a:lnTo>
                  <a:lnTo>
                    <a:pt x="2226" y="570"/>
                  </a:lnTo>
                  <a:lnTo>
                    <a:pt x="2213" y="530"/>
                  </a:lnTo>
                  <a:lnTo>
                    <a:pt x="2199" y="491"/>
                  </a:lnTo>
                  <a:lnTo>
                    <a:pt x="2180" y="454"/>
                  </a:lnTo>
                  <a:lnTo>
                    <a:pt x="2157" y="420"/>
                  </a:lnTo>
                  <a:lnTo>
                    <a:pt x="2133" y="390"/>
                  </a:lnTo>
                  <a:lnTo>
                    <a:pt x="2104" y="363"/>
                  </a:lnTo>
                  <a:lnTo>
                    <a:pt x="2072" y="340"/>
                  </a:lnTo>
                  <a:lnTo>
                    <a:pt x="2035" y="322"/>
                  </a:lnTo>
                  <a:lnTo>
                    <a:pt x="1994" y="308"/>
                  </a:lnTo>
                  <a:lnTo>
                    <a:pt x="1950" y="300"/>
                  </a:lnTo>
                  <a:lnTo>
                    <a:pt x="1901" y="297"/>
                  </a:lnTo>
                  <a:lnTo>
                    <a:pt x="1862" y="297"/>
                  </a:lnTo>
                  <a:lnTo>
                    <a:pt x="1818" y="300"/>
                  </a:lnTo>
                  <a:lnTo>
                    <a:pt x="1773" y="305"/>
                  </a:lnTo>
                  <a:lnTo>
                    <a:pt x="1723" y="314"/>
                  </a:lnTo>
                  <a:lnTo>
                    <a:pt x="1671" y="325"/>
                  </a:lnTo>
                  <a:lnTo>
                    <a:pt x="1616" y="339"/>
                  </a:lnTo>
                  <a:lnTo>
                    <a:pt x="1559" y="357"/>
                  </a:lnTo>
                  <a:lnTo>
                    <a:pt x="1499" y="378"/>
                  </a:lnTo>
                  <a:lnTo>
                    <a:pt x="1438" y="405"/>
                  </a:lnTo>
                  <a:lnTo>
                    <a:pt x="1375" y="436"/>
                  </a:lnTo>
                  <a:lnTo>
                    <a:pt x="1311" y="471"/>
                  </a:lnTo>
                  <a:lnTo>
                    <a:pt x="1244" y="512"/>
                  </a:lnTo>
                  <a:lnTo>
                    <a:pt x="1177" y="558"/>
                  </a:lnTo>
                  <a:lnTo>
                    <a:pt x="1109" y="610"/>
                  </a:lnTo>
                  <a:lnTo>
                    <a:pt x="1041" y="669"/>
                  </a:lnTo>
                  <a:lnTo>
                    <a:pt x="972" y="733"/>
                  </a:lnTo>
                  <a:lnTo>
                    <a:pt x="904" y="805"/>
                  </a:lnTo>
                  <a:lnTo>
                    <a:pt x="836" y="882"/>
                  </a:lnTo>
                  <a:lnTo>
                    <a:pt x="766" y="969"/>
                  </a:lnTo>
                  <a:lnTo>
                    <a:pt x="700" y="1061"/>
                  </a:lnTo>
                  <a:lnTo>
                    <a:pt x="631" y="1164"/>
                  </a:lnTo>
                  <a:lnTo>
                    <a:pt x="566" y="1273"/>
                  </a:lnTo>
                  <a:lnTo>
                    <a:pt x="502" y="1391"/>
                  </a:lnTo>
                  <a:lnTo>
                    <a:pt x="439" y="1519"/>
                  </a:lnTo>
                  <a:lnTo>
                    <a:pt x="439" y="1519"/>
                  </a:lnTo>
                  <a:lnTo>
                    <a:pt x="439" y="1519"/>
                  </a:lnTo>
                  <a:lnTo>
                    <a:pt x="439" y="1519"/>
                  </a:lnTo>
                  <a:lnTo>
                    <a:pt x="457" y="1545"/>
                  </a:lnTo>
                  <a:lnTo>
                    <a:pt x="480" y="1576"/>
                  </a:lnTo>
                  <a:lnTo>
                    <a:pt x="505" y="1610"/>
                  </a:lnTo>
                  <a:lnTo>
                    <a:pt x="534" y="1646"/>
                  </a:lnTo>
                  <a:lnTo>
                    <a:pt x="563" y="1684"/>
                  </a:lnTo>
                  <a:lnTo>
                    <a:pt x="593" y="1722"/>
                  </a:lnTo>
                  <a:lnTo>
                    <a:pt x="622" y="1760"/>
                  </a:lnTo>
                  <a:lnTo>
                    <a:pt x="650" y="1796"/>
                  </a:lnTo>
                  <a:lnTo>
                    <a:pt x="675" y="1831"/>
                  </a:lnTo>
                  <a:lnTo>
                    <a:pt x="698" y="1861"/>
                  </a:lnTo>
                  <a:lnTo>
                    <a:pt x="717" y="1888"/>
                  </a:lnTo>
                  <a:lnTo>
                    <a:pt x="753" y="1932"/>
                  </a:lnTo>
                  <a:lnTo>
                    <a:pt x="785" y="1972"/>
                  </a:lnTo>
                  <a:lnTo>
                    <a:pt x="813" y="2007"/>
                  </a:lnTo>
                  <a:lnTo>
                    <a:pt x="837" y="2039"/>
                  </a:lnTo>
                  <a:lnTo>
                    <a:pt x="857" y="2070"/>
                  </a:lnTo>
                  <a:lnTo>
                    <a:pt x="874" y="2098"/>
                  </a:lnTo>
                  <a:lnTo>
                    <a:pt x="888" y="2126"/>
                  </a:lnTo>
                  <a:lnTo>
                    <a:pt x="900" y="2153"/>
                  </a:lnTo>
                  <a:lnTo>
                    <a:pt x="908" y="2181"/>
                  </a:lnTo>
                  <a:lnTo>
                    <a:pt x="914" y="2210"/>
                  </a:lnTo>
                  <a:lnTo>
                    <a:pt x="918" y="2242"/>
                  </a:lnTo>
                  <a:lnTo>
                    <a:pt x="921" y="2276"/>
                  </a:lnTo>
                  <a:lnTo>
                    <a:pt x="921" y="2314"/>
                  </a:lnTo>
                  <a:lnTo>
                    <a:pt x="918" y="2388"/>
                  </a:lnTo>
                  <a:lnTo>
                    <a:pt x="907" y="2463"/>
                  </a:lnTo>
                  <a:lnTo>
                    <a:pt x="888" y="2536"/>
                  </a:lnTo>
                  <a:lnTo>
                    <a:pt x="863" y="2607"/>
                  </a:lnTo>
                  <a:lnTo>
                    <a:pt x="831" y="2676"/>
                  </a:lnTo>
                  <a:lnTo>
                    <a:pt x="796" y="2742"/>
                  </a:lnTo>
                  <a:lnTo>
                    <a:pt x="755" y="2803"/>
                  </a:lnTo>
                  <a:lnTo>
                    <a:pt x="709" y="2861"/>
                  </a:lnTo>
                  <a:lnTo>
                    <a:pt x="660" y="2913"/>
                  </a:lnTo>
                  <a:lnTo>
                    <a:pt x="606" y="2959"/>
                  </a:lnTo>
                  <a:lnTo>
                    <a:pt x="551" y="2998"/>
                  </a:lnTo>
                  <a:lnTo>
                    <a:pt x="492" y="3031"/>
                  </a:lnTo>
                  <a:lnTo>
                    <a:pt x="432" y="3054"/>
                  </a:lnTo>
                  <a:lnTo>
                    <a:pt x="371" y="3069"/>
                  </a:lnTo>
                  <a:lnTo>
                    <a:pt x="307" y="3074"/>
                  </a:lnTo>
                  <a:lnTo>
                    <a:pt x="261" y="3071"/>
                  </a:lnTo>
                  <a:lnTo>
                    <a:pt x="219" y="3063"/>
                  </a:lnTo>
                  <a:lnTo>
                    <a:pt x="180" y="3052"/>
                  </a:lnTo>
                  <a:lnTo>
                    <a:pt x="148" y="3035"/>
                  </a:lnTo>
                  <a:lnTo>
                    <a:pt x="118" y="3014"/>
                  </a:lnTo>
                  <a:lnTo>
                    <a:pt x="91" y="2990"/>
                  </a:lnTo>
                  <a:lnTo>
                    <a:pt x="68" y="2962"/>
                  </a:lnTo>
                  <a:lnTo>
                    <a:pt x="50" y="2932"/>
                  </a:lnTo>
                  <a:lnTo>
                    <a:pt x="34" y="2899"/>
                  </a:lnTo>
                  <a:lnTo>
                    <a:pt x="22" y="2864"/>
                  </a:lnTo>
                  <a:lnTo>
                    <a:pt x="12" y="2826"/>
                  </a:lnTo>
                  <a:lnTo>
                    <a:pt x="6" y="2787"/>
                  </a:lnTo>
                  <a:lnTo>
                    <a:pt x="2" y="2746"/>
                  </a:lnTo>
                  <a:lnTo>
                    <a:pt x="0" y="2705"/>
                  </a:lnTo>
                  <a:lnTo>
                    <a:pt x="2" y="2659"/>
                  </a:lnTo>
                  <a:lnTo>
                    <a:pt x="6" y="2607"/>
                  </a:lnTo>
                  <a:lnTo>
                    <a:pt x="13" y="2550"/>
                  </a:lnTo>
                  <a:lnTo>
                    <a:pt x="23" y="2488"/>
                  </a:lnTo>
                  <a:lnTo>
                    <a:pt x="34" y="2421"/>
                  </a:lnTo>
                  <a:lnTo>
                    <a:pt x="49" y="2352"/>
                  </a:lnTo>
                  <a:lnTo>
                    <a:pt x="64" y="2279"/>
                  </a:lnTo>
                  <a:lnTo>
                    <a:pt x="81" y="2206"/>
                  </a:lnTo>
                  <a:lnTo>
                    <a:pt x="100" y="2132"/>
                  </a:lnTo>
                  <a:lnTo>
                    <a:pt x="120" y="2059"/>
                  </a:lnTo>
                  <a:lnTo>
                    <a:pt x="139" y="1986"/>
                  </a:lnTo>
                  <a:lnTo>
                    <a:pt x="161" y="1914"/>
                  </a:lnTo>
                  <a:lnTo>
                    <a:pt x="183" y="1847"/>
                  </a:lnTo>
                  <a:lnTo>
                    <a:pt x="205" y="1781"/>
                  </a:lnTo>
                  <a:lnTo>
                    <a:pt x="227" y="1721"/>
                  </a:lnTo>
                  <a:lnTo>
                    <a:pt x="199" y="1688"/>
                  </a:lnTo>
                  <a:lnTo>
                    <a:pt x="172" y="1656"/>
                  </a:lnTo>
                  <a:lnTo>
                    <a:pt x="148" y="1624"/>
                  </a:lnTo>
                  <a:lnTo>
                    <a:pt x="125" y="1592"/>
                  </a:lnTo>
                  <a:lnTo>
                    <a:pt x="105" y="1559"/>
                  </a:lnTo>
                  <a:lnTo>
                    <a:pt x="88" y="1524"/>
                  </a:lnTo>
                  <a:lnTo>
                    <a:pt x="73" y="1486"/>
                  </a:lnTo>
                  <a:lnTo>
                    <a:pt x="60" y="1446"/>
                  </a:lnTo>
                  <a:lnTo>
                    <a:pt x="50" y="1399"/>
                  </a:lnTo>
                  <a:lnTo>
                    <a:pt x="43" y="1349"/>
                  </a:lnTo>
                  <a:lnTo>
                    <a:pt x="39" y="1293"/>
                  </a:lnTo>
                  <a:lnTo>
                    <a:pt x="37" y="1230"/>
                  </a:lnTo>
                  <a:lnTo>
                    <a:pt x="40" y="1140"/>
                  </a:lnTo>
                  <a:lnTo>
                    <a:pt x="49" y="1049"/>
                  </a:lnTo>
                  <a:lnTo>
                    <a:pt x="64" y="960"/>
                  </a:lnTo>
                  <a:lnTo>
                    <a:pt x="84" y="871"/>
                  </a:lnTo>
                  <a:lnTo>
                    <a:pt x="108" y="784"/>
                  </a:lnTo>
                  <a:lnTo>
                    <a:pt x="138" y="700"/>
                  </a:lnTo>
                  <a:lnTo>
                    <a:pt x="171" y="617"/>
                  </a:lnTo>
                  <a:lnTo>
                    <a:pt x="207" y="537"/>
                  </a:lnTo>
                  <a:lnTo>
                    <a:pt x="247" y="461"/>
                  </a:lnTo>
                  <a:lnTo>
                    <a:pt x="291" y="390"/>
                  </a:lnTo>
                  <a:lnTo>
                    <a:pt x="336" y="322"/>
                  </a:lnTo>
                  <a:lnTo>
                    <a:pt x="385" y="261"/>
                  </a:lnTo>
                  <a:lnTo>
                    <a:pt x="434" y="203"/>
                  </a:lnTo>
                  <a:lnTo>
                    <a:pt x="484" y="153"/>
                  </a:lnTo>
                  <a:lnTo>
                    <a:pt x="536" y="108"/>
                  </a:lnTo>
                  <a:lnTo>
                    <a:pt x="589" y="70"/>
                  </a:lnTo>
                  <a:lnTo>
                    <a:pt x="641" y="40"/>
                  </a:lnTo>
                  <a:lnTo>
                    <a:pt x="694" y="18"/>
                  </a:lnTo>
                  <a:lnTo>
                    <a:pt x="746" y="5"/>
                  </a:lnTo>
                  <a:lnTo>
                    <a:pt x="7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4562" y="3404"/>
              <a:ext cx="488" cy="721"/>
            </a:xfrm>
            <a:custGeom>
              <a:avLst/>
              <a:gdLst/>
              <a:ahLst/>
              <a:cxnLst>
                <a:cxn ang="0">
                  <a:pos x="834" y="10"/>
                </a:cxn>
                <a:cxn ang="0">
                  <a:pos x="1036" y="62"/>
                </a:cxn>
                <a:cxn ang="0">
                  <a:pos x="1209" y="153"/>
                </a:cxn>
                <a:cxn ang="0">
                  <a:pos x="1344" y="282"/>
                </a:cxn>
                <a:cxn ang="0">
                  <a:pos x="1432" y="443"/>
                </a:cxn>
                <a:cxn ang="0">
                  <a:pos x="1463" y="637"/>
                </a:cxn>
                <a:cxn ang="0">
                  <a:pos x="1433" y="822"/>
                </a:cxn>
                <a:cxn ang="0">
                  <a:pos x="1351" y="983"/>
                </a:cxn>
                <a:cxn ang="0">
                  <a:pos x="1233" y="1126"/>
                </a:cxn>
                <a:cxn ang="0">
                  <a:pos x="1090" y="1257"/>
                </a:cxn>
                <a:cxn ang="0">
                  <a:pos x="951" y="1366"/>
                </a:cxn>
                <a:cxn ang="0">
                  <a:pos x="849" y="1445"/>
                </a:cxn>
                <a:cxn ang="0">
                  <a:pos x="748" y="1526"/>
                </a:cxn>
                <a:cxn ang="0">
                  <a:pos x="636" y="1620"/>
                </a:cxn>
                <a:cxn ang="0">
                  <a:pos x="500" y="1736"/>
                </a:cxn>
                <a:cxn ang="0">
                  <a:pos x="329" y="1888"/>
                </a:cxn>
                <a:cxn ang="0">
                  <a:pos x="974" y="1888"/>
                </a:cxn>
                <a:cxn ang="0">
                  <a:pos x="1069" y="1886"/>
                </a:cxn>
                <a:cxn ang="0">
                  <a:pos x="1177" y="1881"/>
                </a:cxn>
                <a:cxn ang="0">
                  <a:pos x="1253" y="1871"/>
                </a:cxn>
                <a:cxn ang="0">
                  <a:pos x="1287" y="1830"/>
                </a:cxn>
                <a:cxn ang="0">
                  <a:pos x="1316" y="1734"/>
                </a:cxn>
                <a:cxn ang="0">
                  <a:pos x="1338" y="1626"/>
                </a:cxn>
                <a:cxn ang="0">
                  <a:pos x="1463" y="1569"/>
                </a:cxn>
                <a:cxn ang="0">
                  <a:pos x="0" y="2163"/>
                </a:cxn>
                <a:cxn ang="0">
                  <a:pos x="2" y="2090"/>
                </a:cxn>
                <a:cxn ang="0">
                  <a:pos x="15" y="2055"/>
                </a:cxn>
                <a:cxn ang="0">
                  <a:pos x="826" y="1258"/>
                </a:cxn>
                <a:cxn ang="0">
                  <a:pos x="921" y="1151"/>
                </a:cxn>
                <a:cxn ang="0">
                  <a:pos x="1025" y="1010"/>
                </a:cxn>
                <a:cxn ang="0">
                  <a:pos x="1107" y="836"/>
                </a:cxn>
                <a:cxn ang="0">
                  <a:pos x="1141" y="637"/>
                </a:cxn>
                <a:cxn ang="0">
                  <a:pos x="1120" y="482"/>
                </a:cxn>
                <a:cxn ang="0">
                  <a:pos x="1058" y="341"/>
                </a:cxn>
                <a:cxn ang="0">
                  <a:pos x="956" y="224"/>
                </a:cxn>
                <a:cxn ang="0">
                  <a:pos x="815" y="144"/>
                </a:cxn>
                <a:cxn ang="0">
                  <a:pos x="636" y="115"/>
                </a:cxn>
                <a:cxn ang="0">
                  <a:pos x="522" y="128"/>
                </a:cxn>
                <a:cxn ang="0">
                  <a:pos x="400" y="171"/>
                </a:cxn>
                <a:cxn ang="0">
                  <a:pos x="283" y="248"/>
                </a:cxn>
                <a:cxn ang="0">
                  <a:pos x="187" y="369"/>
                </a:cxn>
                <a:cxn ang="0">
                  <a:pos x="234" y="429"/>
                </a:cxn>
                <a:cxn ang="0">
                  <a:pos x="305" y="467"/>
                </a:cxn>
                <a:cxn ang="0">
                  <a:pos x="339" y="523"/>
                </a:cxn>
                <a:cxn ang="0">
                  <a:pos x="351" y="578"/>
                </a:cxn>
                <a:cxn ang="0">
                  <a:pos x="340" y="656"/>
                </a:cxn>
                <a:cxn ang="0">
                  <a:pos x="293" y="724"/>
                </a:cxn>
                <a:cxn ang="0">
                  <a:pos x="225" y="760"/>
                </a:cxn>
                <a:cxn ang="0">
                  <a:pos x="167" y="766"/>
                </a:cxn>
                <a:cxn ang="0">
                  <a:pos x="123" y="759"/>
                </a:cxn>
                <a:cxn ang="0">
                  <a:pos x="68" y="732"/>
                </a:cxn>
                <a:cxn ang="0">
                  <a:pos x="21" y="679"/>
                </a:cxn>
                <a:cxn ang="0">
                  <a:pos x="0" y="586"/>
                </a:cxn>
                <a:cxn ang="0">
                  <a:pos x="32" y="408"/>
                </a:cxn>
                <a:cxn ang="0">
                  <a:pos x="124" y="248"/>
                </a:cxn>
                <a:cxn ang="0">
                  <a:pos x="269" y="119"/>
                </a:cxn>
                <a:cxn ang="0">
                  <a:pos x="459" y="32"/>
                </a:cxn>
                <a:cxn ang="0">
                  <a:pos x="687" y="0"/>
                </a:cxn>
              </a:cxnLst>
              <a:rect l="0" t="0" r="r" b="b"/>
              <a:pathLst>
                <a:path w="1463" h="2163">
                  <a:moveTo>
                    <a:pt x="687" y="0"/>
                  </a:moveTo>
                  <a:lnTo>
                    <a:pt x="761" y="3"/>
                  </a:lnTo>
                  <a:lnTo>
                    <a:pt x="834" y="10"/>
                  </a:lnTo>
                  <a:lnTo>
                    <a:pt x="903" y="22"/>
                  </a:lnTo>
                  <a:lnTo>
                    <a:pt x="971" y="39"/>
                  </a:lnTo>
                  <a:lnTo>
                    <a:pt x="1036" y="62"/>
                  </a:lnTo>
                  <a:lnTo>
                    <a:pt x="1097" y="87"/>
                  </a:lnTo>
                  <a:lnTo>
                    <a:pt x="1155" y="118"/>
                  </a:lnTo>
                  <a:lnTo>
                    <a:pt x="1209" y="153"/>
                  </a:lnTo>
                  <a:lnTo>
                    <a:pt x="1259" y="192"/>
                  </a:lnTo>
                  <a:lnTo>
                    <a:pt x="1303" y="234"/>
                  </a:lnTo>
                  <a:lnTo>
                    <a:pt x="1344" y="282"/>
                  </a:lnTo>
                  <a:lnTo>
                    <a:pt x="1378" y="332"/>
                  </a:lnTo>
                  <a:lnTo>
                    <a:pt x="1408" y="386"/>
                  </a:lnTo>
                  <a:lnTo>
                    <a:pt x="1432" y="443"/>
                  </a:lnTo>
                  <a:lnTo>
                    <a:pt x="1449" y="505"/>
                  </a:lnTo>
                  <a:lnTo>
                    <a:pt x="1459" y="569"/>
                  </a:lnTo>
                  <a:lnTo>
                    <a:pt x="1463" y="637"/>
                  </a:lnTo>
                  <a:lnTo>
                    <a:pt x="1459" y="701"/>
                  </a:lnTo>
                  <a:lnTo>
                    <a:pt x="1449" y="763"/>
                  </a:lnTo>
                  <a:lnTo>
                    <a:pt x="1433" y="822"/>
                  </a:lnTo>
                  <a:lnTo>
                    <a:pt x="1411" y="878"/>
                  </a:lnTo>
                  <a:lnTo>
                    <a:pt x="1384" y="933"/>
                  </a:lnTo>
                  <a:lnTo>
                    <a:pt x="1351" y="983"/>
                  </a:lnTo>
                  <a:lnTo>
                    <a:pt x="1316" y="1034"/>
                  </a:lnTo>
                  <a:lnTo>
                    <a:pt x="1276" y="1081"/>
                  </a:lnTo>
                  <a:lnTo>
                    <a:pt x="1233" y="1126"/>
                  </a:lnTo>
                  <a:lnTo>
                    <a:pt x="1187" y="1171"/>
                  </a:lnTo>
                  <a:lnTo>
                    <a:pt x="1140" y="1215"/>
                  </a:lnTo>
                  <a:lnTo>
                    <a:pt x="1090" y="1257"/>
                  </a:lnTo>
                  <a:lnTo>
                    <a:pt x="1039" y="1297"/>
                  </a:lnTo>
                  <a:lnTo>
                    <a:pt x="987" y="1338"/>
                  </a:lnTo>
                  <a:lnTo>
                    <a:pt x="951" y="1366"/>
                  </a:lnTo>
                  <a:lnTo>
                    <a:pt x="916" y="1393"/>
                  </a:lnTo>
                  <a:lnTo>
                    <a:pt x="883" y="1419"/>
                  </a:lnTo>
                  <a:lnTo>
                    <a:pt x="849" y="1445"/>
                  </a:lnTo>
                  <a:lnTo>
                    <a:pt x="817" y="1471"/>
                  </a:lnTo>
                  <a:lnTo>
                    <a:pt x="782" y="1498"/>
                  </a:lnTo>
                  <a:lnTo>
                    <a:pt x="748" y="1526"/>
                  </a:lnTo>
                  <a:lnTo>
                    <a:pt x="713" y="1555"/>
                  </a:lnTo>
                  <a:lnTo>
                    <a:pt x="676" y="1586"/>
                  </a:lnTo>
                  <a:lnTo>
                    <a:pt x="636" y="1620"/>
                  </a:lnTo>
                  <a:lnTo>
                    <a:pt x="594" y="1656"/>
                  </a:lnTo>
                  <a:lnTo>
                    <a:pt x="550" y="1694"/>
                  </a:lnTo>
                  <a:lnTo>
                    <a:pt x="500" y="1736"/>
                  </a:lnTo>
                  <a:lnTo>
                    <a:pt x="448" y="1783"/>
                  </a:lnTo>
                  <a:lnTo>
                    <a:pt x="391" y="1833"/>
                  </a:lnTo>
                  <a:lnTo>
                    <a:pt x="329" y="1888"/>
                  </a:lnTo>
                  <a:lnTo>
                    <a:pt x="936" y="1888"/>
                  </a:lnTo>
                  <a:lnTo>
                    <a:pt x="951" y="1888"/>
                  </a:lnTo>
                  <a:lnTo>
                    <a:pt x="974" y="1888"/>
                  </a:lnTo>
                  <a:lnTo>
                    <a:pt x="1002" y="1886"/>
                  </a:lnTo>
                  <a:lnTo>
                    <a:pt x="1035" y="1886"/>
                  </a:lnTo>
                  <a:lnTo>
                    <a:pt x="1069" y="1886"/>
                  </a:lnTo>
                  <a:lnTo>
                    <a:pt x="1106" y="1885"/>
                  </a:lnTo>
                  <a:lnTo>
                    <a:pt x="1143" y="1884"/>
                  </a:lnTo>
                  <a:lnTo>
                    <a:pt x="1177" y="1881"/>
                  </a:lnTo>
                  <a:lnTo>
                    <a:pt x="1208" y="1878"/>
                  </a:lnTo>
                  <a:lnTo>
                    <a:pt x="1233" y="1875"/>
                  </a:lnTo>
                  <a:lnTo>
                    <a:pt x="1253" y="1871"/>
                  </a:lnTo>
                  <a:lnTo>
                    <a:pt x="1265" y="1865"/>
                  </a:lnTo>
                  <a:lnTo>
                    <a:pt x="1276" y="1853"/>
                  </a:lnTo>
                  <a:lnTo>
                    <a:pt x="1287" y="1830"/>
                  </a:lnTo>
                  <a:lnTo>
                    <a:pt x="1297" y="1802"/>
                  </a:lnTo>
                  <a:lnTo>
                    <a:pt x="1307" y="1770"/>
                  </a:lnTo>
                  <a:lnTo>
                    <a:pt x="1316" y="1734"/>
                  </a:lnTo>
                  <a:lnTo>
                    <a:pt x="1324" y="1697"/>
                  </a:lnTo>
                  <a:lnTo>
                    <a:pt x="1331" y="1659"/>
                  </a:lnTo>
                  <a:lnTo>
                    <a:pt x="1338" y="1626"/>
                  </a:lnTo>
                  <a:lnTo>
                    <a:pt x="1343" y="1595"/>
                  </a:lnTo>
                  <a:lnTo>
                    <a:pt x="1346" y="1569"/>
                  </a:lnTo>
                  <a:lnTo>
                    <a:pt x="1463" y="1569"/>
                  </a:lnTo>
                  <a:lnTo>
                    <a:pt x="1463" y="1569"/>
                  </a:lnTo>
                  <a:lnTo>
                    <a:pt x="1360" y="2163"/>
                  </a:lnTo>
                  <a:lnTo>
                    <a:pt x="0" y="2163"/>
                  </a:lnTo>
                  <a:lnTo>
                    <a:pt x="0" y="2132"/>
                  </a:lnTo>
                  <a:lnTo>
                    <a:pt x="1" y="2108"/>
                  </a:lnTo>
                  <a:lnTo>
                    <a:pt x="2" y="2090"/>
                  </a:lnTo>
                  <a:lnTo>
                    <a:pt x="5" y="2076"/>
                  </a:lnTo>
                  <a:lnTo>
                    <a:pt x="10" y="2065"/>
                  </a:lnTo>
                  <a:lnTo>
                    <a:pt x="15" y="2055"/>
                  </a:lnTo>
                  <a:lnTo>
                    <a:pt x="25" y="2045"/>
                  </a:lnTo>
                  <a:lnTo>
                    <a:pt x="37" y="2032"/>
                  </a:lnTo>
                  <a:lnTo>
                    <a:pt x="826" y="1258"/>
                  </a:lnTo>
                  <a:lnTo>
                    <a:pt x="856" y="1227"/>
                  </a:lnTo>
                  <a:lnTo>
                    <a:pt x="887" y="1192"/>
                  </a:lnTo>
                  <a:lnTo>
                    <a:pt x="921" y="1151"/>
                  </a:lnTo>
                  <a:lnTo>
                    <a:pt x="957" y="1108"/>
                  </a:lnTo>
                  <a:lnTo>
                    <a:pt x="991" y="1060"/>
                  </a:lnTo>
                  <a:lnTo>
                    <a:pt x="1025" y="1010"/>
                  </a:lnTo>
                  <a:lnTo>
                    <a:pt x="1056" y="955"/>
                  </a:lnTo>
                  <a:lnTo>
                    <a:pt x="1083" y="898"/>
                  </a:lnTo>
                  <a:lnTo>
                    <a:pt x="1107" y="836"/>
                  </a:lnTo>
                  <a:lnTo>
                    <a:pt x="1126" y="773"/>
                  </a:lnTo>
                  <a:lnTo>
                    <a:pt x="1137" y="705"/>
                  </a:lnTo>
                  <a:lnTo>
                    <a:pt x="1141" y="637"/>
                  </a:lnTo>
                  <a:lnTo>
                    <a:pt x="1138" y="585"/>
                  </a:lnTo>
                  <a:lnTo>
                    <a:pt x="1131" y="533"/>
                  </a:lnTo>
                  <a:lnTo>
                    <a:pt x="1120" y="482"/>
                  </a:lnTo>
                  <a:lnTo>
                    <a:pt x="1104" y="433"/>
                  </a:lnTo>
                  <a:lnTo>
                    <a:pt x="1083" y="386"/>
                  </a:lnTo>
                  <a:lnTo>
                    <a:pt x="1058" y="341"/>
                  </a:lnTo>
                  <a:lnTo>
                    <a:pt x="1028" y="299"/>
                  </a:lnTo>
                  <a:lnTo>
                    <a:pt x="994" y="259"/>
                  </a:lnTo>
                  <a:lnTo>
                    <a:pt x="956" y="224"/>
                  </a:lnTo>
                  <a:lnTo>
                    <a:pt x="913" y="192"/>
                  </a:lnTo>
                  <a:lnTo>
                    <a:pt x="866" y="167"/>
                  </a:lnTo>
                  <a:lnTo>
                    <a:pt x="815" y="144"/>
                  </a:lnTo>
                  <a:lnTo>
                    <a:pt x="760" y="129"/>
                  </a:lnTo>
                  <a:lnTo>
                    <a:pt x="700" y="119"/>
                  </a:lnTo>
                  <a:lnTo>
                    <a:pt x="636" y="115"/>
                  </a:lnTo>
                  <a:lnTo>
                    <a:pt x="600" y="116"/>
                  </a:lnTo>
                  <a:lnTo>
                    <a:pt x="561" y="121"/>
                  </a:lnTo>
                  <a:lnTo>
                    <a:pt x="522" y="128"/>
                  </a:lnTo>
                  <a:lnTo>
                    <a:pt x="482" y="139"/>
                  </a:lnTo>
                  <a:lnTo>
                    <a:pt x="441" y="153"/>
                  </a:lnTo>
                  <a:lnTo>
                    <a:pt x="400" y="171"/>
                  </a:lnTo>
                  <a:lnTo>
                    <a:pt x="360" y="192"/>
                  </a:lnTo>
                  <a:lnTo>
                    <a:pt x="320" y="219"/>
                  </a:lnTo>
                  <a:lnTo>
                    <a:pt x="283" y="248"/>
                  </a:lnTo>
                  <a:lnTo>
                    <a:pt x="248" y="283"/>
                  </a:lnTo>
                  <a:lnTo>
                    <a:pt x="215" y="324"/>
                  </a:lnTo>
                  <a:lnTo>
                    <a:pt x="187" y="369"/>
                  </a:lnTo>
                  <a:lnTo>
                    <a:pt x="161" y="419"/>
                  </a:lnTo>
                  <a:lnTo>
                    <a:pt x="200" y="422"/>
                  </a:lnTo>
                  <a:lnTo>
                    <a:pt x="234" y="429"/>
                  </a:lnTo>
                  <a:lnTo>
                    <a:pt x="262" y="439"/>
                  </a:lnTo>
                  <a:lnTo>
                    <a:pt x="285" y="452"/>
                  </a:lnTo>
                  <a:lnTo>
                    <a:pt x="305" y="467"/>
                  </a:lnTo>
                  <a:lnTo>
                    <a:pt x="319" y="485"/>
                  </a:lnTo>
                  <a:lnTo>
                    <a:pt x="330" y="503"/>
                  </a:lnTo>
                  <a:lnTo>
                    <a:pt x="339" y="523"/>
                  </a:lnTo>
                  <a:lnTo>
                    <a:pt x="346" y="541"/>
                  </a:lnTo>
                  <a:lnTo>
                    <a:pt x="349" y="560"/>
                  </a:lnTo>
                  <a:lnTo>
                    <a:pt x="351" y="578"/>
                  </a:lnTo>
                  <a:lnTo>
                    <a:pt x="351" y="593"/>
                  </a:lnTo>
                  <a:lnTo>
                    <a:pt x="349" y="625"/>
                  </a:lnTo>
                  <a:lnTo>
                    <a:pt x="340" y="656"/>
                  </a:lnTo>
                  <a:lnTo>
                    <a:pt x="329" y="682"/>
                  </a:lnTo>
                  <a:lnTo>
                    <a:pt x="313" y="704"/>
                  </a:lnTo>
                  <a:lnTo>
                    <a:pt x="293" y="724"/>
                  </a:lnTo>
                  <a:lnTo>
                    <a:pt x="272" y="739"/>
                  </a:lnTo>
                  <a:lnTo>
                    <a:pt x="249" y="752"/>
                  </a:lnTo>
                  <a:lnTo>
                    <a:pt x="225" y="760"/>
                  </a:lnTo>
                  <a:lnTo>
                    <a:pt x="200" y="764"/>
                  </a:lnTo>
                  <a:lnTo>
                    <a:pt x="176" y="767"/>
                  </a:lnTo>
                  <a:lnTo>
                    <a:pt x="167" y="766"/>
                  </a:lnTo>
                  <a:lnTo>
                    <a:pt x="154" y="766"/>
                  </a:lnTo>
                  <a:lnTo>
                    <a:pt x="140" y="763"/>
                  </a:lnTo>
                  <a:lnTo>
                    <a:pt x="123" y="759"/>
                  </a:lnTo>
                  <a:lnTo>
                    <a:pt x="105" y="753"/>
                  </a:lnTo>
                  <a:lnTo>
                    <a:pt x="86" y="743"/>
                  </a:lnTo>
                  <a:lnTo>
                    <a:pt x="68" y="732"/>
                  </a:lnTo>
                  <a:lnTo>
                    <a:pt x="51" y="718"/>
                  </a:lnTo>
                  <a:lnTo>
                    <a:pt x="34" y="700"/>
                  </a:lnTo>
                  <a:lnTo>
                    <a:pt x="21" y="679"/>
                  </a:lnTo>
                  <a:lnTo>
                    <a:pt x="10" y="652"/>
                  </a:lnTo>
                  <a:lnTo>
                    <a:pt x="2" y="621"/>
                  </a:lnTo>
                  <a:lnTo>
                    <a:pt x="0" y="586"/>
                  </a:lnTo>
                  <a:lnTo>
                    <a:pt x="4" y="526"/>
                  </a:lnTo>
                  <a:lnTo>
                    <a:pt x="15" y="466"/>
                  </a:lnTo>
                  <a:lnTo>
                    <a:pt x="32" y="408"/>
                  </a:lnTo>
                  <a:lnTo>
                    <a:pt x="56" y="352"/>
                  </a:lnTo>
                  <a:lnTo>
                    <a:pt x="88" y="299"/>
                  </a:lnTo>
                  <a:lnTo>
                    <a:pt x="124" y="248"/>
                  </a:lnTo>
                  <a:lnTo>
                    <a:pt x="167" y="200"/>
                  </a:lnTo>
                  <a:lnTo>
                    <a:pt x="215" y="158"/>
                  </a:lnTo>
                  <a:lnTo>
                    <a:pt x="269" y="119"/>
                  </a:lnTo>
                  <a:lnTo>
                    <a:pt x="327" y="84"/>
                  </a:lnTo>
                  <a:lnTo>
                    <a:pt x="391" y="55"/>
                  </a:lnTo>
                  <a:lnTo>
                    <a:pt x="459" y="32"/>
                  </a:lnTo>
                  <a:lnTo>
                    <a:pt x="531" y="14"/>
                  </a:lnTo>
                  <a:lnTo>
                    <a:pt x="607" y="4"/>
                  </a:lnTo>
                  <a:lnTo>
                    <a:pt x="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 animBg="1"/>
      <p:bldP spid="22" grpId="1" animBg="1"/>
      <p:bldP spid="24" grpId="0" animBg="1"/>
      <p:bldP spid="24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the network -2/3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As we increase </a:t>
            </a:r>
            <a:r>
              <a:rPr lang="en-US" sz="2400" dirty="0" smtClean="0">
                <a:solidFill>
                  <a:srgbClr val="6600FF"/>
                </a:solidFill>
                <a:sym typeface="Mathematica1"/>
              </a:rPr>
              <a:t>  </a:t>
            </a:r>
            <a:r>
              <a:rPr lang="en-US" sz="2400" dirty="0" smtClean="0">
                <a:solidFill>
                  <a:srgbClr val="6600FF"/>
                </a:solidFill>
              </a:rPr>
              <a:t>some trajectories will intersect. The further evolution is again determined by  </a:t>
            </a:r>
            <a:r>
              <a:rPr lang="en-US" sz="2400" dirty="0" err="1" smtClean="0">
                <a:solidFill>
                  <a:srgbClr val="6600FF"/>
                </a:solidFill>
              </a:rPr>
              <a:t>homotopy</a:t>
            </a:r>
            <a:r>
              <a:rPr lang="en-US" sz="2400" dirty="0" smtClean="0">
                <a:solidFill>
                  <a:srgbClr val="6600FF"/>
                </a:solidFill>
              </a:rPr>
              <a:t> invariance</a:t>
            </a:r>
            <a:endParaRPr lang="en-US" sz="2400" dirty="0">
              <a:solidFill>
                <a:srgbClr val="66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600" y="3200400"/>
            <a:ext cx="5272993" cy="3200400"/>
            <a:chOff x="1600200" y="3124200"/>
            <a:chExt cx="5272993" cy="32004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667000" y="3429000"/>
              <a:ext cx="3429000" cy="2743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0800000">
              <a:off x="2514600" y="3276600"/>
              <a:ext cx="3657600" cy="3048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905002" y="5105400"/>
              <a:ext cx="548593" cy="660564"/>
              <a:chOff x="1422" y="3262"/>
              <a:chExt cx="1656" cy="1994"/>
            </a:xfrm>
            <a:solidFill>
              <a:srgbClr val="FF0000"/>
            </a:solidFill>
          </p:grpSpPr>
          <p:sp>
            <p:nvSpPr>
              <p:cNvPr id="17" name="Freeform 12"/>
              <p:cNvSpPr>
                <a:spLocks noEditPoints="1"/>
              </p:cNvSpPr>
              <p:nvPr/>
            </p:nvSpPr>
            <p:spPr bwMode="auto">
              <a:xfrm>
                <a:off x="1422" y="3262"/>
                <a:ext cx="612" cy="1548"/>
              </a:xfrm>
              <a:custGeom>
                <a:avLst/>
                <a:gdLst/>
                <a:ahLst/>
                <a:cxnLst>
                  <a:cxn ang="0">
                    <a:pos x="400" y="527"/>
                  </a:cxn>
                  <a:cxn ang="0">
                    <a:pos x="476" y="605"/>
                  </a:cxn>
                  <a:cxn ang="0">
                    <a:pos x="495" y="714"/>
                  </a:cxn>
                  <a:cxn ang="0">
                    <a:pos x="463" y="816"/>
                  </a:cxn>
                  <a:cxn ang="0">
                    <a:pos x="442" y="876"/>
                  </a:cxn>
                  <a:cxn ang="0">
                    <a:pos x="419" y="933"/>
                  </a:cxn>
                  <a:cxn ang="0">
                    <a:pos x="305" y="1243"/>
                  </a:cxn>
                  <a:cxn ang="0">
                    <a:pos x="271" y="1336"/>
                  </a:cxn>
                  <a:cxn ang="0">
                    <a:pos x="258" y="1397"/>
                  </a:cxn>
                  <a:cxn ang="0">
                    <a:pos x="265" y="1469"/>
                  </a:cxn>
                  <a:cxn ang="0">
                    <a:pos x="311" y="1497"/>
                  </a:cxn>
                  <a:cxn ang="0">
                    <a:pos x="416" y="1455"/>
                  </a:cxn>
                  <a:cxn ang="0">
                    <a:pos x="494" y="1350"/>
                  </a:cxn>
                  <a:cxn ang="0">
                    <a:pos x="546" y="1211"/>
                  </a:cxn>
                  <a:cxn ang="0">
                    <a:pos x="569" y="1173"/>
                  </a:cxn>
                  <a:cxn ang="0">
                    <a:pos x="596" y="1172"/>
                  </a:cxn>
                  <a:cxn ang="0">
                    <a:pos x="612" y="1193"/>
                  </a:cxn>
                  <a:cxn ang="0">
                    <a:pos x="601" y="1241"/>
                  </a:cxn>
                  <a:cxn ang="0">
                    <a:pos x="564" y="1335"/>
                  </a:cxn>
                  <a:cxn ang="0">
                    <a:pos x="500" y="1441"/>
                  </a:cxn>
                  <a:cxn ang="0">
                    <a:pos x="406" y="1523"/>
                  </a:cxn>
                  <a:cxn ang="0">
                    <a:pos x="282" y="1546"/>
                  </a:cxn>
                  <a:cxn ang="0">
                    <a:pos x="173" y="1495"/>
                  </a:cxn>
                  <a:cxn ang="0">
                    <a:pos x="122" y="1386"/>
                  </a:cxn>
                  <a:cxn ang="0">
                    <a:pos x="134" y="1283"/>
                  </a:cxn>
                  <a:cxn ang="0">
                    <a:pos x="174" y="1174"/>
                  </a:cxn>
                  <a:cxn ang="0">
                    <a:pos x="213" y="1069"/>
                  </a:cxn>
                  <a:cxn ang="0">
                    <a:pos x="275" y="906"/>
                  </a:cxn>
                  <a:cxn ang="0">
                    <a:pos x="318" y="790"/>
                  </a:cxn>
                  <a:cxn ang="0">
                    <a:pos x="342" y="722"/>
                  </a:cxn>
                  <a:cxn ang="0">
                    <a:pos x="359" y="627"/>
                  </a:cxn>
                  <a:cxn ang="0">
                    <a:pos x="342" y="569"/>
                  </a:cxn>
                  <a:cxn ang="0">
                    <a:pos x="311" y="555"/>
                  </a:cxn>
                  <a:cxn ang="0">
                    <a:pos x="251" y="564"/>
                  </a:cxn>
                  <a:cxn ang="0">
                    <a:pos x="168" y="626"/>
                  </a:cxn>
                  <a:cxn ang="0">
                    <a:pos x="91" y="762"/>
                  </a:cxn>
                  <a:cxn ang="0">
                    <a:pos x="53" y="872"/>
                  </a:cxn>
                  <a:cxn ang="0">
                    <a:pos x="23" y="880"/>
                  </a:cxn>
                  <a:cxn ang="0">
                    <a:pos x="1" y="866"/>
                  </a:cxn>
                  <a:cxn ang="0">
                    <a:pos x="7" y="826"/>
                  </a:cxn>
                  <a:cxn ang="0">
                    <a:pos x="40" y="738"/>
                  </a:cxn>
                  <a:cxn ang="0">
                    <a:pos x="99" y="631"/>
                  </a:cxn>
                  <a:cxn ang="0">
                    <a:pos x="188" y="541"/>
                  </a:cxn>
                  <a:cxn ang="0">
                    <a:pos x="307" y="504"/>
                  </a:cxn>
                  <a:cxn ang="0">
                    <a:pos x="561" y="19"/>
                  </a:cxn>
                  <a:cxn ang="0">
                    <a:pos x="590" y="84"/>
                  </a:cxn>
                  <a:cxn ang="0">
                    <a:pos x="567" y="150"/>
                  </a:cxn>
                  <a:cxn ang="0">
                    <a:pos x="498" y="198"/>
                  </a:cxn>
                  <a:cxn ang="0">
                    <a:pos x="421" y="192"/>
                  </a:cxn>
                  <a:cxn ang="0">
                    <a:pos x="381" y="135"/>
                  </a:cxn>
                  <a:cxn ang="0">
                    <a:pos x="411" y="45"/>
                  </a:cxn>
                  <a:cxn ang="0">
                    <a:pos x="503" y="0"/>
                  </a:cxn>
                </a:cxnLst>
                <a:rect l="0" t="0" r="r" b="b"/>
                <a:pathLst>
                  <a:path w="612" h="1548">
                    <a:moveTo>
                      <a:pt x="307" y="504"/>
                    </a:moveTo>
                    <a:lnTo>
                      <a:pt x="333" y="505"/>
                    </a:lnTo>
                    <a:lnTo>
                      <a:pt x="356" y="510"/>
                    </a:lnTo>
                    <a:lnTo>
                      <a:pt x="379" y="517"/>
                    </a:lnTo>
                    <a:lnTo>
                      <a:pt x="400" y="527"/>
                    </a:lnTo>
                    <a:lnTo>
                      <a:pt x="419" y="538"/>
                    </a:lnTo>
                    <a:lnTo>
                      <a:pt x="436" y="552"/>
                    </a:lnTo>
                    <a:lnTo>
                      <a:pt x="451" y="569"/>
                    </a:lnTo>
                    <a:lnTo>
                      <a:pt x="464" y="586"/>
                    </a:lnTo>
                    <a:lnTo>
                      <a:pt x="476" y="605"/>
                    </a:lnTo>
                    <a:lnTo>
                      <a:pt x="484" y="626"/>
                    </a:lnTo>
                    <a:lnTo>
                      <a:pt x="491" y="647"/>
                    </a:lnTo>
                    <a:lnTo>
                      <a:pt x="494" y="669"/>
                    </a:lnTo>
                    <a:lnTo>
                      <a:pt x="496" y="693"/>
                    </a:lnTo>
                    <a:lnTo>
                      <a:pt x="495" y="714"/>
                    </a:lnTo>
                    <a:lnTo>
                      <a:pt x="492" y="734"/>
                    </a:lnTo>
                    <a:lnTo>
                      <a:pt x="488" y="753"/>
                    </a:lnTo>
                    <a:lnTo>
                      <a:pt x="481" y="773"/>
                    </a:lnTo>
                    <a:lnTo>
                      <a:pt x="473" y="794"/>
                    </a:lnTo>
                    <a:lnTo>
                      <a:pt x="463" y="816"/>
                    </a:lnTo>
                    <a:lnTo>
                      <a:pt x="458" y="831"/>
                    </a:lnTo>
                    <a:lnTo>
                      <a:pt x="453" y="845"/>
                    </a:lnTo>
                    <a:lnTo>
                      <a:pt x="449" y="856"/>
                    </a:lnTo>
                    <a:lnTo>
                      <a:pt x="446" y="866"/>
                    </a:lnTo>
                    <a:lnTo>
                      <a:pt x="442" y="876"/>
                    </a:lnTo>
                    <a:lnTo>
                      <a:pt x="439" y="885"/>
                    </a:lnTo>
                    <a:lnTo>
                      <a:pt x="435" y="895"/>
                    </a:lnTo>
                    <a:lnTo>
                      <a:pt x="431" y="906"/>
                    </a:lnTo>
                    <a:lnTo>
                      <a:pt x="426" y="919"/>
                    </a:lnTo>
                    <a:lnTo>
                      <a:pt x="419" y="933"/>
                    </a:lnTo>
                    <a:lnTo>
                      <a:pt x="412" y="950"/>
                    </a:lnTo>
                    <a:lnTo>
                      <a:pt x="413" y="950"/>
                    </a:lnTo>
                    <a:lnTo>
                      <a:pt x="326" y="1189"/>
                    </a:lnTo>
                    <a:lnTo>
                      <a:pt x="315" y="1217"/>
                    </a:lnTo>
                    <a:lnTo>
                      <a:pt x="305" y="1243"/>
                    </a:lnTo>
                    <a:lnTo>
                      <a:pt x="296" y="1266"/>
                    </a:lnTo>
                    <a:lnTo>
                      <a:pt x="289" y="1287"/>
                    </a:lnTo>
                    <a:lnTo>
                      <a:pt x="282" y="1305"/>
                    </a:lnTo>
                    <a:lnTo>
                      <a:pt x="276" y="1322"/>
                    </a:lnTo>
                    <a:lnTo>
                      <a:pt x="271" y="1336"/>
                    </a:lnTo>
                    <a:lnTo>
                      <a:pt x="267" y="1350"/>
                    </a:lnTo>
                    <a:lnTo>
                      <a:pt x="264" y="1362"/>
                    </a:lnTo>
                    <a:lnTo>
                      <a:pt x="261" y="1374"/>
                    </a:lnTo>
                    <a:lnTo>
                      <a:pt x="259" y="1386"/>
                    </a:lnTo>
                    <a:lnTo>
                      <a:pt x="258" y="1397"/>
                    </a:lnTo>
                    <a:lnTo>
                      <a:pt x="257" y="1409"/>
                    </a:lnTo>
                    <a:lnTo>
                      <a:pt x="257" y="1421"/>
                    </a:lnTo>
                    <a:lnTo>
                      <a:pt x="258" y="1440"/>
                    </a:lnTo>
                    <a:lnTo>
                      <a:pt x="260" y="1456"/>
                    </a:lnTo>
                    <a:lnTo>
                      <a:pt x="265" y="1469"/>
                    </a:lnTo>
                    <a:lnTo>
                      <a:pt x="270" y="1479"/>
                    </a:lnTo>
                    <a:lnTo>
                      <a:pt x="278" y="1488"/>
                    </a:lnTo>
                    <a:lnTo>
                      <a:pt x="287" y="1493"/>
                    </a:lnTo>
                    <a:lnTo>
                      <a:pt x="299" y="1496"/>
                    </a:lnTo>
                    <a:lnTo>
                      <a:pt x="311" y="1497"/>
                    </a:lnTo>
                    <a:lnTo>
                      <a:pt x="335" y="1495"/>
                    </a:lnTo>
                    <a:lnTo>
                      <a:pt x="357" y="1490"/>
                    </a:lnTo>
                    <a:lnTo>
                      <a:pt x="378" y="1481"/>
                    </a:lnTo>
                    <a:lnTo>
                      <a:pt x="398" y="1470"/>
                    </a:lnTo>
                    <a:lnTo>
                      <a:pt x="416" y="1455"/>
                    </a:lnTo>
                    <a:lnTo>
                      <a:pt x="434" y="1438"/>
                    </a:lnTo>
                    <a:lnTo>
                      <a:pt x="451" y="1419"/>
                    </a:lnTo>
                    <a:lnTo>
                      <a:pt x="466" y="1398"/>
                    </a:lnTo>
                    <a:lnTo>
                      <a:pt x="481" y="1374"/>
                    </a:lnTo>
                    <a:lnTo>
                      <a:pt x="494" y="1350"/>
                    </a:lnTo>
                    <a:lnTo>
                      <a:pt x="506" y="1324"/>
                    </a:lnTo>
                    <a:lnTo>
                      <a:pt x="518" y="1296"/>
                    </a:lnTo>
                    <a:lnTo>
                      <a:pt x="529" y="1269"/>
                    </a:lnTo>
                    <a:lnTo>
                      <a:pt x="538" y="1240"/>
                    </a:lnTo>
                    <a:lnTo>
                      <a:pt x="546" y="1211"/>
                    </a:lnTo>
                    <a:lnTo>
                      <a:pt x="552" y="1198"/>
                    </a:lnTo>
                    <a:lnTo>
                      <a:pt x="556" y="1189"/>
                    </a:lnTo>
                    <a:lnTo>
                      <a:pt x="560" y="1181"/>
                    </a:lnTo>
                    <a:lnTo>
                      <a:pt x="564" y="1176"/>
                    </a:lnTo>
                    <a:lnTo>
                      <a:pt x="569" y="1173"/>
                    </a:lnTo>
                    <a:lnTo>
                      <a:pt x="575" y="1172"/>
                    </a:lnTo>
                    <a:lnTo>
                      <a:pt x="583" y="1171"/>
                    </a:lnTo>
                    <a:lnTo>
                      <a:pt x="586" y="1171"/>
                    </a:lnTo>
                    <a:lnTo>
                      <a:pt x="590" y="1172"/>
                    </a:lnTo>
                    <a:lnTo>
                      <a:pt x="596" y="1172"/>
                    </a:lnTo>
                    <a:lnTo>
                      <a:pt x="600" y="1174"/>
                    </a:lnTo>
                    <a:lnTo>
                      <a:pt x="605" y="1176"/>
                    </a:lnTo>
                    <a:lnTo>
                      <a:pt x="608" y="1180"/>
                    </a:lnTo>
                    <a:lnTo>
                      <a:pt x="611" y="1186"/>
                    </a:lnTo>
                    <a:lnTo>
                      <a:pt x="612" y="1193"/>
                    </a:lnTo>
                    <a:lnTo>
                      <a:pt x="611" y="1197"/>
                    </a:lnTo>
                    <a:lnTo>
                      <a:pt x="610" y="1204"/>
                    </a:lnTo>
                    <a:lnTo>
                      <a:pt x="608" y="1214"/>
                    </a:lnTo>
                    <a:lnTo>
                      <a:pt x="604" y="1226"/>
                    </a:lnTo>
                    <a:lnTo>
                      <a:pt x="601" y="1241"/>
                    </a:lnTo>
                    <a:lnTo>
                      <a:pt x="595" y="1257"/>
                    </a:lnTo>
                    <a:lnTo>
                      <a:pt x="589" y="1275"/>
                    </a:lnTo>
                    <a:lnTo>
                      <a:pt x="582" y="1295"/>
                    </a:lnTo>
                    <a:lnTo>
                      <a:pt x="573" y="1314"/>
                    </a:lnTo>
                    <a:lnTo>
                      <a:pt x="564" y="1335"/>
                    </a:lnTo>
                    <a:lnTo>
                      <a:pt x="553" y="1357"/>
                    </a:lnTo>
                    <a:lnTo>
                      <a:pt x="541" y="1378"/>
                    </a:lnTo>
                    <a:lnTo>
                      <a:pt x="529" y="1400"/>
                    </a:lnTo>
                    <a:lnTo>
                      <a:pt x="515" y="1421"/>
                    </a:lnTo>
                    <a:lnTo>
                      <a:pt x="500" y="1441"/>
                    </a:lnTo>
                    <a:lnTo>
                      <a:pt x="484" y="1460"/>
                    </a:lnTo>
                    <a:lnTo>
                      <a:pt x="466" y="1479"/>
                    </a:lnTo>
                    <a:lnTo>
                      <a:pt x="447" y="1495"/>
                    </a:lnTo>
                    <a:lnTo>
                      <a:pt x="427" y="1510"/>
                    </a:lnTo>
                    <a:lnTo>
                      <a:pt x="406" y="1523"/>
                    </a:lnTo>
                    <a:lnTo>
                      <a:pt x="383" y="1533"/>
                    </a:lnTo>
                    <a:lnTo>
                      <a:pt x="360" y="1541"/>
                    </a:lnTo>
                    <a:lnTo>
                      <a:pt x="335" y="1546"/>
                    </a:lnTo>
                    <a:lnTo>
                      <a:pt x="308" y="1548"/>
                    </a:lnTo>
                    <a:lnTo>
                      <a:pt x="282" y="1546"/>
                    </a:lnTo>
                    <a:lnTo>
                      <a:pt x="256" y="1541"/>
                    </a:lnTo>
                    <a:lnTo>
                      <a:pt x="233" y="1534"/>
                    </a:lnTo>
                    <a:lnTo>
                      <a:pt x="211" y="1523"/>
                    </a:lnTo>
                    <a:lnTo>
                      <a:pt x="191" y="1510"/>
                    </a:lnTo>
                    <a:lnTo>
                      <a:pt x="173" y="1495"/>
                    </a:lnTo>
                    <a:lnTo>
                      <a:pt x="158" y="1476"/>
                    </a:lnTo>
                    <a:lnTo>
                      <a:pt x="144" y="1457"/>
                    </a:lnTo>
                    <a:lnTo>
                      <a:pt x="134" y="1434"/>
                    </a:lnTo>
                    <a:lnTo>
                      <a:pt x="126" y="1411"/>
                    </a:lnTo>
                    <a:lnTo>
                      <a:pt x="122" y="1386"/>
                    </a:lnTo>
                    <a:lnTo>
                      <a:pt x="120" y="1359"/>
                    </a:lnTo>
                    <a:lnTo>
                      <a:pt x="121" y="1342"/>
                    </a:lnTo>
                    <a:lnTo>
                      <a:pt x="124" y="1324"/>
                    </a:lnTo>
                    <a:lnTo>
                      <a:pt x="128" y="1304"/>
                    </a:lnTo>
                    <a:lnTo>
                      <a:pt x="134" y="1283"/>
                    </a:lnTo>
                    <a:lnTo>
                      <a:pt x="141" y="1261"/>
                    </a:lnTo>
                    <a:lnTo>
                      <a:pt x="149" y="1239"/>
                    </a:lnTo>
                    <a:lnTo>
                      <a:pt x="157" y="1217"/>
                    </a:lnTo>
                    <a:lnTo>
                      <a:pt x="166" y="1195"/>
                    </a:lnTo>
                    <a:lnTo>
                      <a:pt x="174" y="1174"/>
                    </a:lnTo>
                    <a:lnTo>
                      <a:pt x="180" y="1157"/>
                    </a:lnTo>
                    <a:lnTo>
                      <a:pt x="187" y="1138"/>
                    </a:lnTo>
                    <a:lnTo>
                      <a:pt x="196" y="1117"/>
                    </a:lnTo>
                    <a:lnTo>
                      <a:pt x="204" y="1093"/>
                    </a:lnTo>
                    <a:lnTo>
                      <a:pt x="213" y="1069"/>
                    </a:lnTo>
                    <a:lnTo>
                      <a:pt x="223" y="1043"/>
                    </a:lnTo>
                    <a:lnTo>
                      <a:pt x="244" y="988"/>
                    </a:lnTo>
                    <a:lnTo>
                      <a:pt x="254" y="960"/>
                    </a:lnTo>
                    <a:lnTo>
                      <a:pt x="265" y="933"/>
                    </a:lnTo>
                    <a:lnTo>
                      <a:pt x="275" y="906"/>
                    </a:lnTo>
                    <a:lnTo>
                      <a:pt x="284" y="880"/>
                    </a:lnTo>
                    <a:lnTo>
                      <a:pt x="294" y="855"/>
                    </a:lnTo>
                    <a:lnTo>
                      <a:pt x="302" y="831"/>
                    </a:lnTo>
                    <a:lnTo>
                      <a:pt x="311" y="810"/>
                    </a:lnTo>
                    <a:lnTo>
                      <a:pt x="318" y="790"/>
                    </a:lnTo>
                    <a:lnTo>
                      <a:pt x="324" y="772"/>
                    </a:lnTo>
                    <a:lnTo>
                      <a:pt x="330" y="758"/>
                    </a:lnTo>
                    <a:lnTo>
                      <a:pt x="333" y="747"/>
                    </a:lnTo>
                    <a:lnTo>
                      <a:pt x="337" y="736"/>
                    </a:lnTo>
                    <a:lnTo>
                      <a:pt x="342" y="722"/>
                    </a:lnTo>
                    <a:lnTo>
                      <a:pt x="346" y="707"/>
                    </a:lnTo>
                    <a:lnTo>
                      <a:pt x="351" y="688"/>
                    </a:lnTo>
                    <a:lnTo>
                      <a:pt x="355" y="669"/>
                    </a:lnTo>
                    <a:lnTo>
                      <a:pt x="357" y="648"/>
                    </a:lnTo>
                    <a:lnTo>
                      <a:pt x="359" y="627"/>
                    </a:lnTo>
                    <a:lnTo>
                      <a:pt x="358" y="610"/>
                    </a:lnTo>
                    <a:lnTo>
                      <a:pt x="355" y="597"/>
                    </a:lnTo>
                    <a:lnTo>
                      <a:pt x="352" y="585"/>
                    </a:lnTo>
                    <a:lnTo>
                      <a:pt x="348" y="576"/>
                    </a:lnTo>
                    <a:lnTo>
                      <a:pt x="342" y="569"/>
                    </a:lnTo>
                    <a:lnTo>
                      <a:pt x="337" y="564"/>
                    </a:lnTo>
                    <a:lnTo>
                      <a:pt x="330" y="560"/>
                    </a:lnTo>
                    <a:lnTo>
                      <a:pt x="324" y="557"/>
                    </a:lnTo>
                    <a:lnTo>
                      <a:pt x="318" y="556"/>
                    </a:lnTo>
                    <a:lnTo>
                      <a:pt x="311" y="555"/>
                    </a:lnTo>
                    <a:lnTo>
                      <a:pt x="306" y="555"/>
                    </a:lnTo>
                    <a:lnTo>
                      <a:pt x="301" y="555"/>
                    </a:lnTo>
                    <a:lnTo>
                      <a:pt x="284" y="555"/>
                    </a:lnTo>
                    <a:lnTo>
                      <a:pt x="268" y="559"/>
                    </a:lnTo>
                    <a:lnTo>
                      <a:pt x="251" y="564"/>
                    </a:lnTo>
                    <a:lnTo>
                      <a:pt x="234" y="571"/>
                    </a:lnTo>
                    <a:lnTo>
                      <a:pt x="218" y="581"/>
                    </a:lnTo>
                    <a:lnTo>
                      <a:pt x="201" y="593"/>
                    </a:lnTo>
                    <a:lnTo>
                      <a:pt x="184" y="608"/>
                    </a:lnTo>
                    <a:lnTo>
                      <a:pt x="168" y="626"/>
                    </a:lnTo>
                    <a:lnTo>
                      <a:pt x="151" y="646"/>
                    </a:lnTo>
                    <a:lnTo>
                      <a:pt x="136" y="670"/>
                    </a:lnTo>
                    <a:lnTo>
                      <a:pt x="120" y="697"/>
                    </a:lnTo>
                    <a:lnTo>
                      <a:pt x="105" y="728"/>
                    </a:lnTo>
                    <a:lnTo>
                      <a:pt x="91" y="762"/>
                    </a:lnTo>
                    <a:lnTo>
                      <a:pt x="78" y="799"/>
                    </a:lnTo>
                    <a:lnTo>
                      <a:pt x="65" y="841"/>
                    </a:lnTo>
                    <a:lnTo>
                      <a:pt x="60" y="854"/>
                    </a:lnTo>
                    <a:lnTo>
                      <a:pt x="57" y="864"/>
                    </a:lnTo>
                    <a:lnTo>
                      <a:pt x="53" y="872"/>
                    </a:lnTo>
                    <a:lnTo>
                      <a:pt x="48" y="876"/>
                    </a:lnTo>
                    <a:lnTo>
                      <a:pt x="43" y="879"/>
                    </a:lnTo>
                    <a:lnTo>
                      <a:pt x="37" y="881"/>
                    </a:lnTo>
                    <a:lnTo>
                      <a:pt x="26" y="881"/>
                    </a:lnTo>
                    <a:lnTo>
                      <a:pt x="23" y="880"/>
                    </a:lnTo>
                    <a:lnTo>
                      <a:pt x="18" y="879"/>
                    </a:lnTo>
                    <a:lnTo>
                      <a:pt x="13" y="878"/>
                    </a:lnTo>
                    <a:lnTo>
                      <a:pt x="8" y="876"/>
                    </a:lnTo>
                    <a:lnTo>
                      <a:pt x="4" y="872"/>
                    </a:lnTo>
                    <a:lnTo>
                      <a:pt x="1" y="866"/>
                    </a:lnTo>
                    <a:lnTo>
                      <a:pt x="0" y="859"/>
                    </a:lnTo>
                    <a:lnTo>
                      <a:pt x="0" y="855"/>
                    </a:lnTo>
                    <a:lnTo>
                      <a:pt x="2" y="848"/>
                    </a:lnTo>
                    <a:lnTo>
                      <a:pt x="4" y="838"/>
                    </a:lnTo>
                    <a:lnTo>
                      <a:pt x="7" y="826"/>
                    </a:lnTo>
                    <a:lnTo>
                      <a:pt x="12" y="811"/>
                    </a:lnTo>
                    <a:lnTo>
                      <a:pt x="17" y="795"/>
                    </a:lnTo>
                    <a:lnTo>
                      <a:pt x="24" y="777"/>
                    </a:lnTo>
                    <a:lnTo>
                      <a:pt x="31" y="757"/>
                    </a:lnTo>
                    <a:lnTo>
                      <a:pt x="40" y="738"/>
                    </a:lnTo>
                    <a:lnTo>
                      <a:pt x="50" y="717"/>
                    </a:lnTo>
                    <a:lnTo>
                      <a:pt x="60" y="695"/>
                    </a:lnTo>
                    <a:lnTo>
                      <a:pt x="72" y="674"/>
                    </a:lnTo>
                    <a:lnTo>
                      <a:pt x="85" y="652"/>
                    </a:lnTo>
                    <a:lnTo>
                      <a:pt x="99" y="631"/>
                    </a:lnTo>
                    <a:lnTo>
                      <a:pt x="115" y="611"/>
                    </a:lnTo>
                    <a:lnTo>
                      <a:pt x="131" y="591"/>
                    </a:lnTo>
                    <a:lnTo>
                      <a:pt x="149" y="573"/>
                    </a:lnTo>
                    <a:lnTo>
                      <a:pt x="168" y="557"/>
                    </a:lnTo>
                    <a:lnTo>
                      <a:pt x="188" y="541"/>
                    </a:lnTo>
                    <a:lnTo>
                      <a:pt x="209" y="529"/>
                    </a:lnTo>
                    <a:lnTo>
                      <a:pt x="232" y="519"/>
                    </a:lnTo>
                    <a:lnTo>
                      <a:pt x="256" y="510"/>
                    </a:lnTo>
                    <a:lnTo>
                      <a:pt x="281" y="506"/>
                    </a:lnTo>
                    <a:lnTo>
                      <a:pt x="307" y="504"/>
                    </a:lnTo>
                    <a:close/>
                    <a:moveTo>
                      <a:pt x="503" y="0"/>
                    </a:moveTo>
                    <a:lnTo>
                      <a:pt x="520" y="2"/>
                    </a:lnTo>
                    <a:lnTo>
                      <a:pt x="536" y="5"/>
                    </a:lnTo>
                    <a:lnTo>
                      <a:pt x="549" y="12"/>
                    </a:lnTo>
                    <a:lnTo>
                      <a:pt x="561" y="19"/>
                    </a:lnTo>
                    <a:lnTo>
                      <a:pt x="572" y="29"/>
                    </a:lnTo>
                    <a:lnTo>
                      <a:pt x="579" y="41"/>
                    </a:lnTo>
                    <a:lnTo>
                      <a:pt x="585" y="54"/>
                    </a:lnTo>
                    <a:lnTo>
                      <a:pt x="589" y="69"/>
                    </a:lnTo>
                    <a:lnTo>
                      <a:pt x="590" y="84"/>
                    </a:lnTo>
                    <a:lnTo>
                      <a:pt x="590" y="84"/>
                    </a:lnTo>
                    <a:lnTo>
                      <a:pt x="589" y="102"/>
                    </a:lnTo>
                    <a:lnTo>
                      <a:pt x="584" y="119"/>
                    </a:lnTo>
                    <a:lnTo>
                      <a:pt x="577" y="136"/>
                    </a:lnTo>
                    <a:lnTo>
                      <a:pt x="567" y="150"/>
                    </a:lnTo>
                    <a:lnTo>
                      <a:pt x="556" y="164"/>
                    </a:lnTo>
                    <a:lnTo>
                      <a:pt x="542" y="175"/>
                    </a:lnTo>
                    <a:lnTo>
                      <a:pt x="529" y="185"/>
                    </a:lnTo>
                    <a:lnTo>
                      <a:pt x="513" y="193"/>
                    </a:lnTo>
                    <a:lnTo>
                      <a:pt x="498" y="198"/>
                    </a:lnTo>
                    <a:lnTo>
                      <a:pt x="482" y="202"/>
                    </a:lnTo>
                    <a:lnTo>
                      <a:pt x="467" y="203"/>
                    </a:lnTo>
                    <a:lnTo>
                      <a:pt x="450" y="202"/>
                    </a:lnTo>
                    <a:lnTo>
                      <a:pt x="434" y="198"/>
                    </a:lnTo>
                    <a:lnTo>
                      <a:pt x="421" y="192"/>
                    </a:lnTo>
                    <a:lnTo>
                      <a:pt x="409" y="184"/>
                    </a:lnTo>
                    <a:lnTo>
                      <a:pt x="398" y="174"/>
                    </a:lnTo>
                    <a:lnTo>
                      <a:pt x="390" y="162"/>
                    </a:lnTo>
                    <a:lnTo>
                      <a:pt x="385" y="150"/>
                    </a:lnTo>
                    <a:lnTo>
                      <a:pt x="381" y="135"/>
                    </a:lnTo>
                    <a:lnTo>
                      <a:pt x="380" y="120"/>
                    </a:lnTo>
                    <a:lnTo>
                      <a:pt x="382" y="100"/>
                    </a:lnTo>
                    <a:lnTo>
                      <a:pt x="388" y="80"/>
                    </a:lnTo>
                    <a:lnTo>
                      <a:pt x="398" y="62"/>
                    </a:lnTo>
                    <a:lnTo>
                      <a:pt x="411" y="45"/>
                    </a:lnTo>
                    <a:lnTo>
                      <a:pt x="426" y="30"/>
                    </a:lnTo>
                    <a:lnTo>
                      <a:pt x="444" y="17"/>
                    </a:lnTo>
                    <a:lnTo>
                      <a:pt x="463" y="9"/>
                    </a:lnTo>
                    <a:lnTo>
                      <a:pt x="483" y="2"/>
                    </a:lnTo>
                    <a:lnTo>
                      <a:pt x="5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>
                <a:off x="2134" y="3262"/>
                <a:ext cx="944" cy="1994"/>
              </a:xfrm>
              <a:custGeom>
                <a:avLst/>
                <a:gdLst/>
                <a:ahLst/>
                <a:cxnLst>
                  <a:cxn ang="0">
                    <a:pos x="718" y="514"/>
                  </a:cxn>
                  <a:cxn ang="0">
                    <a:pos x="796" y="560"/>
                  </a:cxn>
                  <a:cxn ang="0">
                    <a:pos x="846" y="637"/>
                  </a:cxn>
                  <a:cxn ang="0">
                    <a:pos x="858" y="719"/>
                  </a:cxn>
                  <a:cxn ang="0">
                    <a:pos x="852" y="779"/>
                  </a:cxn>
                  <a:cxn ang="0">
                    <a:pos x="610" y="1718"/>
                  </a:cxn>
                  <a:cxn ang="0">
                    <a:pos x="534" y="1838"/>
                  </a:cxn>
                  <a:cxn ang="0">
                    <a:pos x="431" y="1924"/>
                  </a:cxn>
                  <a:cxn ang="0">
                    <a:pos x="316" y="1976"/>
                  </a:cxn>
                  <a:cxn ang="0">
                    <a:pos x="203" y="1994"/>
                  </a:cxn>
                  <a:cxn ang="0">
                    <a:pos x="107" y="1980"/>
                  </a:cxn>
                  <a:cxn ang="0">
                    <a:pos x="36" y="1939"/>
                  </a:cxn>
                  <a:cxn ang="0">
                    <a:pos x="2" y="1873"/>
                  </a:cxn>
                  <a:cxn ang="0">
                    <a:pos x="14" y="1793"/>
                  </a:cxn>
                  <a:cxn ang="0">
                    <a:pos x="61" y="1741"/>
                  </a:cxn>
                  <a:cxn ang="0">
                    <a:pos x="124" y="1722"/>
                  </a:cxn>
                  <a:cxn ang="0">
                    <a:pos x="180" y="1740"/>
                  </a:cxn>
                  <a:cxn ang="0">
                    <a:pos x="207" y="1780"/>
                  </a:cxn>
                  <a:cxn ang="0">
                    <a:pos x="206" y="1831"/>
                  </a:cxn>
                  <a:cxn ang="0">
                    <a:pos x="174" y="1888"/>
                  </a:cxn>
                  <a:cxn ang="0">
                    <a:pos x="108" y="1926"/>
                  </a:cxn>
                  <a:cxn ang="0">
                    <a:pos x="177" y="1943"/>
                  </a:cxn>
                  <a:cxn ang="0">
                    <a:pos x="249" y="1936"/>
                  </a:cxn>
                  <a:cxn ang="0">
                    <a:pos x="348" y="1879"/>
                  </a:cxn>
                  <a:cxn ang="0">
                    <a:pos x="427" y="1776"/>
                  </a:cxn>
                  <a:cxn ang="0">
                    <a:pos x="480" y="1640"/>
                  </a:cxn>
                  <a:cxn ang="0">
                    <a:pos x="705" y="747"/>
                  </a:cxn>
                  <a:cxn ang="0">
                    <a:pos x="714" y="659"/>
                  </a:cxn>
                  <a:cxn ang="0">
                    <a:pos x="703" y="593"/>
                  </a:cxn>
                  <a:cxn ang="0">
                    <a:pos x="679" y="562"/>
                  </a:cxn>
                  <a:cxn ang="0">
                    <a:pos x="649" y="553"/>
                  </a:cxn>
                  <a:cxn ang="0">
                    <a:pos x="563" y="572"/>
                  </a:cxn>
                  <a:cxn ang="0">
                    <a:pos x="470" y="641"/>
                  </a:cxn>
                  <a:cxn ang="0">
                    <a:pos x="395" y="747"/>
                  </a:cxn>
                  <a:cxn ang="0">
                    <a:pos x="346" y="850"/>
                  </a:cxn>
                  <a:cxn ang="0">
                    <a:pos x="328" y="876"/>
                  </a:cxn>
                  <a:cxn ang="0">
                    <a:pos x="306" y="880"/>
                  </a:cxn>
                  <a:cxn ang="0">
                    <a:pos x="288" y="875"/>
                  </a:cxn>
                  <a:cxn ang="0">
                    <a:pos x="280" y="854"/>
                  </a:cxn>
                  <a:cxn ang="0">
                    <a:pos x="299" y="807"/>
                  </a:cxn>
                  <a:cxn ang="0">
                    <a:pos x="339" y="729"/>
                  </a:cxn>
                  <a:cxn ang="0">
                    <a:pos x="402" y="640"/>
                  </a:cxn>
                  <a:cxn ang="0">
                    <a:pos x="486" y="560"/>
                  </a:cxn>
                  <a:cxn ang="0">
                    <a:pos x="590" y="510"/>
                  </a:cxn>
                  <a:cxn ang="0">
                    <a:pos x="874" y="2"/>
                  </a:cxn>
                  <a:cxn ang="0">
                    <a:pos x="925" y="31"/>
                  </a:cxn>
                  <a:cxn ang="0">
                    <a:pos x="944" y="84"/>
                  </a:cxn>
                  <a:cxn ang="0">
                    <a:pos x="925" y="142"/>
                  </a:cxn>
                  <a:cxn ang="0">
                    <a:pos x="859" y="195"/>
                  </a:cxn>
                  <a:cxn ang="0">
                    <a:pos x="786" y="198"/>
                  </a:cxn>
                  <a:cxn ang="0">
                    <a:pos x="743" y="162"/>
                  </a:cxn>
                  <a:cxn ang="0">
                    <a:pos x="735" y="102"/>
                  </a:cxn>
                  <a:cxn ang="0">
                    <a:pos x="768" y="40"/>
                  </a:cxn>
                  <a:cxn ang="0">
                    <a:pos x="826" y="5"/>
                  </a:cxn>
                </a:cxnLst>
                <a:rect l="0" t="0" r="r" b="b"/>
                <a:pathLst>
                  <a:path w="944" h="1994">
                    <a:moveTo>
                      <a:pt x="649" y="503"/>
                    </a:moveTo>
                    <a:lnTo>
                      <a:pt x="673" y="505"/>
                    </a:lnTo>
                    <a:lnTo>
                      <a:pt x="695" y="509"/>
                    </a:lnTo>
                    <a:lnTo>
                      <a:pt x="718" y="514"/>
                    </a:lnTo>
                    <a:lnTo>
                      <a:pt x="740" y="522"/>
                    </a:lnTo>
                    <a:lnTo>
                      <a:pt x="760" y="533"/>
                    </a:lnTo>
                    <a:lnTo>
                      <a:pt x="778" y="545"/>
                    </a:lnTo>
                    <a:lnTo>
                      <a:pt x="796" y="560"/>
                    </a:lnTo>
                    <a:lnTo>
                      <a:pt x="811" y="576"/>
                    </a:lnTo>
                    <a:lnTo>
                      <a:pt x="825" y="595"/>
                    </a:lnTo>
                    <a:lnTo>
                      <a:pt x="836" y="615"/>
                    </a:lnTo>
                    <a:lnTo>
                      <a:pt x="846" y="637"/>
                    </a:lnTo>
                    <a:lnTo>
                      <a:pt x="853" y="661"/>
                    </a:lnTo>
                    <a:lnTo>
                      <a:pt x="857" y="686"/>
                    </a:lnTo>
                    <a:lnTo>
                      <a:pt x="858" y="714"/>
                    </a:lnTo>
                    <a:lnTo>
                      <a:pt x="858" y="719"/>
                    </a:lnTo>
                    <a:lnTo>
                      <a:pt x="858" y="729"/>
                    </a:lnTo>
                    <a:lnTo>
                      <a:pt x="857" y="743"/>
                    </a:lnTo>
                    <a:lnTo>
                      <a:pt x="855" y="759"/>
                    </a:lnTo>
                    <a:lnTo>
                      <a:pt x="852" y="779"/>
                    </a:lnTo>
                    <a:lnTo>
                      <a:pt x="848" y="801"/>
                    </a:lnTo>
                    <a:lnTo>
                      <a:pt x="634" y="1646"/>
                    </a:lnTo>
                    <a:lnTo>
                      <a:pt x="623" y="1683"/>
                    </a:lnTo>
                    <a:lnTo>
                      <a:pt x="610" y="1718"/>
                    </a:lnTo>
                    <a:lnTo>
                      <a:pt x="594" y="1751"/>
                    </a:lnTo>
                    <a:lnTo>
                      <a:pt x="576" y="1782"/>
                    </a:lnTo>
                    <a:lnTo>
                      <a:pt x="556" y="1811"/>
                    </a:lnTo>
                    <a:lnTo>
                      <a:pt x="534" y="1838"/>
                    </a:lnTo>
                    <a:lnTo>
                      <a:pt x="510" y="1862"/>
                    </a:lnTo>
                    <a:lnTo>
                      <a:pt x="484" y="1885"/>
                    </a:lnTo>
                    <a:lnTo>
                      <a:pt x="458" y="1905"/>
                    </a:lnTo>
                    <a:lnTo>
                      <a:pt x="431" y="1924"/>
                    </a:lnTo>
                    <a:lnTo>
                      <a:pt x="402" y="1940"/>
                    </a:lnTo>
                    <a:lnTo>
                      <a:pt x="374" y="1955"/>
                    </a:lnTo>
                    <a:lnTo>
                      <a:pt x="345" y="1967"/>
                    </a:lnTo>
                    <a:lnTo>
                      <a:pt x="316" y="1976"/>
                    </a:lnTo>
                    <a:lnTo>
                      <a:pt x="287" y="1984"/>
                    </a:lnTo>
                    <a:lnTo>
                      <a:pt x="258" y="1990"/>
                    </a:lnTo>
                    <a:lnTo>
                      <a:pt x="230" y="1993"/>
                    </a:lnTo>
                    <a:lnTo>
                      <a:pt x="203" y="1994"/>
                    </a:lnTo>
                    <a:lnTo>
                      <a:pt x="178" y="1993"/>
                    </a:lnTo>
                    <a:lnTo>
                      <a:pt x="153" y="1990"/>
                    </a:lnTo>
                    <a:lnTo>
                      <a:pt x="130" y="1986"/>
                    </a:lnTo>
                    <a:lnTo>
                      <a:pt x="107" y="1980"/>
                    </a:lnTo>
                    <a:lnTo>
                      <a:pt x="87" y="1972"/>
                    </a:lnTo>
                    <a:lnTo>
                      <a:pt x="69" y="1963"/>
                    </a:lnTo>
                    <a:lnTo>
                      <a:pt x="52" y="1952"/>
                    </a:lnTo>
                    <a:lnTo>
                      <a:pt x="36" y="1939"/>
                    </a:lnTo>
                    <a:lnTo>
                      <a:pt x="24" y="1925"/>
                    </a:lnTo>
                    <a:lnTo>
                      <a:pt x="14" y="1909"/>
                    </a:lnTo>
                    <a:lnTo>
                      <a:pt x="7" y="1891"/>
                    </a:lnTo>
                    <a:lnTo>
                      <a:pt x="2" y="1873"/>
                    </a:lnTo>
                    <a:lnTo>
                      <a:pt x="0" y="1853"/>
                    </a:lnTo>
                    <a:lnTo>
                      <a:pt x="2" y="1831"/>
                    </a:lnTo>
                    <a:lnTo>
                      <a:pt x="7" y="1811"/>
                    </a:lnTo>
                    <a:lnTo>
                      <a:pt x="14" y="1793"/>
                    </a:lnTo>
                    <a:lnTo>
                      <a:pt x="23" y="1777"/>
                    </a:lnTo>
                    <a:lnTo>
                      <a:pt x="34" y="1762"/>
                    </a:lnTo>
                    <a:lnTo>
                      <a:pt x="47" y="1750"/>
                    </a:lnTo>
                    <a:lnTo>
                      <a:pt x="61" y="1741"/>
                    </a:lnTo>
                    <a:lnTo>
                      <a:pt x="76" y="1733"/>
                    </a:lnTo>
                    <a:lnTo>
                      <a:pt x="91" y="1727"/>
                    </a:lnTo>
                    <a:lnTo>
                      <a:pt x="107" y="1724"/>
                    </a:lnTo>
                    <a:lnTo>
                      <a:pt x="124" y="1722"/>
                    </a:lnTo>
                    <a:lnTo>
                      <a:pt x="141" y="1724"/>
                    </a:lnTo>
                    <a:lnTo>
                      <a:pt x="156" y="1728"/>
                    </a:lnTo>
                    <a:lnTo>
                      <a:pt x="169" y="1733"/>
                    </a:lnTo>
                    <a:lnTo>
                      <a:pt x="180" y="1740"/>
                    </a:lnTo>
                    <a:lnTo>
                      <a:pt x="190" y="1749"/>
                    </a:lnTo>
                    <a:lnTo>
                      <a:pt x="197" y="1759"/>
                    </a:lnTo>
                    <a:lnTo>
                      <a:pt x="203" y="1769"/>
                    </a:lnTo>
                    <a:lnTo>
                      <a:pt x="207" y="1780"/>
                    </a:lnTo>
                    <a:lnTo>
                      <a:pt x="209" y="1791"/>
                    </a:lnTo>
                    <a:lnTo>
                      <a:pt x="210" y="1802"/>
                    </a:lnTo>
                    <a:lnTo>
                      <a:pt x="209" y="1817"/>
                    </a:lnTo>
                    <a:lnTo>
                      <a:pt x="206" y="1831"/>
                    </a:lnTo>
                    <a:lnTo>
                      <a:pt x="201" y="1847"/>
                    </a:lnTo>
                    <a:lnTo>
                      <a:pt x="194" y="1861"/>
                    </a:lnTo>
                    <a:lnTo>
                      <a:pt x="185" y="1875"/>
                    </a:lnTo>
                    <a:lnTo>
                      <a:pt x="174" y="1888"/>
                    </a:lnTo>
                    <a:lnTo>
                      <a:pt x="161" y="1900"/>
                    </a:lnTo>
                    <a:lnTo>
                      <a:pt x="146" y="1910"/>
                    </a:lnTo>
                    <a:lnTo>
                      <a:pt x="128" y="1919"/>
                    </a:lnTo>
                    <a:lnTo>
                      <a:pt x="108" y="1926"/>
                    </a:lnTo>
                    <a:lnTo>
                      <a:pt x="128" y="1933"/>
                    </a:lnTo>
                    <a:lnTo>
                      <a:pt x="146" y="1938"/>
                    </a:lnTo>
                    <a:lnTo>
                      <a:pt x="163" y="1941"/>
                    </a:lnTo>
                    <a:lnTo>
                      <a:pt x="177" y="1943"/>
                    </a:lnTo>
                    <a:lnTo>
                      <a:pt x="187" y="1944"/>
                    </a:lnTo>
                    <a:lnTo>
                      <a:pt x="195" y="1944"/>
                    </a:lnTo>
                    <a:lnTo>
                      <a:pt x="223" y="1942"/>
                    </a:lnTo>
                    <a:lnTo>
                      <a:pt x="249" y="1936"/>
                    </a:lnTo>
                    <a:lnTo>
                      <a:pt x="276" y="1927"/>
                    </a:lnTo>
                    <a:lnTo>
                      <a:pt x="301" y="1914"/>
                    </a:lnTo>
                    <a:lnTo>
                      <a:pt x="325" y="1898"/>
                    </a:lnTo>
                    <a:lnTo>
                      <a:pt x="348" y="1879"/>
                    </a:lnTo>
                    <a:lnTo>
                      <a:pt x="370" y="1857"/>
                    </a:lnTo>
                    <a:lnTo>
                      <a:pt x="391" y="1833"/>
                    </a:lnTo>
                    <a:lnTo>
                      <a:pt x="410" y="1805"/>
                    </a:lnTo>
                    <a:lnTo>
                      <a:pt x="427" y="1776"/>
                    </a:lnTo>
                    <a:lnTo>
                      <a:pt x="444" y="1745"/>
                    </a:lnTo>
                    <a:lnTo>
                      <a:pt x="458" y="1711"/>
                    </a:lnTo>
                    <a:lnTo>
                      <a:pt x="470" y="1676"/>
                    </a:lnTo>
                    <a:lnTo>
                      <a:pt x="480" y="1640"/>
                    </a:lnTo>
                    <a:lnTo>
                      <a:pt x="482" y="1638"/>
                    </a:lnTo>
                    <a:lnTo>
                      <a:pt x="699" y="778"/>
                    </a:lnTo>
                    <a:lnTo>
                      <a:pt x="702" y="762"/>
                    </a:lnTo>
                    <a:lnTo>
                      <a:pt x="705" y="747"/>
                    </a:lnTo>
                    <a:lnTo>
                      <a:pt x="710" y="716"/>
                    </a:lnTo>
                    <a:lnTo>
                      <a:pt x="712" y="699"/>
                    </a:lnTo>
                    <a:lnTo>
                      <a:pt x="713" y="680"/>
                    </a:lnTo>
                    <a:lnTo>
                      <a:pt x="714" y="659"/>
                    </a:lnTo>
                    <a:lnTo>
                      <a:pt x="713" y="638"/>
                    </a:lnTo>
                    <a:lnTo>
                      <a:pt x="711" y="621"/>
                    </a:lnTo>
                    <a:lnTo>
                      <a:pt x="708" y="606"/>
                    </a:lnTo>
                    <a:lnTo>
                      <a:pt x="703" y="593"/>
                    </a:lnTo>
                    <a:lnTo>
                      <a:pt x="699" y="583"/>
                    </a:lnTo>
                    <a:lnTo>
                      <a:pt x="693" y="574"/>
                    </a:lnTo>
                    <a:lnTo>
                      <a:pt x="686" y="567"/>
                    </a:lnTo>
                    <a:lnTo>
                      <a:pt x="679" y="562"/>
                    </a:lnTo>
                    <a:lnTo>
                      <a:pt x="673" y="559"/>
                    </a:lnTo>
                    <a:lnTo>
                      <a:pt x="665" y="556"/>
                    </a:lnTo>
                    <a:lnTo>
                      <a:pt x="657" y="555"/>
                    </a:lnTo>
                    <a:lnTo>
                      <a:pt x="649" y="553"/>
                    </a:lnTo>
                    <a:lnTo>
                      <a:pt x="642" y="553"/>
                    </a:lnTo>
                    <a:lnTo>
                      <a:pt x="615" y="555"/>
                    </a:lnTo>
                    <a:lnTo>
                      <a:pt x="589" y="562"/>
                    </a:lnTo>
                    <a:lnTo>
                      <a:pt x="563" y="572"/>
                    </a:lnTo>
                    <a:lnTo>
                      <a:pt x="539" y="584"/>
                    </a:lnTo>
                    <a:lnTo>
                      <a:pt x="515" y="601"/>
                    </a:lnTo>
                    <a:lnTo>
                      <a:pt x="492" y="620"/>
                    </a:lnTo>
                    <a:lnTo>
                      <a:pt x="470" y="641"/>
                    </a:lnTo>
                    <a:lnTo>
                      <a:pt x="449" y="666"/>
                    </a:lnTo>
                    <a:lnTo>
                      <a:pt x="429" y="691"/>
                    </a:lnTo>
                    <a:lnTo>
                      <a:pt x="411" y="718"/>
                    </a:lnTo>
                    <a:lnTo>
                      <a:pt x="395" y="747"/>
                    </a:lnTo>
                    <a:lnTo>
                      <a:pt x="379" y="776"/>
                    </a:lnTo>
                    <a:lnTo>
                      <a:pt x="365" y="806"/>
                    </a:lnTo>
                    <a:lnTo>
                      <a:pt x="352" y="836"/>
                    </a:lnTo>
                    <a:lnTo>
                      <a:pt x="346" y="850"/>
                    </a:lnTo>
                    <a:lnTo>
                      <a:pt x="340" y="860"/>
                    </a:lnTo>
                    <a:lnTo>
                      <a:pt x="336" y="867"/>
                    </a:lnTo>
                    <a:lnTo>
                      <a:pt x="332" y="872"/>
                    </a:lnTo>
                    <a:lnTo>
                      <a:pt x="328" y="876"/>
                    </a:lnTo>
                    <a:lnTo>
                      <a:pt x="324" y="878"/>
                    </a:lnTo>
                    <a:lnTo>
                      <a:pt x="320" y="879"/>
                    </a:lnTo>
                    <a:lnTo>
                      <a:pt x="315" y="880"/>
                    </a:lnTo>
                    <a:lnTo>
                      <a:pt x="306" y="880"/>
                    </a:lnTo>
                    <a:lnTo>
                      <a:pt x="302" y="879"/>
                    </a:lnTo>
                    <a:lnTo>
                      <a:pt x="298" y="879"/>
                    </a:lnTo>
                    <a:lnTo>
                      <a:pt x="293" y="878"/>
                    </a:lnTo>
                    <a:lnTo>
                      <a:pt x="288" y="875"/>
                    </a:lnTo>
                    <a:lnTo>
                      <a:pt x="283" y="871"/>
                    </a:lnTo>
                    <a:lnTo>
                      <a:pt x="281" y="866"/>
                    </a:lnTo>
                    <a:lnTo>
                      <a:pt x="280" y="859"/>
                    </a:lnTo>
                    <a:lnTo>
                      <a:pt x="280" y="854"/>
                    </a:lnTo>
                    <a:lnTo>
                      <a:pt x="283" y="847"/>
                    </a:lnTo>
                    <a:lnTo>
                      <a:pt x="287" y="836"/>
                    </a:lnTo>
                    <a:lnTo>
                      <a:pt x="292" y="822"/>
                    </a:lnTo>
                    <a:lnTo>
                      <a:pt x="299" y="807"/>
                    </a:lnTo>
                    <a:lnTo>
                      <a:pt x="306" y="790"/>
                    </a:lnTo>
                    <a:lnTo>
                      <a:pt x="316" y="771"/>
                    </a:lnTo>
                    <a:lnTo>
                      <a:pt x="327" y="750"/>
                    </a:lnTo>
                    <a:lnTo>
                      <a:pt x="339" y="729"/>
                    </a:lnTo>
                    <a:lnTo>
                      <a:pt x="353" y="707"/>
                    </a:lnTo>
                    <a:lnTo>
                      <a:pt x="368" y="684"/>
                    </a:lnTo>
                    <a:lnTo>
                      <a:pt x="384" y="662"/>
                    </a:lnTo>
                    <a:lnTo>
                      <a:pt x="402" y="640"/>
                    </a:lnTo>
                    <a:lnTo>
                      <a:pt x="421" y="618"/>
                    </a:lnTo>
                    <a:lnTo>
                      <a:pt x="441" y="597"/>
                    </a:lnTo>
                    <a:lnTo>
                      <a:pt x="463" y="578"/>
                    </a:lnTo>
                    <a:lnTo>
                      <a:pt x="486" y="560"/>
                    </a:lnTo>
                    <a:lnTo>
                      <a:pt x="510" y="544"/>
                    </a:lnTo>
                    <a:lnTo>
                      <a:pt x="535" y="530"/>
                    </a:lnTo>
                    <a:lnTo>
                      <a:pt x="562" y="519"/>
                    </a:lnTo>
                    <a:lnTo>
                      <a:pt x="590" y="510"/>
                    </a:lnTo>
                    <a:lnTo>
                      <a:pt x="618" y="505"/>
                    </a:lnTo>
                    <a:lnTo>
                      <a:pt x="649" y="503"/>
                    </a:lnTo>
                    <a:close/>
                    <a:moveTo>
                      <a:pt x="856" y="0"/>
                    </a:moveTo>
                    <a:lnTo>
                      <a:pt x="874" y="2"/>
                    </a:lnTo>
                    <a:lnTo>
                      <a:pt x="890" y="6"/>
                    </a:lnTo>
                    <a:lnTo>
                      <a:pt x="903" y="12"/>
                    </a:lnTo>
                    <a:lnTo>
                      <a:pt x="915" y="21"/>
                    </a:lnTo>
                    <a:lnTo>
                      <a:pt x="925" y="31"/>
                    </a:lnTo>
                    <a:lnTo>
                      <a:pt x="933" y="43"/>
                    </a:lnTo>
                    <a:lnTo>
                      <a:pt x="939" y="56"/>
                    </a:lnTo>
                    <a:lnTo>
                      <a:pt x="942" y="69"/>
                    </a:lnTo>
                    <a:lnTo>
                      <a:pt x="944" y="84"/>
                    </a:lnTo>
                    <a:lnTo>
                      <a:pt x="943" y="84"/>
                    </a:lnTo>
                    <a:lnTo>
                      <a:pt x="941" y="104"/>
                    </a:lnTo>
                    <a:lnTo>
                      <a:pt x="935" y="124"/>
                    </a:lnTo>
                    <a:lnTo>
                      <a:pt x="925" y="142"/>
                    </a:lnTo>
                    <a:lnTo>
                      <a:pt x="912" y="159"/>
                    </a:lnTo>
                    <a:lnTo>
                      <a:pt x="896" y="174"/>
                    </a:lnTo>
                    <a:lnTo>
                      <a:pt x="878" y="186"/>
                    </a:lnTo>
                    <a:lnTo>
                      <a:pt x="859" y="195"/>
                    </a:lnTo>
                    <a:lnTo>
                      <a:pt x="838" y="202"/>
                    </a:lnTo>
                    <a:lnTo>
                      <a:pt x="817" y="203"/>
                    </a:lnTo>
                    <a:lnTo>
                      <a:pt x="800" y="202"/>
                    </a:lnTo>
                    <a:lnTo>
                      <a:pt x="786" y="198"/>
                    </a:lnTo>
                    <a:lnTo>
                      <a:pt x="772" y="192"/>
                    </a:lnTo>
                    <a:lnTo>
                      <a:pt x="761" y="184"/>
                    </a:lnTo>
                    <a:lnTo>
                      <a:pt x="752" y="174"/>
                    </a:lnTo>
                    <a:lnTo>
                      <a:pt x="743" y="162"/>
                    </a:lnTo>
                    <a:lnTo>
                      <a:pt x="738" y="150"/>
                    </a:lnTo>
                    <a:lnTo>
                      <a:pt x="734" y="135"/>
                    </a:lnTo>
                    <a:lnTo>
                      <a:pt x="733" y="120"/>
                    </a:lnTo>
                    <a:lnTo>
                      <a:pt x="735" y="102"/>
                    </a:lnTo>
                    <a:lnTo>
                      <a:pt x="740" y="84"/>
                    </a:lnTo>
                    <a:lnTo>
                      <a:pt x="747" y="68"/>
                    </a:lnTo>
                    <a:lnTo>
                      <a:pt x="757" y="53"/>
                    </a:lnTo>
                    <a:lnTo>
                      <a:pt x="768" y="40"/>
                    </a:lnTo>
                    <a:lnTo>
                      <a:pt x="781" y="29"/>
                    </a:lnTo>
                    <a:lnTo>
                      <a:pt x="795" y="19"/>
                    </a:lnTo>
                    <a:lnTo>
                      <a:pt x="810" y="11"/>
                    </a:lnTo>
                    <a:lnTo>
                      <a:pt x="826" y="5"/>
                    </a:lnTo>
                    <a:lnTo>
                      <a:pt x="841" y="2"/>
                    </a:lnTo>
                    <a:lnTo>
                      <a:pt x="8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6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5715000" y="5105400"/>
              <a:ext cx="756766" cy="660564"/>
              <a:chOff x="3729" y="3411"/>
              <a:chExt cx="2297" cy="2005"/>
            </a:xfrm>
            <a:solidFill>
              <a:srgbClr val="0000FF"/>
            </a:solidFill>
          </p:grpSpPr>
          <p:sp>
            <p:nvSpPr>
              <p:cNvPr id="15" name="Freeform 18"/>
              <p:cNvSpPr>
                <a:spLocks noEditPoints="1"/>
              </p:cNvSpPr>
              <p:nvPr/>
            </p:nvSpPr>
            <p:spPr bwMode="auto">
              <a:xfrm>
                <a:off x="3729" y="3485"/>
                <a:ext cx="951" cy="1931"/>
              </a:xfrm>
              <a:custGeom>
                <a:avLst/>
                <a:gdLst/>
                <a:ahLst/>
                <a:cxnLst>
                  <a:cxn ang="0">
                    <a:pos x="726" y="502"/>
                  </a:cxn>
                  <a:cxn ang="0">
                    <a:pos x="808" y="553"/>
                  </a:cxn>
                  <a:cxn ang="0">
                    <a:pos x="855" y="639"/>
                  </a:cxn>
                  <a:cxn ang="0">
                    <a:pos x="862" y="713"/>
                  </a:cxn>
                  <a:cxn ang="0">
                    <a:pos x="637" y="1594"/>
                  </a:cxn>
                  <a:cxn ang="0">
                    <a:pos x="574" y="1732"/>
                  </a:cxn>
                  <a:cxn ang="0">
                    <a:pos x="473" y="1835"/>
                  </a:cxn>
                  <a:cxn ang="0">
                    <a:pos x="354" y="1901"/>
                  </a:cxn>
                  <a:cxn ang="0">
                    <a:pos x="232" y="1929"/>
                  </a:cxn>
                  <a:cxn ang="0">
                    <a:pos x="124" y="1922"/>
                  </a:cxn>
                  <a:cxn ang="0">
                    <a:pos x="42" y="1883"/>
                  </a:cxn>
                  <a:cxn ang="0">
                    <a:pos x="1" y="1815"/>
                  </a:cxn>
                  <a:cxn ang="0">
                    <a:pos x="15" y="1731"/>
                  </a:cxn>
                  <a:cxn ang="0">
                    <a:pos x="71" y="1679"/>
                  </a:cxn>
                  <a:cxn ang="0">
                    <a:pos x="143" y="1669"/>
                  </a:cxn>
                  <a:cxn ang="0">
                    <a:pos x="195" y="1698"/>
                  </a:cxn>
                  <a:cxn ang="0">
                    <a:pos x="211" y="1744"/>
                  </a:cxn>
                  <a:cxn ang="0">
                    <a:pos x="192" y="1807"/>
                  </a:cxn>
                  <a:cxn ang="0">
                    <a:pos x="131" y="1856"/>
                  </a:cxn>
                  <a:cxn ang="0">
                    <a:pos x="173" y="1880"/>
                  </a:cxn>
                  <a:cxn ang="0">
                    <a:pos x="261" y="1870"/>
                  </a:cxn>
                  <a:cxn ang="0">
                    <a:pos x="373" y="1796"/>
                  </a:cxn>
                  <a:cxn ang="0">
                    <a:pos x="457" y="1666"/>
                  </a:cxn>
                  <a:cxn ang="0">
                    <a:pos x="702" y="756"/>
                  </a:cxn>
                  <a:cxn ang="0">
                    <a:pos x="716" y="664"/>
                  </a:cxn>
                  <a:cxn ang="0">
                    <a:pos x="709" y="582"/>
                  </a:cxn>
                  <a:cxn ang="0">
                    <a:pos x="680" y="546"/>
                  </a:cxn>
                  <a:cxn ang="0">
                    <a:pos x="643" y="538"/>
                  </a:cxn>
                  <a:cxn ang="0">
                    <a:pos x="532" y="573"/>
                  </a:cxn>
                  <a:cxn ang="0">
                    <a:pos x="438" y="662"/>
                  </a:cxn>
                  <a:cxn ang="0">
                    <a:pos x="366" y="781"/>
                  </a:cxn>
                  <a:cxn ang="0">
                    <a:pos x="335" y="844"/>
                  </a:cxn>
                  <a:cxn ang="0">
                    <a:pos x="316" y="854"/>
                  </a:cxn>
                  <a:cxn ang="0">
                    <a:pos x="290" y="850"/>
                  </a:cxn>
                  <a:cxn ang="0">
                    <a:pos x="281" y="828"/>
                  </a:cxn>
                  <a:cxn ang="0">
                    <a:pos x="303" y="776"/>
                  </a:cxn>
                  <a:cxn ang="0">
                    <a:pos x="352" y="689"/>
                  </a:cxn>
                  <a:cxn ang="0">
                    <a:pos x="427" y="596"/>
                  </a:cxn>
                  <a:cxn ang="0">
                    <a:pos x="527" y="520"/>
                  </a:cxn>
                  <a:cxn ang="0">
                    <a:pos x="651" y="490"/>
                  </a:cxn>
                  <a:cxn ang="0">
                    <a:pos x="914" y="15"/>
                  </a:cxn>
                  <a:cxn ang="0">
                    <a:pos x="949" y="65"/>
                  </a:cxn>
                  <a:cxn ang="0">
                    <a:pos x="940" y="125"/>
                  </a:cxn>
                  <a:cxn ang="0">
                    <a:pos x="871" y="187"/>
                  </a:cxn>
                  <a:cxn ang="0">
                    <a:pos x="789" y="191"/>
                  </a:cxn>
                  <a:cxn ang="0">
                    <a:pos x="746" y="149"/>
                  </a:cxn>
                  <a:cxn ang="0">
                    <a:pos x="748" y="79"/>
                  </a:cxn>
                  <a:cxn ang="0">
                    <a:pos x="796" y="22"/>
                  </a:cxn>
                  <a:cxn ang="0">
                    <a:pos x="863" y="0"/>
                  </a:cxn>
                </a:cxnLst>
                <a:rect l="0" t="0" r="r" b="b"/>
                <a:pathLst>
                  <a:path w="951" h="1931">
                    <a:moveTo>
                      <a:pt x="651" y="490"/>
                    </a:moveTo>
                    <a:lnTo>
                      <a:pt x="677" y="491"/>
                    </a:lnTo>
                    <a:lnTo>
                      <a:pt x="702" y="495"/>
                    </a:lnTo>
                    <a:lnTo>
                      <a:pt x="726" y="502"/>
                    </a:lnTo>
                    <a:lnTo>
                      <a:pt x="749" y="511"/>
                    </a:lnTo>
                    <a:lnTo>
                      <a:pt x="770" y="523"/>
                    </a:lnTo>
                    <a:lnTo>
                      <a:pt x="790" y="536"/>
                    </a:lnTo>
                    <a:lnTo>
                      <a:pt x="808" y="553"/>
                    </a:lnTo>
                    <a:lnTo>
                      <a:pt x="824" y="571"/>
                    </a:lnTo>
                    <a:lnTo>
                      <a:pt x="837" y="591"/>
                    </a:lnTo>
                    <a:lnTo>
                      <a:pt x="848" y="614"/>
                    </a:lnTo>
                    <a:lnTo>
                      <a:pt x="855" y="639"/>
                    </a:lnTo>
                    <a:lnTo>
                      <a:pt x="861" y="665"/>
                    </a:lnTo>
                    <a:lnTo>
                      <a:pt x="862" y="693"/>
                    </a:lnTo>
                    <a:lnTo>
                      <a:pt x="862" y="700"/>
                    </a:lnTo>
                    <a:lnTo>
                      <a:pt x="862" y="713"/>
                    </a:lnTo>
                    <a:lnTo>
                      <a:pt x="860" y="730"/>
                    </a:lnTo>
                    <a:lnTo>
                      <a:pt x="857" y="752"/>
                    </a:lnTo>
                    <a:lnTo>
                      <a:pt x="852" y="777"/>
                    </a:lnTo>
                    <a:lnTo>
                      <a:pt x="637" y="1594"/>
                    </a:lnTo>
                    <a:lnTo>
                      <a:pt x="626" y="1632"/>
                    </a:lnTo>
                    <a:lnTo>
                      <a:pt x="611" y="1667"/>
                    </a:lnTo>
                    <a:lnTo>
                      <a:pt x="594" y="1701"/>
                    </a:lnTo>
                    <a:lnTo>
                      <a:pt x="574" y="1732"/>
                    </a:lnTo>
                    <a:lnTo>
                      <a:pt x="552" y="1762"/>
                    </a:lnTo>
                    <a:lnTo>
                      <a:pt x="527" y="1788"/>
                    </a:lnTo>
                    <a:lnTo>
                      <a:pt x="501" y="1812"/>
                    </a:lnTo>
                    <a:lnTo>
                      <a:pt x="473" y="1835"/>
                    </a:lnTo>
                    <a:lnTo>
                      <a:pt x="445" y="1855"/>
                    </a:lnTo>
                    <a:lnTo>
                      <a:pt x="415" y="1872"/>
                    </a:lnTo>
                    <a:lnTo>
                      <a:pt x="385" y="1888"/>
                    </a:lnTo>
                    <a:lnTo>
                      <a:pt x="354" y="1901"/>
                    </a:lnTo>
                    <a:lnTo>
                      <a:pt x="323" y="1911"/>
                    </a:lnTo>
                    <a:lnTo>
                      <a:pt x="293" y="1920"/>
                    </a:lnTo>
                    <a:lnTo>
                      <a:pt x="262" y="1926"/>
                    </a:lnTo>
                    <a:lnTo>
                      <a:pt x="232" y="1929"/>
                    </a:lnTo>
                    <a:lnTo>
                      <a:pt x="203" y="1931"/>
                    </a:lnTo>
                    <a:lnTo>
                      <a:pt x="175" y="1930"/>
                    </a:lnTo>
                    <a:lnTo>
                      <a:pt x="149" y="1927"/>
                    </a:lnTo>
                    <a:lnTo>
                      <a:pt x="124" y="1922"/>
                    </a:lnTo>
                    <a:lnTo>
                      <a:pt x="101" y="1915"/>
                    </a:lnTo>
                    <a:lnTo>
                      <a:pt x="79" y="1906"/>
                    </a:lnTo>
                    <a:lnTo>
                      <a:pt x="60" y="1895"/>
                    </a:lnTo>
                    <a:lnTo>
                      <a:pt x="42" y="1883"/>
                    </a:lnTo>
                    <a:lnTo>
                      <a:pt x="28" y="1868"/>
                    </a:lnTo>
                    <a:lnTo>
                      <a:pt x="16" y="1852"/>
                    </a:lnTo>
                    <a:lnTo>
                      <a:pt x="7" y="1834"/>
                    </a:lnTo>
                    <a:lnTo>
                      <a:pt x="1" y="1815"/>
                    </a:lnTo>
                    <a:lnTo>
                      <a:pt x="0" y="1794"/>
                    </a:lnTo>
                    <a:lnTo>
                      <a:pt x="1" y="1771"/>
                    </a:lnTo>
                    <a:lnTo>
                      <a:pt x="7" y="1750"/>
                    </a:lnTo>
                    <a:lnTo>
                      <a:pt x="15" y="1731"/>
                    </a:lnTo>
                    <a:lnTo>
                      <a:pt x="26" y="1714"/>
                    </a:lnTo>
                    <a:lnTo>
                      <a:pt x="40" y="1700"/>
                    </a:lnTo>
                    <a:lnTo>
                      <a:pt x="55" y="1688"/>
                    </a:lnTo>
                    <a:lnTo>
                      <a:pt x="71" y="1679"/>
                    </a:lnTo>
                    <a:lnTo>
                      <a:pt x="88" y="1673"/>
                    </a:lnTo>
                    <a:lnTo>
                      <a:pt x="105" y="1669"/>
                    </a:lnTo>
                    <a:lnTo>
                      <a:pt x="123" y="1667"/>
                    </a:lnTo>
                    <a:lnTo>
                      <a:pt x="143" y="1669"/>
                    </a:lnTo>
                    <a:lnTo>
                      <a:pt x="160" y="1673"/>
                    </a:lnTo>
                    <a:lnTo>
                      <a:pt x="174" y="1679"/>
                    </a:lnTo>
                    <a:lnTo>
                      <a:pt x="185" y="1687"/>
                    </a:lnTo>
                    <a:lnTo>
                      <a:pt x="195" y="1698"/>
                    </a:lnTo>
                    <a:lnTo>
                      <a:pt x="202" y="1708"/>
                    </a:lnTo>
                    <a:lnTo>
                      <a:pt x="207" y="1720"/>
                    </a:lnTo>
                    <a:lnTo>
                      <a:pt x="210" y="1732"/>
                    </a:lnTo>
                    <a:lnTo>
                      <a:pt x="211" y="1744"/>
                    </a:lnTo>
                    <a:lnTo>
                      <a:pt x="210" y="1760"/>
                    </a:lnTo>
                    <a:lnTo>
                      <a:pt x="206" y="1776"/>
                    </a:lnTo>
                    <a:lnTo>
                      <a:pt x="200" y="1791"/>
                    </a:lnTo>
                    <a:lnTo>
                      <a:pt x="192" y="1807"/>
                    </a:lnTo>
                    <a:lnTo>
                      <a:pt x="180" y="1821"/>
                    </a:lnTo>
                    <a:lnTo>
                      <a:pt x="167" y="1835"/>
                    </a:lnTo>
                    <a:lnTo>
                      <a:pt x="150" y="1847"/>
                    </a:lnTo>
                    <a:lnTo>
                      <a:pt x="131" y="1856"/>
                    </a:lnTo>
                    <a:lnTo>
                      <a:pt x="109" y="1863"/>
                    </a:lnTo>
                    <a:lnTo>
                      <a:pt x="133" y="1872"/>
                    </a:lnTo>
                    <a:lnTo>
                      <a:pt x="154" y="1877"/>
                    </a:lnTo>
                    <a:lnTo>
                      <a:pt x="173" y="1880"/>
                    </a:lnTo>
                    <a:lnTo>
                      <a:pt x="188" y="1881"/>
                    </a:lnTo>
                    <a:lnTo>
                      <a:pt x="197" y="1881"/>
                    </a:lnTo>
                    <a:lnTo>
                      <a:pt x="230" y="1878"/>
                    </a:lnTo>
                    <a:lnTo>
                      <a:pt x="261" y="1870"/>
                    </a:lnTo>
                    <a:lnTo>
                      <a:pt x="291" y="1858"/>
                    </a:lnTo>
                    <a:lnTo>
                      <a:pt x="320" y="1842"/>
                    </a:lnTo>
                    <a:lnTo>
                      <a:pt x="348" y="1821"/>
                    </a:lnTo>
                    <a:lnTo>
                      <a:pt x="373" y="1796"/>
                    </a:lnTo>
                    <a:lnTo>
                      <a:pt x="397" y="1768"/>
                    </a:lnTo>
                    <a:lnTo>
                      <a:pt x="420" y="1737"/>
                    </a:lnTo>
                    <a:lnTo>
                      <a:pt x="439" y="1702"/>
                    </a:lnTo>
                    <a:lnTo>
                      <a:pt x="457" y="1666"/>
                    </a:lnTo>
                    <a:lnTo>
                      <a:pt x="472" y="1627"/>
                    </a:lnTo>
                    <a:lnTo>
                      <a:pt x="484" y="1586"/>
                    </a:lnTo>
                    <a:lnTo>
                      <a:pt x="484" y="1587"/>
                    </a:lnTo>
                    <a:lnTo>
                      <a:pt x="702" y="756"/>
                    </a:lnTo>
                    <a:lnTo>
                      <a:pt x="706" y="737"/>
                    </a:lnTo>
                    <a:lnTo>
                      <a:pt x="712" y="703"/>
                    </a:lnTo>
                    <a:lnTo>
                      <a:pt x="714" y="685"/>
                    </a:lnTo>
                    <a:lnTo>
                      <a:pt x="716" y="664"/>
                    </a:lnTo>
                    <a:lnTo>
                      <a:pt x="716" y="640"/>
                    </a:lnTo>
                    <a:lnTo>
                      <a:pt x="716" y="617"/>
                    </a:lnTo>
                    <a:lnTo>
                      <a:pt x="713" y="598"/>
                    </a:lnTo>
                    <a:lnTo>
                      <a:pt x="709" y="582"/>
                    </a:lnTo>
                    <a:lnTo>
                      <a:pt x="702" y="569"/>
                    </a:lnTo>
                    <a:lnTo>
                      <a:pt x="696" y="559"/>
                    </a:lnTo>
                    <a:lnTo>
                      <a:pt x="689" y="552"/>
                    </a:lnTo>
                    <a:lnTo>
                      <a:pt x="680" y="546"/>
                    </a:lnTo>
                    <a:lnTo>
                      <a:pt x="671" y="542"/>
                    </a:lnTo>
                    <a:lnTo>
                      <a:pt x="662" y="540"/>
                    </a:lnTo>
                    <a:lnTo>
                      <a:pt x="653" y="538"/>
                    </a:lnTo>
                    <a:lnTo>
                      <a:pt x="643" y="538"/>
                    </a:lnTo>
                    <a:lnTo>
                      <a:pt x="615" y="541"/>
                    </a:lnTo>
                    <a:lnTo>
                      <a:pt x="586" y="547"/>
                    </a:lnTo>
                    <a:lnTo>
                      <a:pt x="559" y="559"/>
                    </a:lnTo>
                    <a:lnTo>
                      <a:pt x="532" y="573"/>
                    </a:lnTo>
                    <a:lnTo>
                      <a:pt x="507" y="591"/>
                    </a:lnTo>
                    <a:lnTo>
                      <a:pt x="482" y="612"/>
                    </a:lnTo>
                    <a:lnTo>
                      <a:pt x="460" y="636"/>
                    </a:lnTo>
                    <a:lnTo>
                      <a:pt x="438" y="662"/>
                    </a:lnTo>
                    <a:lnTo>
                      <a:pt x="417" y="689"/>
                    </a:lnTo>
                    <a:lnTo>
                      <a:pt x="398" y="719"/>
                    </a:lnTo>
                    <a:lnTo>
                      <a:pt x="381" y="749"/>
                    </a:lnTo>
                    <a:lnTo>
                      <a:pt x="366" y="781"/>
                    </a:lnTo>
                    <a:lnTo>
                      <a:pt x="352" y="812"/>
                    </a:lnTo>
                    <a:lnTo>
                      <a:pt x="345" y="826"/>
                    </a:lnTo>
                    <a:lnTo>
                      <a:pt x="339" y="836"/>
                    </a:lnTo>
                    <a:lnTo>
                      <a:pt x="335" y="844"/>
                    </a:lnTo>
                    <a:lnTo>
                      <a:pt x="331" y="849"/>
                    </a:lnTo>
                    <a:lnTo>
                      <a:pt x="327" y="852"/>
                    </a:lnTo>
                    <a:lnTo>
                      <a:pt x="322" y="853"/>
                    </a:lnTo>
                    <a:lnTo>
                      <a:pt x="316" y="854"/>
                    </a:lnTo>
                    <a:lnTo>
                      <a:pt x="307" y="854"/>
                    </a:lnTo>
                    <a:lnTo>
                      <a:pt x="302" y="853"/>
                    </a:lnTo>
                    <a:lnTo>
                      <a:pt x="296" y="853"/>
                    </a:lnTo>
                    <a:lnTo>
                      <a:pt x="290" y="850"/>
                    </a:lnTo>
                    <a:lnTo>
                      <a:pt x="286" y="847"/>
                    </a:lnTo>
                    <a:lnTo>
                      <a:pt x="282" y="841"/>
                    </a:lnTo>
                    <a:lnTo>
                      <a:pt x="280" y="833"/>
                    </a:lnTo>
                    <a:lnTo>
                      <a:pt x="281" y="828"/>
                    </a:lnTo>
                    <a:lnTo>
                      <a:pt x="284" y="820"/>
                    </a:lnTo>
                    <a:lnTo>
                      <a:pt x="288" y="808"/>
                    </a:lnTo>
                    <a:lnTo>
                      <a:pt x="295" y="793"/>
                    </a:lnTo>
                    <a:lnTo>
                      <a:pt x="303" y="776"/>
                    </a:lnTo>
                    <a:lnTo>
                      <a:pt x="312" y="756"/>
                    </a:lnTo>
                    <a:lnTo>
                      <a:pt x="324" y="735"/>
                    </a:lnTo>
                    <a:lnTo>
                      <a:pt x="337" y="713"/>
                    </a:lnTo>
                    <a:lnTo>
                      <a:pt x="352" y="689"/>
                    </a:lnTo>
                    <a:lnTo>
                      <a:pt x="368" y="666"/>
                    </a:lnTo>
                    <a:lnTo>
                      <a:pt x="387" y="642"/>
                    </a:lnTo>
                    <a:lnTo>
                      <a:pt x="406" y="618"/>
                    </a:lnTo>
                    <a:lnTo>
                      <a:pt x="427" y="596"/>
                    </a:lnTo>
                    <a:lnTo>
                      <a:pt x="450" y="574"/>
                    </a:lnTo>
                    <a:lnTo>
                      <a:pt x="474" y="554"/>
                    </a:lnTo>
                    <a:lnTo>
                      <a:pt x="500" y="536"/>
                    </a:lnTo>
                    <a:lnTo>
                      <a:pt x="527" y="520"/>
                    </a:lnTo>
                    <a:lnTo>
                      <a:pt x="556" y="508"/>
                    </a:lnTo>
                    <a:lnTo>
                      <a:pt x="586" y="498"/>
                    </a:lnTo>
                    <a:lnTo>
                      <a:pt x="618" y="492"/>
                    </a:lnTo>
                    <a:lnTo>
                      <a:pt x="651" y="490"/>
                    </a:lnTo>
                    <a:close/>
                    <a:moveTo>
                      <a:pt x="863" y="0"/>
                    </a:moveTo>
                    <a:lnTo>
                      <a:pt x="883" y="2"/>
                    </a:lnTo>
                    <a:lnTo>
                      <a:pt x="900" y="7"/>
                    </a:lnTo>
                    <a:lnTo>
                      <a:pt x="914" y="15"/>
                    </a:lnTo>
                    <a:lnTo>
                      <a:pt x="927" y="25"/>
                    </a:lnTo>
                    <a:lnTo>
                      <a:pt x="937" y="37"/>
                    </a:lnTo>
                    <a:lnTo>
                      <a:pt x="944" y="51"/>
                    </a:lnTo>
                    <a:lnTo>
                      <a:pt x="949" y="65"/>
                    </a:lnTo>
                    <a:lnTo>
                      <a:pt x="950" y="81"/>
                    </a:lnTo>
                    <a:lnTo>
                      <a:pt x="951" y="82"/>
                    </a:lnTo>
                    <a:lnTo>
                      <a:pt x="948" y="104"/>
                    </a:lnTo>
                    <a:lnTo>
                      <a:pt x="940" y="125"/>
                    </a:lnTo>
                    <a:lnTo>
                      <a:pt x="928" y="144"/>
                    </a:lnTo>
                    <a:lnTo>
                      <a:pt x="911" y="162"/>
                    </a:lnTo>
                    <a:lnTo>
                      <a:pt x="893" y="176"/>
                    </a:lnTo>
                    <a:lnTo>
                      <a:pt x="871" y="187"/>
                    </a:lnTo>
                    <a:lnTo>
                      <a:pt x="848" y="195"/>
                    </a:lnTo>
                    <a:lnTo>
                      <a:pt x="824" y="197"/>
                    </a:lnTo>
                    <a:lnTo>
                      <a:pt x="805" y="196"/>
                    </a:lnTo>
                    <a:lnTo>
                      <a:pt x="789" y="191"/>
                    </a:lnTo>
                    <a:lnTo>
                      <a:pt x="775" y="184"/>
                    </a:lnTo>
                    <a:lnTo>
                      <a:pt x="762" y="174"/>
                    </a:lnTo>
                    <a:lnTo>
                      <a:pt x="753" y="162"/>
                    </a:lnTo>
                    <a:lnTo>
                      <a:pt x="746" y="149"/>
                    </a:lnTo>
                    <a:lnTo>
                      <a:pt x="741" y="133"/>
                    </a:lnTo>
                    <a:lnTo>
                      <a:pt x="740" y="116"/>
                    </a:lnTo>
                    <a:lnTo>
                      <a:pt x="742" y="97"/>
                    </a:lnTo>
                    <a:lnTo>
                      <a:pt x="748" y="79"/>
                    </a:lnTo>
                    <a:lnTo>
                      <a:pt x="756" y="62"/>
                    </a:lnTo>
                    <a:lnTo>
                      <a:pt x="768" y="47"/>
                    </a:lnTo>
                    <a:lnTo>
                      <a:pt x="781" y="33"/>
                    </a:lnTo>
                    <a:lnTo>
                      <a:pt x="796" y="22"/>
                    </a:lnTo>
                    <a:lnTo>
                      <a:pt x="812" y="13"/>
                    </a:lnTo>
                    <a:lnTo>
                      <a:pt x="829" y="6"/>
                    </a:lnTo>
                    <a:lnTo>
                      <a:pt x="846" y="2"/>
                    </a:lnTo>
                    <a:lnTo>
                      <a:pt x="8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4976" y="3411"/>
                <a:ext cx="1050" cy="1572"/>
              </a:xfrm>
              <a:custGeom>
                <a:avLst/>
                <a:gdLst/>
                <a:ahLst/>
                <a:cxnLst>
                  <a:cxn ang="0">
                    <a:pos x="531" y="7"/>
                  </a:cxn>
                  <a:cxn ang="0">
                    <a:pos x="538" y="25"/>
                  </a:cxn>
                  <a:cxn ang="0">
                    <a:pos x="399" y="909"/>
                  </a:cxn>
                  <a:cxn ang="0">
                    <a:pos x="555" y="759"/>
                  </a:cxn>
                  <a:cxn ang="0">
                    <a:pos x="702" y="629"/>
                  </a:cxn>
                  <a:cxn ang="0">
                    <a:pos x="814" y="574"/>
                  </a:cxn>
                  <a:cxn ang="0">
                    <a:pos x="893" y="563"/>
                  </a:cxn>
                  <a:cxn ang="0">
                    <a:pos x="997" y="596"/>
                  </a:cxn>
                  <a:cxn ang="0">
                    <a:pos x="1046" y="670"/>
                  </a:cxn>
                  <a:cxn ang="0">
                    <a:pos x="1037" y="766"/>
                  </a:cxn>
                  <a:cxn ang="0">
                    <a:pos x="973" y="830"/>
                  </a:cxn>
                  <a:cxn ang="0">
                    <a:pos x="886" y="835"/>
                  </a:cxn>
                  <a:cxn ang="0">
                    <a:pos x="839" y="787"/>
                  </a:cxn>
                  <a:cxn ang="0">
                    <a:pos x="839" y="739"/>
                  </a:cxn>
                  <a:cxn ang="0">
                    <a:pos x="869" y="683"/>
                  </a:cxn>
                  <a:cxn ang="0">
                    <a:pos x="947" y="644"/>
                  </a:cxn>
                  <a:cxn ang="0">
                    <a:pos x="959" y="634"/>
                  </a:cxn>
                  <a:cxn ang="0">
                    <a:pos x="923" y="618"/>
                  </a:cxn>
                  <a:cxn ang="0">
                    <a:pos x="890" y="612"/>
                  </a:cxn>
                  <a:cxn ang="0">
                    <a:pos x="723" y="674"/>
                  </a:cxn>
                  <a:cxn ang="0">
                    <a:pos x="559" y="826"/>
                  </a:cxn>
                  <a:cxn ang="0">
                    <a:pos x="389" y="972"/>
                  </a:cxn>
                  <a:cxn ang="0">
                    <a:pos x="494" y="1017"/>
                  </a:cxn>
                  <a:cxn ang="0">
                    <a:pos x="624" y="1077"/>
                  </a:cxn>
                  <a:cxn ang="0">
                    <a:pos x="693" y="1174"/>
                  </a:cxn>
                  <a:cxn ang="0">
                    <a:pos x="698" y="1265"/>
                  </a:cxn>
                  <a:cxn ang="0">
                    <a:pos x="678" y="1369"/>
                  </a:cxn>
                  <a:cxn ang="0">
                    <a:pos x="683" y="1476"/>
                  </a:cxn>
                  <a:cxn ang="0">
                    <a:pos x="724" y="1521"/>
                  </a:cxn>
                  <a:cxn ang="0">
                    <a:pos x="812" y="1506"/>
                  </a:cxn>
                  <a:cxn ang="0">
                    <a:pos x="891" y="1410"/>
                  </a:cxn>
                  <a:cxn ang="0">
                    <a:pos x="948" y="1247"/>
                  </a:cxn>
                  <a:cxn ang="0">
                    <a:pos x="972" y="1209"/>
                  </a:cxn>
                  <a:cxn ang="0">
                    <a:pos x="1000" y="1212"/>
                  </a:cxn>
                  <a:cxn ang="0">
                    <a:pos x="1008" y="1238"/>
                  </a:cxn>
                  <a:cxn ang="0">
                    <a:pos x="986" y="1316"/>
                  </a:cxn>
                  <a:cxn ang="0">
                    <a:pos x="939" y="1430"/>
                  </a:cxn>
                  <a:cxn ang="0">
                    <a:pos x="842" y="1544"/>
                  </a:cxn>
                  <a:cxn ang="0">
                    <a:pos x="715" y="1571"/>
                  </a:cxn>
                  <a:cxn ang="0">
                    <a:pos x="591" y="1512"/>
                  </a:cxn>
                  <a:cxn ang="0">
                    <a:pos x="531" y="1384"/>
                  </a:cxn>
                  <a:cxn ang="0">
                    <a:pos x="545" y="1251"/>
                  </a:cxn>
                  <a:cxn ang="0">
                    <a:pos x="532" y="1161"/>
                  </a:cxn>
                  <a:cxn ang="0">
                    <a:pos x="460" y="1088"/>
                  </a:cxn>
                  <a:cxn ang="0">
                    <a:pos x="361" y="1050"/>
                  </a:cxn>
                  <a:cxn ang="0">
                    <a:pos x="278" y="1036"/>
                  </a:cxn>
                  <a:cxn ang="0">
                    <a:pos x="257" y="1115"/>
                  </a:cxn>
                  <a:cxn ang="0">
                    <a:pos x="222" y="1250"/>
                  </a:cxn>
                  <a:cxn ang="0">
                    <a:pos x="177" y="1420"/>
                  </a:cxn>
                  <a:cxn ang="0">
                    <a:pos x="151" y="1512"/>
                  </a:cxn>
                  <a:cxn ang="0">
                    <a:pos x="104" y="1563"/>
                  </a:cxn>
                  <a:cxn ang="0">
                    <a:pos x="44" y="1568"/>
                  </a:cxn>
                  <a:cxn ang="0">
                    <a:pos x="6" y="1536"/>
                  </a:cxn>
                  <a:cxn ang="0">
                    <a:pos x="3" y="1488"/>
                  </a:cxn>
                  <a:cxn ang="0">
                    <a:pos x="353" y="130"/>
                  </a:cxn>
                  <a:cxn ang="0">
                    <a:pos x="344" y="107"/>
                  </a:cxn>
                  <a:cxn ang="0">
                    <a:pos x="284" y="93"/>
                  </a:cxn>
                  <a:cxn ang="0">
                    <a:pos x="192" y="87"/>
                  </a:cxn>
                  <a:cxn ang="0">
                    <a:pos x="185" y="44"/>
                  </a:cxn>
                  <a:cxn ang="0">
                    <a:pos x="213" y="24"/>
                  </a:cxn>
                  <a:cxn ang="0">
                    <a:pos x="287" y="17"/>
                  </a:cxn>
                  <a:cxn ang="0">
                    <a:pos x="448" y="3"/>
                  </a:cxn>
                </a:cxnLst>
                <a:rect l="0" t="0" r="r" b="b"/>
                <a:pathLst>
                  <a:path w="1050" h="1572">
                    <a:moveTo>
                      <a:pt x="490" y="0"/>
                    </a:moveTo>
                    <a:lnTo>
                      <a:pt x="506" y="0"/>
                    </a:lnTo>
                    <a:lnTo>
                      <a:pt x="517" y="1"/>
                    </a:lnTo>
                    <a:lnTo>
                      <a:pt x="524" y="3"/>
                    </a:lnTo>
                    <a:lnTo>
                      <a:pt x="531" y="7"/>
                    </a:lnTo>
                    <a:lnTo>
                      <a:pt x="535" y="12"/>
                    </a:lnTo>
                    <a:lnTo>
                      <a:pt x="537" y="15"/>
                    </a:lnTo>
                    <a:lnTo>
                      <a:pt x="538" y="20"/>
                    </a:lnTo>
                    <a:lnTo>
                      <a:pt x="538" y="23"/>
                    </a:lnTo>
                    <a:lnTo>
                      <a:pt x="538" y="25"/>
                    </a:lnTo>
                    <a:lnTo>
                      <a:pt x="540" y="27"/>
                    </a:lnTo>
                    <a:lnTo>
                      <a:pt x="300" y="966"/>
                    </a:lnTo>
                    <a:lnTo>
                      <a:pt x="333" y="951"/>
                    </a:lnTo>
                    <a:lnTo>
                      <a:pt x="366" y="932"/>
                    </a:lnTo>
                    <a:lnTo>
                      <a:pt x="399" y="909"/>
                    </a:lnTo>
                    <a:lnTo>
                      <a:pt x="432" y="882"/>
                    </a:lnTo>
                    <a:lnTo>
                      <a:pt x="464" y="853"/>
                    </a:lnTo>
                    <a:lnTo>
                      <a:pt x="495" y="822"/>
                    </a:lnTo>
                    <a:lnTo>
                      <a:pt x="525" y="790"/>
                    </a:lnTo>
                    <a:lnTo>
                      <a:pt x="555" y="759"/>
                    </a:lnTo>
                    <a:lnTo>
                      <a:pt x="587" y="725"/>
                    </a:lnTo>
                    <a:lnTo>
                      <a:pt x="618" y="695"/>
                    </a:lnTo>
                    <a:lnTo>
                      <a:pt x="648" y="670"/>
                    </a:lnTo>
                    <a:lnTo>
                      <a:pt x="676" y="647"/>
                    </a:lnTo>
                    <a:lnTo>
                      <a:pt x="702" y="629"/>
                    </a:lnTo>
                    <a:lnTo>
                      <a:pt x="728" y="613"/>
                    </a:lnTo>
                    <a:lnTo>
                      <a:pt x="751" y="600"/>
                    </a:lnTo>
                    <a:lnTo>
                      <a:pt x="774" y="589"/>
                    </a:lnTo>
                    <a:lnTo>
                      <a:pt x="794" y="580"/>
                    </a:lnTo>
                    <a:lnTo>
                      <a:pt x="814" y="574"/>
                    </a:lnTo>
                    <a:lnTo>
                      <a:pt x="832" y="570"/>
                    </a:lnTo>
                    <a:lnTo>
                      <a:pt x="849" y="566"/>
                    </a:lnTo>
                    <a:lnTo>
                      <a:pt x="865" y="564"/>
                    </a:lnTo>
                    <a:lnTo>
                      <a:pt x="879" y="563"/>
                    </a:lnTo>
                    <a:lnTo>
                      <a:pt x="893" y="563"/>
                    </a:lnTo>
                    <a:lnTo>
                      <a:pt x="919" y="564"/>
                    </a:lnTo>
                    <a:lnTo>
                      <a:pt x="942" y="569"/>
                    </a:lnTo>
                    <a:lnTo>
                      <a:pt x="962" y="576"/>
                    </a:lnTo>
                    <a:lnTo>
                      <a:pt x="981" y="585"/>
                    </a:lnTo>
                    <a:lnTo>
                      <a:pt x="997" y="596"/>
                    </a:lnTo>
                    <a:lnTo>
                      <a:pt x="1011" y="609"/>
                    </a:lnTo>
                    <a:lnTo>
                      <a:pt x="1024" y="622"/>
                    </a:lnTo>
                    <a:lnTo>
                      <a:pt x="1033" y="638"/>
                    </a:lnTo>
                    <a:lnTo>
                      <a:pt x="1041" y="653"/>
                    </a:lnTo>
                    <a:lnTo>
                      <a:pt x="1046" y="670"/>
                    </a:lnTo>
                    <a:lnTo>
                      <a:pt x="1049" y="687"/>
                    </a:lnTo>
                    <a:lnTo>
                      <a:pt x="1050" y="704"/>
                    </a:lnTo>
                    <a:lnTo>
                      <a:pt x="1048" y="727"/>
                    </a:lnTo>
                    <a:lnTo>
                      <a:pt x="1044" y="748"/>
                    </a:lnTo>
                    <a:lnTo>
                      <a:pt x="1037" y="766"/>
                    </a:lnTo>
                    <a:lnTo>
                      <a:pt x="1028" y="784"/>
                    </a:lnTo>
                    <a:lnTo>
                      <a:pt x="1016" y="799"/>
                    </a:lnTo>
                    <a:lnTo>
                      <a:pt x="1003" y="811"/>
                    </a:lnTo>
                    <a:lnTo>
                      <a:pt x="989" y="822"/>
                    </a:lnTo>
                    <a:lnTo>
                      <a:pt x="973" y="830"/>
                    </a:lnTo>
                    <a:lnTo>
                      <a:pt x="957" y="836"/>
                    </a:lnTo>
                    <a:lnTo>
                      <a:pt x="940" y="839"/>
                    </a:lnTo>
                    <a:lnTo>
                      <a:pt x="923" y="841"/>
                    </a:lnTo>
                    <a:lnTo>
                      <a:pt x="903" y="839"/>
                    </a:lnTo>
                    <a:lnTo>
                      <a:pt x="886" y="835"/>
                    </a:lnTo>
                    <a:lnTo>
                      <a:pt x="872" y="829"/>
                    </a:lnTo>
                    <a:lnTo>
                      <a:pt x="861" y="820"/>
                    </a:lnTo>
                    <a:lnTo>
                      <a:pt x="851" y="810"/>
                    </a:lnTo>
                    <a:lnTo>
                      <a:pt x="844" y="799"/>
                    </a:lnTo>
                    <a:lnTo>
                      <a:pt x="839" y="787"/>
                    </a:lnTo>
                    <a:lnTo>
                      <a:pt x="836" y="775"/>
                    </a:lnTo>
                    <a:lnTo>
                      <a:pt x="835" y="763"/>
                    </a:lnTo>
                    <a:lnTo>
                      <a:pt x="835" y="757"/>
                    </a:lnTo>
                    <a:lnTo>
                      <a:pt x="837" y="748"/>
                    </a:lnTo>
                    <a:lnTo>
                      <a:pt x="839" y="739"/>
                    </a:lnTo>
                    <a:lnTo>
                      <a:pt x="842" y="728"/>
                    </a:lnTo>
                    <a:lnTo>
                      <a:pt x="847" y="717"/>
                    </a:lnTo>
                    <a:lnTo>
                      <a:pt x="853" y="706"/>
                    </a:lnTo>
                    <a:lnTo>
                      <a:pt x="860" y="694"/>
                    </a:lnTo>
                    <a:lnTo>
                      <a:pt x="869" y="683"/>
                    </a:lnTo>
                    <a:lnTo>
                      <a:pt x="881" y="673"/>
                    </a:lnTo>
                    <a:lnTo>
                      <a:pt x="894" y="663"/>
                    </a:lnTo>
                    <a:lnTo>
                      <a:pt x="910" y="655"/>
                    </a:lnTo>
                    <a:lnTo>
                      <a:pt x="927" y="648"/>
                    </a:lnTo>
                    <a:lnTo>
                      <a:pt x="947" y="644"/>
                    </a:lnTo>
                    <a:lnTo>
                      <a:pt x="970" y="641"/>
                    </a:lnTo>
                    <a:lnTo>
                      <a:pt x="967" y="639"/>
                    </a:lnTo>
                    <a:lnTo>
                      <a:pt x="962" y="635"/>
                    </a:lnTo>
                    <a:lnTo>
                      <a:pt x="961" y="634"/>
                    </a:lnTo>
                    <a:lnTo>
                      <a:pt x="959" y="634"/>
                    </a:lnTo>
                    <a:lnTo>
                      <a:pt x="951" y="628"/>
                    </a:lnTo>
                    <a:lnTo>
                      <a:pt x="944" y="624"/>
                    </a:lnTo>
                    <a:lnTo>
                      <a:pt x="938" y="621"/>
                    </a:lnTo>
                    <a:lnTo>
                      <a:pt x="931" y="619"/>
                    </a:lnTo>
                    <a:lnTo>
                      <a:pt x="923" y="618"/>
                    </a:lnTo>
                    <a:lnTo>
                      <a:pt x="912" y="616"/>
                    </a:lnTo>
                    <a:lnTo>
                      <a:pt x="908" y="614"/>
                    </a:lnTo>
                    <a:lnTo>
                      <a:pt x="904" y="613"/>
                    </a:lnTo>
                    <a:lnTo>
                      <a:pt x="899" y="612"/>
                    </a:lnTo>
                    <a:lnTo>
                      <a:pt x="890" y="612"/>
                    </a:lnTo>
                    <a:lnTo>
                      <a:pt x="856" y="615"/>
                    </a:lnTo>
                    <a:lnTo>
                      <a:pt x="823" y="623"/>
                    </a:lnTo>
                    <a:lnTo>
                      <a:pt x="789" y="636"/>
                    </a:lnTo>
                    <a:lnTo>
                      <a:pt x="756" y="653"/>
                    </a:lnTo>
                    <a:lnTo>
                      <a:pt x="723" y="674"/>
                    </a:lnTo>
                    <a:lnTo>
                      <a:pt x="690" y="700"/>
                    </a:lnTo>
                    <a:lnTo>
                      <a:pt x="657" y="728"/>
                    </a:lnTo>
                    <a:lnTo>
                      <a:pt x="625" y="758"/>
                    </a:lnTo>
                    <a:lnTo>
                      <a:pt x="591" y="791"/>
                    </a:lnTo>
                    <a:lnTo>
                      <a:pt x="559" y="826"/>
                    </a:lnTo>
                    <a:lnTo>
                      <a:pt x="508" y="875"/>
                    </a:lnTo>
                    <a:lnTo>
                      <a:pt x="480" y="901"/>
                    </a:lnTo>
                    <a:lnTo>
                      <a:pt x="451" y="927"/>
                    </a:lnTo>
                    <a:lnTo>
                      <a:pt x="420" y="950"/>
                    </a:lnTo>
                    <a:lnTo>
                      <a:pt x="389" y="972"/>
                    </a:lnTo>
                    <a:lnTo>
                      <a:pt x="358" y="991"/>
                    </a:lnTo>
                    <a:lnTo>
                      <a:pt x="394" y="996"/>
                    </a:lnTo>
                    <a:lnTo>
                      <a:pt x="429" y="1002"/>
                    </a:lnTo>
                    <a:lnTo>
                      <a:pt x="462" y="1009"/>
                    </a:lnTo>
                    <a:lnTo>
                      <a:pt x="494" y="1017"/>
                    </a:lnTo>
                    <a:lnTo>
                      <a:pt x="524" y="1027"/>
                    </a:lnTo>
                    <a:lnTo>
                      <a:pt x="552" y="1037"/>
                    </a:lnTo>
                    <a:lnTo>
                      <a:pt x="579" y="1049"/>
                    </a:lnTo>
                    <a:lnTo>
                      <a:pt x="603" y="1063"/>
                    </a:lnTo>
                    <a:lnTo>
                      <a:pt x="624" y="1077"/>
                    </a:lnTo>
                    <a:lnTo>
                      <a:pt x="643" y="1093"/>
                    </a:lnTo>
                    <a:lnTo>
                      <a:pt x="660" y="1111"/>
                    </a:lnTo>
                    <a:lnTo>
                      <a:pt x="674" y="1130"/>
                    </a:lnTo>
                    <a:lnTo>
                      <a:pt x="685" y="1152"/>
                    </a:lnTo>
                    <a:lnTo>
                      <a:pt x="693" y="1174"/>
                    </a:lnTo>
                    <a:lnTo>
                      <a:pt x="698" y="1199"/>
                    </a:lnTo>
                    <a:lnTo>
                      <a:pt x="700" y="1226"/>
                    </a:lnTo>
                    <a:lnTo>
                      <a:pt x="700" y="1244"/>
                    </a:lnTo>
                    <a:lnTo>
                      <a:pt x="699" y="1254"/>
                    </a:lnTo>
                    <a:lnTo>
                      <a:pt x="698" y="1265"/>
                    </a:lnTo>
                    <a:lnTo>
                      <a:pt x="696" y="1279"/>
                    </a:lnTo>
                    <a:lnTo>
                      <a:pt x="693" y="1296"/>
                    </a:lnTo>
                    <a:lnTo>
                      <a:pt x="687" y="1319"/>
                    </a:lnTo>
                    <a:lnTo>
                      <a:pt x="682" y="1343"/>
                    </a:lnTo>
                    <a:lnTo>
                      <a:pt x="678" y="1369"/>
                    </a:lnTo>
                    <a:lnTo>
                      <a:pt x="676" y="1394"/>
                    </a:lnTo>
                    <a:lnTo>
                      <a:pt x="675" y="1419"/>
                    </a:lnTo>
                    <a:lnTo>
                      <a:pt x="676" y="1441"/>
                    </a:lnTo>
                    <a:lnTo>
                      <a:pt x="678" y="1461"/>
                    </a:lnTo>
                    <a:lnTo>
                      <a:pt x="683" y="1476"/>
                    </a:lnTo>
                    <a:lnTo>
                      <a:pt x="688" y="1491"/>
                    </a:lnTo>
                    <a:lnTo>
                      <a:pt x="695" y="1501"/>
                    </a:lnTo>
                    <a:lnTo>
                      <a:pt x="704" y="1510"/>
                    </a:lnTo>
                    <a:lnTo>
                      <a:pt x="713" y="1516"/>
                    </a:lnTo>
                    <a:lnTo>
                      <a:pt x="724" y="1521"/>
                    </a:lnTo>
                    <a:lnTo>
                      <a:pt x="736" y="1523"/>
                    </a:lnTo>
                    <a:lnTo>
                      <a:pt x="748" y="1524"/>
                    </a:lnTo>
                    <a:lnTo>
                      <a:pt x="771" y="1521"/>
                    </a:lnTo>
                    <a:lnTo>
                      <a:pt x="792" y="1516"/>
                    </a:lnTo>
                    <a:lnTo>
                      <a:pt x="812" y="1506"/>
                    </a:lnTo>
                    <a:lnTo>
                      <a:pt x="830" y="1494"/>
                    </a:lnTo>
                    <a:lnTo>
                      <a:pt x="847" y="1477"/>
                    </a:lnTo>
                    <a:lnTo>
                      <a:pt x="862" y="1458"/>
                    </a:lnTo>
                    <a:lnTo>
                      <a:pt x="877" y="1435"/>
                    </a:lnTo>
                    <a:lnTo>
                      <a:pt x="891" y="1410"/>
                    </a:lnTo>
                    <a:lnTo>
                      <a:pt x="904" y="1382"/>
                    </a:lnTo>
                    <a:lnTo>
                      <a:pt x="916" y="1351"/>
                    </a:lnTo>
                    <a:lnTo>
                      <a:pt x="927" y="1319"/>
                    </a:lnTo>
                    <a:lnTo>
                      <a:pt x="938" y="1283"/>
                    </a:lnTo>
                    <a:lnTo>
                      <a:pt x="948" y="1247"/>
                    </a:lnTo>
                    <a:lnTo>
                      <a:pt x="951" y="1233"/>
                    </a:lnTo>
                    <a:lnTo>
                      <a:pt x="955" y="1222"/>
                    </a:lnTo>
                    <a:lnTo>
                      <a:pt x="959" y="1215"/>
                    </a:lnTo>
                    <a:lnTo>
                      <a:pt x="965" y="1211"/>
                    </a:lnTo>
                    <a:lnTo>
                      <a:pt x="972" y="1209"/>
                    </a:lnTo>
                    <a:lnTo>
                      <a:pt x="981" y="1208"/>
                    </a:lnTo>
                    <a:lnTo>
                      <a:pt x="985" y="1208"/>
                    </a:lnTo>
                    <a:lnTo>
                      <a:pt x="989" y="1209"/>
                    </a:lnTo>
                    <a:lnTo>
                      <a:pt x="995" y="1209"/>
                    </a:lnTo>
                    <a:lnTo>
                      <a:pt x="1000" y="1212"/>
                    </a:lnTo>
                    <a:lnTo>
                      <a:pt x="1005" y="1215"/>
                    </a:lnTo>
                    <a:lnTo>
                      <a:pt x="1008" y="1221"/>
                    </a:lnTo>
                    <a:lnTo>
                      <a:pt x="1010" y="1229"/>
                    </a:lnTo>
                    <a:lnTo>
                      <a:pt x="1009" y="1232"/>
                    </a:lnTo>
                    <a:lnTo>
                      <a:pt x="1008" y="1238"/>
                    </a:lnTo>
                    <a:lnTo>
                      <a:pt x="1006" y="1248"/>
                    </a:lnTo>
                    <a:lnTo>
                      <a:pt x="1002" y="1262"/>
                    </a:lnTo>
                    <a:lnTo>
                      <a:pt x="998" y="1277"/>
                    </a:lnTo>
                    <a:lnTo>
                      <a:pt x="993" y="1295"/>
                    </a:lnTo>
                    <a:lnTo>
                      <a:pt x="986" y="1316"/>
                    </a:lnTo>
                    <a:lnTo>
                      <a:pt x="979" y="1337"/>
                    </a:lnTo>
                    <a:lnTo>
                      <a:pt x="971" y="1360"/>
                    </a:lnTo>
                    <a:lnTo>
                      <a:pt x="961" y="1383"/>
                    </a:lnTo>
                    <a:lnTo>
                      <a:pt x="951" y="1407"/>
                    </a:lnTo>
                    <a:lnTo>
                      <a:pt x="939" y="1430"/>
                    </a:lnTo>
                    <a:lnTo>
                      <a:pt x="926" y="1453"/>
                    </a:lnTo>
                    <a:lnTo>
                      <a:pt x="906" y="1482"/>
                    </a:lnTo>
                    <a:lnTo>
                      <a:pt x="886" y="1507"/>
                    </a:lnTo>
                    <a:lnTo>
                      <a:pt x="864" y="1528"/>
                    </a:lnTo>
                    <a:lnTo>
                      <a:pt x="842" y="1544"/>
                    </a:lnTo>
                    <a:lnTo>
                      <a:pt x="819" y="1556"/>
                    </a:lnTo>
                    <a:lnTo>
                      <a:pt x="795" y="1565"/>
                    </a:lnTo>
                    <a:lnTo>
                      <a:pt x="770" y="1571"/>
                    </a:lnTo>
                    <a:lnTo>
                      <a:pt x="744" y="1572"/>
                    </a:lnTo>
                    <a:lnTo>
                      <a:pt x="715" y="1571"/>
                    </a:lnTo>
                    <a:lnTo>
                      <a:pt x="687" y="1565"/>
                    </a:lnTo>
                    <a:lnTo>
                      <a:pt x="660" y="1556"/>
                    </a:lnTo>
                    <a:lnTo>
                      <a:pt x="635" y="1544"/>
                    </a:lnTo>
                    <a:lnTo>
                      <a:pt x="612" y="1530"/>
                    </a:lnTo>
                    <a:lnTo>
                      <a:pt x="591" y="1512"/>
                    </a:lnTo>
                    <a:lnTo>
                      <a:pt x="573" y="1491"/>
                    </a:lnTo>
                    <a:lnTo>
                      <a:pt x="558" y="1468"/>
                    </a:lnTo>
                    <a:lnTo>
                      <a:pt x="545" y="1442"/>
                    </a:lnTo>
                    <a:lnTo>
                      <a:pt x="537" y="1414"/>
                    </a:lnTo>
                    <a:lnTo>
                      <a:pt x="531" y="1384"/>
                    </a:lnTo>
                    <a:lnTo>
                      <a:pt x="529" y="1351"/>
                    </a:lnTo>
                    <a:lnTo>
                      <a:pt x="531" y="1326"/>
                    </a:lnTo>
                    <a:lnTo>
                      <a:pt x="534" y="1300"/>
                    </a:lnTo>
                    <a:lnTo>
                      <a:pt x="543" y="1262"/>
                    </a:lnTo>
                    <a:lnTo>
                      <a:pt x="545" y="1251"/>
                    </a:lnTo>
                    <a:lnTo>
                      <a:pt x="547" y="1235"/>
                    </a:lnTo>
                    <a:lnTo>
                      <a:pt x="547" y="1225"/>
                    </a:lnTo>
                    <a:lnTo>
                      <a:pt x="545" y="1202"/>
                    </a:lnTo>
                    <a:lnTo>
                      <a:pt x="540" y="1180"/>
                    </a:lnTo>
                    <a:lnTo>
                      <a:pt x="532" y="1161"/>
                    </a:lnTo>
                    <a:lnTo>
                      <a:pt x="522" y="1143"/>
                    </a:lnTo>
                    <a:lnTo>
                      <a:pt x="509" y="1126"/>
                    </a:lnTo>
                    <a:lnTo>
                      <a:pt x="494" y="1112"/>
                    </a:lnTo>
                    <a:lnTo>
                      <a:pt x="478" y="1099"/>
                    </a:lnTo>
                    <a:lnTo>
                      <a:pt x="460" y="1088"/>
                    </a:lnTo>
                    <a:lnTo>
                      <a:pt x="441" y="1078"/>
                    </a:lnTo>
                    <a:lnTo>
                      <a:pt x="421" y="1069"/>
                    </a:lnTo>
                    <a:lnTo>
                      <a:pt x="401" y="1062"/>
                    </a:lnTo>
                    <a:lnTo>
                      <a:pt x="382" y="1055"/>
                    </a:lnTo>
                    <a:lnTo>
                      <a:pt x="361" y="1050"/>
                    </a:lnTo>
                    <a:lnTo>
                      <a:pt x="342" y="1045"/>
                    </a:lnTo>
                    <a:lnTo>
                      <a:pt x="324" y="1042"/>
                    </a:lnTo>
                    <a:lnTo>
                      <a:pt x="307" y="1039"/>
                    </a:lnTo>
                    <a:lnTo>
                      <a:pt x="292" y="1037"/>
                    </a:lnTo>
                    <a:lnTo>
                      <a:pt x="278" y="1036"/>
                    </a:lnTo>
                    <a:lnTo>
                      <a:pt x="275" y="1045"/>
                    </a:lnTo>
                    <a:lnTo>
                      <a:pt x="272" y="1058"/>
                    </a:lnTo>
                    <a:lnTo>
                      <a:pt x="267" y="1075"/>
                    </a:lnTo>
                    <a:lnTo>
                      <a:pt x="263" y="1093"/>
                    </a:lnTo>
                    <a:lnTo>
                      <a:pt x="257" y="1115"/>
                    </a:lnTo>
                    <a:lnTo>
                      <a:pt x="250" y="1139"/>
                    </a:lnTo>
                    <a:lnTo>
                      <a:pt x="244" y="1165"/>
                    </a:lnTo>
                    <a:lnTo>
                      <a:pt x="237" y="1193"/>
                    </a:lnTo>
                    <a:lnTo>
                      <a:pt x="229" y="1221"/>
                    </a:lnTo>
                    <a:lnTo>
                      <a:pt x="222" y="1250"/>
                    </a:lnTo>
                    <a:lnTo>
                      <a:pt x="215" y="1280"/>
                    </a:lnTo>
                    <a:lnTo>
                      <a:pt x="199" y="1338"/>
                    </a:lnTo>
                    <a:lnTo>
                      <a:pt x="191" y="1366"/>
                    </a:lnTo>
                    <a:lnTo>
                      <a:pt x="184" y="1393"/>
                    </a:lnTo>
                    <a:lnTo>
                      <a:pt x="177" y="1420"/>
                    </a:lnTo>
                    <a:lnTo>
                      <a:pt x="171" y="1443"/>
                    </a:lnTo>
                    <a:lnTo>
                      <a:pt x="165" y="1465"/>
                    </a:lnTo>
                    <a:lnTo>
                      <a:pt x="160" y="1484"/>
                    </a:lnTo>
                    <a:lnTo>
                      <a:pt x="155" y="1500"/>
                    </a:lnTo>
                    <a:lnTo>
                      <a:pt x="151" y="1512"/>
                    </a:lnTo>
                    <a:lnTo>
                      <a:pt x="148" y="1521"/>
                    </a:lnTo>
                    <a:lnTo>
                      <a:pt x="146" y="1527"/>
                    </a:lnTo>
                    <a:lnTo>
                      <a:pt x="136" y="1541"/>
                    </a:lnTo>
                    <a:lnTo>
                      <a:pt x="122" y="1553"/>
                    </a:lnTo>
                    <a:lnTo>
                      <a:pt x="104" y="1563"/>
                    </a:lnTo>
                    <a:lnTo>
                      <a:pt x="86" y="1570"/>
                    </a:lnTo>
                    <a:lnTo>
                      <a:pt x="66" y="1572"/>
                    </a:lnTo>
                    <a:lnTo>
                      <a:pt x="60" y="1572"/>
                    </a:lnTo>
                    <a:lnTo>
                      <a:pt x="52" y="1571"/>
                    </a:lnTo>
                    <a:lnTo>
                      <a:pt x="44" y="1568"/>
                    </a:lnTo>
                    <a:lnTo>
                      <a:pt x="35" y="1565"/>
                    </a:lnTo>
                    <a:lnTo>
                      <a:pt x="27" y="1560"/>
                    </a:lnTo>
                    <a:lnTo>
                      <a:pt x="18" y="1554"/>
                    </a:lnTo>
                    <a:lnTo>
                      <a:pt x="11" y="1546"/>
                    </a:lnTo>
                    <a:lnTo>
                      <a:pt x="6" y="1536"/>
                    </a:lnTo>
                    <a:lnTo>
                      <a:pt x="2" y="1524"/>
                    </a:lnTo>
                    <a:lnTo>
                      <a:pt x="0" y="1509"/>
                    </a:lnTo>
                    <a:lnTo>
                      <a:pt x="0" y="1499"/>
                    </a:lnTo>
                    <a:lnTo>
                      <a:pt x="1" y="1494"/>
                    </a:lnTo>
                    <a:lnTo>
                      <a:pt x="3" y="1488"/>
                    </a:lnTo>
                    <a:lnTo>
                      <a:pt x="4" y="1481"/>
                    </a:lnTo>
                    <a:lnTo>
                      <a:pt x="7" y="1472"/>
                    </a:lnTo>
                    <a:lnTo>
                      <a:pt x="11" y="1460"/>
                    </a:lnTo>
                    <a:lnTo>
                      <a:pt x="346" y="176"/>
                    </a:lnTo>
                    <a:lnTo>
                      <a:pt x="353" y="130"/>
                    </a:lnTo>
                    <a:lnTo>
                      <a:pt x="353" y="125"/>
                    </a:lnTo>
                    <a:lnTo>
                      <a:pt x="352" y="120"/>
                    </a:lnTo>
                    <a:lnTo>
                      <a:pt x="351" y="116"/>
                    </a:lnTo>
                    <a:lnTo>
                      <a:pt x="347" y="111"/>
                    </a:lnTo>
                    <a:lnTo>
                      <a:pt x="344" y="107"/>
                    </a:lnTo>
                    <a:lnTo>
                      <a:pt x="337" y="103"/>
                    </a:lnTo>
                    <a:lnTo>
                      <a:pt x="328" y="100"/>
                    </a:lnTo>
                    <a:lnTo>
                      <a:pt x="316" y="97"/>
                    </a:lnTo>
                    <a:lnTo>
                      <a:pt x="302" y="95"/>
                    </a:lnTo>
                    <a:lnTo>
                      <a:pt x="284" y="93"/>
                    </a:lnTo>
                    <a:lnTo>
                      <a:pt x="262" y="92"/>
                    </a:lnTo>
                    <a:lnTo>
                      <a:pt x="222" y="92"/>
                    </a:lnTo>
                    <a:lnTo>
                      <a:pt x="210" y="91"/>
                    </a:lnTo>
                    <a:lnTo>
                      <a:pt x="200" y="89"/>
                    </a:lnTo>
                    <a:lnTo>
                      <a:pt x="192" y="87"/>
                    </a:lnTo>
                    <a:lnTo>
                      <a:pt x="187" y="83"/>
                    </a:lnTo>
                    <a:lnTo>
                      <a:pt x="183" y="76"/>
                    </a:lnTo>
                    <a:lnTo>
                      <a:pt x="182" y="67"/>
                    </a:lnTo>
                    <a:lnTo>
                      <a:pt x="183" y="54"/>
                    </a:lnTo>
                    <a:lnTo>
                      <a:pt x="185" y="44"/>
                    </a:lnTo>
                    <a:lnTo>
                      <a:pt x="189" y="37"/>
                    </a:lnTo>
                    <a:lnTo>
                      <a:pt x="195" y="31"/>
                    </a:lnTo>
                    <a:lnTo>
                      <a:pt x="200" y="27"/>
                    </a:lnTo>
                    <a:lnTo>
                      <a:pt x="206" y="25"/>
                    </a:lnTo>
                    <a:lnTo>
                      <a:pt x="213" y="24"/>
                    </a:lnTo>
                    <a:lnTo>
                      <a:pt x="219" y="22"/>
                    </a:lnTo>
                    <a:lnTo>
                      <a:pt x="226" y="21"/>
                    </a:lnTo>
                    <a:lnTo>
                      <a:pt x="243" y="20"/>
                    </a:lnTo>
                    <a:lnTo>
                      <a:pt x="263" y="18"/>
                    </a:lnTo>
                    <a:lnTo>
                      <a:pt x="287" y="17"/>
                    </a:lnTo>
                    <a:lnTo>
                      <a:pt x="313" y="15"/>
                    </a:lnTo>
                    <a:lnTo>
                      <a:pt x="340" y="12"/>
                    </a:lnTo>
                    <a:lnTo>
                      <a:pt x="396" y="7"/>
                    </a:lnTo>
                    <a:lnTo>
                      <a:pt x="424" y="5"/>
                    </a:lnTo>
                    <a:lnTo>
                      <a:pt x="448" y="3"/>
                    </a:lnTo>
                    <a:lnTo>
                      <a:pt x="472" y="2"/>
                    </a:lnTo>
                    <a:lnTo>
                      <a:pt x="4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0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324600" y="3124200"/>
              <a:ext cx="548593" cy="660564"/>
              <a:chOff x="1422" y="3262"/>
              <a:chExt cx="1656" cy="1994"/>
            </a:xfrm>
            <a:solidFill>
              <a:srgbClr val="FF0000"/>
            </a:solidFill>
          </p:grpSpPr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1422" y="3262"/>
                <a:ext cx="612" cy="1548"/>
              </a:xfrm>
              <a:custGeom>
                <a:avLst/>
                <a:gdLst/>
                <a:ahLst/>
                <a:cxnLst>
                  <a:cxn ang="0">
                    <a:pos x="400" y="527"/>
                  </a:cxn>
                  <a:cxn ang="0">
                    <a:pos x="476" y="605"/>
                  </a:cxn>
                  <a:cxn ang="0">
                    <a:pos x="495" y="714"/>
                  </a:cxn>
                  <a:cxn ang="0">
                    <a:pos x="463" y="816"/>
                  </a:cxn>
                  <a:cxn ang="0">
                    <a:pos x="442" y="876"/>
                  </a:cxn>
                  <a:cxn ang="0">
                    <a:pos x="419" y="933"/>
                  </a:cxn>
                  <a:cxn ang="0">
                    <a:pos x="305" y="1243"/>
                  </a:cxn>
                  <a:cxn ang="0">
                    <a:pos x="271" y="1336"/>
                  </a:cxn>
                  <a:cxn ang="0">
                    <a:pos x="258" y="1397"/>
                  </a:cxn>
                  <a:cxn ang="0">
                    <a:pos x="265" y="1469"/>
                  </a:cxn>
                  <a:cxn ang="0">
                    <a:pos x="311" y="1497"/>
                  </a:cxn>
                  <a:cxn ang="0">
                    <a:pos x="416" y="1455"/>
                  </a:cxn>
                  <a:cxn ang="0">
                    <a:pos x="494" y="1350"/>
                  </a:cxn>
                  <a:cxn ang="0">
                    <a:pos x="546" y="1211"/>
                  </a:cxn>
                  <a:cxn ang="0">
                    <a:pos x="569" y="1173"/>
                  </a:cxn>
                  <a:cxn ang="0">
                    <a:pos x="596" y="1172"/>
                  </a:cxn>
                  <a:cxn ang="0">
                    <a:pos x="612" y="1193"/>
                  </a:cxn>
                  <a:cxn ang="0">
                    <a:pos x="601" y="1241"/>
                  </a:cxn>
                  <a:cxn ang="0">
                    <a:pos x="564" y="1335"/>
                  </a:cxn>
                  <a:cxn ang="0">
                    <a:pos x="500" y="1441"/>
                  </a:cxn>
                  <a:cxn ang="0">
                    <a:pos x="406" y="1523"/>
                  </a:cxn>
                  <a:cxn ang="0">
                    <a:pos x="282" y="1546"/>
                  </a:cxn>
                  <a:cxn ang="0">
                    <a:pos x="173" y="1495"/>
                  </a:cxn>
                  <a:cxn ang="0">
                    <a:pos x="122" y="1386"/>
                  </a:cxn>
                  <a:cxn ang="0">
                    <a:pos x="134" y="1283"/>
                  </a:cxn>
                  <a:cxn ang="0">
                    <a:pos x="174" y="1174"/>
                  </a:cxn>
                  <a:cxn ang="0">
                    <a:pos x="213" y="1069"/>
                  </a:cxn>
                  <a:cxn ang="0">
                    <a:pos x="275" y="906"/>
                  </a:cxn>
                  <a:cxn ang="0">
                    <a:pos x="318" y="790"/>
                  </a:cxn>
                  <a:cxn ang="0">
                    <a:pos x="342" y="722"/>
                  </a:cxn>
                  <a:cxn ang="0">
                    <a:pos x="359" y="627"/>
                  </a:cxn>
                  <a:cxn ang="0">
                    <a:pos x="342" y="569"/>
                  </a:cxn>
                  <a:cxn ang="0">
                    <a:pos x="311" y="555"/>
                  </a:cxn>
                  <a:cxn ang="0">
                    <a:pos x="251" y="564"/>
                  </a:cxn>
                  <a:cxn ang="0">
                    <a:pos x="168" y="626"/>
                  </a:cxn>
                  <a:cxn ang="0">
                    <a:pos x="91" y="762"/>
                  </a:cxn>
                  <a:cxn ang="0">
                    <a:pos x="53" y="872"/>
                  </a:cxn>
                  <a:cxn ang="0">
                    <a:pos x="23" y="880"/>
                  </a:cxn>
                  <a:cxn ang="0">
                    <a:pos x="1" y="866"/>
                  </a:cxn>
                  <a:cxn ang="0">
                    <a:pos x="7" y="826"/>
                  </a:cxn>
                  <a:cxn ang="0">
                    <a:pos x="40" y="738"/>
                  </a:cxn>
                  <a:cxn ang="0">
                    <a:pos x="99" y="631"/>
                  </a:cxn>
                  <a:cxn ang="0">
                    <a:pos x="188" y="541"/>
                  </a:cxn>
                  <a:cxn ang="0">
                    <a:pos x="307" y="504"/>
                  </a:cxn>
                  <a:cxn ang="0">
                    <a:pos x="561" y="19"/>
                  </a:cxn>
                  <a:cxn ang="0">
                    <a:pos x="590" y="84"/>
                  </a:cxn>
                  <a:cxn ang="0">
                    <a:pos x="567" y="150"/>
                  </a:cxn>
                  <a:cxn ang="0">
                    <a:pos x="498" y="198"/>
                  </a:cxn>
                  <a:cxn ang="0">
                    <a:pos x="421" y="192"/>
                  </a:cxn>
                  <a:cxn ang="0">
                    <a:pos x="381" y="135"/>
                  </a:cxn>
                  <a:cxn ang="0">
                    <a:pos x="411" y="45"/>
                  </a:cxn>
                  <a:cxn ang="0">
                    <a:pos x="503" y="0"/>
                  </a:cxn>
                </a:cxnLst>
                <a:rect l="0" t="0" r="r" b="b"/>
                <a:pathLst>
                  <a:path w="612" h="1548">
                    <a:moveTo>
                      <a:pt x="307" y="504"/>
                    </a:moveTo>
                    <a:lnTo>
                      <a:pt x="333" y="505"/>
                    </a:lnTo>
                    <a:lnTo>
                      <a:pt x="356" y="510"/>
                    </a:lnTo>
                    <a:lnTo>
                      <a:pt x="379" y="517"/>
                    </a:lnTo>
                    <a:lnTo>
                      <a:pt x="400" y="527"/>
                    </a:lnTo>
                    <a:lnTo>
                      <a:pt x="419" y="538"/>
                    </a:lnTo>
                    <a:lnTo>
                      <a:pt x="436" y="552"/>
                    </a:lnTo>
                    <a:lnTo>
                      <a:pt x="451" y="569"/>
                    </a:lnTo>
                    <a:lnTo>
                      <a:pt x="464" y="586"/>
                    </a:lnTo>
                    <a:lnTo>
                      <a:pt x="476" y="605"/>
                    </a:lnTo>
                    <a:lnTo>
                      <a:pt x="484" y="626"/>
                    </a:lnTo>
                    <a:lnTo>
                      <a:pt x="491" y="647"/>
                    </a:lnTo>
                    <a:lnTo>
                      <a:pt x="494" y="669"/>
                    </a:lnTo>
                    <a:lnTo>
                      <a:pt x="496" y="693"/>
                    </a:lnTo>
                    <a:lnTo>
                      <a:pt x="495" y="714"/>
                    </a:lnTo>
                    <a:lnTo>
                      <a:pt x="492" y="734"/>
                    </a:lnTo>
                    <a:lnTo>
                      <a:pt x="488" y="753"/>
                    </a:lnTo>
                    <a:lnTo>
                      <a:pt x="481" y="773"/>
                    </a:lnTo>
                    <a:lnTo>
                      <a:pt x="473" y="794"/>
                    </a:lnTo>
                    <a:lnTo>
                      <a:pt x="463" y="816"/>
                    </a:lnTo>
                    <a:lnTo>
                      <a:pt x="458" y="831"/>
                    </a:lnTo>
                    <a:lnTo>
                      <a:pt x="453" y="845"/>
                    </a:lnTo>
                    <a:lnTo>
                      <a:pt x="449" y="856"/>
                    </a:lnTo>
                    <a:lnTo>
                      <a:pt x="446" y="866"/>
                    </a:lnTo>
                    <a:lnTo>
                      <a:pt x="442" y="876"/>
                    </a:lnTo>
                    <a:lnTo>
                      <a:pt x="439" y="885"/>
                    </a:lnTo>
                    <a:lnTo>
                      <a:pt x="435" y="895"/>
                    </a:lnTo>
                    <a:lnTo>
                      <a:pt x="431" y="906"/>
                    </a:lnTo>
                    <a:lnTo>
                      <a:pt x="426" y="919"/>
                    </a:lnTo>
                    <a:lnTo>
                      <a:pt x="419" y="933"/>
                    </a:lnTo>
                    <a:lnTo>
                      <a:pt x="412" y="950"/>
                    </a:lnTo>
                    <a:lnTo>
                      <a:pt x="413" y="950"/>
                    </a:lnTo>
                    <a:lnTo>
                      <a:pt x="326" y="1189"/>
                    </a:lnTo>
                    <a:lnTo>
                      <a:pt x="315" y="1217"/>
                    </a:lnTo>
                    <a:lnTo>
                      <a:pt x="305" y="1243"/>
                    </a:lnTo>
                    <a:lnTo>
                      <a:pt x="296" y="1266"/>
                    </a:lnTo>
                    <a:lnTo>
                      <a:pt x="289" y="1287"/>
                    </a:lnTo>
                    <a:lnTo>
                      <a:pt x="282" y="1305"/>
                    </a:lnTo>
                    <a:lnTo>
                      <a:pt x="276" y="1322"/>
                    </a:lnTo>
                    <a:lnTo>
                      <a:pt x="271" y="1336"/>
                    </a:lnTo>
                    <a:lnTo>
                      <a:pt x="267" y="1350"/>
                    </a:lnTo>
                    <a:lnTo>
                      <a:pt x="264" y="1362"/>
                    </a:lnTo>
                    <a:lnTo>
                      <a:pt x="261" y="1374"/>
                    </a:lnTo>
                    <a:lnTo>
                      <a:pt x="259" y="1386"/>
                    </a:lnTo>
                    <a:lnTo>
                      <a:pt x="258" y="1397"/>
                    </a:lnTo>
                    <a:lnTo>
                      <a:pt x="257" y="1409"/>
                    </a:lnTo>
                    <a:lnTo>
                      <a:pt x="257" y="1421"/>
                    </a:lnTo>
                    <a:lnTo>
                      <a:pt x="258" y="1440"/>
                    </a:lnTo>
                    <a:lnTo>
                      <a:pt x="260" y="1456"/>
                    </a:lnTo>
                    <a:lnTo>
                      <a:pt x="265" y="1469"/>
                    </a:lnTo>
                    <a:lnTo>
                      <a:pt x="270" y="1479"/>
                    </a:lnTo>
                    <a:lnTo>
                      <a:pt x="278" y="1488"/>
                    </a:lnTo>
                    <a:lnTo>
                      <a:pt x="287" y="1493"/>
                    </a:lnTo>
                    <a:lnTo>
                      <a:pt x="299" y="1496"/>
                    </a:lnTo>
                    <a:lnTo>
                      <a:pt x="311" y="1497"/>
                    </a:lnTo>
                    <a:lnTo>
                      <a:pt x="335" y="1495"/>
                    </a:lnTo>
                    <a:lnTo>
                      <a:pt x="357" y="1490"/>
                    </a:lnTo>
                    <a:lnTo>
                      <a:pt x="378" y="1481"/>
                    </a:lnTo>
                    <a:lnTo>
                      <a:pt x="398" y="1470"/>
                    </a:lnTo>
                    <a:lnTo>
                      <a:pt x="416" y="1455"/>
                    </a:lnTo>
                    <a:lnTo>
                      <a:pt x="434" y="1438"/>
                    </a:lnTo>
                    <a:lnTo>
                      <a:pt x="451" y="1419"/>
                    </a:lnTo>
                    <a:lnTo>
                      <a:pt x="466" y="1398"/>
                    </a:lnTo>
                    <a:lnTo>
                      <a:pt x="481" y="1374"/>
                    </a:lnTo>
                    <a:lnTo>
                      <a:pt x="494" y="1350"/>
                    </a:lnTo>
                    <a:lnTo>
                      <a:pt x="506" y="1324"/>
                    </a:lnTo>
                    <a:lnTo>
                      <a:pt x="518" y="1296"/>
                    </a:lnTo>
                    <a:lnTo>
                      <a:pt x="529" y="1269"/>
                    </a:lnTo>
                    <a:lnTo>
                      <a:pt x="538" y="1240"/>
                    </a:lnTo>
                    <a:lnTo>
                      <a:pt x="546" y="1211"/>
                    </a:lnTo>
                    <a:lnTo>
                      <a:pt x="552" y="1198"/>
                    </a:lnTo>
                    <a:lnTo>
                      <a:pt x="556" y="1189"/>
                    </a:lnTo>
                    <a:lnTo>
                      <a:pt x="560" y="1181"/>
                    </a:lnTo>
                    <a:lnTo>
                      <a:pt x="564" y="1176"/>
                    </a:lnTo>
                    <a:lnTo>
                      <a:pt x="569" y="1173"/>
                    </a:lnTo>
                    <a:lnTo>
                      <a:pt x="575" y="1172"/>
                    </a:lnTo>
                    <a:lnTo>
                      <a:pt x="583" y="1171"/>
                    </a:lnTo>
                    <a:lnTo>
                      <a:pt x="586" y="1171"/>
                    </a:lnTo>
                    <a:lnTo>
                      <a:pt x="590" y="1172"/>
                    </a:lnTo>
                    <a:lnTo>
                      <a:pt x="596" y="1172"/>
                    </a:lnTo>
                    <a:lnTo>
                      <a:pt x="600" y="1174"/>
                    </a:lnTo>
                    <a:lnTo>
                      <a:pt x="605" y="1176"/>
                    </a:lnTo>
                    <a:lnTo>
                      <a:pt x="608" y="1180"/>
                    </a:lnTo>
                    <a:lnTo>
                      <a:pt x="611" y="1186"/>
                    </a:lnTo>
                    <a:lnTo>
                      <a:pt x="612" y="1193"/>
                    </a:lnTo>
                    <a:lnTo>
                      <a:pt x="611" y="1197"/>
                    </a:lnTo>
                    <a:lnTo>
                      <a:pt x="610" y="1204"/>
                    </a:lnTo>
                    <a:lnTo>
                      <a:pt x="608" y="1214"/>
                    </a:lnTo>
                    <a:lnTo>
                      <a:pt x="604" y="1226"/>
                    </a:lnTo>
                    <a:lnTo>
                      <a:pt x="601" y="1241"/>
                    </a:lnTo>
                    <a:lnTo>
                      <a:pt x="595" y="1257"/>
                    </a:lnTo>
                    <a:lnTo>
                      <a:pt x="589" y="1275"/>
                    </a:lnTo>
                    <a:lnTo>
                      <a:pt x="582" y="1295"/>
                    </a:lnTo>
                    <a:lnTo>
                      <a:pt x="573" y="1314"/>
                    </a:lnTo>
                    <a:lnTo>
                      <a:pt x="564" y="1335"/>
                    </a:lnTo>
                    <a:lnTo>
                      <a:pt x="553" y="1357"/>
                    </a:lnTo>
                    <a:lnTo>
                      <a:pt x="541" y="1378"/>
                    </a:lnTo>
                    <a:lnTo>
                      <a:pt x="529" y="1400"/>
                    </a:lnTo>
                    <a:lnTo>
                      <a:pt x="515" y="1421"/>
                    </a:lnTo>
                    <a:lnTo>
                      <a:pt x="500" y="1441"/>
                    </a:lnTo>
                    <a:lnTo>
                      <a:pt x="484" y="1460"/>
                    </a:lnTo>
                    <a:lnTo>
                      <a:pt x="466" y="1479"/>
                    </a:lnTo>
                    <a:lnTo>
                      <a:pt x="447" y="1495"/>
                    </a:lnTo>
                    <a:lnTo>
                      <a:pt x="427" y="1510"/>
                    </a:lnTo>
                    <a:lnTo>
                      <a:pt x="406" y="1523"/>
                    </a:lnTo>
                    <a:lnTo>
                      <a:pt x="383" y="1533"/>
                    </a:lnTo>
                    <a:lnTo>
                      <a:pt x="360" y="1541"/>
                    </a:lnTo>
                    <a:lnTo>
                      <a:pt x="335" y="1546"/>
                    </a:lnTo>
                    <a:lnTo>
                      <a:pt x="308" y="1548"/>
                    </a:lnTo>
                    <a:lnTo>
                      <a:pt x="282" y="1546"/>
                    </a:lnTo>
                    <a:lnTo>
                      <a:pt x="256" y="1541"/>
                    </a:lnTo>
                    <a:lnTo>
                      <a:pt x="233" y="1534"/>
                    </a:lnTo>
                    <a:lnTo>
                      <a:pt x="211" y="1523"/>
                    </a:lnTo>
                    <a:lnTo>
                      <a:pt x="191" y="1510"/>
                    </a:lnTo>
                    <a:lnTo>
                      <a:pt x="173" y="1495"/>
                    </a:lnTo>
                    <a:lnTo>
                      <a:pt x="158" y="1476"/>
                    </a:lnTo>
                    <a:lnTo>
                      <a:pt x="144" y="1457"/>
                    </a:lnTo>
                    <a:lnTo>
                      <a:pt x="134" y="1434"/>
                    </a:lnTo>
                    <a:lnTo>
                      <a:pt x="126" y="1411"/>
                    </a:lnTo>
                    <a:lnTo>
                      <a:pt x="122" y="1386"/>
                    </a:lnTo>
                    <a:lnTo>
                      <a:pt x="120" y="1359"/>
                    </a:lnTo>
                    <a:lnTo>
                      <a:pt x="121" y="1342"/>
                    </a:lnTo>
                    <a:lnTo>
                      <a:pt x="124" y="1324"/>
                    </a:lnTo>
                    <a:lnTo>
                      <a:pt x="128" y="1304"/>
                    </a:lnTo>
                    <a:lnTo>
                      <a:pt x="134" y="1283"/>
                    </a:lnTo>
                    <a:lnTo>
                      <a:pt x="141" y="1261"/>
                    </a:lnTo>
                    <a:lnTo>
                      <a:pt x="149" y="1239"/>
                    </a:lnTo>
                    <a:lnTo>
                      <a:pt x="157" y="1217"/>
                    </a:lnTo>
                    <a:lnTo>
                      <a:pt x="166" y="1195"/>
                    </a:lnTo>
                    <a:lnTo>
                      <a:pt x="174" y="1174"/>
                    </a:lnTo>
                    <a:lnTo>
                      <a:pt x="180" y="1157"/>
                    </a:lnTo>
                    <a:lnTo>
                      <a:pt x="187" y="1138"/>
                    </a:lnTo>
                    <a:lnTo>
                      <a:pt x="196" y="1117"/>
                    </a:lnTo>
                    <a:lnTo>
                      <a:pt x="204" y="1093"/>
                    </a:lnTo>
                    <a:lnTo>
                      <a:pt x="213" y="1069"/>
                    </a:lnTo>
                    <a:lnTo>
                      <a:pt x="223" y="1043"/>
                    </a:lnTo>
                    <a:lnTo>
                      <a:pt x="244" y="988"/>
                    </a:lnTo>
                    <a:lnTo>
                      <a:pt x="254" y="960"/>
                    </a:lnTo>
                    <a:lnTo>
                      <a:pt x="265" y="933"/>
                    </a:lnTo>
                    <a:lnTo>
                      <a:pt x="275" y="906"/>
                    </a:lnTo>
                    <a:lnTo>
                      <a:pt x="284" y="880"/>
                    </a:lnTo>
                    <a:lnTo>
                      <a:pt x="294" y="855"/>
                    </a:lnTo>
                    <a:lnTo>
                      <a:pt x="302" y="831"/>
                    </a:lnTo>
                    <a:lnTo>
                      <a:pt x="311" y="810"/>
                    </a:lnTo>
                    <a:lnTo>
                      <a:pt x="318" y="790"/>
                    </a:lnTo>
                    <a:lnTo>
                      <a:pt x="324" y="772"/>
                    </a:lnTo>
                    <a:lnTo>
                      <a:pt x="330" y="758"/>
                    </a:lnTo>
                    <a:lnTo>
                      <a:pt x="333" y="747"/>
                    </a:lnTo>
                    <a:lnTo>
                      <a:pt x="337" y="736"/>
                    </a:lnTo>
                    <a:lnTo>
                      <a:pt x="342" y="722"/>
                    </a:lnTo>
                    <a:lnTo>
                      <a:pt x="346" y="707"/>
                    </a:lnTo>
                    <a:lnTo>
                      <a:pt x="351" y="688"/>
                    </a:lnTo>
                    <a:lnTo>
                      <a:pt x="355" y="669"/>
                    </a:lnTo>
                    <a:lnTo>
                      <a:pt x="357" y="648"/>
                    </a:lnTo>
                    <a:lnTo>
                      <a:pt x="359" y="627"/>
                    </a:lnTo>
                    <a:lnTo>
                      <a:pt x="358" y="610"/>
                    </a:lnTo>
                    <a:lnTo>
                      <a:pt x="355" y="597"/>
                    </a:lnTo>
                    <a:lnTo>
                      <a:pt x="352" y="585"/>
                    </a:lnTo>
                    <a:lnTo>
                      <a:pt x="348" y="576"/>
                    </a:lnTo>
                    <a:lnTo>
                      <a:pt x="342" y="569"/>
                    </a:lnTo>
                    <a:lnTo>
                      <a:pt x="337" y="564"/>
                    </a:lnTo>
                    <a:lnTo>
                      <a:pt x="330" y="560"/>
                    </a:lnTo>
                    <a:lnTo>
                      <a:pt x="324" y="557"/>
                    </a:lnTo>
                    <a:lnTo>
                      <a:pt x="318" y="556"/>
                    </a:lnTo>
                    <a:lnTo>
                      <a:pt x="311" y="555"/>
                    </a:lnTo>
                    <a:lnTo>
                      <a:pt x="306" y="555"/>
                    </a:lnTo>
                    <a:lnTo>
                      <a:pt x="301" y="555"/>
                    </a:lnTo>
                    <a:lnTo>
                      <a:pt x="284" y="555"/>
                    </a:lnTo>
                    <a:lnTo>
                      <a:pt x="268" y="559"/>
                    </a:lnTo>
                    <a:lnTo>
                      <a:pt x="251" y="564"/>
                    </a:lnTo>
                    <a:lnTo>
                      <a:pt x="234" y="571"/>
                    </a:lnTo>
                    <a:lnTo>
                      <a:pt x="218" y="581"/>
                    </a:lnTo>
                    <a:lnTo>
                      <a:pt x="201" y="593"/>
                    </a:lnTo>
                    <a:lnTo>
                      <a:pt x="184" y="608"/>
                    </a:lnTo>
                    <a:lnTo>
                      <a:pt x="168" y="626"/>
                    </a:lnTo>
                    <a:lnTo>
                      <a:pt x="151" y="646"/>
                    </a:lnTo>
                    <a:lnTo>
                      <a:pt x="136" y="670"/>
                    </a:lnTo>
                    <a:lnTo>
                      <a:pt x="120" y="697"/>
                    </a:lnTo>
                    <a:lnTo>
                      <a:pt x="105" y="728"/>
                    </a:lnTo>
                    <a:lnTo>
                      <a:pt x="91" y="762"/>
                    </a:lnTo>
                    <a:lnTo>
                      <a:pt x="78" y="799"/>
                    </a:lnTo>
                    <a:lnTo>
                      <a:pt x="65" y="841"/>
                    </a:lnTo>
                    <a:lnTo>
                      <a:pt x="60" y="854"/>
                    </a:lnTo>
                    <a:lnTo>
                      <a:pt x="57" y="864"/>
                    </a:lnTo>
                    <a:lnTo>
                      <a:pt x="53" y="872"/>
                    </a:lnTo>
                    <a:lnTo>
                      <a:pt x="48" y="876"/>
                    </a:lnTo>
                    <a:lnTo>
                      <a:pt x="43" y="879"/>
                    </a:lnTo>
                    <a:lnTo>
                      <a:pt x="37" y="881"/>
                    </a:lnTo>
                    <a:lnTo>
                      <a:pt x="26" y="881"/>
                    </a:lnTo>
                    <a:lnTo>
                      <a:pt x="23" y="880"/>
                    </a:lnTo>
                    <a:lnTo>
                      <a:pt x="18" y="879"/>
                    </a:lnTo>
                    <a:lnTo>
                      <a:pt x="13" y="878"/>
                    </a:lnTo>
                    <a:lnTo>
                      <a:pt x="8" y="876"/>
                    </a:lnTo>
                    <a:lnTo>
                      <a:pt x="4" y="872"/>
                    </a:lnTo>
                    <a:lnTo>
                      <a:pt x="1" y="866"/>
                    </a:lnTo>
                    <a:lnTo>
                      <a:pt x="0" y="859"/>
                    </a:lnTo>
                    <a:lnTo>
                      <a:pt x="0" y="855"/>
                    </a:lnTo>
                    <a:lnTo>
                      <a:pt x="2" y="848"/>
                    </a:lnTo>
                    <a:lnTo>
                      <a:pt x="4" y="838"/>
                    </a:lnTo>
                    <a:lnTo>
                      <a:pt x="7" y="826"/>
                    </a:lnTo>
                    <a:lnTo>
                      <a:pt x="12" y="811"/>
                    </a:lnTo>
                    <a:lnTo>
                      <a:pt x="17" y="795"/>
                    </a:lnTo>
                    <a:lnTo>
                      <a:pt x="24" y="777"/>
                    </a:lnTo>
                    <a:lnTo>
                      <a:pt x="31" y="757"/>
                    </a:lnTo>
                    <a:lnTo>
                      <a:pt x="40" y="738"/>
                    </a:lnTo>
                    <a:lnTo>
                      <a:pt x="50" y="717"/>
                    </a:lnTo>
                    <a:lnTo>
                      <a:pt x="60" y="695"/>
                    </a:lnTo>
                    <a:lnTo>
                      <a:pt x="72" y="674"/>
                    </a:lnTo>
                    <a:lnTo>
                      <a:pt x="85" y="652"/>
                    </a:lnTo>
                    <a:lnTo>
                      <a:pt x="99" y="631"/>
                    </a:lnTo>
                    <a:lnTo>
                      <a:pt x="115" y="611"/>
                    </a:lnTo>
                    <a:lnTo>
                      <a:pt x="131" y="591"/>
                    </a:lnTo>
                    <a:lnTo>
                      <a:pt x="149" y="573"/>
                    </a:lnTo>
                    <a:lnTo>
                      <a:pt x="168" y="557"/>
                    </a:lnTo>
                    <a:lnTo>
                      <a:pt x="188" y="541"/>
                    </a:lnTo>
                    <a:lnTo>
                      <a:pt x="209" y="529"/>
                    </a:lnTo>
                    <a:lnTo>
                      <a:pt x="232" y="519"/>
                    </a:lnTo>
                    <a:lnTo>
                      <a:pt x="256" y="510"/>
                    </a:lnTo>
                    <a:lnTo>
                      <a:pt x="281" y="506"/>
                    </a:lnTo>
                    <a:lnTo>
                      <a:pt x="307" y="504"/>
                    </a:lnTo>
                    <a:close/>
                    <a:moveTo>
                      <a:pt x="503" y="0"/>
                    </a:moveTo>
                    <a:lnTo>
                      <a:pt x="520" y="2"/>
                    </a:lnTo>
                    <a:lnTo>
                      <a:pt x="536" y="5"/>
                    </a:lnTo>
                    <a:lnTo>
                      <a:pt x="549" y="12"/>
                    </a:lnTo>
                    <a:lnTo>
                      <a:pt x="561" y="19"/>
                    </a:lnTo>
                    <a:lnTo>
                      <a:pt x="572" y="29"/>
                    </a:lnTo>
                    <a:lnTo>
                      <a:pt x="579" y="41"/>
                    </a:lnTo>
                    <a:lnTo>
                      <a:pt x="585" y="54"/>
                    </a:lnTo>
                    <a:lnTo>
                      <a:pt x="589" y="69"/>
                    </a:lnTo>
                    <a:lnTo>
                      <a:pt x="590" y="84"/>
                    </a:lnTo>
                    <a:lnTo>
                      <a:pt x="590" y="84"/>
                    </a:lnTo>
                    <a:lnTo>
                      <a:pt x="589" y="102"/>
                    </a:lnTo>
                    <a:lnTo>
                      <a:pt x="584" y="119"/>
                    </a:lnTo>
                    <a:lnTo>
                      <a:pt x="577" y="136"/>
                    </a:lnTo>
                    <a:lnTo>
                      <a:pt x="567" y="150"/>
                    </a:lnTo>
                    <a:lnTo>
                      <a:pt x="556" y="164"/>
                    </a:lnTo>
                    <a:lnTo>
                      <a:pt x="542" y="175"/>
                    </a:lnTo>
                    <a:lnTo>
                      <a:pt x="529" y="185"/>
                    </a:lnTo>
                    <a:lnTo>
                      <a:pt x="513" y="193"/>
                    </a:lnTo>
                    <a:lnTo>
                      <a:pt x="498" y="198"/>
                    </a:lnTo>
                    <a:lnTo>
                      <a:pt x="482" y="202"/>
                    </a:lnTo>
                    <a:lnTo>
                      <a:pt x="467" y="203"/>
                    </a:lnTo>
                    <a:lnTo>
                      <a:pt x="450" y="202"/>
                    </a:lnTo>
                    <a:lnTo>
                      <a:pt x="434" y="198"/>
                    </a:lnTo>
                    <a:lnTo>
                      <a:pt x="421" y="192"/>
                    </a:lnTo>
                    <a:lnTo>
                      <a:pt x="409" y="184"/>
                    </a:lnTo>
                    <a:lnTo>
                      <a:pt x="398" y="174"/>
                    </a:lnTo>
                    <a:lnTo>
                      <a:pt x="390" y="162"/>
                    </a:lnTo>
                    <a:lnTo>
                      <a:pt x="385" y="150"/>
                    </a:lnTo>
                    <a:lnTo>
                      <a:pt x="381" y="135"/>
                    </a:lnTo>
                    <a:lnTo>
                      <a:pt x="380" y="120"/>
                    </a:lnTo>
                    <a:lnTo>
                      <a:pt x="382" y="100"/>
                    </a:lnTo>
                    <a:lnTo>
                      <a:pt x="388" y="80"/>
                    </a:lnTo>
                    <a:lnTo>
                      <a:pt x="398" y="62"/>
                    </a:lnTo>
                    <a:lnTo>
                      <a:pt x="411" y="45"/>
                    </a:lnTo>
                    <a:lnTo>
                      <a:pt x="426" y="30"/>
                    </a:lnTo>
                    <a:lnTo>
                      <a:pt x="444" y="17"/>
                    </a:lnTo>
                    <a:lnTo>
                      <a:pt x="463" y="9"/>
                    </a:lnTo>
                    <a:lnTo>
                      <a:pt x="483" y="2"/>
                    </a:lnTo>
                    <a:lnTo>
                      <a:pt x="5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2134" y="3262"/>
                <a:ext cx="944" cy="1994"/>
              </a:xfrm>
              <a:custGeom>
                <a:avLst/>
                <a:gdLst/>
                <a:ahLst/>
                <a:cxnLst>
                  <a:cxn ang="0">
                    <a:pos x="718" y="514"/>
                  </a:cxn>
                  <a:cxn ang="0">
                    <a:pos x="796" y="560"/>
                  </a:cxn>
                  <a:cxn ang="0">
                    <a:pos x="846" y="637"/>
                  </a:cxn>
                  <a:cxn ang="0">
                    <a:pos x="858" y="719"/>
                  </a:cxn>
                  <a:cxn ang="0">
                    <a:pos x="852" y="779"/>
                  </a:cxn>
                  <a:cxn ang="0">
                    <a:pos x="610" y="1718"/>
                  </a:cxn>
                  <a:cxn ang="0">
                    <a:pos x="534" y="1838"/>
                  </a:cxn>
                  <a:cxn ang="0">
                    <a:pos x="431" y="1924"/>
                  </a:cxn>
                  <a:cxn ang="0">
                    <a:pos x="316" y="1976"/>
                  </a:cxn>
                  <a:cxn ang="0">
                    <a:pos x="203" y="1994"/>
                  </a:cxn>
                  <a:cxn ang="0">
                    <a:pos x="107" y="1980"/>
                  </a:cxn>
                  <a:cxn ang="0">
                    <a:pos x="36" y="1939"/>
                  </a:cxn>
                  <a:cxn ang="0">
                    <a:pos x="2" y="1873"/>
                  </a:cxn>
                  <a:cxn ang="0">
                    <a:pos x="14" y="1793"/>
                  </a:cxn>
                  <a:cxn ang="0">
                    <a:pos x="61" y="1741"/>
                  </a:cxn>
                  <a:cxn ang="0">
                    <a:pos x="124" y="1722"/>
                  </a:cxn>
                  <a:cxn ang="0">
                    <a:pos x="180" y="1740"/>
                  </a:cxn>
                  <a:cxn ang="0">
                    <a:pos x="207" y="1780"/>
                  </a:cxn>
                  <a:cxn ang="0">
                    <a:pos x="206" y="1831"/>
                  </a:cxn>
                  <a:cxn ang="0">
                    <a:pos x="174" y="1888"/>
                  </a:cxn>
                  <a:cxn ang="0">
                    <a:pos x="108" y="1926"/>
                  </a:cxn>
                  <a:cxn ang="0">
                    <a:pos x="177" y="1943"/>
                  </a:cxn>
                  <a:cxn ang="0">
                    <a:pos x="249" y="1936"/>
                  </a:cxn>
                  <a:cxn ang="0">
                    <a:pos x="348" y="1879"/>
                  </a:cxn>
                  <a:cxn ang="0">
                    <a:pos x="427" y="1776"/>
                  </a:cxn>
                  <a:cxn ang="0">
                    <a:pos x="480" y="1640"/>
                  </a:cxn>
                  <a:cxn ang="0">
                    <a:pos x="705" y="747"/>
                  </a:cxn>
                  <a:cxn ang="0">
                    <a:pos x="714" y="659"/>
                  </a:cxn>
                  <a:cxn ang="0">
                    <a:pos x="703" y="593"/>
                  </a:cxn>
                  <a:cxn ang="0">
                    <a:pos x="679" y="562"/>
                  </a:cxn>
                  <a:cxn ang="0">
                    <a:pos x="649" y="553"/>
                  </a:cxn>
                  <a:cxn ang="0">
                    <a:pos x="563" y="572"/>
                  </a:cxn>
                  <a:cxn ang="0">
                    <a:pos x="470" y="641"/>
                  </a:cxn>
                  <a:cxn ang="0">
                    <a:pos x="395" y="747"/>
                  </a:cxn>
                  <a:cxn ang="0">
                    <a:pos x="346" y="850"/>
                  </a:cxn>
                  <a:cxn ang="0">
                    <a:pos x="328" y="876"/>
                  </a:cxn>
                  <a:cxn ang="0">
                    <a:pos x="306" y="880"/>
                  </a:cxn>
                  <a:cxn ang="0">
                    <a:pos x="288" y="875"/>
                  </a:cxn>
                  <a:cxn ang="0">
                    <a:pos x="280" y="854"/>
                  </a:cxn>
                  <a:cxn ang="0">
                    <a:pos x="299" y="807"/>
                  </a:cxn>
                  <a:cxn ang="0">
                    <a:pos x="339" y="729"/>
                  </a:cxn>
                  <a:cxn ang="0">
                    <a:pos x="402" y="640"/>
                  </a:cxn>
                  <a:cxn ang="0">
                    <a:pos x="486" y="560"/>
                  </a:cxn>
                  <a:cxn ang="0">
                    <a:pos x="590" y="510"/>
                  </a:cxn>
                  <a:cxn ang="0">
                    <a:pos x="874" y="2"/>
                  </a:cxn>
                  <a:cxn ang="0">
                    <a:pos x="925" y="31"/>
                  </a:cxn>
                  <a:cxn ang="0">
                    <a:pos x="944" y="84"/>
                  </a:cxn>
                  <a:cxn ang="0">
                    <a:pos x="925" y="142"/>
                  </a:cxn>
                  <a:cxn ang="0">
                    <a:pos x="859" y="195"/>
                  </a:cxn>
                  <a:cxn ang="0">
                    <a:pos x="786" y="198"/>
                  </a:cxn>
                  <a:cxn ang="0">
                    <a:pos x="743" y="162"/>
                  </a:cxn>
                  <a:cxn ang="0">
                    <a:pos x="735" y="102"/>
                  </a:cxn>
                  <a:cxn ang="0">
                    <a:pos x="768" y="40"/>
                  </a:cxn>
                  <a:cxn ang="0">
                    <a:pos x="826" y="5"/>
                  </a:cxn>
                </a:cxnLst>
                <a:rect l="0" t="0" r="r" b="b"/>
                <a:pathLst>
                  <a:path w="944" h="1994">
                    <a:moveTo>
                      <a:pt x="649" y="503"/>
                    </a:moveTo>
                    <a:lnTo>
                      <a:pt x="673" y="505"/>
                    </a:lnTo>
                    <a:lnTo>
                      <a:pt x="695" y="509"/>
                    </a:lnTo>
                    <a:lnTo>
                      <a:pt x="718" y="514"/>
                    </a:lnTo>
                    <a:lnTo>
                      <a:pt x="740" y="522"/>
                    </a:lnTo>
                    <a:lnTo>
                      <a:pt x="760" y="533"/>
                    </a:lnTo>
                    <a:lnTo>
                      <a:pt x="778" y="545"/>
                    </a:lnTo>
                    <a:lnTo>
                      <a:pt x="796" y="560"/>
                    </a:lnTo>
                    <a:lnTo>
                      <a:pt x="811" y="576"/>
                    </a:lnTo>
                    <a:lnTo>
                      <a:pt x="825" y="595"/>
                    </a:lnTo>
                    <a:lnTo>
                      <a:pt x="836" y="615"/>
                    </a:lnTo>
                    <a:lnTo>
                      <a:pt x="846" y="637"/>
                    </a:lnTo>
                    <a:lnTo>
                      <a:pt x="853" y="661"/>
                    </a:lnTo>
                    <a:lnTo>
                      <a:pt x="857" y="686"/>
                    </a:lnTo>
                    <a:lnTo>
                      <a:pt x="858" y="714"/>
                    </a:lnTo>
                    <a:lnTo>
                      <a:pt x="858" y="719"/>
                    </a:lnTo>
                    <a:lnTo>
                      <a:pt x="858" y="729"/>
                    </a:lnTo>
                    <a:lnTo>
                      <a:pt x="857" y="743"/>
                    </a:lnTo>
                    <a:lnTo>
                      <a:pt x="855" y="759"/>
                    </a:lnTo>
                    <a:lnTo>
                      <a:pt x="852" y="779"/>
                    </a:lnTo>
                    <a:lnTo>
                      <a:pt x="848" y="801"/>
                    </a:lnTo>
                    <a:lnTo>
                      <a:pt x="634" y="1646"/>
                    </a:lnTo>
                    <a:lnTo>
                      <a:pt x="623" y="1683"/>
                    </a:lnTo>
                    <a:lnTo>
                      <a:pt x="610" y="1718"/>
                    </a:lnTo>
                    <a:lnTo>
                      <a:pt x="594" y="1751"/>
                    </a:lnTo>
                    <a:lnTo>
                      <a:pt x="576" y="1782"/>
                    </a:lnTo>
                    <a:lnTo>
                      <a:pt x="556" y="1811"/>
                    </a:lnTo>
                    <a:lnTo>
                      <a:pt x="534" y="1838"/>
                    </a:lnTo>
                    <a:lnTo>
                      <a:pt x="510" y="1862"/>
                    </a:lnTo>
                    <a:lnTo>
                      <a:pt x="484" y="1885"/>
                    </a:lnTo>
                    <a:lnTo>
                      <a:pt x="458" y="1905"/>
                    </a:lnTo>
                    <a:lnTo>
                      <a:pt x="431" y="1924"/>
                    </a:lnTo>
                    <a:lnTo>
                      <a:pt x="402" y="1940"/>
                    </a:lnTo>
                    <a:lnTo>
                      <a:pt x="374" y="1955"/>
                    </a:lnTo>
                    <a:lnTo>
                      <a:pt x="345" y="1967"/>
                    </a:lnTo>
                    <a:lnTo>
                      <a:pt x="316" y="1976"/>
                    </a:lnTo>
                    <a:lnTo>
                      <a:pt x="287" y="1984"/>
                    </a:lnTo>
                    <a:lnTo>
                      <a:pt x="258" y="1990"/>
                    </a:lnTo>
                    <a:lnTo>
                      <a:pt x="230" y="1993"/>
                    </a:lnTo>
                    <a:lnTo>
                      <a:pt x="203" y="1994"/>
                    </a:lnTo>
                    <a:lnTo>
                      <a:pt x="178" y="1993"/>
                    </a:lnTo>
                    <a:lnTo>
                      <a:pt x="153" y="1990"/>
                    </a:lnTo>
                    <a:lnTo>
                      <a:pt x="130" y="1986"/>
                    </a:lnTo>
                    <a:lnTo>
                      <a:pt x="107" y="1980"/>
                    </a:lnTo>
                    <a:lnTo>
                      <a:pt x="87" y="1972"/>
                    </a:lnTo>
                    <a:lnTo>
                      <a:pt x="69" y="1963"/>
                    </a:lnTo>
                    <a:lnTo>
                      <a:pt x="52" y="1952"/>
                    </a:lnTo>
                    <a:lnTo>
                      <a:pt x="36" y="1939"/>
                    </a:lnTo>
                    <a:lnTo>
                      <a:pt x="24" y="1925"/>
                    </a:lnTo>
                    <a:lnTo>
                      <a:pt x="14" y="1909"/>
                    </a:lnTo>
                    <a:lnTo>
                      <a:pt x="7" y="1891"/>
                    </a:lnTo>
                    <a:lnTo>
                      <a:pt x="2" y="1873"/>
                    </a:lnTo>
                    <a:lnTo>
                      <a:pt x="0" y="1853"/>
                    </a:lnTo>
                    <a:lnTo>
                      <a:pt x="2" y="1831"/>
                    </a:lnTo>
                    <a:lnTo>
                      <a:pt x="7" y="1811"/>
                    </a:lnTo>
                    <a:lnTo>
                      <a:pt x="14" y="1793"/>
                    </a:lnTo>
                    <a:lnTo>
                      <a:pt x="23" y="1777"/>
                    </a:lnTo>
                    <a:lnTo>
                      <a:pt x="34" y="1762"/>
                    </a:lnTo>
                    <a:lnTo>
                      <a:pt x="47" y="1750"/>
                    </a:lnTo>
                    <a:lnTo>
                      <a:pt x="61" y="1741"/>
                    </a:lnTo>
                    <a:lnTo>
                      <a:pt x="76" y="1733"/>
                    </a:lnTo>
                    <a:lnTo>
                      <a:pt x="91" y="1727"/>
                    </a:lnTo>
                    <a:lnTo>
                      <a:pt x="107" y="1724"/>
                    </a:lnTo>
                    <a:lnTo>
                      <a:pt x="124" y="1722"/>
                    </a:lnTo>
                    <a:lnTo>
                      <a:pt x="141" y="1724"/>
                    </a:lnTo>
                    <a:lnTo>
                      <a:pt x="156" y="1728"/>
                    </a:lnTo>
                    <a:lnTo>
                      <a:pt x="169" y="1733"/>
                    </a:lnTo>
                    <a:lnTo>
                      <a:pt x="180" y="1740"/>
                    </a:lnTo>
                    <a:lnTo>
                      <a:pt x="190" y="1749"/>
                    </a:lnTo>
                    <a:lnTo>
                      <a:pt x="197" y="1759"/>
                    </a:lnTo>
                    <a:lnTo>
                      <a:pt x="203" y="1769"/>
                    </a:lnTo>
                    <a:lnTo>
                      <a:pt x="207" y="1780"/>
                    </a:lnTo>
                    <a:lnTo>
                      <a:pt x="209" y="1791"/>
                    </a:lnTo>
                    <a:lnTo>
                      <a:pt x="210" y="1802"/>
                    </a:lnTo>
                    <a:lnTo>
                      <a:pt x="209" y="1817"/>
                    </a:lnTo>
                    <a:lnTo>
                      <a:pt x="206" y="1831"/>
                    </a:lnTo>
                    <a:lnTo>
                      <a:pt x="201" y="1847"/>
                    </a:lnTo>
                    <a:lnTo>
                      <a:pt x="194" y="1861"/>
                    </a:lnTo>
                    <a:lnTo>
                      <a:pt x="185" y="1875"/>
                    </a:lnTo>
                    <a:lnTo>
                      <a:pt x="174" y="1888"/>
                    </a:lnTo>
                    <a:lnTo>
                      <a:pt x="161" y="1900"/>
                    </a:lnTo>
                    <a:lnTo>
                      <a:pt x="146" y="1910"/>
                    </a:lnTo>
                    <a:lnTo>
                      <a:pt x="128" y="1919"/>
                    </a:lnTo>
                    <a:lnTo>
                      <a:pt x="108" y="1926"/>
                    </a:lnTo>
                    <a:lnTo>
                      <a:pt x="128" y="1933"/>
                    </a:lnTo>
                    <a:lnTo>
                      <a:pt x="146" y="1938"/>
                    </a:lnTo>
                    <a:lnTo>
                      <a:pt x="163" y="1941"/>
                    </a:lnTo>
                    <a:lnTo>
                      <a:pt x="177" y="1943"/>
                    </a:lnTo>
                    <a:lnTo>
                      <a:pt x="187" y="1944"/>
                    </a:lnTo>
                    <a:lnTo>
                      <a:pt x="195" y="1944"/>
                    </a:lnTo>
                    <a:lnTo>
                      <a:pt x="223" y="1942"/>
                    </a:lnTo>
                    <a:lnTo>
                      <a:pt x="249" y="1936"/>
                    </a:lnTo>
                    <a:lnTo>
                      <a:pt x="276" y="1927"/>
                    </a:lnTo>
                    <a:lnTo>
                      <a:pt x="301" y="1914"/>
                    </a:lnTo>
                    <a:lnTo>
                      <a:pt x="325" y="1898"/>
                    </a:lnTo>
                    <a:lnTo>
                      <a:pt x="348" y="1879"/>
                    </a:lnTo>
                    <a:lnTo>
                      <a:pt x="370" y="1857"/>
                    </a:lnTo>
                    <a:lnTo>
                      <a:pt x="391" y="1833"/>
                    </a:lnTo>
                    <a:lnTo>
                      <a:pt x="410" y="1805"/>
                    </a:lnTo>
                    <a:lnTo>
                      <a:pt x="427" y="1776"/>
                    </a:lnTo>
                    <a:lnTo>
                      <a:pt x="444" y="1745"/>
                    </a:lnTo>
                    <a:lnTo>
                      <a:pt x="458" y="1711"/>
                    </a:lnTo>
                    <a:lnTo>
                      <a:pt x="470" y="1676"/>
                    </a:lnTo>
                    <a:lnTo>
                      <a:pt x="480" y="1640"/>
                    </a:lnTo>
                    <a:lnTo>
                      <a:pt x="482" y="1638"/>
                    </a:lnTo>
                    <a:lnTo>
                      <a:pt x="699" y="778"/>
                    </a:lnTo>
                    <a:lnTo>
                      <a:pt x="702" y="762"/>
                    </a:lnTo>
                    <a:lnTo>
                      <a:pt x="705" y="747"/>
                    </a:lnTo>
                    <a:lnTo>
                      <a:pt x="710" y="716"/>
                    </a:lnTo>
                    <a:lnTo>
                      <a:pt x="712" y="699"/>
                    </a:lnTo>
                    <a:lnTo>
                      <a:pt x="713" y="680"/>
                    </a:lnTo>
                    <a:lnTo>
                      <a:pt x="714" y="659"/>
                    </a:lnTo>
                    <a:lnTo>
                      <a:pt x="713" y="638"/>
                    </a:lnTo>
                    <a:lnTo>
                      <a:pt x="711" y="621"/>
                    </a:lnTo>
                    <a:lnTo>
                      <a:pt x="708" y="606"/>
                    </a:lnTo>
                    <a:lnTo>
                      <a:pt x="703" y="593"/>
                    </a:lnTo>
                    <a:lnTo>
                      <a:pt x="699" y="583"/>
                    </a:lnTo>
                    <a:lnTo>
                      <a:pt x="693" y="574"/>
                    </a:lnTo>
                    <a:lnTo>
                      <a:pt x="686" y="567"/>
                    </a:lnTo>
                    <a:lnTo>
                      <a:pt x="679" y="562"/>
                    </a:lnTo>
                    <a:lnTo>
                      <a:pt x="673" y="559"/>
                    </a:lnTo>
                    <a:lnTo>
                      <a:pt x="665" y="556"/>
                    </a:lnTo>
                    <a:lnTo>
                      <a:pt x="657" y="555"/>
                    </a:lnTo>
                    <a:lnTo>
                      <a:pt x="649" y="553"/>
                    </a:lnTo>
                    <a:lnTo>
                      <a:pt x="642" y="553"/>
                    </a:lnTo>
                    <a:lnTo>
                      <a:pt x="615" y="555"/>
                    </a:lnTo>
                    <a:lnTo>
                      <a:pt x="589" y="562"/>
                    </a:lnTo>
                    <a:lnTo>
                      <a:pt x="563" y="572"/>
                    </a:lnTo>
                    <a:lnTo>
                      <a:pt x="539" y="584"/>
                    </a:lnTo>
                    <a:lnTo>
                      <a:pt x="515" y="601"/>
                    </a:lnTo>
                    <a:lnTo>
                      <a:pt x="492" y="620"/>
                    </a:lnTo>
                    <a:lnTo>
                      <a:pt x="470" y="641"/>
                    </a:lnTo>
                    <a:lnTo>
                      <a:pt x="449" y="666"/>
                    </a:lnTo>
                    <a:lnTo>
                      <a:pt x="429" y="691"/>
                    </a:lnTo>
                    <a:lnTo>
                      <a:pt x="411" y="718"/>
                    </a:lnTo>
                    <a:lnTo>
                      <a:pt x="395" y="747"/>
                    </a:lnTo>
                    <a:lnTo>
                      <a:pt x="379" y="776"/>
                    </a:lnTo>
                    <a:lnTo>
                      <a:pt x="365" y="806"/>
                    </a:lnTo>
                    <a:lnTo>
                      <a:pt x="352" y="836"/>
                    </a:lnTo>
                    <a:lnTo>
                      <a:pt x="346" y="850"/>
                    </a:lnTo>
                    <a:lnTo>
                      <a:pt x="340" y="860"/>
                    </a:lnTo>
                    <a:lnTo>
                      <a:pt x="336" y="867"/>
                    </a:lnTo>
                    <a:lnTo>
                      <a:pt x="332" y="872"/>
                    </a:lnTo>
                    <a:lnTo>
                      <a:pt x="328" y="876"/>
                    </a:lnTo>
                    <a:lnTo>
                      <a:pt x="324" y="878"/>
                    </a:lnTo>
                    <a:lnTo>
                      <a:pt x="320" y="879"/>
                    </a:lnTo>
                    <a:lnTo>
                      <a:pt x="315" y="880"/>
                    </a:lnTo>
                    <a:lnTo>
                      <a:pt x="306" y="880"/>
                    </a:lnTo>
                    <a:lnTo>
                      <a:pt x="302" y="879"/>
                    </a:lnTo>
                    <a:lnTo>
                      <a:pt x="298" y="879"/>
                    </a:lnTo>
                    <a:lnTo>
                      <a:pt x="293" y="878"/>
                    </a:lnTo>
                    <a:lnTo>
                      <a:pt x="288" y="875"/>
                    </a:lnTo>
                    <a:lnTo>
                      <a:pt x="283" y="871"/>
                    </a:lnTo>
                    <a:lnTo>
                      <a:pt x="281" y="866"/>
                    </a:lnTo>
                    <a:lnTo>
                      <a:pt x="280" y="859"/>
                    </a:lnTo>
                    <a:lnTo>
                      <a:pt x="280" y="854"/>
                    </a:lnTo>
                    <a:lnTo>
                      <a:pt x="283" y="847"/>
                    </a:lnTo>
                    <a:lnTo>
                      <a:pt x="287" y="836"/>
                    </a:lnTo>
                    <a:lnTo>
                      <a:pt x="292" y="822"/>
                    </a:lnTo>
                    <a:lnTo>
                      <a:pt x="299" y="807"/>
                    </a:lnTo>
                    <a:lnTo>
                      <a:pt x="306" y="790"/>
                    </a:lnTo>
                    <a:lnTo>
                      <a:pt x="316" y="771"/>
                    </a:lnTo>
                    <a:lnTo>
                      <a:pt x="327" y="750"/>
                    </a:lnTo>
                    <a:lnTo>
                      <a:pt x="339" y="729"/>
                    </a:lnTo>
                    <a:lnTo>
                      <a:pt x="353" y="707"/>
                    </a:lnTo>
                    <a:lnTo>
                      <a:pt x="368" y="684"/>
                    </a:lnTo>
                    <a:lnTo>
                      <a:pt x="384" y="662"/>
                    </a:lnTo>
                    <a:lnTo>
                      <a:pt x="402" y="640"/>
                    </a:lnTo>
                    <a:lnTo>
                      <a:pt x="421" y="618"/>
                    </a:lnTo>
                    <a:lnTo>
                      <a:pt x="441" y="597"/>
                    </a:lnTo>
                    <a:lnTo>
                      <a:pt x="463" y="578"/>
                    </a:lnTo>
                    <a:lnTo>
                      <a:pt x="486" y="560"/>
                    </a:lnTo>
                    <a:lnTo>
                      <a:pt x="510" y="544"/>
                    </a:lnTo>
                    <a:lnTo>
                      <a:pt x="535" y="530"/>
                    </a:lnTo>
                    <a:lnTo>
                      <a:pt x="562" y="519"/>
                    </a:lnTo>
                    <a:lnTo>
                      <a:pt x="590" y="510"/>
                    </a:lnTo>
                    <a:lnTo>
                      <a:pt x="618" y="505"/>
                    </a:lnTo>
                    <a:lnTo>
                      <a:pt x="649" y="503"/>
                    </a:lnTo>
                    <a:close/>
                    <a:moveTo>
                      <a:pt x="856" y="0"/>
                    </a:moveTo>
                    <a:lnTo>
                      <a:pt x="874" y="2"/>
                    </a:lnTo>
                    <a:lnTo>
                      <a:pt x="890" y="6"/>
                    </a:lnTo>
                    <a:lnTo>
                      <a:pt x="903" y="12"/>
                    </a:lnTo>
                    <a:lnTo>
                      <a:pt x="915" y="21"/>
                    </a:lnTo>
                    <a:lnTo>
                      <a:pt x="925" y="31"/>
                    </a:lnTo>
                    <a:lnTo>
                      <a:pt x="933" y="43"/>
                    </a:lnTo>
                    <a:lnTo>
                      <a:pt x="939" y="56"/>
                    </a:lnTo>
                    <a:lnTo>
                      <a:pt x="942" y="69"/>
                    </a:lnTo>
                    <a:lnTo>
                      <a:pt x="944" y="84"/>
                    </a:lnTo>
                    <a:lnTo>
                      <a:pt x="943" y="84"/>
                    </a:lnTo>
                    <a:lnTo>
                      <a:pt x="941" y="104"/>
                    </a:lnTo>
                    <a:lnTo>
                      <a:pt x="935" y="124"/>
                    </a:lnTo>
                    <a:lnTo>
                      <a:pt x="925" y="142"/>
                    </a:lnTo>
                    <a:lnTo>
                      <a:pt x="912" y="159"/>
                    </a:lnTo>
                    <a:lnTo>
                      <a:pt x="896" y="174"/>
                    </a:lnTo>
                    <a:lnTo>
                      <a:pt x="878" y="186"/>
                    </a:lnTo>
                    <a:lnTo>
                      <a:pt x="859" y="195"/>
                    </a:lnTo>
                    <a:lnTo>
                      <a:pt x="838" y="202"/>
                    </a:lnTo>
                    <a:lnTo>
                      <a:pt x="817" y="203"/>
                    </a:lnTo>
                    <a:lnTo>
                      <a:pt x="800" y="202"/>
                    </a:lnTo>
                    <a:lnTo>
                      <a:pt x="786" y="198"/>
                    </a:lnTo>
                    <a:lnTo>
                      <a:pt x="772" y="192"/>
                    </a:lnTo>
                    <a:lnTo>
                      <a:pt x="761" y="184"/>
                    </a:lnTo>
                    <a:lnTo>
                      <a:pt x="752" y="174"/>
                    </a:lnTo>
                    <a:lnTo>
                      <a:pt x="743" y="162"/>
                    </a:lnTo>
                    <a:lnTo>
                      <a:pt x="738" y="150"/>
                    </a:lnTo>
                    <a:lnTo>
                      <a:pt x="734" y="135"/>
                    </a:lnTo>
                    <a:lnTo>
                      <a:pt x="733" y="120"/>
                    </a:lnTo>
                    <a:lnTo>
                      <a:pt x="735" y="102"/>
                    </a:lnTo>
                    <a:lnTo>
                      <a:pt x="740" y="84"/>
                    </a:lnTo>
                    <a:lnTo>
                      <a:pt x="747" y="68"/>
                    </a:lnTo>
                    <a:lnTo>
                      <a:pt x="757" y="53"/>
                    </a:lnTo>
                    <a:lnTo>
                      <a:pt x="768" y="40"/>
                    </a:lnTo>
                    <a:lnTo>
                      <a:pt x="781" y="29"/>
                    </a:lnTo>
                    <a:lnTo>
                      <a:pt x="795" y="19"/>
                    </a:lnTo>
                    <a:lnTo>
                      <a:pt x="810" y="11"/>
                    </a:lnTo>
                    <a:lnTo>
                      <a:pt x="826" y="5"/>
                    </a:lnTo>
                    <a:lnTo>
                      <a:pt x="841" y="2"/>
                    </a:lnTo>
                    <a:lnTo>
                      <a:pt x="8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6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600200" y="3200400"/>
              <a:ext cx="756766" cy="660564"/>
              <a:chOff x="3729" y="3411"/>
              <a:chExt cx="2297" cy="2005"/>
            </a:xfrm>
            <a:solidFill>
              <a:srgbClr val="0000FF"/>
            </a:solidFill>
          </p:grpSpPr>
          <p:sp>
            <p:nvSpPr>
              <p:cNvPr id="11" name="Freeform 18"/>
              <p:cNvSpPr>
                <a:spLocks noEditPoints="1"/>
              </p:cNvSpPr>
              <p:nvPr/>
            </p:nvSpPr>
            <p:spPr bwMode="auto">
              <a:xfrm>
                <a:off x="3729" y="3485"/>
                <a:ext cx="951" cy="1931"/>
              </a:xfrm>
              <a:custGeom>
                <a:avLst/>
                <a:gdLst/>
                <a:ahLst/>
                <a:cxnLst>
                  <a:cxn ang="0">
                    <a:pos x="726" y="502"/>
                  </a:cxn>
                  <a:cxn ang="0">
                    <a:pos x="808" y="553"/>
                  </a:cxn>
                  <a:cxn ang="0">
                    <a:pos x="855" y="639"/>
                  </a:cxn>
                  <a:cxn ang="0">
                    <a:pos x="862" y="713"/>
                  </a:cxn>
                  <a:cxn ang="0">
                    <a:pos x="637" y="1594"/>
                  </a:cxn>
                  <a:cxn ang="0">
                    <a:pos x="574" y="1732"/>
                  </a:cxn>
                  <a:cxn ang="0">
                    <a:pos x="473" y="1835"/>
                  </a:cxn>
                  <a:cxn ang="0">
                    <a:pos x="354" y="1901"/>
                  </a:cxn>
                  <a:cxn ang="0">
                    <a:pos x="232" y="1929"/>
                  </a:cxn>
                  <a:cxn ang="0">
                    <a:pos x="124" y="1922"/>
                  </a:cxn>
                  <a:cxn ang="0">
                    <a:pos x="42" y="1883"/>
                  </a:cxn>
                  <a:cxn ang="0">
                    <a:pos x="1" y="1815"/>
                  </a:cxn>
                  <a:cxn ang="0">
                    <a:pos x="15" y="1731"/>
                  </a:cxn>
                  <a:cxn ang="0">
                    <a:pos x="71" y="1679"/>
                  </a:cxn>
                  <a:cxn ang="0">
                    <a:pos x="143" y="1669"/>
                  </a:cxn>
                  <a:cxn ang="0">
                    <a:pos x="195" y="1698"/>
                  </a:cxn>
                  <a:cxn ang="0">
                    <a:pos x="211" y="1744"/>
                  </a:cxn>
                  <a:cxn ang="0">
                    <a:pos x="192" y="1807"/>
                  </a:cxn>
                  <a:cxn ang="0">
                    <a:pos x="131" y="1856"/>
                  </a:cxn>
                  <a:cxn ang="0">
                    <a:pos x="173" y="1880"/>
                  </a:cxn>
                  <a:cxn ang="0">
                    <a:pos x="261" y="1870"/>
                  </a:cxn>
                  <a:cxn ang="0">
                    <a:pos x="373" y="1796"/>
                  </a:cxn>
                  <a:cxn ang="0">
                    <a:pos x="457" y="1666"/>
                  </a:cxn>
                  <a:cxn ang="0">
                    <a:pos x="702" y="756"/>
                  </a:cxn>
                  <a:cxn ang="0">
                    <a:pos x="716" y="664"/>
                  </a:cxn>
                  <a:cxn ang="0">
                    <a:pos x="709" y="582"/>
                  </a:cxn>
                  <a:cxn ang="0">
                    <a:pos x="680" y="546"/>
                  </a:cxn>
                  <a:cxn ang="0">
                    <a:pos x="643" y="538"/>
                  </a:cxn>
                  <a:cxn ang="0">
                    <a:pos x="532" y="573"/>
                  </a:cxn>
                  <a:cxn ang="0">
                    <a:pos x="438" y="662"/>
                  </a:cxn>
                  <a:cxn ang="0">
                    <a:pos x="366" y="781"/>
                  </a:cxn>
                  <a:cxn ang="0">
                    <a:pos x="335" y="844"/>
                  </a:cxn>
                  <a:cxn ang="0">
                    <a:pos x="316" y="854"/>
                  </a:cxn>
                  <a:cxn ang="0">
                    <a:pos x="290" y="850"/>
                  </a:cxn>
                  <a:cxn ang="0">
                    <a:pos x="281" y="828"/>
                  </a:cxn>
                  <a:cxn ang="0">
                    <a:pos x="303" y="776"/>
                  </a:cxn>
                  <a:cxn ang="0">
                    <a:pos x="352" y="689"/>
                  </a:cxn>
                  <a:cxn ang="0">
                    <a:pos x="427" y="596"/>
                  </a:cxn>
                  <a:cxn ang="0">
                    <a:pos x="527" y="520"/>
                  </a:cxn>
                  <a:cxn ang="0">
                    <a:pos x="651" y="490"/>
                  </a:cxn>
                  <a:cxn ang="0">
                    <a:pos x="914" y="15"/>
                  </a:cxn>
                  <a:cxn ang="0">
                    <a:pos x="949" y="65"/>
                  </a:cxn>
                  <a:cxn ang="0">
                    <a:pos x="940" y="125"/>
                  </a:cxn>
                  <a:cxn ang="0">
                    <a:pos x="871" y="187"/>
                  </a:cxn>
                  <a:cxn ang="0">
                    <a:pos x="789" y="191"/>
                  </a:cxn>
                  <a:cxn ang="0">
                    <a:pos x="746" y="149"/>
                  </a:cxn>
                  <a:cxn ang="0">
                    <a:pos x="748" y="79"/>
                  </a:cxn>
                  <a:cxn ang="0">
                    <a:pos x="796" y="22"/>
                  </a:cxn>
                  <a:cxn ang="0">
                    <a:pos x="863" y="0"/>
                  </a:cxn>
                </a:cxnLst>
                <a:rect l="0" t="0" r="r" b="b"/>
                <a:pathLst>
                  <a:path w="951" h="1931">
                    <a:moveTo>
                      <a:pt x="651" y="490"/>
                    </a:moveTo>
                    <a:lnTo>
                      <a:pt x="677" y="491"/>
                    </a:lnTo>
                    <a:lnTo>
                      <a:pt x="702" y="495"/>
                    </a:lnTo>
                    <a:lnTo>
                      <a:pt x="726" y="502"/>
                    </a:lnTo>
                    <a:lnTo>
                      <a:pt x="749" y="511"/>
                    </a:lnTo>
                    <a:lnTo>
                      <a:pt x="770" y="523"/>
                    </a:lnTo>
                    <a:lnTo>
                      <a:pt x="790" y="536"/>
                    </a:lnTo>
                    <a:lnTo>
                      <a:pt x="808" y="553"/>
                    </a:lnTo>
                    <a:lnTo>
                      <a:pt x="824" y="571"/>
                    </a:lnTo>
                    <a:lnTo>
                      <a:pt x="837" y="591"/>
                    </a:lnTo>
                    <a:lnTo>
                      <a:pt x="848" y="614"/>
                    </a:lnTo>
                    <a:lnTo>
                      <a:pt x="855" y="639"/>
                    </a:lnTo>
                    <a:lnTo>
                      <a:pt x="861" y="665"/>
                    </a:lnTo>
                    <a:lnTo>
                      <a:pt x="862" y="693"/>
                    </a:lnTo>
                    <a:lnTo>
                      <a:pt x="862" y="700"/>
                    </a:lnTo>
                    <a:lnTo>
                      <a:pt x="862" y="713"/>
                    </a:lnTo>
                    <a:lnTo>
                      <a:pt x="860" y="730"/>
                    </a:lnTo>
                    <a:lnTo>
                      <a:pt x="857" y="752"/>
                    </a:lnTo>
                    <a:lnTo>
                      <a:pt x="852" y="777"/>
                    </a:lnTo>
                    <a:lnTo>
                      <a:pt x="637" y="1594"/>
                    </a:lnTo>
                    <a:lnTo>
                      <a:pt x="626" y="1632"/>
                    </a:lnTo>
                    <a:lnTo>
                      <a:pt x="611" y="1667"/>
                    </a:lnTo>
                    <a:lnTo>
                      <a:pt x="594" y="1701"/>
                    </a:lnTo>
                    <a:lnTo>
                      <a:pt x="574" y="1732"/>
                    </a:lnTo>
                    <a:lnTo>
                      <a:pt x="552" y="1762"/>
                    </a:lnTo>
                    <a:lnTo>
                      <a:pt x="527" y="1788"/>
                    </a:lnTo>
                    <a:lnTo>
                      <a:pt x="501" y="1812"/>
                    </a:lnTo>
                    <a:lnTo>
                      <a:pt x="473" y="1835"/>
                    </a:lnTo>
                    <a:lnTo>
                      <a:pt x="445" y="1855"/>
                    </a:lnTo>
                    <a:lnTo>
                      <a:pt x="415" y="1872"/>
                    </a:lnTo>
                    <a:lnTo>
                      <a:pt x="385" y="1888"/>
                    </a:lnTo>
                    <a:lnTo>
                      <a:pt x="354" y="1901"/>
                    </a:lnTo>
                    <a:lnTo>
                      <a:pt x="323" y="1911"/>
                    </a:lnTo>
                    <a:lnTo>
                      <a:pt x="293" y="1920"/>
                    </a:lnTo>
                    <a:lnTo>
                      <a:pt x="262" y="1926"/>
                    </a:lnTo>
                    <a:lnTo>
                      <a:pt x="232" y="1929"/>
                    </a:lnTo>
                    <a:lnTo>
                      <a:pt x="203" y="1931"/>
                    </a:lnTo>
                    <a:lnTo>
                      <a:pt x="175" y="1930"/>
                    </a:lnTo>
                    <a:lnTo>
                      <a:pt x="149" y="1927"/>
                    </a:lnTo>
                    <a:lnTo>
                      <a:pt x="124" y="1922"/>
                    </a:lnTo>
                    <a:lnTo>
                      <a:pt x="101" y="1915"/>
                    </a:lnTo>
                    <a:lnTo>
                      <a:pt x="79" y="1906"/>
                    </a:lnTo>
                    <a:lnTo>
                      <a:pt x="60" y="1895"/>
                    </a:lnTo>
                    <a:lnTo>
                      <a:pt x="42" y="1883"/>
                    </a:lnTo>
                    <a:lnTo>
                      <a:pt x="28" y="1868"/>
                    </a:lnTo>
                    <a:lnTo>
                      <a:pt x="16" y="1852"/>
                    </a:lnTo>
                    <a:lnTo>
                      <a:pt x="7" y="1834"/>
                    </a:lnTo>
                    <a:lnTo>
                      <a:pt x="1" y="1815"/>
                    </a:lnTo>
                    <a:lnTo>
                      <a:pt x="0" y="1794"/>
                    </a:lnTo>
                    <a:lnTo>
                      <a:pt x="1" y="1771"/>
                    </a:lnTo>
                    <a:lnTo>
                      <a:pt x="7" y="1750"/>
                    </a:lnTo>
                    <a:lnTo>
                      <a:pt x="15" y="1731"/>
                    </a:lnTo>
                    <a:lnTo>
                      <a:pt x="26" y="1714"/>
                    </a:lnTo>
                    <a:lnTo>
                      <a:pt x="40" y="1700"/>
                    </a:lnTo>
                    <a:lnTo>
                      <a:pt x="55" y="1688"/>
                    </a:lnTo>
                    <a:lnTo>
                      <a:pt x="71" y="1679"/>
                    </a:lnTo>
                    <a:lnTo>
                      <a:pt x="88" y="1673"/>
                    </a:lnTo>
                    <a:lnTo>
                      <a:pt x="105" y="1669"/>
                    </a:lnTo>
                    <a:lnTo>
                      <a:pt x="123" y="1667"/>
                    </a:lnTo>
                    <a:lnTo>
                      <a:pt x="143" y="1669"/>
                    </a:lnTo>
                    <a:lnTo>
                      <a:pt x="160" y="1673"/>
                    </a:lnTo>
                    <a:lnTo>
                      <a:pt x="174" y="1679"/>
                    </a:lnTo>
                    <a:lnTo>
                      <a:pt x="185" y="1687"/>
                    </a:lnTo>
                    <a:lnTo>
                      <a:pt x="195" y="1698"/>
                    </a:lnTo>
                    <a:lnTo>
                      <a:pt x="202" y="1708"/>
                    </a:lnTo>
                    <a:lnTo>
                      <a:pt x="207" y="1720"/>
                    </a:lnTo>
                    <a:lnTo>
                      <a:pt x="210" y="1732"/>
                    </a:lnTo>
                    <a:lnTo>
                      <a:pt x="211" y="1744"/>
                    </a:lnTo>
                    <a:lnTo>
                      <a:pt x="210" y="1760"/>
                    </a:lnTo>
                    <a:lnTo>
                      <a:pt x="206" y="1776"/>
                    </a:lnTo>
                    <a:lnTo>
                      <a:pt x="200" y="1791"/>
                    </a:lnTo>
                    <a:lnTo>
                      <a:pt x="192" y="1807"/>
                    </a:lnTo>
                    <a:lnTo>
                      <a:pt x="180" y="1821"/>
                    </a:lnTo>
                    <a:lnTo>
                      <a:pt x="167" y="1835"/>
                    </a:lnTo>
                    <a:lnTo>
                      <a:pt x="150" y="1847"/>
                    </a:lnTo>
                    <a:lnTo>
                      <a:pt x="131" y="1856"/>
                    </a:lnTo>
                    <a:lnTo>
                      <a:pt x="109" y="1863"/>
                    </a:lnTo>
                    <a:lnTo>
                      <a:pt x="133" y="1872"/>
                    </a:lnTo>
                    <a:lnTo>
                      <a:pt x="154" y="1877"/>
                    </a:lnTo>
                    <a:lnTo>
                      <a:pt x="173" y="1880"/>
                    </a:lnTo>
                    <a:lnTo>
                      <a:pt x="188" y="1881"/>
                    </a:lnTo>
                    <a:lnTo>
                      <a:pt x="197" y="1881"/>
                    </a:lnTo>
                    <a:lnTo>
                      <a:pt x="230" y="1878"/>
                    </a:lnTo>
                    <a:lnTo>
                      <a:pt x="261" y="1870"/>
                    </a:lnTo>
                    <a:lnTo>
                      <a:pt x="291" y="1858"/>
                    </a:lnTo>
                    <a:lnTo>
                      <a:pt x="320" y="1842"/>
                    </a:lnTo>
                    <a:lnTo>
                      <a:pt x="348" y="1821"/>
                    </a:lnTo>
                    <a:lnTo>
                      <a:pt x="373" y="1796"/>
                    </a:lnTo>
                    <a:lnTo>
                      <a:pt x="397" y="1768"/>
                    </a:lnTo>
                    <a:lnTo>
                      <a:pt x="420" y="1737"/>
                    </a:lnTo>
                    <a:lnTo>
                      <a:pt x="439" y="1702"/>
                    </a:lnTo>
                    <a:lnTo>
                      <a:pt x="457" y="1666"/>
                    </a:lnTo>
                    <a:lnTo>
                      <a:pt x="472" y="1627"/>
                    </a:lnTo>
                    <a:lnTo>
                      <a:pt x="484" y="1586"/>
                    </a:lnTo>
                    <a:lnTo>
                      <a:pt x="484" y="1587"/>
                    </a:lnTo>
                    <a:lnTo>
                      <a:pt x="702" y="756"/>
                    </a:lnTo>
                    <a:lnTo>
                      <a:pt x="706" y="737"/>
                    </a:lnTo>
                    <a:lnTo>
                      <a:pt x="712" y="703"/>
                    </a:lnTo>
                    <a:lnTo>
                      <a:pt x="714" y="685"/>
                    </a:lnTo>
                    <a:lnTo>
                      <a:pt x="716" y="664"/>
                    </a:lnTo>
                    <a:lnTo>
                      <a:pt x="716" y="640"/>
                    </a:lnTo>
                    <a:lnTo>
                      <a:pt x="716" y="617"/>
                    </a:lnTo>
                    <a:lnTo>
                      <a:pt x="713" y="598"/>
                    </a:lnTo>
                    <a:lnTo>
                      <a:pt x="709" y="582"/>
                    </a:lnTo>
                    <a:lnTo>
                      <a:pt x="702" y="569"/>
                    </a:lnTo>
                    <a:lnTo>
                      <a:pt x="696" y="559"/>
                    </a:lnTo>
                    <a:lnTo>
                      <a:pt x="689" y="552"/>
                    </a:lnTo>
                    <a:lnTo>
                      <a:pt x="680" y="546"/>
                    </a:lnTo>
                    <a:lnTo>
                      <a:pt x="671" y="542"/>
                    </a:lnTo>
                    <a:lnTo>
                      <a:pt x="662" y="540"/>
                    </a:lnTo>
                    <a:lnTo>
                      <a:pt x="653" y="538"/>
                    </a:lnTo>
                    <a:lnTo>
                      <a:pt x="643" y="538"/>
                    </a:lnTo>
                    <a:lnTo>
                      <a:pt x="615" y="541"/>
                    </a:lnTo>
                    <a:lnTo>
                      <a:pt x="586" y="547"/>
                    </a:lnTo>
                    <a:lnTo>
                      <a:pt x="559" y="559"/>
                    </a:lnTo>
                    <a:lnTo>
                      <a:pt x="532" y="573"/>
                    </a:lnTo>
                    <a:lnTo>
                      <a:pt x="507" y="591"/>
                    </a:lnTo>
                    <a:lnTo>
                      <a:pt x="482" y="612"/>
                    </a:lnTo>
                    <a:lnTo>
                      <a:pt x="460" y="636"/>
                    </a:lnTo>
                    <a:lnTo>
                      <a:pt x="438" y="662"/>
                    </a:lnTo>
                    <a:lnTo>
                      <a:pt x="417" y="689"/>
                    </a:lnTo>
                    <a:lnTo>
                      <a:pt x="398" y="719"/>
                    </a:lnTo>
                    <a:lnTo>
                      <a:pt x="381" y="749"/>
                    </a:lnTo>
                    <a:lnTo>
                      <a:pt x="366" y="781"/>
                    </a:lnTo>
                    <a:lnTo>
                      <a:pt x="352" y="812"/>
                    </a:lnTo>
                    <a:lnTo>
                      <a:pt x="345" y="826"/>
                    </a:lnTo>
                    <a:lnTo>
                      <a:pt x="339" y="836"/>
                    </a:lnTo>
                    <a:lnTo>
                      <a:pt x="335" y="844"/>
                    </a:lnTo>
                    <a:lnTo>
                      <a:pt x="331" y="849"/>
                    </a:lnTo>
                    <a:lnTo>
                      <a:pt x="327" y="852"/>
                    </a:lnTo>
                    <a:lnTo>
                      <a:pt x="322" y="853"/>
                    </a:lnTo>
                    <a:lnTo>
                      <a:pt x="316" y="854"/>
                    </a:lnTo>
                    <a:lnTo>
                      <a:pt x="307" y="854"/>
                    </a:lnTo>
                    <a:lnTo>
                      <a:pt x="302" y="853"/>
                    </a:lnTo>
                    <a:lnTo>
                      <a:pt x="296" y="853"/>
                    </a:lnTo>
                    <a:lnTo>
                      <a:pt x="290" y="850"/>
                    </a:lnTo>
                    <a:lnTo>
                      <a:pt x="286" y="847"/>
                    </a:lnTo>
                    <a:lnTo>
                      <a:pt x="282" y="841"/>
                    </a:lnTo>
                    <a:lnTo>
                      <a:pt x="280" y="833"/>
                    </a:lnTo>
                    <a:lnTo>
                      <a:pt x="281" y="828"/>
                    </a:lnTo>
                    <a:lnTo>
                      <a:pt x="284" y="820"/>
                    </a:lnTo>
                    <a:lnTo>
                      <a:pt x="288" y="808"/>
                    </a:lnTo>
                    <a:lnTo>
                      <a:pt x="295" y="793"/>
                    </a:lnTo>
                    <a:lnTo>
                      <a:pt x="303" y="776"/>
                    </a:lnTo>
                    <a:lnTo>
                      <a:pt x="312" y="756"/>
                    </a:lnTo>
                    <a:lnTo>
                      <a:pt x="324" y="735"/>
                    </a:lnTo>
                    <a:lnTo>
                      <a:pt x="337" y="713"/>
                    </a:lnTo>
                    <a:lnTo>
                      <a:pt x="352" y="689"/>
                    </a:lnTo>
                    <a:lnTo>
                      <a:pt x="368" y="666"/>
                    </a:lnTo>
                    <a:lnTo>
                      <a:pt x="387" y="642"/>
                    </a:lnTo>
                    <a:lnTo>
                      <a:pt x="406" y="618"/>
                    </a:lnTo>
                    <a:lnTo>
                      <a:pt x="427" y="596"/>
                    </a:lnTo>
                    <a:lnTo>
                      <a:pt x="450" y="574"/>
                    </a:lnTo>
                    <a:lnTo>
                      <a:pt x="474" y="554"/>
                    </a:lnTo>
                    <a:lnTo>
                      <a:pt x="500" y="536"/>
                    </a:lnTo>
                    <a:lnTo>
                      <a:pt x="527" y="520"/>
                    </a:lnTo>
                    <a:lnTo>
                      <a:pt x="556" y="508"/>
                    </a:lnTo>
                    <a:lnTo>
                      <a:pt x="586" y="498"/>
                    </a:lnTo>
                    <a:lnTo>
                      <a:pt x="618" y="492"/>
                    </a:lnTo>
                    <a:lnTo>
                      <a:pt x="651" y="490"/>
                    </a:lnTo>
                    <a:close/>
                    <a:moveTo>
                      <a:pt x="863" y="0"/>
                    </a:moveTo>
                    <a:lnTo>
                      <a:pt x="883" y="2"/>
                    </a:lnTo>
                    <a:lnTo>
                      <a:pt x="900" y="7"/>
                    </a:lnTo>
                    <a:lnTo>
                      <a:pt x="914" y="15"/>
                    </a:lnTo>
                    <a:lnTo>
                      <a:pt x="927" y="25"/>
                    </a:lnTo>
                    <a:lnTo>
                      <a:pt x="937" y="37"/>
                    </a:lnTo>
                    <a:lnTo>
                      <a:pt x="944" y="51"/>
                    </a:lnTo>
                    <a:lnTo>
                      <a:pt x="949" y="65"/>
                    </a:lnTo>
                    <a:lnTo>
                      <a:pt x="950" y="81"/>
                    </a:lnTo>
                    <a:lnTo>
                      <a:pt x="951" y="82"/>
                    </a:lnTo>
                    <a:lnTo>
                      <a:pt x="948" y="104"/>
                    </a:lnTo>
                    <a:lnTo>
                      <a:pt x="940" y="125"/>
                    </a:lnTo>
                    <a:lnTo>
                      <a:pt x="928" y="144"/>
                    </a:lnTo>
                    <a:lnTo>
                      <a:pt x="911" y="162"/>
                    </a:lnTo>
                    <a:lnTo>
                      <a:pt x="893" y="176"/>
                    </a:lnTo>
                    <a:lnTo>
                      <a:pt x="871" y="187"/>
                    </a:lnTo>
                    <a:lnTo>
                      <a:pt x="848" y="195"/>
                    </a:lnTo>
                    <a:lnTo>
                      <a:pt x="824" y="197"/>
                    </a:lnTo>
                    <a:lnTo>
                      <a:pt x="805" y="196"/>
                    </a:lnTo>
                    <a:lnTo>
                      <a:pt x="789" y="191"/>
                    </a:lnTo>
                    <a:lnTo>
                      <a:pt x="775" y="184"/>
                    </a:lnTo>
                    <a:lnTo>
                      <a:pt x="762" y="174"/>
                    </a:lnTo>
                    <a:lnTo>
                      <a:pt x="753" y="162"/>
                    </a:lnTo>
                    <a:lnTo>
                      <a:pt x="746" y="149"/>
                    </a:lnTo>
                    <a:lnTo>
                      <a:pt x="741" y="133"/>
                    </a:lnTo>
                    <a:lnTo>
                      <a:pt x="740" y="116"/>
                    </a:lnTo>
                    <a:lnTo>
                      <a:pt x="742" y="97"/>
                    </a:lnTo>
                    <a:lnTo>
                      <a:pt x="748" y="79"/>
                    </a:lnTo>
                    <a:lnTo>
                      <a:pt x="756" y="62"/>
                    </a:lnTo>
                    <a:lnTo>
                      <a:pt x="768" y="47"/>
                    </a:lnTo>
                    <a:lnTo>
                      <a:pt x="781" y="33"/>
                    </a:lnTo>
                    <a:lnTo>
                      <a:pt x="796" y="22"/>
                    </a:lnTo>
                    <a:lnTo>
                      <a:pt x="812" y="13"/>
                    </a:lnTo>
                    <a:lnTo>
                      <a:pt x="829" y="6"/>
                    </a:lnTo>
                    <a:lnTo>
                      <a:pt x="846" y="2"/>
                    </a:lnTo>
                    <a:lnTo>
                      <a:pt x="8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9"/>
              <p:cNvSpPr>
                <a:spLocks/>
              </p:cNvSpPr>
              <p:nvPr/>
            </p:nvSpPr>
            <p:spPr bwMode="auto">
              <a:xfrm>
                <a:off x="4976" y="3411"/>
                <a:ext cx="1050" cy="1572"/>
              </a:xfrm>
              <a:custGeom>
                <a:avLst/>
                <a:gdLst/>
                <a:ahLst/>
                <a:cxnLst>
                  <a:cxn ang="0">
                    <a:pos x="531" y="7"/>
                  </a:cxn>
                  <a:cxn ang="0">
                    <a:pos x="538" y="25"/>
                  </a:cxn>
                  <a:cxn ang="0">
                    <a:pos x="399" y="909"/>
                  </a:cxn>
                  <a:cxn ang="0">
                    <a:pos x="555" y="759"/>
                  </a:cxn>
                  <a:cxn ang="0">
                    <a:pos x="702" y="629"/>
                  </a:cxn>
                  <a:cxn ang="0">
                    <a:pos x="814" y="574"/>
                  </a:cxn>
                  <a:cxn ang="0">
                    <a:pos x="893" y="563"/>
                  </a:cxn>
                  <a:cxn ang="0">
                    <a:pos x="997" y="596"/>
                  </a:cxn>
                  <a:cxn ang="0">
                    <a:pos x="1046" y="670"/>
                  </a:cxn>
                  <a:cxn ang="0">
                    <a:pos x="1037" y="766"/>
                  </a:cxn>
                  <a:cxn ang="0">
                    <a:pos x="973" y="830"/>
                  </a:cxn>
                  <a:cxn ang="0">
                    <a:pos x="886" y="835"/>
                  </a:cxn>
                  <a:cxn ang="0">
                    <a:pos x="839" y="787"/>
                  </a:cxn>
                  <a:cxn ang="0">
                    <a:pos x="839" y="739"/>
                  </a:cxn>
                  <a:cxn ang="0">
                    <a:pos x="869" y="683"/>
                  </a:cxn>
                  <a:cxn ang="0">
                    <a:pos x="947" y="644"/>
                  </a:cxn>
                  <a:cxn ang="0">
                    <a:pos x="959" y="634"/>
                  </a:cxn>
                  <a:cxn ang="0">
                    <a:pos x="923" y="618"/>
                  </a:cxn>
                  <a:cxn ang="0">
                    <a:pos x="890" y="612"/>
                  </a:cxn>
                  <a:cxn ang="0">
                    <a:pos x="723" y="674"/>
                  </a:cxn>
                  <a:cxn ang="0">
                    <a:pos x="559" y="826"/>
                  </a:cxn>
                  <a:cxn ang="0">
                    <a:pos x="389" y="972"/>
                  </a:cxn>
                  <a:cxn ang="0">
                    <a:pos x="494" y="1017"/>
                  </a:cxn>
                  <a:cxn ang="0">
                    <a:pos x="624" y="1077"/>
                  </a:cxn>
                  <a:cxn ang="0">
                    <a:pos x="693" y="1174"/>
                  </a:cxn>
                  <a:cxn ang="0">
                    <a:pos x="698" y="1265"/>
                  </a:cxn>
                  <a:cxn ang="0">
                    <a:pos x="678" y="1369"/>
                  </a:cxn>
                  <a:cxn ang="0">
                    <a:pos x="683" y="1476"/>
                  </a:cxn>
                  <a:cxn ang="0">
                    <a:pos x="724" y="1521"/>
                  </a:cxn>
                  <a:cxn ang="0">
                    <a:pos x="812" y="1506"/>
                  </a:cxn>
                  <a:cxn ang="0">
                    <a:pos x="891" y="1410"/>
                  </a:cxn>
                  <a:cxn ang="0">
                    <a:pos x="948" y="1247"/>
                  </a:cxn>
                  <a:cxn ang="0">
                    <a:pos x="972" y="1209"/>
                  </a:cxn>
                  <a:cxn ang="0">
                    <a:pos x="1000" y="1212"/>
                  </a:cxn>
                  <a:cxn ang="0">
                    <a:pos x="1008" y="1238"/>
                  </a:cxn>
                  <a:cxn ang="0">
                    <a:pos x="986" y="1316"/>
                  </a:cxn>
                  <a:cxn ang="0">
                    <a:pos x="939" y="1430"/>
                  </a:cxn>
                  <a:cxn ang="0">
                    <a:pos x="842" y="1544"/>
                  </a:cxn>
                  <a:cxn ang="0">
                    <a:pos x="715" y="1571"/>
                  </a:cxn>
                  <a:cxn ang="0">
                    <a:pos x="591" y="1512"/>
                  </a:cxn>
                  <a:cxn ang="0">
                    <a:pos x="531" y="1384"/>
                  </a:cxn>
                  <a:cxn ang="0">
                    <a:pos x="545" y="1251"/>
                  </a:cxn>
                  <a:cxn ang="0">
                    <a:pos x="532" y="1161"/>
                  </a:cxn>
                  <a:cxn ang="0">
                    <a:pos x="460" y="1088"/>
                  </a:cxn>
                  <a:cxn ang="0">
                    <a:pos x="361" y="1050"/>
                  </a:cxn>
                  <a:cxn ang="0">
                    <a:pos x="278" y="1036"/>
                  </a:cxn>
                  <a:cxn ang="0">
                    <a:pos x="257" y="1115"/>
                  </a:cxn>
                  <a:cxn ang="0">
                    <a:pos x="222" y="1250"/>
                  </a:cxn>
                  <a:cxn ang="0">
                    <a:pos x="177" y="1420"/>
                  </a:cxn>
                  <a:cxn ang="0">
                    <a:pos x="151" y="1512"/>
                  </a:cxn>
                  <a:cxn ang="0">
                    <a:pos x="104" y="1563"/>
                  </a:cxn>
                  <a:cxn ang="0">
                    <a:pos x="44" y="1568"/>
                  </a:cxn>
                  <a:cxn ang="0">
                    <a:pos x="6" y="1536"/>
                  </a:cxn>
                  <a:cxn ang="0">
                    <a:pos x="3" y="1488"/>
                  </a:cxn>
                  <a:cxn ang="0">
                    <a:pos x="353" y="130"/>
                  </a:cxn>
                  <a:cxn ang="0">
                    <a:pos x="344" y="107"/>
                  </a:cxn>
                  <a:cxn ang="0">
                    <a:pos x="284" y="93"/>
                  </a:cxn>
                  <a:cxn ang="0">
                    <a:pos x="192" y="87"/>
                  </a:cxn>
                  <a:cxn ang="0">
                    <a:pos x="185" y="44"/>
                  </a:cxn>
                  <a:cxn ang="0">
                    <a:pos x="213" y="24"/>
                  </a:cxn>
                  <a:cxn ang="0">
                    <a:pos x="287" y="17"/>
                  </a:cxn>
                  <a:cxn ang="0">
                    <a:pos x="448" y="3"/>
                  </a:cxn>
                </a:cxnLst>
                <a:rect l="0" t="0" r="r" b="b"/>
                <a:pathLst>
                  <a:path w="1050" h="1572">
                    <a:moveTo>
                      <a:pt x="490" y="0"/>
                    </a:moveTo>
                    <a:lnTo>
                      <a:pt x="506" y="0"/>
                    </a:lnTo>
                    <a:lnTo>
                      <a:pt x="517" y="1"/>
                    </a:lnTo>
                    <a:lnTo>
                      <a:pt x="524" y="3"/>
                    </a:lnTo>
                    <a:lnTo>
                      <a:pt x="531" y="7"/>
                    </a:lnTo>
                    <a:lnTo>
                      <a:pt x="535" y="12"/>
                    </a:lnTo>
                    <a:lnTo>
                      <a:pt x="537" y="15"/>
                    </a:lnTo>
                    <a:lnTo>
                      <a:pt x="538" y="20"/>
                    </a:lnTo>
                    <a:lnTo>
                      <a:pt x="538" y="23"/>
                    </a:lnTo>
                    <a:lnTo>
                      <a:pt x="538" y="25"/>
                    </a:lnTo>
                    <a:lnTo>
                      <a:pt x="540" y="27"/>
                    </a:lnTo>
                    <a:lnTo>
                      <a:pt x="300" y="966"/>
                    </a:lnTo>
                    <a:lnTo>
                      <a:pt x="333" y="951"/>
                    </a:lnTo>
                    <a:lnTo>
                      <a:pt x="366" y="932"/>
                    </a:lnTo>
                    <a:lnTo>
                      <a:pt x="399" y="909"/>
                    </a:lnTo>
                    <a:lnTo>
                      <a:pt x="432" y="882"/>
                    </a:lnTo>
                    <a:lnTo>
                      <a:pt x="464" y="853"/>
                    </a:lnTo>
                    <a:lnTo>
                      <a:pt x="495" y="822"/>
                    </a:lnTo>
                    <a:lnTo>
                      <a:pt x="525" y="790"/>
                    </a:lnTo>
                    <a:lnTo>
                      <a:pt x="555" y="759"/>
                    </a:lnTo>
                    <a:lnTo>
                      <a:pt x="587" y="725"/>
                    </a:lnTo>
                    <a:lnTo>
                      <a:pt x="618" y="695"/>
                    </a:lnTo>
                    <a:lnTo>
                      <a:pt x="648" y="670"/>
                    </a:lnTo>
                    <a:lnTo>
                      <a:pt x="676" y="647"/>
                    </a:lnTo>
                    <a:lnTo>
                      <a:pt x="702" y="629"/>
                    </a:lnTo>
                    <a:lnTo>
                      <a:pt x="728" y="613"/>
                    </a:lnTo>
                    <a:lnTo>
                      <a:pt x="751" y="600"/>
                    </a:lnTo>
                    <a:lnTo>
                      <a:pt x="774" y="589"/>
                    </a:lnTo>
                    <a:lnTo>
                      <a:pt x="794" y="580"/>
                    </a:lnTo>
                    <a:lnTo>
                      <a:pt x="814" y="574"/>
                    </a:lnTo>
                    <a:lnTo>
                      <a:pt x="832" y="570"/>
                    </a:lnTo>
                    <a:lnTo>
                      <a:pt x="849" y="566"/>
                    </a:lnTo>
                    <a:lnTo>
                      <a:pt x="865" y="564"/>
                    </a:lnTo>
                    <a:lnTo>
                      <a:pt x="879" y="563"/>
                    </a:lnTo>
                    <a:lnTo>
                      <a:pt x="893" y="563"/>
                    </a:lnTo>
                    <a:lnTo>
                      <a:pt x="919" y="564"/>
                    </a:lnTo>
                    <a:lnTo>
                      <a:pt x="942" y="569"/>
                    </a:lnTo>
                    <a:lnTo>
                      <a:pt x="962" y="576"/>
                    </a:lnTo>
                    <a:lnTo>
                      <a:pt x="981" y="585"/>
                    </a:lnTo>
                    <a:lnTo>
                      <a:pt x="997" y="596"/>
                    </a:lnTo>
                    <a:lnTo>
                      <a:pt x="1011" y="609"/>
                    </a:lnTo>
                    <a:lnTo>
                      <a:pt x="1024" y="622"/>
                    </a:lnTo>
                    <a:lnTo>
                      <a:pt x="1033" y="638"/>
                    </a:lnTo>
                    <a:lnTo>
                      <a:pt x="1041" y="653"/>
                    </a:lnTo>
                    <a:lnTo>
                      <a:pt x="1046" y="670"/>
                    </a:lnTo>
                    <a:lnTo>
                      <a:pt x="1049" y="687"/>
                    </a:lnTo>
                    <a:lnTo>
                      <a:pt x="1050" y="704"/>
                    </a:lnTo>
                    <a:lnTo>
                      <a:pt x="1048" y="727"/>
                    </a:lnTo>
                    <a:lnTo>
                      <a:pt x="1044" y="748"/>
                    </a:lnTo>
                    <a:lnTo>
                      <a:pt x="1037" y="766"/>
                    </a:lnTo>
                    <a:lnTo>
                      <a:pt x="1028" y="784"/>
                    </a:lnTo>
                    <a:lnTo>
                      <a:pt x="1016" y="799"/>
                    </a:lnTo>
                    <a:lnTo>
                      <a:pt x="1003" y="811"/>
                    </a:lnTo>
                    <a:lnTo>
                      <a:pt x="989" y="822"/>
                    </a:lnTo>
                    <a:lnTo>
                      <a:pt x="973" y="830"/>
                    </a:lnTo>
                    <a:lnTo>
                      <a:pt x="957" y="836"/>
                    </a:lnTo>
                    <a:lnTo>
                      <a:pt x="940" y="839"/>
                    </a:lnTo>
                    <a:lnTo>
                      <a:pt x="923" y="841"/>
                    </a:lnTo>
                    <a:lnTo>
                      <a:pt x="903" y="839"/>
                    </a:lnTo>
                    <a:lnTo>
                      <a:pt x="886" y="835"/>
                    </a:lnTo>
                    <a:lnTo>
                      <a:pt x="872" y="829"/>
                    </a:lnTo>
                    <a:lnTo>
                      <a:pt x="861" y="820"/>
                    </a:lnTo>
                    <a:lnTo>
                      <a:pt x="851" y="810"/>
                    </a:lnTo>
                    <a:lnTo>
                      <a:pt x="844" y="799"/>
                    </a:lnTo>
                    <a:lnTo>
                      <a:pt x="839" y="787"/>
                    </a:lnTo>
                    <a:lnTo>
                      <a:pt x="836" y="775"/>
                    </a:lnTo>
                    <a:lnTo>
                      <a:pt x="835" y="763"/>
                    </a:lnTo>
                    <a:lnTo>
                      <a:pt x="835" y="757"/>
                    </a:lnTo>
                    <a:lnTo>
                      <a:pt x="837" y="748"/>
                    </a:lnTo>
                    <a:lnTo>
                      <a:pt x="839" y="739"/>
                    </a:lnTo>
                    <a:lnTo>
                      <a:pt x="842" y="728"/>
                    </a:lnTo>
                    <a:lnTo>
                      <a:pt x="847" y="717"/>
                    </a:lnTo>
                    <a:lnTo>
                      <a:pt x="853" y="706"/>
                    </a:lnTo>
                    <a:lnTo>
                      <a:pt x="860" y="694"/>
                    </a:lnTo>
                    <a:lnTo>
                      <a:pt x="869" y="683"/>
                    </a:lnTo>
                    <a:lnTo>
                      <a:pt x="881" y="673"/>
                    </a:lnTo>
                    <a:lnTo>
                      <a:pt x="894" y="663"/>
                    </a:lnTo>
                    <a:lnTo>
                      <a:pt x="910" y="655"/>
                    </a:lnTo>
                    <a:lnTo>
                      <a:pt x="927" y="648"/>
                    </a:lnTo>
                    <a:lnTo>
                      <a:pt x="947" y="644"/>
                    </a:lnTo>
                    <a:lnTo>
                      <a:pt x="970" y="641"/>
                    </a:lnTo>
                    <a:lnTo>
                      <a:pt x="967" y="639"/>
                    </a:lnTo>
                    <a:lnTo>
                      <a:pt x="962" y="635"/>
                    </a:lnTo>
                    <a:lnTo>
                      <a:pt x="961" y="634"/>
                    </a:lnTo>
                    <a:lnTo>
                      <a:pt x="959" y="634"/>
                    </a:lnTo>
                    <a:lnTo>
                      <a:pt x="951" y="628"/>
                    </a:lnTo>
                    <a:lnTo>
                      <a:pt x="944" y="624"/>
                    </a:lnTo>
                    <a:lnTo>
                      <a:pt x="938" y="621"/>
                    </a:lnTo>
                    <a:lnTo>
                      <a:pt x="931" y="619"/>
                    </a:lnTo>
                    <a:lnTo>
                      <a:pt x="923" y="618"/>
                    </a:lnTo>
                    <a:lnTo>
                      <a:pt x="912" y="616"/>
                    </a:lnTo>
                    <a:lnTo>
                      <a:pt x="908" y="614"/>
                    </a:lnTo>
                    <a:lnTo>
                      <a:pt x="904" y="613"/>
                    </a:lnTo>
                    <a:lnTo>
                      <a:pt x="899" y="612"/>
                    </a:lnTo>
                    <a:lnTo>
                      <a:pt x="890" y="612"/>
                    </a:lnTo>
                    <a:lnTo>
                      <a:pt x="856" y="615"/>
                    </a:lnTo>
                    <a:lnTo>
                      <a:pt x="823" y="623"/>
                    </a:lnTo>
                    <a:lnTo>
                      <a:pt x="789" y="636"/>
                    </a:lnTo>
                    <a:lnTo>
                      <a:pt x="756" y="653"/>
                    </a:lnTo>
                    <a:lnTo>
                      <a:pt x="723" y="674"/>
                    </a:lnTo>
                    <a:lnTo>
                      <a:pt x="690" y="700"/>
                    </a:lnTo>
                    <a:lnTo>
                      <a:pt x="657" y="728"/>
                    </a:lnTo>
                    <a:lnTo>
                      <a:pt x="625" y="758"/>
                    </a:lnTo>
                    <a:lnTo>
                      <a:pt x="591" y="791"/>
                    </a:lnTo>
                    <a:lnTo>
                      <a:pt x="559" y="826"/>
                    </a:lnTo>
                    <a:lnTo>
                      <a:pt x="508" y="875"/>
                    </a:lnTo>
                    <a:lnTo>
                      <a:pt x="480" y="901"/>
                    </a:lnTo>
                    <a:lnTo>
                      <a:pt x="451" y="927"/>
                    </a:lnTo>
                    <a:lnTo>
                      <a:pt x="420" y="950"/>
                    </a:lnTo>
                    <a:lnTo>
                      <a:pt x="389" y="972"/>
                    </a:lnTo>
                    <a:lnTo>
                      <a:pt x="358" y="991"/>
                    </a:lnTo>
                    <a:lnTo>
                      <a:pt x="394" y="996"/>
                    </a:lnTo>
                    <a:lnTo>
                      <a:pt x="429" y="1002"/>
                    </a:lnTo>
                    <a:lnTo>
                      <a:pt x="462" y="1009"/>
                    </a:lnTo>
                    <a:lnTo>
                      <a:pt x="494" y="1017"/>
                    </a:lnTo>
                    <a:lnTo>
                      <a:pt x="524" y="1027"/>
                    </a:lnTo>
                    <a:lnTo>
                      <a:pt x="552" y="1037"/>
                    </a:lnTo>
                    <a:lnTo>
                      <a:pt x="579" y="1049"/>
                    </a:lnTo>
                    <a:lnTo>
                      <a:pt x="603" y="1063"/>
                    </a:lnTo>
                    <a:lnTo>
                      <a:pt x="624" y="1077"/>
                    </a:lnTo>
                    <a:lnTo>
                      <a:pt x="643" y="1093"/>
                    </a:lnTo>
                    <a:lnTo>
                      <a:pt x="660" y="1111"/>
                    </a:lnTo>
                    <a:lnTo>
                      <a:pt x="674" y="1130"/>
                    </a:lnTo>
                    <a:lnTo>
                      <a:pt x="685" y="1152"/>
                    </a:lnTo>
                    <a:lnTo>
                      <a:pt x="693" y="1174"/>
                    </a:lnTo>
                    <a:lnTo>
                      <a:pt x="698" y="1199"/>
                    </a:lnTo>
                    <a:lnTo>
                      <a:pt x="700" y="1226"/>
                    </a:lnTo>
                    <a:lnTo>
                      <a:pt x="700" y="1244"/>
                    </a:lnTo>
                    <a:lnTo>
                      <a:pt x="699" y="1254"/>
                    </a:lnTo>
                    <a:lnTo>
                      <a:pt x="698" y="1265"/>
                    </a:lnTo>
                    <a:lnTo>
                      <a:pt x="696" y="1279"/>
                    </a:lnTo>
                    <a:lnTo>
                      <a:pt x="693" y="1296"/>
                    </a:lnTo>
                    <a:lnTo>
                      <a:pt x="687" y="1319"/>
                    </a:lnTo>
                    <a:lnTo>
                      <a:pt x="682" y="1343"/>
                    </a:lnTo>
                    <a:lnTo>
                      <a:pt x="678" y="1369"/>
                    </a:lnTo>
                    <a:lnTo>
                      <a:pt x="676" y="1394"/>
                    </a:lnTo>
                    <a:lnTo>
                      <a:pt x="675" y="1419"/>
                    </a:lnTo>
                    <a:lnTo>
                      <a:pt x="676" y="1441"/>
                    </a:lnTo>
                    <a:lnTo>
                      <a:pt x="678" y="1461"/>
                    </a:lnTo>
                    <a:lnTo>
                      <a:pt x="683" y="1476"/>
                    </a:lnTo>
                    <a:lnTo>
                      <a:pt x="688" y="1491"/>
                    </a:lnTo>
                    <a:lnTo>
                      <a:pt x="695" y="1501"/>
                    </a:lnTo>
                    <a:lnTo>
                      <a:pt x="704" y="1510"/>
                    </a:lnTo>
                    <a:lnTo>
                      <a:pt x="713" y="1516"/>
                    </a:lnTo>
                    <a:lnTo>
                      <a:pt x="724" y="1521"/>
                    </a:lnTo>
                    <a:lnTo>
                      <a:pt x="736" y="1523"/>
                    </a:lnTo>
                    <a:lnTo>
                      <a:pt x="748" y="1524"/>
                    </a:lnTo>
                    <a:lnTo>
                      <a:pt x="771" y="1521"/>
                    </a:lnTo>
                    <a:lnTo>
                      <a:pt x="792" y="1516"/>
                    </a:lnTo>
                    <a:lnTo>
                      <a:pt x="812" y="1506"/>
                    </a:lnTo>
                    <a:lnTo>
                      <a:pt x="830" y="1494"/>
                    </a:lnTo>
                    <a:lnTo>
                      <a:pt x="847" y="1477"/>
                    </a:lnTo>
                    <a:lnTo>
                      <a:pt x="862" y="1458"/>
                    </a:lnTo>
                    <a:lnTo>
                      <a:pt x="877" y="1435"/>
                    </a:lnTo>
                    <a:lnTo>
                      <a:pt x="891" y="1410"/>
                    </a:lnTo>
                    <a:lnTo>
                      <a:pt x="904" y="1382"/>
                    </a:lnTo>
                    <a:lnTo>
                      <a:pt x="916" y="1351"/>
                    </a:lnTo>
                    <a:lnTo>
                      <a:pt x="927" y="1319"/>
                    </a:lnTo>
                    <a:lnTo>
                      <a:pt x="938" y="1283"/>
                    </a:lnTo>
                    <a:lnTo>
                      <a:pt x="948" y="1247"/>
                    </a:lnTo>
                    <a:lnTo>
                      <a:pt x="951" y="1233"/>
                    </a:lnTo>
                    <a:lnTo>
                      <a:pt x="955" y="1222"/>
                    </a:lnTo>
                    <a:lnTo>
                      <a:pt x="959" y="1215"/>
                    </a:lnTo>
                    <a:lnTo>
                      <a:pt x="965" y="1211"/>
                    </a:lnTo>
                    <a:lnTo>
                      <a:pt x="972" y="1209"/>
                    </a:lnTo>
                    <a:lnTo>
                      <a:pt x="981" y="1208"/>
                    </a:lnTo>
                    <a:lnTo>
                      <a:pt x="985" y="1208"/>
                    </a:lnTo>
                    <a:lnTo>
                      <a:pt x="989" y="1209"/>
                    </a:lnTo>
                    <a:lnTo>
                      <a:pt x="995" y="1209"/>
                    </a:lnTo>
                    <a:lnTo>
                      <a:pt x="1000" y="1212"/>
                    </a:lnTo>
                    <a:lnTo>
                      <a:pt x="1005" y="1215"/>
                    </a:lnTo>
                    <a:lnTo>
                      <a:pt x="1008" y="1221"/>
                    </a:lnTo>
                    <a:lnTo>
                      <a:pt x="1010" y="1229"/>
                    </a:lnTo>
                    <a:lnTo>
                      <a:pt x="1009" y="1232"/>
                    </a:lnTo>
                    <a:lnTo>
                      <a:pt x="1008" y="1238"/>
                    </a:lnTo>
                    <a:lnTo>
                      <a:pt x="1006" y="1248"/>
                    </a:lnTo>
                    <a:lnTo>
                      <a:pt x="1002" y="1262"/>
                    </a:lnTo>
                    <a:lnTo>
                      <a:pt x="998" y="1277"/>
                    </a:lnTo>
                    <a:lnTo>
                      <a:pt x="993" y="1295"/>
                    </a:lnTo>
                    <a:lnTo>
                      <a:pt x="986" y="1316"/>
                    </a:lnTo>
                    <a:lnTo>
                      <a:pt x="979" y="1337"/>
                    </a:lnTo>
                    <a:lnTo>
                      <a:pt x="971" y="1360"/>
                    </a:lnTo>
                    <a:lnTo>
                      <a:pt x="961" y="1383"/>
                    </a:lnTo>
                    <a:lnTo>
                      <a:pt x="951" y="1407"/>
                    </a:lnTo>
                    <a:lnTo>
                      <a:pt x="939" y="1430"/>
                    </a:lnTo>
                    <a:lnTo>
                      <a:pt x="926" y="1453"/>
                    </a:lnTo>
                    <a:lnTo>
                      <a:pt x="906" y="1482"/>
                    </a:lnTo>
                    <a:lnTo>
                      <a:pt x="886" y="1507"/>
                    </a:lnTo>
                    <a:lnTo>
                      <a:pt x="864" y="1528"/>
                    </a:lnTo>
                    <a:lnTo>
                      <a:pt x="842" y="1544"/>
                    </a:lnTo>
                    <a:lnTo>
                      <a:pt x="819" y="1556"/>
                    </a:lnTo>
                    <a:lnTo>
                      <a:pt x="795" y="1565"/>
                    </a:lnTo>
                    <a:lnTo>
                      <a:pt x="770" y="1571"/>
                    </a:lnTo>
                    <a:lnTo>
                      <a:pt x="744" y="1572"/>
                    </a:lnTo>
                    <a:lnTo>
                      <a:pt x="715" y="1571"/>
                    </a:lnTo>
                    <a:lnTo>
                      <a:pt x="687" y="1565"/>
                    </a:lnTo>
                    <a:lnTo>
                      <a:pt x="660" y="1556"/>
                    </a:lnTo>
                    <a:lnTo>
                      <a:pt x="635" y="1544"/>
                    </a:lnTo>
                    <a:lnTo>
                      <a:pt x="612" y="1530"/>
                    </a:lnTo>
                    <a:lnTo>
                      <a:pt x="591" y="1512"/>
                    </a:lnTo>
                    <a:lnTo>
                      <a:pt x="573" y="1491"/>
                    </a:lnTo>
                    <a:lnTo>
                      <a:pt x="558" y="1468"/>
                    </a:lnTo>
                    <a:lnTo>
                      <a:pt x="545" y="1442"/>
                    </a:lnTo>
                    <a:lnTo>
                      <a:pt x="537" y="1414"/>
                    </a:lnTo>
                    <a:lnTo>
                      <a:pt x="531" y="1384"/>
                    </a:lnTo>
                    <a:lnTo>
                      <a:pt x="529" y="1351"/>
                    </a:lnTo>
                    <a:lnTo>
                      <a:pt x="531" y="1326"/>
                    </a:lnTo>
                    <a:lnTo>
                      <a:pt x="534" y="1300"/>
                    </a:lnTo>
                    <a:lnTo>
                      <a:pt x="543" y="1262"/>
                    </a:lnTo>
                    <a:lnTo>
                      <a:pt x="545" y="1251"/>
                    </a:lnTo>
                    <a:lnTo>
                      <a:pt x="547" y="1235"/>
                    </a:lnTo>
                    <a:lnTo>
                      <a:pt x="547" y="1225"/>
                    </a:lnTo>
                    <a:lnTo>
                      <a:pt x="545" y="1202"/>
                    </a:lnTo>
                    <a:lnTo>
                      <a:pt x="540" y="1180"/>
                    </a:lnTo>
                    <a:lnTo>
                      <a:pt x="532" y="1161"/>
                    </a:lnTo>
                    <a:lnTo>
                      <a:pt x="522" y="1143"/>
                    </a:lnTo>
                    <a:lnTo>
                      <a:pt x="509" y="1126"/>
                    </a:lnTo>
                    <a:lnTo>
                      <a:pt x="494" y="1112"/>
                    </a:lnTo>
                    <a:lnTo>
                      <a:pt x="478" y="1099"/>
                    </a:lnTo>
                    <a:lnTo>
                      <a:pt x="460" y="1088"/>
                    </a:lnTo>
                    <a:lnTo>
                      <a:pt x="441" y="1078"/>
                    </a:lnTo>
                    <a:lnTo>
                      <a:pt x="421" y="1069"/>
                    </a:lnTo>
                    <a:lnTo>
                      <a:pt x="401" y="1062"/>
                    </a:lnTo>
                    <a:lnTo>
                      <a:pt x="382" y="1055"/>
                    </a:lnTo>
                    <a:lnTo>
                      <a:pt x="361" y="1050"/>
                    </a:lnTo>
                    <a:lnTo>
                      <a:pt x="342" y="1045"/>
                    </a:lnTo>
                    <a:lnTo>
                      <a:pt x="324" y="1042"/>
                    </a:lnTo>
                    <a:lnTo>
                      <a:pt x="307" y="1039"/>
                    </a:lnTo>
                    <a:lnTo>
                      <a:pt x="292" y="1037"/>
                    </a:lnTo>
                    <a:lnTo>
                      <a:pt x="278" y="1036"/>
                    </a:lnTo>
                    <a:lnTo>
                      <a:pt x="275" y="1045"/>
                    </a:lnTo>
                    <a:lnTo>
                      <a:pt x="272" y="1058"/>
                    </a:lnTo>
                    <a:lnTo>
                      <a:pt x="267" y="1075"/>
                    </a:lnTo>
                    <a:lnTo>
                      <a:pt x="263" y="1093"/>
                    </a:lnTo>
                    <a:lnTo>
                      <a:pt x="257" y="1115"/>
                    </a:lnTo>
                    <a:lnTo>
                      <a:pt x="250" y="1139"/>
                    </a:lnTo>
                    <a:lnTo>
                      <a:pt x="244" y="1165"/>
                    </a:lnTo>
                    <a:lnTo>
                      <a:pt x="237" y="1193"/>
                    </a:lnTo>
                    <a:lnTo>
                      <a:pt x="229" y="1221"/>
                    </a:lnTo>
                    <a:lnTo>
                      <a:pt x="222" y="1250"/>
                    </a:lnTo>
                    <a:lnTo>
                      <a:pt x="215" y="1280"/>
                    </a:lnTo>
                    <a:lnTo>
                      <a:pt x="199" y="1338"/>
                    </a:lnTo>
                    <a:lnTo>
                      <a:pt x="191" y="1366"/>
                    </a:lnTo>
                    <a:lnTo>
                      <a:pt x="184" y="1393"/>
                    </a:lnTo>
                    <a:lnTo>
                      <a:pt x="177" y="1420"/>
                    </a:lnTo>
                    <a:lnTo>
                      <a:pt x="171" y="1443"/>
                    </a:lnTo>
                    <a:lnTo>
                      <a:pt x="165" y="1465"/>
                    </a:lnTo>
                    <a:lnTo>
                      <a:pt x="160" y="1484"/>
                    </a:lnTo>
                    <a:lnTo>
                      <a:pt x="155" y="1500"/>
                    </a:lnTo>
                    <a:lnTo>
                      <a:pt x="151" y="1512"/>
                    </a:lnTo>
                    <a:lnTo>
                      <a:pt x="148" y="1521"/>
                    </a:lnTo>
                    <a:lnTo>
                      <a:pt x="146" y="1527"/>
                    </a:lnTo>
                    <a:lnTo>
                      <a:pt x="136" y="1541"/>
                    </a:lnTo>
                    <a:lnTo>
                      <a:pt x="122" y="1553"/>
                    </a:lnTo>
                    <a:lnTo>
                      <a:pt x="104" y="1563"/>
                    </a:lnTo>
                    <a:lnTo>
                      <a:pt x="86" y="1570"/>
                    </a:lnTo>
                    <a:lnTo>
                      <a:pt x="66" y="1572"/>
                    </a:lnTo>
                    <a:lnTo>
                      <a:pt x="60" y="1572"/>
                    </a:lnTo>
                    <a:lnTo>
                      <a:pt x="52" y="1571"/>
                    </a:lnTo>
                    <a:lnTo>
                      <a:pt x="44" y="1568"/>
                    </a:lnTo>
                    <a:lnTo>
                      <a:pt x="35" y="1565"/>
                    </a:lnTo>
                    <a:lnTo>
                      <a:pt x="27" y="1560"/>
                    </a:lnTo>
                    <a:lnTo>
                      <a:pt x="18" y="1554"/>
                    </a:lnTo>
                    <a:lnTo>
                      <a:pt x="11" y="1546"/>
                    </a:lnTo>
                    <a:lnTo>
                      <a:pt x="6" y="1536"/>
                    </a:lnTo>
                    <a:lnTo>
                      <a:pt x="2" y="1524"/>
                    </a:lnTo>
                    <a:lnTo>
                      <a:pt x="0" y="1509"/>
                    </a:lnTo>
                    <a:lnTo>
                      <a:pt x="0" y="1499"/>
                    </a:lnTo>
                    <a:lnTo>
                      <a:pt x="1" y="1494"/>
                    </a:lnTo>
                    <a:lnTo>
                      <a:pt x="3" y="1488"/>
                    </a:lnTo>
                    <a:lnTo>
                      <a:pt x="4" y="1481"/>
                    </a:lnTo>
                    <a:lnTo>
                      <a:pt x="7" y="1472"/>
                    </a:lnTo>
                    <a:lnTo>
                      <a:pt x="11" y="1460"/>
                    </a:lnTo>
                    <a:lnTo>
                      <a:pt x="346" y="176"/>
                    </a:lnTo>
                    <a:lnTo>
                      <a:pt x="353" y="130"/>
                    </a:lnTo>
                    <a:lnTo>
                      <a:pt x="353" y="125"/>
                    </a:lnTo>
                    <a:lnTo>
                      <a:pt x="352" y="120"/>
                    </a:lnTo>
                    <a:lnTo>
                      <a:pt x="351" y="116"/>
                    </a:lnTo>
                    <a:lnTo>
                      <a:pt x="347" y="111"/>
                    </a:lnTo>
                    <a:lnTo>
                      <a:pt x="344" y="107"/>
                    </a:lnTo>
                    <a:lnTo>
                      <a:pt x="337" y="103"/>
                    </a:lnTo>
                    <a:lnTo>
                      <a:pt x="328" y="100"/>
                    </a:lnTo>
                    <a:lnTo>
                      <a:pt x="316" y="97"/>
                    </a:lnTo>
                    <a:lnTo>
                      <a:pt x="302" y="95"/>
                    </a:lnTo>
                    <a:lnTo>
                      <a:pt x="284" y="93"/>
                    </a:lnTo>
                    <a:lnTo>
                      <a:pt x="262" y="92"/>
                    </a:lnTo>
                    <a:lnTo>
                      <a:pt x="222" y="92"/>
                    </a:lnTo>
                    <a:lnTo>
                      <a:pt x="210" y="91"/>
                    </a:lnTo>
                    <a:lnTo>
                      <a:pt x="200" y="89"/>
                    </a:lnTo>
                    <a:lnTo>
                      <a:pt x="192" y="87"/>
                    </a:lnTo>
                    <a:lnTo>
                      <a:pt x="187" y="83"/>
                    </a:lnTo>
                    <a:lnTo>
                      <a:pt x="183" y="76"/>
                    </a:lnTo>
                    <a:lnTo>
                      <a:pt x="182" y="67"/>
                    </a:lnTo>
                    <a:lnTo>
                      <a:pt x="183" y="54"/>
                    </a:lnTo>
                    <a:lnTo>
                      <a:pt x="185" y="44"/>
                    </a:lnTo>
                    <a:lnTo>
                      <a:pt x="189" y="37"/>
                    </a:lnTo>
                    <a:lnTo>
                      <a:pt x="195" y="31"/>
                    </a:lnTo>
                    <a:lnTo>
                      <a:pt x="200" y="27"/>
                    </a:lnTo>
                    <a:lnTo>
                      <a:pt x="206" y="25"/>
                    </a:lnTo>
                    <a:lnTo>
                      <a:pt x="213" y="24"/>
                    </a:lnTo>
                    <a:lnTo>
                      <a:pt x="219" y="22"/>
                    </a:lnTo>
                    <a:lnTo>
                      <a:pt x="226" y="21"/>
                    </a:lnTo>
                    <a:lnTo>
                      <a:pt x="243" y="20"/>
                    </a:lnTo>
                    <a:lnTo>
                      <a:pt x="263" y="18"/>
                    </a:lnTo>
                    <a:lnTo>
                      <a:pt x="287" y="17"/>
                    </a:lnTo>
                    <a:lnTo>
                      <a:pt x="313" y="15"/>
                    </a:lnTo>
                    <a:lnTo>
                      <a:pt x="340" y="12"/>
                    </a:lnTo>
                    <a:lnTo>
                      <a:pt x="396" y="7"/>
                    </a:lnTo>
                    <a:lnTo>
                      <a:pt x="424" y="5"/>
                    </a:lnTo>
                    <a:lnTo>
                      <a:pt x="448" y="3"/>
                    </a:lnTo>
                    <a:lnTo>
                      <a:pt x="472" y="2"/>
                    </a:lnTo>
                    <a:lnTo>
                      <a:pt x="4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114800" y="3048000"/>
            <a:ext cx="953026" cy="1828800"/>
            <a:chOff x="4343400" y="2971800"/>
            <a:chExt cx="953026" cy="1828800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581400" y="3962400"/>
              <a:ext cx="1600200" cy="7620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2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4572000" y="2971800"/>
              <a:ext cx="724426" cy="660564"/>
              <a:chOff x="3096" y="2081"/>
              <a:chExt cx="1849" cy="1686"/>
            </a:xfrm>
            <a:solidFill>
              <a:srgbClr val="009900"/>
            </a:solidFill>
          </p:grpSpPr>
          <p:sp>
            <p:nvSpPr>
              <p:cNvPr id="22" name="Freeform 24"/>
              <p:cNvSpPr>
                <a:spLocks noEditPoints="1"/>
              </p:cNvSpPr>
              <p:nvPr/>
            </p:nvSpPr>
            <p:spPr bwMode="auto">
              <a:xfrm>
                <a:off x="3096" y="2160"/>
                <a:ext cx="593" cy="1607"/>
              </a:xfrm>
              <a:custGeom>
                <a:avLst/>
                <a:gdLst/>
                <a:ahLst/>
                <a:cxnLst>
                  <a:cxn ang="0">
                    <a:pos x="372" y="539"/>
                  </a:cxn>
                  <a:cxn ang="0">
                    <a:pos x="444" y="601"/>
                  </a:cxn>
                  <a:cxn ang="0">
                    <a:pos x="479" y="693"/>
                  </a:cxn>
                  <a:cxn ang="0">
                    <a:pos x="472" y="781"/>
                  </a:cxn>
                  <a:cxn ang="0">
                    <a:pos x="443" y="863"/>
                  </a:cxn>
                  <a:cxn ang="0">
                    <a:pos x="425" y="919"/>
                  </a:cxn>
                  <a:cxn ang="0">
                    <a:pos x="406" y="968"/>
                  </a:cxn>
                  <a:cxn ang="0">
                    <a:pos x="304" y="1267"/>
                  </a:cxn>
                  <a:cxn ang="0">
                    <a:pos x="270" y="1362"/>
                  </a:cxn>
                  <a:cxn ang="0">
                    <a:pos x="253" y="1424"/>
                  </a:cxn>
                  <a:cxn ang="0">
                    <a:pos x="249" y="1495"/>
                  </a:cxn>
                  <a:cxn ang="0">
                    <a:pos x="269" y="1544"/>
                  </a:cxn>
                  <a:cxn ang="0">
                    <a:pos x="324" y="1552"/>
                  </a:cxn>
                  <a:cxn ang="0">
                    <a:pos x="404" y="1511"/>
                  </a:cxn>
                  <a:cxn ang="0">
                    <a:pos x="466" y="1427"/>
                  </a:cxn>
                  <a:cxn ang="0">
                    <a:pos x="512" y="1318"/>
                  </a:cxn>
                  <a:cxn ang="0">
                    <a:pos x="539" y="1234"/>
                  </a:cxn>
                  <a:cxn ang="0">
                    <a:pos x="557" y="1217"/>
                  </a:cxn>
                  <a:cxn ang="0">
                    <a:pos x="578" y="1218"/>
                  </a:cxn>
                  <a:cxn ang="0">
                    <a:pos x="593" y="1239"/>
                  </a:cxn>
                  <a:cxn ang="0">
                    <a:pos x="580" y="1293"/>
                  </a:cxn>
                  <a:cxn ang="0">
                    <a:pos x="552" y="1374"/>
                  </a:cxn>
                  <a:cxn ang="0">
                    <a:pos x="490" y="1488"/>
                  </a:cxn>
                  <a:cxn ang="0">
                    <a:pos x="418" y="1565"/>
                  </a:cxn>
                  <a:cxn ang="0">
                    <a:pos x="325" y="1605"/>
                  </a:cxn>
                  <a:cxn ang="0">
                    <a:pos x="219" y="1590"/>
                  </a:cxn>
                  <a:cxn ang="0">
                    <a:pos x="144" y="1520"/>
                  </a:cxn>
                  <a:cxn ang="0">
                    <a:pos x="116" y="1412"/>
                  </a:cxn>
                  <a:cxn ang="0">
                    <a:pos x="133" y="1321"/>
                  </a:cxn>
                  <a:cxn ang="0">
                    <a:pos x="168" y="1220"/>
                  </a:cxn>
                  <a:cxn ang="0">
                    <a:pos x="200" y="1130"/>
                  </a:cxn>
                  <a:cxn ang="0">
                    <a:pos x="251" y="983"/>
                  </a:cxn>
                  <a:cxn ang="0">
                    <a:pos x="290" y="870"/>
                  </a:cxn>
                  <a:cxn ang="0">
                    <a:pos x="319" y="788"/>
                  </a:cxn>
                  <a:cxn ang="0">
                    <a:pos x="335" y="734"/>
                  </a:cxn>
                  <a:cxn ang="0">
                    <a:pos x="347" y="652"/>
                  </a:cxn>
                  <a:cxn ang="0">
                    <a:pos x="335" y="596"/>
                  </a:cxn>
                  <a:cxn ang="0">
                    <a:pos x="308" y="578"/>
                  </a:cxn>
                  <a:cxn ang="0">
                    <a:pos x="257" y="581"/>
                  </a:cxn>
                  <a:cxn ang="0">
                    <a:pos x="187" y="622"/>
                  </a:cxn>
                  <a:cxn ang="0">
                    <a:pos x="121" y="716"/>
                  </a:cxn>
                  <a:cxn ang="0">
                    <a:pos x="63" y="873"/>
                  </a:cxn>
                  <a:cxn ang="0">
                    <a:pos x="47" y="910"/>
                  </a:cxn>
                  <a:cxn ang="0">
                    <a:pos x="18" y="913"/>
                  </a:cxn>
                  <a:cxn ang="0">
                    <a:pos x="2" y="900"/>
                  </a:cxn>
                  <a:cxn ang="0">
                    <a:pos x="5" y="869"/>
                  </a:cxn>
                  <a:cxn ang="0">
                    <a:pos x="26" y="801"/>
                  </a:cxn>
                  <a:cxn ang="0">
                    <a:pos x="64" y="711"/>
                  </a:cxn>
                  <a:cxn ang="0">
                    <a:pos x="122" y="622"/>
                  </a:cxn>
                  <a:cxn ang="0">
                    <a:pos x="200" y="552"/>
                  </a:cxn>
                  <a:cxn ang="0">
                    <a:pos x="298" y="524"/>
                  </a:cxn>
                  <a:cxn ang="0">
                    <a:pos x="487" y="0"/>
                  </a:cxn>
                  <a:cxn ang="0">
                    <a:pos x="549" y="25"/>
                  </a:cxn>
                  <a:cxn ang="0">
                    <a:pos x="572" y="86"/>
                  </a:cxn>
                  <a:cxn ang="0">
                    <a:pos x="545" y="161"/>
                  </a:cxn>
                  <a:cxn ang="0">
                    <a:pos x="485" y="204"/>
                  </a:cxn>
                  <a:cxn ang="0">
                    <a:pos x="417" y="204"/>
                  </a:cxn>
                  <a:cxn ang="0">
                    <a:pos x="374" y="158"/>
                  </a:cxn>
                  <a:cxn ang="0">
                    <a:pos x="376" y="83"/>
                  </a:cxn>
                  <a:cxn ang="0">
                    <a:pos x="430" y="18"/>
                  </a:cxn>
                </a:cxnLst>
                <a:rect l="0" t="0" r="r" b="b"/>
                <a:pathLst>
                  <a:path w="593" h="1607">
                    <a:moveTo>
                      <a:pt x="298" y="524"/>
                    </a:moveTo>
                    <a:lnTo>
                      <a:pt x="325" y="526"/>
                    </a:lnTo>
                    <a:lnTo>
                      <a:pt x="349" y="531"/>
                    </a:lnTo>
                    <a:lnTo>
                      <a:pt x="372" y="539"/>
                    </a:lnTo>
                    <a:lnTo>
                      <a:pt x="393" y="551"/>
                    </a:lnTo>
                    <a:lnTo>
                      <a:pt x="412" y="566"/>
                    </a:lnTo>
                    <a:lnTo>
                      <a:pt x="430" y="582"/>
                    </a:lnTo>
                    <a:lnTo>
                      <a:pt x="444" y="601"/>
                    </a:lnTo>
                    <a:lnTo>
                      <a:pt x="457" y="622"/>
                    </a:lnTo>
                    <a:lnTo>
                      <a:pt x="467" y="644"/>
                    </a:lnTo>
                    <a:lnTo>
                      <a:pt x="474" y="668"/>
                    </a:lnTo>
                    <a:lnTo>
                      <a:pt x="479" y="693"/>
                    </a:lnTo>
                    <a:lnTo>
                      <a:pt x="480" y="719"/>
                    </a:lnTo>
                    <a:lnTo>
                      <a:pt x="480" y="741"/>
                    </a:lnTo>
                    <a:lnTo>
                      <a:pt x="477" y="762"/>
                    </a:lnTo>
                    <a:lnTo>
                      <a:pt x="472" y="781"/>
                    </a:lnTo>
                    <a:lnTo>
                      <a:pt x="466" y="802"/>
                    </a:lnTo>
                    <a:lnTo>
                      <a:pt x="458" y="824"/>
                    </a:lnTo>
                    <a:lnTo>
                      <a:pt x="449" y="847"/>
                    </a:lnTo>
                    <a:lnTo>
                      <a:pt x="443" y="863"/>
                    </a:lnTo>
                    <a:lnTo>
                      <a:pt x="439" y="877"/>
                    </a:lnTo>
                    <a:lnTo>
                      <a:pt x="435" y="889"/>
                    </a:lnTo>
                    <a:lnTo>
                      <a:pt x="432" y="900"/>
                    </a:lnTo>
                    <a:lnTo>
                      <a:pt x="425" y="919"/>
                    </a:lnTo>
                    <a:lnTo>
                      <a:pt x="421" y="929"/>
                    </a:lnTo>
                    <a:lnTo>
                      <a:pt x="417" y="940"/>
                    </a:lnTo>
                    <a:lnTo>
                      <a:pt x="412" y="954"/>
                    </a:lnTo>
                    <a:lnTo>
                      <a:pt x="406" y="968"/>
                    </a:lnTo>
                    <a:lnTo>
                      <a:pt x="400" y="986"/>
                    </a:lnTo>
                    <a:lnTo>
                      <a:pt x="400" y="987"/>
                    </a:lnTo>
                    <a:lnTo>
                      <a:pt x="315" y="1235"/>
                    </a:lnTo>
                    <a:lnTo>
                      <a:pt x="304" y="1267"/>
                    </a:lnTo>
                    <a:lnTo>
                      <a:pt x="293" y="1296"/>
                    </a:lnTo>
                    <a:lnTo>
                      <a:pt x="285" y="1320"/>
                    </a:lnTo>
                    <a:lnTo>
                      <a:pt x="277" y="1342"/>
                    </a:lnTo>
                    <a:lnTo>
                      <a:pt x="270" y="1362"/>
                    </a:lnTo>
                    <a:lnTo>
                      <a:pt x="265" y="1380"/>
                    </a:lnTo>
                    <a:lnTo>
                      <a:pt x="260" y="1396"/>
                    </a:lnTo>
                    <a:lnTo>
                      <a:pt x="256" y="1410"/>
                    </a:lnTo>
                    <a:lnTo>
                      <a:pt x="253" y="1424"/>
                    </a:lnTo>
                    <a:lnTo>
                      <a:pt x="251" y="1436"/>
                    </a:lnTo>
                    <a:lnTo>
                      <a:pt x="249" y="1463"/>
                    </a:lnTo>
                    <a:lnTo>
                      <a:pt x="249" y="1476"/>
                    </a:lnTo>
                    <a:lnTo>
                      <a:pt x="249" y="1495"/>
                    </a:lnTo>
                    <a:lnTo>
                      <a:pt x="252" y="1512"/>
                    </a:lnTo>
                    <a:lnTo>
                      <a:pt x="256" y="1525"/>
                    </a:lnTo>
                    <a:lnTo>
                      <a:pt x="262" y="1536"/>
                    </a:lnTo>
                    <a:lnTo>
                      <a:pt x="269" y="1544"/>
                    </a:lnTo>
                    <a:lnTo>
                      <a:pt x="279" y="1550"/>
                    </a:lnTo>
                    <a:lnTo>
                      <a:pt x="289" y="1554"/>
                    </a:lnTo>
                    <a:lnTo>
                      <a:pt x="302" y="1555"/>
                    </a:lnTo>
                    <a:lnTo>
                      <a:pt x="324" y="1552"/>
                    </a:lnTo>
                    <a:lnTo>
                      <a:pt x="346" y="1547"/>
                    </a:lnTo>
                    <a:lnTo>
                      <a:pt x="366" y="1538"/>
                    </a:lnTo>
                    <a:lnTo>
                      <a:pt x="385" y="1526"/>
                    </a:lnTo>
                    <a:lnTo>
                      <a:pt x="404" y="1511"/>
                    </a:lnTo>
                    <a:lnTo>
                      <a:pt x="421" y="1493"/>
                    </a:lnTo>
                    <a:lnTo>
                      <a:pt x="437" y="1474"/>
                    </a:lnTo>
                    <a:lnTo>
                      <a:pt x="452" y="1451"/>
                    </a:lnTo>
                    <a:lnTo>
                      <a:pt x="466" y="1427"/>
                    </a:lnTo>
                    <a:lnTo>
                      <a:pt x="479" y="1401"/>
                    </a:lnTo>
                    <a:lnTo>
                      <a:pt x="491" y="1374"/>
                    </a:lnTo>
                    <a:lnTo>
                      <a:pt x="502" y="1346"/>
                    </a:lnTo>
                    <a:lnTo>
                      <a:pt x="512" y="1318"/>
                    </a:lnTo>
                    <a:lnTo>
                      <a:pt x="521" y="1288"/>
                    </a:lnTo>
                    <a:lnTo>
                      <a:pt x="529" y="1258"/>
                    </a:lnTo>
                    <a:lnTo>
                      <a:pt x="535" y="1245"/>
                    </a:lnTo>
                    <a:lnTo>
                      <a:pt x="539" y="1234"/>
                    </a:lnTo>
                    <a:lnTo>
                      <a:pt x="543" y="1227"/>
                    </a:lnTo>
                    <a:lnTo>
                      <a:pt x="546" y="1222"/>
                    </a:lnTo>
                    <a:lnTo>
                      <a:pt x="551" y="1218"/>
                    </a:lnTo>
                    <a:lnTo>
                      <a:pt x="557" y="1217"/>
                    </a:lnTo>
                    <a:lnTo>
                      <a:pt x="565" y="1216"/>
                    </a:lnTo>
                    <a:lnTo>
                      <a:pt x="568" y="1216"/>
                    </a:lnTo>
                    <a:lnTo>
                      <a:pt x="574" y="1217"/>
                    </a:lnTo>
                    <a:lnTo>
                      <a:pt x="578" y="1218"/>
                    </a:lnTo>
                    <a:lnTo>
                      <a:pt x="584" y="1220"/>
                    </a:lnTo>
                    <a:lnTo>
                      <a:pt x="589" y="1224"/>
                    </a:lnTo>
                    <a:lnTo>
                      <a:pt x="591" y="1231"/>
                    </a:lnTo>
                    <a:lnTo>
                      <a:pt x="593" y="1239"/>
                    </a:lnTo>
                    <a:lnTo>
                      <a:pt x="591" y="1252"/>
                    </a:lnTo>
                    <a:lnTo>
                      <a:pt x="589" y="1263"/>
                    </a:lnTo>
                    <a:lnTo>
                      <a:pt x="585" y="1277"/>
                    </a:lnTo>
                    <a:lnTo>
                      <a:pt x="580" y="1293"/>
                    </a:lnTo>
                    <a:lnTo>
                      <a:pt x="575" y="1310"/>
                    </a:lnTo>
                    <a:lnTo>
                      <a:pt x="568" y="1331"/>
                    </a:lnTo>
                    <a:lnTo>
                      <a:pt x="561" y="1352"/>
                    </a:lnTo>
                    <a:lnTo>
                      <a:pt x="552" y="1374"/>
                    </a:lnTo>
                    <a:lnTo>
                      <a:pt x="542" y="1396"/>
                    </a:lnTo>
                    <a:lnTo>
                      <a:pt x="531" y="1420"/>
                    </a:lnTo>
                    <a:lnTo>
                      <a:pt x="505" y="1466"/>
                    </a:lnTo>
                    <a:lnTo>
                      <a:pt x="490" y="1488"/>
                    </a:lnTo>
                    <a:lnTo>
                      <a:pt x="474" y="1510"/>
                    </a:lnTo>
                    <a:lnTo>
                      <a:pt x="457" y="1530"/>
                    </a:lnTo>
                    <a:lnTo>
                      <a:pt x="438" y="1549"/>
                    </a:lnTo>
                    <a:lnTo>
                      <a:pt x="418" y="1565"/>
                    </a:lnTo>
                    <a:lnTo>
                      <a:pt x="397" y="1579"/>
                    </a:lnTo>
                    <a:lnTo>
                      <a:pt x="374" y="1591"/>
                    </a:lnTo>
                    <a:lnTo>
                      <a:pt x="351" y="1600"/>
                    </a:lnTo>
                    <a:lnTo>
                      <a:pt x="325" y="1605"/>
                    </a:lnTo>
                    <a:lnTo>
                      <a:pt x="298" y="1607"/>
                    </a:lnTo>
                    <a:lnTo>
                      <a:pt x="270" y="1605"/>
                    </a:lnTo>
                    <a:lnTo>
                      <a:pt x="244" y="1599"/>
                    </a:lnTo>
                    <a:lnTo>
                      <a:pt x="219" y="1590"/>
                    </a:lnTo>
                    <a:lnTo>
                      <a:pt x="197" y="1576"/>
                    </a:lnTo>
                    <a:lnTo>
                      <a:pt x="176" y="1560"/>
                    </a:lnTo>
                    <a:lnTo>
                      <a:pt x="159" y="1541"/>
                    </a:lnTo>
                    <a:lnTo>
                      <a:pt x="144" y="1520"/>
                    </a:lnTo>
                    <a:lnTo>
                      <a:pt x="132" y="1496"/>
                    </a:lnTo>
                    <a:lnTo>
                      <a:pt x="123" y="1470"/>
                    </a:lnTo>
                    <a:lnTo>
                      <a:pt x="118" y="1442"/>
                    </a:lnTo>
                    <a:lnTo>
                      <a:pt x="116" y="1412"/>
                    </a:lnTo>
                    <a:lnTo>
                      <a:pt x="117" y="1392"/>
                    </a:lnTo>
                    <a:lnTo>
                      <a:pt x="121" y="1370"/>
                    </a:lnTo>
                    <a:lnTo>
                      <a:pt x="126" y="1346"/>
                    </a:lnTo>
                    <a:lnTo>
                      <a:pt x="133" y="1321"/>
                    </a:lnTo>
                    <a:lnTo>
                      <a:pt x="141" y="1296"/>
                    </a:lnTo>
                    <a:lnTo>
                      <a:pt x="150" y="1269"/>
                    </a:lnTo>
                    <a:lnTo>
                      <a:pt x="159" y="1245"/>
                    </a:lnTo>
                    <a:lnTo>
                      <a:pt x="168" y="1220"/>
                    </a:lnTo>
                    <a:lnTo>
                      <a:pt x="174" y="1202"/>
                    </a:lnTo>
                    <a:lnTo>
                      <a:pt x="182" y="1180"/>
                    </a:lnTo>
                    <a:lnTo>
                      <a:pt x="191" y="1156"/>
                    </a:lnTo>
                    <a:lnTo>
                      <a:pt x="200" y="1130"/>
                    </a:lnTo>
                    <a:lnTo>
                      <a:pt x="209" y="1102"/>
                    </a:lnTo>
                    <a:lnTo>
                      <a:pt x="230" y="1044"/>
                    </a:lnTo>
                    <a:lnTo>
                      <a:pt x="240" y="1013"/>
                    </a:lnTo>
                    <a:lnTo>
                      <a:pt x="251" y="983"/>
                    </a:lnTo>
                    <a:lnTo>
                      <a:pt x="262" y="954"/>
                    </a:lnTo>
                    <a:lnTo>
                      <a:pt x="272" y="924"/>
                    </a:lnTo>
                    <a:lnTo>
                      <a:pt x="281" y="897"/>
                    </a:lnTo>
                    <a:lnTo>
                      <a:pt x="290" y="870"/>
                    </a:lnTo>
                    <a:lnTo>
                      <a:pt x="299" y="846"/>
                    </a:lnTo>
                    <a:lnTo>
                      <a:pt x="306" y="824"/>
                    </a:lnTo>
                    <a:lnTo>
                      <a:pt x="313" y="804"/>
                    </a:lnTo>
                    <a:lnTo>
                      <a:pt x="319" y="788"/>
                    </a:lnTo>
                    <a:lnTo>
                      <a:pt x="323" y="776"/>
                    </a:lnTo>
                    <a:lnTo>
                      <a:pt x="326" y="765"/>
                    </a:lnTo>
                    <a:lnTo>
                      <a:pt x="331" y="750"/>
                    </a:lnTo>
                    <a:lnTo>
                      <a:pt x="335" y="734"/>
                    </a:lnTo>
                    <a:lnTo>
                      <a:pt x="340" y="715"/>
                    </a:lnTo>
                    <a:lnTo>
                      <a:pt x="344" y="695"/>
                    </a:lnTo>
                    <a:lnTo>
                      <a:pt x="347" y="673"/>
                    </a:lnTo>
                    <a:lnTo>
                      <a:pt x="347" y="652"/>
                    </a:lnTo>
                    <a:lnTo>
                      <a:pt x="347" y="633"/>
                    </a:lnTo>
                    <a:lnTo>
                      <a:pt x="344" y="617"/>
                    </a:lnTo>
                    <a:lnTo>
                      <a:pt x="340" y="606"/>
                    </a:lnTo>
                    <a:lnTo>
                      <a:pt x="335" y="596"/>
                    </a:lnTo>
                    <a:lnTo>
                      <a:pt x="329" y="589"/>
                    </a:lnTo>
                    <a:lnTo>
                      <a:pt x="322" y="584"/>
                    </a:lnTo>
                    <a:lnTo>
                      <a:pt x="315" y="580"/>
                    </a:lnTo>
                    <a:lnTo>
                      <a:pt x="308" y="578"/>
                    </a:lnTo>
                    <a:lnTo>
                      <a:pt x="296" y="576"/>
                    </a:lnTo>
                    <a:lnTo>
                      <a:pt x="291" y="576"/>
                    </a:lnTo>
                    <a:lnTo>
                      <a:pt x="274" y="578"/>
                    </a:lnTo>
                    <a:lnTo>
                      <a:pt x="257" y="581"/>
                    </a:lnTo>
                    <a:lnTo>
                      <a:pt x="240" y="587"/>
                    </a:lnTo>
                    <a:lnTo>
                      <a:pt x="223" y="596"/>
                    </a:lnTo>
                    <a:lnTo>
                      <a:pt x="205" y="608"/>
                    </a:lnTo>
                    <a:lnTo>
                      <a:pt x="187" y="622"/>
                    </a:lnTo>
                    <a:lnTo>
                      <a:pt x="170" y="641"/>
                    </a:lnTo>
                    <a:lnTo>
                      <a:pt x="153" y="662"/>
                    </a:lnTo>
                    <a:lnTo>
                      <a:pt x="137" y="687"/>
                    </a:lnTo>
                    <a:lnTo>
                      <a:pt x="121" y="716"/>
                    </a:lnTo>
                    <a:lnTo>
                      <a:pt x="105" y="749"/>
                    </a:lnTo>
                    <a:lnTo>
                      <a:pt x="90" y="786"/>
                    </a:lnTo>
                    <a:lnTo>
                      <a:pt x="77" y="827"/>
                    </a:lnTo>
                    <a:lnTo>
                      <a:pt x="63" y="873"/>
                    </a:lnTo>
                    <a:lnTo>
                      <a:pt x="59" y="888"/>
                    </a:lnTo>
                    <a:lnTo>
                      <a:pt x="55" y="898"/>
                    </a:lnTo>
                    <a:lnTo>
                      <a:pt x="51" y="905"/>
                    </a:lnTo>
                    <a:lnTo>
                      <a:pt x="47" y="910"/>
                    </a:lnTo>
                    <a:lnTo>
                      <a:pt x="43" y="913"/>
                    </a:lnTo>
                    <a:lnTo>
                      <a:pt x="36" y="915"/>
                    </a:lnTo>
                    <a:lnTo>
                      <a:pt x="22" y="915"/>
                    </a:lnTo>
                    <a:lnTo>
                      <a:pt x="18" y="913"/>
                    </a:lnTo>
                    <a:lnTo>
                      <a:pt x="13" y="912"/>
                    </a:lnTo>
                    <a:lnTo>
                      <a:pt x="9" y="909"/>
                    </a:lnTo>
                    <a:lnTo>
                      <a:pt x="4" y="905"/>
                    </a:lnTo>
                    <a:lnTo>
                      <a:pt x="2" y="900"/>
                    </a:lnTo>
                    <a:lnTo>
                      <a:pt x="0" y="892"/>
                    </a:lnTo>
                    <a:lnTo>
                      <a:pt x="1" y="888"/>
                    </a:lnTo>
                    <a:lnTo>
                      <a:pt x="2" y="880"/>
                    </a:lnTo>
                    <a:lnTo>
                      <a:pt x="5" y="869"/>
                    </a:lnTo>
                    <a:lnTo>
                      <a:pt x="9" y="855"/>
                    </a:lnTo>
                    <a:lnTo>
                      <a:pt x="13" y="839"/>
                    </a:lnTo>
                    <a:lnTo>
                      <a:pt x="19" y="821"/>
                    </a:lnTo>
                    <a:lnTo>
                      <a:pt x="26" y="801"/>
                    </a:lnTo>
                    <a:lnTo>
                      <a:pt x="34" y="780"/>
                    </a:lnTo>
                    <a:lnTo>
                      <a:pt x="43" y="757"/>
                    </a:lnTo>
                    <a:lnTo>
                      <a:pt x="53" y="735"/>
                    </a:lnTo>
                    <a:lnTo>
                      <a:pt x="64" y="711"/>
                    </a:lnTo>
                    <a:lnTo>
                      <a:pt x="77" y="688"/>
                    </a:lnTo>
                    <a:lnTo>
                      <a:pt x="91" y="665"/>
                    </a:lnTo>
                    <a:lnTo>
                      <a:pt x="106" y="643"/>
                    </a:lnTo>
                    <a:lnTo>
                      <a:pt x="122" y="622"/>
                    </a:lnTo>
                    <a:lnTo>
                      <a:pt x="139" y="601"/>
                    </a:lnTo>
                    <a:lnTo>
                      <a:pt x="158" y="583"/>
                    </a:lnTo>
                    <a:lnTo>
                      <a:pt x="178" y="566"/>
                    </a:lnTo>
                    <a:lnTo>
                      <a:pt x="200" y="552"/>
                    </a:lnTo>
                    <a:lnTo>
                      <a:pt x="222" y="540"/>
                    </a:lnTo>
                    <a:lnTo>
                      <a:pt x="246" y="531"/>
                    </a:lnTo>
                    <a:lnTo>
                      <a:pt x="272" y="526"/>
                    </a:lnTo>
                    <a:lnTo>
                      <a:pt x="298" y="524"/>
                    </a:lnTo>
                    <a:close/>
                    <a:moveTo>
                      <a:pt x="572" y="86"/>
                    </a:moveTo>
                    <a:lnTo>
                      <a:pt x="572" y="87"/>
                    </a:lnTo>
                    <a:lnTo>
                      <a:pt x="572" y="86"/>
                    </a:lnTo>
                    <a:close/>
                    <a:moveTo>
                      <a:pt x="487" y="0"/>
                    </a:moveTo>
                    <a:lnTo>
                      <a:pt x="506" y="2"/>
                    </a:lnTo>
                    <a:lnTo>
                      <a:pt x="523" y="7"/>
                    </a:lnTo>
                    <a:lnTo>
                      <a:pt x="537" y="15"/>
                    </a:lnTo>
                    <a:lnTo>
                      <a:pt x="549" y="25"/>
                    </a:lnTo>
                    <a:lnTo>
                      <a:pt x="559" y="38"/>
                    </a:lnTo>
                    <a:lnTo>
                      <a:pt x="566" y="53"/>
                    </a:lnTo>
                    <a:lnTo>
                      <a:pt x="570" y="70"/>
                    </a:lnTo>
                    <a:lnTo>
                      <a:pt x="572" y="86"/>
                    </a:lnTo>
                    <a:lnTo>
                      <a:pt x="570" y="107"/>
                    </a:lnTo>
                    <a:lnTo>
                      <a:pt x="564" y="126"/>
                    </a:lnTo>
                    <a:lnTo>
                      <a:pt x="556" y="145"/>
                    </a:lnTo>
                    <a:lnTo>
                      <a:pt x="545" y="161"/>
                    </a:lnTo>
                    <a:lnTo>
                      <a:pt x="532" y="175"/>
                    </a:lnTo>
                    <a:lnTo>
                      <a:pt x="517" y="187"/>
                    </a:lnTo>
                    <a:lnTo>
                      <a:pt x="502" y="197"/>
                    </a:lnTo>
                    <a:lnTo>
                      <a:pt x="485" y="204"/>
                    </a:lnTo>
                    <a:lnTo>
                      <a:pt x="469" y="209"/>
                    </a:lnTo>
                    <a:lnTo>
                      <a:pt x="453" y="210"/>
                    </a:lnTo>
                    <a:lnTo>
                      <a:pt x="434" y="209"/>
                    </a:lnTo>
                    <a:lnTo>
                      <a:pt x="417" y="204"/>
                    </a:lnTo>
                    <a:lnTo>
                      <a:pt x="402" y="196"/>
                    </a:lnTo>
                    <a:lnTo>
                      <a:pt x="391" y="185"/>
                    </a:lnTo>
                    <a:lnTo>
                      <a:pt x="381" y="173"/>
                    </a:lnTo>
                    <a:lnTo>
                      <a:pt x="374" y="158"/>
                    </a:lnTo>
                    <a:lnTo>
                      <a:pt x="370" y="142"/>
                    </a:lnTo>
                    <a:lnTo>
                      <a:pt x="368" y="124"/>
                    </a:lnTo>
                    <a:lnTo>
                      <a:pt x="370" y="103"/>
                    </a:lnTo>
                    <a:lnTo>
                      <a:pt x="376" y="83"/>
                    </a:lnTo>
                    <a:lnTo>
                      <a:pt x="386" y="64"/>
                    </a:lnTo>
                    <a:lnTo>
                      <a:pt x="398" y="46"/>
                    </a:lnTo>
                    <a:lnTo>
                      <a:pt x="413" y="31"/>
                    </a:lnTo>
                    <a:lnTo>
                      <a:pt x="430" y="18"/>
                    </a:lnTo>
                    <a:lnTo>
                      <a:pt x="448" y="8"/>
                    </a:lnTo>
                    <a:lnTo>
                      <a:pt x="468" y="2"/>
                    </a:lnTo>
                    <a:lnTo>
                      <a:pt x="4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935" y="2081"/>
                <a:ext cx="1010" cy="1686"/>
              </a:xfrm>
              <a:custGeom>
                <a:avLst/>
                <a:gdLst/>
                <a:ahLst/>
                <a:cxnLst>
                  <a:cxn ang="0">
                    <a:pos x="515" y="12"/>
                  </a:cxn>
                  <a:cxn ang="0">
                    <a:pos x="315" y="1023"/>
                  </a:cxn>
                  <a:cxn ang="0">
                    <a:pos x="482" y="875"/>
                  </a:cxn>
                  <a:cxn ang="0">
                    <a:pos x="643" y="701"/>
                  </a:cxn>
                  <a:cxn ang="0">
                    <a:pos x="770" y="620"/>
                  </a:cxn>
                  <a:cxn ang="0">
                    <a:pos x="883" y="605"/>
                  </a:cxn>
                  <a:cxn ang="0">
                    <a:pos x="984" y="667"/>
                  </a:cxn>
                  <a:cxn ang="0">
                    <a:pos x="1008" y="779"/>
                  </a:cxn>
                  <a:cxn ang="0">
                    <a:pos x="950" y="880"/>
                  </a:cxn>
                  <a:cxn ang="0">
                    <a:pos x="855" y="895"/>
                  </a:cxn>
                  <a:cxn ang="0">
                    <a:pos x="805" y="841"/>
                  </a:cxn>
                  <a:cxn ang="0">
                    <a:pos x="809" y="779"/>
                  </a:cxn>
                  <a:cxn ang="0">
                    <a:pos x="859" y="710"/>
                  </a:cxn>
                  <a:cxn ang="0">
                    <a:pos x="925" y="680"/>
                  </a:cxn>
                  <a:cxn ang="0">
                    <a:pos x="896" y="663"/>
                  </a:cxn>
                  <a:cxn ang="0">
                    <a:pos x="855" y="656"/>
                  </a:cxn>
                  <a:cxn ang="0">
                    <a:pos x="680" y="734"/>
                  </a:cxn>
                  <a:cxn ang="0">
                    <a:pos x="487" y="938"/>
                  </a:cxn>
                  <a:cxn ang="0">
                    <a:pos x="378" y="1068"/>
                  </a:cxn>
                  <a:cxn ang="0">
                    <a:pos x="556" y="1124"/>
                  </a:cxn>
                  <a:cxn ang="0">
                    <a:pos x="659" y="1235"/>
                  </a:cxn>
                  <a:cxn ang="0">
                    <a:pos x="670" y="1360"/>
                  </a:cxn>
                  <a:cxn ang="0">
                    <a:pos x="649" y="1495"/>
                  </a:cxn>
                  <a:cxn ang="0">
                    <a:pos x="668" y="1610"/>
                  </a:cxn>
                  <a:cxn ang="0">
                    <a:pos x="739" y="1632"/>
                  </a:cxn>
                  <a:cxn ang="0">
                    <a:pos x="836" y="1551"/>
                  </a:cxn>
                  <a:cxn ang="0">
                    <a:pos x="902" y="1374"/>
                  </a:cxn>
                  <a:cxn ang="0">
                    <a:pos x="934" y="1296"/>
                  </a:cxn>
                  <a:cxn ang="0">
                    <a:pos x="967" y="1303"/>
                  </a:cxn>
                  <a:cxn ang="0">
                    <a:pos x="960" y="1370"/>
                  </a:cxn>
                  <a:cxn ang="0">
                    <a:pos x="915" y="1508"/>
                  </a:cxn>
                  <a:cxn ang="0">
                    <a:pos x="819" y="1649"/>
                  </a:cxn>
                  <a:cxn ang="0">
                    <a:pos x="689" y="1685"/>
                  </a:cxn>
                  <a:cxn ang="0">
                    <a:pos x="560" y="1611"/>
                  </a:cxn>
                  <a:cxn ang="0">
                    <a:pos x="509" y="1449"/>
                  </a:cxn>
                  <a:cxn ang="0">
                    <a:pos x="526" y="1337"/>
                  </a:cxn>
                  <a:cxn ang="0">
                    <a:pos x="504" y="1229"/>
                  </a:cxn>
                  <a:cxn ang="0">
                    <a:pos x="415" y="1151"/>
                  </a:cxn>
                  <a:cxn ang="0">
                    <a:pos x="309" y="1116"/>
                  </a:cxn>
                  <a:cxn ang="0">
                    <a:pos x="258" y="1148"/>
                  </a:cxn>
                  <a:cxn ang="0">
                    <a:pos x="224" y="1297"/>
                  </a:cxn>
                  <a:cxn ang="0">
                    <a:pos x="175" y="1503"/>
                  </a:cxn>
                  <a:cxn ang="0">
                    <a:pos x="145" y="1623"/>
                  </a:cxn>
                  <a:cxn ang="0">
                    <a:pos x="82" y="1682"/>
                  </a:cxn>
                  <a:cxn ang="0">
                    <a:pos x="25" y="1672"/>
                  </a:cxn>
                  <a:cxn ang="0">
                    <a:pos x="0" y="1607"/>
                  </a:cxn>
                  <a:cxn ang="0">
                    <a:pos x="334" y="189"/>
                  </a:cxn>
                  <a:cxn ang="0">
                    <a:pos x="332" y="114"/>
                  </a:cxn>
                  <a:cxn ang="0">
                    <a:pos x="254" y="99"/>
                  </a:cxn>
                  <a:cxn ang="0">
                    <a:pos x="179" y="89"/>
                  </a:cxn>
                  <a:cxn ang="0">
                    <a:pos x="187" y="34"/>
                  </a:cxn>
                  <a:cxn ang="0">
                    <a:pos x="232" y="22"/>
                  </a:cxn>
                  <a:cxn ang="0">
                    <a:pos x="368" y="9"/>
                  </a:cxn>
                </a:cxnLst>
                <a:rect l="0" t="0" r="r" b="b"/>
                <a:pathLst>
                  <a:path w="1010" h="1686">
                    <a:moveTo>
                      <a:pt x="475" y="0"/>
                    </a:moveTo>
                    <a:lnTo>
                      <a:pt x="487" y="0"/>
                    </a:lnTo>
                    <a:lnTo>
                      <a:pt x="498" y="1"/>
                    </a:lnTo>
                    <a:lnTo>
                      <a:pt x="506" y="4"/>
                    </a:lnTo>
                    <a:lnTo>
                      <a:pt x="512" y="8"/>
                    </a:lnTo>
                    <a:lnTo>
                      <a:pt x="515" y="12"/>
                    </a:lnTo>
                    <a:lnTo>
                      <a:pt x="518" y="16"/>
                    </a:lnTo>
                    <a:lnTo>
                      <a:pt x="519" y="21"/>
                    </a:lnTo>
                    <a:lnTo>
                      <a:pt x="519" y="25"/>
                    </a:lnTo>
                    <a:lnTo>
                      <a:pt x="519" y="28"/>
                    </a:lnTo>
                    <a:lnTo>
                      <a:pt x="288" y="1036"/>
                    </a:lnTo>
                    <a:lnTo>
                      <a:pt x="315" y="1023"/>
                    </a:lnTo>
                    <a:lnTo>
                      <a:pt x="344" y="1005"/>
                    </a:lnTo>
                    <a:lnTo>
                      <a:pt x="373" y="984"/>
                    </a:lnTo>
                    <a:lnTo>
                      <a:pt x="400" y="960"/>
                    </a:lnTo>
                    <a:lnTo>
                      <a:pt x="428" y="933"/>
                    </a:lnTo>
                    <a:lnTo>
                      <a:pt x="456" y="905"/>
                    </a:lnTo>
                    <a:lnTo>
                      <a:pt x="482" y="875"/>
                    </a:lnTo>
                    <a:lnTo>
                      <a:pt x="508" y="845"/>
                    </a:lnTo>
                    <a:lnTo>
                      <a:pt x="533" y="814"/>
                    </a:lnTo>
                    <a:lnTo>
                      <a:pt x="562" y="780"/>
                    </a:lnTo>
                    <a:lnTo>
                      <a:pt x="591" y="750"/>
                    </a:lnTo>
                    <a:lnTo>
                      <a:pt x="617" y="724"/>
                    </a:lnTo>
                    <a:lnTo>
                      <a:pt x="643" y="701"/>
                    </a:lnTo>
                    <a:lnTo>
                      <a:pt x="667" y="680"/>
                    </a:lnTo>
                    <a:lnTo>
                      <a:pt x="690" y="663"/>
                    </a:lnTo>
                    <a:lnTo>
                      <a:pt x="712" y="649"/>
                    </a:lnTo>
                    <a:lnTo>
                      <a:pt x="733" y="637"/>
                    </a:lnTo>
                    <a:lnTo>
                      <a:pt x="752" y="628"/>
                    </a:lnTo>
                    <a:lnTo>
                      <a:pt x="770" y="620"/>
                    </a:lnTo>
                    <a:lnTo>
                      <a:pt x="787" y="614"/>
                    </a:lnTo>
                    <a:lnTo>
                      <a:pt x="804" y="610"/>
                    </a:lnTo>
                    <a:lnTo>
                      <a:pt x="819" y="607"/>
                    </a:lnTo>
                    <a:lnTo>
                      <a:pt x="847" y="604"/>
                    </a:lnTo>
                    <a:lnTo>
                      <a:pt x="859" y="604"/>
                    </a:lnTo>
                    <a:lnTo>
                      <a:pt x="883" y="605"/>
                    </a:lnTo>
                    <a:lnTo>
                      <a:pt x="906" y="610"/>
                    </a:lnTo>
                    <a:lnTo>
                      <a:pt x="925" y="617"/>
                    </a:lnTo>
                    <a:lnTo>
                      <a:pt x="943" y="627"/>
                    </a:lnTo>
                    <a:lnTo>
                      <a:pt x="959" y="639"/>
                    </a:lnTo>
                    <a:lnTo>
                      <a:pt x="972" y="652"/>
                    </a:lnTo>
                    <a:lnTo>
                      <a:pt x="984" y="667"/>
                    </a:lnTo>
                    <a:lnTo>
                      <a:pt x="994" y="683"/>
                    </a:lnTo>
                    <a:lnTo>
                      <a:pt x="1000" y="700"/>
                    </a:lnTo>
                    <a:lnTo>
                      <a:pt x="1006" y="718"/>
                    </a:lnTo>
                    <a:lnTo>
                      <a:pt x="1008" y="736"/>
                    </a:lnTo>
                    <a:lnTo>
                      <a:pt x="1010" y="754"/>
                    </a:lnTo>
                    <a:lnTo>
                      <a:pt x="1008" y="779"/>
                    </a:lnTo>
                    <a:lnTo>
                      <a:pt x="1004" y="801"/>
                    </a:lnTo>
                    <a:lnTo>
                      <a:pt x="997" y="822"/>
                    </a:lnTo>
                    <a:lnTo>
                      <a:pt x="988" y="839"/>
                    </a:lnTo>
                    <a:lnTo>
                      <a:pt x="977" y="855"/>
                    </a:lnTo>
                    <a:lnTo>
                      <a:pt x="964" y="869"/>
                    </a:lnTo>
                    <a:lnTo>
                      <a:pt x="950" y="880"/>
                    </a:lnTo>
                    <a:lnTo>
                      <a:pt x="935" y="889"/>
                    </a:lnTo>
                    <a:lnTo>
                      <a:pt x="919" y="895"/>
                    </a:lnTo>
                    <a:lnTo>
                      <a:pt x="903" y="899"/>
                    </a:lnTo>
                    <a:lnTo>
                      <a:pt x="887" y="900"/>
                    </a:lnTo>
                    <a:lnTo>
                      <a:pt x="870" y="899"/>
                    </a:lnTo>
                    <a:lnTo>
                      <a:pt x="855" y="895"/>
                    </a:lnTo>
                    <a:lnTo>
                      <a:pt x="842" y="890"/>
                    </a:lnTo>
                    <a:lnTo>
                      <a:pt x="831" y="882"/>
                    </a:lnTo>
                    <a:lnTo>
                      <a:pt x="822" y="874"/>
                    </a:lnTo>
                    <a:lnTo>
                      <a:pt x="815" y="863"/>
                    </a:lnTo>
                    <a:lnTo>
                      <a:pt x="809" y="852"/>
                    </a:lnTo>
                    <a:lnTo>
                      <a:pt x="805" y="841"/>
                    </a:lnTo>
                    <a:lnTo>
                      <a:pt x="803" y="830"/>
                    </a:lnTo>
                    <a:lnTo>
                      <a:pt x="802" y="818"/>
                    </a:lnTo>
                    <a:lnTo>
                      <a:pt x="803" y="811"/>
                    </a:lnTo>
                    <a:lnTo>
                      <a:pt x="804" y="801"/>
                    </a:lnTo>
                    <a:lnTo>
                      <a:pt x="806" y="791"/>
                    </a:lnTo>
                    <a:lnTo>
                      <a:pt x="809" y="779"/>
                    </a:lnTo>
                    <a:lnTo>
                      <a:pt x="813" y="768"/>
                    </a:lnTo>
                    <a:lnTo>
                      <a:pt x="819" y="755"/>
                    </a:lnTo>
                    <a:lnTo>
                      <a:pt x="827" y="743"/>
                    </a:lnTo>
                    <a:lnTo>
                      <a:pt x="836" y="731"/>
                    </a:lnTo>
                    <a:lnTo>
                      <a:pt x="846" y="720"/>
                    </a:lnTo>
                    <a:lnTo>
                      <a:pt x="859" y="710"/>
                    </a:lnTo>
                    <a:lnTo>
                      <a:pt x="874" y="701"/>
                    </a:lnTo>
                    <a:lnTo>
                      <a:pt x="891" y="694"/>
                    </a:lnTo>
                    <a:lnTo>
                      <a:pt x="911" y="689"/>
                    </a:lnTo>
                    <a:lnTo>
                      <a:pt x="932" y="686"/>
                    </a:lnTo>
                    <a:lnTo>
                      <a:pt x="930" y="685"/>
                    </a:lnTo>
                    <a:lnTo>
                      <a:pt x="925" y="680"/>
                    </a:lnTo>
                    <a:lnTo>
                      <a:pt x="923" y="679"/>
                    </a:lnTo>
                    <a:lnTo>
                      <a:pt x="922" y="679"/>
                    </a:lnTo>
                    <a:lnTo>
                      <a:pt x="915" y="672"/>
                    </a:lnTo>
                    <a:lnTo>
                      <a:pt x="908" y="668"/>
                    </a:lnTo>
                    <a:lnTo>
                      <a:pt x="902" y="665"/>
                    </a:lnTo>
                    <a:lnTo>
                      <a:pt x="896" y="663"/>
                    </a:lnTo>
                    <a:lnTo>
                      <a:pt x="887" y="661"/>
                    </a:lnTo>
                    <a:lnTo>
                      <a:pt x="877" y="660"/>
                    </a:lnTo>
                    <a:lnTo>
                      <a:pt x="872" y="658"/>
                    </a:lnTo>
                    <a:lnTo>
                      <a:pt x="868" y="657"/>
                    </a:lnTo>
                    <a:lnTo>
                      <a:pt x="864" y="656"/>
                    </a:lnTo>
                    <a:lnTo>
                      <a:pt x="855" y="656"/>
                    </a:lnTo>
                    <a:lnTo>
                      <a:pt x="826" y="658"/>
                    </a:lnTo>
                    <a:lnTo>
                      <a:pt x="796" y="666"/>
                    </a:lnTo>
                    <a:lnTo>
                      <a:pt x="767" y="677"/>
                    </a:lnTo>
                    <a:lnTo>
                      <a:pt x="738" y="693"/>
                    </a:lnTo>
                    <a:lnTo>
                      <a:pt x="709" y="712"/>
                    </a:lnTo>
                    <a:lnTo>
                      <a:pt x="680" y="734"/>
                    </a:lnTo>
                    <a:lnTo>
                      <a:pt x="651" y="760"/>
                    </a:lnTo>
                    <a:lnTo>
                      <a:pt x="623" y="788"/>
                    </a:lnTo>
                    <a:lnTo>
                      <a:pt x="594" y="819"/>
                    </a:lnTo>
                    <a:lnTo>
                      <a:pt x="565" y="851"/>
                    </a:lnTo>
                    <a:lnTo>
                      <a:pt x="536" y="885"/>
                    </a:lnTo>
                    <a:lnTo>
                      <a:pt x="487" y="938"/>
                    </a:lnTo>
                    <a:lnTo>
                      <a:pt x="460" y="965"/>
                    </a:lnTo>
                    <a:lnTo>
                      <a:pt x="432" y="992"/>
                    </a:lnTo>
                    <a:lnTo>
                      <a:pt x="403" y="1019"/>
                    </a:lnTo>
                    <a:lnTo>
                      <a:pt x="373" y="1042"/>
                    </a:lnTo>
                    <a:lnTo>
                      <a:pt x="343" y="1062"/>
                    </a:lnTo>
                    <a:lnTo>
                      <a:pt x="378" y="1068"/>
                    </a:lnTo>
                    <a:lnTo>
                      <a:pt x="412" y="1074"/>
                    </a:lnTo>
                    <a:lnTo>
                      <a:pt x="444" y="1081"/>
                    </a:lnTo>
                    <a:lnTo>
                      <a:pt x="475" y="1090"/>
                    </a:lnTo>
                    <a:lnTo>
                      <a:pt x="504" y="1100"/>
                    </a:lnTo>
                    <a:lnTo>
                      <a:pt x="531" y="1112"/>
                    </a:lnTo>
                    <a:lnTo>
                      <a:pt x="556" y="1124"/>
                    </a:lnTo>
                    <a:lnTo>
                      <a:pt x="579" y="1139"/>
                    </a:lnTo>
                    <a:lnTo>
                      <a:pt x="600" y="1155"/>
                    </a:lnTo>
                    <a:lnTo>
                      <a:pt x="619" y="1172"/>
                    </a:lnTo>
                    <a:lnTo>
                      <a:pt x="635" y="1191"/>
                    </a:lnTo>
                    <a:lnTo>
                      <a:pt x="648" y="1212"/>
                    </a:lnTo>
                    <a:lnTo>
                      <a:pt x="659" y="1235"/>
                    </a:lnTo>
                    <a:lnTo>
                      <a:pt x="667" y="1259"/>
                    </a:lnTo>
                    <a:lnTo>
                      <a:pt x="672" y="1286"/>
                    </a:lnTo>
                    <a:lnTo>
                      <a:pt x="673" y="1314"/>
                    </a:lnTo>
                    <a:lnTo>
                      <a:pt x="673" y="1332"/>
                    </a:lnTo>
                    <a:lnTo>
                      <a:pt x="672" y="1349"/>
                    </a:lnTo>
                    <a:lnTo>
                      <a:pt x="670" y="1360"/>
                    </a:lnTo>
                    <a:lnTo>
                      <a:pt x="669" y="1373"/>
                    </a:lnTo>
                    <a:lnTo>
                      <a:pt x="666" y="1389"/>
                    </a:lnTo>
                    <a:lnTo>
                      <a:pt x="660" y="1413"/>
                    </a:lnTo>
                    <a:lnTo>
                      <a:pt x="655" y="1440"/>
                    </a:lnTo>
                    <a:lnTo>
                      <a:pt x="652" y="1468"/>
                    </a:lnTo>
                    <a:lnTo>
                      <a:pt x="649" y="1495"/>
                    </a:lnTo>
                    <a:lnTo>
                      <a:pt x="649" y="1521"/>
                    </a:lnTo>
                    <a:lnTo>
                      <a:pt x="649" y="1545"/>
                    </a:lnTo>
                    <a:lnTo>
                      <a:pt x="652" y="1566"/>
                    </a:lnTo>
                    <a:lnTo>
                      <a:pt x="656" y="1583"/>
                    </a:lnTo>
                    <a:lnTo>
                      <a:pt x="661" y="1598"/>
                    </a:lnTo>
                    <a:lnTo>
                      <a:pt x="668" y="1610"/>
                    </a:lnTo>
                    <a:lnTo>
                      <a:pt x="676" y="1619"/>
                    </a:lnTo>
                    <a:lnTo>
                      <a:pt x="685" y="1626"/>
                    </a:lnTo>
                    <a:lnTo>
                      <a:pt x="695" y="1630"/>
                    </a:lnTo>
                    <a:lnTo>
                      <a:pt x="706" y="1633"/>
                    </a:lnTo>
                    <a:lnTo>
                      <a:pt x="719" y="1634"/>
                    </a:lnTo>
                    <a:lnTo>
                      <a:pt x="739" y="1632"/>
                    </a:lnTo>
                    <a:lnTo>
                      <a:pt x="758" y="1626"/>
                    </a:lnTo>
                    <a:lnTo>
                      <a:pt x="776" y="1618"/>
                    </a:lnTo>
                    <a:lnTo>
                      <a:pt x="793" y="1606"/>
                    </a:lnTo>
                    <a:lnTo>
                      <a:pt x="809" y="1591"/>
                    </a:lnTo>
                    <a:lnTo>
                      <a:pt x="823" y="1572"/>
                    </a:lnTo>
                    <a:lnTo>
                      <a:pt x="836" y="1551"/>
                    </a:lnTo>
                    <a:lnTo>
                      <a:pt x="849" y="1528"/>
                    </a:lnTo>
                    <a:lnTo>
                      <a:pt x="861" y="1502"/>
                    </a:lnTo>
                    <a:lnTo>
                      <a:pt x="872" y="1473"/>
                    </a:lnTo>
                    <a:lnTo>
                      <a:pt x="883" y="1442"/>
                    </a:lnTo>
                    <a:lnTo>
                      <a:pt x="893" y="1409"/>
                    </a:lnTo>
                    <a:lnTo>
                      <a:pt x="902" y="1374"/>
                    </a:lnTo>
                    <a:lnTo>
                      <a:pt x="912" y="1337"/>
                    </a:lnTo>
                    <a:lnTo>
                      <a:pt x="915" y="1321"/>
                    </a:lnTo>
                    <a:lnTo>
                      <a:pt x="918" y="1310"/>
                    </a:lnTo>
                    <a:lnTo>
                      <a:pt x="922" y="1303"/>
                    </a:lnTo>
                    <a:lnTo>
                      <a:pt x="928" y="1298"/>
                    </a:lnTo>
                    <a:lnTo>
                      <a:pt x="934" y="1296"/>
                    </a:lnTo>
                    <a:lnTo>
                      <a:pt x="943" y="1295"/>
                    </a:lnTo>
                    <a:lnTo>
                      <a:pt x="947" y="1295"/>
                    </a:lnTo>
                    <a:lnTo>
                      <a:pt x="952" y="1296"/>
                    </a:lnTo>
                    <a:lnTo>
                      <a:pt x="957" y="1297"/>
                    </a:lnTo>
                    <a:lnTo>
                      <a:pt x="962" y="1299"/>
                    </a:lnTo>
                    <a:lnTo>
                      <a:pt x="967" y="1303"/>
                    </a:lnTo>
                    <a:lnTo>
                      <a:pt x="970" y="1310"/>
                    </a:lnTo>
                    <a:lnTo>
                      <a:pt x="971" y="1318"/>
                    </a:lnTo>
                    <a:lnTo>
                      <a:pt x="970" y="1321"/>
                    </a:lnTo>
                    <a:lnTo>
                      <a:pt x="967" y="1339"/>
                    </a:lnTo>
                    <a:lnTo>
                      <a:pt x="964" y="1353"/>
                    </a:lnTo>
                    <a:lnTo>
                      <a:pt x="960" y="1370"/>
                    </a:lnTo>
                    <a:lnTo>
                      <a:pt x="955" y="1389"/>
                    </a:lnTo>
                    <a:lnTo>
                      <a:pt x="949" y="1411"/>
                    </a:lnTo>
                    <a:lnTo>
                      <a:pt x="942" y="1434"/>
                    </a:lnTo>
                    <a:lnTo>
                      <a:pt x="934" y="1458"/>
                    </a:lnTo>
                    <a:lnTo>
                      <a:pt x="925" y="1483"/>
                    </a:lnTo>
                    <a:lnTo>
                      <a:pt x="915" y="1508"/>
                    </a:lnTo>
                    <a:lnTo>
                      <a:pt x="903" y="1534"/>
                    </a:lnTo>
                    <a:lnTo>
                      <a:pt x="891" y="1558"/>
                    </a:lnTo>
                    <a:lnTo>
                      <a:pt x="874" y="1587"/>
                    </a:lnTo>
                    <a:lnTo>
                      <a:pt x="856" y="1611"/>
                    </a:lnTo>
                    <a:lnTo>
                      <a:pt x="838" y="1631"/>
                    </a:lnTo>
                    <a:lnTo>
                      <a:pt x="819" y="1649"/>
                    </a:lnTo>
                    <a:lnTo>
                      <a:pt x="800" y="1663"/>
                    </a:lnTo>
                    <a:lnTo>
                      <a:pt x="779" y="1673"/>
                    </a:lnTo>
                    <a:lnTo>
                      <a:pt x="759" y="1680"/>
                    </a:lnTo>
                    <a:lnTo>
                      <a:pt x="737" y="1685"/>
                    </a:lnTo>
                    <a:lnTo>
                      <a:pt x="715" y="1686"/>
                    </a:lnTo>
                    <a:lnTo>
                      <a:pt x="689" y="1685"/>
                    </a:lnTo>
                    <a:lnTo>
                      <a:pt x="664" y="1680"/>
                    </a:lnTo>
                    <a:lnTo>
                      <a:pt x="640" y="1672"/>
                    </a:lnTo>
                    <a:lnTo>
                      <a:pt x="617" y="1661"/>
                    </a:lnTo>
                    <a:lnTo>
                      <a:pt x="596" y="1647"/>
                    </a:lnTo>
                    <a:lnTo>
                      <a:pt x="577" y="1631"/>
                    </a:lnTo>
                    <a:lnTo>
                      <a:pt x="560" y="1611"/>
                    </a:lnTo>
                    <a:lnTo>
                      <a:pt x="545" y="1590"/>
                    </a:lnTo>
                    <a:lnTo>
                      <a:pt x="532" y="1566"/>
                    </a:lnTo>
                    <a:lnTo>
                      <a:pt x="522" y="1539"/>
                    </a:lnTo>
                    <a:lnTo>
                      <a:pt x="515" y="1511"/>
                    </a:lnTo>
                    <a:lnTo>
                      <a:pt x="510" y="1481"/>
                    </a:lnTo>
                    <a:lnTo>
                      <a:pt x="509" y="1449"/>
                    </a:lnTo>
                    <a:lnTo>
                      <a:pt x="510" y="1421"/>
                    </a:lnTo>
                    <a:lnTo>
                      <a:pt x="513" y="1393"/>
                    </a:lnTo>
                    <a:lnTo>
                      <a:pt x="519" y="1366"/>
                    </a:lnTo>
                    <a:lnTo>
                      <a:pt x="522" y="1354"/>
                    </a:lnTo>
                    <a:lnTo>
                      <a:pt x="524" y="1345"/>
                    </a:lnTo>
                    <a:lnTo>
                      <a:pt x="526" y="1337"/>
                    </a:lnTo>
                    <a:lnTo>
                      <a:pt x="526" y="1329"/>
                    </a:lnTo>
                    <a:lnTo>
                      <a:pt x="526" y="1313"/>
                    </a:lnTo>
                    <a:lnTo>
                      <a:pt x="525" y="1289"/>
                    </a:lnTo>
                    <a:lnTo>
                      <a:pt x="520" y="1267"/>
                    </a:lnTo>
                    <a:lnTo>
                      <a:pt x="513" y="1247"/>
                    </a:lnTo>
                    <a:lnTo>
                      <a:pt x="504" y="1229"/>
                    </a:lnTo>
                    <a:lnTo>
                      <a:pt x="493" y="1212"/>
                    </a:lnTo>
                    <a:lnTo>
                      <a:pt x="480" y="1197"/>
                    </a:lnTo>
                    <a:lnTo>
                      <a:pt x="466" y="1183"/>
                    </a:lnTo>
                    <a:lnTo>
                      <a:pt x="449" y="1171"/>
                    </a:lnTo>
                    <a:lnTo>
                      <a:pt x="433" y="1160"/>
                    </a:lnTo>
                    <a:lnTo>
                      <a:pt x="415" y="1151"/>
                    </a:lnTo>
                    <a:lnTo>
                      <a:pt x="397" y="1143"/>
                    </a:lnTo>
                    <a:lnTo>
                      <a:pt x="379" y="1135"/>
                    </a:lnTo>
                    <a:lnTo>
                      <a:pt x="361" y="1129"/>
                    </a:lnTo>
                    <a:lnTo>
                      <a:pt x="343" y="1124"/>
                    </a:lnTo>
                    <a:lnTo>
                      <a:pt x="326" y="1119"/>
                    </a:lnTo>
                    <a:lnTo>
                      <a:pt x="309" y="1116"/>
                    </a:lnTo>
                    <a:lnTo>
                      <a:pt x="294" y="1113"/>
                    </a:lnTo>
                    <a:lnTo>
                      <a:pt x="279" y="1111"/>
                    </a:lnTo>
                    <a:lnTo>
                      <a:pt x="267" y="1110"/>
                    </a:lnTo>
                    <a:lnTo>
                      <a:pt x="265" y="1119"/>
                    </a:lnTo>
                    <a:lnTo>
                      <a:pt x="262" y="1132"/>
                    </a:lnTo>
                    <a:lnTo>
                      <a:pt x="258" y="1148"/>
                    </a:lnTo>
                    <a:lnTo>
                      <a:pt x="254" y="1168"/>
                    </a:lnTo>
                    <a:lnTo>
                      <a:pt x="249" y="1190"/>
                    </a:lnTo>
                    <a:lnTo>
                      <a:pt x="243" y="1214"/>
                    </a:lnTo>
                    <a:lnTo>
                      <a:pt x="237" y="1240"/>
                    </a:lnTo>
                    <a:lnTo>
                      <a:pt x="230" y="1268"/>
                    </a:lnTo>
                    <a:lnTo>
                      <a:pt x="224" y="1297"/>
                    </a:lnTo>
                    <a:lnTo>
                      <a:pt x="210" y="1356"/>
                    </a:lnTo>
                    <a:lnTo>
                      <a:pt x="203" y="1387"/>
                    </a:lnTo>
                    <a:lnTo>
                      <a:pt x="196" y="1418"/>
                    </a:lnTo>
                    <a:lnTo>
                      <a:pt x="188" y="1447"/>
                    </a:lnTo>
                    <a:lnTo>
                      <a:pt x="181" y="1476"/>
                    </a:lnTo>
                    <a:lnTo>
                      <a:pt x="175" y="1503"/>
                    </a:lnTo>
                    <a:lnTo>
                      <a:pt x="169" y="1529"/>
                    </a:lnTo>
                    <a:lnTo>
                      <a:pt x="163" y="1553"/>
                    </a:lnTo>
                    <a:lnTo>
                      <a:pt x="158" y="1574"/>
                    </a:lnTo>
                    <a:lnTo>
                      <a:pt x="153" y="1593"/>
                    </a:lnTo>
                    <a:lnTo>
                      <a:pt x="149" y="1610"/>
                    </a:lnTo>
                    <a:lnTo>
                      <a:pt x="145" y="1623"/>
                    </a:lnTo>
                    <a:lnTo>
                      <a:pt x="143" y="1631"/>
                    </a:lnTo>
                    <a:lnTo>
                      <a:pt x="141" y="1636"/>
                    </a:lnTo>
                    <a:lnTo>
                      <a:pt x="130" y="1652"/>
                    </a:lnTo>
                    <a:lnTo>
                      <a:pt x="116" y="1665"/>
                    </a:lnTo>
                    <a:lnTo>
                      <a:pt x="100" y="1676"/>
                    </a:lnTo>
                    <a:lnTo>
                      <a:pt x="82" y="1682"/>
                    </a:lnTo>
                    <a:lnTo>
                      <a:pt x="63" y="1685"/>
                    </a:lnTo>
                    <a:lnTo>
                      <a:pt x="57" y="1685"/>
                    </a:lnTo>
                    <a:lnTo>
                      <a:pt x="50" y="1684"/>
                    </a:lnTo>
                    <a:lnTo>
                      <a:pt x="41" y="1681"/>
                    </a:lnTo>
                    <a:lnTo>
                      <a:pt x="33" y="1677"/>
                    </a:lnTo>
                    <a:lnTo>
                      <a:pt x="25" y="1672"/>
                    </a:lnTo>
                    <a:lnTo>
                      <a:pt x="17" y="1666"/>
                    </a:lnTo>
                    <a:lnTo>
                      <a:pt x="10" y="1657"/>
                    </a:lnTo>
                    <a:lnTo>
                      <a:pt x="5" y="1646"/>
                    </a:lnTo>
                    <a:lnTo>
                      <a:pt x="1" y="1633"/>
                    </a:lnTo>
                    <a:lnTo>
                      <a:pt x="0" y="1618"/>
                    </a:lnTo>
                    <a:lnTo>
                      <a:pt x="0" y="1607"/>
                    </a:lnTo>
                    <a:lnTo>
                      <a:pt x="1" y="1601"/>
                    </a:lnTo>
                    <a:lnTo>
                      <a:pt x="2" y="1595"/>
                    </a:lnTo>
                    <a:lnTo>
                      <a:pt x="4" y="1588"/>
                    </a:lnTo>
                    <a:lnTo>
                      <a:pt x="7" y="1578"/>
                    </a:lnTo>
                    <a:lnTo>
                      <a:pt x="11" y="1565"/>
                    </a:lnTo>
                    <a:lnTo>
                      <a:pt x="334" y="189"/>
                    </a:lnTo>
                    <a:lnTo>
                      <a:pt x="341" y="140"/>
                    </a:lnTo>
                    <a:lnTo>
                      <a:pt x="341" y="134"/>
                    </a:lnTo>
                    <a:lnTo>
                      <a:pt x="340" y="129"/>
                    </a:lnTo>
                    <a:lnTo>
                      <a:pt x="339" y="124"/>
                    </a:lnTo>
                    <a:lnTo>
                      <a:pt x="336" y="119"/>
                    </a:lnTo>
                    <a:lnTo>
                      <a:pt x="332" y="114"/>
                    </a:lnTo>
                    <a:lnTo>
                      <a:pt x="326" y="111"/>
                    </a:lnTo>
                    <a:lnTo>
                      <a:pt x="317" y="107"/>
                    </a:lnTo>
                    <a:lnTo>
                      <a:pt x="306" y="104"/>
                    </a:lnTo>
                    <a:lnTo>
                      <a:pt x="292" y="102"/>
                    </a:lnTo>
                    <a:lnTo>
                      <a:pt x="275" y="100"/>
                    </a:lnTo>
                    <a:lnTo>
                      <a:pt x="254" y="99"/>
                    </a:lnTo>
                    <a:lnTo>
                      <a:pt x="228" y="98"/>
                    </a:lnTo>
                    <a:lnTo>
                      <a:pt x="214" y="98"/>
                    </a:lnTo>
                    <a:lnTo>
                      <a:pt x="203" y="97"/>
                    </a:lnTo>
                    <a:lnTo>
                      <a:pt x="192" y="96"/>
                    </a:lnTo>
                    <a:lnTo>
                      <a:pt x="185" y="93"/>
                    </a:lnTo>
                    <a:lnTo>
                      <a:pt x="179" y="89"/>
                    </a:lnTo>
                    <a:lnTo>
                      <a:pt x="177" y="81"/>
                    </a:lnTo>
                    <a:lnTo>
                      <a:pt x="175" y="72"/>
                    </a:lnTo>
                    <a:lnTo>
                      <a:pt x="176" y="59"/>
                    </a:lnTo>
                    <a:lnTo>
                      <a:pt x="179" y="48"/>
                    </a:lnTo>
                    <a:lnTo>
                      <a:pt x="182" y="40"/>
                    </a:lnTo>
                    <a:lnTo>
                      <a:pt x="187" y="34"/>
                    </a:lnTo>
                    <a:lnTo>
                      <a:pt x="192" y="30"/>
                    </a:lnTo>
                    <a:lnTo>
                      <a:pt x="198" y="27"/>
                    </a:lnTo>
                    <a:lnTo>
                      <a:pt x="205" y="25"/>
                    </a:lnTo>
                    <a:lnTo>
                      <a:pt x="211" y="25"/>
                    </a:lnTo>
                    <a:lnTo>
                      <a:pt x="217" y="23"/>
                    </a:lnTo>
                    <a:lnTo>
                      <a:pt x="232" y="22"/>
                    </a:lnTo>
                    <a:lnTo>
                      <a:pt x="250" y="20"/>
                    </a:lnTo>
                    <a:lnTo>
                      <a:pt x="271" y="19"/>
                    </a:lnTo>
                    <a:lnTo>
                      <a:pt x="294" y="16"/>
                    </a:lnTo>
                    <a:lnTo>
                      <a:pt x="318" y="14"/>
                    </a:lnTo>
                    <a:lnTo>
                      <a:pt x="343" y="11"/>
                    </a:lnTo>
                    <a:lnTo>
                      <a:pt x="368" y="9"/>
                    </a:lnTo>
                    <a:lnTo>
                      <a:pt x="392" y="7"/>
                    </a:lnTo>
                    <a:lnTo>
                      <a:pt x="416" y="5"/>
                    </a:lnTo>
                    <a:lnTo>
                      <a:pt x="438" y="3"/>
                    </a:lnTo>
                    <a:lnTo>
                      <a:pt x="458" y="2"/>
                    </a:lnTo>
                    <a:lnTo>
                      <a:pt x="4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4" name="Freeform 23"/>
          <p:cNvSpPr/>
          <p:nvPr/>
        </p:nvSpPr>
        <p:spPr>
          <a:xfrm>
            <a:off x="2560320" y="3988526"/>
            <a:ext cx="3500846" cy="727165"/>
          </a:xfrm>
          <a:custGeom>
            <a:avLst/>
            <a:gdLst>
              <a:gd name="connsiteX0" fmla="*/ 0 w 3500846"/>
              <a:gd name="connsiteY0" fmla="*/ 727165 h 727165"/>
              <a:gd name="connsiteX1" fmla="*/ 1293223 w 3500846"/>
              <a:gd name="connsiteY1" fmla="*/ 21771 h 727165"/>
              <a:gd name="connsiteX2" fmla="*/ 3500846 w 3500846"/>
              <a:gd name="connsiteY2" fmla="*/ 596537 h 727165"/>
              <a:gd name="connsiteX3" fmla="*/ 3500846 w 3500846"/>
              <a:gd name="connsiteY3" fmla="*/ 596537 h 72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846" h="727165">
                <a:moveTo>
                  <a:pt x="0" y="727165"/>
                </a:moveTo>
                <a:cubicBezTo>
                  <a:pt x="354874" y="385353"/>
                  <a:pt x="709749" y="43542"/>
                  <a:pt x="1293223" y="21771"/>
                </a:cubicBezTo>
                <a:cubicBezTo>
                  <a:pt x="1876697" y="0"/>
                  <a:pt x="3500846" y="596537"/>
                  <a:pt x="3500846" y="596537"/>
                </a:cubicBezTo>
                <a:lnTo>
                  <a:pt x="3500846" y="596537"/>
                </a:lnTo>
              </a:path>
            </a:pathLst>
          </a:cu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599509" y="4663440"/>
            <a:ext cx="3396342" cy="1162594"/>
          </a:xfrm>
          <a:custGeom>
            <a:avLst/>
            <a:gdLst>
              <a:gd name="connsiteX0" fmla="*/ 0 w 3396342"/>
              <a:gd name="connsiteY0" fmla="*/ 78377 h 1162594"/>
              <a:gd name="connsiteX1" fmla="*/ 1698171 w 3396342"/>
              <a:gd name="connsiteY1" fmla="*/ 1149531 h 1162594"/>
              <a:gd name="connsiteX2" fmla="*/ 3396342 w 3396342"/>
              <a:gd name="connsiteY2" fmla="*/ 0 h 1162594"/>
              <a:gd name="connsiteX3" fmla="*/ 3396342 w 3396342"/>
              <a:gd name="connsiteY3" fmla="*/ 0 h 116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2" h="1162594">
                <a:moveTo>
                  <a:pt x="0" y="78377"/>
                </a:moveTo>
                <a:cubicBezTo>
                  <a:pt x="566057" y="620485"/>
                  <a:pt x="1132114" y="1162594"/>
                  <a:pt x="1698171" y="1149531"/>
                </a:cubicBezTo>
                <a:cubicBezTo>
                  <a:pt x="2264228" y="1136468"/>
                  <a:pt x="3396342" y="0"/>
                  <a:pt x="3396342" y="0"/>
                </a:cubicBezTo>
                <a:lnTo>
                  <a:pt x="3396342" y="0"/>
                </a:lnTo>
              </a:path>
            </a:pathLst>
          </a:custGeom>
          <a:ln w="381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05200" y="3200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9900"/>
                </a:solidFill>
                <a:sym typeface="Mathematica1"/>
              </a:rPr>
              <a:t></a:t>
            </a:r>
            <a:r>
              <a:rPr lang="en-US" sz="4800" baseline="-25000" dirty="0" smtClean="0">
                <a:solidFill>
                  <a:srgbClr val="009900"/>
                </a:solidFill>
                <a:sym typeface="Mathematica1"/>
              </a:rPr>
              <a:t>1</a:t>
            </a:r>
            <a:endParaRPr lang="en-US" sz="4800" baseline="-25000" dirty="0">
              <a:solidFill>
                <a:srgbClr val="0099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1400" y="56388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800080"/>
                </a:solidFill>
                <a:sym typeface="Mathematica1"/>
              </a:rPr>
              <a:t></a:t>
            </a:r>
            <a:r>
              <a:rPr lang="en-US" sz="4800" baseline="-25000" dirty="0" smtClean="0">
                <a:solidFill>
                  <a:srgbClr val="800080"/>
                </a:solidFill>
                <a:sym typeface="Mathematica1"/>
              </a:rPr>
              <a:t>2</a:t>
            </a:r>
            <a:endParaRPr lang="en-US" sz="4800" baseline="-25000" dirty="0">
              <a:solidFill>
                <a:srgbClr val="80008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0" y="3962400"/>
            <a:ext cx="205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(</a:t>
            </a:r>
            <a:r>
              <a:rPr lang="en-US" sz="2800" baseline="-25000" dirty="0" err="1" smtClean="0">
                <a:solidFill>
                  <a:srgbClr val="FF0000"/>
                </a:solidFill>
                <a:sym typeface="Mathematica1"/>
              </a:rPr>
              <a:t>ik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) is completely determined (CVWCF)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24" grpId="1" animBg="1"/>
      <p:bldP spid="25" grpId="0" animBg="1"/>
      <p:bldP spid="25" grpId="1" animBg="1"/>
      <p:bldP spid="27" grpId="0"/>
      <p:bldP spid="27" grpId="1"/>
      <p:bldP spid="28" grpId="0"/>
      <p:bldP spid="28" grpId="1"/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13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No-exotics conjecture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0" y="3962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Definition: ``Exotic states’’ are vectors in </a:t>
            </a:r>
            <a:r>
              <a:rPr lang="en-US" sz="3200" dirty="0" err="1" smtClean="0">
                <a:solidFill>
                  <a:srgbClr val="0000FF"/>
                </a:solidFill>
                <a:latin typeface="eufb5" pitchFamily="34" charset="0"/>
              </a:rPr>
              <a:t>h</a:t>
            </a:r>
            <a:r>
              <a:rPr lang="en-US" sz="3200" baseline="-25000" dirty="0" err="1" smtClean="0">
                <a:solidFill>
                  <a:srgbClr val="0000FF"/>
                </a:solidFill>
                <a:latin typeface="eufb5" pitchFamily="34" charset="0"/>
                <a:sym typeface="Mathematica1"/>
              </a:rPr>
              <a:t></a:t>
            </a:r>
            <a:r>
              <a:rPr lang="en-US" sz="3200" baseline="30000" dirty="0" err="1" smtClean="0">
                <a:solidFill>
                  <a:srgbClr val="0000FF"/>
                </a:solidFill>
                <a:sym typeface="Mathematica1"/>
              </a:rPr>
              <a:t>BPS</a:t>
            </a:r>
            <a:r>
              <a:rPr lang="en-US" sz="3200" dirty="0" smtClean="0">
                <a:solidFill>
                  <a:srgbClr val="0000FF"/>
                </a:solidFill>
                <a:sym typeface="Mathematica1"/>
              </a:rPr>
              <a:t>  where 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su</a:t>
            </a:r>
            <a:r>
              <a:rPr lang="en-US" sz="3200" dirty="0" smtClean="0">
                <a:solidFill>
                  <a:srgbClr val="0000FF"/>
                </a:solidFill>
              </a:rPr>
              <a:t>(2)</a:t>
            </a:r>
            <a:r>
              <a:rPr lang="en-US" sz="3200" baseline="-25000" dirty="0" smtClean="0">
                <a:solidFill>
                  <a:srgbClr val="0000FF"/>
                </a:solidFill>
              </a:rPr>
              <a:t>R</a:t>
            </a:r>
            <a:r>
              <a:rPr lang="en-US" sz="3200" dirty="0" smtClean="0">
                <a:solidFill>
                  <a:srgbClr val="0000FF"/>
                </a:solidFill>
              </a:rPr>
              <a:t>  acts non-trivially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2514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No-exotics conjecture:  Exotic BPS states do not exist in field theories (with good UV fixed point).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547300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N.B.  There are counterexamples in non-asymptotically free theories engineered by  string theory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80"/>
                </a:solidFill>
              </a:rPr>
              <a:t>Study by GMN of line defect </a:t>
            </a:r>
            <a:r>
              <a:rPr lang="en-US" sz="3200" dirty="0" err="1" smtClean="0">
                <a:solidFill>
                  <a:srgbClr val="800080"/>
                </a:solidFill>
              </a:rPr>
              <a:t>vev’s</a:t>
            </a:r>
            <a:r>
              <a:rPr lang="en-US" sz="3200" dirty="0" smtClean="0">
                <a:solidFill>
                  <a:srgbClr val="800080"/>
                </a:solidFill>
              </a:rPr>
              <a:t> suggested the </a:t>
            </a:r>
            <a:endParaRPr lang="en-US" sz="32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37338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Basic Definitions and the No-Exotics Conjecture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Spectral Networks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Applications of spectral networks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Spin lifts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62000" y="2057400"/>
            <a:ext cx="785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Old techniques give new results on BPS spectra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/>
                </a:solidFill>
              </a:rPr>
              <a:t>Categorification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Applications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1. Determination of BPS spectrum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004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2. </a:t>
            </a:r>
            <a:r>
              <a:rPr lang="en-US" sz="3600" dirty="0" err="1" smtClean="0">
                <a:solidFill>
                  <a:srgbClr val="0033CC"/>
                </a:solidFill>
              </a:rPr>
              <a:t>Nonabelianization</a:t>
            </a:r>
            <a:r>
              <a:rPr lang="en-US" sz="3600" dirty="0" smtClean="0">
                <a:solidFill>
                  <a:srgbClr val="0033CC"/>
                </a:solidFill>
              </a:rPr>
              <a:t> map &amp; cluster coordinates on the </a:t>
            </a:r>
            <a:r>
              <a:rPr lang="en-US" sz="3600" dirty="0" err="1" smtClean="0">
                <a:solidFill>
                  <a:srgbClr val="0033CC"/>
                </a:solidFill>
              </a:rPr>
              <a:t>moduli</a:t>
            </a:r>
            <a:r>
              <a:rPr lang="en-US" sz="3600" dirty="0" smtClean="0">
                <a:solidFill>
                  <a:srgbClr val="0033CC"/>
                </a:solidFill>
              </a:rPr>
              <a:t> spaces of flat connections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10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3. Higher rank WKB </a:t>
            </a:r>
            <a:endParaRPr lang="en-US" sz="3600" dirty="0">
              <a:solidFill>
                <a:srgbClr val="FF006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066800" cy="1015663"/>
            <a:chOff x="0" y="0"/>
            <a:chExt cx="1066800" cy="1015663"/>
          </a:xfrm>
        </p:grpSpPr>
        <p:sp>
          <p:nvSpPr>
            <p:cNvPr id="8" name="Oval 7"/>
            <p:cNvSpPr/>
            <p:nvPr/>
          </p:nvSpPr>
          <p:spPr>
            <a:xfrm>
              <a:off x="76200" y="762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4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Determine the 2d spectrum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914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Now vary the phase </a:t>
            </a:r>
            <a:r>
              <a:rPr lang="en-US" sz="3600" dirty="0" smtClean="0">
                <a:solidFill>
                  <a:srgbClr val="6600FF"/>
                </a:solidFill>
                <a:sym typeface="Mathematica1"/>
              </a:rPr>
              <a:t>:</a:t>
            </a:r>
            <a:endParaRPr lang="en-US" sz="3600" dirty="0">
              <a:solidFill>
                <a:srgbClr val="66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4114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for all </a:t>
            </a:r>
            <a:endParaRPr lang="en-US" sz="4000" dirty="0">
              <a:solidFill>
                <a:srgbClr val="FF0066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953000" y="4114800"/>
            <a:ext cx="2242221" cy="711376"/>
            <a:chOff x="3472" y="3627"/>
            <a:chExt cx="6389" cy="2027"/>
          </a:xfrm>
          <a:solidFill>
            <a:srgbClr val="FF0066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472" y="3627"/>
              <a:ext cx="1083" cy="1599"/>
            </a:xfrm>
            <a:custGeom>
              <a:avLst/>
              <a:gdLst/>
              <a:ahLst/>
              <a:cxnLst>
                <a:cxn ang="0">
                  <a:pos x="197" y="1460"/>
                </a:cxn>
                <a:cxn ang="0">
                  <a:pos x="98" y="1342"/>
                </a:cxn>
                <a:cxn ang="0">
                  <a:pos x="124" y="243"/>
                </a:cxn>
                <a:cxn ang="0">
                  <a:pos x="77" y="447"/>
                </a:cxn>
                <a:cxn ang="0">
                  <a:pos x="179" y="671"/>
                </a:cxn>
                <a:cxn ang="0">
                  <a:pos x="415" y="812"/>
                </a:cxn>
                <a:cxn ang="0">
                  <a:pos x="690" y="960"/>
                </a:cxn>
                <a:cxn ang="0">
                  <a:pos x="845" y="1162"/>
                </a:cxn>
                <a:cxn ang="0">
                  <a:pos x="859" y="1337"/>
                </a:cxn>
                <a:cxn ang="0">
                  <a:pos x="882" y="1407"/>
                </a:cxn>
                <a:cxn ang="0">
                  <a:pos x="992" y="1247"/>
                </a:cxn>
                <a:cxn ang="0">
                  <a:pos x="973" y="985"/>
                </a:cxn>
                <a:cxn ang="0">
                  <a:pos x="778" y="772"/>
                </a:cxn>
                <a:cxn ang="0">
                  <a:pos x="505" y="648"/>
                </a:cxn>
                <a:cxn ang="0">
                  <a:pos x="230" y="451"/>
                </a:cxn>
                <a:cxn ang="0">
                  <a:pos x="187" y="261"/>
                </a:cxn>
                <a:cxn ang="0">
                  <a:pos x="904" y="120"/>
                </a:cxn>
                <a:cxn ang="0">
                  <a:pos x="835" y="171"/>
                </a:cxn>
                <a:cxn ang="0">
                  <a:pos x="904" y="253"/>
                </a:cxn>
                <a:cxn ang="0">
                  <a:pos x="627" y="21"/>
                </a:cxn>
                <a:cxn ang="0">
                  <a:pos x="802" y="63"/>
                </a:cxn>
                <a:cxn ang="0">
                  <a:pos x="908" y="21"/>
                </a:cxn>
                <a:cxn ang="0">
                  <a:pos x="969" y="10"/>
                </a:cxn>
                <a:cxn ang="0">
                  <a:pos x="977" y="449"/>
                </a:cxn>
                <a:cxn ang="0">
                  <a:pos x="927" y="485"/>
                </a:cxn>
                <a:cxn ang="0">
                  <a:pos x="882" y="373"/>
                </a:cxn>
                <a:cxn ang="0">
                  <a:pos x="662" y="131"/>
                </a:cxn>
                <a:cxn ang="0">
                  <a:pos x="395" y="99"/>
                </a:cxn>
                <a:cxn ang="0">
                  <a:pos x="263" y="264"/>
                </a:cxn>
                <a:cxn ang="0">
                  <a:pos x="332" y="453"/>
                </a:cxn>
                <a:cxn ang="0">
                  <a:pos x="560" y="586"/>
                </a:cxn>
                <a:cxn ang="0">
                  <a:pos x="876" y="747"/>
                </a:cxn>
                <a:cxn ang="0">
                  <a:pos x="1057" y="989"/>
                </a:cxn>
                <a:cxn ang="0">
                  <a:pos x="1063" y="1278"/>
                </a:cxn>
                <a:cxn ang="0">
                  <a:pos x="857" y="1517"/>
                </a:cxn>
                <a:cxn ang="0">
                  <a:pos x="507" y="1599"/>
                </a:cxn>
                <a:cxn ang="0">
                  <a:pos x="324" y="1563"/>
                </a:cxn>
                <a:cxn ang="0">
                  <a:pos x="195" y="1536"/>
                </a:cxn>
                <a:cxn ang="0">
                  <a:pos x="81" y="1590"/>
                </a:cxn>
                <a:cxn ang="0">
                  <a:pos x="26" y="1576"/>
                </a:cxn>
                <a:cxn ang="0">
                  <a:pos x="26" y="1057"/>
                </a:cxn>
                <a:cxn ang="0">
                  <a:pos x="85" y="1046"/>
                </a:cxn>
                <a:cxn ang="0">
                  <a:pos x="104" y="1156"/>
                </a:cxn>
                <a:cxn ang="0">
                  <a:pos x="228" y="1377"/>
                </a:cxn>
                <a:cxn ang="0">
                  <a:pos x="454" y="1514"/>
                </a:cxn>
                <a:cxn ang="0">
                  <a:pos x="700" y="1477"/>
                </a:cxn>
                <a:cxn ang="0">
                  <a:pos x="788" y="1316"/>
                </a:cxn>
                <a:cxn ang="0">
                  <a:pos x="713" y="1086"/>
                </a:cxn>
                <a:cxn ang="0">
                  <a:pos x="489" y="932"/>
                </a:cxn>
                <a:cxn ang="0">
                  <a:pos x="177" y="770"/>
                </a:cxn>
                <a:cxn ang="0">
                  <a:pos x="18" y="567"/>
                </a:cxn>
                <a:cxn ang="0">
                  <a:pos x="16" y="312"/>
                </a:cxn>
                <a:cxn ang="0">
                  <a:pos x="181" y="78"/>
                </a:cxn>
                <a:cxn ang="0">
                  <a:pos x="491" y="0"/>
                </a:cxn>
              </a:cxnLst>
              <a:rect l="0" t="0" r="r" b="b"/>
              <a:pathLst>
                <a:path w="1083" h="1599">
                  <a:moveTo>
                    <a:pt x="96" y="1337"/>
                  </a:moveTo>
                  <a:lnTo>
                    <a:pt x="96" y="1481"/>
                  </a:lnTo>
                  <a:lnTo>
                    <a:pt x="128" y="1468"/>
                  </a:lnTo>
                  <a:lnTo>
                    <a:pt x="163" y="1462"/>
                  </a:lnTo>
                  <a:lnTo>
                    <a:pt x="197" y="1460"/>
                  </a:lnTo>
                  <a:lnTo>
                    <a:pt x="167" y="1428"/>
                  </a:lnTo>
                  <a:lnTo>
                    <a:pt x="140" y="1398"/>
                  </a:lnTo>
                  <a:lnTo>
                    <a:pt x="122" y="1373"/>
                  </a:lnTo>
                  <a:lnTo>
                    <a:pt x="108" y="1354"/>
                  </a:lnTo>
                  <a:lnTo>
                    <a:pt x="98" y="1342"/>
                  </a:lnTo>
                  <a:lnTo>
                    <a:pt x="96" y="1337"/>
                  </a:lnTo>
                  <a:close/>
                  <a:moveTo>
                    <a:pt x="220" y="145"/>
                  </a:moveTo>
                  <a:lnTo>
                    <a:pt x="181" y="173"/>
                  </a:lnTo>
                  <a:lnTo>
                    <a:pt x="148" y="207"/>
                  </a:lnTo>
                  <a:lnTo>
                    <a:pt x="124" y="243"/>
                  </a:lnTo>
                  <a:lnTo>
                    <a:pt x="106" y="283"/>
                  </a:lnTo>
                  <a:lnTo>
                    <a:pt x="91" y="323"/>
                  </a:lnTo>
                  <a:lnTo>
                    <a:pt x="83" y="365"/>
                  </a:lnTo>
                  <a:lnTo>
                    <a:pt x="79" y="407"/>
                  </a:lnTo>
                  <a:lnTo>
                    <a:pt x="77" y="447"/>
                  </a:lnTo>
                  <a:lnTo>
                    <a:pt x="81" y="502"/>
                  </a:lnTo>
                  <a:lnTo>
                    <a:pt x="96" y="551"/>
                  </a:lnTo>
                  <a:lnTo>
                    <a:pt x="116" y="595"/>
                  </a:lnTo>
                  <a:lnTo>
                    <a:pt x="144" y="635"/>
                  </a:lnTo>
                  <a:lnTo>
                    <a:pt x="179" y="671"/>
                  </a:lnTo>
                  <a:lnTo>
                    <a:pt x="218" y="704"/>
                  </a:lnTo>
                  <a:lnTo>
                    <a:pt x="263" y="734"/>
                  </a:lnTo>
                  <a:lnTo>
                    <a:pt x="309" y="761"/>
                  </a:lnTo>
                  <a:lnTo>
                    <a:pt x="362" y="789"/>
                  </a:lnTo>
                  <a:lnTo>
                    <a:pt x="415" y="812"/>
                  </a:lnTo>
                  <a:lnTo>
                    <a:pt x="470" y="837"/>
                  </a:lnTo>
                  <a:lnTo>
                    <a:pt x="513" y="856"/>
                  </a:lnTo>
                  <a:lnTo>
                    <a:pt x="603" y="903"/>
                  </a:lnTo>
                  <a:lnTo>
                    <a:pt x="648" y="930"/>
                  </a:lnTo>
                  <a:lnTo>
                    <a:pt x="690" y="960"/>
                  </a:lnTo>
                  <a:lnTo>
                    <a:pt x="731" y="993"/>
                  </a:lnTo>
                  <a:lnTo>
                    <a:pt x="768" y="1029"/>
                  </a:lnTo>
                  <a:lnTo>
                    <a:pt x="798" y="1069"/>
                  </a:lnTo>
                  <a:lnTo>
                    <a:pt x="827" y="1114"/>
                  </a:lnTo>
                  <a:lnTo>
                    <a:pt x="845" y="1162"/>
                  </a:lnTo>
                  <a:lnTo>
                    <a:pt x="859" y="1213"/>
                  </a:lnTo>
                  <a:lnTo>
                    <a:pt x="863" y="1270"/>
                  </a:lnTo>
                  <a:lnTo>
                    <a:pt x="863" y="1285"/>
                  </a:lnTo>
                  <a:lnTo>
                    <a:pt x="861" y="1308"/>
                  </a:lnTo>
                  <a:lnTo>
                    <a:pt x="859" y="1337"/>
                  </a:lnTo>
                  <a:lnTo>
                    <a:pt x="855" y="1371"/>
                  </a:lnTo>
                  <a:lnTo>
                    <a:pt x="845" y="1405"/>
                  </a:lnTo>
                  <a:lnTo>
                    <a:pt x="833" y="1439"/>
                  </a:lnTo>
                  <a:lnTo>
                    <a:pt x="855" y="1424"/>
                  </a:lnTo>
                  <a:lnTo>
                    <a:pt x="882" y="1407"/>
                  </a:lnTo>
                  <a:lnTo>
                    <a:pt x="906" y="1386"/>
                  </a:lnTo>
                  <a:lnTo>
                    <a:pt x="933" y="1358"/>
                  </a:lnTo>
                  <a:lnTo>
                    <a:pt x="955" y="1327"/>
                  </a:lnTo>
                  <a:lnTo>
                    <a:pt x="975" y="1289"/>
                  </a:lnTo>
                  <a:lnTo>
                    <a:pt x="992" y="1247"/>
                  </a:lnTo>
                  <a:lnTo>
                    <a:pt x="1002" y="1198"/>
                  </a:lnTo>
                  <a:lnTo>
                    <a:pt x="1006" y="1143"/>
                  </a:lnTo>
                  <a:lnTo>
                    <a:pt x="1002" y="1086"/>
                  </a:lnTo>
                  <a:lnTo>
                    <a:pt x="992" y="1034"/>
                  </a:lnTo>
                  <a:lnTo>
                    <a:pt x="973" y="985"/>
                  </a:lnTo>
                  <a:lnTo>
                    <a:pt x="951" y="941"/>
                  </a:lnTo>
                  <a:lnTo>
                    <a:pt x="920" y="899"/>
                  </a:lnTo>
                  <a:lnTo>
                    <a:pt x="888" y="858"/>
                  </a:lnTo>
                  <a:lnTo>
                    <a:pt x="835" y="812"/>
                  </a:lnTo>
                  <a:lnTo>
                    <a:pt x="778" y="772"/>
                  </a:lnTo>
                  <a:lnTo>
                    <a:pt x="721" y="740"/>
                  </a:lnTo>
                  <a:lnTo>
                    <a:pt x="664" y="715"/>
                  </a:lnTo>
                  <a:lnTo>
                    <a:pt x="613" y="694"/>
                  </a:lnTo>
                  <a:lnTo>
                    <a:pt x="560" y="671"/>
                  </a:lnTo>
                  <a:lnTo>
                    <a:pt x="505" y="648"/>
                  </a:lnTo>
                  <a:lnTo>
                    <a:pt x="450" y="622"/>
                  </a:lnTo>
                  <a:lnTo>
                    <a:pt x="348" y="563"/>
                  </a:lnTo>
                  <a:lnTo>
                    <a:pt x="303" y="529"/>
                  </a:lnTo>
                  <a:lnTo>
                    <a:pt x="263" y="491"/>
                  </a:lnTo>
                  <a:lnTo>
                    <a:pt x="230" y="451"/>
                  </a:lnTo>
                  <a:lnTo>
                    <a:pt x="206" y="409"/>
                  </a:lnTo>
                  <a:lnTo>
                    <a:pt x="189" y="361"/>
                  </a:lnTo>
                  <a:lnTo>
                    <a:pt x="183" y="308"/>
                  </a:lnTo>
                  <a:lnTo>
                    <a:pt x="183" y="289"/>
                  </a:lnTo>
                  <a:lnTo>
                    <a:pt x="187" y="261"/>
                  </a:lnTo>
                  <a:lnTo>
                    <a:pt x="193" y="226"/>
                  </a:lnTo>
                  <a:lnTo>
                    <a:pt x="206" y="186"/>
                  </a:lnTo>
                  <a:lnTo>
                    <a:pt x="224" y="145"/>
                  </a:lnTo>
                  <a:lnTo>
                    <a:pt x="220" y="145"/>
                  </a:lnTo>
                  <a:close/>
                  <a:moveTo>
                    <a:pt x="904" y="120"/>
                  </a:moveTo>
                  <a:lnTo>
                    <a:pt x="896" y="124"/>
                  </a:lnTo>
                  <a:lnTo>
                    <a:pt x="876" y="133"/>
                  </a:lnTo>
                  <a:lnTo>
                    <a:pt x="847" y="139"/>
                  </a:lnTo>
                  <a:lnTo>
                    <a:pt x="808" y="141"/>
                  </a:lnTo>
                  <a:lnTo>
                    <a:pt x="835" y="171"/>
                  </a:lnTo>
                  <a:lnTo>
                    <a:pt x="855" y="194"/>
                  </a:lnTo>
                  <a:lnTo>
                    <a:pt x="872" y="213"/>
                  </a:lnTo>
                  <a:lnTo>
                    <a:pt x="886" y="228"/>
                  </a:lnTo>
                  <a:lnTo>
                    <a:pt x="896" y="240"/>
                  </a:lnTo>
                  <a:lnTo>
                    <a:pt x="904" y="253"/>
                  </a:lnTo>
                  <a:lnTo>
                    <a:pt x="904" y="120"/>
                  </a:lnTo>
                  <a:close/>
                  <a:moveTo>
                    <a:pt x="491" y="0"/>
                  </a:moveTo>
                  <a:lnTo>
                    <a:pt x="538" y="2"/>
                  </a:lnTo>
                  <a:lnTo>
                    <a:pt x="582" y="8"/>
                  </a:lnTo>
                  <a:lnTo>
                    <a:pt x="627" y="21"/>
                  </a:lnTo>
                  <a:lnTo>
                    <a:pt x="674" y="38"/>
                  </a:lnTo>
                  <a:lnTo>
                    <a:pt x="698" y="46"/>
                  </a:lnTo>
                  <a:lnTo>
                    <a:pt x="727" y="53"/>
                  </a:lnTo>
                  <a:lnTo>
                    <a:pt x="764" y="61"/>
                  </a:lnTo>
                  <a:lnTo>
                    <a:pt x="802" y="63"/>
                  </a:lnTo>
                  <a:lnTo>
                    <a:pt x="833" y="61"/>
                  </a:lnTo>
                  <a:lnTo>
                    <a:pt x="857" y="53"/>
                  </a:lnTo>
                  <a:lnTo>
                    <a:pt x="878" y="42"/>
                  </a:lnTo>
                  <a:lnTo>
                    <a:pt x="894" y="32"/>
                  </a:lnTo>
                  <a:lnTo>
                    <a:pt x="908" y="21"/>
                  </a:lnTo>
                  <a:lnTo>
                    <a:pt x="916" y="13"/>
                  </a:lnTo>
                  <a:lnTo>
                    <a:pt x="929" y="4"/>
                  </a:lnTo>
                  <a:lnTo>
                    <a:pt x="943" y="0"/>
                  </a:lnTo>
                  <a:lnTo>
                    <a:pt x="959" y="2"/>
                  </a:lnTo>
                  <a:lnTo>
                    <a:pt x="969" y="10"/>
                  </a:lnTo>
                  <a:lnTo>
                    <a:pt x="975" y="23"/>
                  </a:lnTo>
                  <a:lnTo>
                    <a:pt x="977" y="38"/>
                  </a:lnTo>
                  <a:lnTo>
                    <a:pt x="980" y="57"/>
                  </a:lnTo>
                  <a:lnTo>
                    <a:pt x="980" y="432"/>
                  </a:lnTo>
                  <a:lnTo>
                    <a:pt x="977" y="449"/>
                  </a:lnTo>
                  <a:lnTo>
                    <a:pt x="975" y="464"/>
                  </a:lnTo>
                  <a:lnTo>
                    <a:pt x="969" y="477"/>
                  </a:lnTo>
                  <a:lnTo>
                    <a:pt x="959" y="485"/>
                  </a:lnTo>
                  <a:lnTo>
                    <a:pt x="943" y="487"/>
                  </a:lnTo>
                  <a:lnTo>
                    <a:pt x="927" y="485"/>
                  </a:lnTo>
                  <a:lnTo>
                    <a:pt x="916" y="479"/>
                  </a:lnTo>
                  <a:lnTo>
                    <a:pt x="910" y="466"/>
                  </a:lnTo>
                  <a:lnTo>
                    <a:pt x="906" y="451"/>
                  </a:lnTo>
                  <a:lnTo>
                    <a:pt x="902" y="434"/>
                  </a:lnTo>
                  <a:lnTo>
                    <a:pt x="882" y="373"/>
                  </a:lnTo>
                  <a:lnTo>
                    <a:pt x="853" y="314"/>
                  </a:lnTo>
                  <a:lnTo>
                    <a:pt x="812" y="257"/>
                  </a:lnTo>
                  <a:lnTo>
                    <a:pt x="768" y="209"/>
                  </a:lnTo>
                  <a:lnTo>
                    <a:pt x="717" y="164"/>
                  </a:lnTo>
                  <a:lnTo>
                    <a:pt x="662" y="131"/>
                  </a:lnTo>
                  <a:lnTo>
                    <a:pt x="605" y="103"/>
                  </a:lnTo>
                  <a:lnTo>
                    <a:pt x="548" y="86"/>
                  </a:lnTo>
                  <a:lnTo>
                    <a:pt x="495" y="80"/>
                  </a:lnTo>
                  <a:lnTo>
                    <a:pt x="442" y="84"/>
                  </a:lnTo>
                  <a:lnTo>
                    <a:pt x="395" y="99"/>
                  </a:lnTo>
                  <a:lnTo>
                    <a:pt x="354" y="120"/>
                  </a:lnTo>
                  <a:lnTo>
                    <a:pt x="320" y="148"/>
                  </a:lnTo>
                  <a:lnTo>
                    <a:pt x="293" y="181"/>
                  </a:lnTo>
                  <a:lnTo>
                    <a:pt x="275" y="221"/>
                  </a:lnTo>
                  <a:lnTo>
                    <a:pt x="263" y="264"/>
                  </a:lnTo>
                  <a:lnTo>
                    <a:pt x="258" y="308"/>
                  </a:lnTo>
                  <a:lnTo>
                    <a:pt x="265" y="348"/>
                  </a:lnTo>
                  <a:lnTo>
                    <a:pt x="279" y="386"/>
                  </a:lnTo>
                  <a:lnTo>
                    <a:pt x="301" y="420"/>
                  </a:lnTo>
                  <a:lnTo>
                    <a:pt x="332" y="453"/>
                  </a:lnTo>
                  <a:lnTo>
                    <a:pt x="368" y="483"/>
                  </a:lnTo>
                  <a:lnTo>
                    <a:pt x="411" y="510"/>
                  </a:lnTo>
                  <a:lnTo>
                    <a:pt x="458" y="538"/>
                  </a:lnTo>
                  <a:lnTo>
                    <a:pt x="507" y="561"/>
                  </a:lnTo>
                  <a:lnTo>
                    <a:pt x="560" y="586"/>
                  </a:lnTo>
                  <a:lnTo>
                    <a:pt x="613" y="610"/>
                  </a:lnTo>
                  <a:lnTo>
                    <a:pt x="666" y="631"/>
                  </a:lnTo>
                  <a:lnTo>
                    <a:pt x="745" y="667"/>
                  </a:lnTo>
                  <a:lnTo>
                    <a:pt x="815" y="704"/>
                  </a:lnTo>
                  <a:lnTo>
                    <a:pt x="876" y="747"/>
                  </a:lnTo>
                  <a:lnTo>
                    <a:pt x="929" y="791"/>
                  </a:lnTo>
                  <a:lnTo>
                    <a:pt x="971" y="840"/>
                  </a:lnTo>
                  <a:lnTo>
                    <a:pt x="1008" y="888"/>
                  </a:lnTo>
                  <a:lnTo>
                    <a:pt x="1037" y="939"/>
                  </a:lnTo>
                  <a:lnTo>
                    <a:pt x="1057" y="989"/>
                  </a:lnTo>
                  <a:lnTo>
                    <a:pt x="1071" y="1040"/>
                  </a:lnTo>
                  <a:lnTo>
                    <a:pt x="1081" y="1093"/>
                  </a:lnTo>
                  <a:lnTo>
                    <a:pt x="1083" y="1143"/>
                  </a:lnTo>
                  <a:lnTo>
                    <a:pt x="1077" y="1213"/>
                  </a:lnTo>
                  <a:lnTo>
                    <a:pt x="1063" y="1278"/>
                  </a:lnTo>
                  <a:lnTo>
                    <a:pt x="1037" y="1337"/>
                  </a:lnTo>
                  <a:lnTo>
                    <a:pt x="1004" y="1390"/>
                  </a:lnTo>
                  <a:lnTo>
                    <a:pt x="961" y="1439"/>
                  </a:lnTo>
                  <a:lnTo>
                    <a:pt x="912" y="1481"/>
                  </a:lnTo>
                  <a:lnTo>
                    <a:pt x="857" y="1517"/>
                  </a:lnTo>
                  <a:lnTo>
                    <a:pt x="794" y="1546"/>
                  </a:lnTo>
                  <a:lnTo>
                    <a:pt x="729" y="1569"/>
                  </a:lnTo>
                  <a:lnTo>
                    <a:pt x="658" y="1586"/>
                  </a:lnTo>
                  <a:lnTo>
                    <a:pt x="584" y="1595"/>
                  </a:lnTo>
                  <a:lnTo>
                    <a:pt x="507" y="1599"/>
                  </a:lnTo>
                  <a:lnTo>
                    <a:pt x="483" y="1599"/>
                  </a:lnTo>
                  <a:lnTo>
                    <a:pt x="452" y="1597"/>
                  </a:lnTo>
                  <a:lnTo>
                    <a:pt x="415" y="1590"/>
                  </a:lnTo>
                  <a:lnTo>
                    <a:pt x="373" y="1580"/>
                  </a:lnTo>
                  <a:lnTo>
                    <a:pt x="324" y="1563"/>
                  </a:lnTo>
                  <a:lnTo>
                    <a:pt x="307" y="1557"/>
                  </a:lnTo>
                  <a:lnTo>
                    <a:pt x="287" y="1550"/>
                  </a:lnTo>
                  <a:lnTo>
                    <a:pt x="258" y="1544"/>
                  </a:lnTo>
                  <a:lnTo>
                    <a:pt x="228" y="1538"/>
                  </a:lnTo>
                  <a:lnTo>
                    <a:pt x="195" y="1536"/>
                  </a:lnTo>
                  <a:lnTo>
                    <a:pt x="173" y="1538"/>
                  </a:lnTo>
                  <a:lnTo>
                    <a:pt x="146" y="1544"/>
                  </a:lnTo>
                  <a:lnTo>
                    <a:pt x="120" y="1557"/>
                  </a:lnTo>
                  <a:lnTo>
                    <a:pt x="93" y="1578"/>
                  </a:lnTo>
                  <a:lnTo>
                    <a:pt x="81" y="1590"/>
                  </a:lnTo>
                  <a:lnTo>
                    <a:pt x="71" y="1597"/>
                  </a:lnTo>
                  <a:lnTo>
                    <a:pt x="59" y="1599"/>
                  </a:lnTo>
                  <a:lnTo>
                    <a:pt x="43" y="1597"/>
                  </a:lnTo>
                  <a:lnTo>
                    <a:pt x="32" y="1588"/>
                  </a:lnTo>
                  <a:lnTo>
                    <a:pt x="26" y="1576"/>
                  </a:lnTo>
                  <a:lnTo>
                    <a:pt x="24" y="1561"/>
                  </a:lnTo>
                  <a:lnTo>
                    <a:pt x="22" y="1542"/>
                  </a:lnTo>
                  <a:lnTo>
                    <a:pt x="22" y="1090"/>
                  </a:lnTo>
                  <a:lnTo>
                    <a:pt x="24" y="1071"/>
                  </a:lnTo>
                  <a:lnTo>
                    <a:pt x="26" y="1057"/>
                  </a:lnTo>
                  <a:lnTo>
                    <a:pt x="32" y="1044"/>
                  </a:lnTo>
                  <a:lnTo>
                    <a:pt x="43" y="1036"/>
                  </a:lnTo>
                  <a:lnTo>
                    <a:pt x="59" y="1034"/>
                  </a:lnTo>
                  <a:lnTo>
                    <a:pt x="73" y="1038"/>
                  </a:lnTo>
                  <a:lnTo>
                    <a:pt x="85" y="1046"/>
                  </a:lnTo>
                  <a:lnTo>
                    <a:pt x="93" y="1059"/>
                  </a:lnTo>
                  <a:lnTo>
                    <a:pt x="96" y="1071"/>
                  </a:lnTo>
                  <a:lnTo>
                    <a:pt x="96" y="1095"/>
                  </a:lnTo>
                  <a:lnTo>
                    <a:pt x="98" y="1122"/>
                  </a:lnTo>
                  <a:lnTo>
                    <a:pt x="104" y="1156"/>
                  </a:lnTo>
                  <a:lnTo>
                    <a:pt x="114" y="1194"/>
                  </a:lnTo>
                  <a:lnTo>
                    <a:pt x="130" y="1236"/>
                  </a:lnTo>
                  <a:lnTo>
                    <a:pt x="153" y="1280"/>
                  </a:lnTo>
                  <a:lnTo>
                    <a:pt x="185" y="1329"/>
                  </a:lnTo>
                  <a:lnTo>
                    <a:pt x="228" y="1377"/>
                  </a:lnTo>
                  <a:lnTo>
                    <a:pt x="267" y="1417"/>
                  </a:lnTo>
                  <a:lnTo>
                    <a:pt x="309" y="1451"/>
                  </a:lnTo>
                  <a:lnTo>
                    <a:pt x="354" y="1479"/>
                  </a:lnTo>
                  <a:lnTo>
                    <a:pt x="403" y="1500"/>
                  </a:lnTo>
                  <a:lnTo>
                    <a:pt x="454" y="1514"/>
                  </a:lnTo>
                  <a:lnTo>
                    <a:pt x="509" y="1519"/>
                  </a:lnTo>
                  <a:lnTo>
                    <a:pt x="568" y="1517"/>
                  </a:lnTo>
                  <a:lnTo>
                    <a:pt x="621" y="1508"/>
                  </a:lnTo>
                  <a:lnTo>
                    <a:pt x="664" y="1496"/>
                  </a:lnTo>
                  <a:lnTo>
                    <a:pt x="700" y="1477"/>
                  </a:lnTo>
                  <a:lnTo>
                    <a:pt x="729" y="1453"/>
                  </a:lnTo>
                  <a:lnTo>
                    <a:pt x="753" y="1426"/>
                  </a:lnTo>
                  <a:lnTo>
                    <a:pt x="770" y="1394"/>
                  </a:lnTo>
                  <a:lnTo>
                    <a:pt x="782" y="1356"/>
                  </a:lnTo>
                  <a:lnTo>
                    <a:pt x="788" y="1316"/>
                  </a:lnTo>
                  <a:lnTo>
                    <a:pt x="790" y="1270"/>
                  </a:lnTo>
                  <a:lnTo>
                    <a:pt x="784" y="1217"/>
                  </a:lnTo>
                  <a:lnTo>
                    <a:pt x="770" y="1169"/>
                  </a:lnTo>
                  <a:lnTo>
                    <a:pt x="745" y="1124"/>
                  </a:lnTo>
                  <a:lnTo>
                    <a:pt x="713" y="1086"/>
                  </a:lnTo>
                  <a:lnTo>
                    <a:pt x="674" y="1048"/>
                  </a:lnTo>
                  <a:lnTo>
                    <a:pt x="633" y="1017"/>
                  </a:lnTo>
                  <a:lnTo>
                    <a:pt x="586" y="987"/>
                  </a:lnTo>
                  <a:lnTo>
                    <a:pt x="538" y="958"/>
                  </a:lnTo>
                  <a:lnTo>
                    <a:pt x="489" y="932"/>
                  </a:lnTo>
                  <a:lnTo>
                    <a:pt x="440" y="909"/>
                  </a:lnTo>
                  <a:lnTo>
                    <a:pt x="393" y="888"/>
                  </a:lnTo>
                  <a:lnTo>
                    <a:pt x="309" y="848"/>
                  </a:lnTo>
                  <a:lnTo>
                    <a:pt x="238" y="810"/>
                  </a:lnTo>
                  <a:lnTo>
                    <a:pt x="177" y="770"/>
                  </a:lnTo>
                  <a:lnTo>
                    <a:pt x="128" y="730"/>
                  </a:lnTo>
                  <a:lnTo>
                    <a:pt x="87" y="690"/>
                  </a:lnTo>
                  <a:lnTo>
                    <a:pt x="57" y="648"/>
                  </a:lnTo>
                  <a:lnTo>
                    <a:pt x="34" y="607"/>
                  </a:lnTo>
                  <a:lnTo>
                    <a:pt x="18" y="567"/>
                  </a:lnTo>
                  <a:lnTo>
                    <a:pt x="8" y="527"/>
                  </a:lnTo>
                  <a:lnTo>
                    <a:pt x="2" y="489"/>
                  </a:lnTo>
                  <a:lnTo>
                    <a:pt x="0" y="449"/>
                  </a:lnTo>
                  <a:lnTo>
                    <a:pt x="4" y="378"/>
                  </a:lnTo>
                  <a:lnTo>
                    <a:pt x="16" y="312"/>
                  </a:lnTo>
                  <a:lnTo>
                    <a:pt x="34" y="253"/>
                  </a:lnTo>
                  <a:lnTo>
                    <a:pt x="61" y="200"/>
                  </a:lnTo>
                  <a:lnTo>
                    <a:pt x="96" y="154"/>
                  </a:lnTo>
                  <a:lnTo>
                    <a:pt x="134" y="114"/>
                  </a:lnTo>
                  <a:lnTo>
                    <a:pt x="181" y="78"/>
                  </a:lnTo>
                  <a:lnTo>
                    <a:pt x="232" y="51"/>
                  </a:lnTo>
                  <a:lnTo>
                    <a:pt x="289" y="27"/>
                  </a:lnTo>
                  <a:lnTo>
                    <a:pt x="352" y="13"/>
                  </a:lnTo>
                  <a:lnTo>
                    <a:pt x="419" y="2"/>
                  </a:lnTo>
                  <a:lnTo>
                    <a:pt x="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4700" y="4827"/>
              <a:ext cx="703" cy="709"/>
            </a:xfrm>
            <a:custGeom>
              <a:avLst/>
              <a:gdLst/>
              <a:ahLst/>
              <a:cxnLst>
                <a:cxn ang="0">
                  <a:pos x="693" y="2"/>
                </a:cxn>
                <a:cxn ang="0">
                  <a:pos x="703" y="17"/>
                </a:cxn>
                <a:cxn ang="0">
                  <a:pos x="672" y="70"/>
                </a:cxn>
                <a:cxn ang="0">
                  <a:pos x="589" y="169"/>
                </a:cxn>
                <a:cxn ang="0">
                  <a:pos x="479" y="277"/>
                </a:cxn>
                <a:cxn ang="0">
                  <a:pos x="397" y="346"/>
                </a:cxn>
                <a:cxn ang="0">
                  <a:pos x="318" y="414"/>
                </a:cxn>
                <a:cxn ang="0">
                  <a:pos x="228" y="492"/>
                </a:cxn>
                <a:cxn ang="0">
                  <a:pos x="165" y="553"/>
                </a:cxn>
                <a:cxn ang="0">
                  <a:pos x="259" y="557"/>
                </a:cxn>
                <a:cxn ang="0">
                  <a:pos x="369" y="580"/>
                </a:cxn>
                <a:cxn ang="0">
                  <a:pos x="487" y="576"/>
                </a:cxn>
                <a:cxn ang="0">
                  <a:pos x="578" y="528"/>
                </a:cxn>
                <a:cxn ang="0">
                  <a:pos x="619" y="460"/>
                </a:cxn>
                <a:cxn ang="0">
                  <a:pos x="627" y="445"/>
                </a:cxn>
                <a:cxn ang="0">
                  <a:pos x="656" y="445"/>
                </a:cxn>
                <a:cxn ang="0">
                  <a:pos x="666" y="452"/>
                </a:cxn>
                <a:cxn ang="0">
                  <a:pos x="666" y="483"/>
                </a:cxn>
                <a:cxn ang="0">
                  <a:pos x="621" y="572"/>
                </a:cxn>
                <a:cxn ang="0">
                  <a:pos x="532" y="665"/>
                </a:cxn>
                <a:cxn ang="0">
                  <a:pos x="403" y="707"/>
                </a:cxn>
                <a:cxn ang="0">
                  <a:pos x="310" y="669"/>
                </a:cxn>
                <a:cxn ang="0">
                  <a:pos x="234" y="608"/>
                </a:cxn>
                <a:cxn ang="0">
                  <a:pos x="191" y="599"/>
                </a:cxn>
                <a:cxn ang="0">
                  <a:pos x="86" y="654"/>
                </a:cxn>
                <a:cxn ang="0">
                  <a:pos x="41" y="709"/>
                </a:cxn>
                <a:cxn ang="0">
                  <a:pos x="6" y="705"/>
                </a:cxn>
                <a:cxn ang="0">
                  <a:pos x="2" y="684"/>
                </a:cxn>
                <a:cxn ang="0">
                  <a:pos x="45" y="620"/>
                </a:cxn>
                <a:cxn ang="0">
                  <a:pos x="139" y="517"/>
                </a:cxn>
                <a:cxn ang="0">
                  <a:pos x="210" y="445"/>
                </a:cxn>
                <a:cxn ang="0">
                  <a:pos x="324" y="348"/>
                </a:cxn>
                <a:cxn ang="0">
                  <a:pos x="436" y="253"/>
                </a:cxn>
                <a:cxn ang="0">
                  <a:pos x="497" y="198"/>
                </a:cxn>
                <a:cxn ang="0">
                  <a:pos x="489" y="154"/>
                </a:cxn>
                <a:cxn ang="0">
                  <a:pos x="405" y="139"/>
                </a:cxn>
                <a:cxn ang="0">
                  <a:pos x="310" y="125"/>
                </a:cxn>
                <a:cxn ang="0">
                  <a:pos x="253" y="131"/>
                </a:cxn>
                <a:cxn ang="0">
                  <a:pos x="187" y="163"/>
                </a:cxn>
                <a:cxn ang="0">
                  <a:pos x="169" y="196"/>
                </a:cxn>
                <a:cxn ang="0">
                  <a:pos x="155" y="207"/>
                </a:cxn>
                <a:cxn ang="0">
                  <a:pos x="130" y="203"/>
                </a:cxn>
                <a:cxn ang="0">
                  <a:pos x="126" y="165"/>
                </a:cxn>
                <a:cxn ang="0">
                  <a:pos x="177" y="76"/>
                </a:cxn>
                <a:cxn ang="0">
                  <a:pos x="281" y="9"/>
                </a:cxn>
                <a:cxn ang="0">
                  <a:pos x="369" y="9"/>
                </a:cxn>
                <a:cxn ang="0">
                  <a:pos x="448" y="66"/>
                </a:cxn>
                <a:cxn ang="0">
                  <a:pos x="509" y="110"/>
                </a:cxn>
                <a:cxn ang="0">
                  <a:pos x="556" y="110"/>
                </a:cxn>
                <a:cxn ang="0">
                  <a:pos x="623" y="53"/>
                </a:cxn>
                <a:cxn ang="0">
                  <a:pos x="658" y="4"/>
                </a:cxn>
              </a:cxnLst>
              <a:rect l="0" t="0" r="r" b="b"/>
              <a:pathLst>
                <a:path w="703" h="709">
                  <a:moveTo>
                    <a:pt x="666" y="0"/>
                  </a:moveTo>
                  <a:lnTo>
                    <a:pt x="686" y="0"/>
                  </a:lnTo>
                  <a:lnTo>
                    <a:pt x="693" y="2"/>
                  </a:lnTo>
                  <a:lnTo>
                    <a:pt x="697" y="4"/>
                  </a:lnTo>
                  <a:lnTo>
                    <a:pt x="703" y="11"/>
                  </a:lnTo>
                  <a:lnTo>
                    <a:pt x="703" y="17"/>
                  </a:lnTo>
                  <a:lnTo>
                    <a:pt x="699" y="28"/>
                  </a:lnTo>
                  <a:lnTo>
                    <a:pt x="688" y="47"/>
                  </a:lnTo>
                  <a:lnTo>
                    <a:pt x="672" y="70"/>
                  </a:lnTo>
                  <a:lnTo>
                    <a:pt x="650" y="99"/>
                  </a:lnTo>
                  <a:lnTo>
                    <a:pt x="621" y="133"/>
                  </a:lnTo>
                  <a:lnTo>
                    <a:pt x="589" y="169"/>
                  </a:lnTo>
                  <a:lnTo>
                    <a:pt x="532" y="228"/>
                  </a:lnTo>
                  <a:lnTo>
                    <a:pt x="507" y="251"/>
                  </a:lnTo>
                  <a:lnTo>
                    <a:pt x="479" y="277"/>
                  </a:lnTo>
                  <a:lnTo>
                    <a:pt x="450" y="300"/>
                  </a:lnTo>
                  <a:lnTo>
                    <a:pt x="422" y="325"/>
                  </a:lnTo>
                  <a:lnTo>
                    <a:pt x="397" y="346"/>
                  </a:lnTo>
                  <a:lnTo>
                    <a:pt x="375" y="365"/>
                  </a:lnTo>
                  <a:lnTo>
                    <a:pt x="361" y="378"/>
                  </a:lnTo>
                  <a:lnTo>
                    <a:pt x="318" y="414"/>
                  </a:lnTo>
                  <a:lnTo>
                    <a:pt x="281" y="445"/>
                  </a:lnTo>
                  <a:lnTo>
                    <a:pt x="253" y="468"/>
                  </a:lnTo>
                  <a:lnTo>
                    <a:pt x="228" y="492"/>
                  </a:lnTo>
                  <a:lnTo>
                    <a:pt x="210" y="509"/>
                  </a:lnTo>
                  <a:lnTo>
                    <a:pt x="194" y="523"/>
                  </a:lnTo>
                  <a:lnTo>
                    <a:pt x="165" y="553"/>
                  </a:lnTo>
                  <a:lnTo>
                    <a:pt x="226" y="553"/>
                  </a:lnTo>
                  <a:lnTo>
                    <a:pt x="240" y="555"/>
                  </a:lnTo>
                  <a:lnTo>
                    <a:pt x="259" y="557"/>
                  </a:lnTo>
                  <a:lnTo>
                    <a:pt x="283" y="561"/>
                  </a:lnTo>
                  <a:lnTo>
                    <a:pt x="314" y="568"/>
                  </a:lnTo>
                  <a:lnTo>
                    <a:pt x="369" y="580"/>
                  </a:lnTo>
                  <a:lnTo>
                    <a:pt x="422" y="585"/>
                  </a:lnTo>
                  <a:lnTo>
                    <a:pt x="454" y="582"/>
                  </a:lnTo>
                  <a:lnTo>
                    <a:pt x="487" y="576"/>
                  </a:lnTo>
                  <a:lnTo>
                    <a:pt x="519" y="563"/>
                  </a:lnTo>
                  <a:lnTo>
                    <a:pt x="550" y="549"/>
                  </a:lnTo>
                  <a:lnTo>
                    <a:pt x="578" y="528"/>
                  </a:lnTo>
                  <a:lnTo>
                    <a:pt x="601" y="500"/>
                  </a:lnTo>
                  <a:lnTo>
                    <a:pt x="617" y="468"/>
                  </a:lnTo>
                  <a:lnTo>
                    <a:pt x="619" y="460"/>
                  </a:lnTo>
                  <a:lnTo>
                    <a:pt x="621" y="454"/>
                  </a:lnTo>
                  <a:lnTo>
                    <a:pt x="623" y="450"/>
                  </a:lnTo>
                  <a:lnTo>
                    <a:pt x="627" y="445"/>
                  </a:lnTo>
                  <a:lnTo>
                    <a:pt x="635" y="443"/>
                  </a:lnTo>
                  <a:lnTo>
                    <a:pt x="652" y="443"/>
                  </a:lnTo>
                  <a:lnTo>
                    <a:pt x="656" y="445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6" y="452"/>
                  </a:lnTo>
                  <a:lnTo>
                    <a:pt x="668" y="458"/>
                  </a:lnTo>
                  <a:lnTo>
                    <a:pt x="668" y="464"/>
                  </a:lnTo>
                  <a:lnTo>
                    <a:pt x="666" y="483"/>
                  </a:lnTo>
                  <a:lnTo>
                    <a:pt x="656" y="511"/>
                  </a:lnTo>
                  <a:lnTo>
                    <a:pt x="642" y="540"/>
                  </a:lnTo>
                  <a:lnTo>
                    <a:pt x="621" y="572"/>
                  </a:lnTo>
                  <a:lnTo>
                    <a:pt x="597" y="606"/>
                  </a:lnTo>
                  <a:lnTo>
                    <a:pt x="566" y="637"/>
                  </a:lnTo>
                  <a:lnTo>
                    <a:pt x="532" y="665"/>
                  </a:lnTo>
                  <a:lnTo>
                    <a:pt x="493" y="686"/>
                  </a:lnTo>
                  <a:lnTo>
                    <a:pt x="450" y="701"/>
                  </a:lnTo>
                  <a:lnTo>
                    <a:pt x="403" y="707"/>
                  </a:lnTo>
                  <a:lnTo>
                    <a:pt x="369" y="703"/>
                  </a:lnTo>
                  <a:lnTo>
                    <a:pt x="340" y="690"/>
                  </a:lnTo>
                  <a:lnTo>
                    <a:pt x="310" y="669"/>
                  </a:lnTo>
                  <a:lnTo>
                    <a:pt x="277" y="637"/>
                  </a:lnTo>
                  <a:lnTo>
                    <a:pt x="253" y="618"/>
                  </a:lnTo>
                  <a:lnTo>
                    <a:pt x="234" y="608"/>
                  </a:lnTo>
                  <a:lnTo>
                    <a:pt x="218" y="601"/>
                  </a:lnTo>
                  <a:lnTo>
                    <a:pt x="204" y="599"/>
                  </a:lnTo>
                  <a:lnTo>
                    <a:pt x="191" y="599"/>
                  </a:lnTo>
                  <a:lnTo>
                    <a:pt x="155" y="606"/>
                  </a:lnTo>
                  <a:lnTo>
                    <a:pt x="118" y="625"/>
                  </a:lnTo>
                  <a:lnTo>
                    <a:pt x="86" y="654"/>
                  </a:lnTo>
                  <a:lnTo>
                    <a:pt x="53" y="694"/>
                  </a:lnTo>
                  <a:lnTo>
                    <a:pt x="49" y="701"/>
                  </a:lnTo>
                  <a:lnTo>
                    <a:pt x="41" y="709"/>
                  </a:lnTo>
                  <a:lnTo>
                    <a:pt x="16" y="709"/>
                  </a:lnTo>
                  <a:lnTo>
                    <a:pt x="10" y="707"/>
                  </a:lnTo>
                  <a:lnTo>
                    <a:pt x="6" y="705"/>
                  </a:lnTo>
                  <a:lnTo>
                    <a:pt x="0" y="698"/>
                  </a:lnTo>
                  <a:lnTo>
                    <a:pt x="0" y="692"/>
                  </a:lnTo>
                  <a:lnTo>
                    <a:pt x="2" y="684"/>
                  </a:lnTo>
                  <a:lnTo>
                    <a:pt x="12" y="667"/>
                  </a:lnTo>
                  <a:lnTo>
                    <a:pt x="26" y="646"/>
                  </a:lnTo>
                  <a:lnTo>
                    <a:pt x="45" y="620"/>
                  </a:lnTo>
                  <a:lnTo>
                    <a:pt x="71" y="589"/>
                  </a:lnTo>
                  <a:lnTo>
                    <a:pt x="102" y="555"/>
                  </a:lnTo>
                  <a:lnTo>
                    <a:pt x="139" y="517"/>
                  </a:lnTo>
                  <a:lnTo>
                    <a:pt x="151" y="502"/>
                  </a:lnTo>
                  <a:lnTo>
                    <a:pt x="185" y="466"/>
                  </a:lnTo>
                  <a:lnTo>
                    <a:pt x="210" y="445"/>
                  </a:lnTo>
                  <a:lnTo>
                    <a:pt x="240" y="418"/>
                  </a:lnTo>
                  <a:lnTo>
                    <a:pt x="277" y="386"/>
                  </a:lnTo>
                  <a:lnTo>
                    <a:pt x="324" y="348"/>
                  </a:lnTo>
                  <a:lnTo>
                    <a:pt x="369" y="310"/>
                  </a:lnTo>
                  <a:lnTo>
                    <a:pt x="405" y="279"/>
                  </a:lnTo>
                  <a:lnTo>
                    <a:pt x="436" y="253"/>
                  </a:lnTo>
                  <a:lnTo>
                    <a:pt x="460" y="232"/>
                  </a:lnTo>
                  <a:lnTo>
                    <a:pt x="481" y="213"/>
                  </a:lnTo>
                  <a:lnTo>
                    <a:pt x="497" y="198"/>
                  </a:lnTo>
                  <a:lnTo>
                    <a:pt x="538" y="156"/>
                  </a:lnTo>
                  <a:lnTo>
                    <a:pt x="505" y="156"/>
                  </a:lnTo>
                  <a:lnTo>
                    <a:pt x="489" y="154"/>
                  </a:lnTo>
                  <a:lnTo>
                    <a:pt x="471" y="152"/>
                  </a:lnTo>
                  <a:lnTo>
                    <a:pt x="442" y="146"/>
                  </a:lnTo>
                  <a:lnTo>
                    <a:pt x="405" y="139"/>
                  </a:lnTo>
                  <a:lnTo>
                    <a:pt x="379" y="131"/>
                  </a:lnTo>
                  <a:lnTo>
                    <a:pt x="346" y="127"/>
                  </a:lnTo>
                  <a:lnTo>
                    <a:pt x="310" y="125"/>
                  </a:lnTo>
                  <a:lnTo>
                    <a:pt x="295" y="125"/>
                  </a:lnTo>
                  <a:lnTo>
                    <a:pt x="275" y="127"/>
                  </a:lnTo>
                  <a:lnTo>
                    <a:pt x="253" y="131"/>
                  </a:lnTo>
                  <a:lnTo>
                    <a:pt x="228" y="137"/>
                  </a:lnTo>
                  <a:lnTo>
                    <a:pt x="206" y="148"/>
                  </a:lnTo>
                  <a:lnTo>
                    <a:pt x="187" y="163"/>
                  </a:lnTo>
                  <a:lnTo>
                    <a:pt x="173" y="182"/>
                  </a:lnTo>
                  <a:lnTo>
                    <a:pt x="171" y="190"/>
                  </a:lnTo>
                  <a:lnTo>
                    <a:pt x="169" y="196"/>
                  </a:lnTo>
                  <a:lnTo>
                    <a:pt x="167" y="201"/>
                  </a:lnTo>
                  <a:lnTo>
                    <a:pt x="163" y="205"/>
                  </a:lnTo>
                  <a:lnTo>
                    <a:pt x="155" y="207"/>
                  </a:lnTo>
                  <a:lnTo>
                    <a:pt x="141" y="207"/>
                  </a:lnTo>
                  <a:lnTo>
                    <a:pt x="136" y="205"/>
                  </a:lnTo>
                  <a:lnTo>
                    <a:pt x="130" y="203"/>
                  </a:lnTo>
                  <a:lnTo>
                    <a:pt x="126" y="198"/>
                  </a:lnTo>
                  <a:lnTo>
                    <a:pt x="122" y="186"/>
                  </a:lnTo>
                  <a:lnTo>
                    <a:pt x="126" y="165"/>
                  </a:lnTo>
                  <a:lnTo>
                    <a:pt x="136" y="137"/>
                  </a:lnTo>
                  <a:lnTo>
                    <a:pt x="155" y="108"/>
                  </a:lnTo>
                  <a:lnTo>
                    <a:pt x="177" y="76"/>
                  </a:lnTo>
                  <a:lnTo>
                    <a:pt x="208" y="49"/>
                  </a:lnTo>
                  <a:lnTo>
                    <a:pt x="242" y="25"/>
                  </a:lnTo>
                  <a:lnTo>
                    <a:pt x="281" y="9"/>
                  </a:lnTo>
                  <a:lnTo>
                    <a:pt x="326" y="2"/>
                  </a:lnTo>
                  <a:lnTo>
                    <a:pt x="346" y="4"/>
                  </a:lnTo>
                  <a:lnTo>
                    <a:pt x="369" y="9"/>
                  </a:lnTo>
                  <a:lnTo>
                    <a:pt x="391" y="21"/>
                  </a:lnTo>
                  <a:lnTo>
                    <a:pt x="418" y="38"/>
                  </a:lnTo>
                  <a:lnTo>
                    <a:pt x="448" y="66"/>
                  </a:lnTo>
                  <a:lnTo>
                    <a:pt x="473" y="87"/>
                  </a:lnTo>
                  <a:lnTo>
                    <a:pt x="493" y="101"/>
                  </a:lnTo>
                  <a:lnTo>
                    <a:pt x="509" y="110"/>
                  </a:lnTo>
                  <a:lnTo>
                    <a:pt x="523" y="114"/>
                  </a:lnTo>
                  <a:lnTo>
                    <a:pt x="534" y="114"/>
                  </a:lnTo>
                  <a:lnTo>
                    <a:pt x="556" y="110"/>
                  </a:lnTo>
                  <a:lnTo>
                    <a:pt x="578" y="101"/>
                  </a:lnTo>
                  <a:lnTo>
                    <a:pt x="599" y="82"/>
                  </a:lnTo>
                  <a:lnTo>
                    <a:pt x="623" y="53"/>
                  </a:lnTo>
                  <a:lnTo>
                    <a:pt x="650" y="15"/>
                  </a:lnTo>
                  <a:lnTo>
                    <a:pt x="654" y="9"/>
                  </a:lnTo>
                  <a:lnTo>
                    <a:pt x="658" y="4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808" y="4962"/>
              <a:ext cx="253" cy="66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1" y="7"/>
                </a:cxn>
                <a:cxn ang="0">
                  <a:pos x="181" y="21"/>
                </a:cxn>
                <a:cxn ang="0">
                  <a:pos x="206" y="47"/>
                </a:cxn>
                <a:cxn ang="0">
                  <a:pos x="226" y="82"/>
                </a:cxn>
                <a:cxn ang="0">
                  <a:pos x="240" y="125"/>
                </a:cxn>
                <a:cxn ang="0">
                  <a:pos x="249" y="175"/>
                </a:cxn>
                <a:cxn ang="0">
                  <a:pos x="253" y="232"/>
                </a:cxn>
                <a:cxn ang="0">
                  <a:pos x="253" y="234"/>
                </a:cxn>
                <a:cxn ang="0">
                  <a:pos x="249" y="302"/>
                </a:cxn>
                <a:cxn ang="0">
                  <a:pos x="238" y="365"/>
                </a:cxn>
                <a:cxn ang="0">
                  <a:pos x="220" y="424"/>
                </a:cxn>
                <a:cxn ang="0">
                  <a:pos x="200" y="477"/>
                </a:cxn>
                <a:cxn ang="0">
                  <a:pos x="175" y="525"/>
                </a:cxn>
                <a:cxn ang="0">
                  <a:pos x="151" y="568"/>
                </a:cxn>
                <a:cxn ang="0">
                  <a:pos x="126" y="604"/>
                </a:cxn>
                <a:cxn ang="0">
                  <a:pos x="102" y="631"/>
                </a:cxn>
                <a:cxn ang="0">
                  <a:pos x="82" y="652"/>
                </a:cxn>
                <a:cxn ang="0">
                  <a:pos x="65" y="665"/>
                </a:cxn>
                <a:cxn ang="0">
                  <a:pos x="55" y="669"/>
                </a:cxn>
                <a:cxn ang="0">
                  <a:pos x="43" y="665"/>
                </a:cxn>
                <a:cxn ang="0">
                  <a:pos x="39" y="658"/>
                </a:cxn>
                <a:cxn ang="0">
                  <a:pos x="37" y="652"/>
                </a:cxn>
                <a:cxn ang="0">
                  <a:pos x="35" y="644"/>
                </a:cxn>
                <a:cxn ang="0">
                  <a:pos x="35" y="639"/>
                </a:cxn>
                <a:cxn ang="0">
                  <a:pos x="37" y="635"/>
                </a:cxn>
                <a:cxn ang="0">
                  <a:pos x="39" y="633"/>
                </a:cxn>
                <a:cxn ang="0">
                  <a:pos x="41" y="629"/>
                </a:cxn>
                <a:cxn ang="0">
                  <a:pos x="45" y="625"/>
                </a:cxn>
                <a:cxn ang="0">
                  <a:pos x="49" y="618"/>
                </a:cxn>
                <a:cxn ang="0">
                  <a:pos x="102" y="551"/>
                </a:cxn>
                <a:cxn ang="0">
                  <a:pos x="145" y="479"/>
                </a:cxn>
                <a:cxn ang="0">
                  <a:pos x="177" y="399"/>
                </a:cxn>
                <a:cxn ang="0">
                  <a:pos x="200" y="317"/>
                </a:cxn>
                <a:cxn ang="0">
                  <a:pos x="206" y="232"/>
                </a:cxn>
                <a:cxn ang="0">
                  <a:pos x="206" y="203"/>
                </a:cxn>
                <a:cxn ang="0">
                  <a:pos x="204" y="201"/>
                </a:cxn>
                <a:cxn ang="0">
                  <a:pos x="202" y="201"/>
                </a:cxn>
                <a:cxn ang="0">
                  <a:pos x="198" y="205"/>
                </a:cxn>
                <a:cxn ang="0">
                  <a:pos x="179" y="217"/>
                </a:cxn>
                <a:cxn ang="0">
                  <a:pos x="161" y="228"/>
                </a:cxn>
                <a:cxn ang="0">
                  <a:pos x="141" y="234"/>
                </a:cxn>
                <a:cxn ang="0">
                  <a:pos x="116" y="236"/>
                </a:cxn>
                <a:cxn ang="0">
                  <a:pos x="86" y="232"/>
                </a:cxn>
                <a:cxn ang="0">
                  <a:pos x="59" y="224"/>
                </a:cxn>
                <a:cxn ang="0">
                  <a:pos x="37" y="207"/>
                </a:cxn>
                <a:cxn ang="0">
                  <a:pos x="20" y="188"/>
                </a:cxn>
                <a:cxn ang="0">
                  <a:pos x="8" y="167"/>
                </a:cxn>
                <a:cxn ang="0">
                  <a:pos x="2" y="142"/>
                </a:cxn>
                <a:cxn ang="0">
                  <a:pos x="0" y="116"/>
                </a:cxn>
                <a:cxn ang="0">
                  <a:pos x="4" y="89"/>
                </a:cxn>
                <a:cxn ang="0">
                  <a:pos x="12" y="61"/>
                </a:cxn>
                <a:cxn ang="0">
                  <a:pos x="29" y="36"/>
                </a:cxn>
                <a:cxn ang="0">
                  <a:pos x="51" y="17"/>
                </a:cxn>
                <a:cxn ang="0">
                  <a:pos x="82" y="4"/>
                </a:cxn>
                <a:cxn ang="0">
                  <a:pos x="116" y="0"/>
                </a:cxn>
              </a:cxnLst>
              <a:rect l="0" t="0" r="r" b="b"/>
              <a:pathLst>
                <a:path w="253" h="669">
                  <a:moveTo>
                    <a:pt x="116" y="0"/>
                  </a:moveTo>
                  <a:lnTo>
                    <a:pt x="151" y="7"/>
                  </a:lnTo>
                  <a:lnTo>
                    <a:pt x="181" y="21"/>
                  </a:lnTo>
                  <a:lnTo>
                    <a:pt x="206" y="47"/>
                  </a:lnTo>
                  <a:lnTo>
                    <a:pt x="226" y="82"/>
                  </a:lnTo>
                  <a:lnTo>
                    <a:pt x="240" y="125"/>
                  </a:lnTo>
                  <a:lnTo>
                    <a:pt x="249" y="175"/>
                  </a:lnTo>
                  <a:lnTo>
                    <a:pt x="253" y="232"/>
                  </a:lnTo>
                  <a:lnTo>
                    <a:pt x="253" y="234"/>
                  </a:lnTo>
                  <a:lnTo>
                    <a:pt x="249" y="302"/>
                  </a:lnTo>
                  <a:lnTo>
                    <a:pt x="238" y="365"/>
                  </a:lnTo>
                  <a:lnTo>
                    <a:pt x="220" y="424"/>
                  </a:lnTo>
                  <a:lnTo>
                    <a:pt x="200" y="477"/>
                  </a:lnTo>
                  <a:lnTo>
                    <a:pt x="175" y="525"/>
                  </a:lnTo>
                  <a:lnTo>
                    <a:pt x="151" y="568"/>
                  </a:lnTo>
                  <a:lnTo>
                    <a:pt x="126" y="604"/>
                  </a:lnTo>
                  <a:lnTo>
                    <a:pt x="102" y="631"/>
                  </a:lnTo>
                  <a:lnTo>
                    <a:pt x="82" y="652"/>
                  </a:lnTo>
                  <a:lnTo>
                    <a:pt x="65" y="665"/>
                  </a:lnTo>
                  <a:lnTo>
                    <a:pt x="55" y="669"/>
                  </a:lnTo>
                  <a:lnTo>
                    <a:pt x="43" y="665"/>
                  </a:lnTo>
                  <a:lnTo>
                    <a:pt x="39" y="658"/>
                  </a:lnTo>
                  <a:lnTo>
                    <a:pt x="37" y="652"/>
                  </a:lnTo>
                  <a:lnTo>
                    <a:pt x="35" y="644"/>
                  </a:lnTo>
                  <a:lnTo>
                    <a:pt x="35" y="639"/>
                  </a:lnTo>
                  <a:lnTo>
                    <a:pt x="37" y="635"/>
                  </a:lnTo>
                  <a:lnTo>
                    <a:pt x="39" y="633"/>
                  </a:lnTo>
                  <a:lnTo>
                    <a:pt x="41" y="629"/>
                  </a:lnTo>
                  <a:lnTo>
                    <a:pt x="45" y="625"/>
                  </a:lnTo>
                  <a:lnTo>
                    <a:pt x="49" y="618"/>
                  </a:lnTo>
                  <a:lnTo>
                    <a:pt x="102" y="551"/>
                  </a:lnTo>
                  <a:lnTo>
                    <a:pt x="145" y="479"/>
                  </a:lnTo>
                  <a:lnTo>
                    <a:pt x="177" y="399"/>
                  </a:lnTo>
                  <a:lnTo>
                    <a:pt x="200" y="317"/>
                  </a:lnTo>
                  <a:lnTo>
                    <a:pt x="206" y="232"/>
                  </a:lnTo>
                  <a:lnTo>
                    <a:pt x="206" y="203"/>
                  </a:lnTo>
                  <a:lnTo>
                    <a:pt x="204" y="201"/>
                  </a:lnTo>
                  <a:lnTo>
                    <a:pt x="202" y="201"/>
                  </a:lnTo>
                  <a:lnTo>
                    <a:pt x="198" y="205"/>
                  </a:lnTo>
                  <a:lnTo>
                    <a:pt x="179" y="217"/>
                  </a:lnTo>
                  <a:lnTo>
                    <a:pt x="161" y="228"/>
                  </a:lnTo>
                  <a:lnTo>
                    <a:pt x="141" y="234"/>
                  </a:lnTo>
                  <a:lnTo>
                    <a:pt x="116" y="236"/>
                  </a:lnTo>
                  <a:lnTo>
                    <a:pt x="86" y="232"/>
                  </a:lnTo>
                  <a:lnTo>
                    <a:pt x="59" y="224"/>
                  </a:lnTo>
                  <a:lnTo>
                    <a:pt x="37" y="207"/>
                  </a:lnTo>
                  <a:lnTo>
                    <a:pt x="20" y="188"/>
                  </a:lnTo>
                  <a:lnTo>
                    <a:pt x="8" y="167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4" y="89"/>
                  </a:lnTo>
                  <a:lnTo>
                    <a:pt x="12" y="61"/>
                  </a:lnTo>
                  <a:lnTo>
                    <a:pt x="29" y="36"/>
                  </a:lnTo>
                  <a:lnTo>
                    <a:pt x="51" y="17"/>
                  </a:lnTo>
                  <a:lnTo>
                    <a:pt x="82" y="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6983" y="3726"/>
              <a:ext cx="573" cy="1494"/>
            </a:xfrm>
            <a:custGeom>
              <a:avLst/>
              <a:gdLst/>
              <a:ahLst/>
              <a:cxnLst>
                <a:cxn ang="0">
                  <a:pos x="369" y="502"/>
                </a:cxn>
                <a:cxn ang="0">
                  <a:pos x="448" y="587"/>
                </a:cxn>
                <a:cxn ang="0">
                  <a:pos x="463" y="696"/>
                </a:cxn>
                <a:cxn ang="0">
                  <a:pos x="434" y="787"/>
                </a:cxn>
                <a:cxn ang="0">
                  <a:pos x="414" y="850"/>
                </a:cxn>
                <a:cxn ang="0">
                  <a:pos x="387" y="918"/>
                </a:cxn>
                <a:cxn ang="0">
                  <a:pos x="287" y="1192"/>
                </a:cxn>
                <a:cxn ang="0">
                  <a:pos x="243" y="1329"/>
                </a:cxn>
                <a:cxn ang="0">
                  <a:pos x="243" y="1397"/>
                </a:cxn>
                <a:cxn ang="0">
                  <a:pos x="273" y="1441"/>
                </a:cxn>
                <a:cxn ang="0">
                  <a:pos x="369" y="1420"/>
                </a:cxn>
                <a:cxn ang="0">
                  <a:pos x="454" y="1316"/>
                </a:cxn>
                <a:cxn ang="0">
                  <a:pos x="511" y="1167"/>
                </a:cxn>
                <a:cxn ang="0">
                  <a:pos x="534" y="1131"/>
                </a:cxn>
                <a:cxn ang="0">
                  <a:pos x="556" y="1131"/>
                </a:cxn>
                <a:cxn ang="0">
                  <a:pos x="569" y="1137"/>
                </a:cxn>
                <a:cxn ang="0">
                  <a:pos x="571" y="1160"/>
                </a:cxn>
                <a:cxn ang="0">
                  <a:pos x="534" y="1272"/>
                </a:cxn>
                <a:cxn ang="0">
                  <a:pos x="471" y="1386"/>
                </a:cxn>
                <a:cxn ang="0">
                  <a:pos x="373" y="1472"/>
                </a:cxn>
                <a:cxn ang="0">
                  <a:pos x="247" y="1489"/>
                </a:cxn>
                <a:cxn ang="0">
                  <a:pos x="149" y="1428"/>
                </a:cxn>
                <a:cxn ang="0">
                  <a:pos x="112" y="1312"/>
                </a:cxn>
                <a:cxn ang="0">
                  <a:pos x="135" y="1209"/>
                </a:cxn>
                <a:cxn ang="0">
                  <a:pos x="175" y="1099"/>
                </a:cxn>
                <a:cxn ang="0">
                  <a:pos x="224" y="964"/>
                </a:cxn>
                <a:cxn ang="0">
                  <a:pos x="292" y="776"/>
                </a:cxn>
                <a:cxn ang="0">
                  <a:pos x="320" y="698"/>
                </a:cxn>
                <a:cxn ang="0">
                  <a:pos x="336" y="603"/>
                </a:cxn>
                <a:cxn ang="0">
                  <a:pos x="320" y="546"/>
                </a:cxn>
                <a:cxn ang="0">
                  <a:pos x="289" y="534"/>
                </a:cxn>
                <a:cxn ang="0">
                  <a:pos x="224" y="546"/>
                </a:cxn>
                <a:cxn ang="0">
                  <a:pos x="137" y="631"/>
                </a:cxn>
                <a:cxn ang="0">
                  <a:pos x="61" y="810"/>
                </a:cxn>
                <a:cxn ang="0">
                  <a:pos x="39" y="846"/>
                </a:cxn>
                <a:cxn ang="0">
                  <a:pos x="6" y="842"/>
                </a:cxn>
                <a:cxn ang="0">
                  <a:pos x="0" y="827"/>
                </a:cxn>
                <a:cxn ang="0">
                  <a:pos x="25" y="741"/>
                </a:cxn>
                <a:cxn ang="0">
                  <a:pos x="78" y="629"/>
                </a:cxn>
                <a:cxn ang="0">
                  <a:pos x="165" y="527"/>
                </a:cxn>
                <a:cxn ang="0">
                  <a:pos x="287" y="483"/>
                </a:cxn>
                <a:cxn ang="0">
                  <a:pos x="524" y="15"/>
                </a:cxn>
                <a:cxn ang="0">
                  <a:pos x="554" y="80"/>
                </a:cxn>
                <a:cxn ang="0">
                  <a:pos x="516" y="162"/>
                </a:cxn>
                <a:cxn ang="0">
                  <a:pos x="438" y="196"/>
                </a:cxn>
                <a:cxn ang="0">
                  <a:pos x="371" y="165"/>
                </a:cxn>
                <a:cxn ang="0">
                  <a:pos x="363" y="82"/>
                </a:cxn>
                <a:cxn ang="0">
                  <a:pos x="438" y="6"/>
                </a:cxn>
              </a:cxnLst>
              <a:rect l="0" t="0" r="r" b="b"/>
              <a:pathLst>
                <a:path w="573" h="1494">
                  <a:moveTo>
                    <a:pt x="287" y="483"/>
                  </a:moveTo>
                  <a:lnTo>
                    <a:pt x="330" y="487"/>
                  </a:lnTo>
                  <a:lnTo>
                    <a:pt x="369" y="502"/>
                  </a:lnTo>
                  <a:lnTo>
                    <a:pt x="401" y="523"/>
                  </a:lnTo>
                  <a:lnTo>
                    <a:pt x="428" y="553"/>
                  </a:lnTo>
                  <a:lnTo>
                    <a:pt x="448" y="587"/>
                  </a:lnTo>
                  <a:lnTo>
                    <a:pt x="461" y="624"/>
                  </a:lnTo>
                  <a:lnTo>
                    <a:pt x="465" y="667"/>
                  </a:lnTo>
                  <a:lnTo>
                    <a:pt x="463" y="696"/>
                  </a:lnTo>
                  <a:lnTo>
                    <a:pt x="456" y="726"/>
                  </a:lnTo>
                  <a:lnTo>
                    <a:pt x="448" y="755"/>
                  </a:lnTo>
                  <a:lnTo>
                    <a:pt x="434" y="787"/>
                  </a:lnTo>
                  <a:lnTo>
                    <a:pt x="426" y="812"/>
                  </a:lnTo>
                  <a:lnTo>
                    <a:pt x="418" y="833"/>
                  </a:lnTo>
                  <a:lnTo>
                    <a:pt x="414" y="850"/>
                  </a:lnTo>
                  <a:lnTo>
                    <a:pt x="408" y="867"/>
                  </a:lnTo>
                  <a:lnTo>
                    <a:pt x="399" y="888"/>
                  </a:lnTo>
                  <a:lnTo>
                    <a:pt x="387" y="918"/>
                  </a:lnTo>
                  <a:lnTo>
                    <a:pt x="387" y="913"/>
                  </a:lnTo>
                  <a:lnTo>
                    <a:pt x="306" y="1145"/>
                  </a:lnTo>
                  <a:lnTo>
                    <a:pt x="287" y="1192"/>
                  </a:lnTo>
                  <a:lnTo>
                    <a:pt x="273" y="1230"/>
                  </a:lnTo>
                  <a:lnTo>
                    <a:pt x="255" y="1287"/>
                  </a:lnTo>
                  <a:lnTo>
                    <a:pt x="243" y="1329"/>
                  </a:lnTo>
                  <a:lnTo>
                    <a:pt x="241" y="1348"/>
                  </a:lnTo>
                  <a:lnTo>
                    <a:pt x="241" y="1369"/>
                  </a:lnTo>
                  <a:lnTo>
                    <a:pt x="243" y="1397"/>
                  </a:lnTo>
                  <a:lnTo>
                    <a:pt x="249" y="1418"/>
                  </a:lnTo>
                  <a:lnTo>
                    <a:pt x="259" y="1432"/>
                  </a:lnTo>
                  <a:lnTo>
                    <a:pt x="273" y="1441"/>
                  </a:lnTo>
                  <a:lnTo>
                    <a:pt x="292" y="1443"/>
                  </a:lnTo>
                  <a:lnTo>
                    <a:pt x="332" y="1437"/>
                  </a:lnTo>
                  <a:lnTo>
                    <a:pt x="369" y="1420"/>
                  </a:lnTo>
                  <a:lnTo>
                    <a:pt x="401" y="1392"/>
                  </a:lnTo>
                  <a:lnTo>
                    <a:pt x="430" y="1359"/>
                  </a:lnTo>
                  <a:lnTo>
                    <a:pt x="454" y="1316"/>
                  </a:lnTo>
                  <a:lnTo>
                    <a:pt x="477" y="1270"/>
                  </a:lnTo>
                  <a:lnTo>
                    <a:pt x="495" y="1219"/>
                  </a:lnTo>
                  <a:lnTo>
                    <a:pt x="511" y="1167"/>
                  </a:lnTo>
                  <a:lnTo>
                    <a:pt x="520" y="1148"/>
                  </a:lnTo>
                  <a:lnTo>
                    <a:pt x="526" y="1135"/>
                  </a:lnTo>
                  <a:lnTo>
                    <a:pt x="534" y="1131"/>
                  </a:lnTo>
                  <a:lnTo>
                    <a:pt x="546" y="1129"/>
                  </a:lnTo>
                  <a:lnTo>
                    <a:pt x="552" y="1129"/>
                  </a:lnTo>
                  <a:lnTo>
                    <a:pt x="556" y="1131"/>
                  </a:lnTo>
                  <a:lnTo>
                    <a:pt x="562" y="1131"/>
                  </a:lnTo>
                  <a:lnTo>
                    <a:pt x="566" y="1133"/>
                  </a:lnTo>
                  <a:lnTo>
                    <a:pt x="569" y="1137"/>
                  </a:lnTo>
                  <a:lnTo>
                    <a:pt x="573" y="1143"/>
                  </a:lnTo>
                  <a:lnTo>
                    <a:pt x="573" y="1150"/>
                  </a:lnTo>
                  <a:lnTo>
                    <a:pt x="571" y="1160"/>
                  </a:lnTo>
                  <a:lnTo>
                    <a:pt x="566" y="1179"/>
                  </a:lnTo>
                  <a:lnTo>
                    <a:pt x="548" y="1236"/>
                  </a:lnTo>
                  <a:lnTo>
                    <a:pt x="534" y="1272"/>
                  </a:lnTo>
                  <a:lnTo>
                    <a:pt x="516" y="1310"/>
                  </a:lnTo>
                  <a:lnTo>
                    <a:pt x="495" y="1348"/>
                  </a:lnTo>
                  <a:lnTo>
                    <a:pt x="471" y="1386"/>
                  </a:lnTo>
                  <a:lnTo>
                    <a:pt x="442" y="1420"/>
                  </a:lnTo>
                  <a:lnTo>
                    <a:pt x="410" y="1449"/>
                  </a:lnTo>
                  <a:lnTo>
                    <a:pt x="373" y="1472"/>
                  </a:lnTo>
                  <a:lnTo>
                    <a:pt x="332" y="1487"/>
                  </a:lnTo>
                  <a:lnTo>
                    <a:pt x="287" y="1494"/>
                  </a:lnTo>
                  <a:lnTo>
                    <a:pt x="247" y="1489"/>
                  </a:lnTo>
                  <a:lnTo>
                    <a:pt x="210" y="1477"/>
                  </a:lnTo>
                  <a:lnTo>
                    <a:pt x="177" y="1456"/>
                  </a:lnTo>
                  <a:lnTo>
                    <a:pt x="149" y="1428"/>
                  </a:lnTo>
                  <a:lnTo>
                    <a:pt x="129" y="1394"/>
                  </a:lnTo>
                  <a:lnTo>
                    <a:pt x="116" y="1356"/>
                  </a:lnTo>
                  <a:lnTo>
                    <a:pt x="112" y="1312"/>
                  </a:lnTo>
                  <a:lnTo>
                    <a:pt x="114" y="1280"/>
                  </a:lnTo>
                  <a:lnTo>
                    <a:pt x="122" y="1247"/>
                  </a:lnTo>
                  <a:lnTo>
                    <a:pt x="135" y="1209"/>
                  </a:lnTo>
                  <a:lnTo>
                    <a:pt x="149" y="1169"/>
                  </a:lnTo>
                  <a:lnTo>
                    <a:pt x="163" y="1133"/>
                  </a:lnTo>
                  <a:lnTo>
                    <a:pt x="175" y="1099"/>
                  </a:lnTo>
                  <a:lnTo>
                    <a:pt x="190" y="1059"/>
                  </a:lnTo>
                  <a:lnTo>
                    <a:pt x="206" y="1013"/>
                  </a:lnTo>
                  <a:lnTo>
                    <a:pt x="224" y="964"/>
                  </a:lnTo>
                  <a:lnTo>
                    <a:pt x="261" y="863"/>
                  </a:lnTo>
                  <a:lnTo>
                    <a:pt x="277" y="816"/>
                  </a:lnTo>
                  <a:lnTo>
                    <a:pt x="292" y="776"/>
                  </a:lnTo>
                  <a:lnTo>
                    <a:pt x="304" y="743"/>
                  </a:lnTo>
                  <a:lnTo>
                    <a:pt x="312" y="719"/>
                  </a:lnTo>
                  <a:lnTo>
                    <a:pt x="320" y="698"/>
                  </a:lnTo>
                  <a:lnTo>
                    <a:pt x="328" y="671"/>
                  </a:lnTo>
                  <a:lnTo>
                    <a:pt x="334" y="639"/>
                  </a:lnTo>
                  <a:lnTo>
                    <a:pt x="336" y="603"/>
                  </a:lnTo>
                  <a:lnTo>
                    <a:pt x="334" y="578"/>
                  </a:lnTo>
                  <a:lnTo>
                    <a:pt x="328" y="559"/>
                  </a:lnTo>
                  <a:lnTo>
                    <a:pt x="320" y="546"/>
                  </a:lnTo>
                  <a:lnTo>
                    <a:pt x="310" y="540"/>
                  </a:lnTo>
                  <a:lnTo>
                    <a:pt x="300" y="536"/>
                  </a:lnTo>
                  <a:lnTo>
                    <a:pt x="289" y="534"/>
                  </a:lnTo>
                  <a:lnTo>
                    <a:pt x="281" y="534"/>
                  </a:lnTo>
                  <a:lnTo>
                    <a:pt x="253" y="538"/>
                  </a:lnTo>
                  <a:lnTo>
                    <a:pt x="224" y="546"/>
                  </a:lnTo>
                  <a:lnTo>
                    <a:pt x="194" y="565"/>
                  </a:lnTo>
                  <a:lnTo>
                    <a:pt x="165" y="593"/>
                  </a:lnTo>
                  <a:lnTo>
                    <a:pt x="137" y="631"/>
                  </a:lnTo>
                  <a:lnTo>
                    <a:pt x="110" y="677"/>
                  </a:lnTo>
                  <a:lnTo>
                    <a:pt x="84" y="738"/>
                  </a:lnTo>
                  <a:lnTo>
                    <a:pt x="61" y="810"/>
                  </a:lnTo>
                  <a:lnTo>
                    <a:pt x="55" y="831"/>
                  </a:lnTo>
                  <a:lnTo>
                    <a:pt x="47" y="842"/>
                  </a:lnTo>
                  <a:lnTo>
                    <a:pt x="39" y="846"/>
                  </a:lnTo>
                  <a:lnTo>
                    <a:pt x="27" y="848"/>
                  </a:lnTo>
                  <a:lnTo>
                    <a:pt x="19" y="848"/>
                  </a:lnTo>
                  <a:lnTo>
                    <a:pt x="6" y="842"/>
                  </a:lnTo>
                  <a:lnTo>
                    <a:pt x="4" y="838"/>
                  </a:lnTo>
                  <a:lnTo>
                    <a:pt x="0" y="833"/>
                  </a:lnTo>
                  <a:lnTo>
                    <a:pt x="0" y="827"/>
                  </a:lnTo>
                  <a:lnTo>
                    <a:pt x="2" y="816"/>
                  </a:lnTo>
                  <a:lnTo>
                    <a:pt x="6" y="797"/>
                  </a:lnTo>
                  <a:lnTo>
                    <a:pt x="25" y="741"/>
                  </a:lnTo>
                  <a:lnTo>
                    <a:pt x="39" y="705"/>
                  </a:lnTo>
                  <a:lnTo>
                    <a:pt x="57" y="667"/>
                  </a:lnTo>
                  <a:lnTo>
                    <a:pt x="78" y="629"/>
                  </a:lnTo>
                  <a:lnTo>
                    <a:pt x="104" y="591"/>
                  </a:lnTo>
                  <a:lnTo>
                    <a:pt x="133" y="557"/>
                  </a:lnTo>
                  <a:lnTo>
                    <a:pt x="165" y="527"/>
                  </a:lnTo>
                  <a:lnTo>
                    <a:pt x="202" y="504"/>
                  </a:lnTo>
                  <a:lnTo>
                    <a:pt x="243" y="489"/>
                  </a:lnTo>
                  <a:lnTo>
                    <a:pt x="287" y="483"/>
                  </a:lnTo>
                  <a:close/>
                  <a:moveTo>
                    <a:pt x="473" y="0"/>
                  </a:moveTo>
                  <a:lnTo>
                    <a:pt x="501" y="4"/>
                  </a:lnTo>
                  <a:lnTo>
                    <a:pt x="524" y="15"/>
                  </a:lnTo>
                  <a:lnTo>
                    <a:pt x="540" y="32"/>
                  </a:lnTo>
                  <a:lnTo>
                    <a:pt x="550" y="55"/>
                  </a:lnTo>
                  <a:lnTo>
                    <a:pt x="554" y="80"/>
                  </a:lnTo>
                  <a:lnTo>
                    <a:pt x="550" y="112"/>
                  </a:lnTo>
                  <a:lnTo>
                    <a:pt x="536" y="139"/>
                  </a:lnTo>
                  <a:lnTo>
                    <a:pt x="516" y="162"/>
                  </a:lnTo>
                  <a:lnTo>
                    <a:pt x="491" y="181"/>
                  </a:lnTo>
                  <a:lnTo>
                    <a:pt x="465" y="192"/>
                  </a:lnTo>
                  <a:lnTo>
                    <a:pt x="438" y="196"/>
                  </a:lnTo>
                  <a:lnTo>
                    <a:pt x="410" y="192"/>
                  </a:lnTo>
                  <a:lnTo>
                    <a:pt x="387" y="181"/>
                  </a:lnTo>
                  <a:lnTo>
                    <a:pt x="371" y="165"/>
                  </a:lnTo>
                  <a:lnTo>
                    <a:pt x="361" y="141"/>
                  </a:lnTo>
                  <a:lnTo>
                    <a:pt x="357" y="116"/>
                  </a:lnTo>
                  <a:lnTo>
                    <a:pt x="363" y="82"/>
                  </a:lnTo>
                  <a:lnTo>
                    <a:pt x="381" y="51"/>
                  </a:lnTo>
                  <a:lnTo>
                    <a:pt x="408" y="23"/>
                  </a:lnTo>
                  <a:lnTo>
                    <a:pt x="438" y="6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7861" y="4962"/>
              <a:ext cx="253" cy="66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1" y="7"/>
                </a:cxn>
                <a:cxn ang="0">
                  <a:pos x="181" y="21"/>
                </a:cxn>
                <a:cxn ang="0">
                  <a:pos x="206" y="47"/>
                </a:cxn>
                <a:cxn ang="0">
                  <a:pos x="226" y="82"/>
                </a:cxn>
                <a:cxn ang="0">
                  <a:pos x="240" y="125"/>
                </a:cxn>
                <a:cxn ang="0">
                  <a:pos x="249" y="175"/>
                </a:cxn>
                <a:cxn ang="0">
                  <a:pos x="253" y="232"/>
                </a:cxn>
                <a:cxn ang="0">
                  <a:pos x="253" y="234"/>
                </a:cxn>
                <a:cxn ang="0">
                  <a:pos x="249" y="302"/>
                </a:cxn>
                <a:cxn ang="0">
                  <a:pos x="238" y="365"/>
                </a:cxn>
                <a:cxn ang="0">
                  <a:pos x="222" y="424"/>
                </a:cxn>
                <a:cxn ang="0">
                  <a:pos x="200" y="477"/>
                </a:cxn>
                <a:cxn ang="0">
                  <a:pos x="177" y="525"/>
                </a:cxn>
                <a:cxn ang="0">
                  <a:pos x="153" y="568"/>
                </a:cxn>
                <a:cxn ang="0">
                  <a:pos x="128" y="604"/>
                </a:cxn>
                <a:cxn ang="0">
                  <a:pos x="104" y="631"/>
                </a:cxn>
                <a:cxn ang="0">
                  <a:pos x="84" y="652"/>
                </a:cxn>
                <a:cxn ang="0">
                  <a:pos x="67" y="665"/>
                </a:cxn>
                <a:cxn ang="0">
                  <a:pos x="57" y="669"/>
                </a:cxn>
                <a:cxn ang="0">
                  <a:pos x="45" y="665"/>
                </a:cxn>
                <a:cxn ang="0">
                  <a:pos x="41" y="658"/>
                </a:cxn>
                <a:cxn ang="0">
                  <a:pos x="39" y="652"/>
                </a:cxn>
                <a:cxn ang="0">
                  <a:pos x="37" y="644"/>
                </a:cxn>
                <a:cxn ang="0">
                  <a:pos x="37" y="639"/>
                </a:cxn>
                <a:cxn ang="0">
                  <a:pos x="39" y="635"/>
                </a:cxn>
                <a:cxn ang="0">
                  <a:pos x="41" y="633"/>
                </a:cxn>
                <a:cxn ang="0">
                  <a:pos x="43" y="629"/>
                </a:cxn>
                <a:cxn ang="0">
                  <a:pos x="47" y="625"/>
                </a:cxn>
                <a:cxn ang="0">
                  <a:pos x="51" y="618"/>
                </a:cxn>
                <a:cxn ang="0">
                  <a:pos x="104" y="551"/>
                </a:cxn>
                <a:cxn ang="0">
                  <a:pos x="147" y="479"/>
                </a:cxn>
                <a:cxn ang="0">
                  <a:pos x="177" y="399"/>
                </a:cxn>
                <a:cxn ang="0">
                  <a:pos x="200" y="317"/>
                </a:cxn>
                <a:cxn ang="0">
                  <a:pos x="206" y="232"/>
                </a:cxn>
                <a:cxn ang="0">
                  <a:pos x="206" y="203"/>
                </a:cxn>
                <a:cxn ang="0">
                  <a:pos x="204" y="201"/>
                </a:cxn>
                <a:cxn ang="0">
                  <a:pos x="202" y="201"/>
                </a:cxn>
                <a:cxn ang="0">
                  <a:pos x="198" y="205"/>
                </a:cxn>
                <a:cxn ang="0">
                  <a:pos x="179" y="217"/>
                </a:cxn>
                <a:cxn ang="0">
                  <a:pos x="161" y="228"/>
                </a:cxn>
                <a:cxn ang="0">
                  <a:pos x="141" y="234"/>
                </a:cxn>
                <a:cxn ang="0">
                  <a:pos x="116" y="236"/>
                </a:cxn>
                <a:cxn ang="0">
                  <a:pos x="86" y="232"/>
                </a:cxn>
                <a:cxn ang="0">
                  <a:pos x="59" y="224"/>
                </a:cxn>
                <a:cxn ang="0">
                  <a:pos x="37" y="207"/>
                </a:cxn>
                <a:cxn ang="0">
                  <a:pos x="20" y="188"/>
                </a:cxn>
                <a:cxn ang="0">
                  <a:pos x="8" y="167"/>
                </a:cxn>
                <a:cxn ang="0">
                  <a:pos x="2" y="142"/>
                </a:cxn>
                <a:cxn ang="0">
                  <a:pos x="0" y="116"/>
                </a:cxn>
                <a:cxn ang="0">
                  <a:pos x="4" y="89"/>
                </a:cxn>
                <a:cxn ang="0">
                  <a:pos x="12" y="61"/>
                </a:cxn>
                <a:cxn ang="0">
                  <a:pos x="29" y="36"/>
                </a:cxn>
                <a:cxn ang="0">
                  <a:pos x="51" y="17"/>
                </a:cxn>
                <a:cxn ang="0">
                  <a:pos x="82" y="4"/>
                </a:cxn>
                <a:cxn ang="0">
                  <a:pos x="116" y="0"/>
                </a:cxn>
              </a:cxnLst>
              <a:rect l="0" t="0" r="r" b="b"/>
              <a:pathLst>
                <a:path w="253" h="669">
                  <a:moveTo>
                    <a:pt x="116" y="0"/>
                  </a:moveTo>
                  <a:lnTo>
                    <a:pt x="151" y="7"/>
                  </a:lnTo>
                  <a:lnTo>
                    <a:pt x="181" y="21"/>
                  </a:lnTo>
                  <a:lnTo>
                    <a:pt x="206" y="47"/>
                  </a:lnTo>
                  <a:lnTo>
                    <a:pt x="226" y="82"/>
                  </a:lnTo>
                  <a:lnTo>
                    <a:pt x="240" y="125"/>
                  </a:lnTo>
                  <a:lnTo>
                    <a:pt x="249" y="175"/>
                  </a:lnTo>
                  <a:lnTo>
                    <a:pt x="253" y="232"/>
                  </a:lnTo>
                  <a:lnTo>
                    <a:pt x="253" y="234"/>
                  </a:lnTo>
                  <a:lnTo>
                    <a:pt x="249" y="302"/>
                  </a:lnTo>
                  <a:lnTo>
                    <a:pt x="238" y="365"/>
                  </a:lnTo>
                  <a:lnTo>
                    <a:pt x="222" y="424"/>
                  </a:lnTo>
                  <a:lnTo>
                    <a:pt x="200" y="477"/>
                  </a:lnTo>
                  <a:lnTo>
                    <a:pt x="177" y="525"/>
                  </a:lnTo>
                  <a:lnTo>
                    <a:pt x="153" y="568"/>
                  </a:lnTo>
                  <a:lnTo>
                    <a:pt x="128" y="604"/>
                  </a:lnTo>
                  <a:lnTo>
                    <a:pt x="104" y="631"/>
                  </a:lnTo>
                  <a:lnTo>
                    <a:pt x="84" y="652"/>
                  </a:lnTo>
                  <a:lnTo>
                    <a:pt x="67" y="665"/>
                  </a:lnTo>
                  <a:lnTo>
                    <a:pt x="57" y="669"/>
                  </a:lnTo>
                  <a:lnTo>
                    <a:pt x="45" y="665"/>
                  </a:lnTo>
                  <a:lnTo>
                    <a:pt x="41" y="658"/>
                  </a:lnTo>
                  <a:lnTo>
                    <a:pt x="39" y="652"/>
                  </a:lnTo>
                  <a:lnTo>
                    <a:pt x="37" y="644"/>
                  </a:lnTo>
                  <a:lnTo>
                    <a:pt x="37" y="639"/>
                  </a:lnTo>
                  <a:lnTo>
                    <a:pt x="39" y="635"/>
                  </a:lnTo>
                  <a:lnTo>
                    <a:pt x="41" y="633"/>
                  </a:lnTo>
                  <a:lnTo>
                    <a:pt x="43" y="629"/>
                  </a:lnTo>
                  <a:lnTo>
                    <a:pt x="47" y="625"/>
                  </a:lnTo>
                  <a:lnTo>
                    <a:pt x="51" y="618"/>
                  </a:lnTo>
                  <a:lnTo>
                    <a:pt x="104" y="551"/>
                  </a:lnTo>
                  <a:lnTo>
                    <a:pt x="147" y="479"/>
                  </a:lnTo>
                  <a:lnTo>
                    <a:pt x="177" y="399"/>
                  </a:lnTo>
                  <a:lnTo>
                    <a:pt x="200" y="317"/>
                  </a:lnTo>
                  <a:lnTo>
                    <a:pt x="206" y="232"/>
                  </a:lnTo>
                  <a:lnTo>
                    <a:pt x="206" y="203"/>
                  </a:lnTo>
                  <a:lnTo>
                    <a:pt x="204" y="201"/>
                  </a:lnTo>
                  <a:lnTo>
                    <a:pt x="202" y="201"/>
                  </a:lnTo>
                  <a:lnTo>
                    <a:pt x="198" y="205"/>
                  </a:lnTo>
                  <a:lnTo>
                    <a:pt x="179" y="217"/>
                  </a:lnTo>
                  <a:lnTo>
                    <a:pt x="161" y="228"/>
                  </a:lnTo>
                  <a:lnTo>
                    <a:pt x="141" y="234"/>
                  </a:lnTo>
                  <a:lnTo>
                    <a:pt x="116" y="236"/>
                  </a:lnTo>
                  <a:lnTo>
                    <a:pt x="86" y="232"/>
                  </a:lnTo>
                  <a:lnTo>
                    <a:pt x="59" y="224"/>
                  </a:lnTo>
                  <a:lnTo>
                    <a:pt x="37" y="207"/>
                  </a:lnTo>
                  <a:lnTo>
                    <a:pt x="20" y="188"/>
                  </a:lnTo>
                  <a:lnTo>
                    <a:pt x="8" y="167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4" y="89"/>
                  </a:lnTo>
                  <a:lnTo>
                    <a:pt x="12" y="61"/>
                  </a:lnTo>
                  <a:lnTo>
                    <a:pt x="29" y="36"/>
                  </a:lnTo>
                  <a:lnTo>
                    <a:pt x="51" y="17"/>
                  </a:lnTo>
                  <a:lnTo>
                    <a:pt x="82" y="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8977" y="3726"/>
              <a:ext cx="884" cy="1928"/>
            </a:xfrm>
            <a:custGeom>
              <a:avLst/>
              <a:gdLst/>
              <a:ahLst/>
              <a:cxnLst>
                <a:cxn ang="0">
                  <a:pos x="646" y="489"/>
                </a:cxn>
                <a:cxn ang="0">
                  <a:pos x="715" y="517"/>
                </a:cxn>
                <a:cxn ang="0">
                  <a:pos x="768" y="568"/>
                </a:cxn>
                <a:cxn ang="0">
                  <a:pos x="799" y="643"/>
                </a:cxn>
                <a:cxn ang="0">
                  <a:pos x="803" y="696"/>
                </a:cxn>
                <a:cxn ang="0">
                  <a:pos x="799" y="741"/>
                </a:cxn>
                <a:cxn ang="0">
                  <a:pos x="593" y="1591"/>
                </a:cxn>
                <a:cxn ang="0">
                  <a:pos x="546" y="1711"/>
                </a:cxn>
                <a:cxn ang="0">
                  <a:pos x="473" y="1806"/>
                </a:cxn>
                <a:cxn ang="0">
                  <a:pos x="381" y="1873"/>
                </a:cxn>
                <a:cxn ang="0">
                  <a:pos x="283" y="1913"/>
                </a:cxn>
                <a:cxn ang="0">
                  <a:pos x="190" y="1928"/>
                </a:cxn>
                <a:cxn ang="0">
                  <a:pos x="106" y="1915"/>
                </a:cxn>
                <a:cxn ang="0">
                  <a:pos x="43" y="1882"/>
                </a:cxn>
                <a:cxn ang="0">
                  <a:pos x="4" y="1827"/>
                </a:cxn>
                <a:cxn ang="0">
                  <a:pos x="4" y="1753"/>
                </a:cxn>
                <a:cxn ang="0">
                  <a:pos x="37" y="1698"/>
                </a:cxn>
                <a:cxn ang="0">
                  <a:pos x="88" y="1669"/>
                </a:cxn>
                <a:cxn ang="0">
                  <a:pos x="143" y="1669"/>
                </a:cxn>
                <a:cxn ang="0">
                  <a:pos x="180" y="1690"/>
                </a:cxn>
                <a:cxn ang="0">
                  <a:pos x="196" y="1723"/>
                </a:cxn>
                <a:cxn ang="0">
                  <a:pos x="196" y="1766"/>
                </a:cxn>
                <a:cxn ang="0">
                  <a:pos x="175" y="1814"/>
                </a:cxn>
                <a:cxn ang="0">
                  <a:pos x="133" y="1852"/>
                </a:cxn>
                <a:cxn ang="0">
                  <a:pos x="129" y="1873"/>
                </a:cxn>
                <a:cxn ang="0">
                  <a:pos x="171" y="1880"/>
                </a:cxn>
                <a:cxn ang="0">
                  <a:pos x="228" y="1873"/>
                </a:cxn>
                <a:cxn ang="0">
                  <a:pos x="310" y="1831"/>
                </a:cxn>
                <a:cxn ang="0">
                  <a:pos x="379" y="1751"/>
                </a:cxn>
                <a:cxn ang="0">
                  <a:pos x="432" y="1645"/>
                </a:cxn>
                <a:cxn ang="0">
                  <a:pos x="448" y="1582"/>
                </a:cxn>
                <a:cxn ang="0">
                  <a:pos x="658" y="724"/>
                </a:cxn>
                <a:cxn ang="0">
                  <a:pos x="664" y="671"/>
                </a:cxn>
                <a:cxn ang="0">
                  <a:pos x="664" y="601"/>
                </a:cxn>
                <a:cxn ang="0">
                  <a:pos x="650" y="557"/>
                </a:cxn>
                <a:cxn ang="0">
                  <a:pos x="626" y="538"/>
                </a:cxn>
                <a:cxn ang="0">
                  <a:pos x="599" y="534"/>
                </a:cxn>
                <a:cxn ang="0">
                  <a:pos x="514" y="557"/>
                </a:cxn>
                <a:cxn ang="0">
                  <a:pos x="438" y="620"/>
                </a:cxn>
                <a:cxn ang="0">
                  <a:pos x="375" y="707"/>
                </a:cxn>
                <a:cxn ang="0">
                  <a:pos x="328" y="808"/>
                </a:cxn>
                <a:cxn ang="0">
                  <a:pos x="304" y="848"/>
                </a:cxn>
                <a:cxn ang="0">
                  <a:pos x="279" y="850"/>
                </a:cxn>
                <a:cxn ang="0">
                  <a:pos x="265" y="840"/>
                </a:cxn>
                <a:cxn ang="0">
                  <a:pos x="261" y="829"/>
                </a:cxn>
                <a:cxn ang="0">
                  <a:pos x="269" y="800"/>
                </a:cxn>
                <a:cxn ang="0">
                  <a:pos x="296" y="743"/>
                </a:cxn>
                <a:cxn ang="0">
                  <a:pos x="338" y="669"/>
                </a:cxn>
                <a:cxn ang="0">
                  <a:pos x="397" y="593"/>
                </a:cxn>
                <a:cxn ang="0">
                  <a:pos x="471" y="530"/>
                </a:cxn>
                <a:cxn ang="0">
                  <a:pos x="558" y="492"/>
                </a:cxn>
                <a:cxn ang="0">
                  <a:pos x="803" y="0"/>
                </a:cxn>
                <a:cxn ang="0">
                  <a:pos x="854" y="17"/>
                </a:cxn>
                <a:cxn ang="0">
                  <a:pos x="880" y="55"/>
                </a:cxn>
                <a:cxn ang="0">
                  <a:pos x="882" y="80"/>
                </a:cxn>
                <a:cxn ang="0">
                  <a:pos x="858" y="146"/>
                </a:cxn>
                <a:cxn ang="0">
                  <a:pos x="801" y="190"/>
                </a:cxn>
                <a:cxn ang="0">
                  <a:pos x="738" y="192"/>
                </a:cxn>
                <a:cxn ang="0">
                  <a:pos x="701" y="165"/>
                </a:cxn>
                <a:cxn ang="0">
                  <a:pos x="687" y="116"/>
                </a:cxn>
                <a:cxn ang="0">
                  <a:pos x="705" y="57"/>
                </a:cxn>
                <a:cxn ang="0">
                  <a:pos x="750" y="15"/>
                </a:cxn>
                <a:cxn ang="0">
                  <a:pos x="803" y="0"/>
                </a:cxn>
              </a:cxnLst>
              <a:rect l="0" t="0" r="r" b="b"/>
              <a:pathLst>
                <a:path w="884" h="1928">
                  <a:moveTo>
                    <a:pt x="607" y="485"/>
                  </a:moveTo>
                  <a:lnTo>
                    <a:pt x="646" y="489"/>
                  </a:lnTo>
                  <a:lnTo>
                    <a:pt x="683" y="500"/>
                  </a:lnTo>
                  <a:lnTo>
                    <a:pt x="715" y="517"/>
                  </a:lnTo>
                  <a:lnTo>
                    <a:pt x="744" y="538"/>
                  </a:lnTo>
                  <a:lnTo>
                    <a:pt x="768" y="568"/>
                  </a:lnTo>
                  <a:lnTo>
                    <a:pt x="787" y="603"/>
                  </a:lnTo>
                  <a:lnTo>
                    <a:pt x="799" y="643"/>
                  </a:lnTo>
                  <a:lnTo>
                    <a:pt x="803" y="688"/>
                  </a:lnTo>
                  <a:lnTo>
                    <a:pt x="803" y="696"/>
                  </a:lnTo>
                  <a:lnTo>
                    <a:pt x="801" y="715"/>
                  </a:lnTo>
                  <a:lnTo>
                    <a:pt x="799" y="741"/>
                  </a:lnTo>
                  <a:lnTo>
                    <a:pt x="793" y="772"/>
                  </a:lnTo>
                  <a:lnTo>
                    <a:pt x="593" y="1591"/>
                  </a:lnTo>
                  <a:lnTo>
                    <a:pt x="573" y="1654"/>
                  </a:lnTo>
                  <a:lnTo>
                    <a:pt x="546" y="1711"/>
                  </a:lnTo>
                  <a:lnTo>
                    <a:pt x="512" y="1761"/>
                  </a:lnTo>
                  <a:lnTo>
                    <a:pt x="473" y="1806"/>
                  </a:lnTo>
                  <a:lnTo>
                    <a:pt x="428" y="1842"/>
                  </a:lnTo>
                  <a:lnTo>
                    <a:pt x="381" y="1873"/>
                  </a:lnTo>
                  <a:lnTo>
                    <a:pt x="332" y="1896"/>
                  </a:lnTo>
                  <a:lnTo>
                    <a:pt x="283" y="1913"/>
                  </a:lnTo>
                  <a:lnTo>
                    <a:pt x="237" y="1924"/>
                  </a:lnTo>
                  <a:lnTo>
                    <a:pt x="190" y="1928"/>
                  </a:lnTo>
                  <a:lnTo>
                    <a:pt x="147" y="1926"/>
                  </a:lnTo>
                  <a:lnTo>
                    <a:pt x="106" y="1915"/>
                  </a:lnTo>
                  <a:lnTo>
                    <a:pt x="72" y="1903"/>
                  </a:lnTo>
                  <a:lnTo>
                    <a:pt x="43" y="1882"/>
                  </a:lnTo>
                  <a:lnTo>
                    <a:pt x="21" y="1856"/>
                  </a:lnTo>
                  <a:lnTo>
                    <a:pt x="4" y="1827"/>
                  </a:lnTo>
                  <a:lnTo>
                    <a:pt x="0" y="1791"/>
                  </a:lnTo>
                  <a:lnTo>
                    <a:pt x="4" y="1753"/>
                  </a:lnTo>
                  <a:lnTo>
                    <a:pt x="19" y="1723"/>
                  </a:lnTo>
                  <a:lnTo>
                    <a:pt x="37" y="1698"/>
                  </a:lnTo>
                  <a:lnTo>
                    <a:pt x="61" y="1679"/>
                  </a:lnTo>
                  <a:lnTo>
                    <a:pt x="88" y="1669"/>
                  </a:lnTo>
                  <a:lnTo>
                    <a:pt x="116" y="1664"/>
                  </a:lnTo>
                  <a:lnTo>
                    <a:pt x="143" y="1669"/>
                  </a:lnTo>
                  <a:lnTo>
                    <a:pt x="163" y="1677"/>
                  </a:lnTo>
                  <a:lnTo>
                    <a:pt x="180" y="1690"/>
                  </a:lnTo>
                  <a:lnTo>
                    <a:pt x="190" y="1707"/>
                  </a:lnTo>
                  <a:lnTo>
                    <a:pt x="196" y="1723"/>
                  </a:lnTo>
                  <a:lnTo>
                    <a:pt x="198" y="1742"/>
                  </a:lnTo>
                  <a:lnTo>
                    <a:pt x="196" y="1766"/>
                  </a:lnTo>
                  <a:lnTo>
                    <a:pt x="188" y="1791"/>
                  </a:lnTo>
                  <a:lnTo>
                    <a:pt x="175" y="1814"/>
                  </a:lnTo>
                  <a:lnTo>
                    <a:pt x="155" y="1835"/>
                  </a:lnTo>
                  <a:lnTo>
                    <a:pt x="133" y="1852"/>
                  </a:lnTo>
                  <a:lnTo>
                    <a:pt x="102" y="1863"/>
                  </a:lnTo>
                  <a:lnTo>
                    <a:pt x="129" y="1873"/>
                  </a:lnTo>
                  <a:lnTo>
                    <a:pt x="153" y="1877"/>
                  </a:lnTo>
                  <a:lnTo>
                    <a:pt x="171" y="1880"/>
                  </a:lnTo>
                  <a:lnTo>
                    <a:pt x="184" y="1880"/>
                  </a:lnTo>
                  <a:lnTo>
                    <a:pt x="228" y="1873"/>
                  </a:lnTo>
                  <a:lnTo>
                    <a:pt x="271" y="1856"/>
                  </a:lnTo>
                  <a:lnTo>
                    <a:pt x="310" y="1831"/>
                  </a:lnTo>
                  <a:lnTo>
                    <a:pt x="347" y="1795"/>
                  </a:lnTo>
                  <a:lnTo>
                    <a:pt x="379" y="1751"/>
                  </a:lnTo>
                  <a:lnTo>
                    <a:pt x="408" y="1702"/>
                  </a:lnTo>
                  <a:lnTo>
                    <a:pt x="432" y="1645"/>
                  </a:lnTo>
                  <a:lnTo>
                    <a:pt x="450" y="1584"/>
                  </a:lnTo>
                  <a:lnTo>
                    <a:pt x="448" y="1582"/>
                  </a:lnTo>
                  <a:lnTo>
                    <a:pt x="652" y="751"/>
                  </a:lnTo>
                  <a:lnTo>
                    <a:pt x="658" y="724"/>
                  </a:lnTo>
                  <a:lnTo>
                    <a:pt x="662" y="698"/>
                  </a:lnTo>
                  <a:lnTo>
                    <a:pt x="664" y="671"/>
                  </a:lnTo>
                  <a:lnTo>
                    <a:pt x="666" y="635"/>
                  </a:lnTo>
                  <a:lnTo>
                    <a:pt x="664" y="601"/>
                  </a:lnTo>
                  <a:lnTo>
                    <a:pt x="658" y="576"/>
                  </a:lnTo>
                  <a:lnTo>
                    <a:pt x="650" y="557"/>
                  </a:lnTo>
                  <a:lnTo>
                    <a:pt x="638" y="544"/>
                  </a:lnTo>
                  <a:lnTo>
                    <a:pt x="626" y="538"/>
                  </a:lnTo>
                  <a:lnTo>
                    <a:pt x="613" y="534"/>
                  </a:lnTo>
                  <a:lnTo>
                    <a:pt x="599" y="534"/>
                  </a:lnTo>
                  <a:lnTo>
                    <a:pt x="556" y="540"/>
                  </a:lnTo>
                  <a:lnTo>
                    <a:pt x="514" y="557"/>
                  </a:lnTo>
                  <a:lnTo>
                    <a:pt x="475" y="584"/>
                  </a:lnTo>
                  <a:lnTo>
                    <a:pt x="438" y="620"/>
                  </a:lnTo>
                  <a:lnTo>
                    <a:pt x="406" y="660"/>
                  </a:lnTo>
                  <a:lnTo>
                    <a:pt x="375" y="707"/>
                  </a:lnTo>
                  <a:lnTo>
                    <a:pt x="351" y="757"/>
                  </a:lnTo>
                  <a:lnTo>
                    <a:pt x="328" y="808"/>
                  </a:lnTo>
                  <a:lnTo>
                    <a:pt x="312" y="842"/>
                  </a:lnTo>
                  <a:lnTo>
                    <a:pt x="304" y="848"/>
                  </a:lnTo>
                  <a:lnTo>
                    <a:pt x="298" y="850"/>
                  </a:lnTo>
                  <a:lnTo>
                    <a:pt x="279" y="850"/>
                  </a:lnTo>
                  <a:lnTo>
                    <a:pt x="267" y="844"/>
                  </a:lnTo>
                  <a:lnTo>
                    <a:pt x="265" y="840"/>
                  </a:lnTo>
                  <a:lnTo>
                    <a:pt x="261" y="835"/>
                  </a:lnTo>
                  <a:lnTo>
                    <a:pt x="261" y="829"/>
                  </a:lnTo>
                  <a:lnTo>
                    <a:pt x="263" y="819"/>
                  </a:lnTo>
                  <a:lnTo>
                    <a:pt x="269" y="800"/>
                  </a:lnTo>
                  <a:lnTo>
                    <a:pt x="281" y="774"/>
                  </a:lnTo>
                  <a:lnTo>
                    <a:pt x="296" y="743"/>
                  </a:lnTo>
                  <a:lnTo>
                    <a:pt x="316" y="707"/>
                  </a:lnTo>
                  <a:lnTo>
                    <a:pt x="338" y="669"/>
                  </a:lnTo>
                  <a:lnTo>
                    <a:pt x="365" y="631"/>
                  </a:lnTo>
                  <a:lnTo>
                    <a:pt x="397" y="593"/>
                  </a:lnTo>
                  <a:lnTo>
                    <a:pt x="432" y="559"/>
                  </a:lnTo>
                  <a:lnTo>
                    <a:pt x="471" y="530"/>
                  </a:lnTo>
                  <a:lnTo>
                    <a:pt x="512" y="506"/>
                  </a:lnTo>
                  <a:lnTo>
                    <a:pt x="558" y="492"/>
                  </a:lnTo>
                  <a:lnTo>
                    <a:pt x="607" y="485"/>
                  </a:lnTo>
                  <a:close/>
                  <a:moveTo>
                    <a:pt x="803" y="0"/>
                  </a:moveTo>
                  <a:lnTo>
                    <a:pt x="831" y="4"/>
                  </a:lnTo>
                  <a:lnTo>
                    <a:pt x="854" y="17"/>
                  </a:lnTo>
                  <a:lnTo>
                    <a:pt x="870" y="34"/>
                  </a:lnTo>
                  <a:lnTo>
                    <a:pt x="880" y="55"/>
                  </a:lnTo>
                  <a:lnTo>
                    <a:pt x="884" y="80"/>
                  </a:lnTo>
                  <a:lnTo>
                    <a:pt x="882" y="80"/>
                  </a:lnTo>
                  <a:lnTo>
                    <a:pt x="876" y="114"/>
                  </a:lnTo>
                  <a:lnTo>
                    <a:pt x="858" y="146"/>
                  </a:lnTo>
                  <a:lnTo>
                    <a:pt x="831" y="173"/>
                  </a:lnTo>
                  <a:lnTo>
                    <a:pt x="801" y="190"/>
                  </a:lnTo>
                  <a:lnTo>
                    <a:pt x="764" y="196"/>
                  </a:lnTo>
                  <a:lnTo>
                    <a:pt x="738" y="192"/>
                  </a:lnTo>
                  <a:lnTo>
                    <a:pt x="717" y="181"/>
                  </a:lnTo>
                  <a:lnTo>
                    <a:pt x="701" y="165"/>
                  </a:lnTo>
                  <a:lnTo>
                    <a:pt x="691" y="141"/>
                  </a:lnTo>
                  <a:lnTo>
                    <a:pt x="687" y="116"/>
                  </a:lnTo>
                  <a:lnTo>
                    <a:pt x="691" y="84"/>
                  </a:lnTo>
                  <a:lnTo>
                    <a:pt x="705" y="57"/>
                  </a:lnTo>
                  <a:lnTo>
                    <a:pt x="725" y="32"/>
                  </a:lnTo>
                  <a:lnTo>
                    <a:pt x="750" y="15"/>
                  </a:lnTo>
                  <a:lnTo>
                    <a:pt x="776" y="4"/>
                  </a:lnTo>
                  <a:lnTo>
                    <a:pt x="8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9600" y="3276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This determines the entire 2d spectrum: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C5F01"/>
                </a:solidFill>
              </a:rPr>
              <a:t>But, the spectral network </a:t>
            </a:r>
            <a:r>
              <a:rPr lang="en-US" sz="3600" i="1" u="sng" dirty="0" smtClean="0">
                <a:solidFill>
                  <a:srgbClr val="0C5F01"/>
                </a:solidFill>
              </a:rPr>
              <a:t>also</a:t>
            </a:r>
            <a:r>
              <a:rPr lang="en-US" sz="3600" dirty="0" smtClean="0">
                <a:solidFill>
                  <a:srgbClr val="0C5F01"/>
                </a:solidFill>
              </a:rPr>
              <a:t> changes </a:t>
            </a:r>
            <a:r>
              <a:rPr lang="en-US" sz="3600" i="1" u="sng" dirty="0" smtClean="0">
                <a:solidFill>
                  <a:srgbClr val="0C5F01"/>
                </a:solidFill>
              </a:rPr>
              <a:t>discontinuously</a:t>
            </a:r>
            <a:r>
              <a:rPr lang="en-US" sz="3600" dirty="0" smtClean="0">
                <a:solidFill>
                  <a:srgbClr val="0C5F01"/>
                </a:solidFill>
              </a:rPr>
              <a:t> for phases </a:t>
            </a:r>
            <a:r>
              <a:rPr lang="en-US" sz="3600" dirty="0" smtClean="0">
                <a:solidFill>
                  <a:srgbClr val="0C5F01"/>
                </a:solidFill>
                <a:sym typeface="Mathematica1"/>
              </a:rPr>
              <a:t></a:t>
            </a:r>
            <a:r>
              <a:rPr lang="en-US" sz="3600" baseline="-25000" dirty="0" smtClean="0">
                <a:solidFill>
                  <a:srgbClr val="0C5F01"/>
                </a:solidFill>
                <a:sym typeface="Mathematica1"/>
              </a:rPr>
              <a:t>c</a:t>
            </a:r>
            <a:r>
              <a:rPr lang="en-US" sz="3600" dirty="0" smtClean="0">
                <a:solidFill>
                  <a:srgbClr val="0C5F01"/>
                </a:solidFill>
              </a:rPr>
              <a:t> </a:t>
            </a:r>
            <a:r>
              <a:rPr lang="en-US" sz="3600" dirty="0" smtClean="0">
                <a:solidFill>
                  <a:srgbClr val="0C5F01"/>
                </a:solidFill>
                <a:sym typeface="Mathematica1"/>
              </a:rPr>
              <a:t>corresponding </a:t>
            </a:r>
          </a:p>
          <a:p>
            <a:r>
              <a:rPr lang="en-US" sz="3600" dirty="0" smtClean="0">
                <a:solidFill>
                  <a:srgbClr val="0C5F01"/>
                </a:solidFill>
                <a:sym typeface="Mathematica1"/>
              </a:rPr>
              <a:t>to 4d BPS states!</a:t>
            </a:r>
            <a:endParaRPr lang="en-US" sz="3600" dirty="0">
              <a:solidFill>
                <a:srgbClr val="0C5F0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14400" y="2057400"/>
            <a:ext cx="1124309" cy="1054981"/>
            <a:chOff x="6038491" y="621419"/>
            <a:chExt cx="1708030" cy="1515320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6038491" y="711881"/>
              <a:ext cx="901460" cy="452313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lus 24"/>
            <p:cNvSpPr/>
            <p:nvPr/>
          </p:nvSpPr>
          <p:spPr>
            <a:xfrm rot="19810000">
              <a:off x="6840904" y="1069769"/>
              <a:ext cx="237226" cy="226156"/>
            </a:xfrm>
            <a:prstGeom prst="mathPlu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stCxn id="25" idx="0"/>
            </p:cNvCxnSpPr>
            <p:nvPr/>
          </p:nvCxnSpPr>
          <p:spPr>
            <a:xfrm flipV="1">
              <a:off x="7035134" y="621419"/>
              <a:ext cx="711387" cy="52008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987396" y="1254657"/>
              <a:ext cx="47153" cy="882082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20904925">
            <a:off x="2743200" y="2133600"/>
            <a:ext cx="1124309" cy="1054981"/>
            <a:chOff x="6038491" y="621419"/>
            <a:chExt cx="1708030" cy="1515320"/>
          </a:xfrm>
        </p:grpSpPr>
        <p:cxnSp>
          <p:nvCxnSpPr>
            <p:cNvPr id="33" name="Straight Arrow Connector 32"/>
            <p:cNvCxnSpPr/>
            <p:nvPr/>
          </p:nvCxnSpPr>
          <p:spPr>
            <a:xfrm flipH="1" flipV="1">
              <a:off x="6038491" y="711881"/>
              <a:ext cx="901460" cy="452313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lus 33"/>
            <p:cNvSpPr/>
            <p:nvPr/>
          </p:nvSpPr>
          <p:spPr>
            <a:xfrm rot="19810000">
              <a:off x="6840904" y="1069769"/>
              <a:ext cx="237226" cy="226156"/>
            </a:xfrm>
            <a:prstGeom prst="mathPlu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34" idx="0"/>
            </p:cNvCxnSpPr>
            <p:nvPr/>
          </p:nvCxnSpPr>
          <p:spPr>
            <a:xfrm flipV="1">
              <a:off x="7035134" y="621419"/>
              <a:ext cx="711387" cy="52008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987396" y="1254657"/>
              <a:ext cx="47153" cy="882082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9964953">
            <a:off x="4674938" y="2103857"/>
            <a:ext cx="1124309" cy="1054981"/>
            <a:chOff x="6038491" y="621419"/>
            <a:chExt cx="1708030" cy="1515320"/>
          </a:xfrm>
        </p:grpSpPr>
        <p:cxnSp>
          <p:nvCxnSpPr>
            <p:cNvPr id="38" name="Straight Arrow Connector 37"/>
            <p:cNvCxnSpPr/>
            <p:nvPr/>
          </p:nvCxnSpPr>
          <p:spPr>
            <a:xfrm flipH="1" flipV="1">
              <a:off x="6038491" y="711881"/>
              <a:ext cx="901460" cy="452313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lus 38"/>
            <p:cNvSpPr/>
            <p:nvPr/>
          </p:nvSpPr>
          <p:spPr>
            <a:xfrm rot="19810000">
              <a:off x="6840904" y="1069769"/>
              <a:ext cx="237226" cy="226156"/>
            </a:xfrm>
            <a:prstGeom prst="mathPlu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39" idx="0"/>
            </p:cNvCxnSpPr>
            <p:nvPr/>
          </p:nvCxnSpPr>
          <p:spPr>
            <a:xfrm flipV="1">
              <a:off x="7035134" y="621419"/>
              <a:ext cx="711387" cy="52008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987396" y="1254657"/>
              <a:ext cx="47153" cy="882082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rot="18758630">
            <a:off x="6531282" y="2148360"/>
            <a:ext cx="1124309" cy="1054981"/>
            <a:chOff x="6038491" y="621419"/>
            <a:chExt cx="1708030" cy="1515320"/>
          </a:xfrm>
        </p:grpSpPr>
        <p:cxnSp>
          <p:nvCxnSpPr>
            <p:cNvPr id="43" name="Straight Arrow Connector 42"/>
            <p:cNvCxnSpPr/>
            <p:nvPr/>
          </p:nvCxnSpPr>
          <p:spPr>
            <a:xfrm flipH="1" flipV="1">
              <a:off x="6038491" y="711881"/>
              <a:ext cx="901460" cy="452313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Plus 43"/>
            <p:cNvSpPr/>
            <p:nvPr/>
          </p:nvSpPr>
          <p:spPr>
            <a:xfrm rot="19810000">
              <a:off x="6840904" y="1069769"/>
              <a:ext cx="237226" cy="226156"/>
            </a:xfrm>
            <a:prstGeom prst="mathPlu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>
              <a:stCxn id="44" idx="0"/>
            </p:cNvCxnSpPr>
            <p:nvPr/>
          </p:nvCxnSpPr>
          <p:spPr>
            <a:xfrm flipV="1">
              <a:off x="7035134" y="621419"/>
              <a:ext cx="711387" cy="52008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987396" y="1254657"/>
              <a:ext cx="47153" cy="882082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8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81000" y="4114800"/>
            <a:ext cx="2431104" cy="685800"/>
            <a:chOff x="635" y="2642"/>
            <a:chExt cx="5998" cy="1692"/>
          </a:xfrm>
          <a:solidFill>
            <a:srgbClr val="FF0066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635" y="3144"/>
              <a:ext cx="862" cy="1068"/>
            </a:xfrm>
            <a:custGeom>
              <a:avLst/>
              <a:gdLst/>
              <a:ahLst/>
              <a:cxnLst>
                <a:cxn ang="0">
                  <a:pos x="331" y="11"/>
                </a:cxn>
                <a:cxn ang="0">
                  <a:pos x="342" y="50"/>
                </a:cxn>
                <a:cxn ang="0">
                  <a:pos x="329" y="106"/>
                </a:cxn>
                <a:cxn ang="0">
                  <a:pos x="320" y="149"/>
                </a:cxn>
                <a:cxn ang="0">
                  <a:pos x="233" y="513"/>
                </a:cxn>
                <a:cxn ang="0">
                  <a:pos x="238" y="625"/>
                </a:cxn>
                <a:cxn ang="0">
                  <a:pos x="291" y="689"/>
                </a:cxn>
                <a:cxn ang="0">
                  <a:pos x="386" y="696"/>
                </a:cxn>
                <a:cxn ang="0">
                  <a:pos x="477" y="648"/>
                </a:cxn>
                <a:cxn ang="0">
                  <a:pos x="533" y="582"/>
                </a:cxn>
                <a:cxn ang="0">
                  <a:pos x="554" y="543"/>
                </a:cxn>
                <a:cxn ang="0">
                  <a:pos x="569" y="485"/>
                </a:cxn>
                <a:cxn ang="0">
                  <a:pos x="598" y="379"/>
                </a:cxn>
                <a:cxn ang="0">
                  <a:pos x="692" y="34"/>
                </a:cxn>
                <a:cxn ang="0">
                  <a:pos x="728" y="17"/>
                </a:cxn>
                <a:cxn ang="0">
                  <a:pos x="766" y="29"/>
                </a:cxn>
                <a:cxn ang="0">
                  <a:pos x="779" y="69"/>
                </a:cxn>
                <a:cxn ang="0">
                  <a:pos x="766" y="127"/>
                </a:cxn>
                <a:cxn ang="0">
                  <a:pos x="751" y="189"/>
                </a:cxn>
                <a:cxn ang="0">
                  <a:pos x="734" y="261"/>
                </a:cxn>
                <a:cxn ang="0">
                  <a:pos x="677" y="493"/>
                </a:cxn>
                <a:cxn ang="0">
                  <a:pos x="654" y="600"/>
                </a:cxn>
                <a:cxn ang="0">
                  <a:pos x="654" y="660"/>
                </a:cxn>
                <a:cxn ang="0">
                  <a:pos x="681" y="696"/>
                </a:cxn>
                <a:cxn ang="0">
                  <a:pos x="741" y="683"/>
                </a:cxn>
                <a:cxn ang="0">
                  <a:pos x="789" y="609"/>
                </a:cxn>
                <a:cxn ang="0">
                  <a:pos x="823" y="499"/>
                </a:cxn>
                <a:cxn ang="0">
                  <a:pos x="828" y="476"/>
                </a:cxn>
                <a:cxn ang="0">
                  <a:pos x="845" y="470"/>
                </a:cxn>
                <a:cxn ang="0">
                  <a:pos x="853" y="472"/>
                </a:cxn>
                <a:cxn ang="0">
                  <a:pos x="860" y="480"/>
                </a:cxn>
                <a:cxn ang="0">
                  <a:pos x="857" y="509"/>
                </a:cxn>
                <a:cxn ang="0">
                  <a:pos x="836" y="590"/>
                </a:cxn>
                <a:cxn ang="0">
                  <a:pos x="798" y="675"/>
                </a:cxn>
                <a:cxn ang="0">
                  <a:pos x="728" y="731"/>
                </a:cxn>
                <a:cxn ang="0">
                  <a:pos x="632" y="722"/>
                </a:cxn>
                <a:cxn ang="0">
                  <a:pos x="564" y="652"/>
                </a:cxn>
                <a:cxn ang="0">
                  <a:pos x="520" y="656"/>
                </a:cxn>
                <a:cxn ang="0">
                  <a:pos x="448" y="710"/>
                </a:cxn>
                <a:cxn ang="0">
                  <a:pos x="342" y="737"/>
                </a:cxn>
                <a:cxn ang="0">
                  <a:pos x="255" y="722"/>
                </a:cxn>
                <a:cxn ang="0">
                  <a:pos x="168" y="762"/>
                </a:cxn>
                <a:cxn ang="0">
                  <a:pos x="129" y="929"/>
                </a:cxn>
                <a:cxn ang="0">
                  <a:pos x="106" y="1014"/>
                </a:cxn>
                <a:cxn ang="0">
                  <a:pos x="95" y="1043"/>
                </a:cxn>
                <a:cxn ang="0">
                  <a:pos x="44" y="1068"/>
                </a:cxn>
                <a:cxn ang="0">
                  <a:pos x="2" y="1043"/>
                </a:cxn>
                <a:cxn ang="0">
                  <a:pos x="0" y="1022"/>
                </a:cxn>
                <a:cxn ang="0">
                  <a:pos x="2" y="1008"/>
                </a:cxn>
                <a:cxn ang="0">
                  <a:pos x="242" y="34"/>
                </a:cxn>
                <a:cxn ang="0">
                  <a:pos x="282" y="2"/>
                </a:cxn>
              </a:cxnLst>
              <a:rect l="0" t="0" r="r" b="b"/>
              <a:pathLst>
                <a:path w="862" h="1068">
                  <a:moveTo>
                    <a:pt x="297" y="0"/>
                  </a:moveTo>
                  <a:lnTo>
                    <a:pt x="316" y="2"/>
                  </a:lnTo>
                  <a:lnTo>
                    <a:pt x="331" y="11"/>
                  </a:lnTo>
                  <a:lnTo>
                    <a:pt x="340" y="25"/>
                  </a:lnTo>
                  <a:lnTo>
                    <a:pt x="344" y="42"/>
                  </a:lnTo>
                  <a:lnTo>
                    <a:pt x="342" y="50"/>
                  </a:lnTo>
                  <a:lnTo>
                    <a:pt x="340" y="65"/>
                  </a:lnTo>
                  <a:lnTo>
                    <a:pt x="335" y="85"/>
                  </a:lnTo>
                  <a:lnTo>
                    <a:pt x="329" y="106"/>
                  </a:lnTo>
                  <a:lnTo>
                    <a:pt x="323" y="127"/>
                  </a:lnTo>
                  <a:lnTo>
                    <a:pt x="320" y="149"/>
                  </a:lnTo>
                  <a:lnTo>
                    <a:pt x="320" y="149"/>
                  </a:lnTo>
                  <a:lnTo>
                    <a:pt x="252" y="422"/>
                  </a:lnTo>
                  <a:lnTo>
                    <a:pt x="242" y="466"/>
                  </a:lnTo>
                  <a:lnTo>
                    <a:pt x="233" y="513"/>
                  </a:lnTo>
                  <a:lnTo>
                    <a:pt x="229" y="559"/>
                  </a:lnTo>
                  <a:lnTo>
                    <a:pt x="233" y="596"/>
                  </a:lnTo>
                  <a:lnTo>
                    <a:pt x="238" y="625"/>
                  </a:lnTo>
                  <a:lnTo>
                    <a:pt x="252" y="652"/>
                  </a:lnTo>
                  <a:lnTo>
                    <a:pt x="269" y="673"/>
                  </a:lnTo>
                  <a:lnTo>
                    <a:pt x="291" y="689"/>
                  </a:lnTo>
                  <a:lnTo>
                    <a:pt x="318" y="696"/>
                  </a:lnTo>
                  <a:lnTo>
                    <a:pt x="350" y="700"/>
                  </a:lnTo>
                  <a:lnTo>
                    <a:pt x="386" y="696"/>
                  </a:lnTo>
                  <a:lnTo>
                    <a:pt x="420" y="685"/>
                  </a:lnTo>
                  <a:lnTo>
                    <a:pt x="450" y="667"/>
                  </a:lnTo>
                  <a:lnTo>
                    <a:pt x="477" y="648"/>
                  </a:lnTo>
                  <a:lnTo>
                    <a:pt x="499" y="625"/>
                  </a:lnTo>
                  <a:lnTo>
                    <a:pt x="518" y="603"/>
                  </a:lnTo>
                  <a:lnTo>
                    <a:pt x="533" y="582"/>
                  </a:lnTo>
                  <a:lnTo>
                    <a:pt x="545" y="563"/>
                  </a:lnTo>
                  <a:lnTo>
                    <a:pt x="552" y="551"/>
                  </a:lnTo>
                  <a:lnTo>
                    <a:pt x="554" y="543"/>
                  </a:lnTo>
                  <a:lnTo>
                    <a:pt x="558" y="532"/>
                  </a:lnTo>
                  <a:lnTo>
                    <a:pt x="564" y="513"/>
                  </a:lnTo>
                  <a:lnTo>
                    <a:pt x="569" y="485"/>
                  </a:lnTo>
                  <a:lnTo>
                    <a:pt x="579" y="454"/>
                  </a:lnTo>
                  <a:lnTo>
                    <a:pt x="586" y="418"/>
                  </a:lnTo>
                  <a:lnTo>
                    <a:pt x="598" y="379"/>
                  </a:lnTo>
                  <a:lnTo>
                    <a:pt x="671" y="73"/>
                  </a:lnTo>
                  <a:lnTo>
                    <a:pt x="681" y="50"/>
                  </a:lnTo>
                  <a:lnTo>
                    <a:pt x="692" y="34"/>
                  </a:lnTo>
                  <a:lnTo>
                    <a:pt x="703" y="25"/>
                  </a:lnTo>
                  <a:lnTo>
                    <a:pt x="717" y="19"/>
                  </a:lnTo>
                  <a:lnTo>
                    <a:pt x="728" y="17"/>
                  </a:lnTo>
                  <a:lnTo>
                    <a:pt x="734" y="17"/>
                  </a:lnTo>
                  <a:lnTo>
                    <a:pt x="751" y="21"/>
                  </a:lnTo>
                  <a:lnTo>
                    <a:pt x="766" y="29"/>
                  </a:lnTo>
                  <a:lnTo>
                    <a:pt x="775" y="42"/>
                  </a:lnTo>
                  <a:lnTo>
                    <a:pt x="779" y="62"/>
                  </a:lnTo>
                  <a:lnTo>
                    <a:pt x="779" y="69"/>
                  </a:lnTo>
                  <a:lnTo>
                    <a:pt x="775" y="85"/>
                  </a:lnTo>
                  <a:lnTo>
                    <a:pt x="772" y="106"/>
                  </a:lnTo>
                  <a:lnTo>
                    <a:pt x="766" y="127"/>
                  </a:lnTo>
                  <a:lnTo>
                    <a:pt x="762" y="151"/>
                  </a:lnTo>
                  <a:lnTo>
                    <a:pt x="756" y="170"/>
                  </a:lnTo>
                  <a:lnTo>
                    <a:pt x="751" y="189"/>
                  </a:lnTo>
                  <a:lnTo>
                    <a:pt x="745" y="213"/>
                  </a:lnTo>
                  <a:lnTo>
                    <a:pt x="739" y="238"/>
                  </a:lnTo>
                  <a:lnTo>
                    <a:pt x="734" y="261"/>
                  </a:lnTo>
                  <a:lnTo>
                    <a:pt x="730" y="280"/>
                  </a:lnTo>
                  <a:lnTo>
                    <a:pt x="685" y="458"/>
                  </a:lnTo>
                  <a:lnTo>
                    <a:pt x="677" y="493"/>
                  </a:lnTo>
                  <a:lnTo>
                    <a:pt x="668" y="530"/>
                  </a:lnTo>
                  <a:lnTo>
                    <a:pt x="660" y="567"/>
                  </a:lnTo>
                  <a:lnTo>
                    <a:pt x="654" y="600"/>
                  </a:lnTo>
                  <a:lnTo>
                    <a:pt x="652" y="627"/>
                  </a:lnTo>
                  <a:lnTo>
                    <a:pt x="652" y="642"/>
                  </a:lnTo>
                  <a:lnTo>
                    <a:pt x="654" y="660"/>
                  </a:lnTo>
                  <a:lnTo>
                    <a:pt x="660" y="675"/>
                  </a:lnTo>
                  <a:lnTo>
                    <a:pt x="668" y="689"/>
                  </a:lnTo>
                  <a:lnTo>
                    <a:pt x="681" y="696"/>
                  </a:lnTo>
                  <a:lnTo>
                    <a:pt x="700" y="700"/>
                  </a:lnTo>
                  <a:lnTo>
                    <a:pt x="722" y="696"/>
                  </a:lnTo>
                  <a:lnTo>
                    <a:pt x="741" y="683"/>
                  </a:lnTo>
                  <a:lnTo>
                    <a:pt x="760" y="663"/>
                  </a:lnTo>
                  <a:lnTo>
                    <a:pt x="775" y="638"/>
                  </a:lnTo>
                  <a:lnTo>
                    <a:pt x="789" y="609"/>
                  </a:lnTo>
                  <a:lnTo>
                    <a:pt x="800" y="574"/>
                  </a:lnTo>
                  <a:lnTo>
                    <a:pt x="811" y="538"/>
                  </a:lnTo>
                  <a:lnTo>
                    <a:pt x="823" y="499"/>
                  </a:lnTo>
                  <a:lnTo>
                    <a:pt x="824" y="487"/>
                  </a:lnTo>
                  <a:lnTo>
                    <a:pt x="826" y="482"/>
                  </a:lnTo>
                  <a:lnTo>
                    <a:pt x="828" y="476"/>
                  </a:lnTo>
                  <a:lnTo>
                    <a:pt x="832" y="472"/>
                  </a:lnTo>
                  <a:lnTo>
                    <a:pt x="838" y="470"/>
                  </a:lnTo>
                  <a:lnTo>
                    <a:pt x="845" y="470"/>
                  </a:lnTo>
                  <a:lnTo>
                    <a:pt x="845" y="470"/>
                  </a:lnTo>
                  <a:lnTo>
                    <a:pt x="849" y="470"/>
                  </a:lnTo>
                  <a:lnTo>
                    <a:pt x="853" y="472"/>
                  </a:lnTo>
                  <a:lnTo>
                    <a:pt x="857" y="474"/>
                  </a:lnTo>
                  <a:lnTo>
                    <a:pt x="859" y="476"/>
                  </a:lnTo>
                  <a:lnTo>
                    <a:pt x="860" y="480"/>
                  </a:lnTo>
                  <a:lnTo>
                    <a:pt x="862" y="485"/>
                  </a:lnTo>
                  <a:lnTo>
                    <a:pt x="860" y="491"/>
                  </a:lnTo>
                  <a:lnTo>
                    <a:pt x="857" y="509"/>
                  </a:lnTo>
                  <a:lnTo>
                    <a:pt x="851" y="532"/>
                  </a:lnTo>
                  <a:lnTo>
                    <a:pt x="845" y="559"/>
                  </a:lnTo>
                  <a:lnTo>
                    <a:pt x="836" y="590"/>
                  </a:lnTo>
                  <a:lnTo>
                    <a:pt x="826" y="619"/>
                  </a:lnTo>
                  <a:lnTo>
                    <a:pt x="815" y="646"/>
                  </a:lnTo>
                  <a:lnTo>
                    <a:pt x="798" y="675"/>
                  </a:lnTo>
                  <a:lnTo>
                    <a:pt x="777" y="700"/>
                  </a:lnTo>
                  <a:lnTo>
                    <a:pt x="755" y="720"/>
                  </a:lnTo>
                  <a:lnTo>
                    <a:pt x="728" y="731"/>
                  </a:lnTo>
                  <a:lnTo>
                    <a:pt x="698" y="737"/>
                  </a:lnTo>
                  <a:lnTo>
                    <a:pt x="664" y="733"/>
                  </a:lnTo>
                  <a:lnTo>
                    <a:pt x="632" y="722"/>
                  </a:lnTo>
                  <a:lnTo>
                    <a:pt x="603" y="704"/>
                  </a:lnTo>
                  <a:lnTo>
                    <a:pt x="581" y="681"/>
                  </a:lnTo>
                  <a:lnTo>
                    <a:pt x="564" y="652"/>
                  </a:lnTo>
                  <a:lnTo>
                    <a:pt x="554" y="619"/>
                  </a:lnTo>
                  <a:lnTo>
                    <a:pt x="539" y="636"/>
                  </a:lnTo>
                  <a:lnTo>
                    <a:pt x="520" y="656"/>
                  </a:lnTo>
                  <a:lnTo>
                    <a:pt x="499" y="675"/>
                  </a:lnTo>
                  <a:lnTo>
                    <a:pt x="475" y="694"/>
                  </a:lnTo>
                  <a:lnTo>
                    <a:pt x="448" y="710"/>
                  </a:lnTo>
                  <a:lnTo>
                    <a:pt x="416" y="723"/>
                  </a:lnTo>
                  <a:lnTo>
                    <a:pt x="382" y="733"/>
                  </a:lnTo>
                  <a:lnTo>
                    <a:pt x="342" y="737"/>
                  </a:lnTo>
                  <a:lnTo>
                    <a:pt x="318" y="735"/>
                  </a:lnTo>
                  <a:lnTo>
                    <a:pt x="287" y="731"/>
                  </a:lnTo>
                  <a:lnTo>
                    <a:pt x="255" y="722"/>
                  </a:lnTo>
                  <a:lnTo>
                    <a:pt x="219" y="708"/>
                  </a:lnTo>
                  <a:lnTo>
                    <a:pt x="187" y="685"/>
                  </a:lnTo>
                  <a:lnTo>
                    <a:pt x="168" y="762"/>
                  </a:lnTo>
                  <a:lnTo>
                    <a:pt x="153" y="828"/>
                  </a:lnTo>
                  <a:lnTo>
                    <a:pt x="140" y="884"/>
                  </a:lnTo>
                  <a:lnTo>
                    <a:pt x="129" y="929"/>
                  </a:lnTo>
                  <a:lnTo>
                    <a:pt x="119" y="965"/>
                  </a:lnTo>
                  <a:lnTo>
                    <a:pt x="112" y="994"/>
                  </a:lnTo>
                  <a:lnTo>
                    <a:pt x="106" y="1014"/>
                  </a:lnTo>
                  <a:lnTo>
                    <a:pt x="102" y="1027"/>
                  </a:lnTo>
                  <a:lnTo>
                    <a:pt x="100" y="1035"/>
                  </a:lnTo>
                  <a:lnTo>
                    <a:pt x="95" y="1043"/>
                  </a:lnTo>
                  <a:lnTo>
                    <a:pt x="83" y="1054"/>
                  </a:lnTo>
                  <a:lnTo>
                    <a:pt x="66" y="1064"/>
                  </a:lnTo>
                  <a:lnTo>
                    <a:pt x="44" y="1068"/>
                  </a:lnTo>
                  <a:lnTo>
                    <a:pt x="27" y="1066"/>
                  </a:lnTo>
                  <a:lnTo>
                    <a:pt x="11" y="1056"/>
                  </a:lnTo>
                  <a:lnTo>
                    <a:pt x="2" y="1043"/>
                  </a:lnTo>
                  <a:lnTo>
                    <a:pt x="0" y="1025"/>
                  </a:lnTo>
                  <a:lnTo>
                    <a:pt x="0" y="1023"/>
                  </a:lnTo>
                  <a:lnTo>
                    <a:pt x="0" y="1022"/>
                  </a:lnTo>
                  <a:lnTo>
                    <a:pt x="0" y="1020"/>
                  </a:lnTo>
                  <a:lnTo>
                    <a:pt x="0" y="1016"/>
                  </a:lnTo>
                  <a:lnTo>
                    <a:pt x="2" y="1008"/>
                  </a:lnTo>
                  <a:lnTo>
                    <a:pt x="4" y="1000"/>
                  </a:lnTo>
                  <a:lnTo>
                    <a:pt x="235" y="58"/>
                  </a:lnTo>
                  <a:lnTo>
                    <a:pt x="242" y="34"/>
                  </a:lnTo>
                  <a:lnTo>
                    <a:pt x="255" y="17"/>
                  </a:lnTo>
                  <a:lnTo>
                    <a:pt x="269" y="7"/>
                  </a:lnTo>
                  <a:lnTo>
                    <a:pt x="282" y="2"/>
                  </a:lnTo>
                  <a:lnTo>
                    <a:pt x="291" y="0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703" y="2642"/>
              <a:ext cx="371" cy="1628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367" y="6"/>
                </a:cxn>
                <a:cxn ang="0">
                  <a:pos x="371" y="18"/>
                </a:cxn>
                <a:cxn ang="0">
                  <a:pos x="371" y="20"/>
                </a:cxn>
                <a:cxn ang="0">
                  <a:pos x="367" y="25"/>
                </a:cxn>
                <a:cxn ang="0">
                  <a:pos x="362" y="31"/>
                </a:cxn>
                <a:cxn ang="0">
                  <a:pos x="348" y="43"/>
                </a:cxn>
                <a:cxn ang="0">
                  <a:pos x="246" y="175"/>
                </a:cxn>
                <a:cxn ang="0">
                  <a:pos x="174" y="322"/>
                </a:cxn>
                <a:cxn ang="0">
                  <a:pos x="127" y="478"/>
                </a:cxn>
                <a:cxn ang="0">
                  <a:pos x="101" y="645"/>
                </a:cxn>
                <a:cxn ang="0">
                  <a:pos x="93" y="813"/>
                </a:cxn>
                <a:cxn ang="0">
                  <a:pos x="101" y="968"/>
                </a:cxn>
                <a:cxn ang="0">
                  <a:pos x="123" y="1129"/>
                </a:cxn>
                <a:cxn ang="0">
                  <a:pos x="169" y="1289"/>
                </a:cxn>
                <a:cxn ang="0">
                  <a:pos x="241" y="1440"/>
                </a:cxn>
                <a:cxn ang="0">
                  <a:pos x="343" y="1576"/>
                </a:cxn>
                <a:cxn ang="0">
                  <a:pos x="365" y="1599"/>
                </a:cxn>
                <a:cxn ang="0">
                  <a:pos x="371" y="1609"/>
                </a:cxn>
                <a:cxn ang="0">
                  <a:pos x="371" y="1613"/>
                </a:cxn>
                <a:cxn ang="0">
                  <a:pos x="367" y="1622"/>
                </a:cxn>
                <a:cxn ang="0">
                  <a:pos x="360" y="1626"/>
                </a:cxn>
                <a:cxn ang="0">
                  <a:pos x="345" y="1624"/>
                </a:cxn>
                <a:cxn ang="0">
                  <a:pos x="311" y="1599"/>
                </a:cxn>
                <a:cxn ang="0">
                  <a:pos x="259" y="1549"/>
                </a:cxn>
                <a:cxn ang="0">
                  <a:pos x="199" y="1475"/>
                </a:cxn>
                <a:cxn ang="0">
                  <a:pos x="135" y="1378"/>
                </a:cxn>
                <a:cxn ang="0">
                  <a:pos x="68" y="1229"/>
                </a:cxn>
                <a:cxn ang="0">
                  <a:pos x="21" y="1047"/>
                </a:cxn>
                <a:cxn ang="0">
                  <a:pos x="2" y="883"/>
                </a:cxn>
                <a:cxn ang="0">
                  <a:pos x="2" y="742"/>
                </a:cxn>
                <a:cxn ang="0">
                  <a:pos x="21" y="581"/>
                </a:cxn>
                <a:cxn ang="0">
                  <a:pos x="65" y="407"/>
                </a:cxn>
                <a:cxn ang="0">
                  <a:pos x="131" y="258"/>
                </a:cxn>
                <a:cxn ang="0">
                  <a:pos x="195" y="157"/>
                </a:cxn>
                <a:cxn ang="0">
                  <a:pos x="258" y="82"/>
                </a:cxn>
                <a:cxn ang="0">
                  <a:pos x="311" y="29"/>
                </a:cxn>
                <a:cxn ang="0">
                  <a:pos x="345" y="2"/>
                </a:cxn>
              </a:cxnLst>
              <a:rect l="0" t="0" r="r" b="b"/>
              <a:pathLst>
                <a:path w="371" h="1628">
                  <a:moveTo>
                    <a:pt x="354" y="0"/>
                  </a:moveTo>
                  <a:lnTo>
                    <a:pt x="360" y="0"/>
                  </a:lnTo>
                  <a:lnTo>
                    <a:pt x="363" y="2"/>
                  </a:lnTo>
                  <a:lnTo>
                    <a:pt x="367" y="6"/>
                  </a:lnTo>
                  <a:lnTo>
                    <a:pt x="369" y="10"/>
                  </a:lnTo>
                  <a:lnTo>
                    <a:pt x="371" y="18"/>
                  </a:lnTo>
                  <a:lnTo>
                    <a:pt x="371" y="20"/>
                  </a:lnTo>
                  <a:lnTo>
                    <a:pt x="371" y="20"/>
                  </a:lnTo>
                  <a:lnTo>
                    <a:pt x="369" y="22"/>
                  </a:lnTo>
                  <a:lnTo>
                    <a:pt x="367" y="25"/>
                  </a:lnTo>
                  <a:lnTo>
                    <a:pt x="365" y="27"/>
                  </a:lnTo>
                  <a:lnTo>
                    <a:pt x="362" y="31"/>
                  </a:lnTo>
                  <a:lnTo>
                    <a:pt x="356" y="37"/>
                  </a:lnTo>
                  <a:lnTo>
                    <a:pt x="348" y="43"/>
                  </a:lnTo>
                  <a:lnTo>
                    <a:pt x="294" y="107"/>
                  </a:lnTo>
                  <a:lnTo>
                    <a:pt x="246" y="175"/>
                  </a:lnTo>
                  <a:lnTo>
                    <a:pt x="207" y="246"/>
                  </a:lnTo>
                  <a:lnTo>
                    <a:pt x="174" y="322"/>
                  </a:lnTo>
                  <a:lnTo>
                    <a:pt x="148" y="399"/>
                  </a:lnTo>
                  <a:lnTo>
                    <a:pt x="127" y="478"/>
                  </a:lnTo>
                  <a:lnTo>
                    <a:pt x="112" y="560"/>
                  </a:lnTo>
                  <a:lnTo>
                    <a:pt x="101" y="645"/>
                  </a:lnTo>
                  <a:lnTo>
                    <a:pt x="95" y="728"/>
                  </a:lnTo>
                  <a:lnTo>
                    <a:pt x="93" y="813"/>
                  </a:lnTo>
                  <a:lnTo>
                    <a:pt x="95" y="889"/>
                  </a:lnTo>
                  <a:lnTo>
                    <a:pt x="101" y="968"/>
                  </a:lnTo>
                  <a:lnTo>
                    <a:pt x="110" y="1049"/>
                  </a:lnTo>
                  <a:lnTo>
                    <a:pt x="123" y="1129"/>
                  </a:lnTo>
                  <a:lnTo>
                    <a:pt x="144" y="1210"/>
                  </a:lnTo>
                  <a:lnTo>
                    <a:pt x="169" y="1289"/>
                  </a:lnTo>
                  <a:lnTo>
                    <a:pt x="201" y="1367"/>
                  </a:lnTo>
                  <a:lnTo>
                    <a:pt x="241" y="1440"/>
                  </a:lnTo>
                  <a:lnTo>
                    <a:pt x="288" y="1512"/>
                  </a:lnTo>
                  <a:lnTo>
                    <a:pt x="343" y="1576"/>
                  </a:lnTo>
                  <a:lnTo>
                    <a:pt x="356" y="1589"/>
                  </a:lnTo>
                  <a:lnTo>
                    <a:pt x="365" y="1599"/>
                  </a:lnTo>
                  <a:lnTo>
                    <a:pt x="369" y="1605"/>
                  </a:lnTo>
                  <a:lnTo>
                    <a:pt x="371" y="1609"/>
                  </a:lnTo>
                  <a:lnTo>
                    <a:pt x="371" y="1613"/>
                  </a:lnTo>
                  <a:lnTo>
                    <a:pt x="371" y="1613"/>
                  </a:lnTo>
                  <a:lnTo>
                    <a:pt x="369" y="1618"/>
                  </a:lnTo>
                  <a:lnTo>
                    <a:pt x="367" y="1622"/>
                  </a:lnTo>
                  <a:lnTo>
                    <a:pt x="363" y="1624"/>
                  </a:lnTo>
                  <a:lnTo>
                    <a:pt x="360" y="1626"/>
                  </a:lnTo>
                  <a:lnTo>
                    <a:pt x="354" y="1628"/>
                  </a:lnTo>
                  <a:lnTo>
                    <a:pt x="345" y="1624"/>
                  </a:lnTo>
                  <a:lnTo>
                    <a:pt x="331" y="1615"/>
                  </a:lnTo>
                  <a:lnTo>
                    <a:pt x="311" y="1599"/>
                  </a:lnTo>
                  <a:lnTo>
                    <a:pt x="288" y="1578"/>
                  </a:lnTo>
                  <a:lnTo>
                    <a:pt x="259" y="1549"/>
                  </a:lnTo>
                  <a:lnTo>
                    <a:pt x="229" y="1516"/>
                  </a:lnTo>
                  <a:lnTo>
                    <a:pt x="199" y="1475"/>
                  </a:lnTo>
                  <a:lnTo>
                    <a:pt x="167" y="1431"/>
                  </a:lnTo>
                  <a:lnTo>
                    <a:pt x="135" y="1378"/>
                  </a:lnTo>
                  <a:lnTo>
                    <a:pt x="106" y="1320"/>
                  </a:lnTo>
                  <a:lnTo>
                    <a:pt x="68" y="1229"/>
                  </a:lnTo>
                  <a:lnTo>
                    <a:pt x="40" y="1136"/>
                  </a:lnTo>
                  <a:lnTo>
                    <a:pt x="21" y="1047"/>
                  </a:lnTo>
                  <a:lnTo>
                    <a:pt x="8" y="962"/>
                  </a:lnTo>
                  <a:lnTo>
                    <a:pt x="2" y="883"/>
                  </a:lnTo>
                  <a:lnTo>
                    <a:pt x="0" y="813"/>
                  </a:lnTo>
                  <a:lnTo>
                    <a:pt x="2" y="742"/>
                  </a:lnTo>
                  <a:lnTo>
                    <a:pt x="8" y="664"/>
                  </a:lnTo>
                  <a:lnTo>
                    <a:pt x="21" y="581"/>
                  </a:lnTo>
                  <a:lnTo>
                    <a:pt x="40" y="496"/>
                  </a:lnTo>
                  <a:lnTo>
                    <a:pt x="65" y="407"/>
                  </a:lnTo>
                  <a:lnTo>
                    <a:pt x="101" y="318"/>
                  </a:lnTo>
                  <a:lnTo>
                    <a:pt x="131" y="258"/>
                  </a:lnTo>
                  <a:lnTo>
                    <a:pt x="161" y="204"/>
                  </a:lnTo>
                  <a:lnTo>
                    <a:pt x="195" y="157"/>
                  </a:lnTo>
                  <a:lnTo>
                    <a:pt x="225" y="116"/>
                  </a:lnTo>
                  <a:lnTo>
                    <a:pt x="258" y="82"/>
                  </a:lnTo>
                  <a:lnTo>
                    <a:pt x="286" y="53"/>
                  </a:lnTo>
                  <a:lnTo>
                    <a:pt x="311" y="29"/>
                  </a:lnTo>
                  <a:lnTo>
                    <a:pt x="329" y="14"/>
                  </a:lnTo>
                  <a:lnTo>
                    <a:pt x="345" y="2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187" y="3144"/>
              <a:ext cx="838" cy="1068"/>
            </a:xfrm>
            <a:custGeom>
              <a:avLst/>
              <a:gdLst/>
              <a:ahLst/>
              <a:cxnLst>
                <a:cxn ang="0">
                  <a:pos x="352" y="3"/>
                </a:cxn>
                <a:cxn ang="0">
                  <a:pos x="418" y="31"/>
                </a:cxn>
                <a:cxn ang="0">
                  <a:pos x="469" y="77"/>
                </a:cxn>
                <a:cxn ang="0">
                  <a:pos x="509" y="143"/>
                </a:cxn>
                <a:cxn ang="0">
                  <a:pos x="547" y="243"/>
                </a:cxn>
                <a:cxn ang="0">
                  <a:pos x="575" y="360"/>
                </a:cxn>
                <a:cxn ang="0">
                  <a:pos x="587" y="451"/>
                </a:cxn>
                <a:cxn ang="0">
                  <a:pos x="589" y="511"/>
                </a:cxn>
                <a:cxn ang="0">
                  <a:pos x="687" y="265"/>
                </a:cxn>
                <a:cxn ang="0">
                  <a:pos x="798" y="27"/>
                </a:cxn>
                <a:cxn ang="0">
                  <a:pos x="806" y="19"/>
                </a:cxn>
                <a:cxn ang="0">
                  <a:pos x="815" y="17"/>
                </a:cxn>
                <a:cxn ang="0">
                  <a:pos x="821" y="17"/>
                </a:cxn>
                <a:cxn ang="0">
                  <a:pos x="827" y="17"/>
                </a:cxn>
                <a:cxn ang="0">
                  <a:pos x="832" y="21"/>
                </a:cxn>
                <a:cxn ang="0">
                  <a:pos x="838" y="27"/>
                </a:cxn>
                <a:cxn ang="0">
                  <a:pos x="836" y="40"/>
                </a:cxn>
                <a:cxn ang="0">
                  <a:pos x="823" y="67"/>
                </a:cxn>
                <a:cxn ang="0">
                  <a:pos x="808" y="96"/>
                </a:cxn>
                <a:cxn ang="0">
                  <a:pos x="755" y="211"/>
                </a:cxn>
                <a:cxn ang="0">
                  <a:pos x="694" y="348"/>
                </a:cxn>
                <a:cxn ang="0">
                  <a:pos x="638" y="493"/>
                </a:cxn>
                <a:cxn ang="0">
                  <a:pos x="590" y="627"/>
                </a:cxn>
                <a:cxn ang="0">
                  <a:pos x="579" y="691"/>
                </a:cxn>
                <a:cxn ang="0">
                  <a:pos x="568" y="754"/>
                </a:cxn>
                <a:cxn ang="0">
                  <a:pos x="549" y="849"/>
                </a:cxn>
                <a:cxn ang="0">
                  <a:pos x="519" y="971"/>
                </a:cxn>
                <a:cxn ang="0">
                  <a:pos x="500" y="1033"/>
                </a:cxn>
                <a:cxn ang="0">
                  <a:pos x="479" y="1064"/>
                </a:cxn>
                <a:cxn ang="0">
                  <a:pos x="462" y="1068"/>
                </a:cxn>
                <a:cxn ang="0">
                  <a:pos x="454" y="1060"/>
                </a:cxn>
                <a:cxn ang="0">
                  <a:pos x="449" y="1047"/>
                </a:cxn>
                <a:cxn ang="0">
                  <a:pos x="451" y="1020"/>
                </a:cxn>
                <a:cxn ang="0">
                  <a:pos x="462" y="956"/>
                </a:cxn>
                <a:cxn ang="0">
                  <a:pos x="483" y="871"/>
                </a:cxn>
                <a:cxn ang="0">
                  <a:pos x="507" y="778"/>
                </a:cxn>
                <a:cxn ang="0">
                  <a:pos x="532" y="691"/>
                </a:cxn>
                <a:cxn ang="0">
                  <a:pos x="541" y="656"/>
                </a:cxn>
                <a:cxn ang="0">
                  <a:pos x="549" y="607"/>
                </a:cxn>
                <a:cxn ang="0">
                  <a:pos x="551" y="528"/>
                </a:cxn>
                <a:cxn ang="0">
                  <a:pos x="549" y="470"/>
                </a:cxn>
                <a:cxn ang="0">
                  <a:pos x="543" y="402"/>
                </a:cxn>
                <a:cxn ang="0">
                  <a:pos x="528" y="329"/>
                </a:cxn>
                <a:cxn ang="0">
                  <a:pos x="503" y="257"/>
                </a:cxn>
                <a:cxn ang="0">
                  <a:pos x="466" y="195"/>
                </a:cxn>
                <a:cxn ang="0">
                  <a:pos x="411" y="147"/>
                </a:cxn>
                <a:cxn ang="0">
                  <a:pos x="337" y="122"/>
                </a:cxn>
                <a:cxn ang="0">
                  <a:pos x="282" y="118"/>
                </a:cxn>
                <a:cxn ang="0">
                  <a:pos x="248" y="122"/>
                </a:cxn>
                <a:cxn ang="0">
                  <a:pos x="195" y="135"/>
                </a:cxn>
                <a:cxn ang="0">
                  <a:pos x="139" y="166"/>
                </a:cxn>
                <a:cxn ang="0">
                  <a:pos x="82" y="220"/>
                </a:cxn>
                <a:cxn ang="0">
                  <a:pos x="38" y="307"/>
                </a:cxn>
                <a:cxn ang="0">
                  <a:pos x="35" y="313"/>
                </a:cxn>
                <a:cxn ang="0">
                  <a:pos x="10" y="311"/>
                </a:cxn>
                <a:cxn ang="0">
                  <a:pos x="0" y="296"/>
                </a:cxn>
                <a:cxn ang="0">
                  <a:pos x="10" y="257"/>
                </a:cxn>
                <a:cxn ang="0">
                  <a:pos x="38" y="197"/>
                </a:cxn>
                <a:cxn ang="0">
                  <a:pos x="82" y="129"/>
                </a:cxn>
                <a:cxn ang="0">
                  <a:pos x="144" y="65"/>
                </a:cxn>
                <a:cxn ang="0">
                  <a:pos x="222" y="17"/>
                </a:cxn>
                <a:cxn ang="0">
                  <a:pos x="314" y="0"/>
                </a:cxn>
              </a:cxnLst>
              <a:rect l="0" t="0" r="r" b="b"/>
              <a:pathLst>
                <a:path w="838" h="1068">
                  <a:moveTo>
                    <a:pt x="314" y="0"/>
                  </a:moveTo>
                  <a:lnTo>
                    <a:pt x="352" y="3"/>
                  </a:lnTo>
                  <a:lnTo>
                    <a:pt x="388" y="13"/>
                  </a:lnTo>
                  <a:lnTo>
                    <a:pt x="418" y="31"/>
                  </a:lnTo>
                  <a:lnTo>
                    <a:pt x="447" y="52"/>
                  </a:lnTo>
                  <a:lnTo>
                    <a:pt x="469" y="77"/>
                  </a:lnTo>
                  <a:lnTo>
                    <a:pt x="490" y="108"/>
                  </a:lnTo>
                  <a:lnTo>
                    <a:pt x="509" y="143"/>
                  </a:lnTo>
                  <a:lnTo>
                    <a:pt x="524" y="178"/>
                  </a:lnTo>
                  <a:lnTo>
                    <a:pt x="547" y="243"/>
                  </a:lnTo>
                  <a:lnTo>
                    <a:pt x="564" y="305"/>
                  </a:lnTo>
                  <a:lnTo>
                    <a:pt x="575" y="360"/>
                  </a:lnTo>
                  <a:lnTo>
                    <a:pt x="583" y="408"/>
                  </a:lnTo>
                  <a:lnTo>
                    <a:pt x="587" y="451"/>
                  </a:lnTo>
                  <a:lnTo>
                    <a:pt x="589" y="485"/>
                  </a:lnTo>
                  <a:lnTo>
                    <a:pt x="589" y="511"/>
                  </a:lnTo>
                  <a:lnTo>
                    <a:pt x="638" y="387"/>
                  </a:lnTo>
                  <a:lnTo>
                    <a:pt x="687" y="265"/>
                  </a:lnTo>
                  <a:lnTo>
                    <a:pt x="740" y="145"/>
                  </a:lnTo>
                  <a:lnTo>
                    <a:pt x="798" y="27"/>
                  </a:lnTo>
                  <a:lnTo>
                    <a:pt x="802" y="23"/>
                  </a:lnTo>
                  <a:lnTo>
                    <a:pt x="806" y="19"/>
                  </a:lnTo>
                  <a:lnTo>
                    <a:pt x="812" y="17"/>
                  </a:lnTo>
                  <a:lnTo>
                    <a:pt x="815" y="17"/>
                  </a:lnTo>
                  <a:lnTo>
                    <a:pt x="819" y="17"/>
                  </a:lnTo>
                  <a:lnTo>
                    <a:pt x="821" y="17"/>
                  </a:lnTo>
                  <a:lnTo>
                    <a:pt x="823" y="17"/>
                  </a:lnTo>
                  <a:lnTo>
                    <a:pt x="827" y="17"/>
                  </a:lnTo>
                  <a:lnTo>
                    <a:pt x="829" y="19"/>
                  </a:lnTo>
                  <a:lnTo>
                    <a:pt x="832" y="21"/>
                  </a:lnTo>
                  <a:lnTo>
                    <a:pt x="836" y="23"/>
                  </a:lnTo>
                  <a:lnTo>
                    <a:pt x="838" y="27"/>
                  </a:lnTo>
                  <a:lnTo>
                    <a:pt x="838" y="33"/>
                  </a:lnTo>
                  <a:lnTo>
                    <a:pt x="836" y="40"/>
                  </a:lnTo>
                  <a:lnTo>
                    <a:pt x="831" y="52"/>
                  </a:lnTo>
                  <a:lnTo>
                    <a:pt x="823" y="67"/>
                  </a:lnTo>
                  <a:lnTo>
                    <a:pt x="815" y="83"/>
                  </a:lnTo>
                  <a:lnTo>
                    <a:pt x="808" y="96"/>
                  </a:lnTo>
                  <a:lnTo>
                    <a:pt x="783" y="149"/>
                  </a:lnTo>
                  <a:lnTo>
                    <a:pt x="755" y="211"/>
                  </a:lnTo>
                  <a:lnTo>
                    <a:pt x="725" y="278"/>
                  </a:lnTo>
                  <a:lnTo>
                    <a:pt x="694" y="348"/>
                  </a:lnTo>
                  <a:lnTo>
                    <a:pt x="664" y="422"/>
                  </a:lnTo>
                  <a:lnTo>
                    <a:pt x="638" y="493"/>
                  </a:lnTo>
                  <a:lnTo>
                    <a:pt x="611" y="563"/>
                  </a:lnTo>
                  <a:lnTo>
                    <a:pt x="590" y="627"/>
                  </a:lnTo>
                  <a:lnTo>
                    <a:pt x="585" y="660"/>
                  </a:lnTo>
                  <a:lnTo>
                    <a:pt x="579" y="691"/>
                  </a:lnTo>
                  <a:lnTo>
                    <a:pt x="573" y="720"/>
                  </a:lnTo>
                  <a:lnTo>
                    <a:pt x="568" y="754"/>
                  </a:lnTo>
                  <a:lnTo>
                    <a:pt x="560" y="799"/>
                  </a:lnTo>
                  <a:lnTo>
                    <a:pt x="549" y="849"/>
                  </a:lnTo>
                  <a:lnTo>
                    <a:pt x="536" y="907"/>
                  </a:lnTo>
                  <a:lnTo>
                    <a:pt x="519" y="971"/>
                  </a:lnTo>
                  <a:lnTo>
                    <a:pt x="509" y="1006"/>
                  </a:lnTo>
                  <a:lnTo>
                    <a:pt x="500" y="1033"/>
                  </a:lnTo>
                  <a:lnTo>
                    <a:pt x="490" y="1053"/>
                  </a:lnTo>
                  <a:lnTo>
                    <a:pt x="479" y="1064"/>
                  </a:lnTo>
                  <a:lnTo>
                    <a:pt x="469" y="1068"/>
                  </a:lnTo>
                  <a:lnTo>
                    <a:pt x="462" y="1068"/>
                  </a:lnTo>
                  <a:lnTo>
                    <a:pt x="458" y="1064"/>
                  </a:lnTo>
                  <a:lnTo>
                    <a:pt x="454" y="1060"/>
                  </a:lnTo>
                  <a:lnTo>
                    <a:pt x="451" y="1054"/>
                  </a:lnTo>
                  <a:lnTo>
                    <a:pt x="449" y="1047"/>
                  </a:lnTo>
                  <a:lnTo>
                    <a:pt x="449" y="1039"/>
                  </a:lnTo>
                  <a:lnTo>
                    <a:pt x="451" y="1020"/>
                  </a:lnTo>
                  <a:lnTo>
                    <a:pt x="454" y="991"/>
                  </a:lnTo>
                  <a:lnTo>
                    <a:pt x="462" y="956"/>
                  </a:lnTo>
                  <a:lnTo>
                    <a:pt x="471" y="915"/>
                  </a:lnTo>
                  <a:lnTo>
                    <a:pt x="483" y="871"/>
                  </a:lnTo>
                  <a:lnTo>
                    <a:pt x="494" y="824"/>
                  </a:lnTo>
                  <a:lnTo>
                    <a:pt x="507" y="778"/>
                  </a:lnTo>
                  <a:lnTo>
                    <a:pt x="519" y="731"/>
                  </a:lnTo>
                  <a:lnTo>
                    <a:pt x="532" y="691"/>
                  </a:lnTo>
                  <a:lnTo>
                    <a:pt x="536" y="673"/>
                  </a:lnTo>
                  <a:lnTo>
                    <a:pt x="541" y="656"/>
                  </a:lnTo>
                  <a:lnTo>
                    <a:pt x="545" y="634"/>
                  </a:lnTo>
                  <a:lnTo>
                    <a:pt x="549" y="607"/>
                  </a:lnTo>
                  <a:lnTo>
                    <a:pt x="551" y="573"/>
                  </a:lnTo>
                  <a:lnTo>
                    <a:pt x="551" y="528"/>
                  </a:lnTo>
                  <a:lnTo>
                    <a:pt x="551" y="501"/>
                  </a:lnTo>
                  <a:lnTo>
                    <a:pt x="549" y="470"/>
                  </a:lnTo>
                  <a:lnTo>
                    <a:pt x="547" y="437"/>
                  </a:lnTo>
                  <a:lnTo>
                    <a:pt x="543" y="402"/>
                  </a:lnTo>
                  <a:lnTo>
                    <a:pt x="538" y="365"/>
                  </a:lnTo>
                  <a:lnTo>
                    <a:pt x="528" y="329"/>
                  </a:lnTo>
                  <a:lnTo>
                    <a:pt x="519" y="292"/>
                  </a:lnTo>
                  <a:lnTo>
                    <a:pt x="503" y="257"/>
                  </a:lnTo>
                  <a:lnTo>
                    <a:pt x="486" y="226"/>
                  </a:lnTo>
                  <a:lnTo>
                    <a:pt x="466" y="195"/>
                  </a:lnTo>
                  <a:lnTo>
                    <a:pt x="439" y="170"/>
                  </a:lnTo>
                  <a:lnTo>
                    <a:pt x="411" y="147"/>
                  </a:lnTo>
                  <a:lnTo>
                    <a:pt x="377" y="131"/>
                  </a:lnTo>
                  <a:lnTo>
                    <a:pt x="337" y="122"/>
                  </a:lnTo>
                  <a:lnTo>
                    <a:pt x="292" y="118"/>
                  </a:lnTo>
                  <a:lnTo>
                    <a:pt x="282" y="118"/>
                  </a:lnTo>
                  <a:lnTo>
                    <a:pt x="267" y="118"/>
                  </a:lnTo>
                  <a:lnTo>
                    <a:pt x="248" y="122"/>
                  </a:lnTo>
                  <a:lnTo>
                    <a:pt x="224" y="125"/>
                  </a:lnTo>
                  <a:lnTo>
                    <a:pt x="195" y="135"/>
                  </a:lnTo>
                  <a:lnTo>
                    <a:pt x="167" y="149"/>
                  </a:lnTo>
                  <a:lnTo>
                    <a:pt x="139" y="166"/>
                  </a:lnTo>
                  <a:lnTo>
                    <a:pt x="108" y="189"/>
                  </a:lnTo>
                  <a:lnTo>
                    <a:pt x="82" y="220"/>
                  </a:lnTo>
                  <a:lnTo>
                    <a:pt x="59" y="259"/>
                  </a:lnTo>
                  <a:lnTo>
                    <a:pt x="38" y="307"/>
                  </a:lnTo>
                  <a:lnTo>
                    <a:pt x="38" y="305"/>
                  </a:lnTo>
                  <a:lnTo>
                    <a:pt x="35" y="313"/>
                  </a:lnTo>
                  <a:lnTo>
                    <a:pt x="21" y="313"/>
                  </a:lnTo>
                  <a:lnTo>
                    <a:pt x="10" y="311"/>
                  </a:lnTo>
                  <a:lnTo>
                    <a:pt x="4" y="307"/>
                  </a:lnTo>
                  <a:lnTo>
                    <a:pt x="0" y="296"/>
                  </a:lnTo>
                  <a:lnTo>
                    <a:pt x="4" y="280"/>
                  </a:lnTo>
                  <a:lnTo>
                    <a:pt x="10" y="257"/>
                  </a:lnTo>
                  <a:lnTo>
                    <a:pt x="21" y="230"/>
                  </a:lnTo>
                  <a:lnTo>
                    <a:pt x="38" y="197"/>
                  </a:lnTo>
                  <a:lnTo>
                    <a:pt x="57" y="164"/>
                  </a:lnTo>
                  <a:lnTo>
                    <a:pt x="82" y="129"/>
                  </a:lnTo>
                  <a:lnTo>
                    <a:pt x="110" y="96"/>
                  </a:lnTo>
                  <a:lnTo>
                    <a:pt x="144" y="65"/>
                  </a:lnTo>
                  <a:lnTo>
                    <a:pt x="180" y="38"/>
                  </a:lnTo>
                  <a:lnTo>
                    <a:pt x="222" y="17"/>
                  </a:lnTo>
                  <a:lnTo>
                    <a:pt x="265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3040" y="3335"/>
              <a:ext cx="343" cy="772"/>
            </a:xfrm>
            <a:custGeom>
              <a:avLst/>
              <a:gdLst/>
              <a:ahLst/>
              <a:cxnLst>
                <a:cxn ang="0">
                  <a:pos x="199" y="262"/>
                </a:cxn>
                <a:cxn ang="0">
                  <a:pos x="250" y="296"/>
                </a:cxn>
                <a:cxn ang="0">
                  <a:pos x="269" y="352"/>
                </a:cxn>
                <a:cxn ang="0">
                  <a:pos x="265" y="389"/>
                </a:cxn>
                <a:cxn ang="0">
                  <a:pos x="254" y="420"/>
                </a:cxn>
                <a:cxn ang="0">
                  <a:pos x="233" y="472"/>
                </a:cxn>
                <a:cxn ang="0">
                  <a:pos x="216" y="519"/>
                </a:cxn>
                <a:cxn ang="0">
                  <a:pos x="172" y="627"/>
                </a:cxn>
                <a:cxn ang="0">
                  <a:pos x="155" y="701"/>
                </a:cxn>
                <a:cxn ang="0">
                  <a:pos x="159" y="732"/>
                </a:cxn>
                <a:cxn ang="0">
                  <a:pos x="182" y="742"/>
                </a:cxn>
                <a:cxn ang="0">
                  <a:pos x="227" y="726"/>
                </a:cxn>
                <a:cxn ang="0">
                  <a:pos x="269" y="680"/>
                </a:cxn>
                <a:cxn ang="0">
                  <a:pos x="301" y="602"/>
                </a:cxn>
                <a:cxn ang="0">
                  <a:pos x="305" y="594"/>
                </a:cxn>
                <a:cxn ang="0">
                  <a:pos x="310" y="587"/>
                </a:cxn>
                <a:cxn ang="0">
                  <a:pos x="318" y="585"/>
                </a:cxn>
                <a:cxn ang="0">
                  <a:pos x="326" y="583"/>
                </a:cxn>
                <a:cxn ang="0">
                  <a:pos x="333" y="585"/>
                </a:cxn>
                <a:cxn ang="0">
                  <a:pos x="339" y="589"/>
                </a:cxn>
                <a:cxn ang="0">
                  <a:pos x="343" y="598"/>
                </a:cxn>
                <a:cxn ang="0">
                  <a:pos x="335" y="623"/>
                </a:cxn>
                <a:cxn ang="0">
                  <a:pos x="318" y="666"/>
                </a:cxn>
                <a:cxn ang="0">
                  <a:pos x="286" y="716"/>
                </a:cxn>
                <a:cxn ang="0">
                  <a:pos x="239" y="757"/>
                </a:cxn>
                <a:cxn ang="0">
                  <a:pos x="180" y="772"/>
                </a:cxn>
                <a:cxn ang="0">
                  <a:pos x="114" y="755"/>
                </a:cxn>
                <a:cxn ang="0">
                  <a:pos x="78" y="707"/>
                </a:cxn>
                <a:cxn ang="0">
                  <a:pos x="74" y="651"/>
                </a:cxn>
                <a:cxn ang="0">
                  <a:pos x="82" y="627"/>
                </a:cxn>
                <a:cxn ang="0">
                  <a:pos x="165" y="411"/>
                </a:cxn>
                <a:cxn ang="0">
                  <a:pos x="180" y="368"/>
                </a:cxn>
                <a:cxn ang="0">
                  <a:pos x="186" y="341"/>
                </a:cxn>
                <a:cxn ang="0">
                  <a:pos x="186" y="308"/>
                </a:cxn>
                <a:cxn ang="0">
                  <a:pos x="170" y="289"/>
                </a:cxn>
                <a:cxn ang="0">
                  <a:pos x="138" y="291"/>
                </a:cxn>
                <a:cxn ang="0">
                  <a:pos x="95" y="320"/>
                </a:cxn>
                <a:cxn ang="0">
                  <a:pos x="55" y="383"/>
                </a:cxn>
                <a:cxn ang="0">
                  <a:pos x="38" y="434"/>
                </a:cxn>
                <a:cxn ang="0">
                  <a:pos x="34" y="442"/>
                </a:cxn>
                <a:cxn ang="0">
                  <a:pos x="27" y="445"/>
                </a:cxn>
                <a:cxn ang="0">
                  <a:pos x="17" y="445"/>
                </a:cxn>
                <a:cxn ang="0">
                  <a:pos x="10" y="443"/>
                </a:cxn>
                <a:cxn ang="0">
                  <a:pos x="2" y="440"/>
                </a:cxn>
                <a:cxn ang="0">
                  <a:pos x="0" y="430"/>
                </a:cxn>
                <a:cxn ang="0">
                  <a:pos x="6" y="405"/>
                </a:cxn>
                <a:cxn ang="0">
                  <a:pos x="25" y="360"/>
                </a:cxn>
                <a:cxn ang="0">
                  <a:pos x="57" y="312"/>
                </a:cxn>
                <a:cxn ang="0">
                  <a:pos x="104" y="273"/>
                </a:cxn>
                <a:cxn ang="0">
                  <a:pos x="165" y="256"/>
                </a:cxn>
                <a:cxn ang="0">
                  <a:pos x="284" y="2"/>
                </a:cxn>
                <a:cxn ang="0">
                  <a:pos x="305" y="22"/>
                </a:cxn>
                <a:cxn ang="0">
                  <a:pos x="312" y="45"/>
                </a:cxn>
                <a:cxn ang="0">
                  <a:pos x="293" y="87"/>
                </a:cxn>
                <a:cxn ang="0">
                  <a:pos x="250" y="109"/>
                </a:cxn>
                <a:cxn ang="0">
                  <a:pos x="216" y="93"/>
                </a:cxn>
                <a:cxn ang="0">
                  <a:pos x="205" y="62"/>
                </a:cxn>
                <a:cxn ang="0">
                  <a:pos x="223" y="18"/>
                </a:cxn>
                <a:cxn ang="0">
                  <a:pos x="267" y="0"/>
                </a:cxn>
              </a:cxnLst>
              <a:rect l="0" t="0" r="r" b="b"/>
              <a:pathLst>
                <a:path w="343" h="772">
                  <a:moveTo>
                    <a:pt x="165" y="256"/>
                  </a:moveTo>
                  <a:lnTo>
                    <a:pt x="199" y="262"/>
                  </a:lnTo>
                  <a:lnTo>
                    <a:pt x="227" y="275"/>
                  </a:lnTo>
                  <a:lnTo>
                    <a:pt x="250" y="296"/>
                  </a:lnTo>
                  <a:lnTo>
                    <a:pt x="265" y="323"/>
                  </a:lnTo>
                  <a:lnTo>
                    <a:pt x="269" y="352"/>
                  </a:lnTo>
                  <a:lnTo>
                    <a:pt x="267" y="372"/>
                  </a:lnTo>
                  <a:lnTo>
                    <a:pt x="265" y="389"/>
                  </a:lnTo>
                  <a:lnTo>
                    <a:pt x="259" y="401"/>
                  </a:lnTo>
                  <a:lnTo>
                    <a:pt x="254" y="420"/>
                  </a:lnTo>
                  <a:lnTo>
                    <a:pt x="244" y="445"/>
                  </a:lnTo>
                  <a:lnTo>
                    <a:pt x="233" y="472"/>
                  </a:lnTo>
                  <a:lnTo>
                    <a:pt x="223" y="498"/>
                  </a:lnTo>
                  <a:lnTo>
                    <a:pt x="216" y="519"/>
                  </a:lnTo>
                  <a:lnTo>
                    <a:pt x="210" y="534"/>
                  </a:lnTo>
                  <a:lnTo>
                    <a:pt x="172" y="627"/>
                  </a:lnTo>
                  <a:lnTo>
                    <a:pt x="159" y="664"/>
                  </a:lnTo>
                  <a:lnTo>
                    <a:pt x="155" y="701"/>
                  </a:lnTo>
                  <a:lnTo>
                    <a:pt x="155" y="718"/>
                  </a:lnTo>
                  <a:lnTo>
                    <a:pt x="159" y="732"/>
                  </a:lnTo>
                  <a:lnTo>
                    <a:pt x="169" y="740"/>
                  </a:lnTo>
                  <a:lnTo>
                    <a:pt x="182" y="742"/>
                  </a:lnTo>
                  <a:lnTo>
                    <a:pt x="205" y="738"/>
                  </a:lnTo>
                  <a:lnTo>
                    <a:pt x="227" y="726"/>
                  </a:lnTo>
                  <a:lnTo>
                    <a:pt x="250" y="707"/>
                  </a:lnTo>
                  <a:lnTo>
                    <a:pt x="269" y="680"/>
                  </a:lnTo>
                  <a:lnTo>
                    <a:pt x="288" y="645"/>
                  </a:lnTo>
                  <a:lnTo>
                    <a:pt x="301" y="602"/>
                  </a:lnTo>
                  <a:lnTo>
                    <a:pt x="303" y="598"/>
                  </a:lnTo>
                  <a:lnTo>
                    <a:pt x="305" y="594"/>
                  </a:lnTo>
                  <a:lnTo>
                    <a:pt x="307" y="591"/>
                  </a:lnTo>
                  <a:lnTo>
                    <a:pt x="310" y="587"/>
                  </a:lnTo>
                  <a:lnTo>
                    <a:pt x="312" y="585"/>
                  </a:lnTo>
                  <a:lnTo>
                    <a:pt x="318" y="585"/>
                  </a:lnTo>
                  <a:lnTo>
                    <a:pt x="324" y="583"/>
                  </a:lnTo>
                  <a:lnTo>
                    <a:pt x="326" y="583"/>
                  </a:lnTo>
                  <a:lnTo>
                    <a:pt x="329" y="585"/>
                  </a:lnTo>
                  <a:lnTo>
                    <a:pt x="333" y="585"/>
                  </a:lnTo>
                  <a:lnTo>
                    <a:pt x="335" y="587"/>
                  </a:lnTo>
                  <a:lnTo>
                    <a:pt x="339" y="589"/>
                  </a:lnTo>
                  <a:lnTo>
                    <a:pt x="341" y="592"/>
                  </a:lnTo>
                  <a:lnTo>
                    <a:pt x="343" y="598"/>
                  </a:lnTo>
                  <a:lnTo>
                    <a:pt x="341" y="608"/>
                  </a:lnTo>
                  <a:lnTo>
                    <a:pt x="335" y="623"/>
                  </a:lnTo>
                  <a:lnTo>
                    <a:pt x="327" y="643"/>
                  </a:lnTo>
                  <a:lnTo>
                    <a:pt x="318" y="666"/>
                  </a:lnTo>
                  <a:lnTo>
                    <a:pt x="303" y="691"/>
                  </a:lnTo>
                  <a:lnTo>
                    <a:pt x="286" y="716"/>
                  </a:lnTo>
                  <a:lnTo>
                    <a:pt x="263" y="738"/>
                  </a:lnTo>
                  <a:lnTo>
                    <a:pt x="239" y="757"/>
                  </a:lnTo>
                  <a:lnTo>
                    <a:pt x="212" y="769"/>
                  </a:lnTo>
                  <a:lnTo>
                    <a:pt x="180" y="772"/>
                  </a:lnTo>
                  <a:lnTo>
                    <a:pt x="144" y="769"/>
                  </a:lnTo>
                  <a:lnTo>
                    <a:pt x="114" y="755"/>
                  </a:lnTo>
                  <a:lnTo>
                    <a:pt x="91" y="734"/>
                  </a:lnTo>
                  <a:lnTo>
                    <a:pt x="78" y="707"/>
                  </a:lnTo>
                  <a:lnTo>
                    <a:pt x="72" y="676"/>
                  </a:lnTo>
                  <a:lnTo>
                    <a:pt x="74" y="651"/>
                  </a:lnTo>
                  <a:lnTo>
                    <a:pt x="82" y="627"/>
                  </a:lnTo>
                  <a:lnTo>
                    <a:pt x="82" y="627"/>
                  </a:lnTo>
                  <a:lnTo>
                    <a:pt x="152" y="443"/>
                  </a:lnTo>
                  <a:lnTo>
                    <a:pt x="165" y="411"/>
                  </a:lnTo>
                  <a:lnTo>
                    <a:pt x="174" y="387"/>
                  </a:lnTo>
                  <a:lnTo>
                    <a:pt x="180" y="368"/>
                  </a:lnTo>
                  <a:lnTo>
                    <a:pt x="184" y="352"/>
                  </a:lnTo>
                  <a:lnTo>
                    <a:pt x="186" y="341"/>
                  </a:lnTo>
                  <a:lnTo>
                    <a:pt x="187" y="327"/>
                  </a:lnTo>
                  <a:lnTo>
                    <a:pt x="186" y="308"/>
                  </a:lnTo>
                  <a:lnTo>
                    <a:pt x="180" y="296"/>
                  </a:lnTo>
                  <a:lnTo>
                    <a:pt x="170" y="289"/>
                  </a:lnTo>
                  <a:lnTo>
                    <a:pt x="159" y="287"/>
                  </a:lnTo>
                  <a:lnTo>
                    <a:pt x="138" y="291"/>
                  </a:lnTo>
                  <a:lnTo>
                    <a:pt x="116" y="300"/>
                  </a:lnTo>
                  <a:lnTo>
                    <a:pt x="95" y="320"/>
                  </a:lnTo>
                  <a:lnTo>
                    <a:pt x="74" y="347"/>
                  </a:lnTo>
                  <a:lnTo>
                    <a:pt x="55" y="383"/>
                  </a:lnTo>
                  <a:lnTo>
                    <a:pt x="40" y="428"/>
                  </a:lnTo>
                  <a:lnTo>
                    <a:pt x="38" y="434"/>
                  </a:lnTo>
                  <a:lnTo>
                    <a:pt x="36" y="438"/>
                  </a:lnTo>
                  <a:lnTo>
                    <a:pt x="34" y="442"/>
                  </a:lnTo>
                  <a:lnTo>
                    <a:pt x="31" y="443"/>
                  </a:lnTo>
                  <a:lnTo>
                    <a:pt x="27" y="445"/>
                  </a:lnTo>
                  <a:lnTo>
                    <a:pt x="19" y="445"/>
                  </a:lnTo>
                  <a:lnTo>
                    <a:pt x="17" y="445"/>
                  </a:lnTo>
                  <a:lnTo>
                    <a:pt x="14" y="445"/>
                  </a:lnTo>
                  <a:lnTo>
                    <a:pt x="10" y="443"/>
                  </a:lnTo>
                  <a:lnTo>
                    <a:pt x="6" y="443"/>
                  </a:lnTo>
                  <a:lnTo>
                    <a:pt x="2" y="440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0" y="420"/>
                  </a:lnTo>
                  <a:lnTo>
                    <a:pt x="6" y="405"/>
                  </a:lnTo>
                  <a:lnTo>
                    <a:pt x="14" y="385"/>
                  </a:lnTo>
                  <a:lnTo>
                    <a:pt x="25" y="360"/>
                  </a:lnTo>
                  <a:lnTo>
                    <a:pt x="40" y="337"/>
                  </a:lnTo>
                  <a:lnTo>
                    <a:pt x="57" y="312"/>
                  </a:lnTo>
                  <a:lnTo>
                    <a:pt x="80" y="291"/>
                  </a:lnTo>
                  <a:lnTo>
                    <a:pt x="104" y="273"/>
                  </a:lnTo>
                  <a:lnTo>
                    <a:pt x="133" y="260"/>
                  </a:lnTo>
                  <a:lnTo>
                    <a:pt x="165" y="256"/>
                  </a:lnTo>
                  <a:close/>
                  <a:moveTo>
                    <a:pt x="267" y="0"/>
                  </a:moveTo>
                  <a:lnTo>
                    <a:pt x="284" y="2"/>
                  </a:lnTo>
                  <a:lnTo>
                    <a:pt x="297" y="10"/>
                  </a:lnTo>
                  <a:lnTo>
                    <a:pt x="305" y="22"/>
                  </a:lnTo>
                  <a:lnTo>
                    <a:pt x="310" y="33"/>
                  </a:lnTo>
                  <a:lnTo>
                    <a:pt x="312" y="45"/>
                  </a:lnTo>
                  <a:lnTo>
                    <a:pt x="307" y="66"/>
                  </a:lnTo>
                  <a:lnTo>
                    <a:pt x="293" y="87"/>
                  </a:lnTo>
                  <a:lnTo>
                    <a:pt x="273" y="103"/>
                  </a:lnTo>
                  <a:lnTo>
                    <a:pt x="250" y="109"/>
                  </a:lnTo>
                  <a:lnTo>
                    <a:pt x="229" y="103"/>
                  </a:lnTo>
                  <a:lnTo>
                    <a:pt x="216" y="93"/>
                  </a:lnTo>
                  <a:lnTo>
                    <a:pt x="206" y="78"/>
                  </a:lnTo>
                  <a:lnTo>
                    <a:pt x="205" y="62"/>
                  </a:lnTo>
                  <a:lnTo>
                    <a:pt x="210" y="39"/>
                  </a:lnTo>
                  <a:lnTo>
                    <a:pt x="223" y="18"/>
                  </a:lnTo>
                  <a:lnTo>
                    <a:pt x="244" y="6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3428" y="3335"/>
              <a:ext cx="495" cy="999"/>
            </a:xfrm>
            <a:custGeom>
              <a:avLst/>
              <a:gdLst/>
              <a:ahLst/>
              <a:cxnLst>
                <a:cxn ang="0">
                  <a:pos x="365" y="260"/>
                </a:cxn>
                <a:cxn ang="0">
                  <a:pos x="418" y="287"/>
                </a:cxn>
                <a:cxn ang="0">
                  <a:pos x="448" y="333"/>
                </a:cxn>
                <a:cxn ang="0">
                  <a:pos x="452" y="385"/>
                </a:cxn>
                <a:cxn ang="0">
                  <a:pos x="346" y="817"/>
                </a:cxn>
                <a:cxn ang="0">
                  <a:pos x="310" y="896"/>
                </a:cxn>
                <a:cxn ang="0">
                  <a:pos x="255" y="951"/>
                </a:cxn>
                <a:cxn ang="0">
                  <a:pos x="195" y="982"/>
                </a:cxn>
                <a:cxn ang="0">
                  <a:pos x="138" y="997"/>
                </a:cxn>
                <a:cxn ang="0">
                  <a:pos x="76" y="995"/>
                </a:cxn>
                <a:cxn ang="0">
                  <a:pos x="21" y="970"/>
                </a:cxn>
                <a:cxn ang="0">
                  <a:pos x="0" y="923"/>
                </a:cxn>
                <a:cxn ang="0">
                  <a:pos x="19" y="877"/>
                </a:cxn>
                <a:cxn ang="0">
                  <a:pos x="64" y="858"/>
                </a:cxn>
                <a:cxn ang="0">
                  <a:pos x="94" y="869"/>
                </a:cxn>
                <a:cxn ang="0">
                  <a:pos x="108" y="900"/>
                </a:cxn>
                <a:cxn ang="0">
                  <a:pos x="100" y="929"/>
                </a:cxn>
                <a:cxn ang="0">
                  <a:pos x="70" y="958"/>
                </a:cxn>
                <a:cxn ang="0">
                  <a:pos x="110" y="964"/>
                </a:cxn>
                <a:cxn ang="0">
                  <a:pos x="174" y="945"/>
                </a:cxn>
                <a:cxn ang="0">
                  <a:pos x="225" y="892"/>
                </a:cxn>
                <a:cxn ang="0">
                  <a:pos x="255" y="819"/>
                </a:cxn>
                <a:cxn ang="0">
                  <a:pos x="365" y="380"/>
                </a:cxn>
                <a:cxn ang="0">
                  <a:pos x="367" y="356"/>
                </a:cxn>
                <a:cxn ang="0">
                  <a:pos x="365" y="320"/>
                </a:cxn>
                <a:cxn ang="0">
                  <a:pos x="348" y="291"/>
                </a:cxn>
                <a:cxn ang="0">
                  <a:pos x="297" y="292"/>
                </a:cxn>
                <a:cxn ang="0">
                  <a:pos x="238" y="331"/>
                </a:cxn>
                <a:cxn ang="0">
                  <a:pos x="195" y="391"/>
                </a:cxn>
                <a:cxn ang="0">
                  <a:pos x="174" y="432"/>
                </a:cxn>
                <a:cxn ang="0">
                  <a:pos x="168" y="442"/>
                </a:cxn>
                <a:cxn ang="0">
                  <a:pos x="161" y="445"/>
                </a:cxn>
                <a:cxn ang="0">
                  <a:pos x="153" y="445"/>
                </a:cxn>
                <a:cxn ang="0">
                  <a:pos x="146" y="443"/>
                </a:cxn>
                <a:cxn ang="0">
                  <a:pos x="138" y="440"/>
                </a:cxn>
                <a:cxn ang="0">
                  <a:pos x="134" y="430"/>
                </a:cxn>
                <a:cxn ang="0">
                  <a:pos x="144" y="407"/>
                </a:cxn>
                <a:cxn ang="0">
                  <a:pos x="168" y="362"/>
                </a:cxn>
                <a:cxn ang="0">
                  <a:pos x="210" y="314"/>
                </a:cxn>
                <a:cxn ang="0">
                  <a:pos x="265" y="273"/>
                </a:cxn>
                <a:cxn ang="0">
                  <a:pos x="333" y="256"/>
                </a:cxn>
                <a:cxn ang="0">
                  <a:pos x="471" y="4"/>
                </a:cxn>
                <a:cxn ang="0">
                  <a:pos x="492" y="29"/>
                </a:cxn>
                <a:cxn ang="0">
                  <a:pos x="495" y="45"/>
                </a:cxn>
                <a:cxn ang="0">
                  <a:pos x="475" y="87"/>
                </a:cxn>
                <a:cxn ang="0">
                  <a:pos x="433" y="109"/>
                </a:cxn>
                <a:cxn ang="0">
                  <a:pos x="403" y="97"/>
                </a:cxn>
                <a:cxn ang="0">
                  <a:pos x="389" y="74"/>
                </a:cxn>
                <a:cxn ang="0">
                  <a:pos x="393" y="39"/>
                </a:cxn>
                <a:cxn ang="0">
                  <a:pos x="427" y="6"/>
                </a:cxn>
              </a:cxnLst>
              <a:rect l="0" t="0" r="r" b="b"/>
              <a:pathLst>
                <a:path w="495" h="999">
                  <a:moveTo>
                    <a:pt x="333" y="256"/>
                  </a:moveTo>
                  <a:lnTo>
                    <a:pt x="365" y="260"/>
                  </a:lnTo>
                  <a:lnTo>
                    <a:pt x="393" y="269"/>
                  </a:lnTo>
                  <a:lnTo>
                    <a:pt x="418" y="287"/>
                  </a:lnTo>
                  <a:lnTo>
                    <a:pt x="437" y="308"/>
                  </a:lnTo>
                  <a:lnTo>
                    <a:pt x="448" y="333"/>
                  </a:lnTo>
                  <a:lnTo>
                    <a:pt x="452" y="364"/>
                  </a:lnTo>
                  <a:lnTo>
                    <a:pt x="452" y="385"/>
                  </a:lnTo>
                  <a:lnTo>
                    <a:pt x="448" y="405"/>
                  </a:lnTo>
                  <a:lnTo>
                    <a:pt x="346" y="817"/>
                  </a:lnTo>
                  <a:lnTo>
                    <a:pt x="331" y="860"/>
                  </a:lnTo>
                  <a:lnTo>
                    <a:pt x="310" y="896"/>
                  </a:lnTo>
                  <a:lnTo>
                    <a:pt x="284" y="925"/>
                  </a:lnTo>
                  <a:lnTo>
                    <a:pt x="255" y="951"/>
                  </a:lnTo>
                  <a:lnTo>
                    <a:pt x="225" y="968"/>
                  </a:lnTo>
                  <a:lnTo>
                    <a:pt x="195" y="982"/>
                  </a:lnTo>
                  <a:lnTo>
                    <a:pt x="164" y="991"/>
                  </a:lnTo>
                  <a:lnTo>
                    <a:pt x="138" y="997"/>
                  </a:lnTo>
                  <a:lnTo>
                    <a:pt x="113" y="999"/>
                  </a:lnTo>
                  <a:lnTo>
                    <a:pt x="76" y="995"/>
                  </a:lnTo>
                  <a:lnTo>
                    <a:pt x="43" y="985"/>
                  </a:lnTo>
                  <a:lnTo>
                    <a:pt x="21" y="970"/>
                  </a:lnTo>
                  <a:lnTo>
                    <a:pt x="6" y="949"/>
                  </a:lnTo>
                  <a:lnTo>
                    <a:pt x="0" y="923"/>
                  </a:lnTo>
                  <a:lnTo>
                    <a:pt x="6" y="898"/>
                  </a:lnTo>
                  <a:lnTo>
                    <a:pt x="19" y="877"/>
                  </a:lnTo>
                  <a:lnTo>
                    <a:pt x="40" y="863"/>
                  </a:lnTo>
                  <a:lnTo>
                    <a:pt x="64" y="858"/>
                  </a:lnTo>
                  <a:lnTo>
                    <a:pt x="81" y="860"/>
                  </a:lnTo>
                  <a:lnTo>
                    <a:pt x="94" y="869"/>
                  </a:lnTo>
                  <a:lnTo>
                    <a:pt x="104" y="883"/>
                  </a:lnTo>
                  <a:lnTo>
                    <a:pt x="108" y="900"/>
                  </a:lnTo>
                  <a:lnTo>
                    <a:pt x="106" y="914"/>
                  </a:lnTo>
                  <a:lnTo>
                    <a:pt x="100" y="929"/>
                  </a:lnTo>
                  <a:lnTo>
                    <a:pt x="89" y="945"/>
                  </a:lnTo>
                  <a:lnTo>
                    <a:pt x="70" y="958"/>
                  </a:lnTo>
                  <a:lnTo>
                    <a:pt x="89" y="962"/>
                  </a:lnTo>
                  <a:lnTo>
                    <a:pt x="110" y="964"/>
                  </a:lnTo>
                  <a:lnTo>
                    <a:pt x="144" y="960"/>
                  </a:lnTo>
                  <a:lnTo>
                    <a:pt x="174" y="945"/>
                  </a:lnTo>
                  <a:lnTo>
                    <a:pt x="202" y="922"/>
                  </a:lnTo>
                  <a:lnTo>
                    <a:pt x="225" y="892"/>
                  </a:lnTo>
                  <a:lnTo>
                    <a:pt x="244" y="858"/>
                  </a:lnTo>
                  <a:lnTo>
                    <a:pt x="255" y="819"/>
                  </a:lnTo>
                  <a:lnTo>
                    <a:pt x="255" y="819"/>
                  </a:lnTo>
                  <a:lnTo>
                    <a:pt x="365" y="380"/>
                  </a:lnTo>
                  <a:lnTo>
                    <a:pt x="365" y="370"/>
                  </a:lnTo>
                  <a:lnTo>
                    <a:pt x="367" y="356"/>
                  </a:lnTo>
                  <a:lnTo>
                    <a:pt x="367" y="343"/>
                  </a:lnTo>
                  <a:lnTo>
                    <a:pt x="365" y="320"/>
                  </a:lnTo>
                  <a:lnTo>
                    <a:pt x="359" y="302"/>
                  </a:lnTo>
                  <a:lnTo>
                    <a:pt x="348" y="291"/>
                  </a:lnTo>
                  <a:lnTo>
                    <a:pt x="331" y="287"/>
                  </a:lnTo>
                  <a:lnTo>
                    <a:pt x="297" y="292"/>
                  </a:lnTo>
                  <a:lnTo>
                    <a:pt x="267" y="308"/>
                  </a:lnTo>
                  <a:lnTo>
                    <a:pt x="238" y="331"/>
                  </a:lnTo>
                  <a:lnTo>
                    <a:pt x="214" y="360"/>
                  </a:lnTo>
                  <a:lnTo>
                    <a:pt x="195" y="391"/>
                  </a:lnTo>
                  <a:lnTo>
                    <a:pt x="178" y="426"/>
                  </a:lnTo>
                  <a:lnTo>
                    <a:pt x="174" y="432"/>
                  </a:lnTo>
                  <a:lnTo>
                    <a:pt x="172" y="438"/>
                  </a:lnTo>
                  <a:lnTo>
                    <a:pt x="168" y="442"/>
                  </a:lnTo>
                  <a:lnTo>
                    <a:pt x="164" y="443"/>
                  </a:lnTo>
                  <a:lnTo>
                    <a:pt x="161" y="445"/>
                  </a:lnTo>
                  <a:lnTo>
                    <a:pt x="155" y="445"/>
                  </a:lnTo>
                  <a:lnTo>
                    <a:pt x="153" y="445"/>
                  </a:lnTo>
                  <a:lnTo>
                    <a:pt x="149" y="445"/>
                  </a:lnTo>
                  <a:lnTo>
                    <a:pt x="146" y="443"/>
                  </a:lnTo>
                  <a:lnTo>
                    <a:pt x="142" y="443"/>
                  </a:lnTo>
                  <a:lnTo>
                    <a:pt x="138" y="440"/>
                  </a:lnTo>
                  <a:lnTo>
                    <a:pt x="136" y="436"/>
                  </a:lnTo>
                  <a:lnTo>
                    <a:pt x="134" y="430"/>
                  </a:lnTo>
                  <a:lnTo>
                    <a:pt x="138" y="422"/>
                  </a:lnTo>
                  <a:lnTo>
                    <a:pt x="144" y="407"/>
                  </a:lnTo>
                  <a:lnTo>
                    <a:pt x="155" y="385"/>
                  </a:lnTo>
                  <a:lnTo>
                    <a:pt x="168" y="362"/>
                  </a:lnTo>
                  <a:lnTo>
                    <a:pt x="187" y="337"/>
                  </a:lnTo>
                  <a:lnTo>
                    <a:pt x="210" y="314"/>
                  </a:lnTo>
                  <a:lnTo>
                    <a:pt x="234" y="291"/>
                  </a:lnTo>
                  <a:lnTo>
                    <a:pt x="265" y="273"/>
                  </a:lnTo>
                  <a:lnTo>
                    <a:pt x="297" y="260"/>
                  </a:lnTo>
                  <a:lnTo>
                    <a:pt x="333" y="256"/>
                  </a:lnTo>
                  <a:close/>
                  <a:moveTo>
                    <a:pt x="450" y="0"/>
                  </a:moveTo>
                  <a:lnTo>
                    <a:pt x="471" y="4"/>
                  </a:lnTo>
                  <a:lnTo>
                    <a:pt x="484" y="14"/>
                  </a:lnTo>
                  <a:lnTo>
                    <a:pt x="492" y="29"/>
                  </a:lnTo>
                  <a:lnTo>
                    <a:pt x="495" y="45"/>
                  </a:lnTo>
                  <a:lnTo>
                    <a:pt x="495" y="45"/>
                  </a:lnTo>
                  <a:lnTo>
                    <a:pt x="490" y="68"/>
                  </a:lnTo>
                  <a:lnTo>
                    <a:pt x="475" y="87"/>
                  </a:lnTo>
                  <a:lnTo>
                    <a:pt x="456" y="103"/>
                  </a:lnTo>
                  <a:lnTo>
                    <a:pt x="433" y="109"/>
                  </a:lnTo>
                  <a:lnTo>
                    <a:pt x="416" y="105"/>
                  </a:lnTo>
                  <a:lnTo>
                    <a:pt x="403" y="97"/>
                  </a:lnTo>
                  <a:lnTo>
                    <a:pt x="393" y="87"/>
                  </a:lnTo>
                  <a:lnTo>
                    <a:pt x="389" y="74"/>
                  </a:lnTo>
                  <a:lnTo>
                    <a:pt x="388" y="62"/>
                  </a:lnTo>
                  <a:lnTo>
                    <a:pt x="393" y="39"/>
                  </a:lnTo>
                  <a:lnTo>
                    <a:pt x="406" y="20"/>
                  </a:lnTo>
                  <a:lnTo>
                    <a:pt x="427" y="6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277" y="2642"/>
              <a:ext cx="371" cy="162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67" y="6"/>
                </a:cxn>
                <a:cxn ang="0">
                  <a:pos x="371" y="18"/>
                </a:cxn>
                <a:cxn ang="0">
                  <a:pos x="371" y="20"/>
                </a:cxn>
                <a:cxn ang="0">
                  <a:pos x="369" y="25"/>
                </a:cxn>
                <a:cxn ang="0">
                  <a:pos x="361" y="31"/>
                </a:cxn>
                <a:cxn ang="0">
                  <a:pos x="348" y="43"/>
                </a:cxn>
                <a:cxn ang="0">
                  <a:pos x="246" y="175"/>
                </a:cxn>
                <a:cxn ang="0">
                  <a:pos x="174" y="322"/>
                </a:cxn>
                <a:cxn ang="0">
                  <a:pos x="127" y="478"/>
                </a:cxn>
                <a:cxn ang="0">
                  <a:pos x="100" y="645"/>
                </a:cxn>
                <a:cxn ang="0">
                  <a:pos x="93" y="813"/>
                </a:cxn>
                <a:cxn ang="0">
                  <a:pos x="100" y="968"/>
                </a:cxn>
                <a:cxn ang="0">
                  <a:pos x="123" y="1129"/>
                </a:cxn>
                <a:cxn ang="0">
                  <a:pos x="168" y="1289"/>
                </a:cxn>
                <a:cxn ang="0">
                  <a:pos x="240" y="1440"/>
                </a:cxn>
                <a:cxn ang="0">
                  <a:pos x="342" y="1576"/>
                </a:cxn>
                <a:cxn ang="0">
                  <a:pos x="365" y="1599"/>
                </a:cxn>
                <a:cxn ang="0">
                  <a:pos x="371" y="1609"/>
                </a:cxn>
                <a:cxn ang="0">
                  <a:pos x="371" y="1613"/>
                </a:cxn>
                <a:cxn ang="0">
                  <a:pos x="367" y="1622"/>
                </a:cxn>
                <a:cxn ang="0">
                  <a:pos x="359" y="1626"/>
                </a:cxn>
                <a:cxn ang="0">
                  <a:pos x="344" y="1624"/>
                </a:cxn>
                <a:cxn ang="0">
                  <a:pos x="310" y="1599"/>
                </a:cxn>
                <a:cxn ang="0">
                  <a:pos x="259" y="1549"/>
                </a:cxn>
                <a:cxn ang="0">
                  <a:pos x="198" y="1475"/>
                </a:cxn>
                <a:cxn ang="0">
                  <a:pos x="134" y="1378"/>
                </a:cxn>
                <a:cxn ang="0">
                  <a:pos x="68" y="1229"/>
                </a:cxn>
                <a:cxn ang="0">
                  <a:pos x="21" y="1047"/>
                </a:cxn>
                <a:cxn ang="0">
                  <a:pos x="2" y="883"/>
                </a:cxn>
                <a:cxn ang="0">
                  <a:pos x="2" y="742"/>
                </a:cxn>
                <a:cxn ang="0">
                  <a:pos x="21" y="581"/>
                </a:cxn>
                <a:cxn ang="0">
                  <a:pos x="66" y="407"/>
                </a:cxn>
                <a:cxn ang="0">
                  <a:pos x="130" y="258"/>
                </a:cxn>
                <a:cxn ang="0">
                  <a:pos x="195" y="157"/>
                </a:cxn>
                <a:cxn ang="0">
                  <a:pos x="257" y="82"/>
                </a:cxn>
                <a:cxn ang="0">
                  <a:pos x="310" y="29"/>
                </a:cxn>
                <a:cxn ang="0">
                  <a:pos x="344" y="2"/>
                </a:cxn>
              </a:cxnLst>
              <a:rect l="0" t="0" r="r" b="b"/>
              <a:pathLst>
                <a:path w="371" h="1628">
                  <a:moveTo>
                    <a:pt x="354" y="0"/>
                  </a:moveTo>
                  <a:lnTo>
                    <a:pt x="359" y="0"/>
                  </a:lnTo>
                  <a:lnTo>
                    <a:pt x="363" y="2"/>
                  </a:lnTo>
                  <a:lnTo>
                    <a:pt x="367" y="6"/>
                  </a:lnTo>
                  <a:lnTo>
                    <a:pt x="371" y="10"/>
                  </a:lnTo>
                  <a:lnTo>
                    <a:pt x="371" y="18"/>
                  </a:lnTo>
                  <a:lnTo>
                    <a:pt x="371" y="20"/>
                  </a:lnTo>
                  <a:lnTo>
                    <a:pt x="371" y="20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5" y="27"/>
                  </a:lnTo>
                  <a:lnTo>
                    <a:pt x="361" y="31"/>
                  </a:lnTo>
                  <a:lnTo>
                    <a:pt x="355" y="37"/>
                  </a:lnTo>
                  <a:lnTo>
                    <a:pt x="348" y="43"/>
                  </a:lnTo>
                  <a:lnTo>
                    <a:pt x="293" y="107"/>
                  </a:lnTo>
                  <a:lnTo>
                    <a:pt x="246" y="175"/>
                  </a:lnTo>
                  <a:lnTo>
                    <a:pt x="206" y="246"/>
                  </a:lnTo>
                  <a:lnTo>
                    <a:pt x="174" y="322"/>
                  </a:lnTo>
                  <a:lnTo>
                    <a:pt x="147" y="399"/>
                  </a:lnTo>
                  <a:lnTo>
                    <a:pt x="127" y="478"/>
                  </a:lnTo>
                  <a:lnTo>
                    <a:pt x="112" y="560"/>
                  </a:lnTo>
                  <a:lnTo>
                    <a:pt x="100" y="645"/>
                  </a:lnTo>
                  <a:lnTo>
                    <a:pt x="94" y="728"/>
                  </a:lnTo>
                  <a:lnTo>
                    <a:pt x="93" y="813"/>
                  </a:lnTo>
                  <a:lnTo>
                    <a:pt x="94" y="889"/>
                  </a:lnTo>
                  <a:lnTo>
                    <a:pt x="100" y="968"/>
                  </a:lnTo>
                  <a:lnTo>
                    <a:pt x="110" y="1049"/>
                  </a:lnTo>
                  <a:lnTo>
                    <a:pt x="123" y="1129"/>
                  </a:lnTo>
                  <a:lnTo>
                    <a:pt x="144" y="1210"/>
                  </a:lnTo>
                  <a:lnTo>
                    <a:pt x="168" y="1289"/>
                  </a:lnTo>
                  <a:lnTo>
                    <a:pt x="200" y="1367"/>
                  </a:lnTo>
                  <a:lnTo>
                    <a:pt x="240" y="1440"/>
                  </a:lnTo>
                  <a:lnTo>
                    <a:pt x="287" y="1512"/>
                  </a:lnTo>
                  <a:lnTo>
                    <a:pt x="342" y="1576"/>
                  </a:lnTo>
                  <a:lnTo>
                    <a:pt x="357" y="1589"/>
                  </a:lnTo>
                  <a:lnTo>
                    <a:pt x="365" y="1599"/>
                  </a:lnTo>
                  <a:lnTo>
                    <a:pt x="369" y="1605"/>
                  </a:lnTo>
                  <a:lnTo>
                    <a:pt x="371" y="1609"/>
                  </a:lnTo>
                  <a:lnTo>
                    <a:pt x="371" y="1613"/>
                  </a:lnTo>
                  <a:lnTo>
                    <a:pt x="371" y="1613"/>
                  </a:lnTo>
                  <a:lnTo>
                    <a:pt x="371" y="1618"/>
                  </a:lnTo>
                  <a:lnTo>
                    <a:pt x="367" y="1622"/>
                  </a:lnTo>
                  <a:lnTo>
                    <a:pt x="363" y="1624"/>
                  </a:lnTo>
                  <a:lnTo>
                    <a:pt x="359" y="1626"/>
                  </a:lnTo>
                  <a:lnTo>
                    <a:pt x="354" y="1628"/>
                  </a:lnTo>
                  <a:lnTo>
                    <a:pt x="344" y="1624"/>
                  </a:lnTo>
                  <a:lnTo>
                    <a:pt x="331" y="1615"/>
                  </a:lnTo>
                  <a:lnTo>
                    <a:pt x="310" y="1599"/>
                  </a:lnTo>
                  <a:lnTo>
                    <a:pt x="287" y="1578"/>
                  </a:lnTo>
                  <a:lnTo>
                    <a:pt x="259" y="1549"/>
                  </a:lnTo>
                  <a:lnTo>
                    <a:pt x="229" y="1516"/>
                  </a:lnTo>
                  <a:lnTo>
                    <a:pt x="198" y="1475"/>
                  </a:lnTo>
                  <a:lnTo>
                    <a:pt x="166" y="1431"/>
                  </a:lnTo>
                  <a:lnTo>
                    <a:pt x="134" y="1378"/>
                  </a:lnTo>
                  <a:lnTo>
                    <a:pt x="106" y="1320"/>
                  </a:lnTo>
                  <a:lnTo>
                    <a:pt x="68" y="1229"/>
                  </a:lnTo>
                  <a:lnTo>
                    <a:pt x="40" y="1136"/>
                  </a:lnTo>
                  <a:lnTo>
                    <a:pt x="21" y="1047"/>
                  </a:lnTo>
                  <a:lnTo>
                    <a:pt x="8" y="962"/>
                  </a:lnTo>
                  <a:lnTo>
                    <a:pt x="2" y="883"/>
                  </a:lnTo>
                  <a:lnTo>
                    <a:pt x="0" y="813"/>
                  </a:lnTo>
                  <a:lnTo>
                    <a:pt x="2" y="742"/>
                  </a:lnTo>
                  <a:lnTo>
                    <a:pt x="9" y="664"/>
                  </a:lnTo>
                  <a:lnTo>
                    <a:pt x="21" y="581"/>
                  </a:lnTo>
                  <a:lnTo>
                    <a:pt x="40" y="496"/>
                  </a:lnTo>
                  <a:lnTo>
                    <a:pt x="66" y="407"/>
                  </a:lnTo>
                  <a:lnTo>
                    <a:pt x="100" y="318"/>
                  </a:lnTo>
                  <a:lnTo>
                    <a:pt x="130" y="258"/>
                  </a:lnTo>
                  <a:lnTo>
                    <a:pt x="163" y="204"/>
                  </a:lnTo>
                  <a:lnTo>
                    <a:pt x="195" y="157"/>
                  </a:lnTo>
                  <a:lnTo>
                    <a:pt x="227" y="116"/>
                  </a:lnTo>
                  <a:lnTo>
                    <a:pt x="257" y="82"/>
                  </a:lnTo>
                  <a:lnTo>
                    <a:pt x="285" y="53"/>
                  </a:lnTo>
                  <a:lnTo>
                    <a:pt x="310" y="29"/>
                  </a:lnTo>
                  <a:lnTo>
                    <a:pt x="331" y="14"/>
                  </a:lnTo>
                  <a:lnTo>
                    <a:pt x="344" y="2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803" y="3144"/>
              <a:ext cx="675" cy="737"/>
            </a:xfrm>
            <a:custGeom>
              <a:avLst/>
              <a:gdLst/>
              <a:ahLst/>
              <a:cxnLst>
                <a:cxn ang="0">
                  <a:pos x="376" y="13"/>
                </a:cxn>
                <a:cxn ang="0">
                  <a:pos x="435" y="69"/>
                </a:cxn>
                <a:cxn ang="0">
                  <a:pos x="476" y="112"/>
                </a:cxn>
                <a:cxn ang="0">
                  <a:pos x="533" y="120"/>
                </a:cxn>
                <a:cxn ang="0">
                  <a:pos x="590" y="79"/>
                </a:cxn>
                <a:cxn ang="0">
                  <a:pos x="639" y="9"/>
                </a:cxn>
                <a:cxn ang="0">
                  <a:pos x="650" y="0"/>
                </a:cxn>
                <a:cxn ang="0">
                  <a:pos x="661" y="0"/>
                </a:cxn>
                <a:cxn ang="0">
                  <a:pos x="671" y="5"/>
                </a:cxn>
                <a:cxn ang="0">
                  <a:pos x="673" y="19"/>
                </a:cxn>
                <a:cxn ang="0">
                  <a:pos x="646" y="67"/>
                </a:cxn>
                <a:cxn ang="0">
                  <a:pos x="573" y="162"/>
                </a:cxn>
                <a:cxn ang="0">
                  <a:pos x="469" y="273"/>
                </a:cxn>
                <a:cxn ang="0">
                  <a:pos x="400" y="336"/>
                </a:cxn>
                <a:cxn ang="0">
                  <a:pos x="344" y="385"/>
                </a:cxn>
                <a:cxn ang="0">
                  <a:pos x="304" y="422"/>
                </a:cxn>
                <a:cxn ang="0">
                  <a:pos x="219" y="503"/>
                </a:cxn>
                <a:cxn ang="0">
                  <a:pos x="143" y="582"/>
                </a:cxn>
                <a:cxn ang="0">
                  <a:pos x="181" y="578"/>
                </a:cxn>
                <a:cxn ang="0">
                  <a:pos x="234" y="584"/>
                </a:cxn>
                <a:cxn ang="0">
                  <a:pos x="329" y="617"/>
                </a:cxn>
                <a:cxn ang="0">
                  <a:pos x="414" y="625"/>
                </a:cxn>
                <a:cxn ang="0">
                  <a:pos x="493" y="598"/>
                </a:cxn>
                <a:cxn ang="0">
                  <a:pos x="565" y="526"/>
                </a:cxn>
                <a:cxn ang="0">
                  <a:pos x="586" y="482"/>
                </a:cxn>
                <a:cxn ang="0">
                  <a:pos x="599" y="472"/>
                </a:cxn>
                <a:cxn ang="0">
                  <a:pos x="616" y="474"/>
                </a:cxn>
                <a:cxn ang="0">
                  <a:pos x="624" y="485"/>
                </a:cxn>
                <a:cxn ang="0">
                  <a:pos x="605" y="549"/>
                </a:cxn>
                <a:cxn ang="0">
                  <a:pos x="546" y="642"/>
                </a:cxn>
                <a:cxn ang="0">
                  <a:pos x="453" y="718"/>
                </a:cxn>
                <a:cxn ang="0">
                  <a:pos x="342" y="731"/>
                </a:cxn>
                <a:cxn ang="0">
                  <a:pos x="272" y="675"/>
                </a:cxn>
                <a:cxn ang="0">
                  <a:pos x="215" y="621"/>
                </a:cxn>
                <a:cxn ang="0">
                  <a:pos x="149" y="619"/>
                </a:cxn>
                <a:cxn ang="0">
                  <a:pos x="68" y="683"/>
                </a:cxn>
                <a:cxn ang="0">
                  <a:pos x="36" y="729"/>
                </a:cxn>
                <a:cxn ang="0">
                  <a:pos x="24" y="735"/>
                </a:cxn>
                <a:cxn ang="0">
                  <a:pos x="15" y="735"/>
                </a:cxn>
                <a:cxn ang="0">
                  <a:pos x="5" y="733"/>
                </a:cxn>
                <a:cxn ang="0">
                  <a:pos x="0" y="722"/>
                </a:cxn>
                <a:cxn ang="0">
                  <a:pos x="22" y="677"/>
                </a:cxn>
                <a:cxn ang="0">
                  <a:pos x="92" y="584"/>
                </a:cxn>
                <a:cxn ang="0">
                  <a:pos x="306" y="371"/>
                </a:cxn>
                <a:cxn ang="0">
                  <a:pos x="365" y="319"/>
                </a:cxn>
                <a:cxn ang="0">
                  <a:pos x="452" y="238"/>
                </a:cxn>
                <a:cxn ang="0">
                  <a:pos x="529" y="158"/>
                </a:cxn>
                <a:cxn ang="0">
                  <a:pos x="474" y="154"/>
                </a:cxn>
                <a:cxn ang="0">
                  <a:pos x="406" y="133"/>
                </a:cxn>
                <a:cxn ang="0">
                  <a:pos x="306" y="110"/>
                </a:cxn>
                <a:cxn ang="0">
                  <a:pos x="266" y="114"/>
                </a:cxn>
                <a:cxn ang="0">
                  <a:pos x="204" y="141"/>
                </a:cxn>
                <a:cxn ang="0">
                  <a:pos x="170" y="189"/>
                </a:cxn>
                <a:cxn ang="0">
                  <a:pos x="160" y="199"/>
                </a:cxn>
                <a:cxn ang="0">
                  <a:pos x="141" y="201"/>
                </a:cxn>
                <a:cxn ang="0">
                  <a:pos x="132" y="189"/>
                </a:cxn>
                <a:cxn ang="0">
                  <a:pos x="141" y="147"/>
                </a:cxn>
                <a:cxn ang="0">
                  <a:pos x="194" y="65"/>
                </a:cxn>
                <a:cxn ang="0">
                  <a:pos x="285" y="5"/>
                </a:cxn>
              </a:cxnLst>
              <a:rect l="0" t="0" r="r" b="b"/>
              <a:pathLst>
                <a:path w="675" h="737">
                  <a:moveTo>
                    <a:pt x="325" y="0"/>
                  </a:moveTo>
                  <a:lnTo>
                    <a:pt x="353" y="3"/>
                  </a:lnTo>
                  <a:lnTo>
                    <a:pt x="376" y="13"/>
                  </a:lnTo>
                  <a:lnTo>
                    <a:pt x="397" y="29"/>
                  </a:lnTo>
                  <a:lnTo>
                    <a:pt x="416" y="48"/>
                  </a:lnTo>
                  <a:lnTo>
                    <a:pt x="435" y="69"/>
                  </a:lnTo>
                  <a:lnTo>
                    <a:pt x="448" y="85"/>
                  </a:lnTo>
                  <a:lnTo>
                    <a:pt x="461" y="100"/>
                  </a:lnTo>
                  <a:lnTo>
                    <a:pt x="476" y="112"/>
                  </a:lnTo>
                  <a:lnTo>
                    <a:pt x="493" y="120"/>
                  </a:lnTo>
                  <a:lnTo>
                    <a:pt x="514" y="122"/>
                  </a:lnTo>
                  <a:lnTo>
                    <a:pt x="533" y="120"/>
                  </a:lnTo>
                  <a:lnTo>
                    <a:pt x="552" y="112"/>
                  </a:lnTo>
                  <a:lnTo>
                    <a:pt x="571" y="100"/>
                  </a:lnTo>
                  <a:lnTo>
                    <a:pt x="590" y="79"/>
                  </a:lnTo>
                  <a:lnTo>
                    <a:pt x="610" y="52"/>
                  </a:lnTo>
                  <a:lnTo>
                    <a:pt x="633" y="17"/>
                  </a:lnTo>
                  <a:lnTo>
                    <a:pt x="639" y="9"/>
                  </a:lnTo>
                  <a:lnTo>
                    <a:pt x="643" y="3"/>
                  </a:lnTo>
                  <a:lnTo>
                    <a:pt x="646" y="2"/>
                  </a:lnTo>
                  <a:lnTo>
                    <a:pt x="650" y="0"/>
                  </a:lnTo>
                  <a:lnTo>
                    <a:pt x="656" y="0"/>
                  </a:lnTo>
                  <a:lnTo>
                    <a:pt x="660" y="0"/>
                  </a:lnTo>
                  <a:lnTo>
                    <a:pt x="661" y="0"/>
                  </a:lnTo>
                  <a:lnTo>
                    <a:pt x="665" y="0"/>
                  </a:lnTo>
                  <a:lnTo>
                    <a:pt x="669" y="2"/>
                  </a:lnTo>
                  <a:lnTo>
                    <a:pt x="671" y="5"/>
                  </a:lnTo>
                  <a:lnTo>
                    <a:pt x="673" y="9"/>
                  </a:lnTo>
                  <a:lnTo>
                    <a:pt x="675" y="15"/>
                  </a:lnTo>
                  <a:lnTo>
                    <a:pt x="673" y="19"/>
                  </a:lnTo>
                  <a:lnTo>
                    <a:pt x="667" y="31"/>
                  </a:lnTo>
                  <a:lnTo>
                    <a:pt x="660" y="46"/>
                  </a:lnTo>
                  <a:lnTo>
                    <a:pt x="646" y="67"/>
                  </a:lnTo>
                  <a:lnTo>
                    <a:pt x="627" y="93"/>
                  </a:lnTo>
                  <a:lnTo>
                    <a:pt x="603" y="123"/>
                  </a:lnTo>
                  <a:lnTo>
                    <a:pt x="573" y="162"/>
                  </a:lnTo>
                  <a:lnTo>
                    <a:pt x="535" y="205"/>
                  </a:lnTo>
                  <a:lnTo>
                    <a:pt x="489" y="253"/>
                  </a:lnTo>
                  <a:lnTo>
                    <a:pt x="469" y="273"/>
                  </a:lnTo>
                  <a:lnTo>
                    <a:pt x="446" y="294"/>
                  </a:lnTo>
                  <a:lnTo>
                    <a:pt x="423" y="315"/>
                  </a:lnTo>
                  <a:lnTo>
                    <a:pt x="400" y="336"/>
                  </a:lnTo>
                  <a:lnTo>
                    <a:pt x="378" y="356"/>
                  </a:lnTo>
                  <a:lnTo>
                    <a:pt x="359" y="371"/>
                  </a:lnTo>
                  <a:lnTo>
                    <a:pt x="344" y="385"/>
                  </a:lnTo>
                  <a:lnTo>
                    <a:pt x="334" y="394"/>
                  </a:lnTo>
                  <a:lnTo>
                    <a:pt x="331" y="398"/>
                  </a:lnTo>
                  <a:lnTo>
                    <a:pt x="304" y="422"/>
                  </a:lnTo>
                  <a:lnTo>
                    <a:pt x="278" y="447"/>
                  </a:lnTo>
                  <a:lnTo>
                    <a:pt x="249" y="474"/>
                  </a:lnTo>
                  <a:lnTo>
                    <a:pt x="219" y="503"/>
                  </a:lnTo>
                  <a:lnTo>
                    <a:pt x="183" y="540"/>
                  </a:lnTo>
                  <a:lnTo>
                    <a:pt x="143" y="582"/>
                  </a:lnTo>
                  <a:lnTo>
                    <a:pt x="143" y="582"/>
                  </a:lnTo>
                  <a:lnTo>
                    <a:pt x="155" y="580"/>
                  </a:lnTo>
                  <a:lnTo>
                    <a:pt x="170" y="578"/>
                  </a:lnTo>
                  <a:lnTo>
                    <a:pt x="181" y="578"/>
                  </a:lnTo>
                  <a:lnTo>
                    <a:pt x="187" y="578"/>
                  </a:lnTo>
                  <a:lnTo>
                    <a:pt x="210" y="578"/>
                  </a:lnTo>
                  <a:lnTo>
                    <a:pt x="234" y="584"/>
                  </a:lnTo>
                  <a:lnTo>
                    <a:pt x="262" y="592"/>
                  </a:lnTo>
                  <a:lnTo>
                    <a:pt x="296" y="605"/>
                  </a:lnTo>
                  <a:lnTo>
                    <a:pt x="329" y="617"/>
                  </a:lnTo>
                  <a:lnTo>
                    <a:pt x="361" y="623"/>
                  </a:lnTo>
                  <a:lnTo>
                    <a:pt x="391" y="627"/>
                  </a:lnTo>
                  <a:lnTo>
                    <a:pt x="414" y="625"/>
                  </a:lnTo>
                  <a:lnTo>
                    <a:pt x="438" y="619"/>
                  </a:lnTo>
                  <a:lnTo>
                    <a:pt x="465" y="611"/>
                  </a:lnTo>
                  <a:lnTo>
                    <a:pt x="493" y="598"/>
                  </a:lnTo>
                  <a:lnTo>
                    <a:pt x="520" y="580"/>
                  </a:lnTo>
                  <a:lnTo>
                    <a:pt x="544" y="557"/>
                  </a:lnTo>
                  <a:lnTo>
                    <a:pt x="565" y="526"/>
                  </a:lnTo>
                  <a:lnTo>
                    <a:pt x="582" y="491"/>
                  </a:lnTo>
                  <a:lnTo>
                    <a:pt x="584" y="485"/>
                  </a:lnTo>
                  <a:lnTo>
                    <a:pt x="586" y="482"/>
                  </a:lnTo>
                  <a:lnTo>
                    <a:pt x="590" y="476"/>
                  </a:lnTo>
                  <a:lnTo>
                    <a:pt x="593" y="474"/>
                  </a:lnTo>
                  <a:lnTo>
                    <a:pt x="599" y="472"/>
                  </a:lnTo>
                  <a:lnTo>
                    <a:pt x="605" y="470"/>
                  </a:lnTo>
                  <a:lnTo>
                    <a:pt x="610" y="472"/>
                  </a:lnTo>
                  <a:lnTo>
                    <a:pt x="616" y="474"/>
                  </a:lnTo>
                  <a:lnTo>
                    <a:pt x="620" y="478"/>
                  </a:lnTo>
                  <a:lnTo>
                    <a:pt x="624" y="482"/>
                  </a:lnTo>
                  <a:lnTo>
                    <a:pt x="624" y="485"/>
                  </a:lnTo>
                  <a:lnTo>
                    <a:pt x="622" y="501"/>
                  </a:lnTo>
                  <a:lnTo>
                    <a:pt x="614" y="524"/>
                  </a:lnTo>
                  <a:lnTo>
                    <a:pt x="605" y="549"/>
                  </a:lnTo>
                  <a:lnTo>
                    <a:pt x="588" y="580"/>
                  </a:lnTo>
                  <a:lnTo>
                    <a:pt x="569" y="611"/>
                  </a:lnTo>
                  <a:lnTo>
                    <a:pt x="546" y="642"/>
                  </a:lnTo>
                  <a:lnTo>
                    <a:pt x="518" y="671"/>
                  </a:lnTo>
                  <a:lnTo>
                    <a:pt x="487" y="698"/>
                  </a:lnTo>
                  <a:lnTo>
                    <a:pt x="453" y="718"/>
                  </a:lnTo>
                  <a:lnTo>
                    <a:pt x="416" y="731"/>
                  </a:lnTo>
                  <a:lnTo>
                    <a:pt x="374" y="737"/>
                  </a:lnTo>
                  <a:lnTo>
                    <a:pt x="342" y="731"/>
                  </a:lnTo>
                  <a:lnTo>
                    <a:pt x="315" y="720"/>
                  </a:lnTo>
                  <a:lnTo>
                    <a:pt x="293" y="700"/>
                  </a:lnTo>
                  <a:lnTo>
                    <a:pt x="272" y="675"/>
                  </a:lnTo>
                  <a:lnTo>
                    <a:pt x="249" y="650"/>
                  </a:lnTo>
                  <a:lnTo>
                    <a:pt x="232" y="633"/>
                  </a:lnTo>
                  <a:lnTo>
                    <a:pt x="215" y="621"/>
                  </a:lnTo>
                  <a:lnTo>
                    <a:pt x="198" y="615"/>
                  </a:lnTo>
                  <a:lnTo>
                    <a:pt x="179" y="613"/>
                  </a:lnTo>
                  <a:lnTo>
                    <a:pt x="149" y="619"/>
                  </a:lnTo>
                  <a:lnTo>
                    <a:pt x="121" y="633"/>
                  </a:lnTo>
                  <a:lnTo>
                    <a:pt x="92" y="654"/>
                  </a:lnTo>
                  <a:lnTo>
                    <a:pt x="68" y="683"/>
                  </a:lnTo>
                  <a:lnTo>
                    <a:pt x="43" y="716"/>
                  </a:lnTo>
                  <a:lnTo>
                    <a:pt x="39" y="723"/>
                  </a:lnTo>
                  <a:lnTo>
                    <a:pt x="36" y="729"/>
                  </a:lnTo>
                  <a:lnTo>
                    <a:pt x="32" y="733"/>
                  </a:lnTo>
                  <a:lnTo>
                    <a:pt x="28" y="735"/>
                  </a:lnTo>
                  <a:lnTo>
                    <a:pt x="24" y="735"/>
                  </a:lnTo>
                  <a:lnTo>
                    <a:pt x="19" y="737"/>
                  </a:lnTo>
                  <a:lnTo>
                    <a:pt x="17" y="737"/>
                  </a:lnTo>
                  <a:lnTo>
                    <a:pt x="15" y="735"/>
                  </a:lnTo>
                  <a:lnTo>
                    <a:pt x="11" y="735"/>
                  </a:lnTo>
                  <a:lnTo>
                    <a:pt x="7" y="735"/>
                  </a:lnTo>
                  <a:lnTo>
                    <a:pt x="5" y="733"/>
                  </a:lnTo>
                  <a:lnTo>
                    <a:pt x="2" y="729"/>
                  </a:lnTo>
                  <a:lnTo>
                    <a:pt x="0" y="725"/>
                  </a:lnTo>
                  <a:lnTo>
                    <a:pt x="0" y="722"/>
                  </a:lnTo>
                  <a:lnTo>
                    <a:pt x="2" y="712"/>
                  </a:lnTo>
                  <a:lnTo>
                    <a:pt x="9" y="698"/>
                  </a:lnTo>
                  <a:lnTo>
                    <a:pt x="22" y="677"/>
                  </a:lnTo>
                  <a:lnTo>
                    <a:pt x="41" y="650"/>
                  </a:lnTo>
                  <a:lnTo>
                    <a:pt x="64" y="619"/>
                  </a:lnTo>
                  <a:lnTo>
                    <a:pt x="92" y="584"/>
                  </a:lnTo>
                  <a:lnTo>
                    <a:pt x="126" y="545"/>
                  </a:lnTo>
                  <a:lnTo>
                    <a:pt x="164" y="507"/>
                  </a:lnTo>
                  <a:lnTo>
                    <a:pt x="306" y="371"/>
                  </a:lnTo>
                  <a:lnTo>
                    <a:pt x="319" y="360"/>
                  </a:lnTo>
                  <a:lnTo>
                    <a:pt x="340" y="340"/>
                  </a:lnTo>
                  <a:lnTo>
                    <a:pt x="365" y="319"/>
                  </a:lnTo>
                  <a:lnTo>
                    <a:pt x="393" y="294"/>
                  </a:lnTo>
                  <a:lnTo>
                    <a:pt x="423" y="267"/>
                  </a:lnTo>
                  <a:lnTo>
                    <a:pt x="452" y="238"/>
                  </a:lnTo>
                  <a:lnTo>
                    <a:pt x="482" y="211"/>
                  </a:lnTo>
                  <a:lnTo>
                    <a:pt x="506" y="183"/>
                  </a:lnTo>
                  <a:lnTo>
                    <a:pt x="529" y="158"/>
                  </a:lnTo>
                  <a:lnTo>
                    <a:pt x="510" y="158"/>
                  </a:lnTo>
                  <a:lnTo>
                    <a:pt x="491" y="156"/>
                  </a:lnTo>
                  <a:lnTo>
                    <a:pt x="474" y="154"/>
                  </a:lnTo>
                  <a:lnTo>
                    <a:pt x="457" y="151"/>
                  </a:lnTo>
                  <a:lnTo>
                    <a:pt x="435" y="143"/>
                  </a:lnTo>
                  <a:lnTo>
                    <a:pt x="406" y="133"/>
                  </a:lnTo>
                  <a:lnTo>
                    <a:pt x="370" y="122"/>
                  </a:lnTo>
                  <a:lnTo>
                    <a:pt x="338" y="112"/>
                  </a:lnTo>
                  <a:lnTo>
                    <a:pt x="306" y="110"/>
                  </a:lnTo>
                  <a:lnTo>
                    <a:pt x="298" y="110"/>
                  </a:lnTo>
                  <a:lnTo>
                    <a:pt x="283" y="110"/>
                  </a:lnTo>
                  <a:lnTo>
                    <a:pt x="266" y="114"/>
                  </a:lnTo>
                  <a:lnTo>
                    <a:pt x="245" y="120"/>
                  </a:lnTo>
                  <a:lnTo>
                    <a:pt x="225" y="127"/>
                  </a:lnTo>
                  <a:lnTo>
                    <a:pt x="204" y="141"/>
                  </a:lnTo>
                  <a:lnTo>
                    <a:pt x="185" y="158"/>
                  </a:lnTo>
                  <a:lnTo>
                    <a:pt x="172" y="183"/>
                  </a:lnTo>
                  <a:lnTo>
                    <a:pt x="170" y="189"/>
                  </a:lnTo>
                  <a:lnTo>
                    <a:pt x="166" y="193"/>
                  </a:lnTo>
                  <a:lnTo>
                    <a:pt x="164" y="197"/>
                  </a:lnTo>
                  <a:lnTo>
                    <a:pt x="160" y="199"/>
                  </a:lnTo>
                  <a:lnTo>
                    <a:pt x="155" y="201"/>
                  </a:lnTo>
                  <a:lnTo>
                    <a:pt x="149" y="201"/>
                  </a:lnTo>
                  <a:lnTo>
                    <a:pt x="141" y="201"/>
                  </a:lnTo>
                  <a:lnTo>
                    <a:pt x="138" y="199"/>
                  </a:lnTo>
                  <a:lnTo>
                    <a:pt x="134" y="195"/>
                  </a:lnTo>
                  <a:lnTo>
                    <a:pt x="132" y="189"/>
                  </a:lnTo>
                  <a:lnTo>
                    <a:pt x="132" y="183"/>
                  </a:lnTo>
                  <a:lnTo>
                    <a:pt x="134" y="168"/>
                  </a:lnTo>
                  <a:lnTo>
                    <a:pt x="141" y="147"/>
                  </a:lnTo>
                  <a:lnTo>
                    <a:pt x="155" y="122"/>
                  </a:lnTo>
                  <a:lnTo>
                    <a:pt x="172" y="93"/>
                  </a:lnTo>
                  <a:lnTo>
                    <a:pt x="194" y="65"/>
                  </a:lnTo>
                  <a:lnTo>
                    <a:pt x="221" y="40"/>
                  </a:lnTo>
                  <a:lnTo>
                    <a:pt x="251" y="19"/>
                  </a:lnTo>
                  <a:lnTo>
                    <a:pt x="285" y="5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5650" y="2642"/>
              <a:ext cx="368" cy="1628"/>
            </a:xfrm>
            <a:custGeom>
              <a:avLst/>
              <a:gdLst/>
              <a:ahLst/>
              <a:cxnLst>
                <a:cxn ang="0">
                  <a:pos x="368" y="813"/>
                </a:cxn>
                <a:cxn ang="0">
                  <a:pos x="17" y="0"/>
                </a:cxn>
                <a:cxn ang="0">
                  <a:pos x="39" y="12"/>
                </a:cxn>
                <a:cxn ang="0">
                  <a:pos x="83" y="51"/>
                </a:cxn>
                <a:cxn ang="0">
                  <a:pos x="140" y="113"/>
                </a:cxn>
                <a:cxn ang="0">
                  <a:pos x="204" y="198"/>
                </a:cxn>
                <a:cxn ang="0">
                  <a:pos x="264" y="306"/>
                </a:cxn>
                <a:cxn ang="0">
                  <a:pos x="331" y="492"/>
                </a:cxn>
                <a:cxn ang="0">
                  <a:pos x="361" y="666"/>
                </a:cxn>
                <a:cxn ang="0">
                  <a:pos x="368" y="813"/>
                </a:cxn>
                <a:cxn ang="0">
                  <a:pos x="361" y="962"/>
                </a:cxn>
                <a:cxn ang="0">
                  <a:pos x="331" y="1133"/>
                </a:cxn>
                <a:cxn ang="0">
                  <a:pos x="270" y="1311"/>
                </a:cxn>
                <a:cxn ang="0">
                  <a:pos x="208" y="1423"/>
                </a:cxn>
                <a:cxn ang="0">
                  <a:pos x="143" y="1512"/>
                </a:cxn>
                <a:cxn ang="0">
                  <a:pos x="85" y="1576"/>
                </a:cxn>
                <a:cxn ang="0">
                  <a:pos x="39" y="1615"/>
                </a:cxn>
                <a:cxn ang="0">
                  <a:pos x="17" y="1628"/>
                </a:cxn>
                <a:cxn ang="0">
                  <a:pos x="4" y="1622"/>
                </a:cxn>
                <a:cxn ang="0">
                  <a:pos x="0" y="1613"/>
                </a:cxn>
                <a:cxn ang="0">
                  <a:pos x="0" y="1609"/>
                </a:cxn>
                <a:cxn ang="0">
                  <a:pos x="2" y="1603"/>
                </a:cxn>
                <a:cxn ang="0">
                  <a:pos x="9" y="1595"/>
                </a:cxn>
                <a:cxn ang="0">
                  <a:pos x="22" y="1584"/>
                </a:cxn>
                <a:cxn ang="0">
                  <a:pos x="125" y="1452"/>
                </a:cxn>
                <a:cxn ang="0">
                  <a:pos x="196" y="1305"/>
                </a:cxn>
                <a:cxn ang="0">
                  <a:pos x="244" y="1146"/>
                </a:cxn>
                <a:cxn ang="0">
                  <a:pos x="270" y="982"/>
                </a:cxn>
                <a:cxn ang="0">
                  <a:pos x="278" y="813"/>
                </a:cxn>
                <a:cxn ang="0">
                  <a:pos x="264" y="598"/>
                </a:cxn>
                <a:cxn ang="0">
                  <a:pos x="225" y="409"/>
                </a:cxn>
                <a:cxn ang="0">
                  <a:pos x="164" y="246"/>
                </a:cxn>
                <a:cxn ang="0">
                  <a:pos x="79" y="111"/>
                </a:cxn>
                <a:cxn ang="0">
                  <a:pos x="15" y="39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4" y="6"/>
                </a:cxn>
                <a:cxn ang="0">
                  <a:pos x="11" y="0"/>
                </a:cxn>
              </a:cxnLst>
              <a:rect l="0" t="0" r="r" b="b"/>
              <a:pathLst>
                <a:path w="368" h="1628">
                  <a:moveTo>
                    <a:pt x="368" y="813"/>
                  </a:moveTo>
                  <a:lnTo>
                    <a:pt x="368" y="813"/>
                  </a:lnTo>
                  <a:lnTo>
                    <a:pt x="368" y="813"/>
                  </a:lnTo>
                  <a:close/>
                  <a:moveTo>
                    <a:pt x="17" y="0"/>
                  </a:moveTo>
                  <a:lnTo>
                    <a:pt x="24" y="2"/>
                  </a:lnTo>
                  <a:lnTo>
                    <a:pt x="39" y="12"/>
                  </a:lnTo>
                  <a:lnTo>
                    <a:pt x="58" y="29"/>
                  </a:lnTo>
                  <a:lnTo>
                    <a:pt x="83" y="51"/>
                  </a:lnTo>
                  <a:lnTo>
                    <a:pt x="111" y="78"/>
                  </a:lnTo>
                  <a:lnTo>
                    <a:pt x="140" y="113"/>
                  </a:lnTo>
                  <a:lnTo>
                    <a:pt x="172" y="153"/>
                  </a:lnTo>
                  <a:lnTo>
                    <a:pt x="204" y="198"/>
                  </a:lnTo>
                  <a:lnTo>
                    <a:pt x="234" y="250"/>
                  </a:lnTo>
                  <a:lnTo>
                    <a:pt x="264" y="306"/>
                  </a:lnTo>
                  <a:lnTo>
                    <a:pt x="302" y="399"/>
                  </a:lnTo>
                  <a:lnTo>
                    <a:pt x="331" y="492"/>
                  </a:lnTo>
                  <a:lnTo>
                    <a:pt x="350" y="581"/>
                  </a:lnTo>
                  <a:lnTo>
                    <a:pt x="361" y="666"/>
                  </a:lnTo>
                  <a:lnTo>
                    <a:pt x="368" y="744"/>
                  </a:lnTo>
                  <a:lnTo>
                    <a:pt x="368" y="813"/>
                  </a:lnTo>
                  <a:lnTo>
                    <a:pt x="368" y="885"/>
                  </a:lnTo>
                  <a:lnTo>
                    <a:pt x="361" y="962"/>
                  </a:lnTo>
                  <a:lnTo>
                    <a:pt x="350" y="1045"/>
                  </a:lnTo>
                  <a:lnTo>
                    <a:pt x="331" y="1133"/>
                  </a:lnTo>
                  <a:lnTo>
                    <a:pt x="304" y="1220"/>
                  </a:lnTo>
                  <a:lnTo>
                    <a:pt x="270" y="1311"/>
                  </a:lnTo>
                  <a:lnTo>
                    <a:pt x="240" y="1369"/>
                  </a:lnTo>
                  <a:lnTo>
                    <a:pt x="208" y="1423"/>
                  </a:lnTo>
                  <a:lnTo>
                    <a:pt x="176" y="1469"/>
                  </a:lnTo>
                  <a:lnTo>
                    <a:pt x="143" y="1512"/>
                  </a:lnTo>
                  <a:lnTo>
                    <a:pt x="113" y="1547"/>
                  </a:lnTo>
                  <a:lnTo>
                    <a:pt x="85" y="1576"/>
                  </a:lnTo>
                  <a:lnTo>
                    <a:pt x="60" y="1597"/>
                  </a:lnTo>
                  <a:lnTo>
                    <a:pt x="39" y="1615"/>
                  </a:lnTo>
                  <a:lnTo>
                    <a:pt x="24" y="1624"/>
                  </a:lnTo>
                  <a:lnTo>
                    <a:pt x="17" y="1628"/>
                  </a:lnTo>
                  <a:lnTo>
                    <a:pt x="9" y="1626"/>
                  </a:lnTo>
                  <a:lnTo>
                    <a:pt x="4" y="1622"/>
                  </a:lnTo>
                  <a:lnTo>
                    <a:pt x="0" y="1618"/>
                  </a:lnTo>
                  <a:lnTo>
                    <a:pt x="0" y="1613"/>
                  </a:lnTo>
                  <a:lnTo>
                    <a:pt x="0" y="1611"/>
                  </a:lnTo>
                  <a:lnTo>
                    <a:pt x="0" y="1609"/>
                  </a:lnTo>
                  <a:lnTo>
                    <a:pt x="0" y="1605"/>
                  </a:lnTo>
                  <a:lnTo>
                    <a:pt x="2" y="1603"/>
                  </a:lnTo>
                  <a:lnTo>
                    <a:pt x="5" y="1599"/>
                  </a:lnTo>
                  <a:lnTo>
                    <a:pt x="9" y="1595"/>
                  </a:lnTo>
                  <a:lnTo>
                    <a:pt x="15" y="1589"/>
                  </a:lnTo>
                  <a:lnTo>
                    <a:pt x="22" y="1584"/>
                  </a:lnTo>
                  <a:lnTo>
                    <a:pt x="77" y="1520"/>
                  </a:lnTo>
                  <a:lnTo>
                    <a:pt x="125" y="1452"/>
                  </a:lnTo>
                  <a:lnTo>
                    <a:pt x="164" y="1380"/>
                  </a:lnTo>
                  <a:lnTo>
                    <a:pt x="196" y="1305"/>
                  </a:lnTo>
                  <a:lnTo>
                    <a:pt x="223" y="1225"/>
                  </a:lnTo>
                  <a:lnTo>
                    <a:pt x="244" y="1146"/>
                  </a:lnTo>
                  <a:lnTo>
                    <a:pt x="259" y="1065"/>
                  </a:lnTo>
                  <a:lnTo>
                    <a:pt x="270" y="982"/>
                  </a:lnTo>
                  <a:lnTo>
                    <a:pt x="276" y="896"/>
                  </a:lnTo>
                  <a:lnTo>
                    <a:pt x="278" y="813"/>
                  </a:lnTo>
                  <a:lnTo>
                    <a:pt x="274" y="703"/>
                  </a:lnTo>
                  <a:lnTo>
                    <a:pt x="264" y="598"/>
                  </a:lnTo>
                  <a:lnTo>
                    <a:pt x="247" y="502"/>
                  </a:lnTo>
                  <a:lnTo>
                    <a:pt x="225" y="409"/>
                  </a:lnTo>
                  <a:lnTo>
                    <a:pt x="198" y="325"/>
                  </a:lnTo>
                  <a:lnTo>
                    <a:pt x="164" y="246"/>
                  </a:lnTo>
                  <a:lnTo>
                    <a:pt x="125" y="175"/>
                  </a:lnTo>
                  <a:lnTo>
                    <a:pt x="79" y="111"/>
                  </a:lnTo>
                  <a:lnTo>
                    <a:pt x="30" y="55"/>
                  </a:lnTo>
                  <a:lnTo>
                    <a:pt x="15" y="39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264" y="2642"/>
              <a:ext cx="369" cy="1628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59" y="29"/>
                </a:cxn>
                <a:cxn ang="0">
                  <a:pos x="112" y="78"/>
                </a:cxn>
                <a:cxn ang="0">
                  <a:pos x="172" y="153"/>
                </a:cxn>
                <a:cxn ang="0">
                  <a:pos x="235" y="250"/>
                </a:cxn>
                <a:cxn ang="0">
                  <a:pos x="303" y="399"/>
                </a:cxn>
                <a:cxn ang="0">
                  <a:pos x="350" y="581"/>
                </a:cxn>
                <a:cxn ang="0">
                  <a:pos x="369" y="744"/>
                </a:cxn>
                <a:cxn ang="0">
                  <a:pos x="369" y="813"/>
                </a:cxn>
                <a:cxn ang="0">
                  <a:pos x="361" y="962"/>
                </a:cxn>
                <a:cxn ang="0">
                  <a:pos x="331" y="1133"/>
                </a:cxn>
                <a:cxn ang="0">
                  <a:pos x="271" y="1311"/>
                </a:cxn>
                <a:cxn ang="0">
                  <a:pos x="208" y="1423"/>
                </a:cxn>
                <a:cxn ang="0">
                  <a:pos x="144" y="1512"/>
                </a:cxn>
                <a:cxn ang="0">
                  <a:pos x="85" y="1576"/>
                </a:cxn>
                <a:cxn ang="0">
                  <a:pos x="40" y="1615"/>
                </a:cxn>
                <a:cxn ang="0">
                  <a:pos x="17" y="1628"/>
                </a:cxn>
                <a:cxn ang="0">
                  <a:pos x="4" y="1622"/>
                </a:cxn>
                <a:cxn ang="0">
                  <a:pos x="0" y="1613"/>
                </a:cxn>
                <a:cxn ang="0">
                  <a:pos x="0" y="1609"/>
                </a:cxn>
                <a:cxn ang="0">
                  <a:pos x="2" y="1603"/>
                </a:cxn>
                <a:cxn ang="0">
                  <a:pos x="10" y="1595"/>
                </a:cxn>
                <a:cxn ang="0">
                  <a:pos x="23" y="1584"/>
                </a:cxn>
                <a:cxn ang="0">
                  <a:pos x="125" y="1452"/>
                </a:cxn>
                <a:cxn ang="0">
                  <a:pos x="197" y="1305"/>
                </a:cxn>
                <a:cxn ang="0">
                  <a:pos x="244" y="1146"/>
                </a:cxn>
                <a:cxn ang="0">
                  <a:pos x="269" y="982"/>
                </a:cxn>
                <a:cxn ang="0">
                  <a:pos x="278" y="813"/>
                </a:cxn>
                <a:cxn ang="0">
                  <a:pos x="265" y="598"/>
                </a:cxn>
                <a:cxn ang="0">
                  <a:pos x="225" y="409"/>
                </a:cxn>
                <a:cxn ang="0">
                  <a:pos x="165" y="246"/>
                </a:cxn>
                <a:cxn ang="0">
                  <a:pos x="80" y="111"/>
                </a:cxn>
                <a:cxn ang="0">
                  <a:pos x="15" y="39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2" y="6"/>
                </a:cxn>
                <a:cxn ang="0">
                  <a:pos x="12" y="0"/>
                </a:cxn>
              </a:cxnLst>
              <a:rect l="0" t="0" r="r" b="b"/>
              <a:pathLst>
                <a:path w="369" h="1628">
                  <a:moveTo>
                    <a:pt x="17" y="0"/>
                  </a:moveTo>
                  <a:lnTo>
                    <a:pt x="25" y="2"/>
                  </a:lnTo>
                  <a:lnTo>
                    <a:pt x="40" y="12"/>
                  </a:lnTo>
                  <a:lnTo>
                    <a:pt x="59" y="29"/>
                  </a:lnTo>
                  <a:lnTo>
                    <a:pt x="83" y="51"/>
                  </a:lnTo>
                  <a:lnTo>
                    <a:pt x="112" y="78"/>
                  </a:lnTo>
                  <a:lnTo>
                    <a:pt x="140" y="113"/>
                  </a:lnTo>
                  <a:lnTo>
                    <a:pt x="172" y="153"/>
                  </a:lnTo>
                  <a:lnTo>
                    <a:pt x="205" y="198"/>
                  </a:lnTo>
                  <a:lnTo>
                    <a:pt x="235" y="250"/>
                  </a:lnTo>
                  <a:lnTo>
                    <a:pt x="265" y="306"/>
                  </a:lnTo>
                  <a:lnTo>
                    <a:pt x="303" y="399"/>
                  </a:lnTo>
                  <a:lnTo>
                    <a:pt x="331" y="492"/>
                  </a:lnTo>
                  <a:lnTo>
                    <a:pt x="350" y="581"/>
                  </a:lnTo>
                  <a:lnTo>
                    <a:pt x="361" y="666"/>
                  </a:lnTo>
                  <a:lnTo>
                    <a:pt x="369" y="744"/>
                  </a:lnTo>
                  <a:lnTo>
                    <a:pt x="369" y="813"/>
                  </a:lnTo>
                  <a:lnTo>
                    <a:pt x="369" y="813"/>
                  </a:lnTo>
                  <a:lnTo>
                    <a:pt x="367" y="885"/>
                  </a:lnTo>
                  <a:lnTo>
                    <a:pt x="361" y="962"/>
                  </a:lnTo>
                  <a:lnTo>
                    <a:pt x="350" y="1045"/>
                  </a:lnTo>
                  <a:lnTo>
                    <a:pt x="331" y="1133"/>
                  </a:lnTo>
                  <a:lnTo>
                    <a:pt x="305" y="1220"/>
                  </a:lnTo>
                  <a:lnTo>
                    <a:pt x="271" y="1311"/>
                  </a:lnTo>
                  <a:lnTo>
                    <a:pt x="240" y="1369"/>
                  </a:lnTo>
                  <a:lnTo>
                    <a:pt x="208" y="1423"/>
                  </a:lnTo>
                  <a:lnTo>
                    <a:pt x="176" y="1469"/>
                  </a:lnTo>
                  <a:lnTo>
                    <a:pt x="144" y="1512"/>
                  </a:lnTo>
                  <a:lnTo>
                    <a:pt x="114" y="1547"/>
                  </a:lnTo>
                  <a:lnTo>
                    <a:pt x="85" y="1576"/>
                  </a:lnTo>
                  <a:lnTo>
                    <a:pt x="61" y="1597"/>
                  </a:lnTo>
                  <a:lnTo>
                    <a:pt x="40" y="1615"/>
                  </a:lnTo>
                  <a:lnTo>
                    <a:pt x="25" y="1624"/>
                  </a:lnTo>
                  <a:lnTo>
                    <a:pt x="17" y="1628"/>
                  </a:lnTo>
                  <a:lnTo>
                    <a:pt x="10" y="1626"/>
                  </a:lnTo>
                  <a:lnTo>
                    <a:pt x="4" y="1622"/>
                  </a:lnTo>
                  <a:lnTo>
                    <a:pt x="0" y="1618"/>
                  </a:lnTo>
                  <a:lnTo>
                    <a:pt x="0" y="1613"/>
                  </a:lnTo>
                  <a:lnTo>
                    <a:pt x="0" y="1611"/>
                  </a:lnTo>
                  <a:lnTo>
                    <a:pt x="0" y="1609"/>
                  </a:lnTo>
                  <a:lnTo>
                    <a:pt x="0" y="1605"/>
                  </a:lnTo>
                  <a:lnTo>
                    <a:pt x="2" y="1603"/>
                  </a:lnTo>
                  <a:lnTo>
                    <a:pt x="6" y="1599"/>
                  </a:lnTo>
                  <a:lnTo>
                    <a:pt x="10" y="1595"/>
                  </a:lnTo>
                  <a:lnTo>
                    <a:pt x="15" y="1589"/>
                  </a:lnTo>
                  <a:lnTo>
                    <a:pt x="23" y="1584"/>
                  </a:lnTo>
                  <a:lnTo>
                    <a:pt x="78" y="1520"/>
                  </a:lnTo>
                  <a:lnTo>
                    <a:pt x="125" y="1452"/>
                  </a:lnTo>
                  <a:lnTo>
                    <a:pt x="165" y="1380"/>
                  </a:lnTo>
                  <a:lnTo>
                    <a:pt x="197" y="1305"/>
                  </a:lnTo>
                  <a:lnTo>
                    <a:pt x="223" y="1225"/>
                  </a:lnTo>
                  <a:lnTo>
                    <a:pt x="244" y="1146"/>
                  </a:lnTo>
                  <a:lnTo>
                    <a:pt x="259" y="1065"/>
                  </a:lnTo>
                  <a:lnTo>
                    <a:pt x="269" y="982"/>
                  </a:lnTo>
                  <a:lnTo>
                    <a:pt x="276" y="896"/>
                  </a:lnTo>
                  <a:lnTo>
                    <a:pt x="278" y="813"/>
                  </a:lnTo>
                  <a:lnTo>
                    <a:pt x="274" y="703"/>
                  </a:lnTo>
                  <a:lnTo>
                    <a:pt x="265" y="598"/>
                  </a:lnTo>
                  <a:lnTo>
                    <a:pt x="248" y="502"/>
                  </a:lnTo>
                  <a:lnTo>
                    <a:pt x="225" y="409"/>
                  </a:lnTo>
                  <a:lnTo>
                    <a:pt x="197" y="325"/>
                  </a:lnTo>
                  <a:lnTo>
                    <a:pt x="165" y="246"/>
                  </a:lnTo>
                  <a:lnTo>
                    <a:pt x="125" y="175"/>
                  </a:lnTo>
                  <a:lnTo>
                    <a:pt x="80" y="111"/>
                  </a:lnTo>
                  <a:lnTo>
                    <a:pt x="31" y="55"/>
                  </a:lnTo>
                  <a:lnTo>
                    <a:pt x="15" y="39"/>
                  </a:lnTo>
                  <a:lnTo>
                    <a:pt x="6" y="29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84105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Movies: http://www.ma.utexas.edu/users/neitzke/spectral-network-movies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719138"/>
            <a:ext cx="62198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685800"/>
            <a:ext cx="9105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762000" y="4648200"/>
            <a:ext cx="838200" cy="914400"/>
          </a:xfrm>
          <a:prstGeom prst="ellipse">
            <a:avLst/>
          </a:prstGeom>
          <a:noFill/>
          <a:ln w="762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05600" y="533400"/>
            <a:ext cx="2286000" cy="28956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3505200"/>
            <a:ext cx="2286000" cy="28956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Formula for </a:t>
            </a:r>
            <a:r>
              <a:rPr lang="en-US" dirty="0" smtClean="0">
                <a:sym typeface="Mathematica1"/>
              </a:rPr>
              <a:t></a:t>
            </a:r>
            <a:endParaRPr lang="en-US" dirty="0"/>
          </a:p>
        </p:txBody>
      </p:sp>
      <p:grpSp>
        <p:nvGrpSpPr>
          <p:cNvPr id="819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76400" y="1600200"/>
            <a:ext cx="5709810" cy="609600"/>
            <a:chOff x="1066" y="1133"/>
            <a:chExt cx="15820" cy="1689"/>
          </a:xfrm>
          <a:solidFill>
            <a:srgbClr val="6600FF"/>
          </a:solidFill>
        </p:grpSpPr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1066" y="1326"/>
              <a:ext cx="1133" cy="1082"/>
            </a:xfrm>
            <a:custGeom>
              <a:avLst/>
              <a:gdLst/>
              <a:ahLst/>
              <a:cxnLst>
                <a:cxn ang="0">
                  <a:pos x="1104" y="0"/>
                </a:cxn>
                <a:cxn ang="0">
                  <a:pos x="1128" y="14"/>
                </a:cxn>
                <a:cxn ang="0">
                  <a:pos x="1099" y="317"/>
                </a:cxn>
                <a:cxn ang="0">
                  <a:pos x="1090" y="351"/>
                </a:cxn>
                <a:cxn ang="0">
                  <a:pos x="1066" y="356"/>
                </a:cxn>
                <a:cxn ang="0">
                  <a:pos x="1056" y="336"/>
                </a:cxn>
                <a:cxn ang="0">
                  <a:pos x="1056" y="322"/>
                </a:cxn>
                <a:cxn ang="0">
                  <a:pos x="1066" y="255"/>
                </a:cxn>
                <a:cxn ang="0">
                  <a:pos x="1046" y="125"/>
                </a:cxn>
                <a:cxn ang="0">
                  <a:pos x="917" y="53"/>
                </a:cxn>
                <a:cxn ang="0">
                  <a:pos x="581" y="48"/>
                </a:cxn>
                <a:cxn ang="0">
                  <a:pos x="537" y="110"/>
                </a:cxn>
                <a:cxn ang="0">
                  <a:pos x="648" y="510"/>
                </a:cxn>
                <a:cxn ang="0">
                  <a:pos x="763" y="428"/>
                </a:cxn>
                <a:cxn ang="0">
                  <a:pos x="792" y="341"/>
                </a:cxn>
                <a:cxn ang="0">
                  <a:pos x="811" y="327"/>
                </a:cxn>
                <a:cxn ang="0">
                  <a:pos x="825" y="336"/>
                </a:cxn>
                <a:cxn ang="0">
                  <a:pos x="825" y="351"/>
                </a:cxn>
                <a:cxn ang="0">
                  <a:pos x="821" y="370"/>
                </a:cxn>
                <a:cxn ang="0">
                  <a:pos x="729" y="741"/>
                </a:cxn>
                <a:cxn ang="0">
                  <a:pos x="710" y="750"/>
                </a:cxn>
                <a:cxn ang="0">
                  <a:pos x="691" y="741"/>
                </a:cxn>
                <a:cxn ang="0">
                  <a:pos x="696" y="721"/>
                </a:cxn>
                <a:cxn ang="0">
                  <a:pos x="710" y="649"/>
                </a:cxn>
                <a:cxn ang="0">
                  <a:pos x="696" y="591"/>
                </a:cxn>
                <a:cxn ang="0">
                  <a:pos x="576" y="563"/>
                </a:cxn>
                <a:cxn ang="0">
                  <a:pos x="321" y="962"/>
                </a:cxn>
                <a:cxn ang="0">
                  <a:pos x="316" y="996"/>
                </a:cxn>
                <a:cxn ang="0">
                  <a:pos x="321" y="1015"/>
                </a:cxn>
                <a:cxn ang="0">
                  <a:pos x="345" y="1029"/>
                </a:cxn>
                <a:cxn ang="0">
                  <a:pos x="422" y="1034"/>
                </a:cxn>
                <a:cxn ang="0">
                  <a:pos x="480" y="1034"/>
                </a:cxn>
                <a:cxn ang="0">
                  <a:pos x="494" y="1034"/>
                </a:cxn>
                <a:cxn ang="0">
                  <a:pos x="504" y="1044"/>
                </a:cxn>
                <a:cxn ang="0">
                  <a:pos x="499" y="1073"/>
                </a:cxn>
                <a:cxn ang="0">
                  <a:pos x="480" y="1082"/>
                </a:cxn>
                <a:cxn ang="0">
                  <a:pos x="355" y="1082"/>
                </a:cxn>
                <a:cxn ang="0">
                  <a:pos x="187" y="1077"/>
                </a:cxn>
                <a:cxn ang="0">
                  <a:pos x="24" y="1082"/>
                </a:cxn>
                <a:cxn ang="0">
                  <a:pos x="4" y="1077"/>
                </a:cxn>
                <a:cxn ang="0">
                  <a:pos x="0" y="1049"/>
                </a:cxn>
                <a:cxn ang="0">
                  <a:pos x="19" y="1034"/>
                </a:cxn>
                <a:cxn ang="0">
                  <a:pos x="105" y="1029"/>
                </a:cxn>
                <a:cxn ang="0">
                  <a:pos x="182" y="991"/>
                </a:cxn>
                <a:cxn ang="0">
                  <a:pos x="403" y="101"/>
                </a:cxn>
                <a:cxn ang="0">
                  <a:pos x="408" y="81"/>
                </a:cxn>
                <a:cxn ang="0">
                  <a:pos x="379" y="53"/>
                </a:cxn>
                <a:cxn ang="0">
                  <a:pos x="288" y="48"/>
                </a:cxn>
                <a:cxn ang="0">
                  <a:pos x="259" y="38"/>
                </a:cxn>
                <a:cxn ang="0">
                  <a:pos x="264" y="9"/>
                </a:cxn>
                <a:cxn ang="0">
                  <a:pos x="292" y="0"/>
                </a:cxn>
              </a:cxnLst>
              <a:rect l="0" t="0" r="r" b="b"/>
              <a:pathLst>
                <a:path w="1133" h="1082">
                  <a:moveTo>
                    <a:pt x="307" y="0"/>
                  </a:moveTo>
                  <a:lnTo>
                    <a:pt x="1085" y="0"/>
                  </a:lnTo>
                  <a:lnTo>
                    <a:pt x="1104" y="0"/>
                  </a:lnTo>
                  <a:lnTo>
                    <a:pt x="1118" y="0"/>
                  </a:lnTo>
                  <a:lnTo>
                    <a:pt x="1123" y="4"/>
                  </a:lnTo>
                  <a:lnTo>
                    <a:pt x="1128" y="14"/>
                  </a:lnTo>
                  <a:lnTo>
                    <a:pt x="1133" y="24"/>
                  </a:lnTo>
                  <a:lnTo>
                    <a:pt x="1128" y="43"/>
                  </a:lnTo>
                  <a:lnTo>
                    <a:pt x="1099" y="317"/>
                  </a:lnTo>
                  <a:lnTo>
                    <a:pt x="1094" y="332"/>
                  </a:lnTo>
                  <a:lnTo>
                    <a:pt x="1094" y="346"/>
                  </a:lnTo>
                  <a:lnTo>
                    <a:pt x="1090" y="351"/>
                  </a:lnTo>
                  <a:lnTo>
                    <a:pt x="1085" y="356"/>
                  </a:lnTo>
                  <a:lnTo>
                    <a:pt x="1075" y="360"/>
                  </a:lnTo>
                  <a:lnTo>
                    <a:pt x="1066" y="356"/>
                  </a:lnTo>
                  <a:lnTo>
                    <a:pt x="1061" y="351"/>
                  </a:lnTo>
                  <a:lnTo>
                    <a:pt x="1056" y="346"/>
                  </a:lnTo>
                  <a:lnTo>
                    <a:pt x="1056" y="336"/>
                  </a:lnTo>
                  <a:lnTo>
                    <a:pt x="1056" y="336"/>
                  </a:lnTo>
                  <a:lnTo>
                    <a:pt x="1056" y="332"/>
                  </a:lnTo>
                  <a:lnTo>
                    <a:pt x="1056" y="322"/>
                  </a:lnTo>
                  <a:lnTo>
                    <a:pt x="1061" y="312"/>
                  </a:lnTo>
                  <a:lnTo>
                    <a:pt x="1061" y="274"/>
                  </a:lnTo>
                  <a:lnTo>
                    <a:pt x="1066" y="255"/>
                  </a:lnTo>
                  <a:lnTo>
                    <a:pt x="1066" y="221"/>
                  </a:lnTo>
                  <a:lnTo>
                    <a:pt x="1061" y="168"/>
                  </a:lnTo>
                  <a:lnTo>
                    <a:pt x="1046" y="125"/>
                  </a:lnTo>
                  <a:lnTo>
                    <a:pt x="1022" y="91"/>
                  </a:lnTo>
                  <a:lnTo>
                    <a:pt x="979" y="67"/>
                  </a:lnTo>
                  <a:lnTo>
                    <a:pt x="917" y="53"/>
                  </a:lnTo>
                  <a:lnTo>
                    <a:pt x="830" y="48"/>
                  </a:lnTo>
                  <a:lnTo>
                    <a:pt x="619" y="48"/>
                  </a:lnTo>
                  <a:lnTo>
                    <a:pt x="581" y="48"/>
                  </a:lnTo>
                  <a:lnTo>
                    <a:pt x="557" y="57"/>
                  </a:lnTo>
                  <a:lnTo>
                    <a:pt x="547" y="77"/>
                  </a:lnTo>
                  <a:lnTo>
                    <a:pt x="537" y="110"/>
                  </a:lnTo>
                  <a:lnTo>
                    <a:pt x="432" y="514"/>
                  </a:lnTo>
                  <a:lnTo>
                    <a:pt x="581" y="514"/>
                  </a:lnTo>
                  <a:lnTo>
                    <a:pt x="648" y="510"/>
                  </a:lnTo>
                  <a:lnTo>
                    <a:pt x="701" y="500"/>
                  </a:lnTo>
                  <a:lnTo>
                    <a:pt x="739" y="471"/>
                  </a:lnTo>
                  <a:lnTo>
                    <a:pt x="763" y="428"/>
                  </a:lnTo>
                  <a:lnTo>
                    <a:pt x="782" y="365"/>
                  </a:lnTo>
                  <a:lnTo>
                    <a:pt x="787" y="351"/>
                  </a:lnTo>
                  <a:lnTo>
                    <a:pt x="792" y="341"/>
                  </a:lnTo>
                  <a:lnTo>
                    <a:pt x="797" y="332"/>
                  </a:lnTo>
                  <a:lnTo>
                    <a:pt x="801" y="332"/>
                  </a:lnTo>
                  <a:lnTo>
                    <a:pt x="811" y="327"/>
                  </a:lnTo>
                  <a:lnTo>
                    <a:pt x="816" y="332"/>
                  </a:lnTo>
                  <a:lnTo>
                    <a:pt x="821" y="332"/>
                  </a:lnTo>
                  <a:lnTo>
                    <a:pt x="825" y="336"/>
                  </a:lnTo>
                  <a:lnTo>
                    <a:pt x="825" y="341"/>
                  </a:lnTo>
                  <a:lnTo>
                    <a:pt x="825" y="346"/>
                  </a:lnTo>
                  <a:lnTo>
                    <a:pt x="825" y="351"/>
                  </a:lnTo>
                  <a:lnTo>
                    <a:pt x="825" y="356"/>
                  </a:lnTo>
                  <a:lnTo>
                    <a:pt x="825" y="360"/>
                  </a:lnTo>
                  <a:lnTo>
                    <a:pt x="821" y="370"/>
                  </a:lnTo>
                  <a:lnTo>
                    <a:pt x="734" y="717"/>
                  </a:lnTo>
                  <a:lnTo>
                    <a:pt x="729" y="731"/>
                  </a:lnTo>
                  <a:lnTo>
                    <a:pt x="729" y="741"/>
                  </a:lnTo>
                  <a:lnTo>
                    <a:pt x="725" y="750"/>
                  </a:lnTo>
                  <a:lnTo>
                    <a:pt x="720" y="750"/>
                  </a:lnTo>
                  <a:lnTo>
                    <a:pt x="710" y="750"/>
                  </a:lnTo>
                  <a:lnTo>
                    <a:pt x="705" y="750"/>
                  </a:lnTo>
                  <a:lnTo>
                    <a:pt x="696" y="745"/>
                  </a:lnTo>
                  <a:lnTo>
                    <a:pt x="691" y="741"/>
                  </a:lnTo>
                  <a:lnTo>
                    <a:pt x="691" y="731"/>
                  </a:lnTo>
                  <a:lnTo>
                    <a:pt x="691" y="726"/>
                  </a:lnTo>
                  <a:lnTo>
                    <a:pt x="696" y="721"/>
                  </a:lnTo>
                  <a:lnTo>
                    <a:pt x="696" y="712"/>
                  </a:lnTo>
                  <a:lnTo>
                    <a:pt x="705" y="673"/>
                  </a:lnTo>
                  <a:lnTo>
                    <a:pt x="710" y="649"/>
                  </a:lnTo>
                  <a:lnTo>
                    <a:pt x="710" y="635"/>
                  </a:lnTo>
                  <a:lnTo>
                    <a:pt x="705" y="611"/>
                  </a:lnTo>
                  <a:lnTo>
                    <a:pt x="696" y="591"/>
                  </a:lnTo>
                  <a:lnTo>
                    <a:pt x="672" y="577"/>
                  </a:lnTo>
                  <a:lnTo>
                    <a:pt x="633" y="567"/>
                  </a:lnTo>
                  <a:lnTo>
                    <a:pt x="576" y="563"/>
                  </a:lnTo>
                  <a:lnTo>
                    <a:pt x="422" y="563"/>
                  </a:lnTo>
                  <a:lnTo>
                    <a:pt x="422" y="563"/>
                  </a:lnTo>
                  <a:lnTo>
                    <a:pt x="321" y="962"/>
                  </a:lnTo>
                  <a:lnTo>
                    <a:pt x="316" y="976"/>
                  </a:lnTo>
                  <a:lnTo>
                    <a:pt x="316" y="986"/>
                  </a:lnTo>
                  <a:lnTo>
                    <a:pt x="316" y="996"/>
                  </a:lnTo>
                  <a:lnTo>
                    <a:pt x="316" y="996"/>
                  </a:lnTo>
                  <a:lnTo>
                    <a:pt x="316" y="1005"/>
                  </a:lnTo>
                  <a:lnTo>
                    <a:pt x="321" y="1015"/>
                  </a:lnTo>
                  <a:lnTo>
                    <a:pt x="326" y="1020"/>
                  </a:lnTo>
                  <a:lnTo>
                    <a:pt x="336" y="1025"/>
                  </a:lnTo>
                  <a:lnTo>
                    <a:pt x="345" y="1029"/>
                  </a:lnTo>
                  <a:lnTo>
                    <a:pt x="365" y="1029"/>
                  </a:lnTo>
                  <a:lnTo>
                    <a:pt x="398" y="1029"/>
                  </a:lnTo>
                  <a:lnTo>
                    <a:pt x="422" y="1034"/>
                  </a:lnTo>
                  <a:lnTo>
                    <a:pt x="451" y="1034"/>
                  </a:lnTo>
                  <a:lnTo>
                    <a:pt x="465" y="1034"/>
                  </a:lnTo>
                  <a:lnTo>
                    <a:pt x="480" y="1034"/>
                  </a:lnTo>
                  <a:lnTo>
                    <a:pt x="485" y="1034"/>
                  </a:lnTo>
                  <a:lnTo>
                    <a:pt x="489" y="1034"/>
                  </a:lnTo>
                  <a:lnTo>
                    <a:pt x="494" y="1034"/>
                  </a:lnTo>
                  <a:lnTo>
                    <a:pt x="494" y="1039"/>
                  </a:lnTo>
                  <a:lnTo>
                    <a:pt x="499" y="1039"/>
                  </a:lnTo>
                  <a:lnTo>
                    <a:pt x="504" y="1044"/>
                  </a:lnTo>
                  <a:lnTo>
                    <a:pt x="504" y="1053"/>
                  </a:lnTo>
                  <a:lnTo>
                    <a:pt x="504" y="1063"/>
                  </a:lnTo>
                  <a:lnTo>
                    <a:pt x="499" y="1073"/>
                  </a:lnTo>
                  <a:lnTo>
                    <a:pt x="494" y="1077"/>
                  </a:lnTo>
                  <a:lnTo>
                    <a:pt x="485" y="1082"/>
                  </a:lnTo>
                  <a:lnTo>
                    <a:pt x="480" y="1082"/>
                  </a:lnTo>
                  <a:lnTo>
                    <a:pt x="470" y="1082"/>
                  </a:lnTo>
                  <a:lnTo>
                    <a:pt x="417" y="1082"/>
                  </a:lnTo>
                  <a:lnTo>
                    <a:pt x="355" y="1082"/>
                  </a:lnTo>
                  <a:lnTo>
                    <a:pt x="288" y="1077"/>
                  </a:lnTo>
                  <a:lnTo>
                    <a:pt x="235" y="1077"/>
                  </a:lnTo>
                  <a:lnTo>
                    <a:pt x="187" y="1077"/>
                  </a:lnTo>
                  <a:lnTo>
                    <a:pt x="129" y="1082"/>
                  </a:lnTo>
                  <a:lnTo>
                    <a:pt x="67" y="1082"/>
                  </a:lnTo>
                  <a:lnTo>
                    <a:pt x="24" y="1082"/>
                  </a:lnTo>
                  <a:lnTo>
                    <a:pt x="19" y="1082"/>
                  </a:lnTo>
                  <a:lnTo>
                    <a:pt x="14" y="1082"/>
                  </a:lnTo>
                  <a:lnTo>
                    <a:pt x="4" y="1077"/>
                  </a:lnTo>
                  <a:lnTo>
                    <a:pt x="0" y="1073"/>
                  </a:lnTo>
                  <a:lnTo>
                    <a:pt x="0" y="1063"/>
                  </a:lnTo>
                  <a:lnTo>
                    <a:pt x="0" y="1049"/>
                  </a:lnTo>
                  <a:lnTo>
                    <a:pt x="4" y="1039"/>
                  </a:lnTo>
                  <a:lnTo>
                    <a:pt x="9" y="1034"/>
                  </a:lnTo>
                  <a:lnTo>
                    <a:pt x="19" y="1034"/>
                  </a:lnTo>
                  <a:lnTo>
                    <a:pt x="33" y="1034"/>
                  </a:lnTo>
                  <a:lnTo>
                    <a:pt x="43" y="1034"/>
                  </a:lnTo>
                  <a:lnTo>
                    <a:pt x="105" y="1029"/>
                  </a:lnTo>
                  <a:lnTo>
                    <a:pt x="144" y="1025"/>
                  </a:lnTo>
                  <a:lnTo>
                    <a:pt x="168" y="1010"/>
                  </a:lnTo>
                  <a:lnTo>
                    <a:pt x="182" y="991"/>
                  </a:lnTo>
                  <a:lnTo>
                    <a:pt x="187" y="957"/>
                  </a:lnTo>
                  <a:lnTo>
                    <a:pt x="398" y="115"/>
                  </a:lnTo>
                  <a:lnTo>
                    <a:pt x="403" y="101"/>
                  </a:lnTo>
                  <a:lnTo>
                    <a:pt x="403" y="91"/>
                  </a:lnTo>
                  <a:lnTo>
                    <a:pt x="408" y="86"/>
                  </a:lnTo>
                  <a:lnTo>
                    <a:pt x="408" y="81"/>
                  </a:lnTo>
                  <a:lnTo>
                    <a:pt x="408" y="77"/>
                  </a:lnTo>
                  <a:lnTo>
                    <a:pt x="398" y="62"/>
                  </a:lnTo>
                  <a:lnTo>
                    <a:pt x="379" y="53"/>
                  </a:lnTo>
                  <a:lnTo>
                    <a:pt x="345" y="48"/>
                  </a:lnTo>
                  <a:lnTo>
                    <a:pt x="302" y="48"/>
                  </a:lnTo>
                  <a:lnTo>
                    <a:pt x="288" y="48"/>
                  </a:lnTo>
                  <a:lnTo>
                    <a:pt x="273" y="48"/>
                  </a:lnTo>
                  <a:lnTo>
                    <a:pt x="264" y="43"/>
                  </a:lnTo>
                  <a:lnTo>
                    <a:pt x="259" y="38"/>
                  </a:lnTo>
                  <a:lnTo>
                    <a:pt x="259" y="28"/>
                  </a:lnTo>
                  <a:lnTo>
                    <a:pt x="259" y="19"/>
                  </a:lnTo>
                  <a:lnTo>
                    <a:pt x="264" y="9"/>
                  </a:lnTo>
                  <a:lnTo>
                    <a:pt x="268" y="4"/>
                  </a:lnTo>
                  <a:lnTo>
                    <a:pt x="278" y="0"/>
                  </a:lnTo>
                  <a:lnTo>
                    <a:pt x="292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2410" y="1215"/>
              <a:ext cx="370" cy="1593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0" y="0"/>
                </a:cxn>
                <a:cxn ang="0">
                  <a:pos x="365" y="0"/>
                </a:cxn>
                <a:cxn ang="0">
                  <a:pos x="370" y="10"/>
                </a:cxn>
                <a:cxn ang="0">
                  <a:pos x="370" y="14"/>
                </a:cxn>
                <a:cxn ang="0">
                  <a:pos x="370" y="19"/>
                </a:cxn>
                <a:cxn ang="0">
                  <a:pos x="370" y="19"/>
                </a:cxn>
                <a:cxn ang="0">
                  <a:pos x="365" y="24"/>
                </a:cxn>
                <a:cxn ang="0">
                  <a:pos x="360" y="34"/>
                </a:cxn>
                <a:cxn ang="0">
                  <a:pos x="351" y="38"/>
                </a:cxn>
                <a:cxn ang="0">
                  <a:pos x="264" y="149"/>
                </a:cxn>
                <a:cxn ang="0">
                  <a:pos x="197" y="265"/>
                </a:cxn>
                <a:cxn ang="0">
                  <a:pos x="149" y="390"/>
                </a:cxn>
                <a:cxn ang="0">
                  <a:pos x="115" y="520"/>
                </a:cxn>
                <a:cxn ang="0">
                  <a:pos x="101" y="654"/>
                </a:cxn>
                <a:cxn ang="0">
                  <a:pos x="91" y="794"/>
                </a:cxn>
                <a:cxn ang="0">
                  <a:pos x="96" y="905"/>
                </a:cxn>
                <a:cxn ang="0">
                  <a:pos x="106" y="1015"/>
                </a:cxn>
                <a:cxn ang="0">
                  <a:pos x="130" y="1126"/>
                </a:cxn>
                <a:cxn ang="0">
                  <a:pos x="163" y="1241"/>
                </a:cxn>
                <a:cxn ang="0">
                  <a:pos x="206" y="1347"/>
                </a:cxn>
                <a:cxn ang="0">
                  <a:pos x="264" y="1448"/>
                </a:cxn>
                <a:cxn ang="0">
                  <a:pos x="341" y="1540"/>
                </a:cxn>
                <a:cxn ang="0">
                  <a:pos x="355" y="1554"/>
                </a:cxn>
                <a:cxn ang="0">
                  <a:pos x="365" y="1559"/>
                </a:cxn>
                <a:cxn ang="0">
                  <a:pos x="370" y="1569"/>
                </a:cxn>
                <a:cxn ang="0">
                  <a:pos x="370" y="1573"/>
                </a:cxn>
                <a:cxn ang="0">
                  <a:pos x="370" y="1573"/>
                </a:cxn>
                <a:cxn ang="0">
                  <a:pos x="370" y="1578"/>
                </a:cxn>
                <a:cxn ang="0">
                  <a:pos x="370" y="1578"/>
                </a:cxn>
                <a:cxn ang="0">
                  <a:pos x="370" y="1583"/>
                </a:cxn>
                <a:cxn ang="0">
                  <a:pos x="360" y="1593"/>
                </a:cxn>
                <a:cxn ang="0">
                  <a:pos x="355" y="1593"/>
                </a:cxn>
                <a:cxn ang="0">
                  <a:pos x="336" y="1583"/>
                </a:cxn>
                <a:cxn ang="0">
                  <a:pos x="303" y="1559"/>
                </a:cxn>
                <a:cxn ang="0">
                  <a:pos x="259" y="1516"/>
                </a:cxn>
                <a:cxn ang="0">
                  <a:pos x="211" y="1458"/>
                </a:cxn>
                <a:cxn ang="0">
                  <a:pos x="158" y="1381"/>
                </a:cxn>
                <a:cxn ang="0">
                  <a:pos x="106" y="1290"/>
                </a:cxn>
                <a:cxn ang="0">
                  <a:pos x="53" y="1155"/>
                </a:cxn>
                <a:cxn ang="0">
                  <a:pos x="19" y="1025"/>
                </a:cxn>
                <a:cxn ang="0">
                  <a:pos x="5" y="900"/>
                </a:cxn>
                <a:cxn ang="0">
                  <a:pos x="0" y="794"/>
                </a:cxn>
                <a:cxn ang="0">
                  <a:pos x="5" y="688"/>
                </a:cxn>
                <a:cxn ang="0">
                  <a:pos x="19" y="568"/>
                </a:cxn>
                <a:cxn ang="0">
                  <a:pos x="53" y="438"/>
                </a:cxn>
                <a:cxn ang="0">
                  <a:pos x="101" y="308"/>
                </a:cxn>
                <a:cxn ang="0">
                  <a:pos x="144" y="226"/>
                </a:cxn>
                <a:cxn ang="0">
                  <a:pos x="192" y="159"/>
                </a:cxn>
                <a:cxn ang="0">
                  <a:pos x="235" y="101"/>
                </a:cxn>
                <a:cxn ang="0">
                  <a:pos x="278" y="58"/>
                </a:cxn>
                <a:cxn ang="0">
                  <a:pos x="312" y="24"/>
                </a:cxn>
                <a:cxn ang="0">
                  <a:pos x="341" y="5"/>
                </a:cxn>
                <a:cxn ang="0">
                  <a:pos x="355" y="0"/>
                </a:cxn>
              </a:cxnLst>
              <a:rect l="0" t="0" r="r" b="b"/>
              <a:pathLst>
                <a:path w="370" h="1593">
                  <a:moveTo>
                    <a:pt x="355" y="0"/>
                  </a:moveTo>
                  <a:lnTo>
                    <a:pt x="360" y="0"/>
                  </a:lnTo>
                  <a:lnTo>
                    <a:pt x="365" y="0"/>
                  </a:lnTo>
                  <a:lnTo>
                    <a:pt x="370" y="10"/>
                  </a:lnTo>
                  <a:lnTo>
                    <a:pt x="370" y="14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65" y="24"/>
                  </a:lnTo>
                  <a:lnTo>
                    <a:pt x="360" y="34"/>
                  </a:lnTo>
                  <a:lnTo>
                    <a:pt x="351" y="38"/>
                  </a:lnTo>
                  <a:lnTo>
                    <a:pt x="264" y="149"/>
                  </a:lnTo>
                  <a:lnTo>
                    <a:pt x="197" y="265"/>
                  </a:lnTo>
                  <a:lnTo>
                    <a:pt x="149" y="390"/>
                  </a:lnTo>
                  <a:lnTo>
                    <a:pt x="115" y="520"/>
                  </a:lnTo>
                  <a:lnTo>
                    <a:pt x="101" y="654"/>
                  </a:lnTo>
                  <a:lnTo>
                    <a:pt x="91" y="794"/>
                  </a:lnTo>
                  <a:lnTo>
                    <a:pt x="96" y="905"/>
                  </a:lnTo>
                  <a:lnTo>
                    <a:pt x="106" y="1015"/>
                  </a:lnTo>
                  <a:lnTo>
                    <a:pt x="130" y="1126"/>
                  </a:lnTo>
                  <a:lnTo>
                    <a:pt x="163" y="1241"/>
                  </a:lnTo>
                  <a:lnTo>
                    <a:pt x="206" y="1347"/>
                  </a:lnTo>
                  <a:lnTo>
                    <a:pt x="264" y="1448"/>
                  </a:lnTo>
                  <a:lnTo>
                    <a:pt x="341" y="1540"/>
                  </a:lnTo>
                  <a:lnTo>
                    <a:pt x="355" y="1554"/>
                  </a:lnTo>
                  <a:lnTo>
                    <a:pt x="365" y="1559"/>
                  </a:lnTo>
                  <a:lnTo>
                    <a:pt x="370" y="1569"/>
                  </a:lnTo>
                  <a:lnTo>
                    <a:pt x="370" y="1573"/>
                  </a:lnTo>
                  <a:lnTo>
                    <a:pt x="370" y="1573"/>
                  </a:lnTo>
                  <a:lnTo>
                    <a:pt x="370" y="1578"/>
                  </a:lnTo>
                  <a:lnTo>
                    <a:pt x="370" y="1578"/>
                  </a:lnTo>
                  <a:lnTo>
                    <a:pt x="370" y="1583"/>
                  </a:lnTo>
                  <a:lnTo>
                    <a:pt x="360" y="1593"/>
                  </a:lnTo>
                  <a:lnTo>
                    <a:pt x="355" y="1593"/>
                  </a:lnTo>
                  <a:lnTo>
                    <a:pt x="336" y="1583"/>
                  </a:lnTo>
                  <a:lnTo>
                    <a:pt x="303" y="1559"/>
                  </a:lnTo>
                  <a:lnTo>
                    <a:pt x="259" y="1516"/>
                  </a:lnTo>
                  <a:lnTo>
                    <a:pt x="211" y="1458"/>
                  </a:lnTo>
                  <a:lnTo>
                    <a:pt x="158" y="1381"/>
                  </a:lnTo>
                  <a:lnTo>
                    <a:pt x="106" y="1290"/>
                  </a:lnTo>
                  <a:lnTo>
                    <a:pt x="53" y="1155"/>
                  </a:lnTo>
                  <a:lnTo>
                    <a:pt x="19" y="1025"/>
                  </a:lnTo>
                  <a:lnTo>
                    <a:pt x="5" y="900"/>
                  </a:lnTo>
                  <a:lnTo>
                    <a:pt x="0" y="794"/>
                  </a:lnTo>
                  <a:lnTo>
                    <a:pt x="5" y="688"/>
                  </a:lnTo>
                  <a:lnTo>
                    <a:pt x="19" y="568"/>
                  </a:lnTo>
                  <a:lnTo>
                    <a:pt x="53" y="438"/>
                  </a:lnTo>
                  <a:lnTo>
                    <a:pt x="101" y="308"/>
                  </a:lnTo>
                  <a:lnTo>
                    <a:pt x="144" y="226"/>
                  </a:lnTo>
                  <a:lnTo>
                    <a:pt x="192" y="159"/>
                  </a:lnTo>
                  <a:lnTo>
                    <a:pt x="235" y="101"/>
                  </a:lnTo>
                  <a:lnTo>
                    <a:pt x="278" y="58"/>
                  </a:lnTo>
                  <a:lnTo>
                    <a:pt x="312" y="24"/>
                  </a:lnTo>
                  <a:lnTo>
                    <a:pt x="341" y="5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 noEditPoints="1"/>
            </p:cNvSpPr>
            <p:nvPr/>
          </p:nvSpPr>
          <p:spPr bwMode="auto">
            <a:xfrm>
              <a:off x="2986" y="1686"/>
              <a:ext cx="869" cy="1064"/>
            </a:xfrm>
            <a:custGeom>
              <a:avLst/>
              <a:gdLst/>
              <a:ahLst/>
              <a:cxnLst>
                <a:cxn ang="0">
                  <a:pos x="72" y="751"/>
                </a:cxn>
                <a:cxn ang="0">
                  <a:pos x="43" y="939"/>
                </a:cxn>
                <a:cxn ang="0">
                  <a:pos x="58" y="1006"/>
                </a:cxn>
                <a:cxn ang="0">
                  <a:pos x="159" y="1016"/>
                </a:cxn>
                <a:cxn ang="0">
                  <a:pos x="245" y="852"/>
                </a:cxn>
                <a:cxn ang="0">
                  <a:pos x="235" y="799"/>
                </a:cxn>
                <a:cxn ang="0">
                  <a:pos x="274" y="0"/>
                </a:cxn>
                <a:cxn ang="0">
                  <a:pos x="288" y="5"/>
                </a:cxn>
                <a:cxn ang="0">
                  <a:pos x="293" y="25"/>
                </a:cxn>
                <a:cxn ang="0">
                  <a:pos x="279" y="34"/>
                </a:cxn>
                <a:cxn ang="0">
                  <a:pos x="183" y="102"/>
                </a:cxn>
                <a:cxn ang="0">
                  <a:pos x="96" y="313"/>
                </a:cxn>
                <a:cxn ang="0">
                  <a:pos x="96" y="453"/>
                </a:cxn>
                <a:cxn ang="0">
                  <a:pos x="264" y="275"/>
                </a:cxn>
                <a:cxn ang="0">
                  <a:pos x="476" y="111"/>
                </a:cxn>
                <a:cxn ang="0">
                  <a:pos x="653" y="68"/>
                </a:cxn>
                <a:cxn ang="0">
                  <a:pos x="812" y="145"/>
                </a:cxn>
                <a:cxn ang="0">
                  <a:pos x="869" y="308"/>
                </a:cxn>
                <a:cxn ang="0">
                  <a:pos x="749" y="607"/>
                </a:cxn>
                <a:cxn ang="0">
                  <a:pos x="500" y="742"/>
                </a:cxn>
                <a:cxn ang="0">
                  <a:pos x="379" y="684"/>
                </a:cxn>
                <a:cxn ang="0">
                  <a:pos x="355" y="592"/>
                </a:cxn>
                <a:cxn ang="0">
                  <a:pos x="365" y="559"/>
                </a:cxn>
                <a:cxn ang="0">
                  <a:pos x="389" y="535"/>
                </a:cxn>
                <a:cxn ang="0">
                  <a:pos x="423" y="539"/>
                </a:cxn>
                <a:cxn ang="0">
                  <a:pos x="432" y="559"/>
                </a:cxn>
                <a:cxn ang="0">
                  <a:pos x="432" y="573"/>
                </a:cxn>
                <a:cxn ang="0">
                  <a:pos x="413" y="597"/>
                </a:cxn>
                <a:cxn ang="0">
                  <a:pos x="423" y="674"/>
                </a:cxn>
                <a:cxn ang="0">
                  <a:pos x="500" y="703"/>
                </a:cxn>
                <a:cxn ang="0">
                  <a:pos x="644" y="626"/>
                </a:cxn>
                <a:cxn ang="0">
                  <a:pos x="735" y="443"/>
                </a:cxn>
                <a:cxn ang="0">
                  <a:pos x="768" y="260"/>
                </a:cxn>
                <a:cxn ang="0">
                  <a:pos x="730" y="135"/>
                </a:cxn>
                <a:cxn ang="0">
                  <a:pos x="610" y="106"/>
                </a:cxn>
                <a:cxn ang="0">
                  <a:pos x="428" y="179"/>
                </a:cxn>
                <a:cxn ang="0">
                  <a:pos x="216" y="405"/>
                </a:cxn>
                <a:cxn ang="0">
                  <a:pos x="154" y="525"/>
                </a:cxn>
                <a:cxn ang="0">
                  <a:pos x="197" y="592"/>
                </a:cxn>
                <a:cxn ang="0">
                  <a:pos x="283" y="698"/>
                </a:cxn>
                <a:cxn ang="0">
                  <a:pos x="317" y="804"/>
                </a:cxn>
                <a:cxn ang="0">
                  <a:pos x="226" y="1011"/>
                </a:cxn>
                <a:cxn ang="0">
                  <a:pos x="67" y="1059"/>
                </a:cxn>
                <a:cxn ang="0">
                  <a:pos x="5" y="977"/>
                </a:cxn>
                <a:cxn ang="0">
                  <a:pos x="19" y="814"/>
                </a:cxn>
                <a:cxn ang="0">
                  <a:pos x="77" y="597"/>
                </a:cxn>
                <a:cxn ang="0">
                  <a:pos x="19" y="487"/>
                </a:cxn>
                <a:cxn ang="0">
                  <a:pos x="43" y="251"/>
                </a:cxn>
                <a:cxn ang="0">
                  <a:pos x="173" y="49"/>
                </a:cxn>
              </a:cxnLst>
              <a:rect l="0" t="0" r="r" b="b"/>
              <a:pathLst>
                <a:path w="869" h="1064">
                  <a:moveTo>
                    <a:pt x="106" y="636"/>
                  </a:moveTo>
                  <a:lnTo>
                    <a:pt x="91" y="689"/>
                  </a:lnTo>
                  <a:lnTo>
                    <a:pt x="72" y="751"/>
                  </a:lnTo>
                  <a:lnTo>
                    <a:pt x="58" y="819"/>
                  </a:lnTo>
                  <a:lnTo>
                    <a:pt x="48" y="881"/>
                  </a:lnTo>
                  <a:lnTo>
                    <a:pt x="43" y="939"/>
                  </a:lnTo>
                  <a:lnTo>
                    <a:pt x="43" y="958"/>
                  </a:lnTo>
                  <a:lnTo>
                    <a:pt x="48" y="987"/>
                  </a:lnTo>
                  <a:lnTo>
                    <a:pt x="58" y="1006"/>
                  </a:lnTo>
                  <a:lnTo>
                    <a:pt x="77" y="1025"/>
                  </a:lnTo>
                  <a:lnTo>
                    <a:pt x="106" y="1030"/>
                  </a:lnTo>
                  <a:lnTo>
                    <a:pt x="159" y="1016"/>
                  </a:lnTo>
                  <a:lnTo>
                    <a:pt x="202" y="973"/>
                  </a:lnTo>
                  <a:lnTo>
                    <a:pt x="231" y="915"/>
                  </a:lnTo>
                  <a:lnTo>
                    <a:pt x="245" y="852"/>
                  </a:lnTo>
                  <a:lnTo>
                    <a:pt x="245" y="833"/>
                  </a:lnTo>
                  <a:lnTo>
                    <a:pt x="240" y="819"/>
                  </a:lnTo>
                  <a:lnTo>
                    <a:pt x="235" y="799"/>
                  </a:lnTo>
                  <a:lnTo>
                    <a:pt x="226" y="785"/>
                  </a:lnTo>
                  <a:lnTo>
                    <a:pt x="106" y="636"/>
                  </a:lnTo>
                  <a:close/>
                  <a:moveTo>
                    <a:pt x="274" y="0"/>
                  </a:moveTo>
                  <a:lnTo>
                    <a:pt x="279" y="0"/>
                  </a:lnTo>
                  <a:lnTo>
                    <a:pt x="283" y="0"/>
                  </a:lnTo>
                  <a:lnTo>
                    <a:pt x="288" y="5"/>
                  </a:lnTo>
                  <a:lnTo>
                    <a:pt x="293" y="10"/>
                  </a:lnTo>
                  <a:lnTo>
                    <a:pt x="293" y="15"/>
                  </a:lnTo>
                  <a:lnTo>
                    <a:pt x="293" y="25"/>
                  </a:lnTo>
                  <a:lnTo>
                    <a:pt x="288" y="29"/>
                  </a:lnTo>
                  <a:lnTo>
                    <a:pt x="283" y="34"/>
                  </a:lnTo>
                  <a:lnTo>
                    <a:pt x="279" y="34"/>
                  </a:lnTo>
                  <a:lnTo>
                    <a:pt x="274" y="34"/>
                  </a:lnTo>
                  <a:lnTo>
                    <a:pt x="226" y="58"/>
                  </a:lnTo>
                  <a:lnTo>
                    <a:pt x="183" y="102"/>
                  </a:lnTo>
                  <a:lnTo>
                    <a:pt x="144" y="164"/>
                  </a:lnTo>
                  <a:lnTo>
                    <a:pt x="115" y="236"/>
                  </a:lnTo>
                  <a:lnTo>
                    <a:pt x="96" y="313"/>
                  </a:lnTo>
                  <a:lnTo>
                    <a:pt x="87" y="385"/>
                  </a:lnTo>
                  <a:lnTo>
                    <a:pt x="87" y="414"/>
                  </a:lnTo>
                  <a:lnTo>
                    <a:pt x="96" y="453"/>
                  </a:lnTo>
                  <a:lnTo>
                    <a:pt x="125" y="491"/>
                  </a:lnTo>
                  <a:lnTo>
                    <a:pt x="192" y="376"/>
                  </a:lnTo>
                  <a:lnTo>
                    <a:pt x="264" y="275"/>
                  </a:lnTo>
                  <a:lnTo>
                    <a:pt x="336" y="203"/>
                  </a:lnTo>
                  <a:lnTo>
                    <a:pt x="408" y="150"/>
                  </a:lnTo>
                  <a:lnTo>
                    <a:pt x="476" y="111"/>
                  </a:lnTo>
                  <a:lnTo>
                    <a:pt x="543" y="87"/>
                  </a:lnTo>
                  <a:lnTo>
                    <a:pt x="600" y="73"/>
                  </a:lnTo>
                  <a:lnTo>
                    <a:pt x="653" y="68"/>
                  </a:lnTo>
                  <a:lnTo>
                    <a:pt x="720" y="77"/>
                  </a:lnTo>
                  <a:lnTo>
                    <a:pt x="773" y="102"/>
                  </a:lnTo>
                  <a:lnTo>
                    <a:pt x="812" y="145"/>
                  </a:lnTo>
                  <a:lnTo>
                    <a:pt x="845" y="193"/>
                  </a:lnTo>
                  <a:lnTo>
                    <a:pt x="860" y="251"/>
                  </a:lnTo>
                  <a:lnTo>
                    <a:pt x="869" y="308"/>
                  </a:lnTo>
                  <a:lnTo>
                    <a:pt x="855" y="414"/>
                  </a:lnTo>
                  <a:lnTo>
                    <a:pt x="812" y="515"/>
                  </a:lnTo>
                  <a:lnTo>
                    <a:pt x="749" y="607"/>
                  </a:lnTo>
                  <a:lnTo>
                    <a:pt x="677" y="674"/>
                  </a:lnTo>
                  <a:lnTo>
                    <a:pt x="591" y="722"/>
                  </a:lnTo>
                  <a:lnTo>
                    <a:pt x="500" y="742"/>
                  </a:lnTo>
                  <a:lnTo>
                    <a:pt x="452" y="732"/>
                  </a:lnTo>
                  <a:lnTo>
                    <a:pt x="413" y="713"/>
                  </a:lnTo>
                  <a:lnTo>
                    <a:pt x="379" y="684"/>
                  </a:lnTo>
                  <a:lnTo>
                    <a:pt x="365" y="645"/>
                  </a:lnTo>
                  <a:lnTo>
                    <a:pt x="355" y="607"/>
                  </a:lnTo>
                  <a:lnTo>
                    <a:pt x="355" y="592"/>
                  </a:lnTo>
                  <a:lnTo>
                    <a:pt x="360" y="583"/>
                  </a:lnTo>
                  <a:lnTo>
                    <a:pt x="360" y="573"/>
                  </a:lnTo>
                  <a:lnTo>
                    <a:pt x="365" y="559"/>
                  </a:lnTo>
                  <a:lnTo>
                    <a:pt x="370" y="549"/>
                  </a:lnTo>
                  <a:lnTo>
                    <a:pt x="379" y="544"/>
                  </a:lnTo>
                  <a:lnTo>
                    <a:pt x="389" y="535"/>
                  </a:lnTo>
                  <a:lnTo>
                    <a:pt x="404" y="535"/>
                  </a:lnTo>
                  <a:lnTo>
                    <a:pt x="413" y="535"/>
                  </a:lnTo>
                  <a:lnTo>
                    <a:pt x="423" y="539"/>
                  </a:lnTo>
                  <a:lnTo>
                    <a:pt x="428" y="549"/>
                  </a:lnTo>
                  <a:lnTo>
                    <a:pt x="432" y="554"/>
                  </a:lnTo>
                  <a:lnTo>
                    <a:pt x="432" y="559"/>
                  </a:lnTo>
                  <a:lnTo>
                    <a:pt x="432" y="564"/>
                  </a:lnTo>
                  <a:lnTo>
                    <a:pt x="432" y="568"/>
                  </a:lnTo>
                  <a:lnTo>
                    <a:pt x="432" y="573"/>
                  </a:lnTo>
                  <a:lnTo>
                    <a:pt x="428" y="583"/>
                  </a:lnTo>
                  <a:lnTo>
                    <a:pt x="423" y="588"/>
                  </a:lnTo>
                  <a:lnTo>
                    <a:pt x="413" y="597"/>
                  </a:lnTo>
                  <a:lnTo>
                    <a:pt x="399" y="602"/>
                  </a:lnTo>
                  <a:lnTo>
                    <a:pt x="404" y="645"/>
                  </a:lnTo>
                  <a:lnTo>
                    <a:pt x="423" y="674"/>
                  </a:lnTo>
                  <a:lnTo>
                    <a:pt x="447" y="693"/>
                  </a:lnTo>
                  <a:lnTo>
                    <a:pt x="476" y="703"/>
                  </a:lnTo>
                  <a:lnTo>
                    <a:pt x="500" y="703"/>
                  </a:lnTo>
                  <a:lnTo>
                    <a:pt x="543" y="698"/>
                  </a:lnTo>
                  <a:lnTo>
                    <a:pt x="591" y="674"/>
                  </a:lnTo>
                  <a:lnTo>
                    <a:pt x="644" y="626"/>
                  </a:lnTo>
                  <a:lnTo>
                    <a:pt x="692" y="554"/>
                  </a:lnTo>
                  <a:lnTo>
                    <a:pt x="716" y="506"/>
                  </a:lnTo>
                  <a:lnTo>
                    <a:pt x="735" y="443"/>
                  </a:lnTo>
                  <a:lnTo>
                    <a:pt x="754" y="381"/>
                  </a:lnTo>
                  <a:lnTo>
                    <a:pt x="764" y="313"/>
                  </a:lnTo>
                  <a:lnTo>
                    <a:pt x="768" y="260"/>
                  </a:lnTo>
                  <a:lnTo>
                    <a:pt x="764" y="212"/>
                  </a:lnTo>
                  <a:lnTo>
                    <a:pt x="754" y="169"/>
                  </a:lnTo>
                  <a:lnTo>
                    <a:pt x="730" y="135"/>
                  </a:lnTo>
                  <a:lnTo>
                    <a:pt x="696" y="111"/>
                  </a:lnTo>
                  <a:lnTo>
                    <a:pt x="653" y="102"/>
                  </a:lnTo>
                  <a:lnTo>
                    <a:pt x="610" y="106"/>
                  </a:lnTo>
                  <a:lnTo>
                    <a:pt x="552" y="116"/>
                  </a:lnTo>
                  <a:lnTo>
                    <a:pt x="495" y="140"/>
                  </a:lnTo>
                  <a:lnTo>
                    <a:pt x="428" y="179"/>
                  </a:lnTo>
                  <a:lnTo>
                    <a:pt x="355" y="231"/>
                  </a:lnTo>
                  <a:lnTo>
                    <a:pt x="288" y="308"/>
                  </a:lnTo>
                  <a:lnTo>
                    <a:pt x="216" y="405"/>
                  </a:lnTo>
                  <a:lnTo>
                    <a:pt x="154" y="525"/>
                  </a:lnTo>
                  <a:lnTo>
                    <a:pt x="154" y="525"/>
                  </a:lnTo>
                  <a:lnTo>
                    <a:pt x="154" y="525"/>
                  </a:lnTo>
                  <a:lnTo>
                    <a:pt x="154" y="525"/>
                  </a:lnTo>
                  <a:lnTo>
                    <a:pt x="173" y="554"/>
                  </a:lnTo>
                  <a:lnTo>
                    <a:pt x="197" y="592"/>
                  </a:lnTo>
                  <a:lnTo>
                    <a:pt x="226" y="626"/>
                  </a:lnTo>
                  <a:lnTo>
                    <a:pt x="245" y="655"/>
                  </a:lnTo>
                  <a:lnTo>
                    <a:pt x="283" y="698"/>
                  </a:lnTo>
                  <a:lnTo>
                    <a:pt x="303" y="732"/>
                  </a:lnTo>
                  <a:lnTo>
                    <a:pt x="312" y="766"/>
                  </a:lnTo>
                  <a:lnTo>
                    <a:pt x="317" y="804"/>
                  </a:lnTo>
                  <a:lnTo>
                    <a:pt x="307" y="881"/>
                  </a:lnTo>
                  <a:lnTo>
                    <a:pt x="274" y="948"/>
                  </a:lnTo>
                  <a:lnTo>
                    <a:pt x="226" y="1011"/>
                  </a:lnTo>
                  <a:lnTo>
                    <a:pt x="168" y="1050"/>
                  </a:lnTo>
                  <a:lnTo>
                    <a:pt x="106" y="1064"/>
                  </a:lnTo>
                  <a:lnTo>
                    <a:pt x="67" y="1059"/>
                  </a:lnTo>
                  <a:lnTo>
                    <a:pt x="39" y="1040"/>
                  </a:lnTo>
                  <a:lnTo>
                    <a:pt x="15" y="1011"/>
                  </a:lnTo>
                  <a:lnTo>
                    <a:pt x="5" y="977"/>
                  </a:lnTo>
                  <a:lnTo>
                    <a:pt x="0" y="939"/>
                  </a:lnTo>
                  <a:lnTo>
                    <a:pt x="5" y="886"/>
                  </a:lnTo>
                  <a:lnTo>
                    <a:pt x="19" y="814"/>
                  </a:lnTo>
                  <a:lnTo>
                    <a:pt x="34" y="742"/>
                  </a:lnTo>
                  <a:lnTo>
                    <a:pt x="58" y="665"/>
                  </a:lnTo>
                  <a:lnTo>
                    <a:pt x="77" y="597"/>
                  </a:lnTo>
                  <a:lnTo>
                    <a:pt x="53" y="564"/>
                  </a:lnTo>
                  <a:lnTo>
                    <a:pt x="34" y="530"/>
                  </a:lnTo>
                  <a:lnTo>
                    <a:pt x="19" y="487"/>
                  </a:lnTo>
                  <a:lnTo>
                    <a:pt x="15" y="429"/>
                  </a:lnTo>
                  <a:lnTo>
                    <a:pt x="24" y="337"/>
                  </a:lnTo>
                  <a:lnTo>
                    <a:pt x="43" y="251"/>
                  </a:lnTo>
                  <a:lnTo>
                    <a:pt x="82" y="174"/>
                  </a:lnTo>
                  <a:lnTo>
                    <a:pt x="125" y="102"/>
                  </a:lnTo>
                  <a:lnTo>
                    <a:pt x="173" y="49"/>
                  </a:lnTo>
                  <a:lnTo>
                    <a:pt x="226" y="1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4023" y="2240"/>
              <a:ext cx="188" cy="476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5" y="10"/>
                </a:cxn>
                <a:cxn ang="0">
                  <a:pos x="159" y="43"/>
                </a:cxn>
                <a:cxn ang="0">
                  <a:pos x="178" y="96"/>
                </a:cxn>
                <a:cxn ang="0">
                  <a:pos x="188" y="168"/>
                </a:cxn>
                <a:cxn ang="0">
                  <a:pos x="188" y="168"/>
                </a:cxn>
                <a:cxn ang="0">
                  <a:pos x="178" y="240"/>
                </a:cxn>
                <a:cxn ang="0">
                  <a:pos x="159" y="308"/>
                </a:cxn>
                <a:cxn ang="0">
                  <a:pos x="135" y="366"/>
                </a:cxn>
                <a:cxn ang="0">
                  <a:pos x="106" y="414"/>
                </a:cxn>
                <a:cxn ang="0">
                  <a:pos x="77" y="447"/>
                </a:cxn>
                <a:cxn ang="0">
                  <a:pos x="53" y="471"/>
                </a:cxn>
                <a:cxn ang="0">
                  <a:pos x="39" y="476"/>
                </a:cxn>
                <a:cxn ang="0">
                  <a:pos x="34" y="476"/>
                </a:cxn>
                <a:cxn ang="0">
                  <a:pos x="29" y="467"/>
                </a:cxn>
                <a:cxn ang="0">
                  <a:pos x="24" y="457"/>
                </a:cxn>
                <a:cxn ang="0">
                  <a:pos x="24" y="457"/>
                </a:cxn>
                <a:cxn ang="0">
                  <a:pos x="24" y="452"/>
                </a:cxn>
                <a:cxn ang="0">
                  <a:pos x="29" y="447"/>
                </a:cxn>
                <a:cxn ang="0">
                  <a:pos x="34" y="443"/>
                </a:cxn>
                <a:cxn ang="0">
                  <a:pos x="44" y="433"/>
                </a:cxn>
                <a:cxn ang="0">
                  <a:pos x="82" y="385"/>
                </a:cxn>
                <a:cxn ang="0">
                  <a:pos x="116" y="322"/>
                </a:cxn>
                <a:cxn ang="0">
                  <a:pos x="140" y="250"/>
                </a:cxn>
                <a:cxn ang="0">
                  <a:pos x="149" y="168"/>
                </a:cxn>
                <a:cxn ang="0">
                  <a:pos x="149" y="154"/>
                </a:cxn>
                <a:cxn ang="0">
                  <a:pos x="149" y="144"/>
                </a:cxn>
                <a:cxn ang="0">
                  <a:pos x="149" y="144"/>
                </a:cxn>
                <a:cxn ang="0">
                  <a:pos x="149" y="144"/>
                </a:cxn>
                <a:cxn ang="0">
                  <a:pos x="144" y="144"/>
                </a:cxn>
                <a:cxn ang="0">
                  <a:pos x="144" y="144"/>
                </a:cxn>
                <a:cxn ang="0">
                  <a:pos x="140" y="149"/>
                </a:cxn>
                <a:cxn ang="0">
                  <a:pos x="120" y="159"/>
                </a:cxn>
                <a:cxn ang="0">
                  <a:pos x="101" y="168"/>
                </a:cxn>
                <a:cxn ang="0">
                  <a:pos x="87" y="168"/>
                </a:cxn>
                <a:cxn ang="0">
                  <a:pos x="48" y="163"/>
                </a:cxn>
                <a:cxn ang="0">
                  <a:pos x="24" y="144"/>
                </a:cxn>
                <a:cxn ang="0">
                  <a:pos x="5" y="115"/>
                </a:cxn>
                <a:cxn ang="0">
                  <a:pos x="0" y="82"/>
                </a:cxn>
                <a:cxn ang="0">
                  <a:pos x="5" y="53"/>
                </a:cxn>
                <a:cxn ang="0">
                  <a:pos x="24" y="24"/>
                </a:cxn>
                <a:cxn ang="0">
                  <a:pos x="48" y="10"/>
                </a:cxn>
                <a:cxn ang="0">
                  <a:pos x="87" y="0"/>
                </a:cxn>
              </a:cxnLst>
              <a:rect l="0" t="0" r="r" b="b"/>
              <a:pathLst>
                <a:path w="188" h="476">
                  <a:moveTo>
                    <a:pt x="87" y="0"/>
                  </a:moveTo>
                  <a:lnTo>
                    <a:pt x="125" y="10"/>
                  </a:lnTo>
                  <a:lnTo>
                    <a:pt x="159" y="43"/>
                  </a:lnTo>
                  <a:lnTo>
                    <a:pt x="178" y="96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78" y="240"/>
                  </a:lnTo>
                  <a:lnTo>
                    <a:pt x="159" y="308"/>
                  </a:lnTo>
                  <a:lnTo>
                    <a:pt x="135" y="366"/>
                  </a:lnTo>
                  <a:lnTo>
                    <a:pt x="106" y="414"/>
                  </a:lnTo>
                  <a:lnTo>
                    <a:pt x="77" y="447"/>
                  </a:lnTo>
                  <a:lnTo>
                    <a:pt x="53" y="471"/>
                  </a:lnTo>
                  <a:lnTo>
                    <a:pt x="39" y="476"/>
                  </a:lnTo>
                  <a:lnTo>
                    <a:pt x="34" y="476"/>
                  </a:lnTo>
                  <a:lnTo>
                    <a:pt x="29" y="467"/>
                  </a:lnTo>
                  <a:lnTo>
                    <a:pt x="24" y="457"/>
                  </a:lnTo>
                  <a:lnTo>
                    <a:pt x="24" y="457"/>
                  </a:lnTo>
                  <a:lnTo>
                    <a:pt x="24" y="452"/>
                  </a:lnTo>
                  <a:lnTo>
                    <a:pt x="29" y="447"/>
                  </a:lnTo>
                  <a:lnTo>
                    <a:pt x="34" y="443"/>
                  </a:lnTo>
                  <a:lnTo>
                    <a:pt x="44" y="433"/>
                  </a:lnTo>
                  <a:lnTo>
                    <a:pt x="82" y="385"/>
                  </a:lnTo>
                  <a:lnTo>
                    <a:pt x="116" y="322"/>
                  </a:lnTo>
                  <a:lnTo>
                    <a:pt x="140" y="250"/>
                  </a:lnTo>
                  <a:lnTo>
                    <a:pt x="149" y="168"/>
                  </a:lnTo>
                  <a:lnTo>
                    <a:pt x="149" y="15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40" y="149"/>
                  </a:lnTo>
                  <a:lnTo>
                    <a:pt x="120" y="159"/>
                  </a:lnTo>
                  <a:lnTo>
                    <a:pt x="101" y="168"/>
                  </a:lnTo>
                  <a:lnTo>
                    <a:pt x="87" y="168"/>
                  </a:lnTo>
                  <a:lnTo>
                    <a:pt x="48" y="163"/>
                  </a:lnTo>
                  <a:lnTo>
                    <a:pt x="24" y="144"/>
                  </a:lnTo>
                  <a:lnTo>
                    <a:pt x="5" y="115"/>
                  </a:lnTo>
                  <a:lnTo>
                    <a:pt x="0" y="82"/>
                  </a:lnTo>
                  <a:lnTo>
                    <a:pt x="5" y="53"/>
                  </a:lnTo>
                  <a:lnTo>
                    <a:pt x="24" y="24"/>
                  </a:lnTo>
                  <a:lnTo>
                    <a:pt x="48" y="1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 noEditPoints="1"/>
            </p:cNvSpPr>
            <p:nvPr/>
          </p:nvSpPr>
          <p:spPr bwMode="auto">
            <a:xfrm>
              <a:off x="4643" y="1287"/>
              <a:ext cx="845" cy="1141"/>
            </a:xfrm>
            <a:custGeom>
              <a:avLst/>
              <a:gdLst/>
              <a:ahLst/>
              <a:cxnLst>
                <a:cxn ang="0">
                  <a:pos x="518" y="77"/>
                </a:cxn>
                <a:cxn ang="0">
                  <a:pos x="432" y="236"/>
                </a:cxn>
                <a:cxn ang="0">
                  <a:pos x="456" y="395"/>
                </a:cxn>
                <a:cxn ang="0">
                  <a:pos x="576" y="491"/>
                </a:cxn>
                <a:cxn ang="0">
                  <a:pos x="677" y="428"/>
                </a:cxn>
                <a:cxn ang="0">
                  <a:pos x="701" y="149"/>
                </a:cxn>
                <a:cxn ang="0">
                  <a:pos x="657" y="43"/>
                </a:cxn>
                <a:cxn ang="0">
                  <a:pos x="619" y="0"/>
                </a:cxn>
                <a:cxn ang="0">
                  <a:pos x="739" y="67"/>
                </a:cxn>
                <a:cxn ang="0">
                  <a:pos x="787" y="207"/>
                </a:cxn>
                <a:cxn ang="0">
                  <a:pos x="797" y="313"/>
                </a:cxn>
                <a:cxn ang="0">
                  <a:pos x="782" y="462"/>
                </a:cxn>
                <a:cxn ang="0">
                  <a:pos x="811" y="563"/>
                </a:cxn>
                <a:cxn ang="0">
                  <a:pos x="845" y="573"/>
                </a:cxn>
                <a:cxn ang="0">
                  <a:pos x="840" y="597"/>
                </a:cxn>
                <a:cxn ang="0">
                  <a:pos x="821" y="602"/>
                </a:cxn>
                <a:cxn ang="0">
                  <a:pos x="782" y="592"/>
                </a:cxn>
                <a:cxn ang="0">
                  <a:pos x="720" y="712"/>
                </a:cxn>
                <a:cxn ang="0">
                  <a:pos x="552" y="1015"/>
                </a:cxn>
                <a:cxn ang="0">
                  <a:pos x="336" y="1141"/>
                </a:cxn>
                <a:cxn ang="0">
                  <a:pos x="192" y="1102"/>
                </a:cxn>
                <a:cxn ang="0">
                  <a:pos x="125" y="958"/>
                </a:cxn>
                <a:cxn ang="0">
                  <a:pos x="153" y="780"/>
                </a:cxn>
                <a:cxn ang="0">
                  <a:pos x="187" y="659"/>
                </a:cxn>
                <a:cxn ang="0">
                  <a:pos x="211" y="525"/>
                </a:cxn>
                <a:cxn ang="0">
                  <a:pos x="201" y="472"/>
                </a:cxn>
                <a:cxn ang="0">
                  <a:pos x="173" y="452"/>
                </a:cxn>
                <a:cxn ang="0">
                  <a:pos x="91" y="505"/>
                </a:cxn>
                <a:cxn ang="0">
                  <a:pos x="43" y="659"/>
                </a:cxn>
                <a:cxn ang="0">
                  <a:pos x="28" y="674"/>
                </a:cxn>
                <a:cxn ang="0">
                  <a:pos x="14" y="674"/>
                </a:cxn>
                <a:cxn ang="0">
                  <a:pos x="0" y="669"/>
                </a:cxn>
                <a:cxn ang="0">
                  <a:pos x="9" y="621"/>
                </a:cxn>
                <a:cxn ang="0">
                  <a:pos x="48" y="505"/>
                </a:cxn>
                <a:cxn ang="0">
                  <a:pos x="96" y="443"/>
                </a:cxn>
                <a:cxn ang="0">
                  <a:pos x="211" y="424"/>
                </a:cxn>
                <a:cxn ang="0">
                  <a:pos x="302" y="510"/>
                </a:cxn>
                <a:cxn ang="0">
                  <a:pos x="297" y="650"/>
                </a:cxn>
                <a:cxn ang="0">
                  <a:pos x="245" y="847"/>
                </a:cxn>
                <a:cxn ang="0">
                  <a:pos x="225" y="1001"/>
                </a:cxn>
                <a:cxn ang="0">
                  <a:pos x="264" y="1083"/>
                </a:cxn>
                <a:cxn ang="0">
                  <a:pos x="389" y="1092"/>
                </a:cxn>
                <a:cxn ang="0">
                  <a:pos x="494" y="972"/>
                </a:cxn>
                <a:cxn ang="0">
                  <a:pos x="566" y="823"/>
                </a:cxn>
                <a:cxn ang="0">
                  <a:pos x="648" y="558"/>
                </a:cxn>
                <a:cxn ang="0">
                  <a:pos x="475" y="467"/>
                </a:cxn>
                <a:cxn ang="0">
                  <a:pos x="384" y="289"/>
                </a:cxn>
                <a:cxn ang="0">
                  <a:pos x="456" y="96"/>
                </a:cxn>
                <a:cxn ang="0">
                  <a:pos x="619" y="0"/>
                </a:cxn>
              </a:cxnLst>
              <a:rect l="0" t="0" r="r" b="b"/>
              <a:pathLst>
                <a:path w="845" h="1141">
                  <a:moveTo>
                    <a:pt x="619" y="34"/>
                  </a:moveTo>
                  <a:lnTo>
                    <a:pt x="566" y="43"/>
                  </a:lnTo>
                  <a:lnTo>
                    <a:pt x="518" y="77"/>
                  </a:lnTo>
                  <a:lnTo>
                    <a:pt x="480" y="125"/>
                  </a:lnTo>
                  <a:lnTo>
                    <a:pt x="451" y="178"/>
                  </a:lnTo>
                  <a:lnTo>
                    <a:pt x="432" y="236"/>
                  </a:lnTo>
                  <a:lnTo>
                    <a:pt x="427" y="289"/>
                  </a:lnTo>
                  <a:lnTo>
                    <a:pt x="432" y="347"/>
                  </a:lnTo>
                  <a:lnTo>
                    <a:pt x="456" y="395"/>
                  </a:lnTo>
                  <a:lnTo>
                    <a:pt x="489" y="433"/>
                  </a:lnTo>
                  <a:lnTo>
                    <a:pt x="533" y="462"/>
                  </a:lnTo>
                  <a:lnTo>
                    <a:pt x="576" y="491"/>
                  </a:lnTo>
                  <a:lnTo>
                    <a:pt x="619" y="510"/>
                  </a:lnTo>
                  <a:lnTo>
                    <a:pt x="657" y="525"/>
                  </a:lnTo>
                  <a:lnTo>
                    <a:pt x="677" y="428"/>
                  </a:lnTo>
                  <a:lnTo>
                    <a:pt x="696" y="323"/>
                  </a:lnTo>
                  <a:lnTo>
                    <a:pt x="701" y="221"/>
                  </a:lnTo>
                  <a:lnTo>
                    <a:pt x="701" y="149"/>
                  </a:lnTo>
                  <a:lnTo>
                    <a:pt x="691" y="101"/>
                  </a:lnTo>
                  <a:lnTo>
                    <a:pt x="677" y="67"/>
                  </a:lnTo>
                  <a:lnTo>
                    <a:pt x="657" y="43"/>
                  </a:lnTo>
                  <a:lnTo>
                    <a:pt x="638" y="39"/>
                  </a:lnTo>
                  <a:lnTo>
                    <a:pt x="619" y="34"/>
                  </a:lnTo>
                  <a:close/>
                  <a:moveTo>
                    <a:pt x="619" y="0"/>
                  </a:moveTo>
                  <a:lnTo>
                    <a:pt x="672" y="10"/>
                  </a:lnTo>
                  <a:lnTo>
                    <a:pt x="710" y="34"/>
                  </a:lnTo>
                  <a:lnTo>
                    <a:pt x="739" y="67"/>
                  </a:lnTo>
                  <a:lnTo>
                    <a:pt x="763" y="111"/>
                  </a:lnTo>
                  <a:lnTo>
                    <a:pt x="778" y="159"/>
                  </a:lnTo>
                  <a:lnTo>
                    <a:pt x="787" y="207"/>
                  </a:lnTo>
                  <a:lnTo>
                    <a:pt x="797" y="250"/>
                  </a:lnTo>
                  <a:lnTo>
                    <a:pt x="797" y="289"/>
                  </a:lnTo>
                  <a:lnTo>
                    <a:pt x="797" y="313"/>
                  </a:lnTo>
                  <a:lnTo>
                    <a:pt x="797" y="342"/>
                  </a:lnTo>
                  <a:lnTo>
                    <a:pt x="792" y="390"/>
                  </a:lnTo>
                  <a:lnTo>
                    <a:pt x="782" y="462"/>
                  </a:lnTo>
                  <a:lnTo>
                    <a:pt x="768" y="553"/>
                  </a:lnTo>
                  <a:lnTo>
                    <a:pt x="768" y="553"/>
                  </a:lnTo>
                  <a:lnTo>
                    <a:pt x="811" y="563"/>
                  </a:lnTo>
                  <a:lnTo>
                    <a:pt x="826" y="568"/>
                  </a:lnTo>
                  <a:lnTo>
                    <a:pt x="840" y="568"/>
                  </a:lnTo>
                  <a:lnTo>
                    <a:pt x="845" y="573"/>
                  </a:lnTo>
                  <a:lnTo>
                    <a:pt x="845" y="582"/>
                  </a:lnTo>
                  <a:lnTo>
                    <a:pt x="845" y="592"/>
                  </a:lnTo>
                  <a:lnTo>
                    <a:pt x="840" y="597"/>
                  </a:lnTo>
                  <a:lnTo>
                    <a:pt x="835" y="602"/>
                  </a:lnTo>
                  <a:lnTo>
                    <a:pt x="830" y="602"/>
                  </a:lnTo>
                  <a:lnTo>
                    <a:pt x="821" y="602"/>
                  </a:lnTo>
                  <a:lnTo>
                    <a:pt x="811" y="602"/>
                  </a:lnTo>
                  <a:lnTo>
                    <a:pt x="797" y="597"/>
                  </a:lnTo>
                  <a:lnTo>
                    <a:pt x="782" y="592"/>
                  </a:lnTo>
                  <a:lnTo>
                    <a:pt x="768" y="592"/>
                  </a:lnTo>
                  <a:lnTo>
                    <a:pt x="758" y="587"/>
                  </a:lnTo>
                  <a:lnTo>
                    <a:pt x="720" y="712"/>
                  </a:lnTo>
                  <a:lnTo>
                    <a:pt x="667" y="828"/>
                  </a:lnTo>
                  <a:lnTo>
                    <a:pt x="614" y="929"/>
                  </a:lnTo>
                  <a:lnTo>
                    <a:pt x="552" y="1015"/>
                  </a:lnTo>
                  <a:lnTo>
                    <a:pt x="480" y="1083"/>
                  </a:lnTo>
                  <a:lnTo>
                    <a:pt x="413" y="1126"/>
                  </a:lnTo>
                  <a:lnTo>
                    <a:pt x="336" y="1141"/>
                  </a:lnTo>
                  <a:lnTo>
                    <a:pt x="288" y="1136"/>
                  </a:lnTo>
                  <a:lnTo>
                    <a:pt x="235" y="1126"/>
                  </a:lnTo>
                  <a:lnTo>
                    <a:pt x="192" y="1102"/>
                  </a:lnTo>
                  <a:lnTo>
                    <a:pt x="158" y="1068"/>
                  </a:lnTo>
                  <a:lnTo>
                    <a:pt x="134" y="1020"/>
                  </a:lnTo>
                  <a:lnTo>
                    <a:pt x="125" y="958"/>
                  </a:lnTo>
                  <a:lnTo>
                    <a:pt x="129" y="890"/>
                  </a:lnTo>
                  <a:lnTo>
                    <a:pt x="144" y="823"/>
                  </a:lnTo>
                  <a:lnTo>
                    <a:pt x="153" y="780"/>
                  </a:lnTo>
                  <a:lnTo>
                    <a:pt x="168" y="741"/>
                  </a:lnTo>
                  <a:lnTo>
                    <a:pt x="177" y="707"/>
                  </a:lnTo>
                  <a:lnTo>
                    <a:pt x="187" y="659"/>
                  </a:lnTo>
                  <a:lnTo>
                    <a:pt x="197" y="606"/>
                  </a:lnTo>
                  <a:lnTo>
                    <a:pt x="206" y="558"/>
                  </a:lnTo>
                  <a:lnTo>
                    <a:pt x="211" y="525"/>
                  </a:lnTo>
                  <a:lnTo>
                    <a:pt x="211" y="501"/>
                  </a:lnTo>
                  <a:lnTo>
                    <a:pt x="206" y="486"/>
                  </a:lnTo>
                  <a:lnTo>
                    <a:pt x="201" y="472"/>
                  </a:lnTo>
                  <a:lnTo>
                    <a:pt x="192" y="462"/>
                  </a:lnTo>
                  <a:lnTo>
                    <a:pt x="182" y="457"/>
                  </a:lnTo>
                  <a:lnTo>
                    <a:pt x="173" y="452"/>
                  </a:lnTo>
                  <a:lnTo>
                    <a:pt x="158" y="452"/>
                  </a:lnTo>
                  <a:lnTo>
                    <a:pt x="120" y="467"/>
                  </a:lnTo>
                  <a:lnTo>
                    <a:pt x="91" y="505"/>
                  </a:lnTo>
                  <a:lnTo>
                    <a:pt x="67" y="563"/>
                  </a:lnTo>
                  <a:lnTo>
                    <a:pt x="48" y="645"/>
                  </a:lnTo>
                  <a:lnTo>
                    <a:pt x="43" y="659"/>
                  </a:lnTo>
                  <a:lnTo>
                    <a:pt x="38" y="669"/>
                  </a:lnTo>
                  <a:lnTo>
                    <a:pt x="33" y="674"/>
                  </a:lnTo>
                  <a:lnTo>
                    <a:pt x="28" y="674"/>
                  </a:lnTo>
                  <a:lnTo>
                    <a:pt x="24" y="674"/>
                  </a:lnTo>
                  <a:lnTo>
                    <a:pt x="19" y="674"/>
                  </a:lnTo>
                  <a:lnTo>
                    <a:pt x="14" y="674"/>
                  </a:lnTo>
                  <a:lnTo>
                    <a:pt x="9" y="674"/>
                  </a:lnTo>
                  <a:lnTo>
                    <a:pt x="4" y="674"/>
                  </a:lnTo>
                  <a:lnTo>
                    <a:pt x="0" y="669"/>
                  </a:lnTo>
                  <a:lnTo>
                    <a:pt x="0" y="664"/>
                  </a:lnTo>
                  <a:lnTo>
                    <a:pt x="0" y="650"/>
                  </a:lnTo>
                  <a:lnTo>
                    <a:pt x="9" y="621"/>
                  </a:lnTo>
                  <a:lnTo>
                    <a:pt x="19" y="582"/>
                  </a:lnTo>
                  <a:lnTo>
                    <a:pt x="33" y="544"/>
                  </a:lnTo>
                  <a:lnTo>
                    <a:pt x="48" y="505"/>
                  </a:lnTo>
                  <a:lnTo>
                    <a:pt x="57" y="486"/>
                  </a:lnTo>
                  <a:lnTo>
                    <a:pt x="77" y="462"/>
                  </a:lnTo>
                  <a:lnTo>
                    <a:pt x="96" y="443"/>
                  </a:lnTo>
                  <a:lnTo>
                    <a:pt x="125" y="424"/>
                  </a:lnTo>
                  <a:lnTo>
                    <a:pt x="168" y="419"/>
                  </a:lnTo>
                  <a:lnTo>
                    <a:pt x="211" y="424"/>
                  </a:lnTo>
                  <a:lnTo>
                    <a:pt x="249" y="443"/>
                  </a:lnTo>
                  <a:lnTo>
                    <a:pt x="283" y="472"/>
                  </a:lnTo>
                  <a:lnTo>
                    <a:pt x="302" y="510"/>
                  </a:lnTo>
                  <a:lnTo>
                    <a:pt x="312" y="563"/>
                  </a:lnTo>
                  <a:lnTo>
                    <a:pt x="307" y="606"/>
                  </a:lnTo>
                  <a:lnTo>
                    <a:pt x="297" y="650"/>
                  </a:lnTo>
                  <a:lnTo>
                    <a:pt x="273" y="727"/>
                  </a:lnTo>
                  <a:lnTo>
                    <a:pt x="259" y="789"/>
                  </a:lnTo>
                  <a:lnTo>
                    <a:pt x="245" y="847"/>
                  </a:lnTo>
                  <a:lnTo>
                    <a:pt x="230" y="910"/>
                  </a:lnTo>
                  <a:lnTo>
                    <a:pt x="225" y="977"/>
                  </a:lnTo>
                  <a:lnTo>
                    <a:pt x="225" y="1001"/>
                  </a:lnTo>
                  <a:lnTo>
                    <a:pt x="230" y="1030"/>
                  </a:lnTo>
                  <a:lnTo>
                    <a:pt x="245" y="1059"/>
                  </a:lnTo>
                  <a:lnTo>
                    <a:pt x="264" y="1083"/>
                  </a:lnTo>
                  <a:lnTo>
                    <a:pt x="297" y="1097"/>
                  </a:lnTo>
                  <a:lnTo>
                    <a:pt x="345" y="1102"/>
                  </a:lnTo>
                  <a:lnTo>
                    <a:pt x="389" y="1092"/>
                  </a:lnTo>
                  <a:lnTo>
                    <a:pt x="432" y="1064"/>
                  </a:lnTo>
                  <a:lnTo>
                    <a:pt x="465" y="1020"/>
                  </a:lnTo>
                  <a:lnTo>
                    <a:pt x="494" y="972"/>
                  </a:lnTo>
                  <a:lnTo>
                    <a:pt x="518" y="934"/>
                  </a:lnTo>
                  <a:lnTo>
                    <a:pt x="533" y="900"/>
                  </a:lnTo>
                  <a:lnTo>
                    <a:pt x="566" y="823"/>
                  </a:lnTo>
                  <a:lnTo>
                    <a:pt x="595" y="741"/>
                  </a:lnTo>
                  <a:lnTo>
                    <a:pt x="624" y="655"/>
                  </a:lnTo>
                  <a:lnTo>
                    <a:pt x="648" y="558"/>
                  </a:lnTo>
                  <a:lnTo>
                    <a:pt x="590" y="534"/>
                  </a:lnTo>
                  <a:lnTo>
                    <a:pt x="528" y="505"/>
                  </a:lnTo>
                  <a:lnTo>
                    <a:pt x="475" y="467"/>
                  </a:lnTo>
                  <a:lnTo>
                    <a:pt x="427" y="419"/>
                  </a:lnTo>
                  <a:lnTo>
                    <a:pt x="398" y="361"/>
                  </a:lnTo>
                  <a:lnTo>
                    <a:pt x="384" y="289"/>
                  </a:lnTo>
                  <a:lnTo>
                    <a:pt x="393" y="226"/>
                  </a:lnTo>
                  <a:lnTo>
                    <a:pt x="417" y="159"/>
                  </a:lnTo>
                  <a:lnTo>
                    <a:pt x="456" y="96"/>
                  </a:lnTo>
                  <a:lnTo>
                    <a:pt x="504" y="48"/>
                  </a:lnTo>
                  <a:lnTo>
                    <a:pt x="557" y="10"/>
                  </a:lnTo>
                  <a:lnTo>
                    <a:pt x="6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5617" y="1133"/>
              <a:ext cx="826" cy="828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428" y="0"/>
                </a:cxn>
                <a:cxn ang="0">
                  <a:pos x="437" y="5"/>
                </a:cxn>
                <a:cxn ang="0">
                  <a:pos x="437" y="15"/>
                </a:cxn>
                <a:cxn ang="0">
                  <a:pos x="442" y="24"/>
                </a:cxn>
                <a:cxn ang="0">
                  <a:pos x="442" y="34"/>
                </a:cxn>
                <a:cxn ang="0">
                  <a:pos x="442" y="43"/>
                </a:cxn>
                <a:cxn ang="0">
                  <a:pos x="442" y="385"/>
                </a:cxn>
                <a:cxn ang="0">
                  <a:pos x="788" y="385"/>
                </a:cxn>
                <a:cxn ang="0">
                  <a:pos x="797" y="385"/>
                </a:cxn>
                <a:cxn ang="0">
                  <a:pos x="807" y="390"/>
                </a:cxn>
                <a:cxn ang="0">
                  <a:pos x="812" y="390"/>
                </a:cxn>
                <a:cxn ang="0">
                  <a:pos x="821" y="395"/>
                </a:cxn>
                <a:cxn ang="0">
                  <a:pos x="826" y="404"/>
                </a:cxn>
                <a:cxn ang="0">
                  <a:pos x="826" y="419"/>
                </a:cxn>
                <a:cxn ang="0">
                  <a:pos x="826" y="428"/>
                </a:cxn>
                <a:cxn ang="0">
                  <a:pos x="821" y="433"/>
                </a:cxn>
                <a:cxn ang="0">
                  <a:pos x="812" y="438"/>
                </a:cxn>
                <a:cxn ang="0">
                  <a:pos x="802" y="443"/>
                </a:cxn>
                <a:cxn ang="0">
                  <a:pos x="797" y="443"/>
                </a:cxn>
                <a:cxn ang="0">
                  <a:pos x="788" y="443"/>
                </a:cxn>
                <a:cxn ang="0">
                  <a:pos x="442" y="443"/>
                </a:cxn>
                <a:cxn ang="0">
                  <a:pos x="442" y="789"/>
                </a:cxn>
                <a:cxn ang="0">
                  <a:pos x="442" y="799"/>
                </a:cxn>
                <a:cxn ang="0">
                  <a:pos x="442" y="809"/>
                </a:cxn>
                <a:cxn ang="0">
                  <a:pos x="437" y="818"/>
                </a:cxn>
                <a:cxn ang="0">
                  <a:pos x="433" y="823"/>
                </a:cxn>
                <a:cxn ang="0">
                  <a:pos x="428" y="828"/>
                </a:cxn>
                <a:cxn ang="0">
                  <a:pos x="413" y="828"/>
                </a:cxn>
                <a:cxn ang="0">
                  <a:pos x="404" y="828"/>
                </a:cxn>
                <a:cxn ang="0">
                  <a:pos x="394" y="823"/>
                </a:cxn>
                <a:cxn ang="0">
                  <a:pos x="389" y="813"/>
                </a:cxn>
                <a:cxn ang="0">
                  <a:pos x="389" y="804"/>
                </a:cxn>
                <a:cxn ang="0">
                  <a:pos x="389" y="794"/>
                </a:cxn>
                <a:cxn ang="0">
                  <a:pos x="389" y="789"/>
                </a:cxn>
                <a:cxn ang="0">
                  <a:pos x="389" y="443"/>
                </a:cxn>
                <a:cxn ang="0">
                  <a:pos x="39" y="443"/>
                </a:cxn>
                <a:cxn ang="0">
                  <a:pos x="34" y="443"/>
                </a:cxn>
                <a:cxn ang="0">
                  <a:pos x="24" y="443"/>
                </a:cxn>
                <a:cxn ang="0">
                  <a:pos x="15" y="438"/>
                </a:cxn>
                <a:cxn ang="0">
                  <a:pos x="5" y="433"/>
                </a:cxn>
                <a:cxn ang="0">
                  <a:pos x="0" y="428"/>
                </a:cxn>
                <a:cxn ang="0">
                  <a:pos x="0" y="414"/>
                </a:cxn>
                <a:cxn ang="0">
                  <a:pos x="0" y="404"/>
                </a:cxn>
                <a:cxn ang="0">
                  <a:pos x="5" y="395"/>
                </a:cxn>
                <a:cxn ang="0">
                  <a:pos x="15" y="390"/>
                </a:cxn>
                <a:cxn ang="0">
                  <a:pos x="24" y="390"/>
                </a:cxn>
                <a:cxn ang="0">
                  <a:pos x="34" y="385"/>
                </a:cxn>
                <a:cxn ang="0">
                  <a:pos x="39" y="385"/>
                </a:cxn>
                <a:cxn ang="0">
                  <a:pos x="389" y="385"/>
                </a:cxn>
                <a:cxn ang="0">
                  <a:pos x="389" y="43"/>
                </a:cxn>
                <a:cxn ang="0">
                  <a:pos x="389" y="34"/>
                </a:cxn>
                <a:cxn ang="0">
                  <a:pos x="389" y="24"/>
                </a:cxn>
                <a:cxn ang="0">
                  <a:pos x="389" y="15"/>
                </a:cxn>
                <a:cxn ang="0">
                  <a:pos x="394" y="5"/>
                </a:cxn>
                <a:cxn ang="0">
                  <a:pos x="404" y="0"/>
                </a:cxn>
                <a:cxn ang="0">
                  <a:pos x="413" y="0"/>
                </a:cxn>
              </a:cxnLst>
              <a:rect l="0" t="0" r="r" b="b"/>
              <a:pathLst>
                <a:path w="826" h="828">
                  <a:moveTo>
                    <a:pt x="413" y="0"/>
                  </a:moveTo>
                  <a:lnTo>
                    <a:pt x="428" y="0"/>
                  </a:lnTo>
                  <a:lnTo>
                    <a:pt x="437" y="5"/>
                  </a:lnTo>
                  <a:lnTo>
                    <a:pt x="437" y="15"/>
                  </a:lnTo>
                  <a:lnTo>
                    <a:pt x="442" y="24"/>
                  </a:lnTo>
                  <a:lnTo>
                    <a:pt x="442" y="34"/>
                  </a:lnTo>
                  <a:lnTo>
                    <a:pt x="442" y="43"/>
                  </a:lnTo>
                  <a:lnTo>
                    <a:pt x="442" y="385"/>
                  </a:lnTo>
                  <a:lnTo>
                    <a:pt x="788" y="385"/>
                  </a:lnTo>
                  <a:lnTo>
                    <a:pt x="797" y="385"/>
                  </a:lnTo>
                  <a:lnTo>
                    <a:pt x="807" y="390"/>
                  </a:lnTo>
                  <a:lnTo>
                    <a:pt x="812" y="390"/>
                  </a:lnTo>
                  <a:lnTo>
                    <a:pt x="821" y="395"/>
                  </a:lnTo>
                  <a:lnTo>
                    <a:pt x="826" y="404"/>
                  </a:lnTo>
                  <a:lnTo>
                    <a:pt x="826" y="419"/>
                  </a:lnTo>
                  <a:lnTo>
                    <a:pt x="826" y="428"/>
                  </a:lnTo>
                  <a:lnTo>
                    <a:pt x="821" y="433"/>
                  </a:lnTo>
                  <a:lnTo>
                    <a:pt x="812" y="438"/>
                  </a:lnTo>
                  <a:lnTo>
                    <a:pt x="802" y="443"/>
                  </a:lnTo>
                  <a:lnTo>
                    <a:pt x="797" y="443"/>
                  </a:lnTo>
                  <a:lnTo>
                    <a:pt x="788" y="443"/>
                  </a:lnTo>
                  <a:lnTo>
                    <a:pt x="442" y="443"/>
                  </a:lnTo>
                  <a:lnTo>
                    <a:pt x="442" y="789"/>
                  </a:lnTo>
                  <a:lnTo>
                    <a:pt x="442" y="799"/>
                  </a:lnTo>
                  <a:lnTo>
                    <a:pt x="442" y="809"/>
                  </a:lnTo>
                  <a:lnTo>
                    <a:pt x="437" y="818"/>
                  </a:lnTo>
                  <a:lnTo>
                    <a:pt x="433" y="823"/>
                  </a:lnTo>
                  <a:lnTo>
                    <a:pt x="428" y="828"/>
                  </a:lnTo>
                  <a:lnTo>
                    <a:pt x="413" y="828"/>
                  </a:lnTo>
                  <a:lnTo>
                    <a:pt x="404" y="828"/>
                  </a:lnTo>
                  <a:lnTo>
                    <a:pt x="394" y="823"/>
                  </a:lnTo>
                  <a:lnTo>
                    <a:pt x="389" y="813"/>
                  </a:lnTo>
                  <a:lnTo>
                    <a:pt x="389" y="804"/>
                  </a:lnTo>
                  <a:lnTo>
                    <a:pt x="389" y="794"/>
                  </a:lnTo>
                  <a:lnTo>
                    <a:pt x="389" y="789"/>
                  </a:lnTo>
                  <a:lnTo>
                    <a:pt x="389" y="443"/>
                  </a:lnTo>
                  <a:lnTo>
                    <a:pt x="39" y="443"/>
                  </a:lnTo>
                  <a:lnTo>
                    <a:pt x="34" y="443"/>
                  </a:lnTo>
                  <a:lnTo>
                    <a:pt x="24" y="443"/>
                  </a:lnTo>
                  <a:lnTo>
                    <a:pt x="15" y="438"/>
                  </a:lnTo>
                  <a:lnTo>
                    <a:pt x="5" y="433"/>
                  </a:lnTo>
                  <a:lnTo>
                    <a:pt x="0" y="428"/>
                  </a:lnTo>
                  <a:lnTo>
                    <a:pt x="0" y="414"/>
                  </a:lnTo>
                  <a:lnTo>
                    <a:pt x="0" y="404"/>
                  </a:lnTo>
                  <a:lnTo>
                    <a:pt x="5" y="395"/>
                  </a:lnTo>
                  <a:lnTo>
                    <a:pt x="15" y="390"/>
                  </a:lnTo>
                  <a:lnTo>
                    <a:pt x="24" y="390"/>
                  </a:lnTo>
                  <a:lnTo>
                    <a:pt x="34" y="385"/>
                  </a:lnTo>
                  <a:lnTo>
                    <a:pt x="39" y="385"/>
                  </a:lnTo>
                  <a:lnTo>
                    <a:pt x="389" y="385"/>
                  </a:lnTo>
                  <a:lnTo>
                    <a:pt x="389" y="43"/>
                  </a:lnTo>
                  <a:lnTo>
                    <a:pt x="389" y="34"/>
                  </a:lnTo>
                  <a:lnTo>
                    <a:pt x="389" y="24"/>
                  </a:lnTo>
                  <a:lnTo>
                    <a:pt x="389" y="15"/>
                  </a:lnTo>
                  <a:lnTo>
                    <a:pt x="394" y="5"/>
                  </a:lnTo>
                  <a:lnTo>
                    <a:pt x="404" y="0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5608" y="2317"/>
              <a:ext cx="485" cy="505"/>
            </a:xfrm>
            <a:custGeom>
              <a:avLst/>
              <a:gdLst/>
              <a:ahLst/>
              <a:cxnLst>
                <a:cxn ang="0">
                  <a:pos x="365" y="0"/>
                </a:cxn>
                <a:cxn ang="0">
                  <a:pos x="442" y="29"/>
                </a:cxn>
                <a:cxn ang="0">
                  <a:pos x="475" y="96"/>
                </a:cxn>
                <a:cxn ang="0">
                  <a:pos x="466" y="135"/>
                </a:cxn>
                <a:cxn ang="0">
                  <a:pos x="446" y="159"/>
                </a:cxn>
                <a:cxn ang="0">
                  <a:pos x="422" y="168"/>
                </a:cxn>
                <a:cxn ang="0">
                  <a:pos x="398" y="168"/>
                </a:cxn>
                <a:cxn ang="0">
                  <a:pos x="379" y="159"/>
                </a:cxn>
                <a:cxn ang="0">
                  <a:pos x="365" y="139"/>
                </a:cxn>
                <a:cxn ang="0">
                  <a:pos x="365" y="115"/>
                </a:cxn>
                <a:cxn ang="0">
                  <a:pos x="379" y="86"/>
                </a:cxn>
                <a:cxn ang="0">
                  <a:pos x="403" y="67"/>
                </a:cxn>
                <a:cxn ang="0">
                  <a:pos x="422" y="62"/>
                </a:cxn>
                <a:cxn ang="0">
                  <a:pos x="350" y="34"/>
                </a:cxn>
                <a:cxn ang="0">
                  <a:pos x="269" y="38"/>
                </a:cxn>
                <a:cxn ang="0">
                  <a:pos x="168" y="115"/>
                </a:cxn>
                <a:cxn ang="0">
                  <a:pos x="115" y="221"/>
                </a:cxn>
                <a:cxn ang="0">
                  <a:pos x="96" y="322"/>
                </a:cxn>
                <a:cxn ang="0">
                  <a:pos x="101" y="399"/>
                </a:cxn>
                <a:cxn ang="0">
                  <a:pos x="158" y="467"/>
                </a:cxn>
                <a:cxn ang="0">
                  <a:pos x="235" y="476"/>
                </a:cxn>
                <a:cxn ang="0">
                  <a:pos x="331" y="452"/>
                </a:cxn>
                <a:cxn ang="0">
                  <a:pos x="451" y="375"/>
                </a:cxn>
                <a:cxn ang="0">
                  <a:pos x="461" y="361"/>
                </a:cxn>
                <a:cxn ang="0">
                  <a:pos x="466" y="361"/>
                </a:cxn>
                <a:cxn ang="0">
                  <a:pos x="480" y="366"/>
                </a:cxn>
                <a:cxn ang="0">
                  <a:pos x="485" y="380"/>
                </a:cxn>
                <a:cxn ang="0">
                  <a:pos x="456" y="419"/>
                </a:cxn>
                <a:cxn ang="0">
                  <a:pos x="365" y="476"/>
                </a:cxn>
                <a:cxn ang="0">
                  <a:pos x="206" y="505"/>
                </a:cxn>
                <a:cxn ang="0">
                  <a:pos x="91" y="476"/>
                </a:cxn>
                <a:cxn ang="0">
                  <a:pos x="24" y="404"/>
                </a:cxn>
                <a:cxn ang="0">
                  <a:pos x="0" y="313"/>
                </a:cxn>
                <a:cxn ang="0">
                  <a:pos x="48" y="159"/>
                </a:cxn>
                <a:cxn ang="0">
                  <a:pos x="168" y="43"/>
                </a:cxn>
                <a:cxn ang="0">
                  <a:pos x="326" y="0"/>
                </a:cxn>
              </a:cxnLst>
              <a:rect l="0" t="0" r="r" b="b"/>
              <a:pathLst>
                <a:path w="485" h="505">
                  <a:moveTo>
                    <a:pt x="326" y="0"/>
                  </a:moveTo>
                  <a:lnTo>
                    <a:pt x="365" y="0"/>
                  </a:lnTo>
                  <a:lnTo>
                    <a:pt x="403" y="9"/>
                  </a:lnTo>
                  <a:lnTo>
                    <a:pt x="442" y="29"/>
                  </a:lnTo>
                  <a:lnTo>
                    <a:pt x="466" y="58"/>
                  </a:lnTo>
                  <a:lnTo>
                    <a:pt x="475" y="96"/>
                  </a:lnTo>
                  <a:lnTo>
                    <a:pt x="470" y="120"/>
                  </a:lnTo>
                  <a:lnTo>
                    <a:pt x="466" y="135"/>
                  </a:lnTo>
                  <a:lnTo>
                    <a:pt x="456" y="149"/>
                  </a:lnTo>
                  <a:lnTo>
                    <a:pt x="446" y="159"/>
                  </a:lnTo>
                  <a:lnTo>
                    <a:pt x="432" y="163"/>
                  </a:lnTo>
                  <a:lnTo>
                    <a:pt x="422" y="168"/>
                  </a:lnTo>
                  <a:lnTo>
                    <a:pt x="408" y="168"/>
                  </a:lnTo>
                  <a:lnTo>
                    <a:pt x="398" y="168"/>
                  </a:lnTo>
                  <a:lnTo>
                    <a:pt x="389" y="163"/>
                  </a:lnTo>
                  <a:lnTo>
                    <a:pt x="379" y="159"/>
                  </a:lnTo>
                  <a:lnTo>
                    <a:pt x="369" y="154"/>
                  </a:lnTo>
                  <a:lnTo>
                    <a:pt x="365" y="139"/>
                  </a:lnTo>
                  <a:lnTo>
                    <a:pt x="365" y="125"/>
                  </a:lnTo>
                  <a:lnTo>
                    <a:pt x="365" y="115"/>
                  </a:lnTo>
                  <a:lnTo>
                    <a:pt x="369" y="101"/>
                  </a:lnTo>
                  <a:lnTo>
                    <a:pt x="379" y="86"/>
                  </a:lnTo>
                  <a:lnTo>
                    <a:pt x="389" y="77"/>
                  </a:lnTo>
                  <a:lnTo>
                    <a:pt x="403" y="67"/>
                  </a:lnTo>
                  <a:lnTo>
                    <a:pt x="422" y="62"/>
                  </a:lnTo>
                  <a:lnTo>
                    <a:pt x="422" y="62"/>
                  </a:lnTo>
                  <a:lnTo>
                    <a:pt x="389" y="43"/>
                  </a:lnTo>
                  <a:lnTo>
                    <a:pt x="350" y="34"/>
                  </a:lnTo>
                  <a:lnTo>
                    <a:pt x="326" y="29"/>
                  </a:lnTo>
                  <a:lnTo>
                    <a:pt x="269" y="38"/>
                  </a:lnTo>
                  <a:lnTo>
                    <a:pt x="216" y="72"/>
                  </a:lnTo>
                  <a:lnTo>
                    <a:pt x="168" y="115"/>
                  </a:lnTo>
                  <a:lnTo>
                    <a:pt x="139" y="168"/>
                  </a:lnTo>
                  <a:lnTo>
                    <a:pt x="115" y="221"/>
                  </a:lnTo>
                  <a:lnTo>
                    <a:pt x="101" y="279"/>
                  </a:lnTo>
                  <a:lnTo>
                    <a:pt x="96" y="322"/>
                  </a:lnTo>
                  <a:lnTo>
                    <a:pt x="91" y="351"/>
                  </a:lnTo>
                  <a:lnTo>
                    <a:pt x="101" y="399"/>
                  </a:lnTo>
                  <a:lnTo>
                    <a:pt x="120" y="438"/>
                  </a:lnTo>
                  <a:lnTo>
                    <a:pt x="158" y="467"/>
                  </a:lnTo>
                  <a:lnTo>
                    <a:pt x="211" y="476"/>
                  </a:lnTo>
                  <a:lnTo>
                    <a:pt x="235" y="476"/>
                  </a:lnTo>
                  <a:lnTo>
                    <a:pt x="278" y="471"/>
                  </a:lnTo>
                  <a:lnTo>
                    <a:pt x="331" y="452"/>
                  </a:lnTo>
                  <a:lnTo>
                    <a:pt x="393" y="423"/>
                  </a:lnTo>
                  <a:lnTo>
                    <a:pt x="451" y="375"/>
                  </a:lnTo>
                  <a:lnTo>
                    <a:pt x="456" y="366"/>
                  </a:lnTo>
                  <a:lnTo>
                    <a:pt x="461" y="361"/>
                  </a:lnTo>
                  <a:lnTo>
                    <a:pt x="466" y="361"/>
                  </a:lnTo>
                  <a:lnTo>
                    <a:pt x="466" y="361"/>
                  </a:lnTo>
                  <a:lnTo>
                    <a:pt x="475" y="361"/>
                  </a:lnTo>
                  <a:lnTo>
                    <a:pt x="480" y="366"/>
                  </a:lnTo>
                  <a:lnTo>
                    <a:pt x="485" y="375"/>
                  </a:lnTo>
                  <a:lnTo>
                    <a:pt x="485" y="380"/>
                  </a:lnTo>
                  <a:lnTo>
                    <a:pt x="480" y="394"/>
                  </a:lnTo>
                  <a:lnTo>
                    <a:pt x="456" y="419"/>
                  </a:lnTo>
                  <a:lnTo>
                    <a:pt x="418" y="447"/>
                  </a:lnTo>
                  <a:lnTo>
                    <a:pt x="365" y="476"/>
                  </a:lnTo>
                  <a:lnTo>
                    <a:pt x="293" y="496"/>
                  </a:lnTo>
                  <a:lnTo>
                    <a:pt x="206" y="505"/>
                  </a:lnTo>
                  <a:lnTo>
                    <a:pt x="144" y="500"/>
                  </a:lnTo>
                  <a:lnTo>
                    <a:pt x="91" y="476"/>
                  </a:lnTo>
                  <a:lnTo>
                    <a:pt x="53" y="443"/>
                  </a:lnTo>
                  <a:lnTo>
                    <a:pt x="24" y="404"/>
                  </a:lnTo>
                  <a:lnTo>
                    <a:pt x="5" y="361"/>
                  </a:lnTo>
                  <a:lnTo>
                    <a:pt x="0" y="313"/>
                  </a:lnTo>
                  <a:lnTo>
                    <a:pt x="14" y="236"/>
                  </a:lnTo>
                  <a:lnTo>
                    <a:pt x="48" y="159"/>
                  </a:lnTo>
                  <a:lnTo>
                    <a:pt x="101" y="96"/>
                  </a:lnTo>
                  <a:lnTo>
                    <a:pt x="168" y="43"/>
                  </a:lnTo>
                  <a:lnTo>
                    <a:pt x="245" y="9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 noEditPoints="1"/>
            </p:cNvSpPr>
            <p:nvPr/>
          </p:nvSpPr>
          <p:spPr bwMode="auto">
            <a:xfrm>
              <a:off x="6683" y="1215"/>
              <a:ext cx="370" cy="1593"/>
            </a:xfrm>
            <a:custGeom>
              <a:avLst/>
              <a:gdLst/>
              <a:ahLst/>
              <a:cxnLst>
                <a:cxn ang="0">
                  <a:pos x="370" y="794"/>
                </a:cxn>
                <a:cxn ang="0">
                  <a:pos x="370" y="794"/>
                </a:cxn>
                <a:cxn ang="0">
                  <a:pos x="370" y="794"/>
                </a:cxn>
                <a:cxn ang="0">
                  <a:pos x="370" y="794"/>
                </a:cxn>
                <a:cxn ang="0">
                  <a:pos x="20" y="0"/>
                </a:cxn>
                <a:cxn ang="0">
                  <a:pos x="34" y="5"/>
                </a:cxn>
                <a:cxn ang="0">
                  <a:pos x="68" y="34"/>
                </a:cxn>
                <a:cxn ang="0">
                  <a:pos x="111" y="77"/>
                </a:cxn>
                <a:cxn ang="0">
                  <a:pos x="164" y="135"/>
                </a:cxn>
                <a:cxn ang="0">
                  <a:pos x="216" y="207"/>
                </a:cxn>
                <a:cxn ang="0">
                  <a:pos x="264" y="298"/>
                </a:cxn>
                <a:cxn ang="0">
                  <a:pos x="317" y="433"/>
                </a:cxn>
                <a:cxn ang="0">
                  <a:pos x="351" y="568"/>
                </a:cxn>
                <a:cxn ang="0">
                  <a:pos x="365" y="688"/>
                </a:cxn>
                <a:cxn ang="0">
                  <a:pos x="370" y="794"/>
                </a:cxn>
                <a:cxn ang="0">
                  <a:pos x="365" y="905"/>
                </a:cxn>
                <a:cxn ang="0">
                  <a:pos x="351" y="1020"/>
                </a:cxn>
                <a:cxn ang="0">
                  <a:pos x="322" y="1150"/>
                </a:cxn>
                <a:cxn ang="0">
                  <a:pos x="269" y="1280"/>
                </a:cxn>
                <a:cxn ang="0">
                  <a:pos x="226" y="1362"/>
                </a:cxn>
                <a:cxn ang="0">
                  <a:pos x="183" y="1434"/>
                </a:cxn>
                <a:cxn ang="0">
                  <a:pos x="135" y="1487"/>
                </a:cxn>
                <a:cxn ang="0">
                  <a:pos x="96" y="1535"/>
                </a:cxn>
                <a:cxn ang="0">
                  <a:pos x="58" y="1564"/>
                </a:cxn>
                <a:cxn ang="0">
                  <a:pos x="34" y="1588"/>
                </a:cxn>
                <a:cxn ang="0">
                  <a:pos x="20" y="1593"/>
                </a:cxn>
                <a:cxn ang="0">
                  <a:pos x="10" y="1588"/>
                </a:cxn>
                <a:cxn ang="0">
                  <a:pos x="5" y="1583"/>
                </a:cxn>
                <a:cxn ang="0">
                  <a:pos x="0" y="1578"/>
                </a:cxn>
                <a:cxn ang="0">
                  <a:pos x="0" y="1573"/>
                </a:cxn>
                <a:cxn ang="0">
                  <a:pos x="0" y="1569"/>
                </a:cxn>
                <a:cxn ang="0">
                  <a:pos x="5" y="1564"/>
                </a:cxn>
                <a:cxn ang="0">
                  <a:pos x="15" y="1559"/>
                </a:cxn>
                <a:cxn ang="0">
                  <a:pos x="24" y="1549"/>
                </a:cxn>
                <a:cxn ang="0">
                  <a:pos x="111" y="1444"/>
                </a:cxn>
                <a:cxn ang="0">
                  <a:pos x="178" y="1323"/>
                </a:cxn>
                <a:cxn ang="0">
                  <a:pos x="226" y="1198"/>
                </a:cxn>
                <a:cxn ang="0">
                  <a:pos x="255" y="1068"/>
                </a:cxn>
                <a:cxn ang="0">
                  <a:pos x="274" y="933"/>
                </a:cxn>
                <a:cxn ang="0">
                  <a:pos x="279" y="794"/>
                </a:cxn>
                <a:cxn ang="0">
                  <a:pos x="269" y="635"/>
                </a:cxn>
                <a:cxn ang="0">
                  <a:pos x="250" y="491"/>
                </a:cxn>
                <a:cxn ang="0">
                  <a:pos x="212" y="356"/>
                </a:cxn>
                <a:cxn ang="0">
                  <a:pos x="164" y="241"/>
                </a:cxn>
                <a:cxn ang="0">
                  <a:pos x="106" y="139"/>
                </a:cxn>
                <a:cxn ang="0">
                  <a:pos x="29" y="53"/>
                </a:cxn>
                <a:cxn ang="0">
                  <a:pos x="20" y="38"/>
                </a:cxn>
                <a:cxn ang="0">
                  <a:pos x="10" y="29"/>
                </a:cxn>
                <a:cxn ang="0">
                  <a:pos x="5" y="24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5" y="5"/>
                </a:cxn>
                <a:cxn ang="0">
                  <a:pos x="10" y="0"/>
                </a:cxn>
                <a:cxn ang="0">
                  <a:pos x="20" y="0"/>
                </a:cxn>
              </a:cxnLst>
              <a:rect l="0" t="0" r="r" b="b"/>
              <a:pathLst>
                <a:path w="370" h="1593">
                  <a:moveTo>
                    <a:pt x="370" y="794"/>
                  </a:moveTo>
                  <a:lnTo>
                    <a:pt x="370" y="794"/>
                  </a:lnTo>
                  <a:lnTo>
                    <a:pt x="370" y="794"/>
                  </a:lnTo>
                  <a:lnTo>
                    <a:pt x="370" y="794"/>
                  </a:lnTo>
                  <a:close/>
                  <a:moveTo>
                    <a:pt x="20" y="0"/>
                  </a:moveTo>
                  <a:lnTo>
                    <a:pt x="34" y="5"/>
                  </a:lnTo>
                  <a:lnTo>
                    <a:pt x="68" y="34"/>
                  </a:lnTo>
                  <a:lnTo>
                    <a:pt x="111" y="77"/>
                  </a:lnTo>
                  <a:lnTo>
                    <a:pt x="164" y="135"/>
                  </a:lnTo>
                  <a:lnTo>
                    <a:pt x="216" y="207"/>
                  </a:lnTo>
                  <a:lnTo>
                    <a:pt x="264" y="298"/>
                  </a:lnTo>
                  <a:lnTo>
                    <a:pt x="317" y="433"/>
                  </a:lnTo>
                  <a:lnTo>
                    <a:pt x="351" y="568"/>
                  </a:lnTo>
                  <a:lnTo>
                    <a:pt x="365" y="688"/>
                  </a:lnTo>
                  <a:lnTo>
                    <a:pt x="370" y="794"/>
                  </a:lnTo>
                  <a:lnTo>
                    <a:pt x="365" y="905"/>
                  </a:lnTo>
                  <a:lnTo>
                    <a:pt x="351" y="1020"/>
                  </a:lnTo>
                  <a:lnTo>
                    <a:pt x="322" y="1150"/>
                  </a:lnTo>
                  <a:lnTo>
                    <a:pt x="269" y="1280"/>
                  </a:lnTo>
                  <a:lnTo>
                    <a:pt x="226" y="1362"/>
                  </a:lnTo>
                  <a:lnTo>
                    <a:pt x="183" y="1434"/>
                  </a:lnTo>
                  <a:lnTo>
                    <a:pt x="135" y="1487"/>
                  </a:lnTo>
                  <a:lnTo>
                    <a:pt x="96" y="1535"/>
                  </a:lnTo>
                  <a:lnTo>
                    <a:pt x="58" y="1564"/>
                  </a:lnTo>
                  <a:lnTo>
                    <a:pt x="34" y="1588"/>
                  </a:lnTo>
                  <a:lnTo>
                    <a:pt x="20" y="1593"/>
                  </a:lnTo>
                  <a:lnTo>
                    <a:pt x="10" y="1588"/>
                  </a:lnTo>
                  <a:lnTo>
                    <a:pt x="5" y="1583"/>
                  </a:lnTo>
                  <a:lnTo>
                    <a:pt x="0" y="1578"/>
                  </a:lnTo>
                  <a:lnTo>
                    <a:pt x="0" y="1573"/>
                  </a:lnTo>
                  <a:lnTo>
                    <a:pt x="0" y="1569"/>
                  </a:lnTo>
                  <a:lnTo>
                    <a:pt x="5" y="1564"/>
                  </a:lnTo>
                  <a:lnTo>
                    <a:pt x="15" y="1559"/>
                  </a:lnTo>
                  <a:lnTo>
                    <a:pt x="24" y="1549"/>
                  </a:lnTo>
                  <a:lnTo>
                    <a:pt x="111" y="1444"/>
                  </a:lnTo>
                  <a:lnTo>
                    <a:pt x="178" y="1323"/>
                  </a:lnTo>
                  <a:lnTo>
                    <a:pt x="226" y="1198"/>
                  </a:lnTo>
                  <a:lnTo>
                    <a:pt x="255" y="1068"/>
                  </a:lnTo>
                  <a:lnTo>
                    <a:pt x="274" y="933"/>
                  </a:lnTo>
                  <a:lnTo>
                    <a:pt x="279" y="794"/>
                  </a:lnTo>
                  <a:lnTo>
                    <a:pt x="269" y="635"/>
                  </a:lnTo>
                  <a:lnTo>
                    <a:pt x="250" y="491"/>
                  </a:lnTo>
                  <a:lnTo>
                    <a:pt x="212" y="356"/>
                  </a:lnTo>
                  <a:lnTo>
                    <a:pt x="164" y="241"/>
                  </a:lnTo>
                  <a:lnTo>
                    <a:pt x="106" y="139"/>
                  </a:lnTo>
                  <a:lnTo>
                    <a:pt x="29" y="53"/>
                  </a:lnTo>
                  <a:lnTo>
                    <a:pt x="20" y="38"/>
                  </a:lnTo>
                  <a:lnTo>
                    <a:pt x="10" y="29"/>
                  </a:lnTo>
                  <a:lnTo>
                    <a:pt x="5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 noEditPoints="1"/>
            </p:cNvSpPr>
            <p:nvPr/>
          </p:nvSpPr>
          <p:spPr bwMode="auto">
            <a:xfrm>
              <a:off x="7759" y="1826"/>
              <a:ext cx="1056" cy="371"/>
            </a:xfrm>
            <a:custGeom>
              <a:avLst/>
              <a:gdLst/>
              <a:ahLst/>
              <a:cxnLst>
                <a:cxn ang="0">
                  <a:pos x="53" y="308"/>
                </a:cxn>
                <a:cxn ang="0">
                  <a:pos x="1003" y="308"/>
                </a:cxn>
                <a:cxn ang="0">
                  <a:pos x="1013" y="308"/>
                </a:cxn>
                <a:cxn ang="0">
                  <a:pos x="1023" y="308"/>
                </a:cxn>
                <a:cxn ang="0">
                  <a:pos x="1037" y="308"/>
                </a:cxn>
                <a:cxn ang="0">
                  <a:pos x="1047" y="313"/>
                </a:cxn>
                <a:cxn ang="0">
                  <a:pos x="1051" y="318"/>
                </a:cxn>
                <a:cxn ang="0">
                  <a:pos x="1056" y="327"/>
                </a:cxn>
                <a:cxn ang="0">
                  <a:pos x="1056" y="342"/>
                </a:cxn>
                <a:cxn ang="0">
                  <a:pos x="1056" y="351"/>
                </a:cxn>
                <a:cxn ang="0">
                  <a:pos x="1051" y="361"/>
                </a:cxn>
                <a:cxn ang="0">
                  <a:pos x="1047" y="366"/>
                </a:cxn>
                <a:cxn ang="0">
                  <a:pos x="1037" y="366"/>
                </a:cxn>
                <a:cxn ang="0">
                  <a:pos x="1027" y="371"/>
                </a:cxn>
                <a:cxn ang="0">
                  <a:pos x="1018" y="371"/>
                </a:cxn>
                <a:cxn ang="0">
                  <a:pos x="1003" y="371"/>
                </a:cxn>
                <a:cxn ang="0">
                  <a:pos x="53" y="371"/>
                </a:cxn>
                <a:cxn ang="0">
                  <a:pos x="43" y="371"/>
                </a:cxn>
                <a:cxn ang="0">
                  <a:pos x="33" y="371"/>
                </a:cxn>
                <a:cxn ang="0">
                  <a:pos x="24" y="366"/>
                </a:cxn>
                <a:cxn ang="0">
                  <a:pos x="14" y="366"/>
                </a:cxn>
                <a:cxn ang="0">
                  <a:pos x="5" y="361"/>
                </a:cxn>
                <a:cxn ang="0">
                  <a:pos x="0" y="351"/>
                </a:cxn>
                <a:cxn ang="0">
                  <a:pos x="0" y="342"/>
                </a:cxn>
                <a:cxn ang="0">
                  <a:pos x="0" y="327"/>
                </a:cxn>
                <a:cxn ang="0">
                  <a:pos x="5" y="318"/>
                </a:cxn>
                <a:cxn ang="0">
                  <a:pos x="14" y="313"/>
                </a:cxn>
                <a:cxn ang="0">
                  <a:pos x="24" y="308"/>
                </a:cxn>
                <a:cxn ang="0">
                  <a:pos x="33" y="308"/>
                </a:cxn>
                <a:cxn ang="0">
                  <a:pos x="43" y="308"/>
                </a:cxn>
                <a:cxn ang="0">
                  <a:pos x="53" y="308"/>
                </a:cxn>
                <a:cxn ang="0">
                  <a:pos x="53" y="0"/>
                </a:cxn>
                <a:cxn ang="0">
                  <a:pos x="1003" y="0"/>
                </a:cxn>
                <a:cxn ang="0">
                  <a:pos x="1018" y="0"/>
                </a:cxn>
                <a:cxn ang="0">
                  <a:pos x="1027" y="0"/>
                </a:cxn>
                <a:cxn ang="0">
                  <a:pos x="1037" y="0"/>
                </a:cxn>
                <a:cxn ang="0">
                  <a:pos x="1047" y="5"/>
                </a:cxn>
                <a:cxn ang="0">
                  <a:pos x="1051" y="10"/>
                </a:cxn>
                <a:cxn ang="0">
                  <a:pos x="1056" y="19"/>
                </a:cxn>
                <a:cxn ang="0">
                  <a:pos x="1056" y="29"/>
                </a:cxn>
                <a:cxn ang="0">
                  <a:pos x="1056" y="39"/>
                </a:cxn>
                <a:cxn ang="0">
                  <a:pos x="1051" y="48"/>
                </a:cxn>
                <a:cxn ang="0">
                  <a:pos x="1047" y="53"/>
                </a:cxn>
                <a:cxn ang="0">
                  <a:pos x="1037" y="58"/>
                </a:cxn>
                <a:cxn ang="0">
                  <a:pos x="1023" y="63"/>
                </a:cxn>
                <a:cxn ang="0">
                  <a:pos x="1013" y="63"/>
                </a:cxn>
                <a:cxn ang="0">
                  <a:pos x="1003" y="63"/>
                </a:cxn>
                <a:cxn ang="0">
                  <a:pos x="53" y="63"/>
                </a:cxn>
                <a:cxn ang="0">
                  <a:pos x="43" y="63"/>
                </a:cxn>
                <a:cxn ang="0">
                  <a:pos x="33" y="63"/>
                </a:cxn>
                <a:cxn ang="0">
                  <a:pos x="24" y="58"/>
                </a:cxn>
                <a:cxn ang="0">
                  <a:pos x="14" y="53"/>
                </a:cxn>
                <a:cxn ang="0">
                  <a:pos x="5" y="48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5" y="10"/>
                </a:cxn>
                <a:cxn ang="0">
                  <a:pos x="14" y="5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53" y="0"/>
                </a:cxn>
              </a:cxnLst>
              <a:rect l="0" t="0" r="r" b="b"/>
              <a:pathLst>
                <a:path w="1056" h="371">
                  <a:moveTo>
                    <a:pt x="53" y="308"/>
                  </a:moveTo>
                  <a:lnTo>
                    <a:pt x="1003" y="308"/>
                  </a:lnTo>
                  <a:lnTo>
                    <a:pt x="1013" y="308"/>
                  </a:lnTo>
                  <a:lnTo>
                    <a:pt x="1023" y="308"/>
                  </a:lnTo>
                  <a:lnTo>
                    <a:pt x="1037" y="308"/>
                  </a:lnTo>
                  <a:lnTo>
                    <a:pt x="1047" y="313"/>
                  </a:lnTo>
                  <a:lnTo>
                    <a:pt x="1051" y="318"/>
                  </a:lnTo>
                  <a:lnTo>
                    <a:pt x="1056" y="327"/>
                  </a:lnTo>
                  <a:lnTo>
                    <a:pt x="1056" y="342"/>
                  </a:lnTo>
                  <a:lnTo>
                    <a:pt x="1056" y="351"/>
                  </a:lnTo>
                  <a:lnTo>
                    <a:pt x="1051" y="361"/>
                  </a:lnTo>
                  <a:lnTo>
                    <a:pt x="1047" y="366"/>
                  </a:lnTo>
                  <a:lnTo>
                    <a:pt x="1037" y="366"/>
                  </a:lnTo>
                  <a:lnTo>
                    <a:pt x="1027" y="371"/>
                  </a:lnTo>
                  <a:lnTo>
                    <a:pt x="1018" y="371"/>
                  </a:lnTo>
                  <a:lnTo>
                    <a:pt x="1003" y="371"/>
                  </a:lnTo>
                  <a:lnTo>
                    <a:pt x="53" y="371"/>
                  </a:lnTo>
                  <a:lnTo>
                    <a:pt x="43" y="371"/>
                  </a:lnTo>
                  <a:lnTo>
                    <a:pt x="33" y="371"/>
                  </a:lnTo>
                  <a:lnTo>
                    <a:pt x="24" y="366"/>
                  </a:lnTo>
                  <a:lnTo>
                    <a:pt x="14" y="366"/>
                  </a:lnTo>
                  <a:lnTo>
                    <a:pt x="5" y="361"/>
                  </a:lnTo>
                  <a:lnTo>
                    <a:pt x="0" y="351"/>
                  </a:lnTo>
                  <a:lnTo>
                    <a:pt x="0" y="342"/>
                  </a:lnTo>
                  <a:lnTo>
                    <a:pt x="0" y="327"/>
                  </a:lnTo>
                  <a:lnTo>
                    <a:pt x="5" y="318"/>
                  </a:lnTo>
                  <a:lnTo>
                    <a:pt x="14" y="313"/>
                  </a:lnTo>
                  <a:lnTo>
                    <a:pt x="24" y="308"/>
                  </a:lnTo>
                  <a:lnTo>
                    <a:pt x="33" y="308"/>
                  </a:lnTo>
                  <a:lnTo>
                    <a:pt x="43" y="308"/>
                  </a:lnTo>
                  <a:lnTo>
                    <a:pt x="53" y="308"/>
                  </a:lnTo>
                  <a:close/>
                  <a:moveTo>
                    <a:pt x="53" y="0"/>
                  </a:moveTo>
                  <a:lnTo>
                    <a:pt x="1003" y="0"/>
                  </a:lnTo>
                  <a:lnTo>
                    <a:pt x="1018" y="0"/>
                  </a:lnTo>
                  <a:lnTo>
                    <a:pt x="1027" y="0"/>
                  </a:lnTo>
                  <a:lnTo>
                    <a:pt x="1037" y="0"/>
                  </a:lnTo>
                  <a:lnTo>
                    <a:pt x="1047" y="5"/>
                  </a:lnTo>
                  <a:lnTo>
                    <a:pt x="1051" y="10"/>
                  </a:lnTo>
                  <a:lnTo>
                    <a:pt x="1056" y="19"/>
                  </a:lnTo>
                  <a:lnTo>
                    <a:pt x="1056" y="29"/>
                  </a:lnTo>
                  <a:lnTo>
                    <a:pt x="1056" y="39"/>
                  </a:lnTo>
                  <a:lnTo>
                    <a:pt x="1051" y="48"/>
                  </a:lnTo>
                  <a:lnTo>
                    <a:pt x="1047" y="53"/>
                  </a:lnTo>
                  <a:lnTo>
                    <a:pt x="1037" y="58"/>
                  </a:lnTo>
                  <a:lnTo>
                    <a:pt x="1023" y="63"/>
                  </a:lnTo>
                  <a:lnTo>
                    <a:pt x="1013" y="63"/>
                  </a:lnTo>
                  <a:lnTo>
                    <a:pt x="1003" y="63"/>
                  </a:lnTo>
                  <a:lnTo>
                    <a:pt x="53" y="63"/>
                  </a:lnTo>
                  <a:lnTo>
                    <a:pt x="43" y="63"/>
                  </a:lnTo>
                  <a:lnTo>
                    <a:pt x="33" y="63"/>
                  </a:lnTo>
                  <a:lnTo>
                    <a:pt x="24" y="58"/>
                  </a:lnTo>
                  <a:lnTo>
                    <a:pt x="14" y="53"/>
                  </a:lnTo>
                  <a:lnTo>
                    <a:pt x="5" y="48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5" y="10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auto">
            <a:xfrm>
              <a:off x="9401" y="1321"/>
              <a:ext cx="1354" cy="1087"/>
            </a:xfrm>
            <a:custGeom>
              <a:avLst/>
              <a:gdLst/>
              <a:ahLst/>
              <a:cxnLst>
                <a:cxn ang="0">
                  <a:pos x="451" y="5"/>
                </a:cxn>
                <a:cxn ang="0">
                  <a:pos x="658" y="0"/>
                </a:cxn>
                <a:cxn ang="0">
                  <a:pos x="720" y="9"/>
                </a:cxn>
                <a:cxn ang="0">
                  <a:pos x="711" y="43"/>
                </a:cxn>
                <a:cxn ang="0">
                  <a:pos x="610" y="48"/>
                </a:cxn>
                <a:cxn ang="0">
                  <a:pos x="533" y="125"/>
                </a:cxn>
                <a:cxn ang="0">
                  <a:pos x="1042" y="144"/>
                </a:cxn>
                <a:cxn ang="0">
                  <a:pos x="1080" y="96"/>
                </a:cxn>
                <a:cxn ang="0">
                  <a:pos x="1071" y="58"/>
                </a:cxn>
                <a:cxn ang="0">
                  <a:pos x="1023" y="43"/>
                </a:cxn>
                <a:cxn ang="0">
                  <a:pos x="1023" y="9"/>
                </a:cxn>
                <a:cxn ang="0">
                  <a:pos x="1047" y="0"/>
                </a:cxn>
                <a:cxn ang="0">
                  <a:pos x="1335" y="0"/>
                </a:cxn>
                <a:cxn ang="0">
                  <a:pos x="1354" y="19"/>
                </a:cxn>
                <a:cxn ang="0">
                  <a:pos x="1340" y="48"/>
                </a:cxn>
                <a:cxn ang="0">
                  <a:pos x="1272" y="58"/>
                </a:cxn>
                <a:cxn ang="0">
                  <a:pos x="1066" y="168"/>
                </a:cxn>
                <a:cxn ang="0">
                  <a:pos x="759" y="409"/>
                </a:cxn>
                <a:cxn ang="0">
                  <a:pos x="744" y="428"/>
                </a:cxn>
                <a:cxn ang="0">
                  <a:pos x="975" y="967"/>
                </a:cxn>
                <a:cxn ang="0">
                  <a:pos x="1085" y="1039"/>
                </a:cxn>
                <a:cxn ang="0">
                  <a:pos x="1114" y="1049"/>
                </a:cxn>
                <a:cxn ang="0">
                  <a:pos x="1104" y="1082"/>
                </a:cxn>
                <a:cxn ang="0">
                  <a:pos x="1056" y="1087"/>
                </a:cxn>
                <a:cxn ang="0">
                  <a:pos x="835" y="1087"/>
                </a:cxn>
                <a:cxn ang="0">
                  <a:pos x="725" y="1082"/>
                </a:cxn>
                <a:cxn ang="0">
                  <a:pos x="720" y="1049"/>
                </a:cxn>
                <a:cxn ang="0">
                  <a:pos x="754" y="1039"/>
                </a:cxn>
                <a:cxn ang="0">
                  <a:pos x="826" y="1015"/>
                </a:cxn>
                <a:cxn ang="0">
                  <a:pos x="831" y="977"/>
                </a:cxn>
                <a:cxn ang="0">
                  <a:pos x="816" y="933"/>
                </a:cxn>
                <a:cxn ang="0">
                  <a:pos x="326" y="953"/>
                </a:cxn>
                <a:cxn ang="0">
                  <a:pos x="312" y="1010"/>
                </a:cxn>
                <a:cxn ang="0">
                  <a:pos x="418" y="1039"/>
                </a:cxn>
                <a:cxn ang="0">
                  <a:pos x="461" y="1049"/>
                </a:cxn>
                <a:cxn ang="0">
                  <a:pos x="451" y="1082"/>
                </a:cxn>
                <a:cxn ang="0">
                  <a:pos x="326" y="1087"/>
                </a:cxn>
                <a:cxn ang="0">
                  <a:pos x="67" y="1087"/>
                </a:cxn>
                <a:cxn ang="0">
                  <a:pos x="5" y="1082"/>
                </a:cxn>
                <a:cxn ang="0">
                  <a:pos x="5" y="1044"/>
                </a:cxn>
                <a:cxn ang="0">
                  <a:pos x="43" y="1039"/>
                </a:cxn>
                <a:cxn ang="0">
                  <a:pos x="182" y="996"/>
                </a:cxn>
                <a:cxn ang="0">
                  <a:pos x="408" y="86"/>
                </a:cxn>
                <a:cxn ang="0">
                  <a:pos x="398" y="58"/>
                </a:cxn>
                <a:cxn ang="0">
                  <a:pos x="326" y="48"/>
                </a:cxn>
                <a:cxn ang="0">
                  <a:pos x="264" y="43"/>
                </a:cxn>
                <a:cxn ang="0">
                  <a:pos x="264" y="9"/>
                </a:cxn>
                <a:cxn ang="0">
                  <a:pos x="293" y="0"/>
                </a:cxn>
              </a:cxnLst>
              <a:rect l="0" t="0" r="r" b="b"/>
              <a:pathLst>
                <a:path w="1354" h="1087">
                  <a:moveTo>
                    <a:pt x="293" y="0"/>
                  </a:moveTo>
                  <a:lnTo>
                    <a:pt x="336" y="0"/>
                  </a:lnTo>
                  <a:lnTo>
                    <a:pt x="394" y="5"/>
                  </a:lnTo>
                  <a:lnTo>
                    <a:pt x="451" y="5"/>
                  </a:lnTo>
                  <a:lnTo>
                    <a:pt x="494" y="5"/>
                  </a:lnTo>
                  <a:lnTo>
                    <a:pt x="542" y="5"/>
                  </a:lnTo>
                  <a:lnTo>
                    <a:pt x="600" y="5"/>
                  </a:lnTo>
                  <a:lnTo>
                    <a:pt x="658" y="0"/>
                  </a:lnTo>
                  <a:lnTo>
                    <a:pt x="701" y="0"/>
                  </a:lnTo>
                  <a:lnTo>
                    <a:pt x="706" y="0"/>
                  </a:lnTo>
                  <a:lnTo>
                    <a:pt x="715" y="5"/>
                  </a:lnTo>
                  <a:lnTo>
                    <a:pt x="720" y="9"/>
                  </a:lnTo>
                  <a:lnTo>
                    <a:pt x="720" y="19"/>
                  </a:lnTo>
                  <a:lnTo>
                    <a:pt x="720" y="29"/>
                  </a:lnTo>
                  <a:lnTo>
                    <a:pt x="715" y="38"/>
                  </a:lnTo>
                  <a:lnTo>
                    <a:pt x="711" y="43"/>
                  </a:lnTo>
                  <a:lnTo>
                    <a:pt x="701" y="48"/>
                  </a:lnTo>
                  <a:lnTo>
                    <a:pt x="687" y="48"/>
                  </a:lnTo>
                  <a:lnTo>
                    <a:pt x="667" y="48"/>
                  </a:lnTo>
                  <a:lnTo>
                    <a:pt x="610" y="48"/>
                  </a:lnTo>
                  <a:lnTo>
                    <a:pt x="576" y="58"/>
                  </a:lnTo>
                  <a:lnTo>
                    <a:pt x="552" y="72"/>
                  </a:lnTo>
                  <a:lnTo>
                    <a:pt x="542" y="91"/>
                  </a:lnTo>
                  <a:lnTo>
                    <a:pt x="533" y="125"/>
                  </a:lnTo>
                  <a:lnTo>
                    <a:pt x="408" y="635"/>
                  </a:lnTo>
                  <a:lnTo>
                    <a:pt x="1027" y="154"/>
                  </a:lnTo>
                  <a:lnTo>
                    <a:pt x="1032" y="149"/>
                  </a:lnTo>
                  <a:lnTo>
                    <a:pt x="1042" y="144"/>
                  </a:lnTo>
                  <a:lnTo>
                    <a:pt x="1056" y="135"/>
                  </a:lnTo>
                  <a:lnTo>
                    <a:pt x="1066" y="120"/>
                  </a:lnTo>
                  <a:lnTo>
                    <a:pt x="1075" y="106"/>
                  </a:lnTo>
                  <a:lnTo>
                    <a:pt x="1080" y="96"/>
                  </a:lnTo>
                  <a:lnTo>
                    <a:pt x="1085" y="82"/>
                  </a:lnTo>
                  <a:lnTo>
                    <a:pt x="1080" y="72"/>
                  </a:lnTo>
                  <a:lnTo>
                    <a:pt x="1075" y="62"/>
                  </a:lnTo>
                  <a:lnTo>
                    <a:pt x="1071" y="58"/>
                  </a:lnTo>
                  <a:lnTo>
                    <a:pt x="1056" y="53"/>
                  </a:lnTo>
                  <a:lnTo>
                    <a:pt x="1037" y="48"/>
                  </a:lnTo>
                  <a:lnTo>
                    <a:pt x="1027" y="48"/>
                  </a:lnTo>
                  <a:lnTo>
                    <a:pt x="1023" y="43"/>
                  </a:lnTo>
                  <a:lnTo>
                    <a:pt x="1018" y="38"/>
                  </a:lnTo>
                  <a:lnTo>
                    <a:pt x="1018" y="29"/>
                  </a:lnTo>
                  <a:lnTo>
                    <a:pt x="1018" y="19"/>
                  </a:lnTo>
                  <a:lnTo>
                    <a:pt x="1023" y="9"/>
                  </a:lnTo>
                  <a:lnTo>
                    <a:pt x="1027" y="5"/>
                  </a:lnTo>
                  <a:lnTo>
                    <a:pt x="1032" y="0"/>
                  </a:lnTo>
                  <a:lnTo>
                    <a:pt x="1042" y="0"/>
                  </a:lnTo>
                  <a:lnTo>
                    <a:pt x="1047" y="0"/>
                  </a:lnTo>
                  <a:lnTo>
                    <a:pt x="1133" y="5"/>
                  </a:lnTo>
                  <a:lnTo>
                    <a:pt x="1224" y="5"/>
                  </a:lnTo>
                  <a:lnTo>
                    <a:pt x="1282" y="5"/>
                  </a:lnTo>
                  <a:lnTo>
                    <a:pt x="1335" y="0"/>
                  </a:lnTo>
                  <a:lnTo>
                    <a:pt x="1344" y="0"/>
                  </a:lnTo>
                  <a:lnTo>
                    <a:pt x="1349" y="5"/>
                  </a:lnTo>
                  <a:lnTo>
                    <a:pt x="1354" y="9"/>
                  </a:lnTo>
                  <a:lnTo>
                    <a:pt x="1354" y="19"/>
                  </a:lnTo>
                  <a:lnTo>
                    <a:pt x="1354" y="29"/>
                  </a:lnTo>
                  <a:lnTo>
                    <a:pt x="1349" y="38"/>
                  </a:lnTo>
                  <a:lnTo>
                    <a:pt x="1344" y="43"/>
                  </a:lnTo>
                  <a:lnTo>
                    <a:pt x="1340" y="48"/>
                  </a:lnTo>
                  <a:lnTo>
                    <a:pt x="1335" y="48"/>
                  </a:lnTo>
                  <a:lnTo>
                    <a:pt x="1325" y="48"/>
                  </a:lnTo>
                  <a:lnTo>
                    <a:pt x="1301" y="53"/>
                  </a:lnTo>
                  <a:lnTo>
                    <a:pt x="1272" y="58"/>
                  </a:lnTo>
                  <a:lnTo>
                    <a:pt x="1234" y="67"/>
                  </a:lnTo>
                  <a:lnTo>
                    <a:pt x="1191" y="91"/>
                  </a:lnTo>
                  <a:lnTo>
                    <a:pt x="1133" y="125"/>
                  </a:lnTo>
                  <a:lnTo>
                    <a:pt x="1066" y="168"/>
                  </a:lnTo>
                  <a:lnTo>
                    <a:pt x="787" y="385"/>
                  </a:lnTo>
                  <a:lnTo>
                    <a:pt x="778" y="394"/>
                  </a:lnTo>
                  <a:lnTo>
                    <a:pt x="768" y="399"/>
                  </a:lnTo>
                  <a:lnTo>
                    <a:pt x="759" y="409"/>
                  </a:lnTo>
                  <a:lnTo>
                    <a:pt x="749" y="414"/>
                  </a:lnTo>
                  <a:lnTo>
                    <a:pt x="744" y="418"/>
                  </a:lnTo>
                  <a:lnTo>
                    <a:pt x="739" y="418"/>
                  </a:lnTo>
                  <a:lnTo>
                    <a:pt x="744" y="428"/>
                  </a:lnTo>
                  <a:lnTo>
                    <a:pt x="744" y="438"/>
                  </a:lnTo>
                  <a:lnTo>
                    <a:pt x="749" y="442"/>
                  </a:lnTo>
                  <a:lnTo>
                    <a:pt x="749" y="442"/>
                  </a:lnTo>
                  <a:lnTo>
                    <a:pt x="975" y="967"/>
                  </a:lnTo>
                  <a:lnTo>
                    <a:pt x="994" y="1001"/>
                  </a:lnTo>
                  <a:lnTo>
                    <a:pt x="1013" y="1025"/>
                  </a:lnTo>
                  <a:lnTo>
                    <a:pt x="1042" y="1034"/>
                  </a:lnTo>
                  <a:lnTo>
                    <a:pt x="1085" y="1039"/>
                  </a:lnTo>
                  <a:lnTo>
                    <a:pt x="1095" y="1039"/>
                  </a:lnTo>
                  <a:lnTo>
                    <a:pt x="1104" y="1039"/>
                  </a:lnTo>
                  <a:lnTo>
                    <a:pt x="1109" y="1039"/>
                  </a:lnTo>
                  <a:lnTo>
                    <a:pt x="1114" y="1049"/>
                  </a:lnTo>
                  <a:lnTo>
                    <a:pt x="1119" y="1054"/>
                  </a:lnTo>
                  <a:lnTo>
                    <a:pt x="1114" y="1068"/>
                  </a:lnTo>
                  <a:lnTo>
                    <a:pt x="1109" y="1078"/>
                  </a:lnTo>
                  <a:lnTo>
                    <a:pt x="1104" y="1082"/>
                  </a:lnTo>
                  <a:lnTo>
                    <a:pt x="1099" y="1087"/>
                  </a:lnTo>
                  <a:lnTo>
                    <a:pt x="1095" y="1087"/>
                  </a:lnTo>
                  <a:lnTo>
                    <a:pt x="1090" y="1087"/>
                  </a:lnTo>
                  <a:lnTo>
                    <a:pt x="1056" y="1087"/>
                  </a:lnTo>
                  <a:lnTo>
                    <a:pt x="1008" y="1087"/>
                  </a:lnTo>
                  <a:lnTo>
                    <a:pt x="965" y="1082"/>
                  </a:lnTo>
                  <a:lnTo>
                    <a:pt x="931" y="1082"/>
                  </a:lnTo>
                  <a:lnTo>
                    <a:pt x="835" y="1087"/>
                  </a:lnTo>
                  <a:lnTo>
                    <a:pt x="739" y="1087"/>
                  </a:lnTo>
                  <a:lnTo>
                    <a:pt x="735" y="1087"/>
                  </a:lnTo>
                  <a:lnTo>
                    <a:pt x="730" y="1087"/>
                  </a:lnTo>
                  <a:lnTo>
                    <a:pt x="725" y="1082"/>
                  </a:lnTo>
                  <a:lnTo>
                    <a:pt x="720" y="1078"/>
                  </a:lnTo>
                  <a:lnTo>
                    <a:pt x="715" y="1068"/>
                  </a:lnTo>
                  <a:lnTo>
                    <a:pt x="720" y="1058"/>
                  </a:lnTo>
                  <a:lnTo>
                    <a:pt x="720" y="1049"/>
                  </a:lnTo>
                  <a:lnTo>
                    <a:pt x="730" y="1039"/>
                  </a:lnTo>
                  <a:lnTo>
                    <a:pt x="735" y="1039"/>
                  </a:lnTo>
                  <a:lnTo>
                    <a:pt x="744" y="1039"/>
                  </a:lnTo>
                  <a:lnTo>
                    <a:pt x="754" y="1039"/>
                  </a:lnTo>
                  <a:lnTo>
                    <a:pt x="763" y="1039"/>
                  </a:lnTo>
                  <a:lnTo>
                    <a:pt x="787" y="1034"/>
                  </a:lnTo>
                  <a:lnTo>
                    <a:pt x="807" y="1025"/>
                  </a:lnTo>
                  <a:lnTo>
                    <a:pt x="826" y="1015"/>
                  </a:lnTo>
                  <a:lnTo>
                    <a:pt x="835" y="991"/>
                  </a:lnTo>
                  <a:lnTo>
                    <a:pt x="835" y="986"/>
                  </a:lnTo>
                  <a:lnTo>
                    <a:pt x="835" y="981"/>
                  </a:lnTo>
                  <a:lnTo>
                    <a:pt x="831" y="977"/>
                  </a:lnTo>
                  <a:lnTo>
                    <a:pt x="831" y="972"/>
                  </a:lnTo>
                  <a:lnTo>
                    <a:pt x="826" y="962"/>
                  </a:lnTo>
                  <a:lnTo>
                    <a:pt x="821" y="948"/>
                  </a:lnTo>
                  <a:lnTo>
                    <a:pt x="816" y="933"/>
                  </a:lnTo>
                  <a:lnTo>
                    <a:pt x="629" y="505"/>
                  </a:lnTo>
                  <a:lnTo>
                    <a:pt x="394" y="688"/>
                  </a:lnTo>
                  <a:lnTo>
                    <a:pt x="331" y="938"/>
                  </a:lnTo>
                  <a:lnTo>
                    <a:pt x="326" y="953"/>
                  </a:lnTo>
                  <a:lnTo>
                    <a:pt x="322" y="972"/>
                  </a:lnTo>
                  <a:lnTo>
                    <a:pt x="317" y="986"/>
                  </a:lnTo>
                  <a:lnTo>
                    <a:pt x="317" y="1001"/>
                  </a:lnTo>
                  <a:lnTo>
                    <a:pt x="312" y="1010"/>
                  </a:lnTo>
                  <a:lnTo>
                    <a:pt x="322" y="1025"/>
                  </a:lnTo>
                  <a:lnTo>
                    <a:pt x="346" y="1034"/>
                  </a:lnTo>
                  <a:lnTo>
                    <a:pt x="379" y="1039"/>
                  </a:lnTo>
                  <a:lnTo>
                    <a:pt x="418" y="1039"/>
                  </a:lnTo>
                  <a:lnTo>
                    <a:pt x="437" y="1039"/>
                  </a:lnTo>
                  <a:lnTo>
                    <a:pt x="446" y="1039"/>
                  </a:lnTo>
                  <a:lnTo>
                    <a:pt x="456" y="1039"/>
                  </a:lnTo>
                  <a:lnTo>
                    <a:pt x="461" y="1049"/>
                  </a:lnTo>
                  <a:lnTo>
                    <a:pt x="461" y="1054"/>
                  </a:lnTo>
                  <a:lnTo>
                    <a:pt x="461" y="1068"/>
                  </a:lnTo>
                  <a:lnTo>
                    <a:pt x="456" y="1078"/>
                  </a:lnTo>
                  <a:lnTo>
                    <a:pt x="451" y="1082"/>
                  </a:lnTo>
                  <a:lnTo>
                    <a:pt x="442" y="1087"/>
                  </a:lnTo>
                  <a:lnTo>
                    <a:pt x="437" y="1087"/>
                  </a:lnTo>
                  <a:lnTo>
                    <a:pt x="432" y="1087"/>
                  </a:lnTo>
                  <a:lnTo>
                    <a:pt x="326" y="1087"/>
                  </a:lnTo>
                  <a:lnTo>
                    <a:pt x="226" y="1082"/>
                  </a:lnTo>
                  <a:lnTo>
                    <a:pt x="182" y="1082"/>
                  </a:lnTo>
                  <a:lnTo>
                    <a:pt x="125" y="1087"/>
                  </a:lnTo>
                  <a:lnTo>
                    <a:pt x="67" y="1087"/>
                  </a:lnTo>
                  <a:lnTo>
                    <a:pt x="24" y="1087"/>
                  </a:lnTo>
                  <a:lnTo>
                    <a:pt x="19" y="1087"/>
                  </a:lnTo>
                  <a:lnTo>
                    <a:pt x="14" y="1087"/>
                  </a:lnTo>
                  <a:lnTo>
                    <a:pt x="5" y="1082"/>
                  </a:lnTo>
                  <a:lnTo>
                    <a:pt x="0" y="1078"/>
                  </a:lnTo>
                  <a:lnTo>
                    <a:pt x="0" y="1068"/>
                  </a:lnTo>
                  <a:lnTo>
                    <a:pt x="0" y="1054"/>
                  </a:lnTo>
                  <a:lnTo>
                    <a:pt x="5" y="1044"/>
                  </a:lnTo>
                  <a:lnTo>
                    <a:pt x="10" y="1039"/>
                  </a:lnTo>
                  <a:lnTo>
                    <a:pt x="19" y="1039"/>
                  </a:lnTo>
                  <a:lnTo>
                    <a:pt x="29" y="1039"/>
                  </a:lnTo>
                  <a:lnTo>
                    <a:pt x="43" y="1039"/>
                  </a:lnTo>
                  <a:lnTo>
                    <a:pt x="106" y="1034"/>
                  </a:lnTo>
                  <a:lnTo>
                    <a:pt x="144" y="1030"/>
                  </a:lnTo>
                  <a:lnTo>
                    <a:pt x="168" y="1015"/>
                  </a:lnTo>
                  <a:lnTo>
                    <a:pt x="182" y="996"/>
                  </a:lnTo>
                  <a:lnTo>
                    <a:pt x="187" y="962"/>
                  </a:lnTo>
                  <a:lnTo>
                    <a:pt x="403" y="106"/>
                  </a:lnTo>
                  <a:lnTo>
                    <a:pt x="403" y="96"/>
                  </a:lnTo>
                  <a:lnTo>
                    <a:pt x="408" y="86"/>
                  </a:lnTo>
                  <a:lnTo>
                    <a:pt x="408" y="82"/>
                  </a:lnTo>
                  <a:lnTo>
                    <a:pt x="408" y="77"/>
                  </a:lnTo>
                  <a:lnTo>
                    <a:pt x="408" y="67"/>
                  </a:lnTo>
                  <a:lnTo>
                    <a:pt x="398" y="58"/>
                  </a:lnTo>
                  <a:lnTo>
                    <a:pt x="389" y="53"/>
                  </a:lnTo>
                  <a:lnTo>
                    <a:pt x="374" y="53"/>
                  </a:lnTo>
                  <a:lnTo>
                    <a:pt x="350" y="48"/>
                  </a:lnTo>
                  <a:lnTo>
                    <a:pt x="326" y="48"/>
                  </a:lnTo>
                  <a:lnTo>
                    <a:pt x="302" y="48"/>
                  </a:lnTo>
                  <a:lnTo>
                    <a:pt x="288" y="48"/>
                  </a:lnTo>
                  <a:lnTo>
                    <a:pt x="274" y="48"/>
                  </a:lnTo>
                  <a:lnTo>
                    <a:pt x="264" y="43"/>
                  </a:lnTo>
                  <a:lnTo>
                    <a:pt x="259" y="38"/>
                  </a:lnTo>
                  <a:lnTo>
                    <a:pt x="259" y="29"/>
                  </a:lnTo>
                  <a:lnTo>
                    <a:pt x="259" y="19"/>
                  </a:lnTo>
                  <a:lnTo>
                    <a:pt x="264" y="9"/>
                  </a:lnTo>
                  <a:lnTo>
                    <a:pt x="269" y="5"/>
                  </a:lnTo>
                  <a:lnTo>
                    <a:pt x="278" y="0"/>
                  </a:lnTo>
                  <a:lnTo>
                    <a:pt x="283" y="0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10880" y="1326"/>
              <a:ext cx="1128" cy="1082"/>
            </a:xfrm>
            <a:custGeom>
              <a:avLst/>
              <a:gdLst/>
              <a:ahLst/>
              <a:cxnLst>
                <a:cxn ang="0">
                  <a:pos x="1104" y="0"/>
                </a:cxn>
                <a:cxn ang="0">
                  <a:pos x="1128" y="14"/>
                </a:cxn>
                <a:cxn ang="0">
                  <a:pos x="1099" y="317"/>
                </a:cxn>
                <a:cxn ang="0">
                  <a:pos x="1090" y="351"/>
                </a:cxn>
                <a:cxn ang="0">
                  <a:pos x="1066" y="356"/>
                </a:cxn>
                <a:cxn ang="0">
                  <a:pos x="1056" y="336"/>
                </a:cxn>
                <a:cxn ang="0">
                  <a:pos x="1056" y="322"/>
                </a:cxn>
                <a:cxn ang="0">
                  <a:pos x="1066" y="255"/>
                </a:cxn>
                <a:cxn ang="0">
                  <a:pos x="1046" y="125"/>
                </a:cxn>
                <a:cxn ang="0">
                  <a:pos x="917" y="53"/>
                </a:cxn>
                <a:cxn ang="0">
                  <a:pos x="581" y="48"/>
                </a:cxn>
                <a:cxn ang="0">
                  <a:pos x="538" y="110"/>
                </a:cxn>
                <a:cxn ang="0">
                  <a:pos x="648" y="510"/>
                </a:cxn>
                <a:cxn ang="0">
                  <a:pos x="763" y="428"/>
                </a:cxn>
                <a:cxn ang="0">
                  <a:pos x="792" y="341"/>
                </a:cxn>
                <a:cxn ang="0">
                  <a:pos x="806" y="327"/>
                </a:cxn>
                <a:cxn ang="0">
                  <a:pos x="826" y="336"/>
                </a:cxn>
                <a:cxn ang="0">
                  <a:pos x="826" y="351"/>
                </a:cxn>
                <a:cxn ang="0">
                  <a:pos x="821" y="370"/>
                </a:cxn>
                <a:cxn ang="0">
                  <a:pos x="725" y="741"/>
                </a:cxn>
                <a:cxn ang="0">
                  <a:pos x="710" y="750"/>
                </a:cxn>
                <a:cxn ang="0">
                  <a:pos x="691" y="741"/>
                </a:cxn>
                <a:cxn ang="0">
                  <a:pos x="696" y="721"/>
                </a:cxn>
                <a:cxn ang="0">
                  <a:pos x="710" y="649"/>
                </a:cxn>
                <a:cxn ang="0">
                  <a:pos x="696" y="591"/>
                </a:cxn>
                <a:cxn ang="0">
                  <a:pos x="576" y="563"/>
                </a:cxn>
                <a:cxn ang="0">
                  <a:pos x="321" y="962"/>
                </a:cxn>
                <a:cxn ang="0">
                  <a:pos x="317" y="996"/>
                </a:cxn>
                <a:cxn ang="0">
                  <a:pos x="321" y="1015"/>
                </a:cxn>
                <a:cxn ang="0">
                  <a:pos x="365" y="1029"/>
                </a:cxn>
                <a:cxn ang="0">
                  <a:pos x="446" y="1034"/>
                </a:cxn>
                <a:cxn ang="0">
                  <a:pos x="485" y="1034"/>
                </a:cxn>
                <a:cxn ang="0">
                  <a:pos x="494" y="1039"/>
                </a:cxn>
                <a:cxn ang="0">
                  <a:pos x="504" y="1053"/>
                </a:cxn>
                <a:cxn ang="0">
                  <a:pos x="490" y="1077"/>
                </a:cxn>
                <a:cxn ang="0">
                  <a:pos x="470" y="1082"/>
                </a:cxn>
                <a:cxn ang="0">
                  <a:pos x="283" y="1077"/>
                </a:cxn>
                <a:cxn ang="0">
                  <a:pos x="129" y="1082"/>
                </a:cxn>
                <a:cxn ang="0">
                  <a:pos x="19" y="1082"/>
                </a:cxn>
                <a:cxn ang="0">
                  <a:pos x="0" y="1073"/>
                </a:cxn>
                <a:cxn ang="0">
                  <a:pos x="5" y="1039"/>
                </a:cxn>
                <a:cxn ang="0">
                  <a:pos x="29" y="1034"/>
                </a:cxn>
                <a:cxn ang="0">
                  <a:pos x="144" y="1025"/>
                </a:cxn>
                <a:cxn ang="0">
                  <a:pos x="187" y="957"/>
                </a:cxn>
                <a:cxn ang="0">
                  <a:pos x="403" y="91"/>
                </a:cxn>
                <a:cxn ang="0">
                  <a:pos x="408" y="77"/>
                </a:cxn>
                <a:cxn ang="0">
                  <a:pos x="345" y="48"/>
                </a:cxn>
                <a:cxn ang="0">
                  <a:pos x="273" y="48"/>
                </a:cxn>
                <a:cxn ang="0">
                  <a:pos x="259" y="28"/>
                </a:cxn>
                <a:cxn ang="0">
                  <a:pos x="269" y="4"/>
                </a:cxn>
                <a:cxn ang="0">
                  <a:pos x="307" y="0"/>
                </a:cxn>
              </a:cxnLst>
              <a:rect l="0" t="0" r="r" b="b"/>
              <a:pathLst>
                <a:path w="1128" h="1082">
                  <a:moveTo>
                    <a:pt x="307" y="0"/>
                  </a:moveTo>
                  <a:lnTo>
                    <a:pt x="1085" y="0"/>
                  </a:lnTo>
                  <a:lnTo>
                    <a:pt x="1104" y="0"/>
                  </a:lnTo>
                  <a:lnTo>
                    <a:pt x="1114" y="0"/>
                  </a:lnTo>
                  <a:lnTo>
                    <a:pt x="1123" y="4"/>
                  </a:lnTo>
                  <a:lnTo>
                    <a:pt x="1128" y="14"/>
                  </a:lnTo>
                  <a:lnTo>
                    <a:pt x="1128" y="24"/>
                  </a:lnTo>
                  <a:lnTo>
                    <a:pt x="1128" y="43"/>
                  </a:lnTo>
                  <a:lnTo>
                    <a:pt x="1099" y="317"/>
                  </a:lnTo>
                  <a:lnTo>
                    <a:pt x="1095" y="332"/>
                  </a:lnTo>
                  <a:lnTo>
                    <a:pt x="1095" y="346"/>
                  </a:lnTo>
                  <a:lnTo>
                    <a:pt x="1090" y="351"/>
                  </a:lnTo>
                  <a:lnTo>
                    <a:pt x="1085" y="356"/>
                  </a:lnTo>
                  <a:lnTo>
                    <a:pt x="1075" y="360"/>
                  </a:lnTo>
                  <a:lnTo>
                    <a:pt x="1066" y="356"/>
                  </a:lnTo>
                  <a:lnTo>
                    <a:pt x="1061" y="351"/>
                  </a:lnTo>
                  <a:lnTo>
                    <a:pt x="1056" y="346"/>
                  </a:lnTo>
                  <a:lnTo>
                    <a:pt x="1056" y="336"/>
                  </a:lnTo>
                  <a:lnTo>
                    <a:pt x="1056" y="336"/>
                  </a:lnTo>
                  <a:lnTo>
                    <a:pt x="1056" y="332"/>
                  </a:lnTo>
                  <a:lnTo>
                    <a:pt x="1056" y="322"/>
                  </a:lnTo>
                  <a:lnTo>
                    <a:pt x="1061" y="312"/>
                  </a:lnTo>
                  <a:lnTo>
                    <a:pt x="1061" y="274"/>
                  </a:lnTo>
                  <a:lnTo>
                    <a:pt x="1066" y="255"/>
                  </a:lnTo>
                  <a:lnTo>
                    <a:pt x="1066" y="221"/>
                  </a:lnTo>
                  <a:lnTo>
                    <a:pt x="1061" y="168"/>
                  </a:lnTo>
                  <a:lnTo>
                    <a:pt x="1046" y="125"/>
                  </a:lnTo>
                  <a:lnTo>
                    <a:pt x="1022" y="91"/>
                  </a:lnTo>
                  <a:lnTo>
                    <a:pt x="979" y="67"/>
                  </a:lnTo>
                  <a:lnTo>
                    <a:pt x="917" y="53"/>
                  </a:lnTo>
                  <a:lnTo>
                    <a:pt x="830" y="48"/>
                  </a:lnTo>
                  <a:lnTo>
                    <a:pt x="619" y="48"/>
                  </a:lnTo>
                  <a:lnTo>
                    <a:pt x="581" y="48"/>
                  </a:lnTo>
                  <a:lnTo>
                    <a:pt x="557" y="57"/>
                  </a:lnTo>
                  <a:lnTo>
                    <a:pt x="547" y="77"/>
                  </a:lnTo>
                  <a:lnTo>
                    <a:pt x="538" y="110"/>
                  </a:lnTo>
                  <a:lnTo>
                    <a:pt x="432" y="514"/>
                  </a:lnTo>
                  <a:lnTo>
                    <a:pt x="581" y="514"/>
                  </a:lnTo>
                  <a:lnTo>
                    <a:pt x="648" y="510"/>
                  </a:lnTo>
                  <a:lnTo>
                    <a:pt x="701" y="500"/>
                  </a:lnTo>
                  <a:lnTo>
                    <a:pt x="734" y="471"/>
                  </a:lnTo>
                  <a:lnTo>
                    <a:pt x="763" y="428"/>
                  </a:lnTo>
                  <a:lnTo>
                    <a:pt x="782" y="365"/>
                  </a:lnTo>
                  <a:lnTo>
                    <a:pt x="787" y="351"/>
                  </a:lnTo>
                  <a:lnTo>
                    <a:pt x="792" y="341"/>
                  </a:lnTo>
                  <a:lnTo>
                    <a:pt x="792" y="332"/>
                  </a:lnTo>
                  <a:lnTo>
                    <a:pt x="802" y="332"/>
                  </a:lnTo>
                  <a:lnTo>
                    <a:pt x="806" y="327"/>
                  </a:lnTo>
                  <a:lnTo>
                    <a:pt x="816" y="332"/>
                  </a:lnTo>
                  <a:lnTo>
                    <a:pt x="821" y="332"/>
                  </a:lnTo>
                  <a:lnTo>
                    <a:pt x="826" y="336"/>
                  </a:lnTo>
                  <a:lnTo>
                    <a:pt x="826" y="341"/>
                  </a:lnTo>
                  <a:lnTo>
                    <a:pt x="826" y="346"/>
                  </a:lnTo>
                  <a:lnTo>
                    <a:pt x="826" y="351"/>
                  </a:lnTo>
                  <a:lnTo>
                    <a:pt x="826" y="356"/>
                  </a:lnTo>
                  <a:lnTo>
                    <a:pt x="826" y="360"/>
                  </a:lnTo>
                  <a:lnTo>
                    <a:pt x="821" y="370"/>
                  </a:lnTo>
                  <a:lnTo>
                    <a:pt x="734" y="717"/>
                  </a:lnTo>
                  <a:lnTo>
                    <a:pt x="730" y="731"/>
                  </a:lnTo>
                  <a:lnTo>
                    <a:pt x="725" y="741"/>
                  </a:lnTo>
                  <a:lnTo>
                    <a:pt x="725" y="750"/>
                  </a:lnTo>
                  <a:lnTo>
                    <a:pt x="720" y="750"/>
                  </a:lnTo>
                  <a:lnTo>
                    <a:pt x="710" y="750"/>
                  </a:lnTo>
                  <a:lnTo>
                    <a:pt x="706" y="750"/>
                  </a:lnTo>
                  <a:lnTo>
                    <a:pt x="696" y="745"/>
                  </a:lnTo>
                  <a:lnTo>
                    <a:pt x="691" y="741"/>
                  </a:lnTo>
                  <a:lnTo>
                    <a:pt x="691" y="731"/>
                  </a:lnTo>
                  <a:lnTo>
                    <a:pt x="691" y="726"/>
                  </a:lnTo>
                  <a:lnTo>
                    <a:pt x="696" y="721"/>
                  </a:lnTo>
                  <a:lnTo>
                    <a:pt x="696" y="712"/>
                  </a:lnTo>
                  <a:lnTo>
                    <a:pt x="706" y="673"/>
                  </a:lnTo>
                  <a:lnTo>
                    <a:pt x="710" y="649"/>
                  </a:lnTo>
                  <a:lnTo>
                    <a:pt x="710" y="635"/>
                  </a:lnTo>
                  <a:lnTo>
                    <a:pt x="706" y="611"/>
                  </a:lnTo>
                  <a:lnTo>
                    <a:pt x="696" y="591"/>
                  </a:lnTo>
                  <a:lnTo>
                    <a:pt x="672" y="577"/>
                  </a:lnTo>
                  <a:lnTo>
                    <a:pt x="634" y="567"/>
                  </a:lnTo>
                  <a:lnTo>
                    <a:pt x="576" y="563"/>
                  </a:lnTo>
                  <a:lnTo>
                    <a:pt x="422" y="563"/>
                  </a:lnTo>
                  <a:lnTo>
                    <a:pt x="422" y="563"/>
                  </a:lnTo>
                  <a:lnTo>
                    <a:pt x="321" y="962"/>
                  </a:lnTo>
                  <a:lnTo>
                    <a:pt x="317" y="976"/>
                  </a:lnTo>
                  <a:lnTo>
                    <a:pt x="317" y="986"/>
                  </a:lnTo>
                  <a:lnTo>
                    <a:pt x="317" y="996"/>
                  </a:lnTo>
                  <a:lnTo>
                    <a:pt x="317" y="996"/>
                  </a:lnTo>
                  <a:lnTo>
                    <a:pt x="317" y="1010"/>
                  </a:lnTo>
                  <a:lnTo>
                    <a:pt x="321" y="1015"/>
                  </a:lnTo>
                  <a:lnTo>
                    <a:pt x="331" y="1025"/>
                  </a:lnTo>
                  <a:lnTo>
                    <a:pt x="345" y="1025"/>
                  </a:lnTo>
                  <a:lnTo>
                    <a:pt x="365" y="1029"/>
                  </a:lnTo>
                  <a:lnTo>
                    <a:pt x="398" y="1029"/>
                  </a:lnTo>
                  <a:lnTo>
                    <a:pt x="422" y="1034"/>
                  </a:lnTo>
                  <a:lnTo>
                    <a:pt x="446" y="1034"/>
                  </a:lnTo>
                  <a:lnTo>
                    <a:pt x="466" y="1034"/>
                  </a:lnTo>
                  <a:lnTo>
                    <a:pt x="480" y="1034"/>
                  </a:lnTo>
                  <a:lnTo>
                    <a:pt x="485" y="1034"/>
                  </a:lnTo>
                  <a:lnTo>
                    <a:pt x="490" y="1034"/>
                  </a:lnTo>
                  <a:lnTo>
                    <a:pt x="494" y="1034"/>
                  </a:lnTo>
                  <a:lnTo>
                    <a:pt x="494" y="1039"/>
                  </a:lnTo>
                  <a:lnTo>
                    <a:pt x="499" y="1039"/>
                  </a:lnTo>
                  <a:lnTo>
                    <a:pt x="504" y="1044"/>
                  </a:lnTo>
                  <a:lnTo>
                    <a:pt x="504" y="1053"/>
                  </a:lnTo>
                  <a:lnTo>
                    <a:pt x="504" y="1063"/>
                  </a:lnTo>
                  <a:lnTo>
                    <a:pt x="499" y="1073"/>
                  </a:lnTo>
                  <a:lnTo>
                    <a:pt x="490" y="1077"/>
                  </a:lnTo>
                  <a:lnTo>
                    <a:pt x="485" y="1082"/>
                  </a:lnTo>
                  <a:lnTo>
                    <a:pt x="480" y="1082"/>
                  </a:lnTo>
                  <a:lnTo>
                    <a:pt x="470" y="1082"/>
                  </a:lnTo>
                  <a:lnTo>
                    <a:pt x="418" y="1082"/>
                  </a:lnTo>
                  <a:lnTo>
                    <a:pt x="350" y="1082"/>
                  </a:lnTo>
                  <a:lnTo>
                    <a:pt x="283" y="1077"/>
                  </a:lnTo>
                  <a:lnTo>
                    <a:pt x="235" y="1077"/>
                  </a:lnTo>
                  <a:lnTo>
                    <a:pt x="187" y="1077"/>
                  </a:lnTo>
                  <a:lnTo>
                    <a:pt x="129" y="1082"/>
                  </a:lnTo>
                  <a:lnTo>
                    <a:pt x="67" y="1082"/>
                  </a:lnTo>
                  <a:lnTo>
                    <a:pt x="24" y="1082"/>
                  </a:lnTo>
                  <a:lnTo>
                    <a:pt x="19" y="1082"/>
                  </a:lnTo>
                  <a:lnTo>
                    <a:pt x="14" y="1082"/>
                  </a:lnTo>
                  <a:lnTo>
                    <a:pt x="5" y="1077"/>
                  </a:lnTo>
                  <a:lnTo>
                    <a:pt x="0" y="1073"/>
                  </a:lnTo>
                  <a:lnTo>
                    <a:pt x="0" y="1063"/>
                  </a:lnTo>
                  <a:lnTo>
                    <a:pt x="0" y="1049"/>
                  </a:lnTo>
                  <a:lnTo>
                    <a:pt x="5" y="1039"/>
                  </a:lnTo>
                  <a:lnTo>
                    <a:pt x="9" y="1034"/>
                  </a:lnTo>
                  <a:lnTo>
                    <a:pt x="19" y="1034"/>
                  </a:lnTo>
                  <a:lnTo>
                    <a:pt x="29" y="1034"/>
                  </a:lnTo>
                  <a:lnTo>
                    <a:pt x="43" y="1034"/>
                  </a:lnTo>
                  <a:lnTo>
                    <a:pt x="105" y="1029"/>
                  </a:lnTo>
                  <a:lnTo>
                    <a:pt x="144" y="1025"/>
                  </a:lnTo>
                  <a:lnTo>
                    <a:pt x="168" y="1010"/>
                  </a:lnTo>
                  <a:lnTo>
                    <a:pt x="177" y="991"/>
                  </a:lnTo>
                  <a:lnTo>
                    <a:pt x="187" y="957"/>
                  </a:lnTo>
                  <a:lnTo>
                    <a:pt x="398" y="115"/>
                  </a:lnTo>
                  <a:lnTo>
                    <a:pt x="403" y="101"/>
                  </a:lnTo>
                  <a:lnTo>
                    <a:pt x="403" y="91"/>
                  </a:lnTo>
                  <a:lnTo>
                    <a:pt x="403" y="86"/>
                  </a:lnTo>
                  <a:lnTo>
                    <a:pt x="408" y="81"/>
                  </a:lnTo>
                  <a:lnTo>
                    <a:pt x="408" y="77"/>
                  </a:lnTo>
                  <a:lnTo>
                    <a:pt x="398" y="62"/>
                  </a:lnTo>
                  <a:lnTo>
                    <a:pt x="374" y="53"/>
                  </a:lnTo>
                  <a:lnTo>
                    <a:pt x="345" y="48"/>
                  </a:lnTo>
                  <a:lnTo>
                    <a:pt x="302" y="48"/>
                  </a:lnTo>
                  <a:lnTo>
                    <a:pt x="288" y="48"/>
                  </a:lnTo>
                  <a:lnTo>
                    <a:pt x="273" y="48"/>
                  </a:lnTo>
                  <a:lnTo>
                    <a:pt x="264" y="43"/>
                  </a:lnTo>
                  <a:lnTo>
                    <a:pt x="259" y="38"/>
                  </a:lnTo>
                  <a:lnTo>
                    <a:pt x="259" y="28"/>
                  </a:lnTo>
                  <a:lnTo>
                    <a:pt x="259" y="19"/>
                  </a:lnTo>
                  <a:lnTo>
                    <a:pt x="264" y="9"/>
                  </a:lnTo>
                  <a:lnTo>
                    <a:pt x="269" y="4"/>
                  </a:lnTo>
                  <a:lnTo>
                    <a:pt x="278" y="0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12224" y="1215"/>
              <a:ext cx="370" cy="1593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60" y="0"/>
                </a:cxn>
                <a:cxn ang="0">
                  <a:pos x="365" y="0"/>
                </a:cxn>
                <a:cxn ang="0">
                  <a:pos x="370" y="10"/>
                </a:cxn>
                <a:cxn ang="0">
                  <a:pos x="370" y="14"/>
                </a:cxn>
                <a:cxn ang="0">
                  <a:pos x="370" y="19"/>
                </a:cxn>
                <a:cxn ang="0">
                  <a:pos x="370" y="19"/>
                </a:cxn>
                <a:cxn ang="0">
                  <a:pos x="365" y="24"/>
                </a:cxn>
                <a:cxn ang="0">
                  <a:pos x="360" y="34"/>
                </a:cxn>
                <a:cxn ang="0">
                  <a:pos x="346" y="38"/>
                </a:cxn>
                <a:cxn ang="0">
                  <a:pos x="259" y="149"/>
                </a:cxn>
                <a:cxn ang="0">
                  <a:pos x="197" y="265"/>
                </a:cxn>
                <a:cxn ang="0">
                  <a:pos x="149" y="390"/>
                </a:cxn>
                <a:cxn ang="0">
                  <a:pos x="115" y="520"/>
                </a:cxn>
                <a:cxn ang="0">
                  <a:pos x="96" y="654"/>
                </a:cxn>
                <a:cxn ang="0">
                  <a:pos x="91" y="794"/>
                </a:cxn>
                <a:cxn ang="0">
                  <a:pos x="96" y="905"/>
                </a:cxn>
                <a:cxn ang="0">
                  <a:pos x="106" y="1015"/>
                </a:cxn>
                <a:cxn ang="0">
                  <a:pos x="130" y="1126"/>
                </a:cxn>
                <a:cxn ang="0">
                  <a:pos x="159" y="1241"/>
                </a:cxn>
                <a:cxn ang="0">
                  <a:pos x="207" y="1347"/>
                </a:cxn>
                <a:cxn ang="0">
                  <a:pos x="264" y="1448"/>
                </a:cxn>
                <a:cxn ang="0">
                  <a:pos x="341" y="1540"/>
                </a:cxn>
                <a:cxn ang="0">
                  <a:pos x="355" y="1554"/>
                </a:cxn>
                <a:cxn ang="0">
                  <a:pos x="360" y="1559"/>
                </a:cxn>
                <a:cxn ang="0">
                  <a:pos x="365" y="1569"/>
                </a:cxn>
                <a:cxn ang="0">
                  <a:pos x="370" y="1573"/>
                </a:cxn>
                <a:cxn ang="0">
                  <a:pos x="370" y="1573"/>
                </a:cxn>
                <a:cxn ang="0">
                  <a:pos x="370" y="1578"/>
                </a:cxn>
                <a:cxn ang="0">
                  <a:pos x="370" y="1578"/>
                </a:cxn>
                <a:cxn ang="0">
                  <a:pos x="370" y="1583"/>
                </a:cxn>
                <a:cxn ang="0">
                  <a:pos x="360" y="1593"/>
                </a:cxn>
                <a:cxn ang="0">
                  <a:pos x="351" y="1593"/>
                </a:cxn>
                <a:cxn ang="0">
                  <a:pos x="336" y="1583"/>
                </a:cxn>
                <a:cxn ang="0">
                  <a:pos x="303" y="1559"/>
                </a:cxn>
                <a:cxn ang="0">
                  <a:pos x="259" y="1516"/>
                </a:cxn>
                <a:cxn ang="0">
                  <a:pos x="207" y="1458"/>
                </a:cxn>
                <a:cxn ang="0">
                  <a:pos x="154" y="1381"/>
                </a:cxn>
                <a:cxn ang="0">
                  <a:pos x="106" y="1290"/>
                </a:cxn>
                <a:cxn ang="0">
                  <a:pos x="53" y="1155"/>
                </a:cxn>
                <a:cxn ang="0">
                  <a:pos x="19" y="1025"/>
                </a:cxn>
                <a:cxn ang="0">
                  <a:pos x="5" y="900"/>
                </a:cxn>
                <a:cxn ang="0">
                  <a:pos x="0" y="794"/>
                </a:cxn>
                <a:cxn ang="0">
                  <a:pos x="5" y="688"/>
                </a:cxn>
                <a:cxn ang="0">
                  <a:pos x="19" y="568"/>
                </a:cxn>
                <a:cxn ang="0">
                  <a:pos x="53" y="438"/>
                </a:cxn>
                <a:cxn ang="0">
                  <a:pos x="101" y="308"/>
                </a:cxn>
                <a:cxn ang="0">
                  <a:pos x="144" y="226"/>
                </a:cxn>
                <a:cxn ang="0">
                  <a:pos x="187" y="159"/>
                </a:cxn>
                <a:cxn ang="0">
                  <a:pos x="235" y="101"/>
                </a:cxn>
                <a:cxn ang="0">
                  <a:pos x="279" y="58"/>
                </a:cxn>
                <a:cxn ang="0">
                  <a:pos x="312" y="24"/>
                </a:cxn>
                <a:cxn ang="0">
                  <a:pos x="341" y="5"/>
                </a:cxn>
                <a:cxn ang="0">
                  <a:pos x="351" y="0"/>
                </a:cxn>
              </a:cxnLst>
              <a:rect l="0" t="0" r="r" b="b"/>
              <a:pathLst>
                <a:path w="370" h="1593">
                  <a:moveTo>
                    <a:pt x="351" y="0"/>
                  </a:moveTo>
                  <a:lnTo>
                    <a:pt x="360" y="0"/>
                  </a:lnTo>
                  <a:lnTo>
                    <a:pt x="365" y="0"/>
                  </a:lnTo>
                  <a:lnTo>
                    <a:pt x="370" y="10"/>
                  </a:lnTo>
                  <a:lnTo>
                    <a:pt x="370" y="14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65" y="24"/>
                  </a:lnTo>
                  <a:lnTo>
                    <a:pt x="360" y="34"/>
                  </a:lnTo>
                  <a:lnTo>
                    <a:pt x="346" y="38"/>
                  </a:lnTo>
                  <a:lnTo>
                    <a:pt x="259" y="149"/>
                  </a:lnTo>
                  <a:lnTo>
                    <a:pt x="197" y="265"/>
                  </a:lnTo>
                  <a:lnTo>
                    <a:pt x="149" y="390"/>
                  </a:lnTo>
                  <a:lnTo>
                    <a:pt x="115" y="520"/>
                  </a:lnTo>
                  <a:lnTo>
                    <a:pt x="96" y="654"/>
                  </a:lnTo>
                  <a:lnTo>
                    <a:pt x="91" y="794"/>
                  </a:lnTo>
                  <a:lnTo>
                    <a:pt x="96" y="905"/>
                  </a:lnTo>
                  <a:lnTo>
                    <a:pt x="106" y="1015"/>
                  </a:lnTo>
                  <a:lnTo>
                    <a:pt x="130" y="1126"/>
                  </a:lnTo>
                  <a:lnTo>
                    <a:pt x="159" y="1241"/>
                  </a:lnTo>
                  <a:lnTo>
                    <a:pt x="207" y="1347"/>
                  </a:lnTo>
                  <a:lnTo>
                    <a:pt x="264" y="1448"/>
                  </a:lnTo>
                  <a:lnTo>
                    <a:pt x="341" y="1540"/>
                  </a:lnTo>
                  <a:lnTo>
                    <a:pt x="355" y="1554"/>
                  </a:lnTo>
                  <a:lnTo>
                    <a:pt x="360" y="1559"/>
                  </a:lnTo>
                  <a:lnTo>
                    <a:pt x="365" y="1569"/>
                  </a:lnTo>
                  <a:lnTo>
                    <a:pt x="370" y="1573"/>
                  </a:lnTo>
                  <a:lnTo>
                    <a:pt x="370" y="1573"/>
                  </a:lnTo>
                  <a:lnTo>
                    <a:pt x="370" y="1578"/>
                  </a:lnTo>
                  <a:lnTo>
                    <a:pt x="370" y="1578"/>
                  </a:lnTo>
                  <a:lnTo>
                    <a:pt x="370" y="1583"/>
                  </a:lnTo>
                  <a:lnTo>
                    <a:pt x="360" y="1593"/>
                  </a:lnTo>
                  <a:lnTo>
                    <a:pt x="351" y="1593"/>
                  </a:lnTo>
                  <a:lnTo>
                    <a:pt x="336" y="1583"/>
                  </a:lnTo>
                  <a:lnTo>
                    <a:pt x="303" y="1559"/>
                  </a:lnTo>
                  <a:lnTo>
                    <a:pt x="259" y="1516"/>
                  </a:lnTo>
                  <a:lnTo>
                    <a:pt x="207" y="1458"/>
                  </a:lnTo>
                  <a:lnTo>
                    <a:pt x="154" y="1381"/>
                  </a:lnTo>
                  <a:lnTo>
                    <a:pt x="106" y="1290"/>
                  </a:lnTo>
                  <a:lnTo>
                    <a:pt x="53" y="1155"/>
                  </a:lnTo>
                  <a:lnTo>
                    <a:pt x="19" y="1025"/>
                  </a:lnTo>
                  <a:lnTo>
                    <a:pt x="5" y="900"/>
                  </a:lnTo>
                  <a:lnTo>
                    <a:pt x="0" y="794"/>
                  </a:lnTo>
                  <a:lnTo>
                    <a:pt x="5" y="688"/>
                  </a:lnTo>
                  <a:lnTo>
                    <a:pt x="19" y="568"/>
                  </a:lnTo>
                  <a:lnTo>
                    <a:pt x="53" y="438"/>
                  </a:lnTo>
                  <a:lnTo>
                    <a:pt x="101" y="308"/>
                  </a:lnTo>
                  <a:lnTo>
                    <a:pt x="144" y="226"/>
                  </a:lnTo>
                  <a:lnTo>
                    <a:pt x="187" y="159"/>
                  </a:lnTo>
                  <a:lnTo>
                    <a:pt x="235" y="101"/>
                  </a:lnTo>
                  <a:lnTo>
                    <a:pt x="279" y="58"/>
                  </a:lnTo>
                  <a:lnTo>
                    <a:pt x="312" y="24"/>
                  </a:lnTo>
                  <a:lnTo>
                    <a:pt x="341" y="5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 noEditPoints="1"/>
            </p:cNvSpPr>
            <p:nvPr/>
          </p:nvSpPr>
          <p:spPr bwMode="auto">
            <a:xfrm>
              <a:off x="12800" y="1686"/>
              <a:ext cx="865" cy="1064"/>
            </a:xfrm>
            <a:custGeom>
              <a:avLst/>
              <a:gdLst/>
              <a:ahLst/>
              <a:cxnLst>
                <a:cxn ang="0">
                  <a:pos x="72" y="751"/>
                </a:cxn>
                <a:cxn ang="0">
                  <a:pos x="44" y="939"/>
                </a:cxn>
                <a:cxn ang="0">
                  <a:pos x="53" y="1006"/>
                </a:cxn>
                <a:cxn ang="0">
                  <a:pos x="159" y="1016"/>
                </a:cxn>
                <a:cxn ang="0">
                  <a:pos x="245" y="852"/>
                </a:cxn>
                <a:cxn ang="0">
                  <a:pos x="236" y="799"/>
                </a:cxn>
                <a:cxn ang="0">
                  <a:pos x="274" y="0"/>
                </a:cxn>
                <a:cxn ang="0">
                  <a:pos x="288" y="5"/>
                </a:cxn>
                <a:cxn ang="0">
                  <a:pos x="293" y="25"/>
                </a:cxn>
                <a:cxn ang="0">
                  <a:pos x="279" y="34"/>
                </a:cxn>
                <a:cxn ang="0">
                  <a:pos x="178" y="102"/>
                </a:cxn>
                <a:cxn ang="0">
                  <a:pos x="92" y="313"/>
                </a:cxn>
                <a:cxn ang="0">
                  <a:pos x="96" y="453"/>
                </a:cxn>
                <a:cxn ang="0">
                  <a:pos x="264" y="275"/>
                </a:cxn>
                <a:cxn ang="0">
                  <a:pos x="476" y="111"/>
                </a:cxn>
                <a:cxn ang="0">
                  <a:pos x="653" y="68"/>
                </a:cxn>
                <a:cxn ang="0">
                  <a:pos x="812" y="145"/>
                </a:cxn>
                <a:cxn ang="0">
                  <a:pos x="865" y="308"/>
                </a:cxn>
                <a:cxn ang="0">
                  <a:pos x="749" y="607"/>
                </a:cxn>
                <a:cxn ang="0">
                  <a:pos x="500" y="742"/>
                </a:cxn>
                <a:cxn ang="0">
                  <a:pos x="380" y="684"/>
                </a:cxn>
                <a:cxn ang="0">
                  <a:pos x="356" y="592"/>
                </a:cxn>
                <a:cxn ang="0">
                  <a:pos x="365" y="559"/>
                </a:cxn>
                <a:cxn ang="0">
                  <a:pos x="389" y="535"/>
                </a:cxn>
                <a:cxn ang="0">
                  <a:pos x="423" y="539"/>
                </a:cxn>
                <a:cxn ang="0">
                  <a:pos x="432" y="559"/>
                </a:cxn>
                <a:cxn ang="0">
                  <a:pos x="432" y="573"/>
                </a:cxn>
                <a:cxn ang="0">
                  <a:pos x="413" y="597"/>
                </a:cxn>
                <a:cxn ang="0">
                  <a:pos x="423" y="674"/>
                </a:cxn>
                <a:cxn ang="0">
                  <a:pos x="500" y="703"/>
                </a:cxn>
                <a:cxn ang="0">
                  <a:pos x="639" y="626"/>
                </a:cxn>
                <a:cxn ang="0">
                  <a:pos x="735" y="443"/>
                </a:cxn>
                <a:cxn ang="0">
                  <a:pos x="769" y="260"/>
                </a:cxn>
                <a:cxn ang="0">
                  <a:pos x="730" y="135"/>
                </a:cxn>
                <a:cxn ang="0">
                  <a:pos x="605" y="106"/>
                </a:cxn>
                <a:cxn ang="0">
                  <a:pos x="428" y="179"/>
                </a:cxn>
                <a:cxn ang="0">
                  <a:pos x="216" y="405"/>
                </a:cxn>
                <a:cxn ang="0">
                  <a:pos x="149" y="525"/>
                </a:cxn>
                <a:cxn ang="0">
                  <a:pos x="197" y="592"/>
                </a:cxn>
                <a:cxn ang="0">
                  <a:pos x="284" y="698"/>
                </a:cxn>
                <a:cxn ang="0">
                  <a:pos x="317" y="804"/>
                </a:cxn>
                <a:cxn ang="0">
                  <a:pos x="226" y="1011"/>
                </a:cxn>
                <a:cxn ang="0">
                  <a:pos x="68" y="1059"/>
                </a:cxn>
                <a:cxn ang="0">
                  <a:pos x="5" y="977"/>
                </a:cxn>
                <a:cxn ang="0">
                  <a:pos x="20" y="814"/>
                </a:cxn>
                <a:cxn ang="0">
                  <a:pos x="77" y="597"/>
                </a:cxn>
                <a:cxn ang="0">
                  <a:pos x="20" y="487"/>
                </a:cxn>
                <a:cxn ang="0">
                  <a:pos x="44" y="251"/>
                </a:cxn>
                <a:cxn ang="0">
                  <a:pos x="173" y="49"/>
                </a:cxn>
              </a:cxnLst>
              <a:rect l="0" t="0" r="r" b="b"/>
              <a:pathLst>
                <a:path w="865" h="1064">
                  <a:moveTo>
                    <a:pt x="106" y="636"/>
                  </a:moveTo>
                  <a:lnTo>
                    <a:pt x="92" y="689"/>
                  </a:lnTo>
                  <a:lnTo>
                    <a:pt x="72" y="751"/>
                  </a:lnTo>
                  <a:lnTo>
                    <a:pt x="58" y="819"/>
                  </a:lnTo>
                  <a:lnTo>
                    <a:pt x="48" y="881"/>
                  </a:lnTo>
                  <a:lnTo>
                    <a:pt x="44" y="939"/>
                  </a:lnTo>
                  <a:lnTo>
                    <a:pt x="44" y="958"/>
                  </a:lnTo>
                  <a:lnTo>
                    <a:pt x="44" y="987"/>
                  </a:lnTo>
                  <a:lnTo>
                    <a:pt x="53" y="1006"/>
                  </a:lnTo>
                  <a:lnTo>
                    <a:pt x="72" y="1025"/>
                  </a:lnTo>
                  <a:lnTo>
                    <a:pt x="106" y="1030"/>
                  </a:lnTo>
                  <a:lnTo>
                    <a:pt x="159" y="1016"/>
                  </a:lnTo>
                  <a:lnTo>
                    <a:pt x="202" y="973"/>
                  </a:lnTo>
                  <a:lnTo>
                    <a:pt x="231" y="915"/>
                  </a:lnTo>
                  <a:lnTo>
                    <a:pt x="245" y="852"/>
                  </a:lnTo>
                  <a:lnTo>
                    <a:pt x="245" y="833"/>
                  </a:lnTo>
                  <a:lnTo>
                    <a:pt x="240" y="819"/>
                  </a:lnTo>
                  <a:lnTo>
                    <a:pt x="236" y="799"/>
                  </a:lnTo>
                  <a:lnTo>
                    <a:pt x="226" y="785"/>
                  </a:lnTo>
                  <a:lnTo>
                    <a:pt x="106" y="636"/>
                  </a:lnTo>
                  <a:close/>
                  <a:moveTo>
                    <a:pt x="274" y="0"/>
                  </a:moveTo>
                  <a:lnTo>
                    <a:pt x="279" y="0"/>
                  </a:lnTo>
                  <a:lnTo>
                    <a:pt x="284" y="0"/>
                  </a:lnTo>
                  <a:lnTo>
                    <a:pt x="288" y="5"/>
                  </a:lnTo>
                  <a:lnTo>
                    <a:pt x="293" y="10"/>
                  </a:lnTo>
                  <a:lnTo>
                    <a:pt x="293" y="15"/>
                  </a:lnTo>
                  <a:lnTo>
                    <a:pt x="293" y="25"/>
                  </a:lnTo>
                  <a:lnTo>
                    <a:pt x="288" y="29"/>
                  </a:lnTo>
                  <a:lnTo>
                    <a:pt x="284" y="34"/>
                  </a:lnTo>
                  <a:lnTo>
                    <a:pt x="279" y="34"/>
                  </a:lnTo>
                  <a:lnTo>
                    <a:pt x="269" y="34"/>
                  </a:lnTo>
                  <a:lnTo>
                    <a:pt x="226" y="58"/>
                  </a:lnTo>
                  <a:lnTo>
                    <a:pt x="178" y="102"/>
                  </a:lnTo>
                  <a:lnTo>
                    <a:pt x="144" y="164"/>
                  </a:lnTo>
                  <a:lnTo>
                    <a:pt x="111" y="236"/>
                  </a:lnTo>
                  <a:lnTo>
                    <a:pt x="92" y="313"/>
                  </a:lnTo>
                  <a:lnTo>
                    <a:pt x="87" y="385"/>
                  </a:lnTo>
                  <a:lnTo>
                    <a:pt x="87" y="414"/>
                  </a:lnTo>
                  <a:lnTo>
                    <a:pt x="96" y="453"/>
                  </a:lnTo>
                  <a:lnTo>
                    <a:pt x="125" y="491"/>
                  </a:lnTo>
                  <a:lnTo>
                    <a:pt x="192" y="376"/>
                  </a:lnTo>
                  <a:lnTo>
                    <a:pt x="264" y="275"/>
                  </a:lnTo>
                  <a:lnTo>
                    <a:pt x="336" y="203"/>
                  </a:lnTo>
                  <a:lnTo>
                    <a:pt x="408" y="150"/>
                  </a:lnTo>
                  <a:lnTo>
                    <a:pt x="476" y="111"/>
                  </a:lnTo>
                  <a:lnTo>
                    <a:pt x="543" y="87"/>
                  </a:lnTo>
                  <a:lnTo>
                    <a:pt x="601" y="73"/>
                  </a:lnTo>
                  <a:lnTo>
                    <a:pt x="653" y="68"/>
                  </a:lnTo>
                  <a:lnTo>
                    <a:pt x="721" y="77"/>
                  </a:lnTo>
                  <a:lnTo>
                    <a:pt x="773" y="102"/>
                  </a:lnTo>
                  <a:lnTo>
                    <a:pt x="812" y="145"/>
                  </a:lnTo>
                  <a:lnTo>
                    <a:pt x="841" y="193"/>
                  </a:lnTo>
                  <a:lnTo>
                    <a:pt x="860" y="251"/>
                  </a:lnTo>
                  <a:lnTo>
                    <a:pt x="865" y="308"/>
                  </a:lnTo>
                  <a:lnTo>
                    <a:pt x="850" y="414"/>
                  </a:lnTo>
                  <a:lnTo>
                    <a:pt x="812" y="515"/>
                  </a:lnTo>
                  <a:lnTo>
                    <a:pt x="749" y="607"/>
                  </a:lnTo>
                  <a:lnTo>
                    <a:pt x="677" y="674"/>
                  </a:lnTo>
                  <a:lnTo>
                    <a:pt x="591" y="722"/>
                  </a:lnTo>
                  <a:lnTo>
                    <a:pt x="500" y="742"/>
                  </a:lnTo>
                  <a:lnTo>
                    <a:pt x="452" y="732"/>
                  </a:lnTo>
                  <a:lnTo>
                    <a:pt x="408" y="713"/>
                  </a:lnTo>
                  <a:lnTo>
                    <a:pt x="380" y="684"/>
                  </a:lnTo>
                  <a:lnTo>
                    <a:pt x="360" y="645"/>
                  </a:lnTo>
                  <a:lnTo>
                    <a:pt x="356" y="607"/>
                  </a:lnTo>
                  <a:lnTo>
                    <a:pt x="356" y="592"/>
                  </a:lnTo>
                  <a:lnTo>
                    <a:pt x="356" y="583"/>
                  </a:lnTo>
                  <a:lnTo>
                    <a:pt x="360" y="573"/>
                  </a:lnTo>
                  <a:lnTo>
                    <a:pt x="365" y="559"/>
                  </a:lnTo>
                  <a:lnTo>
                    <a:pt x="370" y="549"/>
                  </a:lnTo>
                  <a:lnTo>
                    <a:pt x="380" y="544"/>
                  </a:lnTo>
                  <a:lnTo>
                    <a:pt x="389" y="535"/>
                  </a:lnTo>
                  <a:lnTo>
                    <a:pt x="404" y="535"/>
                  </a:lnTo>
                  <a:lnTo>
                    <a:pt x="413" y="535"/>
                  </a:lnTo>
                  <a:lnTo>
                    <a:pt x="423" y="539"/>
                  </a:lnTo>
                  <a:lnTo>
                    <a:pt x="428" y="549"/>
                  </a:lnTo>
                  <a:lnTo>
                    <a:pt x="428" y="554"/>
                  </a:lnTo>
                  <a:lnTo>
                    <a:pt x="432" y="559"/>
                  </a:lnTo>
                  <a:lnTo>
                    <a:pt x="432" y="564"/>
                  </a:lnTo>
                  <a:lnTo>
                    <a:pt x="432" y="568"/>
                  </a:lnTo>
                  <a:lnTo>
                    <a:pt x="432" y="573"/>
                  </a:lnTo>
                  <a:lnTo>
                    <a:pt x="428" y="583"/>
                  </a:lnTo>
                  <a:lnTo>
                    <a:pt x="423" y="588"/>
                  </a:lnTo>
                  <a:lnTo>
                    <a:pt x="413" y="597"/>
                  </a:lnTo>
                  <a:lnTo>
                    <a:pt x="399" y="602"/>
                  </a:lnTo>
                  <a:lnTo>
                    <a:pt x="404" y="645"/>
                  </a:lnTo>
                  <a:lnTo>
                    <a:pt x="423" y="674"/>
                  </a:lnTo>
                  <a:lnTo>
                    <a:pt x="447" y="693"/>
                  </a:lnTo>
                  <a:lnTo>
                    <a:pt x="476" y="703"/>
                  </a:lnTo>
                  <a:lnTo>
                    <a:pt x="500" y="703"/>
                  </a:lnTo>
                  <a:lnTo>
                    <a:pt x="543" y="698"/>
                  </a:lnTo>
                  <a:lnTo>
                    <a:pt x="591" y="674"/>
                  </a:lnTo>
                  <a:lnTo>
                    <a:pt x="639" y="626"/>
                  </a:lnTo>
                  <a:lnTo>
                    <a:pt x="692" y="554"/>
                  </a:lnTo>
                  <a:lnTo>
                    <a:pt x="716" y="506"/>
                  </a:lnTo>
                  <a:lnTo>
                    <a:pt x="735" y="443"/>
                  </a:lnTo>
                  <a:lnTo>
                    <a:pt x="754" y="381"/>
                  </a:lnTo>
                  <a:lnTo>
                    <a:pt x="764" y="313"/>
                  </a:lnTo>
                  <a:lnTo>
                    <a:pt x="769" y="260"/>
                  </a:lnTo>
                  <a:lnTo>
                    <a:pt x="764" y="212"/>
                  </a:lnTo>
                  <a:lnTo>
                    <a:pt x="754" y="169"/>
                  </a:lnTo>
                  <a:lnTo>
                    <a:pt x="730" y="135"/>
                  </a:lnTo>
                  <a:lnTo>
                    <a:pt x="697" y="111"/>
                  </a:lnTo>
                  <a:lnTo>
                    <a:pt x="653" y="102"/>
                  </a:lnTo>
                  <a:lnTo>
                    <a:pt x="605" y="106"/>
                  </a:lnTo>
                  <a:lnTo>
                    <a:pt x="553" y="116"/>
                  </a:lnTo>
                  <a:lnTo>
                    <a:pt x="495" y="140"/>
                  </a:lnTo>
                  <a:lnTo>
                    <a:pt x="428" y="179"/>
                  </a:lnTo>
                  <a:lnTo>
                    <a:pt x="356" y="231"/>
                  </a:lnTo>
                  <a:lnTo>
                    <a:pt x="288" y="308"/>
                  </a:lnTo>
                  <a:lnTo>
                    <a:pt x="216" y="405"/>
                  </a:lnTo>
                  <a:lnTo>
                    <a:pt x="149" y="525"/>
                  </a:lnTo>
                  <a:lnTo>
                    <a:pt x="149" y="525"/>
                  </a:lnTo>
                  <a:lnTo>
                    <a:pt x="149" y="525"/>
                  </a:lnTo>
                  <a:lnTo>
                    <a:pt x="149" y="525"/>
                  </a:lnTo>
                  <a:lnTo>
                    <a:pt x="173" y="554"/>
                  </a:lnTo>
                  <a:lnTo>
                    <a:pt x="197" y="592"/>
                  </a:lnTo>
                  <a:lnTo>
                    <a:pt x="226" y="626"/>
                  </a:lnTo>
                  <a:lnTo>
                    <a:pt x="245" y="655"/>
                  </a:lnTo>
                  <a:lnTo>
                    <a:pt x="284" y="698"/>
                  </a:lnTo>
                  <a:lnTo>
                    <a:pt x="303" y="732"/>
                  </a:lnTo>
                  <a:lnTo>
                    <a:pt x="312" y="766"/>
                  </a:lnTo>
                  <a:lnTo>
                    <a:pt x="317" y="804"/>
                  </a:lnTo>
                  <a:lnTo>
                    <a:pt x="303" y="881"/>
                  </a:lnTo>
                  <a:lnTo>
                    <a:pt x="274" y="948"/>
                  </a:lnTo>
                  <a:lnTo>
                    <a:pt x="226" y="1011"/>
                  </a:lnTo>
                  <a:lnTo>
                    <a:pt x="168" y="1050"/>
                  </a:lnTo>
                  <a:lnTo>
                    <a:pt x="106" y="1064"/>
                  </a:lnTo>
                  <a:lnTo>
                    <a:pt x="68" y="1059"/>
                  </a:lnTo>
                  <a:lnTo>
                    <a:pt x="34" y="1040"/>
                  </a:lnTo>
                  <a:lnTo>
                    <a:pt x="15" y="1011"/>
                  </a:lnTo>
                  <a:lnTo>
                    <a:pt x="5" y="977"/>
                  </a:lnTo>
                  <a:lnTo>
                    <a:pt x="0" y="939"/>
                  </a:lnTo>
                  <a:lnTo>
                    <a:pt x="5" y="886"/>
                  </a:lnTo>
                  <a:lnTo>
                    <a:pt x="20" y="814"/>
                  </a:lnTo>
                  <a:lnTo>
                    <a:pt x="34" y="742"/>
                  </a:lnTo>
                  <a:lnTo>
                    <a:pt x="58" y="665"/>
                  </a:lnTo>
                  <a:lnTo>
                    <a:pt x="77" y="597"/>
                  </a:lnTo>
                  <a:lnTo>
                    <a:pt x="53" y="564"/>
                  </a:lnTo>
                  <a:lnTo>
                    <a:pt x="29" y="530"/>
                  </a:lnTo>
                  <a:lnTo>
                    <a:pt x="20" y="487"/>
                  </a:lnTo>
                  <a:lnTo>
                    <a:pt x="15" y="429"/>
                  </a:lnTo>
                  <a:lnTo>
                    <a:pt x="24" y="337"/>
                  </a:lnTo>
                  <a:lnTo>
                    <a:pt x="44" y="251"/>
                  </a:lnTo>
                  <a:lnTo>
                    <a:pt x="82" y="174"/>
                  </a:lnTo>
                  <a:lnTo>
                    <a:pt x="125" y="102"/>
                  </a:lnTo>
                  <a:lnTo>
                    <a:pt x="173" y="49"/>
                  </a:lnTo>
                  <a:lnTo>
                    <a:pt x="221" y="1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13837" y="2240"/>
              <a:ext cx="183" cy="476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5" y="10"/>
                </a:cxn>
                <a:cxn ang="0">
                  <a:pos x="159" y="43"/>
                </a:cxn>
                <a:cxn ang="0">
                  <a:pos x="178" y="96"/>
                </a:cxn>
                <a:cxn ang="0">
                  <a:pos x="183" y="168"/>
                </a:cxn>
                <a:cxn ang="0">
                  <a:pos x="183" y="168"/>
                </a:cxn>
                <a:cxn ang="0">
                  <a:pos x="178" y="240"/>
                </a:cxn>
                <a:cxn ang="0">
                  <a:pos x="159" y="308"/>
                </a:cxn>
                <a:cxn ang="0">
                  <a:pos x="135" y="366"/>
                </a:cxn>
                <a:cxn ang="0">
                  <a:pos x="106" y="414"/>
                </a:cxn>
                <a:cxn ang="0">
                  <a:pos x="77" y="447"/>
                </a:cxn>
                <a:cxn ang="0">
                  <a:pos x="53" y="471"/>
                </a:cxn>
                <a:cxn ang="0">
                  <a:pos x="39" y="476"/>
                </a:cxn>
                <a:cxn ang="0">
                  <a:pos x="34" y="476"/>
                </a:cxn>
                <a:cxn ang="0">
                  <a:pos x="29" y="467"/>
                </a:cxn>
                <a:cxn ang="0">
                  <a:pos x="24" y="457"/>
                </a:cxn>
                <a:cxn ang="0">
                  <a:pos x="24" y="457"/>
                </a:cxn>
                <a:cxn ang="0">
                  <a:pos x="24" y="452"/>
                </a:cxn>
                <a:cxn ang="0">
                  <a:pos x="29" y="447"/>
                </a:cxn>
                <a:cxn ang="0">
                  <a:pos x="34" y="443"/>
                </a:cxn>
                <a:cxn ang="0">
                  <a:pos x="44" y="433"/>
                </a:cxn>
                <a:cxn ang="0">
                  <a:pos x="82" y="385"/>
                </a:cxn>
                <a:cxn ang="0">
                  <a:pos x="116" y="322"/>
                </a:cxn>
                <a:cxn ang="0">
                  <a:pos x="140" y="250"/>
                </a:cxn>
                <a:cxn ang="0">
                  <a:pos x="149" y="168"/>
                </a:cxn>
                <a:cxn ang="0">
                  <a:pos x="149" y="154"/>
                </a:cxn>
                <a:cxn ang="0">
                  <a:pos x="149" y="144"/>
                </a:cxn>
                <a:cxn ang="0">
                  <a:pos x="149" y="144"/>
                </a:cxn>
                <a:cxn ang="0">
                  <a:pos x="149" y="144"/>
                </a:cxn>
                <a:cxn ang="0">
                  <a:pos x="145" y="144"/>
                </a:cxn>
                <a:cxn ang="0">
                  <a:pos x="145" y="144"/>
                </a:cxn>
                <a:cxn ang="0">
                  <a:pos x="140" y="149"/>
                </a:cxn>
                <a:cxn ang="0">
                  <a:pos x="121" y="159"/>
                </a:cxn>
                <a:cxn ang="0">
                  <a:pos x="101" y="168"/>
                </a:cxn>
                <a:cxn ang="0">
                  <a:pos x="87" y="168"/>
                </a:cxn>
                <a:cxn ang="0">
                  <a:pos x="48" y="163"/>
                </a:cxn>
                <a:cxn ang="0">
                  <a:pos x="20" y="144"/>
                </a:cxn>
                <a:cxn ang="0">
                  <a:pos x="5" y="115"/>
                </a:cxn>
                <a:cxn ang="0">
                  <a:pos x="0" y="82"/>
                </a:cxn>
                <a:cxn ang="0">
                  <a:pos x="5" y="53"/>
                </a:cxn>
                <a:cxn ang="0">
                  <a:pos x="20" y="24"/>
                </a:cxn>
                <a:cxn ang="0">
                  <a:pos x="48" y="10"/>
                </a:cxn>
                <a:cxn ang="0">
                  <a:pos x="87" y="0"/>
                </a:cxn>
              </a:cxnLst>
              <a:rect l="0" t="0" r="r" b="b"/>
              <a:pathLst>
                <a:path w="183" h="476">
                  <a:moveTo>
                    <a:pt x="87" y="0"/>
                  </a:moveTo>
                  <a:lnTo>
                    <a:pt x="125" y="10"/>
                  </a:lnTo>
                  <a:lnTo>
                    <a:pt x="159" y="43"/>
                  </a:lnTo>
                  <a:lnTo>
                    <a:pt x="178" y="96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78" y="240"/>
                  </a:lnTo>
                  <a:lnTo>
                    <a:pt x="159" y="308"/>
                  </a:lnTo>
                  <a:lnTo>
                    <a:pt x="135" y="366"/>
                  </a:lnTo>
                  <a:lnTo>
                    <a:pt x="106" y="414"/>
                  </a:lnTo>
                  <a:lnTo>
                    <a:pt x="77" y="447"/>
                  </a:lnTo>
                  <a:lnTo>
                    <a:pt x="53" y="471"/>
                  </a:lnTo>
                  <a:lnTo>
                    <a:pt x="39" y="476"/>
                  </a:lnTo>
                  <a:lnTo>
                    <a:pt x="34" y="476"/>
                  </a:lnTo>
                  <a:lnTo>
                    <a:pt x="29" y="467"/>
                  </a:lnTo>
                  <a:lnTo>
                    <a:pt x="24" y="457"/>
                  </a:lnTo>
                  <a:lnTo>
                    <a:pt x="24" y="457"/>
                  </a:lnTo>
                  <a:lnTo>
                    <a:pt x="24" y="452"/>
                  </a:lnTo>
                  <a:lnTo>
                    <a:pt x="29" y="447"/>
                  </a:lnTo>
                  <a:lnTo>
                    <a:pt x="34" y="443"/>
                  </a:lnTo>
                  <a:lnTo>
                    <a:pt x="44" y="433"/>
                  </a:lnTo>
                  <a:lnTo>
                    <a:pt x="82" y="385"/>
                  </a:lnTo>
                  <a:lnTo>
                    <a:pt x="116" y="322"/>
                  </a:lnTo>
                  <a:lnTo>
                    <a:pt x="140" y="250"/>
                  </a:lnTo>
                  <a:lnTo>
                    <a:pt x="149" y="168"/>
                  </a:lnTo>
                  <a:lnTo>
                    <a:pt x="149" y="15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5" y="144"/>
                  </a:lnTo>
                  <a:lnTo>
                    <a:pt x="145" y="144"/>
                  </a:lnTo>
                  <a:lnTo>
                    <a:pt x="140" y="149"/>
                  </a:lnTo>
                  <a:lnTo>
                    <a:pt x="121" y="159"/>
                  </a:lnTo>
                  <a:lnTo>
                    <a:pt x="101" y="168"/>
                  </a:lnTo>
                  <a:lnTo>
                    <a:pt x="87" y="168"/>
                  </a:lnTo>
                  <a:lnTo>
                    <a:pt x="48" y="163"/>
                  </a:lnTo>
                  <a:lnTo>
                    <a:pt x="20" y="144"/>
                  </a:lnTo>
                  <a:lnTo>
                    <a:pt x="5" y="115"/>
                  </a:lnTo>
                  <a:lnTo>
                    <a:pt x="0" y="82"/>
                  </a:lnTo>
                  <a:lnTo>
                    <a:pt x="5" y="53"/>
                  </a:lnTo>
                  <a:lnTo>
                    <a:pt x="20" y="24"/>
                  </a:lnTo>
                  <a:lnTo>
                    <a:pt x="48" y="1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 noEditPoints="1"/>
            </p:cNvSpPr>
            <p:nvPr/>
          </p:nvSpPr>
          <p:spPr bwMode="auto">
            <a:xfrm>
              <a:off x="14452" y="1287"/>
              <a:ext cx="850" cy="1141"/>
            </a:xfrm>
            <a:custGeom>
              <a:avLst/>
              <a:gdLst/>
              <a:ahLst/>
              <a:cxnLst>
                <a:cxn ang="0">
                  <a:pos x="523" y="77"/>
                </a:cxn>
                <a:cxn ang="0">
                  <a:pos x="437" y="236"/>
                </a:cxn>
                <a:cxn ang="0">
                  <a:pos x="461" y="395"/>
                </a:cxn>
                <a:cxn ang="0">
                  <a:pos x="581" y="491"/>
                </a:cxn>
                <a:cxn ang="0">
                  <a:pos x="658" y="525"/>
                </a:cxn>
                <a:cxn ang="0">
                  <a:pos x="682" y="428"/>
                </a:cxn>
                <a:cxn ang="0">
                  <a:pos x="706" y="149"/>
                </a:cxn>
                <a:cxn ang="0">
                  <a:pos x="663" y="43"/>
                </a:cxn>
                <a:cxn ang="0">
                  <a:pos x="624" y="0"/>
                </a:cxn>
                <a:cxn ang="0">
                  <a:pos x="744" y="67"/>
                </a:cxn>
                <a:cxn ang="0">
                  <a:pos x="792" y="207"/>
                </a:cxn>
                <a:cxn ang="0">
                  <a:pos x="802" y="313"/>
                </a:cxn>
                <a:cxn ang="0">
                  <a:pos x="787" y="462"/>
                </a:cxn>
                <a:cxn ang="0">
                  <a:pos x="816" y="563"/>
                </a:cxn>
                <a:cxn ang="0">
                  <a:pos x="850" y="573"/>
                </a:cxn>
                <a:cxn ang="0">
                  <a:pos x="845" y="597"/>
                </a:cxn>
                <a:cxn ang="0">
                  <a:pos x="826" y="602"/>
                </a:cxn>
                <a:cxn ang="0">
                  <a:pos x="787" y="592"/>
                </a:cxn>
                <a:cxn ang="0">
                  <a:pos x="725" y="712"/>
                </a:cxn>
                <a:cxn ang="0">
                  <a:pos x="552" y="1015"/>
                </a:cxn>
                <a:cxn ang="0">
                  <a:pos x="341" y="1141"/>
                </a:cxn>
                <a:cxn ang="0">
                  <a:pos x="197" y="1102"/>
                </a:cxn>
                <a:cxn ang="0">
                  <a:pos x="130" y="958"/>
                </a:cxn>
                <a:cxn ang="0">
                  <a:pos x="159" y="780"/>
                </a:cxn>
                <a:cxn ang="0">
                  <a:pos x="192" y="659"/>
                </a:cxn>
                <a:cxn ang="0">
                  <a:pos x="216" y="525"/>
                </a:cxn>
                <a:cxn ang="0">
                  <a:pos x="202" y="472"/>
                </a:cxn>
                <a:cxn ang="0">
                  <a:pos x="178" y="452"/>
                </a:cxn>
                <a:cxn ang="0">
                  <a:pos x="106" y="486"/>
                </a:cxn>
                <a:cxn ang="0">
                  <a:pos x="48" y="645"/>
                </a:cxn>
                <a:cxn ang="0">
                  <a:pos x="38" y="674"/>
                </a:cxn>
                <a:cxn ang="0">
                  <a:pos x="24" y="674"/>
                </a:cxn>
                <a:cxn ang="0">
                  <a:pos x="10" y="674"/>
                </a:cxn>
                <a:cxn ang="0">
                  <a:pos x="5" y="650"/>
                </a:cxn>
                <a:cxn ang="0">
                  <a:pos x="38" y="544"/>
                </a:cxn>
                <a:cxn ang="0">
                  <a:pos x="82" y="462"/>
                </a:cxn>
                <a:cxn ang="0">
                  <a:pos x="168" y="419"/>
                </a:cxn>
                <a:cxn ang="0">
                  <a:pos x="283" y="472"/>
                </a:cxn>
                <a:cxn ang="0">
                  <a:pos x="312" y="606"/>
                </a:cxn>
                <a:cxn ang="0">
                  <a:pos x="264" y="789"/>
                </a:cxn>
                <a:cxn ang="0">
                  <a:pos x="231" y="977"/>
                </a:cxn>
                <a:cxn ang="0">
                  <a:pos x="250" y="1059"/>
                </a:cxn>
                <a:cxn ang="0">
                  <a:pos x="346" y="1102"/>
                </a:cxn>
                <a:cxn ang="0">
                  <a:pos x="471" y="1020"/>
                </a:cxn>
                <a:cxn ang="0">
                  <a:pos x="538" y="900"/>
                </a:cxn>
                <a:cxn ang="0">
                  <a:pos x="653" y="558"/>
                </a:cxn>
                <a:cxn ang="0">
                  <a:pos x="480" y="467"/>
                </a:cxn>
                <a:cxn ang="0">
                  <a:pos x="389" y="289"/>
                </a:cxn>
                <a:cxn ang="0">
                  <a:pos x="461" y="96"/>
                </a:cxn>
                <a:cxn ang="0">
                  <a:pos x="624" y="0"/>
                </a:cxn>
              </a:cxnLst>
              <a:rect l="0" t="0" r="r" b="b"/>
              <a:pathLst>
                <a:path w="850" h="1141">
                  <a:moveTo>
                    <a:pt x="624" y="34"/>
                  </a:moveTo>
                  <a:lnTo>
                    <a:pt x="571" y="43"/>
                  </a:lnTo>
                  <a:lnTo>
                    <a:pt x="523" y="77"/>
                  </a:lnTo>
                  <a:lnTo>
                    <a:pt x="485" y="125"/>
                  </a:lnTo>
                  <a:lnTo>
                    <a:pt x="456" y="178"/>
                  </a:lnTo>
                  <a:lnTo>
                    <a:pt x="437" y="236"/>
                  </a:lnTo>
                  <a:lnTo>
                    <a:pt x="432" y="289"/>
                  </a:lnTo>
                  <a:lnTo>
                    <a:pt x="437" y="347"/>
                  </a:lnTo>
                  <a:lnTo>
                    <a:pt x="461" y="395"/>
                  </a:lnTo>
                  <a:lnTo>
                    <a:pt x="495" y="433"/>
                  </a:lnTo>
                  <a:lnTo>
                    <a:pt x="538" y="462"/>
                  </a:lnTo>
                  <a:lnTo>
                    <a:pt x="581" y="491"/>
                  </a:lnTo>
                  <a:lnTo>
                    <a:pt x="624" y="510"/>
                  </a:lnTo>
                  <a:lnTo>
                    <a:pt x="658" y="525"/>
                  </a:lnTo>
                  <a:lnTo>
                    <a:pt x="658" y="525"/>
                  </a:lnTo>
                  <a:lnTo>
                    <a:pt x="658" y="525"/>
                  </a:lnTo>
                  <a:lnTo>
                    <a:pt x="658" y="525"/>
                  </a:lnTo>
                  <a:lnTo>
                    <a:pt x="682" y="428"/>
                  </a:lnTo>
                  <a:lnTo>
                    <a:pt x="701" y="323"/>
                  </a:lnTo>
                  <a:lnTo>
                    <a:pt x="706" y="221"/>
                  </a:lnTo>
                  <a:lnTo>
                    <a:pt x="706" y="149"/>
                  </a:lnTo>
                  <a:lnTo>
                    <a:pt x="696" y="101"/>
                  </a:lnTo>
                  <a:lnTo>
                    <a:pt x="682" y="67"/>
                  </a:lnTo>
                  <a:lnTo>
                    <a:pt x="663" y="43"/>
                  </a:lnTo>
                  <a:lnTo>
                    <a:pt x="643" y="39"/>
                  </a:lnTo>
                  <a:lnTo>
                    <a:pt x="624" y="34"/>
                  </a:lnTo>
                  <a:close/>
                  <a:moveTo>
                    <a:pt x="624" y="0"/>
                  </a:moveTo>
                  <a:lnTo>
                    <a:pt x="677" y="10"/>
                  </a:lnTo>
                  <a:lnTo>
                    <a:pt x="715" y="34"/>
                  </a:lnTo>
                  <a:lnTo>
                    <a:pt x="744" y="67"/>
                  </a:lnTo>
                  <a:lnTo>
                    <a:pt x="768" y="111"/>
                  </a:lnTo>
                  <a:lnTo>
                    <a:pt x="783" y="159"/>
                  </a:lnTo>
                  <a:lnTo>
                    <a:pt x="792" y="207"/>
                  </a:lnTo>
                  <a:lnTo>
                    <a:pt x="802" y="250"/>
                  </a:lnTo>
                  <a:lnTo>
                    <a:pt x="802" y="289"/>
                  </a:lnTo>
                  <a:lnTo>
                    <a:pt x="802" y="313"/>
                  </a:lnTo>
                  <a:lnTo>
                    <a:pt x="802" y="342"/>
                  </a:lnTo>
                  <a:lnTo>
                    <a:pt x="797" y="390"/>
                  </a:lnTo>
                  <a:lnTo>
                    <a:pt x="787" y="462"/>
                  </a:lnTo>
                  <a:lnTo>
                    <a:pt x="768" y="553"/>
                  </a:lnTo>
                  <a:lnTo>
                    <a:pt x="768" y="553"/>
                  </a:lnTo>
                  <a:lnTo>
                    <a:pt x="816" y="563"/>
                  </a:lnTo>
                  <a:lnTo>
                    <a:pt x="831" y="568"/>
                  </a:lnTo>
                  <a:lnTo>
                    <a:pt x="840" y="568"/>
                  </a:lnTo>
                  <a:lnTo>
                    <a:pt x="850" y="573"/>
                  </a:lnTo>
                  <a:lnTo>
                    <a:pt x="850" y="582"/>
                  </a:lnTo>
                  <a:lnTo>
                    <a:pt x="850" y="592"/>
                  </a:lnTo>
                  <a:lnTo>
                    <a:pt x="845" y="597"/>
                  </a:lnTo>
                  <a:lnTo>
                    <a:pt x="840" y="602"/>
                  </a:lnTo>
                  <a:lnTo>
                    <a:pt x="836" y="602"/>
                  </a:lnTo>
                  <a:lnTo>
                    <a:pt x="826" y="602"/>
                  </a:lnTo>
                  <a:lnTo>
                    <a:pt x="816" y="602"/>
                  </a:lnTo>
                  <a:lnTo>
                    <a:pt x="802" y="597"/>
                  </a:lnTo>
                  <a:lnTo>
                    <a:pt x="787" y="592"/>
                  </a:lnTo>
                  <a:lnTo>
                    <a:pt x="773" y="592"/>
                  </a:lnTo>
                  <a:lnTo>
                    <a:pt x="763" y="587"/>
                  </a:lnTo>
                  <a:lnTo>
                    <a:pt x="725" y="712"/>
                  </a:lnTo>
                  <a:lnTo>
                    <a:pt x="672" y="828"/>
                  </a:lnTo>
                  <a:lnTo>
                    <a:pt x="619" y="929"/>
                  </a:lnTo>
                  <a:lnTo>
                    <a:pt x="552" y="1015"/>
                  </a:lnTo>
                  <a:lnTo>
                    <a:pt x="485" y="1083"/>
                  </a:lnTo>
                  <a:lnTo>
                    <a:pt x="413" y="1126"/>
                  </a:lnTo>
                  <a:lnTo>
                    <a:pt x="341" y="1141"/>
                  </a:lnTo>
                  <a:lnTo>
                    <a:pt x="293" y="1136"/>
                  </a:lnTo>
                  <a:lnTo>
                    <a:pt x="240" y="1126"/>
                  </a:lnTo>
                  <a:lnTo>
                    <a:pt x="197" y="1102"/>
                  </a:lnTo>
                  <a:lnTo>
                    <a:pt x="159" y="1068"/>
                  </a:lnTo>
                  <a:lnTo>
                    <a:pt x="135" y="1020"/>
                  </a:lnTo>
                  <a:lnTo>
                    <a:pt x="130" y="958"/>
                  </a:lnTo>
                  <a:lnTo>
                    <a:pt x="135" y="890"/>
                  </a:lnTo>
                  <a:lnTo>
                    <a:pt x="149" y="823"/>
                  </a:lnTo>
                  <a:lnTo>
                    <a:pt x="159" y="780"/>
                  </a:lnTo>
                  <a:lnTo>
                    <a:pt x="173" y="741"/>
                  </a:lnTo>
                  <a:lnTo>
                    <a:pt x="178" y="707"/>
                  </a:lnTo>
                  <a:lnTo>
                    <a:pt x="192" y="659"/>
                  </a:lnTo>
                  <a:lnTo>
                    <a:pt x="202" y="606"/>
                  </a:lnTo>
                  <a:lnTo>
                    <a:pt x="211" y="558"/>
                  </a:lnTo>
                  <a:lnTo>
                    <a:pt x="216" y="525"/>
                  </a:lnTo>
                  <a:lnTo>
                    <a:pt x="211" y="501"/>
                  </a:lnTo>
                  <a:lnTo>
                    <a:pt x="211" y="486"/>
                  </a:lnTo>
                  <a:lnTo>
                    <a:pt x="202" y="472"/>
                  </a:lnTo>
                  <a:lnTo>
                    <a:pt x="197" y="462"/>
                  </a:lnTo>
                  <a:lnTo>
                    <a:pt x="187" y="457"/>
                  </a:lnTo>
                  <a:lnTo>
                    <a:pt x="178" y="452"/>
                  </a:lnTo>
                  <a:lnTo>
                    <a:pt x="163" y="452"/>
                  </a:lnTo>
                  <a:lnTo>
                    <a:pt x="135" y="462"/>
                  </a:lnTo>
                  <a:lnTo>
                    <a:pt x="106" y="486"/>
                  </a:lnTo>
                  <a:lnTo>
                    <a:pt x="86" y="525"/>
                  </a:lnTo>
                  <a:lnTo>
                    <a:pt x="67" y="578"/>
                  </a:lnTo>
                  <a:lnTo>
                    <a:pt x="48" y="645"/>
                  </a:lnTo>
                  <a:lnTo>
                    <a:pt x="43" y="659"/>
                  </a:lnTo>
                  <a:lnTo>
                    <a:pt x="43" y="669"/>
                  </a:lnTo>
                  <a:lnTo>
                    <a:pt x="38" y="674"/>
                  </a:lnTo>
                  <a:lnTo>
                    <a:pt x="34" y="674"/>
                  </a:lnTo>
                  <a:lnTo>
                    <a:pt x="29" y="674"/>
                  </a:lnTo>
                  <a:lnTo>
                    <a:pt x="24" y="674"/>
                  </a:lnTo>
                  <a:lnTo>
                    <a:pt x="19" y="674"/>
                  </a:lnTo>
                  <a:lnTo>
                    <a:pt x="14" y="674"/>
                  </a:lnTo>
                  <a:lnTo>
                    <a:pt x="10" y="674"/>
                  </a:lnTo>
                  <a:lnTo>
                    <a:pt x="5" y="669"/>
                  </a:lnTo>
                  <a:lnTo>
                    <a:pt x="0" y="664"/>
                  </a:lnTo>
                  <a:lnTo>
                    <a:pt x="5" y="650"/>
                  </a:lnTo>
                  <a:lnTo>
                    <a:pt x="14" y="621"/>
                  </a:lnTo>
                  <a:lnTo>
                    <a:pt x="24" y="582"/>
                  </a:lnTo>
                  <a:lnTo>
                    <a:pt x="38" y="544"/>
                  </a:lnTo>
                  <a:lnTo>
                    <a:pt x="53" y="505"/>
                  </a:lnTo>
                  <a:lnTo>
                    <a:pt x="62" y="486"/>
                  </a:lnTo>
                  <a:lnTo>
                    <a:pt x="82" y="462"/>
                  </a:lnTo>
                  <a:lnTo>
                    <a:pt x="101" y="443"/>
                  </a:lnTo>
                  <a:lnTo>
                    <a:pt x="130" y="424"/>
                  </a:lnTo>
                  <a:lnTo>
                    <a:pt x="168" y="419"/>
                  </a:lnTo>
                  <a:lnTo>
                    <a:pt x="216" y="424"/>
                  </a:lnTo>
                  <a:lnTo>
                    <a:pt x="255" y="443"/>
                  </a:lnTo>
                  <a:lnTo>
                    <a:pt x="283" y="472"/>
                  </a:lnTo>
                  <a:lnTo>
                    <a:pt x="307" y="510"/>
                  </a:lnTo>
                  <a:lnTo>
                    <a:pt x="317" y="563"/>
                  </a:lnTo>
                  <a:lnTo>
                    <a:pt x="312" y="606"/>
                  </a:lnTo>
                  <a:lnTo>
                    <a:pt x="298" y="650"/>
                  </a:lnTo>
                  <a:lnTo>
                    <a:pt x="279" y="727"/>
                  </a:lnTo>
                  <a:lnTo>
                    <a:pt x="264" y="789"/>
                  </a:lnTo>
                  <a:lnTo>
                    <a:pt x="250" y="847"/>
                  </a:lnTo>
                  <a:lnTo>
                    <a:pt x="235" y="910"/>
                  </a:lnTo>
                  <a:lnTo>
                    <a:pt x="231" y="977"/>
                  </a:lnTo>
                  <a:lnTo>
                    <a:pt x="231" y="1001"/>
                  </a:lnTo>
                  <a:lnTo>
                    <a:pt x="235" y="1030"/>
                  </a:lnTo>
                  <a:lnTo>
                    <a:pt x="250" y="1059"/>
                  </a:lnTo>
                  <a:lnTo>
                    <a:pt x="269" y="1083"/>
                  </a:lnTo>
                  <a:lnTo>
                    <a:pt x="303" y="1097"/>
                  </a:lnTo>
                  <a:lnTo>
                    <a:pt x="346" y="1102"/>
                  </a:lnTo>
                  <a:lnTo>
                    <a:pt x="394" y="1092"/>
                  </a:lnTo>
                  <a:lnTo>
                    <a:pt x="437" y="1064"/>
                  </a:lnTo>
                  <a:lnTo>
                    <a:pt x="471" y="1020"/>
                  </a:lnTo>
                  <a:lnTo>
                    <a:pt x="499" y="972"/>
                  </a:lnTo>
                  <a:lnTo>
                    <a:pt x="523" y="934"/>
                  </a:lnTo>
                  <a:lnTo>
                    <a:pt x="538" y="900"/>
                  </a:lnTo>
                  <a:lnTo>
                    <a:pt x="581" y="794"/>
                  </a:lnTo>
                  <a:lnTo>
                    <a:pt x="619" y="688"/>
                  </a:lnTo>
                  <a:lnTo>
                    <a:pt x="653" y="558"/>
                  </a:lnTo>
                  <a:lnTo>
                    <a:pt x="595" y="534"/>
                  </a:lnTo>
                  <a:lnTo>
                    <a:pt x="533" y="505"/>
                  </a:lnTo>
                  <a:lnTo>
                    <a:pt x="480" y="467"/>
                  </a:lnTo>
                  <a:lnTo>
                    <a:pt x="432" y="419"/>
                  </a:lnTo>
                  <a:lnTo>
                    <a:pt x="403" y="361"/>
                  </a:lnTo>
                  <a:lnTo>
                    <a:pt x="389" y="289"/>
                  </a:lnTo>
                  <a:lnTo>
                    <a:pt x="399" y="226"/>
                  </a:lnTo>
                  <a:lnTo>
                    <a:pt x="423" y="159"/>
                  </a:lnTo>
                  <a:lnTo>
                    <a:pt x="461" y="96"/>
                  </a:lnTo>
                  <a:lnTo>
                    <a:pt x="504" y="48"/>
                  </a:lnTo>
                  <a:lnTo>
                    <a:pt x="562" y="10"/>
                  </a:lnTo>
                  <a:lnTo>
                    <a:pt x="6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auto">
            <a:xfrm>
              <a:off x="15475" y="1518"/>
              <a:ext cx="758" cy="5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715" y="0"/>
                </a:cxn>
                <a:cxn ang="0">
                  <a:pos x="725" y="0"/>
                </a:cxn>
                <a:cxn ang="0">
                  <a:pos x="734" y="5"/>
                </a:cxn>
                <a:cxn ang="0">
                  <a:pos x="744" y="5"/>
                </a:cxn>
                <a:cxn ang="0">
                  <a:pos x="754" y="10"/>
                </a:cxn>
                <a:cxn ang="0">
                  <a:pos x="758" y="19"/>
                </a:cxn>
                <a:cxn ang="0">
                  <a:pos x="758" y="34"/>
                </a:cxn>
                <a:cxn ang="0">
                  <a:pos x="758" y="43"/>
                </a:cxn>
                <a:cxn ang="0">
                  <a:pos x="754" y="48"/>
                </a:cxn>
                <a:cxn ang="0">
                  <a:pos x="744" y="53"/>
                </a:cxn>
                <a:cxn ang="0">
                  <a:pos x="734" y="58"/>
                </a:cxn>
                <a:cxn ang="0">
                  <a:pos x="725" y="58"/>
                </a:cxn>
                <a:cxn ang="0">
                  <a:pos x="715" y="58"/>
                </a:cxn>
                <a:cxn ang="0">
                  <a:pos x="43" y="58"/>
                </a:cxn>
                <a:cxn ang="0">
                  <a:pos x="33" y="58"/>
                </a:cxn>
                <a:cxn ang="0">
                  <a:pos x="24" y="58"/>
                </a:cxn>
                <a:cxn ang="0">
                  <a:pos x="14" y="53"/>
                </a:cxn>
                <a:cxn ang="0">
                  <a:pos x="5" y="48"/>
                </a:cxn>
                <a:cxn ang="0">
                  <a:pos x="0" y="43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5" y="10"/>
                </a:cxn>
                <a:cxn ang="0">
                  <a:pos x="14" y="5"/>
                </a:cxn>
                <a:cxn ang="0">
                  <a:pos x="24" y="5"/>
                </a:cxn>
                <a:cxn ang="0">
                  <a:pos x="33" y="0"/>
                </a:cxn>
                <a:cxn ang="0">
                  <a:pos x="43" y="0"/>
                </a:cxn>
              </a:cxnLst>
              <a:rect l="0" t="0" r="r" b="b"/>
              <a:pathLst>
                <a:path w="758" h="58">
                  <a:moveTo>
                    <a:pt x="43" y="0"/>
                  </a:moveTo>
                  <a:lnTo>
                    <a:pt x="715" y="0"/>
                  </a:lnTo>
                  <a:lnTo>
                    <a:pt x="725" y="0"/>
                  </a:lnTo>
                  <a:lnTo>
                    <a:pt x="734" y="5"/>
                  </a:lnTo>
                  <a:lnTo>
                    <a:pt x="744" y="5"/>
                  </a:lnTo>
                  <a:lnTo>
                    <a:pt x="754" y="10"/>
                  </a:lnTo>
                  <a:lnTo>
                    <a:pt x="758" y="19"/>
                  </a:lnTo>
                  <a:lnTo>
                    <a:pt x="758" y="34"/>
                  </a:lnTo>
                  <a:lnTo>
                    <a:pt x="758" y="43"/>
                  </a:lnTo>
                  <a:lnTo>
                    <a:pt x="754" y="48"/>
                  </a:lnTo>
                  <a:lnTo>
                    <a:pt x="744" y="53"/>
                  </a:lnTo>
                  <a:lnTo>
                    <a:pt x="734" y="58"/>
                  </a:lnTo>
                  <a:lnTo>
                    <a:pt x="725" y="58"/>
                  </a:lnTo>
                  <a:lnTo>
                    <a:pt x="715" y="58"/>
                  </a:lnTo>
                  <a:lnTo>
                    <a:pt x="43" y="58"/>
                  </a:lnTo>
                  <a:lnTo>
                    <a:pt x="33" y="58"/>
                  </a:lnTo>
                  <a:lnTo>
                    <a:pt x="24" y="58"/>
                  </a:lnTo>
                  <a:lnTo>
                    <a:pt x="14" y="53"/>
                  </a:lnTo>
                  <a:lnTo>
                    <a:pt x="5" y="48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5" y="10"/>
                  </a:lnTo>
                  <a:lnTo>
                    <a:pt x="14" y="5"/>
                  </a:lnTo>
                  <a:lnTo>
                    <a:pt x="24" y="5"/>
                  </a:lnTo>
                  <a:lnTo>
                    <a:pt x="3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auto">
            <a:xfrm>
              <a:off x="15422" y="2317"/>
              <a:ext cx="490" cy="505"/>
            </a:xfrm>
            <a:custGeom>
              <a:avLst/>
              <a:gdLst/>
              <a:ahLst/>
              <a:cxnLst>
                <a:cxn ang="0">
                  <a:pos x="365" y="0"/>
                </a:cxn>
                <a:cxn ang="0">
                  <a:pos x="442" y="29"/>
                </a:cxn>
                <a:cxn ang="0">
                  <a:pos x="475" y="96"/>
                </a:cxn>
                <a:cxn ang="0">
                  <a:pos x="466" y="135"/>
                </a:cxn>
                <a:cxn ang="0">
                  <a:pos x="446" y="159"/>
                </a:cxn>
                <a:cxn ang="0">
                  <a:pos x="422" y="168"/>
                </a:cxn>
                <a:cxn ang="0">
                  <a:pos x="398" y="168"/>
                </a:cxn>
                <a:cxn ang="0">
                  <a:pos x="379" y="159"/>
                </a:cxn>
                <a:cxn ang="0">
                  <a:pos x="365" y="139"/>
                </a:cxn>
                <a:cxn ang="0">
                  <a:pos x="365" y="115"/>
                </a:cxn>
                <a:cxn ang="0">
                  <a:pos x="379" y="86"/>
                </a:cxn>
                <a:cxn ang="0">
                  <a:pos x="403" y="67"/>
                </a:cxn>
                <a:cxn ang="0">
                  <a:pos x="389" y="43"/>
                </a:cxn>
                <a:cxn ang="0">
                  <a:pos x="326" y="29"/>
                </a:cxn>
                <a:cxn ang="0">
                  <a:pos x="216" y="72"/>
                </a:cxn>
                <a:cxn ang="0">
                  <a:pos x="139" y="168"/>
                </a:cxn>
                <a:cxn ang="0">
                  <a:pos x="101" y="279"/>
                </a:cxn>
                <a:cxn ang="0">
                  <a:pos x="91" y="351"/>
                </a:cxn>
                <a:cxn ang="0">
                  <a:pos x="120" y="438"/>
                </a:cxn>
                <a:cxn ang="0">
                  <a:pos x="211" y="476"/>
                </a:cxn>
                <a:cxn ang="0">
                  <a:pos x="278" y="471"/>
                </a:cxn>
                <a:cxn ang="0">
                  <a:pos x="394" y="423"/>
                </a:cxn>
                <a:cxn ang="0">
                  <a:pos x="456" y="366"/>
                </a:cxn>
                <a:cxn ang="0">
                  <a:pos x="466" y="361"/>
                </a:cxn>
                <a:cxn ang="0">
                  <a:pos x="475" y="361"/>
                </a:cxn>
                <a:cxn ang="0">
                  <a:pos x="485" y="375"/>
                </a:cxn>
                <a:cxn ang="0">
                  <a:pos x="480" y="394"/>
                </a:cxn>
                <a:cxn ang="0">
                  <a:pos x="418" y="447"/>
                </a:cxn>
                <a:cxn ang="0">
                  <a:pos x="293" y="496"/>
                </a:cxn>
                <a:cxn ang="0">
                  <a:pos x="144" y="500"/>
                </a:cxn>
                <a:cxn ang="0">
                  <a:pos x="53" y="443"/>
                </a:cxn>
                <a:cxn ang="0">
                  <a:pos x="5" y="361"/>
                </a:cxn>
                <a:cxn ang="0">
                  <a:pos x="14" y="236"/>
                </a:cxn>
                <a:cxn ang="0">
                  <a:pos x="101" y="96"/>
                </a:cxn>
                <a:cxn ang="0">
                  <a:pos x="245" y="9"/>
                </a:cxn>
              </a:cxnLst>
              <a:rect l="0" t="0" r="r" b="b"/>
              <a:pathLst>
                <a:path w="490" h="505">
                  <a:moveTo>
                    <a:pt x="326" y="0"/>
                  </a:moveTo>
                  <a:lnTo>
                    <a:pt x="365" y="0"/>
                  </a:lnTo>
                  <a:lnTo>
                    <a:pt x="403" y="9"/>
                  </a:lnTo>
                  <a:lnTo>
                    <a:pt x="442" y="29"/>
                  </a:lnTo>
                  <a:lnTo>
                    <a:pt x="466" y="58"/>
                  </a:lnTo>
                  <a:lnTo>
                    <a:pt x="475" y="96"/>
                  </a:lnTo>
                  <a:lnTo>
                    <a:pt x="470" y="120"/>
                  </a:lnTo>
                  <a:lnTo>
                    <a:pt x="466" y="135"/>
                  </a:lnTo>
                  <a:lnTo>
                    <a:pt x="456" y="149"/>
                  </a:lnTo>
                  <a:lnTo>
                    <a:pt x="446" y="159"/>
                  </a:lnTo>
                  <a:lnTo>
                    <a:pt x="432" y="163"/>
                  </a:lnTo>
                  <a:lnTo>
                    <a:pt x="422" y="168"/>
                  </a:lnTo>
                  <a:lnTo>
                    <a:pt x="408" y="168"/>
                  </a:lnTo>
                  <a:lnTo>
                    <a:pt x="398" y="168"/>
                  </a:lnTo>
                  <a:lnTo>
                    <a:pt x="389" y="163"/>
                  </a:lnTo>
                  <a:lnTo>
                    <a:pt x="379" y="159"/>
                  </a:lnTo>
                  <a:lnTo>
                    <a:pt x="370" y="154"/>
                  </a:lnTo>
                  <a:lnTo>
                    <a:pt x="365" y="139"/>
                  </a:lnTo>
                  <a:lnTo>
                    <a:pt x="365" y="125"/>
                  </a:lnTo>
                  <a:lnTo>
                    <a:pt x="365" y="115"/>
                  </a:lnTo>
                  <a:lnTo>
                    <a:pt x="370" y="101"/>
                  </a:lnTo>
                  <a:lnTo>
                    <a:pt x="379" y="86"/>
                  </a:lnTo>
                  <a:lnTo>
                    <a:pt x="389" y="77"/>
                  </a:lnTo>
                  <a:lnTo>
                    <a:pt x="403" y="67"/>
                  </a:lnTo>
                  <a:lnTo>
                    <a:pt x="422" y="62"/>
                  </a:lnTo>
                  <a:lnTo>
                    <a:pt x="389" y="43"/>
                  </a:lnTo>
                  <a:lnTo>
                    <a:pt x="350" y="34"/>
                  </a:lnTo>
                  <a:lnTo>
                    <a:pt x="326" y="29"/>
                  </a:lnTo>
                  <a:lnTo>
                    <a:pt x="269" y="38"/>
                  </a:lnTo>
                  <a:lnTo>
                    <a:pt x="216" y="72"/>
                  </a:lnTo>
                  <a:lnTo>
                    <a:pt x="168" y="115"/>
                  </a:lnTo>
                  <a:lnTo>
                    <a:pt x="139" y="168"/>
                  </a:lnTo>
                  <a:lnTo>
                    <a:pt x="115" y="221"/>
                  </a:lnTo>
                  <a:lnTo>
                    <a:pt x="101" y="279"/>
                  </a:lnTo>
                  <a:lnTo>
                    <a:pt x="96" y="322"/>
                  </a:lnTo>
                  <a:lnTo>
                    <a:pt x="91" y="351"/>
                  </a:lnTo>
                  <a:lnTo>
                    <a:pt x="101" y="399"/>
                  </a:lnTo>
                  <a:lnTo>
                    <a:pt x="120" y="438"/>
                  </a:lnTo>
                  <a:lnTo>
                    <a:pt x="158" y="467"/>
                  </a:lnTo>
                  <a:lnTo>
                    <a:pt x="211" y="476"/>
                  </a:lnTo>
                  <a:lnTo>
                    <a:pt x="235" y="476"/>
                  </a:lnTo>
                  <a:lnTo>
                    <a:pt x="278" y="471"/>
                  </a:lnTo>
                  <a:lnTo>
                    <a:pt x="331" y="452"/>
                  </a:lnTo>
                  <a:lnTo>
                    <a:pt x="394" y="423"/>
                  </a:lnTo>
                  <a:lnTo>
                    <a:pt x="451" y="375"/>
                  </a:lnTo>
                  <a:lnTo>
                    <a:pt x="456" y="366"/>
                  </a:lnTo>
                  <a:lnTo>
                    <a:pt x="461" y="361"/>
                  </a:lnTo>
                  <a:lnTo>
                    <a:pt x="466" y="361"/>
                  </a:lnTo>
                  <a:lnTo>
                    <a:pt x="466" y="361"/>
                  </a:lnTo>
                  <a:lnTo>
                    <a:pt x="475" y="361"/>
                  </a:lnTo>
                  <a:lnTo>
                    <a:pt x="480" y="366"/>
                  </a:lnTo>
                  <a:lnTo>
                    <a:pt x="485" y="375"/>
                  </a:lnTo>
                  <a:lnTo>
                    <a:pt x="490" y="380"/>
                  </a:lnTo>
                  <a:lnTo>
                    <a:pt x="480" y="394"/>
                  </a:lnTo>
                  <a:lnTo>
                    <a:pt x="456" y="419"/>
                  </a:lnTo>
                  <a:lnTo>
                    <a:pt x="418" y="447"/>
                  </a:lnTo>
                  <a:lnTo>
                    <a:pt x="365" y="476"/>
                  </a:lnTo>
                  <a:lnTo>
                    <a:pt x="293" y="496"/>
                  </a:lnTo>
                  <a:lnTo>
                    <a:pt x="206" y="505"/>
                  </a:lnTo>
                  <a:lnTo>
                    <a:pt x="144" y="500"/>
                  </a:lnTo>
                  <a:lnTo>
                    <a:pt x="91" y="476"/>
                  </a:lnTo>
                  <a:lnTo>
                    <a:pt x="53" y="443"/>
                  </a:lnTo>
                  <a:lnTo>
                    <a:pt x="24" y="404"/>
                  </a:lnTo>
                  <a:lnTo>
                    <a:pt x="5" y="361"/>
                  </a:lnTo>
                  <a:lnTo>
                    <a:pt x="0" y="313"/>
                  </a:lnTo>
                  <a:lnTo>
                    <a:pt x="14" y="236"/>
                  </a:lnTo>
                  <a:lnTo>
                    <a:pt x="48" y="159"/>
                  </a:lnTo>
                  <a:lnTo>
                    <a:pt x="101" y="96"/>
                  </a:lnTo>
                  <a:lnTo>
                    <a:pt x="168" y="43"/>
                  </a:lnTo>
                  <a:lnTo>
                    <a:pt x="245" y="9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auto">
            <a:xfrm>
              <a:off x="16517" y="1215"/>
              <a:ext cx="369" cy="159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3" y="5"/>
                </a:cxn>
                <a:cxn ang="0">
                  <a:pos x="67" y="34"/>
                </a:cxn>
                <a:cxn ang="0">
                  <a:pos x="110" y="77"/>
                </a:cxn>
                <a:cxn ang="0">
                  <a:pos x="163" y="135"/>
                </a:cxn>
                <a:cxn ang="0">
                  <a:pos x="216" y="207"/>
                </a:cxn>
                <a:cxn ang="0">
                  <a:pos x="264" y="298"/>
                </a:cxn>
                <a:cxn ang="0">
                  <a:pos x="317" y="433"/>
                </a:cxn>
                <a:cxn ang="0">
                  <a:pos x="350" y="568"/>
                </a:cxn>
                <a:cxn ang="0">
                  <a:pos x="365" y="688"/>
                </a:cxn>
                <a:cxn ang="0">
                  <a:pos x="369" y="794"/>
                </a:cxn>
                <a:cxn ang="0">
                  <a:pos x="369" y="794"/>
                </a:cxn>
                <a:cxn ang="0">
                  <a:pos x="365" y="905"/>
                </a:cxn>
                <a:cxn ang="0">
                  <a:pos x="350" y="1020"/>
                </a:cxn>
                <a:cxn ang="0">
                  <a:pos x="321" y="1150"/>
                </a:cxn>
                <a:cxn ang="0">
                  <a:pos x="269" y="1280"/>
                </a:cxn>
                <a:cxn ang="0">
                  <a:pos x="225" y="1362"/>
                </a:cxn>
                <a:cxn ang="0">
                  <a:pos x="182" y="1434"/>
                </a:cxn>
                <a:cxn ang="0">
                  <a:pos x="134" y="1487"/>
                </a:cxn>
                <a:cxn ang="0">
                  <a:pos x="91" y="1535"/>
                </a:cxn>
                <a:cxn ang="0">
                  <a:pos x="57" y="1564"/>
                </a:cxn>
                <a:cxn ang="0">
                  <a:pos x="33" y="1588"/>
                </a:cxn>
                <a:cxn ang="0">
                  <a:pos x="19" y="1593"/>
                </a:cxn>
                <a:cxn ang="0">
                  <a:pos x="9" y="1588"/>
                </a:cxn>
                <a:cxn ang="0">
                  <a:pos x="4" y="1583"/>
                </a:cxn>
                <a:cxn ang="0">
                  <a:pos x="0" y="1578"/>
                </a:cxn>
                <a:cxn ang="0">
                  <a:pos x="0" y="1573"/>
                </a:cxn>
                <a:cxn ang="0">
                  <a:pos x="0" y="1569"/>
                </a:cxn>
                <a:cxn ang="0">
                  <a:pos x="4" y="1564"/>
                </a:cxn>
                <a:cxn ang="0">
                  <a:pos x="9" y="1559"/>
                </a:cxn>
                <a:cxn ang="0">
                  <a:pos x="24" y="1549"/>
                </a:cxn>
                <a:cxn ang="0">
                  <a:pos x="110" y="1444"/>
                </a:cxn>
                <a:cxn ang="0">
                  <a:pos x="177" y="1323"/>
                </a:cxn>
                <a:cxn ang="0">
                  <a:pos x="225" y="1198"/>
                </a:cxn>
                <a:cxn ang="0">
                  <a:pos x="254" y="1068"/>
                </a:cxn>
                <a:cxn ang="0">
                  <a:pos x="273" y="933"/>
                </a:cxn>
                <a:cxn ang="0">
                  <a:pos x="278" y="794"/>
                </a:cxn>
                <a:cxn ang="0">
                  <a:pos x="269" y="635"/>
                </a:cxn>
                <a:cxn ang="0">
                  <a:pos x="249" y="491"/>
                </a:cxn>
                <a:cxn ang="0">
                  <a:pos x="211" y="356"/>
                </a:cxn>
                <a:cxn ang="0">
                  <a:pos x="163" y="241"/>
                </a:cxn>
                <a:cxn ang="0">
                  <a:pos x="105" y="139"/>
                </a:cxn>
                <a:cxn ang="0">
                  <a:pos x="28" y="53"/>
                </a:cxn>
                <a:cxn ang="0">
                  <a:pos x="19" y="38"/>
                </a:cxn>
                <a:cxn ang="0">
                  <a:pos x="9" y="29"/>
                </a:cxn>
                <a:cxn ang="0">
                  <a:pos x="4" y="24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4" y="5"/>
                </a:cxn>
                <a:cxn ang="0">
                  <a:pos x="9" y="0"/>
                </a:cxn>
                <a:cxn ang="0">
                  <a:pos x="19" y="0"/>
                </a:cxn>
              </a:cxnLst>
              <a:rect l="0" t="0" r="r" b="b"/>
              <a:pathLst>
                <a:path w="369" h="1593">
                  <a:moveTo>
                    <a:pt x="19" y="0"/>
                  </a:moveTo>
                  <a:lnTo>
                    <a:pt x="33" y="5"/>
                  </a:lnTo>
                  <a:lnTo>
                    <a:pt x="67" y="34"/>
                  </a:lnTo>
                  <a:lnTo>
                    <a:pt x="110" y="77"/>
                  </a:lnTo>
                  <a:lnTo>
                    <a:pt x="163" y="135"/>
                  </a:lnTo>
                  <a:lnTo>
                    <a:pt x="216" y="207"/>
                  </a:lnTo>
                  <a:lnTo>
                    <a:pt x="264" y="298"/>
                  </a:lnTo>
                  <a:lnTo>
                    <a:pt x="317" y="433"/>
                  </a:lnTo>
                  <a:lnTo>
                    <a:pt x="350" y="568"/>
                  </a:lnTo>
                  <a:lnTo>
                    <a:pt x="365" y="688"/>
                  </a:lnTo>
                  <a:lnTo>
                    <a:pt x="369" y="794"/>
                  </a:lnTo>
                  <a:lnTo>
                    <a:pt x="369" y="794"/>
                  </a:lnTo>
                  <a:lnTo>
                    <a:pt x="365" y="905"/>
                  </a:lnTo>
                  <a:lnTo>
                    <a:pt x="350" y="1020"/>
                  </a:lnTo>
                  <a:lnTo>
                    <a:pt x="321" y="1150"/>
                  </a:lnTo>
                  <a:lnTo>
                    <a:pt x="269" y="1280"/>
                  </a:lnTo>
                  <a:lnTo>
                    <a:pt x="225" y="1362"/>
                  </a:lnTo>
                  <a:lnTo>
                    <a:pt x="182" y="1434"/>
                  </a:lnTo>
                  <a:lnTo>
                    <a:pt x="134" y="1487"/>
                  </a:lnTo>
                  <a:lnTo>
                    <a:pt x="91" y="1535"/>
                  </a:lnTo>
                  <a:lnTo>
                    <a:pt x="57" y="1564"/>
                  </a:lnTo>
                  <a:lnTo>
                    <a:pt x="33" y="1588"/>
                  </a:lnTo>
                  <a:lnTo>
                    <a:pt x="19" y="1593"/>
                  </a:lnTo>
                  <a:lnTo>
                    <a:pt x="9" y="1588"/>
                  </a:lnTo>
                  <a:lnTo>
                    <a:pt x="4" y="1583"/>
                  </a:lnTo>
                  <a:lnTo>
                    <a:pt x="0" y="1578"/>
                  </a:lnTo>
                  <a:lnTo>
                    <a:pt x="0" y="1573"/>
                  </a:lnTo>
                  <a:lnTo>
                    <a:pt x="0" y="1569"/>
                  </a:lnTo>
                  <a:lnTo>
                    <a:pt x="4" y="1564"/>
                  </a:lnTo>
                  <a:lnTo>
                    <a:pt x="9" y="1559"/>
                  </a:lnTo>
                  <a:lnTo>
                    <a:pt x="24" y="1549"/>
                  </a:lnTo>
                  <a:lnTo>
                    <a:pt x="110" y="1444"/>
                  </a:lnTo>
                  <a:lnTo>
                    <a:pt x="177" y="1323"/>
                  </a:lnTo>
                  <a:lnTo>
                    <a:pt x="225" y="1198"/>
                  </a:lnTo>
                  <a:lnTo>
                    <a:pt x="254" y="1068"/>
                  </a:lnTo>
                  <a:lnTo>
                    <a:pt x="273" y="933"/>
                  </a:lnTo>
                  <a:lnTo>
                    <a:pt x="278" y="794"/>
                  </a:lnTo>
                  <a:lnTo>
                    <a:pt x="269" y="635"/>
                  </a:lnTo>
                  <a:lnTo>
                    <a:pt x="249" y="491"/>
                  </a:lnTo>
                  <a:lnTo>
                    <a:pt x="211" y="356"/>
                  </a:lnTo>
                  <a:lnTo>
                    <a:pt x="163" y="241"/>
                  </a:lnTo>
                  <a:lnTo>
                    <a:pt x="105" y="139"/>
                  </a:lnTo>
                  <a:lnTo>
                    <a:pt x="28" y="53"/>
                  </a:lnTo>
                  <a:lnTo>
                    <a:pt x="19" y="38"/>
                  </a:lnTo>
                  <a:lnTo>
                    <a:pt x="9" y="29"/>
                  </a:lnTo>
                  <a:lnTo>
                    <a:pt x="4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5"/>
                  </a:lnTo>
                  <a:lnTo>
                    <a:pt x="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18" name="Group 2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57200" y="2819400"/>
            <a:ext cx="8305800" cy="578712"/>
            <a:chOff x="672" y="1913"/>
            <a:chExt cx="26853" cy="1871"/>
          </a:xfrm>
          <a:solidFill>
            <a:srgbClr val="FF0000"/>
          </a:solidFill>
        </p:grpSpPr>
        <p:sp>
          <p:nvSpPr>
            <p:cNvPr id="8220" name="Freeform 28"/>
            <p:cNvSpPr>
              <a:spLocks/>
            </p:cNvSpPr>
            <p:nvPr/>
          </p:nvSpPr>
          <p:spPr bwMode="auto">
            <a:xfrm>
              <a:off x="672" y="2236"/>
              <a:ext cx="1350" cy="1072"/>
            </a:xfrm>
            <a:custGeom>
              <a:avLst/>
              <a:gdLst/>
              <a:ahLst/>
              <a:cxnLst>
                <a:cxn ang="0">
                  <a:pos x="434" y="8"/>
                </a:cxn>
                <a:cxn ang="0">
                  <a:pos x="638" y="0"/>
                </a:cxn>
                <a:cxn ang="0">
                  <a:pos x="712" y="8"/>
                </a:cxn>
                <a:cxn ang="0">
                  <a:pos x="720" y="40"/>
                </a:cxn>
                <a:cxn ang="0">
                  <a:pos x="671" y="48"/>
                </a:cxn>
                <a:cxn ang="0">
                  <a:pos x="548" y="88"/>
                </a:cxn>
                <a:cxn ang="0">
                  <a:pos x="1031" y="153"/>
                </a:cxn>
                <a:cxn ang="0">
                  <a:pos x="1056" y="129"/>
                </a:cxn>
                <a:cxn ang="0">
                  <a:pos x="1080" y="80"/>
                </a:cxn>
                <a:cxn ang="0">
                  <a:pos x="1056" y="56"/>
                </a:cxn>
                <a:cxn ang="0">
                  <a:pos x="1023" y="40"/>
                </a:cxn>
                <a:cxn ang="0">
                  <a:pos x="1023" y="8"/>
                </a:cxn>
                <a:cxn ang="0">
                  <a:pos x="1048" y="0"/>
                </a:cxn>
                <a:cxn ang="0">
                  <a:pos x="1334" y="0"/>
                </a:cxn>
                <a:cxn ang="0">
                  <a:pos x="1350" y="16"/>
                </a:cxn>
                <a:cxn ang="0">
                  <a:pos x="1334" y="48"/>
                </a:cxn>
                <a:cxn ang="0">
                  <a:pos x="1260" y="64"/>
                </a:cxn>
                <a:cxn ang="0">
                  <a:pos x="1064" y="169"/>
                </a:cxn>
                <a:cxn ang="0">
                  <a:pos x="761" y="395"/>
                </a:cxn>
                <a:cxn ang="0">
                  <a:pos x="745" y="419"/>
                </a:cxn>
                <a:cxn ang="0">
                  <a:pos x="753" y="435"/>
                </a:cxn>
                <a:cxn ang="0">
                  <a:pos x="990" y="983"/>
                </a:cxn>
                <a:cxn ang="0">
                  <a:pos x="1048" y="1016"/>
                </a:cxn>
                <a:cxn ang="0">
                  <a:pos x="1105" y="1024"/>
                </a:cxn>
                <a:cxn ang="0">
                  <a:pos x="1113" y="1056"/>
                </a:cxn>
                <a:cxn ang="0">
                  <a:pos x="1097" y="1072"/>
                </a:cxn>
                <a:cxn ang="0">
                  <a:pos x="982" y="1064"/>
                </a:cxn>
                <a:cxn ang="0">
                  <a:pos x="737" y="1072"/>
                </a:cxn>
                <a:cxn ang="0">
                  <a:pos x="720" y="1056"/>
                </a:cxn>
                <a:cxn ang="0">
                  <a:pos x="728" y="1024"/>
                </a:cxn>
                <a:cxn ang="0">
                  <a:pos x="761" y="1024"/>
                </a:cxn>
                <a:cxn ang="0">
                  <a:pos x="802" y="1008"/>
                </a:cxn>
                <a:cxn ang="0">
                  <a:pos x="835" y="975"/>
                </a:cxn>
                <a:cxn ang="0">
                  <a:pos x="827" y="951"/>
                </a:cxn>
                <a:cxn ang="0">
                  <a:pos x="630" y="500"/>
                </a:cxn>
                <a:cxn ang="0">
                  <a:pos x="327" y="943"/>
                </a:cxn>
                <a:cxn ang="0">
                  <a:pos x="319" y="991"/>
                </a:cxn>
                <a:cxn ang="0">
                  <a:pos x="344" y="1016"/>
                </a:cxn>
                <a:cxn ang="0">
                  <a:pos x="417" y="1024"/>
                </a:cxn>
                <a:cxn ang="0">
                  <a:pos x="458" y="1024"/>
                </a:cxn>
                <a:cxn ang="0">
                  <a:pos x="458" y="1064"/>
                </a:cxn>
                <a:cxn ang="0">
                  <a:pos x="434" y="1072"/>
                </a:cxn>
                <a:cxn ang="0">
                  <a:pos x="229" y="1064"/>
                </a:cxn>
                <a:cxn ang="0">
                  <a:pos x="25" y="1072"/>
                </a:cxn>
                <a:cxn ang="0">
                  <a:pos x="0" y="1064"/>
                </a:cxn>
                <a:cxn ang="0">
                  <a:pos x="8" y="1024"/>
                </a:cxn>
                <a:cxn ang="0">
                  <a:pos x="49" y="1024"/>
                </a:cxn>
                <a:cxn ang="0">
                  <a:pos x="180" y="983"/>
                </a:cxn>
                <a:cxn ang="0">
                  <a:pos x="409" y="88"/>
                </a:cxn>
                <a:cxn ang="0">
                  <a:pos x="409" y="64"/>
                </a:cxn>
                <a:cxn ang="0">
                  <a:pos x="344" y="48"/>
                </a:cxn>
                <a:cxn ang="0">
                  <a:pos x="270" y="48"/>
                </a:cxn>
                <a:cxn ang="0">
                  <a:pos x="262" y="16"/>
                </a:cxn>
                <a:cxn ang="0">
                  <a:pos x="286" y="0"/>
                </a:cxn>
              </a:cxnLst>
              <a:rect l="0" t="0" r="r" b="b"/>
              <a:pathLst>
                <a:path w="1350" h="1072">
                  <a:moveTo>
                    <a:pt x="295" y="0"/>
                  </a:moveTo>
                  <a:lnTo>
                    <a:pt x="352" y="0"/>
                  </a:lnTo>
                  <a:lnTo>
                    <a:pt x="434" y="8"/>
                  </a:lnTo>
                  <a:lnTo>
                    <a:pt x="499" y="8"/>
                  </a:lnTo>
                  <a:lnTo>
                    <a:pt x="557" y="8"/>
                  </a:lnTo>
                  <a:lnTo>
                    <a:pt x="638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2" y="8"/>
                  </a:lnTo>
                  <a:lnTo>
                    <a:pt x="720" y="8"/>
                  </a:lnTo>
                  <a:lnTo>
                    <a:pt x="720" y="16"/>
                  </a:lnTo>
                  <a:lnTo>
                    <a:pt x="720" y="40"/>
                  </a:lnTo>
                  <a:lnTo>
                    <a:pt x="712" y="48"/>
                  </a:lnTo>
                  <a:lnTo>
                    <a:pt x="696" y="48"/>
                  </a:lnTo>
                  <a:lnTo>
                    <a:pt x="671" y="48"/>
                  </a:lnTo>
                  <a:lnTo>
                    <a:pt x="597" y="56"/>
                  </a:lnTo>
                  <a:lnTo>
                    <a:pt x="565" y="64"/>
                  </a:lnTo>
                  <a:lnTo>
                    <a:pt x="548" y="88"/>
                  </a:lnTo>
                  <a:lnTo>
                    <a:pt x="532" y="121"/>
                  </a:lnTo>
                  <a:lnTo>
                    <a:pt x="409" y="620"/>
                  </a:lnTo>
                  <a:lnTo>
                    <a:pt x="1031" y="153"/>
                  </a:lnTo>
                  <a:lnTo>
                    <a:pt x="1039" y="145"/>
                  </a:lnTo>
                  <a:lnTo>
                    <a:pt x="1048" y="137"/>
                  </a:lnTo>
                  <a:lnTo>
                    <a:pt x="1056" y="129"/>
                  </a:lnTo>
                  <a:lnTo>
                    <a:pt x="1072" y="112"/>
                  </a:lnTo>
                  <a:lnTo>
                    <a:pt x="1080" y="96"/>
                  </a:lnTo>
                  <a:lnTo>
                    <a:pt x="1080" y="80"/>
                  </a:lnTo>
                  <a:lnTo>
                    <a:pt x="1080" y="72"/>
                  </a:lnTo>
                  <a:lnTo>
                    <a:pt x="1072" y="56"/>
                  </a:lnTo>
                  <a:lnTo>
                    <a:pt x="1056" y="56"/>
                  </a:lnTo>
                  <a:lnTo>
                    <a:pt x="1039" y="48"/>
                  </a:lnTo>
                  <a:lnTo>
                    <a:pt x="1023" y="48"/>
                  </a:lnTo>
                  <a:lnTo>
                    <a:pt x="1023" y="40"/>
                  </a:lnTo>
                  <a:lnTo>
                    <a:pt x="1015" y="32"/>
                  </a:lnTo>
                  <a:lnTo>
                    <a:pt x="1023" y="16"/>
                  </a:lnTo>
                  <a:lnTo>
                    <a:pt x="1023" y="8"/>
                  </a:lnTo>
                  <a:lnTo>
                    <a:pt x="1031" y="0"/>
                  </a:lnTo>
                  <a:lnTo>
                    <a:pt x="1039" y="0"/>
                  </a:lnTo>
                  <a:lnTo>
                    <a:pt x="1048" y="0"/>
                  </a:lnTo>
                  <a:lnTo>
                    <a:pt x="1228" y="8"/>
                  </a:lnTo>
                  <a:lnTo>
                    <a:pt x="1285" y="8"/>
                  </a:lnTo>
                  <a:lnTo>
                    <a:pt x="1334" y="0"/>
                  </a:lnTo>
                  <a:lnTo>
                    <a:pt x="1350" y="8"/>
                  </a:lnTo>
                  <a:lnTo>
                    <a:pt x="1350" y="8"/>
                  </a:lnTo>
                  <a:lnTo>
                    <a:pt x="1350" y="16"/>
                  </a:lnTo>
                  <a:lnTo>
                    <a:pt x="1350" y="32"/>
                  </a:lnTo>
                  <a:lnTo>
                    <a:pt x="1342" y="40"/>
                  </a:lnTo>
                  <a:lnTo>
                    <a:pt x="1334" y="48"/>
                  </a:lnTo>
                  <a:lnTo>
                    <a:pt x="1326" y="48"/>
                  </a:lnTo>
                  <a:lnTo>
                    <a:pt x="1293" y="56"/>
                  </a:lnTo>
                  <a:lnTo>
                    <a:pt x="1260" y="64"/>
                  </a:lnTo>
                  <a:lnTo>
                    <a:pt x="1211" y="80"/>
                  </a:lnTo>
                  <a:lnTo>
                    <a:pt x="1146" y="112"/>
                  </a:lnTo>
                  <a:lnTo>
                    <a:pt x="1064" y="169"/>
                  </a:lnTo>
                  <a:lnTo>
                    <a:pt x="786" y="379"/>
                  </a:lnTo>
                  <a:lnTo>
                    <a:pt x="778" y="387"/>
                  </a:lnTo>
                  <a:lnTo>
                    <a:pt x="761" y="395"/>
                  </a:lnTo>
                  <a:lnTo>
                    <a:pt x="753" y="403"/>
                  </a:lnTo>
                  <a:lnTo>
                    <a:pt x="745" y="411"/>
                  </a:lnTo>
                  <a:lnTo>
                    <a:pt x="745" y="419"/>
                  </a:lnTo>
                  <a:lnTo>
                    <a:pt x="745" y="419"/>
                  </a:lnTo>
                  <a:lnTo>
                    <a:pt x="745" y="427"/>
                  </a:lnTo>
                  <a:lnTo>
                    <a:pt x="753" y="435"/>
                  </a:lnTo>
                  <a:lnTo>
                    <a:pt x="753" y="435"/>
                  </a:lnTo>
                  <a:lnTo>
                    <a:pt x="974" y="951"/>
                  </a:lnTo>
                  <a:lnTo>
                    <a:pt x="990" y="983"/>
                  </a:lnTo>
                  <a:lnTo>
                    <a:pt x="1007" y="999"/>
                  </a:lnTo>
                  <a:lnTo>
                    <a:pt x="1023" y="1016"/>
                  </a:lnTo>
                  <a:lnTo>
                    <a:pt x="1048" y="1016"/>
                  </a:lnTo>
                  <a:lnTo>
                    <a:pt x="1080" y="1024"/>
                  </a:lnTo>
                  <a:lnTo>
                    <a:pt x="1097" y="1024"/>
                  </a:lnTo>
                  <a:lnTo>
                    <a:pt x="1105" y="1024"/>
                  </a:lnTo>
                  <a:lnTo>
                    <a:pt x="1113" y="1024"/>
                  </a:lnTo>
                  <a:lnTo>
                    <a:pt x="1113" y="1040"/>
                  </a:lnTo>
                  <a:lnTo>
                    <a:pt x="1113" y="1056"/>
                  </a:lnTo>
                  <a:lnTo>
                    <a:pt x="1113" y="1064"/>
                  </a:lnTo>
                  <a:lnTo>
                    <a:pt x="1105" y="1064"/>
                  </a:lnTo>
                  <a:lnTo>
                    <a:pt x="1097" y="1072"/>
                  </a:lnTo>
                  <a:lnTo>
                    <a:pt x="1089" y="1072"/>
                  </a:lnTo>
                  <a:lnTo>
                    <a:pt x="1039" y="1072"/>
                  </a:lnTo>
                  <a:lnTo>
                    <a:pt x="982" y="1064"/>
                  </a:lnTo>
                  <a:lnTo>
                    <a:pt x="933" y="1064"/>
                  </a:lnTo>
                  <a:lnTo>
                    <a:pt x="737" y="1072"/>
                  </a:lnTo>
                  <a:lnTo>
                    <a:pt x="737" y="1072"/>
                  </a:lnTo>
                  <a:lnTo>
                    <a:pt x="728" y="1064"/>
                  </a:lnTo>
                  <a:lnTo>
                    <a:pt x="720" y="1064"/>
                  </a:lnTo>
                  <a:lnTo>
                    <a:pt x="720" y="1056"/>
                  </a:lnTo>
                  <a:lnTo>
                    <a:pt x="720" y="1040"/>
                  </a:lnTo>
                  <a:lnTo>
                    <a:pt x="728" y="1024"/>
                  </a:lnTo>
                  <a:lnTo>
                    <a:pt x="728" y="1024"/>
                  </a:lnTo>
                  <a:lnTo>
                    <a:pt x="745" y="1024"/>
                  </a:lnTo>
                  <a:lnTo>
                    <a:pt x="753" y="1024"/>
                  </a:lnTo>
                  <a:lnTo>
                    <a:pt x="761" y="1024"/>
                  </a:lnTo>
                  <a:lnTo>
                    <a:pt x="778" y="1016"/>
                  </a:lnTo>
                  <a:lnTo>
                    <a:pt x="794" y="1016"/>
                  </a:lnTo>
                  <a:lnTo>
                    <a:pt x="802" y="1008"/>
                  </a:lnTo>
                  <a:lnTo>
                    <a:pt x="818" y="999"/>
                  </a:lnTo>
                  <a:lnTo>
                    <a:pt x="827" y="991"/>
                  </a:lnTo>
                  <a:lnTo>
                    <a:pt x="835" y="975"/>
                  </a:lnTo>
                  <a:lnTo>
                    <a:pt x="835" y="967"/>
                  </a:lnTo>
                  <a:lnTo>
                    <a:pt x="835" y="959"/>
                  </a:lnTo>
                  <a:lnTo>
                    <a:pt x="827" y="951"/>
                  </a:lnTo>
                  <a:lnTo>
                    <a:pt x="827" y="935"/>
                  </a:lnTo>
                  <a:lnTo>
                    <a:pt x="818" y="919"/>
                  </a:lnTo>
                  <a:lnTo>
                    <a:pt x="630" y="500"/>
                  </a:lnTo>
                  <a:lnTo>
                    <a:pt x="393" y="677"/>
                  </a:lnTo>
                  <a:lnTo>
                    <a:pt x="327" y="927"/>
                  </a:lnTo>
                  <a:lnTo>
                    <a:pt x="327" y="943"/>
                  </a:lnTo>
                  <a:lnTo>
                    <a:pt x="319" y="959"/>
                  </a:lnTo>
                  <a:lnTo>
                    <a:pt x="319" y="983"/>
                  </a:lnTo>
                  <a:lnTo>
                    <a:pt x="319" y="991"/>
                  </a:lnTo>
                  <a:lnTo>
                    <a:pt x="319" y="1008"/>
                  </a:lnTo>
                  <a:lnTo>
                    <a:pt x="327" y="1016"/>
                  </a:lnTo>
                  <a:lnTo>
                    <a:pt x="344" y="1016"/>
                  </a:lnTo>
                  <a:lnTo>
                    <a:pt x="368" y="1016"/>
                  </a:lnTo>
                  <a:lnTo>
                    <a:pt x="393" y="1024"/>
                  </a:lnTo>
                  <a:lnTo>
                    <a:pt x="417" y="1024"/>
                  </a:lnTo>
                  <a:lnTo>
                    <a:pt x="442" y="1024"/>
                  </a:lnTo>
                  <a:lnTo>
                    <a:pt x="450" y="1024"/>
                  </a:lnTo>
                  <a:lnTo>
                    <a:pt x="458" y="1024"/>
                  </a:lnTo>
                  <a:lnTo>
                    <a:pt x="467" y="1040"/>
                  </a:lnTo>
                  <a:lnTo>
                    <a:pt x="458" y="1056"/>
                  </a:lnTo>
                  <a:lnTo>
                    <a:pt x="458" y="1064"/>
                  </a:lnTo>
                  <a:lnTo>
                    <a:pt x="450" y="1064"/>
                  </a:lnTo>
                  <a:lnTo>
                    <a:pt x="442" y="1072"/>
                  </a:lnTo>
                  <a:lnTo>
                    <a:pt x="434" y="1072"/>
                  </a:lnTo>
                  <a:lnTo>
                    <a:pt x="327" y="1064"/>
                  </a:lnTo>
                  <a:lnTo>
                    <a:pt x="278" y="1064"/>
                  </a:lnTo>
                  <a:lnTo>
                    <a:pt x="229" y="1064"/>
                  </a:lnTo>
                  <a:lnTo>
                    <a:pt x="164" y="1064"/>
                  </a:lnTo>
                  <a:lnTo>
                    <a:pt x="90" y="1072"/>
                  </a:lnTo>
                  <a:lnTo>
                    <a:pt x="25" y="1072"/>
                  </a:lnTo>
                  <a:lnTo>
                    <a:pt x="16" y="1072"/>
                  </a:lnTo>
                  <a:lnTo>
                    <a:pt x="8" y="1064"/>
                  </a:lnTo>
                  <a:lnTo>
                    <a:pt x="0" y="1064"/>
                  </a:lnTo>
                  <a:lnTo>
                    <a:pt x="0" y="1048"/>
                  </a:lnTo>
                  <a:lnTo>
                    <a:pt x="0" y="1032"/>
                  </a:lnTo>
                  <a:lnTo>
                    <a:pt x="8" y="1024"/>
                  </a:lnTo>
                  <a:lnTo>
                    <a:pt x="16" y="1024"/>
                  </a:lnTo>
                  <a:lnTo>
                    <a:pt x="33" y="1024"/>
                  </a:lnTo>
                  <a:lnTo>
                    <a:pt x="49" y="1024"/>
                  </a:lnTo>
                  <a:lnTo>
                    <a:pt x="123" y="1016"/>
                  </a:lnTo>
                  <a:lnTo>
                    <a:pt x="156" y="1008"/>
                  </a:lnTo>
                  <a:lnTo>
                    <a:pt x="180" y="983"/>
                  </a:lnTo>
                  <a:lnTo>
                    <a:pt x="188" y="943"/>
                  </a:lnTo>
                  <a:lnTo>
                    <a:pt x="401" y="104"/>
                  </a:lnTo>
                  <a:lnTo>
                    <a:pt x="409" y="88"/>
                  </a:lnTo>
                  <a:lnTo>
                    <a:pt x="409" y="80"/>
                  </a:lnTo>
                  <a:lnTo>
                    <a:pt x="409" y="80"/>
                  </a:lnTo>
                  <a:lnTo>
                    <a:pt x="409" y="64"/>
                  </a:lnTo>
                  <a:lnTo>
                    <a:pt x="393" y="56"/>
                  </a:lnTo>
                  <a:lnTo>
                    <a:pt x="376" y="56"/>
                  </a:lnTo>
                  <a:lnTo>
                    <a:pt x="344" y="48"/>
                  </a:lnTo>
                  <a:lnTo>
                    <a:pt x="303" y="48"/>
                  </a:lnTo>
                  <a:lnTo>
                    <a:pt x="286" y="48"/>
                  </a:lnTo>
                  <a:lnTo>
                    <a:pt x="270" y="48"/>
                  </a:lnTo>
                  <a:lnTo>
                    <a:pt x="262" y="40"/>
                  </a:lnTo>
                  <a:lnTo>
                    <a:pt x="262" y="32"/>
                  </a:lnTo>
                  <a:lnTo>
                    <a:pt x="262" y="16"/>
                  </a:lnTo>
                  <a:lnTo>
                    <a:pt x="270" y="8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auto">
            <a:xfrm>
              <a:off x="2243" y="2131"/>
              <a:ext cx="377" cy="1564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60" y="0"/>
                </a:cxn>
                <a:cxn ang="0">
                  <a:pos x="369" y="8"/>
                </a:cxn>
                <a:cxn ang="0">
                  <a:pos x="377" y="16"/>
                </a:cxn>
                <a:cxn ang="0">
                  <a:pos x="369" y="24"/>
                </a:cxn>
                <a:cxn ang="0">
                  <a:pos x="369" y="24"/>
                </a:cxn>
                <a:cxn ang="0">
                  <a:pos x="360" y="32"/>
                </a:cxn>
                <a:cxn ang="0">
                  <a:pos x="352" y="40"/>
                </a:cxn>
                <a:cxn ang="0">
                  <a:pos x="246" y="169"/>
                </a:cxn>
                <a:cxn ang="0">
                  <a:pos x="180" y="306"/>
                </a:cxn>
                <a:cxn ang="0">
                  <a:pos x="131" y="459"/>
                </a:cxn>
                <a:cxn ang="0">
                  <a:pos x="107" y="621"/>
                </a:cxn>
                <a:cxn ang="0">
                  <a:pos x="99" y="782"/>
                </a:cxn>
                <a:cxn ang="0">
                  <a:pos x="99" y="935"/>
                </a:cxn>
                <a:cxn ang="0">
                  <a:pos x="123" y="1088"/>
                </a:cxn>
                <a:cxn ang="0">
                  <a:pos x="172" y="1242"/>
                </a:cxn>
                <a:cxn ang="0">
                  <a:pos x="246" y="1387"/>
                </a:cxn>
                <a:cxn ang="0">
                  <a:pos x="344" y="1516"/>
                </a:cxn>
                <a:cxn ang="0">
                  <a:pos x="360" y="1532"/>
                </a:cxn>
                <a:cxn ang="0">
                  <a:pos x="369" y="1540"/>
                </a:cxn>
                <a:cxn ang="0">
                  <a:pos x="369" y="1540"/>
                </a:cxn>
                <a:cxn ang="0">
                  <a:pos x="369" y="1548"/>
                </a:cxn>
                <a:cxn ang="0">
                  <a:pos x="377" y="1548"/>
                </a:cxn>
                <a:cxn ang="0">
                  <a:pos x="377" y="1548"/>
                </a:cxn>
                <a:cxn ang="0">
                  <a:pos x="369" y="1556"/>
                </a:cxn>
                <a:cxn ang="0">
                  <a:pos x="360" y="1564"/>
                </a:cxn>
                <a:cxn ang="0">
                  <a:pos x="352" y="1564"/>
                </a:cxn>
                <a:cxn ang="0">
                  <a:pos x="336" y="1556"/>
                </a:cxn>
                <a:cxn ang="0">
                  <a:pos x="287" y="1516"/>
                </a:cxn>
                <a:cxn ang="0">
                  <a:pos x="230" y="1459"/>
                </a:cxn>
                <a:cxn ang="0">
                  <a:pos x="172" y="1379"/>
                </a:cxn>
                <a:cxn ang="0">
                  <a:pos x="107" y="1274"/>
                </a:cxn>
                <a:cxn ang="0">
                  <a:pos x="41" y="1096"/>
                </a:cxn>
                <a:cxn ang="0">
                  <a:pos x="9" y="927"/>
                </a:cxn>
                <a:cxn ang="0">
                  <a:pos x="0" y="782"/>
                </a:cxn>
                <a:cxn ang="0">
                  <a:pos x="9" y="637"/>
                </a:cxn>
                <a:cxn ang="0">
                  <a:pos x="41" y="476"/>
                </a:cxn>
                <a:cxn ang="0">
                  <a:pos x="107" y="306"/>
                </a:cxn>
                <a:cxn ang="0">
                  <a:pos x="164" y="201"/>
                </a:cxn>
                <a:cxn ang="0">
                  <a:pos x="230" y="113"/>
                </a:cxn>
                <a:cxn ang="0">
                  <a:pos x="287" y="48"/>
                </a:cxn>
                <a:cxn ang="0">
                  <a:pos x="336" y="16"/>
                </a:cxn>
                <a:cxn ang="0">
                  <a:pos x="352" y="0"/>
                </a:cxn>
              </a:cxnLst>
              <a:rect l="0" t="0" r="r" b="b"/>
              <a:pathLst>
                <a:path w="377" h="1564">
                  <a:moveTo>
                    <a:pt x="352" y="0"/>
                  </a:moveTo>
                  <a:lnTo>
                    <a:pt x="360" y="0"/>
                  </a:lnTo>
                  <a:lnTo>
                    <a:pt x="369" y="8"/>
                  </a:lnTo>
                  <a:lnTo>
                    <a:pt x="377" y="16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60" y="32"/>
                  </a:lnTo>
                  <a:lnTo>
                    <a:pt x="352" y="40"/>
                  </a:lnTo>
                  <a:lnTo>
                    <a:pt x="246" y="169"/>
                  </a:lnTo>
                  <a:lnTo>
                    <a:pt x="180" y="306"/>
                  </a:lnTo>
                  <a:lnTo>
                    <a:pt x="131" y="459"/>
                  </a:lnTo>
                  <a:lnTo>
                    <a:pt x="107" y="621"/>
                  </a:lnTo>
                  <a:lnTo>
                    <a:pt x="99" y="782"/>
                  </a:lnTo>
                  <a:lnTo>
                    <a:pt x="99" y="935"/>
                  </a:lnTo>
                  <a:lnTo>
                    <a:pt x="123" y="1088"/>
                  </a:lnTo>
                  <a:lnTo>
                    <a:pt x="172" y="1242"/>
                  </a:lnTo>
                  <a:lnTo>
                    <a:pt x="246" y="1387"/>
                  </a:lnTo>
                  <a:lnTo>
                    <a:pt x="344" y="1516"/>
                  </a:lnTo>
                  <a:lnTo>
                    <a:pt x="360" y="1532"/>
                  </a:lnTo>
                  <a:lnTo>
                    <a:pt x="369" y="1540"/>
                  </a:lnTo>
                  <a:lnTo>
                    <a:pt x="369" y="1540"/>
                  </a:lnTo>
                  <a:lnTo>
                    <a:pt x="369" y="1548"/>
                  </a:lnTo>
                  <a:lnTo>
                    <a:pt x="377" y="1548"/>
                  </a:lnTo>
                  <a:lnTo>
                    <a:pt x="377" y="1548"/>
                  </a:lnTo>
                  <a:lnTo>
                    <a:pt x="369" y="1556"/>
                  </a:lnTo>
                  <a:lnTo>
                    <a:pt x="360" y="1564"/>
                  </a:lnTo>
                  <a:lnTo>
                    <a:pt x="352" y="1564"/>
                  </a:lnTo>
                  <a:lnTo>
                    <a:pt x="336" y="1556"/>
                  </a:lnTo>
                  <a:lnTo>
                    <a:pt x="287" y="1516"/>
                  </a:lnTo>
                  <a:lnTo>
                    <a:pt x="230" y="1459"/>
                  </a:lnTo>
                  <a:lnTo>
                    <a:pt x="172" y="1379"/>
                  </a:lnTo>
                  <a:lnTo>
                    <a:pt x="107" y="1274"/>
                  </a:lnTo>
                  <a:lnTo>
                    <a:pt x="41" y="1096"/>
                  </a:lnTo>
                  <a:lnTo>
                    <a:pt x="9" y="927"/>
                  </a:lnTo>
                  <a:lnTo>
                    <a:pt x="0" y="782"/>
                  </a:lnTo>
                  <a:lnTo>
                    <a:pt x="9" y="637"/>
                  </a:lnTo>
                  <a:lnTo>
                    <a:pt x="41" y="476"/>
                  </a:lnTo>
                  <a:lnTo>
                    <a:pt x="107" y="306"/>
                  </a:lnTo>
                  <a:lnTo>
                    <a:pt x="164" y="201"/>
                  </a:lnTo>
                  <a:lnTo>
                    <a:pt x="230" y="113"/>
                  </a:lnTo>
                  <a:lnTo>
                    <a:pt x="287" y="48"/>
                  </a:lnTo>
                  <a:lnTo>
                    <a:pt x="336" y="16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auto">
            <a:xfrm>
              <a:off x="2743" y="2236"/>
              <a:ext cx="1317" cy="1072"/>
            </a:xfrm>
            <a:custGeom>
              <a:avLst/>
              <a:gdLst/>
              <a:ahLst/>
              <a:cxnLst>
                <a:cxn ang="0">
                  <a:pos x="1293" y="0"/>
                </a:cxn>
                <a:cxn ang="0">
                  <a:pos x="1309" y="16"/>
                </a:cxn>
                <a:cxn ang="0">
                  <a:pos x="1309" y="40"/>
                </a:cxn>
                <a:cxn ang="0">
                  <a:pos x="1276" y="48"/>
                </a:cxn>
                <a:cxn ang="0">
                  <a:pos x="1080" y="129"/>
                </a:cxn>
                <a:cxn ang="0">
                  <a:pos x="900" y="314"/>
                </a:cxn>
                <a:cxn ang="0">
                  <a:pos x="777" y="540"/>
                </a:cxn>
                <a:cxn ang="0">
                  <a:pos x="916" y="854"/>
                </a:cxn>
                <a:cxn ang="0">
                  <a:pos x="990" y="1008"/>
                </a:cxn>
                <a:cxn ang="0">
                  <a:pos x="1105" y="1024"/>
                </a:cxn>
                <a:cxn ang="0">
                  <a:pos x="1121" y="1040"/>
                </a:cxn>
                <a:cxn ang="0">
                  <a:pos x="1105" y="1064"/>
                </a:cxn>
                <a:cxn ang="0">
                  <a:pos x="1039" y="1072"/>
                </a:cxn>
                <a:cxn ang="0">
                  <a:pos x="851" y="1064"/>
                </a:cxn>
                <a:cxn ang="0">
                  <a:pos x="703" y="1072"/>
                </a:cxn>
                <a:cxn ang="0">
                  <a:pos x="687" y="1048"/>
                </a:cxn>
                <a:cxn ang="0">
                  <a:pos x="712" y="1024"/>
                </a:cxn>
                <a:cxn ang="0">
                  <a:pos x="777" y="1008"/>
                </a:cxn>
                <a:cxn ang="0">
                  <a:pos x="810" y="975"/>
                </a:cxn>
                <a:cxn ang="0">
                  <a:pos x="810" y="951"/>
                </a:cxn>
                <a:cxn ang="0">
                  <a:pos x="343" y="903"/>
                </a:cxn>
                <a:cxn ang="0">
                  <a:pos x="302" y="951"/>
                </a:cxn>
                <a:cxn ang="0">
                  <a:pos x="311" y="1008"/>
                </a:cxn>
                <a:cxn ang="0">
                  <a:pos x="352" y="1024"/>
                </a:cxn>
                <a:cxn ang="0">
                  <a:pos x="368" y="1024"/>
                </a:cxn>
                <a:cxn ang="0">
                  <a:pos x="376" y="1056"/>
                </a:cxn>
                <a:cxn ang="0">
                  <a:pos x="360" y="1072"/>
                </a:cxn>
                <a:cxn ang="0">
                  <a:pos x="24" y="1072"/>
                </a:cxn>
                <a:cxn ang="0">
                  <a:pos x="0" y="1056"/>
                </a:cxn>
                <a:cxn ang="0">
                  <a:pos x="8" y="1032"/>
                </a:cxn>
                <a:cxn ang="0">
                  <a:pos x="41" y="1024"/>
                </a:cxn>
                <a:cxn ang="0">
                  <a:pos x="270" y="911"/>
                </a:cxn>
                <a:cxn ang="0">
                  <a:pos x="442" y="96"/>
                </a:cxn>
                <a:cxn ang="0">
                  <a:pos x="417" y="64"/>
                </a:cxn>
                <a:cxn ang="0">
                  <a:pos x="360" y="48"/>
                </a:cxn>
                <a:cxn ang="0">
                  <a:pos x="294" y="48"/>
                </a:cxn>
                <a:cxn ang="0">
                  <a:pos x="286" y="16"/>
                </a:cxn>
                <a:cxn ang="0">
                  <a:pos x="302" y="0"/>
                </a:cxn>
                <a:cxn ang="0">
                  <a:pos x="433" y="8"/>
                </a:cxn>
                <a:cxn ang="0">
                  <a:pos x="695" y="0"/>
                </a:cxn>
                <a:cxn ang="0">
                  <a:pos x="712" y="16"/>
                </a:cxn>
                <a:cxn ang="0">
                  <a:pos x="695" y="48"/>
                </a:cxn>
                <a:cxn ang="0">
                  <a:pos x="622" y="64"/>
                </a:cxn>
                <a:cxn ang="0">
                  <a:pos x="589" y="96"/>
                </a:cxn>
                <a:cxn ang="0">
                  <a:pos x="728" y="427"/>
                </a:cxn>
                <a:cxn ang="0">
                  <a:pos x="998" y="137"/>
                </a:cxn>
                <a:cxn ang="0">
                  <a:pos x="1014" y="80"/>
                </a:cxn>
                <a:cxn ang="0">
                  <a:pos x="982" y="56"/>
                </a:cxn>
                <a:cxn ang="0">
                  <a:pos x="949" y="48"/>
                </a:cxn>
                <a:cxn ang="0">
                  <a:pos x="941" y="16"/>
                </a:cxn>
                <a:cxn ang="0">
                  <a:pos x="957" y="0"/>
                </a:cxn>
              </a:cxnLst>
              <a:rect l="0" t="0" r="r" b="b"/>
              <a:pathLst>
                <a:path w="1317" h="1072">
                  <a:moveTo>
                    <a:pt x="965" y="0"/>
                  </a:moveTo>
                  <a:lnTo>
                    <a:pt x="1145" y="8"/>
                  </a:lnTo>
                  <a:lnTo>
                    <a:pt x="1293" y="0"/>
                  </a:lnTo>
                  <a:lnTo>
                    <a:pt x="1301" y="8"/>
                  </a:lnTo>
                  <a:lnTo>
                    <a:pt x="1309" y="8"/>
                  </a:lnTo>
                  <a:lnTo>
                    <a:pt x="1309" y="16"/>
                  </a:lnTo>
                  <a:lnTo>
                    <a:pt x="1317" y="16"/>
                  </a:lnTo>
                  <a:lnTo>
                    <a:pt x="1309" y="32"/>
                  </a:lnTo>
                  <a:lnTo>
                    <a:pt x="1309" y="40"/>
                  </a:lnTo>
                  <a:lnTo>
                    <a:pt x="1301" y="48"/>
                  </a:lnTo>
                  <a:lnTo>
                    <a:pt x="1293" y="48"/>
                  </a:lnTo>
                  <a:lnTo>
                    <a:pt x="1276" y="48"/>
                  </a:lnTo>
                  <a:lnTo>
                    <a:pt x="1195" y="64"/>
                  </a:lnTo>
                  <a:lnTo>
                    <a:pt x="1129" y="96"/>
                  </a:lnTo>
                  <a:lnTo>
                    <a:pt x="1080" y="129"/>
                  </a:lnTo>
                  <a:lnTo>
                    <a:pt x="1031" y="169"/>
                  </a:lnTo>
                  <a:lnTo>
                    <a:pt x="974" y="233"/>
                  </a:lnTo>
                  <a:lnTo>
                    <a:pt x="900" y="314"/>
                  </a:lnTo>
                  <a:lnTo>
                    <a:pt x="818" y="395"/>
                  </a:lnTo>
                  <a:lnTo>
                    <a:pt x="753" y="467"/>
                  </a:lnTo>
                  <a:lnTo>
                    <a:pt x="777" y="540"/>
                  </a:lnTo>
                  <a:lnTo>
                    <a:pt x="818" y="637"/>
                  </a:lnTo>
                  <a:lnTo>
                    <a:pt x="867" y="749"/>
                  </a:lnTo>
                  <a:lnTo>
                    <a:pt x="916" y="854"/>
                  </a:lnTo>
                  <a:lnTo>
                    <a:pt x="957" y="951"/>
                  </a:lnTo>
                  <a:lnTo>
                    <a:pt x="974" y="991"/>
                  </a:lnTo>
                  <a:lnTo>
                    <a:pt x="990" y="1008"/>
                  </a:lnTo>
                  <a:lnTo>
                    <a:pt x="1031" y="1016"/>
                  </a:lnTo>
                  <a:lnTo>
                    <a:pt x="1088" y="1024"/>
                  </a:lnTo>
                  <a:lnTo>
                    <a:pt x="1105" y="1024"/>
                  </a:lnTo>
                  <a:lnTo>
                    <a:pt x="1113" y="1024"/>
                  </a:lnTo>
                  <a:lnTo>
                    <a:pt x="1121" y="1032"/>
                  </a:lnTo>
                  <a:lnTo>
                    <a:pt x="1121" y="1040"/>
                  </a:lnTo>
                  <a:lnTo>
                    <a:pt x="1121" y="1056"/>
                  </a:lnTo>
                  <a:lnTo>
                    <a:pt x="1113" y="1064"/>
                  </a:lnTo>
                  <a:lnTo>
                    <a:pt x="1105" y="1064"/>
                  </a:lnTo>
                  <a:lnTo>
                    <a:pt x="1096" y="1072"/>
                  </a:lnTo>
                  <a:lnTo>
                    <a:pt x="1088" y="1072"/>
                  </a:lnTo>
                  <a:lnTo>
                    <a:pt x="1039" y="1072"/>
                  </a:lnTo>
                  <a:lnTo>
                    <a:pt x="965" y="1064"/>
                  </a:lnTo>
                  <a:lnTo>
                    <a:pt x="916" y="1064"/>
                  </a:lnTo>
                  <a:lnTo>
                    <a:pt x="851" y="1064"/>
                  </a:lnTo>
                  <a:lnTo>
                    <a:pt x="777" y="1072"/>
                  </a:lnTo>
                  <a:lnTo>
                    <a:pt x="712" y="1072"/>
                  </a:lnTo>
                  <a:lnTo>
                    <a:pt x="703" y="1072"/>
                  </a:lnTo>
                  <a:lnTo>
                    <a:pt x="695" y="1064"/>
                  </a:lnTo>
                  <a:lnTo>
                    <a:pt x="695" y="1064"/>
                  </a:lnTo>
                  <a:lnTo>
                    <a:pt x="687" y="1048"/>
                  </a:lnTo>
                  <a:lnTo>
                    <a:pt x="695" y="1032"/>
                  </a:lnTo>
                  <a:lnTo>
                    <a:pt x="695" y="1024"/>
                  </a:lnTo>
                  <a:lnTo>
                    <a:pt x="712" y="1024"/>
                  </a:lnTo>
                  <a:lnTo>
                    <a:pt x="720" y="1024"/>
                  </a:lnTo>
                  <a:lnTo>
                    <a:pt x="753" y="1016"/>
                  </a:lnTo>
                  <a:lnTo>
                    <a:pt x="777" y="1008"/>
                  </a:lnTo>
                  <a:lnTo>
                    <a:pt x="802" y="999"/>
                  </a:lnTo>
                  <a:lnTo>
                    <a:pt x="810" y="983"/>
                  </a:lnTo>
                  <a:lnTo>
                    <a:pt x="810" y="975"/>
                  </a:lnTo>
                  <a:lnTo>
                    <a:pt x="810" y="975"/>
                  </a:lnTo>
                  <a:lnTo>
                    <a:pt x="810" y="967"/>
                  </a:lnTo>
                  <a:lnTo>
                    <a:pt x="810" y="951"/>
                  </a:lnTo>
                  <a:lnTo>
                    <a:pt x="646" y="580"/>
                  </a:lnTo>
                  <a:lnTo>
                    <a:pt x="499" y="733"/>
                  </a:lnTo>
                  <a:lnTo>
                    <a:pt x="343" y="903"/>
                  </a:lnTo>
                  <a:lnTo>
                    <a:pt x="327" y="919"/>
                  </a:lnTo>
                  <a:lnTo>
                    <a:pt x="311" y="935"/>
                  </a:lnTo>
                  <a:lnTo>
                    <a:pt x="302" y="951"/>
                  </a:lnTo>
                  <a:lnTo>
                    <a:pt x="294" y="975"/>
                  </a:lnTo>
                  <a:lnTo>
                    <a:pt x="302" y="991"/>
                  </a:lnTo>
                  <a:lnTo>
                    <a:pt x="311" y="1008"/>
                  </a:lnTo>
                  <a:lnTo>
                    <a:pt x="327" y="1016"/>
                  </a:lnTo>
                  <a:lnTo>
                    <a:pt x="335" y="1016"/>
                  </a:lnTo>
                  <a:lnTo>
                    <a:pt x="352" y="1024"/>
                  </a:lnTo>
                  <a:lnTo>
                    <a:pt x="360" y="1024"/>
                  </a:lnTo>
                  <a:lnTo>
                    <a:pt x="368" y="1024"/>
                  </a:lnTo>
                  <a:lnTo>
                    <a:pt x="368" y="1024"/>
                  </a:lnTo>
                  <a:lnTo>
                    <a:pt x="376" y="1032"/>
                  </a:lnTo>
                  <a:lnTo>
                    <a:pt x="376" y="1040"/>
                  </a:lnTo>
                  <a:lnTo>
                    <a:pt x="376" y="1056"/>
                  </a:lnTo>
                  <a:lnTo>
                    <a:pt x="368" y="1064"/>
                  </a:lnTo>
                  <a:lnTo>
                    <a:pt x="368" y="1064"/>
                  </a:lnTo>
                  <a:lnTo>
                    <a:pt x="360" y="1072"/>
                  </a:lnTo>
                  <a:lnTo>
                    <a:pt x="352" y="1072"/>
                  </a:lnTo>
                  <a:lnTo>
                    <a:pt x="171" y="1064"/>
                  </a:lnTo>
                  <a:lnTo>
                    <a:pt x="24" y="1072"/>
                  </a:lnTo>
                  <a:lnTo>
                    <a:pt x="8" y="1064"/>
                  </a:lnTo>
                  <a:lnTo>
                    <a:pt x="8" y="1064"/>
                  </a:lnTo>
                  <a:lnTo>
                    <a:pt x="0" y="1056"/>
                  </a:lnTo>
                  <a:lnTo>
                    <a:pt x="0" y="1056"/>
                  </a:lnTo>
                  <a:lnTo>
                    <a:pt x="8" y="1040"/>
                  </a:lnTo>
                  <a:lnTo>
                    <a:pt x="8" y="1032"/>
                  </a:lnTo>
                  <a:lnTo>
                    <a:pt x="16" y="1024"/>
                  </a:lnTo>
                  <a:lnTo>
                    <a:pt x="24" y="1024"/>
                  </a:lnTo>
                  <a:lnTo>
                    <a:pt x="41" y="1024"/>
                  </a:lnTo>
                  <a:lnTo>
                    <a:pt x="114" y="1008"/>
                  </a:lnTo>
                  <a:lnTo>
                    <a:pt x="196" y="975"/>
                  </a:lnTo>
                  <a:lnTo>
                    <a:pt x="270" y="911"/>
                  </a:lnTo>
                  <a:lnTo>
                    <a:pt x="294" y="895"/>
                  </a:lnTo>
                  <a:lnTo>
                    <a:pt x="630" y="532"/>
                  </a:lnTo>
                  <a:lnTo>
                    <a:pt x="442" y="96"/>
                  </a:lnTo>
                  <a:lnTo>
                    <a:pt x="433" y="88"/>
                  </a:lnTo>
                  <a:lnTo>
                    <a:pt x="425" y="72"/>
                  </a:lnTo>
                  <a:lnTo>
                    <a:pt x="417" y="64"/>
                  </a:lnTo>
                  <a:lnTo>
                    <a:pt x="401" y="56"/>
                  </a:lnTo>
                  <a:lnTo>
                    <a:pt x="384" y="56"/>
                  </a:lnTo>
                  <a:lnTo>
                    <a:pt x="360" y="48"/>
                  </a:lnTo>
                  <a:lnTo>
                    <a:pt x="319" y="48"/>
                  </a:lnTo>
                  <a:lnTo>
                    <a:pt x="302" y="48"/>
                  </a:lnTo>
                  <a:lnTo>
                    <a:pt x="294" y="48"/>
                  </a:lnTo>
                  <a:lnTo>
                    <a:pt x="286" y="40"/>
                  </a:lnTo>
                  <a:lnTo>
                    <a:pt x="286" y="32"/>
                  </a:lnTo>
                  <a:lnTo>
                    <a:pt x="286" y="16"/>
                  </a:lnTo>
                  <a:lnTo>
                    <a:pt x="294" y="8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11" y="0"/>
                  </a:lnTo>
                  <a:lnTo>
                    <a:pt x="368" y="0"/>
                  </a:lnTo>
                  <a:lnTo>
                    <a:pt x="433" y="8"/>
                  </a:lnTo>
                  <a:lnTo>
                    <a:pt x="491" y="8"/>
                  </a:lnTo>
                  <a:lnTo>
                    <a:pt x="695" y="0"/>
                  </a:lnTo>
                  <a:lnTo>
                    <a:pt x="695" y="0"/>
                  </a:lnTo>
                  <a:lnTo>
                    <a:pt x="703" y="8"/>
                  </a:lnTo>
                  <a:lnTo>
                    <a:pt x="712" y="8"/>
                  </a:lnTo>
                  <a:lnTo>
                    <a:pt x="712" y="16"/>
                  </a:lnTo>
                  <a:lnTo>
                    <a:pt x="712" y="32"/>
                  </a:lnTo>
                  <a:lnTo>
                    <a:pt x="703" y="40"/>
                  </a:lnTo>
                  <a:lnTo>
                    <a:pt x="695" y="48"/>
                  </a:lnTo>
                  <a:lnTo>
                    <a:pt x="687" y="48"/>
                  </a:lnTo>
                  <a:lnTo>
                    <a:pt x="646" y="56"/>
                  </a:lnTo>
                  <a:lnTo>
                    <a:pt x="622" y="64"/>
                  </a:lnTo>
                  <a:lnTo>
                    <a:pt x="605" y="80"/>
                  </a:lnTo>
                  <a:lnTo>
                    <a:pt x="589" y="88"/>
                  </a:lnTo>
                  <a:lnTo>
                    <a:pt x="589" y="96"/>
                  </a:lnTo>
                  <a:lnTo>
                    <a:pt x="589" y="104"/>
                  </a:lnTo>
                  <a:lnTo>
                    <a:pt x="597" y="112"/>
                  </a:lnTo>
                  <a:lnTo>
                    <a:pt x="728" y="427"/>
                  </a:lnTo>
                  <a:lnTo>
                    <a:pt x="728" y="427"/>
                  </a:lnTo>
                  <a:lnTo>
                    <a:pt x="990" y="153"/>
                  </a:lnTo>
                  <a:lnTo>
                    <a:pt x="998" y="137"/>
                  </a:lnTo>
                  <a:lnTo>
                    <a:pt x="1014" y="121"/>
                  </a:lnTo>
                  <a:lnTo>
                    <a:pt x="1014" y="96"/>
                  </a:lnTo>
                  <a:lnTo>
                    <a:pt x="1014" y="80"/>
                  </a:lnTo>
                  <a:lnTo>
                    <a:pt x="1006" y="64"/>
                  </a:lnTo>
                  <a:lnTo>
                    <a:pt x="990" y="56"/>
                  </a:lnTo>
                  <a:lnTo>
                    <a:pt x="982" y="56"/>
                  </a:lnTo>
                  <a:lnTo>
                    <a:pt x="965" y="48"/>
                  </a:lnTo>
                  <a:lnTo>
                    <a:pt x="957" y="48"/>
                  </a:lnTo>
                  <a:lnTo>
                    <a:pt x="949" y="48"/>
                  </a:lnTo>
                  <a:lnTo>
                    <a:pt x="941" y="40"/>
                  </a:lnTo>
                  <a:lnTo>
                    <a:pt x="933" y="32"/>
                  </a:lnTo>
                  <a:lnTo>
                    <a:pt x="941" y="16"/>
                  </a:lnTo>
                  <a:lnTo>
                    <a:pt x="941" y="8"/>
                  </a:lnTo>
                  <a:lnTo>
                    <a:pt x="949" y="0"/>
                  </a:lnTo>
                  <a:lnTo>
                    <a:pt x="957" y="0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3" name="Freeform 31"/>
            <p:cNvSpPr>
              <a:spLocks noEditPoints="1"/>
            </p:cNvSpPr>
            <p:nvPr/>
          </p:nvSpPr>
          <p:spPr bwMode="auto">
            <a:xfrm>
              <a:off x="4093" y="3042"/>
              <a:ext cx="573" cy="500"/>
            </a:xfrm>
            <a:custGeom>
              <a:avLst/>
              <a:gdLst/>
              <a:ahLst/>
              <a:cxnLst>
                <a:cxn ang="0">
                  <a:pos x="254" y="40"/>
                </a:cxn>
                <a:cxn ang="0">
                  <a:pos x="147" y="137"/>
                </a:cxn>
                <a:cxn ang="0">
                  <a:pos x="98" y="290"/>
                </a:cxn>
                <a:cxn ang="0">
                  <a:pos x="98" y="395"/>
                </a:cxn>
                <a:cxn ang="0">
                  <a:pos x="115" y="443"/>
                </a:cxn>
                <a:cxn ang="0">
                  <a:pos x="156" y="468"/>
                </a:cxn>
                <a:cxn ang="0">
                  <a:pos x="205" y="468"/>
                </a:cxn>
                <a:cxn ang="0">
                  <a:pos x="254" y="443"/>
                </a:cxn>
                <a:cxn ang="0">
                  <a:pos x="278" y="427"/>
                </a:cxn>
                <a:cxn ang="0">
                  <a:pos x="311" y="395"/>
                </a:cxn>
                <a:cxn ang="0">
                  <a:pos x="336" y="355"/>
                </a:cxn>
                <a:cxn ang="0">
                  <a:pos x="393" y="145"/>
                </a:cxn>
                <a:cxn ang="0">
                  <a:pos x="393" y="129"/>
                </a:cxn>
                <a:cxn ang="0">
                  <a:pos x="385" y="105"/>
                </a:cxn>
                <a:cxn ang="0">
                  <a:pos x="368" y="72"/>
                </a:cxn>
                <a:cxn ang="0">
                  <a:pos x="344" y="48"/>
                </a:cxn>
                <a:cxn ang="0">
                  <a:pos x="295" y="32"/>
                </a:cxn>
                <a:cxn ang="0">
                  <a:pos x="327" y="8"/>
                </a:cxn>
                <a:cxn ang="0">
                  <a:pos x="385" y="40"/>
                </a:cxn>
                <a:cxn ang="0">
                  <a:pos x="409" y="64"/>
                </a:cxn>
                <a:cxn ang="0">
                  <a:pos x="426" y="32"/>
                </a:cxn>
                <a:cxn ang="0">
                  <a:pos x="458" y="24"/>
                </a:cxn>
                <a:cxn ang="0">
                  <a:pos x="483" y="32"/>
                </a:cxn>
                <a:cxn ang="0">
                  <a:pos x="499" y="56"/>
                </a:cxn>
                <a:cxn ang="0">
                  <a:pos x="491" y="81"/>
                </a:cxn>
                <a:cxn ang="0">
                  <a:pos x="483" y="129"/>
                </a:cxn>
                <a:cxn ang="0">
                  <a:pos x="458" y="226"/>
                </a:cxn>
                <a:cxn ang="0">
                  <a:pos x="442" y="274"/>
                </a:cxn>
                <a:cxn ang="0">
                  <a:pos x="434" y="331"/>
                </a:cxn>
                <a:cxn ang="0">
                  <a:pos x="417" y="379"/>
                </a:cxn>
                <a:cxn ang="0">
                  <a:pos x="409" y="419"/>
                </a:cxn>
                <a:cxn ang="0">
                  <a:pos x="417" y="451"/>
                </a:cxn>
                <a:cxn ang="0">
                  <a:pos x="450" y="468"/>
                </a:cxn>
                <a:cxn ang="0">
                  <a:pos x="491" y="451"/>
                </a:cxn>
                <a:cxn ang="0">
                  <a:pos x="516" y="403"/>
                </a:cxn>
                <a:cxn ang="0">
                  <a:pos x="532" y="355"/>
                </a:cxn>
                <a:cxn ang="0">
                  <a:pos x="540" y="322"/>
                </a:cxn>
                <a:cxn ang="0">
                  <a:pos x="557" y="314"/>
                </a:cxn>
                <a:cxn ang="0">
                  <a:pos x="565" y="322"/>
                </a:cxn>
                <a:cxn ang="0">
                  <a:pos x="573" y="331"/>
                </a:cxn>
                <a:cxn ang="0">
                  <a:pos x="573" y="355"/>
                </a:cxn>
                <a:cxn ang="0">
                  <a:pos x="557" y="395"/>
                </a:cxn>
                <a:cxn ang="0">
                  <a:pos x="540" y="443"/>
                </a:cxn>
                <a:cxn ang="0">
                  <a:pos x="499" y="484"/>
                </a:cxn>
                <a:cxn ang="0">
                  <a:pos x="450" y="500"/>
                </a:cxn>
                <a:cxn ang="0">
                  <a:pos x="417" y="500"/>
                </a:cxn>
                <a:cxn ang="0">
                  <a:pos x="377" y="484"/>
                </a:cxn>
                <a:cxn ang="0">
                  <a:pos x="344" y="451"/>
                </a:cxn>
                <a:cxn ang="0">
                  <a:pos x="254" y="476"/>
                </a:cxn>
                <a:cxn ang="0">
                  <a:pos x="106" y="484"/>
                </a:cxn>
                <a:cxn ang="0">
                  <a:pos x="16" y="387"/>
                </a:cxn>
                <a:cxn ang="0">
                  <a:pos x="25" y="202"/>
                </a:cxn>
                <a:cxn ang="0">
                  <a:pos x="188" y="32"/>
                </a:cxn>
              </a:cxnLst>
              <a:rect l="0" t="0" r="r" b="b"/>
              <a:pathLst>
                <a:path w="573" h="500">
                  <a:moveTo>
                    <a:pt x="295" y="32"/>
                  </a:moveTo>
                  <a:lnTo>
                    <a:pt x="254" y="40"/>
                  </a:lnTo>
                  <a:lnTo>
                    <a:pt x="205" y="72"/>
                  </a:lnTo>
                  <a:lnTo>
                    <a:pt x="147" y="137"/>
                  </a:lnTo>
                  <a:lnTo>
                    <a:pt x="123" y="202"/>
                  </a:lnTo>
                  <a:lnTo>
                    <a:pt x="98" y="290"/>
                  </a:lnTo>
                  <a:lnTo>
                    <a:pt x="90" y="363"/>
                  </a:lnTo>
                  <a:lnTo>
                    <a:pt x="98" y="395"/>
                  </a:lnTo>
                  <a:lnTo>
                    <a:pt x="106" y="427"/>
                  </a:lnTo>
                  <a:lnTo>
                    <a:pt x="115" y="443"/>
                  </a:lnTo>
                  <a:lnTo>
                    <a:pt x="139" y="460"/>
                  </a:lnTo>
                  <a:lnTo>
                    <a:pt x="156" y="468"/>
                  </a:lnTo>
                  <a:lnTo>
                    <a:pt x="172" y="468"/>
                  </a:lnTo>
                  <a:lnTo>
                    <a:pt x="205" y="468"/>
                  </a:lnTo>
                  <a:lnTo>
                    <a:pt x="229" y="460"/>
                  </a:lnTo>
                  <a:lnTo>
                    <a:pt x="254" y="443"/>
                  </a:lnTo>
                  <a:lnTo>
                    <a:pt x="270" y="435"/>
                  </a:lnTo>
                  <a:lnTo>
                    <a:pt x="278" y="427"/>
                  </a:lnTo>
                  <a:lnTo>
                    <a:pt x="295" y="411"/>
                  </a:lnTo>
                  <a:lnTo>
                    <a:pt x="311" y="395"/>
                  </a:lnTo>
                  <a:lnTo>
                    <a:pt x="327" y="371"/>
                  </a:lnTo>
                  <a:lnTo>
                    <a:pt x="336" y="355"/>
                  </a:lnTo>
                  <a:lnTo>
                    <a:pt x="336" y="355"/>
                  </a:lnTo>
                  <a:lnTo>
                    <a:pt x="393" y="145"/>
                  </a:lnTo>
                  <a:lnTo>
                    <a:pt x="393" y="137"/>
                  </a:lnTo>
                  <a:lnTo>
                    <a:pt x="393" y="129"/>
                  </a:lnTo>
                  <a:lnTo>
                    <a:pt x="393" y="121"/>
                  </a:lnTo>
                  <a:lnTo>
                    <a:pt x="385" y="105"/>
                  </a:lnTo>
                  <a:lnTo>
                    <a:pt x="385" y="89"/>
                  </a:lnTo>
                  <a:lnTo>
                    <a:pt x="368" y="72"/>
                  </a:lnTo>
                  <a:lnTo>
                    <a:pt x="360" y="56"/>
                  </a:lnTo>
                  <a:lnTo>
                    <a:pt x="344" y="48"/>
                  </a:lnTo>
                  <a:lnTo>
                    <a:pt x="319" y="32"/>
                  </a:lnTo>
                  <a:lnTo>
                    <a:pt x="295" y="32"/>
                  </a:lnTo>
                  <a:close/>
                  <a:moveTo>
                    <a:pt x="295" y="0"/>
                  </a:moveTo>
                  <a:lnTo>
                    <a:pt x="327" y="8"/>
                  </a:lnTo>
                  <a:lnTo>
                    <a:pt x="360" y="24"/>
                  </a:lnTo>
                  <a:lnTo>
                    <a:pt x="385" y="40"/>
                  </a:lnTo>
                  <a:lnTo>
                    <a:pt x="409" y="64"/>
                  </a:lnTo>
                  <a:lnTo>
                    <a:pt x="409" y="64"/>
                  </a:lnTo>
                  <a:lnTo>
                    <a:pt x="417" y="48"/>
                  </a:lnTo>
                  <a:lnTo>
                    <a:pt x="426" y="32"/>
                  </a:lnTo>
                  <a:lnTo>
                    <a:pt x="442" y="24"/>
                  </a:lnTo>
                  <a:lnTo>
                    <a:pt x="458" y="24"/>
                  </a:lnTo>
                  <a:lnTo>
                    <a:pt x="475" y="24"/>
                  </a:lnTo>
                  <a:lnTo>
                    <a:pt x="483" y="32"/>
                  </a:lnTo>
                  <a:lnTo>
                    <a:pt x="491" y="40"/>
                  </a:lnTo>
                  <a:lnTo>
                    <a:pt x="499" y="56"/>
                  </a:lnTo>
                  <a:lnTo>
                    <a:pt x="499" y="64"/>
                  </a:lnTo>
                  <a:lnTo>
                    <a:pt x="491" y="81"/>
                  </a:lnTo>
                  <a:lnTo>
                    <a:pt x="491" y="105"/>
                  </a:lnTo>
                  <a:lnTo>
                    <a:pt x="483" y="129"/>
                  </a:lnTo>
                  <a:lnTo>
                    <a:pt x="475" y="145"/>
                  </a:lnTo>
                  <a:lnTo>
                    <a:pt x="458" y="226"/>
                  </a:lnTo>
                  <a:lnTo>
                    <a:pt x="450" y="250"/>
                  </a:lnTo>
                  <a:lnTo>
                    <a:pt x="442" y="274"/>
                  </a:lnTo>
                  <a:lnTo>
                    <a:pt x="434" y="306"/>
                  </a:lnTo>
                  <a:lnTo>
                    <a:pt x="434" y="331"/>
                  </a:lnTo>
                  <a:lnTo>
                    <a:pt x="426" y="355"/>
                  </a:lnTo>
                  <a:lnTo>
                    <a:pt x="417" y="379"/>
                  </a:lnTo>
                  <a:lnTo>
                    <a:pt x="417" y="395"/>
                  </a:lnTo>
                  <a:lnTo>
                    <a:pt x="409" y="419"/>
                  </a:lnTo>
                  <a:lnTo>
                    <a:pt x="417" y="435"/>
                  </a:lnTo>
                  <a:lnTo>
                    <a:pt x="417" y="451"/>
                  </a:lnTo>
                  <a:lnTo>
                    <a:pt x="434" y="468"/>
                  </a:lnTo>
                  <a:lnTo>
                    <a:pt x="450" y="468"/>
                  </a:lnTo>
                  <a:lnTo>
                    <a:pt x="475" y="468"/>
                  </a:lnTo>
                  <a:lnTo>
                    <a:pt x="491" y="451"/>
                  </a:lnTo>
                  <a:lnTo>
                    <a:pt x="507" y="427"/>
                  </a:lnTo>
                  <a:lnTo>
                    <a:pt x="516" y="403"/>
                  </a:lnTo>
                  <a:lnTo>
                    <a:pt x="524" y="379"/>
                  </a:lnTo>
                  <a:lnTo>
                    <a:pt x="532" y="355"/>
                  </a:lnTo>
                  <a:lnTo>
                    <a:pt x="540" y="331"/>
                  </a:lnTo>
                  <a:lnTo>
                    <a:pt x="540" y="322"/>
                  </a:lnTo>
                  <a:lnTo>
                    <a:pt x="548" y="322"/>
                  </a:lnTo>
                  <a:lnTo>
                    <a:pt x="557" y="314"/>
                  </a:lnTo>
                  <a:lnTo>
                    <a:pt x="565" y="314"/>
                  </a:lnTo>
                  <a:lnTo>
                    <a:pt x="565" y="322"/>
                  </a:lnTo>
                  <a:lnTo>
                    <a:pt x="573" y="322"/>
                  </a:lnTo>
                  <a:lnTo>
                    <a:pt x="573" y="331"/>
                  </a:lnTo>
                  <a:lnTo>
                    <a:pt x="573" y="339"/>
                  </a:lnTo>
                  <a:lnTo>
                    <a:pt x="573" y="355"/>
                  </a:lnTo>
                  <a:lnTo>
                    <a:pt x="565" y="371"/>
                  </a:lnTo>
                  <a:lnTo>
                    <a:pt x="557" y="395"/>
                  </a:lnTo>
                  <a:lnTo>
                    <a:pt x="548" y="419"/>
                  </a:lnTo>
                  <a:lnTo>
                    <a:pt x="540" y="443"/>
                  </a:lnTo>
                  <a:lnTo>
                    <a:pt x="516" y="468"/>
                  </a:lnTo>
                  <a:lnTo>
                    <a:pt x="499" y="484"/>
                  </a:lnTo>
                  <a:lnTo>
                    <a:pt x="475" y="492"/>
                  </a:lnTo>
                  <a:lnTo>
                    <a:pt x="450" y="500"/>
                  </a:lnTo>
                  <a:lnTo>
                    <a:pt x="434" y="500"/>
                  </a:lnTo>
                  <a:lnTo>
                    <a:pt x="417" y="500"/>
                  </a:lnTo>
                  <a:lnTo>
                    <a:pt x="393" y="492"/>
                  </a:lnTo>
                  <a:lnTo>
                    <a:pt x="377" y="484"/>
                  </a:lnTo>
                  <a:lnTo>
                    <a:pt x="360" y="468"/>
                  </a:lnTo>
                  <a:lnTo>
                    <a:pt x="344" y="451"/>
                  </a:lnTo>
                  <a:lnTo>
                    <a:pt x="336" y="427"/>
                  </a:lnTo>
                  <a:lnTo>
                    <a:pt x="254" y="476"/>
                  </a:lnTo>
                  <a:lnTo>
                    <a:pt x="172" y="500"/>
                  </a:lnTo>
                  <a:lnTo>
                    <a:pt x="106" y="484"/>
                  </a:lnTo>
                  <a:lnTo>
                    <a:pt x="49" y="451"/>
                  </a:lnTo>
                  <a:lnTo>
                    <a:pt x="16" y="387"/>
                  </a:lnTo>
                  <a:lnTo>
                    <a:pt x="0" y="314"/>
                  </a:lnTo>
                  <a:lnTo>
                    <a:pt x="25" y="202"/>
                  </a:lnTo>
                  <a:lnTo>
                    <a:pt x="90" y="97"/>
                  </a:lnTo>
                  <a:lnTo>
                    <a:pt x="188" y="32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auto">
            <a:xfrm>
              <a:off x="4887" y="2131"/>
              <a:ext cx="368" cy="15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16"/>
                </a:cxn>
                <a:cxn ang="0">
                  <a:pos x="82" y="48"/>
                </a:cxn>
                <a:cxn ang="0">
                  <a:pos x="139" y="113"/>
                </a:cxn>
                <a:cxn ang="0">
                  <a:pos x="196" y="193"/>
                </a:cxn>
                <a:cxn ang="0">
                  <a:pos x="262" y="298"/>
                </a:cxn>
                <a:cxn ang="0">
                  <a:pos x="327" y="476"/>
                </a:cxn>
                <a:cxn ang="0">
                  <a:pos x="360" y="645"/>
                </a:cxn>
                <a:cxn ang="0">
                  <a:pos x="368" y="782"/>
                </a:cxn>
                <a:cxn ang="0">
                  <a:pos x="368" y="782"/>
                </a:cxn>
                <a:cxn ang="0">
                  <a:pos x="360" y="927"/>
                </a:cxn>
                <a:cxn ang="0">
                  <a:pos x="327" y="1088"/>
                </a:cxn>
                <a:cxn ang="0">
                  <a:pos x="270" y="1258"/>
                </a:cxn>
                <a:cxn ang="0">
                  <a:pos x="205" y="1371"/>
                </a:cxn>
                <a:cxn ang="0">
                  <a:pos x="139" y="1451"/>
                </a:cxn>
                <a:cxn ang="0">
                  <a:pos x="82" y="1516"/>
                </a:cxn>
                <a:cxn ang="0">
                  <a:pos x="33" y="1556"/>
                </a:cxn>
                <a:cxn ang="0">
                  <a:pos x="16" y="1564"/>
                </a:cxn>
                <a:cxn ang="0">
                  <a:pos x="0" y="1564"/>
                </a:cxn>
                <a:cxn ang="0">
                  <a:pos x="0" y="1548"/>
                </a:cxn>
                <a:cxn ang="0">
                  <a:pos x="0" y="1548"/>
                </a:cxn>
                <a:cxn ang="0">
                  <a:pos x="0" y="1540"/>
                </a:cxn>
                <a:cxn ang="0">
                  <a:pos x="8" y="1532"/>
                </a:cxn>
                <a:cxn ang="0">
                  <a:pos x="16" y="1524"/>
                </a:cxn>
                <a:cxn ang="0">
                  <a:pos x="123" y="1395"/>
                </a:cxn>
                <a:cxn ang="0">
                  <a:pos x="196" y="1258"/>
                </a:cxn>
                <a:cxn ang="0">
                  <a:pos x="237" y="1104"/>
                </a:cxn>
                <a:cxn ang="0">
                  <a:pos x="262" y="943"/>
                </a:cxn>
                <a:cxn ang="0">
                  <a:pos x="270" y="782"/>
                </a:cxn>
                <a:cxn ang="0">
                  <a:pos x="254" y="556"/>
                </a:cxn>
                <a:cxn ang="0">
                  <a:pos x="213" y="355"/>
                </a:cxn>
                <a:cxn ang="0">
                  <a:pos x="131" y="185"/>
                </a:cxn>
                <a:cxn ang="0">
                  <a:pos x="24" y="56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16" y="0"/>
                </a:cxn>
              </a:cxnLst>
              <a:rect l="0" t="0" r="r" b="b"/>
              <a:pathLst>
                <a:path w="368" h="1564">
                  <a:moveTo>
                    <a:pt x="16" y="0"/>
                  </a:moveTo>
                  <a:lnTo>
                    <a:pt x="33" y="16"/>
                  </a:lnTo>
                  <a:lnTo>
                    <a:pt x="82" y="48"/>
                  </a:lnTo>
                  <a:lnTo>
                    <a:pt x="139" y="113"/>
                  </a:lnTo>
                  <a:lnTo>
                    <a:pt x="196" y="193"/>
                  </a:lnTo>
                  <a:lnTo>
                    <a:pt x="262" y="298"/>
                  </a:lnTo>
                  <a:lnTo>
                    <a:pt x="327" y="476"/>
                  </a:lnTo>
                  <a:lnTo>
                    <a:pt x="360" y="645"/>
                  </a:lnTo>
                  <a:lnTo>
                    <a:pt x="368" y="782"/>
                  </a:lnTo>
                  <a:lnTo>
                    <a:pt x="368" y="782"/>
                  </a:lnTo>
                  <a:lnTo>
                    <a:pt x="360" y="927"/>
                  </a:lnTo>
                  <a:lnTo>
                    <a:pt x="327" y="1088"/>
                  </a:lnTo>
                  <a:lnTo>
                    <a:pt x="270" y="1258"/>
                  </a:lnTo>
                  <a:lnTo>
                    <a:pt x="205" y="1371"/>
                  </a:lnTo>
                  <a:lnTo>
                    <a:pt x="139" y="1451"/>
                  </a:lnTo>
                  <a:lnTo>
                    <a:pt x="82" y="1516"/>
                  </a:lnTo>
                  <a:lnTo>
                    <a:pt x="33" y="1556"/>
                  </a:lnTo>
                  <a:lnTo>
                    <a:pt x="16" y="1564"/>
                  </a:lnTo>
                  <a:lnTo>
                    <a:pt x="0" y="1564"/>
                  </a:lnTo>
                  <a:lnTo>
                    <a:pt x="0" y="1548"/>
                  </a:lnTo>
                  <a:lnTo>
                    <a:pt x="0" y="1548"/>
                  </a:lnTo>
                  <a:lnTo>
                    <a:pt x="0" y="1540"/>
                  </a:lnTo>
                  <a:lnTo>
                    <a:pt x="8" y="1532"/>
                  </a:lnTo>
                  <a:lnTo>
                    <a:pt x="16" y="1524"/>
                  </a:lnTo>
                  <a:lnTo>
                    <a:pt x="123" y="1395"/>
                  </a:lnTo>
                  <a:lnTo>
                    <a:pt x="196" y="1258"/>
                  </a:lnTo>
                  <a:lnTo>
                    <a:pt x="237" y="1104"/>
                  </a:lnTo>
                  <a:lnTo>
                    <a:pt x="262" y="943"/>
                  </a:lnTo>
                  <a:lnTo>
                    <a:pt x="270" y="782"/>
                  </a:lnTo>
                  <a:lnTo>
                    <a:pt x="254" y="556"/>
                  </a:lnTo>
                  <a:lnTo>
                    <a:pt x="213" y="355"/>
                  </a:lnTo>
                  <a:lnTo>
                    <a:pt x="131" y="185"/>
                  </a:lnTo>
                  <a:lnTo>
                    <a:pt x="24" y="56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5" name="Freeform 33"/>
            <p:cNvSpPr>
              <a:spLocks noEditPoints="1"/>
            </p:cNvSpPr>
            <p:nvPr/>
          </p:nvSpPr>
          <p:spPr bwMode="auto">
            <a:xfrm>
              <a:off x="5935" y="2736"/>
              <a:ext cx="1063" cy="362"/>
            </a:xfrm>
            <a:custGeom>
              <a:avLst/>
              <a:gdLst/>
              <a:ahLst/>
              <a:cxnLst>
                <a:cxn ang="0">
                  <a:pos x="57" y="298"/>
                </a:cxn>
                <a:cxn ang="0">
                  <a:pos x="1006" y="298"/>
                </a:cxn>
                <a:cxn ang="0">
                  <a:pos x="1023" y="298"/>
                </a:cxn>
                <a:cxn ang="0">
                  <a:pos x="1031" y="298"/>
                </a:cxn>
                <a:cxn ang="0">
                  <a:pos x="1047" y="306"/>
                </a:cxn>
                <a:cxn ang="0">
                  <a:pos x="1055" y="314"/>
                </a:cxn>
                <a:cxn ang="0">
                  <a:pos x="1063" y="330"/>
                </a:cxn>
                <a:cxn ang="0">
                  <a:pos x="1055" y="346"/>
                </a:cxn>
                <a:cxn ang="0">
                  <a:pos x="1047" y="354"/>
                </a:cxn>
                <a:cxn ang="0">
                  <a:pos x="1039" y="362"/>
                </a:cxn>
                <a:cxn ang="0">
                  <a:pos x="1023" y="362"/>
                </a:cxn>
                <a:cxn ang="0">
                  <a:pos x="1006" y="362"/>
                </a:cxn>
                <a:cxn ang="0">
                  <a:pos x="57" y="362"/>
                </a:cxn>
                <a:cxn ang="0">
                  <a:pos x="40" y="362"/>
                </a:cxn>
                <a:cxn ang="0">
                  <a:pos x="24" y="362"/>
                </a:cxn>
                <a:cxn ang="0">
                  <a:pos x="16" y="354"/>
                </a:cxn>
                <a:cxn ang="0">
                  <a:pos x="8" y="346"/>
                </a:cxn>
                <a:cxn ang="0">
                  <a:pos x="0" y="330"/>
                </a:cxn>
                <a:cxn ang="0">
                  <a:pos x="8" y="314"/>
                </a:cxn>
                <a:cxn ang="0">
                  <a:pos x="16" y="306"/>
                </a:cxn>
                <a:cxn ang="0">
                  <a:pos x="24" y="298"/>
                </a:cxn>
                <a:cxn ang="0">
                  <a:pos x="40" y="298"/>
                </a:cxn>
                <a:cxn ang="0">
                  <a:pos x="57" y="298"/>
                </a:cxn>
                <a:cxn ang="0">
                  <a:pos x="57" y="0"/>
                </a:cxn>
                <a:cxn ang="0">
                  <a:pos x="1006" y="0"/>
                </a:cxn>
                <a:cxn ang="0">
                  <a:pos x="1023" y="0"/>
                </a:cxn>
                <a:cxn ang="0">
                  <a:pos x="1039" y="0"/>
                </a:cxn>
                <a:cxn ang="0">
                  <a:pos x="1047" y="0"/>
                </a:cxn>
                <a:cxn ang="0">
                  <a:pos x="1055" y="8"/>
                </a:cxn>
                <a:cxn ang="0">
                  <a:pos x="1063" y="24"/>
                </a:cxn>
                <a:cxn ang="0">
                  <a:pos x="1055" y="40"/>
                </a:cxn>
                <a:cxn ang="0">
                  <a:pos x="1047" y="48"/>
                </a:cxn>
                <a:cxn ang="0">
                  <a:pos x="1031" y="48"/>
                </a:cxn>
                <a:cxn ang="0">
                  <a:pos x="1023" y="56"/>
                </a:cxn>
                <a:cxn ang="0">
                  <a:pos x="1006" y="56"/>
                </a:cxn>
                <a:cxn ang="0">
                  <a:pos x="57" y="56"/>
                </a:cxn>
                <a:cxn ang="0">
                  <a:pos x="40" y="56"/>
                </a:cxn>
                <a:cxn ang="0">
                  <a:pos x="24" y="48"/>
                </a:cxn>
                <a:cxn ang="0">
                  <a:pos x="16" y="48"/>
                </a:cxn>
                <a:cxn ang="0">
                  <a:pos x="8" y="40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57" y="0"/>
                </a:cxn>
              </a:cxnLst>
              <a:rect l="0" t="0" r="r" b="b"/>
              <a:pathLst>
                <a:path w="1063" h="362">
                  <a:moveTo>
                    <a:pt x="57" y="298"/>
                  </a:moveTo>
                  <a:lnTo>
                    <a:pt x="1006" y="298"/>
                  </a:lnTo>
                  <a:lnTo>
                    <a:pt x="1023" y="298"/>
                  </a:lnTo>
                  <a:lnTo>
                    <a:pt x="1031" y="298"/>
                  </a:lnTo>
                  <a:lnTo>
                    <a:pt x="1047" y="306"/>
                  </a:lnTo>
                  <a:lnTo>
                    <a:pt x="1055" y="314"/>
                  </a:lnTo>
                  <a:lnTo>
                    <a:pt x="1063" y="330"/>
                  </a:lnTo>
                  <a:lnTo>
                    <a:pt x="1055" y="346"/>
                  </a:lnTo>
                  <a:lnTo>
                    <a:pt x="1047" y="354"/>
                  </a:lnTo>
                  <a:lnTo>
                    <a:pt x="1039" y="362"/>
                  </a:lnTo>
                  <a:lnTo>
                    <a:pt x="1023" y="362"/>
                  </a:lnTo>
                  <a:lnTo>
                    <a:pt x="1006" y="362"/>
                  </a:lnTo>
                  <a:lnTo>
                    <a:pt x="57" y="362"/>
                  </a:lnTo>
                  <a:lnTo>
                    <a:pt x="40" y="362"/>
                  </a:lnTo>
                  <a:lnTo>
                    <a:pt x="24" y="362"/>
                  </a:lnTo>
                  <a:lnTo>
                    <a:pt x="16" y="354"/>
                  </a:lnTo>
                  <a:lnTo>
                    <a:pt x="8" y="346"/>
                  </a:lnTo>
                  <a:lnTo>
                    <a:pt x="0" y="330"/>
                  </a:lnTo>
                  <a:lnTo>
                    <a:pt x="8" y="314"/>
                  </a:lnTo>
                  <a:lnTo>
                    <a:pt x="16" y="306"/>
                  </a:lnTo>
                  <a:lnTo>
                    <a:pt x="24" y="298"/>
                  </a:lnTo>
                  <a:lnTo>
                    <a:pt x="40" y="298"/>
                  </a:lnTo>
                  <a:lnTo>
                    <a:pt x="57" y="298"/>
                  </a:lnTo>
                  <a:close/>
                  <a:moveTo>
                    <a:pt x="57" y="0"/>
                  </a:moveTo>
                  <a:lnTo>
                    <a:pt x="1006" y="0"/>
                  </a:lnTo>
                  <a:lnTo>
                    <a:pt x="1023" y="0"/>
                  </a:lnTo>
                  <a:lnTo>
                    <a:pt x="1039" y="0"/>
                  </a:lnTo>
                  <a:lnTo>
                    <a:pt x="1047" y="0"/>
                  </a:lnTo>
                  <a:lnTo>
                    <a:pt x="1055" y="8"/>
                  </a:lnTo>
                  <a:lnTo>
                    <a:pt x="1063" y="24"/>
                  </a:lnTo>
                  <a:lnTo>
                    <a:pt x="1055" y="40"/>
                  </a:lnTo>
                  <a:lnTo>
                    <a:pt x="1047" y="48"/>
                  </a:lnTo>
                  <a:lnTo>
                    <a:pt x="1031" y="48"/>
                  </a:lnTo>
                  <a:lnTo>
                    <a:pt x="1023" y="56"/>
                  </a:lnTo>
                  <a:lnTo>
                    <a:pt x="1006" y="56"/>
                  </a:lnTo>
                  <a:lnTo>
                    <a:pt x="57" y="56"/>
                  </a:lnTo>
                  <a:lnTo>
                    <a:pt x="40" y="56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auto">
            <a:xfrm>
              <a:off x="7629" y="2131"/>
              <a:ext cx="1317" cy="15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7" y="0"/>
                </a:cxn>
                <a:cxn ang="0">
                  <a:pos x="1317" y="64"/>
                </a:cxn>
                <a:cxn ang="0">
                  <a:pos x="1235" y="72"/>
                </a:cxn>
                <a:cxn ang="0">
                  <a:pos x="1186" y="97"/>
                </a:cxn>
                <a:cxn ang="0">
                  <a:pos x="1162" y="129"/>
                </a:cxn>
                <a:cxn ang="0">
                  <a:pos x="1154" y="161"/>
                </a:cxn>
                <a:cxn ang="0">
                  <a:pos x="1154" y="193"/>
                </a:cxn>
                <a:cxn ang="0">
                  <a:pos x="1154" y="1379"/>
                </a:cxn>
                <a:cxn ang="0">
                  <a:pos x="1154" y="1411"/>
                </a:cxn>
                <a:cxn ang="0">
                  <a:pos x="1162" y="1443"/>
                </a:cxn>
                <a:cxn ang="0">
                  <a:pos x="1186" y="1475"/>
                </a:cxn>
                <a:cxn ang="0">
                  <a:pos x="1235" y="1491"/>
                </a:cxn>
                <a:cxn ang="0">
                  <a:pos x="1317" y="1508"/>
                </a:cxn>
                <a:cxn ang="0">
                  <a:pos x="1317" y="1564"/>
                </a:cxn>
                <a:cxn ang="0">
                  <a:pos x="834" y="1564"/>
                </a:cxn>
                <a:cxn ang="0">
                  <a:pos x="834" y="1508"/>
                </a:cxn>
                <a:cxn ang="0">
                  <a:pos x="916" y="1491"/>
                </a:cxn>
                <a:cxn ang="0">
                  <a:pos x="965" y="1475"/>
                </a:cxn>
                <a:cxn ang="0">
                  <a:pos x="990" y="1443"/>
                </a:cxn>
                <a:cxn ang="0">
                  <a:pos x="998" y="1411"/>
                </a:cxn>
                <a:cxn ang="0">
                  <a:pos x="998" y="1379"/>
                </a:cxn>
                <a:cxn ang="0">
                  <a:pos x="998" y="64"/>
                </a:cxn>
                <a:cxn ang="0">
                  <a:pos x="311" y="64"/>
                </a:cxn>
                <a:cxn ang="0">
                  <a:pos x="311" y="1379"/>
                </a:cxn>
                <a:cxn ang="0">
                  <a:pos x="319" y="1411"/>
                </a:cxn>
                <a:cxn ang="0">
                  <a:pos x="327" y="1443"/>
                </a:cxn>
                <a:cxn ang="0">
                  <a:pos x="352" y="1475"/>
                </a:cxn>
                <a:cxn ang="0">
                  <a:pos x="401" y="1491"/>
                </a:cxn>
                <a:cxn ang="0">
                  <a:pos x="483" y="1508"/>
                </a:cxn>
                <a:cxn ang="0">
                  <a:pos x="483" y="1564"/>
                </a:cxn>
                <a:cxn ang="0">
                  <a:pos x="0" y="1564"/>
                </a:cxn>
                <a:cxn ang="0">
                  <a:pos x="0" y="1508"/>
                </a:cxn>
                <a:cxn ang="0">
                  <a:pos x="73" y="1491"/>
                </a:cxn>
                <a:cxn ang="0">
                  <a:pos x="122" y="1475"/>
                </a:cxn>
                <a:cxn ang="0">
                  <a:pos x="147" y="1443"/>
                </a:cxn>
                <a:cxn ang="0">
                  <a:pos x="155" y="1411"/>
                </a:cxn>
                <a:cxn ang="0">
                  <a:pos x="155" y="1379"/>
                </a:cxn>
                <a:cxn ang="0">
                  <a:pos x="155" y="193"/>
                </a:cxn>
                <a:cxn ang="0">
                  <a:pos x="155" y="161"/>
                </a:cxn>
                <a:cxn ang="0">
                  <a:pos x="147" y="129"/>
                </a:cxn>
                <a:cxn ang="0">
                  <a:pos x="122" y="97"/>
                </a:cxn>
                <a:cxn ang="0">
                  <a:pos x="73" y="72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1317" h="1564">
                  <a:moveTo>
                    <a:pt x="0" y="0"/>
                  </a:moveTo>
                  <a:lnTo>
                    <a:pt x="1317" y="0"/>
                  </a:lnTo>
                  <a:lnTo>
                    <a:pt x="1317" y="64"/>
                  </a:lnTo>
                  <a:lnTo>
                    <a:pt x="1235" y="72"/>
                  </a:lnTo>
                  <a:lnTo>
                    <a:pt x="1186" y="97"/>
                  </a:lnTo>
                  <a:lnTo>
                    <a:pt x="1162" y="129"/>
                  </a:lnTo>
                  <a:lnTo>
                    <a:pt x="1154" y="161"/>
                  </a:lnTo>
                  <a:lnTo>
                    <a:pt x="1154" y="193"/>
                  </a:lnTo>
                  <a:lnTo>
                    <a:pt x="1154" y="1379"/>
                  </a:lnTo>
                  <a:lnTo>
                    <a:pt x="1154" y="1411"/>
                  </a:lnTo>
                  <a:lnTo>
                    <a:pt x="1162" y="1443"/>
                  </a:lnTo>
                  <a:lnTo>
                    <a:pt x="1186" y="1475"/>
                  </a:lnTo>
                  <a:lnTo>
                    <a:pt x="1235" y="1491"/>
                  </a:lnTo>
                  <a:lnTo>
                    <a:pt x="1317" y="1508"/>
                  </a:lnTo>
                  <a:lnTo>
                    <a:pt x="1317" y="1564"/>
                  </a:lnTo>
                  <a:lnTo>
                    <a:pt x="834" y="1564"/>
                  </a:lnTo>
                  <a:lnTo>
                    <a:pt x="834" y="1508"/>
                  </a:lnTo>
                  <a:lnTo>
                    <a:pt x="916" y="1491"/>
                  </a:lnTo>
                  <a:lnTo>
                    <a:pt x="965" y="1475"/>
                  </a:lnTo>
                  <a:lnTo>
                    <a:pt x="990" y="1443"/>
                  </a:lnTo>
                  <a:lnTo>
                    <a:pt x="998" y="1411"/>
                  </a:lnTo>
                  <a:lnTo>
                    <a:pt x="998" y="1379"/>
                  </a:lnTo>
                  <a:lnTo>
                    <a:pt x="998" y="64"/>
                  </a:lnTo>
                  <a:lnTo>
                    <a:pt x="311" y="64"/>
                  </a:lnTo>
                  <a:lnTo>
                    <a:pt x="311" y="1379"/>
                  </a:lnTo>
                  <a:lnTo>
                    <a:pt x="319" y="1411"/>
                  </a:lnTo>
                  <a:lnTo>
                    <a:pt x="327" y="1443"/>
                  </a:lnTo>
                  <a:lnTo>
                    <a:pt x="352" y="1475"/>
                  </a:lnTo>
                  <a:lnTo>
                    <a:pt x="401" y="1491"/>
                  </a:lnTo>
                  <a:lnTo>
                    <a:pt x="483" y="1508"/>
                  </a:lnTo>
                  <a:lnTo>
                    <a:pt x="483" y="1564"/>
                  </a:lnTo>
                  <a:lnTo>
                    <a:pt x="0" y="1564"/>
                  </a:lnTo>
                  <a:lnTo>
                    <a:pt x="0" y="1508"/>
                  </a:lnTo>
                  <a:lnTo>
                    <a:pt x="73" y="1491"/>
                  </a:lnTo>
                  <a:lnTo>
                    <a:pt x="122" y="1475"/>
                  </a:lnTo>
                  <a:lnTo>
                    <a:pt x="147" y="1443"/>
                  </a:lnTo>
                  <a:lnTo>
                    <a:pt x="155" y="1411"/>
                  </a:lnTo>
                  <a:lnTo>
                    <a:pt x="155" y="1379"/>
                  </a:lnTo>
                  <a:lnTo>
                    <a:pt x="155" y="193"/>
                  </a:lnTo>
                  <a:lnTo>
                    <a:pt x="155" y="161"/>
                  </a:lnTo>
                  <a:lnTo>
                    <a:pt x="147" y="129"/>
                  </a:lnTo>
                  <a:lnTo>
                    <a:pt x="122" y="97"/>
                  </a:lnTo>
                  <a:lnTo>
                    <a:pt x="73" y="7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7" name="Freeform 35"/>
            <p:cNvSpPr>
              <a:spLocks noEditPoints="1"/>
            </p:cNvSpPr>
            <p:nvPr/>
          </p:nvSpPr>
          <p:spPr bwMode="auto">
            <a:xfrm>
              <a:off x="9118" y="2026"/>
              <a:ext cx="1105" cy="492"/>
            </a:xfrm>
            <a:custGeom>
              <a:avLst/>
              <a:gdLst/>
              <a:ahLst/>
              <a:cxnLst>
                <a:cxn ang="0">
                  <a:pos x="148" y="73"/>
                </a:cxn>
                <a:cxn ang="0">
                  <a:pos x="49" y="169"/>
                </a:cxn>
                <a:cxn ang="0">
                  <a:pos x="41" y="322"/>
                </a:cxn>
                <a:cxn ang="0">
                  <a:pos x="148" y="435"/>
                </a:cxn>
                <a:cxn ang="0">
                  <a:pos x="319" y="435"/>
                </a:cxn>
                <a:cxn ang="0">
                  <a:pos x="467" y="331"/>
                </a:cxn>
                <a:cxn ang="0">
                  <a:pos x="508" y="274"/>
                </a:cxn>
                <a:cxn ang="0">
                  <a:pos x="368" y="113"/>
                </a:cxn>
                <a:cxn ang="0">
                  <a:pos x="221" y="56"/>
                </a:cxn>
                <a:cxn ang="0">
                  <a:pos x="786" y="56"/>
                </a:cxn>
                <a:cxn ang="0">
                  <a:pos x="647" y="161"/>
                </a:cxn>
                <a:cxn ang="0">
                  <a:pos x="598" y="226"/>
                </a:cxn>
                <a:cxn ang="0">
                  <a:pos x="745" y="379"/>
                </a:cxn>
                <a:cxn ang="0">
                  <a:pos x="884" y="435"/>
                </a:cxn>
                <a:cxn ang="0">
                  <a:pos x="1015" y="379"/>
                </a:cxn>
                <a:cxn ang="0">
                  <a:pos x="1072" y="250"/>
                </a:cxn>
                <a:cxn ang="0">
                  <a:pos x="1023" y="105"/>
                </a:cxn>
                <a:cxn ang="0">
                  <a:pos x="876" y="40"/>
                </a:cxn>
                <a:cxn ang="0">
                  <a:pos x="336" y="16"/>
                </a:cxn>
                <a:cxn ang="0">
                  <a:pos x="459" y="81"/>
                </a:cxn>
                <a:cxn ang="0">
                  <a:pos x="499" y="113"/>
                </a:cxn>
                <a:cxn ang="0">
                  <a:pos x="540" y="153"/>
                </a:cxn>
                <a:cxn ang="0">
                  <a:pos x="565" y="185"/>
                </a:cxn>
                <a:cxn ang="0">
                  <a:pos x="647" y="89"/>
                </a:cxn>
                <a:cxn ang="0">
                  <a:pos x="778" y="8"/>
                </a:cxn>
                <a:cxn ang="0">
                  <a:pos x="966" y="16"/>
                </a:cxn>
                <a:cxn ang="0">
                  <a:pos x="1089" y="153"/>
                </a:cxn>
                <a:cxn ang="0">
                  <a:pos x="1089" y="339"/>
                </a:cxn>
                <a:cxn ang="0">
                  <a:pos x="966" y="476"/>
                </a:cxn>
                <a:cxn ang="0">
                  <a:pos x="770" y="484"/>
                </a:cxn>
                <a:cxn ang="0">
                  <a:pos x="647" y="411"/>
                </a:cxn>
                <a:cxn ang="0">
                  <a:pos x="606" y="387"/>
                </a:cxn>
                <a:cxn ang="0">
                  <a:pos x="573" y="339"/>
                </a:cxn>
                <a:cxn ang="0">
                  <a:pos x="499" y="363"/>
                </a:cxn>
                <a:cxn ang="0">
                  <a:pos x="344" y="476"/>
                </a:cxn>
                <a:cxn ang="0">
                  <a:pos x="139" y="476"/>
                </a:cxn>
                <a:cxn ang="0">
                  <a:pos x="17" y="339"/>
                </a:cxn>
                <a:cxn ang="0">
                  <a:pos x="17" y="153"/>
                </a:cxn>
                <a:cxn ang="0">
                  <a:pos x="148" y="16"/>
                </a:cxn>
              </a:cxnLst>
              <a:rect l="0" t="0" r="r" b="b"/>
              <a:pathLst>
                <a:path w="1105" h="492">
                  <a:moveTo>
                    <a:pt x="221" y="56"/>
                  </a:moveTo>
                  <a:lnTo>
                    <a:pt x="148" y="73"/>
                  </a:lnTo>
                  <a:lnTo>
                    <a:pt x="90" y="113"/>
                  </a:lnTo>
                  <a:lnTo>
                    <a:pt x="49" y="169"/>
                  </a:lnTo>
                  <a:lnTo>
                    <a:pt x="33" y="250"/>
                  </a:lnTo>
                  <a:lnTo>
                    <a:pt x="41" y="322"/>
                  </a:lnTo>
                  <a:lnTo>
                    <a:pt x="82" y="387"/>
                  </a:lnTo>
                  <a:lnTo>
                    <a:pt x="148" y="435"/>
                  </a:lnTo>
                  <a:lnTo>
                    <a:pt x="229" y="452"/>
                  </a:lnTo>
                  <a:lnTo>
                    <a:pt x="319" y="435"/>
                  </a:lnTo>
                  <a:lnTo>
                    <a:pt x="401" y="387"/>
                  </a:lnTo>
                  <a:lnTo>
                    <a:pt x="467" y="331"/>
                  </a:lnTo>
                  <a:lnTo>
                    <a:pt x="508" y="274"/>
                  </a:lnTo>
                  <a:lnTo>
                    <a:pt x="508" y="274"/>
                  </a:lnTo>
                  <a:lnTo>
                    <a:pt x="434" y="185"/>
                  </a:lnTo>
                  <a:lnTo>
                    <a:pt x="368" y="113"/>
                  </a:lnTo>
                  <a:lnTo>
                    <a:pt x="295" y="73"/>
                  </a:lnTo>
                  <a:lnTo>
                    <a:pt x="221" y="56"/>
                  </a:lnTo>
                  <a:close/>
                  <a:moveTo>
                    <a:pt x="876" y="40"/>
                  </a:moveTo>
                  <a:lnTo>
                    <a:pt x="786" y="56"/>
                  </a:lnTo>
                  <a:lnTo>
                    <a:pt x="704" y="105"/>
                  </a:lnTo>
                  <a:lnTo>
                    <a:pt x="647" y="161"/>
                  </a:lnTo>
                  <a:lnTo>
                    <a:pt x="598" y="226"/>
                  </a:lnTo>
                  <a:lnTo>
                    <a:pt x="598" y="226"/>
                  </a:lnTo>
                  <a:lnTo>
                    <a:pt x="671" y="314"/>
                  </a:lnTo>
                  <a:lnTo>
                    <a:pt x="745" y="379"/>
                  </a:lnTo>
                  <a:lnTo>
                    <a:pt x="810" y="419"/>
                  </a:lnTo>
                  <a:lnTo>
                    <a:pt x="884" y="435"/>
                  </a:lnTo>
                  <a:lnTo>
                    <a:pt x="958" y="419"/>
                  </a:lnTo>
                  <a:lnTo>
                    <a:pt x="1015" y="379"/>
                  </a:lnTo>
                  <a:lnTo>
                    <a:pt x="1056" y="322"/>
                  </a:lnTo>
                  <a:lnTo>
                    <a:pt x="1072" y="250"/>
                  </a:lnTo>
                  <a:lnTo>
                    <a:pt x="1064" y="169"/>
                  </a:lnTo>
                  <a:lnTo>
                    <a:pt x="1023" y="105"/>
                  </a:lnTo>
                  <a:lnTo>
                    <a:pt x="958" y="56"/>
                  </a:lnTo>
                  <a:lnTo>
                    <a:pt x="876" y="40"/>
                  </a:lnTo>
                  <a:close/>
                  <a:moveTo>
                    <a:pt x="238" y="0"/>
                  </a:moveTo>
                  <a:lnTo>
                    <a:pt x="336" y="16"/>
                  </a:lnTo>
                  <a:lnTo>
                    <a:pt x="442" y="64"/>
                  </a:lnTo>
                  <a:lnTo>
                    <a:pt x="459" y="81"/>
                  </a:lnTo>
                  <a:lnTo>
                    <a:pt x="483" y="97"/>
                  </a:lnTo>
                  <a:lnTo>
                    <a:pt x="499" y="113"/>
                  </a:lnTo>
                  <a:lnTo>
                    <a:pt x="516" y="129"/>
                  </a:lnTo>
                  <a:lnTo>
                    <a:pt x="540" y="153"/>
                  </a:lnTo>
                  <a:lnTo>
                    <a:pt x="565" y="185"/>
                  </a:lnTo>
                  <a:lnTo>
                    <a:pt x="565" y="185"/>
                  </a:lnTo>
                  <a:lnTo>
                    <a:pt x="598" y="145"/>
                  </a:lnTo>
                  <a:lnTo>
                    <a:pt x="647" y="89"/>
                  </a:lnTo>
                  <a:lnTo>
                    <a:pt x="704" y="48"/>
                  </a:lnTo>
                  <a:lnTo>
                    <a:pt x="778" y="8"/>
                  </a:lnTo>
                  <a:lnTo>
                    <a:pt x="868" y="0"/>
                  </a:lnTo>
                  <a:lnTo>
                    <a:pt x="966" y="16"/>
                  </a:lnTo>
                  <a:lnTo>
                    <a:pt x="1040" y="73"/>
                  </a:lnTo>
                  <a:lnTo>
                    <a:pt x="1089" y="153"/>
                  </a:lnTo>
                  <a:lnTo>
                    <a:pt x="1105" y="250"/>
                  </a:lnTo>
                  <a:lnTo>
                    <a:pt x="1089" y="339"/>
                  </a:lnTo>
                  <a:lnTo>
                    <a:pt x="1040" y="419"/>
                  </a:lnTo>
                  <a:lnTo>
                    <a:pt x="966" y="476"/>
                  </a:lnTo>
                  <a:lnTo>
                    <a:pt x="868" y="492"/>
                  </a:lnTo>
                  <a:lnTo>
                    <a:pt x="770" y="484"/>
                  </a:lnTo>
                  <a:lnTo>
                    <a:pt x="663" y="427"/>
                  </a:lnTo>
                  <a:lnTo>
                    <a:pt x="647" y="411"/>
                  </a:lnTo>
                  <a:lnTo>
                    <a:pt x="630" y="403"/>
                  </a:lnTo>
                  <a:lnTo>
                    <a:pt x="606" y="387"/>
                  </a:lnTo>
                  <a:lnTo>
                    <a:pt x="589" y="363"/>
                  </a:lnTo>
                  <a:lnTo>
                    <a:pt x="573" y="339"/>
                  </a:lnTo>
                  <a:lnTo>
                    <a:pt x="540" y="314"/>
                  </a:lnTo>
                  <a:lnTo>
                    <a:pt x="499" y="363"/>
                  </a:lnTo>
                  <a:lnTo>
                    <a:pt x="434" y="427"/>
                  </a:lnTo>
                  <a:lnTo>
                    <a:pt x="344" y="476"/>
                  </a:lnTo>
                  <a:lnTo>
                    <a:pt x="238" y="492"/>
                  </a:lnTo>
                  <a:lnTo>
                    <a:pt x="139" y="476"/>
                  </a:lnTo>
                  <a:lnTo>
                    <a:pt x="66" y="419"/>
                  </a:lnTo>
                  <a:lnTo>
                    <a:pt x="17" y="339"/>
                  </a:lnTo>
                  <a:lnTo>
                    <a:pt x="0" y="250"/>
                  </a:lnTo>
                  <a:lnTo>
                    <a:pt x="17" y="153"/>
                  </a:lnTo>
                  <a:lnTo>
                    <a:pt x="66" y="73"/>
                  </a:lnTo>
                  <a:lnTo>
                    <a:pt x="148" y="16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auto">
            <a:xfrm>
              <a:off x="9085" y="3292"/>
              <a:ext cx="688" cy="492"/>
            </a:xfrm>
            <a:custGeom>
              <a:avLst/>
              <a:gdLst/>
              <a:ahLst/>
              <a:cxnLst>
                <a:cxn ang="0">
                  <a:pos x="172" y="8"/>
                </a:cxn>
                <a:cxn ang="0">
                  <a:pos x="230" y="48"/>
                </a:cxn>
                <a:cxn ang="0">
                  <a:pos x="295" y="56"/>
                </a:cxn>
                <a:cxn ang="0">
                  <a:pos x="475" y="0"/>
                </a:cxn>
                <a:cxn ang="0">
                  <a:pos x="573" y="72"/>
                </a:cxn>
                <a:cxn ang="0">
                  <a:pos x="557" y="242"/>
                </a:cxn>
                <a:cxn ang="0">
                  <a:pos x="516" y="363"/>
                </a:cxn>
                <a:cxn ang="0">
                  <a:pos x="500" y="411"/>
                </a:cxn>
                <a:cxn ang="0">
                  <a:pos x="508" y="459"/>
                </a:cxn>
                <a:cxn ang="0">
                  <a:pos x="573" y="451"/>
                </a:cxn>
                <a:cxn ang="0">
                  <a:pos x="655" y="322"/>
                </a:cxn>
                <a:cxn ang="0">
                  <a:pos x="672" y="314"/>
                </a:cxn>
                <a:cxn ang="0">
                  <a:pos x="688" y="330"/>
                </a:cxn>
                <a:cxn ang="0">
                  <a:pos x="631" y="443"/>
                </a:cxn>
                <a:cxn ang="0">
                  <a:pos x="500" y="492"/>
                </a:cxn>
                <a:cxn ang="0">
                  <a:pos x="434" y="451"/>
                </a:cxn>
                <a:cxn ang="0">
                  <a:pos x="418" y="387"/>
                </a:cxn>
                <a:cxn ang="0">
                  <a:pos x="434" y="347"/>
                </a:cxn>
                <a:cxn ang="0">
                  <a:pos x="492" y="169"/>
                </a:cxn>
                <a:cxn ang="0">
                  <a:pos x="500" y="81"/>
                </a:cxn>
                <a:cxn ang="0">
                  <a:pos x="475" y="40"/>
                </a:cxn>
                <a:cxn ang="0">
                  <a:pos x="361" y="48"/>
                </a:cxn>
                <a:cxn ang="0">
                  <a:pos x="246" y="153"/>
                </a:cxn>
                <a:cxn ang="0">
                  <a:pos x="221" y="210"/>
                </a:cxn>
                <a:cxn ang="0">
                  <a:pos x="197" y="330"/>
                </a:cxn>
                <a:cxn ang="0">
                  <a:pos x="172" y="403"/>
                </a:cxn>
                <a:cxn ang="0">
                  <a:pos x="156" y="459"/>
                </a:cxn>
                <a:cxn ang="0">
                  <a:pos x="131" y="492"/>
                </a:cxn>
                <a:cxn ang="0">
                  <a:pos x="82" y="484"/>
                </a:cxn>
                <a:cxn ang="0">
                  <a:pos x="74" y="451"/>
                </a:cxn>
                <a:cxn ang="0">
                  <a:pos x="82" y="419"/>
                </a:cxn>
                <a:cxn ang="0">
                  <a:pos x="123" y="242"/>
                </a:cxn>
                <a:cxn ang="0">
                  <a:pos x="148" y="153"/>
                </a:cxn>
                <a:cxn ang="0">
                  <a:pos x="164" y="81"/>
                </a:cxn>
                <a:cxn ang="0">
                  <a:pos x="148" y="32"/>
                </a:cxn>
                <a:cxn ang="0">
                  <a:pos x="90" y="48"/>
                </a:cxn>
                <a:cxn ang="0">
                  <a:pos x="50" y="121"/>
                </a:cxn>
                <a:cxn ang="0">
                  <a:pos x="33" y="177"/>
                </a:cxn>
                <a:cxn ang="0">
                  <a:pos x="17" y="177"/>
                </a:cxn>
                <a:cxn ang="0">
                  <a:pos x="0" y="169"/>
                </a:cxn>
                <a:cxn ang="0">
                  <a:pos x="9" y="129"/>
                </a:cxn>
                <a:cxn ang="0">
                  <a:pos x="41" y="56"/>
                </a:cxn>
                <a:cxn ang="0">
                  <a:pos x="82" y="16"/>
                </a:cxn>
              </a:cxnLst>
              <a:rect l="0" t="0" r="r" b="b"/>
              <a:pathLst>
                <a:path w="688" h="492">
                  <a:moveTo>
                    <a:pt x="131" y="0"/>
                  </a:moveTo>
                  <a:lnTo>
                    <a:pt x="148" y="0"/>
                  </a:lnTo>
                  <a:lnTo>
                    <a:pt x="172" y="8"/>
                  </a:lnTo>
                  <a:lnTo>
                    <a:pt x="189" y="16"/>
                  </a:lnTo>
                  <a:lnTo>
                    <a:pt x="213" y="24"/>
                  </a:lnTo>
                  <a:lnTo>
                    <a:pt x="230" y="48"/>
                  </a:lnTo>
                  <a:lnTo>
                    <a:pt x="246" y="72"/>
                  </a:lnTo>
                  <a:lnTo>
                    <a:pt x="246" y="97"/>
                  </a:lnTo>
                  <a:lnTo>
                    <a:pt x="295" y="56"/>
                  </a:lnTo>
                  <a:lnTo>
                    <a:pt x="352" y="16"/>
                  </a:lnTo>
                  <a:lnTo>
                    <a:pt x="442" y="0"/>
                  </a:lnTo>
                  <a:lnTo>
                    <a:pt x="475" y="0"/>
                  </a:lnTo>
                  <a:lnTo>
                    <a:pt x="516" y="8"/>
                  </a:lnTo>
                  <a:lnTo>
                    <a:pt x="549" y="32"/>
                  </a:lnTo>
                  <a:lnTo>
                    <a:pt x="573" y="72"/>
                  </a:lnTo>
                  <a:lnTo>
                    <a:pt x="590" y="121"/>
                  </a:lnTo>
                  <a:lnTo>
                    <a:pt x="582" y="177"/>
                  </a:lnTo>
                  <a:lnTo>
                    <a:pt x="557" y="242"/>
                  </a:lnTo>
                  <a:lnTo>
                    <a:pt x="541" y="298"/>
                  </a:lnTo>
                  <a:lnTo>
                    <a:pt x="524" y="339"/>
                  </a:lnTo>
                  <a:lnTo>
                    <a:pt x="516" y="363"/>
                  </a:lnTo>
                  <a:lnTo>
                    <a:pt x="508" y="387"/>
                  </a:lnTo>
                  <a:lnTo>
                    <a:pt x="508" y="403"/>
                  </a:lnTo>
                  <a:lnTo>
                    <a:pt x="500" y="411"/>
                  </a:lnTo>
                  <a:lnTo>
                    <a:pt x="500" y="427"/>
                  </a:lnTo>
                  <a:lnTo>
                    <a:pt x="500" y="443"/>
                  </a:lnTo>
                  <a:lnTo>
                    <a:pt x="508" y="459"/>
                  </a:lnTo>
                  <a:lnTo>
                    <a:pt x="516" y="468"/>
                  </a:lnTo>
                  <a:lnTo>
                    <a:pt x="524" y="468"/>
                  </a:lnTo>
                  <a:lnTo>
                    <a:pt x="573" y="451"/>
                  </a:lnTo>
                  <a:lnTo>
                    <a:pt x="614" y="403"/>
                  </a:lnTo>
                  <a:lnTo>
                    <a:pt x="647" y="330"/>
                  </a:lnTo>
                  <a:lnTo>
                    <a:pt x="655" y="322"/>
                  </a:lnTo>
                  <a:lnTo>
                    <a:pt x="655" y="314"/>
                  </a:lnTo>
                  <a:lnTo>
                    <a:pt x="672" y="314"/>
                  </a:lnTo>
                  <a:lnTo>
                    <a:pt x="672" y="314"/>
                  </a:lnTo>
                  <a:lnTo>
                    <a:pt x="680" y="314"/>
                  </a:lnTo>
                  <a:lnTo>
                    <a:pt x="688" y="322"/>
                  </a:lnTo>
                  <a:lnTo>
                    <a:pt x="688" y="330"/>
                  </a:lnTo>
                  <a:lnTo>
                    <a:pt x="680" y="355"/>
                  </a:lnTo>
                  <a:lnTo>
                    <a:pt x="663" y="395"/>
                  </a:lnTo>
                  <a:lnTo>
                    <a:pt x="631" y="443"/>
                  </a:lnTo>
                  <a:lnTo>
                    <a:pt x="590" y="484"/>
                  </a:lnTo>
                  <a:lnTo>
                    <a:pt x="524" y="492"/>
                  </a:lnTo>
                  <a:lnTo>
                    <a:pt x="500" y="492"/>
                  </a:lnTo>
                  <a:lnTo>
                    <a:pt x="475" y="484"/>
                  </a:lnTo>
                  <a:lnTo>
                    <a:pt x="451" y="468"/>
                  </a:lnTo>
                  <a:lnTo>
                    <a:pt x="434" y="451"/>
                  </a:lnTo>
                  <a:lnTo>
                    <a:pt x="426" y="427"/>
                  </a:lnTo>
                  <a:lnTo>
                    <a:pt x="418" y="403"/>
                  </a:lnTo>
                  <a:lnTo>
                    <a:pt x="418" y="387"/>
                  </a:lnTo>
                  <a:lnTo>
                    <a:pt x="426" y="379"/>
                  </a:lnTo>
                  <a:lnTo>
                    <a:pt x="426" y="363"/>
                  </a:lnTo>
                  <a:lnTo>
                    <a:pt x="434" y="347"/>
                  </a:lnTo>
                  <a:lnTo>
                    <a:pt x="451" y="298"/>
                  </a:lnTo>
                  <a:lnTo>
                    <a:pt x="475" y="234"/>
                  </a:lnTo>
                  <a:lnTo>
                    <a:pt x="492" y="169"/>
                  </a:lnTo>
                  <a:lnTo>
                    <a:pt x="500" y="105"/>
                  </a:lnTo>
                  <a:lnTo>
                    <a:pt x="500" y="97"/>
                  </a:lnTo>
                  <a:lnTo>
                    <a:pt x="500" y="81"/>
                  </a:lnTo>
                  <a:lnTo>
                    <a:pt x="500" y="64"/>
                  </a:lnTo>
                  <a:lnTo>
                    <a:pt x="492" y="48"/>
                  </a:lnTo>
                  <a:lnTo>
                    <a:pt x="475" y="40"/>
                  </a:lnTo>
                  <a:lnTo>
                    <a:pt x="459" y="32"/>
                  </a:lnTo>
                  <a:lnTo>
                    <a:pt x="434" y="32"/>
                  </a:lnTo>
                  <a:lnTo>
                    <a:pt x="361" y="48"/>
                  </a:lnTo>
                  <a:lnTo>
                    <a:pt x="303" y="89"/>
                  </a:lnTo>
                  <a:lnTo>
                    <a:pt x="262" y="129"/>
                  </a:lnTo>
                  <a:lnTo>
                    <a:pt x="246" y="153"/>
                  </a:lnTo>
                  <a:lnTo>
                    <a:pt x="238" y="169"/>
                  </a:lnTo>
                  <a:lnTo>
                    <a:pt x="230" y="185"/>
                  </a:lnTo>
                  <a:lnTo>
                    <a:pt x="221" y="210"/>
                  </a:lnTo>
                  <a:lnTo>
                    <a:pt x="221" y="234"/>
                  </a:lnTo>
                  <a:lnTo>
                    <a:pt x="197" y="306"/>
                  </a:lnTo>
                  <a:lnTo>
                    <a:pt x="197" y="330"/>
                  </a:lnTo>
                  <a:lnTo>
                    <a:pt x="189" y="355"/>
                  </a:lnTo>
                  <a:lnTo>
                    <a:pt x="181" y="387"/>
                  </a:lnTo>
                  <a:lnTo>
                    <a:pt x="172" y="403"/>
                  </a:lnTo>
                  <a:lnTo>
                    <a:pt x="172" y="427"/>
                  </a:lnTo>
                  <a:lnTo>
                    <a:pt x="164" y="443"/>
                  </a:lnTo>
                  <a:lnTo>
                    <a:pt x="156" y="459"/>
                  </a:lnTo>
                  <a:lnTo>
                    <a:pt x="156" y="476"/>
                  </a:lnTo>
                  <a:lnTo>
                    <a:pt x="148" y="484"/>
                  </a:lnTo>
                  <a:lnTo>
                    <a:pt x="131" y="492"/>
                  </a:lnTo>
                  <a:lnTo>
                    <a:pt x="115" y="492"/>
                  </a:lnTo>
                  <a:lnTo>
                    <a:pt x="99" y="492"/>
                  </a:lnTo>
                  <a:lnTo>
                    <a:pt x="82" y="484"/>
                  </a:lnTo>
                  <a:lnTo>
                    <a:pt x="74" y="476"/>
                  </a:lnTo>
                  <a:lnTo>
                    <a:pt x="74" y="459"/>
                  </a:lnTo>
                  <a:lnTo>
                    <a:pt x="74" y="451"/>
                  </a:lnTo>
                  <a:lnTo>
                    <a:pt x="74" y="443"/>
                  </a:lnTo>
                  <a:lnTo>
                    <a:pt x="82" y="427"/>
                  </a:lnTo>
                  <a:lnTo>
                    <a:pt x="82" y="419"/>
                  </a:lnTo>
                  <a:lnTo>
                    <a:pt x="82" y="419"/>
                  </a:lnTo>
                  <a:lnTo>
                    <a:pt x="115" y="274"/>
                  </a:lnTo>
                  <a:lnTo>
                    <a:pt x="123" y="242"/>
                  </a:lnTo>
                  <a:lnTo>
                    <a:pt x="140" y="210"/>
                  </a:lnTo>
                  <a:lnTo>
                    <a:pt x="148" y="177"/>
                  </a:lnTo>
                  <a:lnTo>
                    <a:pt x="148" y="153"/>
                  </a:lnTo>
                  <a:lnTo>
                    <a:pt x="156" y="129"/>
                  </a:lnTo>
                  <a:lnTo>
                    <a:pt x="164" y="105"/>
                  </a:lnTo>
                  <a:lnTo>
                    <a:pt x="164" y="81"/>
                  </a:lnTo>
                  <a:lnTo>
                    <a:pt x="164" y="64"/>
                  </a:lnTo>
                  <a:lnTo>
                    <a:pt x="156" y="48"/>
                  </a:lnTo>
                  <a:lnTo>
                    <a:pt x="148" y="32"/>
                  </a:lnTo>
                  <a:lnTo>
                    <a:pt x="123" y="32"/>
                  </a:lnTo>
                  <a:lnTo>
                    <a:pt x="107" y="32"/>
                  </a:lnTo>
                  <a:lnTo>
                    <a:pt x="90" y="48"/>
                  </a:lnTo>
                  <a:lnTo>
                    <a:pt x="74" y="64"/>
                  </a:lnTo>
                  <a:lnTo>
                    <a:pt x="66" y="89"/>
                  </a:lnTo>
                  <a:lnTo>
                    <a:pt x="50" y="121"/>
                  </a:lnTo>
                  <a:lnTo>
                    <a:pt x="41" y="145"/>
                  </a:lnTo>
                  <a:lnTo>
                    <a:pt x="41" y="169"/>
                  </a:lnTo>
                  <a:lnTo>
                    <a:pt x="33" y="177"/>
                  </a:lnTo>
                  <a:lnTo>
                    <a:pt x="25" y="177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9" y="177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45"/>
                  </a:lnTo>
                  <a:lnTo>
                    <a:pt x="9" y="129"/>
                  </a:lnTo>
                  <a:lnTo>
                    <a:pt x="17" y="105"/>
                  </a:lnTo>
                  <a:lnTo>
                    <a:pt x="25" y="81"/>
                  </a:lnTo>
                  <a:lnTo>
                    <a:pt x="41" y="56"/>
                  </a:lnTo>
                  <a:lnTo>
                    <a:pt x="50" y="40"/>
                  </a:lnTo>
                  <a:lnTo>
                    <a:pt x="66" y="24"/>
                  </a:lnTo>
                  <a:lnTo>
                    <a:pt x="82" y="16"/>
                  </a:lnTo>
                  <a:lnTo>
                    <a:pt x="99" y="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9" name="Freeform 37"/>
            <p:cNvSpPr>
              <a:spLocks noEditPoints="1"/>
            </p:cNvSpPr>
            <p:nvPr/>
          </p:nvSpPr>
          <p:spPr bwMode="auto">
            <a:xfrm>
              <a:off x="9896" y="3348"/>
              <a:ext cx="826" cy="299"/>
            </a:xfrm>
            <a:custGeom>
              <a:avLst/>
              <a:gdLst/>
              <a:ahLst/>
              <a:cxnLst>
                <a:cxn ang="0">
                  <a:pos x="41" y="250"/>
                </a:cxn>
                <a:cxn ang="0">
                  <a:pos x="785" y="250"/>
                </a:cxn>
                <a:cxn ang="0">
                  <a:pos x="794" y="250"/>
                </a:cxn>
                <a:cxn ang="0">
                  <a:pos x="810" y="250"/>
                </a:cxn>
                <a:cxn ang="0">
                  <a:pos x="818" y="250"/>
                </a:cxn>
                <a:cxn ang="0">
                  <a:pos x="826" y="258"/>
                </a:cxn>
                <a:cxn ang="0">
                  <a:pos x="826" y="274"/>
                </a:cxn>
                <a:cxn ang="0">
                  <a:pos x="826" y="291"/>
                </a:cxn>
                <a:cxn ang="0">
                  <a:pos x="818" y="299"/>
                </a:cxn>
                <a:cxn ang="0">
                  <a:pos x="810" y="299"/>
                </a:cxn>
                <a:cxn ang="0">
                  <a:pos x="794" y="299"/>
                </a:cxn>
                <a:cxn ang="0">
                  <a:pos x="785" y="299"/>
                </a:cxn>
                <a:cxn ang="0">
                  <a:pos x="41" y="299"/>
                </a:cxn>
                <a:cxn ang="0">
                  <a:pos x="32" y="299"/>
                </a:cxn>
                <a:cxn ang="0">
                  <a:pos x="24" y="299"/>
                </a:cxn>
                <a:cxn ang="0">
                  <a:pos x="8" y="299"/>
                </a:cxn>
                <a:cxn ang="0">
                  <a:pos x="8" y="291"/>
                </a:cxn>
                <a:cxn ang="0">
                  <a:pos x="0" y="274"/>
                </a:cxn>
                <a:cxn ang="0">
                  <a:pos x="8" y="258"/>
                </a:cxn>
                <a:cxn ang="0">
                  <a:pos x="8" y="250"/>
                </a:cxn>
                <a:cxn ang="0">
                  <a:pos x="24" y="250"/>
                </a:cxn>
                <a:cxn ang="0">
                  <a:pos x="32" y="250"/>
                </a:cxn>
                <a:cxn ang="0">
                  <a:pos x="41" y="250"/>
                </a:cxn>
                <a:cxn ang="0">
                  <a:pos x="41" y="0"/>
                </a:cxn>
                <a:cxn ang="0">
                  <a:pos x="785" y="0"/>
                </a:cxn>
                <a:cxn ang="0">
                  <a:pos x="794" y="8"/>
                </a:cxn>
                <a:cxn ang="0">
                  <a:pos x="810" y="8"/>
                </a:cxn>
                <a:cxn ang="0">
                  <a:pos x="818" y="8"/>
                </a:cxn>
                <a:cxn ang="0">
                  <a:pos x="826" y="16"/>
                </a:cxn>
                <a:cxn ang="0">
                  <a:pos x="826" y="33"/>
                </a:cxn>
                <a:cxn ang="0">
                  <a:pos x="826" y="41"/>
                </a:cxn>
                <a:cxn ang="0">
                  <a:pos x="818" y="49"/>
                </a:cxn>
                <a:cxn ang="0">
                  <a:pos x="810" y="57"/>
                </a:cxn>
                <a:cxn ang="0">
                  <a:pos x="794" y="57"/>
                </a:cxn>
                <a:cxn ang="0">
                  <a:pos x="785" y="57"/>
                </a:cxn>
                <a:cxn ang="0">
                  <a:pos x="41" y="57"/>
                </a:cxn>
                <a:cxn ang="0">
                  <a:pos x="32" y="57"/>
                </a:cxn>
                <a:cxn ang="0">
                  <a:pos x="24" y="57"/>
                </a:cxn>
                <a:cxn ang="0">
                  <a:pos x="8" y="49"/>
                </a:cxn>
                <a:cxn ang="0">
                  <a:pos x="8" y="41"/>
                </a:cxn>
                <a:cxn ang="0">
                  <a:pos x="0" y="33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1" y="0"/>
                </a:cxn>
              </a:cxnLst>
              <a:rect l="0" t="0" r="r" b="b"/>
              <a:pathLst>
                <a:path w="826" h="299">
                  <a:moveTo>
                    <a:pt x="41" y="250"/>
                  </a:moveTo>
                  <a:lnTo>
                    <a:pt x="785" y="250"/>
                  </a:lnTo>
                  <a:lnTo>
                    <a:pt x="794" y="250"/>
                  </a:lnTo>
                  <a:lnTo>
                    <a:pt x="810" y="250"/>
                  </a:lnTo>
                  <a:lnTo>
                    <a:pt x="818" y="250"/>
                  </a:lnTo>
                  <a:lnTo>
                    <a:pt x="826" y="258"/>
                  </a:lnTo>
                  <a:lnTo>
                    <a:pt x="826" y="274"/>
                  </a:lnTo>
                  <a:lnTo>
                    <a:pt x="826" y="291"/>
                  </a:lnTo>
                  <a:lnTo>
                    <a:pt x="818" y="299"/>
                  </a:lnTo>
                  <a:lnTo>
                    <a:pt x="810" y="299"/>
                  </a:lnTo>
                  <a:lnTo>
                    <a:pt x="794" y="299"/>
                  </a:lnTo>
                  <a:lnTo>
                    <a:pt x="785" y="299"/>
                  </a:lnTo>
                  <a:lnTo>
                    <a:pt x="41" y="299"/>
                  </a:lnTo>
                  <a:lnTo>
                    <a:pt x="32" y="299"/>
                  </a:lnTo>
                  <a:lnTo>
                    <a:pt x="24" y="299"/>
                  </a:lnTo>
                  <a:lnTo>
                    <a:pt x="8" y="299"/>
                  </a:lnTo>
                  <a:lnTo>
                    <a:pt x="8" y="291"/>
                  </a:lnTo>
                  <a:lnTo>
                    <a:pt x="0" y="274"/>
                  </a:lnTo>
                  <a:lnTo>
                    <a:pt x="8" y="258"/>
                  </a:lnTo>
                  <a:lnTo>
                    <a:pt x="8" y="250"/>
                  </a:lnTo>
                  <a:lnTo>
                    <a:pt x="24" y="250"/>
                  </a:lnTo>
                  <a:lnTo>
                    <a:pt x="32" y="250"/>
                  </a:lnTo>
                  <a:lnTo>
                    <a:pt x="41" y="250"/>
                  </a:lnTo>
                  <a:close/>
                  <a:moveTo>
                    <a:pt x="41" y="0"/>
                  </a:moveTo>
                  <a:lnTo>
                    <a:pt x="785" y="0"/>
                  </a:lnTo>
                  <a:lnTo>
                    <a:pt x="794" y="8"/>
                  </a:lnTo>
                  <a:lnTo>
                    <a:pt x="810" y="8"/>
                  </a:lnTo>
                  <a:lnTo>
                    <a:pt x="818" y="8"/>
                  </a:lnTo>
                  <a:lnTo>
                    <a:pt x="826" y="16"/>
                  </a:lnTo>
                  <a:lnTo>
                    <a:pt x="826" y="33"/>
                  </a:lnTo>
                  <a:lnTo>
                    <a:pt x="826" y="41"/>
                  </a:lnTo>
                  <a:lnTo>
                    <a:pt x="818" y="49"/>
                  </a:lnTo>
                  <a:lnTo>
                    <a:pt x="810" y="57"/>
                  </a:lnTo>
                  <a:lnTo>
                    <a:pt x="794" y="57"/>
                  </a:lnTo>
                  <a:lnTo>
                    <a:pt x="785" y="57"/>
                  </a:lnTo>
                  <a:lnTo>
                    <a:pt x="41" y="57"/>
                  </a:lnTo>
                  <a:lnTo>
                    <a:pt x="32" y="57"/>
                  </a:lnTo>
                  <a:lnTo>
                    <a:pt x="24" y="57"/>
                  </a:lnTo>
                  <a:lnTo>
                    <a:pt x="8" y="49"/>
                  </a:lnTo>
                  <a:lnTo>
                    <a:pt x="8" y="41"/>
                  </a:lnTo>
                  <a:lnTo>
                    <a:pt x="0" y="33"/>
                  </a:lnTo>
                  <a:lnTo>
                    <a:pt x="8" y="16"/>
                  </a:lnTo>
                  <a:lnTo>
                    <a:pt x="8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auto">
            <a:xfrm>
              <a:off x="10919" y="3042"/>
              <a:ext cx="409" cy="734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7" y="0"/>
                </a:cxn>
                <a:cxn ang="0">
                  <a:pos x="245" y="8"/>
                </a:cxn>
                <a:cxn ang="0">
                  <a:pos x="253" y="16"/>
                </a:cxn>
                <a:cxn ang="0">
                  <a:pos x="253" y="32"/>
                </a:cxn>
                <a:cxn ang="0">
                  <a:pos x="253" y="645"/>
                </a:cxn>
                <a:cxn ang="0">
                  <a:pos x="253" y="661"/>
                </a:cxn>
                <a:cxn ang="0">
                  <a:pos x="253" y="669"/>
                </a:cxn>
                <a:cxn ang="0">
                  <a:pos x="262" y="677"/>
                </a:cxn>
                <a:cxn ang="0">
                  <a:pos x="278" y="685"/>
                </a:cxn>
                <a:cxn ang="0">
                  <a:pos x="294" y="693"/>
                </a:cxn>
                <a:cxn ang="0">
                  <a:pos x="327" y="693"/>
                </a:cxn>
                <a:cxn ang="0">
                  <a:pos x="368" y="693"/>
                </a:cxn>
                <a:cxn ang="0">
                  <a:pos x="409" y="693"/>
                </a:cxn>
                <a:cxn ang="0">
                  <a:pos x="409" y="734"/>
                </a:cxn>
                <a:cxn ang="0">
                  <a:pos x="368" y="734"/>
                </a:cxn>
                <a:cxn ang="0">
                  <a:pos x="311" y="734"/>
                </a:cxn>
                <a:cxn ang="0">
                  <a:pos x="245" y="734"/>
                </a:cxn>
                <a:cxn ang="0">
                  <a:pos x="204" y="734"/>
                </a:cxn>
                <a:cxn ang="0">
                  <a:pos x="163" y="734"/>
                </a:cxn>
                <a:cxn ang="0">
                  <a:pos x="98" y="734"/>
                </a:cxn>
                <a:cxn ang="0">
                  <a:pos x="41" y="734"/>
                </a:cxn>
                <a:cxn ang="0">
                  <a:pos x="8" y="734"/>
                </a:cxn>
                <a:cxn ang="0">
                  <a:pos x="8" y="693"/>
                </a:cxn>
                <a:cxn ang="0">
                  <a:pos x="49" y="693"/>
                </a:cxn>
                <a:cxn ang="0">
                  <a:pos x="90" y="693"/>
                </a:cxn>
                <a:cxn ang="0">
                  <a:pos x="123" y="693"/>
                </a:cxn>
                <a:cxn ang="0">
                  <a:pos x="139" y="685"/>
                </a:cxn>
                <a:cxn ang="0">
                  <a:pos x="155" y="677"/>
                </a:cxn>
                <a:cxn ang="0">
                  <a:pos x="155" y="669"/>
                </a:cxn>
                <a:cxn ang="0">
                  <a:pos x="163" y="661"/>
                </a:cxn>
                <a:cxn ang="0">
                  <a:pos x="163" y="645"/>
                </a:cxn>
                <a:cxn ang="0">
                  <a:pos x="163" y="81"/>
                </a:cxn>
                <a:cxn ang="0">
                  <a:pos x="98" y="105"/>
                </a:cxn>
                <a:cxn ang="0">
                  <a:pos x="41" y="113"/>
                </a:cxn>
                <a:cxn ang="0">
                  <a:pos x="0" y="113"/>
                </a:cxn>
                <a:cxn ang="0">
                  <a:pos x="0" y="72"/>
                </a:cxn>
                <a:cxn ang="0">
                  <a:pos x="41" y="72"/>
                </a:cxn>
                <a:cxn ang="0">
                  <a:pos x="98" y="64"/>
                </a:cxn>
                <a:cxn ang="0">
                  <a:pos x="163" y="40"/>
                </a:cxn>
                <a:cxn ang="0">
                  <a:pos x="221" y="0"/>
                </a:cxn>
              </a:cxnLst>
              <a:rect l="0" t="0" r="r" b="b"/>
              <a:pathLst>
                <a:path w="409" h="734">
                  <a:moveTo>
                    <a:pt x="221" y="0"/>
                  </a:moveTo>
                  <a:lnTo>
                    <a:pt x="237" y="0"/>
                  </a:lnTo>
                  <a:lnTo>
                    <a:pt x="245" y="8"/>
                  </a:lnTo>
                  <a:lnTo>
                    <a:pt x="253" y="16"/>
                  </a:lnTo>
                  <a:lnTo>
                    <a:pt x="253" y="32"/>
                  </a:lnTo>
                  <a:lnTo>
                    <a:pt x="253" y="645"/>
                  </a:lnTo>
                  <a:lnTo>
                    <a:pt x="253" y="661"/>
                  </a:lnTo>
                  <a:lnTo>
                    <a:pt x="253" y="669"/>
                  </a:lnTo>
                  <a:lnTo>
                    <a:pt x="262" y="677"/>
                  </a:lnTo>
                  <a:lnTo>
                    <a:pt x="278" y="685"/>
                  </a:lnTo>
                  <a:lnTo>
                    <a:pt x="294" y="693"/>
                  </a:lnTo>
                  <a:lnTo>
                    <a:pt x="327" y="693"/>
                  </a:lnTo>
                  <a:lnTo>
                    <a:pt x="368" y="693"/>
                  </a:lnTo>
                  <a:lnTo>
                    <a:pt x="409" y="693"/>
                  </a:lnTo>
                  <a:lnTo>
                    <a:pt x="409" y="734"/>
                  </a:lnTo>
                  <a:lnTo>
                    <a:pt x="368" y="734"/>
                  </a:lnTo>
                  <a:lnTo>
                    <a:pt x="311" y="734"/>
                  </a:lnTo>
                  <a:lnTo>
                    <a:pt x="245" y="734"/>
                  </a:lnTo>
                  <a:lnTo>
                    <a:pt x="204" y="734"/>
                  </a:lnTo>
                  <a:lnTo>
                    <a:pt x="163" y="734"/>
                  </a:lnTo>
                  <a:lnTo>
                    <a:pt x="98" y="734"/>
                  </a:lnTo>
                  <a:lnTo>
                    <a:pt x="41" y="734"/>
                  </a:lnTo>
                  <a:lnTo>
                    <a:pt x="8" y="734"/>
                  </a:lnTo>
                  <a:lnTo>
                    <a:pt x="8" y="693"/>
                  </a:lnTo>
                  <a:lnTo>
                    <a:pt x="49" y="693"/>
                  </a:lnTo>
                  <a:lnTo>
                    <a:pt x="90" y="693"/>
                  </a:lnTo>
                  <a:lnTo>
                    <a:pt x="123" y="693"/>
                  </a:lnTo>
                  <a:lnTo>
                    <a:pt x="139" y="685"/>
                  </a:lnTo>
                  <a:lnTo>
                    <a:pt x="155" y="677"/>
                  </a:lnTo>
                  <a:lnTo>
                    <a:pt x="155" y="669"/>
                  </a:lnTo>
                  <a:lnTo>
                    <a:pt x="163" y="661"/>
                  </a:lnTo>
                  <a:lnTo>
                    <a:pt x="163" y="645"/>
                  </a:lnTo>
                  <a:lnTo>
                    <a:pt x="163" y="81"/>
                  </a:lnTo>
                  <a:lnTo>
                    <a:pt x="98" y="105"/>
                  </a:lnTo>
                  <a:lnTo>
                    <a:pt x="41" y="113"/>
                  </a:lnTo>
                  <a:lnTo>
                    <a:pt x="0" y="113"/>
                  </a:lnTo>
                  <a:lnTo>
                    <a:pt x="0" y="72"/>
                  </a:lnTo>
                  <a:lnTo>
                    <a:pt x="41" y="72"/>
                  </a:lnTo>
                  <a:lnTo>
                    <a:pt x="98" y="64"/>
                  </a:lnTo>
                  <a:lnTo>
                    <a:pt x="163" y="40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1" name="Freeform 39"/>
            <p:cNvSpPr>
              <a:spLocks/>
            </p:cNvSpPr>
            <p:nvPr/>
          </p:nvSpPr>
          <p:spPr bwMode="auto">
            <a:xfrm>
              <a:off x="11680" y="2131"/>
              <a:ext cx="368" cy="1564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60" y="0"/>
                </a:cxn>
                <a:cxn ang="0">
                  <a:pos x="368" y="8"/>
                </a:cxn>
                <a:cxn ang="0">
                  <a:pos x="368" y="16"/>
                </a:cxn>
                <a:cxn ang="0">
                  <a:pos x="368" y="24"/>
                </a:cxn>
                <a:cxn ang="0">
                  <a:pos x="368" y="24"/>
                </a:cxn>
                <a:cxn ang="0">
                  <a:pos x="360" y="32"/>
                </a:cxn>
                <a:cxn ang="0">
                  <a:pos x="352" y="40"/>
                </a:cxn>
                <a:cxn ang="0">
                  <a:pos x="245" y="169"/>
                </a:cxn>
                <a:cxn ang="0">
                  <a:pos x="172" y="306"/>
                </a:cxn>
                <a:cxn ang="0">
                  <a:pos x="131" y="459"/>
                </a:cxn>
                <a:cxn ang="0">
                  <a:pos x="106" y="621"/>
                </a:cxn>
                <a:cxn ang="0">
                  <a:pos x="98" y="782"/>
                </a:cxn>
                <a:cxn ang="0">
                  <a:pos x="98" y="935"/>
                </a:cxn>
                <a:cxn ang="0">
                  <a:pos x="123" y="1088"/>
                </a:cxn>
                <a:cxn ang="0">
                  <a:pos x="172" y="1242"/>
                </a:cxn>
                <a:cxn ang="0">
                  <a:pos x="245" y="1387"/>
                </a:cxn>
                <a:cxn ang="0">
                  <a:pos x="344" y="1516"/>
                </a:cxn>
                <a:cxn ang="0">
                  <a:pos x="360" y="1532"/>
                </a:cxn>
                <a:cxn ang="0">
                  <a:pos x="368" y="1540"/>
                </a:cxn>
                <a:cxn ang="0">
                  <a:pos x="368" y="1540"/>
                </a:cxn>
                <a:cxn ang="0">
                  <a:pos x="368" y="1548"/>
                </a:cxn>
                <a:cxn ang="0">
                  <a:pos x="368" y="1548"/>
                </a:cxn>
                <a:cxn ang="0">
                  <a:pos x="368" y="1548"/>
                </a:cxn>
                <a:cxn ang="0">
                  <a:pos x="368" y="1556"/>
                </a:cxn>
                <a:cxn ang="0">
                  <a:pos x="360" y="1564"/>
                </a:cxn>
                <a:cxn ang="0">
                  <a:pos x="352" y="1564"/>
                </a:cxn>
                <a:cxn ang="0">
                  <a:pos x="335" y="1556"/>
                </a:cxn>
                <a:cxn ang="0">
                  <a:pos x="286" y="1516"/>
                </a:cxn>
                <a:cxn ang="0">
                  <a:pos x="229" y="1459"/>
                </a:cxn>
                <a:cxn ang="0">
                  <a:pos x="172" y="1379"/>
                </a:cxn>
                <a:cxn ang="0">
                  <a:pos x="106" y="1274"/>
                </a:cxn>
                <a:cxn ang="0">
                  <a:pos x="41" y="1096"/>
                </a:cxn>
                <a:cxn ang="0">
                  <a:pos x="8" y="927"/>
                </a:cxn>
                <a:cxn ang="0">
                  <a:pos x="0" y="782"/>
                </a:cxn>
                <a:cxn ang="0">
                  <a:pos x="8" y="637"/>
                </a:cxn>
                <a:cxn ang="0">
                  <a:pos x="41" y="476"/>
                </a:cxn>
                <a:cxn ang="0">
                  <a:pos x="98" y="306"/>
                </a:cxn>
                <a:cxn ang="0">
                  <a:pos x="164" y="201"/>
                </a:cxn>
                <a:cxn ang="0">
                  <a:pos x="229" y="113"/>
                </a:cxn>
                <a:cxn ang="0">
                  <a:pos x="286" y="48"/>
                </a:cxn>
                <a:cxn ang="0">
                  <a:pos x="327" y="16"/>
                </a:cxn>
                <a:cxn ang="0">
                  <a:pos x="352" y="0"/>
                </a:cxn>
              </a:cxnLst>
              <a:rect l="0" t="0" r="r" b="b"/>
              <a:pathLst>
                <a:path w="368" h="1564">
                  <a:moveTo>
                    <a:pt x="352" y="0"/>
                  </a:moveTo>
                  <a:lnTo>
                    <a:pt x="360" y="0"/>
                  </a:lnTo>
                  <a:lnTo>
                    <a:pt x="368" y="8"/>
                  </a:lnTo>
                  <a:lnTo>
                    <a:pt x="368" y="16"/>
                  </a:lnTo>
                  <a:lnTo>
                    <a:pt x="368" y="24"/>
                  </a:lnTo>
                  <a:lnTo>
                    <a:pt x="368" y="24"/>
                  </a:lnTo>
                  <a:lnTo>
                    <a:pt x="360" y="32"/>
                  </a:lnTo>
                  <a:lnTo>
                    <a:pt x="352" y="40"/>
                  </a:lnTo>
                  <a:lnTo>
                    <a:pt x="245" y="169"/>
                  </a:lnTo>
                  <a:lnTo>
                    <a:pt x="172" y="306"/>
                  </a:lnTo>
                  <a:lnTo>
                    <a:pt x="131" y="459"/>
                  </a:lnTo>
                  <a:lnTo>
                    <a:pt x="106" y="621"/>
                  </a:lnTo>
                  <a:lnTo>
                    <a:pt x="98" y="782"/>
                  </a:lnTo>
                  <a:lnTo>
                    <a:pt x="98" y="935"/>
                  </a:lnTo>
                  <a:lnTo>
                    <a:pt x="123" y="1088"/>
                  </a:lnTo>
                  <a:lnTo>
                    <a:pt x="172" y="1242"/>
                  </a:lnTo>
                  <a:lnTo>
                    <a:pt x="245" y="1387"/>
                  </a:lnTo>
                  <a:lnTo>
                    <a:pt x="344" y="1516"/>
                  </a:lnTo>
                  <a:lnTo>
                    <a:pt x="360" y="1532"/>
                  </a:lnTo>
                  <a:lnTo>
                    <a:pt x="368" y="1540"/>
                  </a:lnTo>
                  <a:lnTo>
                    <a:pt x="368" y="1540"/>
                  </a:lnTo>
                  <a:lnTo>
                    <a:pt x="368" y="1548"/>
                  </a:lnTo>
                  <a:lnTo>
                    <a:pt x="368" y="1548"/>
                  </a:lnTo>
                  <a:lnTo>
                    <a:pt x="368" y="1548"/>
                  </a:lnTo>
                  <a:lnTo>
                    <a:pt x="368" y="1556"/>
                  </a:lnTo>
                  <a:lnTo>
                    <a:pt x="360" y="1564"/>
                  </a:lnTo>
                  <a:lnTo>
                    <a:pt x="352" y="1564"/>
                  </a:lnTo>
                  <a:lnTo>
                    <a:pt x="335" y="1556"/>
                  </a:lnTo>
                  <a:lnTo>
                    <a:pt x="286" y="1516"/>
                  </a:lnTo>
                  <a:lnTo>
                    <a:pt x="229" y="1459"/>
                  </a:lnTo>
                  <a:lnTo>
                    <a:pt x="172" y="1379"/>
                  </a:lnTo>
                  <a:lnTo>
                    <a:pt x="106" y="1274"/>
                  </a:lnTo>
                  <a:lnTo>
                    <a:pt x="41" y="1096"/>
                  </a:lnTo>
                  <a:lnTo>
                    <a:pt x="8" y="927"/>
                  </a:lnTo>
                  <a:lnTo>
                    <a:pt x="0" y="782"/>
                  </a:lnTo>
                  <a:lnTo>
                    <a:pt x="8" y="637"/>
                  </a:lnTo>
                  <a:lnTo>
                    <a:pt x="41" y="476"/>
                  </a:lnTo>
                  <a:lnTo>
                    <a:pt x="98" y="306"/>
                  </a:lnTo>
                  <a:lnTo>
                    <a:pt x="164" y="201"/>
                  </a:lnTo>
                  <a:lnTo>
                    <a:pt x="229" y="113"/>
                  </a:lnTo>
                  <a:lnTo>
                    <a:pt x="286" y="48"/>
                  </a:lnTo>
                  <a:lnTo>
                    <a:pt x="327" y="16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2" name="Freeform 40"/>
            <p:cNvSpPr>
              <a:spLocks/>
            </p:cNvSpPr>
            <p:nvPr/>
          </p:nvSpPr>
          <p:spPr bwMode="auto">
            <a:xfrm>
              <a:off x="12277" y="2268"/>
              <a:ext cx="524" cy="1040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11" y="0"/>
                </a:cxn>
                <a:cxn ang="0">
                  <a:pos x="328" y="0"/>
                </a:cxn>
                <a:cxn ang="0">
                  <a:pos x="328" y="16"/>
                </a:cxn>
                <a:cxn ang="0">
                  <a:pos x="328" y="40"/>
                </a:cxn>
                <a:cxn ang="0">
                  <a:pos x="328" y="40"/>
                </a:cxn>
                <a:cxn ang="0">
                  <a:pos x="328" y="911"/>
                </a:cxn>
                <a:cxn ang="0">
                  <a:pos x="328" y="951"/>
                </a:cxn>
                <a:cxn ang="0">
                  <a:pos x="352" y="976"/>
                </a:cxn>
                <a:cxn ang="0">
                  <a:pos x="393" y="984"/>
                </a:cxn>
                <a:cxn ang="0">
                  <a:pos x="475" y="992"/>
                </a:cxn>
                <a:cxn ang="0">
                  <a:pos x="524" y="992"/>
                </a:cxn>
                <a:cxn ang="0">
                  <a:pos x="524" y="1040"/>
                </a:cxn>
                <a:cxn ang="0">
                  <a:pos x="450" y="1032"/>
                </a:cxn>
                <a:cxn ang="0">
                  <a:pos x="352" y="1032"/>
                </a:cxn>
                <a:cxn ang="0">
                  <a:pos x="270" y="1032"/>
                </a:cxn>
                <a:cxn ang="0">
                  <a:pos x="189" y="1032"/>
                </a:cxn>
                <a:cxn ang="0">
                  <a:pos x="90" y="1032"/>
                </a:cxn>
                <a:cxn ang="0">
                  <a:pos x="9" y="1040"/>
                </a:cxn>
                <a:cxn ang="0">
                  <a:pos x="9" y="992"/>
                </a:cxn>
                <a:cxn ang="0">
                  <a:pos x="66" y="992"/>
                </a:cxn>
                <a:cxn ang="0">
                  <a:pos x="148" y="984"/>
                </a:cxn>
                <a:cxn ang="0">
                  <a:pos x="189" y="976"/>
                </a:cxn>
                <a:cxn ang="0">
                  <a:pos x="205" y="951"/>
                </a:cxn>
                <a:cxn ang="0">
                  <a:pos x="213" y="911"/>
                </a:cxn>
                <a:cxn ang="0">
                  <a:pos x="213" y="105"/>
                </a:cxn>
                <a:cxn ang="0">
                  <a:pos x="131" y="129"/>
                </a:cxn>
                <a:cxn ang="0">
                  <a:pos x="49" y="145"/>
                </a:cxn>
                <a:cxn ang="0">
                  <a:pos x="0" y="145"/>
                </a:cxn>
                <a:cxn ang="0">
                  <a:pos x="0" y="97"/>
                </a:cxn>
                <a:cxn ang="0">
                  <a:pos x="58" y="97"/>
                </a:cxn>
                <a:cxn ang="0">
                  <a:pos x="131" y="80"/>
                </a:cxn>
                <a:cxn ang="0">
                  <a:pos x="213" y="56"/>
                </a:cxn>
                <a:cxn ang="0">
                  <a:pos x="295" y="0"/>
                </a:cxn>
              </a:cxnLst>
              <a:rect l="0" t="0" r="r" b="b"/>
              <a:pathLst>
                <a:path w="524" h="1040">
                  <a:moveTo>
                    <a:pt x="295" y="0"/>
                  </a:moveTo>
                  <a:lnTo>
                    <a:pt x="311" y="0"/>
                  </a:lnTo>
                  <a:lnTo>
                    <a:pt x="328" y="0"/>
                  </a:lnTo>
                  <a:lnTo>
                    <a:pt x="328" y="16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911"/>
                  </a:lnTo>
                  <a:lnTo>
                    <a:pt x="328" y="951"/>
                  </a:lnTo>
                  <a:lnTo>
                    <a:pt x="352" y="976"/>
                  </a:lnTo>
                  <a:lnTo>
                    <a:pt x="393" y="984"/>
                  </a:lnTo>
                  <a:lnTo>
                    <a:pt x="475" y="992"/>
                  </a:lnTo>
                  <a:lnTo>
                    <a:pt x="524" y="992"/>
                  </a:lnTo>
                  <a:lnTo>
                    <a:pt x="524" y="1040"/>
                  </a:lnTo>
                  <a:lnTo>
                    <a:pt x="450" y="1032"/>
                  </a:lnTo>
                  <a:lnTo>
                    <a:pt x="352" y="1032"/>
                  </a:lnTo>
                  <a:lnTo>
                    <a:pt x="270" y="1032"/>
                  </a:lnTo>
                  <a:lnTo>
                    <a:pt x="189" y="1032"/>
                  </a:lnTo>
                  <a:lnTo>
                    <a:pt x="90" y="1032"/>
                  </a:lnTo>
                  <a:lnTo>
                    <a:pt x="9" y="1040"/>
                  </a:lnTo>
                  <a:lnTo>
                    <a:pt x="9" y="992"/>
                  </a:lnTo>
                  <a:lnTo>
                    <a:pt x="66" y="992"/>
                  </a:lnTo>
                  <a:lnTo>
                    <a:pt x="148" y="984"/>
                  </a:lnTo>
                  <a:lnTo>
                    <a:pt x="189" y="976"/>
                  </a:lnTo>
                  <a:lnTo>
                    <a:pt x="205" y="951"/>
                  </a:lnTo>
                  <a:lnTo>
                    <a:pt x="213" y="911"/>
                  </a:lnTo>
                  <a:lnTo>
                    <a:pt x="213" y="105"/>
                  </a:lnTo>
                  <a:lnTo>
                    <a:pt x="131" y="129"/>
                  </a:lnTo>
                  <a:lnTo>
                    <a:pt x="49" y="145"/>
                  </a:lnTo>
                  <a:lnTo>
                    <a:pt x="0" y="145"/>
                  </a:lnTo>
                  <a:lnTo>
                    <a:pt x="0" y="97"/>
                  </a:lnTo>
                  <a:lnTo>
                    <a:pt x="58" y="97"/>
                  </a:lnTo>
                  <a:lnTo>
                    <a:pt x="131" y="80"/>
                  </a:lnTo>
                  <a:lnTo>
                    <a:pt x="213" y="56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3" name="Freeform 41"/>
            <p:cNvSpPr>
              <a:spLocks/>
            </p:cNvSpPr>
            <p:nvPr/>
          </p:nvSpPr>
          <p:spPr bwMode="auto">
            <a:xfrm>
              <a:off x="13382" y="2397"/>
              <a:ext cx="1056" cy="1040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540" y="0"/>
                </a:cxn>
                <a:cxn ang="0">
                  <a:pos x="549" y="8"/>
                </a:cxn>
                <a:cxn ang="0">
                  <a:pos x="557" y="16"/>
                </a:cxn>
                <a:cxn ang="0">
                  <a:pos x="557" y="32"/>
                </a:cxn>
                <a:cxn ang="0">
                  <a:pos x="557" y="48"/>
                </a:cxn>
                <a:cxn ang="0">
                  <a:pos x="557" y="484"/>
                </a:cxn>
                <a:cxn ang="0">
                  <a:pos x="999" y="484"/>
                </a:cxn>
                <a:cxn ang="0">
                  <a:pos x="1015" y="484"/>
                </a:cxn>
                <a:cxn ang="0">
                  <a:pos x="1031" y="484"/>
                </a:cxn>
                <a:cxn ang="0">
                  <a:pos x="1040" y="492"/>
                </a:cxn>
                <a:cxn ang="0">
                  <a:pos x="1048" y="500"/>
                </a:cxn>
                <a:cxn ang="0">
                  <a:pos x="1056" y="516"/>
                </a:cxn>
                <a:cxn ang="0">
                  <a:pos x="1048" y="532"/>
                </a:cxn>
                <a:cxn ang="0">
                  <a:pos x="1040" y="540"/>
                </a:cxn>
                <a:cxn ang="0">
                  <a:pos x="1031" y="548"/>
                </a:cxn>
                <a:cxn ang="0">
                  <a:pos x="1015" y="548"/>
                </a:cxn>
                <a:cxn ang="0">
                  <a:pos x="999" y="548"/>
                </a:cxn>
                <a:cxn ang="0">
                  <a:pos x="557" y="548"/>
                </a:cxn>
                <a:cxn ang="0">
                  <a:pos x="557" y="984"/>
                </a:cxn>
                <a:cxn ang="0">
                  <a:pos x="557" y="1000"/>
                </a:cxn>
                <a:cxn ang="0">
                  <a:pos x="557" y="1016"/>
                </a:cxn>
                <a:cxn ang="0">
                  <a:pos x="549" y="1024"/>
                </a:cxn>
                <a:cxn ang="0">
                  <a:pos x="540" y="1032"/>
                </a:cxn>
                <a:cxn ang="0">
                  <a:pos x="524" y="1040"/>
                </a:cxn>
                <a:cxn ang="0">
                  <a:pos x="508" y="1032"/>
                </a:cxn>
                <a:cxn ang="0">
                  <a:pos x="499" y="1024"/>
                </a:cxn>
                <a:cxn ang="0">
                  <a:pos x="499" y="1016"/>
                </a:cxn>
                <a:cxn ang="0">
                  <a:pos x="491" y="1000"/>
                </a:cxn>
                <a:cxn ang="0">
                  <a:pos x="491" y="984"/>
                </a:cxn>
                <a:cxn ang="0">
                  <a:pos x="491" y="548"/>
                </a:cxn>
                <a:cxn ang="0">
                  <a:pos x="49" y="548"/>
                </a:cxn>
                <a:cxn ang="0">
                  <a:pos x="33" y="548"/>
                </a:cxn>
                <a:cxn ang="0">
                  <a:pos x="25" y="548"/>
                </a:cxn>
                <a:cxn ang="0">
                  <a:pos x="8" y="540"/>
                </a:cxn>
                <a:cxn ang="0">
                  <a:pos x="0" y="532"/>
                </a:cxn>
                <a:cxn ang="0">
                  <a:pos x="0" y="516"/>
                </a:cxn>
                <a:cxn ang="0">
                  <a:pos x="0" y="500"/>
                </a:cxn>
                <a:cxn ang="0">
                  <a:pos x="8" y="492"/>
                </a:cxn>
                <a:cxn ang="0">
                  <a:pos x="25" y="484"/>
                </a:cxn>
                <a:cxn ang="0">
                  <a:pos x="33" y="484"/>
                </a:cxn>
                <a:cxn ang="0">
                  <a:pos x="49" y="484"/>
                </a:cxn>
                <a:cxn ang="0">
                  <a:pos x="491" y="484"/>
                </a:cxn>
                <a:cxn ang="0">
                  <a:pos x="491" y="48"/>
                </a:cxn>
                <a:cxn ang="0">
                  <a:pos x="491" y="32"/>
                </a:cxn>
                <a:cxn ang="0">
                  <a:pos x="499" y="16"/>
                </a:cxn>
                <a:cxn ang="0">
                  <a:pos x="499" y="8"/>
                </a:cxn>
                <a:cxn ang="0">
                  <a:pos x="508" y="0"/>
                </a:cxn>
                <a:cxn ang="0">
                  <a:pos x="524" y="0"/>
                </a:cxn>
              </a:cxnLst>
              <a:rect l="0" t="0" r="r" b="b"/>
              <a:pathLst>
                <a:path w="1056" h="1040">
                  <a:moveTo>
                    <a:pt x="524" y="0"/>
                  </a:moveTo>
                  <a:lnTo>
                    <a:pt x="540" y="0"/>
                  </a:lnTo>
                  <a:lnTo>
                    <a:pt x="549" y="8"/>
                  </a:lnTo>
                  <a:lnTo>
                    <a:pt x="557" y="16"/>
                  </a:lnTo>
                  <a:lnTo>
                    <a:pt x="557" y="32"/>
                  </a:lnTo>
                  <a:lnTo>
                    <a:pt x="557" y="48"/>
                  </a:lnTo>
                  <a:lnTo>
                    <a:pt x="557" y="484"/>
                  </a:lnTo>
                  <a:lnTo>
                    <a:pt x="999" y="484"/>
                  </a:lnTo>
                  <a:lnTo>
                    <a:pt x="1015" y="484"/>
                  </a:lnTo>
                  <a:lnTo>
                    <a:pt x="1031" y="484"/>
                  </a:lnTo>
                  <a:lnTo>
                    <a:pt x="1040" y="492"/>
                  </a:lnTo>
                  <a:lnTo>
                    <a:pt x="1048" y="500"/>
                  </a:lnTo>
                  <a:lnTo>
                    <a:pt x="1056" y="516"/>
                  </a:lnTo>
                  <a:lnTo>
                    <a:pt x="1048" y="532"/>
                  </a:lnTo>
                  <a:lnTo>
                    <a:pt x="1040" y="540"/>
                  </a:lnTo>
                  <a:lnTo>
                    <a:pt x="1031" y="548"/>
                  </a:lnTo>
                  <a:lnTo>
                    <a:pt x="1015" y="548"/>
                  </a:lnTo>
                  <a:lnTo>
                    <a:pt x="999" y="548"/>
                  </a:lnTo>
                  <a:lnTo>
                    <a:pt x="557" y="548"/>
                  </a:lnTo>
                  <a:lnTo>
                    <a:pt x="557" y="984"/>
                  </a:lnTo>
                  <a:lnTo>
                    <a:pt x="557" y="1000"/>
                  </a:lnTo>
                  <a:lnTo>
                    <a:pt x="557" y="1016"/>
                  </a:lnTo>
                  <a:lnTo>
                    <a:pt x="549" y="1024"/>
                  </a:lnTo>
                  <a:lnTo>
                    <a:pt x="540" y="1032"/>
                  </a:lnTo>
                  <a:lnTo>
                    <a:pt x="524" y="1040"/>
                  </a:lnTo>
                  <a:lnTo>
                    <a:pt x="508" y="1032"/>
                  </a:lnTo>
                  <a:lnTo>
                    <a:pt x="499" y="1024"/>
                  </a:lnTo>
                  <a:lnTo>
                    <a:pt x="499" y="1016"/>
                  </a:lnTo>
                  <a:lnTo>
                    <a:pt x="491" y="1000"/>
                  </a:lnTo>
                  <a:lnTo>
                    <a:pt x="491" y="984"/>
                  </a:lnTo>
                  <a:lnTo>
                    <a:pt x="491" y="548"/>
                  </a:lnTo>
                  <a:lnTo>
                    <a:pt x="49" y="548"/>
                  </a:lnTo>
                  <a:lnTo>
                    <a:pt x="33" y="548"/>
                  </a:lnTo>
                  <a:lnTo>
                    <a:pt x="25" y="548"/>
                  </a:lnTo>
                  <a:lnTo>
                    <a:pt x="8" y="540"/>
                  </a:lnTo>
                  <a:lnTo>
                    <a:pt x="0" y="532"/>
                  </a:lnTo>
                  <a:lnTo>
                    <a:pt x="0" y="516"/>
                  </a:lnTo>
                  <a:lnTo>
                    <a:pt x="0" y="500"/>
                  </a:lnTo>
                  <a:lnTo>
                    <a:pt x="8" y="492"/>
                  </a:lnTo>
                  <a:lnTo>
                    <a:pt x="25" y="484"/>
                  </a:lnTo>
                  <a:lnTo>
                    <a:pt x="33" y="484"/>
                  </a:lnTo>
                  <a:lnTo>
                    <a:pt x="49" y="484"/>
                  </a:lnTo>
                  <a:lnTo>
                    <a:pt x="491" y="484"/>
                  </a:lnTo>
                  <a:lnTo>
                    <a:pt x="491" y="48"/>
                  </a:lnTo>
                  <a:lnTo>
                    <a:pt x="491" y="32"/>
                  </a:lnTo>
                  <a:lnTo>
                    <a:pt x="499" y="16"/>
                  </a:lnTo>
                  <a:lnTo>
                    <a:pt x="499" y="8"/>
                  </a:lnTo>
                  <a:lnTo>
                    <a:pt x="508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4" name="Freeform 42"/>
            <p:cNvSpPr>
              <a:spLocks noEditPoints="1"/>
            </p:cNvSpPr>
            <p:nvPr/>
          </p:nvSpPr>
          <p:spPr bwMode="auto">
            <a:xfrm>
              <a:off x="14921" y="2219"/>
              <a:ext cx="671" cy="1403"/>
            </a:xfrm>
            <a:custGeom>
              <a:avLst/>
              <a:gdLst/>
              <a:ahLst/>
              <a:cxnLst>
                <a:cxn ang="0">
                  <a:pos x="376" y="581"/>
                </a:cxn>
                <a:cxn ang="0">
                  <a:pos x="376" y="597"/>
                </a:cxn>
                <a:cxn ang="0">
                  <a:pos x="458" y="597"/>
                </a:cxn>
                <a:cxn ang="0">
                  <a:pos x="507" y="589"/>
                </a:cxn>
                <a:cxn ang="0">
                  <a:pos x="491" y="581"/>
                </a:cxn>
                <a:cxn ang="0">
                  <a:pos x="425" y="581"/>
                </a:cxn>
                <a:cxn ang="0">
                  <a:pos x="491" y="154"/>
                </a:cxn>
                <a:cxn ang="0">
                  <a:pos x="499" y="170"/>
                </a:cxn>
                <a:cxn ang="0">
                  <a:pos x="589" y="170"/>
                </a:cxn>
                <a:cxn ang="0">
                  <a:pos x="622" y="162"/>
                </a:cxn>
                <a:cxn ang="0">
                  <a:pos x="581" y="154"/>
                </a:cxn>
                <a:cxn ang="0">
                  <a:pos x="417" y="0"/>
                </a:cxn>
                <a:cxn ang="0">
                  <a:pos x="434" y="17"/>
                </a:cxn>
                <a:cxn ang="0">
                  <a:pos x="434" y="57"/>
                </a:cxn>
                <a:cxn ang="0">
                  <a:pos x="434" y="113"/>
                </a:cxn>
                <a:cxn ang="0">
                  <a:pos x="507" y="121"/>
                </a:cxn>
                <a:cxn ang="0">
                  <a:pos x="622" y="121"/>
                </a:cxn>
                <a:cxn ang="0">
                  <a:pos x="655" y="186"/>
                </a:cxn>
                <a:cxn ang="0">
                  <a:pos x="524" y="210"/>
                </a:cxn>
                <a:cxn ang="0">
                  <a:pos x="466" y="202"/>
                </a:cxn>
                <a:cxn ang="0">
                  <a:pos x="352" y="226"/>
                </a:cxn>
                <a:cxn ang="0">
                  <a:pos x="245" y="436"/>
                </a:cxn>
                <a:cxn ang="0">
                  <a:pos x="262" y="508"/>
                </a:cxn>
                <a:cxn ang="0">
                  <a:pos x="376" y="549"/>
                </a:cxn>
                <a:cxn ang="0">
                  <a:pos x="515" y="549"/>
                </a:cxn>
                <a:cxn ang="0">
                  <a:pos x="548" y="613"/>
                </a:cxn>
                <a:cxn ang="0">
                  <a:pos x="409" y="637"/>
                </a:cxn>
                <a:cxn ang="0">
                  <a:pos x="188" y="678"/>
                </a:cxn>
                <a:cxn ang="0">
                  <a:pos x="74" y="879"/>
                </a:cxn>
                <a:cxn ang="0">
                  <a:pos x="196" y="1016"/>
                </a:cxn>
                <a:cxn ang="0">
                  <a:pos x="401" y="1097"/>
                </a:cxn>
                <a:cxn ang="0">
                  <a:pos x="466" y="1121"/>
                </a:cxn>
                <a:cxn ang="0">
                  <a:pos x="507" y="1137"/>
                </a:cxn>
                <a:cxn ang="0">
                  <a:pos x="548" y="1186"/>
                </a:cxn>
                <a:cxn ang="0">
                  <a:pos x="548" y="1299"/>
                </a:cxn>
                <a:cxn ang="0">
                  <a:pos x="393" y="1403"/>
                </a:cxn>
                <a:cxn ang="0">
                  <a:pos x="237" y="1355"/>
                </a:cxn>
                <a:cxn ang="0">
                  <a:pos x="229" y="1315"/>
                </a:cxn>
                <a:cxn ang="0">
                  <a:pos x="245" y="1315"/>
                </a:cxn>
                <a:cxn ang="0">
                  <a:pos x="335" y="1363"/>
                </a:cxn>
                <a:cxn ang="0">
                  <a:pos x="442" y="1355"/>
                </a:cxn>
                <a:cxn ang="0">
                  <a:pos x="475" y="1307"/>
                </a:cxn>
                <a:cxn ang="0">
                  <a:pos x="458" y="1250"/>
                </a:cxn>
                <a:cxn ang="0">
                  <a:pos x="417" y="1218"/>
                </a:cxn>
                <a:cxn ang="0">
                  <a:pos x="106" y="1105"/>
                </a:cxn>
                <a:cxn ang="0">
                  <a:pos x="41" y="1041"/>
                </a:cxn>
                <a:cxn ang="0">
                  <a:pos x="8" y="984"/>
                </a:cxn>
                <a:cxn ang="0">
                  <a:pos x="8" y="863"/>
                </a:cxn>
                <a:cxn ang="0">
                  <a:pos x="204" y="605"/>
                </a:cxn>
                <a:cxn ang="0">
                  <a:pos x="164" y="541"/>
                </a:cxn>
                <a:cxn ang="0">
                  <a:pos x="139" y="339"/>
                </a:cxn>
                <a:cxn ang="0">
                  <a:pos x="401" y="138"/>
                </a:cxn>
                <a:cxn ang="0">
                  <a:pos x="393" y="97"/>
                </a:cxn>
                <a:cxn ang="0">
                  <a:pos x="393" y="57"/>
                </a:cxn>
                <a:cxn ang="0">
                  <a:pos x="401" y="9"/>
                </a:cxn>
              </a:cxnLst>
              <a:rect l="0" t="0" r="r" b="b"/>
              <a:pathLst>
                <a:path w="671" h="1403">
                  <a:moveTo>
                    <a:pt x="425" y="581"/>
                  </a:moveTo>
                  <a:lnTo>
                    <a:pt x="401" y="581"/>
                  </a:lnTo>
                  <a:lnTo>
                    <a:pt x="376" y="581"/>
                  </a:lnTo>
                  <a:lnTo>
                    <a:pt x="335" y="589"/>
                  </a:lnTo>
                  <a:lnTo>
                    <a:pt x="360" y="597"/>
                  </a:lnTo>
                  <a:lnTo>
                    <a:pt x="376" y="597"/>
                  </a:lnTo>
                  <a:lnTo>
                    <a:pt x="393" y="597"/>
                  </a:lnTo>
                  <a:lnTo>
                    <a:pt x="417" y="597"/>
                  </a:lnTo>
                  <a:lnTo>
                    <a:pt x="458" y="597"/>
                  </a:lnTo>
                  <a:lnTo>
                    <a:pt x="483" y="597"/>
                  </a:lnTo>
                  <a:lnTo>
                    <a:pt x="499" y="597"/>
                  </a:lnTo>
                  <a:lnTo>
                    <a:pt x="507" y="589"/>
                  </a:lnTo>
                  <a:lnTo>
                    <a:pt x="515" y="589"/>
                  </a:lnTo>
                  <a:lnTo>
                    <a:pt x="507" y="581"/>
                  </a:lnTo>
                  <a:lnTo>
                    <a:pt x="491" y="581"/>
                  </a:lnTo>
                  <a:lnTo>
                    <a:pt x="475" y="581"/>
                  </a:lnTo>
                  <a:lnTo>
                    <a:pt x="458" y="581"/>
                  </a:lnTo>
                  <a:lnTo>
                    <a:pt x="425" y="581"/>
                  </a:lnTo>
                  <a:close/>
                  <a:moveTo>
                    <a:pt x="540" y="154"/>
                  </a:moveTo>
                  <a:lnTo>
                    <a:pt x="515" y="154"/>
                  </a:lnTo>
                  <a:lnTo>
                    <a:pt x="491" y="154"/>
                  </a:lnTo>
                  <a:lnTo>
                    <a:pt x="458" y="162"/>
                  </a:lnTo>
                  <a:lnTo>
                    <a:pt x="483" y="170"/>
                  </a:lnTo>
                  <a:lnTo>
                    <a:pt x="499" y="170"/>
                  </a:lnTo>
                  <a:lnTo>
                    <a:pt x="532" y="170"/>
                  </a:lnTo>
                  <a:lnTo>
                    <a:pt x="565" y="170"/>
                  </a:lnTo>
                  <a:lnTo>
                    <a:pt x="589" y="170"/>
                  </a:lnTo>
                  <a:lnTo>
                    <a:pt x="606" y="170"/>
                  </a:lnTo>
                  <a:lnTo>
                    <a:pt x="614" y="162"/>
                  </a:lnTo>
                  <a:lnTo>
                    <a:pt x="622" y="162"/>
                  </a:lnTo>
                  <a:lnTo>
                    <a:pt x="614" y="154"/>
                  </a:lnTo>
                  <a:lnTo>
                    <a:pt x="597" y="154"/>
                  </a:lnTo>
                  <a:lnTo>
                    <a:pt x="581" y="154"/>
                  </a:lnTo>
                  <a:lnTo>
                    <a:pt x="565" y="154"/>
                  </a:lnTo>
                  <a:lnTo>
                    <a:pt x="540" y="154"/>
                  </a:lnTo>
                  <a:close/>
                  <a:moveTo>
                    <a:pt x="417" y="0"/>
                  </a:moveTo>
                  <a:lnTo>
                    <a:pt x="425" y="0"/>
                  </a:lnTo>
                  <a:lnTo>
                    <a:pt x="434" y="9"/>
                  </a:lnTo>
                  <a:lnTo>
                    <a:pt x="434" y="17"/>
                  </a:lnTo>
                  <a:lnTo>
                    <a:pt x="434" y="25"/>
                  </a:lnTo>
                  <a:lnTo>
                    <a:pt x="434" y="41"/>
                  </a:lnTo>
                  <a:lnTo>
                    <a:pt x="434" y="57"/>
                  </a:lnTo>
                  <a:lnTo>
                    <a:pt x="425" y="73"/>
                  </a:lnTo>
                  <a:lnTo>
                    <a:pt x="425" y="97"/>
                  </a:lnTo>
                  <a:lnTo>
                    <a:pt x="434" y="113"/>
                  </a:lnTo>
                  <a:lnTo>
                    <a:pt x="434" y="129"/>
                  </a:lnTo>
                  <a:lnTo>
                    <a:pt x="475" y="121"/>
                  </a:lnTo>
                  <a:lnTo>
                    <a:pt x="507" y="121"/>
                  </a:lnTo>
                  <a:lnTo>
                    <a:pt x="540" y="113"/>
                  </a:lnTo>
                  <a:lnTo>
                    <a:pt x="581" y="121"/>
                  </a:lnTo>
                  <a:lnTo>
                    <a:pt x="622" y="121"/>
                  </a:lnTo>
                  <a:lnTo>
                    <a:pt x="655" y="138"/>
                  </a:lnTo>
                  <a:lnTo>
                    <a:pt x="671" y="162"/>
                  </a:lnTo>
                  <a:lnTo>
                    <a:pt x="655" y="186"/>
                  </a:lnTo>
                  <a:lnTo>
                    <a:pt x="614" y="202"/>
                  </a:lnTo>
                  <a:lnTo>
                    <a:pt x="565" y="210"/>
                  </a:lnTo>
                  <a:lnTo>
                    <a:pt x="524" y="210"/>
                  </a:lnTo>
                  <a:lnTo>
                    <a:pt x="507" y="210"/>
                  </a:lnTo>
                  <a:lnTo>
                    <a:pt x="483" y="202"/>
                  </a:lnTo>
                  <a:lnTo>
                    <a:pt x="466" y="202"/>
                  </a:lnTo>
                  <a:lnTo>
                    <a:pt x="442" y="194"/>
                  </a:lnTo>
                  <a:lnTo>
                    <a:pt x="425" y="170"/>
                  </a:lnTo>
                  <a:lnTo>
                    <a:pt x="352" y="226"/>
                  </a:lnTo>
                  <a:lnTo>
                    <a:pt x="294" y="299"/>
                  </a:lnTo>
                  <a:lnTo>
                    <a:pt x="262" y="371"/>
                  </a:lnTo>
                  <a:lnTo>
                    <a:pt x="245" y="436"/>
                  </a:lnTo>
                  <a:lnTo>
                    <a:pt x="254" y="460"/>
                  </a:lnTo>
                  <a:lnTo>
                    <a:pt x="254" y="484"/>
                  </a:lnTo>
                  <a:lnTo>
                    <a:pt x="262" y="508"/>
                  </a:lnTo>
                  <a:lnTo>
                    <a:pt x="278" y="541"/>
                  </a:lnTo>
                  <a:lnTo>
                    <a:pt x="294" y="565"/>
                  </a:lnTo>
                  <a:lnTo>
                    <a:pt x="376" y="549"/>
                  </a:lnTo>
                  <a:lnTo>
                    <a:pt x="425" y="541"/>
                  </a:lnTo>
                  <a:lnTo>
                    <a:pt x="475" y="541"/>
                  </a:lnTo>
                  <a:lnTo>
                    <a:pt x="515" y="549"/>
                  </a:lnTo>
                  <a:lnTo>
                    <a:pt x="548" y="565"/>
                  </a:lnTo>
                  <a:lnTo>
                    <a:pt x="565" y="589"/>
                  </a:lnTo>
                  <a:lnTo>
                    <a:pt x="548" y="613"/>
                  </a:lnTo>
                  <a:lnTo>
                    <a:pt x="507" y="629"/>
                  </a:lnTo>
                  <a:lnTo>
                    <a:pt x="458" y="629"/>
                  </a:lnTo>
                  <a:lnTo>
                    <a:pt x="409" y="637"/>
                  </a:lnTo>
                  <a:lnTo>
                    <a:pt x="352" y="629"/>
                  </a:lnTo>
                  <a:lnTo>
                    <a:pt x="270" y="613"/>
                  </a:lnTo>
                  <a:lnTo>
                    <a:pt x="188" y="678"/>
                  </a:lnTo>
                  <a:lnTo>
                    <a:pt x="123" y="750"/>
                  </a:lnTo>
                  <a:lnTo>
                    <a:pt x="90" y="823"/>
                  </a:lnTo>
                  <a:lnTo>
                    <a:pt x="74" y="879"/>
                  </a:lnTo>
                  <a:lnTo>
                    <a:pt x="90" y="936"/>
                  </a:lnTo>
                  <a:lnTo>
                    <a:pt x="131" y="984"/>
                  </a:lnTo>
                  <a:lnTo>
                    <a:pt x="196" y="1016"/>
                  </a:lnTo>
                  <a:lnTo>
                    <a:pt x="294" y="1057"/>
                  </a:lnTo>
                  <a:lnTo>
                    <a:pt x="393" y="1097"/>
                  </a:lnTo>
                  <a:lnTo>
                    <a:pt x="401" y="1097"/>
                  </a:lnTo>
                  <a:lnTo>
                    <a:pt x="425" y="1105"/>
                  </a:lnTo>
                  <a:lnTo>
                    <a:pt x="450" y="1113"/>
                  </a:lnTo>
                  <a:lnTo>
                    <a:pt x="466" y="1121"/>
                  </a:lnTo>
                  <a:lnTo>
                    <a:pt x="483" y="1129"/>
                  </a:lnTo>
                  <a:lnTo>
                    <a:pt x="499" y="1129"/>
                  </a:lnTo>
                  <a:lnTo>
                    <a:pt x="507" y="1137"/>
                  </a:lnTo>
                  <a:lnTo>
                    <a:pt x="524" y="1154"/>
                  </a:lnTo>
                  <a:lnTo>
                    <a:pt x="540" y="1170"/>
                  </a:lnTo>
                  <a:lnTo>
                    <a:pt x="548" y="1186"/>
                  </a:lnTo>
                  <a:lnTo>
                    <a:pt x="556" y="1210"/>
                  </a:lnTo>
                  <a:lnTo>
                    <a:pt x="565" y="1242"/>
                  </a:lnTo>
                  <a:lnTo>
                    <a:pt x="548" y="1299"/>
                  </a:lnTo>
                  <a:lnTo>
                    <a:pt x="515" y="1355"/>
                  </a:lnTo>
                  <a:lnTo>
                    <a:pt x="466" y="1387"/>
                  </a:lnTo>
                  <a:lnTo>
                    <a:pt x="393" y="1403"/>
                  </a:lnTo>
                  <a:lnTo>
                    <a:pt x="327" y="1395"/>
                  </a:lnTo>
                  <a:lnTo>
                    <a:pt x="278" y="1379"/>
                  </a:lnTo>
                  <a:lnTo>
                    <a:pt x="237" y="1355"/>
                  </a:lnTo>
                  <a:lnTo>
                    <a:pt x="221" y="1331"/>
                  </a:lnTo>
                  <a:lnTo>
                    <a:pt x="229" y="1323"/>
                  </a:lnTo>
                  <a:lnTo>
                    <a:pt x="229" y="1315"/>
                  </a:lnTo>
                  <a:lnTo>
                    <a:pt x="237" y="1315"/>
                  </a:lnTo>
                  <a:lnTo>
                    <a:pt x="245" y="1315"/>
                  </a:lnTo>
                  <a:lnTo>
                    <a:pt x="245" y="1315"/>
                  </a:lnTo>
                  <a:lnTo>
                    <a:pt x="254" y="1323"/>
                  </a:lnTo>
                  <a:lnTo>
                    <a:pt x="286" y="1339"/>
                  </a:lnTo>
                  <a:lnTo>
                    <a:pt x="335" y="1363"/>
                  </a:lnTo>
                  <a:lnTo>
                    <a:pt x="393" y="1371"/>
                  </a:lnTo>
                  <a:lnTo>
                    <a:pt x="417" y="1371"/>
                  </a:lnTo>
                  <a:lnTo>
                    <a:pt x="442" y="1355"/>
                  </a:lnTo>
                  <a:lnTo>
                    <a:pt x="450" y="1347"/>
                  </a:lnTo>
                  <a:lnTo>
                    <a:pt x="466" y="1331"/>
                  </a:lnTo>
                  <a:lnTo>
                    <a:pt x="475" y="1307"/>
                  </a:lnTo>
                  <a:lnTo>
                    <a:pt x="475" y="1291"/>
                  </a:lnTo>
                  <a:lnTo>
                    <a:pt x="466" y="1266"/>
                  </a:lnTo>
                  <a:lnTo>
                    <a:pt x="458" y="1250"/>
                  </a:lnTo>
                  <a:lnTo>
                    <a:pt x="450" y="1234"/>
                  </a:lnTo>
                  <a:lnTo>
                    <a:pt x="434" y="1226"/>
                  </a:lnTo>
                  <a:lnTo>
                    <a:pt x="417" y="1218"/>
                  </a:lnTo>
                  <a:lnTo>
                    <a:pt x="229" y="1145"/>
                  </a:lnTo>
                  <a:lnTo>
                    <a:pt x="155" y="1121"/>
                  </a:lnTo>
                  <a:lnTo>
                    <a:pt x="106" y="1105"/>
                  </a:lnTo>
                  <a:lnTo>
                    <a:pt x="74" y="1081"/>
                  </a:lnTo>
                  <a:lnTo>
                    <a:pt x="41" y="1049"/>
                  </a:lnTo>
                  <a:lnTo>
                    <a:pt x="41" y="1041"/>
                  </a:lnTo>
                  <a:lnTo>
                    <a:pt x="33" y="1033"/>
                  </a:lnTo>
                  <a:lnTo>
                    <a:pt x="16" y="1008"/>
                  </a:lnTo>
                  <a:lnTo>
                    <a:pt x="8" y="984"/>
                  </a:lnTo>
                  <a:lnTo>
                    <a:pt x="0" y="960"/>
                  </a:lnTo>
                  <a:lnTo>
                    <a:pt x="0" y="928"/>
                  </a:lnTo>
                  <a:lnTo>
                    <a:pt x="8" y="863"/>
                  </a:lnTo>
                  <a:lnTo>
                    <a:pt x="33" y="791"/>
                  </a:lnTo>
                  <a:lnTo>
                    <a:pt x="98" y="694"/>
                  </a:lnTo>
                  <a:lnTo>
                    <a:pt x="204" y="605"/>
                  </a:lnTo>
                  <a:lnTo>
                    <a:pt x="204" y="605"/>
                  </a:lnTo>
                  <a:lnTo>
                    <a:pt x="221" y="589"/>
                  </a:lnTo>
                  <a:lnTo>
                    <a:pt x="164" y="541"/>
                  </a:lnTo>
                  <a:lnTo>
                    <a:pt x="131" y="484"/>
                  </a:lnTo>
                  <a:lnTo>
                    <a:pt x="123" y="428"/>
                  </a:lnTo>
                  <a:lnTo>
                    <a:pt x="139" y="339"/>
                  </a:lnTo>
                  <a:lnTo>
                    <a:pt x="196" y="250"/>
                  </a:lnTo>
                  <a:lnTo>
                    <a:pt x="286" y="186"/>
                  </a:lnTo>
                  <a:lnTo>
                    <a:pt x="401" y="138"/>
                  </a:lnTo>
                  <a:lnTo>
                    <a:pt x="401" y="129"/>
                  </a:lnTo>
                  <a:lnTo>
                    <a:pt x="393" y="113"/>
                  </a:lnTo>
                  <a:lnTo>
                    <a:pt x="393" y="97"/>
                  </a:lnTo>
                  <a:lnTo>
                    <a:pt x="393" y="73"/>
                  </a:lnTo>
                  <a:lnTo>
                    <a:pt x="393" y="65"/>
                  </a:lnTo>
                  <a:lnTo>
                    <a:pt x="393" y="57"/>
                  </a:lnTo>
                  <a:lnTo>
                    <a:pt x="393" y="41"/>
                  </a:lnTo>
                  <a:lnTo>
                    <a:pt x="393" y="25"/>
                  </a:lnTo>
                  <a:lnTo>
                    <a:pt x="401" y="9"/>
                  </a:lnTo>
                  <a:lnTo>
                    <a:pt x="409" y="0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5" name="Freeform 43"/>
            <p:cNvSpPr>
              <a:spLocks/>
            </p:cNvSpPr>
            <p:nvPr/>
          </p:nvSpPr>
          <p:spPr bwMode="auto">
            <a:xfrm>
              <a:off x="15625" y="3042"/>
              <a:ext cx="687" cy="500"/>
            </a:xfrm>
            <a:custGeom>
              <a:avLst/>
              <a:gdLst/>
              <a:ahLst/>
              <a:cxnLst>
                <a:cxn ang="0">
                  <a:pos x="172" y="8"/>
                </a:cxn>
                <a:cxn ang="0">
                  <a:pos x="229" y="48"/>
                </a:cxn>
                <a:cxn ang="0">
                  <a:pos x="294" y="56"/>
                </a:cxn>
                <a:cxn ang="0">
                  <a:pos x="474" y="8"/>
                </a:cxn>
                <a:cxn ang="0">
                  <a:pos x="573" y="72"/>
                </a:cxn>
                <a:cxn ang="0">
                  <a:pos x="556" y="242"/>
                </a:cxn>
                <a:cxn ang="0">
                  <a:pos x="515" y="371"/>
                </a:cxn>
                <a:cxn ang="0">
                  <a:pos x="499" y="419"/>
                </a:cxn>
                <a:cxn ang="0">
                  <a:pos x="507" y="460"/>
                </a:cxn>
                <a:cxn ang="0">
                  <a:pos x="573" y="451"/>
                </a:cxn>
                <a:cxn ang="0">
                  <a:pos x="654" y="322"/>
                </a:cxn>
                <a:cxn ang="0">
                  <a:pos x="671" y="314"/>
                </a:cxn>
                <a:cxn ang="0">
                  <a:pos x="687" y="331"/>
                </a:cxn>
                <a:cxn ang="0">
                  <a:pos x="630" y="443"/>
                </a:cxn>
                <a:cxn ang="0">
                  <a:pos x="499" y="500"/>
                </a:cxn>
                <a:cxn ang="0">
                  <a:pos x="433" y="460"/>
                </a:cxn>
                <a:cxn ang="0">
                  <a:pos x="417" y="395"/>
                </a:cxn>
                <a:cxn ang="0">
                  <a:pos x="433" y="347"/>
                </a:cxn>
                <a:cxn ang="0">
                  <a:pos x="491" y="169"/>
                </a:cxn>
                <a:cxn ang="0">
                  <a:pos x="499" y="89"/>
                </a:cxn>
                <a:cxn ang="0">
                  <a:pos x="474" y="40"/>
                </a:cxn>
                <a:cxn ang="0">
                  <a:pos x="360" y="48"/>
                </a:cxn>
                <a:cxn ang="0">
                  <a:pos x="253" y="161"/>
                </a:cxn>
                <a:cxn ang="0">
                  <a:pos x="229" y="210"/>
                </a:cxn>
                <a:cxn ang="0">
                  <a:pos x="196" y="331"/>
                </a:cxn>
                <a:cxn ang="0">
                  <a:pos x="172" y="411"/>
                </a:cxn>
                <a:cxn ang="0">
                  <a:pos x="155" y="468"/>
                </a:cxn>
                <a:cxn ang="0">
                  <a:pos x="131" y="500"/>
                </a:cxn>
                <a:cxn ang="0">
                  <a:pos x="82" y="492"/>
                </a:cxn>
                <a:cxn ang="0">
                  <a:pos x="73" y="460"/>
                </a:cxn>
                <a:cxn ang="0">
                  <a:pos x="82" y="419"/>
                </a:cxn>
                <a:cxn ang="0">
                  <a:pos x="131" y="250"/>
                </a:cxn>
                <a:cxn ang="0">
                  <a:pos x="147" y="153"/>
                </a:cxn>
                <a:cxn ang="0">
                  <a:pos x="163" y="89"/>
                </a:cxn>
                <a:cxn ang="0">
                  <a:pos x="147" y="40"/>
                </a:cxn>
                <a:cxn ang="0">
                  <a:pos x="90" y="48"/>
                </a:cxn>
                <a:cxn ang="0">
                  <a:pos x="49" y="121"/>
                </a:cxn>
                <a:cxn ang="0">
                  <a:pos x="32" y="177"/>
                </a:cxn>
                <a:cxn ang="0">
                  <a:pos x="16" y="185"/>
                </a:cxn>
                <a:cxn ang="0">
                  <a:pos x="0" y="169"/>
                </a:cxn>
                <a:cxn ang="0">
                  <a:pos x="8" y="129"/>
                </a:cxn>
                <a:cxn ang="0">
                  <a:pos x="41" y="64"/>
                </a:cxn>
                <a:cxn ang="0">
                  <a:pos x="82" y="16"/>
                </a:cxn>
              </a:cxnLst>
              <a:rect l="0" t="0" r="r" b="b"/>
              <a:pathLst>
                <a:path w="687" h="500">
                  <a:moveTo>
                    <a:pt x="131" y="0"/>
                  </a:moveTo>
                  <a:lnTo>
                    <a:pt x="147" y="8"/>
                  </a:lnTo>
                  <a:lnTo>
                    <a:pt x="172" y="8"/>
                  </a:lnTo>
                  <a:lnTo>
                    <a:pt x="196" y="16"/>
                  </a:lnTo>
                  <a:lnTo>
                    <a:pt x="213" y="32"/>
                  </a:lnTo>
                  <a:lnTo>
                    <a:pt x="229" y="48"/>
                  </a:lnTo>
                  <a:lnTo>
                    <a:pt x="245" y="72"/>
                  </a:lnTo>
                  <a:lnTo>
                    <a:pt x="245" y="105"/>
                  </a:lnTo>
                  <a:lnTo>
                    <a:pt x="294" y="56"/>
                  </a:lnTo>
                  <a:lnTo>
                    <a:pt x="352" y="16"/>
                  </a:lnTo>
                  <a:lnTo>
                    <a:pt x="442" y="0"/>
                  </a:lnTo>
                  <a:lnTo>
                    <a:pt x="474" y="8"/>
                  </a:lnTo>
                  <a:lnTo>
                    <a:pt x="515" y="16"/>
                  </a:lnTo>
                  <a:lnTo>
                    <a:pt x="548" y="40"/>
                  </a:lnTo>
                  <a:lnTo>
                    <a:pt x="573" y="72"/>
                  </a:lnTo>
                  <a:lnTo>
                    <a:pt x="589" y="129"/>
                  </a:lnTo>
                  <a:lnTo>
                    <a:pt x="581" y="185"/>
                  </a:lnTo>
                  <a:lnTo>
                    <a:pt x="556" y="242"/>
                  </a:lnTo>
                  <a:lnTo>
                    <a:pt x="540" y="306"/>
                  </a:lnTo>
                  <a:lnTo>
                    <a:pt x="524" y="339"/>
                  </a:lnTo>
                  <a:lnTo>
                    <a:pt x="515" y="371"/>
                  </a:lnTo>
                  <a:lnTo>
                    <a:pt x="507" y="387"/>
                  </a:lnTo>
                  <a:lnTo>
                    <a:pt x="507" y="403"/>
                  </a:lnTo>
                  <a:lnTo>
                    <a:pt x="499" y="419"/>
                  </a:lnTo>
                  <a:lnTo>
                    <a:pt x="499" y="427"/>
                  </a:lnTo>
                  <a:lnTo>
                    <a:pt x="499" y="443"/>
                  </a:lnTo>
                  <a:lnTo>
                    <a:pt x="507" y="460"/>
                  </a:lnTo>
                  <a:lnTo>
                    <a:pt x="515" y="468"/>
                  </a:lnTo>
                  <a:lnTo>
                    <a:pt x="532" y="468"/>
                  </a:lnTo>
                  <a:lnTo>
                    <a:pt x="573" y="451"/>
                  </a:lnTo>
                  <a:lnTo>
                    <a:pt x="614" y="411"/>
                  </a:lnTo>
                  <a:lnTo>
                    <a:pt x="646" y="339"/>
                  </a:lnTo>
                  <a:lnTo>
                    <a:pt x="654" y="322"/>
                  </a:lnTo>
                  <a:lnTo>
                    <a:pt x="654" y="322"/>
                  </a:lnTo>
                  <a:lnTo>
                    <a:pt x="671" y="314"/>
                  </a:lnTo>
                  <a:lnTo>
                    <a:pt x="671" y="314"/>
                  </a:lnTo>
                  <a:lnTo>
                    <a:pt x="679" y="322"/>
                  </a:lnTo>
                  <a:lnTo>
                    <a:pt x="687" y="322"/>
                  </a:lnTo>
                  <a:lnTo>
                    <a:pt x="687" y="331"/>
                  </a:lnTo>
                  <a:lnTo>
                    <a:pt x="679" y="355"/>
                  </a:lnTo>
                  <a:lnTo>
                    <a:pt x="663" y="395"/>
                  </a:lnTo>
                  <a:lnTo>
                    <a:pt x="630" y="443"/>
                  </a:lnTo>
                  <a:lnTo>
                    <a:pt x="589" y="484"/>
                  </a:lnTo>
                  <a:lnTo>
                    <a:pt x="524" y="500"/>
                  </a:lnTo>
                  <a:lnTo>
                    <a:pt x="499" y="500"/>
                  </a:lnTo>
                  <a:lnTo>
                    <a:pt x="474" y="492"/>
                  </a:lnTo>
                  <a:lnTo>
                    <a:pt x="450" y="476"/>
                  </a:lnTo>
                  <a:lnTo>
                    <a:pt x="433" y="460"/>
                  </a:lnTo>
                  <a:lnTo>
                    <a:pt x="425" y="435"/>
                  </a:lnTo>
                  <a:lnTo>
                    <a:pt x="417" y="403"/>
                  </a:lnTo>
                  <a:lnTo>
                    <a:pt x="417" y="395"/>
                  </a:lnTo>
                  <a:lnTo>
                    <a:pt x="425" y="379"/>
                  </a:lnTo>
                  <a:lnTo>
                    <a:pt x="425" y="363"/>
                  </a:lnTo>
                  <a:lnTo>
                    <a:pt x="433" y="347"/>
                  </a:lnTo>
                  <a:lnTo>
                    <a:pt x="450" y="298"/>
                  </a:lnTo>
                  <a:lnTo>
                    <a:pt x="474" y="234"/>
                  </a:lnTo>
                  <a:lnTo>
                    <a:pt x="491" y="169"/>
                  </a:lnTo>
                  <a:lnTo>
                    <a:pt x="499" y="113"/>
                  </a:lnTo>
                  <a:lnTo>
                    <a:pt x="499" y="97"/>
                  </a:lnTo>
                  <a:lnTo>
                    <a:pt x="499" y="89"/>
                  </a:lnTo>
                  <a:lnTo>
                    <a:pt x="499" y="72"/>
                  </a:lnTo>
                  <a:lnTo>
                    <a:pt x="491" y="56"/>
                  </a:lnTo>
                  <a:lnTo>
                    <a:pt x="474" y="40"/>
                  </a:lnTo>
                  <a:lnTo>
                    <a:pt x="458" y="32"/>
                  </a:lnTo>
                  <a:lnTo>
                    <a:pt x="433" y="32"/>
                  </a:lnTo>
                  <a:lnTo>
                    <a:pt x="360" y="48"/>
                  </a:lnTo>
                  <a:lnTo>
                    <a:pt x="303" y="89"/>
                  </a:lnTo>
                  <a:lnTo>
                    <a:pt x="270" y="137"/>
                  </a:lnTo>
                  <a:lnTo>
                    <a:pt x="253" y="161"/>
                  </a:lnTo>
                  <a:lnTo>
                    <a:pt x="237" y="177"/>
                  </a:lnTo>
                  <a:lnTo>
                    <a:pt x="229" y="193"/>
                  </a:lnTo>
                  <a:lnTo>
                    <a:pt x="229" y="210"/>
                  </a:lnTo>
                  <a:lnTo>
                    <a:pt x="221" y="234"/>
                  </a:lnTo>
                  <a:lnTo>
                    <a:pt x="196" y="306"/>
                  </a:lnTo>
                  <a:lnTo>
                    <a:pt x="196" y="331"/>
                  </a:lnTo>
                  <a:lnTo>
                    <a:pt x="188" y="363"/>
                  </a:lnTo>
                  <a:lnTo>
                    <a:pt x="180" y="387"/>
                  </a:lnTo>
                  <a:lnTo>
                    <a:pt x="172" y="411"/>
                  </a:lnTo>
                  <a:lnTo>
                    <a:pt x="172" y="427"/>
                  </a:lnTo>
                  <a:lnTo>
                    <a:pt x="163" y="451"/>
                  </a:lnTo>
                  <a:lnTo>
                    <a:pt x="155" y="468"/>
                  </a:lnTo>
                  <a:lnTo>
                    <a:pt x="155" y="476"/>
                  </a:lnTo>
                  <a:lnTo>
                    <a:pt x="147" y="484"/>
                  </a:lnTo>
                  <a:lnTo>
                    <a:pt x="131" y="500"/>
                  </a:lnTo>
                  <a:lnTo>
                    <a:pt x="114" y="500"/>
                  </a:lnTo>
                  <a:lnTo>
                    <a:pt x="98" y="500"/>
                  </a:lnTo>
                  <a:lnTo>
                    <a:pt x="82" y="492"/>
                  </a:lnTo>
                  <a:lnTo>
                    <a:pt x="73" y="484"/>
                  </a:lnTo>
                  <a:lnTo>
                    <a:pt x="73" y="468"/>
                  </a:lnTo>
                  <a:lnTo>
                    <a:pt x="73" y="460"/>
                  </a:lnTo>
                  <a:lnTo>
                    <a:pt x="73" y="451"/>
                  </a:lnTo>
                  <a:lnTo>
                    <a:pt x="82" y="435"/>
                  </a:lnTo>
                  <a:lnTo>
                    <a:pt x="82" y="419"/>
                  </a:lnTo>
                  <a:lnTo>
                    <a:pt x="82" y="419"/>
                  </a:lnTo>
                  <a:lnTo>
                    <a:pt x="122" y="282"/>
                  </a:lnTo>
                  <a:lnTo>
                    <a:pt x="131" y="250"/>
                  </a:lnTo>
                  <a:lnTo>
                    <a:pt x="139" y="210"/>
                  </a:lnTo>
                  <a:lnTo>
                    <a:pt x="147" y="177"/>
                  </a:lnTo>
                  <a:lnTo>
                    <a:pt x="147" y="153"/>
                  </a:lnTo>
                  <a:lnTo>
                    <a:pt x="155" y="129"/>
                  </a:lnTo>
                  <a:lnTo>
                    <a:pt x="163" y="105"/>
                  </a:lnTo>
                  <a:lnTo>
                    <a:pt x="163" y="89"/>
                  </a:lnTo>
                  <a:lnTo>
                    <a:pt x="163" y="64"/>
                  </a:lnTo>
                  <a:lnTo>
                    <a:pt x="155" y="48"/>
                  </a:lnTo>
                  <a:lnTo>
                    <a:pt x="147" y="40"/>
                  </a:lnTo>
                  <a:lnTo>
                    <a:pt x="122" y="32"/>
                  </a:lnTo>
                  <a:lnTo>
                    <a:pt x="106" y="40"/>
                  </a:lnTo>
                  <a:lnTo>
                    <a:pt x="90" y="48"/>
                  </a:lnTo>
                  <a:lnTo>
                    <a:pt x="73" y="64"/>
                  </a:lnTo>
                  <a:lnTo>
                    <a:pt x="65" y="89"/>
                  </a:lnTo>
                  <a:lnTo>
                    <a:pt x="49" y="121"/>
                  </a:lnTo>
                  <a:lnTo>
                    <a:pt x="41" y="153"/>
                  </a:lnTo>
                  <a:lnTo>
                    <a:pt x="41" y="169"/>
                  </a:lnTo>
                  <a:lnTo>
                    <a:pt x="32" y="177"/>
                  </a:lnTo>
                  <a:lnTo>
                    <a:pt x="24" y="185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8" y="185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45"/>
                  </a:lnTo>
                  <a:lnTo>
                    <a:pt x="8" y="129"/>
                  </a:lnTo>
                  <a:lnTo>
                    <a:pt x="16" y="105"/>
                  </a:lnTo>
                  <a:lnTo>
                    <a:pt x="24" y="81"/>
                  </a:lnTo>
                  <a:lnTo>
                    <a:pt x="41" y="64"/>
                  </a:lnTo>
                  <a:lnTo>
                    <a:pt x="49" y="48"/>
                  </a:lnTo>
                  <a:lnTo>
                    <a:pt x="65" y="32"/>
                  </a:lnTo>
                  <a:lnTo>
                    <a:pt x="82" y="16"/>
                  </a:lnTo>
                  <a:lnTo>
                    <a:pt x="106" y="8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6" name="Freeform 44"/>
            <p:cNvSpPr>
              <a:spLocks/>
            </p:cNvSpPr>
            <p:nvPr/>
          </p:nvSpPr>
          <p:spPr bwMode="auto">
            <a:xfrm>
              <a:off x="16476" y="2236"/>
              <a:ext cx="1309" cy="1072"/>
            </a:xfrm>
            <a:custGeom>
              <a:avLst/>
              <a:gdLst/>
              <a:ahLst/>
              <a:cxnLst>
                <a:cxn ang="0">
                  <a:pos x="1293" y="0"/>
                </a:cxn>
                <a:cxn ang="0">
                  <a:pos x="1309" y="16"/>
                </a:cxn>
                <a:cxn ang="0">
                  <a:pos x="1301" y="40"/>
                </a:cxn>
                <a:cxn ang="0">
                  <a:pos x="1277" y="48"/>
                </a:cxn>
                <a:cxn ang="0">
                  <a:pos x="1072" y="129"/>
                </a:cxn>
                <a:cxn ang="0">
                  <a:pos x="892" y="314"/>
                </a:cxn>
                <a:cxn ang="0">
                  <a:pos x="777" y="540"/>
                </a:cxn>
                <a:cxn ang="0">
                  <a:pos x="908" y="854"/>
                </a:cxn>
                <a:cxn ang="0">
                  <a:pos x="990" y="1008"/>
                </a:cxn>
                <a:cxn ang="0">
                  <a:pos x="1097" y="1024"/>
                </a:cxn>
                <a:cxn ang="0">
                  <a:pos x="1121" y="1040"/>
                </a:cxn>
                <a:cxn ang="0">
                  <a:pos x="1105" y="1064"/>
                </a:cxn>
                <a:cxn ang="0">
                  <a:pos x="1031" y="1072"/>
                </a:cxn>
                <a:cxn ang="0">
                  <a:pos x="851" y="1064"/>
                </a:cxn>
                <a:cxn ang="0">
                  <a:pos x="704" y="1072"/>
                </a:cxn>
                <a:cxn ang="0">
                  <a:pos x="687" y="1048"/>
                </a:cxn>
                <a:cxn ang="0">
                  <a:pos x="704" y="1024"/>
                </a:cxn>
                <a:cxn ang="0">
                  <a:pos x="777" y="1008"/>
                </a:cxn>
                <a:cxn ang="0">
                  <a:pos x="810" y="975"/>
                </a:cxn>
                <a:cxn ang="0">
                  <a:pos x="802" y="951"/>
                </a:cxn>
                <a:cxn ang="0">
                  <a:pos x="335" y="903"/>
                </a:cxn>
                <a:cxn ang="0">
                  <a:pos x="303" y="951"/>
                </a:cxn>
                <a:cxn ang="0">
                  <a:pos x="311" y="1008"/>
                </a:cxn>
                <a:cxn ang="0">
                  <a:pos x="352" y="1024"/>
                </a:cxn>
                <a:cxn ang="0">
                  <a:pos x="368" y="1024"/>
                </a:cxn>
                <a:cxn ang="0">
                  <a:pos x="376" y="1056"/>
                </a:cxn>
                <a:cxn ang="0">
                  <a:pos x="352" y="1072"/>
                </a:cxn>
                <a:cxn ang="0">
                  <a:pos x="24" y="1072"/>
                </a:cxn>
                <a:cxn ang="0">
                  <a:pos x="0" y="1056"/>
                </a:cxn>
                <a:cxn ang="0">
                  <a:pos x="8" y="1032"/>
                </a:cxn>
                <a:cxn ang="0">
                  <a:pos x="33" y="1024"/>
                </a:cxn>
                <a:cxn ang="0">
                  <a:pos x="270" y="911"/>
                </a:cxn>
                <a:cxn ang="0">
                  <a:pos x="434" y="96"/>
                </a:cxn>
                <a:cxn ang="0">
                  <a:pos x="417" y="64"/>
                </a:cxn>
                <a:cxn ang="0">
                  <a:pos x="352" y="48"/>
                </a:cxn>
                <a:cxn ang="0">
                  <a:pos x="295" y="48"/>
                </a:cxn>
                <a:cxn ang="0">
                  <a:pos x="286" y="16"/>
                </a:cxn>
                <a:cxn ang="0">
                  <a:pos x="303" y="0"/>
                </a:cxn>
                <a:cxn ang="0">
                  <a:pos x="434" y="8"/>
                </a:cxn>
                <a:cxn ang="0">
                  <a:pos x="696" y="0"/>
                </a:cxn>
                <a:cxn ang="0">
                  <a:pos x="712" y="16"/>
                </a:cxn>
                <a:cxn ang="0">
                  <a:pos x="696" y="48"/>
                </a:cxn>
                <a:cxn ang="0">
                  <a:pos x="622" y="64"/>
                </a:cxn>
                <a:cxn ang="0">
                  <a:pos x="589" y="96"/>
                </a:cxn>
                <a:cxn ang="0">
                  <a:pos x="728" y="427"/>
                </a:cxn>
                <a:cxn ang="0">
                  <a:pos x="998" y="137"/>
                </a:cxn>
                <a:cxn ang="0">
                  <a:pos x="1015" y="80"/>
                </a:cxn>
                <a:cxn ang="0">
                  <a:pos x="974" y="56"/>
                </a:cxn>
                <a:cxn ang="0">
                  <a:pos x="941" y="48"/>
                </a:cxn>
                <a:cxn ang="0">
                  <a:pos x="933" y="16"/>
                </a:cxn>
                <a:cxn ang="0">
                  <a:pos x="957" y="0"/>
                </a:cxn>
              </a:cxnLst>
              <a:rect l="0" t="0" r="r" b="b"/>
              <a:pathLst>
                <a:path w="1309" h="1072">
                  <a:moveTo>
                    <a:pt x="966" y="0"/>
                  </a:moveTo>
                  <a:lnTo>
                    <a:pt x="1146" y="8"/>
                  </a:lnTo>
                  <a:lnTo>
                    <a:pt x="1293" y="0"/>
                  </a:lnTo>
                  <a:lnTo>
                    <a:pt x="1301" y="8"/>
                  </a:lnTo>
                  <a:lnTo>
                    <a:pt x="1309" y="8"/>
                  </a:lnTo>
                  <a:lnTo>
                    <a:pt x="1309" y="16"/>
                  </a:lnTo>
                  <a:lnTo>
                    <a:pt x="1309" y="16"/>
                  </a:lnTo>
                  <a:lnTo>
                    <a:pt x="1309" y="32"/>
                  </a:lnTo>
                  <a:lnTo>
                    <a:pt x="1301" y="40"/>
                  </a:lnTo>
                  <a:lnTo>
                    <a:pt x="1301" y="48"/>
                  </a:lnTo>
                  <a:lnTo>
                    <a:pt x="1285" y="48"/>
                  </a:lnTo>
                  <a:lnTo>
                    <a:pt x="1277" y="48"/>
                  </a:lnTo>
                  <a:lnTo>
                    <a:pt x="1195" y="64"/>
                  </a:lnTo>
                  <a:lnTo>
                    <a:pt x="1129" y="96"/>
                  </a:lnTo>
                  <a:lnTo>
                    <a:pt x="1072" y="129"/>
                  </a:lnTo>
                  <a:lnTo>
                    <a:pt x="1031" y="169"/>
                  </a:lnTo>
                  <a:lnTo>
                    <a:pt x="966" y="233"/>
                  </a:lnTo>
                  <a:lnTo>
                    <a:pt x="892" y="314"/>
                  </a:lnTo>
                  <a:lnTo>
                    <a:pt x="818" y="395"/>
                  </a:lnTo>
                  <a:lnTo>
                    <a:pt x="745" y="467"/>
                  </a:lnTo>
                  <a:lnTo>
                    <a:pt x="777" y="540"/>
                  </a:lnTo>
                  <a:lnTo>
                    <a:pt x="818" y="637"/>
                  </a:lnTo>
                  <a:lnTo>
                    <a:pt x="867" y="749"/>
                  </a:lnTo>
                  <a:lnTo>
                    <a:pt x="908" y="854"/>
                  </a:lnTo>
                  <a:lnTo>
                    <a:pt x="957" y="951"/>
                  </a:lnTo>
                  <a:lnTo>
                    <a:pt x="974" y="991"/>
                  </a:lnTo>
                  <a:lnTo>
                    <a:pt x="990" y="1008"/>
                  </a:lnTo>
                  <a:lnTo>
                    <a:pt x="1031" y="1016"/>
                  </a:lnTo>
                  <a:lnTo>
                    <a:pt x="1088" y="1024"/>
                  </a:lnTo>
                  <a:lnTo>
                    <a:pt x="1097" y="1024"/>
                  </a:lnTo>
                  <a:lnTo>
                    <a:pt x="1105" y="1024"/>
                  </a:lnTo>
                  <a:lnTo>
                    <a:pt x="1113" y="1032"/>
                  </a:lnTo>
                  <a:lnTo>
                    <a:pt x="1121" y="1040"/>
                  </a:lnTo>
                  <a:lnTo>
                    <a:pt x="1113" y="1056"/>
                  </a:lnTo>
                  <a:lnTo>
                    <a:pt x="1113" y="1064"/>
                  </a:lnTo>
                  <a:lnTo>
                    <a:pt x="1105" y="1064"/>
                  </a:lnTo>
                  <a:lnTo>
                    <a:pt x="1097" y="1072"/>
                  </a:lnTo>
                  <a:lnTo>
                    <a:pt x="1088" y="1072"/>
                  </a:lnTo>
                  <a:lnTo>
                    <a:pt x="1031" y="1072"/>
                  </a:lnTo>
                  <a:lnTo>
                    <a:pt x="966" y="1064"/>
                  </a:lnTo>
                  <a:lnTo>
                    <a:pt x="908" y="1064"/>
                  </a:lnTo>
                  <a:lnTo>
                    <a:pt x="851" y="1064"/>
                  </a:lnTo>
                  <a:lnTo>
                    <a:pt x="777" y="1072"/>
                  </a:lnTo>
                  <a:lnTo>
                    <a:pt x="712" y="1072"/>
                  </a:lnTo>
                  <a:lnTo>
                    <a:pt x="704" y="1072"/>
                  </a:lnTo>
                  <a:lnTo>
                    <a:pt x="696" y="1064"/>
                  </a:lnTo>
                  <a:lnTo>
                    <a:pt x="687" y="1064"/>
                  </a:lnTo>
                  <a:lnTo>
                    <a:pt x="687" y="1048"/>
                  </a:lnTo>
                  <a:lnTo>
                    <a:pt x="687" y="1032"/>
                  </a:lnTo>
                  <a:lnTo>
                    <a:pt x="696" y="1024"/>
                  </a:lnTo>
                  <a:lnTo>
                    <a:pt x="704" y="1024"/>
                  </a:lnTo>
                  <a:lnTo>
                    <a:pt x="720" y="1024"/>
                  </a:lnTo>
                  <a:lnTo>
                    <a:pt x="753" y="1016"/>
                  </a:lnTo>
                  <a:lnTo>
                    <a:pt x="777" y="1008"/>
                  </a:lnTo>
                  <a:lnTo>
                    <a:pt x="794" y="999"/>
                  </a:lnTo>
                  <a:lnTo>
                    <a:pt x="810" y="983"/>
                  </a:lnTo>
                  <a:lnTo>
                    <a:pt x="810" y="975"/>
                  </a:lnTo>
                  <a:lnTo>
                    <a:pt x="810" y="975"/>
                  </a:lnTo>
                  <a:lnTo>
                    <a:pt x="810" y="967"/>
                  </a:lnTo>
                  <a:lnTo>
                    <a:pt x="802" y="951"/>
                  </a:lnTo>
                  <a:lnTo>
                    <a:pt x="638" y="580"/>
                  </a:lnTo>
                  <a:lnTo>
                    <a:pt x="499" y="733"/>
                  </a:lnTo>
                  <a:lnTo>
                    <a:pt x="335" y="903"/>
                  </a:lnTo>
                  <a:lnTo>
                    <a:pt x="327" y="919"/>
                  </a:lnTo>
                  <a:lnTo>
                    <a:pt x="311" y="935"/>
                  </a:lnTo>
                  <a:lnTo>
                    <a:pt x="303" y="951"/>
                  </a:lnTo>
                  <a:lnTo>
                    <a:pt x="295" y="975"/>
                  </a:lnTo>
                  <a:lnTo>
                    <a:pt x="303" y="991"/>
                  </a:lnTo>
                  <a:lnTo>
                    <a:pt x="311" y="1008"/>
                  </a:lnTo>
                  <a:lnTo>
                    <a:pt x="319" y="1016"/>
                  </a:lnTo>
                  <a:lnTo>
                    <a:pt x="335" y="1016"/>
                  </a:lnTo>
                  <a:lnTo>
                    <a:pt x="352" y="1024"/>
                  </a:lnTo>
                  <a:lnTo>
                    <a:pt x="360" y="1024"/>
                  </a:lnTo>
                  <a:lnTo>
                    <a:pt x="360" y="1024"/>
                  </a:lnTo>
                  <a:lnTo>
                    <a:pt x="368" y="1024"/>
                  </a:lnTo>
                  <a:lnTo>
                    <a:pt x="376" y="1032"/>
                  </a:lnTo>
                  <a:lnTo>
                    <a:pt x="376" y="1040"/>
                  </a:lnTo>
                  <a:lnTo>
                    <a:pt x="376" y="1056"/>
                  </a:lnTo>
                  <a:lnTo>
                    <a:pt x="368" y="1064"/>
                  </a:lnTo>
                  <a:lnTo>
                    <a:pt x="360" y="1064"/>
                  </a:lnTo>
                  <a:lnTo>
                    <a:pt x="352" y="1072"/>
                  </a:lnTo>
                  <a:lnTo>
                    <a:pt x="352" y="1072"/>
                  </a:lnTo>
                  <a:lnTo>
                    <a:pt x="172" y="1064"/>
                  </a:lnTo>
                  <a:lnTo>
                    <a:pt x="24" y="1072"/>
                  </a:lnTo>
                  <a:lnTo>
                    <a:pt x="8" y="1064"/>
                  </a:lnTo>
                  <a:lnTo>
                    <a:pt x="0" y="1064"/>
                  </a:lnTo>
                  <a:lnTo>
                    <a:pt x="0" y="1056"/>
                  </a:lnTo>
                  <a:lnTo>
                    <a:pt x="0" y="1056"/>
                  </a:lnTo>
                  <a:lnTo>
                    <a:pt x="0" y="1040"/>
                  </a:lnTo>
                  <a:lnTo>
                    <a:pt x="8" y="1032"/>
                  </a:lnTo>
                  <a:lnTo>
                    <a:pt x="16" y="1024"/>
                  </a:lnTo>
                  <a:lnTo>
                    <a:pt x="24" y="1024"/>
                  </a:lnTo>
                  <a:lnTo>
                    <a:pt x="33" y="1024"/>
                  </a:lnTo>
                  <a:lnTo>
                    <a:pt x="114" y="1008"/>
                  </a:lnTo>
                  <a:lnTo>
                    <a:pt x="196" y="975"/>
                  </a:lnTo>
                  <a:lnTo>
                    <a:pt x="270" y="911"/>
                  </a:lnTo>
                  <a:lnTo>
                    <a:pt x="286" y="895"/>
                  </a:lnTo>
                  <a:lnTo>
                    <a:pt x="622" y="532"/>
                  </a:lnTo>
                  <a:lnTo>
                    <a:pt x="434" y="96"/>
                  </a:lnTo>
                  <a:lnTo>
                    <a:pt x="434" y="88"/>
                  </a:lnTo>
                  <a:lnTo>
                    <a:pt x="425" y="72"/>
                  </a:lnTo>
                  <a:lnTo>
                    <a:pt x="417" y="64"/>
                  </a:lnTo>
                  <a:lnTo>
                    <a:pt x="401" y="56"/>
                  </a:lnTo>
                  <a:lnTo>
                    <a:pt x="385" y="56"/>
                  </a:lnTo>
                  <a:lnTo>
                    <a:pt x="352" y="48"/>
                  </a:lnTo>
                  <a:lnTo>
                    <a:pt x="319" y="48"/>
                  </a:lnTo>
                  <a:lnTo>
                    <a:pt x="303" y="48"/>
                  </a:lnTo>
                  <a:lnTo>
                    <a:pt x="295" y="48"/>
                  </a:lnTo>
                  <a:lnTo>
                    <a:pt x="286" y="40"/>
                  </a:lnTo>
                  <a:lnTo>
                    <a:pt x="286" y="32"/>
                  </a:lnTo>
                  <a:lnTo>
                    <a:pt x="286" y="16"/>
                  </a:lnTo>
                  <a:lnTo>
                    <a:pt x="286" y="8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68" y="0"/>
                  </a:lnTo>
                  <a:lnTo>
                    <a:pt x="434" y="8"/>
                  </a:lnTo>
                  <a:lnTo>
                    <a:pt x="491" y="8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4" y="8"/>
                  </a:lnTo>
                  <a:lnTo>
                    <a:pt x="712" y="8"/>
                  </a:lnTo>
                  <a:lnTo>
                    <a:pt x="712" y="16"/>
                  </a:lnTo>
                  <a:lnTo>
                    <a:pt x="712" y="32"/>
                  </a:lnTo>
                  <a:lnTo>
                    <a:pt x="704" y="40"/>
                  </a:lnTo>
                  <a:lnTo>
                    <a:pt x="696" y="48"/>
                  </a:lnTo>
                  <a:lnTo>
                    <a:pt x="679" y="48"/>
                  </a:lnTo>
                  <a:lnTo>
                    <a:pt x="646" y="56"/>
                  </a:lnTo>
                  <a:lnTo>
                    <a:pt x="622" y="64"/>
                  </a:lnTo>
                  <a:lnTo>
                    <a:pt x="597" y="80"/>
                  </a:lnTo>
                  <a:lnTo>
                    <a:pt x="589" y="88"/>
                  </a:lnTo>
                  <a:lnTo>
                    <a:pt x="589" y="96"/>
                  </a:lnTo>
                  <a:lnTo>
                    <a:pt x="589" y="104"/>
                  </a:lnTo>
                  <a:lnTo>
                    <a:pt x="597" y="112"/>
                  </a:lnTo>
                  <a:lnTo>
                    <a:pt x="728" y="427"/>
                  </a:lnTo>
                  <a:lnTo>
                    <a:pt x="728" y="427"/>
                  </a:lnTo>
                  <a:lnTo>
                    <a:pt x="990" y="153"/>
                  </a:lnTo>
                  <a:lnTo>
                    <a:pt x="998" y="137"/>
                  </a:lnTo>
                  <a:lnTo>
                    <a:pt x="1015" y="121"/>
                  </a:lnTo>
                  <a:lnTo>
                    <a:pt x="1015" y="96"/>
                  </a:lnTo>
                  <a:lnTo>
                    <a:pt x="1015" y="80"/>
                  </a:lnTo>
                  <a:lnTo>
                    <a:pt x="1007" y="64"/>
                  </a:lnTo>
                  <a:lnTo>
                    <a:pt x="990" y="56"/>
                  </a:lnTo>
                  <a:lnTo>
                    <a:pt x="974" y="56"/>
                  </a:lnTo>
                  <a:lnTo>
                    <a:pt x="966" y="48"/>
                  </a:lnTo>
                  <a:lnTo>
                    <a:pt x="957" y="48"/>
                  </a:lnTo>
                  <a:lnTo>
                    <a:pt x="941" y="48"/>
                  </a:lnTo>
                  <a:lnTo>
                    <a:pt x="933" y="40"/>
                  </a:lnTo>
                  <a:lnTo>
                    <a:pt x="933" y="32"/>
                  </a:lnTo>
                  <a:lnTo>
                    <a:pt x="933" y="16"/>
                  </a:lnTo>
                  <a:lnTo>
                    <a:pt x="941" y="8"/>
                  </a:lnTo>
                  <a:lnTo>
                    <a:pt x="949" y="0"/>
                  </a:lnTo>
                  <a:lnTo>
                    <a:pt x="957" y="0"/>
                  </a:lnTo>
                  <a:lnTo>
                    <a:pt x="9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7" name="Freeform 45"/>
            <p:cNvSpPr>
              <a:spLocks/>
            </p:cNvSpPr>
            <p:nvPr/>
          </p:nvSpPr>
          <p:spPr bwMode="auto">
            <a:xfrm>
              <a:off x="17810" y="3042"/>
              <a:ext cx="687" cy="500"/>
            </a:xfrm>
            <a:custGeom>
              <a:avLst/>
              <a:gdLst/>
              <a:ahLst/>
              <a:cxnLst>
                <a:cxn ang="0">
                  <a:pos x="172" y="8"/>
                </a:cxn>
                <a:cxn ang="0">
                  <a:pos x="229" y="48"/>
                </a:cxn>
                <a:cxn ang="0">
                  <a:pos x="295" y="56"/>
                </a:cxn>
                <a:cxn ang="0">
                  <a:pos x="475" y="8"/>
                </a:cxn>
                <a:cxn ang="0">
                  <a:pos x="581" y="72"/>
                </a:cxn>
                <a:cxn ang="0">
                  <a:pos x="565" y="242"/>
                </a:cxn>
                <a:cxn ang="0">
                  <a:pos x="516" y="371"/>
                </a:cxn>
                <a:cxn ang="0">
                  <a:pos x="499" y="419"/>
                </a:cxn>
                <a:cxn ang="0">
                  <a:pos x="507" y="460"/>
                </a:cxn>
                <a:cxn ang="0">
                  <a:pos x="573" y="451"/>
                </a:cxn>
                <a:cxn ang="0">
                  <a:pos x="655" y="322"/>
                </a:cxn>
                <a:cxn ang="0">
                  <a:pos x="671" y="314"/>
                </a:cxn>
                <a:cxn ang="0">
                  <a:pos x="687" y="331"/>
                </a:cxn>
                <a:cxn ang="0">
                  <a:pos x="630" y="443"/>
                </a:cxn>
                <a:cxn ang="0">
                  <a:pos x="499" y="500"/>
                </a:cxn>
                <a:cxn ang="0">
                  <a:pos x="434" y="460"/>
                </a:cxn>
                <a:cxn ang="0">
                  <a:pos x="417" y="395"/>
                </a:cxn>
                <a:cxn ang="0">
                  <a:pos x="434" y="347"/>
                </a:cxn>
                <a:cxn ang="0">
                  <a:pos x="491" y="169"/>
                </a:cxn>
                <a:cxn ang="0">
                  <a:pos x="499" y="89"/>
                </a:cxn>
                <a:cxn ang="0">
                  <a:pos x="475" y="40"/>
                </a:cxn>
                <a:cxn ang="0">
                  <a:pos x="360" y="48"/>
                </a:cxn>
                <a:cxn ang="0">
                  <a:pos x="254" y="161"/>
                </a:cxn>
                <a:cxn ang="0">
                  <a:pos x="229" y="210"/>
                </a:cxn>
                <a:cxn ang="0">
                  <a:pos x="196" y="331"/>
                </a:cxn>
                <a:cxn ang="0">
                  <a:pos x="172" y="411"/>
                </a:cxn>
                <a:cxn ang="0">
                  <a:pos x="164" y="468"/>
                </a:cxn>
                <a:cxn ang="0">
                  <a:pos x="131" y="500"/>
                </a:cxn>
                <a:cxn ang="0">
                  <a:pos x="82" y="492"/>
                </a:cxn>
                <a:cxn ang="0">
                  <a:pos x="74" y="460"/>
                </a:cxn>
                <a:cxn ang="0">
                  <a:pos x="82" y="419"/>
                </a:cxn>
                <a:cxn ang="0">
                  <a:pos x="131" y="250"/>
                </a:cxn>
                <a:cxn ang="0">
                  <a:pos x="147" y="153"/>
                </a:cxn>
                <a:cxn ang="0">
                  <a:pos x="164" y="89"/>
                </a:cxn>
                <a:cxn ang="0">
                  <a:pos x="147" y="40"/>
                </a:cxn>
                <a:cxn ang="0">
                  <a:pos x="90" y="48"/>
                </a:cxn>
                <a:cxn ang="0">
                  <a:pos x="57" y="121"/>
                </a:cxn>
                <a:cxn ang="0">
                  <a:pos x="33" y="177"/>
                </a:cxn>
                <a:cxn ang="0">
                  <a:pos x="16" y="185"/>
                </a:cxn>
                <a:cxn ang="0">
                  <a:pos x="0" y="169"/>
                </a:cxn>
                <a:cxn ang="0">
                  <a:pos x="8" y="129"/>
                </a:cxn>
                <a:cxn ang="0">
                  <a:pos x="41" y="64"/>
                </a:cxn>
                <a:cxn ang="0">
                  <a:pos x="82" y="16"/>
                </a:cxn>
              </a:cxnLst>
              <a:rect l="0" t="0" r="r" b="b"/>
              <a:pathLst>
                <a:path w="687" h="500">
                  <a:moveTo>
                    <a:pt x="131" y="0"/>
                  </a:moveTo>
                  <a:lnTo>
                    <a:pt x="147" y="8"/>
                  </a:lnTo>
                  <a:lnTo>
                    <a:pt x="172" y="8"/>
                  </a:lnTo>
                  <a:lnTo>
                    <a:pt x="196" y="16"/>
                  </a:lnTo>
                  <a:lnTo>
                    <a:pt x="213" y="32"/>
                  </a:lnTo>
                  <a:lnTo>
                    <a:pt x="229" y="48"/>
                  </a:lnTo>
                  <a:lnTo>
                    <a:pt x="245" y="72"/>
                  </a:lnTo>
                  <a:lnTo>
                    <a:pt x="254" y="105"/>
                  </a:lnTo>
                  <a:lnTo>
                    <a:pt x="295" y="56"/>
                  </a:lnTo>
                  <a:lnTo>
                    <a:pt x="360" y="16"/>
                  </a:lnTo>
                  <a:lnTo>
                    <a:pt x="442" y="0"/>
                  </a:lnTo>
                  <a:lnTo>
                    <a:pt x="475" y="8"/>
                  </a:lnTo>
                  <a:lnTo>
                    <a:pt x="516" y="16"/>
                  </a:lnTo>
                  <a:lnTo>
                    <a:pt x="548" y="40"/>
                  </a:lnTo>
                  <a:lnTo>
                    <a:pt x="581" y="72"/>
                  </a:lnTo>
                  <a:lnTo>
                    <a:pt x="589" y="129"/>
                  </a:lnTo>
                  <a:lnTo>
                    <a:pt x="581" y="185"/>
                  </a:lnTo>
                  <a:lnTo>
                    <a:pt x="565" y="242"/>
                  </a:lnTo>
                  <a:lnTo>
                    <a:pt x="540" y="306"/>
                  </a:lnTo>
                  <a:lnTo>
                    <a:pt x="524" y="339"/>
                  </a:lnTo>
                  <a:lnTo>
                    <a:pt x="516" y="371"/>
                  </a:lnTo>
                  <a:lnTo>
                    <a:pt x="507" y="387"/>
                  </a:lnTo>
                  <a:lnTo>
                    <a:pt x="507" y="403"/>
                  </a:lnTo>
                  <a:lnTo>
                    <a:pt x="499" y="419"/>
                  </a:lnTo>
                  <a:lnTo>
                    <a:pt x="499" y="427"/>
                  </a:lnTo>
                  <a:lnTo>
                    <a:pt x="499" y="443"/>
                  </a:lnTo>
                  <a:lnTo>
                    <a:pt x="507" y="460"/>
                  </a:lnTo>
                  <a:lnTo>
                    <a:pt x="516" y="468"/>
                  </a:lnTo>
                  <a:lnTo>
                    <a:pt x="532" y="468"/>
                  </a:lnTo>
                  <a:lnTo>
                    <a:pt x="573" y="451"/>
                  </a:lnTo>
                  <a:lnTo>
                    <a:pt x="614" y="411"/>
                  </a:lnTo>
                  <a:lnTo>
                    <a:pt x="646" y="339"/>
                  </a:lnTo>
                  <a:lnTo>
                    <a:pt x="655" y="322"/>
                  </a:lnTo>
                  <a:lnTo>
                    <a:pt x="655" y="322"/>
                  </a:lnTo>
                  <a:lnTo>
                    <a:pt x="671" y="314"/>
                  </a:lnTo>
                  <a:lnTo>
                    <a:pt x="671" y="314"/>
                  </a:lnTo>
                  <a:lnTo>
                    <a:pt x="679" y="322"/>
                  </a:lnTo>
                  <a:lnTo>
                    <a:pt x="687" y="322"/>
                  </a:lnTo>
                  <a:lnTo>
                    <a:pt x="687" y="331"/>
                  </a:lnTo>
                  <a:lnTo>
                    <a:pt x="679" y="355"/>
                  </a:lnTo>
                  <a:lnTo>
                    <a:pt x="663" y="395"/>
                  </a:lnTo>
                  <a:lnTo>
                    <a:pt x="630" y="443"/>
                  </a:lnTo>
                  <a:lnTo>
                    <a:pt x="589" y="484"/>
                  </a:lnTo>
                  <a:lnTo>
                    <a:pt x="524" y="500"/>
                  </a:lnTo>
                  <a:lnTo>
                    <a:pt x="499" y="500"/>
                  </a:lnTo>
                  <a:lnTo>
                    <a:pt x="475" y="492"/>
                  </a:lnTo>
                  <a:lnTo>
                    <a:pt x="450" y="476"/>
                  </a:lnTo>
                  <a:lnTo>
                    <a:pt x="434" y="460"/>
                  </a:lnTo>
                  <a:lnTo>
                    <a:pt x="426" y="435"/>
                  </a:lnTo>
                  <a:lnTo>
                    <a:pt x="417" y="403"/>
                  </a:lnTo>
                  <a:lnTo>
                    <a:pt x="417" y="395"/>
                  </a:lnTo>
                  <a:lnTo>
                    <a:pt x="426" y="379"/>
                  </a:lnTo>
                  <a:lnTo>
                    <a:pt x="426" y="363"/>
                  </a:lnTo>
                  <a:lnTo>
                    <a:pt x="434" y="347"/>
                  </a:lnTo>
                  <a:lnTo>
                    <a:pt x="458" y="298"/>
                  </a:lnTo>
                  <a:lnTo>
                    <a:pt x="475" y="234"/>
                  </a:lnTo>
                  <a:lnTo>
                    <a:pt x="491" y="169"/>
                  </a:lnTo>
                  <a:lnTo>
                    <a:pt x="499" y="113"/>
                  </a:lnTo>
                  <a:lnTo>
                    <a:pt x="499" y="97"/>
                  </a:lnTo>
                  <a:lnTo>
                    <a:pt x="499" y="89"/>
                  </a:lnTo>
                  <a:lnTo>
                    <a:pt x="499" y="72"/>
                  </a:lnTo>
                  <a:lnTo>
                    <a:pt x="491" y="56"/>
                  </a:lnTo>
                  <a:lnTo>
                    <a:pt x="475" y="40"/>
                  </a:lnTo>
                  <a:lnTo>
                    <a:pt x="458" y="32"/>
                  </a:lnTo>
                  <a:lnTo>
                    <a:pt x="434" y="32"/>
                  </a:lnTo>
                  <a:lnTo>
                    <a:pt x="360" y="48"/>
                  </a:lnTo>
                  <a:lnTo>
                    <a:pt x="303" y="89"/>
                  </a:lnTo>
                  <a:lnTo>
                    <a:pt x="270" y="137"/>
                  </a:lnTo>
                  <a:lnTo>
                    <a:pt x="254" y="161"/>
                  </a:lnTo>
                  <a:lnTo>
                    <a:pt x="237" y="177"/>
                  </a:lnTo>
                  <a:lnTo>
                    <a:pt x="229" y="193"/>
                  </a:lnTo>
                  <a:lnTo>
                    <a:pt x="229" y="210"/>
                  </a:lnTo>
                  <a:lnTo>
                    <a:pt x="221" y="234"/>
                  </a:lnTo>
                  <a:lnTo>
                    <a:pt x="196" y="306"/>
                  </a:lnTo>
                  <a:lnTo>
                    <a:pt x="196" y="331"/>
                  </a:lnTo>
                  <a:lnTo>
                    <a:pt x="188" y="363"/>
                  </a:lnTo>
                  <a:lnTo>
                    <a:pt x="180" y="387"/>
                  </a:lnTo>
                  <a:lnTo>
                    <a:pt x="172" y="411"/>
                  </a:lnTo>
                  <a:lnTo>
                    <a:pt x="172" y="427"/>
                  </a:lnTo>
                  <a:lnTo>
                    <a:pt x="164" y="451"/>
                  </a:lnTo>
                  <a:lnTo>
                    <a:pt x="164" y="468"/>
                  </a:lnTo>
                  <a:lnTo>
                    <a:pt x="155" y="476"/>
                  </a:lnTo>
                  <a:lnTo>
                    <a:pt x="147" y="484"/>
                  </a:lnTo>
                  <a:lnTo>
                    <a:pt x="131" y="500"/>
                  </a:lnTo>
                  <a:lnTo>
                    <a:pt x="115" y="500"/>
                  </a:lnTo>
                  <a:lnTo>
                    <a:pt x="98" y="500"/>
                  </a:lnTo>
                  <a:lnTo>
                    <a:pt x="82" y="492"/>
                  </a:lnTo>
                  <a:lnTo>
                    <a:pt x="74" y="484"/>
                  </a:lnTo>
                  <a:lnTo>
                    <a:pt x="74" y="468"/>
                  </a:lnTo>
                  <a:lnTo>
                    <a:pt x="74" y="460"/>
                  </a:lnTo>
                  <a:lnTo>
                    <a:pt x="74" y="451"/>
                  </a:lnTo>
                  <a:lnTo>
                    <a:pt x="82" y="435"/>
                  </a:lnTo>
                  <a:lnTo>
                    <a:pt x="82" y="419"/>
                  </a:lnTo>
                  <a:lnTo>
                    <a:pt x="82" y="419"/>
                  </a:lnTo>
                  <a:lnTo>
                    <a:pt x="123" y="282"/>
                  </a:lnTo>
                  <a:lnTo>
                    <a:pt x="131" y="250"/>
                  </a:lnTo>
                  <a:lnTo>
                    <a:pt x="139" y="210"/>
                  </a:lnTo>
                  <a:lnTo>
                    <a:pt x="147" y="177"/>
                  </a:lnTo>
                  <a:lnTo>
                    <a:pt x="147" y="153"/>
                  </a:lnTo>
                  <a:lnTo>
                    <a:pt x="155" y="129"/>
                  </a:lnTo>
                  <a:lnTo>
                    <a:pt x="164" y="105"/>
                  </a:lnTo>
                  <a:lnTo>
                    <a:pt x="164" y="89"/>
                  </a:lnTo>
                  <a:lnTo>
                    <a:pt x="164" y="64"/>
                  </a:lnTo>
                  <a:lnTo>
                    <a:pt x="155" y="48"/>
                  </a:lnTo>
                  <a:lnTo>
                    <a:pt x="147" y="40"/>
                  </a:lnTo>
                  <a:lnTo>
                    <a:pt x="131" y="32"/>
                  </a:lnTo>
                  <a:lnTo>
                    <a:pt x="106" y="40"/>
                  </a:lnTo>
                  <a:lnTo>
                    <a:pt x="90" y="48"/>
                  </a:lnTo>
                  <a:lnTo>
                    <a:pt x="74" y="64"/>
                  </a:lnTo>
                  <a:lnTo>
                    <a:pt x="65" y="89"/>
                  </a:lnTo>
                  <a:lnTo>
                    <a:pt x="57" y="121"/>
                  </a:lnTo>
                  <a:lnTo>
                    <a:pt x="41" y="153"/>
                  </a:lnTo>
                  <a:lnTo>
                    <a:pt x="41" y="169"/>
                  </a:lnTo>
                  <a:lnTo>
                    <a:pt x="33" y="177"/>
                  </a:lnTo>
                  <a:lnTo>
                    <a:pt x="33" y="185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8" y="185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8" y="145"/>
                  </a:lnTo>
                  <a:lnTo>
                    <a:pt x="8" y="129"/>
                  </a:lnTo>
                  <a:lnTo>
                    <a:pt x="16" y="105"/>
                  </a:lnTo>
                  <a:lnTo>
                    <a:pt x="24" y="81"/>
                  </a:lnTo>
                  <a:lnTo>
                    <a:pt x="41" y="64"/>
                  </a:lnTo>
                  <a:lnTo>
                    <a:pt x="49" y="48"/>
                  </a:lnTo>
                  <a:lnTo>
                    <a:pt x="65" y="32"/>
                  </a:lnTo>
                  <a:lnTo>
                    <a:pt x="82" y="16"/>
                  </a:lnTo>
                  <a:lnTo>
                    <a:pt x="106" y="8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8" name="Freeform 46"/>
            <p:cNvSpPr>
              <a:spLocks/>
            </p:cNvSpPr>
            <p:nvPr/>
          </p:nvSpPr>
          <p:spPr bwMode="auto">
            <a:xfrm>
              <a:off x="18579" y="3042"/>
              <a:ext cx="655" cy="726"/>
            </a:xfrm>
            <a:custGeom>
              <a:avLst/>
              <a:gdLst/>
              <a:ahLst/>
              <a:cxnLst>
                <a:cxn ang="0">
                  <a:pos x="311" y="16"/>
                </a:cxn>
                <a:cxn ang="0">
                  <a:pos x="401" y="113"/>
                </a:cxn>
                <a:cxn ang="0">
                  <a:pos x="450" y="242"/>
                </a:cxn>
                <a:cxn ang="0">
                  <a:pos x="467" y="339"/>
                </a:cxn>
                <a:cxn ang="0">
                  <a:pos x="499" y="250"/>
                </a:cxn>
                <a:cxn ang="0">
                  <a:pos x="573" y="105"/>
                </a:cxn>
                <a:cxn ang="0">
                  <a:pos x="614" y="16"/>
                </a:cxn>
                <a:cxn ang="0">
                  <a:pos x="630" y="16"/>
                </a:cxn>
                <a:cxn ang="0">
                  <a:pos x="647" y="16"/>
                </a:cxn>
                <a:cxn ang="0">
                  <a:pos x="655" y="24"/>
                </a:cxn>
                <a:cxn ang="0">
                  <a:pos x="606" y="121"/>
                </a:cxn>
                <a:cxn ang="0">
                  <a:pos x="557" y="226"/>
                </a:cxn>
                <a:cxn ang="0">
                  <a:pos x="516" y="322"/>
                </a:cxn>
                <a:cxn ang="0">
                  <a:pos x="475" y="427"/>
                </a:cxn>
                <a:cxn ang="0">
                  <a:pos x="450" y="540"/>
                </a:cxn>
                <a:cxn ang="0">
                  <a:pos x="418" y="669"/>
                </a:cxn>
                <a:cxn ang="0">
                  <a:pos x="401" y="718"/>
                </a:cxn>
                <a:cxn ang="0">
                  <a:pos x="385" y="726"/>
                </a:cxn>
                <a:cxn ang="0">
                  <a:pos x="369" y="726"/>
                </a:cxn>
                <a:cxn ang="0">
                  <a:pos x="360" y="709"/>
                </a:cxn>
                <a:cxn ang="0">
                  <a:pos x="369" y="661"/>
                </a:cxn>
                <a:cxn ang="0">
                  <a:pos x="401" y="532"/>
                </a:cxn>
                <a:cxn ang="0">
                  <a:pos x="426" y="451"/>
                </a:cxn>
                <a:cxn ang="0">
                  <a:pos x="426" y="427"/>
                </a:cxn>
                <a:cxn ang="0">
                  <a:pos x="426" y="379"/>
                </a:cxn>
                <a:cxn ang="0">
                  <a:pos x="418" y="258"/>
                </a:cxn>
                <a:cxn ang="0">
                  <a:pos x="360" y="145"/>
                </a:cxn>
                <a:cxn ang="0">
                  <a:pos x="221" y="89"/>
                </a:cxn>
                <a:cxn ang="0">
                  <a:pos x="82" y="137"/>
                </a:cxn>
                <a:cxn ang="0">
                  <a:pos x="41" y="210"/>
                </a:cxn>
                <a:cxn ang="0">
                  <a:pos x="25" y="218"/>
                </a:cxn>
                <a:cxn ang="0">
                  <a:pos x="8" y="210"/>
                </a:cxn>
                <a:cxn ang="0">
                  <a:pos x="0" y="202"/>
                </a:cxn>
                <a:cxn ang="0">
                  <a:pos x="33" y="129"/>
                </a:cxn>
                <a:cxn ang="0">
                  <a:pos x="148" y="24"/>
                </a:cxn>
              </a:cxnLst>
              <a:rect l="0" t="0" r="r" b="b"/>
              <a:pathLst>
                <a:path w="655" h="726">
                  <a:moveTo>
                    <a:pt x="238" y="0"/>
                  </a:moveTo>
                  <a:lnTo>
                    <a:pt x="311" y="16"/>
                  </a:lnTo>
                  <a:lnTo>
                    <a:pt x="360" y="56"/>
                  </a:lnTo>
                  <a:lnTo>
                    <a:pt x="401" y="113"/>
                  </a:lnTo>
                  <a:lnTo>
                    <a:pt x="434" y="177"/>
                  </a:lnTo>
                  <a:lnTo>
                    <a:pt x="450" y="242"/>
                  </a:lnTo>
                  <a:lnTo>
                    <a:pt x="459" y="298"/>
                  </a:lnTo>
                  <a:lnTo>
                    <a:pt x="467" y="339"/>
                  </a:lnTo>
                  <a:lnTo>
                    <a:pt x="467" y="339"/>
                  </a:lnTo>
                  <a:lnTo>
                    <a:pt x="499" y="250"/>
                  </a:lnTo>
                  <a:lnTo>
                    <a:pt x="540" y="169"/>
                  </a:lnTo>
                  <a:lnTo>
                    <a:pt x="573" y="105"/>
                  </a:lnTo>
                  <a:lnTo>
                    <a:pt x="598" y="48"/>
                  </a:lnTo>
                  <a:lnTo>
                    <a:pt x="614" y="16"/>
                  </a:lnTo>
                  <a:lnTo>
                    <a:pt x="622" y="16"/>
                  </a:lnTo>
                  <a:lnTo>
                    <a:pt x="630" y="16"/>
                  </a:lnTo>
                  <a:lnTo>
                    <a:pt x="639" y="16"/>
                  </a:lnTo>
                  <a:lnTo>
                    <a:pt x="647" y="16"/>
                  </a:lnTo>
                  <a:lnTo>
                    <a:pt x="647" y="16"/>
                  </a:lnTo>
                  <a:lnTo>
                    <a:pt x="655" y="24"/>
                  </a:lnTo>
                  <a:lnTo>
                    <a:pt x="647" y="40"/>
                  </a:lnTo>
                  <a:lnTo>
                    <a:pt x="606" y="121"/>
                  </a:lnTo>
                  <a:lnTo>
                    <a:pt x="573" y="185"/>
                  </a:lnTo>
                  <a:lnTo>
                    <a:pt x="557" y="226"/>
                  </a:lnTo>
                  <a:lnTo>
                    <a:pt x="532" y="266"/>
                  </a:lnTo>
                  <a:lnTo>
                    <a:pt x="516" y="322"/>
                  </a:lnTo>
                  <a:lnTo>
                    <a:pt x="491" y="379"/>
                  </a:lnTo>
                  <a:lnTo>
                    <a:pt x="475" y="427"/>
                  </a:lnTo>
                  <a:lnTo>
                    <a:pt x="467" y="468"/>
                  </a:lnTo>
                  <a:lnTo>
                    <a:pt x="450" y="540"/>
                  </a:lnTo>
                  <a:lnTo>
                    <a:pt x="434" y="613"/>
                  </a:lnTo>
                  <a:lnTo>
                    <a:pt x="418" y="669"/>
                  </a:lnTo>
                  <a:lnTo>
                    <a:pt x="409" y="693"/>
                  </a:lnTo>
                  <a:lnTo>
                    <a:pt x="401" y="718"/>
                  </a:lnTo>
                  <a:lnTo>
                    <a:pt x="393" y="726"/>
                  </a:lnTo>
                  <a:lnTo>
                    <a:pt x="385" y="726"/>
                  </a:lnTo>
                  <a:lnTo>
                    <a:pt x="385" y="726"/>
                  </a:lnTo>
                  <a:lnTo>
                    <a:pt x="369" y="726"/>
                  </a:lnTo>
                  <a:lnTo>
                    <a:pt x="369" y="718"/>
                  </a:lnTo>
                  <a:lnTo>
                    <a:pt x="360" y="709"/>
                  </a:lnTo>
                  <a:lnTo>
                    <a:pt x="360" y="701"/>
                  </a:lnTo>
                  <a:lnTo>
                    <a:pt x="369" y="661"/>
                  </a:lnTo>
                  <a:lnTo>
                    <a:pt x="385" y="597"/>
                  </a:lnTo>
                  <a:lnTo>
                    <a:pt x="401" y="532"/>
                  </a:lnTo>
                  <a:lnTo>
                    <a:pt x="418" y="460"/>
                  </a:lnTo>
                  <a:lnTo>
                    <a:pt x="426" y="451"/>
                  </a:lnTo>
                  <a:lnTo>
                    <a:pt x="426" y="443"/>
                  </a:lnTo>
                  <a:lnTo>
                    <a:pt x="426" y="427"/>
                  </a:lnTo>
                  <a:lnTo>
                    <a:pt x="426" y="411"/>
                  </a:lnTo>
                  <a:lnTo>
                    <a:pt x="426" y="379"/>
                  </a:lnTo>
                  <a:lnTo>
                    <a:pt x="426" y="322"/>
                  </a:lnTo>
                  <a:lnTo>
                    <a:pt x="418" y="258"/>
                  </a:lnTo>
                  <a:lnTo>
                    <a:pt x="393" y="193"/>
                  </a:lnTo>
                  <a:lnTo>
                    <a:pt x="360" y="145"/>
                  </a:lnTo>
                  <a:lnTo>
                    <a:pt x="303" y="105"/>
                  </a:lnTo>
                  <a:lnTo>
                    <a:pt x="221" y="89"/>
                  </a:lnTo>
                  <a:lnTo>
                    <a:pt x="148" y="105"/>
                  </a:lnTo>
                  <a:lnTo>
                    <a:pt x="82" y="137"/>
                  </a:lnTo>
                  <a:lnTo>
                    <a:pt x="41" y="193"/>
                  </a:lnTo>
                  <a:lnTo>
                    <a:pt x="41" y="210"/>
                  </a:lnTo>
                  <a:lnTo>
                    <a:pt x="33" y="210"/>
                  </a:lnTo>
                  <a:lnTo>
                    <a:pt x="25" y="218"/>
                  </a:lnTo>
                  <a:lnTo>
                    <a:pt x="17" y="218"/>
                  </a:lnTo>
                  <a:lnTo>
                    <a:pt x="8" y="210"/>
                  </a:lnTo>
                  <a:lnTo>
                    <a:pt x="0" y="210"/>
                  </a:lnTo>
                  <a:lnTo>
                    <a:pt x="0" y="202"/>
                  </a:lnTo>
                  <a:lnTo>
                    <a:pt x="8" y="177"/>
                  </a:lnTo>
                  <a:lnTo>
                    <a:pt x="33" y="129"/>
                  </a:lnTo>
                  <a:lnTo>
                    <a:pt x="82" y="64"/>
                  </a:lnTo>
                  <a:lnTo>
                    <a:pt x="148" y="24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19455" y="2131"/>
              <a:ext cx="376" cy="15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1" y="16"/>
                </a:cxn>
                <a:cxn ang="0">
                  <a:pos x="90" y="48"/>
                </a:cxn>
                <a:cxn ang="0">
                  <a:pos x="147" y="113"/>
                </a:cxn>
                <a:cxn ang="0">
                  <a:pos x="205" y="193"/>
                </a:cxn>
                <a:cxn ang="0">
                  <a:pos x="270" y="298"/>
                </a:cxn>
                <a:cxn ang="0">
                  <a:pos x="336" y="476"/>
                </a:cxn>
                <a:cxn ang="0">
                  <a:pos x="368" y="645"/>
                </a:cxn>
                <a:cxn ang="0">
                  <a:pos x="376" y="782"/>
                </a:cxn>
                <a:cxn ang="0">
                  <a:pos x="376" y="782"/>
                </a:cxn>
                <a:cxn ang="0">
                  <a:pos x="368" y="927"/>
                </a:cxn>
                <a:cxn ang="0">
                  <a:pos x="336" y="1088"/>
                </a:cxn>
                <a:cxn ang="0">
                  <a:pos x="270" y="1258"/>
                </a:cxn>
                <a:cxn ang="0">
                  <a:pos x="213" y="1371"/>
                </a:cxn>
                <a:cxn ang="0">
                  <a:pos x="147" y="1451"/>
                </a:cxn>
                <a:cxn ang="0">
                  <a:pos x="90" y="1516"/>
                </a:cxn>
                <a:cxn ang="0">
                  <a:pos x="41" y="1556"/>
                </a:cxn>
                <a:cxn ang="0">
                  <a:pos x="16" y="1564"/>
                </a:cxn>
                <a:cxn ang="0">
                  <a:pos x="8" y="1564"/>
                </a:cxn>
                <a:cxn ang="0">
                  <a:pos x="0" y="1548"/>
                </a:cxn>
                <a:cxn ang="0">
                  <a:pos x="0" y="1548"/>
                </a:cxn>
                <a:cxn ang="0">
                  <a:pos x="8" y="1540"/>
                </a:cxn>
                <a:cxn ang="0">
                  <a:pos x="16" y="1532"/>
                </a:cxn>
                <a:cxn ang="0">
                  <a:pos x="25" y="1524"/>
                </a:cxn>
                <a:cxn ang="0">
                  <a:pos x="131" y="1395"/>
                </a:cxn>
                <a:cxn ang="0">
                  <a:pos x="196" y="1258"/>
                </a:cxn>
                <a:cxn ang="0">
                  <a:pos x="245" y="1104"/>
                </a:cxn>
                <a:cxn ang="0">
                  <a:pos x="270" y="943"/>
                </a:cxn>
                <a:cxn ang="0">
                  <a:pos x="278" y="782"/>
                </a:cxn>
                <a:cxn ang="0">
                  <a:pos x="262" y="556"/>
                </a:cxn>
                <a:cxn ang="0">
                  <a:pos x="213" y="355"/>
                </a:cxn>
                <a:cxn ang="0">
                  <a:pos x="139" y="185"/>
                </a:cxn>
                <a:cxn ang="0">
                  <a:pos x="33" y="56"/>
                </a:cxn>
                <a:cxn ang="0">
                  <a:pos x="16" y="40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</a:cxnLst>
              <a:rect l="0" t="0" r="r" b="b"/>
              <a:pathLst>
                <a:path w="376" h="1564">
                  <a:moveTo>
                    <a:pt x="16" y="0"/>
                  </a:moveTo>
                  <a:lnTo>
                    <a:pt x="41" y="16"/>
                  </a:lnTo>
                  <a:lnTo>
                    <a:pt x="90" y="48"/>
                  </a:lnTo>
                  <a:lnTo>
                    <a:pt x="147" y="113"/>
                  </a:lnTo>
                  <a:lnTo>
                    <a:pt x="205" y="193"/>
                  </a:lnTo>
                  <a:lnTo>
                    <a:pt x="270" y="298"/>
                  </a:lnTo>
                  <a:lnTo>
                    <a:pt x="336" y="476"/>
                  </a:lnTo>
                  <a:lnTo>
                    <a:pt x="368" y="645"/>
                  </a:lnTo>
                  <a:lnTo>
                    <a:pt x="376" y="782"/>
                  </a:lnTo>
                  <a:lnTo>
                    <a:pt x="376" y="782"/>
                  </a:lnTo>
                  <a:lnTo>
                    <a:pt x="368" y="927"/>
                  </a:lnTo>
                  <a:lnTo>
                    <a:pt x="336" y="1088"/>
                  </a:lnTo>
                  <a:lnTo>
                    <a:pt x="270" y="1258"/>
                  </a:lnTo>
                  <a:lnTo>
                    <a:pt x="213" y="1371"/>
                  </a:lnTo>
                  <a:lnTo>
                    <a:pt x="147" y="1451"/>
                  </a:lnTo>
                  <a:lnTo>
                    <a:pt x="90" y="1516"/>
                  </a:lnTo>
                  <a:lnTo>
                    <a:pt x="41" y="1556"/>
                  </a:lnTo>
                  <a:lnTo>
                    <a:pt x="16" y="1564"/>
                  </a:lnTo>
                  <a:lnTo>
                    <a:pt x="8" y="1564"/>
                  </a:lnTo>
                  <a:lnTo>
                    <a:pt x="0" y="1548"/>
                  </a:lnTo>
                  <a:lnTo>
                    <a:pt x="0" y="1548"/>
                  </a:lnTo>
                  <a:lnTo>
                    <a:pt x="8" y="1540"/>
                  </a:lnTo>
                  <a:lnTo>
                    <a:pt x="16" y="1532"/>
                  </a:lnTo>
                  <a:lnTo>
                    <a:pt x="25" y="1524"/>
                  </a:lnTo>
                  <a:lnTo>
                    <a:pt x="131" y="1395"/>
                  </a:lnTo>
                  <a:lnTo>
                    <a:pt x="196" y="1258"/>
                  </a:lnTo>
                  <a:lnTo>
                    <a:pt x="245" y="1104"/>
                  </a:lnTo>
                  <a:lnTo>
                    <a:pt x="270" y="943"/>
                  </a:lnTo>
                  <a:lnTo>
                    <a:pt x="278" y="782"/>
                  </a:lnTo>
                  <a:lnTo>
                    <a:pt x="262" y="556"/>
                  </a:lnTo>
                  <a:lnTo>
                    <a:pt x="213" y="355"/>
                  </a:lnTo>
                  <a:lnTo>
                    <a:pt x="139" y="185"/>
                  </a:lnTo>
                  <a:lnTo>
                    <a:pt x="33" y="56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0" name="Freeform 48"/>
            <p:cNvSpPr>
              <a:spLocks/>
            </p:cNvSpPr>
            <p:nvPr/>
          </p:nvSpPr>
          <p:spPr bwMode="auto">
            <a:xfrm>
              <a:off x="20134" y="1913"/>
              <a:ext cx="279" cy="110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62" y="0"/>
                </a:cxn>
                <a:cxn ang="0">
                  <a:pos x="279" y="8"/>
                </a:cxn>
                <a:cxn ang="0">
                  <a:pos x="279" y="24"/>
                </a:cxn>
                <a:cxn ang="0">
                  <a:pos x="279" y="24"/>
                </a:cxn>
                <a:cxn ang="0">
                  <a:pos x="279" y="32"/>
                </a:cxn>
                <a:cxn ang="0">
                  <a:pos x="270" y="40"/>
                </a:cxn>
                <a:cxn ang="0">
                  <a:pos x="58" y="548"/>
                </a:cxn>
                <a:cxn ang="0">
                  <a:pos x="270" y="1048"/>
                </a:cxn>
                <a:cxn ang="0">
                  <a:pos x="279" y="1064"/>
                </a:cxn>
                <a:cxn ang="0">
                  <a:pos x="279" y="1064"/>
                </a:cxn>
                <a:cxn ang="0">
                  <a:pos x="279" y="1072"/>
                </a:cxn>
                <a:cxn ang="0">
                  <a:pos x="279" y="1072"/>
                </a:cxn>
                <a:cxn ang="0">
                  <a:pos x="279" y="1089"/>
                </a:cxn>
                <a:cxn ang="0">
                  <a:pos x="262" y="1097"/>
                </a:cxn>
                <a:cxn ang="0">
                  <a:pos x="254" y="1105"/>
                </a:cxn>
                <a:cxn ang="0">
                  <a:pos x="238" y="1097"/>
                </a:cxn>
                <a:cxn ang="0">
                  <a:pos x="229" y="1089"/>
                </a:cxn>
                <a:cxn ang="0">
                  <a:pos x="221" y="1072"/>
                </a:cxn>
                <a:cxn ang="0">
                  <a:pos x="8" y="573"/>
                </a:cxn>
                <a:cxn ang="0">
                  <a:pos x="8" y="556"/>
                </a:cxn>
                <a:cxn ang="0">
                  <a:pos x="0" y="548"/>
                </a:cxn>
                <a:cxn ang="0">
                  <a:pos x="0" y="548"/>
                </a:cxn>
                <a:cxn ang="0">
                  <a:pos x="0" y="548"/>
                </a:cxn>
                <a:cxn ang="0">
                  <a:pos x="8" y="540"/>
                </a:cxn>
                <a:cxn ang="0">
                  <a:pos x="8" y="524"/>
                </a:cxn>
                <a:cxn ang="0">
                  <a:pos x="221" y="24"/>
                </a:cxn>
                <a:cxn ang="0">
                  <a:pos x="229" y="16"/>
                </a:cxn>
                <a:cxn ang="0">
                  <a:pos x="238" y="8"/>
                </a:cxn>
                <a:cxn ang="0">
                  <a:pos x="238" y="0"/>
                </a:cxn>
                <a:cxn ang="0">
                  <a:pos x="254" y="0"/>
                </a:cxn>
              </a:cxnLst>
              <a:rect l="0" t="0" r="r" b="b"/>
              <a:pathLst>
                <a:path w="279" h="1105">
                  <a:moveTo>
                    <a:pt x="254" y="0"/>
                  </a:moveTo>
                  <a:lnTo>
                    <a:pt x="262" y="0"/>
                  </a:lnTo>
                  <a:lnTo>
                    <a:pt x="279" y="8"/>
                  </a:lnTo>
                  <a:lnTo>
                    <a:pt x="279" y="24"/>
                  </a:lnTo>
                  <a:lnTo>
                    <a:pt x="279" y="24"/>
                  </a:lnTo>
                  <a:lnTo>
                    <a:pt x="279" y="32"/>
                  </a:lnTo>
                  <a:lnTo>
                    <a:pt x="270" y="40"/>
                  </a:lnTo>
                  <a:lnTo>
                    <a:pt x="58" y="548"/>
                  </a:lnTo>
                  <a:lnTo>
                    <a:pt x="270" y="1048"/>
                  </a:lnTo>
                  <a:lnTo>
                    <a:pt x="279" y="1064"/>
                  </a:lnTo>
                  <a:lnTo>
                    <a:pt x="279" y="1064"/>
                  </a:lnTo>
                  <a:lnTo>
                    <a:pt x="279" y="1072"/>
                  </a:lnTo>
                  <a:lnTo>
                    <a:pt x="279" y="1072"/>
                  </a:lnTo>
                  <a:lnTo>
                    <a:pt x="279" y="1089"/>
                  </a:lnTo>
                  <a:lnTo>
                    <a:pt x="262" y="1097"/>
                  </a:lnTo>
                  <a:lnTo>
                    <a:pt x="254" y="1105"/>
                  </a:lnTo>
                  <a:lnTo>
                    <a:pt x="238" y="1097"/>
                  </a:lnTo>
                  <a:lnTo>
                    <a:pt x="229" y="1089"/>
                  </a:lnTo>
                  <a:lnTo>
                    <a:pt x="221" y="1072"/>
                  </a:lnTo>
                  <a:lnTo>
                    <a:pt x="8" y="573"/>
                  </a:lnTo>
                  <a:lnTo>
                    <a:pt x="8" y="556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8" y="540"/>
                  </a:lnTo>
                  <a:lnTo>
                    <a:pt x="8" y="524"/>
                  </a:lnTo>
                  <a:lnTo>
                    <a:pt x="221" y="24"/>
                  </a:lnTo>
                  <a:lnTo>
                    <a:pt x="229" y="16"/>
                  </a:lnTo>
                  <a:lnTo>
                    <a:pt x="238" y="8"/>
                  </a:lnTo>
                  <a:lnTo>
                    <a:pt x="238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1" name="Freeform 49"/>
            <p:cNvSpPr>
              <a:spLocks noEditPoints="1"/>
            </p:cNvSpPr>
            <p:nvPr/>
          </p:nvSpPr>
          <p:spPr bwMode="auto">
            <a:xfrm>
              <a:off x="20568" y="2252"/>
              <a:ext cx="573" cy="500"/>
            </a:xfrm>
            <a:custGeom>
              <a:avLst/>
              <a:gdLst/>
              <a:ahLst/>
              <a:cxnLst>
                <a:cxn ang="0">
                  <a:pos x="254" y="40"/>
                </a:cxn>
                <a:cxn ang="0">
                  <a:pos x="147" y="137"/>
                </a:cxn>
                <a:cxn ang="0">
                  <a:pos x="98" y="282"/>
                </a:cxn>
                <a:cxn ang="0">
                  <a:pos x="90" y="395"/>
                </a:cxn>
                <a:cxn ang="0">
                  <a:pos x="115" y="443"/>
                </a:cxn>
                <a:cxn ang="0">
                  <a:pos x="156" y="467"/>
                </a:cxn>
                <a:cxn ang="0">
                  <a:pos x="205" y="459"/>
                </a:cxn>
                <a:cxn ang="0">
                  <a:pos x="246" y="443"/>
                </a:cxn>
                <a:cxn ang="0">
                  <a:pos x="278" y="419"/>
                </a:cxn>
                <a:cxn ang="0">
                  <a:pos x="311" y="387"/>
                </a:cxn>
                <a:cxn ang="0">
                  <a:pos x="336" y="346"/>
                </a:cxn>
                <a:cxn ang="0">
                  <a:pos x="385" y="145"/>
                </a:cxn>
                <a:cxn ang="0">
                  <a:pos x="393" y="129"/>
                </a:cxn>
                <a:cxn ang="0">
                  <a:pos x="385" y="105"/>
                </a:cxn>
                <a:cxn ang="0">
                  <a:pos x="368" y="72"/>
                </a:cxn>
                <a:cxn ang="0">
                  <a:pos x="336" y="40"/>
                </a:cxn>
                <a:cxn ang="0">
                  <a:pos x="295" y="32"/>
                </a:cxn>
                <a:cxn ang="0">
                  <a:pos x="327" y="8"/>
                </a:cxn>
                <a:cxn ang="0">
                  <a:pos x="385" y="40"/>
                </a:cxn>
                <a:cxn ang="0">
                  <a:pos x="409" y="64"/>
                </a:cxn>
                <a:cxn ang="0">
                  <a:pos x="426" y="32"/>
                </a:cxn>
                <a:cxn ang="0">
                  <a:pos x="458" y="16"/>
                </a:cxn>
                <a:cxn ang="0">
                  <a:pos x="483" y="32"/>
                </a:cxn>
                <a:cxn ang="0">
                  <a:pos x="499" y="56"/>
                </a:cxn>
                <a:cxn ang="0">
                  <a:pos x="491" y="80"/>
                </a:cxn>
                <a:cxn ang="0">
                  <a:pos x="483" y="121"/>
                </a:cxn>
                <a:cxn ang="0">
                  <a:pos x="450" y="226"/>
                </a:cxn>
                <a:cxn ang="0">
                  <a:pos x="442" y="274"/>
                </a:cxn>
                <a:cxn ang="0">
                  <a:pos x="426" y="322"/>
                </a:cxn>
                <a:cxn ang="0">
                  <a:pos x="417" y="371"/>
                </a:cxn>
                <a:cxn ang="0">
                  <a:pos x="409" y="411"/>
                </a:cxn>
                <a:cxn ang="0">
                  <a:pos x="417" y="451"/>
                </a:cxn>
                <a:cxn ang="0">
                  <a:pos x="450" y="467"/>
                </a:cxn>
                <a:cxn ang="0">
                  <a:pos x="491" y="451"/>
                </a:cxn>
                <a:cxn ang="0">
                  <a:pos x="516" y="403"/>
                </a:cxn>
                <a:cxn ang="0">
                  <a:pos x="532" y="346"/>
                </a:cxn>
                <a:cxn ang="0">
                  <a:pos x="540" y="322"/>
                </a:cxn>
                <a:cxn ang="0">
                  <a:pos x="557" y="314"/>
                </a:cxn>
                <a:cxn ang="0">
                  <a:pos x="565" y="314"/>
                </a:cxn>
                <a:cxn ang="0">
                  <a:pos x="573" y="330"/>
                </a:cxn>
                <a:cxn ang="0">
                  <a:pos x="565" y="346"/>
                </a:cxn>
                <a:cxn ang="0">
                  <a:pos x="557" y="395"/>
                </a:cxn>
                <a:cxn ang="0">
                  <a:pos x="532" y="443"/>
                </a:cxn>
                <a:cxn ang="0">
                  <a:pos x="499" y="484"/>
                </a:cxn>
                <a:cxn ang="0">
                  <a:pos x="442" y="500"/>
                </a:cxn>
                <a:cxn ang="0">
                  <a:pos x="409" y="492"/>
                </a:cxn>
                <a:cxn ang="0">
                  <a:pos x="377" y="475"/>
                </a:cxn>
                <a:cxn ang="0">
                  <a:pos x="344" y="443"/>
                </a:cxn>
                <a:cxn ang="0">
                  <a:pos x="254" y="475"/>
                </a:cxn>
                <a:cxn ang="0">
                  <a:pos x="106" y="484"/>
                </a:cxn>
                <a:cxn ang="0">
                  <a:pos x="8" y="387"/>
                </a:cxn>
                <a:cxn ang="0">
                  <a:pos x="25" y="201"/>
                </a:cxn>
                <a:cxn ang="0">
                  <a:pos x="180" y="24"/>
                </a:cxn>
              </a:cxnLst>
              <a:rect l="0" t="0" r="r" b="b"/>
              <a:pathLst>
                <a:path w="573" h="500">
                  <a:moveTo>
                    <a:pt x="295" y="32"/>
                  </a:moveTo>
                  <a:lnTo>
                    <a:pt x="254" y="40"/>
                  </a:lnTo>
                  <a:lnTo>
                    <a:pt x="205" y="64"/>
                  </a:lnTo>
                  <a:lnTo>
                    <a:pt x="147" y="137"/>
                  </a:lnTo>
                  <a:lnTo>
                    <a:pt x="123" y="201"/>
                  </a:lnTo>
                  <a:lnTo>
                    <a:pt x="98" y="282"/>
                  </a:lnTo>
                  <a:lnTo>
                    <a:pt x="90" y="363"/>
                  </a:lnTo>
                  <a:lnTo>
                    <a:pt x="90" y="395"/>
                  </a:lnTo>
                  <a:lnTo>
                    <a:pt x="106" y="419"/>
                  </a:lnTo>
                  <a:lnTo>
                    <a:pt x="115" y="443"/>
                  </a:lnTo>
                  <a:lnTo>
                    <a:pt x="131" y="459"/>
                  </a:lnTo>
                  <a:lnTo>
                    <a:pt x="156" y="467"/>
                  </a:lnTo>
                  <a:lnTo>
                    <a:pt x="172" y="467"/>
                  </a:lnTo>
                  <a:lnTo>
                    <a:pt x="205" y="459"/>
                  </a:lnTo>
                  <a:lnTo>
                    <a:pt x="229" y="451"/>
                  </a:lnTo>
                  <a:lnTo>
                    <a:pt x="246" y="443"/>
                  </a:lnTo>
                  <a:lnTo>
                    <a:pt x="262" y="427"/>
                  </a:lnTo>
                  <a:lnTo>
                    <a:pt x="278" y="419"/>
                  </a:lnTo>
                  <a:lnTo>
                    <a:pt x="295" y="403"/>
                  </a:lnTo>
                  <a:lnTo>
                    <a:pt x="311" y="387"/>
                  </a:lnTo>
                  <a:lnTo>
                    <a:pt x="327" y="371"/>
                  </a:lnTo>
                  <a:lnTo>
                    <a:pt x="336" y="346"/>
                  </a:lnTo>
                  <a:lnTo>
                    <a:pt x="336" y="346"/>
                  </a:lnTo>
                  <a:lnTo>
                    <a:pt x="385" y="145"/>
                  </a:lnTo>
                  <a:lnTo>
                    <a:pt x="393" y="137"/>
                  </a:lnTo>
                  <a:lnTo>
                    <a:pt x="393" y="129"/>
                  </a:lnTo>
                  <a:lnTo>
                    <a:pt x="393" y="121"/>
                  </a:lnTo>
                  <a:lnTo>
                    <a:pt x="385" y="105"/>
                  </a:lnTo>
                  <a:lnTo>
                    <a:pt x="377" y="88"/>
                  </a:lnTo>
                  <a:lnTo>
                    <a:pt x="368" y="72"/>
                  </a:lnTo>
                  <a:lnTo>
                    <a:pt x="360" y="56"/>
                  </a:lnTo>
                  <a:lnTo>
                    <a:pt x="336" y="40"/>
                  </a:lnTo>
                  <a:lnTo>
                    <a:pt x="319" y="32"/>
                  </a:lnTo>
                  <a:lnTo>
                    <a:pt x="295" y="32"/>
                  </a:lnTo>
                  <a:close/>
                  <a:moveTo>
                    <a:pt x="295" y="0"/>
                  </a:moveTo>
                  <a:lnTo>
                    <a:pt x="327" y="8"/>
                  </a:lnTo>
                  <a:lnTo>
                    <a:pt x="360" y="16"/>
                  </a:lnTo>
                  <a:lnTo>
                    <a:pt x="385" y="40"/>
                  </a:lnTo>
                  <a:lnTo>
                    <a:pt x="409" y="64"/>
                  </a:lnTo>
                  <a:lnTo>
                    <a:pt x="409" y="64"/>
                  </a:lnTo>
                  <a:lnTo>
                    <a:pt x="417" y="40"/>
                  </a:lnTo>
                  <a:lnTo>
                    <a:pt x="426" y="32"/>
                  </a:lnTo>
                  <a:lnTo>
                    <a:pt x="442" y="24"/>
                  </a:lnTo>
                  <a:lnTo>
                    <a:pt x="458" y="16"/>
                  </a:lnTo>
                  <a:lnTo>
                    <a:pt x="475" y="24"/>
                  </a:lnTo>
                  <a:lnTo>
                    <a:pt x="483" y="32"/>
                  </a:lnTo>
                  <a:lnTo>
                    <a:pt x="491" y="40"/>
                  </a:lnTo>
                  <a:lnTo>
                    <a:pt x="499" y="56"/>
                  </a:lnTo>
                  <a:lnTo>
                    <a:pt x="491" y="64"/>
                  </a:lnTo>
                  <a:lnTo>
                    <a:pt x="491" y="80"/>
                  </a:lnTo>
                  <a:lnTo>
                    <a:pt x="483" y="96"/>
                  </a:lnTo>
                  <a:lnTo>
                    <a:pt x="483" y="121"/>
                  </a:lnTo>
                  <a:lnTo>
                    <a:pt x="475" y="145"/>
                  </a:lnTo>
                  <a:lnTo>
                    <a:pt x="450" y="226"/>
                  </a:lnTo>
                  <a:lnTo>
                    <a:pt x="450" y="250"/>
                  </a:lnTo>
                  <a:lnTo>
                    <a:pt x="442" y="274"/>
                  </a:lnTo>
                  <a:lnTo>
                    <a:pt x="434" y="298"/>
                  </a:lnTo>
                  <a:lnTo>
                    <a:pt x="426" y="322"/>
                  </a:lnTo>
                  <a:lnTo>
                    <a:pt x="426" y="346"/>
                  </a:lnTo>
                  <a:lnTo>
                    <a:pt x="417" y="371"/>
                  </a:lnTo>
                  <a:lnTo>
                    <a:pt x="409" y="395"/>
                  </a:lnTo>
                  <a:lnTo>
                    <a:pt x="409" y="411"/>
                  </a:lnTo>
                  <a:lnTo>
                    <a:pt x="409" y="435"/>
                  </a:lnTo>
                  <a:lnTo>
                    <a:pt x="417" y="451"/>
                  </a:lnTo>
                  <a:lnTo>
                    <a:pt x="434" y="459"/>
                  </a:lnTo>
                  <a:lnTo>
                    <a:pt x="450" y="467"/>
                  </a:lnTo>
                  <a:lnTo>
                    <a:pt x="467" y="459"/>
                  </a:lnTo>
                  <a:lnTo>
                    <a:pt x="491" y="451"/>
                  </a:lnTo>
                  <a:lnTo>
                    <a:pt x="499" y="427"/>
                  </a:lnTo>
                  <a:lnTo>
                    <a:pt x="516" y="403"/>
                  </a:lnTo>
                  <a:lnTo>
                    <a:pt x="524" y="379"/>
                  </a:lnTo>
                  <a:lnTo>
                    <a:pt x="532" y="346"/>
                  </a:lnTo>
                  <a:lnTo>
                    <a:pt x="532" y="330"/>
                  </a:lnTo>
                  <a:lnTo>
                    <a:pt x="540" y="322"/>
                  </a:lnTo>
                  <a:lnTo>
                    <a:pt x="548" y="314"/>
                  </a:lnTo>
                  <a:lnTo>
                    <a:pt x="557" y="314"/>
                  </a:lnTo>
                  <a:lnTo>
                    <a:pt x="557" y="314"/>
                  </a:lnTo>
                  <a:lnTo>
                    <a:pt x="565" y="314"/>
                  </a:lnTo>
                  <a:lnTo>
                    <a:pt x="573" y="322"/>
                  </a:lnTo>
                  <a:lnTo>
                    <a:pt x="573" y="330"/>
                  </a:lnTo>
                  <a:lnTo>
                    <a:pt x="573" y="338"/>
                  </a:lnTo>
                  <a:lnTo>
                    <a:pt x="565" y="346"/>
                  </a:lnTo>
                  <a:lnTo>
                    <a:pt x="565" y="371"/>
                  </a:lnTo>
                  <a:lnTo>
                    <a:pt x="557" y="395"/>
                  </a:lnTo>
                  <a:lnTo>
                    <a:pt x="548" y="419"/>
                  </a:lnTo>
                  <a:lnTo>
                    <a:pt x="532" y="443"/>
                  </a:lnTo>
                  <a:lnTo>
                    <a:pt x="516" y="459"/>
                  </a:lnTo>
                  <a:lnTo>
                    <a:pt x="499" y="484"/>
                  </a:lnTo>
                  <a:lnTo>
                    <a:pt x="475" y="492"/>
                  </a:lnTo>
                  <a:lnTo>
                    <a:pt x="442" y="500"/>
                  </a:lnTo>
                  <a:lnTo>
                    <a:pt x="434" y="492"/>
                  </a:lnTo>
                  <a:lnTo>
                    <a:pt x="409" y="492"/>
                  </a:lnTo>
                  <a:lnTo>
                    <a:pt x="393" y="484"/>
                  </a:lnTo>
                  <a:lnTo>
                    <a:pt x="377" y="475"/>
                  </a:lnTo>
                  <a:lnTo>
                    <a:pt x="360" y="467"/>
                  </a:lnTo>
                  <a:lnTo>
                    <a:pt x="344" y="443"/>
                  </a:lnTo>
                  <a:lnTo>
                    <a:pt x="327" y="419"/>
                  </a:lnTo>
                  <a:lnTo>
                    <a:pt x="254" y="475"/>
                  </a:lnTo>
                  <a:lnTo>
                    <a:pt x="172" y="500"/>
                  </a:lnTo>
                  <a:lnTo>
                    <a:pt x="106" y="484"/>
                  </a:lnTo>
                  <a:lnTo>
                    <a:pt x="49" y="443"/>
                  </a:lnTo>
                  <a:lnTo>
                    <a:pt x="8" y="387"/>
                  </a:lnTo>
                  <a:lnTo>
                    <a:pt x="0" y="314"/>
                  </a:lnTo>
                  <a:lnTo>
                    <a:pt x="25" y="201"/>
                  </a:lnTo>
                  <a:lnTo>
                    <a:pt x="90" y="96"/>
                  </a:lnTo>
                  <a:lnTo>
                    <a:pt x="180" y="24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2" name="Freeform 50"/>
            <p:cNvSpPr>
              <a:spLocks/>
            </p:cNvSpPr>
            <p:nvPr/>
          </p:nvSpPr>
          <p:spPr bwMode="auto">
            <a:xfrm>
              <a:off x="21313" y="2615"/>
              <a:ext cx="147" cy="33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90" y="0"/>
                </a:cxn>
                <a:cxn ang="0">
                  <a:pos x="106" y="8"/>
                </a:cxn>
                <a:cxn ang="0">
                  <a:pos x="123" y="32"/>
                </a:cxn>
                <a:cxn ang="0">
                  <a:pos x="139" y="56"/>
                </a:cxn>
                <a:cxn ang="0">
                  <a:pos x="147" y="80"/>
                </a:cxn>
                <a:cxn ang="0">
                  <a:pos x="147" y="112"/>
                </a:cxn>
                <a:cxn ang="0">
                  <a:pos x="131" y="209"/>
                </a:cxn>
                <a:cxn ang="0">
                  <a:pos x="98" y="274"/>
                </a:cxn>
                <a:cxn ang="0">
                  <a:pos x="57" y="322"/>
                </a:cxn>
                <a:cxn ang="0">
                  <a:pos x="33" y="338"/>
                </a:cxn>
                <a:cxn ang="0">
                  <a:pos x="24" y="330"/>
                </a:cxn>
                <a:cxn ang="0">
                  <a:pos x="16" y="322"/>
                </a:cxn>
                <a:cxn ang="0">
                  <a:pos x="16" y="314"/>
                </a:cxn>
                <a:cxn ang="0">
                  <a:pos x="24" y="306"/>
                </a:cxn>
                <a:cxn ang="0">
                  <a:pos x="82" y="241"/>
                </a:cxn>
                <a:cxn ang="0">
                  <a:pos x="106" y="169"/>
                </a:cxn>
                <a:cxn ang="0">
                  <a:pos x="114" y="104"/>
                </a:cxn>
                <a:cxn ang="0">
                  <a:pos x="114" y="104"/>
                </a:cxn>
                <a:cxn ang="0">
                  <a:pos x="114" y="104"/>
                </a:cxn>
                <a:cxn ang="0">
                  <a:pos x="114" y="104"/>
                </a:cxn>
                <a:cxn ang="0">
                  <a:pos x="106" y="112"/>
                </a:cxn>
                <a:cxn ang="0">
                  <a:pos x="98" y="112"/>
                </a:cxn>
                <a:cxn ang="0">
                  <a:pos x="90" y="121"/>
                </a:cxn>
                <a:cxn ang="0">
                  <a:pos x="65" y="121"/>
                </a:cxn>
                <a:cxn ang="0">
                  <a:pos x="41" y="121"/>
                </a:cxn>
                <a:cxn ang="0">
                  <a:pos x="16" y="104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8" y="32"/>
                </a:cxn>
                <a:cxn ang="0">
                  <a:pos x="16" y="16"/>
                </a:cxn>
                <a:cxn ang="0">
                  <a:pos x="41" y="0"/>
                </a:cxn>
                <a:cxn ang="0">
                  <a:pos x="65" y="0"/>
                </a:cxn>
              </a:cxnLst>
              <a:rect l="0" t="0" r="r" b="b"/>
              <a:pathLst>
                <a:path w="147" h="338">
                  <a:moveTo>
                    <a:pt x="65" y="0"/>
                  </a:moveTo>
                  <a:lnTo>
                    <a:pt x="90" y="0"/>
                  </a:lnTo>
                  <a:lnTo>
                    <a:pt x="106" y="8"/>
                  </a:lnTo>
                  <a:lnTo>
                    <a:pt x="123" y="32"/>
                  </a:lnTo>
                  <a:lnTo>
                    <a:pt x="139" y="56"/>
                  </a:lnTo>
                  <a:lnTo>
                    <a:pt x="147" y="80"/>
                  </a:lnTo>
                  <a:lnTo>
                    <a:pt x="147" y="112"/>
                  </a:lnTo>
                  <a:lnTo>
                    <a:pt x="131" y="209"/>
                  </a:lnTo>
                  <a:lnTo>
                    <a:pt x="98" y="274"/>
                  </a:lnTo>
                  <a:lnTo>
                    <a:pt x="57" y="322"/>
                  </a:lnTo>
                  <a:lnTo>
                    <a:pt x="33" y="338"/>
                  </a:lnTo>
                  <a:lnTo>
                    <a:pt x="24" y="330"/>
                  </a:lnTo>
                  <a:lnTo>
                    <a:pt x="16" y="322"/>
                  </a:lnTo>
                  <a:lnTo>
                    <a:pt x="16" y="314"/>
                  </a:lnTo>
                  <a:lnTo>
                    <a:pt x="24" y="306"/>
                  </a:lnTo>
                  <a:lnTo>
                    <a:pt x="82" y="241"/>
                  </a:lnTo>
                  <a:lnTo>
                    <a:pt x="106" y="169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06" y="112"/>
                  </a:lnTo>
                  <a:lnTo>
                    <a:pt x="98" y="112"/>
                  </a:lnTo>
                  <a:lnTo>
                    <a:pt x="90" y="121"/>
                  </a:lnTo>
                  <a:lnTo>
                    <a:pt x="65" y="121"/>
                  </a:lnTo>
                  <a:lnTo>
                    <a:pt x="41" y="121"/>
                  </a:lnTo>
                  <a:lnTo>
                    <a:pt x="16" y="104"/>
                  </a:lnTo>
                  <a:lnTo>
                    <a:pt x="8" y="80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41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3" name="Freeform 51"/>
            <p:cNvSpPr>
              <a:spLocks/>
            </p:cNvSpPr>
            <p:nvPr/>
          </p:nvSpPr>
          <p:spPr bwMode="auto">
            <a:xfrm>
              <a:off x="21648" y="1986"/>
              <a:ext cx="737" cy="750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320" y="0"/>
                </a:cxn>
                <a:cxn ang="0">
                  <a:pos x="401" y="0"/>
                </a:cxn>
                <a:cxn ang="0">
                  <a:pos x="491" y="0"/>
                </a:cxn>
                <a:cxn ang="0">
                  <a:pos x="541" y="0"/>
                </a:cxn>
                <a:cxn ang="0">
                  <a:pos x="549" y="8"/>
                </a:cxn>
                <a:cxn ang="0">
                  <a:pos x="549" y="24"/>
                </a:cxn>
                <a:cxn ang="0">
                  <a:pos x="524" y="40"/>
                </a:cxn>
                <a:cxn ang="0">
                  <a:pos x="467" y="40"/>
                </a:cxn>
                <a:cxn ang="0">
                  <a:pos x="418" y="40"/>
                </a:cxn>
                <a:cxn ang="0">
                  <a:pos x="401" y="56"/>
                </a:cxn>
                <a:cxn ang="0">
                  <a:pos x="385" y="88"/>
                </a:cxn>
                <a:cxn ang="0">
                  <a:pos x="238" y="677"/>
                </a:cxn>
                <a:cxn ang="0">
                  <a:pos x="230" y="701"/>
                </a:cxn>
                <a:cxn ang="0">
                  <a:pos x="230" y="709"/>
                </a:cxn>
                <a:cxn ang="0">
                  <a:pos x="246" y="709"/>
                </a:cxn>
                <a:cxn ang="0">
                  <a:pos x="393" y="709"/>
                </a:cxn>
                <a:cxn ang="0">
                  <a:pos x="557" y="677"/>
                </a:cxn>
                <a:cxn ang="0">
                  <a:pos x="647" y="588"/>
                </a:cxn>
                <a:cxn ang="0">
                  <a:pos x="696" y="483"/>
                </a:cxn>
                <a:cxn ang="0">
                  <a:pos x="704" y="467"/>
                </a:cxn>
                <a:cxn ang="0">
                  <a:pos x="729" y="467"/>
                </a:cxn>
                <a:cxn ang="0">
                  <a:pos x="737" y="475"/>
                </a:cxn>
                <a:cxn ang="0">
                  <a:pos x="729" y="500"/>
                </a:cxn>
                <a:cxn ang="0">
                  <a:pos x="696" y="596"/>
                </a:cxn>
                <a:cxn ang="0">
                  <a:pos x="655" y="701"/>
                </a:cxn>
                <a:cxn ang="0">
                  <a:pos x="639" y="741"/>
                </a:cxn>
                <a:cxn ang="0">
                  <a:pos x="622" y="750"/>
                </a:cxn>
                <a:cxn ang="0">
                  <a:pos x="33" y="750"/>
                </a:cxn>
                <a:cxn ang="0">
                  <a:pos x="9" y="750"/>
                </a:cxn>
                <a:cxn ang="0">
                  <a:pos x="0" y="733"/>
                </a:cxn>
                <a:cxn ang="0">
                  <a:pos x="9" y="717"/>
                </a:cxn>
                <a:cxn ang="0">
                  <a:pos x="33" y="709"/>
                </a:cxn>
                <a:cxn ang="0">
                  <a:pos x="99" y="709"/>
                </a:cxn>
                <a:cxn ang="0">
                  <a:pos x="123" y="693"/>
                </a:cxn>
                <a:cxn ang="0">
                  <a:pos x="131" y="669"/>
                </a:cxn>
                <a:cxn ang="0">
                  <a:pos x="287" y="64"/>
                </a:cxn>
                <a:cxn ang="0">
                  <a:pos x="287" y="56"/>
                </a:cxn>
                <a:cxn ang="0">
                  <a:pos x="279" y="40"/>
                </a:cxn>
                <a:cxn ang="0">
                  <a:pos x="246" y="40"/>
                </a:cxn>
                <a:cxn ang="0">
                  <a:pos x="221" y="40"/>
                </a:cxn>
                <a:cxn ang="0">
                  <a:pos x="197" y="32"/>
                </a:cxn>
                <a:cxn ang="0">
                  <a:pos x="180" y="24"/>
                </a:cxn>
                <a:cxn ang="0">
                  <a:pos x="197" y="0"/>
                </a:cxn>
                <a:cxn ang="0">
                  <a:pos x="205" y="0"/>
                </a:cxn>
              </a:cxnLst>
              <a:rect l="0" t="0" r="r" b="b"/>
              <a:pathLst>
                <a:path w="737" h="750">
                  <a:moveTo>
                    <a:pt x="205" y="0"/>
                  </a:moveTo>
                  <a:lnTo>
                    <a:pt x="246" y="0"/>
                  </a:lnTo>
                  <a:lnTo>
                    <a:pt x="279" y="0"/>
                  </a:lnTo>
                  <a:lnTo>
                    <a:pt x="320" y="0"/>
                  </a:lnTo>
                  <a:lnTo>
                    <a:pt x="360" y="0"/>
                  </a:lnTo>
                  <a:lnTo>
                    <a:pt x="401" y="0"/>
                  </a:lnTo>
                  <a:lnTo>
                    <a:pt x="450" y="0"/>
                  </a:lnTo>
                  <a:lnTo>
                    <a:pt x="491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49" y="8"/>
                  </a:lnTo>
                  <a:lnTo>
                    <a:pt x="549" y="8"/>
                  </a:lnTo>
                  <a:lnTo>
                    <a:pt x="549" y="16"/>
                  </a:lnTo>
                  <a:lnTo>
                    <a:pt x="549" y="24"/>
                  </a:lnTo>
                  <a:lnTo>
                    <a:pt x="541" y="32"/>
                  </a:lnTo>
                  <a:lnTo>
                    <a:pt x="524" y="40"/>
                  </a:lnTo>
                  <a:lnTo>
                    <a:pt x="508" y="40"/>
                  </a:lnTo>
                  <a:lnTo>
                    <a:pt x="467" y="40"/>
                  </a:lnTo>
                  <a:lnTo>
                    <a:pt x="442" y="40"/>
                  </a:lnTo>
                  <a:lnTo>
                    <a:pt x="418" y="40"/>
                  </a:lnTo>
                  <a:lnTo>
                    <a:pt x="410" y="48"/>
                  </a:lnTo>
                  <a:lnTo>
                    <a:pt x="401" y="56"/>
                  </a:lnTo>
                  <a:lnTo>
                    <a:pt x="393" y="72"/>
                  </a:lnTo>
                  <a:lnTo>
                    <a:pt x="385" y="88"/>
                  </a:lnTo>
                  <a:lnTo>
                    <a:pt x="385" y="88"/>
                  </a:lnTo>
                  <a:lnTo>
                    <a:pt x="238" y="677"/>
                  </a:lnTo>
                  <a:lnTo>
                    <a:pt x="230" y="693"/>
                  </a:lnTo>
                  <a:lnTo>
                    <a:pt x="230" y="701"/>
                  </a:lnTo>
                  <a:lnTo>
                    <a:pt x="230" y="701"/>
                  </a:lnTo>
                  <a:lnTo>
                    <a:pt x="230" y="709"/>
                  </a:lnTo>
                  <a:lnTo>
                    <a:pt x="238" y="709"/>
                  </a:lnTo>
                  <a:lnTo>
                    <a:pt x="246" y="709"/>
                  </a:lnTo>
                  <a:lnTo>
                    <a:pt x="270" y="709"/>
                  </a:lnTo>
                  <a:lnTo>
                    <a:pt x="393" y="709"/>
                  </a:lnTo>
                  <a:lnTo>
                    <a:pt x="483" y="701"/>
                  </a:lnTo>
                  <a:lnTo>
                    <a:pt x="557" y="677"/>
                  </a:lnTo>
                  <a:lnTo>
                    <a:pt x="606" y="637"/>
                  </a:lnTo>
                  <a:lnTo>
                    <a:pt x="647" y="588"/>
                  </a:lnTo>
                  <a:lnTo>
                    <a:pt x="671" y="540"/>
                  </a:lnTo>
                  <a:lnTo>
                    <a:pt x="696" y="483"/>
                  </a:lnTo>
                  <a:lnTo>
                    <a:pt x="696" y="467"/>
                  </a:lnTo>
                  <a:lnTo>
                    <a:pt x="704" y="467"/>
                  </a:lnTo>
                  <a:lnTo>
                    <a:pt x="712" y="459"/>
                  </a:lnTo>
                  <a:lnTo>
                    <a:pt x="729" y="467"/>
                  </a:lnTo>
                  <a:lnTo>
                    <a:pt x="729" y="467"/>
                  </a:lnTo>
                  <a:lnTo>
                    <a:pt x="737" y="475"/>
                  </a:lnTo>
                  <a:lnTo>
                    <a:pt x="737" y="475"/>
                  </a:lnTo>
                  <a:lnTo>
                    <a:pt x="729" y="500"/>
                  </a:lnTo>
                  <a:lnTo>
                    <a:pt x="712" y="540"/>
                  </a:lnTo>
                  <a:lnTo>
                    <a:pt x="696" y="596"/>
                  </a:lnTo>
                  <a:lnTo>
                    <a:pt x="671" y="653"/>
                  </a:lnTo>
                  <a:lnTo>
                    <a:pt x="655" y="701"/>
                  </a:lnTo>
                  <a:lnTo>
                    <a:pt x="639" y="733"/>
                  </a:lnTo>
                  <a:lnTo>
                    <a:pt x="639" y="741"/>
                  </a:lnTo>
                  <a:lnTo>
                    <a:pt x="631" y="750"/>
                  </a:lnTo>
                  <a:lnTo>
                    <a:pt x="622" y="750"/>
                  </a:lnTo>
                  <a:lnTo>
                    <a:pt x="598" y="750"/>
                  </a:lnTo>
                  <a:lnTo>
                    <a:pt x="33" y="750"/>
                  </a:lnTo>
                  <a:lnTo>
                    <a:pt x="25" y="750"/>
                  </a:lnTo>
                  <a:lnTo>
                    <a:pt x="9" y="750"/>
                  </a:lnTo>
                  <a:lnTo>
                    <a:pt x="0" y="741"/>
                  </a:lnTo>
                  <a:lnTo>
                    <a:pt x="0" y="733"/>
                  </a:lnTo>
                  <a:lnTo>
                    <a:pt x="0" y="725"/>
                  </a:lnTo>
                  <a:lnTo>
                    <a:pt x="9" y="717"/>
                  </a:lnTo>
                  <a:lnTo>
                    <a:pt x="25" y="717"/>
                  </a:lnTo>
                  <a:lnTo>
                    <a:pt x="33" y="709"/>
                  </a:lnTo>
                  <a:lnTo>
                    <a:pt x="74" y="709"/>
                  </a:lnTo>
                  <a:lnTo>
                    <a:pt x="99" y="709"/>
                  </a:lnTo>
                  <a:lnTo>
                    <a:pt x="115" y="701"/>
                  </a:lnTo>
                  <a:lnTo>
                    <a:pt x="123" y="693"/>
                  </a:lnTo>
                  <a:lnTo>
                    <a:pt x="131" y="685"/>
                  </a:lnTo>
                  <a:lnTo>
                    <a:pt x="131" y="669"/>
                  </a:lnTo>
                  <a:lnTo>
                    <a:pt x="287" y="80"/>
                  </a:lnTo>
                  <a:lnTo>
                    <a:pt x="287" y="64"/>
                  </a:lnTo>
                  <a:lnTo>
                    <a:pt x="287" y="56"/>
                  </a:lnTo>
                  <a:lnTo>
                    <a:pt x="287" y="56"/>
                  </a:lnTo>
                  <a:lnTo>
                    <a:pt x="287" y="48"/>
                  </a:lnTo>
                  <a:lnTo>
                    <a:pt x="279" y="40"/>
                  </a:lnTo>
                  <a:lnTo>
                    <a:pt x="262" y="40"/>
                  </a:lnTo>
                  <a:lnTo>
                    <a:pt x="246" y="40"/>
                  </a:lnTo>
                  <a:lnTo>
                    <a:pt x="230" y="40"/>
                  </a:lnTo>
                  <a:lnTo>
                    <a:pt x="221" y="40"/>
                  </a:lnTo>
                  <a:lnTo>
                    <a:pt x="205" y="40"/>
                  </a:lnTo>
                  <a:lnTo>
                    <a:pt x="197" y="32"/>
                  </a:lnTo>
                  <a:lnTo>
                    <a:pt x="189" y="32"/>
                  </a:lnTo>
                  <a:lnTo>
                    <a:pt x="180" y="24"/>
                  </a:lnTo>
                  <a:lnTo>
                    <a:pt x="189" y="8"/>
                  </a:lnTo>
                  <a:lnTo>
                    <a:pt x="197" y="0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4" name="Freeform 52"/>
            <p:cNvSpPr>
              <a:spLocks/>
            </p:cNvSpPr>
            <p:nvPr/>
          </p:nvSpPr>
          <p:spPr bwMode="auto">
            <a:xfrm>
              <a:off x="22581" y="1913"/>
              <a:ext cx="295" cy="1105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70" y="0"/>
                </a:cxn>
                <a:cxn ang="0">
                  <a:pos x="279" y="0"/>
                </a:cxn>
                <a:cxn ang="0">
                  <a:pos x="287" y="0"/>
                </a:cxn>
                <a:cxn ang="0">
                  <a:pos x="295" y="0"/>
                </a:cxn>
                <a:cxn ang="0">
                  <a:pos x="295" y="8"/>
                </a:cxn>
                <a:cxn ang="0">
                  <a:pos x="295" y="16"/>
                </a:cxn>
                <a:cxn ang="0">
                  <a:pos x="287" y="24"/>
                </a:cxn>
                <a:cxn ang="0">
                  <a:pos x="238" y="65"/>
                </a:cxn>
                <a:cxn ang="0">
                  <a:pos x="189" y="129"/>
                </a:cxn>
                <a:cxn ang="0">
                  <a:pos x="148" y="202"/>
                </a:cxn>
                <a:cxn ang="0">
                  <a:pos x="115" y="298"/>
                </a:cxn>
                <a:cxn ang="0">
                  <a:pos x="90" y="411"/>
                </a:cxn>
                <a:cxn ang="0">
                  <a:pos x="82" y="548"/>
                </a:cxn>
                <a:cxn ang="0">
                  <a:pos x="90" y="694"/>
                </a:cxn>
                <a:cxn ang="0">
                  <a:pos x="123" y="839"/>
                </a:cxn>
                <a:cxn ang="0">
                  <a:pos x="189" y="960"/>
                </a:cxn>
                <a:cxn ang="0">
                  <a:pos x="287" y="1072"/>
                </a:cxn>
                <a:cxn ang="0">
                  <a:pos x="287" y="1081"/>
                </a:cxn>
                <a:cxn ang="0">
                  <a:pos x="295" y="1081"/>
                </a:cxn>
                <a:cxn ang="0">
                  <a:pos x="295" y="1089"/>
                </a:cxn>
                <a:cxn ang="0">
                  <a:pos x="295" y="1097"/>
                </a:cxn>
                <a:cxn ang="0">
                  <a:pos x="287" y="1097"/>
                </a:cxn>
                <a:cxn ang="0">
                  <a:pos x="279" y="1105"/>
                </a:cxn>
                <a:cxn ang="0">
                  <a:pos x="270" y="1105"/>
                </a:cxn>
                <a:cxn ang="0">
                  <a:pos x="156" y="1000"/>
                </a:cxn>
                <a:cxn ang="0">
                  <a:pos x="82" y="887"/>
                </a:cxn>
                <a:cxn ang="0">
                  <a:pos x="33" y="766"/>
                </a:cxn>
                <a:cxn ang="0">
                  <a:pos x="9" y="653"/>
                </a:cxn>
                <a:cxn ang="0">
                  <a:pos x="0" y="548"/>
                </a:cxn>
                <a:cxn ang="0">
                  <a:pos x="9" y="435"/>
                </a:cxn>
                <a:cxn ang="0">
                  <a:pos x="33" y="323"/>
                </a:cxn>
                <a:cxn ang="0">
                  <a:pos x="82" y="202"/>
                </a:cxn>
                <a:cxn ang="0">
                  <a:pos x="164" y="97"/>
                </a:cxn>
                <a:cxn ang="0">
                  <a:pos x="270" y="0"/>
                </a:cxn>
              </a:cxnLst>
              <a:rect l="0" t="0" r="r" b="b"/>
              <a:pathLst>
                <a:path w="295" h="1105">
                  <a:moveTo>
                    <a:pt x="270" y="0"/>
                  </a:moveTo>
                  <a:lnTo>
                    <a:pt x="270" y="0"/>
                  </a:lnTo>
                  <a:lnTo>
                    <a:pt x="279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295" y="8"/>
                  </a:lnTo>
                  <a:lnTo>
                    <a:pt x="295" y="16"/>
                  </a:lnTo>
                  <a:lnTo>
                    <a:pt x="287" y="24"/>
                  </a:lnTo>
                  <a:lnTo>
                    <a:pt x="238" y="65"/>
                  </a:lnTo>
                  <a:lnTo>
                    <a:pt x="189" y="129"/>
                  </a:lnTo>
                  <a:lnTo>
                    <a:pt x="148" y="202"/>
                  </a:lnTo>
                  <a:lnTo>
                    <a:pt x="115" y="298"/>
                  </a:lnTo>
                  <a:lnTo>
                    <a:pt x="90" y="411"/>
                  </a:lnTo>
                  <a:lnTo>
                    <a:pt x="82" y="548"/>
                  </a:lnTo>
                  <a:lnTo>
                    <a:pt x="90" y="694"/>
                  </a:lnTo>
                  <a:lnTo>
                    <a:pt x="123" y="839"/>
                  </a:lnTo>
                  <a:lnTo>
                    <a:pt x="189" y="960"/>
                  </a:lnTo>
                  <a:lnTo>
                    <a:pt x="287" y="1072"/>
                  </a:lnTo>
                  <a:lnTo>
                    <a:pt x="287" y="1081"/>
                  </a:lnTo>
                  <a:lnTo>
                    <a:pt x="295" y="1081"/>
                  </a:lnTo>
                  <a:lnTo>
                    <a:pt x="295" y="1089"/>
                  </a:lnTo>
                  <a:lnTo>
                    <a:pt x="295" y="1097"/>
                  </a:lnTo>
                  <a:lnTo>
                    <a:pt x="287" y="1097"/>
                  </a:lnTo>
                  <a:lnTo>
                    <a:pt x="279" y="1105"/>
                  </a:lnTo>
                  <a:lnTo>
                    <a:pt x="270" y="1105"/>
                  </a:lnTo>
                  <a:lnTo>
                    <a:pt x="156" y="1000"/>
                  </a:lnTo>
                  <a:lnTo>
                    <a:pt x="82" y="887"/>
                  </a:lnTo>
                  <a:lnTo>
                    <a:pt x="33" y="766"/>
                  </a:lnTo>
                  <a:lnTo>
                    <a:pt x="9" y="653"/>
                  </a:lnTo>
                  <a:lnTo>
                    <a:pt x="0" y="548"/>
                  </a:lnTo>
                  <a:lnTo>
                    <a:pt x="9" y="435"/>
                  </a:lnTo>
                  <a:lnTo>
                    <a:pt x="33" y="323"/>
                  </a:lnTo>
                  <a:lnTo>
                    <a:pt x="82" y="202"/>
                  </a:lnTo>
                  <a:lnTo>
                    <a:pt x="164" y="97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5" name="Freeform 53"/>
            <p:cNvSpPr>
              <a:spLocks/>
            </p:cNvSpPr>
            <p:nvPr/>
          </p:nvSpPr>
          <p:spPr bwMode="auto">
            <a:xfrm>
              <a:off x="23007" y="2252"/>
              <a:ext cx="687" cy="500"/>
            </a:xfrm>
            <a:custGeom>
              <a:avLst/>
              <a:gdLst/>
              <a:ahLst/>
              <a:cxnLst>
                <a:cxn ang="0">
                  <a:pos x="172" y="8"/>
                </a:cxn>
                <a:cxn ang="0">
                  <a:pos x="229" y="48"/>
                </a:cxn>
                <a:cxn ang="0">
                  <a:pos x="295" y="56"/>
                </a:cxn>
                <a:cxn ang="0">
                  <a:pos x="475" y="0"/>
                </a:cxn>
                <a:cxn ang="0">
                  <a:pos x="573" y="72"/>
                </a:cxn>
                <a:cxn ang="0">
                  <a:pos x="556" y="242"/>
                </a:cxn>
                <a:cxn ang="0">
                  <a:pos x="516" y="363"/>
                </a:cxn>
                <a:cxn ang="0">
                  <a:pos x="499" y="411"/>
                </a:cxn>
                <a:cxn ang="0">
                  <a:pos x="507" y="459"/>
                </a:cxn>
                <a:cxn ang="0">
                  <a:pos x="573" y="451"/>
                </a:cxn>
                <a:cxn ang="0">
                  <a:pos x="655" y="322"/>
                </a:cxn>
                <a:cxn ang="0">
                  <a:pos x="671" y="314"/>
                </a:cxn>
                <a:cxn ang="0">
                  <a:pos x="687" y="330"/>
                </a:cxn>
                <a:cxn ang="0">
                  <a:pos x="630" y="443"/>
                </a:cxn>
                <a:cxn ang="0">
                  <a:pos x="499" y="492"/>
                </a:cxn>
                <a:cxn ang="0">
                  <a:pos x="434" y="451"/>
                </a:cxn>
                <a:cxn ang="0">
                  <a:pos x="417" y="387"/>
                </a:cxn>
                <a:cxn ang="0">
                  <a:pos x="434" y="346"/>
                </a:cxn>
                <a:cxn ang="0">
                  <a:pos x="491" y="169"/>
                </a:cxn>
                <a:cxn ang="0">
                  <a:pos x="499" y="80"/>
                </a:cxn>
                <a:cxn ang="0">
                  <a:pos x="475" y="40"/>
                </a:cxn>
                <a:cxn ang="0">
                  <a:pos x="360" y="48"/>
                </a:cxn>
                <a:cxn ang="0">
                  <a:pos x="245" y="153"/>
                </a:cxn>
                <a:cxn ang="0">
                  <a:pos x="221" y="209"/>
                </a:cxn>
                <a:cxn ang="0">
                  <a:pos x="196" y="330"/>
                </a:cxn>
                <a:cxn ang="0">
                  <a:pos x="172" y="403"/>
                </a:cxn>
                <a:cxn ang="0">
                  <a:pos x="155" y="459"/>
                </a:cxn>
                <a:cxn ang="0">
                  <a:pos x="131" y="492"/>
                </a:cxn>
                <a:cxn ang="0">
                  <a:pos x="82" y="492"/>
                </a:cxn>
                <a:cxn ang="0">
                  <a:pos x="74" y="459"/>
                </a:cxn>
                <a:cxn ang="0">
                  <a:pos x="82" y="419"/>
                </a:cxn>
                <a:cxn ang="0">
                  <a:pos x="123" y="242"/>
                </a:cxn>
                <a:cxn ang="0">
                  <a:pos x="147" y="153"/>
                </a:cxn>
                <a:cxn ang="0">
                  <a:pos x="164" y="80"/>
                </a:cxn>
                <a:cxn ang="0">
                  <a:pos x="139" y="32"/>
                </a:cxn>
                <a:cxn ang="0">
                  <a:pos x="90" y="48"/>
                </a:cxn>
                <a:cxn ang="0">
                  <a:pos x="49" y="121"/>
                </a:cxn>
                <a:cxn ang="0">
                  <a:pos x="33" y="177"/>
                </a:cxn>
                <a:cxn ang="0">
                  <a:pos x="16" y="185"/>
                </a:cxn>
                <a:cxn ang="0">
                  <a:pos x="0" y="169"/>
                </a:cxn>
                <a:cxn ang="0">
                  <a:pos x="8" y="129"/>
                </a:cxn>
                <a:cxn ang="0">
                  <a:pos x="41" y="56"/>
                </a:cxn>
                <a:cxn ang="0">
                  <a:pos x="82" y="16"/>
                </a:cxn>
              </a:cxnLst>
              <a:rect l="0" t="0" r="r" b="b"/>
              <a:pathLst>
                <a:path w="687" h="500">
                  <a:moveTo>
                    <a:pt x="131" y="0"/>
                  </a:moveTo>
                  <a:lnTo>
                    <a:pt x="147" y="0"/>
                  </a:lnTo>
                  <a:lnTo>
                    <a:pt x="172" y="8"/>
                  </a:lnTo>
                  <a:lnTo>
                    <a:pt x="188" y="16"/>
                  </a:lnTo>
                  <a:lnTo>
                    <a:pt x="213" y="24"/>
                  </a:lnTo>
                  <a:lnTo>
                    <a:pt x="229" y="48"/>
                  </a:lnTo>
                  <a:lnTo>
                    <a:pt x="237" y="72"/>
                  </a:lnTo>
                  <a:lnTo>
                    <a:pt x="245" y="96"/>
                  </a:lnTo>
                  <a:lnTo>
                    <a:pt x="295" y="56"/>
                  </a:lnTo>
                  <a:lnTo>
                    <a:pt x="352" y="16"/>
                  </a:lnTo>
                  <a:lnTo>
                    <a:pt x="434" y="0"/>
                  </a:lnTo>
                  <a:lnTo>
                    <a:pt x="475" y="0"/>
                  </a:lnTo>
                  <a:lnTo>
                    <a:pt x="516" y="16"/>
                  </a:lnTo>
                  <a:lnTo>
                    <a:pt x="548" y="32"/>
                  </a:lnTo>
                  <a:lnTo>
                    <a:pt x="573" y="72"/>
                  </a:lnTo>
                  <a:lnTo>
                    <a:pt x="581" y="129"/>
                  </a:lnTo>
                  <a:lnTo>
                    <a:pt x="581" y="177"/>
                  </a:lnTo>
                  <a:lnTo>
                    <a:pt x="556" y="242"/>
                  </a:lnTo>
                  <a:lnTo>
                    <a:pt x="540" y="298"/>
                  </a:lnTo>
                  <a:lnTo>
                    <a:pt x="524" y="338"/>
                  </a:lnTo>
                  <a:lnTo>
                    <a:pt x="516" y="363"/>
                  </a:lnTo>
                  <a:lnTo>
                    <a:pt x="507" y="387"/>
                  </a:lnTo>
                  <a:lnTo>
                    <a:pt x="499" y="403"/>
                  </a:lnTo>
                  <a:lnTo>
                    <a:pt x="499" y="411"/>
                  </a:lnTo>
                  <a:lnTo>
                    <a:pt x="499" y="427"/>
                  </a:lnTo>
                  <a:lnTo>
                    <a:pt x="499" y="443"/>
                  </a:lnTo>
                  <a:lnTo>
                    <a:pt x="507" y="459"/>
                  </a:lnTo>
                  <a:lnTo>
                    <a:pt x="516" y="467"/>
                  </a:lnTo>
                  <a:lnTo>
                    <a:pt x="524" y="467"/>
                  </a:lnTo>
                  <a:lnTo>
                    <a:pt x="573" y="451"/>
                  </a:lnTo>
                  <a:lnTo>
                    <a:pt x="614" y="403"/>
                  </a:lnTo>
                  <a:lnTo>
                    <a:pt x="647" y="330"/>
                  </a:lnTo>
                  <a:lnTo>
                    <a:pt x="655" y="322"/>
                  </a:lnTo>
                  <a:lnTo>
                    <a:pt x="655" y="314"/>
                  </a:lnTo>
                  <a:lnTo>
                    <a:pt x="671" y="314"/>
                  </a:lnTo>
                  <a:lnTo>
                    <a:pt x="671" y="314"/>
                  </a:lnTo>
                  <a:lnTo>
                    <a:pt x="679" y="314"/>
                  </a:lnTo>
                  <a:lnTo>
                    <a:pt x="687" y="322"/>
                  </a:lnTo>
                  <a:lnTo>
                    <a:pt x="687" y="330"/>
                  </a:lnTo>
                  <a:lnTo>
                    <a:pt x="679" y="355"/>
                  </a:lnTo>
                  <a:lnTo>
                    <a:pt x="663" y="395"/>
                  </a:lnTo>
                  <a:lnTo>
                    <a:pt x="630" y="443"/>
                  </a:lnTo>
                  <a:lnTo>
                    <a:pt x="581" y="484"/>
                  </a:lnTo>
                  <a:lnTo>
                    <a:pt x="524" y="500"/>
                  </a:lnTo>
                  <a:lnTo>
                    <a:pt x="499" y="492"/>
                  </a:lnTo>
                  <a:lnTo>
                    <a:pt x="475" y="484"/>
                  </a:lnTo>
                  <a:lnTo>
                    <a:pt x="450" y="475"/>
                  </a:lnTo>
                  <a:lnTo>
                    <a:pt x="434" y="451"/>
                  </a:lnTo>
                  <a:lnTo>
                    <a:pt x="426" y="427"/>
                  </a:lnTo>
                  <a:lnTo>
                    <a:pt x="417" y="403"/>
                  </a:lnTo>
                  <a:lnTo>
                    <a:pt x="417" y="387"/>
                  </a:lnTo>
                  <a:lnTo>
                    <a:pt x="426" y="379"/>
                  </a:lnTo>
                  <a:lnTo>
                    <a:pt x="426" y="363"/>
                  </a:lnTo>
                  <a:lnTo>
                    <a:pt x="434" y="346"/>
                  </a:lnTo>
                  <a:lnTo>
                    <a:pt x="450" y="298"/>
                  </a:lnTo>
                  <a:lnTo>
                    <a:pt x="475" y="234"/>
                  </a:lnTo>
                  <a:lnTo>
                    <a:pt x="491" y="169"/>
                  </a:lnTo>
                  <a:lnTo>
                    <a:pt x="499" y="105"/>
                  </a:lnTo>
                  <a:lnTo>
                    <a:pt x="499" y="96"/>
                  </a:lnTo>
                  <a:lnTo>
                    <a:pt x="499" y="80"/>
                  </a:lnTo>
                  <a:lnTo>
                    <a:pt x="491" y="64"/>
                  </a:lnTo>
                  <a:lnTo>
                    <a:pt x="491" y="56"/>
                  </a:lnTo>
                  <a:lnTo>
                    <a:pt x="475" y="40"/>
                  </a:lnTo>
                  <a:lnTo>
                    <a:pt x="458" y="32"/>
                  </a:lnTo>
                  <a:lnTo>
                    <a:pt x="434" y="32"/>
                  </a:lnTo>
                  <a:lnTo>
                    <a:pt x="360" y="48"/>
                  </a:lnTo>
                  <a:lnTo>
                    <a:pt x="303" y="88"/>
                  </a:lnTo>
                  <a:lnTo>
                    <a:pt x="262" y="129"/>
                  </a:lnTo>
                  <a:lnTo>
                    <a:pt x="245" y="153"/>
                  </a:lnTo>
                  <a:lnTo>
                    <a:pt x="237" y="177"/>
                  </a:lnTo>
                  <a:lnTo>
                    <a:pt x="229" y="193"/>
                  </a:lnTo>
                  <a:lnTo>
                    <a:pt x="221" y="209"/>
                  </a:lnTo>
                  <a:lnTo>
                    <a:pt x="221" y="234"/>
                  </a:lnTo>
                  <a:lnTo>
                    <a:pt x="196" y="306"/>
                  </a:lnTo>
                  <a:lnTo>
                    <a:pt x="196" y="330"/>
                  </a:lnTo>
                  <a:lnTo>
                    <a:pt x="188" y="355"/>
                  </a:lnTo>
                  <a:lnTo>
                    <a:pt x="180" y="387"/>
                  </a:lnTo>
                  <a:lnTo>
                    <a:pt x="172" y="403"/>
                  </a:lnTo>
                  <a:lnTo>
                    <a:pt x="172" y="427"/>
                  </a:lnTo>
                  <a:lnTo>
                    <a:pt x="164" y="443"/>
                  </a:lnTo>
                  <a:lnTo>
                    <a:pt x="155" y="459"/>
                  </a:lnTo>
                  <a:lnTo>
                    <a:pt x="155" y="475"/>
                  </a:lnTo>
                  <a:lnTo>
                    <a:pt x="147" y="484"/>
                  </a:lnTo>
                  <a:lnTo>
                    <a:pt x="131" y="492"/>
                  </a:lnTo>
                  <a:lnTo>
                    <a:pt x="106" y="500"/>
                  </a:lnTo>
                  <a:lnTo>
                    <a:pt x="98" y="492"/>
                  </a:lnTo>
                  <a:lnTo>
                    <a:pt x="82" y="492"/>
                  </a:lnTo>
                  <a:lnTo>
                    <a:pt x="74" y="475"/>
                  </a:lnTo>
                  <a:lnTo>
                    <a:pt x="74" y="459"/>
                  </a:lnTo>
                  <a:lnTo>
                    <a:pt x="74" y="459"/>
                  </a:lnTo>
                  <a:lnTo>
                    <a:pt x="74" y="443"/>
                  </a:lnTo>
                  <a:lnTo>
                    <a:pt x="82" y="427"/>
                  </a:lnTo>
                  <a:lnTo>
                    <a:pt x="82" y="419"/>
                  </a:lnTo>
                  <a:lnTo>
                    <a:pt x="82" y="419"/>
                  </a:lnTo>
                  <a:lnTo>
                    <a:pt x="115" y="274"/>
                  </a:lnTo>
                  <a:lnTo>
                    <a:pt x="123" y="242"/>
                  </a:lnTo>
                  <a:lnTo>
                    <a:pt x="131" y="209"/>
                  </a:lnTo>
                  <a:lnTo>
                    <a:pt x="139" y="177"/>
                  </a:lnTo>
                  <a:lnTo>
                    <a:pt x="147" y="153"/>
                  </a:lnTo>
                  <a:lnTo>
                    <a:pt x="155" y="129"/>
                  </a:lnTo>
                  <a:lnTo>
                    <a:pt x="164" y="105"/>
                  </a:lnTo>
                  <a:lnTo>
                    <a:pt x="164" y="80"/>
                  </a:lnTo>
                  <a:lnTo>
                    <a:pt x="164" y="64"/>
                  </a:lnTo>
                  <a:lnTo>
                    <a:pt x="155" y="48"/>
                  </a:lnTo>
                  <a:lnTo>
                    <a:pt x="139" y="32"/>
                  </a:lnTo>
                  <a:lnTo>
                    <a:pt x="123" y="32"/>
                  </a:lnTo>
                  <a:lnTo>
                    <a:pt x="106" y="32"/>
                  </a:lnTo>
                  <a:lnTo>
                    <a:pt x="90" y="48"/>
                  </a:lnTo>
                  <a:lnTo>
                    <a:pt x="74" y="64"/>
                  </a:lnTo>
                  <a:lnTo>
                    <a:pt x="65" y="88"/>
                  </a:lnTo>
                  <a:lnTo>
                    <a:pt x="49" y="121"/>
                  </a:lnTo>
                  <a:lnTo>
                    <a:pt x="41" y="153"/>
                  </a:lnTo>
                  <a:lnTo>
                    <a:pt x="41" y="169"/>
                  </a:lnTo>
                  <a:lnTo>
                    <a:pt x="33" y="177"/>
                  </a:lnTo>
                  <a:lnTo>
                    <a:pt x="25" y="177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8" y="177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45"/>
                  </a:lnTo>
                  <a:lnTo>
                    <a:pt x="8" y="129"/>
                  </a:lnTo>
                  <a:lnTo>
                    <a:pt x="16" y="105"/>
                  </a:lnTo>
                  <a:lnTo>
                    <a:pt x="25" y="80"/>
                  </a:lnTo>
                  <a:lnTo>
                    <a:pt x="41" y="56"/>
                  </a:lnTo>
                  <a:lnTo>
                    <a:pt x="49" y="40"/>
                  </a:lnTo>
                  <a:lnTo>
                    <a:pt x="65" y="24"/>
                  </a:lnTo>
                  <a:lnTo>
                    <a:pt x="82" y="16"/>
                  </a:lnTo>
                  <a:lnTo>
                    <a:pt x="98" y="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6" name="Freeform 54"/>
            <p:cNvSpPr>
              <a:spLocks/>
            </p:cNvSpPr>
            <p:nvPr/>
          </p:nvSpPr>
          <p:spPr bwMode="auto">
            <a:xfrm>
              <a:off x="23776" y="2252"/>
              <a:ext cx="647" cy="725"/>
            </a:xfrm>
            <a:custGeom>
              <a:avLst/>
              <a:gdLst/>
              <a:ahLst/>
              <a:cxnLst>
                <a:cxn ang="0">
                  <a:pos x="311" y="16"/>
                </a:cxn>
                <a:cxn ang="0">
                  <a:pos x="401" y="113"/>
                </a:cxn>
                <a:cxn ang="0">
                  <a:pos x="450" y="242"/>
                </a:cxn>
                <a:cxn ang="0">
                  <a:pos x="467" y="330"/>
                </a:cxn>
                <a:cxn ang="0">
                  <a:pos x="500" y="250"/>
                </a:cxn>
                <a:cxn ang="0">
                  <a:pos x="573" y="96"/>
                </a:cxn>
                <a:cxn ang="0">
                  <a:pos x="614" y="16"/>
                </a:cxn>
                <a:cxn ang="0">
                  <a:pos x="630" y="8"/>
                </a:cxn>
                <a:cxn ang="0">
                  <a:pos x="639" y="8"/>
                </a:cxn>
                <a:cxn ang="0">
                  <a:pos x="647" y="24"/>
                </a:cxn>
                <a:cxn ang="0">
                  <a:pos x="598" y="121"/>
                </a:cxn>
                <a:cxn ang="0">
                  <a:pos x="549" y="217"/>
                </a:cxn>
                <a:cxn ang="0">
                  <a:pos x="508" y="314"/>
                </a:cxn>
                <a:cxn ang="0">
                  <a:pos x="467" y="427"/>
                </a:cxn>
                <a:cxn ang="0">
                  <a:pos x="450" y="532"/>
                </a:cxn>
                <a:cxn ang="0">
                  <a:pos x="418" y="669"/>
                </a:cxn>
                <a:cxn ang="0">
                  <a:pos x="401" y="709"/>
                </a:cxn>
                <a:cxn ang="0">
                  <a:pos x="385" y="725"/>
                </a:cxn>
                <a:cxn ang="0">
                  <a:pos x="369" y="717"/>
                </a:cxn>
                <a:cxn ang="0">
                  <a:pos x="360" y="701"/>
                </a:cxn>
                <a:cxn ang="0">
                  <a:pos x="369" y="653"/>
                </a:cxn>
                <a:cxn ang="0">
                  <a:pos x="401" y="524"/>
                </a:cxn>
                <a:cxn ang="0">
                  <a:pos x="426" y="451"/>
                </a:cxn>
                <a:cxn ang="0">
                  <a:pos x="426" y="427"/>
                </a:cxn>
                <a:cxn ang="0">
                  <a:pos x="426" y="379"/>
                </a:cxn>
                <a:cxn ang="0">
                  <a:pos x="418" y="250"/>
                </a:cxn>
                <a:cxn ang="0">
                  <a:pos x="360" y="137"/>
                </a:cxn>
                <a:cxn ang="0">
                  <a:pos x="221" y="88"/>
                </a:cxn>
                <a:cxn ang="0">
                  <a:pos x="82" y="137"/>
                </a:cxn>
                <a:cxn ang="0">
                  <a:pos x="33" y="201"/>
                </a:cxn>
                <a:cxn ang="0">
                  <a:pos x="17" y="209"/>
                </a:cxn>
                <a:cxn ang="0">
                  <a:pos x="8" y="209"/>
                </a:cxn>
                <a:cxn ang="0">
                  <a:pos x="0" y="201"/>
                </a:cxn>
                <a:cxn ang="0">
                  <a:pos x="33" y="121"/>
                </a:cxn>
                <a:cxn ang="0">
                  <a:pos x="148" y="24"/>
                </a:cxn>
              </a:cxnLst>
              <a:rect l="0" t="0" r="r" b="b"/>
              <a:pathLst>
                <a:path w="647" h="725">
                  <a:moveTo>
                    <a:pt x="238" y="0"/>
                  </a:moveTo>
                  <a:lnTo>
                    <a:pt x="311" y="16"/>
                  </a:lnTo>
                  <a:lnTo>
                    <a:pt x="360" y="56"/>
                  </a:lnTo>
                  <a:lnTo>
                    <a:pt x="401" y="113"/>
                  </a:lnTo>
                  <a:lnTo>
                    <a:pt x="434" y="177"/>
                  </a:lnTo>
                  <a:lnTo>
                    <a:pt x="450" y="242"/>
                  </a:lnTo>
                  <a:lnTo>
                    <a:pt x="459" y="290"/>
                  </a:lnTo>
                  <a:lnTo>
                    <a:pt x="467" y="330"/>
                  </a:lnTo>
                  <a:lnTo>
                    <a:pt x="467" y="330"/>
                  </a:lnTo>
                  <a:lnTo>
                    <a:pt x="500" y="250"/>
                  </a:lnTo>
                  <a:lnTo>
                    <a:pt x="532" y="169"/>
                  </a:lnTo>
                  <a:lnTo>
                    <a:pt x="573" y="96"/>
                  </a:lnTo>
                  <a:lnTo>
                    <a:pt x="598" y="40"/>
                  </a:lnTo>
                  <a:lnTo>
                    <a:pt x="614" y="16"/>
                  </a:lnTo>
                  <a:lnTo>
                    <a:pt x="622" y="8"/>
                  </a:lnTo>
                  <a:lnTo>
                    <a:pt x="630" y="8"/>
                  </a:lnTo>
                  <a:lnTo>
                    <a:pt x="639" y="8"/>
                  </a:lnTo>
                  <a:lnTo>
                    <a:pt x="639" y="8"/>
                  </a:lnTo>
                  <a:lnTo>
                    <a:pt x="647" y="16"/>
                  </a:lnTo>
                  <a:lnTo>
                    <a:pt x="647" y="24"/>
                  </a:lnTo>
                  <a:lnTo>
                    <a:pt x="647" y="40"/>
                  </a:lnTo>
                  <a:lnTo>
                    <a:pt x="598" y="121"/>
                  </a:lnTo>
                  <a:lnTo>
                    <a:pt x="573" y="177"/>
                  </a:lnTo>
                  <a:lnTo>
                    <a:pt x="549" y="217"/>
                  </a:lnTo>
                  <a:lnTo>
                    <a:pt x="532" y="266"/>
                  </a:lnTo>
                  <a:lnTo>
                    <a:pt x="508" y="314"/>
                  </a:lnTo>
                  <a:lnTo>
                    <a:pt x="491" y="379"/>
                  </a:lnTo>
                  <a:lnTo>
                    <a:pt x="467" y="427"/>
                  </a:lnTo>
                  <a:lnTo>
                    <a:pt x="459" y="459"/>
                  </a:lnTo>
                  <a:lnTo>
                    <a:pt x="450" y="532"/>
                  </a:lnTo>
                  <a:lnTo>
                    <a:pt x="434" y="613"/>
                  </a:lnTo>
                  <a:lnTo>
                    <a:pt x="418" y="669"/>
                  </a:lnTo>
                  <a:lnTo>
                    <a:pt x="409" y="693"/>
                  </a:lnTo>
                  <a:lnTo>
                    <a:pt x="401" y="709"/>
                  </a:lnTo>
                  <a:lnTo>
                    <a:pt x="393" y="717"/>
                  </a:lnTo>
                  <a:lnTo>
                    <a:pt x="385" y="725"/>
                  </a:lnTo>
                  <a:lnTo>
                    <a:pt x="377" y="725"/>
                  </a:lnTo>
                  <a:lnTo>
                    <a:pt x="369" y="717"/>
                  </a:lnTo>
                  <a:lnTo>
                    <a:pt x="360" y="717"/>
                  </a:lnTo>
                  <a:lnTo>
                    <a:pt x="360" y="701"/>
                  </a:lnTo>
                  <a:lnTo>
                    <a:pt x="360" y="693"/>
                  </a:lnTo>
                  <a:lnTo>
                    <a:pt x="369" y="653"/>
                  </a:lnTo>
                  <a:lnTo>
                    <a:pt x="377" y="596"/>
                  </a:lnTo>
                  <a:lnTo>
                    <a:pt x="401" y="524"/>
                  </a:lnTo>
                  <a:lnTo>
                    <a:pt x="418" y="459"/>
                  </a:lnTo>
                  <a:lnTo>
                    <a:pt x="426" y="451"/>
                  </a:lnTo>
                  <a:lnTo>
                    <a:pt x="426" y="443"/>
                  </a:lnTo>
                  <a:lnTo>
                    <a:pt x="426" y="427"/>
                  </a:lnTo>
                  <a:lnTo>
                    <a:pt x="426" y="403"/>
                  </a:lnTo>
                  <a:lnTo>
                    <a:pt x="426" y="379"/>
                  </a:lnTo>
                  <a:lnTo>
                    <a:pt x="426" y="314"/>
                  </a:lnTo>
                  <a:lnTo>
                    <a:pt x="418" y="250"/>
                  </a:lnTo>
                  <a:lnTo>
                    <a:pt x="393" y="193"/>
                  </a:lnTo>
                  <a:lnTo>
                    <a:pt x="360" y="137"/>
                  </a:lnTo>
                  <a:lnTo>
                    <a:pt x="303" y="105"/>
                  </a:lnTo>
                  <a:lnTo>
                    <a:pt x="221" y="88"/>
                  </a:lnTo>
                  <a:lnTo>
                    <a:pt x="148" y="96"/>
                  </a:lnTo>
                  <a:lnTo>
                    <a:pt x="82" y="137"/>
                  </a:lnTo>
                  <a:lnTo>
                    <a:pt x="41" y="193"/>
                  </a:lnTo>
                  <a:lnTo>
                    <a:pt x="33" y="201"/>
                  </a:lnTo>
                  <a:lnTo>
                    <a:pt x="33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8" y="209"/>
                  </a:lnTo>
                  <a:lnTo>
                    <a:pt x="0" y="209"/>
                  </a:lnTo>
                  <a:lnTo>
                    <a:pt x="0" y="201"/>
                  </a:lnTo>
                  <a:lnTo>
                    <a:pt x="8" y="177"/>
                  </a:lnTo>
                  <a:lnTo>
                    <a:pt x="33" y="121"/>
                  </a:lnTo>
                  <a:lnTo>
                    <a:pt x="82" y="64"/>
                  </a:lnTo>
                  <a:lnTo>
                    <a:pt x="148" y="24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7" name="Freeform 55"/>
            <p:cNvSpPr>
              <a:spLocks/>
            </p:cNvSpPr>
            <p:nvPr/>
          </p:nvSpPr>
          <p:spPr bwMode="auto">
            <a:xfrm>
              <a:off x="24570" y="1913"/>
              <a:ext cx="287" cy="110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31" y="97"/>
                </a:cxn>
                <a:cxn ang="0">
                  <a:pos x="213" y="210"/>
                </a:cxn>
                <a:cxn ang="0">
                  <a:pos x="254" y="331"/>
                </a:cxn>
                <a:cxn ang="0">
                  <a:pos x="278" y="444"/>
                </a:cxn>
                <a:cxn ang="0">
                  <a:pos x="287" y="548"/>
                </a:cxn>
                <a:cxn ang="0">
                  <a:pos x="278" y="677"/>
                </a:cxn>
                <a:cxn ang="0">
                  <a:pos x="246" y="790"/>
                </a:cxn>
                <a:cxn ang="0">
                  <a:pos x="205" y="887"/>
                </a:cxn>
                <a:cxn ang="0">
                  <a:pos x="147" y="984"/>
                </a:cxn>
                <a:cxn ang="0">
                  <a:pos x="82" y="1048"/>
                </a:cxn>
                <a:cxn ang="0">
                  <a:pos x="33" y="1089"/>
                </a:cxn>
                <a:cxn ang="0">
                  <a:pos x="8" y="1105"/>
                </a:cxn>
                <a:cxn ang="0">
                  <a:pos x="0" y="1097"/>
                </a:cxn>
                <a:cxn ang="0">
                  <a:pos x="0" y="1097"/>
                </a:cxn>
                <a:cxn ang="0">
                  <a:pos x="0" y="1089"/>
                </a:cxn>
                <a:cxn ang="0">
                  <a:pos x="0" y="1081"/>
                </a:cxn>
                <a:cxn ang="0">
                  <a:pos x="0" y="1081"/>
                </a:cxn>
                <a:cxn ang="0">
                  <a:pos x="8" y="1072"/>
                </a:cxn>
                <a:cxn ang="0">
                  <a:pos x="17" y="1064"/>
                </a:cxn>
                <a:cxn ang="0">
                  <a:pos x="98" y="968"/>
                </a:cxn>
                <a:cxn ang="0">
                  <a:pos x="156" y="847"/>
                </a:cxn>
                <a:cxn ang="0">
                  <a:pos x="197" y="710"/>
                </a:cxn>
                <a:cxn ang="0">
                  <a:pos x="213" y="548"/>
                </a:cxn>
                <a:cxn ang="0">
                  <a:pos x="197" y="395"/>
                </a:cxn>
                <a:cxn ang="0">
                  <a:pos x="164" y="266"/>
                </a:cxn>
                <a:cxn ang="0">
                  <a:pos x="123" y="161"/>
                </a:cxn>
                <a:cxn ang="0">
                  <a:pos x="66" y="89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87" h="1105">
                  <a:moveTo>
                    <a:pt x="17" y="0"/>
                  </a:moveTo>
                  <a:lnTo>
                    <a:pt x="131" y="97"/>
                  </a:lnTo>
                  <a:lnTo>
                    <a:pt x="213" y="210"/>
                  </a:lnTo>
                  <a:lnTo>
                    <a:pt x="254" y="331"/>
                  </a:lnTo>
                  <a:lnTo>
                    <a:pt x="278" y="444"/>
                  </a:lnTo>
                  <a:lnTo>
                    <a:pt x="287" y="548"/>
                  </a:lnTo>
                  <a:lnTo>
                    <a:pt x="278" y="677"/>
                  </a:lnTo>
                  <a:lnTo>
                    <a:pt x="246" y="790"/>
                  </a:lnTo>
                  <a:lnTo>
                    <a:pt x="205" y="887"/>
                  </a:lnTo>
                  <a:lnTo>
                    <a:pt x="147" y="984"/>
                  </a:lnTo>
                  <a:lnTo>
                    <a:pt x="82" y="1048"/>
                  </a:lnTo>
                  <a:lnTo>
                    <a:pt x="33" y="1089"/>
                  </a:lnTo>
                  <a:lnTo>
                    <a:pt x="8" y="1105"/>
                  </a:lnTo>
                  <a:lnTo>
                    <a:pt x="0" y="1097"/>
                  </a:lnTo>
                  <a:lnTo>
                    <a:pt x="0" y="1097"/>
                  </a:lnTo>
                  <a:lnTo>
                    <a:pt x="0" y="1089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8" y="1072"/>
                  </a:lnTo>
                  <a:lnTo>
                    <a:pt x="17" y="1064"/>
                  </a:lnTo>
                  <a:lnTo>
                    <a:pt x="98" y="968"/>
                  </a:lnTo>
                  <a:lnTo>
                    <a:pt x="156" y="847"/>
                  </a:lnTo>
                  <a:lnTo>
                    <a:pt x="197" y="710"/>
                  </a:lnTo>
                  <a:lnTo>
                    <a:pt x="213" y="548"/>
                  </a:lnTo>
                  <a:lnTo>
                    <a:pt x="197" y="395"/>
                  </a:lnTo>
                  <a:lnTo>
                    <a:pt x="164" y="266"/>
                  </a:lnTo>
                  <a:lnTo>
                    <a:pt x="123" y="161"/>
                  </a:lnTo>
                  <a:lnTo>
                    <a:pt x="66" y="89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8" name="Freeform 56"/>
            <p:cNvSpPr>
              <a:spLocks/>
            </p:cNvSpPr>
            <p:nvPr/>
          </p:nvSpPr>
          <p:spPr bwMode="auto">
            <a:xfrm>
              <a:off x="25069" y="1913"/>
              <a:ext cx="279" cy="110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1" y="0"/>
                </a:cxn>
                <a:cxn ang="0">
                  <a:pos x="49" y="8"/>
                </a:cxn>
                <a:cxn ang="0">
                  <a:pos x="58" y="16"/>
                </a:cxn>
                <a:cxn ang="0">
                  <a:pos x="58" y="24"/>
                </a:cxn>
                <a:cxn ang="0">
                  <a:pos x="270" y="524"/>
                </a:cxn>
                <a:cxn ang="0">
                  <a:pos x="279" y="540"/>
                </a:cxn>
                <a:cxn ang="0">
                  <a:pos x="279" y="540"/>
                </a:cxn>
                <a:cxn ang="0">
                  <a:pos x="279" y="548"/>
                </a:cxn>
                <a:cxn ang="0">
                  <a:pos x="279" y="556"/>
                </a:cxn>
                <a:cxn ang="0">
                  <a:pos x="279" y="556"/>
                </a:cxn>
                <a:cxn ang="0">
                  <a:pos x="270" y="573"/>
                </a:cxn>
                <a:cxn ang="0">
                  <a:pos x="58" y="1072"/>
                </a:cxn>
                <a:cxn ang="0">
                  <a:pos x="58" y="1081"/>
                </a:cxn>
                <a:cxn ang="0">
                  <a:pos x="49" y="1097"/>
                </a:cxn>
                <a:cxn ang="0">
                  <a:pos x="41" y="1097"/>
                </a:cxn>
                <a:cxn ang="0">
                  <a:pos x="33" y="1105"/>
                </a:cxn>
                <a:cxn ang="0">
                  <a:pos x="17" y="1097"/>
                </a:cxn>
                <a:cxn ang="0">
                  <a:pos x="9" y="1089"/>
                </a:cxn>
                <a:cxn ang="0">
                  <a:pos x="0" y="1072"/>
                </a:cxn>
                <a:cxn ang="0">
                  <a:pos x="0" y="1072"/>
                </a:cxn>
                <a:cxn ang="0">
                  <a:pos x="0" y="1064"/>
                </a:cxn>
                <a:cxn ang="0">
                  <a:pos x="9" y="1048"/>
                </a:cxn>
                <a:cxn ang="0">
                  <a:pos x="221" y="548"/>
                </a:cxn>
                <a:cxn ang="0">
                  <a:pos x="9" y="40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9" y="8"/>
                </a:cxn>
                <a:cxn ang="0">
                  <a:pos x="17" y="0"/>
                </a:cxn>
                <a:cxn ang="0">
                  <a:pos x="33" y="0"/>
                </a:cxn>
              </a:cxnLst>
              <a:rect l="0" t="0" r="r" b="b"/>
              <a:pathLst>
                <a:path w="279" h="1105">
                  <a:moveTo>
                    <a:pt x="33" y="0"/>
                  </a:moveTo>
                  <a:lnTo>
                    <a:pt x="41" y="0"/>
                  </a:lnTo>
                  <a:lnTo>
                    <a:pt x="49" y="8"/>
                  </a:lnTo>
                  <a:lnTo>
                    <a:pt x="58" y="16"/>
                  </a:lnTo>
                  <a:lnTo>
                    <a:pt x="58" y="24"/>
                  </a:lnTo>
                  <a:lnTo>
                    <a:pt x="270" y="524"/>
                  </a:lnTo>
                  <a:lnTo>
                    <a:pt x="279" y="540"/>
                  </a:lnTo>
                  <a:lnTo>
                    <a:pt x="279" y="540"/>
                  </a:lnTo>
                  <a:lnTo>
                    <a:pt x="279" y="548"/>
                  </a:lnTo>
                  <a:lnTo>
                    <a:pt x="279" y="556"/>
                  </a:lnTo>
                  <a:lnTo>
                    <a:pt x="279" y="556"/>
                  </a:lnTo>
                  <a:lnTo>
                    <a:pt x="270" y="573"/>
                  </a:lnTo>
                  <a:lnTo>
                    <a:pt x="58" y="1072"/>
                  </a:lnTo>
                  <a:lnTo>
                    <a:pt x="58" y="1081"/>
                  </a:lnTo>
                  <a:lnTo>
                    <a:pt x="49" y="1097"/>
                  </a:lnTo>
                  <a:lnTo>
                    <a:pt x="41" y="1097"/>
                  </a:lnTo>
                  <a:lnTo>
                    <a:pt x="33" y="1105"/>
                  </a:lnTo>
                  <a:lnTo>
                    <a:pt x="17" y="1097"/>
                  </a:lnTo>
                  <a:lnTo>
                    <a:pt x="9" y="1089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0" y="1064"/>
                  </a:lnTo>
                  <a:lnTo>
                    <a:pt x="9" y="1048"/>
                  </a:lnTo>
                  <a:lnTo>
                    <a:pt x="221" y="548"/>
                  </a:lnTo>
                  <a:lnTo>
                    <a:pt x="9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8"/>
                  </a:lnTo>
                  <a:lnTo>
                    <a:pt x="17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9" name="Freeform 57"/>
            <p:cNvSpPr>
              <a:spLocks/>
            </p:cNvSpPr>
            <p:nvPr/>
          </p:nvSpPr>
          <p:spPr bwMode="auto">
            <a:xfrm>
              <a:off x="25601" y="2236"/>
              <a:ext cx="1318" cy="1072"/>
            </a:xfrm>
            <a:custGeom>
              <a:avLst/>
              <a:gdLst/>
              <a:ahLst/>
              <a:cxnLst>
                <a:cxn ang="0">
                  <a:pos x="1293" y="0"/>
                </a:cxn>
                <a:cxn ang="0">
                  <a:pos x="1318" y="16"/>
                </a:cxn>
                <a:cxn ang="0">
                  <a:pos x="1310" y="40"/>
                </a:cxn>
                <a:cxn ang="0">
                  <a:pos x="1277" y="48"/>
                </a:cxn>
                <a:cxn ang="0">
                  <a:pos x="1081" y="129"/>
                </a:cxn>
                <a:cxn ang="0">
                  <a:pos x="901" y="314"/>
                </a:cxn>
                <a:cxn ang="0">
                  <a:pos x="778" y="540"/>
                </a:cxn>
                <a:cxn ang="0">
                  <a:pos x="917" y="854"/>
                </a:cxn>
                <a:cxn ang="0">
                  <a:pos x="999" y="1008"/>
                </a:cxn>
                <a:cxn ang="0">
                  <a:pos x="1105" y="1024"/>
                </a:cxn>
                <a:cxn ang="0">
                  <a:pos x="1122" y="1040"/>
                </a:cxn>
                <a:cxn ang="0">
                  <a:pos x="1105" y="1064"/>
                </a:cxn>
                <a:cxn ang="0">
                  <a:pos x="1040" y="1072"/>
                </a:cxn>
                <a:cxn ang="0">
                  <a:pos x="852" y="1064"/>
                </a:cxn>
                <a:cxn ang="0">
                  <a:pos x="712" y="1072"/>
                </a:cxn>
                <a:cxn ang="0">
                  <a:pos x="688" y="1048"/>
                </a:cxn>
                <a:cxn ang="0">
                  <a:pos x="712" y="1024"/>
                </a:cxn>
                <a:cxn ang="0">
                  <a:pos x="786" y="1008"/>
                </a:cxn>
                <a:cxn ang="0">
                  <a:pos x="819" y="975"/>
                </a:cxn>
                <a:cxn ang="0">
                  <a:pos x="811" y="951"/>
                </a:cxn>
                <a:cxn ang="0">
                  <a:pos x="344" y="903"/>
                </a:cxn>
                <a:cxn ang="0">
                  <a:pos x="303" y="951"/>
                </a:cxn>
                <a:cxn ang="0">
                  <a:pos x="311" y="1008"/>
                </a:cxn>
                <a:cxn ang="0">
                  <a:pos x="352" y="1024"/>
                </a:cxn>
                <a:cxn ang="0">
                  <a:pos x="377" y="1024"/>
                </a:cxn>
                <a:cxn ang="0">
                  <a:pos x="377" y="1056"/>
                </a:cxn>
                <a:cxn ang="0">
                  <a:pos x="360" y="1072"/>
                </a:cxn>
                <a:cxn ang="0">
                  <a:pos x="25" y="1072"/>
                </a:cxn>
                <a:cxn ang="0">
                  <a:pos x="0" y="1056"/>
                </a:cxn>
                <a:cxn ang="0">
                  <a:pos x="9" y="1032"/>
                </a:cxn>
                <a:cxn ang="0">
                  <a:pos x="41" y="1024"/>
                </a:cxn>
                <a:cxn ang="0">
                  <a:pos x="270" y="911"/>
                </a:cxn>
                <a:cxn ang="0">
                  <a:pos x="442" y="96"/>
                </a:cxn>
                <a:cxn ang="0">
                  <a:pos x="418" y="64"/>
                </a:cxn>
                <a:cxn ang="0">
                  <a:pos x="360" y="48"/>
                </a:cxn>
                <a:cxn ang="0">
                  <a:pos x="295" y="48"/>
                </a:cxn>
                <a:cxn ang="0">
                  <a:pos x="287" y="16"/>
                </a:cxn>
                <a:cxn ang="0">
                  <a:pos x="311" y="0"/>
                </a:cxn>
                <a:cxn ang="0">
                  <a:pos x="434" y="8"/>
                </a:cxn>
                <a:cxn ang="0">
                  <a:pos x="696" y="0"/>
                </a:cxn>
                <a:cxn ang="0">
                  <a:pos x="712" y="16"/>
                </a:cxn>
                <a:cxn ang="0">
                  <a:pos x="696" y="48"/>
                </a:cxn>
                <a:cxn ang="0">
                  <a:pos x="622" y="64"/>
                </a:cxn>
                <a:cxn ang="0">
                  <a:pos x="590" y="96"/>
                </a:cxn>
                <a:cxn ang="0">
                  <a:pos x="737" y="427"/>
                </a:cxn>
                <a:cxn ang="0">
                  <a:pos x="1007" y="137"/>
                </a:cxn>
                <a:cxn ang="0">
                  <a:pos x="1015" y="80"/>
                </a:cxn>
                <a:cxn ang="0">
                  <a:pos x="982" y="56"/>
                </a:cxn>
                <a:cxn ang="0">
                  <a:pos x="950" y="48"/>
                </a:cxn>
                <a:cxn ang="0">
                  <a:pos x="942" y="16"/>
                </a:cxn>
                <a:cxn ang="0">
                  <a:pos x="958" y="0"/>
                </a:cxn>
              </a:cxnLst>
              <a:rect l="0" t="0" r="r" b="b"/>
              <a:pathLst>
                <a:path w="1318" h="1072">
                  <a:moveTo>
                    <a:pt x="966" y="0"/>
                  </a:moveTo>
                  <a:lnTo>
                    <a:pt x="1146" y="8"/>
                  </a:lnTo>
                  <a:lnTo>
                    <a:pt x="1293" y="0"/>
                  </a:lnTo>
                  <a:lnTo>
                    <a:pt x="1310" y="8"/>
                  </a:lnTo>
                  <a:lnTo>
                    <a:pt x="1310" y="8"/>
                  </a:lnTo>
                  <a:lnTo>
                    <a:pt x="1318" y="16"/>
                  </a:lnTo>
                  <a:lnTo>
                    <a:pt x="1318" y="16"/>
                  </a:lnTo>
                  <a:lnTo>
                    <a:pt x="1310" y="32"/>
                  </a:lnTo>
                  <a:lnTo>
                    <a:pt x="1310" y="40"/>
                  </a:lnTo>
                  <a:lnTo>
                    <a:pt x="1302" y="48"/>
                  </a:lnTo>
                  <a:lnTo>
                    <a:pt x="1293" y="48"/>
                  </a:lnTo>
                  <a:lnTo>
                    <a:pt x="1277" y="48"/>
                  </a:lnTo>
                  <a:lnTo>
                    <a:pt x="1195" y="64"/>
                  </a:lnTo>
                  <a:lnTo>
                    <a:pt x="1130" y="96"/>
                  </a:lnTo>
                  <a:lnTo>
                    <a:pt x="1081" y="129"/>
                  </a:lnTo>
                  <a:lnTo>
                    <a:pt x="1032" y="169"/>
                  </a:lnTo>
                  <a:lnTo>
                    <a:pt x="974" y="233"/>
                  </a:lnTo>
                  <a:lnTo>
                    <a:pt x="901" y="314"/>
                  </a:lnTo>
                  <a:lnTo>
                    <a:pt x="819" y="395"/>
                  </a:lnTo>
                  <a:lnTo>
                    <a:pt x="753" y="467"/>
                  </a:lnTo>
                  <a:lnTo>
                    <a:pt x="778" y="540"/>
                  </a:lnTo>
                  <a:lnTo>
                    <a:pt x="819" y="637"/>
                  </a:lnTo>
                  <a:lnTo>
                    <a:pt x="868" y="749"/>
                  </a:lnTo>
                  <a:lnTo>
                    <a:pt x="917" y="854"/>
                  </a:lnTo>
                  <a:lnTo>
                    <a:pt x="958" y="951"/>
                  </a:lnTo>
                  <a:lnTo>
                    <a:pt x="974" y="991"/>
                  </a:lnTo>
                  <a:lnTo>
                    <a:pt x="999" y="1008"/>
                  </a:lnTo>
                  <a:lnTo>
                    <a:pt x="1032" y="1016"/>
                  </a:lnTo>
                  <a:lnTo>
                    <a:pt x="1089" y="1024"/>
                  </a:lnTo>
                  <a:lnTo>
                    <a:pt x="1105" y="1024"/>
                  </a:lnTo>
                  <a:lnTo>
                    <a:pt x="1113" y="1024"/>
                  </a:lnTo>
                  <a:lnTo>
                    <a:pt x="1122" y="1032"/>
                  </a:lnTo>
                  <a:lnTo>
                    <a:pt x="1122" y="1040"/>
                  </a:lnTo>
                  <a:lnTo>
                    <a:pt x="1122" y="1056"/>
                  </a:lnTo>
                  <a:lnTo>
                    <a:pt x="1113" y="1064"/>
                  </a:lnTo>
                  <a:lnTo>
                    <a:pt x="1105" y="1064"/>
                  </a:lnTo>
                  <a:lnTo>
                    <a:pt x="1097" y="1072"/>
                  </a:lnTo>
                  <a:lnTo>
                    <a:pt x="1089" y="1072"/>
                  </a:lnTo>
                  <a:lnTo>
                    <a:pt x="1040" y="1072"/>
                  </a:lnTo>
                  <a:lnTo>
                    <a:pt x="974" y="1064"/>
                  </a:lnTo>
                  <a:lnTo>
                    <a:pt x="917" y="1064"/>
                  </a:lnTo>
                  <a:lnTo>
                    <a:pt x="852" y="1064"/>
                  </a:lnTo>
                  <a:lnTo>
                    <a:pt x="778" y="1072"/>
                  </a:lnTo>
                  <a:lnTo>
                    <a:pt x="712" y="1072"/>
                  </a:lnTo>
                  <a:lnTo>
                    <a:pt x="712" y="1072"/>
                  </a:lnTo>
                  <a:lnTo>
                    <a:pt x="704" y="1064"/>
                  </a:lnTo>
                  <a:lnTo>
                    <a:pt x="696" y="1064"/>
                  </a:lnTo>
                  <a:lnTo>
                    <a:pt x="688" y="1048"/>
                  </a:lnTo>
                  <a:lnTo>
                    <a:pt x="696" y="1032"/>
                  </a:lnTo>
                  <a:lnTo>
                    <a:pt x="704" y="1024"/>
                  </a:lnTo>
                  <a:lnTo>
                    <a:pt x="712" y="1024"/>
                  </a:lnTo>
                  <a:lnTo>
                    <a:pt x="721" y="1024"/>
                  </a:lnTo>
                  <a:lnTo>
                    <a:pt x="753" y="1016"/>
                  </a:lnTo>
                  <a:lnTo>
                    <a:pt x="786" y="1008"/>
                  </a:lnTo>
                  <a:lnTo>
                    <a:pt x="802" y="999"/>
                  </a:lnTo>
                  <a:lnTo>
                    <a:pt x="811" y="983"/>
                  </a:lnTo>
                  <a:lnTo>
                    <a:pt x="819" y="975"/>
                  </a:lnTo>
                  <a:lnTo>
                    <a:pt x="819" y="975"/>
                  </a:lnTo>
                  <a:lnTo>
                    <a:pt x="811" y="967"/>
                  </a:lnTo>
                  <a:lnTo>
                    <a:pt x="811" y="951"/>
                  </a:lnTo>
                  <a:lnTo>
                    <a:pt x="647" y="580"/>
                  </a:lnTo>
                  <a:lnTo>
                    <a:pt x="500" y="733"/>
                  </a:lnTo>
                  <a:lnTo>
                    <a:pt x="344" y="903"/>
                  </a:lnTo>
                  <a:lnTo>
                    <a:pt x="328" y="919"/>
                  </a:lnTo>
                  <a:lnTo>
                    <a:pt x="311" y="935"/>
                  </a:lnTo>
                  <a:lnTo>
                    <a:pt x="303" y="951"/>
                  </a:lnTo>
                  <a:lnTo>
                    <a:pt x="295" y="975"/>
                  </a:lnTo>
                  <a:lnTo>
                    <a:pt x="303" y="991"/>
                  </a:lnTo>
                  <a:lnTo>
                    <a:pt x="311" y="1008"/>
                  </a:lnTo>
                  <a:lnTo>
                    <a:pt x="328" y="1016"/>
                  </a:lnTo>
                  <a:lnTo>
                    <a:pt x="336" y="1016"/>
                  </a:lnTo>
                  <a:lnTo>
                    <a:pt x="352" y="1024"/>
                  </a:lnTo>
                  <a:lnTo>
                    <a:pt x="360" y="1024"/>
                  </a:lnTo>
                  <a:lnTo>
                    <a:pt x="369" y="1024"/>
                  </a:lnTo>
                  <a:lnTo>
                    <a:pt x="377" y="1024"/>
                  </a:lnTo>
                  <a:lnTo>
                    <a:pt x="377" y="1032"/>
                  </a:lnTo>
                  <a:lnTo>
                    <a:pt x="385" y="1040"/>
                  </a:lnTo>
                  <a:lnTo>
                    <a:pt x="377" y="1056"/>
                  </a:lnTo>
                  <a:lnTo>
                    <a:pt x="377" y="1064"/>
                  </a:lnTo>
                  <a:lnTo>
                    <a:pt x="369" y="1064"/>
                  </a:lnTo>
                  <a:lnTo>
                    <a:pt x="360" y="1072"/>
                  </a:lnTo>
                  <a:lnTo>
                    <a:pt x="352" y="1072"/>
                  </a:lnTo>
                  <a:lnTo>
                    <a:pt x="172" y="1064"/>
                  </a:lnTo>
                  <a:lnTo>
                    <a:pt x="25" y="1072"/>
                  </a:lnTo>
                  <a:lnTo>
                    <a:pt x="9" y="1064"/>
                  </a:lnTo>
                  <a:lnTo>
                    <a:pt x="9" y="1064"/>
                  </a:lnTo>
                  <a:lnTo>
                    <a:pt x="0" y="1056"/>
                  </a:lnTo>
                  <a:lnTo>
                    <a:pt x="0" y="1056"/>
                  </a:lnTo>
                  <a:lnTo>
                    <a:pt x="9" y="1040"/>
                  </a:lnTo>
                  <a:lnTo>
                    <a:pt x="9" y="1032"/>
                  </a:lnTo>
                  <a:lnTo>
                    <a:pt x="17" y="1024"/>
                  </a:lnTo>
                  <a:lnTo>
                    <a:pt x="25" y="1024"/>
                  </a:lnTo>
                  <a:lnTo>
                    <a:pt x="41" y="1024"/>
                  </a:lnTo>
                  <a:lnTo>
                    <a:pt x="123" y="1008"/>
                  </a:lnTo>
                  <a:lnTo>
                    <a:pt x="197" y="975"/>
                  </a:lnTo>
                  <a:lnTo>
                    <a:pt x="270" y="911"/>
                  </a:lnTo>
                  <a:lnTo>
                    <a:pt x="295" y="895"/>
                  </a:lnTo>
                  <a:lnTo>
                    <a:pt x="631" y="532"/>
                  </a:lnTo>
                  <a:lnTo>
                    <a:pt x="442" y="96"/>
                  </a:lnTo>
                  <a:lnTo>
                    <a:pt x="434" y="88"/>
                  </a:lnTo>
                  <a:lnTo>
                    <a:pt x="426" y="72"/>
                  </a:lnTo>
                  <a:lnTo>
                    <a:pt x="418" y="64"/>
                  </a:lnTo>
                  <a:lnTo>
                    <a:pt x="410" y="56"/>
                  </a:lnTo>
                  <a:lnTo>
                    <a:pt x="385" y="56"/>
                  </a:lnTo>
                  <a:lnTo>
                    <a:pt x="360" y="48"/>
                  </a:lnTo>
                  <a:lnTo>
                    <a:pt x="320" y="48"/>
                  </a:lnTo>
                  <a:lnTo>
                    <a:pt x="311" y="48"/>
                  </a:lnTo>
                  <a:lnTo>
                    <a:pt x="295" y="48"/>
                  </a:lnTo>
                  <a:lnTo>
                    <a:pt x="287" y="40"/>
                  </a:lnTo>
                  <a:lnTo>
                    <a:pt x="287" y="32"/>
                  </a:lnTo>
                  <a:lnTo>
                    <a:pt x="287" y="16"/>
                  </a:lnTo>
                  <a:lnTo>
                    <a:pt x="295" y="8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369" y="0"/>
                  </a:lnTo>
                  <a:lnTo>
                    <a:pt x="434" y="8"/>
                  </a:lnTo>
                  <a:lnTo>
                    <a:pt x="491" y="8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704" y="8"/>
                  </a:lnTo>
                  <a:lnTo>
                    <a:pt x="712" y="8"/>
                  </a:lnTo>
                  <a:lnTo>
                    <a:pt x="712" y="16"/>
                  </a:lnTo>
                  <a:lnTo>
                    <a:pt x="712" y="32"/>
                  </a:lnTo>
                  <a:lnTo>
                    <a:pt x="704" y="40"/>
                  </a:lnTo>
                  <a:lnTo>
                    <a:pt x="696" y="48"/>
                  </a:lnTo>
                  <a:lnTo>
                    <a:pt x="688" y="48"/>
                  </a:lnTo>
                  <a:lnTo>
                    <a:pt x="647" y="56"/>
                  </a:lnTo>
                  <a:lnTo>
                    <a:pt x="622" y="64"/>
                  </a:lnTo>
                  <a:lnTo>
                    <a:pt x="606" y="80"/>
                  </a:lnTo>
                  <a:lnTo>
                    <a:pt x="598" y="88"/>
                  </a:lnTo>
                  <a:lnTo>
                    <a:pt x="590" y="96"/>
                  </a:lnTo>
                  <a:lnTo>
                    <a:pt x="590" y="104"/>
                  </a:lnTo>
                  <a:lnTo>
                    <a:pt x="598" y="112"/>
                  </a:lnTo>
                  <a:lnTo>
                    <a:pt x="737" y="427"/>
                  </a:lnTo>
                  <a:lnTo>
                    <a:pt x="737" y="427"/>
                  </a:lnTo>
                  <a:lnTo>
                    <a:pt x="991" y="153"/>
                  </a:lnTo>
                  <a:lnTo>
                    <a:pt x="1007" y="137"/>
                  </a:lnTo>
                  <a:lnTo>
                    <a:pt x="1015" y="121"/>
                  </a:lnTo>
                  <a:lnTo>
                    <a:pt x="1023" y="96"/>
                  </a:lnTo>
                  <a:lnTo>
                    <a:pt x="1015" y="80"/>
                  </a:lnTo>
                  <a:lnTo>
                    <a:pt x="1007" y="64"/>
                  </a:lnTo>
                  <a:lnTo>
                    <a:pt x="991" y="56"/>
                  </a:lnTo>
                  <a:lnTo>
                    <a:pt x="982" y="56"/>
                  </a:lnTo>
                  <a:lnTo>
                    <a:pt x="966" y="48"/>
                  </a:lnTo>
                  <a:lnTo>
                    <a:pt x="958" y="48"/>
                  </a:lnTo>
                  <a:lnTo>
                    <a:pt x="950" y="48"/>
                  </a:lnTo>
                  <a:lnTo>
                    <a:pt x="942" y="40"/>
                  </a:lnTo>
                  <a:lnTo>
                    <a:pt x="942" y="32"/>
                  </a:lnTo>
                  <a:lnTo>
                    <a:pt x="942" y="16"/>
                  </a:lnTo>
                  <a:lnTo>
                    <a:pt x="942" y="8"/>
                  </a:lnTo>
                  <a:lnTo>
                    <a:pt x="950" y="0"/>
                  </a:lnTo>
                  <a:lnTo>
                    <a:pt x="958" y="0"/>
                  </a:lnTo>
                  <a:lnTo>
                    <a:pt x="9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0" name="Freeform 58"/>
            <p:cNvSpPr>
              <a:spLocks noEditPoints="1"/>
            </p:cNvSpPr>
            <p:nvPr/>
          </p:nvSpPr>
          <p:spPr bwMode="auto">
            <a:xfrm>
              <a:off x="26952" y="3042"/>
              <a:ext cx="573" cy="500"/>
            </a:xfrm>
            <a:custGeom>
              <a:avLst/>
              <a:gdLst/>
              <a:ahLst/>
              <a:cxnLst>
                <a:cxn ang="0">
                  <a:pos x="253" y="40"/>
                </a:cxn>
                <a:cxn ang="0">
                  <a:pos x="147" y="137"/>
                </a:cxn>
                <a:cxn ang="0">
                  <a:pos x="106" y="290"/>
                </a:cxn>
                <a:cxn ang="0">
                  <a:pos x="98" y="395"/>
                </a:cxn>
                <a:cxn ang="0">
                  <a:pos x="123" y="443"/>
                </a:cxn>
                <a:cxn ang="0">
                  <a:pos x="155" y="468"/>
                </a:cxn>
                <a:cxn ang="0">
                  <a:pos x="204" y="468"/>
                </a:cxn>
                <a:cxn ang="0">
                  <a:pos x="253" y="443"/>
                </a:cxn>
                <a:cxn ang="0">
                  <a:pos x="278" y="427"/>
                </a:cxn>
                <a:cxn ang="0">
                  <a:pos x="311" y="395"/>
                </a:cxn>
                <a:cxn ang="0">
                  <a:pos x="335" y="355"/>
                </a:cxn>
                <a:cxn ang="0">
                  <a:pos x="393" y="145"/>
                </a:cxn>
                <a:cxn ang="0">
                  <a:pos x="393" y="129"/>
                </a:cxn>
                <a:cxn ang="0">
                  <a:pos x="384" y="105"/>
                </a:cxn>
                <a:cxn ang="0">
                  <a:pos x="368" y="72"/>
                </a:cxn>
                <a:cxn ang="0">
                  <a:pos x="344" y="48"/>
                </a:cxn>
                <a:cxn ang="0">
                  <a:pos x="294" y="32"/>
                </a:cxn>
                <a:cxn ang="0">
                  <a:pos x="327" y="8"/>
                </a:cxn>
                <a:cxn ang="0">
                  <a:pos x="384" y="40"/>
                </a:cxn>
                <a:cxn ang="0">
                  <a:pos x="409" y="64"/>
                </a:cxn>
                <a:cxn ang="0">
                  <a:pos x="425" y="32"/>
                </a:cxn>
                <a:cxn ang="0">
                  <a:pos x="458" y="24"/>
                </a:cxn>
                <a:cxn ang="0">
                  <a:pos x="483" y="32"/>
                </a:cxn>
                <a:cxn ang="0">
                  <a:pos x="499" y="56"/>
                </a:cxn>
                <a:cxn ang="0">
                  <a:pos x="491" y="81"/>
                </a:cxn>
                <a:cxn ang="0">
                  <a:pos x="483" y="129"/>
                </a:cxn>
                <a:cxn ang="0">
                  <a:pos x="458" y="226"/>
                </a:cxn>
                <a:cxn ang="0">
                  <a:pos x="442" y="274"/>
                </a:cxn>
                <a:cxn ang="0">
                  <a:pos x="434" y="331"/>
                </a:cxn>
                <a:cxn ang="0">
                  <a:pos x="417" y="379"/>
                </a:cxn>
                <a:cxn ang="0">
                  <a:pos x="409" y="419"/>
                </a:cxn>
                <a:cxn ang="0">
                  <a:pos x="425" y="451"/>
                </a:cxn>
                <a:cxn ang="0">
                  <a:pos x="450" y="468"/>
                </a:cxn>
                <a:cxn ang="0">
                  <a:pos x="491" y="451"/>
                </a:cxn>
                <a:cxn ang="0">
                  <a:pos x="515" y="403"/>
                </a:cxn>
                <a:cxn ang="0">
                  <a:pos x="532" y="355"/>
                </a:cxn>
                <a:cxn ang="0">
                  <a:pos x="540" y="322"/>
                </a:cxn>
                <a:cxn ang="0">
                  <a:pos x="556" y="314"/>
                </a:cxn>
                <a:cxn ang="0">
                  <a:pos x="564" y="322"/>
                </a:cxn>
                <a:cxn ang="0">
                  <a:pos x="573" y="331"/>
                </a:cxn>
                <a:cxn ang="0">
                  <a:pos x="573" y="355"/>
                </a:cxn>
                <a:cxn ang="0">
                  <a:pos x="556" y="395"/>
                </a:cxn>
                <a:cxn ang="0">
                  <a:pos x="540" y="443"/>
                </a:cxn>
                <a:cxn ang="0">
                  <a:pos x="499" y="484"/>
                </a:cxn>
                <a:cxn ang="0">
                  <a:pos x="450" y="500"/>
                </a:cxn>
                <a:cxn ang="0">
                  <a:pos x="417" y="500"/>
                </a:cxn>
                <a:cxn ang="0">
                  <a:pos x="376" y="484"/>
                </a:cxn>
                <a:cxn ang="0">
                  <a:pos x="344" y="451"/>
                </a:cxn>
                <a:cxn ang="0">
                  <a:pos x="262" y="476"/>
                </a:cxn>
                <a:cxn ang="0">
                  <a:pos x="106" y="484"/>
                </a:cxn>
                <a:cxn ang="0">
                  <a:pos x="16" y="387"/>
                </a:cxn>
                <a:cxn ang="0">
                  <a:pos x="24" y="202"/>
                </a:cxn>
                <a:cxn ang="0">
                  <a:pos x="188" y="32"/>
                </a:cxn>
              </a:cxnLst>
              <a:rect l="0" t="0" r="r" b="b"/>
              <a:pathLst>
                <a:path w="573" h="500">
                  <a:moveTo>
                    <a:pt x="294" y="32"/>
                  </a:moveTo>
                  <a:lnTo>
                    <a:pt x="253" y="40"/>
                  </a:lnTo>
                  <a:lnTo>
                    <a:pt x="204" y="72"/>
                  </a:lnTo>
                  <a:lnTo>
                    <a:pt x="147" y="137"/>
                  </a:lnTo>
                  <a:lnTo>
                    <a:pt x="123" y="202"/>
                  </a:lnTo>
                  <a:lnTo>
                    <a:pt x="106" y="290"/>
                  </a:lnTo>
                  <a:lnTo>
                    <a:pt x="90" y="363"/>
                  </a:lnTo>
                  <a:lnTo>
                    <a:pt x="98" y="395"/>
                  </a:lnTo>
                  <a:lnTo>
                    <a:pt x="106" y="427"/>
                  </a:lnTo>
                  <a:lnTo>
                    <a:pt x="123" y="443"/>
                  </a:lnTo>
                  <a:lnTo>
                    <a:pt x="139" y="460"/>
                  </a:lnTo>
                  <a:lnTo>
                    <a:pt x="155" y="468"/>
                  </a:lnTo>
                  <a:lnTo>
                    <a:pt x="172" y="468"/>
                  </a:lnTo>
                  <a:lnTo>
                    <a:pt x="204" y="468"/>
                  </a:lnTo>
                  <a:lnTo>
                    <a:pt x="229" y="460"/>
                  </a:lnTo>
                  <a:lnTo>
                    <a:pt x="253" y="443"/>
                  </a:lnTo>
                  <a:lnTo>
                    <a:pt x="270" y="435"/>
                  </a:lnTo>
                  <a:lnTo>
                    <a:pt x="278" y="427"/>
                  </a:lnTo>
                  <a:lnTo>
                    <a:pt x="294" y="411"/>
                  </a:lnTo>
                  <a:lnTo>
                    <a:pt x="311" y="395"/>
                  </a:lnTo>
                  <a:lnTo>
                    <a:pt x="327" y="371"/>
                  </a:lnTo>
                  <a:lnTo>
                    <a:pt x="335" y="355"/>
                  </a:lnTo>
                  <a:lnTo>
                    <a:pt x="335" y="355"/>
                  </a:lnTo>
                  <a:lnTo>
                    <a:pt x="393" y="145"/>
                  </a:lnTo>
                  <a:lnTo>
                    <a:pt x="393" y="137"/>
                  </a:lnTo>
                  <a:lnTo>
                    <a:pt x="393" y="129"/>
                  </a:lnTo>
                  <a:lnTo>
                    <a:pt x="393" y="121"/>
                  </a:lnTo>
                  <a:lnTo>
                    <a:pt x="384" y="105"/>
                  </a:lnTo>
                  <a:lnTo>
                    <a:pt x="384" y="89"/>
                  </a:lnTo>
                  <a:lnTo>
                    <a:pt x="368" y="72"/>
                  </a:lnTo>
                  <a:lnTo>
                    <a:pt x="360" y="56"/>
                  </a:lnTo>
                  <a:lnTo>
                    <a:pt x="344" y="48"/>
                  </a:lnTo>
                  <a:lnTo>
                    <a:pt x="319" y="32"/>
                  </a:lnTo>
                  <a:lnTo>
                    <a:pt x="294" y="32"/>
                  </a:lnTo>
                  <a:close/>
                  <a:moveTo>
                    <a:pt x="294" y="0"/>
                  </a:moveTo>
                  <a:lnTo>
                    <a:pt x="327" y="8"/>
                  </a:lnTo>
                  <a:lnTo>
                    <a:pt x="360" y="24"/>
                  </a:lnTo>
                  <a:lnTo>
                    <a:pt x="384" y="40"/>
                  </a:lnTo>
                  <a:lnTo>
                    <a:pt x="409" y="64"/>
                  </a:lnTo>
                  <a:lnTo>
                    <a:pt x="409" y="64"/>
                  </a:lnTo>
                  <a:lnTo>
                    <a:pt x="417" y="48"/>
                  </a:lnTo>
                  <a:lnTo>
                    <a:pt x="425" y="32"/>
                  </a:lnTo>
                  <a:lnTo>
                    <a:pt x="442" y="24"/>
                  </a:lnTo>
                  <a:lnTo>
                    <a:pt x="458" y="24"/>
                  </a:lnTo>
                  <a:lnTo>
                    <a:pt x="474" y="24"/>
                  </a:lnTo>
                  <a:lnTo>
                    <a:pt x="483" y="32"/>
                  </a:lnTo>
                  <a:lnTo>
                    <a:pt x="491" y="40"/>
                  </a:lnTo>
                  <a:lnTo>
                    <a:pt x="499" y="56"/>
                  </a:lnTo>
                  <a:lnTo>
                    <a:pt x="499" y="64"/>
                  </a:lnTo>
                  <a:lnTo>
                    <a:pt x="491" y="81"/>
                  </a:lnTo>
                  <a:lnTo>
                    <a:pt x="491" y="105"/>
                  </a:lnTo>
                  <a:lnTo>
                    <a:pt x="483" y="129"/>
                  </a:lnTo>
                  <a:lnTo>
                    <a:pt x="474" y="145"/>
                  </a:lnTo>
                  <a:lnTo>
                    <a:pt x="458" y="226"/>
                  </a:lnTo>
                  <a:lnTo>
                    <a:pt x="450" y="250"/>
                  </a:lnTo>
                  <a:lnTo>
                    <a:pt x="442" y="274"/>
                  </a:lnTo>
                  <a:lnTo>
                    <a:pt x="434" y="306"/>
                  </a:lnTo>
                  <a:lnTo>
                    <a:pt x="434" y="331"/>
                  </a:lnTo>
                  <a:lnTo>
                    <a:pt x="425" y="355"/>
                  </a:lnTo>
                  <a:lnTo>
                    <a:pt x="417" y="379"/>
                  </a:lnTo>
                  <a:lnTo>
                    <a:pt x="417" y="395"/>
                  </a:lnTo>
                  <a:lnTo>
                    <a:pt x="409" y="419"/>
                  </a:lnTo>
                  <a:lnTo>
                    <a:pt x="417" y="435"/>
                  </a:lnTo>
                  <a:lnTo>
                    <a:pt x="425" y="451"/>
                  </a:lnTo>
                  <a:lnTo>
                    <a:pt x="434" y="468"/>
                  </a:lnTo>
                  <a:lnTo>
                    <a:pt x="450" y="468"/>
                  </a:lnTo>
                  <a:lnTo>
                    <a:pt x="474" y="468"/>
                  </a:lnTo>
                  <a:lnTo>
                    <a:pt x="491" y="451"/>
                  </a:lnTo>
                  <a:lnTo>
                    <a:pt x="507" y="427"/>
                  </a:lnTo>
                  <a:lnTo>
                    <a:pt x="515" y="403"/>
                  </a:lnTo>
                  <a:lnTo>
                    <a:pt x="524" y="379"/>
                  </a:lnTo>
                  <a:lnTo>
                    <a:pt x="532" y="355"/>
                  </a:lnTo>
                  <a:lnTo>
                    <a:pt x="540" y="331"/>
                  </a:lnTo>
                  <a:lnTo>
                    <a:pt x="540" y="322"/>
                  </a:lnTo>
                  <a:lnTo>
                    <a:pt x="548" y="322"/>
                  </a:lnTo>
                  <a:lnTo>
                    <a:pt x="556" y="314"/>
                  </a:lnTo>
                  <a:lnTo>
                    <a:pt x="564" y="314"/>
                  </a:lnTo>
                  <a:lnTo>
                    <a:pt x="564" y="322"/>
                  </a:lnTo>
                  <a:lnTo>
                    <a:pt x="573" y="322"/>
                  </a:lnTo>
                  <a:lnTo>
                    <a:pt x="573" y="331"/>
                  </a:lnTo>
                  <a:lnTo>
                    <a:pt x="573" y="339"/>
                  </a:lnTo>
                  <a:lnTo>
                    <a:pt x="573" y="355"/>
                  </a:lnTo>
                  <a:lnTo>
                    <a:pt x="564" y="371"/>
                  </a:lnTo>
                  <a:lnTo>
                    <a:pt x="556" y="395"/>
                  </a:lnTo>
                  <a:lnTo>
                    <a:pt x="548" y="419"/>
                  </a:lnTo>
                  <a:lnTo>
                    <a:pt x="540" y="443"/>
                  </a:lnTo>
                  <a:lnTo>
                    <a:pt x="524" y="468"/>
                  </a:lnTo>
                  <a:lnTo>
                    <a:pt x="499" y="484"/>
                  </a:lnTo>
                  <a:lnTo>
                    <a:pt x="474" y="492"/>
                  </a:lnTo>
                  <a:lnTo>
                    <a:pt x="450" y="500"/>
                  </a:lnTo>
                  <a:lnTo>
                    <a:pt x="434" y="500"/>
                  </a:lnTo>
                  <a:lnTo>
                    <a:pt x="417" y="500"/>
                  </a:lnTo>
                  <a:lnTo>
                    <a:pt x="393" y="492"/>
                  </a:lnTo>
                  <a:lnTo>
                    <a:pt x="376" y="484"/>
                  </a:lnTo>
                  <a:lnTo>
                    <a:pt x="360" y="468"/>
                  </a:lnTo>
                  <a:lnTo>
                    <a:pt x="344" y="451"/>
                  </a:lnTo>
                  <a:lnTo>
                    <a:pt x="335" y="427"/>
                  </a:lnTo>
                  <a:lnTo>
                    <a:pt x="262" y="476"/>
                  </a:lnTo>
                  <a:lnTo>
                    <a:pt x="172" y="500"/>
                  </a:lnTo>
                  <a:lnTo>
                    <a:pt x="106" y="484"/>
                  </a:lnTo>
                  <a:lnTo>
                    <a:pt x="49" y="451"/>
                  </a:lnTo>
                  <a:lnTo>
                    <a:pt x="16" y="387"/>
                  </a:lnTo>
                  <a:lnTo>
                    <a:pt x="0" y="314"/>
                  </a:lnTo>
                  <a:lnTo>
                    <a:pt x="24" y="202"/>
                  </a:lnTo>
                  <a:lnTo>
                    <a:pt x="90" y="97"/>
                  </a:lnTo>
                  <a:lnTo>
                    <a:pt x="188" y="32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53" name="Group 6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715000" y="3733800"/>
            <a:ext cx="1972690" cy="495300"/>
            <a:chOff x="913" y="2771"/>
            <a:chExt cx="5564" cy="1397"/>
          </a:xfrm>
          <a:solidFill>
            <a:srgbClr val="800080"/>
          </a:solidFill>
        </p:grpSpPr>
        <p:sp>
          <p:nvSpPr>
            <p:cNvPr id="8255" name="Freeform 63"/>
            <p:cNvSpPr>
              <a:spLocks noEditPoints="1"/>
            </p:cNvSpPr>
            <p:nvPr/>
          </p:nvSpPr>
          <p:spPr bwMode="auto">
            <a:xfrm>
              <a:off x="913" y="2771"/>
              <a:ext cx="672" cy="1397"/>
            </a:xfrm>
            <a:custGeom>
              <a:avLst/>
              <a:gdLst/>
              <a:ahLst/>
              <a:cxnLst>
                <a:cxn ang="0">
                  <a:pos x="342" y="584"/>
                </a:cxn>
                <a:cxn ang="0">
                  <a:pos x="419" y="598"/>
                </a:cxn>
                <a:cxn ang="0">
                  <a:pos x="506" y="591"/>
                </a:cxn>
                <a:cxn ang="0">
                  <a:pos x="494" y="579"/>
                </a:cxn>
                <a:cxn ang="0">
                  <a:pos x="543" y="153"/>
                </a:cxn>
                <a:cxn ang="0">
                  <a:pos x="484" y="172"/>
                </a:cxn>
                <a:cxn ang="0">
                  <a:pos x="587" y="174"/>
                </a:cxn>
                <a:cxn ang="0">
                  <a:pos x="630" y="164"/>
                </a:cxn>
                <a:cxn ang="0">
                  <a:pos x="569" y="153"/>
                </a:cxn>
                <a:cxn ang="0">
                  <a:pos x="433" y="4"/>
                </a:cxn>
                <a:cxn ang="0">
                  <a:pos x="438" y="24"/>
                </a:cxn>
                <a:cxn ang="0">
                  <a:pos x="433" y="77"/>
                </a:cxn>
                <a:cxn ang="0">
                  <a:pos x="480" y="121"/>
                </a:cxn>
                <a:cxn ang="0">
                  <a:pos x="594" y="121"/>
                </a:cxn>
                <a:cxn ang="0">
                  <a:pos x="669" y="148"/>
                </a:cxn>
                <a:cxn ang="0">
                  <a:pos x="644" y="196"/>
                </a:cxn>
                <a:cxn ang="0">
                  <a:pos x="564" y="210"/>
                </a:cxn>
                <a:cxn ang="0">
                  <a:pos x="487" y="208"/>
                </a:cxn>
                <a:cxn ang="0">
                  <a:pos x="388" y="199"/>
                </a:cxn>
                <a:cxn ang="0">
                  <a:pos x="278" y="334"/>
                </a:cxn>
                <a:cxn ang="0">
                  <a:pos x="253" y="460"/>
                </a:cxn>
                <a:cxn ang="0">
                  <a:pos x="300" y="560"/>
                </a:cxn>
                <a:cxn ang="0">
                  <a:pos x="433" y="542"/>
                </a:cxn>
                <a:cxn ang="0">
                  <a:pos x="532" y="552"/>
                </a:cxn>
                <a:cxn ang="0">
                  <a:pos x="560" y="600"/>
                </a:cxn>
                <a:cxn ang="0">
                  <a:pos x="484" y="629"/>
                </a:cxn>
                <a:cxn ang="0">
                  <a:pos x="388" y="630"/>
                </a:cxn>
                <a:cxn ang="0">
                  <a:pos x="229" y="639"/>
                </a:cxn>
                <a:cxn ang="0">
                  <a:pos x="106" y="782"/>
                </a:cxn>
                <a:cxn ang="0">
                  <a:pos x="84" y="906"/>
                </a:cxn>
                <a:cxn ang="0">
                  <a:pos x="166" y="998"/>
                </a:cxn>
                <a:cxn ang="0">
                  <a:pos x="393" y="1087"/>
                </a:cxn>
                <a:cxn ang="0">
                  <a:pos x="473" y="1116"/>
                </a:cxn>
                <a:cxn ang="0">
                  <a:pos x="527" y="1145"/>
                </a:cxn>
                <a:cxn ang="0">
                  <a:pos x="564" y="1231"/>
                </a:cxn>
                <a:cxn ang="0">
                  <a:pos x="520" y="1342"/>
                </a:cxn>
                <a:cxn ang="0">
                  <a:pos x="400" y="1397"/>
                </a:cxn>
                <a:cxn ang="0">
                  <a:pos x="279" y="1368"/>
                </a:cxn>
                <a:cxn ang="0">
                  <a:pos x="227" y="1323"/>
                </a:cxn>
                <a:cxn ang="0">
                  <a:pos x="232" y="1310"/>
                </a:cxn>
                <a:cxn ang="0">
                  <a:pos x="248" y="1308"/>
                </a:cxn>
                <a:cxn ang="0">
                  <a:pos x="260" y="1315"/>
                </a:cxn>
                <a:cxn ang="0">
                  <a:pos x="337" y="1352"/>
                </a:cxn>
                <a:cxn ang="0">
                  <a:pos x="442" y="1349"/>
                </a:cxn>
                <a:cxn ang="0">
                  <a:pos x="477" y="1283"/>
                </a:cxn>
                <a:cxn ang="0">
                  <a:pos x="447" y="1226"/>
                </a:cxn>
                <a:cxn ang="0">
                  <a:pos x="188" y="1128"/>
                </a:cxn>
                <a:cxn ang="0">
                  <a:pos x="94" y="1085"/>
                </a:cxn>
                <a:cxn ang="0">
                  <a:pos x="40" y="1036"/>
                </a:cxn>
                <a:cxn ang="0">
                  <a:pos x="3" y="954"/>
                </a:cxn>
                <a:cxn ang="0">
                  <a:pos x="16" y="838"/>
                </a:cxn>
                <a:cxn ang="0">
                  <a:pos x="112" y="683"/>
                </a:cxn>
                <a:cxn ang="0">
                  <a:pos x="227" y="589"/>
                </a:cxn>
                <a:cxn ang="0">
                  <a:pos x="134" y="484"/>
                </a:cxn>
                <a:cxn ang="0">
                  <a:pos x="145" y="337"/>
                </a:cxn>
                <a:cxn ang="0">
                  <a:pos x="286" y="184"/>
                </a:cxn>
                <a:cxn ang="0">
                  <a:pos x="398" y="114"/>
                </a:cxn>
                <a:cxn ang="0">
                  <a:pos x="393" y="58"/>
                </a:cxn>
                <a:cxn ang="0">
                  <a:pos x="410" y="4"/>
                </a:cxn>
              </a:cxnLst>
              <a:rect l="0" t="0" r="r" b="b"/>
              <a:pathLst>
                <a:path w="672" h="1397">
                  <a:moveTo>
                    <a:pt x="433" y="576"/>
                  </a:moveTo>
                  <a:lnTo>
                    <a:pt x="408" y="576"/>
                  </a:lnTo>
                  <a:lnTo>
                    <a:pt x="377" y="577"/>
                  </a:lnTo>
                  <a:lnTo>
                    <a:pt x="342" y="584"/>
                  </a:lnTo>
                  <a:lnTo>
                    <a:pt x="361" y="593"/>
                  </a:lnTo>
                  <a:lnTo>
                    <a:pt x="379" y="596"/>
                  </a:lnTo>
                  <a:lnTo>
                    <a:pt x="396" y="596"/>
                  </a:lnTo>
                  <a:lnTo>
                    <a:pt x="419" y="598"/>
                  </a:lnTo>
                  <a:lnTo>
                    <a:pt x="452" y="596"/>
                  </a:lnTo>
                  <a:lnTo>
                    <a:pt x="477" y="596"/>
                  </a:lnTo>
                  <a:lnTo>
                    <a:pt x="494" y="595"/>
                  </a:lnTo>
                  <a:lnTo>
                    <a:pt x="506" y="591"/>
                  </a:lnTo>
                  <a:lnTo>
                    <a:pt x="515" y="588"/>
                  </a:lnTo>
                  <a:lnTo>
                    <a:pt x="522" y="584"/>
                  </a:lnTo>
                  <a:lnTo>
                    <a:pt x="508" y="581"/>
                  </a:lnTo>
                  <a:lnTo>
                    <a:pt x="494" y="579"/>
                  </a:lnTo>
                  <a:lnTo>
                    <a:pt x="480" y="576"/>
                  </a:lnTo>
                  <a:lnTo>
                    <a:pt x="461" y="576"/>
                  </a:lnTo>
                  <a:lnTo>
                    <a:pt x="433" y="576"/>
                  </a:lnTo>
                  <a:close/>
                  <a:moveTo>
                    <a:pt x="543" y="153"/>
                  </a:moveTo>
                  <a:lnTo>
                    <a:pt x="520" y="153"/>
                  </a:lnTo>
                  <a:lnTo>
                    <a:pt x="492" y="157"/>
                  </a:lnTo>
                  <a:lnTo>
                    <a:pt x="464" y="164"/>
                  </a:lnTo>
                  <a:lnTo>
                    <a:pt x="484" y="172"/>
                  </a:lnTo>
                  <a:lnTo>
                    <a:pt x="505" y="176"/>
                  </a:lnTo>
                  <a:lnTo>
                    <a:pt x="532" y="176"/>
                  </a:lnTo>
                  <a:lnTo>
                    <a:pt x="562" y="174"/>
                  </a:lnTo>
                  <a:lnTo>
                    <a:pt x="587" y="174"/>
                  </a:lnTo>
                  <a:lnTo>
                    <a:pt x="602" y="170"/>
                  </a:lnTo>
                  <a:lnTo>
                    <a:pt x="615" y="169"/>
                  </a:lnTo>
                  <a:lnTo>
                    <a:pt x="623" y="165"/>
                  </a:lnTo>
                  <a:lnTo>
                    <a:pt x="630" y="164"/>
                  </a:lnTo>
                  <a:lnTo>
                    <a:pt x="615" y="159"/>
                  </a:lnTo>
                  <a:lnTo>
                    <a:pt x="602" y="157"/>
                  </a:lnTo>
                  <a:lnTo>
                    <a:pt x="588" y="155"/>
                  </a:lnTo>
                  <a:lnTo>
                    <a:pt x="569" y="153"/>
                  </a:lnTo>
                  <a:lnTo>
                    <a:pt x="543" y="153"/>
                  </a:lnTo>
                  <a:close/>
                  <a:moveTo>
                    <a:pt x="419" y="0"/>
                  </a:moveTo>
                  <a:lnTo>
                    <a:pt x="426" y="0"/>
                  </a:lnTo>
                  <a:lnTo>
                    <a:pt x="433" y="4"/>
                  </a:lnTo>
                  <a:lnTo>
                    <a:pt x="436" y="7"/>
                  </a:lnTo>
                  <a:lnTo>
                    <a:pt x="438" y="12"/>
                  </a:lnTo>
                  <a:lnTo>
                    <a:pt x="440" y="19"/>
                  </a:lnTo>
                  <a:lnTo>
                    <a:pt x="438" y="24"/>
                  </a:lnTo>
                  <a:lnTo>
                    <a:pt x="436" y="34"/>
                  </a:lnTo>
                  <a:lnTo>
                    <a:pt x="435" y="48"/>
                  </a:lnTo>
                  <a:lnTo>
                    <a:pt x="433" y="63"/>
                  </a:lnTo>
                  <a:lnTo>
                    <a:pt x="433" y="77"/>
                  </a:lnTo>
                  <a:lnTo>
                    <a:pt x="433" y="99"/>
                  </a:lnTo>
                  <a:lnTo>
                    <a:pt x="435" y="114"/>
                  </a:lnTo>
                  <a:lnTo>
                    <a:pt x="440" y="130"/>
                  </a:lnTo>
                  <a:lnTo>
                    <a:pt x="480" y="121"/>
                  </a:lnTo>
                  <a:lnTo>
                    <a:pt x="515" y="119"/>
                  </a:lnTo>
                  <a:lnTo>
                    <a:pt x="539" y="119"/>
                  </a:lnTo>
                  <a:lnTo>
                    <a:pt x="567" y="119"/>
                  </a:lnTo>
                  <a:lnTo>
                    <a:pt x="594" y="121"/>
                  </a:lnTo>
                  <a:lnTo>
                    <a:pt x="618" y="123"/>
                  </a:lnTo>
                  <a:lnTo>
                    <a:pt x="639" y="128"/>
                  </a:lnTo>
                  <a:lnTo>
                    <a:pt x="656" y="136"/>
                  </a:lnTo>
                  <a:lnTo>
                    <a:pt x="669" y="148"/>
                  </a:lnTo>
                  <a:lnTo>
                    <a:pt x="672" y="164"/>
                  </a:lnTo>
                  <a:lnTo>
                    <a:pt x="669" y="177"/>
                  </a:lnTo>
                  <a:lnTo>
                    <a:pt x="658" y="187"/>
                  </a:lnTo>
                  <a:lnTo>
                    <a:pt x="644" y="196"/>
                  </a:lnTo>
                  <a:lnTo>
                    <a:pt x="627" y="201"/>
                  </a:lnTo>
                  <a:lnTo>
                    <a:pt x="606" y="205"/>
                  </a:lnTo>
                  <a:lnTo>
                    <a:pt x="585" y="208"/>
                  </a:lnTo>
                  <a:lnTo>
                    <a:pt x="564" y="210"/>
                  </a:lnTo>
                  <a:lnTo>
                    <a:pt x="545" y="210"/>
                  </a:lnTo>
                  <a:lnTo>
                    <a:pt x="529" y="210"/>
                  </a:lnTo>
                  <a:lnTo>
                    <a:pt x="508" y="210"/>
                  </a:lnTo>
                  <a:lnTo>
                    <a:pt x="487" y="208"/>
                  </a:lnTo>
                  <a:lnTo>
                    <a:pt x="466" y="203"/>
                  </a:lnTo>
                  <a:lnTo>
                    <a:pt x="447" y="193"/>
                  </a:lnTo>
                  <a:lnTo>
                    <a:pt x="429" y="176"/>
                  </a:lnTo>
                  <a:lnTo>
                    <a:pt x="388" y="199"/>
                  </a:lnTo>
                  <a:lnTo>
                    <a:pt x="351" y="228"/>
                  </a:lnTo>
                  <a:lnTo>
                    <a:pt x="321" y="262"/>
                  </a:lnTo>
                  <a:lnTo>
                    <a:pt x="297" y="296"/>
                  </a:lnTo>
                  <a:lnTo>
                    <a:pt x="278" y="334"/>
                  </a:lnTo>
                  <a:lnTo>
                    <a:pt x="264" y="370"/>
                  </a:lnTo>
                  <a:lnTo>
                    <a:pt x="255" y="405"/>
                  </a:lnTo>
                  <a:lnTo>
                    <a:pt x="251" y="438"/>
                  </a:lnTo>
                  <a:lnTo>
                    <a:pt x="253" y="460"/>
                  </a:lnTo>
                  <a:lnTo>
                    <a:pt x="257" y="484"/>
                  </a:lnTo>
                  <a:lnTo>
                    <a:pt x="265" y="509"/>
                  </a:lnTo>
                  <a:lnTo>
                    <a:pt x="278" y="535"/>
                  </a:lnTo>
                  <a:lnTo>
                    <a:pt x="300" y="560"/>
                  </a:lnTo>
                  <a:lnTo>
                    <a:pt x="342" y="549"/>
                  </a:lnTo>
                  <a:lnTo>
                    <a:pt x="379" y="543"/>
                  </a:lnTo>
                  <a:lnTo>
                    <a:pt x="408" y="542"/>
                  </a:lnTo>
                  <a:lnTo>
                    <a:pt x="433" y="542"/>
                  </a:lnTo>
                  <a:lnTo>
                    <a:pt x="459" y="542"/>
                  </a:lnTo>
                  <a:lnTo>
                    <a:pt x="485" y="543"/>
                  </a:lnTo>
                  <a:lnTo>
                    <a:pt x="510" y="547"/>
                  </a:lnTo>
                  <a:lnTo>
                    <a:pt x="532" y="552"/>
                  </a:lnTo>
                  <a:lnTo>
                    <a:pt x="550" y="559"/>
                  </a:lnTo>
                  <a:lnTo>
                    <a:pt x="560" y="571"/>
                  </a:lnTo>
                  <a:lnTo>
                    <a:pt x="564" y="584"/>
                  </a:lnTo>
                  <a:lnTo>
                    <a:pt x="560" y="600"/>
                  </a:lnTo>
                  <a:lnTo>
                    <a:pt x="548" y="612"/>
                  </a:lnTo>
                  <a:lnTo>
                    <a:pt x="531" y="620"/>
                  </a:lnTo>
                  <a:lnTo>
                    <a:pt x="508" y="625"/>
                  </a:lnTo>
                  <a:lnTo>
                    <a:pt x="484" y="629"/>
                  </a:lnTo>
                  <a:lnTo>
                    <a:pt x="459" y="630"/>
                  </a:lnTo>
                  <a:lnTo>
                    <a:pt x="435" y="632"/>
                  </a:lnTo>
                  <a:lnTo>
                    <a:pt x="415" y="632"/>
                  </a:lnTo>
                  <a:lnTo>
                    <a:pt x="388" y="630"/>
                  </a:lnTo>
                  <a:lnTo>
                    <a:pt x="354" y="629"/>
                  </a:lnTo>
                  <a:lnTo>
                    <a:pt x="318" y="623"/>
                  </a:lnTo>
                  <a:lnTo>
                    <a:pt x="274" y="612"/>
                  </a:lnTo>
                  <a:lnTo>
                    <a:pt x="229" y="639"/>
                  </a:lnTo>
                  <a:lnTo>
                    <a:pt x="188" y="671"/>
                  </a:lnTo>
                  <a:lnTo>
                    <a:pt x="155" y="707"/>
                  </a:lnTo>
                  <a:lnTo>
                    <a:pt x="127" y="744"/>
                  </a:lnTo>
                  <a:lnTo>
                    <a:pt x="106" y="782"/>
                  </a:lnTo>
                  <a:lnTo>
                    <a:pt x="91" y="816"/>
                  </a:lnTo>
                  <a:lnTo>
                    <a:pt x="82" y="848"/>
                  </a:lnTo>
                  <a:lnTo>
                    <a:pt x="80" y="876"/>
                  </a:lnTo>
                  <a:lnTo>
                    <a:pt x="84" y="906"/>
                  </a:lnTo>
                  <a:lnTo>
                    <a:pt x="94" y="933"/>
                  </a:lnTo>
                  <a:lnTo>
                    <a:pt x="112" y="959"/>
                  </a:lnTo>
                  <a:lnTo>
                    <a:pt x="136" y="979"/>
                  </a:lnTo>
                  <a:lnTo>
                    <a:pt x="166" y="998"/>
                  </a:lnTo>
                  <a:lnTo>
                    <a:pt x="199" y="1013"/>
                  </a:lnTo>
                  <a:lnTo>
                    <a:pt x="295" y="1051"/>
                  </a:lnTo>
                  <a:lnTo>
                    <a:pt x="344" y="1068"/>
                  </a:lnTo>
                  <a:lnTo>
                    <a:pt x="393" y="1087"/>
                  </a:lnTo>
                  <a:lnTo>
                    <a:pt x="408" y="1093"/>
                  </a:lnTo>
                  <a:lnTo>
                    <a:pt x="429" y="1100"/>
                  </a:lnTo>
                  <a:lnTo>
                    <a:pt x="452" y="1109"/>
                  </a:lnTo>
                  <a:lnTo>
                    <a:pt x="473" y="1116"/>
                  </a:lnTo>
                  <a:lnTo>
                    <a:pt x="491" y="1121"/>
                  </a:lnTo>
                  <a:lnTo>
                    <a:pt x="499" y="1126"/>
                  </a:lnTo>
                  <a:lnTo>
                    <a:pt x="511" y="1134"/>
                  </a:lnTo>
                  <a:lnTo>
                    <a:pt x="527" y="1145"/>
                  </a:lnTo>
                  <a:lnTo>
                    <a:pt x="541" y="1160"/>
                  </a:lnTo>
                  <a:lnTo>
                    <a:pt x="553" y="1179"/>
                  </a:lnTo>
                  <a:lnTo>
                    <a:pt x="562" y="1202"/>
                  </a:lnTo>
                  <a:lnTo>
                    <a:pt x="564" y="1231"/>
                  </a:lnTo>
                  <a:lnTo>
                    <a:pt x="562" y="1260"/>
                  </a:lnTo>
                  <a:lnTo>
                    <a:pt x="553" y="1289"/>
                  </a:lnTo>
                  <a:lnTo>
                    <a:pt x="539" y="1317"/>
                  </a:lnTo>
                  <a:lnTo>
                    <a:pt x="520" y="1342"/>
                  </a:lnTo>
                  <a:lnTo>
                    <a:pt x="496" y="1364"/>
                  </a:lnTo>
                  <a:lnTo>
                    <a:pt x="468" y="1381"/>
                  </a:lnTo>
                  <a:lnTo>
                    <a:pt x="435" y="1393"/>
                  </a:lnTo>
                  <a:lnTo>
                    <a:pt x="400" y="1397"/>
                  </a:lnTo>
                  <a:lnTo>
                    <a:pt x="367" y="1395"/>
                  </a:lnTo>
                  <a:lnTo>
                    <a:pt x="335" y="1388"/>
                  </a:lnTo>
                  <a:lnTo>
                    <a:pt x="305" y="1378"/>
                  </a:lnTo>
                  <a:lnTo>
                    <a:pt x="279" y="1368"/>
                  </a:lnTo>
                  <a:lnTo>
                    <a:pt x="258" y="1354"/>
                  </a:lnTo>
                  <a:lnTo>
                    <a:pt x="241" y="1342"/>
                  </a:lnTo>
                  <a:lnTo>
                    <a:pt x="230" y="1332"/>
                  </a:lnTo>
                  <a:lnTo>
                    <a:pt x="227" y="1323"/>
                  </a:lnTo>
                  <a:lnTo>
                    <a:pt x="227" y="1320"/>
                  </a:lnTo>
                  <a:lnTo>
                    <a:pt x="229" y="1317"/>
                  </a:lnTo>
                  <a:lnTo>
                    <a:pt x="230" y="1313"/>
                  </a:lnTo>
                  <a:lnTo>
                    <a:pt x="232" y="1310"/>
                  </a:lnTo>
                  <a:lnTo>
                    <a:pt x="237" y="1308"/>
                  </a:lnTo>
                  <a:lnTo>
                    <a:pt x="243" y="1306"/>
                  </a:lnTo>
                  <a:lnTo>
                    <a:pt x="246" y="1306"/>
                  </a:lnTo>
                  <a:lnTo>
                    <a:pt x="248" y="1308"/>
                  </a:lnTo>
                  <a:lnTo>
                    <a:pt x="250" y="1308"/>
                  </a:lnTo>
                  <a:lnTo>
                    <a:pt x="253" y="1310"/>
                  </a:lnTo>
                  <a:lnTo>
                    <a:pt x="255" y="1311"/>
                  </a:lnTo>
                  <a:lnTo>
                    <a:pt x="260" y="1315"/>
                  </a:lnTo>
                  <a:lnTo>
                    <a:pt x="271" y="1322"/>
                  </a:lnTo>
                  <a:lnTo>
                    <a:pt x="288" y="1332"/>
                  </a:lnTo>
                  <a:lnTo>
                    <a:pt x="311" y="1344"/>
                  </a:lnTo>
                  <a:lnTo>
                    <a:pt x="337" y="1352"/>
                  </a:lnTo>
                  <a:lnTo>
                    <a:pt x="367" y="1361"/>
                  </a:lnTo>
                  <a:lnTo>
                    <a:pt x="400" y="1363"/>
                  </a:lnTo>
                  <a:lnTo>
                    <a:pt x="422" y="1359"/>
                  </a:lnTo>
                  <a:lnTo>
                    <a:pt x="442" y="1349"/>
                  </a:lnTo>
                  <a:lnTo>
                    <a:pt x="457" y="1335"/>
                  </a:lnTo>
                  <a:lnTo>
                    <a:pt x="468" y="1318"/>
                  </a:lnTo>
                  <a:lnTo>
                    <a:pt x="475" y="1301"/>
                  </a:lnTo>
                  <a:lnTo>
                    <a:pt x="477" y="1283"/>
                  </a:lnTo>
                  <a:lnTo>
                    <a:pt x="475" y="1262"/>
                  </a:lnTo>
                  <a:lnTo>
                    <a:pt x="468" y="1247"/>
                  </a:lnTo>
                  <a:lnTo>
                    <a:pt x="459" y="1235"/>
                  </a:lnTo>
                  <a:lnTo>
                    <a:pt x="447" y="1226"/>
                  </a:lnTo>
                  <a:lnTo>
                    <a:pt x="435" y="1220"/>
                  </a:lnTo>
                  <a:lnTo>
                    <a:pt x="422" y="1214"/>
                  </a:lnTo>
                  <a:lnTo>
                    <a:pt x="230" y="1141"/>
                  </a:lnTo>
                  <a:lnTo>
                    <a:pt x="188" y="1128"/>
                  </a:lnTo>
                  <a:lnTo>
                    <a:pt x="157" y="1116"/>
                  </a:lnTo>
                  <a:lnTo>
                    <a:pt x="131" y="1105"/>
                  </a:lnTo>
                  <a:lnTo>
                    <a:pt x="112" y="1095"/>
                  </a:lnTo>
                  <a:lnTo>
                    <a:pt x="94" y="1085"/>
                  </a:lnTo>
                  <a:lnTo>
                    <a:pt x="78" y="1073"/>
                  </a:lnTo>
                  <a:lnTo>
                    <a:pt x="63" y="1058"/>
                  </a:lnTo>
                  <a:lnTo>
                    <a:pt x="45" y="1041"/>
                  </a:lnTo>
                  <a:lnTo>
                    <a:pt x="40" y="1036"/>
                  </a:lnTo>
                  <a:lnTo>
                    <a:pt x="31" y="1024"/>
                  </a:lnTo>
                  <a:lnTo>
                    <a:pt x="21" y="1005"/>
                  </a:lnTo>
                  <a:lnTo>
                    <a:pt x="10" y="983"/>
                  </a:lnTo>
                  <a:lnTo>
                    <a:pt x="3" y="954"/>
                  </a:lnTo>
                  <a:lnTo>
                    <a:pt x="0" y="920"/>
                  </a:lnTo>
                  <a:lnTo>
                    <a:pt x="2" y="898"/>
                  </a:lnTo>
                  <a:lnTo>
                    <a:pt x="5" y="870"/>
                  </a:lnTo>
                  <a:lnTo>
                    <a:pt x="16" y="838"/>
                  </a:lnTo>
                  <a:lnTo>
                    <a:pt x="30" y="802"/>
                  </a:lnTo>
                  <a:lnTo>
                    <a:pt x="49" y="763"/>
                  </a:lnTo>
                  <a:lnTo>
                    <a:pt x="77" y="724"/>
                  </a:lnTo>
                  <a:lnTo>
                    <a:pt x="112" y="683"/>
                  </a:lnTo>
                  <a:lnTo>
                    <a:pt x="155" y="642"/>
                  </a:lnTo>
                  <a:lnTo>
                    <a:pt x="208" y="605"/>
                  </a:lnTo>
                  <a:lnTo>
                    <a:pt x="208" y="605"/>
                  </a:lnTo>
                  <a:lnTo>
                    <a:pt x="227" y="589"/>
                  </a:lnTo>
                  <a:lnTo>
                    <a:pt x="194" y="567"/>
                  </a:lnTo>
                  <a:lnTo>
                    <a:pt x="168" y="542"/>
                  </a:lnTo>
                  <a:lnTo>
                    <a:pt x="148" y="513"/>
                  </a:lnTo>
                  <a:lnTo>
                    <a:pt x="134" y="484"/>
                  </a:lnTo>
                  <a:lnTo>
                    <a:pt x="127" y="455"/>
                  </a:lnTo>
                  <a:lnTo>
                    <a:pt x="124" y="426"/>
                  </a:lnTo>
                  <a:lnTo>
                    <a:pt x="129" y="382"/>
                  </a:lnTo>
                  <a:lnTo>
                    <a:pt x="145" y="337"/>
                  </a:lnTo>
                  <a:lnTo>
                    <a:pt x="168" y="295"/>
                  </a:lnTo>
                  <a:lnTo>
                    <a:pt x="199" y="254"/>
                  </a:lnTo>
                  <a:lnTo>
                    <a:pt x="239" y="216"/>
                  </a:lnTo>
                  <a:lnTo>
                    <a:pt x="286" y="184"/>
                  </a:lnTo>
                  <a:lnTo>
                    <a:pt x="342" y="157"/>
                  </a:lnTo>
                  <a:lnTo>
                    <a:pt x="401" y="136"/>
                  </a:lnTo>
                  <a:lnTo>
                    <a:pt x="401" y="128"/>
                  </a:lnTo>
                  <a:lnTo>
                    <a:pt x="398" y="114"/>
                  </a:lnTo>
                  <a:lnTo>
                    <a:pt x="395" y="97"/>
                  </a:lnTo>
                  <a:lnTo>
                    <a:pt x="393" y="75"/>
                  </a:lnTo>
                  <a:lnTo>
                    <a:pt x="393" y="70"/>
                  </a:lnTo>
                  <a:lnTo>
                    <a:pt x="393" y="58"/>
                  </a:lnTo>
                  <a:lnTo>
                    <a:pt x="395" y="43"/>
                  </a:lnTo>
                  <a:lnTo>
                    <a:pt x="398" y="27"/>
                  </a:lnTo>
                  <a:lnTo>
                    <a:pt x="401" y="14"/>
                  </a:lnTo>
                  <a:lnTo>
                    <a:pt x="410" y="4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6" name="Freeform 64"/>
            <p:cNvSpPr>
              <a:spLocks/>
            </p:cNvSpPr>
            <p:nvPr/>
          </p:nvSpPr>
          <p:spPr bwMode="auto">
            <a:xfrm>
              <a:off x="1618" y="3592"/>
              <a:ext cx="692" cy="494"/>
            </a:xfrm>
            <a:custGeom>
              <a:avLst/>
              <a:gdLst/>
              <a:ahLst/>
              <a:cxnLst>
                <a:cxn ang="0">
                  <a:pos x="168" y="5"/>
                </a:cxn>
                <a:cxn ang="0">
                  <a:pos x="222" y="34"/>
                </a:cxn>
                <a:cxn ang="0">
                  <a:pos x="252" y="100"/>
                </a:cxn>
                <a:cxn ang="0">
                  <a:pos x="311" y="43"/>
                </a:cxn>
                <a:cxn ang="0">
                  <a:pos x="404" y="3"/>
                </a:cxn>
                <a:cxn ang="0">
                  <a:pos x="484" y="3"/>
                </a:cxn>
                <a:cxn ang="0">
                  <a:pos x="547" y="29"/>
                </a:cxn>
                <a:cxn ang="0">
                  <a:pos x="585" y="92"/>
                </a:cxn>
                <a:cxn ang="0">
                  <a:pos x="582" y="179"/>
                </a:cxn>
                <a:cxn ang="0">
                  <a:pos x="554" y="271"/>
                </a:cxn>
                <a:cxn ang="0">
                  <a:pos x="529" y="337"/>
                </a:cxn>
                <a:cxn ang="0">
                  <a:pos x="507" y="397"/>
                </a:cxn>
                <a:cxn ang="0">
                  <a:pos x="505" y="441"/>
                </a:cxn>
                <a:cxn ang="0">
                  <a:pos x="531" y="463"/>
                </a:cxn>
                <a:cxn ang="0">
                  <a:pos x="597" y="429"/>
                </a:cxn>
                <a:cxn ang="0">
                  <a:pos x="652" y="330"/>
                </a:cxn>
                <a:cxn ang="0">
                  <a:pos x="657" y="318"/>
                </a:cxn>
                <a:cxn ang="0">
                  <a:pos x="666" y="313"/>
                </a:cxn>
                <a:cxn ang="0">
                  <a:pos x="676" y="313"/>
                </a:cxn>
                <a:cxn ang="0">
                  <a:pos x="686" y="317"/>
                </a:cxn>
                <a:cxn ang="0">
                  <a:pos x="692" y="327"/>
                </a:cxn>
                <a:cxn ang="0">
                  <a:pos x="678" y="370"/>
                </a:cxn>
                <a:cxn ang="0">
                  <a:pos x="634" y="439"/>
                </a:cxn>
                <a:cxn ang="0">
                  <a:pos x="561" y="489"/>
                </a:cxn>
                <a:cxn ang="0">
                  <a:pos x="475" y="482"/>
                </a:cxn>
                <a:cxn ang="0">
                  <a:pos x="425" y="427"/>
                </a:cxn>
                <a:cxn ang="0">
                  <a:pos x="425" y="375"/>
                </a:cxn>
                <a:cxn ang="0">
                  <a:pos x="447" y="318"/>
                </a:cxn>
                <a:cxn ang="0">
                  <a:pos x="484" y="213"/>
                </a:cxn>
                <a:cxn ang="0">
                  <a:pos x="503" y="107"/>
                </a:cxn>
                <a:cxn ang="0">
                  <a:pos x="500" y="73"/>
                </a:cxn>
                <a:cxn ang="0">
                  <a:pos x="477" y="39"/>
                </a:cxn>
                <a:cxn ang="0">
                  <a:pos x="404" y="32"/>
                </a:cxn>
                <a:cxn ang="0">
                  <a:pos x="322" y="73"/>
                </a:cxn>
                <a:cxn ang="0">
                  <a:pos x="269" y="133"/>
                </a:cxn>
                <a:cxn ang="0">
                  <a:pos x="238" y="181"/>
                </a:cxn>
                <a:cxn ang="0">
                  <a:pos x="220" y="230"/>
                </a:cxn>
                <a:cxn ang="0">
                  <a:pos x="196" y="327"/>
                </a:cxn>
                <a:cxn ang="0">
                  <a:pos x="177" y="404"/>
                </a:cxn>
                <a:cxn ang="0">
                  <a:pos x="161" y="460"/>
                </a:cxn>
                <a:cxn ang="0">
                  <a:pos x="133" y="490"/>
                </a:cxn>
                <a:cxn ang="0">
                  <a:pos x="91" y="489"/>
                </a:cxn>
                <a:cxn ang="0">
                  <a:pos x="74" y="460"/>
                </a:cxn>
                <a:cxn ang="0">
                  <a:pos x="82" y="427"/>
                </a:cxn>
                <a:cxn ang="0">
                  <a:pos x="121" y="274"/>
                </a:cxn>
                <a:cxn ang="0">
                  <a:pos x="140" y="201"/>
                </a:cxn>
                <a:cxn ang="0">
                  <a:pos x="159" y="126"/>
                </a:cxn>
                <a:cxn ang="0">
                  <a:pos x="164" y="66"/>
                </a:cxn>
                <a:cxn ang="0">
                  <a:pos x="143" y="32"/>
                </a:cxn>
                <a:cxn ang="0">
                  <a:pos x="91" y="46"/>
                </a:cxn>
                <a:cxn ang="0">
                  <a:pos x="54" y="118"/>
                </a:cxn>
                <a:cxn ang="0">
                  <a:pos x="37" y="175"/>
                </a:cxn>
                <a:cxn ang="0">
                  <a:pos x="19" y="181"/>
                </a:cxn>
                <a:cxn ang="0">
                  <a:pos x="9" y="179"/>
                </a:cxn>
                <a:cxn ang="0">
                  <a:pos x="2" y="172"/>
                </a:cxn>
                <a:cxn ang="0">
                  <a:pos x="6" y="146"/>
                </a:cxn>
                <a:cxn ang="0">
                  <a:pos x="30" y="82"/>
                </a:cxn>
                <a:cxn ang="0">
                  <a:pos x="65" y="27"/>
                </a:cxn>
                <a:cxn ang="0">
                  <a:pos x="131" y="0"/>
                </a:cxn>
              </a:cxnLst>
              <a:rect l="0" t="0" r="r" b="b"/>
              <a:pathLst>
                <a:path w="692" h="494">
                  <a:moveTo>
                    <a:pt x="131" y="0"/>
                  </a:moveTo>
                  <a:lnTo>
                    <a:pt x="149" y="2"/>
                  </a:lnTo>
                  <a:lnTo>
                    <a:pt x="168" y="5"/>
                  </a:lnTo>
                  <a:lnTo>
                    <a:pt x="187" y="12"/>
                  </a:lnTo>
                  <a:lnTo>
                    <a:pt x="205" y="20"/>
                  </a:lnTo>
                  <a:lnTo>
                    <a:pt x="222" y="34"/>
                  </a:lnTo>
                  <a:lnTo>
                    <a:pt x="236" y="53"/>
                  </a:lnTo>
                  <a:lnTo>
                    <a:pt x="246" y="73"/>
                  </a:lnTo>
                  <a:lnTo>
                    <a:pt x="252" y="100"/>
                  </a:lnTo>
                  <a:lnTo>
                    <a:pt x="267" y="82"/>
                  </a:lnTo>
                  <a:lnTo>
                    <a:pt x="288" y="61"/>
                  </a:lnTo>
                  <a:lnTo>
                    <a:pt x="311" y="43"/>
                  </a:lnTo>
                  <a:lnTo>
                    <a:pt x="339" y="26"/>
                  </a:lnTo>
                  <a:lnTo>
                    <a:pt x="369" y="12"/>
                  </a:lnTo>
                  <a:lnTo>
                    <a:pt x="404" y="3"/>
                  </a:lnTo>
                  <a:lnTo>
                    <a:pt x="440" y="0"/>
                  </a:lnTo>
                  <a:lnTo>
                    <a:pt x="461" y="2"/>
                  </a:lnTo>
                  <a:lnTo>
                    <a:pt x="484" y="3"/>
                  </a:lnTo>
                  <a:lnTo>
                    <a:pt x="507" y="9"/>
                  </a:lnTo>
                  <a:lnTo>
                    <a:pt x="528" y="17"/>
                  </a:lnTo>
                  <a:lnTo>
                    <a:pt x="547" y="29"/>
                  </a:lnTo>
                  <a:lnTo>
                    <a:pt x="564" y="44"/>
                  </a:lnTo>
                  <a:lnTo>
                    <a:pt x="576" y="66"/>
                  </a:lnTo>
                  <a:lnTo>
                    <a:pt x="585" y="92"/>
                  </a:lnTo>
                  <a:lnTo>
                    <a:pt x="589" y="124"/>
                  </a:lnTo>
                  <a:lnTo>
                    <a:pt x="587" y="150"/>
                  </a:lnTo>
                  <a:lnTo>
                    <a:pt x="582" y="179"/>
                  </a:lnTo>
                  <a:lnTo>
                    <a:pt x="573" y="209"/>
                  </a:lnTo>
                  <a:lnTo>
                    <a:pt x="563" y="242"/>
                  </a:lnTo>
                  <a:lnTo>
                    <a:pt x="554" y="271"/>
                  </a:lnTo>
                  <a:lnTo>
                    <a:pt x="543" y="298"/>
                  </a:lnTo>
                  <a:lnTo>
                    <a:pt x="535" y="320"/>
                  </a:lnTo>
                  <a:lnTo>
                    <a:pt x="529" y="337"/>
                  </a:lnTo>
                  <a:lnTo>
                    <a:pt x="519" y="363"/>
                  </a:lnTo>
                  <a:lnTo>
                    <a:pt x="512" y="381"/>
                  </a:lnTo>
                  <a:lnTo>
                    <a:pt x="507" y="397"/>
                  </a:lnTo>
                  <a:lnTo>
                    <a:pt x="505" y="410"/>
                  </a:lnTo>
                  <a:lnTo>
                    <a:pt x="503" y="426"/>
                  </a:lnTo>
                  <a:lnTo>
                    <a:pt x="505" y="441"/>
                  </a:lnTo>
                  <a:lnTo>
                    <a:pt x="508" y="453"/>
                  </a:lnTo>
                  <a:lnTo>
                    <a:pt x="517" y="462"/>
                  </a:lnTo>
                  <a:lnTo>
                    <a:pt x="531" y="463"/>
                  </a:lnTo>
                  <a:lnTo>
                    <a:pt x="554" y="460"/>
                  </a:lnTo>
                  <a:lnTo>
                    <a:pt x="576" y="448"/>
                  </a:lnTo>
                  <a:lnTo>
                    <a:pt x="597" y="429"/>
                  </a:lnTo>
                  <a:lnTo>
                    <a:pt x="618" y="404"/>
                  </a:lnTo>
                  <a:lnTo>
                    <a:pt x="636" y="370"/>
                  </a:lnTo>
                  <a:lnTo>
                    <a:pt x="652" y="330"/>
                  </a:lnTo>
                  <a:lnTo>
                    <a:pt x="653" y="325"/>
                  </a:lnTo>
                  <a:lnTo>
                    <a:pt x="655" y="322"/>
                  </a:lnTo>
                  <a:lnTo>
                    <a:pt x="657" y="318"/>
                  </a:lnTo>
                  <a:lnTo>
                    <a:pt x="659" y="317"/>
                  </a:lnTo>
                  <a:lnTo>
                    <a:pt x="662" y="315"/>
                  </a:lnTo>
                  <a:lnTo>
                    <a:pt x="666" y="313"/>
                  </a:lnTo>
                  <a:lnTo>
                    <a:pt x="671" y="313"/>
                  </a:lnTo>
                  <a:lnTo>
                    <a:pt x="674" y="313"/>
                  </a:lnTo>
                  <a:lnTo>
                    <a:pt x="676" y="313"/>
                  </a:lnTo>
                  <a:lnTo>
                    <a:pt x="679" y="313"/>
                  </a:lnTo>
                  <a:lnTo>
                    <a:pt x="683" y="315"/>
                  </a:lnTo>
                  <a:lnTo>
                    <a:pt x="686" y="317"/>
                  </a:lnTo>
                  <a:lnTo>
                    <a:pt x="688" y="318"/>
                  </a:lnTo>
                  <a:lnTo>
                    <a:pt x="690" y="322"/>
                  </a:lnTo>
                  <a:lnTo>
                    <a:pt x="692" y="327"/>
                  </a:lnTo>
                  <a:lnTo>
                    <a:pt x="690" y="336"/>
                  </a:lnTo>
                  <a:lnTo>
                    <a:pt x="685" y="351"/>
                  </a:lnTo>
                  <a:lnTo>
                    <a:pt x="678" y="370"/>
                  </a:lnTo>
                  <a:lnTo>
                    <a:pt x="667" y="392"/>
                  </a:lnTo>
                  <a:lnTo>
                    <a:pt x="652" y="416"/>
                  </a:lnTo>
                  <a:lnTo>
                    <a:pt x="634" y="439"/>
                  </a:lnTo>
                  <a:lnTo>
                    <a:pt x="613" y="460"/>
                  </a:lnTo>
                  <a:lnTo>
                    <a:pt x="589" y="477"/>
                  </a:lnTo>
                  <a:lnTo>
                    <a:pt x="561" y="489"/>
                  </a:lnTo>
                  <a:lnTo>
                    <a:pt x="529" y="494"/>
                  </a:lnTo>
                  <a:lnTo>
                    <a:pt x="501" y="490"/>
                  </a:lnTo>
                  <a:lnTo>
                    <a:pt x="475" y="482"/>
                  </a:lnTo>
                  <a:lnTo>
                    <a:pt x="453" y="468"/>
                  </a:lnTo>
                  <a:lnTo>
                    <a:pt x="437" y="451"/>
                  </a:lnTo>
                  <a:lnTo>
                    <a:pt x="425" y="427"/>
                  </a:lnTo>
                  <a:lnTo>
                    <a:pt x="421" y="400"/>
                  </a:lnTo>
                  <a:lnTo>
                    <a:pt x="423" y="387"/>
                  </a:lnTo>
                  <a:lnTo>
                    <a:pt x="425" y="375"/>
                  </a:lnTo>
                  <a:lnTo>
                    <a:pt x="430" y="361"/>
                  </a:lnTo>
                  <a:lnTo>
                    <a:pt x="439" y="342"/>
                  </a:lnTo>
                  <a:lnTo>
                    <a:pt x="447" y="318"/>
                  </a:lnTo>
                  <a:lnTo>
                    <a:pt x="459" y="286"/>
                  </a:lnTo>
                  <a:lnTo>
                    <a:pt x="472" y="250"/>
                  </a:lnTo>
                  <a:lnTo>
                    <a:pt x="484" y="213"/>
                  </a:lnTo>
                  <a:lnTo>
                    <a:pt x="494" y="175"/>
                  </a:lnTo>
                  <a:lnTo>
                    <a:pt x="501" y="140"/>
                  </a:lnTo>
                  <a:lnTo>
                    <a:pt x="503" y="107"/>
                  </a:lnTo>
                  <a:lnTo>
                    <a:pt x="503" y="99"/>
                  </a:lnTo>
                  <a:lnTo>
                    <a:pt x="503" y="87"/>
                  </a:lnTo>
                  <a:lnTo>
                    <a:pt x="500" y="73"/>
                  </a:lnTo>
                  <a:lnTo>
                    <a:pt x="496" y="61"/>
                  </a:lnTo>
                  <a:lnTo>
                    <a:pt x="487" y="49"/>
                  </a:lnTo>
                  <a:lnTo>
                    <a:pt x="477" y="39"/>
                  </a:lnTo>
                  <a:lnTo>
                    <a:pt x="459" y="32"/>
                  </a:lnTo>
                  <a:lnTo>
                    <a:pt x="439" y="31"/>
                  </a:lnTo>
                  <a:lnTo>
                    <a:pt x="404" y="32"/>
                  </a:lnTo>
                  <a:lnTo>
                    <a:pt x="374" y="43"/>
                  </a:lnTo>
                  <a:lnTo>
                    <a:pt x="346" y="56"/>
                  </a:lnTo>
                  <a:lnTo>
                    <a:pt x="322" y="73"/>
                  </a:lnTo>
                  <a:lnTo>
                    <a:pt x="302" y="92"/>
                  </a:lnTo>
                  <a:lnTo>
                    <a:pt x="283" y="112"/>
                  </a:lnTo>
                  <a:lnTo>
                    <a:pt x="269" y="133"/>
                  </a:lnTo>
                  <a:lnTo>
                    <a:pt x="255" y="152"/>
                  </a:lnTo>
                  <a:lnTo>
                    <a:pt x="245" y="167"/>
                  </a:lnTo>
                  <a:lnTo>
                    <a:pt x="238" y="181"/>
                  </a:lnTo>
                  <a:lnTo>
                    <a:pt x="233" y="194"/>
                  </a:lnTo>
                  <a:lnTo>
                    <a:pt x="227" y="211"/>
                  </a:lnTo>
                  <a:lnTo>
                    <a:pt x="220" y="230"/>
                  </a:lnTo>
                  <a:lnTo>
                    <a:pt x="212" y="266"/>
                  </a:lnTo>
                  <a:lnTo>
                    <a:pt x="201" y="303"/>
                  </a:lnTo>
                  <a:lnTo>
                    <a:pt x="196" y="327"/>
                  </a:lnTo>
                  <a:lnTo>
                    <a:pt x="189" y="354"/>
                  </a:lnTo>
                  <a:lnTo>
                    <a:pt x="182" y="381"/>
                  </a:lnTo>
                  <a:lnTo>
                    <a:pt x="177" y="404"/>
                  </a:lnTo>
                  <a:lnTo>
                    <a:pt x="171" y="422"/>
                  </a:lnTo>
                  <a:lnTo>
                    <a:pt x="168" y="441"/>
                  </a:lnTo>
                  <a:lnTo>
                    <a:pt x="161" y="460"/>
                  </a:lnTo>
                  <a:lnTo>
                    <a:pt x="156" y="472"/>
                  </a:lnTo>
                  <a:lnTo>
                    <a:pt x="147" y="482"/>
                  </a:lnTo>
                  <a:lnTo>
                    <a:pt x="133" y="490"/>
                  </a:lnTo>
                  <a:lnTo>
                    <a:pt x="114" y="494"/>
                  </a:lnTo>
                  <a:lnTo>
                    <a:pt x="103" y="492"/>
                  </a:lnTo>
                  <a:lnTo>
                    <a:pt x="91" y="489"/>
                  </a:lnTo>
                  <a:lnTo>
                    <a:pt x="82" y="482"/>
                  </a:lnTo>
                  <a:lnTo>
                    <a:pt x="75" y="472"/>
                  </a:lnTo>
                  <a:lnTo>
                    <a:pt x="74" y="460"/>
                  </a:lnTo>
                  <a:lnTo>
                    <a:pt x="75" y="453"/>
                  </a:lnTo>
                  <a:lnTo>
                    <a:pt x="77" y="441"/>
                  </a:lnTo>
                  <a:lnTo>
                    <a:pt x="82" y="427"/>
                  </a:lnTo>
                  <a:lnTo>
                    <a:pt x="86" y="416"/>
                  </a:lnTo>
                  <a:lnTo>
                    <a:pt x="86" y="416"/>
                  </a:lnTo>
                  <a:lnTo>
                    <a:pt x="121" y="274"/>
                  </a:lnTo>
                  <a:lnTo>
                    <a:pt x="128" y="252"/>
                  </a:lnTo>
                  <a:lnTo>
                    <a:pt x="133" y="227"/>
                  </a:lnTo>
                  <a:lnTo>
                    <a:pt x="140" y="201"/>
                  </a:lnTo>
                  <a:lnTo>
                    <a:pt x="145" y="175"/>
                  </a:lnTo>
                  <a:lnTo>
                    <a:pt x="152" y="152"/>
                  </a:lnTo>
                  <a:lnTo>
                    <a:pt x="159" y="126"/>
                  </a:lnTo>
                  <a:lnTo>
                    <a:pt x="164" y="102"/>
                  </a:lnTo>
                  <a:lnTo>
                    <a:pt x="166" y="83"/>
                  </a:lnTo>
                  <a:lnTo>
                    <a:pt x="164" y="66"/>
                  </a:lnTo>
                  <a:lnTo>
                    <a:pt x="161" y="53"/>
                  </a:lnTo>
                  <a:lnTo>
                    <a:pt x="154" y="41"/>
                  </a:lnTo>
                  <a:lnTo>
                    <a:pt x="143" y="32"/>
                  </a:lnTo>
                  <a:lnTo>
                    <a:pt x="128" y="31"/>
                  </a:lnTo>
                  <a:lnTo>
                    <a:pt x="109" y="34"/>
                  </a:lnTo>
                  <a:lnTo>
                    <a:pt x="91" y="46"/>
                  </a:lnTo>
                  <a:lnTo>
                    <a:pt x="77" y="65"/>
                  </a:lnTo>
                  <a:lnTo>
                    <a:pt x="65" y="89"/>
                  </a:lnTo>
                  <a:lnTo>
                    <a:pt x="54" y="118"/>
                  </a:lnTo>
                  <a:lnTo>
                    <a:pt x="46" y="150"/>
                  </a:lnTo>
                  <a:lnTo>
                    <a:pt x="40" y="167"/>
                  </a:lnTo>
                  <a:lnTo>
                    <a:pt x="37" y="175"/>
                  </a:lnTo>
                  <a:lnTo>
                    <a:pt x="30" y="181"/>
                  </a:lnTo>
                  <a:lnTo>
                    <a:pt x="21" y="181"/>
                  </a:lnTo>
                  <a:lnTo>
                    <a:pt x="19" y="181"/>
                  </a:lnTo>
                  <a:lnTo>
                    <a:pt x="16" y="181"/>
                  </a:lnTo>
                  <a:lnTo>
                    <a:pt x="13" y="181"/>
                  </a:lnTo>
                  <a:lnTo>
                    <a:pt x="9" y="179"/>
                  </a:lnTo>
                  <a:lnTo>
                    <a:pt x="6" y="177"/>
                  </a:lnTo>
                  <a:lnTo>
                    <a:pt x="4" y="175"/>
                  </a:lnTo>
                  <a:lnTo>
                    <a:pt x="2" y="172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6" y="146"/>
                  </a:lnTo>
                  <a:lnTo>
                    <a:pt x="11" y="126"/>
                  </a:lnTo>
                  <a:lnTo>
                    <a:pt x="19" y="104"/>
                  </a:lnTo>
                  <a:lnTo>
                    <a:pt x="30" y="82"/>
                  </a:lnTo>
                  <a:lnTo>
                    <a:pt x="40" y="60"/>
                  </a:lnTo>
                  <a:lnTo>
                    <a:pt x="51" y="44"/>
                  </a:lnTo>
                  <a:lnTo>
                    <a:pt x="65" y="27"/>
                  </a:lnTo>
                  <a:lnTo>
                    <a:pt x="82" y="14"/>
                  </a:lnTo>
                  <a:lnTo>
                    <a:pt x="105" y="3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7" name="Freeform 65"/>
            <p:cNvSpPr>
              <a:spLocks noEditPoints="1"/>
            </p:cNvSpPr>
            <p:nvPr/>
          </p:nvSpPr>
          <p:spPr bwMode="auto">
            <a:xfrm>
              <a:off x="2982" y="3282"/>
              <a:ext cx="1058" cy="361"/>
            </a:xfrm>
            <a:custGeom>
              <a:avLst/>
              <a:gdLst/>
              <a:ahLst/>
              <a:cxnLst>
                <a:cxn ang="0">
                  <a:pos x="52" y="301"/>
                </a:cxn>
                <a:cxn ang="0">
                  <a:pos x="1002" y="301"/>
                </a:cxn>
                <a:cxn ang="0">
                  <a:pos x="1016" y="301"/>
                </a:cxn>
                <a:cxn ang="0">
                  <a:pos x="1028" y="301"/>
                </a:cxn>
                <a:cxn ang="0">
                  <a:pos x="1039" y="305"/>
                </a:cxn>
                <a:cxn ang="0">
                  <a:pos x="1049" y="310"/>
                </a:cxn>
                <a:cxn ang="0">
                  <a:pos x="1056" y="319"/>
                </a:cxn>
                <a:cxn ang="0">
                  <a:pos x="1058" y="332"/>
                </a:cxn>
                <a:cxn ang="0">
                  <a:pos x="1056" y="344"/>
                </a:cxn>
                <a:cxn ang="0">
                  <a:pos x="1049" y="353"/>
                </a:cxn>
                <a:cxn ang="0">
                  <a:pos x="1041" y="358"/>
                </a:cxn>
                <a:cxn ang="0">
                  <a:pos x="1028" y="361"/>
                </a:cxn>
                <a:cxn ang="0">
                  <a:pos x="1018" y="361"/>
                </a:cxn>
                <a:cxn ang="0">
                  <a:pos x="1006" y="361"/>
                </a:cxn>
                <a:cxn ang="0">
                  <a:pos x="52" y="361"/>
                </a:cxn>
                <a:cxn ang="0">
                  <a:pos x="40" y="361"/>
                </a:cxn>
                <a:cxn ang="0">
                  <a:pos x="30" y="361"/>
                </a:cxn>
                <a:cxn ang="0">
                  <a:pos x="17" y="358"/>
                </a:cxn>
                <a:cxn ang="0">
                  <a:pos x="9" y="353"/>
                </a:cxn>
                <a:cxn ang="0">
                  <a:pos x="2" y="344"/>
                </a:cxn>
                <a:cxn ang="0">
                  <a:pos x="0" y="332"/>
                </a:cxn>
                <a:cxn ang="0">
                  <a:pos x="2" y="319"/>
                </a:cxn>
                <a:cxn ang="0">
                  <a:pos x="9" y="310"/>
                </a:cxn>
                <a:cxn ang="0">
                  <a:pos x="17" y="305"/>
                </a:cxn>
                <a:cxn ang="0">
                  <a:pos x="30" y="301"/>
                </a:cxn>
                <a:cxn ang="0">
                  <a:pos x="40" y="301"/>
                </a:cxn>
                <a:cxn ang="0">
                  <a:pos x="52" y="301"/>
                </a:cxn>
                <a:cxn ang="0">
                  <a:pos x="52" y="0"/>
                </a:cxn>
                <a:cxn ang="0">
                  <a:pos x="1006" y="0"/>
                </a:cxn>
                <a:cxn ang="0">
                  <a:pos x="1018" y="2"/>
                </a:cxn>
                <a:cxn ang="0">
                  <a:pos x="1028" y="2"/>
                </a:cxn>
                <a:cxn ang="0">
                  <a:pos x="1041" y="5"/>
                </a:cxn>
                <a:cxn ang="0">
                  <a:pos x="1049" y="10"/>
                </a:cxn>
                <a:cxn ang="0">
                  <a:pos x="1056" y="17"/>
                </a:cxn>
                <a:cxn ang="0">
                  <a:pos x="1058" y="31"/>
                </a:cxn>
                <a:cxn ang="0">
                  <a:pos x="1056" y="43"/>
                </a:cxn>
                <a:cxn ang="0">
                  <a:pos x="1049" y="53"/>
                </a:cxn>
                <a:cxn ang="0">
                  <a:pos x="1039" y="58"/>
                </a:cxn>
                <a:cxn ang="0">
                  <a:pos x="1028" y="61"/>
                </a:cxn>
                <a:cxn ang="0">
                  <a:pos x="1016" y="61"/>
                </a:cxn>
                <a:cxn ang="0">
                  <a:pos x="1002" y="61"/>
                </a:cxn>
                <a:cxn ang="0">
                  <a:pos x="52" y="61"/>
                </a:cxn>
                <a:cxn ang="0">
                  <a:pos x="40" y="61"/>
                </a:cxn>
                <a:cxn ang="0">
                  <a:pos x="30" y="61"/>
                </a:cxn>
                <a:cxn ang="0">
                  <a:pos x="17" y="58"/>
                </a:cxn>
                <a:cxn ang="0">
                  <a:pos x="9" y="53"/>
                </a:cxn>
                <a:cxn ang="0">
                  <a:pos x="2" y="43"/>
                </a:cxn>
                <a:cxn ang="0">
                  <a:pos x="0" y="31"/>
                </a:cxn>
                <a:cxn ang="0">
                  <a:pos x="2" y="17"/>
                </a:cxn>
                <a:cxn ang="0">
                  <a:pos x="9" y="10"/>
                </a:cxn>
                <a:cxn ang="0">
                  <a:pos x="17" y="5"/>
                </a:cxn>
                <a:cxn ang="0">
                  <a:pos x="30" y="2"/>
                </a:cxn>
                <a:cxn ang="0">
                  <a:pos x="40" y="2"/>
                </a:cxn>
                <a:cxn ang="0">
                  <a:pos x="52" y="0"/>
                </a:cxn>
              </a:cxnLst>
              <a:rect l="0" t="0" r="r" b="b"/>
              <a:pathLst>
                <a:path w="1058" h="361">
                  <a:moveTo>
                    <a:pt x="52" y="301"/>
                  </a:moveTo>
                  <a:lnTo>
                    <a:pt x="1002" y="301"/>
                  </a:lnTo>
                  <a:lnTo>
                    <a:pt x="1016" y="301"/>
                  </a:lnTo>
                  <a:lnTo>
                    <a:pt x="1028" y="301"/>
                  </a:lnTo>
                  <a:lnTo>
                    <a:pt x="1039" y="305"/>
                  </a:lnTo>
                  <a:lnTo>
                    <a:pt x="1049" y="310"/>
                  </a:lnTo>
                  <a:lnTo>
                    <a:pt x="1056" y="319"/>
                  </a:lnTo>
                  <a:lnTo>
                    <a:pt x="1058" y="332"/>
                  </a:lnTo>
                  <a:lnTo>
                    <a:pt x="1056" y="344"/>
                  </a:lnTo>
                  <a:lnTo>
                    <a:pt x="1049" y="353"/>
                  </a:lnTo>
                  <a:lnTo>
                    <a:pt x="1041" y="358"/>
                  </a:lnTo>
                  <a:lnTo>
                    <a:pt x="1028" y="361"/>
                  </a:lnTo>
                  <a:lnTo>
                    <a:pt x="1018" y="361"/>
                  </a:lnTo>
                  <a:lnTo>
                    <a:pt x="1006" y="361"/>
                  </a:lnTo>
                  <a:lnTo>
                    <a:pt x="52" y="361"/>
                  </a:lnTo>
                  <a:lnTo>
                    <a:pt x="40" y="361"/>
                  </a:lnTo>
                  <a:lnTo>
                    <a:pt x="30" y="361"/>
                  </a:lnTo>
                  <a:lnTo>
                    <a:pt x="17" y="358"/>
                  </a:lnTo>
                  <a:lnTo>
                    <a:pt x="9" y="353"/>
                  </a:lnTo>
                  <a:lnTo>
                    <a:pt x="2" y="344"/>
                  </a:lnTo>
                  <a:lnTo>
                    <a:pt x="0" y="332"/>
                  </a:lnTo>
                  <a:lnTo>
                    <a:pt x="2" y="319"/>
                  </a:lnTo>
                  <a:lnTo>
                    <a:pt x="9" y="310"/>
                  </a:lnTo>
                  <a:lnTo>
                    <a:pt x="17" y="305"/>
                  </a:lnTo>
                  <a:lnTo>
                    <a:pt x="30" y="301"/>
                  </a:lnTo>
                  <a:lnTo>
                    <a:pt x="40" y="301"/>
                  </a:lnTo>
                  <a:lnTo>
                    <a:pt x="52" y="301"/>
                  </a:lnTo>
                  <a:close/>
                  <a:moveTo>
                    <a:pt x="52" y="0"/>
                  </a:moveTo>
                  <a:lnTo>
                    <a:pt x="1006" y="0"/>
                  </a:lnTo>
                  <a:lnTo>
                    <a:pt x="1018" y="2"/>
                  </a:lnTo>
                  <a:lnTo>
                    <a:pt x="1028" y="2"/>
                  </a:lnTo>
                  <a:lnTo>
                    <a:pt x="1041" y="5"/>
                  </a:lnTo>
                  <a:lnTo>
                    <a:pt x="1049" y="10"/>
                  </a:lnTo>
                  <a:lnTo>
                    <a:pt x="1056" y="17"/>
                  </a:lnTo>
                  <a:lnTo>
                    <a:pt x="1058" y="31"/>
                  </a:lnTo>
                  <a:lnTo>
                    <a:pt x="1056" y="43"/>
                  </a:lnTo>
                  <a:lnTo>
                    <a:pt x="1049" y="53"/>
                  </a:lnTo>
                  <a:lnTo>
                    <a:pt x="1039" y="58"/>
                  </a:lnTo>
                  <a:lnTo>
                    <a:pt x="1028" y="61"/>
                  </a:lnTo>
                  <a:lnTo>
                    <a:pt x="1016" y="61"/>
                  </a:lnTo>
                  <a:lnTo>
                    <a:pt x="1002" y="61"/>
                  </a:lnTo>
                  <a:lnTo>
                    <a:pt x="52" y="61"/>
                  </a:lnTo>
                  <a:lnTo>
                    <a:pt x="40" y="61"/>
                  </a:lnTo>
                  <a:lnTo>
                    <a:pt x="30" y="61"/>
                  </a:lnTo>
                  <a:lnTo>
                    <a:pt x="17" y="58"/>
                  </a:lnTo>
                  <a:lnTo>
                    <a:pt x="9" y="53"/>
                  </a:lnTo>
                  <a:lnTo>
                    <a:pt x="2" y="43"/>
                  </a:lnTo>
                  <a:lnTo>
                    <a:pt x="0" y="31"/>
                  </a:lnTo>
                  <a:lnTo>
                    <a:pt x="2" y="17"/>
                  </a:lnTo>
                  <a:lnTo>
                    <a:pt x="9" y="10"/>
                  </a:lnTo>
                  <a:lnTo>
                    <a:pt x="17" y="5"/>
                  </a:lnTo>
                  <a:lnTo>
                    <a:pt x="30" y="2"/>
                  </a:lnTo>
                  <a:lnTo>
                    <a:pt x="40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8" name="Freeform 66"/>
            <p:cNvSpPr>
              <a:spLocks/>
            </p:cNvSpPr>
            <p:nvPr/>
          </p:nvSpPr>
          <p:spPr bwMode="auto">
            <a:xfrm>
              <a:off x="4649" y="2819"/>
              <a:ext cx="1064" cy="1032"/>
            </a:xfrm>
            <a:custGeom>
              <a:avLst/>
              <a:gdLst/>
              <a:ahLst/>
              <a:cxnLst>
                <a:cxn ang="0">
                  <a:pos x="547" y="3"/>
                </a:cxn>
                <a:cxn ang="0">
                  <a:pos x="559" y="19"/>
                </a:cxn>
                <a:cxn ang="0">
                  <a:pos x="564" y="44"/>
                </a:cxn>
                <a:cxn ang="0">
                  <a:pos x="564" y="485"/>
                </a:cxn>
                <a:cxn ang="0">
                  <a:pos x="1020" y="485"/>
                </a:cxn>
                <a:cxn ang="0">
                  <a:pos x="1046" y="489"/>
                </a:cxn>
                <a:cxn ang="0">
                  <a:pos x="1062" y="502"/>
                </a:cxn>
                <a:cxn ang="0">
                  <a:pos x="1062" y="528"/>
                </a:cxn>
                <a:cxn ang="0">
                  <a:pos x="1046" y="543"/>
                </a:cxn>
                <a:cxn ang="0">
                  <a:pos x="1020" y="547"/>
                </a:cxn>
                <a:cxn ang="0">
                  <a:pos x="564" y="547"/>
                </a:cxn>
                <a:cxn ang="0">
                  <a:pos x="1006" y="971"/>
                </a:cxn>
                <a:cxn ang="0">
                  <a:pos x="1034" y="972"/>
                </a:cxn>
                <a:cxn ang="0">
                  <a:pos x="1055" y="979"/>
                </a:cxn>
                <a:cxn ang="0">
                  <a:pos x="1064" y="1001"/>
                </a:cxn>
                <a:cxn ang="0">
                  <a:pos x="1055" y="1023"/>
                </a:cxn>
                <a:cxn ang="0">
                  <a:pos x="1034" y="1030"/>
                </a:cxn>
                <a:cxn ang="0">
                  <a:pos x="1006" y="1032"/>
                </a:cxn>
                <a:cxn ang="0">
                  <a:pos x="42" y="1032"/>
                </a:cxn>
                <a:cxn ang="0">
                  <a:pos x="18" y="1028"/>
                </a:cxn>
                <a:cxn ang="0">
                  <a:pos x="4" y="1013"/>
                </a:cxn>
                <a:cxn ang="0">
                  <a:pos x="4" y="986"/>
                </a:cxn>
                <a:cxn ang="0">
                  <a:pos x="25" y="972"/>
                </a:cxn>
                <a:cxn ang="0">
                  <a:pos x="56" y="971"/>
                </a:cxn>
                <a:cxn ang="0">
                  <a:pos x="501" y="547"/>
                </a:cxn>
                <a:cxn ang="0">
                  <a:pos x="42" y="547"/>
                </a:cxn>
                <a:cxn ang="0">
                  <a:pos x="18" y="543"/>
                </a:cxn>
                <a:cxn ang="0">
                  <a:pos x="4" y="528"/>
                </a:cxn>
                <a:cxn ang="0">
                  <a:pos x="4" y="501"/>
                </a:cxn>
                <a:cxn ang="0">
                  <a:pos x="25" y="487"/>
                </a:cxn>
                <a:cxn ang="0">
                  <a:pos x="56" y="485"/>
                </a:cxn>
                <a:cxn ang="0">
                  <a:pos x="501" y="51"/>
                </a:cxn>
                <a:cxn ang="0">
                  <a:pos x="503" y="27"/>
                </a:cxn>
                <a:cxn ang="0">
                  <a:pos x="510" y="8"/>
                </a:cxn>
                <a:cxn ang="0">
                  <a:pos x="533" y="0"/>
                </a:cxn>
              </a:cxnLst>
              <a:rect l="0" t="0" r="r" b="b"/>
              <a:pathLst>
                <a:path w="1064" h="1032">
                  <a:moveTo>
                    <a:pt x="533" y="0"/>
                  </a:moveTo>
                  <a:lnTo>
                    <a:pt x="547" y="3"/>
                  </a:lnTo>
                  <a:lnTo>
                    <a:pt x="556" y="10"/>
                  </a:lnTo>
                  <a:lnTo>
                    <a:pt x="559" y="19"/>
                  </a:lnTo>
                  <a:lnTo>
                    <a:pt x="563" y="30"/>
                  </a:lnTo>
                  <a:lnTo>
                    <a:pt x="564" y="44"/>
                  </a:lnTo>
                  <a:lnTo>
                    <a:pt x="564" y="56"/>
                  </a:lnTo>
                  <a:lnTo>
                    <a:pt x="564" y="485"/>
                  </a:lnTo>
                  <a:lnTo>
                    <a:pt x="1006" y="485"/>
                  </a:lnTo>
                  <a:lnTo>
                    <a:pt x="1020" y="485"/>
                  </a:lnTo>
                  <a:lnTo>
                    <a:pt x="1034" y="487"/>
                  </a:lnTo>
                  <a:lnTo>
                    <a:pt x="1046" y="489"/>
                  </a:lnTo>
                  <a:lnTo>
                    <a:pt x="1055" y="494"/>
                  </a:lnTo>
                  <a:lnTo>
                    <a:pt x="1062" y="502"/>
                  </a:lnTo>
                  <a:lnTo>
                    <a:pt x="1064" y="514"/>
                  </a:lnTo>
                  <a:lnTo>
                    <a:pt x="1062" y="528"/>
                  </a:lnTo>
                  <a:lnTo>
                    <a:pt x="1055" y="538"/>
                  </a:lnTo>
                  <a:lnTo>
                    <a:pt x="1046" y="543"/>
                  </a:lnTo>
                  <a:lnTo>
                    <a:pt x="1034" y="545"/>
                  </a:lnTo>
                  <a:lnTo>
                    <a:pt x="1020" y="547"/>
                  </a:lnTo>
                  <a:lnTo>
                    <a:pt x="1006" y="547"/>
                  </a:lnTo>
                  <a:lnTo>
                    <a:pt x="564" y="547"/>
                  </a:lnTo>
                  <a:lnTo>
                    <a:pt x="564" y="971"/>
                  </a:lnTo>
                  <a:lnTo>
                    <a:pt x="1006" y="971"/>
                  </a:lnTo>
                  <a:lnTo>
                    <a:pt x="1020" y="971"/>
                  </a:lnTo>
                  <a:lnTo>
                    <a:pt x="1034" y="972"/>
                  </a:lnTo>
                  <a:lnTo>
                    <a:pt x="1046" y="974"/>
                  </a:lnTo>
                  <a:lnTo>
                    <a:pt x="1055" y="979"/>
                  </a:lnTo>
                  <a:lnTo>
                    <a:pt x="1062" y="988"/>
                  </a:lnTo>
                  <a:lnTo>
                    <a:pt x="1064" y="1001"/>
                  </a:lnTo>
                  <a:lnTo>
                    <a:pt x="1062" y="1013"/>
                  </a:lnTo>
                  <a:lnTo>
                    <a:pt x="1055" y="1023"/>
                  </a:lnTo>
                  <a:lnTo>
                    <a:pt x="1046" y="1028"/>
                  </a:lnTo>
                  <a:lnTo>
                    <a:pt x="1034" y="1030"/>
                  </a:lnTo>
                  <a:lnTo>
                    <a:pt x="1020" y="1032"/>
                  </a:lnTo>
                  <a:lnTo>
                    <a:pt x="1006" y="1032"/>
                  </a:lnTo>
                  <a:lnTo>
                    <a:pt x="56" y="1032"/>
                  </a:lnTo>
                  <a:lnTo>
                    <a:pt x="42" y="1032"/>
                  </a:lnTo>
                  <a:lnTo>
                    <a:pt x="30" y="1030"/>
                  </a:lnTo>
                  <a:lnTo>
                    <a:pt x="18" y="1028"/>
                  </a:lnTo>
                  <a:lnTo>
                    <a:pt x="9" y="1023"/>
                  </a:lnTo>
                  <a:lnTo>
                    <a:pt x="4" y="1013"/>
                  </a:lnTo>
                  <a:lnTo>
                    <a:pt x="0" y="1001"/>
                  </a:lnTo>
                  <a:lnTo>
                    <a:pt x="4" y="986"/>
                  </a:lnTo>
                  <a:lnTo>
                    <a:pt x="13" y="977"/>
                  </a:lnTo>
                  <a:lnTo>
                    <a:pt x="25" y="972"/>
                  </a:lnTo>
                  <a:lnTo>
                    <a:pt x="40" y="971"/>
                  </a:lnTo>
                  <a:lnTo>
                    <a:pt x="56" y="971"/>
                  </a:lnTo>
                  <a:lnTo>
                    <a:pt x="501" y="971"/>
                  </a:lnTo>
                  <a:lnTo>
                    <a:pt x="501" y="547"/>
                  </a:lnTo>
                  <a:lnTo>
                    <a:pt x="56" y="547"/>
                  </a:lnTo>
                  <a:lnTo>
                    <a:pt x="42" y="547"/>
                  </a:lnTo>
                  <a:lnTo>
                    <a:pt x="30" y="545"/>
                  </a:lnTo>
                  <a:lnTo>
                    <a:pt x="18" y="543"/>
                  </a:lnTo>
                  <a:lnTo>
                    <a:pt x="9" y="538"/>
                  </a:lnTo>
                  <a:lnTo>
                    <a:pt x="4" y="528"/>
                  </a:lnTo>
                  <a:lnTo>
                    <a:pt x="0" y="514"/>
                  </a:lnTo>
                  <a:lnTo>
                    <a:pt x="4" y="501"/>
                  </a:lnTo>
                  <a:lnTo>
                    <a:pt x="13" y="492"/>
                  </a:lnTo>
                  <a:lnTo>
                    <a:pt x="25" y="487"/>
                  </a:lnTo>
                  <a:lnTo>
                    <a:pt x="40" y="485"/>
                  </a:lnTo>
                  <a:lnTo>
                    <a:pt x="56" y="485"/>
                  </a:lnTo>
                  <a:lnTo>
                    <a:pt x="501" y="485"/>
                  </a:lnTo>
                  <a:lnTo>
                    <a:pt x="501" y="51"/>
                  </a:lnTo>
                  <a:lnTo>
                    <a:pt x="501" y="39"/>
                  </a:lnTo>
                  <a:lnTo>
                    <a:pt x="503" y="27"/>
                  </a:lnTo>
                  <a:lnTo>
                    <a:pt x="505" y="17"/>
                  </a:lnTo>
                  <a:lnTo>
                    <a:pt x="510" y="8"/>
                  </a:lnTo>
                  <a:lnTo>
                    <a:pt x="521" y="2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9" name="Freeform 67"/>
            <p:cNvSpPr>
              <a:spLocks/>
            </p:cNvSpPr>
            <p:nvPr/>
          </p:nvSpPr>
          <p:spPr bwMode="auto">
            <a:xfrm>
              <a:off x="5954" y="2819"/>
              <a:ext cx="523" cy="1032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07" y="2"/>
                </a:cxn>
                <a:cxn ang="0">
                  <a:pos x="316" y="3"/>
                </a:cxn>
                <a:cxn ang="0">
                  <a:pos x="323" y="10"/>
                </a:cxn>
                <a:cxn ang="0">
                  <a:pos x="324" y="22"/>
                </a:cxn>
                <a:cxn ang="0">
                  <a:pos x="324" y="39"/>
                </a:cxn>
                <a:cxn ang="0">
                  <a:pos x="324" y="909"/>
                </a:cxn>
                <a:cxn ang="0">
                  <a:pos x="324" y="928"/>
                </a:cxn>
                <a:cxn ang="0">
                  <a:pos x="326" y="942"/>
                </a:cxn>
                <a:cxn ang="0">
                  <a:pos x="331" y="954"/>
                </a:cxn>
                <a:cxn ang="0">
                  <a:pos x="338" y="964"/>
                </a:cxn>
                <a:cxn ang="0">
                  <a:pos x="351" y="971"/>
                </a:cxn>
                <a:cxn ang="0">
                  <a:pos x="370" y="977"/>
                </a:cxn>
                <a:cxn ang="0">
                  <a:pos x="396" y="981"/>
                </a:cxn>
                <a:cxn ang="0">
                  <a:pos x="429" y="982"/>
                </a:cxn>
                <a:cxn ang="0">
                  <a:pos x="471" y="982"/>
                </a:cxn>
                <a:cxn ang="0">
                  <a:pos x="523" y="982"/>
                </a:cxn>
                <a:cxn ang="0">
                  <a:pos x="523" y="1032"/>
                </a:cxn>
                <a:cxn ang="0">
                  <a:pos x="495" y="1030"/>
                </a:cxn>
                <a:cxn ang="0">
                  <a:pos x="461" y="1028"/>
                </a:cxn>
                <a:cxn ang="0">
                  <a:pos x="419" y="1028"/>
                </a:cxn>
                <a:cxn ang="0">
                  <a:pos x="377" y="1027"/>
                </a:cxn>
                <a:cxn ang="0">
                  <a:pos x="335" y="1027"/>
                </a:cxn>
                <a:cxn ang="0">
                  <a:pos x="298" y="1027"/>
                </a:cxn>
                <a:cxn ang="0">
                  <a:pos x="267" y="1027"/>
                </a:cxn>
                <a:cxn ang="0">
                  <a:pos x="235" y="1027"/>
                </a:cxn>
                <a:cxn ang="0">
                  <a:pos x="197" y="1027"/>
                </a:cxn>
                <a:cxn ang="0">
                  <a:pos x="155" y="1027"/>
                </a:cxn>
                <a:cxn ang="0">
                  <a:pos x="113" y="1028"/>
                </a:cxn>
                <a:cxn ang="0">
                  <a:pos x="71" y="1028"/>
                </a:cxn>
                <a:cxn ang="0">
                  <a:pos x="36" y="1030"/>
                </a:cxn>
                <a:cxn ang="0">
                  <a:pos x="7" y="1032"/>
                </a:cxn>
                <a:cxn ang="0">
                  <a:pos x="7" y="982"/>
                </a:cxn>
                <a:cxn ang="0">
                  <a:pos x="59" y="982"/>
                </a:cxn>
                <a:cxn ang="0">
                  <a:pos x="101" y="982"/>
                </a:cxn>
                <a:cxn ang="0">
                  <a:pos x="136" y="981"/>
                </a:cxn>
                <a:cxn ang="0">
                  <a:pos x="160" y="977"/>
                </a:cxn>
                <a:cxn ang="0">
                  <a:pos x="179" y="971"/>
                </a:cxn>
                <a:cxn ang="0">
                  <a:pos x="192" y="964"/>
                </a:cxn>
                <a:cxn ang="0">
                  <a:pos x="200" y="954"/>
                </a:cxn>
                <a:cxn ang="0">
                  <a:pos x="204" y="942"/>
                </a:cxn>
                <a:cxn ang="0">
                  <a:pos x="206" y="928"/>
                </a:cxn>
                <a:cxn ang="0">
                  <a:pos x="206" y="909"/>
                </a:cxn>
                <a:cxn ang="0">
                  <a:pos x="206" y="105"/>
                </a:cxn>
                <a:cxn ang="0">
                  <a:pos x="164" y="122"/>
                </a:cxn>
                <a:cxn ang="0">
                  <a:pos x="122" y="134"/>
                </a:cxn>
                <a:cxn ang="0">
                  <a:pos x="83" y="141"/>
                </a:cxn>
                <a:cxn ang="0">
                  <a:pos x="48" y="145"/>
                </a:cxn>
                <a:cxn ang="0">
                  <a:pos x="19" y="146"/>
                </a:cxn>
                <a:cxn ang="0">
                  <a:pos x="0" y="146"/>
                </a:cxn>
                <a:cxn ang="0">
                  <a:pos x="0" y="99"/>
                </a:cxn>
                <a:cxn ang="0">
                  <a:pos x="22" y="97"/>
                </a:cxn>
                <a:cxn ang="0">
                  <a:pos x="52" y="97"/>
                </a:cxn>
                <a:cxn ang="0">
                  <a:pos x="87" y="93"/>
                </a:cxn>
                <a:cxn ang="0">
                  <a:pos x="125" y="85"/>
                </a:cxn>
                <a:cxn ang="0">
                  <a:pos x="167" y="75"/>
                </a:cxn>
                <a:cxn ang="0">
                  <a:pos x="209" y="56"/>
                </a:cxn>
                <a:cxn ang="0">
                  <a:pos x="249" y="32"/>
                </a:cxn>
                <a:cxn ang="0">
                  <a:pos x="289" y="0"/>
                </a:cxn>
              </a:cxnLst>
              <a:rect l="0" t="0" r="r" b="b"/>
              <a:pathLst>
                <a:path w="523" h="1032">
                  <a:moveTo>
                    <a:pt x="289" y="0"/>
                  </a:moveTo>
                  <a:lnTo>
                    <a:pt x="307" y="2"/>
                  </a:lnTo>
                  <a:lnTo>
                    <a:pt x="316" y="3"/>
                  </a:lnTo>
                  <a:lnTo>
                    <a:pt x="323" y="10"/>
                  </a:lnTo>
                  <a:lnTo>
                    <a:pt x="324" y="22"/>
                  </a:lnTo>
                  <a:lnTo>
                    <a:pt x="324" y="39"/>
                  </a:lnTo>
                  <a:lnTo>
                    <a:pt x="324" y="909"/>
                  </a:lnTo>
                  <a:lnTo>
                    <a:pt x="324" y="928"/>
                  </a:lnTo>
                  <a:lnTo>
                    <a:pt x="326" y="942"/>
                  </a:lnTo>
                  <a:lnTo>
                    <a:pt x="331" y="954"/>
                  </a:lnTo>
                  <a:lnTo>
                    <a:pt x="338" y="964"/>
                  </a:lnTo>
                  <a:lnTo>
                    <a:pt x="351" y="971"/>
                  </a:lnTo>
                  <a:lnTo>
                    <a:pt x="370" y="977"/>
                  </a:lnTo>
                  <a:lnTo>
                    <a:pt x="396" y="981"/>
                  </a:lnTo>
                  <a:lnTo>
                    <a:pt x="429" y="982"/>
                  </a:lnTo>
                  <a:lnTo>
                    <a:pt x="471" y="982"/>
                  </a:lnTo>
                  <a:lnTo>
                    <a:pt x="523" y="982"/>
                  </a:lnTo>
                  <a:lnTo>
                    <a:pt x="523" y="1032"/>
                  </a:lnTo>
                  <a:lnTo>
                    <a:pt x="495" y="1030"/>
                  </a:lnTo>
                  <a:lnTo>
                    <a:pt x="461" y="1028"/>
                  </a:lnTo>
                  <a:lnTo>
                    <a:pt x="419" y="1028"/>
                  </a:lnTo>
                  <a:lnTo>
                    <a:pt x="377" y="1027"/>
                  </a:lnTo>
                  <a:lnTo>
                    <a:pt x="335" y="1027"/>
                  </a:lnTo>
                  <a:lnTo>
                    <a:pt x="298" y="1027"/>
                  </a:lnTo>
                  <a:lnTo>
                    <a:pt x="267" y="1027"/>
                  </a:lnTo>
                  <a:lnTo>
                    <a:pt x="235" y="1027"/>
                  </a:lnTo>
                  <a:lnTo>
                    <a:pt x="197" y="1027"/>
                  </a:lnTo>
                  <a:lnTo>
                    <a:pt x="155" y="1027"/>
                  </a:lnTo>
                  <a:lnTo>
                    <a:pt x="113" y="1028"/>
                  </a:lnTo>
                  <a:lnTo>
                    <a:pt x="71" y="1028"/>
                  </a:lnTo>
                  <a:lnTo>
                    <a:pt x="36" y="1030"/>
                  </a:lnTo>
                  <a:lnTo>
                    <a:pt x="7" y="1032"/>
                  </a:lnTo>
                  <a:lnTo>
                    <a:pt x="7" y="982"/>
                  </a:lnTo>
                  <a:lnTo>
                    <a:pt x="59" y="982"/>
                  </a:lnTo>
                  <a:lnTo>
                    <a:pt x="101" y="982"/>
                  </a:lnTo>
                  <a:lnTo>
                    <a:pt x="136" y="981"/>
                  </a:lnTo>
                  <a:lnTo>
                    <a:pt x="160" y="977"/>
                  </a:lnTo>
                  <a:lnTo>
                    <a:pt x="179" y="971"/>
                  </a:lnTo>
                  <a:lnTo>
                    <a:pt x="192" y="964"/>
                  </a:lnTo>
                  <a:lnTo>
                    <a:pt x="200" y="954"/>
                  </a:lnTo>
                  <a:lnTo>
                    <a:pt x="204" y="942"/>
                  </a:lnTo>
                  <a:lnTo>
                    <a:pt x="206" y="928"/>
                  </a:lnTo>
                  <a:lnTo>
                    <a:pt x="206" y="909"/>
                  </a:lnTo>
                  <a:lnTo>
                    <a:pt x="206" y="105"/>
                  </a:lnTo>
                  <a:lnTo>
                    <a:pt x="164" y="122"/>
                  </a:lnTo>
                  <a:lnTo>
                    <a:pt x="122" y="134"/>
                  </a:lnTo>
                  <a:lnTo>
                    <a:pt x="83" y="141"/>
                  </a:lnTo>
                  <a:lnTo>
                    <a:pt x="48" y="145"/>
                  </a:lnTo>
                  <a:lnTo>
                    <a:pt x="19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22" y="97"/>
                  </a:lnTo>
                  <a:lnTo>
                    <a:pt x="52" y="97"/>
                  </a:lnTo>
                  <a:lnTo>
                    <a:pt x="87" y="93"/>
                  </a:lnTo>
                  <a:lnTo>
                    <a:pt x="125" y="85"/>
                  </a:lnTo>
                  <a:lnTo>
                    <a:pt x="167" y="75"/>
                  </a:lnTo>
                  <a:lnTo>
                    <a:pt x="209" y="56"/>
                  </a:lnTo>
                  <a:lnTo>
                    <a:pt x="249" y="32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0" y="3657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L(n</a:t>
            </a:r>
            <a:r>
              <a:rPr lang="en-US" sz="2800" dirty="0" smtClean="0">
                <a:solidFill>
                  <a:srgbClr val="800080"/>
                </a:solidFill>
                <a:sym typeface="Mathematica1"/>
              </a:rPr>
              <a:t></a:t>
            </a:r>
            <a:r>
              <a:rPr lang="en-US" sz="2800" dirty="0" smtClean="0">
                <a:solidFill>
                  <a:srgbClr val="800080"/>
                </a:solidFill>
              </a:rPr>
              <a:t>)  is explicitly constructible from the spectral network. </a:t>
            </a:r>
            <a:endParaRPr lang="en-US" sz="2800" dirty="0">
              <a:solidFill>
                <a:srgbClr val="80008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9600" y="5943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 N.B. This determines the BPS </a:t>
            </a:r>
            <a:r>
              <a:rPr lang="en-US" sz="2800" dirty="0" err="1" smtClean="0">
                <a:solidFill>
                  <a:srgbClr val="009900"/>
                </a:solidFill>
              </a:rPr>
              <a:t>degeneracies</a:t>
            </a:r>
            <a:r>
              <a:rPr lang="en-US" sz="2800" dirty="0" smtClean="0">
                <a:solidFill>
                  <a:srgbClr val="009900"/>
                </a:solidFill>
              </a:rPr>
              <a:t>!</a:t>
            </a:r>
            <a:endParaRPr lang="en-US" sz="2800" dirty="0">
              <a:solidFill>
                <a:srgbClr val="009900"/>
              </a:solidFill>
            </a:endParaRPr>
          </a:p>
        </p:txBody>
      </p:sp>
      <p:grpSp>
        <p:nvGrpSpPr>
          <p:cNvPr id="3076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143000" y="4724400"/>
            <a:ext cx="6861285" cy="762000"/>
            <a:chOff x="846" y="3027"/>
            <a:chExt cx="14623" cy="1624"/>
          </a:xfrm>
          <a:solidFill>
            <a:srgbClr val="0000FF"/>
          </a:solidFill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846" y="3525"/>
              <a:ext cx="943" cy="739"/>
            </a:xfrm>
            <a:custGeom>
              <a:avLst/>
              <a:gdLst/>
              <a:ahLst/>
              <a:cxnLst>
                <a:cxn ang="0">
                  <a:pos x="902" y="9"/>
                </a:cxn>
                <a:cxn ang="0">
                  <a:pos x="934" y="65"/>
                </a:cxn>
                <a:cxn ang="0">
                  <a:pos x="943" y="116"/>
                </a:cxn>
                <a:cxn ang="0">
                  <a:pos x="925" y="245"/>
                </a:cxn>
                <a:cxn ang="0">
                  <a:pos x="884" y="402"/>
                </a:cxn>
                <a:cxn ang="0">
                  <a:pos x="843" y="517"/>
                </a:cxn>
                <a:cxn ang="0">
                  <a:pos x="762" y="646"/>
                </a:cxn>
                <a:cxn ang="0">
                  <a:pos x="654" y="729"/>
                </a:cxn>
                <a:cxn ang="0">
                  <a:pos x="532" y="729"/>
                </a:cxn>
                <a:cxn ang="0">
                  <a:pos x="451" y="669"/>
                </a:cxn>
                <a:cxn ang="0">
                  <a:pos x="411" y="568"/>
                </a:cxn>
                <a:cxn ang="0">
                  <a:pos x="334" y="665"/>
                </a:cxn>
                <a:cxn ang="0">
                  <a:pos x="226" y="729"/>
                </a:cxn>
                <a:cxn ang="0">
                  <a:pos x="104" y="729"/>
                </a:cxn>
                <a:cxn ang="0">
                  <a:pos x="32" y="665"/>
                </a:cxn>
                <a:cxn ang="0">
                  <a:pos x="0" y="563"/>
                </a:cxn>
                <a:cxn ang="0">
                  <a:pos x="5" y="411"/>
                </a:cxn>
                <a:cxn ang="0">
                  <a:pos x="54" y="217"/>
                </a:cxn>
                <a:cxn ang="0">
                  <a:pos x="140" y="46"/>
                </a:cxn>
                <a:cxn ang="0">
                  <a:pos x="154" y="28"/>
                </a:cxn>
                <a:cxn ang="0">
                  <a:pos x="172" y="14"/>
                </a:cxn>
                <a:cxn ang="0">
                  <a:pos x="194" y="14"/>
                </a:cxn>
                <a:cxn ang="0">
                  <a:pos x="208" y="28"/>
                </a:cxn>
                <a:cxn ang="0">
                  <a:pos x="203" y="56"/>
                </a:cxn>
                <a:cxn ang="0">
                  <a:pos x="158" y="120"/>
                </a:cxn>
                <a:cxn ang="0">
                  <a:pos x="99" y="226"/>
                </a:cxn>
                <a:cxn ang="0">
                  <a:pos x="54" y="360"/>
                </a:cxn>
                <a:cxn ang="0">
                  <a:pos x="50" y="480"/>
                </a:cxn>
                <a:cxn ang="0">
                  <a:pos x="77" y="563"/>
                </a:cxn>
                <a:cxn ang="0">
                  <a:pos x="140" y="614"/>
                </a:cxn>
                <a:cxn ang="0">
                  <a:pos x="244" y="614"/>
                </a:cxn>
                <a:cxn ang="0">
                  <a:pos x="334" y="559"/>
                </a:cxn>
                <a:cxn ang="0">
                  <a:pos x="402" y="471"/>
                </a:cxn>
                <a:cxn ang="0">
                  <a:pos x="415" y="365"/>
                </a:cxn>
                <a:cxn ang="0">
                  <a:pos x="442" y="277"/>
                </a:cxn>
                <a:cxn ang="0">
                  <a:pos x="456" y="254"/>
                </a:cxn>
                <a:cxn ang="0">
                  <a:pos x="474" y="249"/>
                </a:cxn>
                <a:cxn ang="0">
                  <a:pos x="492" y="249"/>
                </a:cxn>
                <a:cxn ang="0">
                  <a:pos x="505" y="263"/>
                </a:cxn>
                <a:cxn ang="0">
                  <a:pos x="510" y="282"/>
                </a:cxn>
                <a:cxn ang="0">
                  <a:pos x="492" y="379"/>
                </a:cxn>
                <a:cxn ang="0">
                  <a:pos x="460" y="476"/>
                </a:cxn>
                <a:cxn ang="0">
                  <a:pos x="492" y="563"/>
                </a:cxn>
                <a:cxn ang="0">
                  <a:pos x="559" y="614"/>
                </a:cxn>
                <a:cxn ang="0">
                  <a:pos x="663" y="614"/>
                </a:cxn>
                <a:cxn ang="0">
                  <a:pos x="753" y="545"/>
                </a:cxn>
                <a:cxn ang="0">
                  <a:pos x="825" y="439"/>
                </a:cxn>
                <a:cxn ang="0">
                  <a:pos x="866" y="319"/>
                </a:cxn>
                <a:cxn ang="0">
                  <a:pos x="866" y="203"/>
                </a:cxn>
                <a:cxn ang="0">
                  <a:pos x="816" y="129"/>
                </a:cxn>
                <a:cxn ang="0">
                  <a:pos x="794" y="97"/>
                </a:cxn>
                <a:cxn ang="0">
                  <a:pos x="807" y="42"/>
                </a:cxn>
                <a:cxn ang="0">
                  <a:pos x="880" y="0"/>
                </a:cxn>
              </a:cxnLst>
              <a:rect l="0" t="0" r="r" b="b"/>
              <a:pathLst>
                <a:path w="943" h="739">
                  <a:moveTo>
                    <a:pt x="880" y="0"/>
                  </a:moveTo>
                  <a:lnTo>
                    <a:pt x="902" y="9"/>
                  </a:lnTo>
                  <a:lnTo>
                    <a:pt x="925" y="33"/>
                  </a:lnTo>
                  <a:lnTo>
                    <a:pt x="934" y="65"/>
                  </a:lnTo>
                  <a:lnTo>
                    <a:pt x="943" y="116"/>
                  </a:lnTo>
                  <a:lnTo>
                    <a:pt x="943" y="116"/>
                  </a:lnTo>
                  <a:lnTo>
                    <a:pt x="938" y="176"/>
                  </a:lnTo>
                  <a:lnTo>
                    <a:pt x="925" y="245"/>
                  </a:lnTo>
                  <a:lnTo>
                    <a:pt x="907" y="323"/>
                  </a:lnTo>
                  <a:lnTo>
                    <a:pt x="884" y="402"/>
                  </a:lnTo>
                  <a:lnTo>
                    <a:pt x="861" y="466"/>
                  </a:lnTo>
                  <a:lnTo>
                    <a:pt x="843" y="517"/>
                  </a:lnTo>
                  <a:lnTo>
                    <a:pt x="807" y="586"/>
                  </a:lnTo>
                  <a:lnTo>
                    <a:pt x="762" y="646"/>
                  </a:lnTo>
                  <a:lnTo>
                    <a:pt x="713" y="697"/>
                  </a:lnTo>
                  <a:lnTo>
                    <a:pt x="654" y="729"/>
                  </a:lnTo>
                  <a:lnTo>
                    <a:pt x="586" y="739"/>
                  </a:lnTo>
                  <a:lnTo>
                    <a:pt x="532" y="729"/>
                  </a:lnTo>
                  <a:lnTo>
                    <a:pt x="483" y="706"/>
                  </a:lnTo>
                  <a:lnTo>
                    <a:pt x="451" y="669"/>
                  </a:lnTo>
                  <a:lnTo>
                    <a:pt x="424" y="623"/>
                  </a:lnTo>
                  <a:lnTo>
                    <a:pt x="411" y="568"/>
                  </a:lnTo>
                  <a:lnTo>
                    <a:pt x="375" y="619"/>
                  </a:lnTo>
                  <a:lnTo>
                    <a:pt x="334" y="665"/>
                  </a:lnTo>
                  <a:lnTo>
                    <a:pt x="284" y="706"/>
                  </a:lnTo>
                  <a:lnTo>
                    <a:pt x="226" y="729"/>
                  </a:lnTo>
                  <a:lnTo>
                    <a:pt x="163" y="739"/>
                  </a:lnTo>
                  <a:lnTo>
                    <a:pt x="104" y="729"/>
                  </a:lnTo>
                  <a:lnTo>
                    <a:pt x="63" y="702"/>
                  </a:lnTo>
                  <a:lnTo>
                    <a:pt x="32" y="665"/>
                  </a:lnTo>
                  <a:lnTo>
                    <a:pt x="14" y="619"/>
                  </a:lnTo>
                  <a:lnTo>
                    <a:pt x="0" y="563"/>
                  </a:lnTo>
                  <a:lnTo>
                    <a:pt x="0" y="508"/>
                  </a:lnTo>
                  <a:lnTo>
                    <a:pt x="5" y="411"/>
                  </a:lnTo>
                  <a:lnTo>
                    <a:pt x="23" y="314"/>
                  </a:lnTo>
                  <a:lnTo>
                    <a:pt x="54" y="217"/>
                  </a:lnTo>
                  <a:lnTo>
                    <a:pt x="95" y="125"/>
                  </a:lnTo>
                  <a:lnTo>
                    <a:pt x="140" y="46"/>
                  </a:lnTo>
                  <a:lnTo>
                    <a:pt x="145" y="37"/>
                  </a:lnTo>
                  <a:lnTo>
                    <a:pt x="154" y="28"/>
                  </a:lnTo>
                  <a:lnTo>
                    <a:pt x="158" y="19"/>
                  </a:lnTo>
                  <a:lnTo>
                    <a:pt x="172" y="14"/>
                  </a:lnTo>
                  <a:lnTo>
                    <a:pt x="181" y="9"/>
                  </a:lnTo>
                  <a:lnTo>
                    <a:pt x="194" y="14"/>
                  </a:lnTo>
                  <a:lnTo>
                    <a:pt x="203" y="19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03" y="56"/>
                  </a:lnTo>
                  <a:lnTo>
                    <a:pt x="185" y="83"/>
                  </a:lnTo>
                  <a:lnTo>
                    <a:pt x="158" y="120"/>
                  </a:lnTo>
                  <a:lnTo>
                    <a:pt x="131" y="171"/>
                  </a:lnTo>
                  <a:lnTo>
                    <a:pt x="99" y="226"/>
                  </a:lnTo>
                  <a:lnTo>
                    <a:pt x="72" y="291"/>
                  </a:lnTo>
                  <a:lnTo>
                    <a:pt x="54" y="360"/>
                  </a:lnTo>
                  <a:lnTo>
                    <a:pt x="50" y="434"/>
                  </a:lnTo>
                  <a:lnTo>
                    <a:pt x="50" y="480"/>
                  </a:lnTo>
                  <a:lnTo>
                    <a:pt x="59" y="526"/>
                  </a:lnTo>
                  <a:lnTo>
                    <a:pt x="77" y="563"/>
                  </a:lnTo>
                  <a:lnTo>
                    <a:pt x="104" y="596"/>
                  </a:lnTo>
                  <a:lnTo>
                    <a:pt x="140" y="614"/>
                  </a:lnTo>
                  <a:lnTo>
                    <a:pt x="185" y="623"/>
                  </a:lnTo>
                  <a:lnTo>
                    <a:pt x="244" y="614"/>
                  </a:lnTo>
                  <a:lnTo>
                    <a:pt x="293" y="591"/>
                  </a:lnTo>
                  <a:lnTo>
                    <a:pt x="334" y="559"/>
                  </a:lnTo>
                  <a:lnTo>
                    <a:pt x="370" y="517"/>
                  </a:lnTo>
                  <a:lnTo>
                    <a:pt x="402" y="471"/>
                  </a:lnTo>
                  <a:lnTo>
                    <a:pt x="406" y="420"/>
                  </a:lnTo>
                  <a:lnTo>
                    <a:pt x="415" y="365"/>
                  </a:lnTo>
                  <a:lnTo>
                    <a:pt x="429" y="314"/>
                  </a:lnTo>
                  <a:lnTo>
                    <a:pt x="442" y="277"/>
                  </a:lnTo>
                  <a:lnTo>
                    <a:pt x="447" y="263"/>
                  </a:lnTo>
                  <a:lnTo>
                    <a:pt x="456" y="254"/>
                  </a:lnTo>
                  <a:lnTo>
                    <a:pt x="465" y="249"/>
                  </a:lnTo>
                  <a:lnTo>
                    <a:pt x="474" y="249"/>
                  </a:lnTo>
                  <a:lnTo>
                    <a:pt x="483" y="249"/>
                  </a:lnTo>
                  <a:lnTo>
                    <a:pt x="492" y="249"/>
                  </a:lnTo>
                  <a:lnTo>
                    <a:pt x="501" y="254"/>
                  </a:lnTo>
                  <a:lnTo>
                    <a:pt x="505" y="263"/>
                  </a:lnTo>
                  <a:lnTo>
                    <a:pt x="510" y="273"/>
                  </a:lnTo>
                  <a:lnTo>
                    <a:pt x="510" y="282"/>
                  </a:lnTo>
                  <a:lnTo>
                    <a:pt x="505" y="328"/>
                  </a:lnTo>
                  <a:lnTo>
                    <a:pt x="492" y="379"/>
                  </a:lnTo>
                  <a:lnTo>
                    <a:pt x="474" y="434"/>
                  </a:lnTo>
                  <a:lnTo>
                    <a:pt x="460" y="476"/>
                  </a:lnTo>
                  <a:lnTo>
                    <a:pt x="469" y="526"/>
                  </a:lnTo>
                  <a:lnTo>
                    <a:pt x="492" y="563"/>
                  </a:lnTo>
                  <a:lnTo>
                    <a:pt x="523" y="596"/>
                  </a:lnTo>
                  <a:lnTo>
                    <a:pt x="559" y="614"/>
                  </a:lnTo>
                  <a:lnTo>
                    <a:pt x="609" y="623"/>
                  </a:lnTo>
                  <a:lnTo>
                    <a:pt x="663" y="614"/>
                  </a:lnTo>
                  <a:lnTo>
                    <a:pt x="713" y="586"/>
                  </a:lnTo>
                  <a:lnTo>
                    <a:pt x="753" y="545"/>
                  </a:lnTo>
                  <a:lnTo>
                    <a:pt x="794" y="494"/>
                  </a:lnTo>
                  <a:lnTo>
                    <a:pt x="825" y="439"/>
                  </a:lnTo>
                  <a:lnTo>
                    <a:pt x="852" y="379"/>
                  </a:lnTo>
                  <a:lnTo>
                    <a:pt x="866" y="319"/>
                  </a:lnTo>
                  <a:lnTo>
                    <a:pt x="875" y="263"/>
                  </a:lnTo>
                  <a:lnTo>
                    <a:pt x="866" y="203"/>
                  </a:lnTo>
                  <a:lnTo>
                    <a:pt x="843" y="157"/>
                  </a:lnTo>
                  <a:lnTo>
                    <a:pt x="816" y="129"/>
                  </a:lnTo>
                  <a:lnTo>
                    <a:pt x="803" y="111"/>
                  </a:lnTo>
                  <a:lnTo>
                    <a:pt x="794" y="97"/>
                  </a:lnTo>
                  <a:lnTo>
                    <a:pt x="794" y="79"/>
                  </a:lnTo>
                  <a:lnTo>
                    <a:pt x="807" y="42"/>
                  </a:lnTo>
                  <a:lnTo>
                    <a:pt x="839" y="14"/>
                  </a:lnTo>
                  <a:lnTo>
                    <a:pt x="8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2037" y="3027"/>
              <a:ext cx="369" cy="1624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60" y="0"/>
                </a:cxn>
                <a:cxn ang="0">
                  <a:pos x="365" y="4"/>
                </a:cxn>
                <a:cxn ang="0">
                  <a:pos x="369" y="9"/>
                </a:cxn>
                <a:cxn ang="0">
                  <a:pos x="369" y="18"/>
                </a:cxn>
                <a:cxn ang="0">
                  <a:pos x="369" y="18"/>
                </a:cxn>
                <a:cxn ang="0">
                  <a:pos x="369" y="23"/>
                </a:cxn>
                <a:cxn ang="0">
                  <a:pos x="365" y="27"/>
                </a:cxn>
                <a:cxn ang="0">
                  <a:pos x="360" y="32"/>
                </a:cxn>
                <a:cxn ang="0">
                  <a:pos x="347" y="41"/>
                </a:cxn>
                <a:cxn ang="0">
                  <a:pos x="261" y="152"/>
                </a:cxn>
                <a:cxn ang="0">
                  <a:pos x="194" y="272"/>
                </a:cxn>
                <a:cxn ang="0">
                  <a:pos x="148" y="397"/>
                </a:cxn>
                <a:cxn ang="0">
                  <a:pos x="117" y="531"/>
                </a:cxn>
                <a:cxn ang="0">
                  <a:pos x="99" y="669"/>
                </a:cxn>
                <a:cxn ang="0">
                  <a:pos x="94" y="812"/>
                </a:cxn>
                <a:cxn ang="0">
                  <a:pos x="94" y="923"/>
                </a:cxn>
                <a:cxn ang="0">
                  <a:pos x="108" y="1038"/>
                </a:cxn>
                <a:cxn ang="0">
                  <a:pos x="130" y="1154"/>
                </a:cxn>
                <a:cxn ang="0">
                  <a:pos x="162" y="1264"/>
                </a:cxn>
                <a:cxn ang="0">
                  <a:pos x="207" y="1375"/>
                </a:cxn>
                <a:cxn ang="0">
                  <a:pos x="266" y="1481"/>
                </a:cxn>
                <a:cxn ang="0">
                  <a:pos x="342" y="1574"/>
                </a:cxn>
                <a:cxn ang="0">
                  <a:pos x="356" y="1587"/>
                </a:cxn>
                <a:cxn ang="0">
                  <a:pos x="360" y="1597"/>
                </a:cxn>
                <a:cxn ang="0">
                  <a:pos x="365" y="1601"/>
                </a:cxn>
                <a:cxn ang="0">
                  <a:pos x="369" y="1606"/>
                </a:cxn>
                <a:cxn ang="0">
                  <a:pos x="369" y="1606"/>
                </a:cxn>
                <a:cxn ang="0">
                  <a:pos x="369" y="1611"/>
                </a:cxn>
                <a:cxn ang="0">
                  <a:pos x="369" y="1611"/>
                </a:cxn>
                <a:cxn ang="0">
                  <a:pos x="369" y="1620"/>
                </a:cxn>
                <a:cxn ang="0">
                  <a:pos x="360" y="1624"/>
                </a:cxn>
                <a:cxn ang="0">
                  <a:pos x="351" y="1624"/>
                </a:cxn>
                <a:cxn ang="0">
                  <a:pos x="338" y="1620"/>
                </a:cxn>
                <a:cxn ang="0">
                  <a:pos x="315" y="1601"/>
                </a:cxn>
                <a:cxn ang="0">
                  <a:pos x="279" y="1569"/>
                </a:cxn>
                <a:cxn ang="0">
                  <a:pos x="239" y="1523"/>
                </a:cxn>
                <a:cxn ang="0">
                  <a:pos x="194" y="1467"/>
                </a:cxn>
                <a:cxn ang="0">
                  <a:pos x="148" y="1398"/>
                </a:cxn>
                <a:cxn ang="0">
                  <a:pos x="103" y="1320"/>
                </a:cxn>
                <a:cxn ang="0">
                  <a:pos x="54" y="1181"/>
                </a:cxn>
                <a:cxn ang="0">
                  <a:pos x="22" y="1047"/>
                </a:cxn>
                <a:cxn ang="0">
                  <a:pos x="4" y="918"/>
                </a:cxn>
                <a:cxn ang="0">
                  <a:pos x="0" y="812"/>
                </a:cxn>
                <a:cxn ang="0">
                  <a:pos x="4" y="701"/>
                </a:cxn>
                <a:cxn ang="0">
                  <a:pos x="22" y="581"/>
                </a:cxn>
                <a:cxn ang="0">
                  <a:pos x="49" y="452"/>
                </a:cxn>
                <a:cxn ang="0">
                  <a:pos x="99" y="318"/>
                </a:cxn>
                <a:cxn ang="0">
                  <a:pos x="144" y="235"/>
                </a:cxn>
                <a:cxn ang="0">
                  <a:pos x="189" y="161"/>
                </a:cxn>
                <a:cxn ang="0">
                  <a:pos x="234" y="106"/>
                </a:cxn>
                <a:cxn ang="0">
                  <a:pos x="279" y="60"/>
                </a:cxn>
                <a:cxn ang="0">
                  <a:pos x="311" y="27"/>
                </a:cxn>
                <a:cxn ang="0">
                  <a:pos x="338" y="4"/>
                </a:cxn>
                <a:cxn ang="0">
                  <a:pos x="351" y="0"/>
                </a:cxn>
              </a:cxnLst>
              <a:rect l="0" t="0" r="r" b="b"/>
              <a:pathLst>
                <a:path w="369" h="1624">
                  <a:moveTo>
                    <a:pt x="351" y="0"/>
                  </a:moveTo>
                  <a:lnTo>
                    <a:pt x="360" y="0"/>
                  </a:lnTo>
                  <a:lnTo>
                    <a:pt x="365" y="4"/>
                  </a:lnTo>
                  <a:lnTo>
                    <a:pt x="369" y="9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9" y="23"/>
                  </a:lnTo>
                  <a:lnTo>
                    <a:pt x="365" y="27"/>
                  </a:lnTo>
                  <a:lnTo>
                    <a:pt x="360" y="32"/>
                  </a:lnTo>
                  <a:lnTo>
                    <a:pt x="347" y="41"/>
                  </a:lnTo>
                  <a:lnTo>
                    <a:pt x="261" y="152"/>
                  </a:lnTo>
                  <a:lnTo>
                    <a:pt x="194" y="272"/>
                  </a:lnTo>
                  <a:lnTo>
                    <a:pt x="148" y="397"/>
                  </a:lnTo>
                  <a:lnTo>
                    <a:pt x="117" y="531"/>
                  </a:lnTo>
                  <a:lnTo>
                    <a:pt x="99" y="669"/>
                  </a:lnTo>
                  <a:lnTo>
                    <a:pt x="94" y="812"/>
                  </a:lnTo>
                  <a:lnTo>
                    <a:pt x="94" y="923"/>
                  </a:lnTo>
                  <a:lnTo>
                    <a:pt x="108" y="1038"/>
                  </a:lnTo>
                  <a:lnTo>
                    <a:pt x="130" y="1154"/>
                  </a:lnTo>
                  <a:lnTo>
                    <a:pt x="162" y="1264"/>
                  </a:lnTo>
                  <a:lnTo>
                    <a:pt x="207" y="1375"/>
                  </a:lnTo>
                  <a:lnTo>
                    <a:pt x="266" y="1481"/>
                  </a:lnTo>
                  <a:lnTo>
                    <a:pt x="342" y="1574"/>
                  </a:lnTo>
                  <a:lnTo>
                    <a:pt x="356" y="1587"/>
                  </a:lnTo>
                  <a:lnTo>
                    <a:pt x="360" y="1597"/>
                  </a:lnTo>
                  <a:lnTo>
                    <a:pt x="365" y="1601"/>
                  </a:lnTo>
                  <a:lnTo>
                    <a:pt x="369" y="1606"/>
                  </a:lnTo>
                  <a:lnTo>
                    <a:pt x="369" y="1606"/>
                  </a:lnTo>
                  <a:lnTo>
                    <a:pt x="369" y="1611"/>
                  </a:lnTo>
                  <a:lnTo>
                    <a:pt x="369" y="1611"/>
                  </a:lnTo>
                  <a:lnTo>
                    <a:pt x="369" y="1620"/>
                  </a:lnTo>
                  <a:lnTo>
                    <a:pt x="360" y="1624"/>
                  </a:lnTo>
                  <a:lnTo>
                    <a:pt x="351" y="1624"/>
                  </a:lnTo>
                  <a:lnTo>
                    <a:pt x="338" y="1620"/>
                  </a:lnTo>
                  <a:lnTo>
                    <a:pt x="315" y="1601"/>
                  </a:lnTo>
                  <a:lnTo>
                    <a:pt x="279" y="1569"/>
                  </a:lnTo>
                  <a:lnTo>
                    <a:pt x="239" y="1523"/>
                  </a:lnTo>
                  <a:lnTo>
                    <a:pt x="194" y="1467"/>
                  </a:lnTo>
                  <a:lnTo>
                    <a:pt x="148" y="1398"/>
                  </a:lnTo>
                  <a:lnTo>
                    <a:pt x="103" y="1320"/>
                  </a:lnTo>
                  <a:lnTo>
                    <a:pt x="54" y="1181"/>
                  </a:lnTo>
                  <a:lnTo>
                    <a:pt x="22" y="1047"/>
                  </a:lnTo>
                  <a:lnTo>
                    <a:pt x="4" y="918"/>
                  </a:lnTo>
                  <a:lnTo>
                    <a:pt x="0" y="812"/>
                  </a:lnTo>
                  <a:lnTo>
                    <a:pt x="4" y="701"/>
                  </a:lnTo>
                  <a:lnTo>
                    <a:pt x="22" y="581"/>
                  </a:lnTo>
                  <a:lnTo>
                    <a:pt x="49" y="452"/>
                  </a:lnTo>
                  <a:lnTo>
                    <a:pt x="99" y="318"/>
                  </a:lnTo>
                  <a:lnTo>
                    <a:pt x="144" y="235"/>
                  </a:lnTo>
                  <a:lnTo>
                    <a:pt x="189" y="161"/>
                  </a:lnTo>
                  <a:lnTo>
                    <a:pt x="234" y="106"/>
                  </a:lnTo>
                  <a:lnTo>
                    <a:pt x="279" y="60"/>
                  </a:lnTo>
                  <a:lnTo>
                    <a:pt x="311" y="27"/>
                  </a:lnTo>
                  <a:lnTo>
                    <a:pt x="338" y="4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2537" y="3525"/>
              <a:ext cx="866" cy="739"/>
            </a:xfrm>
            <a:custGeom>
              <a:avLst/>
              <a:gdLst/>
              <a:ahLst/>
              <a:cxnLst>
                <a:cxn ang="0">
                  <a:pos x="271" y="37"/>
                </a:cxn>
                <a:cxn ang="0">
                  <a:pos x="334" y="120"/>
                </a:cxn>
                <a:cxn ang="0">
                  <a:pos x="442" y="33"/>
                </a:cxn>
                <a:cxn ang="0">
                  <a:pos x="627" y="9"/>
                </a:cxn>
                <a:cxn ang="0">
                  <a:pos x="740" y="116"/>
                </a:cxn>
                <a:cxn ang="0">
                  <a:pos x="722" y="319"/>
                </a:cxn>
                <a:cxn ang="0">
                  <a:pos x="654" y="536"/>
                </a:cxn>
                <a:cxn ang="0">
                  <a:pos x="622" y="669"/>
                </a:cxn>
                <a:cxn ang="0">
                  <a:pos x="645" y="702"/>
                </a:cxn>
                <a:cxn ang="0">
                  <a:pos x="744" y="665"/>
                </a:cxn>
                <a:cxn ang="0">
                  <a:pos x="821" y="503"/>
                </a:cxn>
                <a:cxn ang="0">
                  <a:pos x="834" y="476"/>
                </a:cxn>
                <a:cxn ang="0">
                  <a:pos x="852" y="471"/>
                </a:cxn>
                <a:cxn ang="0">
                  <a:pos x="866" y="480"/>
                </a:cxn>
                <a:cxn ang="0">
                  <a:pos x="857" y="531"/>
                </a:cxn>
                <a:cxn ang="0">
                  <a:pos x="789" y="665"/>
                </a:cxn>
                <a:cxn ang="0">
                  <a:pos x="658" y="739"/>
                </a:cxn>
                <a:cxn ang="0">
                  <a:pos x="537" y="660"/>
                </a:cxn>
                <a:cxn ang="0">
                  <a:pos x="532" y="563"/>
                </a:cxn>
                <a:cxn ang="0">
                  <a:pos x="582" y="425"/>
                </a:cxn>
                <a:cxn ang="0">
                  <a:pos x="640" y="208"/>
                </a:cxn>
                <a:cxn ang="0">
                  <a:pos x="636" y="88"/>
                </a:cxn>
                <a:cxn ang="0">
                  <a:pos x="559" y="37"/>
                </a:cxn>
                <a:cxn ang="0">
                  <a:pos x="383" y="120"/>
                </a:cxn>
                <a:cxn ang="0">
                  <a:pos x="302" y="236"/>
                </a:cxn>
                <a:cxn ang="0">
                  <a:pos x="280" y="319"/>
                </a:cxn>
                <a:cxn ang="0">
                  <a:pos x="208" y="609"/>
                </a:cxn>
                <a:cxn ang="0">
                  <a:pos x="190" y="693"/>
                </a:cxn>
                <a:cxn ang="0">
                  <a:pos x="162" y="729"/>
                </a:cxn>
                <a:cxn ang="0">
                  <a:pos x="131" y="739"/>
                </a:cxn>
                <a:cxn ang="0">
                  <a:pos x="90" y="725"/>
                </a:cxn>
                <a:cxn ang="0">
                  <a:pos x="81" y="688"/>
                </a:cxn>
                <a:cxn ang="0">
                  <a:pos x="90" y="651"/>
                </a:cxn>
                <a:cxn ang="0">
                  <a:pos x="99" y="623"/>
                </a:cxn>
                <a:cxn ang="0">
                  <a:pos x="208" y="162"/>
                </a:cxn>
                <a:cxn ang="0">
                  <a:pos x="208" y="69"/>
                </a:cxn>
                <a:cxn ang="0">
                  <a:pos x="135" y="46"/>
                </a:cxn>
                <a:cxn ang="0">
                  <a:pos x="68" y="166"/>
                </a:cxn>
                <a:cxn ang="0">
                  <a:pos x="41" y="259"/>
                </a:cxn>
                <a:cxn ang="0">
                  <a:pos x="27" y="268"/>
                </a:cxn>
                <a:cxn ang="0">
                  <a:pos x="14" y="268"/>
                </a:cxn>
                <a:cxn ang="0">
                  <a:pos x="0" y="254"/>
                </a:cxn>
                <a:cxn ang="0">
                  <a:pos x="23" y="171"/>
                </a:cxn>
                <a:cxn ang="0">
                  <a:pos x="63" y="74"/>
                </a:cxn>
                <a:cxn ang="0">
                  <a:pos x="131" y="9"/>
                </a:cxn>
              </a:cxnLst>
              <a:rect l="0" t="0" r="r" b="b"/>
              <a:pathLst>
                <a:path w="866" h="739">
                  <a:moveTo>
                    <a:pt x="172" y="0"/>
                  </a:moveTo>
                  <a:lnTo>
                    <a:pt x="221" y="9"/>
                  </a:lnTo>
                  <a:lnTo>
                    <a:pt x="271" y="37"/>
                  </a:lnTo>
                  <a:lnTo>
                    <a:pt x="302" y="83"/>
                  </a:lnTo>
                  <a:lnTo>
                    <a:pt x="316" y="143"/>
                  </a:lnTo>
                  <a:lnTo>
                    <a:pt x="334" y="120"/>
                  </a:lnTo>
                  <a:lnTo>
                    <a:pt x="361" y="93"/>
                  </a:lnTo>
                  <a:lnTo>
                    <a:pt x="397" y="60"/>
                  </a:lnTo>
                  <a:lnTo>
                    <a:pt x="442" y="33"/>
                  </a:lnTo>
                  <a:lnTo>
                    <a:pt x="501" y="9"/>
                  </a:lnTo>
                  <a:lnTo>
                    <a:pt x="564" y="0"/>
                  </a:lnTo>
                  <a:lnTo>
                    <a:pt x="627" y="9"/>
                  </a:lnTo>
                  <a:lnTo>
                    <a:pt x="677" y="33"/>
                  </a:lnTo>
                  <a:lnTo>
                    <a:pt x="717" y="69"/>
                  </a:lnTo>
                  <a:lnTo>
                    <a:pt x="740" y="116"/>
                  </a:lnTo>
                  <a:lnTo>
                    <a:pt x="749" y="176"/>
                  </a:lnTo>
                  <a:lnTo>
                    <a:pt x="740" y="240"/>
                  </a:lnTo>
                  <a:lnTo>
                    <a:pt x="722" y="319"/>
                  </a:lnTo>
                  <a:lnTo>
                    <a:pt x="699" y="397"/>
                  </a:lnTo>
                  <a:lnTo>
                    <a:pt x="672" y="471"/>
                  </a:lnTo>
                  <a:lnTo>
                    <a:pt x="654" y="536"/>
                  </a:lnTo>
                  <a:lnTo>
                    <a:pt x="631" y="591"/>
                  </a:lnTo>
                  <a:lnTo>
                    <a:pt x="622" y="651"/>
                  </a:lnTo>
                  <a:lnTo>
                    <a:pt x="622" y="669"/>
                  </a:lnTo>
                  <a:lnTo>
                    <a:pt x="627" y="683"/>
                  </a:lnTo>
                  <a:lnTo>
                    <a:pt x="636" y="697"/>
                  </a:lnTo>
                  <a:lnTo>
                    <a:pt x="645" y="702"/>
                  </a:lnTo>
                  <a:lnTo>
                    <a:pt x="658" y="702"/>
                  </a:lnTo>
                  <a:lnTo>
                    <a:pt x="704" y="693"/>
                  </a:lnTo>
                  <a:lnTo>
                    <a:pt x="744" y="665"/>
                  </a:lnTo>
                  <a:lnTo>
                    <a:pt x="776" y="619"/>
                  </a:lnTo>
                  <a:lnTo>
                    <a:pt x="803" y="563"/>
                  </a:lnTo>
                  <a:lnTo>
                    <a:pt x="821" y="503"/>
                  </a:lnTo>
                  <a:lnTo>
                    <a:pt x="825" y="489"/>
                  </a:lnTo>
                  <a:lnTo>
                    <a:pt x="830" y="480"/>
                  </a:lnTo>
                  <a:lnTo>
                    <a:pt x="834" y="476"/>
                  </a:lnTo>
                  <a:lnTo>
                    <a:pt x="839" y="476"/>
                  </a:lnTo>
                  <a:lnTo>
                    <a:pt x="848" y="471"/>
                  </a:lnTo>
                  <a:lnTo>
                    <a:pt x="852" y="471"/>
                  </a:lnTo>
                  <a:lnTo>
                    <a:pt x="857" y="476"/>
                  </a:lnTo>
                  <a:lnTo>
                    <a:pt x="861" y="476"/>
                  </a:lnTo>
                  <a:lnTo>
                    <a:pt x="866" y="480"/>
                  </a:lnTo>
                  <a:lnTo>
                    <a:pt x="866" y="489"/>
                  </a:lnTo>
                  <a:lnTo>
                    <a:pt x="866" y="503"/>
                  </a:lnTo>
                  <a:lnTo>
                    <a:pt x="857" y="531"/>
                  </a:lnTo>
                  <a:lnTo>
                    <a:pt x="839" y="573"/>
                  </a:lnTo>
                  <a:lnTo>
                    <a:pt x="816" y="619"/>
                  </a:lnTo>
                  <a:lnTo>
                    <a:pt x="789" y="665"/>
                  </a:lnTo>
                  <a:lnTo>
                    <a:pt x="753" y="702"/>
                  </a:lnTo>
                  <a:lnTo>
                    <a:pt x="708" y="729"/>
                  </a:lnTo>
                  <a:lnTo>
                    <a:pt x="658" y="739"/>
                  </a:lnTo>
                  <a:lnTo>
                    <a:pt x="604" y="729"/>
                  </a:lnTo>
                  <a:lnTo>
                    <a:pt x="564" y="702"/>
                  </a:lnTo>
                  <a:lnTo>
                    <a:pt x="537" y="660"/>
                  </a:lnTo>
                  <a:lnTo>
                    <a:pt x="528" y="605"/>
                  </a:lnTo>
                  <a:lnTo>
                    <a:pt x="528" y="586"/>
                  </a:lnTo>
                  <a:lnTo>
                    <a:pt x="532" y="563"/>
                  </a:lnTo>
                  <a:lnTo>
                    <a:pt x="541" y="531"/>
                  </a:lnTo>
                  <a:lnTo>
                    <a:pt x="559" y="485"/>
                  </a:lnTo>
                  <a:lnTo>
                    <a:pt x="582" y="425"/>
                  </a:lnTo>
                  <a:lnTo>
                    <a:pt x="604" y="351"/>
                  </a:lnTo>
                  <a:lnTo>
                    <a:pt x="627" y="277"/>
                  </a:lnTo>
                  <a:lnTo>
                    <a:pt x="640" y="208"/>
                  </a:lnTo>
                  <a:lnTo>
                    <a:pt x="649" y="153"/>
                  </a:lnTo>
                  <a:lnTo>
                    <a:pt x="645" y="120"/>
                  </a:lnTo>
                  <a:lnTo>
                    <a:pt x="636" y="88"/>
                  </a:lnTo>
                  <a:lnTo>
                    <a:pt x="622" y="65"/>
                  </a:lnTo>
                  <a:lnTo>
                    <a:pt x="595" y="46"/>
                  </a:lnTo>
                  <a:lnTo>
                    <a:pt x="559" y="37"/>
                  </a:lnTo>
                  <a:lnTo>
                    <a:pt x="492" y="51"/>
                  </a:lnTo>
                  <a:lnTo>
                    <a:pt x="433" y="79"/>
                  </a:lnTo>
                  <a:lnTo>
                    <a:pt x="383" y="120"/>
                  </a:lnTo>
                  <a:lnTo>
                    <a:pt x="347" y="162"/>
                  </a:lnTo>
                  <a:lnTo>
                    <a:pt x="320" y="203"/>
                  </a:lnTo>
                  <a:lnTo>
                    <a:pt x="302" y="236"/>
                  </a:lnTo>
                  <a:lnTo>
                    <a:pt x="298" y="254"/>
                  </a:lnTo>
                  <a:lnTo>
                    <a:pt x="289" y="286"/>
                  </a:lnTo>
                  <a:lnTo>
                    <a:pt x="280" y="319"/>
                  </a:lnTo>
                  <a:lnTo>
                    <a:pt x="253" y="429"/>
                  </a:lnTo>
                  <a:lnTo>
                    <a:pt x="217" y="573"/>
                  </a:lnTo>
                  <a:lnTo>
                    <a:pt x="208" y="609"/>
                  </a:lnTo>
                  <a:lnTo>
                    <a:pt x="199" y="646"/>
                  </a:lnTo>
                  <a:lnTo>
                    <a:pt x="194" y="679"/>
                  </a:lnTo>
                  <a:lnTo>
                    <a:pt x="190" y="693"/>
                  </a:lnTo>
                  <a:lnTo>
                    <a:pt x="181" y="706"/>
                  </a:lnTo>
                  <a:lnTo>
                    <a:pt x="172" y="720"/>
                  </a:lnTo>
                  <a:lnTo>
                    <a:pt x="162" y="729"/>
                  </a:lnTo>
                  <a:lnTo>
                    <a:pt x="149" y="734"/>
                  </a:lnTo>
                  <a:lnTo>
                    <a:pt x="140" y="739"/>
                  </a:lnTo>
                  <a:lnTo>
                    <a:pt x="131" y="739"/>
                  </a:lnTo>
                  <a:lnTo>
                    <a:pt x="117" y="739"/>
                  </a:lnTo>
                  <a:lnTo>
                    <a:pt x="104" y="734"/>
                  </a:lnTo>
                  <a:lnTo>
                    <a:pt x="90" y="725"/>
                  </a:lnTo>
                  <a:lnTo>
                    <a:pt x="86" y="711"/>
                  </a:lnTo>
                  <a:lnTo>
                    <a:pt x="81" y="697"/>
                  </a:lnTo>
                  <a:lnTo>
                    <a:pt x="81" y="688"/>
                  </a:lnTo>
                  <a:lnTo>
                    <a:pt x="86" y="679"/>
                  </a:lnTo>
                  <a:lnTo>
                    <a:pt x="86" y="665"/>
                  </a:lnTo>
                  <a:lnTo>
                    <a:pt x="90" y="651"/>
                  </a:lnTo>
                  <a:lnTo>
                    <a:pt x="95" y="637"/>
                  </a:lnTo>
                  <a:lnTo>
                    <a:pt x="99" y="623"/>
                  </a:lnTo>
                  <a:lnTo>
                    <a:pt x="99" y="623"/>
                  </a:lnTo>
                  <a:lnTo>
                    <a:pt x="190" y="249"/>
                  </a:lnTo>
                  <a:lnTo>
                    <a:pt x="203" y="199"/>
                  </a:lnTo>
                  <a:lnTo>
                    <a:pt x="208" y="162"/>
                  </a:lnTo>
                  <a:lnTo>
                    <a:pt x="212" y="139"/>
                  </a:lnTo>
                  <a:lnTo>
                    <a:pt x="217" y="111"/>
                  </a:lnTo>
                  <a:lnTo>
                    <a:pt x="208" y="69"/>
                  </a:lnTo>
                  <a:lnTo>
                    <a:pt x="194" y="46"/>
                  </a:lnTo>
                  <a:lnTo>
                    <a:pt x="162" y="37"/>
                  </a:lnTo>
                  <a:lnTo>
                    <a:pt x="135" y="46"/>
                  </a:lnTo>
                  <a:lnTo>
                    <a:pt x="108" y="74"/>
                  </a:lnTo>
                  <a:lnTo>
                    <a:pt x="86" y="116"/>
                  </a:lnTo>
                  <a:lnTo>
                    <a:pt x="68" y="166"/>
                  </a:lnTo>
                  <a:lnTo>
                    <a:pt x="50" y="231"/>
                  </a:lnTo>
                  <a:lnTo>
                    <a:pt x="45" y="249"/>
                  </a:lnTo>
                  <a:lnTo>
                    <a:pt x="41" y="259"/>
                  </a:lnTo>
                  <a:lnTo>
                    <a:pt x="36" y="263"/>
                  </a:lnTo>
                  <a:lnTo>
                    <a:pt x="32" y="268"/>
                  </a:lnTo>
                  <a:lnTo>
                    <a:pt x="27" y="268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4" y="268"/>
                  </a:lnTo>
                  <a:lnTo>
                    <a:pt x="9" y="263"/>
                  </a:lnTo>
                  <a:lnTo>
                    <a:pt x="5" y="259"/>
                  </a:lnTo>
                  <a:lnTo>
                    <a:pt x="0" y="254"/>
                  </a:lnTo>
                  <a:lnTo>
                    <a:pt x="5" y="240"/>
                  </a:lnTo>
                  <a:lnTo>
                    <a:pt x="14" y="208"/>
                  </a:lnTo>
                  <a:lnTo>
                    <a:pt x="23" y="171"/>
                  </a:lnTo>
                  <a:lnTo>
                    <a:pt x="36" y="134"/>
                  </a:lnTo>
                  <a:lnTo>
                    <a:pt x="54" y="93"/>
                  </a:lnTo>
                  <a:lnTo>
                    <a:pt x="63" y="74"/>
                  </a:lnTo>
                  <a:lnTo>
                    <a:pt x="81" y="51"/>
                  </a:lnTo>
                  <a:lnTo>
                    <a:pt x="99" y="28"/>
                  </a:lnTo>
                  <a:lnTo>
                    <a:pt x="131" y="9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480" y="3525"/>
              <a:ext cx="838" cy="1071"/>
            </a:xfrm>
            <a:custGeom>
              <a:avLst/>
              <a:gdLst/>
              <a:ahLst/>
              <a:cxnLst>
                <a:cxn ang="0">
                  <a:pos x="374" y="9"/>
                </a:cxn>
                <a:cxn ang="0">
                  <a:pos x="464" y="74"/>
                </a:cxn>
                <a:cxn ang="0">
                  <a:pos x="523" y="180"/>
                </a:cxn>
                <a:cxn ang="0">
                  <a:pos x="581" y="388"/>
                </a:cxn>
                <a:cxn ang="0">
                  <a:pos x="590" y="513"/>
                </a:cxn>
                <a:cxn ang="0">
                  <a:pos x="721" y="189"/>
                </a:cxn>
                <a:cxn ang="0">
                  <a:pos x="802" y="23"/>
                </a:cxn>
                <a:cxn ang="0">
                  <a:pos x="816" y="19"/>
                </a:cxn>
                <a:cxn ang="0">
                  <a:pos x="820" y="19"/>
                </a:cxn>
                <a:cxn ang="0">
                  <a:pos x="834" y="23"/>
                </a:cxn>
                <a:cxn ang="0">
                  <a:pos x="838" y="37"/>
                </a:cxn>
                <a:cxn ang="0">
                  <a:pos x="834" y="51"/>
                </a:cxn>
                <a:cxn ang="0">
                  <a:pos x="820" y="74"/>
                </a:cxn>
                <a:cxn ang="0">
                  <a:pos x="807" y="102"/>
                </a:cxn>
                <a:cxn ang="0">
                  <a:pos x="717" y="296"/>
                </a:cxn>
                <a:cxn ang="0">
                  <a:pos x="626" y="526"/>
                </a:cxn>
                <a:cxn ang="0">
                  <a:pos x="586" y="660"/>
                </a:cxn>
                <a:cxn ang="0">
                  <a:pos x="572" y="739"/>
                </a:cxn>
                <a:cxn ang="0">
                  <a:pos x="541" y="882"/>
                </a:cxn>
                <a:cxn ang="0">
                  <a:pos x="505" y="1029"/>
                </a:cxn>
                <a:cxn ang="0">
                  <a:pos x="469" y="1071"/>
                </a:cxn>
                <a:cxn ang="0">
                  <a:pos x="455" y="1062"/>
                </a:cxn>
                <a:cxn ang="0">
                  <a:pos x="450" y="1043"/>
                </a:cxn>
                <a:cxn ang="0">
                  <a:pos x="464" y="960"/>
                </a:cxn>
                <a:cxn ang="0">
                  <a:pos x="496" y="826"/>
                </a:cxn>
                <a:cxn ang="0">
                  <a:pos x="532" y="693"/>
                </a:cxn>
                <a:cxn ang="0">
                  <a:pos x="545" y="637"/>
                </a:cxn>
                <a:cxn ang="0">
                  <a:pos x="550" y="531"/>
                </a:cxn>
                <a:cxn ang="0">
                  <a:pos x="545" y="439"/>
                </a:cxn>
                <a:cxn ang="0">
                  <a:pos x="527" y="333"/>
                </a:cxn>
                <a:cxn ang="0">
                  <a:pos x="487" y="226"/>
                </a:cxn>
                <a:cxn ang="0">
                  <a:pos x="410" y="153"/>
                </a:cxn>
                <a:cxn ang="0">
                  <a:pos x="293" y="120"/>
                </a:cxn>
                <a:cxn ang="0">
                  <a:pos x="252" y="125"/>
                </a:cxn>
                <a:cxn ang="0">
                  <a:pos x="180" y="143"/>
                </a:cxn>
                <a:cxn ang="0">
                  <a:pos x="103" y="199"/>
                </a:cxn>
                <a:cxn ang="0">
                  <a:pos x="40" y="309"/>
                </a:cxn>
                <a:cxn ang="0">
                  <a:pos x="36" y="319"/>
                </a:cxn>
                <a:cxn ang="0">
                  <a:pos x="13" y="314"/>
                </a:cxn>
                <a:cxn ang="0">
                  <a:pos x="4" y="309"/>
                </a:cxn>
                <a:cxn ang="0">
                  <a:pos x="4" y="273"/>
                </a:cxn>
                <a:cxn ang="0">
                  <a:pos x="49" y="185"/>
                </a:cxn>
                <a:cxn ang="0">
                  <a:pos x="126" y="83"/>
                </a:cxn>
                <a:cxn ang="0">
                  <a:pos x="243" y="14"/>
                </a:cxn>
              </a:cxnLst>
              <a:rect l="0" t="0" r="r" b="b"/>
              <a:pathLst>
                <a:path w="838" h="1071">
                  <a:moveTo>
                    <a:pt x="315" y="0"/>
                  </a:moveTo>
                  <a:lnTo>
                    <a:pt x="374" y="9"/>
                  </a:lnTo>
                  <a:lnTo>
                    <a:pt x="423" y="37"/>
                  </a:lnTo>
                  <a:lnTo>
                    <a:pt x="464" y="74"/>
                  </a:lnTo>
                  <a:lnTo>
                    <a:pt x="500" y="125"/>
                  </a:lnTo>
                  <a:lnTo>
                    <a:pt x="523" y="180"/>
                  </a:lnTo>
                  <a:lnTo>
                    <a:pt x="559" y="291"/>
                  </a:lnTo>
                  <a:lnTo>
                    <a:pt x="581" y="388"/>
                  </a:lnTo>
                  <a:lnTo>
                    <a:pt x="586" y="462"/>
                  </a:lnTo>
                  <a:lnTo>
                    <a:pt x="590" y="513"/>
                  </a:lnTo>
                  <a:lnTo>
                    <a:pt x="653" y="346"/>
                  </a:lnTo>
                  <a:lnTo>
                    <a:pt x="721" y="189"/>
                  </a:lnTo>
                  <a:lnTo>
                    <a:pt x="798" y="33"/>
                  </a:lnTo>
                  <a:lnTo>
                    <a:pt x="802" y="23"/>
                  </a:lnTo>
                  <a:lnTo>
                    <a:pt x="807" y="23"/>
                  </a:lnTo>
                  <a:lnTo>
                    <a:pt x="816" y="19"/>
                  </a:lnTo>
                  <a:lnTo>
                    <a:pt x="820" y="19"/>
                  </a:lnTo>
                  <a:lnTo>
                    <a:pt x="820" y="19"/>
                  </a:lnTo>
                  <a:lnTo>
                    <a:pt x="825" y="23"/>
                  </a:lnTo>
                  <a:lnTo>
                    <a:pt x="834" y="23"/>
                  </a:lnTo>
                  <a:lnTo>
                    <a:pt x="838" y="28"/>
                  </a:lnTo>
                  <a:lnTo>
                    <a:pt x="838" y="37"/>
                  </a:lnTo>
                  <a:lnTo>
                    <a:pt x="838" y="42"/>
                  </a:lnTo>
                  <a:lnTo>
                    <a:pt x="834" y="51"/>
                  </a:lnTo>
                  <a:lnTo>
                    <a:pt x="829" y="65"/>
                  </a:lnTo>
                  <a:lnTo>
                    <a:pt x="820" y="74"/>
                  </a:lnTo>
                  <a:lnTo>
                    <a:pt x="816" y="88"/>
                  </a:lnTo>
                  <a:lnTo>
                    <a:pt x="807" y="102"/>
                  </a:lnTo>
                  <a:lnTo>
                    <a:pt x="766" y="189"/>
                  </a:lnTo>
                  <a:lnTo>
                    <a:pt x="717" y="296"/>
                  </a:lnTo>
                  <a:lnTo>
                    <a:pt x="671" y="411"/>
                  </a:lnTo>
                  <a:lnTo>
                    <a:pt x="626" y="526"/>
                  </a:lnTo>
                  <a:lnTo>
                    <a:pt x="590" y="628"/>
                  </a:lnTo>
                  <a:lnTo>
                    <a:pt x="586" y="660"/>
                  </a:lnTo>
                  <a:lnTo>
                    <a:pt x="577" y="693"/>
                  </a:lnTo>
                  <a:lnTo>
                    <a:pt x="572" y="739"/>
                  </a:lnTo>
                  <a:lnTo>
                    <a:pt x="559" y="803"/>
                  </a:lnTo>
                  <a:lnTo>
                    <a:pt x="541" y="882"/>
                  </a:lnTo>
                  <a:lnTo>
                    <a:pt x="518" y="974"/>
                  </a:lnTo>
                  <a:lnTo>
                    <a:pt x="505" y="1029"/>
                  </a:lnTo>
                  <a:lnTo>
                    <a:pt x="487" y="1062"/>
                  </a:lnTo>
                  <a:lnTo>
                    <a:pt x="469" y="1071"/>
                  </a:lnTo>
                  <a:lnTo>
                    <a:pt x="459" y="1071"/>
                  </a:lnTo>
                  <a:lnTo>
                    <a:pt x="455" y="1062"/>
                  </a:lnTo>
                  <a:lnTo>
                    <a:pt x="450" y="1053"/>
                  </a:lnTo>
                  <a:lnTo>
                    <a:pt x="450" y="1043"/>
                  </a:lnTo>
                  <a:lnTo>
                    <a:pt x="450" y="1011"/>
                  </a:lnTo>
                  <a:lnTo>
                    <a:pt x="464" y="960"/>
                  </a:lnTo>
                  <a:lnTo>
                    <a:pt x="478" y="896"/>
                  </a:lnTo>
                  <a:lnTo>
                    <a:pt x="496" y="826"/>
                  </a:lnTo>
                  <a:lnTo>
                    <a:pt x="514" y="757"/>
                  </a:lnTo>
                  <a:lnTo>
                    <a:pt x="532" y="693"/>
                  </a:lnTo>
                  <a:lnTo>
                    <a:pt x="541" y="669"/>
                  </a:lnTo>
                  <a:lnTo>
                    <a:pt x="545" y="637"/>
                  </a:lnTo>
                  <a:lnTo>
                    <a:pt x="550" y="596"/>
                  </a:lnTo>
                  <a:lnTo>
                    <a:pt x="550" y="531"/>
                  </a:lnTo>
                  <a:lnTo>
                    <a:pt x="550" y="489"/>
                  </a:lnTo>
                  <a:lnTo>
                    <a:pt x="545" y="439"/>
                  </a:lnTo>
                  <a:lnTo>
                    <a:pt x="541" y="388"/>
                  </a:lnTo>
                  <a:lnTo>
                    <a:pt x="527" y="333"/>
                  </a:lnTo>
                  <a:lnTo>
                    <a:pt x="509" y="277"/>
                  </a:lnTo>
                  <a:lnTo>
                    <a:pt x="487" y="226"/>
                  </a:lnTo>
                  <a:lnTo>
                    <a:pt x="455" y="185"/>
                  </a:lnTo>
                  <a:lnTo>
                    <a:pt x="410" y="153"/>
                  </a:lnTo>
                  <a:lnTo>
                    <a:pt x="356" y="129"/>
                  </a:lnTo>
                  <a:lnTo>
                    <a:pt x="293" y="120"/>
                  </a:lnTo>
                  <a:lnTo>
                    <a:pt x="279" y="120"/>
                  </a:lnTo>
                  <a:lnTo>
                    <a:pt x="252" y="125"/>
                  </a:lnTo>
                  <a:lnTo>
                    <a:pt x="221" y="129"/>
                  </a:lnTo>
                  <a:lnTo>
                    <a:pt x="180" y="143"/>
                  </a:lnTo>
                  <a:lnTo>
                    <a:pt x="139" y="166"/>
                  </a:lnTo>
                  <a:lnTo>
                    <a:pt x="103" y="199"/>
                  </a:lnTo>
                  <a:lnTo>
                    <a:pt x="67" y="245"/>
                  </a:lnTo>
                  <a:lnTo>
                    <a:pt x="40" y="309"/>
                  </a:lnTo>
                  <a:lnTo>
                    <a:pt x="40" y="309"/>
                  </a:lnTo>
                  <a:lnTo>
                    <a:pt x="36" y="319"/>
                  </a:lnTo>
                  <a:lnTo>
                    <a:pt x="22" y="319"/>
                  </a:lnTo>
                  <a:lnTo>
                    <a:pt x="13" y="314"/>
                  </a:lnTo>
                  <a:lnTo>
                    <a:pt x="9" y="314"/>
                  </a:lnTo>
                  <a:lnTo>
                    <a:pt x="4" y="309"/>
                  </a:lnTo>
                  <a:lnTo>
                    <a:pt x="0" y="300"/>
                  </a:lnTo>
                  <a:lnTo>
                    <a:pt x="4" y="273"/>
                  </a:lnTo>
                  <a:lnTo>
                    <a:pt x="22" y="231"/>
                  </a:lnTo>
                  <a:lnTo>
                    <a:pt x="49" y="185"/>
                  </a:lnTo>
                  <a:lnTo>
                    <a:pt x="81" y="134"/>
                  </a:lnTo>
                  <a:lnTo>
                    <a:pt x="126" y="83"/>
                  </a:lnTo>
                  <a:lnTo>
                    <a:pt x="180" y="42"/>
                  </a:lnTo>
                  <a:lnTo>
                    <a:pt x="243" y="14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 noEditPoints="1"/>
            </p:cNvSpPr>
            <p:nvPr/>
          </p:nvSpPr>
          <p:spPr bwMode="auto">
            <a:xfrm>
              <a:off x="4512" y="3544"/>
              <a:ext cx="171" cy="1015"/>
            </a:xfrm>
            <a:custGeom>
              <a:avLst/>
              <a:gdLst/>
              <a:ahLst/>
              <a:cxnLst>
                <a:cxn ang="0">
                  <a:pos x="86" y="530"/>
                </a:cxn>
                <a:cxn ang="0">
                  <a:pos x="122" y="540"/>
                </a:cxn>
                <a:cxn ang="0">
                  <a:pos x="144" y="563"/>
                </a:cxn>
                <a:cxn ang="0">
                  <a:pos x="162" y="595"/>
                </a:cxn>
                <a:cxn ang="0">
                  <a:pos x="167" y="632"/>
                </a:cxn>
                <a:cxn ang="0">
                  <a:pos x="171" y="669"/>
                </a:cxn>
                <a:cxn ang="0">
                  <a:pos x="171" y="697"/>
                </a:cxn>
                <a:cxn ang="0">
                  <a:pos x="167" y="775"/>
                </a:cxn>
                <a:cxn ang="0">
                  <a:pos x="149" y="844"/>
                </a:cxn>
                <a:cxn ang="0">
                  <a:pos x="126" y="904"/>
                </a:cxn>
                <a:cxn ang="0">
                  <a:pos x="99" y="950"/>
                </a:cxn>
                <a:cxn ang="0">
                  <a:pos x="72" y="987"/>
                </a:cxn>
                <a:cxn ang="0">
                  <a:pos x="54" y="1010"/>
                </a:cxn>
                <a:cxn ang="0">
                  <a:pos x="41" y="1015"/>
                </a:cxn>
                <a:cxn ang="0">
                  <a:pos x="32" y="1015"/>
                </a:cxn>
                <a:cxn ang="0">
                  <a:pos x="27" y="1010"/>
                </a:cxn>
                <a:cxn ang="0">
                  <a:pos x="27" y="1001"/>
                </a:cxn>
                <a:cxn ang="0">
                  <a:pos x="27" y="997"/>
                </a:cxn>
                <a:cxn ang="0">
                  <a:pos x="27" y="992"/>
                </a:cxn>
                <a:cxn ang="0">
                  <a:pos x="32" y="987"/>
                </a:cxn>
                <a:cxn ang="0">
                  <a:pos x="36" y="978"/>
                </a:cxn>
                <a:cxn ang="0">
                  <a:pos x="86" y="904"/>
                </a:cxn>
                <a:cxn ang="0">
                  <a:pos x="117" y="835"/>
                </a:cxn>
                <a:cxn ang="0">
                  <a:pos x="131" y="770"/>
                </a:cxn>
                <a:cxn ang="0">
                  <a:pos x="135" y="720"/>
                </a:cxn>
                <a:cxn ang="0">
                  <a:pos x="140" y="683"/>
                </a:cxn>
                <a:cxn ang="0">
                  <a:pos x="140" y="683"/>
                </a:cxn>
                <a:cxn ang="0">
                  <a:pos x="126" y="692"/>
                </a:cxn>
                <a:cxn ang="0">
                  <a:pos x="108" y="697"/>
                </a:cxn>
                <a:cxn ang="0">
                  <a:pos x="99" y="701"/>
                </a:cxn>
                <a:cxn ang="0">
                  <a:pos x="95" y="701"/>
                </a:cxn>
                <a:cxn ang="0">
                  <a:pos x="86" y="701"/>
                </a:cxn>
                <a:cxn ang="0">
                  <a:pos x="50" y="697"/>
                </a:cxn>
                <a:cxn ang="0">
                  <a:pos x="23" y="674"/>
                </a:cxn>
                <a:cxn ang="0">
                  <a:pos x="5" y="646"/>
                </a:cxn>
                <a:cxn ang="0">
                  <a:pos x="0" y="614"/>
                </a:cxn>
                <a:cxn ang="0">
                  <a:pos x="5" y="586"/>
                </a:cxn>
                <a:cxn ang="0">
                  <a:pos x="23" y="558"/>
                </a:cxn>
                <a:cxn ang="0">
                  <a:pos x="50" y="540"/>
                </a:cxn>
                <a:cxn ang="0">
                  <a:pos x="86" y="530"/>
                </a:cxn>
                <a:cxn ang="0">
                  <a:pos x="86" y="0"/>
                </a:cxn>
                <a:cxn ang="0">
                  <a:pos x="126" y="14"/>
                </a:cxn>
                <a:cxn ang="0">
                  <a:pos x="158" y="46"/>
                </a:cxn>
                <a:cxn ang="0">
                  <a:pos x="167" y="87"/>
                </a:cxn>
                <a:cxn ang="0">
                  <a:pos x="158" y="129"/>
                </a:cxn>
                <a:cxn ang="0">
                  <a:pos x="126" y="161"/>
                </a:cxn>
                <a:cxn ang="0">
                  <a:pos x="86" y="170"/>
                </a:cxn>
                <a:cxn ang="0">
                  <a:pos x="41" y="161"/>
                </a:cxn>
                <a:cxn ang="0">
                  <a:pos x="14" y="129"/>
                </a:cxn>
                <a:cxn ang="0">
                  <a:pos x="0" y="87"/>
                </a:cxn>
                <a:cxn ang="0">
                  <a:pos x="14" y="46"/>
                </a:cxn>
                <a:cxn ang="0">
                  <a:pos x="41" y="14"/>
                </a:cxn>
                <a:cxn ang="0">
                  <a:pos x="86" y="0"/>
                </a:cxn>
              </a:cxnLst>
              <a:rect l="0" t="0" r="r" b="b"/>
              <a:pathLst>
                <a:path w="171" h="1015">
                  <a:moveTo>
                    <a:pt x="86" y="530"/>
                  </a:moveTo>
                  <a:lnTo>
                    <a:pt x="122" y="540"/>
                  </a:lnTo>
                  <a:lnTo>
                    <a:pt x="144" y="563"/>
                  </a:lnTo>
                  <a:lnTo>
                    <a:pt x="162" y="595"/>
                  </a:lnTo>
                  <a:lnTo>
                    <a:pt x="167" y="632"/>
                  </a:lnTo>
                  <a:lnTo>
                    <a:pt x="171" y="669"/>
                  </a:lnTo>
                  <a:lnTo>
                    <a:pt x="171" y="697"/>
                  </a:lnTo>
                  <a:lnTo>
                    <a:pt x="167" y="775"/>
                  </a:lnTo>
                  <a:lnTo>
                    <a:pt x="149" y="844"/>
                  </a:lnTo>
                  <a:lnTo>
                    <a:pt x="126" y="904"/>
                  </a:lnTo>
                  <a:lnTo>
                    <a:pt x="99" y="950"/>
                  </a:lnTo>
                  <a:lnTo>
                    <a:pt x="72" y="987"/>
                  </a:lnTo>
                  <a:lnTo>
                    <a:pt x="54" y="1010"/>
                  </a:lnTo>
                  <a:lnTo>
                    <a:pt x="41" y="1015"/>
                  </a:lnTo>
                  <a:lnTo>
                    <a:pt x="32" y="1015"/>
                  </a:lnTo>
                  <a:lnTo>
                    <a:pt x="27" y="1010"/>
                  </a:lnTo>
                  <a:lnTo>
                    <a:pt x="27" y="1001"/>
                  </a:lnTo>
                  <a:lnTo>
                    <a:pt x="27" y="997"/>
                  </a:lnTo>
                  <a:lnTo>
                    <a:pt x="27" y="992"/>
                  </a:lnTo>
                  <a:lnTo>
                    <a:pt x="32" y="987"/>
                  </a:lnTo>
                  <a:lnTo>
                    <a:pt x="36" y="978"/>
                  </a:lnTo>
                  <a:lnTo>
                    <a:pt x="86" y="904"/>
                  </a:lnTo>
                  <a:lnTo>
                    <a:pt x="117" y="835"/>
                  </a:lnTo>
                  <a:lnTo>
                    <a:pt x="131" y="770"/>
                  </a:lnTo>
                  <a:lnTo>
                    <a:pt x="135" y="720"/>
                  </a:lnTo>
                  <a:lnTo>
                    <a:pt x="140" y="683"/>
                  </a:lnTo>
                  <a:lnTo>
                    <a:pt x="140" y="683"/>
                  </a:lnTo>
                  <a:lnTo>
                    <a:pt x="126" y="692"/>
                  </a:lnTo>
                  <a:lnTo>
                    <a:pt x="108" y="697"/>
                  </a:lnTo>
                  <a:lnTo>
                    <a:pt x="99" y="701"/>
                  </a:lnTo>
                  <a:lnTo>
                    <a:pt x="95" y="701"/>
                  </a:lnTo>
                  <a:lnTo>
                    <a:pt x="86" y="701"/>
                  </a:lnTo>
                  <a:lnTo>
                    <a:pt x="50" y="697"/>
                  </a:lnTo>
                  <a:lnTo>
                    <a:pt x="23" y="674"/>
                  </a:lnTo>
                  <a:lnTo>
                    <a:pt x="5" y="646"/>
                  </a:lnTo>
                  <a:lnTo>
                    <a:pt x="0" y="614"/>
                  </a:lnTo>
                  <a:lnTo>
                    <a:pt x="5" y="586"/>
                  </a:lnTo>
                  <a:lnTo>
                    <a:pt x="23" y="558"/>
                  </a:lnTo>
                  <a:lnTo>
                    <a:pt x="50" y="540"/>
                  </a:lnTo>
                  <a:lnTo>
                    <a:pt x="86" y="530"/>
                  </a:lnTo>
                  <a:close/>
                  <a:moveTo>
                    <a:pt x="86" y="0"/>
                  </a:moveTo>
                  <a:lnTo>
                    <a:pt x="126" y="14"/>
                  </a:lnTo>
                  <a:lnTo>
                    <a:pt x="158" y="46"/>
                  </a:lnTo>
                  <a:lnTo>
                    <a:pt x="167" y="87"/>
                  </a:lnTo>
                  <a:lnTo>
                    <a:pt x="158" y="129"/>
                  </a:lnTo>
                  <a:lnTo>
                    <a:pt x="126" y="161"/>
                  </a:lnTo>
                  <a:lnTo>
                    <a:pt x="86" y="170"/>
                  </a:lnTo>
                  <a:lnTo>
                    <a:pt x="41" y="161"/>
                  </a:lnTo>
                  <a:lnTo>
                    <a:pt x="14" y="129"/>
                  </a:lnTo>
                  <a:lnTo>
                    <a:pt x="0" y="87"/>
                  </a:lnTo>
                  <a:lnTo>
                    <a:pt x="14" y="46"/>
                  </a:lnTo>
                  <a:lnTo>
                    <a:pt x="41" y="1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5148" y="3525"/>
              <a:ext cx="730" cy="739"/>
            </a:xfrm>
            <a:custGeom>
              <a:avLst/>
              <a:gdLst/>
              <a:ahLst/>
              <a:cxnLst>
                <a:cxn ang="0">
                  <a:pos x="338" y="51"/>
                </a:cxn>
                <a:cxn ang="0">
                  <a:pos x="243" y="129"/>
                </a:cxn>
                <a:cxn ang="0">
                  <a:pos x="180" y="240"/>
                </a:cxn>
                <a:cxn ang="0">
                  <a:pos x="144" y="369"/>
                </a:cxn>
                <a:cxn ang="0">
                  <a:pos x="117" y="499"/>
                </a:cxn>
                <a:cxn ang="0">
                  <a:pos x="117" y="591"/>
                </a:cxn>
                <a:cxn ang="0">
                  <a:pos x="144" y="669"/>
                </a:cxn>
                <a:cxn ang="0">
                  <a:pos x="216" y="702"/>
                </a:cxn>
                <a:cxn ang="0">
                  <a:pos x="293" y="679"/>
                </a:cxn>
                <a:cxn ang="0">
                  <a:pos x="392" y="586"/>
                </a:cxn>
                <a:cxn ang="0">
                  <a:pos x="410" y="568"/>
                </a:cxn>
                <a:cxn ang="0">
                  <a:pos x="419" y="549"/>
                </a:cxn>
                <a:cxn ang="0">
                  <a:pos x="428" y="526"/>
                </a:cxn>
                <a:cxn ang="0">
                  <a:pos x="509" y="199"/>
                </a:cxn>
                <a:cxn ang="0">
                  <a:pos x="509" y="166"/>
                </a:cxn>
                <a:cxn ang="0">
                  <a:pos x="487" y="106"/>
                </a:cxn>
                <a:cxn ang="0">
                  <a:pos x="433" y="46"/>
                </a:cxn>
                <a:cxn ang="0">
                  <a:pos x="383" y="0"/>
                </a:cxn>
                <a:cxn ang="0">
                  <a:pos x="473" y="33"/>
                </a:cxn>
                <a:cxn ang="0">
                  <a:pos x="532" y="106"/>
                </a:cxn>
                <a:cxn ang="0">
                  <a:pos x="541" y="74"/>
                </a:cxn>
                <a:cxn ang="0">
                  <a:pos x="564" y="46"/>
                </a:cxn>
                <a:cxn ang="0">
                  <a:pos x="595" y="37"/>
                </a:cxn>
                <a:cxn ang="0">
                  <a:pos x="627" y="42"/>
                </a:cxn>
                <a:cxn ang="0">
                  <a:pos x="640" y="65"/>
                </a:cxn>
                <a:cxn ang="0">
                  <a:pos x="645" y="83"/>
                </a:cxn>
                <a:cxn ang="0">
                  <a:pos x="645" y="93"/>
                </a:cxn>
                <a:cxn ang="0">
                  <a:pos x="636" y="116"/>
                </a:cxn>
                <a:cxn ang="0">
                  <a:pos x="573" y="360"/>
                </a:cxn>
                <a:cxn ang="0">
                  <a:pos x="559" y="434"/>
                </a:cxn>
                <a:cxn ang="0">
                  <a:pos x="541" y="508"/>
                </a:cxn>
                <a:cxn ang="0">
                  <a:pos x="523" y="582"/>
                </a:cxn>
                <a:cxn ang="0">
                  <a:pos x="518" y="628"/>
                </a:cxn>
                <a:cxn ang="0">
                  <a:pos x="527" y="679"/>
                </a:cxn>
                <a:cxn ang="0">
                  <a:pos x="568" y="702"/>
                </a:cxn>
                <a:cxn ang="0">
                  <a:pos x="631" y="660"/>
                </a:cxn>
                <a:cxn ang="0">
                  <a:pos x="672" y="563"/>
                </a:cxn>
                <a:cxn ang="0">
                  <a:pos x="690" y="489"/>
                </a:cxn>
                <a:cxn ang="0">
                  <a:pos x="699" y="476"/>
                </a:cxn>
                <a:cxn ang="0">
                  <a:pos x="712" y="471"/>
                </a:cxn>
                <a:cxn ang="0">
                  <a:pos x="726" y="476"/>
                </a:cxn>
                <a:cxn ang="0">
                  <a:pos x="730" y="489"/>
                </a:cxn>
                <a:cxn ang="0">
                  <a:pos x="721" y="531"/>
                </a:cxn>
                <a:cxn ang="0">
                  <a:pos x="699" y="609"/>
                </a:cxn>
                <a:cxn ang="0">
                  <a:pos x="663" y="683"/>
                </a:cxn>
                <a:cxn ang="0">
                  <a:pos x="604" y="734"/>
                </a:cxn>
                <a:cxn ang="0">
                  <a:pos x="509" y="729"/>
                </a:cxn>
                <a:cxn ang="0">
                  <a:pos x="437" y="665"/>
                </a:cxn>
                <a:cxn ang="0">
                  <a:pos x="365" y="674"/>
                </a:cxn>
                <a:cxn ang="0">
                  <a:pos x="270" y="729"/>
                </a:cxn>
                <a:cxn ang="0">
                  <a:pos x="212" y="739"/>
                </a:cxn>
                <a:cxn ang="0">
                  <a:pos x="81" y="693"/>
                </a:cxn>
                <a:cxn ang="0">
                  <a:pos x="9" y="563"/>
                </a:cxn>
                <a:cxn ang="0">
                  <a:pos x="9" y="379"/>
                </a:cxn>
                <a:cxn ang="0">
                  <a:pos x="90" y="189"/>
                </a:cxn>
                <a:cxn ang="0">
                  <a:pos x="225" y="56"/>
                </a:cxn>
                <a:cxn ang="0">
                  <a:pos x="383" y="0"/>
                </a:cxn>
              </a:cxnLst>
              <a:rect l="0" t="0" r="r" b="b"/>
              <a:pathLst>
                <a:path w="730" h="739">
                  <a:moveTo>
                    <a:pt x="388" y="37"/>
                  </a:moveTo>
                  <a:lnTo>
                    <a:pt x="338" y="51"/>
                  </a:lnTo>
                  <a:lnTo>
                    <a:pt x="289" y="79"/>
                  </a:lnTo>
                  <a:lnTo>
                    <a:pt x="243" y="129"/>
                  </a:lnTo>
                  <a:lnTo>
                    <a:pt x="203" y="194"/>
                  </a:lnTo>
                  <a:lnTo>
                    <a:pt x="180" y="240"/>
                  </a:lnTo>
                  <a:lnTo>
                    <a:pt x="162" y="300"/>
                  </a:lnTo>
                  <a:lnTo>
                    <a:pt x="144" y="369"/>
                  </a:lnTo>
                  <a:lnTo>
                    <a:pt x="131" y="439"/>
                  </a:lnTo>
                  <a:lnTo>
                    <a:pt x="117" y="499"/>
                  </a:lnTo>
                  <a:lnTo>
                    <a:pt x="113" y="549"/>
                  </a:lnTo>
                  <a:lnTo>
                    <a:pt x="117" y="591"/>
                  </a:lnTo>
                  <a:lnTo>
                    <a:pt x="126" y="633"/>
                  </a:lnTo>
                  <a:lnTo>
                    <a:pt x="144" y="669"/>
                  </a:lnTo>
                  <a:lnTo>
                    <a:pt x="176" y="693"/>
                  </a:lnTo>
                  <a:lnTo>
                    <a:pt x="216" y="702"/>
                  </a:lnTo>
                  <a:lnTo>
                    <a:pt x="252" y="697"/>
                  </a:lnTo>
                  <a:lnTo>
                    <a:pt x="293" y="679"/>
                  </a:lnTo>
                  <a:lnTo>
                    <a:pt x="343" y="646"/>
                  </a:lnTo>
                  <a:lnTo>
                    <a:pt x="392" y="586"/>
                  </a:lnTo>
                  <a:lnTo>
                    <a:pt x="406" y="577"/>
                  </a:lnTo>
                  <a:lnTo>
                    <a:pt x="410" y="568"/>
                  </a:lnTo>
                  <a:lnTo>
                    <a:pt x="419" y="559"/>
                  </a:lnTo>
                  <a:lnTo>
                    <a:pt x="419" y="549"/>
                  </a:lnTo>
                  <a:lnTo>
                    <a:pt x="424" y="540"/>
                  </a:lnTo>
                  <a:lnTo>
                    <a:pt x="428" y="526"/>
                  </a:lnTo>
                  <a:lnTo>
                    <a:pt x="505" y="208"/>
                  </a:lnTo>
                  <a:lnTo>
                    <a:pt x="509" y="199"/>
                  </a:lnTo>
                  <a:lnTo>
                    <a:pt x="514" y="180"/>
                  </a:lnTo>
                  <a:lnTo>
                    <a:pt x="509" y="166"/>
                  </a:lnTo>
                  <a:lnTo>
                    <a:pt x="500" y="139"/>
                  </a:lnTo>
                  <a:lnTo>
                    <a:pt x="487" y="106"/>
                  </a:lnTo>
                  <a:lnTo>
                    <a:pt x="464" y="74"/>
                  </a:lnTo>
                  <a:lnTo>
                    <a:pt x="433" y="46"/>
                  </a:lnTo>
                  <a:lnTo>
                    <a:pt x="388" y="37"/>
                  </a:lnTo>
                  <a:close/>
                  <a:moveTo>
                    <a:pt x="383" y="0"/>
                  </a:moveTo>
                  <a:lnTo>
                    <a:pt x="433" y="9"/>
                  </a:lnTo>
                  <a:lnTo>
                    <a:pt x="473" y="33"/>
                  </a:lnTo>
                  <a:lnTo>
                    <a:pt x="505" y="65"/>
                  </a:lnTo>
                  <a:lnTo>
                    <a:pt x="532" y="106"/>
                  </a:lnTo>
                  <a:lnTo>
                    <a:pt x="537" y="88"/>
                  </a:lnTo>
                  <a:lnTo>
                    <a:pt x="541" y="74"/>
                  </a:lnTo>
                  <a:lnTo>
                    <a:pt x="550" y="60"/>
                  </a:lnTo>
                  <a:lnTo>
                    <a:pt x="564" y="46"/>
                  </a:lnTo>
                  <a:lnTo>
                    <a:pt x="577" y="37"/>
                  </a:lnTo>
                  <a:lnTo>
                    <a:pt x="595" y="37"/>
                  </a:lnTo>
                  <a:lnTo>
                    <a:pt x="613" y="37"/>
                  </a:lnTo>
                  <a:lnTo>
                    <a:pt x="627" y="42"/>
                  </a:lnTo>
                  <a:lnTo>
                    <a:pt x="636" y="51"/>
                  </a:lnTo>
                  <a:lnTo>
                    <a:pt x="640" y="65"/>
                  </a:lnTo>
                  <a:lnTo>
                    <a:pt x="645" y="79"/>
                  </a:lnTo>
                  <a:lnTo>
                    <a:pt x="645" y="83"/>
                  </a:lnTo>
                  <a:lnTo>
                    <a:pt x="645" y="88"/>
                  </a:lnTo>
                  <a:lnTo>
                    <a:pt x="645" y="93"/>
                  </a:lnTo>
                  <a:lnTo>
                    <a:pt x="640" y="102"/>
                  </a:lnTo>
                  <a:lnTo>
                    <a:pt x="636" y="116"/>
                  </a:lnTo>
                  <a:lnTo>
                    <a:pt x="631" y="134"/>
                  </a:lnTo>
                  <a:lnTo>
                    <a:pt x="573" y="360"/>
                  </a:lnTo>
                  <a:lnTo>
                    <a:pt x="568" y="402"/>
                  </a:lnTo>
                  <a:lnTo>
                    <a:pt x="559" y="434"/>
                  </a:lnTo>
                  <a:lnTo>
                    <a:pt x="550" y="466"/>
                  </a:lnTo>
                  <a:lnTo>
                    <a:pt x="541" y="508"/>
                  </a:lnTo>
                  <a:lnTo>
                    <a:pt x="527" y="554"/>
                  </a:lnTo>
                  <a:lnTo>
                    <a:pt x="523" y="582"/>
                  </a:lnTo>
                  <a:lnTo>
                    <a:pt x="518" y="605"/>
                  </a:lnTo>
                  <a:lnTo>
                    <a:pt x="518" y="628"/>
                  </a:lnTo>
                  <a:lnTo>
                    <a:pt x="523" y="656"/>
                  </a:lnTo>
                  <a:lnTo>
                    <a:pt x="527" y="679"/>
                  </a:lnTo>
                  <a:lnTo>
                    <a:pt x="541" y="697"/>
                  </a:lnTo>
                  <a:lnTo>
                    <a:pt x="568" y="702"/>
                  </a:lnTo>
                  <a:lnTo>
                    <a:pt x="604" y="693"/>
                  </a:lnTo>
                  <a:lnTo>
                    <a:pt x="631" y="660"/>
                  </a:lnTo>
                  <a:lnTo>
                    <a:pt x="654" y="619"/>
                  </a:lnTo>
                  <a:lnTo>
                    <a:pt x="672" y="563"/>
                  </a:lnTo>
                  <a:lnTo>
                    <a:pt x="690" y="503"/>
                  </a:lnTo>
                  <a:lnTo>
                    <a:pt x="690" y="489"/>
                  </a:lnTo>
                  <a:lnTo>
                    <a:pt x="694" y="480"/>
                  </a:lnTo>
                  <a:lnTo>
                    <a:pt x="699" y="476"/>
                  </a:lnTo>
                  <a:lnTo>
                    <a:pt x="708" y="471"/>
                  </a:lnTo>
                  <a:lnTo>
                    <a:pt x="712" y="471"/>
                  </a:lnTo>
                  <a:lnTo>
                    <a:pt x="717" y="476"/>
                  </a:lnTo>
                  <a:lnTo>
                    <a:pt x="726" y="476"/>
                  </a:lnTo>
                  <a:lnTo>
                    <a:pt x="726" y="480"/>
                  </a:lnTo>
                  <a:lnTo>
                    <a:pt x="730" y="489"/>
                  </a:lnTo>
                  <a:lnTo>
                    <a:pt x="726" y="499"/>
                  </a:lnTo>
                  <a:lnTo>
                    <a:pt x="721" y="531"/>
                  </a:lnTo>
                  <a:lnTo>
                    <a:pt x="712" y="568"/>
                  </a:lnTo>
                  <a:lnTo>
                    <a:pt x="699" y="609"/>
                  </a:lnTo>
                  <a:lnTo>
                    <a:pt x="681" y="651"/>
                  </a:lnTo>
                  <a:lnTo>
                    <a:pt x="663" y="683"/>
                  </a:lnTo>
                  <a:lnTo>
                    <a:pt x="636" y="716"/>
                  </a:lnTo>
                  <a:lnTo>
                    <a:pt x="604" y="734"/>
                  </a:lnTo>
                  <a:lnTo>
                    <a:pt x="564" y="739"/>
                  </a:lnTo>
                  <a:lnTo>
                    <a:pt x="509" y="729"/>
                  </a:lnTo>
                  <a:lnTo>
                    <a:pt x="469" y="702"/>
                  </a:lnTo>
                  <a:lnTo>
                    <a:pt x="437" y="665"/>
                  </a:lnTo>
                  <a:lnTo>
                    <a:pt x="419" y="619"/>
                  </a:lnTo>
                  <a:lnTo>
                    <a:pt x="365" y="674"/>
                  </a:lnTo>
                  <a:lnTo>
                    <a:pt x="316" y="711"/>
                  </a:lnTo>
                  <a:lnTo>
                    <a:pt x="270" y="729"/>
                  </a:lnTo>
                  <a:lnTo>
                    <a:pt x="239" y="739"/>
                  </a:lnTo>
                  <a:lnTo>
                    <a:pt x="212" y="739"/>
                  </a:lnTo>
                  <a:lnTo>
                    <a:pt x="140" y="725"/>
                  </a:lnTo>
                  <a:lnTo>
                    <a:pt x="81" y="693"/>
                  </a:lnTo>
                  <a:lnTo>
                    <a:pt x="36" y="637"/>
                  </a:lnTo>
                  <a:lnTo>
                    <a:pt x="9" y="563"/>
                  </a:lnTo>
                  <a:lnTo>
                    <a:pt x="0" y="480"/>
                  </a:lnTo>
                  <a:lnTo>
                    <a:pt x="9" y="379"/>
                  </a:lnTo>
                  <a:lnTo>
                    <a:pt x="45" y="282"/>
                  </a:lnTo>
                  <a:lnTo>
                    <a:pt x="90" y="189"/>
                  </a:lnTo>
                  <a:lnTo>
                    <a:pt x="153" y="116"/>
                  </a:lnTo>
                  <a:lnTo>
                    <a:pt x="225" y="56"/>
                  </a:lnTo>
                  <a:lnTo>
                    <a:pt x="302" y="14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6018" y="3027"/>
              <a:ext cx="370" cy="1624"/>
            </a:xfrm>
            <a:custGeom>
              <a:avLst/>
              <a:gdLst/>
              <a:ahLst/>
              <a:cxnLst>
                <a:cxn ang="0">
                  <a:pos x="370" y="812"/>
                </a:cxn>
                <a:cxn ang="0">
                  <a:pos x="370" y="812"/>
                </a:cxn>
                <a:cxn ang="0">
                  <a:pos x="370" y="812"/>
                </a:cxn>
                <a:cxn ang="0">
                  <a:pos x="370" y="812"/>
                </a:cxn>
                <a:cxn ang="0">
                  <a:pos x="18" y="0"/>
                </a:cxn>
                <a:cxn ang="0">
                  <a:pos x="32" y="4"/>
                </a:cxn>
                <a:cxn ang="0">
                  <a:pos x="59" y="23"/>
                </a:cxn>
                <a:cxn ang="0">
                  <a:pos x="90" y="55"/>
                </a:cxn>
                <a:cxn ang="0">
                  <a:pos x="135" y="101"/>
                </a:cxn>
                <a:cxn ang="0">
                  <a:pos x="176" y="157"/>
                </a:cxn>
                <a:cxn ang="0">
                  <a:pos x="226" y="226"/>
                </a:cxn>
                <a:cxn ang="0">
                  <a:pos x="266" y="304"/>
                </a:cxn>
                <a:cxn ang="0">
                  <a:pos x="320" y="443"/>
                </a:cxn>
                <a:cxn ang="0">
                  <a:pos x="352" y="581"/>
                </a:cxn>
                <a:cxn ang="0">
                  <a:pos x="365" y="706"/>
                </a:cxn>
                <a:cxn ang="0">
                  <a:pos x="370" y="812"/>
                </a:cxn>
                <a:cxn ang="0">
                  <a:pos x="365" y="923"/>
                </a:cxn>
                <a:cxn ang="0">
                  <a:pos x="352" y="1043"/>
                </a:cxn>
                <a:cxn ang="0">
                  <a:pos x="320" y="1177"/>
                </a:cxn>
                <a:cxn ang="0">
                  <a:pos x="271" y="1311"/>
                </a:cxn>
                <a:cxn ang="0">
                  <a:pos x="230" y="1394"/>
                </a:cxn>
                <a:cxn ang="0">
                  <a:pos x="181" y="1463"/>
                </a:cxn>
                <a:cxn ang="0">
                  <a:pos x="135" y="1523"/>
                </a:cxn>
                <a:cxn ang="0">
                  <a:pos x="95" y="1564"/>
                </a:cxn>
                <a:cxn ang="0">
                  <a:pos x="59" y="1601"/>
                </a:cxn>
                <a:cxn ang="0">
                  <a:pos x="32" y="1620"/>
                </a:cxn>
                <a:cxn ang="0">
                  <a:pos x="18" y="1624"/>
                </a:cxn>
                <a:cxn ang="0">
                  <a:pos x="9" y="1624"/>
                </a:cxn>
                <a:cxn ang="0">
                  <a:pos x="5" y="1620"/>
                </a:cxn>
                <a:cxn ang="0">
                  <a:pos x="0" y="1611"/>
                </a:cxn>
                <a:cxn ang="0">
                  <a:pos x="0" y="1606"/>
                </a:cxn>
                <a:cxn ang="0">
                  <a:pos x="5" y="1606"/>
                </a:cxn>
                <a:cxn ang="0">
                  <a:pos x="5" y="1597"/>
                </a:cxn>
                <a:cxn ang="0">
                  <a:pos x="14" y="1592"/>
                </a:cxn>
                <a:cxn ang="0">
                  <a:pos x="23" y="1583"/>
                </a:cxn>
                <a:cxn ang="0">
                  <a:pos x="99" y="1491"/>
                </a:cxn>
                <a:cxn ang="0">
                  <a:pos x="163" y="1389"/>
                </a:cxn>
                <a:cxn ang="0">
                  <a:pos x="208" y="1283"/>
                </a:cxn>
                <a:cxn ang="0">
                  <a:pos x="239" y="1167"/>
                </a:cxn>
                <a:cxn ang="0">
                  <a:pos x="262" y="1052"/>
                </a:cxn>
                <a:cxn ang="0">
                  <a:pos x="275" y="932"/>
                </a:cxn>
                <a:cxn ang="0">
                  <a:pos x="280" y="812"/>
                </a:cxn>
                <a:cxn ang="0">
                  <a:pos x="271" y="651"/>
                </a:cxn>
                <a:cxn ang="0">
                  <a:pos x="248" y="498"/>
                </a:cxn>
                <a:cxn ang="0">
                  <a:pos x="212" y="364"/>
                </a:cxn>
                <a:cxn ang="0">
                  <a:pos x="167" y="244"/>
                </a:cxn>
                <a:cxn ang="0">
                  <a:pos x="104" y="143"/>
                </a:cxn>
                <a:cxn ang="0">
                  <a:pos x="32" y="51"/>
                </a:cxn>
                <a:cxn ang="0">
                  <a:pos x="18" y="41"/>
                </a:cxn>
                <a:cxn ang="0">
                  <a:pos x="9" y="32"/>
                </a:cxn>
                <a:cxn ang="0">
                  <a:pos x="5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9" y="0"/>
                </a:cxn>
                <a:cxn ang="0">
                  <a:pos x="18" y="0"/>
                </a:cxn>
              </a:cxnLst>
              <a:rect l="0" t="0" r="r" b="b"/>
              <a:pathLst>
                <a:path w="370" h="1624">
                  <a:moveTo>
                    <a:pt x="370" y="812"/>
                  </a:moveTo>
                  <a:lnTo>
                    <a:pt x="370" y="812"/>
                  </a:lnTo>
                  <a:lnTo>
                    <a:pt x="370" y="812"/>
                  </a:lnTo>
                  <a:lnTo>
                    <a:pt x="370" y="812"/>
                  </a:lnTo>
                  <a:close/>
                  <a:moveTo>
                    <a:pt x="18" y="0"/>
                  </a:moveTo>
                  <a:lnTo>
                    <a:pt x="32" y="4"/>
                  </a:lnTo>
                  <a:lnTo>
                    <a:pt x="59" y="23"/>
                  </a:lnTo>
                  <a:lnTo>
                    <a:pt x="90" y="55"/>
                  </a:lnTo>
                  <a:lnTo>
                    <a:pt x="135" y="101"/>
                  </a:lnTo>
                  <a:lnTo>
                    <a:pt x="176" y="157"/>
                  </a:lnTo>
                  <a:lnTo>
                    <a:pt x="226" y="226"/>
                  </a:lnTo>
                  <a:lnTo>
                    <a:pt x="266" y="304"/>
                  </a:lnTo>
                  <a:lnTo>
                    <a:pt x="320" y="443"/>
                  </a:lnTo>
                  <a:lnTo>
                    <a:pt x="352" y="581"/>
                  </a:lnTo>
                  <a:lnTo>
                    <a:pt x="365" y="706"/>
                  </a:lnTo>
                  <a:lnTo>
                    <a:pt x="370" y="812"/>
                  </a:lnTo>
                  <a:lnTo>
                    <a:pt x="365" y="923"/>
                  </a:lnTo>
                  <a:lnTo>
                    <a:pt x="352" y="1043"/>
                  </a:lnTo>
                  <a:lnTo>
                    <a:pt x="320" y="1177"/>
                  </a:lnTo>
                  <a:lnTo>
                    <a:pt x="271" y="1311"/>
                  </a:lnTo>
                  <a:lnTo>
                    <a:pt x="230" y="1394"/>
                  </a:lnTo>
                  <a:lnTo>
                    <a:pt x="181" y="1463"/>
                  </a:lnTo>
                  <a:lnTo>
                    <a:pt x="135" y="1523"/>
                  </a:lnTo>
                  <a:lnTo>
                    <a:pt x="95" y="1564"/>
                  </a:lnTo>
                  <a:lnTo>
                    <a:pt x="59" y="1601"/>
                  </a:lnTo>
                  <a:lnTo>
                    <a:pt x="32" y="1620"/>
                  </a:lnTo>
                  <a:lnTo>
                    <a:pt x="18" y="1624"/>
                  </a:lnTo>
                  <a:lnTo>
                    <a:pt x="9" y="1624"/>
                  </a:lnTo>
                  <a:lnTo>
                    <a:pt x="5" y="1620"/>
                  </a:lnTo>
                  <a:lnTo>
                    <a:pt x="0" y="1611"/>
                  </a:lnTo>
                  <a:lnTo>
                    <a:pt x="0" y="1606"/>
                  </a:lnTo>
                  <a:lnTo>
                    <a:pt x="5" y="1606"/>
                  </a:lnTo>
                  <a:lnTo>
                    <a:pt x="5" y="1597"/>
                  </a:lnTo>
                  <a:lnTo>
                    <a:pt x="14" y="1592"/>
                  </a:lnTo>
                  <a:lnTo>
                    <a:pt x="23" y="1583"/>
                  </a:lnTo>
                  <a:lnTo>
                    <a:pt x="99" y="1491"/>
                  </a:lnTo>
                  <a:lnTo>
                    <a:pt x="163" y="1389"/>
                  </a:lnTo>
                  <a:lnTo>
                    <a:pt x="208" y="1283"/>
                  </a:lnTo>
                  <a:lnTo>
                    <a:pt x="239" y="1167"/>
                  </a:lnTo>
                  <a:lnTo>
                    <a:pt x="262" y="1052"/>
                  </a:lnTo>
                  <a:lnTo>
                    <a:pt x="275" y="932"/>
                  </a:lnTo>
                  <a:lnTo>
                    <a:pt x="280" y="812"/>
                  </a:lnTo>
                  <a:lnTo>
                    <a:pt x="271" y="651"/>
                  </a:lnTo>
                  <a:lnTo>
                    <a:pt x="248" y="498"/>
                  </a:lnTo>
                  <a:lnTo>
                    <a:pt x="212" y="364"/>
                  </a:lnTo>
                  <a:lnTo>
                    <a:pt x="167" y="244"/>
                  </a:lnTo>
                  <a:lnTo>
                    <a:pt x="104" y="143"/>
                  </a:lnTo>
                  <a:lnTo>
                    <a:pt x="32" y="51"/>
                  </a:lnTo>
                  <a:lnTo>
                    <a:pt x="18" y="41"/>
                  </a:lnTo>
                  <a:lnTo>
                    <a:pt x="9" y="32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5" y="9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 noEditPoints="1"/>
            </p:cNvSpPr>
            <p:nvPr/>
          </p:nvSpPr>
          <p:spPr bwMode="auto">
            <a:xfrm>
              <a:off x="7073" y="3650"/>
              <a:ext cx="1060" cy="378"/>
            </a:xfrm>
            <a:custGeom>
              <a:avLst/>
              <a:gdLst/>
              <a:ahLst/>
              <a:cxnLst>
                <a:cxn ang="0">
                  <a:pos x="54" y="314"/>
                </a:cxn>
                <a:cxn ang="0">
                  <a:pos x="1006" y="314"/>
                </a:cxn>
                <a:cxn ang="0">
                  <a:pos x="1015" y="314"/>
                </a:cxn>
                <a:cxn ang="0">
                  <a:pos x="1028" y="314"/>
                </a:cxn>
                <a:cxn ang="0">
                  <a:pos x="1037" y="318"/>
                </a:cxn>
                <a:cxn ang="0">
                  <a:pos x="1046" y="323"/>
                </a:cxn>
                <a:cxn ang="0">
                  <a:pos x="1051" y="328"/>
                </a:cxn>
                <a:cxn ang="0">
                  <a:pos x="1055" y="337"/>
                </a:cxn>
                <a:cxn ang="0">
                  <a:pos x="1060" y="346"/>
                </a:cxn>
                <a:cxn ang="0">
                  <a:pos x="1055" y="360"/>
                </a:cxn>
                <a:cxn ang="0">
                  <a:pos x="1051" y="369"/>
                </a:cxn>
                <a:cxn ang="0">
                  <a:pos x="1046" y="374"/>
                </a:cxn>
                <a:cxn ang="0">
                  <a:pos x="1037" y="378"/>
                </a:cxn>
                <a:cxn ang="0">
                  <a:pos x="1028" y="378"/>
                </a:cxn>
                <a:cxn ang="0">
                  <a:pos x="1015" y="378"/>
                </a:cxn>
                <a:cxn ang="0">
                  <a:pos x="1006" y="378"/>
                </a:cxn>
                <a:cxn ang="0">
                  <a:pos x="54" y="378"/>
                </a:cxn>
                <a:cxn ang="0">
                  <a:pos x="45" y="378"/>
                </a:cxn>
                <a:cxn ang="0">
                  <a:pos x="36" y="378"/>
                </a:cxn>
                <a:cxn ang="0">
                  <a:pos x="23" y="378"/>
                </a:cxn>
                <a:cxn ang="0">
                  <a:pos x="14" y="374"/>
                </a:cxn>
                <a:cxn ang="0">
                  <a:pos x="9" y="369"/>
                </a:cxn>
                <a:cxn ang="0">
                  <a:pos x="5" y="360"/>
                </a:cxn>
                <a:cxn ang="0">
                  <a:pos x="0" y="346"/>
                </a:cxn>
                <a:cxn ang="0">
                  <a:pos x="5" y="337"/>
                </a:cxn>
                <a:cxn ang="0">
                  <a:pos x="9" y="328"/>
                </a:cxn>
                <a:cxn ang="0">
                  <a:pos x="14" y="323"/>
                </a:cxn>
                <a:cxn ang="0">
                  <a:pos x="23" y="318"/>
                </a:cxn>
                <a:cxn ang="0">
                  <a:pos x="36" y="314"/>
                </a:cxn>
                <a:cxn ang="0">
                  <a:pos x="45" y="314"/>
                </a:cxn>
                <a:cxn ang="0">
                  <a:pos x="54" y="314"/>
                </a:cxn>
                <a:cxn ang="0">
                  <a:pos x="54" y="0"/>
                </a:cxn>
                <a:cxn ang="0">
                  <a:pos x="1006" y="0"/>
                </a:cxn>
                <a:cxn ang="0">
                  <a:pos x="1015" y="0"/>
                </a:cxn>
                <a:cxn ang="0">
                  <a:pos x="1028" y="0"/>
                </a:cxn>
                <a:cxn ang="0">
                  <a:pos x="1037" y="4"/>
                </a:cxn>
                <a:cxn ang="0">
                  <a:pos x="1046" y="4"/>
                </a:cxn>
                <a:cxn ang="0">
                  <a:pos x="1051" y="9"/>
                </a:cxn>
                <a:cxn ang="0">
                  <a:pos x="1055" y="18"/>
                </a:cxn>
                <a:cxn ang="0">
                  <a:pos x="1060" y="32"/>
                </a:cxn>
                <a:cxn ang="0">
                  <a:pos x="1055" y="41"/>
                </a:cxn>
                <a:cxn ang="0">
                  <a:pos x="1051" y="51"/>
                </a:cxn>
                <a:cxn ang="0">
                  <a:pos x="1046" y="60"/>
                </a:cxn>
                <a:cxn ang="0">
                  <a:pos x="1037" y="60"/>
                </a:cxn>
                <a:cxn ang="0">
                  <a:pos x="1028" y="64"/>
                </a:cxn>
                <a:cxn ang="0">
                  <a:pos x="1015" y="64"/>
                </a:cxn>
                <a:cxn ang="0">
                  <a:pos x="1006" y="64"/>
                </a:cxn>
                <a:cxn ang="0">
                  <a:pos x="54" y="64"/>
                </a:cxn>
                <a:cxn ang="0">
                  <a:pos x="45" y="64"/>
                </a:cxn>
                <a:cxn ang="0">
                  <a:pos x="36" y="64"/>
                </a:cxn>
                <a:cxn ang="0">
                  <a:pos x="23" y="60"/>
                </a:cxn>
                <a:cxn ang="0">
                  <a:pos x="14" y="60"/>
                </a:cxn>
                <a:cxn ang="0">
                  <a:pos x="9" y="51"/>
                </a:cxn>
                <a:cxn ang="0">
                  <a:pos x="5" y="41"/>
                </a:cxn>
                <a:cxn ang="0">
                  <a:pos x="0" y="32"/>
                </a:cxn>
                <a:cxn ang="0">
                  <a:pos x="5" y="18"/>
                </a:cxn>
                <a:cxn ang="0">
                  <a:pos x="9" y="9"/>
                </a:cxn>
                <a:cxn ang="0">
                  <a:pos x="14" y="4"/>
                </a:cxn>
                <a:cxn ang="0">
                  <a:pos x="23" y="4"/>
                </a:cxn>
                <a:cxn ang="0">
                  <a:pos x="36" y="0"/>
                </a:cxn>
                <a:cxn ang="0">
                  <a:pos x="45" y="0"/>
                </a:cxn>
                <a:cxn ang="0">
                  <a:pos x="54" y="0"/>
                </a:cxn>
              </a:cxnLst>
              <a:rect l="0" t="0" r="r" b="b"/>
              <a:pathLst>
                <a:path w="1060" h="378">
                  <a:moveTo>
                    <a:pt x="54" y="314"/>
                  </a:moveTo>
                  <a:lnTo>
                    <a:pt x="1006" y="314"/>
                  </a:lnTo>
                  <a:lnTo>
                    <a:pt x="1015" y="314"/>
                  </a:lnTo>
                  <a:lnTo>
                    <a:pt x="1028" y="314"/>
                  </a:lnTo>
                  <a:lnTo>
                    <a:pt x="1037" y="318"/>
                  </a:lnTo>
                  <a:lnTo>
                    <a:pt x="1046" y="323"/>
                  </a:lnTo>
                  <a:lnTo>
                    <a:pt x="1051" y="328"/>
                  </a:lnTo>
                  <a:lnTo>
                    <a:pt x="1055" y="337"/>
                  </a:lnTo>
                  <a:lnTo>
                    <a:pt x="1060" y="346"/>
                  </a:lnTo>
                  <a:lnTo>
                    <a:pt x="1055" y="360"/>
                  </a:lnTo>
                  <a:lnTo>
                    <a:pt x="1051" y="369"/>
                  </a:lnTo>
                  <a:lnTo>
                    <a:pt x="1046" y="374"/>
                  </a:lnTo>
                  <a:lnTo>
                    <a:pt x="1037" y="378"/>
                  </a:lnTo>
                  <a:lnTo>
                    <a:pt x="1028" y="378"/>
                  </a:lnTo>
                  <a:lnTo>
                    <a:pt x="1015" y="378"/>
                  </a:lnTo>
                  <a:lnTo>
                    <a:pt x="1006" y="378"/>
                  </a:lnTo>
                  <a:lnTo>
                    <a:pt x="54" y="378"/>
                  </a:lnTo>
                  <a:lnTo>
                    <a:pt x="45" y="378"/>
                  </a:lnTo>
                  <a:lnTo>
                    <a:pt x="36" y="378"/>
                  </a:lnTo>
                  <a:lnTo>
                    <a:pt x="23" y="378"/>
                  </a:lnTo>
                  <a:lnTo>
                    <a:pt x="14" y="374"/>
                  </a:lnTo>
                  <a:lnTo>
                    <a:pt x="9" y="369"/>
                  </a:lnTo>
                  <a:lnTo>
                    <a:pt x="5" y="360"/>
                  </a:lnTo>
                  <a:lnTo>
                    <a:pt x="0" y="346"/>
                  </a:lnTo>
                  <a:lnTo>
                    <a:pt x="5" y="337"/>
                  </a:lnTo>
                  <a:lnTo>
                    <a:pt x="9" y="328"/>
                  </a:lnTo>
                  <a:lnTo>
                    <a:pt x="14" y="323"/>
                  </a:lnTo>
                  <a:lnTo>
                    <a:pt x="23" y="318"/>
                  </a:lnTo>
                  <a:lnTo>
                    <a:pt x="36" y="314"/>
                  </a:lnTo>
                  <a:lnTo>
                    <a:pt x="45" y="314"/>
                  </a:lnTo>
                  <a:lnTo>
                    <a:pt x="54" y="314"/>
                  </a:lnTo>
                  <a:close/>
                  <a:moveTo>
                    <a:pt x="54" y="0"/>
                  </a:moveTo>
                  <a:lnTo>
                    <a:pt x="1006" y="0"/>
                  </a:lnTo>
                  <a:lnTo>
                    <a:pt x="1015" y="0"/>
                  </a:lnTo>
                  <a:lnTo>
                    <a:pt x="1028" y="0"/>
                  </a:lnTo>
                  <a:lnTo>
                    <a:pt x="1037" y="4"/>
                  </a:lnTo>
                  <a:lnTo>
                    <a:pt x="1046" y="4"/>
                  </a:lnTo>
                  <a:lnTo>
                    <a:pt x="1051" y="9"/>
                  </a:lnTo>
                  <a:lnTo>
                    <a:pt x="1055" y="18"/>
                  </a:lnTo>
                  <a:lnTo>
                    <a:pt x="1060" y="32"/>
                  </a:lnTo>
                  <a:lnTo>
                    <a:pt x="1055" y="41"/>
                  </a:lnTo>
                  <a:lnTo>
                    <a:pt x="1051" y="51"/>
                  </a:lnTo>
                  <a:lnTo>
                    <a:pt x="1046" y="60"/>
                  </a:lnTo>
                  <a:lnTo>
                    <a:pt x="1037" y="60"/>
                  </a:lnTo>
                  <a:lnTo>
                    <a:pt x="1028" y="64"/>
                  </a:lnTo>
                  <a:lnTo>
                    <a:pt x="1015" y="64"/>
                  </a:lnTo>
                  <a:lnTo>
                    <a:pt x="1006" y="64"/>
                  </a:lnTo>
                  <a:lnTo>
                    <a:pt x="54" y="64"/>
                  </a:lnTo>
                  <a:lnTo>
                    <a:pt x="45" y="64"/>
                  </a:lnTo>
                  <a:lnTo>
                    <a:pt x="36" y="64"/>
                  </a:lnTo>
                  <a:lnTo>
                    <a:pt x="23" y="60"/>
                  </a:lnTo>
                  <a:lnTo>
                    <a:pt x="14" y="60"/>
                  </a:lnTo>
                  <a:lnTo>
                    <a:pt x="9" y="51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5" y="18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3" y="4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8832" y="3027"/>
              <a:ext cx="352" cy="1624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334" y="0"/>
                </a:cxn>
                <a:cxn ang="0">
                  <a:pos x="343" y="9"/>
                </a:cxn>
                <a:cxn ang="0">
                  <a:pos x="352" y="18"/>
                </a:cxn>
                <a:cxn ang="0">
                  <a:pos x="352" y="32"/>
                </a:cxn>
                <a:cxn ang="0">
                  <a:pos x="352" y="37"/>
                </a:cxn>
                <a:cxn ang="0">
                  <a:pos x="352" y="41"/>
                </a:cxn>
                <a:cxn ang="0">
                  <a:pos x="352" y="51"/>
                </a:cxn>
                <a:cxn ang="0">
                  <a:pos x="347" y="60"/>
                </a:cxn>
                <a:cxn ang="0">
                  <a:pos x="63" y="812"/>
                </a:cxn>
                <a:cxn ang="0">
                  <a:pos x="347" y="1569"/>
                </a:cxn>
                <a:cxn ang="0">
                  <a:pos x="352" y="1578"/>
                </a:cxn>
                <a:cxn ang="0">
                  <a:pos x="352" y="1583"/>
                </a:cxn>
                <a:cxn ang="0">
                  <a:pos x="352" y="1587"/>
                </a:cxn>
                <a:cxn ang="0">
                  <a:pos x="352" y="1592"/>
                </a:cxn>
                <a:cxn ang="0">
                  <a:pos x="352" y="1606"/>
                </a:cxn>
                <a:cxn ang="0">
                  <a:pos x="343" y="1615"/>
                </a:cxn>
                <a:cxn ang="0">
                  <a:pos x="334" y="1624"/>
                </a:cxn>
                <a:cxn ang="0">
                  <a:pos x="320" y="1624"/>
                </a:cxn>
                <a:cxn ang="0">
                  <a:pos x="306" y="1624"/>
                </a:cxn>
                <a:cxn ang="0">
                  <a:pos x="302" y="1620"/>
                </a:cxn>
                <a:cxn ang="0">
                  <a:pos x="293" y="1611"/>
                </a:cxn>
                <a:cxn ang="0">
                  <a:pos x="288" y="1597"/>
                </a:cxn>
                <a:cxn ang="0">
                  <a:pos x="284" y="1587"/>
                </a:cxn>
                <a:cxn ang="0">
                  <a:pos x="4" y="840"/>
                </a:cxn>
                <a:cxn ang="0">
                  <a:pos x="0" y="831"/>
                </a:cxn>
                <a:cxn ang="0">
                  <a:pos x="0" y="821"/>
                </a:cxn>
                <a:cxn ang="0">
                  <a:pos x="0" y="817"/>
                </a:cxn>
                <a:cxn ang="0">
                  <a:pos x="0" y="817"/>
                </a:cxn>
                <a:cxn ang="0">
                  <a:pos x="0" y="812"/>
                </a:cxn>
                <a:cxn ang="0">
                  <a:pos x="0" y="798"/>
                </a:cxn>
                <a:cxn ang="0">
                  <a:pos x="4" y="784"/>
                </a:cxn>
                <a:cxn ang="0">
                  <a:pos x="284" y="37"/>
                </a:cxn>
                <a:cxn ang="0">
                  <a:pos x="293" y="23"/>
                </a:cxn>
                <a:cxn ang="0">
                  <a:pos x="297" y="9"/>
                </a:cxn>
                <a:cxn ang="0">
                  <a:pos x="306" y="4"/>
                </a:cxn>
                <a:cxn ang="0">
                  <a:pos x="311" y="0"/>
                </a:cxn>
                <a:cxn ang="0">
                  <a:pos x="320" y="0"/>
                </a:cxn>
              </a:cxnLst>
              <a:rect l="0" t="0" r="r" b="b"/>
              <a:pathLst>
                <a:path w="352" h="1624">
                  <a:moveTo>
                    <a:pt x="320" y="0"/>
                  </a:moveTo>
                  <a:lnTo>
                    <a:pt x="334" y="0"/>
                  </a:lnTo>
                  <a:lnTo>
                    <a:pt x="343" y="9"/>
                  </a:lnTo>
                  <a:lnTo>
                    <a:pt x="352" y="18"/>
                  </a:lnTo>
                  <a:lnTo>
                    <a:pt x="352" y="32"/>
                  </a:lnTo>
                  <a:lnTo>
                    <a:pt x="352" y="37"/>
                  </a:lnTo>
                  <a:lnTo>
                    <a:pt x="352" y="41"/>
                  </a:lnTo>
                  <a:lnTo>
                    <a:pt x="352" y="51"/>
                  </a:lnTo>
                  <a:lnTo>
                    <a:pt x="347" y="60"/>
                  </a:lnTo>
                  <a:lnTo>
                    <a:pt x="63" y="812"/>
                  </a:lnTo>
                  <a:lnTo>
                    <a:pt x="347" y="1569"/>
                  </a:lnTo>
                  <a:lnTo>
                    <a:pt x="352" y="1578"/>
                  </a:lnTo>
                  <a:lnTo>
                    <a:pt x="352" y="1583"/>
                  </a:lnTo>
                  <a:lnTo>
                    <a:pt x="352" y="1587"/>
                  </a:lnTo>
                  <a:lnTo>
                    <a:pt x="352" y="1592"/>
                  </a:lnTo>
                  <a:lnTo>
                    <a:pt x="352" y="1606"/>
                  </a:lnTo>
                  <a:lnTo>
                    <a:pt x="343" y="1615"/>
                  </a:lnTo>
                  <a:lnTo>
                    <a:pt x="334" y="1624"/>
                  </a:lnTo>
                  <a:lnTo>
                    <a:pt x="320" y="1624"/>
                  </a:lnTo>
                  <a:lnTo>
                    <a:pt x="306" y="1624"/>
                  </a:lnTo>
                  <a:lnTo>
                    <a:pt x="302" y="1620"/>
                  </a:lnTo>
                  <a:lnTo>
                    <a:pt x="293" y="1611"/>
                  </a:lnTo>
                  <a:lnTo>
                    <a:pt x="288" y="1597"/>
                  </a:lnTo>
                  <a:lnTo>
                    <a:pt x="284" y="1587"/>
                  </a:lnTo>
                  <a:lnTo>
                    <a:pt x="4" y="840"/>
                  </a:lnTo>
                  <a:lnTo>
                    <a:pt x="0" y="831"/>
                  </a:lnTo>
                  <a:lnTo>
                    <a:pt x="0" y="821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812"/>
                  </a:lnTo>
                  <a:lnTo>
                    <a:pt x="0" y="798"/>
                  </a:lnTo>
                  <a:lnTo>
                    <a:pt x="4" y="784"/>
                  </a:lnTo>
                  <a:lnTo>
                    <a:pt x="284" y="37"/>
                  </a:lnTo>
                  <a:lnTo>
                    <a:pt x="293" y="23"/>
                  </a:lnTo>
                  <a:lnTo>
                    <a:pt x="297" y="9"/>
                  </a:lnTo>
                  <a:lnTo>
                    <a:pt x="306" y="4"/>
                  </a:lnTo>
                  <a:lnTo>
                    <a:pt x="311" y="0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9332" y="3138"/>
              <a:ext cx="961" cy="1107"/>
            </a:xfrm>
            <a:custGeom>
              <a:avLst/>
              <a:gdLst/>
              <a:ahLst/>
              <a:cxnLst>
                <a:cxn ang="0">
                  <a:pos x="334" y="0"/>
                </a:cxn>
                <a:cxn ang="0">
                  <a:pos x="501" y="4"/>
                </a:cxn>
                <a:cxn ang="0">
                  <a:pos x="686" y="0"/>
                </a:cxn>
                <a:cxn ang="0">
                  <a:pos x="744" y="0"/>
                </a:cxn>
                <a:cxn ang="0">
                  <a:pos x="753" y="0"/>
                </a:cxn>
                <a:cxn ang="0">
                  <a:pos x="762" y="18"/>
                </a:cxn>
                <a:cxn ang="0">
                  <a:pos x="758" y="36"/>
                </a:cxn>
                <a:cxn ang="0">
                  <a:pos x="740" y="46"/>
                </a:cxn>
                <a:cxn ang="0">
                  <a:pos x="704" y="46"/>
                </a:cxn>
                <a:cxn ang="0">
                  <a:pos x="596" y="55"/>
                </a:cxn>
                <a:cxn ang="0">
                  <a:pos x="550" y="78"/>
                </a:cxn>
                <a:cxn ang="0">
                  <a:pos x="532" y="124"/>
                </a:cxn>
                <a:cxn ang="0">
                  <a:pos x="316" y="1006"/>
                </a:cxn>
                <a:cxn ang="0">
                  <a:pos x="311" y="1029"/>
                </a:cxn>
                <a:cxn ang="0">
                  <a:pos x="311" y="1038"/>
                </a:cxn>
                <a:cxn ang="0">
                  <a:pos x="311" y="1047"/>
                </a:cxn>
                <a:cxn ang="0">
                  <a:pos x="321" y="1056"/>
                </a:cxn>
                <a:cxn ang="0">
                  <a:pos x="514" y="1056"/>
                </a:cxn>
                <a:cxn ang="0">
                  <a:pos x="668" y="1033"/>
                </a:cxn>
                <a:cxn ang="0">
                  <a:pos x="776" y="969"/>
                </a:cxn>
                <a:cxn ang="0">
                  <a:pos x="848" y="876"/>
                </a:cxn>
                <a:cxn ang="0">
                  <a:pos x="898" y="775"/>
                </a:cxn>
                <a:cxn ang="0">
                  <a:pos x="920" y="710"/>
                </a:cxn>
                <a:cxn ang="0">
                  <a:pos x="929" y="692"/>
                </a:cxn>
                <a:cxn ang="0">
                  <a:pos x="943" y="687"/>
                </a:cxn>
                <a:cxn ang="0">
                  <a:pos x="956" y="696"/>
                </a:cxn>
                <a:cxn ang="0">
                  <a:pos x="961" y="706"/>
                </a:cxn>
                <a:cxn ang="0">
                  <a:pos x="961" y="710"/>
                </a:cxn>
                <a:cxn ang="0">
                  <a:pos x="956" y="729"/>
                </a:cxn>
                <a:cxn ang="0">
                  <a:pos x="826" y="1093"/>
                </a:cxn>
                <a:cxn ang="0">
                  <a:pos x="812" y="1107"/>
                </a:cxn>
                <a:cxn ang="0">
                  <a:pos x="780" y="1107"/>
                </a:cxn>
                <a:cxn ang="0">
                  <a:pos x="27" y="1107"/>
                </a:cxn>
                <a:cxn ang="0">
                  <a:pos x="5" y="1103"/>
                </a:cxn>
                <a:cxn ang="0">
                  <a:pos x="0" y="1089"/>
                </a:cxn>
                <a:cxn ang="0">
                  <a:pos x="5" y="1066"/>
                </a:cxn>
                <a:cxn ang="0">
                  <a:pos x="18" y="1056"/>
                </a:cxn>
                <a:cxn ang="0">
                  <a:pos x="41" y="1056"/>
                </a:cxn>
                <a:cxn ang="0">
                  <a:pos x="145" y="1047"/>
                </a:cxn>
                <a:cxn ang="0">
                  <a:pos x="176" y="1015"/>
                </a:cxn>
                <a:cxn ang="0">
                  <a:pos x="402" y="106"/>
                </a:cxn>
                <a:cxn ang="0">
                  <a:pos x="406" y="87"/>
                </a:cxn>
                <a:cxn ang="0">
                  <a:pos x="406" y="78"/>
                </a:cxn>
                <a:cxn ang="0">
                  <a:pos x="402" y="60"/>
                </a:cxn>
                <a:cxn ang="0">
                  <a:pos x="379" y="55"/>
                </a:cxn>
                <a:cxn ang="0">
                  <a:pos x="348" y="50"/>
                </a:cxn>
                <a:cxn ang="0">
                  <a:pos x="321" y="46"/>
                </a:cxn>
                <a:cxn ang="0">
                  <a:pos x="302" y="46"/>
                </a:cxn>
                <a:cxn ang="0">
                  <a:pos x="275" y="46"/>
                </a:cxn>
                <a:cxn ang="0">
                  <a:pos x="262" y="36"/>
                </a:cxn>
                <a:cxn ang="0">
                  <a:pos x="262" y="13"/>
                </a:cxn>
                <a:cxn ang="0">
                  <a:pos x="271" y="0"/>
                </a:cxn>
                <a:cxn ang="0">
                  <a:pos x="284" y="0"/>
                </a:cxn>
              </a:cxnLst>
              <a:rect l="0" t="0" r="r" b="b"/>
              <a:pathLst>
                <a:path w="961" h="1107">
                  <a:moveTo>
                    <a:pt x="289" y="0"/>
                  </a:moveTo>
                  <a:lnTo>
                    <a:pt x="334" y="0"/>
                  </a:lnTo>
                  <a:lnTo>
                    <a:pt x="456" y="4"/>
                  </a:lnTo>
                  <a:lnTo>
                    <a:pt x="501" y="4"/>
                  </a:lnTo>
                  <a:lnTo>
                    <a:pt x="550" y="4"/>
                  </a:lnTo>
                  <a:lnTo>
                    <a:pt x="686" y="0"/>
                  </a:lnTo>
                  <a:lnTo>
                    <a:pt x="735" y="0"/>
                  </a:lnTo>
                  <a:lnTo>
                    <a:pt x="744" y="0"/>
                  </a:lnTo>
                  <a:lnTo>
                    <a:pt x="749" y="0"/>
                  </a:lnTo>
                  <a:lnTo>
                    <a:pt x="753" y="0"/>
                  </a:lnTo>
                  <a:lnTo>
                    <a:pt x="762" y="9"/>
                  </a:lnTo>
                  <a:lnTo>
                    <a:pt x="762" y="18"/>
                  </a:lnTo>
                  <a:lnTo>
                    <a:pt x="762" y="27"/>
                  </a:lnTo>
                  <a:lnTo>
                    <a:pt x="758" y="36"/>
                  </a:lnTo>
                  <a:lnTo>
                    <a:pt x="749" y="41"/>
                  </a:lnTo>
                  <a:lnTo>
                    <a:pt x="740" y="46"/>
                  </a:lnTo>
                  <a:lnTo>
                    <a:pt x="722" y="46"/>
                  </a:lnTo>
                  <a:lnTo>
                    <a:pt x="704" y="46"/>
                  </a:lnTo>
                  <a:lnTo>
                    <a:pt x="641" y="46"/>
                  </a:lnTo>
                  <a:lnTo>
                    <a:pt x="596" y="55"/>
                  </a:lnTo>
                  <a:lnTo>
                    <a:pt x="569" y="64"/>
                  </a:lnTo>
                  <a:lnTo>
                    <a:pt x="550" y="78"/>
                  </a:lnTo>
                  <a:lnTo>
                    <a:pt x="541" y="96"/>
                  </a:lnTo>
                  <a:lnTo>
                    <a:pt x="532" y="124"/>
                  </a:lnTo>
                  <a:lnTo>
                    <a:pt x="532" y="124"/>
                  </a:lnTo>
                  <a:lnTo>
                    <a:pt x="316" y="1006"/>
                  </a:lnTo>
                  <a:lnTo>
                    <a:pt x="311" y="1020"/>
                  </a:lnTo>
                  <a:lnTo>
                    <a:pt x="311" y="1029"/>
                  </a:lnTo>
                  <a:lnTo>
                    <a:pt x="311" y="1033"/>
                  </a:lnTo>
                  <a:lnTo>
                    <a:pt x="311" y="1038"/>
                  </a:lnTo>
                  <a:lnTo>
                    <a:pt x="311" y="1038"/>
                  </a:lnTo>
                  <a:lnTo>
                    <a:pt x="311" y="1047"/>
                  </a:lnTo>
                  <a:lnTo>
                    <a:pt x="316" y="1052"/>
                  </a:lnTo>
                  <a:lnTo>
                    <a:pt x="321" y="1056"/>
                  </a:lnTo>
                  <a:lnTo>
                    <a:pt x="330" y="1056"/>
                  </a:lnTo>
                  <a:lnTo>
                    <a:pt x="514" y="1056"/>
                  </a:lnTo>
                  <a:lnTo>
                    <a:pt x="600" y="1052"/>
                  </a:lnTo>
                  <a:lnTo>
                    <a:pt x="668" y="1033"/>
                  </a:lnTo>
                  <a:lnTo>
                    <a:pt x="726" y="1006"/>
                  </a:lnTo>
                  <a:lnTo>
                    <a:pt x="776" y="969"/>
                  </a:lnTo>
                  <a:lnTo>
                    <a:pt x="817" y="923"/>
                  </a:lnTo>
                  <a:lnTo>
                    <a:pt x="848" y="876"/>
                  </a:lnTo>
                  <a:lnTo>
                    <a:pt x="875" y="826"/>
                  </a:lnTo>
                  <a:lnTo>
                    <a:pt x="898" y="775"/>
                  </a:lnTo>
                  <a:lnTo>
                    <a:pt x="916" y="724"/>
                  </a:lnTo>
                  <a:lnTo>
                    <a:pt x="920" y="710"/>
                  </a:lnTo>
                  <a:lnTo>
                    <a:pt x="925" y="701"/>
                  </a:lnTo>
                  <a:lnTo>
                    <a:pt x="929" y="692"/>
                  </a:lnTo>
                  <a:lnTo>
                    <a:pt x="934" y="692"/>
                  </a:lnTo>
                  <a:lnTo>
                    <a:pt x="943" y="687"/>
                  </a:lnTo>
                  <a:lnTo>
                    <a:pt x="952" y="692"/>
                  </a:lnTo>
                  <a:lnTo>
                    <a:pt x="956" y="696"/>
                  </a:lnTo>
                  <a:lnTo>
                    <a:pt x="961" y="701"/>
                  </a:lnTo>
                  <a:lnTo>
                    <a:pt x="961" y="706"/>
                  </a:lnTo>
                  <a:lnTo>
                    <a:pt x="961" y="710"/>
                  </a:lnTo>
                  <a:lnTo>
                    <a:pt x="961" y="710"/>
                  </a:lnTo>
                  <a:lnTo>
                    <a:pt x="956" y="720"/>
                  </a:lnTo>
                  <a:lnTo>
                    <a:pt x="956" y="729"/>
                  </a:lnTo>
                  <a:lnTo>
                    <a:pt x="830" y="1080"/>
                  </a:lnTo>
                  <a:lnTo>
                    <a:pt x="826" y="1093"/>
                  </a:lnTo>
                  <a:lnTo>
                    <a:pt x="817" y="1103"/>
                  </a:lnTo>
                  <a:lnTo>
                    <a:pt x="812" y="1107"/>
                  </a:lnTo>
                  <a:lnTo>
                    <a:pt x="798" y="1107"/>
                  </a:lnTo>
                  <a:lnTo>
                    <a:pt x="780" y="1107"/>
                  </a:lnTo>
                  <a:lnTo>
                    <a:pt x="41" y="1107"/>
                  </a:lnTo>
                  <a:lnTo>
                    <a:pt x="27" y="1107"/>
                  </a:lnTo>
                  <a:lnTo>
                    <a:pt x="14" y="1107"/>
                  </a:lnTo>
                  <a:lnTo>
                    <a:pt x="5" y="1103"/>
                  </a:lnTo>
                  <a:lnTo>
                    <a:pt x="0" y="1098"/>
                  </a:lnTo>
                  <a:lnTo>
                    <a:pt x="0" y="1089"/>
                  </a:lnTo>
                  <a:lnTo>
                    <a:pt x="0" y="1075"/>
                  </a:lnTo>
                  <a:lnTo>
                    <a:pt x="5" y="1066"/>
                  </a:lnTo>
                  <a:lnTo>
                    <a:pt x="9" y="1061"/>
                  </a:lnTo>
                  <a:lnTo>
                    <a:pt x="18" y="1056"/>
                  </a:lnTo>
                  <a:lnTo>
                    <a:pt x="27" y="1056"/>
                  </a:lnTo>
                  <a:lnTo>
                    <a:pt x="41" y="1056"/>
                  </a:lnTo>
                  <a:lnTo>
                    <a:pt x="104" y="1056"/>
                  </a:lnTo>
                  <a:lnTo>
                    <a:pt x="145" y="1047"/>
                  </a:lnTo>
                  <a:lnTo>
                    <a:pt x="167" y="1033"/>
                  </a:lnTo>
                  <a:lnTo>
                    <a:pt x="176" y="1015"/>
                  </a:lnTo>
                  <a:lnTo>
                    <a:pt x="185" y="983"/>
                  </a:lnTo>
                  <a:lnTo>
                    <a:pt x="402" y="106"/>
                  </a:lnTo>
                  <a:lnTo>
                    <a:pt x="402" y="96"/>
                  </a:lnTo>
                  <a:lnTo>
                    <a:pt x="406" y="87"/>
                  </a:lnTo>
                  <a:lnTo>
                    <a:pt x="406" y="83"/>
                  </a:lnTo>
                  <a:lnTo>
                    <a:pt x="406" y="78"/>
                  </a:lnTo>
                  <a:lnTo>
                    <a:pt x="406" y="69"/>
                  </a:lnTo>
                  <a:lnTo>
                    <a:pt x="402" y="60"/>
                  </a:lnTo>
                  <a:lnTo>
                    <a:pt x="393" y="55"/>
                  </a:lnTo>
                  <a:lnTo>
                    <a:pt x="379" y="55"/>
                  </a:lnTo>
                  <a:lnTo>
                    <a:pt x="366" y="50"/>
                  </a:lnTo>
                  <a:lnTo>
                    <a:pt x="348" y="50"/>
                  </a:lnTo>
                  <a:lnTo>
                    <a:pt x="334" y="46"/>
                  </a:lnTo>
                  <a:lnTo>
                    <a:pt x="321" y="46"/>
                  </a:lnTo>
                  <a:lnTo>
                    <a:pt x="307" y="46"/>
                  </a:lnTo>
                  <a:lnTo>
                    <a:pt x="302" y="46"/>
                  </a:lnTo>
                  <a:lnTo>
                    <a:pt x="284" y="46"/>
                  </a:lnTo>
                  <a:lnTo>
                    <a:pt x="275" y="46"/>
                  </a:lnTo>
                  <a:lnTo>
                    <a:pt x="266" y="41"/>
                  </a:lnTo>
                  <a:lnTo>
                    <a:pt x="262" y="36"/>
                  </a:lnTo>
                  <a:lnTo>
                    <a:pt x="262" y="27"/>
                  </a:lnTo>
                  <a:lnTo>
                    <a:pt x="262" y="13"/>
                  </a:lnTo>
                  <a:lnTo>
                    <a:pt x="266" y="9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10523" y="3027"/>
              <a:ext cx="370" cy="1624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56" y="0"/>
                </a:cxn>
                <a:cxn ang="0">
                  <a:pos x="365" y="4"/>
                </a:cxn>
                <a:cxn ang="0">
                  <a:pos x="365" y="9"/>
                </a:cxn>
                <a:cxn ang="0">
                  <a:pos x="370" y="18"/>
                </a:cxn>
                <a:cxn ang="0">
                  <a:pos x="370" y="18"/>
                </a:cxn>
                <a:cxn ang="0">
                  <a:pos x="365" y="23"/>
                </a:cxn>
                <a:cxn ang="0">
                  <a:pos x="365" y="27"/>
                </a:cxn>
                <a:cxn ang="0">
                  <a:pos x="356" y="32"/>
                </a:cxn>
                <a:cxn ang="0">
                  <a:pos x="347" y="41"/>
                </a:cxn>
                <a:cxn ang="0">
                  <a:pos x="257" y="152"/>
                </a:cxn>
                <a:cxn ang="0">
                  <a:pos x="194" y="272"/>
                </a:cxn>
                <a:cxn ang="0">
                  <a:pos x="144" y="397"/>
                </a:cxn>
                <a:cxn ang="0">
                  <a:pos x="112" y="531"/>
                </a:cxn>
                <a:cxn ang="0">
                  <a:pos x="94" y="669"/>
                </a:cxn>
                <a:cxn ang="0">
                  <a:pos x="90" y="812"/>
                </a:cxn>
                <a:cxn ang="0">
                  <a:pos x="94" y="923"/>
                </a:cxn>
                <a:cxn ang="0">
                  <a:pos x="103" y="1038"/>
                </a:cxn>
                <a:cxn ang="0">
                  <a:pos x="126" y="1154"/>
                </a:cxn>
                <a:cxn ang="0">
                  <a:pos x="158" y="1264"/>
                </a:cxn>
                <a:cxn ang="0">
                  <a:pos x="203" y="1375"/>
                </a:cxn>
                <a:cxn ang="0">
                  <a:pos x="266" y="1481"/>
                </a:cxn>
                <a:cxn ang="0">
                  <a:pos x="342" y="1574"/>
                </a:cxn>
                <a:cxn ang="0">
                  <a:pos x="351" y="1587"/>
                </a:cxn>
                <a:cxn ang="0">
                  <a:pos x="360" y="1597"/>
                </a:cxn>
                <a:cxn ang="0">
                  <a:pos x="365" y="1601"/>
                </a:cxn>
                <a:cxn ang="0">
                  <a:pos x="365" y="1606"/>
                </a:cxn>
                <a:cxn ang="0">
                  <a:pos x="370" y="1606"/>
                </a:cxn>
                <a:cxn ang="0">
                  <a:pos x="370" y="1611"/>
                </a:cxn>
                <a:cxn ang="0">
                  <a:pos x="370" y="1611"/>
                </a:cxn>
                <a:cxn ang="0">
                  <a:pos x="365" y="1620"/>
                </a:cxn>
                <a:cxn ang="0">
                  <a:pos x="360" y="1624"/>
                </a:cxn>
                <a:cxn ang="0">
                  <a:pos x="351" y="1624"/>
                </a:cxn>
                <a:cxn ang="0">
                  <a:pos x="338" y="1620"/>
                </a:cxn>
                <a:cxn ang="0">
                  <a:pos x="311" y="1601"/>
                </a:cxn>
                <a:cxn ang="0">
                  <a:pos x="275" y="1569"/>
                </a:cxn>
                <a:cxn ang="0">
                  <a:pos x="234" y="1523"/>
                </a:cxn>
                <a:cxn ang="0">
                  <a:pos x="189" y="1467"/>
                </a:cxn>
                <a:cxn ang="0">
                  <a:pos x="144" y="1398"/>
                </a:cxn>
                <a:cxn ang="0">
                  <a:pos x="103" y="1320"/>
                </a:cxn>
                <a:cxn ang="0">
                  <a:pos x="49" y="1181"/>
                </a:cxn>
                <a:cxn ang="0">
                  <a:pos x="18" y="1047"/>
                </a:cxn>
                <a:cxn ang="0">
                  <a:pos x="4" y="918"/>
                </a:cxn>
                <a:cxn ang="0">
                  <a:pos x="0" y="812"/>
                </a:cxn>
                <a:cxn ang="0">
                  <a:pos x="4" y="701"/>
                </a:cxn>
                <a:cxn ang="0">
                  <a:pos x="18" y="581"/>
                </a:cxn>
                <a:cxn ang="0">
                  <a:pos x="49" y="452"/>
                </a:cxn>
                <a:cxn ang="0">
                  <a:pos x="99" y="318"/>
                </a:cxn>
                <a:cxn ang="0">
                  <a:pos x="140" y="235"/>
                </a:cxn>
                <a:cxn ang="0">
                  <a:pos x="189" y="161"/>
                </a:cxn>
                <a:cxn ang="0">
                  <a:pos x="234" y="106"/>
                </a:cxn>
                <a:cxn ang="0">
                  <a:pos x="275" y="60"/>
                </a:cxn>
                <a:cxn ang="0">
                  <a:pos x="311" y="27"/>
                </a:cxn>
                <a:cxn ang="0">
                  <a:pos x="338" y="4"/>
                </a:cxn>
                <a:cxn ang="0">
                  <a:pos x="351" y="0"/>
                </a:cxn>
              </a:cxnLst>
              <a:rect l="0" t="0" r="r" b="b"/>
              <a:pathLst>
                <a:path w="370" h="1624">
                  <a:moveTo>
                    <a:pt x="351" y="0"/>
                  </a:moveTo>
                  <a:lnTo>
                    <a:pt x="356" y="0"/>
                  </a:lnTo>
                  <a:lnTo>
                    <a:pt x="365" y="4"/>
                  </a:lnTo>
                  <a:lnTo>
                    <a:pt x="365" y="9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65" y="23"/>
                  </a:lnTo>
                  <a:lnTo>
                    <a:pt x="365" y="27"/>
                  </a:lnTo>
                  <a:lnTo>
                    <a:pt x="356" y="32"/>
                  </a:lnTo>
                  <a:lnTo>
                    <a:pt x="347" y="41"/>
                  </a:lnTo>
                  <a:lnTo>
                    <a:pt x="257" y="152"/>
                  </a:lnTo>
                  <a:lnTo>
                    <a:pt x="194" y="272"/>
                  </a:lnTo>
                  <a:lnTo>
                    <a:pt x="144" y="397"/>
                  </a:lnTo>
                  <a:lnTo>
                    <a:pt x="112" y="531"/>
                  </a:lnTo>
                  <a:lnTo>
                    <a:pt x="94" y="669"/>
                  </a:lnTo>
                  <a:lnTo>
                    <a:pt x="90" y="812"/>
                  </a:lnTo>
                  <a:lnTo>
                    <a:pt x="94" y="923"/>
                  </a:lnTo>
                  <a:lnTo>
                    <a:pt x="103" y="1038"/>
                  </a:lnTo>
                  <a:lnTo>
                    <a:pt x="126" y="1154"/>
                  </a:lnTo>
                  <a:lnTo>
                    <a:pt x="158" y="1264"/>
                  </a:lnTo>
                  <a:lnTo>
                    <a:pt x="203" y="1375"/>
                  </a:lnTo>
                  <a:lnTo>
                    <a:pt x="266" y="1481"/>
                  </a:lnTo>
                  <a:lnTo>
                    <a:pt x="342" y="1574"/>
                  </a:lnTo>
                  <a:lnTo>
                    <a:pt x="351" y="1587"/>
                  </a:lnTo>
                  <a:lnTo>
                    <a:pt x="360" y="1597"/>
                  </a:lnTo>
                  <a:lnTo>
                    <a:pt x="365" y="1601"/>
                  </a:lnTo>
                  <a:lnTo>
                    <a:pt x="365" y="1606"/>
                  </a:lnTo>
                  <a:lnTo>
                    <a:pt x="370" y="1606"/>
                  </a:lnTo>
                  <a:lnTo>
                    <a:pt x="370" y="1611"/>
                  </a:lnTo>
                  <a:lnTo>
                    <a:pt x="370" y="1611"/>
                  </a:lnTo>
                  <a:lnTo>
                    <a:pt x="365" y="1620"/>
                  </a:lnTo>
                  <a:lnTo>
                    <a:pt x="360" y="1624"/>
                  </a:lnTo>
                  <a:lnTo>
                    <a:pt x="351" y="1624"/>
                  </a:lnTo>
                  <a:lnTo>
                    <a:pt x="338" y="1620"/>
                  </a:lnTo>
                  <a:lnTo>
                    <a:pt x="311" y="1601"/>
                  </a:lnTo>
                  <a:lnTo>
                    <a:pt x="275" y="1569"/>
                  </a:lnTo>
                  <a:lnTo>
                    <a:pt x="234" y="1523"/>
                  </a:lnTo>
                  <a:lnTo>
                    <a:pt x="189" y="1467"/>
                  </a:lnTo>
                  <a:lnTo>
                    <a:pt x="144" y="1398"/>
                  </a:lnTo>
                  <a:lnTo>
                    <a:pt x="103" y="1320"/>
                  </a:lnTo>
                  <a:lnTo>
                    <a:pt x="49" y="1181"/>
                  </a:lnTo>
                  <a:lnTo>
                    <a:pt x="18" y="1047"/>
                  </a:lnTo>
                  <a:lnTo>
                    <a:pt x="4" y="918"/>
                  </a:lnTo>
                  <a:lnTo>
                    <a:pt x="0" y="812"/>
                  </a:lnTo>
                  <a:lnTo>
                    <a:pt x="4" y="701"/>
                  </a:lnTo>
                  <a:lnTo>
                    <a:pt x="18" y="581"/>
                  </a:lnTo>
                  <a:lnTo>
                    <a:pt x="49" y="452"/>
                  </a:lnTo>
                  <a:lnTo>
                    <a:pt x="99" y="318"/>
                  </a:lnTo>
                  <a:lnTo>
                    <a:pt x="140" y="235"/>
                  </a:lnTo>
                  <a:lnTo>
                    <a:pt x="189" y="161"/>
                  </a:lnTo>
                  <a:lnTo>
                    <a:pt x="234" y="106"/>
                  </a:lnTo>
                  <a:lnTo>
                    <a:pt x="275" y="60"/>
                  </a:lnTo>
                  <a:lnTo>
                    <a:pt x="311" y="27"/>
                  </a:lnTo>
                  <a:lnTo>
                    <a:pt x="338" y="4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11023" y="3525"/>
              <a:ext cx="866" cy="739"/>
            </a:xfrm>
            <a:custGeom>
              <a:avLst/>
              <a:gdLst/>
              <a:ahLst/>
              <a:cxnLst>
                <a:cxn ang="0">
                  <a:pos x="266" y="37"/>
                </a:cxn>
                <a:cxn ang="0">
                  <a:pos x="334" y="120"/>
                </a:cxn>
                <a:cxn ang="0">
                  <a:pos x="442" y="33"/>
                </a:cxn>
                <a:cxn ang="0">
                  <a:pos x="627" y="9"/>
                </a:cxn>
                <a:cxn ang="0">
                  <a:pos x="735" y="116"/>
                </a:cxn>
                <a:cxn ang="0">
                  <a:pos x="722" y="319"/>
                </a:cxn>
                <a:cxn ang="0">
                  <a:pos x="650" y="536"/>
                </a:cxn>
                <a:cxn ang="0">
                  <a:pos x="623" y="669"/>
                </a:cxn>
                <a:cxn ang="0">
                  <a:pos x="645" y="702"/>
                </a:cxn>
                <a:cxn ang="0">
                  <a:pos x="740" y="665"/>
                </a:cxn>
                <a:cxn ang="0">
                  <a:pos x="821" y="503"/>
                </a:cxn>
                <a:cxn ang="0">
                  <a:pos x="834" y="476"/>
                </a:cxn>
                <a:cxn ang="0">
                  <a:pos x="848" y="471"/>
                </a:cxn>
                <a:cxn ang="0">
                  <a:pos x="862" y="480"/>
                </a:cxn>
                <a:cxn ang="0">
                  <a:pos x="852" y="531"/>
                </a:cxn>
                <a:cxn ang="0">
                  <a:pos x="789" y="665"/>
                </a:cxn>
                <a:cxn ang="0">
                  <a:pos x="654" y="739"/>
                </a:cxn>
                <a:cxn ang="0">
                  <a:pos x="537" y="660"/>
                </a:cxn>
                <a:cxn ang="0">
                  <a:pos x="532" y="563"/>
                </a:cxn>
                <a:cxn ang="0">
                  <a:pos x="577" y="425"/>
                </a:cxn>
                <a:cxn ang="0">
                  <a:pos x="641" y="208"/>
                </a:cxn>
                <a:cxn ang="0">
                  <a:pos x="636" y="88"/>
                </a:cxn>
                <a:cxn ang="0">
                  <a:pos x="559" y="37"/>
                </a:cxn>
                <a:cxn ang="0">
                  <a:pos x="379" y="120"/>
                </a:cxn>
                <a:cxn ang="0">
                  <a:pos x="298" y="236"/>
                </a:cxn>
                <a:cxn ang="0">
                  <a:pos x="275" y="319"/>
                </a:cxn>
                <a:cxn ang="0">
                  <a:pos x="208" y="609"/>
                </a:cxn>
                <a:cxn ang="0">
                  <a:pos x="185" y="693"/>
                </a:cxn>
                <a:cxn ang="0">
                  <a:pos x="158" y="729"/>
                </a:cxn>
                <a:cxn ang="0">
                  <a:pos x="127" y="739"/>
                </a:cxn>
                <a:cxn ang="0">
                  <a:pos x="90" y="725"/>
                </a:cxn>
                <a:cxn ang="0">
                  <a:pos x="81" y="688"/>
                </a:cxn>
                <a:cxn ang="0">
                  <a:pos x="90" y="651"/>
                </a:cxn>
                <a:cxn ang="0">
                  <a:pos x="95" y="623"/>
                </a:cxn>
                <a:cxn ang="0">
                  <a:pos x="208" y="162"/>
                </a:cxn>
                <a:cxn ang="0">
                  <a:pos x="208" y="69"/>
                </a:cxn>
                <a:cxn ang="0">
                  <a:pos x="131" y="46"/>
                </a:cxn>
                <a:cxn ang="0">
                  <a:pos x="63" y="166"/>
                </a:cxn>
                <a:cxn ang="0">
                  <a:pos x="41" y="259"/>
                </a:cxn>
                <a:cxn ang="0">
                  <a:pos x="27" y="268"/>
                </a:cxn>
                <a:cxn ang="0">
                  <a:pos x="14" y="268"/>
                </a:cxn>
                <a:cxn ang="0">
                  <a:pos x="0" y="254"/>
                </a:cxn>
                <a:cxn ang="0">
                  <a:pos x="18" y="171"/>
                </a:cxn>
                <a:cxn ang="0">
                  <a:pos x="59" y="74"/>
                </a:cxn>
                <a:cxn ang="0">
                  <a:pos x="131" y="9"/>
                </a:cxn>
              </a:cxnLst>
              <a:rect l="0" t="0" r="r" b="b"/>
              <a:pathLst>
                <a:path w="866" h="739">
                  <a:moveTo>
                    <a:pt x="167" y="0"/>
                  </a:moveTo>
                  <a:lnTo>
                    <a:pt x="221" y="9"/>
                  </a:lnTo>
                  <a:lnTo>
                    <a:pt x="266" y="37"/>
                  </a:lnTo>
                  <a:lnTo>
                    <a:pt x="298" y="83"/>
                  </a:lnTo>
                  <a:lnTo>
                    <a:pt x="316" y="143"/>
                  </a:lnTo>
                  <a:lnTo>
                    <a:pt x="334" y="120"/>
                  </a:lnTo>
                  <a:lnTo>
                    <a:pt x="361" y="93"/>
                  </a:lnTo>
                  <a:lnTo>
                    <a:pt x="397" y="60"/>
                  </a:lnTo>
                  <a:lnTo>
                    <a:pt x="442" y="33"/>
                  </a:lnTo>
                  <a:lnTo>
                    <a:pt x="496" y="9"/>
                  </a:lnTo>
                  <a:lnTo>
                    <a:pt x="564" y="0"/>
                  </a:lnTo>
                  <a:lnTo>
                    <a:pt x="627" y="9"/>
                  </a:lnTo>
                  <a:lnTo>
                    <a:pt x="677" y="33"/>
                  </a:lnTo>
                  <a:lnTo>
                    <a:pt x="713" y="69"/>
                  </a:lnTo>
                  <a:lnTo>
                    <a:pt x="735" y="116"/>
                  </a:lnTo>
                  <a:lnTo>
                    <a:pt x="744" y="176"/>
                  </a:lnTo>
                  <a:lnTo>
                    <a:pt x="740" y="240"/>
                  </a:lnTo>
                  <a:lnTo>
                    <a:pt x="722" y="319"/>
                  </a:lnTo>
                  <a:lnTo>
                    <a:pt x="695" y="397"/>
                  </a:lnTo>
                  <a:lnTo>
                    <a:pt x="672" y="471"/>
                  </a:lnTo>
                  <a:lnTo>
                    <a:pt x="650" y="536"/>
                  </a:lnTo>
                  <a:lnTo>
                    <a:pt x="632" y="591"/>
                  </a:lnTo>
                  <a:lnTo>
                    <a:pt x="618" y="651"/>
                  </a:lnTo>
                  <a:lnTo>
                    <a:pt x="623" y="669"/>
                  </a:lnTo>
                  <a:lnTo>
                    <a:pt x="627" y="683"/>
                  </a:lnTo>
                  <a:lnTo>
                    <a:pt x="632" y="697"/>
                  </a:lnTo>
                  <a:lnTo>
                    <a:pt x="645" y="702"/>
                  </a:lnTo>
                  <a:lnTo>
                    <a:pt x="659" y="702"/>
                  </a:lnTo>
                  <a:lnTo>
                    <a:pt x="704" y="693"/>
                  </a:lnTo>
                  <a:lnTo>
                    <a:pt x="740" y="665"/>
                  </a:lnTo>
                  <a:lnTo>
                    <a:pt x="771" y="619"/>
                  </a:lnTo>
                  <a:lnTo>
                    <a:pt x="798" y="563"/>
                  </a:lnTo>
                  <a:lnTo>
                    <a:pt x="821" y="503"/>
                  </a:lnTo>
                  <a:lnTo>
                    <a:pt x="825" y="489"/>
                  </a:lnTo>
                  <a:lnTo>
                    <a:pt x="830" y="480"/>
                  </a:lnTo>
                  <a:lnTo>
                    <a:pt x="834" y="476"/>
                  </a:lnTo>
                  <a:lnTo>
                    <a:pt x="839" y="476"/>
                  </a:lnTo>
                  <a:lnTo>
                    <a:pt x="843" y="471"/>
                  </a:lnTo>
                  <a:lnTo>
                    <a:pt x="848" y="471"/>
                  </a:lnTo>
                  <a:lnTo>
                    <a:pt x="852" y="476"/>
                  </a:lnTo>
                  <a:lnTo>
                    <a:pt x="862" y="476"/>
                  </a:lnTo>
                  <a:lnTo>
                    <a:pt x="862" y="480"/>
                  </a:lnTo>
                  <a:lnTo>
                    <a:pt x="866" y="489"/>
                  </a:lnTo>
                  <a:lnTo>
                    <a:pt x="862" y="503"/>
                  </a:lnTo>
                  <a:lnTo>
                    <a:pt x="852" y="531"/>
                  </a:lnTo>
                  <a:lnTo>
                    <a:pt x="839" y="573"/>
                  </a:lnTo>
                  <a:lnTo>
                    <a:pt x="816" y="619"/>
                  </a:lnTo>
                  <a:lnTo>
                    <a:pt x="789" y="665"/>
                  </a:lnTo>
                  <a:lnTo>
                    <a:pt x="753" y="702"/>
                  </a:lnTo>
                  <a:lnTo>
                    <a:pt x="708" y="729"/>
                  </a:lnTo>
                  <a:lnTo>
                    <a:pt x="654" y="739"/>
                  </a:lnTo>
                  <a:lnTo>
                    <a:pt x="604" y="729"/>
                  </a:lnTo>
                  <a:lnTo>
                    <a:pt x="564" y="702"/>
                  </a:lnTo>
                  <a:lnTo>
                    <a:pt x="537" y="660"/>
                  </a:lnTo>
                  <a:lnTo>
                    <a:pt x="523" y="605"/>
                  </a:lnTo>
                  <a:lnTo>
                    <a:pt x="528" y="586"/>
                  </a:lnTo>
                  <a:lnTo>
                    <a:pt x="532" y="563"/>
                  </a:lnTo>
                  <a:lnTo>
                    <a:pt x="541" y="531"/>
                  </a:lnTo>
                  <a:lnTo>
                    <a:pt x="559" y="485"/>
                  </a:lnTo>
                  <a:lnTo>
                    <a:pt x="577" y="425"/>
                  </a:lnTo>
                  <a:lnTo>
                    <a:pt x="604" y="351"/>
                  </a:lnTo>
                  <a:lnTo>
                    <a:pt x="623" y="277"/>
                  </a:lnTo>
                  <a:lnTo>
                    <a:pt x="641" y="208"/>
                  </a:lnTo>
                  <a:lnTo>
                    <a:pt x="645" y="153"/>
                  </a:lnTo>
                  <a:lnTo>
                    <a:pt x="645" y="120"/>
                  </a:lnTo>
                  <a:lnTo>
                    <a:pt x="636" y="88"/>
                  </a:lnTo>
                  <a:lnTo>
                    <a:pt x="618" y="65"/>
                  </a:lnTo>
                  <a:lnTo>
                    <a:pt x="595" y="46"/>
                  </a:lnTo>
                  <a:lnTo>
                    <a:pt x="559" y="37"/>
                  </a:lnTo>
                  <a:lnTo>
                    <a:pt x="487" y="51"/>
                  </a:lnTo>
                  <a:lnTo>
                    <a:pt x="429" y="79"/>
                  </a:lnTo>
                  <a:lnTo>
                    <a:pt x="379" y="120"/>
                  </a:lnTo>
                  <a:lnTo>
                    <a:pt x="343" y="162"/>
                  </a:lnTo>
                  <a:lnTo>
                    <a:pt x="316" y="203"/>
                  </a:lnTo>
                  <a:lnTo>
                    <a:pt x="298" y="236"/>
                  </a:lnTo>
                  <a:lnTo>
                    <a:pt x="293" y="254"/>
                  </a:lnTo>
                  <a:lnTo>
                    <a:pt x="284" y="286"/>
                  </a:lnTo>
                  <a:lnTo>
                    <a:pt x="275" y="319"/>
                  </a:lnTo>
                  <a:lnTo>
                    <a:pt x="248" y="429"/>
                  </a:lnTo>
                  <a:lnTo>
                    <a:pt x="217" y="573"/>
                  </a:lnTo>
                  <a:lnTo>
                    <a:pt x="208" y="609"/>
                  </a:lnTo>
                  <a:lnTo>
                    <a:pt x="199" y="646"/>
                  </a:lnTo>
                  <a:lnTo>
                    <a:pt x="190" y="679"/>
                  </a:lnTo>
                  <a:lnTo>
                    <a:pt x="185" y="693"/>
                  </a:lnTo>
                  <a:lnTo>
                    <a:pt x="181" y="706"/>
                  </a:lnTo>
                  <a:lnTo>
                    <a:pt x="172" y="720"/>
                  </a:lnTo>
                  <a:lnTo>
                    <a:pt x="158" y="729"/>
                  </a:lnTo>
                  <a:lnTo>
                    <a:pt x="149" y="734"/>
                  </a:lnTo>
                  <a:lnTo>
                    <a:pt x="136" y="739"/>
                  </a:lnTo>
                  <a:lnTo>
                    <a:pt x="127" y="739"/>
                  </a:lnTo>
                  <a:lnTo>
                    <a:pt x="113" y="739"/>
                  </a:lnTo>
                  <a:lnTo>
                    <a:pt x="99" y="734"/>
                  </a:lnTo>
                  <a:lnTo>
                    <a:pt x="90" y="725"/>
                  </a:lnTo>
                  <a:lnTo>
                    <a:pt x="81" y="711"/>
                  </a:lnTo>
                  <a:lnTo>
                    <a:pt x="81" y="697"/>
                  </a:lnTo>
                  <a:lnTo>
                    <a:pt x="81" y="688"/>
                  </a:lnTo>
                  <a:lnTo>
                    <a:pt x="81" y="679"/>
                  </a:lnTo>
                  <a:lnTo>
                    <a:pt x="86" y="665"/>
                  </a:lnTo>
                  <a:lnTo>
                    <a:pt x="90" y="651"/>
                  </a:lnTo>
                  <a:lnTo>
                    <a:pt x="90" y="637"/>
                  </a:lnTo>
                  <a:lnTo>
                    <a:pt x="95" y="623"/>
                  </a:lnTo>
                  <a:lnTo>
                    <a:pt x="95" y="623"/>
                  </a:lnTo>
                  <a:lnTo>
                    <a:pt x="190" y="249"/>
                  </a:lnTo>
                  <a:lnTo>
                    <a:pt x="199" y="199"/>
                  </a:lnTo>
                  <a:lnTo>
                    <a:pt x="208" y="162"/>
                  </a:lnTo>
                  <a:lnTo>
                    <a:pt x="212" y="139"/>
                  </a:lnTo>
                  <a:lnTo>
                    <a:pt x="212" y="111"/>
                  </a:lnTo>
                  <a:lnTo>
                    <a:pt x="208" y="69"/>
                  </a:lnTo>
                  <a:lnTo>
                    <a:pt x="190" y="46"/>
                  </a:lnTo>
                  <a:lnTo>
                    <a:pt x="163" y="37"/>
                  </a:lnTo>
                  <a:lnTo>
                    <a:pt x="131" y="46"/>
                  </a:lnTo>
                  <a:lnTo>
                    <a:pt x="104" y="74"/>
                  </a:lnTo>
                  <a:lnTo>
                    <a:pt x="81" y="116"/>
                  </a:lnTo>
                  <a:lnTo>
                    <a:pt x="63" y="166"/>
                  </a:lnTo>
                  <a:lnTo>
                    <a:pt x="45" y="231"/>
                  </a:lnTo>
                  <a:lnTo>
                    <a:pt x="41" y="249"/>
                  </a:lnTo>
                  <a:lnTo>
                    <a:pt x="41" y="259"/>
                  </a:lnTo>
                  <a:lnTo>
                    <a:pt x="36" y="263"/>
                  </a:lnTo>
                  <a:lnTo>
                    <a:pt x="32" y="268"/>
                  </a:lnTo>
                  <a:lnTo>
                    <a:pt x="27" y="268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4" y="268"/>
                  </a:lnTo>
                  <a:lnTo>
                    <a:pt x="5" y="263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5" y="240"/>
                  </a:lnTo>
                  <a:lnTo>
                    <a:pt x="9" y="208"/>
                  </a:lnTo>
                  <a:lnTo>
                    <a:pt x="18" y="171"/>
                  </a:lnTo>
                  <a:lnTo>
                    <a:pt x="36" y="134"/>
                  </a:lnTo>
                  <a:lnTo>
                    <a:pt x="50" y="93"/>
                  </a:lnTo>
                  <a:lnTo>
                    <a:pt x="59" y="74"/>
                  </a:lnTo>
                  <a:lnTo>
                    <a:pt x="77" y="51"/>
                  </a:lnTo>
                  <a:lnTo>
                    <a:pt x="99" y="28"/>
                  </a:lnTo>
                  <a:lnTo>
                    <a:pt x="131" y="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11966" y="3525"/>
              <a:ext cx="838" cy="1071"/>
            </a:xfrm>
            <a:custGeom>
              <a:avLst/>
              <a:gdLst/>
              <a:ahLst/>
              <a:cxnLst>
                <a:cxn ang="0">
                  <a:pos x="374" y="9"/>
                </a:cxn>
                <a:cxn ang="0">
                  <a:pos x="464" y="74"/>
                </a:cxn>
                <a:cxn ang="0">
                  <a:pos x="523" y="180"/>
                </a:cxn>
                <a:cxn ang="0">
                  <a:pos x="577" y="388"/>
                </a:cxn>
                <a:cxn ang="0">
                  <a:pos x="586" y="513"/>
                </a:cxn>
                <a:cxn ang="0">
                  <a:pos x="721" y="189"/>
                </a:cxn>
                <a:cxn ang="0">
                  <a:pos x="802" y="23"/>
                </a:cxn>
                <a:cxn ang="0">
                  <a:pos x="811" y="19"/>
                </a:cxn>
                <a:cxn ang="0">
                  <a:pos x="820" y="19"/>
                </a:cxn>
                <a:cxn ang="0">
                  <a:pos x="829" y="23"/>
                </a:cxn>
                <a:cxn ang="0">
                  <a:pos x="838" y="37"/>
                </a:cxn>
                <a:cxn ang="0">
                  <a:pos x="829" y="51"/>
                </a:cxn>
                <a:cxn ang="0">
                  <a:pos x="820" y="74"/>
                </a:cxn>
                <a:cxn ang="0">
                  <a:pos x="807" y="102"/>
                </a:cxn>
                <a:cxn ang="0">
                  <a:pos x="717" y="296"/>
                </a:cxn>
                <a:cxn ang="0">
                  <a:pos x="626" y="526"/>
                </a:cxn>
                <a:cxn ang="0">
                  <a:pos x="581" y="660"/>
                </a:cxn>
                <a:cxn ang="0">
                  <a:pos x="568" y="739"/>
                </a:cxn>
                <a:cxn ang="0">
                  <a:pos x="541" y="882"/>
                </a:cxn>
                <a:cxn ang="0">
                  <a:pos x="500" y="1029"/>
                </a:cxn>
                <a:cxn ang="0">
                  <a:pos x="464" y="1071"/>
                </a:cxn>
                <a:cxn ang="0">
                  <a:pos x="451" y="1062"/>
                </a:cxn>
                <a:cxn ang="0">
                  <a:pos x="446" y="1043"/>
                </a:cxn>
                <a:cxn ang="0">
                  <a:pos x="460" y="960"/>
                </a:cxn>
                <a:cxn ang="0">
                  <a:pos x="491" y="826"/>
                </a:cxn>
                <a:cxn ang="0">
                  <a:pos x="527" y="693"/>
                </a:cxn>
                <a:cxn ang="0">
                  <a:pos x="541" y="637"/>
                </a:cxn>
                <a:cxn ang="0">
                  <a:pos x="550" y="531"/>
                </a:cxn>
                <a:cxn ang="0">
                  <a:pos x="545" y="439"/>
                </a:cxn>
                <a:cxn ang="0">
                  <a:pos x="527" y="333"/>
                </a:cxn>
                <a:cxn ang="0">
                  <a:pos x="482" y="226"/>
                </a:cxn>
                <a:cxn ang="0">
                  <a:pos x="410" y="153"/>
                </a:cxn>
                <a:cxn ang="0">
                  <a:pos x="288" y="120"/>
                </a:cxn>
                <a:cxn ang="0">
                  <a:pos x="252" y="125"/>
                </a:cxn>
                <a:cxn ang="0">
                  <a:pos x="180" y="143"/>
                </a:cxn>
                <a:cxn ang="0">
                  <a:pos x="99" y="199"/>
                </a:cxn>
                <a:cxn ang="0">
                  <a:pos x="36" y="309"/>
                </a:cxn>
                <a:cxn ang="0">
                  <a:pos x="31" y="319"/>
                </a:cxn>
                <a:cxn ang="0">
                  <a:pos x="13" y="314"/>
                </a:cxn>
                <a:cxn ang="0">
                  <a:pos x="0" y="309"/>
                </a:cxn>
                <a:cxn ang="0">
                  <a:pos x="4" y="273"/>
                </a:cxn>
                <a:cxn ang="0">
                  <a:pos x="45" y="185"/>
                </a:cxn>
                <a:cxn ang="0">
                  <a:pos x="126" y="83"/>
                </a:cxn>
                <a:cxn ang="0">
                  <a:pos x="239" y="14"/>
                </a:cxn>
              </a:cxnLst>
              <a:rect l="0" t="0" r="r" b="b"/>
              <a:pathLst>
                <a:path w="838" h="1071">
                  <a:moveTo>
                    <a:pt x="311" y="0"/>
                  </a:moveTo>
                  <a:lnTo>
                    <a:pt x="374" y="9"/>
                  </a:lnTo>
                  <a:lnTo>
                    <a:pt x="424" y="37"/>
                  </a:lnTo>
                  <a:lnTo>
                    <a:pt x="464" y="74"/>
                  </a:lnTo>
                  <a:lnTo>
                    <a:pt x="496" y="125"/>
                  </a:lnTo>
                  <a:lnTo>
                    <a:pt x="523" y="180"/>
                  </a:lnTo>
                  <a:lnTo>
                    <a:pt x="559" y="291"/>
                  </a:lnTo>
                  <a:lnTo>
                    <a:pt x="577" y="388"/>
                  </a:lnTo>
                  <a:lnTo>
                    <a:pt x="586" y="462"/>
                  </a:lnTo>
                  <a:lnTo>
                    <a:pt x="586" y="513"/>
                  </a:lnTo>
                  <a:lnTo>
                    <a:pt x="653" y="346"/>
                  </a:lnTo>
                  <a:lnTo>
                    <a:pt x="721" y="189"/>
                  </a:lnTo>
                  <a:lnTo>
                    <a:pt x="798" y="33"/>
                  </a:lnTo>
                  <a:lnTo>
                    <a:pt x="802" y="23"/>
                  </a:lnTo>
                  <a:lnTo>
                    <a:pt x="807" y="23"/>
                  </a:lnTo>
                  <a:lnTo>
                    <a:pt x="811" y="19"/>
                  </a:lnTo>
                  <a:lnTo>
                    <a:pt x="816" y="19"/>
                  </a:lnTo>
                  <a:lnTo>
                    <a:pt x="820" y="19"/>
                  </a:lnTo>
                  <a:lnTo>
                    <a:pt x="825" y="23"/>
                  </a:lnTo>
                  <a:lnTo>
                    <a:pt x="829" y="23"/>
                  </a:lnTo>
                  <a:lnTo>
                    <a:pt x="834" y="28"/>
                  </a:lnTo>
                  <a:lnTo>
                    <a:pt x="838" y="37"/>
                  </a:lnTo>
                  <a:lnTo>
                    <a:pt x="834" y="42"/>
                  </a:lnTo>
                  <a:lnTo>
                    <a:pt x="829" y="51"/>
                  </a:lnTo>
                  <a:lnTo>
                    <a:pt x="825" y="65"/>
                  </a:lnTo>
                  <a:lnTo>
                    <a:pt x="820" y="74"/>
                  </a:lnTo>
                  <a:lnTo>
                    <a:pt x="811" y="88"/>
                  </a:lnTo>
                  <a:lnTo>
                    <a:pt x="807" y="102"/>
                  </a:lnTo>
                  <a:lnTo>
                    <a:pt x="762" y="189"/>
                  </a:lnTo>
                  <a:lnTo>
                    <a:pt x="717" y="296"/>
                  </a:lnTo>
                  <a:lnTo>
                    <a:pt x="667" y="411"/>
                  </a:lnTo>
                  <a:lnTo>
                    <a:pt x="626" y="526"/>
                  </a:lnTo>
                  <a:lnTo>
                    <a:pt x="590" y="628"/>
                  </a:lnTo>
                  <a:lnTo>
                    <a:pt x="581" y="660"/>
                  </a:lnTo>
                  <a:lnTo>
                    <a:pt x="577" y="693"/>
                  </a:lnTo>
                  <a:lnTo>
                    <a:pt x="568" y="739"/>
                  </a:lnTo>
                  <a:lnTo>
                    <a:pt x="559" y="803"/>
                  </a:lnTo>
                  <a:lnTo>
                    <a:pt x="541" y="882"/>
                  </a:lnTo>
                  <a:lnTo>
                    <a:pt x="518" y="974"/>
                  </a:lnTo>
                  <a:lnTo>
                    <a:pt x="500" y="1029"/>
                  </a:lnTo>
                  <a:lnTo>
                    <a:pt x="482" y="1062"/>
                  </a:lnTo>
                  <a:lnTo>
                    <a:pt x="464" y="1071"/>
                  </a:lnTo>
                  <a:lnTo>
                    <a:pt x="460" y="1071"/>
                  </a:lnTo>
                  <a:lnTo>
                    <a:pt x="451" y="1062"/>
                  </a:lnTo>
                  <a:lnTo>
                    <a:pt x="446" y="1053"/>
                  </a:lnTo>
                  <a:lnTo>
                    <a:pt x="446" y="1043"/>
                  </a:lnTo>
                  <a:lnTo>
                    <a:pt x="451" y="1011"/>
                  </a:lnTo>
                  <a:lnTo>
                    <a:pt x="460" y="960"/>
                  </a:lnTo>
                  <a:lnTo>
                    <a:pt x="473" y="896"/>
                  </a:lnTo>
                  <a:lnTo>
                    <a:pt x="491" y="826"/>
                  </a:lnTo>
                  <a:lnTo>
                    <a:pt x="509" y="757"/>
                  </a:lnTo>
                  <a:lnTo>
                    <a:pt x="527" y="693"/>
                  </a:lnTo>
                  <a:lnTo>
                    <a:pt x="536" y="669"/>
                  </a:lnTo>
                  <a:lnTo>
                    <a:pt x="541" y="637"/>
                  </a:lnTo>
                  <a:lnTo>
                    <a:pt x="545" y="596"/>
                  </a:lnTo>
                  <a:lnTo>
                    <a:pt x="550" y="531"/>
                  </a:lnTo>
                  <a:lnTo>
                    <a:pt x="550" y="489"/>
                  </a:lnTo>
                  <a:lnTo>
                    <a:pt x="545" y="439"/>
                  </a:lnTo>
                  <a:lnTo>
                    <a:pt x="536" y="388"/>
                  </a:lnTo>
                  <a:lnTo>
                    <a:pt x="527" y="333"/>
                  </a:lnTo>
                  <a:lnTo>
                    <a:pt x="509" y="277"/>
                  </a:lnTo>
                  <a:lnTo>
                    <a:pt x="482" y="226"/>
                  </a:lnTo>
                  <a:lnTo>
                    <a:pt x="451" y="185"/>
                  </a:lnTo>
                  <a:lnTo>
                    <a:pt x="410" y="153"/>
                  </a:lnTo>
                  <a:lnTo>
                    <a:pt x="356" y="129"/>
                  </a:lnTo>
                  <a:lnTo>
                    <a:pt x="288" y="120"/>
                  </a:lnTo>
                  <a:lnTo>
                    <a:pt x="275" y="120"/>
                  </a:lnTo>
                  <a:lnTo>
                    <a:pt x="252" y="125"/>
                  </a:lnTo>
                  <a:lnTo>
                    <a:pt x="216" y="129"/>
                  </a:lnTo>
                  <a:lnTo>
                    <a:pt x="180" y="143"/>
                  </a:lnTo>
                  <a:lnTo>
                    <a:pt x="139" y="166"/>
                  </a:lnTo>
                  <a:lnTo>
                    <a:pt x="99" y="199"/>
                  </a:lnTo>
                  <a:lnTo>
                    <a:pt x="63" y="245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1" y="319"/>
                  </a:lnTo>
                  <a:lnTo>
                    <a:pt x="22" y="319"/>
                  </a:lnTo>
                  <a:lnTo>
                    <a:pt x="13" y="314"/>
                  </a:lnTo>
                  <a:lnTo>
                    <a:pt x="4" y="314"/>
                  </a:lnTo>
                  <a:lnTo>
                    <a:pt x="0" y="309"/>
                  </a:lnTo>
                  <a:lnTo>
                    <a:pt x="0" y="300"/>
                  </a:lnTo>
                  <a:lnTo>
                    <a:pt x="4" y="273"/>
                  </a:lnTo>
                  <a:lnTo>
                    <a:pt x="18" y="231"/>
                  </a:lnTo>
                  <a:lnTo>
                    <a:pt x="45" y="185"/>
                  </a:lnTo>
                  <a:lnTo>
                    <a:pt x="81" y="134"/>
                  </a:lnTo>
                  <a:lnTo>
                    <a:pt x="126" y="83"/>
                  </a:lnTo>
                  <a:lnTo>
                    <a:pt x="180" y="42"/>
                  </a:lnTo>
                  <a:lnTo>
                    <a:pt x="239" y="14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 noEditPoints="1"/>
            </p:cNvSpPr>
            <p:nvPr/>
          </p:nvSpPr>
          <p:spPr bwMode="auto">
            <a:xfrm>
              <a:off x="12949" y="3027"/>
              <a:ext cx="369" cy="1624"/>
            </a:xfrm>
            <a:custGeom>
              <a:avLst/>
              <a:gdLst/>
              <a:ahLst/>
              <a:cxnLst>
                <a:cxn ang="0">
                  <a:pos x="369" y="812"/>
                </a:cxn>
                <a:cxn ang="0">
                  <a:pos x="369" y="812"/>
                </a:cxn>
                <a:cxn ang="0">
                  <a:pos x="369" y="812"/>
                </a:cxn>
                <a:cxn ang="0">
                  <a:pos x="369" y="812"/>
                </a:cxn>
                <a:cxn ang="0">
                  <a:pos x="18" y="0"/>
                </a:cxn>
                <a:cxn ang="0">
                  <a:pos x="31" y="4"/>
                </a:cxn>
                <a:cxn ang="0">
                  <a:pos x="58" y="23"/>
                </a:cxn>
                <a:cxn ang="0">
                  <a:pos x="90" y="55"/>
                </a:cxn>
                <a:cxn ang="0">
                  <a:pos x="130" y="101"/>
                </a:cxn>
                <a:cxn ang="0">
                  <a:pos x="176" y="157"/>
                </a:cxn>
                <a:cxn ang="0">
                  <a:pos x="221" y="226"/>
                </a:cxn>
                <a:cxn ang="0">
                  <a:pos x="266" y="304"/>
                </a:cxn>
                <a:cxn ang="0">
                  <a:pos x="320" y="443"/>
                </a:cxn>
                <a:cxn ang="0">
                  <a:pos x="351" y="581"/>
                </a:cxn>
                <a:cxn ang="0">
                  <a:pos x="365" y="706"/>
                </a:cxn>
                <a:cxn ang="0">
                  <a:pos x="369" y="812"/>
                </a:cxn>
                <a:cxn ang="0">
                  <a:pos x="365" y="923"/>
                </a:cxn>
                <a:cxn ang="0">
                  <a:pos x="351" y="1043"/>
                </a:cxn>
                <a:cxn ang="0">
                  <a:pos x="320" y="1177"/>
                </a:cxn>
                <a:cxn ang="0">
                  <a:pos x="270" y="1311"/>
                </a:cxn>
                <a:cxn ang="0">
                  <a:pos x="225" y="1394"/>
                </a:cxn>
                <a:cxn ang="0">
                  <a:pos x="180" y="1463"/>
                </a:cxn>
                <a:cxn ang="0">
                  <a:pos x="135" y="1523"/>
                </a:cxn>
                <a:cxn ang="0">
                  <a:pos x="94" y="1564"/>
                </a:cxn>
                <a:cxn ang="0">
                  <a:pos x="58" y="1601"/>
                </a:cxn>
                <a:cxn ang="0">
                  <a:pos x="31" y="1620"/>
                </a:cxn>
                <a:cxn ang="0">
                  <a:pos x="18" y="1624"/>
                </a:cxn>
                <a:cxn ang="0">
                  <a:pos x="9" y="1624"/>
                </a:cxn>
                <a:cxn ang="0">
                  <a:pos x="4" y="1620"/>
                </a:cxn>
                <a:cxn ang="0">
                  <a:pos x="0" y="1611"/>
                </a:cxn>
                <a:cxn ang="0">
                  <a:pos x="0" y="1606"/>
                </a:cxn>
                <a:cxn ang="0">
                  <a:pos x="0" y="1606"/>
                </a:cxn>
                <a:cxn ang="0">
                  <a:pos x="4" y="1597"/>
                </a:cxn>
                <a:cxn ang="0">
                  <a:pos x="13" y="1592"/>
                </a:cxn>
                <a:cxn ang="0">
                  <a:pos x="22" y="1583"/>
                </a:cxn>
                <a:cxn ang="0">
                  <a:pos x="99" y="1491"/>
                </a:cxn>
                <a:cxn ang="0">
                  <a:pos x="157" y="1389"/>
                </a:cxn>
                <a:cxn ang="0">
                  <a:pos x="207" y="1283"/>
                </a:cxn>
                <a:cxn ang="0">
                  <a:pos x="239" y="1167"/>
                </a:cxn>
                <a:cxn ang="0">
                  <a:pos x="261" y="1052"/>
                </a:cxn>
                <a:cxn ang="0">
                  <a:pos x="275" y="932"/>
                </a:cxn>
                <a:cxn ang="0">
                  <a:pos x="279" y="812"/>
                </a:cxn>
                <a:cxn ang="0">
                  <a:pos x="270" y="651"/>
                </a:cxn>
                <a:cxn ang="0">
                  <a:pos x="248" y="498"/>
                </a:cxn>
                <a:cxn ang="0">
                  <a:pos x="212" y="364"/>
                </a:cxn>
                <a:cxn ang="0">
                  <a:pos x="162" y="244"/>
                </a:cxn>
                <a:cxn ang="0">
                  <a:pos x="103" y="143"/>
                </a:cxn>
                <a:cxn ang="0">
                  <a:pos x="31" y="51"/>
                </a:cxn>
                <a:cxn ang="0">
                  <a:pos x="18" y="41"/>
                </a:cxn>
                <a:cxn ang="0">
                  <a:pos x="9" y="32"/>
                </a:cxn>
                <a:cxn ang="0">
                  <a:pos x="4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9" y="0"/>
                </a:cxn>
                <a:cxn ang="0">
                  <a:pos x="18" y="0"/>
                </a:cxn>
              </a:cxnLst>
              <a:rect l="0" t="0" r="r" b="b"/>
              <a:pathLst>
                <a:path w="369" h="1624">
                  <a:moveTo>
                    <a:pt x="369" y="812"/>
                  </a:moveTo>
                  <a:lnTo>
                    <a:pt x="369" y="812"/>
                  </a:lnTo>
                  <a:lnTo>
                    <a:pt x="369" y="812"/>
                  </a:lnTo>
                  <a:lnTo>
                    <a:pt x="369" y="812"/>
                  </a:lnTo>
                  <a:close/>
                  <a:moveTo>
                    <a:pt x="18" y="0"/>
                  </a:moveTo>
                  <a:lnTo>
                    <a:pt x="31" y="4"/>
                  </a:lnTo>
                  <a:lnTo>
                    <a:pt x="58" y="23"/>
                  </a:lnTo>
                  <a:lnTo>
                    <a:pt x="90" y="55"/>
                  </a:lnTo>
                  <a:lnTo>
                    <a:pt x="130" y="101"/>
                  </a:lnTo>
                  <a:lnTo>
                    <a:pt x="176" y="157"/>
                  </a:lnTo>
                  <a:lnTo>
                    <a:pt x="221" y="226"/>
                  </a:lnTo>
                  <a:lnTo>
                    <a:pt x="266" y="304"/>
                  </a:lnTo>
                  <a:lnTo>
                    <a:pt x="320" y="443"/>
                  </a:lnTo>
                  <a:lnTo>
                    <a:pt x="351" y="581"/>
                  </a:lnTo>
                  <a:lnTo>
                    <a:pt x="365" y="706"/>
                  </a:lnTo>
                  <a:lnTo>
                    <a:pt x="369" y="812"/>
                  </a:lnTo>
                  <a:lnTo>
                    <a:pt x="365" y="923"/>
                  </a:lnTo>
                  <a:lnTo>
                    <a:pt x="351" y="1043"/>
                  </a:lnTo>
                  <a:lnTo>
                    <a:pt x="320" y="1177"/>
                  </a:lnTo>
                  <a:lnTo>
                    <a:pt x="270" y="1311"/>
                  </a:lnTo>
                  <a:lnTo>
                    <a:pt x="225" y="1394"/>
                  </a:lnTo>
                  <a:lnTo>
                    <a:pt x="180" y="1463"/>
                  </a:lnTo>
                  <a:lnTo>
                    <a:pt x="135" y="1523"/>
                  </a:lnTo>
                  <a:lnTo>
                    <a:pt x="94" y="1564"/>
                  </a:lnTo>
                  <a:lnTo>
                    <a:pt x="58" y="1601"/>
                  </a:lnTo>
                  <a:lnTo>
                    <a:pt x="31" y="1620"/>
                  </a:lnTo>
                  <a:lnTo>
                    <a:pt x="18" y="1624"/>
                  </a:lnTo>
                  <a:lnTo>
                    <a:pt x="9" y="1624"/>
                  </a:lnTo>
                  <a:lnTo>
                    <a:pt x="4" y="1620"/>
                  </a:lnTo>
                  <a:lnTo>
                    <a:pt x="0" y="1611"/>
                  </a:lnTo>
                  <a:lnTo>
                    <a:pt x="0" y="1606"/>
                  </a:lnTo>
                  <a:lnTo>
                    <a:pt x="0" y="1606"/>
                  </a:lnTo>
                  <a:lnTo>
                    <a:pt x="4" y="1597"/>
                  </a:lnTo>
                  <a:lnTo>
                    <a:pt x="13" y="1592"/>
                  </a:lnTo>
                  <a:lnTo>
                    <a:pt x="22" y="1583"/>
                  </a:lnTo>
                  <a:lnTo>
                    <a:pt x="99" y="1491"/>
                  </a:lnTo>
                  <a:lnTo>
                    <a:pt x="157" y="1389"/>
                  </a:lnTo>
                  <a:lnTo>
                    <a:pt x="207" y="1283"/>
                  </a:lnTo>
                  <a:lnTo>
                    <a:pt x="239" y="1167"/>
                  </a:lnTo>
                  <a:lnTo>
                    <a:pt x="261" y="1052"/>
                  </a:lnTo>
                  <a:lnTo>
                    <a:pt x="275" y="932"/>
                  </a:lnTo>
                  <a:lnTo>
                    <a:pt x="279" y="812"/>
                  </a:lnTo>
                  <a:lnTo>
                    <a:pt x="270" y="651"/>
                  </a:lnTo>
                  <a:lnTo>
                    <a:pt x="248" y="498"/>
                  </a:lnTo>
                  <a:lnTo>
                    <a:pt x="212" y="364"/>
                  </a:lnTo>
                  <a:lnTo>
                    <a:pt x="162" y="244"/>
                  </a:lnTo>
                  <a:lnTo>
                    <a:pt x="103" y="143"/>
                  </a:lnTo>
                  <a:lnTo>
                    <a:pt x="31" y="51"/>
                  </a:lnTo>
                  <a:lnTo>
                    <a:pt x="18" y="41"/>
                  </a:lnTo>
                  <a:lnTo>
                    <a:pt x="9" y="32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9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13611" y="4074"/>
              <a:ext cx="185" cy="48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7" y="14"/>
                </a:cxn>
                <a:cxn ang="0">
                  <a:pos x="158" y="47"/>
                </a:cxn>
                <a:cxn ang="0">
                  <a:pos x="176" y="97"/>
                </a:cxn>
                <a:cxn ang="0">
                  <a:pos x="185" y="171"/>
                </a:cxn>
                <a:cxn ang="0">
                  <a:pos x="185" y="171"/>
                </a:cxn>
                <a:cxn ang="0">
                  <a:pos x="176" y="250"/>
                </a:cxn>
                <a:cxn ang="0">
                  <a:pos x="158" y="319"/>
                </a:cxn>
                <a:cxn ang="0">
                  <a:pos x="131" y="374"/>
                </a:cxn>
                <a:cxn ang="0">
                  <a:pos x="104" y="420"/>
                </a:cxn>
                <a:cxn ang="0">
                  <a:pos x="77" y="457"/>
                </a:cxn>
                <a:cxn ang="0">
                  <a:pos x="55" y="480"/>
                </a:cxn>
                <a:cxn ang="0">
                  <a:pos x="41" y="485"/>
                </a:cxn>
                <a:cxn ang="0">
                  <a:pos x="32" y="485"/>
                </a:cxn>
                <a:cxn ang="0">
                  <a:pos x="28" y="480"/>
                </a:cxn>
                <a:cxn ang="0">
                  <a:pos x="23" y="471"/>
                </a:cxn>
                <a:cxn ang="0">
                  <a:pos x="23" y="467"/>
                </a:cxn>
                <a:cxn ang="0">
                  <a:pos x="28" y="462"/>
                </a:cxn>
                <a:cxn ang="0">
                  <a:pos x="28" y="457"/>
                </a:cxn>
                <a:cxn ang="0">
                  <a:pos x="32" y="453"/>
                </a:cxn>
                <a:cxn ang="0">
                  <a:pos x="41" y="444"/>
                </a:cxn>
                <a:cxn ang="0">
                  <a:pos x="82" y="397"/>
                </a:cxn>
                <a:cxn ang="0">
                  <a:pos x="113" y="333"/>
                </a:cxn>
                <a:cxn ang="0">
                  <a:pos x="140" y="254"/>
                </a:cxn>
                <a:cxn ang="0">
                  <a:pos x="149" y="171"/>
                </a:cxn>
                <a:cxn ang="0">
                  <a:pos x="149" y="157"/>
                </a:cxn>
                <a:cxn ang="0">
                  <a:pos x="149" y="148"/>
                </a:cxn>
                <a:cxn ang="0">
                  <a:pos x="149" y="148"/>
                </a:cxn>
                <a:cxn ang="0">
                  <a:pos x="149" y="148"/>
                </a:cxn>
                <a:cxn ang="0">
                  <a:pos x="145" y="148"/>
                </a:cxn>
                <a:cxn ang="0">
                  <a:pos x="145" y="148"/>
                </a:cxn>
                <a:cxn ang="0">
                  <a:pos x="140" y="153"/>
                </a:cxn>
                <a:cxn ang="0">
                  <a:pos x="122" y="162"/>
                </a:cxn>
                <a:cxn ang="0">
                  <a:pos x="104" y="171"/>
                </a:cxn>
                <a:cxn ang="0">
                  <a:pos x="86" y="171"/>
                </a:cxn>
                <a:cxn ang="0">
                  <a:pos x="50" y="167"/>
                </a:cxn>
                <a:cxn ang="0">
                  <a:pos x="23" y="144"/>
                </a:cxn>
                <a:cxn ang="0">
                  <a:pos x="5" y="116"/>
                </a:cxn>
                <a:cxn ang="0">
                  <a:pos x="0" y="84"/>
                </a:cxn>
                <a:cxn ang="0">
                  <a:pos x="5" y="56"/>
                </a:cxn>
                <a:cxn ang="0">
                  <a:pos x="23" y="28"/>
                </a:cxn>
                <a:cxn ang="0">
                  <a:pos x="50" y="10"/>
                </a:cxn>
                <a:cxn ang="0">
                  <a:pos x="86" y="0"/>
                </a:cxn>
              </a:cxnLst>
              <a:rect l="0" t="0" r="r" b="b"/>
              <a:pathLst>
                <a:path w="185" h="485">
                  <a:moveTo>
                    <a:pt x="86" y="0"/>
                  </a:moveTo>
                  <a:lnTo>
                    <a:pt x="127" y="14"/>
                  </a:lnTo>
                  <a:lnTo>
                    <a:pt x="158" y="47"/>
                  </a:lnTo>
                  <a:lnTo>
                    <a:pt x="176" y="9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6" y="250"/>
                  </a:lnTo>
                  <a:lnTo>
                    <a:pt x="158" y="319"/>
                  </a:lnTo>
                  <a:lnTo>
                    <a:pt x="131" y="374"/>
                  </a:lnTo>
                  <a:lnTo>
                    <a:pt x="104" y="420"/>
                  </a:lnTo>
                  <a:lnTo>
                    <a:pt x="77" y="457"/>
                  </a:lnTo>
                  <a:lnTo>
                    <a:pt x="55" y="480"/>
                  </a:lnTo>
                  <a:lnTo>
                    <a:pt x="41" y="485"/>
                  </a:lnTo>
                  <a:lnTo>
                    <a:pt x="32" y="485"/>
                  </a:lnTo>
                  <a:lnTo>
                    <a:pt x="28" y="480"/>
                  </a:lnTo>
                  <a:lnTo>
                    <a:pt x="23" y="471"/>
                  </a:lnTo>
                  <a:lnTo>
                    <a:pt x="23" y="467"/>
                  </a:lnTo>
                  <a:lnTo>
                    <a:pt x="28" y="462"/>
                  </a:lnTo>
                  <a:lnTo>
                    <a:pt x="28" y="457"/>
                  </a:lnTo>
                  <a:lnTo>
                    <a:pt x="32" y="453"/>
                  </a:lnTo>
                  <a:lnTo>
                    <a:pt x="41" y="444"/>
                  </a:lnTo>
                  <a:lnTo>
                    <a:pt x="82" y="397"/>
                  </a:lnTo>
                  <a:lnTo>
                    <a:pt x="113" y="333"/>
                  </a:lnTo>
                  <a:lnTo>
                    <a:pt x="140" y="254"/>
                  </a:lnTo>
                  <a:lnTo>
                    <a:pt x="149" y="171"/>
                  </a:lnTo>
                  <a:lnTo>
                    <a:pt x="149" y="157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0" y="153"/>
                  </a:lnTo>
                  <a:lnTo>
                    <a:pt x="122" y="162"/>
                  </a:lnTo>
                  <a:lnTo>
                    <a:pt x="104" y="171"/>
                  </a:lnTo>
                  <a:lnTo>
                    <a:pt x="86" y="171"/>
                  </a:lnTo>
                  <a:lnTo>
                    <a:pt x="50" y="167"/>
                  </a:lnTo>
                  <a:lnTo>
                    <a:pt x="23" y="144"/>
                  </a:lnTo>
                  <a:lnTo>
                    <a:pt x="5" y="116"/>
                  </a:lnTo>
                  <a:lnTo>
                    <a:pt x="0" y="84"/>
                  </a:lnTo>
                  <a:lnTo>
                    <a:pt x="5" y="56"/>
                  </a:lnTo>
                  <a:lnTo>
                    <a:pt x="23" y="28"/>
                  </a:lnTo>
                  <a:lnTo>
                    <a:pt x="50" y="1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 noEditPoints="1"/>
            </p:cNvSpPr>
            <p:nvPr/>
          </p:nvSpPr>
          <p:spPr bwMode="auto">
            <a:xfrm>
              <a:off x="14247" y="3525"/>
              <a:ext cx="731" cy="739"/>
            </a:xfrm>
            <a:custGeom>
              <a:avLst/>
              <a:gdLst/>
              <a:ahLst/>
              <a:cxnLst>
                <a:cxn ang="0">
                  <a:pos x="338" y="51"/>
                </a:cxn>
                <a:cxn ang="0">
                  <a:pos x="239" y="129"/>
                </a:cxn>
                <a:cxn ang="0">
                  <a:pos x="181" y="240"/>
                </a:cxn>
                <a:cxn ang="0">
                  <a:pos x="145" y="369"/>
                </a:cxn>
                <a:cxn ang="0">
                  <a:pos x="118" y="499"/>
                </a:cxn>
                <a:cxn ang="0">
                  <a:pos x="118" y="591"/>
                </a:cxn>
                <a:cxn ang="0">
                  <a:pos x="145" y="669"/>
                </a:cxn>
                <a:cxn ang="0">
                  <a:pos x="212" y="702"/>
                </a:cxn>
                <a:cxn ang="0">
                  <a:pos x="293" y="679"/>
                </a:cxn>
                <a:cxn ang="0">
                  <a:pos x="393" y="586"/>
                </a:cxn>
                <a:cxn ang="0">
                  <a:pos x="411" y="568"/>
                </a:cxn>
                <a:cxn ang="0">
                  <a:pos x="420" y="549"/>
                </a:cxn>
                <a:cxn ang="0">
                  <a:pos x="424" y="526"/>
                </a:cxn>
                <a:cxn ang="0">
                  <a:pos x="510" y="199"/>
                </a:cxn>
                <a:cxn ang="0">
                  <a:pos x="510" y="166"/>
                </a:cxn>
                <a:cxn ang="0">
                  <a:pos x="487" y="106"/>
                </a:cxn>
                <a:cxn ang="0">
                  <a:pos x="429" y="46"/>
                </a:cxn>
                <a:cxn ang="0">
                  <a:pos x="384" y="0"/>
                </a:cxn>
                <a:cxn ang="0">
                  <a:pos x="474" y="33"/>
                </a:cxn>
                <a:cxn ang="0">
                  <a:pos x="532" y="106"/>
                </a:cxn>
                <a:cxn ang="0">
                  <a:pos x="532" y="88"/>
                </a:cxn>
                <a:cxn ang="0">
                  <a:pos x="550" y="60"/>
                </a:cxn>
                <a:cxn ang="0">
                  <a:pos x="577" y="37"/>
                </a:cxn>
                <a:cxn ang="0">
                  <a:pos x="614" y="37"/>
                </a:cxn>
                <a:cxn ang="0">
                  <a:pos x="636" y="51"/>
                </a:cxn>
                <a:cxn ang="0">
                  <a:pos x="645" y="79"/>
                </a:cxn>
                <a:cxn ang="0">
                  <a:pos x="645" y="88"/>
                </a:cxn>
                <a:cxn ang="0">
                  <a:pos x="641" y="102"/>
                </a:cxn>
                <a:cxn ang="0">
                  <a:pos x="632" y="134"/>
                </a:cxn>
                <a:cxn ang="0">
                  <a:pos x="564" y="402"/>
                </a:cxn>
                <a:cxn ang="0">
                  <a:pos x="550" y="466"/>
                </a:cxn>
                <a:cxn ang="0">
                  <a:pos x="528" y="554"/>
                </a:cxn>
                <a:cxn ang="0">
                  <a:pos x="519" y="605"/>
                </a:cxn>
                <a:cxn ang="0">
                  <a:pos x="519" y="656"/>
                </a:cxn>
                <a:cxn ang="0">
                  <a:pos x="541" y="697"/>
                </a:cxn>
                <a:cxn ang="0">
                  <a:pos x="600" y="693"/>
                </a:cxn>
                <a:cxn ang="0">
                  <a:pos x="654" y="619"/>
                </a:cxn>
                <a:cxn ang="0">
                  <a:pos x="690" y="503"/>
                </a:cxn>
                <a:cxn ang="0">
                  <a:pos x="695" y="480"/>
                </a:cxn>
                <a:cxn ang="0">
                  <a:pos x="708" y="471"/>
                </a:cxn>
                <a:cxn ang="0">
                  <a:pos x="717" y="476"/>
                </a:cxn>
                <a:cxn ang="0">
                  <a:pos x="726" y="480"/>
                </a:cxn>
                <a:cxn ang="0">
                  <a:pos x="726" y="499"/>
                </a:cxn>
                <a:cxn ang="0">
                  <a:pos x="708" y="568"/>
                </a:cxn>
                <a:cxn ang="0">
                  <a:pos x="681" y="651"/>
                </a:cxn>
                <a:cxn ang="0">
                  <a:pos x="632" y="716"/>
                </a:cxn>
                <a:cxn ang="0">
                  <a:pos x="564" y="739"/>
                </a:cxn>
                <a:cxn ang="0">
                  <a:pos x="465" y="702"/>
                </a:cxn>
                <a:cxn ang="0">
                  <a:pos x="420" y="619"/>
                </a:cxn>
                <a:cxn ang="0">
                  <a:pos x="316" y="711"/>
                </a:cxn>
                <a:cxn ang="0">
                  <a:pos x="235" y="739"/>
                </a:cxn>
                <a:cxn ang="0">
                  <a:pos x="140" y="725"/>
                </a:cxn>
                <a:cxn ang="0">
                  <a:pos x="36" y="637"/>
                </a:cxn>
                <a:cxn ang="0">
                  <a:pos x="0" y="480"/>
                </a:cxn>
                <a:cxn ang="0">
                  <a:pos x="41" y="282"/>
                </a:cxn>
                <a:cxn ang="0">
                  <a:pos x="154" y="116"/>
                </a:cxn>
                <a:cxn ang="0">
                  <a:pos x="302" y="14"/>
                </a:cxn>
              </a:cxnLst>
              <a:rect l="0" t="0" r="r" b="b"/>
              <a:pathLst>
                <a:path w="731" h="739">
                  <a:moveTo>
                    <a:pt x="388" y="37"/>
                  </a:moveTo>
                  <a:lnTo>
                    <a:pt x="338" y="51"/>
                  </a:lnTo>
                  <a:lnTo>
                    <a:pt x="289" y="79"/>
                  </a:lnTo>
                  <a:lnTo>
                    <a:pt x="239" y="129"/>
                  </a:lnTo>
                  <a:lnTo>
                    <a:pt x="203" y="194"/>
                  </a:lnTo>
                  <a:lnTo>
                    <a:pt x="181" y="240"/>
                  </a:lnTo>
                  <a:lnTo>
                    <a:pt x="163" y="300"/>
                  </a:lnTo>
                  <a:lnTo>
                    <a:pt x="145" y="369"/>
                  </a:lnTo>
                  <a:lnTo>
                    <a:pt x="127" y="439"/>
                  </a:lnTo>
                  <a:lnTo>
                    <a:pt x="118" y="499"/>
                  </a:lnTo>
                  <a:lnTo>
                    <a:pt x="113" y="549"/>
                  </a:lnTo>
                  <a:lnTo>
                    <a:pt x="118" y="591"/>
                  </a:lnTo>
                  <a:lnTo>
                    <a:pt x="127" y="633"/>
                  </a:lnTo>
                  <a:lnTo>
                    <a:pt x="145" y="669"/>
                  </a:lnTo>
                  <a:lnTo>
                    <a:pt x="172" y="693"/>
                  </a:lnTo>
                  <a:lnTo>
                    <a:pt x="212" y="702"/>
                  </a:lnTo>
                  <a:lnTo>
                    <a:pt x="253" y="697"/>
                  </a:lnTo>
                  <a:lnTo>
                    <a:pt x="293" y="679"/>
                  </a:lnTo>
                  <a:lnTo>
                    <a:pt x="343" y="646"/>
                  </a:lnTo>
                  <a:lnTo>
                    <a:pt x="393" y="586"/>
                  </a:lnTo>
                  <a:lnTo>
                    <a:pt x="406" y="577"/>
                  </a:lnTo>
                  <a:lnTo>
                    <a:pt x="411" y="568"/>
                  </a:lnTo>
                  <a:lnTo>
                    <a:pt x="415" y="559"/>
                  </a:lnTo>
                  <a:lnTo>
                    <a:pt x="420" y="549"/>
                  </a:lnTo>
                  <a:lnTo>
                    <a:pt x="424" y="540"/>
                  </a:lnTo>
                  <a:lnTo>
                    <a:pt x="424" y="526"/>
                  </a:lnTo>
                  <a:lnTo>
                    <a:pt x="505" y="208"/>
                  </a:lnTo>
                  <a:lnTo>
                    <a:pt x="510" y="199"/>
                  </a:lnTo>
                  <a:lnTo>
                    <a:pt x="510" y="180"/>
                  </a:lnTo>
                  <a:lnTo>
                    <a:pt x="510" y="166"/>
                  </a:lnTo>
                  <a:lnTo>
                    <a:pt x="501" y="139"/>
                  </a:lnTo>
                  <a:lnTo>
                    <a:pt x="487" y="106"/>
                  </a:lnTo>
                  <a:lnTo>
                    <a:pt x="465" y="74"/>
                  </a:lnTo>
                  <a:lnTo>
                    <a:pt x="429" y="46"/>
                  </a:lnTo>
                  <a:lnTo>
                    <a:pt x="388" y="37"/>
                  </a:lnTo>
                  <a:close/>
                  <a:moveTo>
                    <a:pt x="384" y="0"/>
                  </a:moveTo>
                  <a:lnTo>
                    <a:pt x="433" y="9"/>
                  </a:lnTo>
                  <a:lnTo>
                    <a:pt x="474" y="33"/>
                  </a:lnTo>
                  <a:lnTo>
                    <a:pt x="505" y="65"/>
                  </a:lnTo>
                  <a:lnTo>
                    <a:pt x="532" y="106"/>
                  </a:lnTo>
                  <a:lnTo>
                    <a:pt x="532" y="106"/>
                  </a:lnTo>
                  <a:lnTo>
                    <a:pt x="532" y="88"/>
                  </a:lnTo>
                  <a:lnTo>
                    <a:pt x="541" y="74"/>
                  </a:lnTo>
                  <a:lnTo>
                    <a:pt x="550" y="60"/>
                  </a:lnTo>
                  <a:lnTo>
                    <a:pt x="564" y="46"/>
                  </a:lnTo>
                  <a:lnTo>
                    <a:pt x="577" y="37"/>
                  </a:lnTo>
                  <a:lnTo>
                    <a:pt x="595" y="37"/>
                  </a:lnTo>
                  <a:lnTo>
                    <a:pt x="614" y="37"/>
                  </a:lnTo>
                  <a:lnTo>
                    <a:pt x="623" y="42"/>
                  </a:lnTo>
                  <a:lnTo>
                    <a:pt x="636" y="51"/>
                  </a:lnTo>
                  <a:lnTo>
                    <a:pt x="641" y="65"/>
                  </a:lnTo>
                  <a:lnTo>
                    <a:pt x="645" y="79"/>
                  </a:lnTo>
                  <a:lnTo>
                    <a:pt x="645" y="83"/>
                  </a:lnTo>
                  <a:lnTo>
                    <a:pt x="645" y="88"/>
                  </a:lnTo>
                  <a:lnTo>
                    <a:pt x="641" y="93"/>
                  </a:lnTo>
                  <a:lnTo>
                    <a:pt x="641" y="102"/>
                  </a:lnTo>
                  <a:lnTo>
                    <a:pt x="636" y="116"/>
                  </a:lnTo>
                  <a:lnTo>
                    <a:pt x="632" y="134"/>
                  </a:lnTo>
                  <a:lnTo>
                    <a:pt x="573" y="360"/>
                  </a:lnTo>
                  <a:lnTo>
                    <a:pt x="564" y="402"/>
                  </a:lnTo>
                  <a:lnTo>
                    <a:pt x="559" y="434"/>
                  </a:lnTo>
                  <a:lnTo>
                    <a:pt x="550" y="466"/>
                  </a:lnTo>
                  <a:lnTo>
                    <a:pt x="537" y="508"/>
                  </a:lnTo>
                  <a:lnTo>
                    <a:pt x="528" y="554"/>
                  </a:lnTo>
                  <a:lnTo>
                    <a:pt x="523" y="582"/>
                  </a:lnTo>
                  <a:lnTo>
                    <a:pt x="519" y="605"/>
                  </a:lnTo>
                  <a:lnTo>
                    <a:pt x="519" y="628"/>
                  </a:lnTo>
                  <a:lnTo>
                    <a:pt x="519" y="656"/>
                  </a:lnTo>
                  <a:lnTo>
                    <a:pt x="528" y="679"/>
                  </a:lnTo>
                  <a:lnTo>
                    <a:pt x="541" y="697"/>
                  </a:lnTo>
                  <a:lnTo>
                    <a:pt x="564" y="702"/>
                  </a:lnTo>
                  <a:lnTo>
                    <a:pt x="600" y="693"/>
                  </a:lnTo>
                  <a:lnTo>
                    <a:pt x="627" y="660"/>
                  </a:lnTo>
                  <a:lnTo>
                    <a:pt x="654" y="619"/>
                  </a:lnTo>
                  <a:lnTo>
                    <a:pt x="672" y="563"/>
                  </a:lnTo>
                  <a:lnTo>
                    <a:pt x="690" y="503"/>
                  </a:lnTo>
                  <a:lnTo>
                    <a:pt x="690" y="489"/>
                  </a:lnTo>
                  <a:lnTo>
                    <a:pt x="695" y="480"/>
                  </a:lnTo>
                  <a:lnTo>
                    <a:pt x="699" y="476"/>
                  </a:lnTo>
                  <a:lnTo>
                    <a:pt x="708" y="471"/>
                  </a:lnTo>
                  <a:lnTo>
                    <a:pt x="713" y="471"/>
                  </a:lnTo>
                  <a:lnTo>
                    <a:pt x="717" y="476"/>
                  </a:lnTo>
                  <a:lnTo>
                    <a:pt x="722" y="476"/>
                  </a:lnTo>
                  <a:lnTo>
                    <a:pt x="726" y="480"/>
                  </a:lnTo>
                  <a:lnTo>
                    <a:pt x="731" y="489"/>
                  </a:lnTo>
                  <a:lnTo>
                    <a:pt x="726" y="499"/>
                  </a:lnTo>
                  <a:lnTo>
                    <a:pt x="722" y="531"/>
                  </a:lnTo>
                  <a:lnTo>
                    <a:pt x="708" y="568"/>
                  </a:lnTo>
                  <a:lnTo>
                    <a:pt x="695" y="609"/>
                  </a:lnTo>
                  <a:lnTo>
                    <a:pt x="681" y="651"/>
                  </a:lnTo>
                  <a:lnTo>
                    <a:pt x="659" y="683"/>
                  </a:lnTo>
                  <a:lnTo>
                    <a:pt x="632" y="716"/>
                  </a:lnTo>
                  <a:lnTo>
                    <a:pt x="600" y="734"/>
                  </a:lnTo>
                  <a:lnTo>
                    <a:pt x="564" y="739"/>
                  </a:lnTo>
                  <a:lnTo>
                    <a:pt x="510" y="729"/>
                  </a:lnTo>
                  <a:lnTo>
                    <a:pt x="465" y="702"/>
                  </a:lnTo>
                  <a:lnTo>
                    <a:pt x="438" y="665"/>
                  </a:lnTo>
                  <a:lnTo>
                    <a:pt x="420" y="619"/>
                  </a:lnTo>
                  <a:lnTo>
                    <a:pt x="366" y="674"/>
                  </a:lnTo>
                  <a:lnTo>
                    <a:pt x="316" y="711"/>
                  </a:lnTo>
                  <a:lnTo>
                    <a:pt x="271" y="729"/>
                  </a:lnTo>
                  <a:lnTo>
                    <a:pt x="235" y="739"/>
                  </a:lnTo>
                  <a:lnTo>
                    <a:pt x="212" y="739"/>
                  </a:lnTo>
                  <a:lnTo>
                    <a:pt x="140" y="725"/>
                  </a:lnTo>
                  <a:lnTo>
                    <a:pt x="81" y="693"/>
                  </a:lnTo>
                  <a:lnTo>
                    <a:pt x="36" y="637"/>
                  </a:lnTo>
                  <a:lnTo>
                    <a:pt x="9" y="563"/>
                  </a:lnTo>
                  <a:lnTo>
                    <a:pt x="0" y="480"/>
                  </a:lnTo>
                  <a:lnTo>
                    <a:pt x="9" y="379"/>
                  </a:lnTo>
                  <a:lnTo>
                    <a:pt x="41" y="282"/>
                  </a:lnTo>
                  <a:lnTo>
                    <a:pt x="90" y="189"/>
                  </a:lnTo>
                  <a:lnTo>
                    <a:pt x="154" y="116"/>
                  </a:lnTo>
                  <a:lnTo>
                    <a:pt x="226" y="56"/>
                  </a:lnTo>
                  <a:lnTo>
                    <a:pt x="302" y="14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15113" y="3027"/>
              <a:ext cx="356" cy="162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5" y="0"/>
                </a:cxn>
                <a:cxn ang="0">
                  <a:pos x="54" y="9"/>
                </a:cxn>
                <a:cxn ang="0">
                  <a:pos x="63" y="18"/>
                </a:cxn>
                <a:cxn ang="0">
                  <a:pos x="68" y="37"/>
                </a:cxn>
                <a:cxn ang="0">
                  <a:pos x="347" y="784"/>
                </a:cxn>
                <a:cxn ang="0">
                  <a:pos x="352" y="794"/>
                </a:cxn>
                <a:cxn ang="0">
                  <a:pos x="356" y="803"/>
                </a:cxn>
                <a:cxn ang="0">
                  <a:pos x="356" y="807"/>
                </a:cxn>
                <a:cxn ang="0">
                  <a:pos x="356" y="807"/>
                </a:cxn>
                <a:cxn ang="0">
                  <a:pos x="356" y="812"/>
                </a:cxn>
                <a:cxn ang="0">
                  <a:pos x="356" y="817"/>
                </a:cxn>
                <a:cxn ang="0">
                  <a:pos x="356" y="817"/>
                </a:cxn>
                <a:cxn ang="0">
                  <a:pos x="356" y="821"/>
                </a:cxn>
                <a:cxn ang="0">
                  <a:pos x="352" y="831"/>
                </a:cxn>
                <a:cxn ang="0">
                  <a:pos x="347" y="840"/>
                </a:cxn>
                <a:cxn ang="0">
                  <a:pos x="347" y="840"/>
                </a:cxn>
                <a:cxn ang="0">
                  <a:pos x="68" y="1592"/>
                </a:cxn>
                <a:cxn ang="0">
                  <a:pos x="63" y="1601"/>
                </a:cxn>
                <a:cxn ang="0">
                  <a:pos x="59" y="1611"/>
                </a:cxn>
                <a:cxn ang="0">
                  <a:pos x="54" y="1620"/>
                </a:cxn>
                <a:cxn ang="0">
                  <a:pos x="45" y="1624"/>
                </a:cxn>
                <a:cxn ang="0">
                  <a:pos x="36" y="1624"/>
                </a:cxn>
                <a:cxn ang="0">
                  <a:pos x="23" y="1624"/>
                </a:cxn>
                <a:cxn ang="0">
                  <a:pos x="14" y="1615"/>
                </a:cxn>
                <a:cxn ang="0">
                  <a:pos x="5" y="1606"/>
                </a:cxn>
                <a:cxn ang="0">
                  <a:pos x="0" y="1592"/>
                </a:cxn>
                <a:cxn ang="0">
                  <a:pos x="0" y="1587"/>
                </a:cxn>
                <a:cxn ang="0">
                  <a:pos x="5" y="1583"/>
                </a:cxn>
                <a:cxn ang="0">
                  <a:pos x="5" y="1574"/>
                </a:cxn>
                <a:cxn ang="0">
                  <a:pos x="9" y="1564"/>
                </a:cxn>
                <a:cxn ang="0">
                  <a:pos x="293" y="812"/>
                </a:cxn>
                <a:cxn ang="0">
                  <a:pos x="9" y="60"/>
                </a:cxn>
                <a:cxn ang="0">
                  <a:pos x="5" y="46"/>
                </a:cxn>
                <a:cxn ang="0">
                  <a:pos x="5" y="41"/>
                </a:cxn>
                <a:cxn ang="0">
                  <a:pos x="0" y="37"/>
                </a:cxn>
                <a:cxn ang="0">
                  <a:pos x="0" y="32"/>
                </a:cxn>
                <a:cxn ang="0">
                  <a:pos x="5" y="18"/>
                </a:cxn>
                <a:cxn ang="0">
                  <a:pos x="14" y="9"/>
                </a:cxn>
                <a:cxn ang="0">
                  <a:pos x="23" y="0"/>
                </a:cxn>
                <a:cxn ang="0">
                  <a:pos x="36" y="0"/>
                </a:cxn>
              </a:cxnLst>
              <a:rect l="0" t="0" r="r" b="b"/>
              <a:pathLst>
                <a:path w="356" h="1624">
                  <a:moveTo>
                    <a:pt x="36" y="0"/>
                  </a:moveTo>
                  <a:lnTo>
                    <a:pt x="45" y="0"/>
                  </a:lnTo>
                  <a:lnTo>
                    <a:pt x="54" y="9"/>
                  </a:lnTo>
                  <a:lnTo>
                    <a:pt x="63" y="18"/>
                  </a:lnTo>
                  <a:lnTo>
                    <a:pt x="68" y="37"/>
                  </a:lnTo>
                  <a:lnTo>
                    <a:pt x="347" y="784"/>
                  </a:lnTo>
                  <a:lnTo>
                    <a:pt x="352" y="794"/>
                  </a:lnTo>
                  <a:lnTo>
                    <a:pt x="356" y="803"/>
                  </a:lnTo>
                  <a:lnTo>
                    <a:pt x="356" y="807"/>
                  </a:lnTo>
                  <a:lnTo>
                    <a:pt x="356" y="807"/>
                  </a:lnTo>
                  <a:lnTo>
                    <a:pt x="356" y="812"/>
                  </a:lnTo>
                  <a:lnTo>
                    <a:pt x="356" y="817"/>
                  </a:lnTo>
                  <a:lnTo>
                    <a:pt x="356" y="817"/>
                  </a:lnTo>
                  <a:lnTo>
                    <a:pt x="356" y="821"/>
                  </a:lnTo>
                  <a:lnTo>
                    <a:pt x="352" y="831"/>
                  </a:lnTo>
                  <a:lnTo>
                    <a:pt x="347" y="840"/>
                  </a:lnTo>
                  <a:lnTo>
                    <a:pt x="347" y="840"/>
                  </a:lnTo>
                  <a:lnTo>
                    <a:pt x="68" y="1592"/>
                  </a:lnTo>
                  <a:lnTo>
                    <a:pt x="63" y="1601"/>
                  </a:lnTo>
                  <a:lnTo>
                    <a:pt x="59" y="1611"/>
                  </a:lnTo>
                  <a:lnTo>
                    <a:pt x="54" y="1620"/>
                  </a:lnTo>
                  <a:lnTo>
                    <a:pt x="45" y="1624"/>
                  </a:lnTo>
                  <a:lnTo>
                    <a:pt x="36" y="1624"/>
                  </a:lnTo>
                  <a:lnTo>
                    <a:pt x="23" y="1624"/>
                  </a:lnTo>
                  <a:lnTo>
                    <a:pt x="14" y="1615"/>
                  </a:lnTo>
                  <a:lnTo>
                    <a:pt x="5" y="1606"/>
                  </a:lnTo>
                  <a:lnTo>
                    <a:pt x="0" y="1592"/>
                  </a:lnTo>
                  <a:lnTo>
                    <a:pt x="0" y="1587"/>
                  </a:lnTo>
                  <a:lnTo>
                    <a:pt x="5" y="1583"/>
                  </a:lnTo>
                  <a:lnTo>
                    <a:pt x="5" y="1574"/>
                  </a:lnTo>
                  <a:lnTo>
                    <a:pt x="9" y="1564"/>
                  </a:lnTo>
                  <a:lnTo>
                    <a:pt x="293" y="812"/>
                  </a:lnTo>
                  <a:lnTo>
                    <a:pt x="9" y="60"/>
                  </a:lnTo>
                  <a:lnTo>
                    <a:pt x="5" y="46"/>
                  </a:lnTo>
                  <a:lnTo>
                    <a:pt x="5" y="41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5" y="18"/>
                  </a:lnTo>
                  <a:lnTo>
                    <a:pt x="14" y="9"/>
                  </a:lnTo>
                  <a:lnTo>
                    <a:pt x="23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Nonabelianization</a:t>
            </a:r>
            <a:r>
              <a:rPr lang="en-US" dirty="0" smtClean="0"/>
              <a:t> Map</a:t>
            </a:r>
            <a:endParaRPr lang="en-US" dirty="0"/>
          </a:p>
        </p:txBody>
      </p:sp>
      <p:grpSp>
        <p:nvGrpSpPr>
          <p:cNvPr id="1147" name="Group 12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239000" y="2362200"/>
            <a:ext cx="1219200" cy="296583"/>
            <a:chOff x="903" y="1226"/>
            <a:chExt cx="4748" cy="1155"/>
          </a:xfrm>
          <a:solidFill>
            <a:srgbClr val="FF0000"/>
          </a:solidFill>
        </p:grpSpPr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903" y="1261"/>
              <a:ext cx="968" cy="108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925" y="0"/>
                </a:cxn>
                <a:cxn ang="0">
                  <a:pos x="968" y="358"/>
                </a:cxn>
                <a:cxn ang="0">
                  <a:pos x="930" y="358"/>
                </a:cxn>
                <a:cxn ang="0">
                  <a:pos x="920" y="298"/>
                </a:cxn>
                <a:cxn ang="0">
                  <a:pos x="908" y="247"/>
                </a:cxn>
                <a:cxn ang="0">
                  <a:pos x="893" y="202"/>
                </a:cxn>
                <a:cxn ang="0">
                  <a:pos x="874" y="164"/>
                </a:cxn>
                <a:cxn ang="0">
                  <a:pos x="853" y="134"/>
                </a:cxn>
                <a:cxn ang="0">
                  <a:pos x="825" y="108"/>
                </a:cxn>
                <a:cxn ang="0">
                  <a:pos x="794" y="87"/>
                </a:cxn>
                <a:cxn ang="0">
                  <a:pos x="758" y="71"/>
                </a:cxn>
                <a:cxn ang="0">
                  <a:pos x="714" y="60"/>
                </a:cxn>
                <a:cxn ang="0">
                  <a:pos x="666" y="52"/>
                </a:cxn>
                <a:cxn ang="0">
                  <a:pos x="610" y="48"/>
                </a:cxn>
                <a:cxn ang="0">
                  <a:pos x="547" y="47"/>
                </a:cxn>
                <a:cxn ang="0">
                  <a:pos x="179" y="47"/>
                </a:cxn>
                <a:cxn ang="0">
                  <a:pos x="505" y="519"/>
                </a:cxn>
                <a:cxn ang="0">
                  <a:pos x="508" y="524"/>
                </a:cxn>
                <a:cxn ang="0">
                  <a:pos x="511" y="527"/>
                </a:cxn>
                <a:cxn ang="0">
                  <a:pos x="514" y="531"/>
                </a:cxn>
                <a:cxn ang="0">
                  <a:pos x="517" y="537"/>
                </a:cxn>
                <a:cxn ang="0">
                  <a:pos x="517" y="543"/>
                </a:cxn>
                <a:cxn ang="0">
                  <a:pos x="517" y="546"/>
                </a:cxn>
                <a:cxn ang="0">
                  <a:pos x="515" y="550"/>
                </a:cxn>
                <a:cxn ang="0">
                  <a:pos x="511" y="556"/>
                </a:cxn>
                <a:cxn ang="0">
                  <a:pos x="502" y="567"/>
                </a:cxn>
                <a:cxn ang="0">
                  <a:pos x="502" y="567"/>
                </a:cxn>
                <a:cxn ang="0">
                  <a:pos x="102" y="1017"/>
                </a:cxn>
                <a:cxn ang="0">
                  <a:pos x="543" y="1017"/>
                </a:cxn>
                <a:cxn ang="0">
                  <a:pos x="598" y="1017"/>
                </a:cxn>
                <a:cxn ang="0">
                  <a:pos x="648" y="1014"/>
                </a:cxn>
                <a:cxn ang="0">
                  <a:pos x="693" y="1008"/>
                </a:cxn>
                <a:cxn ang="0">
                  <a:pos x="735" y="999"/>
                </a:cxn>
                <a:cxn ang="0">
                  <a:pos x="771" y="988"/>
                </a:cxn>
                <a:cxn ang="0">
                  <a:pos x="803" y="973"/>
                </a:cxn>
                <a:cxn ang="0">
                  <a:pos x="832" y="953"/>
                </a:cxn>
                <a:cxn ang="0">
                  <a:pos x="857" y="927"/>
                </a:cxn>
                <a:cxn ang="0">
                  <a:pos x="879" y="896"/>
                </a:cxn>
                <a:cxn ang="0">
                  <a:pos x="896" y="860"/>
                </a:cxn>
                <a:cxn ang="0">
                  <a:pos x="911" y="818"/>
                </a:cxn>
                <a:cxn ang="0">
                  <a:pos x="921" y="767"/>
                </a:cxn>
                <a:cxn ang="0">
                  <a:pos x="930" y="710"/>
                </a:cxn>
                <a:cxn ang="0">
                  <a:pos x="968" y="710"/>
                </a:cxn>
                <a:cxn ang="0">
                  <a:pos x="925" y="1085"/>
                </a:cxn>
                <a:cxn ang="0">
                  <a:pos x="40" y="1085"/>
                </a:cxn>
                <a:cxn ang="0">
                  <a:pos x="26" y="1085"/>
                </a:cxn>
                <a:cxn ang="0">
                  <a:pos x="16" y="1084"/>
                </a:cxn>
                <a:cxn ang="0">
                  <a:pos x="8" y="1081"/>
                </a:cxn>
                <a:cxn ang="0">
                  <a:pos x="2" y="1076"/>
                </a:cxn>
                <a:cxn ang="0">
                  <a:pos x="0" y="1068"/>
                </a:cxn>
                <a:cxn ang="0">
                  <a:pos x="0" y="1065"/>
                </a:cxn>
                <a:cxn ang="0">
                  <a:pos x="0" y="1062"/>
                </a:cxn>
                <a:cxn ang="0">
                  <a:pos x="3" y="1058"/>
                </a:cxn>
                <a:cxn ang="0">
                  <a:pos x="9" y="1052"/>
                </a:cxn>
                <a:cxn ang="0">
                  <a:pos x="18" y="1043"/>
                </a:cxn>
                <a:cxn ang="0">
                  <a:pos x="394" y="612"/>
                </a:cxn>
                <a:cxn ang="0">
                  <a:pos x="0" y="35"/>
                </a:cxn>
                <a:cxn ang="0">
                  <a:pos x="0" y="18"/>
                </a:cxn>
                <a:cxn ang="0">
                  <a:pos x="3" y="7"/>
                </a:cxn>
                <a:cxn ang="0">
                  <a:pos x="9" y="2"/>
                </a:cxn>
                <a:cxn ang="0">
                  <a:pos x="21" y="0"/>
                </a:cxn>
                <a:cxn ang="0">
                  <a:pos x="40" y="0"/>
                </a:cxn>
              </a:cxnLst>
              <a:rect l="0" t="0" r="r" b="b"/>
              <a:pathLst>
                <a:path w="968" h="1085">
                  <a:moveTo>
                    <a:pt x="40" y="0"/>
                  </a:moveTo>
                  <a:lnTo>
                    <a:pt x="925" y="0"/>
                  </a:lnTo>
                  <a:lnTo>
                    <a:pt x="968" y="358"/>
                  </a:lnTo>
                  <a:lnTo>
                    <a:pt x="930" y="358"/>
                  </a:lnTo>
                  <a:lnTo>
                    <a:pt x="920" y="298"/>
                  </a:lnTo>
                  <a:lnTo>
                    <a:pt x="908" y="247"/>
                  </a:lnTo>
                  <a:lnTo>
                    <a:pt x="893" y="202"/>
                  </a:lnTo>
                  <a:lnTo>
                    <a:pt x="874" y="164"/>
                  </a:lnTo>
                  <a:lnTo>
                    <a:pt x="853" y="134"/>
                  </a:lnTo>
                  <a:lnTo>
                    <a:pt x="825" y="108"/>
                  </a:lnTo>
                  <a:lnTo>
                    <a:pt x="794" y="87"/>
                  </a:lnTo>
                  <a:lnTo>
                    <a:pt x="758" y="71"/>
                  </a:lnTo>
                  <a:lnTo>
                    <a:pt x="714" y="60"/>
                  </a:lnTo>
                  <a:lnTo>
                    <a:pt x="666" y="52"/>
                  </a:lnTo>
                  <a:lnTo>
                    <a:pt x="610" y="48"/>
                  </a:lnTo>
                  <a:lnTo>
                    <a:pt x="547" y="47"/>
                  </a:lnTo>
                  <a:lnTo>
                    <a:pt x="179" y="47"/>
                  </a:lnTo>
                  <a:lnTo>
                    <a:pt x="505" y="519"/>
                  </a:lnTo>
                  <a:lnTo>
                    <a:pt x="508" y="524"/>
                  </a:lnTo>
                  <a:lnTo>
                    <a:pt x="511" y="527"/>
                  </a:lnTo>
                  <a:lnTo>
                    <a:pt x="514" y="531"/>
                  </a:lnTo>
                  <a:lnTo>
                    <a:pt x="517" y="537"/>
                  </a:lnTo>
                  <a:lnTo>
                    <a:pt x="517" y="543"/>
                  </a:lnTo>
                  <a:lnTo>
                    <a:pt x="517" y="546"/>
                  </a:lnTo>
                  <a:lnTo>
                    <a:pt x="515" y="550"/>
                  </a:lnTo>
                  <a:lnTo>
                    <a:pt x="511" y="556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102" y="1017"/>
                  </a:lnTo>
                  <a:lnTo>
                    <a:pt x="543" y="1017"/>
                  </a:lnTo>
                  <a:lnTo>
                    <a:pt x="598" y="1017"/>
                  </a:lnTo>
                  <a:lnTo>
                    <a:pt x="648" y="1014"/>
                  </a:lnTo>
                  <a:lnTo>
                    <a:pt x="693" y="1008"/>
                  </a:lnTo>
                  <a:lnTo>
                    <a:pt x="735" y="999"/>
                  </a:lnTo>
                  <a:lnTo>
                    <a:pt x="771" y="988"/>
                  </a:lnTo>
                  <a:lnTo>
                    <a:pt x="803" y="973"/>
                  </a:lnTo>
                  <a:lnTo>
                    <a:pt x="832" y="953"/>
                  </a:lnTo>
                  <a:lnTo>
                    <a:pt x="857" y="927"/>
                  </a:lnTo>
                  <a:lnTo>
                    <a:pt x="879" y="896"/>
                  </a:lnTo>
                  <a:lnTo>
                    <a:pt x="896" y="860"/>
                  </a:lnTo>
                  <a:lnTo>
                    <a:pt x="911" y="818"/>
                  </a:lnTo>
                  <a:lnTo>
                    <a:pt x="921" y="767"/>
                  </a:lnTo>
                  <a:lnTo>
                    <a:pt x="930" y="710"/>
                  </a:lnTo>
                  <a:lnTo>
                    <a:pt x="968" y="710"/>
                  </a:lnTo>
                  <a:lnTo>
                    <a:pt x="925" y="1085"/>
                  </a:lnTo>
                  <a:lnTo>
                    <a:pt x="40" y="1085"/>
                  </a:lnTo>
                  <a:lnTo>
                    <a:pt x="26" y="1085"/>
                  </a:lnTo>
                  <a:lnTo>
                    <a:pt x="16" y="1084"/>
                  </a:lnTo>
                  <a:lnTo>
                    <a:pt x="8" y="1081"/>
                  </a:lnTo>
                  <a:lnTo>
                    <a:pt x="2" y="1076"/>
                  </a:lnTo>
                  <a:lnTo>
                    <a:pt x="0" y="1068"/>
                  </a:lnTo>
                  <a:lnTo>
                    <a:pt x="0" y="1065"/>
                  </a:lnTo>
                  <a:lnTo>
                    <a:pt x="0" y="1062"/>
                  </a:lnTo>
                  <a:lnTo>
                    <a:pt x="3" y="1058"/>
                  </a:lnTo>
                  <a:lnTo>
                    <a:pt x="9" y="1052"/>
                  </a:lnTo>
                  <a:lnTo>
                    <a:pt x="18" y="1043"/>
                  </a:lnTo>
                  <a:lnTo>
                    <a:pt x="394" y="612"/>
                  </a:lnTo>
                  <a:lnTo>
                    <a:pt x="0" y="35"/>
                  </a:lnTo>
                  <a:lnTo>
                    <a:pt x="0" y="18"/>
                  </a:lnTo>
                  <a:lnTo>
                    <a:pt x="3" y="7"/>
                  </a:lnTo>
                  <a:lnTo>
                    <a:pt x="9" y="2"/>
                  </a:lnTo>
                  <a:lnTo>
                    <a:pt x="21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2495" y="1533"/>
              <a:ext cx="1412" cy="831"/>
            </a:xfrm>
            <a:custGeom>
              <a:avLst/>
              <a:gdLst/>
              <a:ahLst/>
              <a:cxnLst>
                <a:cxn ang="0">
                  <a:pos x="1057" y="2"/>
                </a:cxn>
                <a:cxn ang="0">
                  <a:pos x="1072" y="7"/>
                </a:cxn>
                <a:cxn ang="0">
                  <a:pos x="1076" y="25"/>
                </a:cxn>
                <a:cxn ang="0">
                  <a:pos x="1112" y="135"/>
                </a:cxn>
                <a:cxn ang="0">
                  <a:pos x="1162" y="221"/>
                </a:cxn>
                <a:cxn ang="0">
                  <a:pos x="1220" y="287"/>
                </a:cxn>
                <a:cxn ang="0">
                  <a:pos x="1278" y="335"/>
                </a:cxn>
                <a:cxn ang="0">
                  <a:pos x="1335" y="368"/>
                </a:cxn>
                <a:cxn ang="0">
                  <a:pos x="1381" y="390"/>
                </a:cxn>
                <a:cxn ang="0">
                  <a:pos x="1402" y="400"/>
                </a:cxn>
                <a:cxn ang="0">
                  <a:pos x="1408" y="404"/>
                </a:cxn>
                <a:cxn ang="0">
                  <a:pos x="1410" y="410"/>
                </a:cxn>
                <a:cxn ang="0">
                  <a:pos x="1412" y="420"/>
                </a:cxn>
                <a:cxn ang="0">
                  <a:pos x="1409" y="426"/>
                </a:cxn>
                <a:cxn ang="0">
                  <a:pos x="1402" y="432"/>
                </a:cxn>
                <a:cxn ang="0">
                  <a:pos x="1389" y="435"/>
                </a:cxn>
                <a:cxn ang="0">
                  <a:pos x="1281" y="493"/>
                </a:cxn>
                <a:cxn ang="0">
                  <a:pos x="1197" y="566"/>
                </a:cxn>
                <a:cxn ang="0">
                  <a:pos x="1136" y="652"/>
                </a:cxn>
                <a:cxn ang="0">
                  <a:pos x="1093" y="748"/>
                </a:cxn>
                <a:cxn ang="0">
                  <a:pos x="1076" y="813"/>
                </a:cxn>
                <a:cxn ang="0">
                  <a:pos x="1066" y="828"/>
                </a:cxn>
                <a:cxn ang="0">
                  <a:pos x="1044" y="831"/>
                </a:cxn>
                <a:cxn ang="0">
                  <a:pos x="1028" y="829"/>
                </a:cxn>
                <a:cxn ang="0">
                  <a:pos x="1013" y="820"/>
                </a:cxn>
                <a:cxn ang="0">
                  <a:pos x="1012" y="806"/>
                </a:cxn>
                <a:cxn ang="0">
                  <a:pos x="1019" y="772"/>
                </a:cxn>
                <a:cxn ang="0">
                  <a:pos x="1038" y="716"/>
                </a:cxn>
                <a:cxn ang="0">
                  <a:pos x="1072" y="642"/>
                </a:cxn>
                <a:cxn ang="0">
                  <a:pos x="1104" y="589"/>
                </a:cxn>
                <a:cxn ang="0">
                  <a:pos x="1130" y="553"/>
                </a:cxn>
                <a:cxn ang="0">
                  <a:pos x="1175" y="503"/>
                </a:cxn>
                <a:cxn ang="0">
                  <a:pos x="1239" y="448"/>
                </a:cxn>
                <a:cxn ang="0">
                  <a:pos x="42" y="448"/>
                </a:cxn>
                <a:cxn ang="0">
                  <a:pos x="17" y="444"/>
                </a:cxn>
                <a:cxn ang="0">
                  <a:pos x="1" y="429"/>
                </a:cxn>
                <a:cxn ang="0">
                  <a:pos x="1" y="402"/>
                </a:cxn>
                <a:cxn ang="0">
                  <a:pos x="17" y="387"/>
                </a:cxn>
                <a:cxn ang="0">
                  <a:pos x="42" y="383"/>
                </a:cxn>
                <a:cxn ang="0">
                  <a:pos x="1239" y="383"/>
                </a:cxn>
                <a:cxn ang="0">
                  <a:pos x="1152" y="306"/>
                </a:cxn>
                <a:cxn ang="0">
                  <a:pos x="1092" y="230"/>
                </a:cxn>
                <a:cxn ang="0">
                  <a:pos x="1051" y="153"/>
                </a:cxn>
                <a:cxn ang="0">
                  <a:pos x="1026" y="86"/>
                </a:cxn>
                <a:cxn ang="0">
                  <a:pos x="1015" y="39"/>
                </a:cxn>
                <a:cxn ang="0">
                  <a:pos x="1012" y="20"/>
                </a:cxn>
                <a:cxn ang="0">
                  <a:pos x="1019" y="4"/>
                </a:cxn>
                <a:cxn ang="0">
                  <a:pos x="1035" y="0"/>
                </a:cxn>
              </a:cxnLst>
              <a:rect l="0" t="0" r="r" b="b"/>
              <a:pathLst>
                <a:path w="1412" h="831">
                  <a:moveTo>
                    <a:pt x="1044" y="0"/>
                  </a:moveTo>
                  <a:lnTo>
                    <a:pt x="1057" y="2"/>
                  </a:lnTo>
                  <a:lnTo>
                    <a:pt x="1066" y="3"/>
                  </a:lnTo>
                  <a:lnTo>
                    <a:pt x="1072" y="7"/>
                  </a:lnTo>
                  <a:lnTo>
                    <a:pt x="1074" y="15"/>
                  </a:lnTo>
                  <a:lnTo>
                    <a:pt x="1076" y="25"/>
                  </a:lnTo>
                  <a:lnTo>
                    <a:pt x="1092" y="83"/>
                  </a:lnTo>
                  <a:lnTo>
                    <a:pt x="1112" y="135"/>
                  </a:lnTo>
                  <a:lnTo>
                    <a:pt x="1136" y="180"/>
                  </a:lnTo>
                  <a:lnTo>
                    <a:pt x="1162" y="221"/>
                  </a:lnTo>
                  <a:lnTo>
                    <a:pt x="1189" y="256"/>
                  </a:lnTo>
                  <a:lnTo>
                    <a:pt x="1220" y="287"/>
                  </a:lnTo>
                  <a:lnTo>
                    <a:pt x="1249" y="313"/>
                  </a:lnTo>
                  <a:lnTo>
                    <a:pt x="1278" y="335"/>
                  </a:lnTo>
                  <a:lnTo>
                    <a:pt x="1307" y="354"/>
                  </a:lnTo>
                  <a:lnTo>
                    <a:pt x="1335" y="368"/>
                  </a:lnTo>
                  <a:lnTo>
                    <a:pt x="1360" y="381"/>
                  </a:lnTo>
                  <a:lnTo>
                    <a:pt x="1381" y="390"/>
                  </a:lnTo>
                  <a:lnTo>
                    <a:pt x="1399" y="397"/>
                  </a:lnTo>
                  <a:lnTo>
                    <a:pt x="1402" y="400"/>
                  </a:lnTo>
                  <a:lnTo>
                    <a:pt x="1405" y="402"/>
                  </a:lnTo>
                  <a:lnTo>
                    <a:pt x="1408" y="404"/>
                  </a:lnTo>
                  <a:lnTo>
                    <a:pt x="1409" y="407"/>
                  </a:lnTo>
                  <a:lnTo>
                    <a:pt x="1410" y="410"/>
                  </a:lnTo>
                  <a:lnTo>
                    <a:pt x="1412" y="415"/>
                  </a:lnTo>
                  <a:lnTo>
                    <a:pt x="1412" y="420"/>
                  </a:lnTo>
                  <a:lnTo>
                    <a:pt x="1410" y="423"/>
                  </a:lnTo>
                  <a:lnTo>
                    <a:pt x="1409" y="426"/>
                  </a:lnTo>
                  <a:lnTo>
                    <a:pt x="1406" y="429"/>
                  </a:lnTo>
                  <a:lnTo>
                    <a:pt x="1402" y="432"/>
                  </a:lnTo>
                  <a:lnTo>
                    <a:pt x="1396" y="434"/>
                  </a:lnTo>
                  <a:lnTo>
                    <a:pt x="1389" y="435"/>
                  </a:lnTo>
                  <a:lnTo>
                    <a:pt x="1332" y="463"/>
                  </a:lnTo>
                  <a:lnTo>
                    <a:pt x="1281" y="493"/>
                  </a:lnTo>
                  <a:lnTo>
                    <a:pt x="1236" y="528"/>
                  </a:lnTo>
                  <a:lnTo>
                    <a:pt x="1197" y="566"/>
                  </a:lnTo>
                  <a:lnTo>
                    <a:pt x="1163" y="608"/>
                  </a:lnTo>
                  <a:lnTo>
                    <a:pt x="1136" y="652"/>
                  </a:lnTo>
                  <a:lnTo>
                    <a:pt x="1111" y="698"/>
                  </a:lnTo>
                  <a:lnTo>
                    <a:pt x="1093" y="748"/>
                  </a:lnTo>
                  <a:lnTo>
                    <a:pt x="1079" y="797"/>
                  </a:lnTo>
                  <a:lnTo>
                    <a:pt x="1076" y="813"/>
                  </a:lnTo>
                  <a:lnTo>
                    <a:pt x="1072" y="822"/>
                  </a:lnTo>
                  <a:lnTo>
                    <a:pt x="1066" y="828"/>
                  </a:lnTo>
                  <a:lnTo>
                    <a:pt x="1057" y="829"/>
                  </a:lnTo>
                  <a:lnTo>
                    <a:pt x="1044" y="831"/>
                  </a:lnTo>
                  <a:lnTo>
                    <a:pt x="1035" y="831"/>
                  </a:lnTo>
                  <a:lnTo>
                    <a:pt x="1028" y="829"/>
                  </a:lnTo>
                  <a:lnTo>
                    <a:pt x="1019" y="826"/>
                  </a:lnTo>
                  <a:lnTo>
                    <a:pt x="1013" y="820"/>
                  </a:lnTo>
                  <a:lnTo>
                    <a:pt x="1012" y="810"/>
                  </a:lnTo>
                  <a:lnTo>
                    <a:pt x="1012" y="806"/>
                  </a:lnTo>
                  <a:lnTo>
                    <a:pt x="1015" y="793"/>
                  </a:lnTo>
                  <a:lnTo>
                    <a:pt x="1019" y="772"/>
                  </a:lnTo>
                  <a:lnTo>
                    <a:pt x="1026" y="746"/>
                  </a:lnTo>
                  <a:lnTo>
                    <a:pt x="1038" y="716"/>
                  </a:lnTo>
                  <a:lnTo>
                    <a:pt x="1053" y="679"/>
                  </a:lnTo>
                  <a:lnTo>
                    <a:pt x="1072" y="642"/>
                  </a:lnTo>
                  <a:lnTo>
                    <a:pt x="1096" y="601"/>
                  </a:lnTo>
                  <a:lnTo>
                    <a:pt x="1104" y="589"/>
                  </a:lnTo>
                  <a:lnTo>
                    <a:pt x="1115" y="573"/>
                  </a:lnTo>
                  <a:lnTo>
                    <a:pt x="1130" y="553"/>
                  </a:lnTo>
                  <a:lnTo>
                    <a:pt x="1150" y="530"/>
                  </a:lnTo>
                  <a:lnTo>
                    <a:pt x="1175" y="503"/>
                  </a:lnTo>
                  <a:lnTo>
                    <a:pt x="1204" y="476"/>
                  </a:lnTo>
                  <a:lnTo>
                    <a:pt x="1239" y="448"/>
                  </a:lnTo>
                  <a:lnTo>
                    <a:pt x="56" y="448"/>
                  </a:lnTo>
                  <a:lnTo>
                    <a:pt x="42" y="448"/>
                  </a:lnTo>
                  <a:lnTo>
                    <a:pt x="29" y="447"/>
                  </a:lnTo>
                  <a:lnTo>
                    <a:pt x="17" y="444"/>
                  </a:lnTo>
                  <a:lnTo>
                    <a:pt x="7" y="438"/>
                  </a:lnTo>
                  <a:lnTo>
                    <a:pt x="1" y="429"/>
                  </a:lnTo>
                  <a:lnTo>
                    <a:pt x="0" y="415"/>
                  </a:lnTo>
                  <a:lnTo>
                    <a:pt x="1" y="402"/>
                  </a:lnTo>
                  <a:lnTo>
                    <a:pt x="7" y="393"/>
                  </a:lnTo>
                  <a:lnTo>
                    <a:pt x="17" y="387"/>
                  </a:lnTo>
                  <a:lnTo>
                    <a:pt x="29" y="384"/>
                  </a:lnTo>
                  <a:lnTo>
                    <a:pt x="42" y="383"/>
                  </a:lnTo>
                  <a:lnTo>
                    <a:pt x="56" y="383"/>
                  </a:lnTo>
                  <a:lnTo>
                    <a:pt x="1239" y="383"/>
                  </a:lnTo>
                  <a:lnTo>
                    <a:pt x="1192" y="345"/>
                  </a:lnTo>
                  <a:lnTo>
                    <a:pt x="1152" y="306"/>
                  </a:lnTo>
                  <a:lnTo>
                    <a:pt x="1118" y="268"/>
                  </a:lnTo>
                  <a:lnTo>
                    <a:pt x="1092" y="230"/>
                  </a:lnTo>
                  <a:lnTo>
                    <a:pt x="1070" y="191"/>
                  </a:lnTo>
                  <a:lnTo>
                    <a:pt x="1051" y="153"/>
                  </a:lnTo>
                  <a:lnTo>
                    <a:pt x="1038" y="118"/>
                  </a:lnTo>
                  <a:lnTo>
                    <a:pt x="1026" y="86"/>
                  </a:lnTo>
                  <a:lnTo>
                    <a:pt x="1019" y="60"/>
                  </a:lnTo>
                  <a:lnTo>
                    <a:pt x="1015" y="39"/>
                  </a:lnTo>
                  <a:lnTo>
                    <a:pt x="1012" y="26"/>
                  </a:lnTo>
                  <a:lnTo>
                    <a:pt x="1012" y="20"/>
                  </a:lnTo>
                  <a:lnTo>
                    <a:pt x="1013" y="10"/>
                  </a:lnTo>
                  <a:lnTo>
                    <a:pt x="1019" y="4"/>
                  </a:lnTo>
                  <a:lnTo>
                    <a:pt x="1028" y="2"/>
                  </a:lnTo>
                  <a:lnTo>
                    <a:pt x="1035" y="0"/>
                  </a:lnTo>
                  <a:lnTo>
                    <a:pt x="10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4521" y="1226"/>
              <a:ext cx="1130" cy="1155"/>
            </a:xfrm>
            <a:custGeom>
              <a:avLst/>
              <a:gdLst/>
              <a:ahLst/>
              <a:cxnLst>
                <a:cxn ang="0">
                  <a:pos x="800" y="10"/>
                </a:cxn>
                <a:cxn ang="0">
                  <a:pos x="894" y="53"/>
                </a:cxn>
                <a:cxn ang="0">
                  <a:pos x="951" y="105"/>
                </a:cxn>
                <a:cxn ang="0">
                  <a:pos x="977" y="140"/>
                </a:cxn>
                <a:cxn ang="0">
                  <a:pos x="1102" y="3"/>
                </a:cxn>
                <a:cxn ang="0">
                  <a:pos x="1112" y="0"/>
                </a:cxn>
                <a:cxn ang="0">
                  <a:pos x="1126" y="5"/>
                </a:cxn>
                <a:cxn ang="0">
                  <a:pos x="1130" y="12"/>
                </a:cxn>
                <a:cxn ang="0">
                  <a:pos x="1030" y="421"/>
                </a:cxn>
                <a:cxn ang="0">
                  <a:pos x="1018" y="450"/>
                </a:cxn>
                <a:cxn ang="0">
                  <a:pos x="998" y="453"/>
                </a:cxn>
                <a:cxn ang="0">
                  <a:pos x="989" y="451"/>
                </a:cxn>
                <a:cxn ang="0">
                  <a:pos x="980" y="445"/>
                </a:cxn>
                <a:cxn ang="0">
                  <a:pos x="977" y="431"/>
                </a:cxn>
                <a:cxn ang="0">
                  <a:pos x="980" y="409"/>
                </a:cxn>
                <a:cxn ang="0">
                  <a:pos x="983" y="355"/>
                </a:cxn>
                <a:cxn ang="0">
                  <a:pos x="957" y="207"/>
                </a:cxn>
                <a:cxn ang="0">
                  <a:pos x="886" y="102"/>
                </a:cxn>
                <a:cxn ang="0">
                  <a:pos x="772" y="51"/>
                </a:cxn>
                <a:cxn ang="0">
                  <a:pos x="603" y="66"/>
                </a:cxn>
                <a:cxn ang="0">
                  <a:pos x="432" y="153"/>
                </a:cxn>
                <a:cxn ang="0">
                  <a:pos x="296" y="293"/>
                </a:cxn>
                <a:cxn ang="0">
                  <a:pos x="209" y="461"/>
                </a:cxn>
                <a:cxn ang="0">
                  <a:pos x="163" y="621"/>
                </a:cxn>
                <a:cxn ang="0">
                  <a:pos x="145" y="746"/>
                </a:cxn>
                <a:cxn ang="0">
                  <a:pos x="154" y="871"/>
                </a:cxn>
                <a:cxn ang="0">
                  <a:pos x="200" y="981"/>
                </a:cxn>
                <a:cxn ang="0">
                  <a:pos x="273" y="1053"/>
                </a:cxn>
                <a:cxn ang="0">
                  <a:pos x="363" y="1093"/>
                </a:cxn>
                <a:cxn ang="0">
                  <a:pos x="458" y="1104"/>
                </a:cxn>
                <a:cxn ang="0">
                  <a:pos x="573" y="1087"/>
                </a:cxn>
                <a:cxn ang="0">
                  <a:pos x="704" y="1024"/>
                </a:cxn>
                <a:cxn ang="0">
                  <a:pos x="827" y="908"/>
                </a:cxn>
                <a:cxn ang="0">
                  <a:pos x="891" y="791"/>
                </a:cxn>
                <a:cxn ang="0">
                  <a:pos x="912" y="732"/>
                </a:cxn>
                <a:cxn ang="0">
                  <a:pos x="922" y="723"/>
                </a:cxn>
                <a:cxn ang="0">
                  <a:pos x="932" y="722"/>
                </a:cxn>
                <a:cxn ang="0">
                  <a:pos x="942" y="725"/>
                </a:cxn>
                <a:cxn ang="0">
                  <a:pos x="950" y="732"/>
                </a:cxn>
                <a:cxn ang="0">
                  <a:pos x="945" y="757"/>
                </a:cxn>
                <a:cxn ang="0">
                  <a:pos x="918" y="831"/>
                </a:cxn>
                <a:cxn ang="0">
                  <a:pos x="849" y="938"/>
                </a:cxn>
                <a:cxn ang="0">
                  <a:pos x="736" y="1049"/>
                </a:cxn>
                <a:cxn ang="0">
                  <a:pos x="598" y="1125"/>
                </a:cxn>
                <a:cxn ang="0">
                  <a:pos x="430" y="1155"/>
                </a:cxn>
                <a:cxn ang="0">
                  <a:pos x="260" y="1123"/>
                </a:cxn>
                <a:cxn ang="0">
                  <a:pos x="123" y="1036"/>
                </a:cxn>
                <a:cxn ang="0">
                  <a:pos x="33" y="899"/>
                </a:cxn>
                <a:cxn ang="0">
                  <a:pos x="0" y="720"/>
                </a:cxn>
                <a:cxn ang="0">
                  <a:pos x="45" y="487"/>
                </a:cxn>
                <a:cxn ang="0">
                  <a:pos x="168" y="281"/>
                </a:cxn>
                <a:cxn ang="0">
                  <a:pos x="347" y="119"/>
                </a:cxn>
                <a:cxn ang="0">
                  <a:pos x="561" y="21"/>
                </a:cxn>
              </a:cxnLst>
              <a:rect l="0" t="0" r="r" b="b"/>
              <a:pathLst>
                <a:path w="1130" h="1155">
                  <a:moveTo>
                    <a:pt x="712" y="0"/>
                  </a:moveTo>
                  <a:lnTo>
                    <a:pt x="758" y="3"/>
                  </a:lnTo>
                  <a:lnTo>
                    <a:pt x="800" y="10"/>
                  </a:lnTo>
                  <a:lnTo>
                    <a:pt x="835" y="22"/>
                  </a:lnTo>
                  <a:lnTo>
                    <a:pt x="867" y="37"/>
                  </a:lnTo>
                  <a:lnTo>
                    <a:pt x="894" y="53"/>
                  </a:lnTo>
                  <a:lnTo>
                    <a:pt x="918" y="70"/>
                  </a:lnTo>
                  <a:lnTo>
                    <a:pt x="936" y="87"/>
                  </a:lnTo>
                  <a:lnTo>
                    <a:pt x="951" y="105"/>
                  </a:lnTo>
                  <a:lnTo>
                    <a:pt x="963" y="119"/>
                  </a:lnTo>
                  <a:lnTo>
                    <a:pt x="971" y="131"/>
                  </a:lnTo>
                  <a:lnTo>
                    <a:pt x="977" y="140"/>
                  </a:lnTo>
                  <a:lnTo>
                    <a:pt x="1088" y="18"/>
                  </a:lnTo>
                  <a:lnTo>
                    <a:pt x="1096" y="9"/>
                  </a:lnTo>
                  <a:lnTo>
                    <a:pt x="1102" y="3"/>
                  </a:lnTo>
                  <a:lnTo>
                    <a:pt x="1107" y="2"/>
                  </a:lnTo>
                  <a:lnTo>
                    <a:pt x="1110" y="0"/>
                  </a:lnTo>
                  <a:lnTo>
                    <a:pt x="1112" y="0"/>
                  </a:lnTo>
                  <a:lnTo>
                    <a:pt x="1118" y="0"/>
                  </a:lnTo>
                  <a:lnTo>
                    <a:pt x="1123" y="2"/>
                  </a:lnTo>
                  <a:lnTo>
                    <a:pt x="1126" y="5"/>
                  </a:lnTo>
                  <a:lnTo>
                    <a:pt x="1127" y="7"/>
                  </a:lnTo>
                  <a:lnTo>
                    <a:pt x="1128" y="10"/>
                  </a:lnTo>
                  <a:lnTo>
                    <a:pt x="1130" y="12"/>
                  </a:lnTo>
                  <a:lnTo>
                    <a:pt x="1130" y="15"/>
                  </a:lnTo>
                  <a:lnTo>
                    <a:pt x="1130" y="15"/>
                  </a:lnTo>
                  <a:lnTo>
                    <a:pt x="1030" y="421"/>
                  </a:lnTo>
                  <a:lnTo>
                    <a:pt x="1027" y="435"/>
                  </a:lnTo>
                  <a:lnTo>
                    <a:pt x="1022" y="444"/>
                  </a:lnTo>
                  <a:lnTo>
                    <a:pt x="1018" y="450"/>
                  </a:lnTo>
                  <a:lnTo>
                    <a:pt x="1011" y="453"/>
                  </a:lnTo>
                  <a:lnTo>
                    <a:pt x="1000" y="453"/>
                  </a:lnTo>
                  <a:lnTo>
                    <a:pt x="998" y="453"/>
                  </a:lnTo>
                  <a:lnTo>
                    <a:pt x="995" y="453"/>
                  </a:lnTo>
                  <a:lnTo>
                    <a:pt x="992" y="453"/>
                  </a:lnTo>
                  <a:lnTo>
                    <a:pt x="989" y="451"/>
                  </a:lnTo>
                  <a:lnTo>
                    <a:pt x="984" y="450"/>
                  </a:lnTo>
                  <a:lnTo>
                    <a:pt x="982" y="448"/>
                  </a:lnTo>
                  <a:lnTo>
                    <a:pt x="980" y="445"/>
                  </a:lnTo>
                  <a:lnTo>
                    <a:pt x="979" y="442"/>
                  </a:lnTo>
                  <a:lnTo>
                    <a:pt x="977" y="438"/>
                  </a:lnTo>
                  <a:lnTo>
                    <a:pt x="977" y="431"/>
                  </a:lnTo>
                  <a:lnTo>
                    <a:pt x="979" y="425"/>
                  </a:lnTo>
                  <a:lnTo>
                    <a:pt x="979" y="418"/>
                  </a:lnTo>
                  <a:lnTo>
                    <a:pt x="980" y="409"/>
                  </a:lnTo>
                  <a:lnTo>
                    <a:pt x="982" y="397"/>
                  </a:lnTo>
                  <a:lnTo>
                    <a:pt x="982" y="378"/>
                  </a:lnTo>
                  <a:lnTo>
                    <a:pt x="983" y="355"/>
                  </a:lnTo>
                  <a:lnTo>
                    <a:pt x="980" y="301"/>
                  </a:lnTo>
                  <a:lnTo>
                    <a:pt x="971" y="252"/>
                  </a:lnTo>
                  <a:lnTo>
                    <a:pt x="957" y="207"/>
                  </a:lnTo>
                  <a:lnTo>
                    <a:pt x="938" y="166"/>
                  </a:lnTo>
                  <a:lnTo>
                    <a:pt x="915" y="131"/>
                  </a:lnTo>
                  <a:lnTo>
                    <a:pt x="886" y="102"/>
                  </a:lnTo>
                  <a:lnTo>
                    <a:pt x="852" y="79"/>
                  </a:lnTo>
                  <a:lnTo>
                    <a:pt x="814" y="61"/>
                  </a:lnTo>
                  <a:lnTo>
                    <a:pt x="772" y="51"/>
                  </a:lnTo>
                  <a:lnTo>
                    <a:pt x="726" y="47"/>
                  </a:lnTo>
                  <a:lnTo>
                    <a:pt x="664" y="53"/>
                  </a:lnTo>
                  <a:lnTo>
                    <a:pt x="603" y="66"/>
                  </a:lnTo>
                  <a:lnTo>
                    <a:pt x="544" y="87"/>
                  </a:lnTo>
                  <a:lnTo>
                    <a:pt x="487" y="117"/>
                  </a:lnTo>
                  <a:lnTo>
                    <a:pt x="432" y="153"/>
                  </a:lnTo>
                  <a:lnTo>
                    <a:pt x="382" y="194"/>
                  </a:lnTo>
                  <a:lnTo>
                    <a:pt x="337" y="240"/>
                  </a:lnTo>
                  <a:lnTo>
                    <a:pt x="296" y="293"/>
                  </a:lnTo>
                  <a:lnTo>
                    <a:pt x="262" y="348"/>
                  </a:lnTo>
                  <a:lnTo>
                    <a:pt x="232" y="405"/>
                  </a:lnTo>
                  <a:lnTo>
                    <a:pt x="209" y="461"/>
                  </a:lnTo>
                  <a:lnTo>
                    <a:pt x="189" y="517"/>
                  </a:lnTo>
                  <a:lnTo>
                    <a:pt x="174" y="570"/>
                  </a:lnTo>
                  <a:lnTo>
                    <a:pt x="163" y="621"/>
                  </a:lnTo>
                  <a:lnTo>
                    <a:pt x="154" y="669"/>
                  </a:lnTo>
                  <a:lnTo>
                    <a:pt x="148" y="710"/>
                  </a:lnTo>
                  <a:lnTo>
                    <a:pt x="145" y="746"/>
                  </a:lnTo>
                  <a:lnTo>
                    <a:pt x="145" y="775"/>
                  </a:lnTo>
                  <a:lnTo>
                    <a:pt x="148" y="825"/>
                  </a:lnTo>
                  <a:lnTo>
                    <a:pt x="154" y="871"/>
                  </a:lnTo>
                  <a:lnTo>
                    <a:pt x="166" y="912"/>
                  </a:lnTo>
                  <a:lnTo>
                    <a:pt x="182" y="949"/>
                  </a:lnTo>
                  <a:lnTo>
                    <a:pt x="200" y="981"/>
                  </a:lnTo>
                  <a:lnTo>
                    <a:pt x="222" y="1008"/>
                  </a:lnTo>
                  <a:lnTo>
                    <a:pt x="247" y="1033"/>
                  </a:lnTo>
                  <a:lnTo>
                    <a:pt x="273" y="1053"/>
                  </a:lnTo>
                  <a:lnTo>
                    <a:pt x="302" y="1069"/>
                  </a:lnTo>
                  <a:lnTo>
                    <a:pt x="331" y="1082"/>
                  </a:lnTo>
                  <a:lnTo>
                    <a:pt x="363" y="1093"/>
                  </a:lnTo>
                  <a:lnTo>
                    <a:pt x="394" y="1100"/>
                  </a:lnTo>
                  <a:lnTo>
                    <a:pt x="426" y="1104"/>
                  </a:lnTo>
                  <a:lnTo>
                    <a:pt x="458" y="1104"/>
                  </a:lnTo>
                  <a:lnTo>
                    <a:pt x="494" y="1103"/>
                  </a:lnTo>
                  <a:lnTo>
                    <a:pt x="532" y="1097"/>
                  </a:lnTo>
                  <a:lnTo>
                    <a:pt x="573" y="1087"/>
                  </a:lnTo>
                  <a:lnTo>
                    <a:pt x="615" y="1072"/>
                  </a:lnTo>
                  <a:lnTo>
                    <a:pt x="659" y="1050"/>
                  </a:lnTo>
                  <a:lnTo>
                    <a:pt x="704" y="1024"/>
                  </a:lnTo>
                  <a:lnTo>
                    <a:pt x="750" y="989"/>
                  </a:lnTo>
                  <a:lnTo>
                    <a:pt x="792" y="949"/>
                  </a:lnTo>
                  <a:lnTo>
                    <a:pt x="827" y="908"/>
                  </a:lnTo>
                  <a:lnTo>
                    <a:pt x="854" y="867"/>
                  </a:lnTo>
                  <a:lnTo>
                    <a:pt x="875" y="828"/>
                  </a:lnTo>
                  <a:lnTo>
                    <a:pt x="891" y="791"/>
                  </a:lnTo>
                  <a:lnTo>
                    <a:pt x="902" y="761"/>
                  </a:lnTo>
                  <a:lnTo>
                    <a:pt x="910" y="738"/>
                  </a:lnTo>
                  <a:lnTo>
                    <a:pt x="912" y="732"/>
                  </a:lnTo>
                  <a:lnTo>
                    <a:pt x="915" y="727"/>
                  </a:lnTo>
                  <a:lnTo>
                    <a:pt x="918" y="725"/>
                  </a:lnTo>
                  <a:lnTo>
                    <a:pt x="922" y="723"/>
                  </a:lnTo>
                  <a:lnTo>
                    <a:pt x="926" y="723"/>
                  </a:lnTo>
                  <a:lnTo>
                    <a:pt x="929" y="722"/>
                  </a:lnTo>
                  <a:lnTo>
                    <a:pt x="932" y="722"/>
                  </a:lnTo>
                  <a:lnTo>
                    <a:pt x="935" y="723"/>
                  </a:lnTo>
                  <a:lnTo>
                    <a:pt x="938" y="723"/>
                  </a:lnTo>
                  <a:lnTo>
                    <a:pt x="942" y="725"/>
                  </a:lnTo>
                  <a:lnTo>
                    <a:pt x="945" y="726"/>
                  </a:lnTo>
                  <a:lnTo>
                    <a:pt x="948" y="729"/>
                  </a:lnTo>
                  <a:lnTo>
                    <a:pt x="950" y="732"/>
                  </a:lnTo>
                  <a:lnTo>
                    <a:pt x="950" y="738"/>
                  </a:lnTo>
                  <a:lnTo>
                    <a:pt x="950" y="743"/>
                  </a:lnTo>
                  <a:lnTo>
                    <a:pt x="945" y="757"/>
                  </a:lnTo>
                  <a:lnTo>
                    <a:pt x="939" y="775"/>
                  </a:lnTo>
                  <a:lnTo>
                    <a:pt x="931" y="800"/>
                  </a:lnTo>
                  <a:lnTo>
                    <a:pt x="918" y="831"/>
                  </a:lnTo>
                  <a:lnTo>
                    <a:pt x="900" y="864"/>
                  </a:lnTo>
                  <a:lnTo>
                    <a:pt x="878" y="901"/>
                  </a:lnTo>
                  <a:lnTo>
                    <a:pt x="849" y="938"/>
                  </a:lnTo>
                  <a:lnTo>
                    <a:pt x="816" y="978"/>
                  </a:lnTo>
                  <a:lnTo>
                    <a:pt x="775" y="1017"/>
                  </a:lnTo>
                  <a:lnTo>
                    <a:pt x="736" y="1049"/>
                  </a:lnTo>
                  <a:lnTo>
                    <a:pt x="694" y="1078"/>
                  </a:lnTo>
                  <a:lnTo>
                    <a:pt x="647" y="1103"/>
                  </a:lnTo>
                  <a:lnTo>
                    <a:pt x="598" y="1125"/>
                  </a:lnTo>
                  <a:lnTo>
                    <a:pt x="545" y="1141"/>
                  </a:lnTo>
                  <a:lnTo>
                    <a:pt x="488" y="1151"/>
                  </a:lnTo>
                  <a:lnTo>
                    <a:pt x="430" y="1155"/>
                  </a:lnTo>
                  <a:lnTo>
                    <a:pt x="371" y="1151"/>
                  </a:lnTo>
                  <a:lnTo>
                    <a:pt x="314" y="1141"/>
                  </a:lnTo>
                  <a:lnTo>
                    <a:pt x="260" y="1123"/>
                  </a:lnTo>
                  <a:lnTo>
                    <a:pt x="211" y="1100"/>
                  </a:lnTo>
                  <a:lnTo>
                    <a:pt x="166" y="1071"/>
                  </a:lnTo>
                  <a:lnTo>
                    <a:pt x="123" y="1036"/>
                  </a:lnTo>
                  <a:lnTo>
                    <a:pt x="88" y="995"/>
                  </a:lnTo>
                  <a:lnTo>
                    <a:pt x="58" y="950"/>
                  </a:lnTo>
                  <a:lnTo>
                    <a:pt x="33" y="899"/>
                  </a:lnTo>
                  <a:lnTo>
                    <a:pt x="14" y="844"/>
                  </a:lnTo>
                  <a:lnTo>
                    <a:pt x="4" y="784"/>
                  </a:lnTo>
                  <a:lnTo>
                    <a:pt x="0" y="720"/>
                  </a:lnTo>
                  <a:lnTo>
                    <a:pt x="6" y="642"/>
                  </a:lnTo>
                  <a:lnTo>
                    <a:pt x="20" y="563"/>
                  </a:lnTo>
                  <a:lnTo>
                    <a:pt x="45" y="487"/>
                  </a:lnTo>
                  <a:lnTo>
                    <a:pt x="78" y="415"/>
                  </a:lnTo>
                  <a:lnTo>
                    <a:pt x="120" y="346"/>
                  </a:lnTo>
                  <a:lnTo>
                    <a:pt x="168" y="281"/>
                  </a:lnTo>
                  <a:lnTo>
                    <a:pt x="222" y="221"/>
                  </a:lnTo>
                  <a:lnTo>
                    <a:pt x="283" y="167"/>
                  </a:lnTo>
                  <a:lnTo>
                    <a:pt x="347" y="119"/>
                  </a:lnTo>
                  <a:lnTo>
                    <a:pt x="416" y="77"/>
                  </a:lnTo>
                  <a:lnTo>
                    <a:pt x="487" y="45"/>
                  </a:lnTo>
                  <a:lnTo>
                    <a:pt x="561" y="21"/>
                  </a:lnTo>
                  <a:lnTo>
                    <a:pt x="637" y="5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62" name="Group 13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219200" y="3200400"/>
            <a:ext cx="929679" cy="495300"/>
            <a:chOff x="456" y="1532"/>
            <a:chExt cx="2579" cy="1374"/>
          </a:xfrm>
          <a:solidFill>
            <a:srgbClr val="009900"/>
          </a:solidFill>
        </p:grpSpPr>
        <p:sp>
          <p:nvSpPr>
            <p:cNvPr id="1164" name="Freeform 140"/>
            <p:cNvSpPr>
              <a:spLocks noEditPoints="1"/>
            </p:cNvSpPr>
            <p:nvPr/>
          </p:nvSpPr>
          <p:spPr bwMode="auto">
            <a:xfrm>
              <a:off x="456" y="1797"/>
              <a:ext cx="1192" cy="1109"/>
            </a:xfrm>
            <a:custGeom>
              <a:avLst/>
              <a:gdLst/>
              <a:ahLst/>
              <a:cxnLst>
                <a:cxn ang="0">
                  <a:pos x="399" y="224"/>
                </a:cxn>
                <a:cxn ang="0">
                  <a:pos x="1288" y="1926"/>
                </a:cxn>
                <a:cxn ang="0">
                  <a:pos x="2171" y="224"/>
                </a:cxn>
                <a:cxn ang="0">
                  <a:pos x="399" y="224"/>
                </a:cxn>
                <a:cxn ang="0">
                  <a:pos x="75" y="0"/>
                </a:cxn>
                <a:cxn ang="0">
                  <a:pos x="2309" y="0"/>
                </a:cxn>
                <a:cxn ang="0">
                  <a:pos x="2339" y="0"/>
                </a:cxn>
                <a:cxn ang="0">
                  <a:pos x="2360" y="0"/>
                </a:cxn>
                <a:cxn ang="0">
                  <a:pos x="2374" y="3"/>
                </a:cxn>
                <a:cxn ang="0">
                  <a:pos x="2381" y="7"/>
                </a:cxn>
                <a:cxn ang="0">
                  <a:pos x="2384" y="15"/>
                </a:cxn>
                <a:cxn ang="0">
                  <a:pos x="2384" y="24"/>
                </a:cxn>
                <a:cxn ang="0">
                  <a:pos x="2382" y="34"/>
                </a:cxn>
                <a:cxn ang="0">
                  <a:pos x="2379" y="47"/>
                </a:cxn>
                <a:cxn ang="0">
                  <a:pos x="2374" y="58"/>
                </a:cxn>
                <a:cxn ang="0">
                  <a:pos x="2369" y="68"/>
                </a:cxn>
                <a:cxn ang="0">
                  <a:pos x="1278" y="2159"/>
                </a:cxn>
                <a:cxn ang="0">
                  <a:pos x="1268" y="2178"/>
                </a:cxn>
                <a:cxn ang="0">
                  <a:pos x="1259" y="2193"/>
                </a:cxn>
                <a:cxn ang="0">
                  <a:pos x="1248" y="2204"/>
                </a:cxn>
                <a:cxn ang="0">
                  <a:pos x="1234" y="2212"/>
                </a:cxn>
                <a:cxn ang="0">
                  <a:pos x="1216" y="2217"/>
                </a:cxn>
                <a:cxn ang="0">
                  <a:pos x="1193" y="2218"/>
                </a:cxn>
                <a:cxn ang="0">
                  <a:pos x="1167" y="2217"/>
                </a:cxn>
                <a:cxn ang="0">
                  <a:pos x="1149" y="2212"/>
                </a:cxn>
                <a:cxn ang="0">
                  <a:pos x="1136" y="2204"/>
                </a:cxn>
                <a:cxn ang="0">
                  <a:pos x="1124" y="2193"/>
                </a:cxn>
                <a:cxn ang="0">
                  <a:pos x="1116" y="2178"/>
                </a:cxn>
                <a:cxn ang="0">
                  <a:pos x="1106" y="2159"/>
                </a:cxn>
                <a:cxn ang="0">
                  <a:pos x="15" y="68"/>
                </a:cxn>
                <a:cxn ang="0">
                  <a:pos x="10" y="58"/>
                </a:cxn>
                <a:cxn ang="0">
                  <a:pos x="5" y="47"/>
                </a:cxn>
                <a:cxn ang="0">
                  <a:pos x="1" y="34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3" y="7"/>
                </a:cxn>
                <a:cxn ang="0">
                  <a:pos x="11" y="3"/>
                </a:cxn>
                <a:cxn ang="0">
                  <a:pos x="25" y="0"/>
                </a:cxn>
                <a:cxn ang="0">
                  <a:pos x="45" y="0"/>
                </a:cxn>
                <a:cxn ang="0">
                  <a:pos x="75" y="0"/>
                </a:cxn>
              </a:cxnLst>
              <a:rect l="0" t="0" r="r" b="b"/>
              <a:pathLst>
                <a:path w="2384" h="2218">
                  <a:moveTo>
                    <a:pt x="399" y="224"/>
                  </a:moveTo>
                  <a:lnTo>
                    <a:pt x="1288" y="1926"/>
                  </a:lnTo>
                  <a:lnTo>
                    <a:pt x="2171" y="224"/>
                  </a:lnTo>
                  <a:lnTo>
                    <a:pt x="399" y="224"/>
                  </a:lnTo>
                  <a:close/>
                  <a:moveTo>
                    <a:pt x="75" y="0"/>
                  </a:moveTo>
                  <a:lnTo>
                    <a:pt x="2309" y="0"/>
                  </a:lnTo>
                  <a:lnTo>
                    <a:pt x="2339" y="0"/>
                  </a:lnTo>
                  <a:lnTo>
                    <a:pt x="2360" y="0"/>
                  </a:lnTo>
                  <a:lnTo>
                    <a:pt x="2374" y="3"/>
                  </a:lnTo>
                  <a:lnTo>
                    <a:pt x="2381" y="7"/>
                  </a:lnTo>
                  <a:lnTo>
                    <a:pt x="2384" y="15"/>
                  </a:lnTo>
                  <a:lnTo>
                    <a:pt x="2384" y="24"/>
                  </a:lnTo>
                  <a:lnTo>
                    <a:pt x="2382" y="34"/>
                  </a:lnTo>
                  <a:lnTo>
                    <a:pt x="2379" y="47"/>
                  </a:lnTo>
                  <a:lnTo>
                    <a:pt x="2374" y="58"/>
                  </a:lnTo>
                  <a:lnTo>
                    <a:pt x="2369" y="68"/>
                  </a:lnTo>
                  <a:lnTo>
                    <a:pt x="1278" y="2159"/>
                  </a:lnTo>
                  <a:lnTo>
                    <a:pt x="1268" y="2178"/>
                  </a:lnTo>
                  <a:lnTo>
                    <a:pt x="1259" y="2193"/>
                  </a:lnTo>
                  <a:lnTo>
                    <a:pt x="1248" y="2204"/>
                  </a:lnTo>
                  <a:lnTo>
                    <a:pt x="1234" y="2212"/>
                  </a:lnTo>
                  <a:lnTo>
                    <a:pt x="1216" y="2217"/>
                  </a:lnTo>
                  <a:lnTo>
                    <a:pt x="1193" y="2218"/>
                  </a:lnTo>
                  <a:lnTo>
                    <a:pt x="1167" y="2217"/>
                  </a:lnTo>
                  <a:lnTo>
                    <a:pt x="1149" y="2212"/>
                  </a:lnTo>
                  <a:lnTo>
                    <a:pt x="1136" y="2204"/>
                  </a:lnTo>
                  <a:lnTo>
                    <a:pt x="1124" y="2193"/>
                  </a:lnTo>
                  <a:lnTo>
                    <a:pt x="1116" y="2178"/>
                  </a:lnTo>
                  <a:lnTo>
                    <a:pt x="1106" y="2159"/>
                  </a:lnTo>
                  <a:lnTo>
                    <a:pt x="15" y="68"/>
                  </a:lnTo>
                  <a:lnTo>
                    <a:pt x="10" y="58"/>
                  </a:lnTo>
                  <a:lnTo>
                    <a:pt x="5" y="47"/>
                  </a:lnTo>
                  <a:lnTo>
                    <a:pt x="1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3" y="7"/>
                  </a:lnTo>
                  <a:lnTo>
                    <a:pt x="11" y="3"/>
                  </a:lnTo>
                  <a:lnTo>
                    <a:pt x="25" y="0"/>
                  </a:lnTo>
                  <a:lnTo>
                    <a:pt x="4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165" name="Freeform 141"/>
            <p:cNvSpPr>
              <a:spLocks noEditPoints="1"/>
            </p:cNvSpPr>
            <p:nvPr/>
          </p:nvSpPr>
          <p:spPr bwMode="auto">
            <a:xfrm>
              <a:off x="1788" y="1803"/>
              <a:ext cx="572" cy="499"/>
            </a:xfrm>
            <a:custGeom>
              <a:avLst/>
              <a:gdLst/>
              <a:ahLst/>
              <a:cxnLst>
                <a:cxn ang="0">
                  <a:pos x="563" y="466"/>
                </a:cxn>
                <a:cxn ang="0">
                  <a:pos x="394" y="511"/>
                </a:cxn>
                <a:cxn ang="0">
                  <a:pos x="283" y="579"/>
                </a:cxn>
                <a:cxn ang="0">
                  <a:pos x="220" y="656"/>
                </a:cxn>
                <a:cxn ang="0">
                  <a:pos x="194" y="735"/>
                </a:cxn>
                <a:cxn ang="0">
                  <a:pos x="211" y="833"/>
                </a:cxn>
                <a:cxn ang="0">
                  <a:pos x="295" y="912"/>
                </a:cxn>
                <a:cxn ang="0">
                  <a:pos x="417" y="940"/>
                </a:cxn>
                <a:cxn ang="0">
                  <a:pos x="501" y="929"/>
                </a:cxn>
                <a:cxn ang="0">
                  <a:pos x="589" y="894"/>
                </a:cxn>
                <a:cxn ang="0">
                  <a:pos x="666" y="825"/>
                </a:cxn>
                <a:cxn ang="0">
                  <a:pos x="708" y="719"/>
                </a:cxn>
                <a:cxn ang="0">
                  <a:pos x="711" y="453"/>
                </a:cxn>
                <a:cxn ang="0">
                  <a:pos x="578" y="13"/>
                </a:cxn>
                <a:cxn ang="0">
                  <a:pos x="740" y="77"/>
                </a:cxn>
                <a:cxn ang="0">
                  <a:pos x="849" y="172"/>
                </a:cxn>
                <a:cxn ang="0">
                  <a:pos x="889" y="273"/>
                </a:cxn>
                <a:cxn ang="0">
                  <a:pos x="894" y="389"/>
                </a:cxn>
                <a:cxn ang="0">
                  <a:pos x="895" y="799"/>
                </a:cxn>
                <a:cxn ang="0">
                  <a:pos x="906" y="852"/>
                </a:cxn>
                <a:cxn ang="0">
                  <a:pos x="937" y="895"/>
                </a:cxn>
                <a:cxn ang="0">
                  <a:pos x="1003" y="903"/>
                </a:cxn>
                <a:cxn ang="0">
                  <a:pos x="1044" y="868"/>
                </a:cxn>
                <a:cxn ang="0">
                  <a:pos x="1059" y="818"/>
                </a:cxn>
                <a:cxn ang="0">
                  <a:pos x="1061" y="780"/>
                </a:cxn>
                <a:cxn ang="0">
                  <a:pos x="1143" y="785"/>
                </a:cxn>
                <a:cxn ang="0">
                  <a:pos x="1116" y="889"/>
                </a:cxn>
                <a:cxn ang="0">
                  <a:pos x="1054" y="950"/>
                </a:cxn>
                <a:cxn ang="0">
                  <a:pos x="983" y="979"/>
                </a:cxn>
                <a:cxn ang="0">
                  <a:pos x="929" y="989"/>
                </a:cxn>
                <a:cxn ang="0">
                  <a:pos x="877" y="985"/>
                </a:cxn>
                <a:cxn ang="0">
                  <a:pos x="788" y="937"/>
                </a:cxn>
                <a:cxn ang="0">
                  <a:pos x="743" y="850"/>
                </a:cxn>
                <a:cxn ang="0">
                  <a:pos x="696" y="875"/>
                </a:cxn>
                <a:cxn ang="0">
                  <a:pos x="601" y="950"/>
                </a:cxn>
                <a:cxn ang="0">
                  <a:pos x="460" y="995"/>
                </a:cxn>
                <a:cxn ang="0">
                  <a:pos x="322" y="995"/>
                </a:cxn>
                <a:cxn ang="0">
                  <a:pos x="198" y="971"/>
                </a:cxn>
                <a:cxn ang="0">
                  <a:pos x="89" y="920"/>
                </a:cxn>
                <a:cxn ang="0">
                  <a:pos x="17" y="836"/>
                </a:cxn>
                <a:cxn ang="0">
                  <a:pos x="2" y="728"/>
                </a:cxn>
                <a:cxn ang="0">
                  <a:pos x="35" y="633"/>
                </a:cxn>
                <a:cxn ang="0">
                  <a:pos x="119" y="543"/>
                </a:cxn>
                <a:cxn ang="0">
                  <a:pos x="270" y="468"/>
                </a:cxn>
                <a:cxn ang="0">
                  <a:pos x="507" y="410"/>
                </a:cxn>
                <a:cxn ang="0">
                  <a:pos x="711" y="394"/>
                </a:cxn>
                <a:cxn ang="0">
                  <a:pos x="698" y="236"/>
                </a:cxn>
                <a:cxn ang="0">
                  <a:pos x="639" y="138"/>
                </a:cxn>
                <a:cxn ang="0">
                  <a:pos x="551" y="82"/>
                </a:cxn>
                <a:cxn ang="0">
                  <a:pos x="447" y="63"/>
                </a:cxn>
                <a:cxn ang="0">
                  <a:pos x="390" y="66"/>
                </a:cxn>
                <a:cxn ang="0">
                  <a:pos x="286" y="85"/>
                </a:cxn>
                <a:cxn ang="0">
                  <a:pos x="246" y="129"/>
                </a:cxn>
                <a:cxn ang="0">
                  <a:pos x="288" y="179"/>
                </a:cxn>
                <a:cxn ang="0">
                  <a:pos x="291" y="246"/>
                </a:cxn>
                <a:cxn ang="0">
                  <a:pos x="243" y="307"/>
                </a:cxn>
                <a:cxn ang="0">
                  <a:pos x="159" y="318"/>
                </a:cxn>
                <a:cxn ang="0">
                  <a:pos x="96" y="272"/>
                </a:cxn>
                <a:cxn ang="0">
                  <a:pos x="86" y="175"/>
                </a:cxn>
                <a:cxn ang="0">
                  <a:pos x="149" y="82"/>
                </a:cxn>
                <a:cxn ang="0">
                  <a:pos x="276" y="21"/>
                </a:cxn>
                <a:cxn ang="0">
                  <a:pos x="452" y="0"/>
                </a:cxn>
              </a:cxnLst>
              <a:rect l="0" t="0" r="r" b="b"/>
              <a:pathLst>
                <a:path w="1143" h="998">
                  <a:moveTo>
                    <a:pt x="711" y="453"/>
                  </a:moveTo>
                  <a:lnTo>
                    <a:pt x="633" y="458"/>
                  </a:lnTo>
                  <a:lnTo>
                    <a:pt x="563" y="466"/>
                  </a:lnTo>
                  <a:lnTo>
                    <a:pt x="499" y="479"/>
                  </a:lnTo>
                  <a:lnTo>
                    <a:pt x="444" y="494"/>
                  </a:lnTo>
                  <a:lnTo>
                    <a:pt x="394" y="511"/>
                  </a:lnTo>
                  <a:lnTo>
                    <a:pt x="352" y="532"/>
                  </a:lnTo>
                  <a:lnTo>
                    <a:pt x="315" y="555"/>
                  </a:lnTo>
                  <a:lnTo>
                    <a:pt x="283" y="579"/>
                  </a:lnTo>
                  <a:lnTo>
                    <a:pt x="258" y="603"/>
                  </a:lnTo>
                  <a:lnTo>
                    <a:pt x="236" y="629"/>
                  </a:lnTo>
                  <a:lnTo>
                    <a:pt x="220" y="656"/>
                  </a:lnTo>
                  <a:lnTo>
                    <a:pt x="208" y="682"/>
                  </a:lnTo>
                  <a:lnTo>
                    <a:pt x="199" y="709"/>
                  </a:lnTo>
                  <a:lnTo>
                    <a:pt x="194" y="735"/>
                  </a:lnTo>
                  <a:lnTo>
                    <a:pt x="193" y="760"/>
                  </a:lnTo>
                  <a:lnTo>
                    <a:pt x="198" y="799"/>
                  </a:lnTo>
                  <a:lnTo>
                    <a:pt x="211" y="833"/>
                  </a:lnTo>
                  <a:lnTo>
                    <a:pt x="233" y="863"/>
                  </a:lnTo>
                  <a:lnTo>
                    <a:pt x="261" y="891"/>
                  </a:lnTo>
                  <a:lnTo>
                    <a:pt x="295" y="912"/>
                  </a:lnTo>
                  <a:lnTo>
                    <a:pt x="333" y="928"/>
                  </a:lnTo>
                  <a:lnTo>
                    <a:pt x="373" y="937"/>
                  </a:lnTo>
                  <a:lnTo>
                    <a:pt x="417" y="940"/>
                  </a:lnTo>
                  <a:lnTo>
                    <a:pt x="442" y="939"/>
                  </a:lnTo>
                  <a:lnTo>
                    <a:pt x="470" y="936"/>
                  </a:lnTo>
                  <a:lnTo>
                    <a:pt x="501" y="929"/>
                  </a:lnTo>
                  <a:lnTo>
                    <a:pt x="531" y="921"/>
                  </a:lnTo>
                  <a:lnTo>
                    <a:pt x="561" y="908"/>
                  </a:lnTo>
                  <a:lnTo>
                    <a:pt x="589" y="894"/>
                  </a:lnTo>
                  <a:lnTo>
                    <a:pt x="618" y="875"/>
                  </a:lnTo>
                  <a:lnTo>
                    <a:pt x="643" y="852"/>
                  </a:lnTo>
                  <a:lnTo>
                    <a:pt x="666" y="825"/>
                  </a:lnTo>
                  <a:lnTo>
                    <a:pt x="685" y="794"/>
                  </a:lnTo>
                  <a:lnTo>
                    <a:pt x="698" y="759"/>
                  </a:lnTo>
                  <a:lnTo>
                    <a:pt x="708" y="719"/>
                  </a:lnTo>
                  <a:lnTo>
                    <a:pt x="711" y="672"/>
                  </a:lnTo>
                  <a:lnTo>
                    <a:pt x="711" y="672"/>
                  </a:lnTo>
                  <a:lnTo>
                    <a:pt x="711" y="453"/>
                  </a:lnTo>
                  <a:close/>
                  <a:moveTo>
                    <a:pt x="452" y="0"/>
                  </a:moveTo>
                  <a:lnTo>
                    <a:pt x="516" y="3"/>
                  </a:lnTo>
                  <a:lnTo>
                    <a:pt x="578" y="13"/>
                  </a:lnTo>
                  <a:lnTo>
                    <a:pt x="634" y="27"/>
                  </a:lnTo>
                  <a:lnTo>
                    <a:pt x="690" y="50"/>
                  </a:lnTo>
                  <a:lnTo>
                    <a:pt x="740" y="77"/>
                  </a:lnTo>
                  <a:lnTo>
                    <a:pt x="787" y="111"/>
                  </a:lnTo>
                  <a:lnTo>
                    <a:pt x="822" y="142"/>
                  </a:lnTo>
                  <a:lnTo>
                    <a:pt x="849" y="172"/>
                  </a:lnTo>
                  <a:lnTo>
                    <a:pt x="869" y="204"/>
                  </a:lnTo>
                  <a:lnTo>
                    <a:pt x="880" y="238"/>
                  </a:lnTo>
                  <a:lnTo>
                    <a:pt x="889" y="273"/>
                  </a:lnTo>
                  <a:lnTo>
                    <a:pt x="892" y="310"/>
                  </a:lnTo>
                  <a:lnTo>
                    <a:pt x="894" y="349"/>
                  </a:lnTo>
                  <a:lnTo>
                    <a:pt x="894" y="389"/>
                  </a:lnTo>
                  <a:lnTo>
                    <a:pt x="894" y="775"/>
                  </a:lnTo>
                  <a:lnTo>
                    <a:pt x="894" y="785"/>
                  </a:lnTo>
                  <a:lnTo>
                    <a:pt x="895" y="799"/>
                  </a:lnTo>
                  <a:lnTo>
                    <a:pt x="895" y="815"/>
                  </a:lnTo>
                  <a:lnTo>
                    <a:pt x="899" y="833"/>
                  </a:lnTo>
                  <a:lnTo>
                    <a:pt x="906" y="852"/>
                  </a:lnTo>
                  <a:lnTo>
                    <a:pt x="912" y="868"/>
                  </a:lnTo>
                  <a:lnTo>
                    <a:pt x="924" y="883"/>
                  </a:lnTo>
                  <a:lnTo>
                    <a:pt x="937" y="895"/>
                  </a:lnTo>
                  <a:lnTo>
                    <a:pt x="957" y="903"/>
                  </a:lnTo>
                  <a:lnTo>
                    <a:pt x="981" y="907"/>
                  </a:lnTo>
                  <a:lnTo>
                    <a:pt x="1003" y="903"/>
                  </a:lnTo>
                  <a:lnTo>
                    <a:pt x="1019" y="895"/>
                  </a:lnTo>
                  <a:lnTo>
                    <a:pt x="1033" y="884"/>
                  </a:lnTo>
                  <a:lnTo>
                    <a:pt x="1044" y="868"/>
                  </a:lnTo>
                  <a:lnTo>
                    <a:pt x="1051" y="852"/>
                  </a:lnTo>
                  <a:lnTo>
                    <a:pt x="1056" y="834"/>
                  </a:lnTo>
                  <a:lnTo>
                    <a:pt x="1059" y="818"/>
                  </a:lnTo>
                  <a:lnTo>
                    <a:pt x="1061" y="802"/>
                  </a:lnTo>
                  <a:lnTo>
                    <a:pt x="1061" y="789"/>
                  </a:lnTo>
                  <a:lnTo>
                    <a:pt x="1061" y="780"/>
                  </a:lnTo>
                  <a:lnTo>
                    <a:pt x="1061" y="662"/>
                  </a:lnTo>
                  <a:lnTo>
                    <a:pt x="1143" y="662"/>
                  </a:lnTo>
                  <a:lnTo>
                    <a:pt x="1143" y="785"/>
                  </a:lnTo>
                  <a:lnTo>
                    <a:pt x="1140" y="825"/>
                  </a:lnTo>
                  <a:lnTo>
                    <a:pt x="1130" y="860"/>
                  </a:lnTo>
                  <a:lnTo>
                    <a:pt x="1116" y="889"/>
                  </a:lnTo>
                  <a:lnTo>
                    <a:pt x="1098" y="915"/>
                  </a:lnTo>
                  <a:lnTo>
                    <a:pt x="1078" y="934"/>
                  </a:lnTo>
                  <a:lnTo>
                    <a:pt x="1054" y="950"/>
                  </a:lnTo>
                  <a:lnTo>
                    <a:pt x="1031" y="963"/>
                  </a:lnTo>
                  <a:lnTo>
                    <a:pt x="1006" y="973"/>
                  </a:lnTo>
                  <a:lnTo>
                    <a:pt x="983" y="979"/>
                  </a:lnTo>
                  <a:lnTo>
                    <a:pt x="962" y="984"/>
                  </a:lnTo>
                  <a:lnTo>
                    <a:pt x="942" y="987"/>
                  </a:lnTo>
                  <a:lnTo>
                    <a:pt x="929" y="989"/>
                  </a:lnTo>
                  <a:lnTo>
                    <a:pt x="919" y="989"/>
                  </a:lnTo>
                  <a:lnTo>
                    <a:pt x="914" y="989"/>
                  </a:lnTo>
                  <a:lnTo>
                    <a:pt x="877" y="985"/>
                  </a:lnTo>
                  <a:lnTo>
                    <a:pt x="844" y="974"/>
                  </a:lnTo>
                  <a:lnTo>
                    <a:pt x="814" y="958"/>
                  </a:lnTo>
                  <a:lnTo>
                    <a:pt x="788" y="937"/>
                  </a:lnTo>
                  <a:lnTo>
                    <a:pt x="768" y="912"/>
                  </a:lnTo>
                  <a:lnTo>
                    <a:pt x="753" y="883"/>
                  </a:lnTo>
                  <a:lnTo>
                    <a:pt x="743" y="850"/>
                  </a:lnTo>
                  <a:lnTo>
                    <a:pt x="737" y="818"/>
                  </a:lnTo>
                  <a:lnTo>
                    <a:pt x="720" y="847"/>
                  </a:lnTo>
                  <a:lnTo>
                    <a:pt x="696" y="875"/>
                  </a:lnTo>
                  <a:lnTo>
                    <a:pt x="670" y="902"/>
                  </a:lnTo>
                  <a:lnTo>
                    <a:pt x="638" y="928"/>
                  </a:lnTo>
                  <a:lnTo>
                    <a:pt x="601" y="950"/>
                  </a:lnTo>
                  <a:lnTo>
                    <a:pt x="559" y="971"/>
                  </a:lnTo>
                  <a:lnTo>
                    <a:pt x="512" y="985"/>
                  </a:lnTo>
                  <a:lnTo>
                    <a:pt x="460" y="995"/>
                  </a:lnTo>
                  <a:lnTo>
                    <a:pt x="402" y="998"/>
                  </a:lnTo>
                  <a:lnTo>
                    <a:pt x="363" y="998"/>
                  </a:lnTo>
                  <a:lnTo>
                    <a:pt x="322" y="995"/>
                  </a:lnTo>
                  <a:lnTo>
                    <a:pt x="281" y="989"/>
                  </a:lnTo>
                  <a:lnTo>
                    <a:pt x="240" y="981"/>
                  </a:lnTo>
                  <a:lnTo>
                    <a:pt x="198" y="971"/>
                  </a:lnTo>
                  <a:lnTo>
                    <a:pt x="159" y="957"/>
                  </a:lnTo>
                  <a:lnTo>
                    <a:pt x="122" y="940"/>
                  </a:lnTo>
                  <a:lnTo>
                    <a:pt x="89" y="920"/>
                  </a:lnTo>
                  <a:lnTo>
                    <a:pt x="59" y="895"/>
                  </a:lnTo>
                  <a:lnTo>
                    <a:pt x="35" y="868"/>
                  </a:lnTo>
                  <a:lnTo>
                    <a:pt x="17" y="836"/>
                  </a:lnTo>
                  <a:lnTo>
                    <a:pt x="5" y="801"/>
                  </a:lnTo>
                  <a:lnTo>
                    <a:pt x="0" y="760"/>
                  </a:lnTo>
                  <a:lnTo>
                    <a:pt x="2" y="728"/>
                  </a:lnTo>
                  <a:lnTo>
                    <a:pt x="9" y="698"/>
                  </a:lnTo>
                  <a:lnTo>
                    <a:pt x="19" y="666"/>
                  </a:lnTo>
                  <a:lnTo>
                    <a:pt x="35" y="633"/>
                  </a:lnTo>
                  <a:lnTo>
                    <a:pt x="57" y="603"/>
                  </a:lnTo>
                  <a:lnTo>
                    <a:pt x="86" y="572"/>
                  </a:lnTo>
                  <a:lnTo>
                    <a:pt x="119" y="543"/>
                  </a:lnTo>
                  <a:lnTo>
                    <a:pt x="163" y="516"/>
                  </a:lnTo>
                  <a:lnTo>
                    <a:pt x="211" y="490"/>
                  </a:lnTo>
                  <a:lnTo>
                    <a:pt x="270" y="468"/>
                  </a:lnTo>
                  <a:lnTo>
                    <a:pt x="352" y="442"/>
                  </a:lnTo>
                  <a:lnTo>
                    <a:pt x="432" y="423"/>
                  </a:lnTo>
                  <a:lnTo>
                    <a:pt x="507" y="410"/>
                  </a:lnTo>
                  <a:lnTo>
                    <a:pt x="579" y="402"/>
                  </a:lnTo>
                  <a:lnTo>
                    <a:pt x="648" y="397"/>
                  </a:lnTo>
                  <a:lnTo>
                    <a:pt x="711" y="394"/>
                  </a:lnTo>
                  <a:lnTo>
                    <a:pt x="711" y="326"/>
                  </a:lnTo>
                  <a:lnTo>
                    <a:pt x="708" y="278"/>
                  </a:lnTo>
                  <a:lnTo>
                    <a:pt x="698" y="236"/>
                  </a:lnTo>
                  <a:lnTo>
                    <a:pt x="683" y="199"/>
                  </a:lnTo>
                  <a:lnTo>
                    <a:pt x="665" y="167"/>
                  </a:lnTo>
                  <a:lnTo>
                    <a:pt x="639" y="138"/>
                  </a:lnTo>
                  <a:lnTo>
                    <a:pt x="613" y="116"/>
                  </a:lnTo>
                  <a:lnTo>
                    <a:pt x="583" y="97"/>
                  </a:lnTo>
                  <a:lnTo>
                    <a:pt x="551" y="82"/>
                  </a:lnTo>
                  <a:lnTo>
                    <a:pt x="517" y="71"/>
                  </a:lnTo>
                  <a:lnTo>
                    <a:pt x="482" y="64"/>
                  </a:lnTo>
                  <a:lnTo>
                    <a:pt x="447" y="63"/>
                  </a:lnTo>
                  <a:lnTo>
                    <a:pt x="437" y="63"/>
                  </a:lnTo>
                  <a:lnTo>
                    <a:pt x="417" y="63"/>
                  </a:lnTo>
                  <a:lnTo>
                    <a:pt x="390" y="66"/>
                  </a:lnTo>
                  <a:lnTo>
                    <a:pt x="358" y="69"/>
                  </a:lnTo>
                  <a:lnTo>
                    <a:pt x="323" y="76"/>
                  </a:lnTo>
                  <a:lnTo>
                    <a:pt x="286" y="85"/>
                  </a:lnTo>
                  <a:lnTo>
                    <a:pt x="251" y="98"/>
                  </a:lnTo>
                  <a:lnTo>
                    <a:pt x="220" y="116"/>
                  </a:lnTo>
                  <a:lnTo>
                    <a:pt x="246" y="129"/>
                  </a:lnTo>
                  <a:lnTo>
                    <a:pt x="266" y="143"/>
                  </a:lnTo>
                  <a:lnTo>
                    <a:pt x="280" y="161"/>
                  </a:lnTo>
                  <a:lnTo>
                    <a:pt x="288" y="179"/>
                  </a:lnTo>
                  <a:lnTo>
                    <a:pt x="293" y="199"/>
                  </a:lnTo>
                  <a:lnTo>
                    <a:pt x="295" y="219"/>
                  </a:lnTo>
                  <a:lnTo>
                    <a:pt x="291" y="246"/>
                  </a:lnTo>
                  <a:lnTo>
                    <a:pt x="281" y="272"/>
                  </a:lnTo>
                  <a:lnTo>
                    <a:pt x="265" y="291"/>
                  </a:lnTo>
                  <a:lnTo>
                    <a:pt x="243" y="307"/>
                  </a:lnTo>
                  <a:lnTo>
                    <a:pt x="218" y="317"/>
                  </a:lnTo>
                  <a:lnTo>
                    <a:pt x="188" y="322"/>
                  </a:lnTo>
                  <a:lnTo>
                    <a:pt x="159" y="318"/>
                  </a:lnTo>
                  <a:lnTo>
                    <a:pt x="134" y="309"/>
                  </a:lnTo>
                  <a:lnTo>
                    <a:pt x="112" y="293"/>
                  </a:lnTo>
                  <a:lnTo>
                    <a:pt x="96" y="272"/>
                  </a:lnTo>
                  <a:lnTo>
                    <a:pt x="86" y="246"/>
                  </a:lnTo>
                  <a:lnTo>
                    <a:pt x="82" y="214"/>
                  </a:lnTo>
                  <a:lnTo>
                    <a:pt x="86" y="175"/>
                  </a:lnTo>
                  <a:lnTo>
                    <a:pt x="99" y="142"/>
                  </a:lnTo>
                  <a:lnTo>
                    <a:pt x="121" y="109"/>
                  </a:lnTo>
                  <a:lnTo>
                    <a:pt x="149" y="82"/>
                  </a:lnTo>
                  <a:lnTo>
                    <a:pt x="186" y="56"/>
                  </a:lnTo>
                  <a:lnTo>
                    <a:pt x="228" y="37"/>
                  </a:lnTo>
                  <a:lnTo>
                    <a:pt x="276" y="21"/>
                  </a:lnTo>
                  <a:lnTo>
                    <a:pt x="330" y="10"/>
                  </a:lnTo>
                  <a:lnTo>
                    <a:pt x="389" y="2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166" name="Freeform 142"/>
            <p:cNvSpPr>
              <a:spLocks noEditPoints="1"/>
            </p:cNvSpPr>
            <p:nvPr/>
          </p:nvSpPr>
          <p:spPr bwMode="auto">
            <a:xfrm>
              <a:off x="2423" y="1532"/>
              <a:ext cx="612" cy="770"/>
            </a:xfrm>
            <a:custGeom>
              <a:avLst/>
              <a:gdLst/>
              <a:ahLst/>
              <a:cxnLst>
                <a:cxn ang="0">
                  <a:pos x="618" y="619"/>
                </a:cxn>
                <a:cxn ang="0">
                  <a:pos x="511" y="651"/>
                </a:cxn>
                <a:cxn ang="0">
                  <a:pos x="420" y="709"/>
                </a:cxn>
                <a:cxn ang="0">
                  <a:pos x="352" y="785"/>
                </a:cxn>
                <a:cxn ang="0">
                  <a:pos x="360" y="1312"/>
                </a:cxn>
                <a:cxn ang="0">
                  <a:pos x="387" y="1352"/>
                </a:cxn>
                <a:cxn ang="0">
                  <a:pos x="429" y="1397"/>
                </a:cxn>
                <a:cxn ang="0">
                  <a:pos x="487" y="1439"/>
                </a:cxn>
                <a:cxn ang="0">
                  <a:pos x="563" y="1470"/>
                </a:cxn>
                <a:cxn ang="0">
                  <a:pos x="655" y="1482"/>
                </a:cxn>
                <a:cxn ang="0">
                  <a:pos x="721" y="1476"/>
                </a:cxn>
                <a:cxn ang="0">
                  <a:pos x="800" y="1452"/>
                </a:cxn>
                <a:cxn ang="0">
                  <a:pos x="884" y="1402"/>
                </a:cxn>
                <a:cxn ang="0">
                  <a:pos x="951" y="1328"/>
                </a:cxn>
                <a:cxn ang="0">
                  <a:pos x="989" y="1246"/>
                </a:cxn>
                <a:cxn ang="0">
                  <a:pos x="1008" y="1164"/>
                </a:cxn>
                <a:cxn ang="0">
                  <a:pos x="1014" y="1093"/>
                </a:cxn>
                <a:cxn ang="0">
                  <a:pos x="1016" y="1044"/>
                </a:cxn>
                <a:cxn ang="0">
                  <a:pos x="1009" y="934"/>
                </a:cxn>
                <a:cxn ang="0">
                  <a:pos x="993" y="848"/>
                </a:cxn>
                <a:cxn ang="0">
                  <a:pos x="962" y="780"/>
                </a:cxn>
                <a:cxn ang="0">
                  <a:pos x="926" y="727"/>
                </a:cxn>
                <a:cxn ang="0">
                  <a:pos x="874" y="680"/>
                </a:cxn>
                <a:cxn ang="0">
                  <a:pos x="807" y="640"/>
                </a:cxn>
                <a:cxn ang="0">
                  <a:pos x="723" y="618"/>
                </a:cxn>
                <a:cxn ang="0">
                  <a:pos x="345" y="0"/>
                </a:cxn>
                <a:cxn ang="0">
                  <a:pos x="383" y="655"/>
                </a:cxn>
                <a:cxn ang="0">
                  <a:pos x="472" y="602"/>
                </a:cxn>
                <a:cxn ang="0">
                  <a:pos x="578" y="568"/>
                </a:cxn>
                <a:cxn ang="0">
                  <a:pos x="691" y="555"/>
                </a:cxn>
                <a:cxn ang="0">
                  <a:pos x="834" y="574"/>
                </a:cxn>
                <a:cxn ang="0">
                  <a:pos x="962" y="624"/>
                </a:cxn>
                <a:cxn ang="0">
                  <a:pos x="1069" y="701"/>
                </a:cxn>
                <a:cxn ang="0">
                  <a:pos x="1151" y="801"/>
                </a:cxn>
                <a:cxn ang="0">
                  <a:pos x="1205" y="918"/>
                </a:cxn>
                <a:cxn ang="0">
                  <a:pos x="1223" y="1048"/>
                </a:cxn>
                <a:cxn ang="0">
                  <a:pos x="1207" y="1172"/>
                </a:cxn>
                <a:cxn ang="0">
                  <a:pos x="1157" y="1283"/>
                </a:cxn>
                <a:cxn ang="0">
                  <a:pos x="1080" y="1378"/>
                </a:cxn>
                <a:cxn ang="0">
                  <a:pos x="981" y="1454"/>
                </a:cxn>
                <a:cxn ang="0">
                  <a:pos x="864" y="1508"/>
                </a:cxn>
                <a:cxn ang="0">
                  <a:pos x="733" y="1537"/>
                </a:cxn>
                <a:cxn ang="0">
                  <a:pos x="613" y="1539"/>
                </a:cxn>
                <a:cxn ang="0">
                  <a:pos x="509" y="1515"/>
                </a:cxn>
                <a:cxn ang="0">
                  <a:pos x="414" y="1466"/>
                </a:cxn>
                <a:cxn ang="0">
                  <a:pos x="330" y="1389"/>
                </a:cxn>
                <a:cxn ang="0">
                  <a:pos x="173" y="1521"/>
                </a:cxn>
                <a:cxn ang="0">
                  <a:pos x="173" y="197"/>
                </a:cxn>
                <a:cxn ang="0">
                  <a:pos x="164" y="148"/>
                </a:cxn>
                <a:cxn ang="0">
                  <a:pos x="138" y="119"/>
                </a:cxn>
                <a:cxn ang="0">
                  <a:pos x="86" y="106"/>
                </a:cxn>
                <a:cxn ang="0">
                  <a:pos x="0" y="102"/>
                </a:cxn>
                <a:cxn ang="0">
                  <a:pos x="345" y="0"/>
                </a:cxn>
              </a:cxnLst>
              <a:rect l="0" t="0" r="r" b="b"/>
              <a:pathLst>
                <a:path w="1223" h="1540">
                  <a:moveTo>
                    <a:pt x="676" y="614"/>
                  </a:moveTo>
                  <a:lnTo>
                    <a:pt x="618" y="619"/>
                  </a:lnTo>
                  <a:lnTo>
                    <a:pt x="563" y="631"/>
                  </a:lnTo>
                  <a:lnTo>
                    <a:pt x="511" y="651"/>
                  </a:lnTo>
                  <a:lnTo>
                    <a:pt x="464" y="677"/>
                  </a:lnTo>
                  <a:lnTo>
                    <a:pt x="420" y="709"/>
                  </a:lnTo>
                  <a:lnTo>
                    <a:pt x="382" y="745"/>
                  </a:lnTo>
                  <a:lnTo>
                    <a:pt x="352" y="785"/>
                  </a:lnTo>
                  <a:lnTo>
                    <a:pt x="352" y="1296"/>
                  </a:lnTo>
                  <a:lnTo>
                    <a:pt x="360" y="1312"/>
                  </a:lnTo>
                  <a:lnTo>
                    <a:pt x="372" y="1331"/>
                  </a:lnTo>
                  <a:lnTo>
                    <a:pt x="387" y="1352"/>
                  </a:lnTo>
                  <a:lnTo>
                    <a:pt x="407" y="1375"/>
                  </a:lnTo>
                  <a:lnTo>
                    <a:pt x="429" y="1397"/>
                  </a:lnTo>
                  <a:lnTo>
                    <a:pt x="455" y="1418"/>
                  </a:lnTo>
                  <a:lnTo>
                    <a:pt x="487" y="1439"/>
                  </a:lnTo>
                  <a:lnTo>
                    <a:pt x="522" y="1457"/>
                  </a:lnTo>
                  <a:lnTo>
                    <a:pt x="563" y="1470"/>
                  </a:lnTo>
                  <a:lnTo>
                    <a:pt x="606" y="1479"/>
                  </a:lnTo>
                  <a:lnTo>
                    <a:pt x="655" y="1482"/>
                  </a:lnTo>
                  <a:lnTo>
                    <a:pt x="686" y="1481"/>
                  </a:lnTo>
                  <a:lnTo>
                    <a:pt x="721" y="1476"/>
                  </a:lnTo>
                  <a:lnTo>
                    <a:pt x="760" y="1466"/>
                  </a:lnTo>
                  <a:lnTo>
                    <a:pt x="800" y="1452"/>
                  </a:lnTo>
                  <a:lnTo>
                    <a:pt x="842" y="1431"/>
                  </a:lnTo>
                  <a:lnTo>
                    <a:pt x="884" y="1402"/>
                  </a:lnTo>
                  <a:lnTo>
                    <a:pt x="924" y="1365"/>
                  </a:lnTo>
                  <a:lnTo>
                    <a:pt x="951" y="1328"/>
                  </a:lnTo>
                  <a:lnTo>
                    <a:pt x="972" y="1288"/>
                  </a:lnTo>
                  <a:lnTo>
                    <a:pt x="989" y="1246"/>
                  </a:lnTo>
                  <a:lnTo>
                    <a:pt x="1001" y="1204"/>
                  </a:lnTo>
                  <a:lnTo>
                    <a:pt x="1008" y="1164"/>
                  </a:lnTo>
                  <a:lnTo>
                    <a:pt x="1013" y="1127"/>
                  </a:lnTo>
                  <a:lnTo>
                    <a:pt x="1014" y="1093"/>
                  </a:lnTo>
                  <a:lnTo>
                    <a:pt x="1016" y="1065"/>
                  </a:lnTo>
                  <a:lnTo>
                    <a:pt x="1016" y="1044"/>
                  </a:lnTo>
                  <a:lnTo>
                    <a:pt x="1014" y="986"/>
                  </a:lnTo>
                  <a:lnTo>
                    <a:pt x="1009" y="934"/>
                  </a:lnTo>
                  <a:lnTo>
                    <a:pt x="1003" y="889"/>
                  </a:lnTo>
                  <a:lnTo>
                    <a:pt x="993" y="848"/>
                  </a:lnTo>
                  <a:lnTo>
                    <a:pt x="979" y="812"/>
                  </a:lnTo>
                  <a:lnTo>
                    <a:pt x="962" y="780"/>
                  </a:lnTo>
                  <a:lnTo>
                    <a:pt x="944" y="751"/>
                  </a:lnTo>
                  <a:lnTo>
                    <a:pt x="926" y="727"/>
                  </a:lnTo>
                  <a:lnTo>
                    <a:pt x="902" y="703"/>
                  </a:lnTo>
                  <a:lnTo>
                    <a:pt x="874" y="680"/>
                  </a:lnTo>
                  <a:lnTo>
                    <a:pt x="842" y="659"/>
                  </a:lnTo>
                  <a:lnTo>
                    <a:pt x="807" y="640"/>
                  </a:lnTo>
                  <a:lnTo>
                    <a:pt x="767" y="627"/>
                  </a:lnTo>
                  <a:lnTo>
                    <a:pt x="723" y="618"/>
                  </a:lnTo>
                  <a:lnTo>
                    <a:pt x="676" y="614"/>
                  </a:lnTo>
                  <a:close/>
                  <a:moveTo>
                    <a:pt x="345" y="0"/>
                  </a:moveTo>
                  <a:lnTo>
                    <a:pt x="345" y="687"/>
                  </a:lnTo>
                  <a:lnTo>
                    <a:pt x="383" y="655"/>
                  </a:lnTo>
                  <a:lnTo>
                    <a:pt x="425" y="626"/>
                  </a:lnTo>
                  <a:lnTo>
                    <a:pt x="472" y="602"/>
                  </a:lnTo>
                  <a:lnTo>
                    <a:pt x="522" y="582"/>
                  </a:lnTo>
                  <a:lnTo>
                    <a:pt x="578" y="568"/>
                  </a:lnTo>
                  <a:lnTo>
                    <a:pt x="633" y="558"/>
                  </a:lnTo>
                  <a:lnTo>
                    <a:pt x="691" y="555"/>
                  </a:lnTo>
                  <a:lnTo>
                    <a:pt x="765" y="560"/>
                  </a:lnTo>
                  <a:lnTo>
                    <a:pt x="834" y="574"/>
                  </a:lnTo>
                  <a:lnTo>
                    <a:pt x="900" y="595"/>
                  </a:lnTo>
                  <a:lnTo>
                    <a:pt x="962" y="624"/>
                  </a:lnTo>
                  <a:lnTo>
                    <a:pt x="1019" y="659"/>
                  </a:lnTo>
                  <a:lnTo>
                    <a:pt x="1069" y="701"/>
                  </a:lnTo>
                  <a:lnTo>
                    <a:pt x="1115" y="749"/>
                  </a:lnTo>
                  <a:lnTo>
                    <a:pt x="1151" y="801"/>
                  </a:lnTo>
                  <a:lnTo>
                    <a:pt x="1183" y="859"/>
                  </a:lnTo>
                  <a:lnTo>
                    <a:pt x="1205" y="918"/>
                  </a:lnTo>
                  <a:lnTo>
                    <a:pt x="1218" y="983"/>
                  </a:lnTo>
                  <a:lnTo>
                    <a:pt x="1223" y="1048"/>
                  </a:lnTo>
                  <a:lnTo>
                    <a:pt x="1218" y="1111"/>
                  </a:lnTo>
                  <a:lnTo>
                    <a:pt x="1207" y="1172"/>
                  </a:lnTo>
                  <a:lnTo>
                    <a:pt x="1185" y="1228"/>
                  </a:lnTo>
                  <a:lnTo>
                    <a:pt x="1157" y="1283"/>
                  </a:lnTo>
                  <a:lnTo>
                    <a:pt x="1121" y="1333"/>
                  </a:lnTo>
                  <a:lnTo>
                    <a:pt x="1080" y="1378"/>
                  </a:lnTo>
                  <a:lnTo>
                    <a:pt x="1033" y="1418"/>
                  </a:lnTo>
                  <a:lnTo>
                    <a:pt x="981" y="1454"/>
                  </a:lnTo>
                  <a:lnTo>
                    <a:pt x="924" y="1484"/>
                  </a:lnTo>
                  <a:lnTo>
                    <a:pt x="864" y="1508"/>
                  </a:lnTo>
                  <a:lnTo>
                    <a:pt x="800" y="1526"/>
                  </a:lnTo>
                  <a:lnTo>
                    <a:pt x="733" y="1537"/>
                  </a:lnTo>
                  <a:lnTo>
                    <a:pt x="666" y="1540"/>
                  </a:lnTo>
                  <a:lnTo>
                    <a:pt x="613" y="1539"/>
                  </a:lnTo>
                  <a:lnTo>
                    <a:pt x="561" y="1529"/>
                  </a:lnTo>
                  <a:lnTo>
                    <a:pt x="509" y="1515"/>
                  </a:lnTo>
                  <a:lnTo>
                    <a:pt x="460" y="1494"/>
                  </a:lnTo>
                  <a:lnTo>
                    <a:pt x="414" y="1466"/>
                  </a:lnTo>
                  <a:lnTo>
                    <a:pt x="370" y="1431"/>
                  </a:lnTo>
                  <a:lnTo>
                    <a:pt x="330" y="1389"/>
                  </a:lnTo>
                  <a:lnTo>
                    <a:pt x="250" y="1521"/>
                  </a:lnTo>
                  <a:lnTo>
                    <a:pt x="173" y="1521"/>
                  </a:lnTo>
                  <a:lnTo>
                    <a:pt x="173" y="229"/>
                  </a:lnTo>
                  <a:lnTo>
                    <a:pt x="173" y="197"/>
                  </a:lnTo>
                  <a:lnTo>
                    <a:pt x="169" y="171"/>
                  </a:lnTo>
                  <a:lnTo>
                    <a:pt x="164" y="148"/>
                  </a:lnTo>
                  <a:lnTo>
                    <a:pt x="153" y="132"/>
                  </a:lnTo>
                  <a:lnTo>
                    <a:pt x="138" y="119"/>
                  </a:lnTo>
                  <a:lnTo>
                    <a:pt x="116" y="111"/>
                  </a:lnTo>
                  <a:lnTo>
                    <a:pt x="86" y="106"/>
                  </a:lnTo>
                  <a:lnTo>
                    <a:pt x="49" y="103"/>
                  </a:lnTo>
                  <a:lnTo>
                    <a:pt x="0" y="102"/>
                  </a:lnTo>
                  <a:lnTo>
                    <a:pt x="0" y="25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2209800" y="3276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Flat connection on line bundle L </a:t>
            </a:r>
            <a:r>
              <a:rPr lang="en-US" sz="2800" dirty="0" smtClean="0">
                <a:solidFill>
                  <a:srgbClr val="009900"/>
                </a:solidFill>
                <a:sym typeface="Mathematica1"/>
              </a:rPr>
              <a:t>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sym typeface="Mathematica1"/>
              </a:rPr>
              <a:t>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0" y="4267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We construct  a rank K vector bundle E</a:t>
            </a:r>
            <a:r>
              <a:rPr lang="en-US" sz="3200" baseline="-25000" dirty="0" smtClean="0">
                <a:solidFill>
                  <a:srgbClr val="0033CC"/>
                </a:solidFill>
                <a:latin typeface="Monotype Corsiva" pitchFamily="66" charset="0"/>
              </a:rPr>
              <a:t>W</a:t>
            </a:r>
            <a:r>
              <a:rPr lang="en-US" sz="3200" dirty="0" smtClean="0">
                <a:solidFill>
                  <a:srgbClr val="0033CC"/>
                </a:solidFill>
              </a:rPr>
              <a:t> over C,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together with a flat connection </a:t>
            </a:r>
            <a:r>
              <a:rPr lang="en-US" sz="3200" dirty="0" smtClean="0">
                <a:solidFill>
                  <a:srgbClr val="0033CC"/>
                </a:solidFill>
                <a:sym typeface="Mathematica1"/>
              </a:rPr>
              <a:t> on E</a:t>
            </a:r>
            <a:r>
              <a:rPr lang="en-US" sz="3200" baseline="-25000" dirty="0" smtClean="0">
                <a:solidFill>
                  <a:srgbClr val="0033CC"/>
                </a:solidFill>
                <a:latin typeface="Monotype Corsiva" pitchFamily="66" charset="0"/>
                <a:sym typeface="Mathematica1"/>
              </a:rPr>
              <a:t>W</a:t>
            </a:r>
            <a:endParaRPr lang="en-US" sz="3200" baseline="-25000" dirty="0">
              <a:solidFill>
                <a:srgbClr val="0033CC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8600" y="5791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80"/>
                </a:solidFill>
              </a:rPr>
              <a:t>Nontrivial because of the branch points!</a:t>
            </a:r>
            <a:endParaRPr lang="en-US" sz="3600" dirty="0">
              <a:solidFill>
                <a:srgbClr val="8000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19812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A  spectral network  </a:t>
            </a:r>
            <a:r>
              <a:rPr lang="en-US" sz="2800" dirty="0" smtClean="0">
                <a:solidFill>
                  <a:srgbClr val="FF0000"/>
                </a:solidFill>
                <a:latin typeface="Monotype Corsiva" pitchFamily="66" charset="0"/>
              </a:rPr>
              <a:t>W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subordinate to a K:1 branched cover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1295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Given  Data: 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981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200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</a:rPr>
              <a:t>2.</a:t>
            </a:r>
            <a:endParaRPr lang="en-US" sz="36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83" grpId="0"/>
      <p:bldP spid="84" grpId="0"/>
      <p:bldP spid="16" grpId="0"/>
      <p:bldP spid="15" grpId="0"/>
      <p:bldP spid="17" grpId="0"/>
      <p:bldP spid="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Parallel Transport</a:t>
            </a:r>
            <a:endParaRPr lang="en-US" dirty="0"/>
          </a:p>
        </p:txBody>
      </p:sp>
      <p:grpSp>
        <p:nvGrpSpPr>
          <p:cNvPr id="42" name="Group 8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33400" y="5791200"/>
            <a:ext cx="7981598" cy="417355"/>
            <a:chOff x="374" y="3024"/>
            <a:chExt cx="31096" cy="1626"/>
          </a:xfrm>
          <a:solidFill>
            <a:srgbClr val="800080"/>
          </a:solidFill>
        </p:grpSpPr>
        <p:sp>
          <p:nvSpPr>
            <p:cNvPr id="43" name="Freeform 91"/>
            <p:cNvSpPr>
              <a:spLocks/>
            </p:cNvSpPr>
            <p:nvPr/>
          </p:nvSpPr>
          <p:spPr bwMode="auto">
            <a:xfrm>
              <a:off x="374" y="3141"/>
              <a:ext cx="1059" cy="1103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529" y="0"/>
                </a:cxn>
                <a:cxn ang="0">
                  <a:pos x="709" y="0"/>
                </a:cxn>
                <a:cxn ang="0">
                  <a:pos x="794" y="48"/>
                </a:cxn>
                <a:cxn ang="0">
                  <a:pos x="690" y="48"/>
                </a:cxn>
                <a:cxn ang="0">
                  <a:pos x="624" y="58"/>
                </a:cxn>
                <a:cxn ang="0">
                  <a:pos x="596" y="77"/>
                </a:cxn>
                <a:cxn ang="0">
                  <a:pos x="596" y="106"/>
                </a:cxn>
                <a:cxn ang="0">
                  <a:pos x="596" y="841"/>
                </a:cxn>
                <a:cxn ang="0">
                  <a:pos x="747" y="735"/>
                </a:cxn>
                <a:cxn ang="0">
                  <a:pos x="813" y="561"/>
                </a:cxn>
                <a:cxn ang="0">
                  <a:pos x="823" y="338"/>
                </a:cxn>
                <a:cxn ang="0">
                  <a:pos x="879" y="222"/>
                </a:cxn>
                <a:cxn ang="0">
                  <a:pos x="955" y="203"/>
                </a:cxn>
                <a:cxn ang="0">
                  <a:pos x="1031" y="203"/>
                </a:cxn>
                <a:cxn ang="0">
                  <a:pos x="1050" y="212"/>
                </a:cxn>
                <a:cxn ang="0">
                  <a:pos x="1050" y="232"/>
                </a:cxn>
                <a:cxn ang="0">
                  <a:pos x="1040" y="241"/>
                </a:cxn>
                <a:cxn ang="0">
                  <a:pos x="964" y="300"/>
                </a:cxn>
                <a:cxn ang="0">
                  <a:pos x="946" y="396"/>
                </a:cxn>
                <a:cxn ang="0">
                  <a:pos x="946" y="512"/>
                </a:cxn>
                <a:cxn ang="0">
                  <a:pos x="860" y="735"/>
                </a:cxn>
                <a:cxn ang="0">
                  <a:pos x="700" y="861"/>
                </a:cxn>
                <a:cxn ang="0">
                  <a:pos x="596" y="977"/>
                </a:cxn>
                <a:cxn ang="0">
                  <a:pos x="596" y="1016"/>
                </a:cxn>
                <a:cxn ang="0">
                  <a:pos x="605" y="1035"/>
                </a:cxn>
                <a:cxn ang="0">
                  <a:pos x="652" y="1054"/>
                </a:cxn>
                <a:cxn ang="0">
                  <a:pos x="738" y="1054"/>
                </a:cxn>
                <a:cxn ang="0">
                  <a:pos x="794" y="1103"/>
                </a:cxn>
                <a:cxn ang="0">
                  <a:pos x="605" y="1103"/>
                </a:cxn>
                <a:cxn ang="0">
                  <a:pos x="435" y="1103"/>
                </a:cxn>
                <a:cxn ang="0">
                  <a:pos x="255" y="1103"/>
                </a:cxn>
                <a:cxn ang="0">
                  <a:pos x="312" y="1054"/>
                </a:cxn>
                <a:cxn ang="0">
                  <a:pos x="397" y="1054"/>
                </a:cxn>
                <a:cxn ang="0">
                  <a:pos x="444" y="1035"/>
                </a:cxn>
                <a:cxn ang="0">
                  <a:pos x="454" y="1016"/>
                </a:cxn>
                <a:cxn ang="0">
                  <a:pos x="454" y="977"/>
                </a:cxn>
                <a:cxn ang="0">
                  <a:pos x="359" y="861"/>
                </a:cxn>
                <a:cxn ang="0">
                  <a:pos x="189" y="735"/>
                </a:cxn>
                <a:cxn ang="0">
                  <a:pos x="113" y="522"/>
                </a:cxn>
                <a:cxn ang="0">
                  <a:pos x="104" y="367"/>
                </a:cxn>
                <a:cxn ang="0">
                  <a:pos x="75" y="261"/>
                </a:cxn>
                <a:cxn ang="0">
                  <a:pos x="19" y="241"/>
                </a:cxn>
                <a:cxn ang="0">
                  <a:pos x="0" y="222"/>
                </a:cxn>
                <a:cxn ang="0">
                  <a:pos x="9" y="203"/>
                </a:cxn>
                <a:cxn ang="0">
                  <a:pos x="38" y="203"/>
                </a:cxn>
                <a:cxn ang="0">
                  <a:pos x="142" y="212"/>
                </a:cxn>
                <a:cxn ang="0">
                  <a:pos x="208" y="270"/>
                </a:cxn>
                <a:cxn ang="0">
                  <a:pos x="236" y="435"/>
                </a:cxn>
                <a:cxn ang="0">
                  <a:pos x="255" y="570"/>
                </a:cxn>
                <a:cxn ang="0">
                  <a:pos x="312" y="735"/>
                </a:cxn>
                <a:cxn ang="0">
                  <a:pos x="454" y="841"/>
                </a:cxn>
                <a:cxn ang="0">
                  <a:pos x="454" y="106"/>
                </a:cxn>
                <a:cxn ang="0">
                  <a:pos x="454" y="77"/>
                </a:cxn>
                <a:cxn ang="0">
                  <a:pos x="425" y="58"/>
                </a:cxn>
                <a:cxn ang="0">
                  <a:pos x="359" y="48"/>
                </a:cxn>
                <a:cxn ang="0">
                  <a:pos x="255" y="48"/>
                </a:cxn>
              </a:cxnLst>
              <a:rect l="0" t="0" r="r" b="b"/>
              <a:pathLst>
                <a:path w="1059" h="1103">
                  <a:moveTo>
                    <a:pt x="255" y="0"/>
                  </a:moveTo>
                  <a:lnTo>
                    <a:pt x="340" y="0"/>
                  </a:lnTo>
                  <a:lnTo>
                    <a:pt x="435" y="0"/>
                  </a:lnTo>
                  <a:lnTo>
                    <a:pt x="529" y="0"/>
                  </a:lnTo>
                  <a:lnTo>
                    <a:pt x="615" y="0"/>
                  </a:lnTo>
                  <a:lnTo>
                    <a:pt x="709" y="0"/>
                  </a:lnTo>
                  <a:lnTo>
                    <a:pt x="794" y="0"/>
                  </a:lnTo>
                  <a:lnTo>
                    <a:pt x="794" y="48"/>
                  </a:lnTo>
                  <a:lnTo>
                    <a:pt x="738" y="48"/>
                  </a:lnTo>
                  <a:lnTo>
                    <a:pt x="690" y="48"/>
                  </a:lnTo>
                  <a:lnTo>
                    <a:pt x="652" y="48"/>
                  </a:lnTo>
                  <a:lnTo>
                    <a:pt x="624" y="58"/>
                  </a:lnTo>
                  <a:lnTo>
                    <a:pt x="605" y="58"/>
                  </a:lnTo>
                  <a:lnTo>
                    <a:pt x="596" y="77"/>
                  </a:lnTo>
                  <a:lnTo>
                    <a:pt x="596" y="87"/>
                  </a:lnTo>
                  <a:lnTo>
                    <a:pt x="596" y="106"/>
                  </a:lnTo>
                  <a:lnTo>
                    <a:pt x="596" y="125"/>
                  </a:lnTo>
                  <a:lnTo>
                    <a:pt x="596" y="841"/>
                  </a:lnTo>
                  <a:lnTo>
                    <a:pt x="681" y="803"/>
                  </a:lnTo>
                  <a:lnTo>
                    <a:pt x="747" y="735"/>
                  </a:lnTo>
                  <a:lnTo>
                    <a:pt x="785" y="658"/>
                  </a:lnTo>
                  <a:lnTo>
                    <a:pt x="813" y="561"/>
                  </a:lnTo>
                  <a:lnTo>
                    <a:pt x="813" y="454"/>
                  </a:lnTo>
                  <a:lnTo>
                    <a:pt x="823" y="338"/>
                  </a:lnTo>
                  <a:lnTo>
                    <a:pt x="851" y="261"/>
                  </a:lnTo>
                  <a:lnTo>
                    <a:pt x="879" y="222"/>
                  </a:lnTo>
                  <a:lnTo>
                    <a:pt x="917" y="212"/>
                  </a:lnTo>
                  <a:lnTo>
                    <a:pt x="955" y="203"/>
                  </a:lnTo>
                  <a:lnTo>
                    <a:pt x="1021" y="203"/>
                  </a:lnTo>
                  <a:lnTo>
                    <a:pt x="1031" y="203"/>
                  </a:lnTo>
                  <a:lnTo>
                    <a:pt x="1050" y="203"/>
                  </a:lnTo>
                  <a:lnTo>
                    <a:pt x="1050" y="212"/>
                  </a:lnTo>
                  <a:lnTo>
                    <a:pt x="1059" y="222"/>
                  </a:lnTo>
                  <a:lnTo>
                    <a:pt x="1050" y="232"/>
                  </a:lnTo>
                  <a:lnTo>
                    <a:pt x="1050" y="241"/>
                  </a:lnTo>
                  <a:lnTo>
                    <a:pt x="1040" y="241"/>
                  </a:lnTo>
                  <a:lnTo>
                    <a:pt x="993" y="261"/>
                  </a:lnTo>
                  <a:lnTo>
                    <a:pt x="964" y="300"/>
                  </a:lnTo>
                  <a:lnTo>
                    <a:pt x="955" y="348"/>
                  </a:lnTo>
                  <a:lnTo>
                    <a:pt x="946" y="396"/>
                  </a:lnTo>
                  <a:lnTo>
                    <a:pt x="946" y="425"/>
                  </a:lnTo>
                  <a:lnTo>
                    <a:pt x="946" y="512"/>
                  </a:lnTo>
                  <a:lnTo>
                    <a:pt x="927" y="619"/>
                  </a:lnTo>
                  <a:lnTo>
                    <a:pt x="860" y="735"/>
                  </a:lnTo>
                  <a:lnTo>
                    <a:pt x="794" y="812"/>
                  </a:lnTo>
                  <a:lnTo>
                    <a:pt x="700" y="861"/>
                  </a:lnTo>
                  <a:lnTo>
                    <a:pt x="596" y="890"/>
                  </a:lnTo>
                  <a:lnTo>
                    <a:pt x="596" y="977"/>
                  </a:lnTo>
                  <a:lnTo>
                    <a:pt x="596" y="996"/>
                  </a:lnTo>
                  <a:lnTo>
                    <a:pt x="596" y="1016"/>
                  </a:lnTo>
                  <a:lnTo>
                    <a:pt x="596" y="1025"/>
                  </a:lnTo>
                  <a:lnTo>
                    <a:pt x="605" y="1035"/>
                  </a:lnTo>
                  <a:lnTo>
                    <a:pt x="624" y="1045"/>
                  </a:lnTo>
                  <a:lnTo>
                    <a:pt x="652" y="1054"/>
                  </a:lnTo>
                  <a:lnTo>
                    <a:pt x="690" y="1054"/>
                  </a:lnTo>
                  <a:lnTo>
                    <a:pt x="738" y="1054"/>
                  </a:lnTo>
                  <a:lnTo>
                    <a:pt x="794" y="1054"/>
                  </a:lnTo>
                  <a:lnTo>
                    <a:pt x="794" y="1103"/>
                  </a:lnTo>
                  <a:lnTo>
                    <a:pt x="709" y="1103"/>
                  </a:lnTo>
                  <a:lnTo>
                    <a:pt x="605" y="1103"/>
                  </a:lnTo>
                  <a:lnTo>
                    <a:pt x="520" y="1103"/>
                  </a:lnTo>
                  <a:lnTo>
                    <a:pt x="435" y="1103"/>
                  </a:lnTo>
                  <a:lnTo>
                    <a:pt x="331" y="1103"/>
                  </a:lnTo>
                  <a:lnTo>
                    <a:pt x="255" y="1103"/>
                  </a:lnTo>
                  <a:lnTo>
                    <a:pt x="255" y="1054"/>
                  </a:lnTo>
                  <a:lnTo>
                    <a:pt x="312" y="1054"/>
                  </a:lnTo>
                  <a:lnTo>
                    <a:pt x="359" y="1054"/>
                  </a:lnTo>
                  <a:lnTo>
                    <a:pt x="397" y="1054"/>
                  </a:lnTo>
                  <a:lnTo>
                    <a:pt x="425" y="1045"/>
                  </a:lnTo>
                  <a:lnTo>
                    <a:pt x="444" y="1035"/>
                  </a:lnTo>
                  <a:lnTo>
                    <a:pt x="454" y="1025"/>
                  </a:lnTo>
                  <a:lnTo>
                    <a:pt x="454" y="1016"/>
                  </a:lnTo>
                  <a:lnTo>
                    <a:pt x="454" y="996"/>
                  </a:lnTo>
                  <a:lnTo>
                    <a:pt x="454" y="977"/>
                  </a:lnTo>
                  <a:lnTo>
                    <a:pt x="454" y="890"/>
                  </a:lnTo>
                  <a:lnTo>
                    <a:pt x="359" y="861"/>
                  </a:lnTo>
                  <a:lnTo>
                    <a:pt x="265" y="812"/>
                  </a:lnTo>
                  <a:lnTo>
                    <a:pt x="189" y="735"/>
                  </a:lnTo>
                  <a:lnTo>
                    <a:pt x="132" y="629"/>
                  </a:lnTo>
                  <a:lnTo>
                    <a:pt x="113" y="522"/>
                  </a:lnTo>
                  <a:lnTo>
                    <a:pt x="113" y="464"/>
                  </a:lnTo>
                  <a:lnTo>
                    <a:pt x="104" y="367"/>
                  </a:lnTo>
                  <a:lnTo>
                    <a:pt x="94" y="300"/>
                  </a:lnTo>
                  <a:lnTo>
                    <a:pt x="75" y="261"/>
                  </a:lnTo>
                  <a:lnTo>
                    <a:pt x="47" y="251"/>
                  </a:lnTo>
                  <a:lnTo>
                    <a:pt x="19" y="241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9" y="203"/>
                  </a:lnTo>
                  <a:lnTo>
                    <a:pt x="28" y="203"/>
                  </a:lnTo>
                  <a:lnTo>
                    <a:pt x="38" y="203"/>
                  </a:lnTo>
                  <a:lnTo>
                    <a:pt x="104" y="203"/>
                  </a:lnTo>
                  <a:lnTo>
                    <a:pt x="142" y="212"/>
                  </a:lnTo>
                  <a:lnTo>
                    <a:pt x="180" y="232"/>
                  </a:lnTo>
                  <a:lnTo>
                    <a:pt x="208" y="270"/>
                  </a:lnTo>
                  <a:lnTo>
                    <a:pt x="236" y="329"/>
                  </a:lnTo>
                  <a:lnTo>
                    <a:pt x="236" y="435"/>
                  </a:lnTo>
                  <a:lnTo>
                    <a:pt x="246" y="493"/>
                  </a:lnTo>
                  <a:lnTo>
                    <a:pt x="255" y="570"/>
                  </a:lnTo>
                  <a:lnTo>
                    <a:pt x="274" y="658"/>
                  </a:lnTo>
                  <a:lnTo>
                    <a:pt x="312" y="735"/>
                  </a:lnTo>
                  <a:lnTo>
                    <a:pt x="369" y="803"/>
                  </a:lnTo>
                  <a:lnTo>
                    <a:pt x="454" y="841"/>
                  </a:lnTo>
                  <a:lnTo>
                    <a:pt x="454" y="125"/>
                  </a:lnTo>
                  <a:lnTo>
                    <a:pt x="454" y="106"/>
                  </a:lnTo>
                  <a:lnTo>
                    <a:pt x="454" y="87"/>
                  </a:lnTo>
                  <a:lnTo>
                    <a:pt x="454" y="77"/>
                  </a:lnTo>
                  <a:lnTo>
                    <a:pt x="444" y="58"/>
                  </a:lnTo>
                  <a:lnTo>
                    <a:pt x="425" y="58"/>
                  </a:lnTo>
                  <a:lnTo>
                    <a:pt x="397" y="48"/>
                  </a:lnTo>
                  <a:lnTo>
                    <a:pt x="359" y="48"/>
                  </a:lnTo>
                  <a:lnTo>
                    <a:pt x="312" y="48"/>
                  </a:lnTo>
                  <a:lnTo>
                    <a:pt x="255" y="48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2"/>
            <p:cNvSpPr>
              <a:spLocks/>
            </p:cNvSpPr>
            <p:nvPr/>
          </p:nvSpPr>
          <p:spPr bwMode="auto">
            <a:xfrm>
              <a:off x="1594" y="3692"/>
              <a:ext cx="1248" cy="842"/>
            </a:xfrm>
            <a:custGeom>
              <a:avLst/>
              <a:gdLst/>
              <a:ahLst/>
              <a:cxnLst>
                <a:cxn ang="0">
                  <a:pos x="151" y="19"/>
                </a:cxn>
                <a:cxn ang="0">
                  <a:pos x="246" y="136"/>
                </a:cxn>
                <a:cxn ang="0">
                  <a:pos x="274" y="290"/>
                </a:cxn>
                <a:cxn ang="0">
                  <a:pos x="284" y="407"/>
                </a:cxn>
                <a:cxn ang="0">
                  <a:pos x="265" y="649"/>
                </a:cxn>
                <a:cxn ang="0">
                  <a:pos x="652" y="78"/>
                </a:cxn>
                <a:cxn ang="0">
                  <a:pos x="643" y="58"/>
                </a:cxn>
                <a:cxn ang="0">
                  <a:pos x="671" y="19"/>
                </a:cxn>
                <a:cxn ang="0">
                  <a:pos x="709" y="10"/>
                </a:cxn>
                <a:cxn ang="0">
                  <a:pos x="728" y="0"/>
                </a:cxn>
                <a:cxn ang="0">
                  <a:pos x="738" y="19"/>
                </a:cxn>
                <a:cxn ang="0">
                  <a:pos x="747" y="39"/>
                </a:cxn>
                <a:cxn ang="0">
                  <a:pos x="813" y="232"/>
                </a:cxn>
                <a:cxn ang="0">
                  <a:pos x="879" y="542"/>
                </a:cxn>
                <a:cxn ang="0">
                  <a:pos x="1012" y="542"/>
                </a:cxn>
                <a:cxn ang="0">
                  <a:pos x="1154" y="329"/>
                </a:cxn>
                <a:cxn ang="0">
                  <a:pos x="1191" y="203"/>
                </a:cxn>
                <a:cxn ang="0">
                  <a:pos x="1191" y="174"/>
                </a:cxn>
                <a:cxn ang="0">
                  <a:pos x="1182" y="155"/>
                </a:cxn>
                <a:cxn ang="0">
                  <a:pos x="1154" y="126"/>
                </a:cxn>
                <a:cxn ang="0">
                  <a:pos x="1116" y="116"/>
                </a:cxn>
                <a:cxn ang="0">
                  <a:pos x="1106" y="97"/>
                </a:cxn>
                <a:cxn ang="0">
                  <a:pos x="1116" y="49"/>
                </a:cxn>
                <a:cxn ang="0">
                  <a:pos x="1135" y="10"/>
                </a:cxn>
                <a:cxn ang="0">
                  <a:pos x="1173" y="10"/>
                </a:cxn>
                <a:cxn ang="0">
                  <a:pos x="1210" y="19"/>
                </a:cxn>
                <a:cxn ang="0">
                  <a:pos x="1239" y="68"/>
                </a:cxn>
                <a:cxn ang="0">
                  <a:pos x="1248" y="136"/>
                </a:cxn>
                <a:cxn ang="0">
                  <a:pos x="1191" y="349"/>
                </a:cxn>
                <a:cxn ang="0">
                  <a:pos x="1021" y="619"/>
                </a:cxn>
                <a:cxn ang="0">
                  <a:pos x="889" y="774"/>
                </a:cxn>
                <a:cxn ang="0">
                  <a:pos x="860" y="813"/>
                </a:cxn>
                <a:cxn ang="0">
                  <a:pos x="832" y="842"/>
                </a:cxn>
                <a:cxn ang="0">
                  <a:pos x="813" y="842"/>
                </a:cxn>
                <a:cxn ang="0">
                  <a:pos x="813" y="832"/>
                </a:cxn>
                <a:cxn ang="0">
                  <a:pos x="813" y="803"/>
                </a:cxn>
                <a:cxn ang="0">
                  <a:pos x="804" y="687"/>
                </a:cxn>
                <a:cxn ang="0">
                  <a:pos x="756" y="436"/>
                </a:cxn>
                <a:cxn ang="0">
                  <a:pos x="671" y="136"/>
                </a:cxn>
                <a:cxn ang="0">
                  <a:pos x="558" y="339"/>
                </a:cxn>
                <a:cxn ang="0">
                  <a:pos x="340" y="649"/>
                </a:cxn>
                <a:cxn ang="0">
                  <a:pos x="180" y="832"/>
                </a:cxn>
                <a:cxn ang="0">
                  <a:pos x="170" y="842"/>
                </a:cxn>
                <a:cxn ang="0">
                  <a:pos x="161" y="842"/>
                </a:cxn>
                <a:cxn ang="0">
                  <a:pos x="161" y="823"/>
                </a:cxn>
                <a:cxn ang="0">
                  <a:pos x="161" y="813"/>
                </a:cxn>
                <a:cxn ang="0">
                  <a:pos x="180" y="619"/>
                </a:cxn>
                <a:cxn ang="0">
                  <a:pos x="189" y="368"/>
                </a:cxn>
                <a:cxn ang="0">
                  <a:pos x="161" y="203"/>
                </a:cxn>
                <a:cxn ang="0">
                  <a:pos x="85" y="87"/>
                </a:cxn>
                <a:cxn ang="0">
                  <a:pos x="9" y="68"/>
                </a:cxn>
                <a:cxn ang="0">
                  <a:pos x="0" y="58"/>
                </a:cxn>
                <a:cxn ang="0">
                  <a:pos x="19" y="19"/>
                </a:cxn>
                <a:cxn ang="0">
                  <a:pos x="66" y="10"/>
                </a:cxn>
              </a:cxnLst>
              <a:rect l="0" t="0" r="r" b="b"/>
              <a:pathLst>
                <a:path w="1248" h="842">
                  <a:moveTo>
                    <a:pt x="85" y="0"/>
                  </a:moveTo>
                  <a:lnTo>
                    <a:pt x="151" y="19"/>
                  </a:lnTo>
                  <a:lnTo>
                    <a:pt x="208" y="68"/>
                  </a:lnTo>
                  <a:lnTo>
                    <a:pt x="246" y="136"/>
                  </a:lnTo>
                  <a:lnTo>
                    <a:pt x="265" y="213"/>
                  </a:lnTo>
                  <a:lnTo>
                    <a:pt x="274" y="290"/>
                  </a:lnTo>
                  <a:lnTo>
                    <a:pt x="284" y="358"/>
                  </a:lnTo>
                  <a:lnTo>
                    <a:pt x="284" y="407"/>
                  </a:lnTo>
                  <a:lnTo>
                    <a:pt x="274" y="532"/>
                  </a:lnTo>
                  <a:lnTo>
                    <a:pt x="265" y="649"/>
                  </a:lnTo>
                  <a:lnTo>
                    <a:pt x="473" y="378"/>
                  </a:lnTo>
                  <a:lnTo>
                    <a:pt x="652" y="78"/>
                  </a:lnTo>
                  <a:lnTo>
                    <a:pt x="652" y="68"/>
                  </a:lnTo>
                  <a:lnTo>
                    <a:pt x="643" y="58"/>
                  </a:lnTo>
                  <a:lnTo>
                    <a:pt x="652" y="39"/>
                  </a:lnTo>
                  <a:lnTo>
                    <a:pt x="671" y="19"/>
                  </a:lnTo>
                  <a:lnTo>
                    <a:pt x="690" y="10"/>
                  </a:lnTo>
                  <a:lnTo>
                    <a:pt x="709" y="10"/>
                  </a:lnTo>
                  <a:lnTo>
                    <a:pt x="719" y="0"/>
                  </a:lnTo>
                  <a:lnTo>
                    <a:pt x="728" y="0"/>
                  </a:lnTo>
                  <a:lnTo>
                    <a:pt x="738" y="10"/>
                  </a:lnTo>
                  <a:lnTo>
                    <a:pt x="738" y="19"/>
                  </a:lnTo>
                  <a:lnTo>
                    <a:pt x="747" y="29"/>
                  </a:lnTo>
                  <a:lnTo>
                    <a:pt x="747" y="39"/>
                  </a:lnTo>
                  <a:lnTo>
                    <a:pt x="756" y="49"/>
                  </a:lnTo>
                  <a:lnTo>
                    <a:pt x="813" y="232"/>
                  </a:lnTo>
                  <a:lnTo>
                    <a:pt x="860" y="397"/>
                  </a:lnTo>
                  <a:lnTo>
                    <a:pt x="879" y="542"/>
                  </a:lnTo>
                  <a:lnTo>
                    <a:pt x="898" y="678"/>
                  </a:lnTo>
                  <a:lnTo>
                    <a:pt x="1012" y="542"/>
                  </a:lnTo>
                  <a:lnTo>
                    <a:pt x="1097" y="426"/>
                  </a:lnTo>
                  <a:lnTo>
                    <a:pt x="1154" y="329"/>
                  </a:lnTo>
                  <a:lnTo>
                    <a:pt x="1182" y="252"/>
                  </a:lnTo>
                  <a:lnTo>
                    <a:pt x="1191" y="203"/>
                  </a:lnTo>
                  <a:lnTo>
                    <a:pt x="1191" y="194"/>
                  </a:lnTo>
                  <a:lnTo>
                    <a:pt x="1191" y="174"/>
                  </a:lnTo>
                  <a:lnTo>
                    <a:pt x="1191" y="165"/>
                  </a:lnTo>
                  <a:lnTo>
                    <a:pt x="1182" y="155"/>
                  </a:lnTo>
                  <a:lnTo>
                    <a:pt x="1173" y="136"/>
                  </a:lnTo>
                  <a:lnTo>
                    <a:pt x="1154" y="126"/>
                  </a:lnTo>
                  <a:lnTo>
                    <a:pt x="1125" y="116"/>
                  </a:lnTo>
                  <a:lnTo>
                    <a:pt x="1116" y="116"/>
                  </a:lnTo>
                  <a:lnTo>
                    <a:pt x="1106" y="107"/>
                  </a:lnTo>
                  <a:lnTo>
                    <a:pt x="1106" y="97"/>
                  </a:lnTo>
                  <a:lnTo>
                    <a:pt x="1106" y="78"/>
                  </a:lnTo>
                  <a:lnTo>
                    <a:pt x="1116" y="49"/>
                  </a:lnTo>
                  <a:lnTo>
                    <a:pt x="1125" y="29"/>
                  </a:lnTo>
                  <a:lnTo>
                    <a:pt x="1135" y="10"/>
                  </a:lnTo>
                  <a:lnTo>
                    <a:pt x="1154" y="0"/>
                  </a:lnTo>
                  <a:lnTo>
                    <a:pt x="1173" y="10"/>
                  </a:lnTo>
                  <a:lnTo>
                    <a:pt x="1191" y="10"/>
                  </a:lnTo>
                  <a:lnTo>
                    <a:pt x="1210" y="19"/>
                  </a:lnTo>
                  <a:lnTo>
                    <a:pt x="1229" y="39"/>
                  </a:lnTo>
                  <a:lnTo>
                    <a:pt x="1239" y="68"/>
                  </a:lnTo>
                  <a:lnTo>
                    <a:pt x="1248" y="97"/>
                  </a:lnTo>
                  <a:lnTo>
                    <a:pt x="1248" y="136"/>
                  </a:lnTo>
                  <a:lnTo>
                    <a:pt x="1239" y="232"/>
                  </a:lnTo>
                  <a:lnTo>
                    <a:pt x="1191" y="349"/>
                  </a:lnTo>
                  <a:lnTo>
                    <a:pt x="1116" y="484"/>
                  </a:lnTo>
                  <a:lnTo>
                    <a:pt x="1021" y="619"/>
                  </a:lnTo>
                  <a:lnTo>
                    <a:pt x="908" y="755"/>
                  </a:lnTo>
                  <a:lnTo>
                    <a:pt x="889" y="774"/>
                  </a:lnTo>
                  <a:lnTo>
                    <a:pt x="879" y="794"/>
                  </a:lnTo>
                  <a:lnTo>
                    <a:pt x="860" y="813"/>
                  </a:lnTo>
                  <a:lnTo>
                    <a:pt x="842" y="832"/>
                  </a:lnTo>
                  <a:lnTo>
                    <a:pt x="832" y="842"/>
                  </a:lnTo>
                  <a:lnTo>
                    <a:pt x="823" y="842"/>
                  </a:lnTo>
                  <a:lnTo>
                    <a:pt x="813" y="842"/>
                  </a:lnTo>
                  <a:lnTo>
                    <a:pt x="813" y="842"/>
                  </a:lnTo>
                  <a:lnTo>
                    <a:pt x="813" y="832"/>
                  </a:lnTo>
                  <a:lnTo>
                    <a:pt x="813" y="823"/>
                  </a:lnTo>
                  <a:lnTo>
                    <a:pt x="813" y="803"/>
                  </a:lnTo>
                  <a:lnTo>
                    <a:pt x="804" y="765"/>
                  </a:lnTo>
                  <a:lnTo>
                    <a:pt x="804" y="687"/>
                  </a:lnTo>
                  <a:lnTo>
                    <a:pt x="785" y="571"/>
                  </a:lnTo>
                  <a:lnTo>
                    <a:pt x="756" y="436"/>
                  </a:lnTo>
                  <a:lnTo>
                    <a:pt x="728" y="281"/>
                  </a:lnTo>
                  <a:lnTo>
                    <a:pt x="671" y="136"/>
                  </a:lnTo>
                  <a:lnTo>
                    <a:pt x="624" y="223"/>
                  </a:lnTo>
                  <a:lnTo>
                    <a:pt x="558" y="339"/>
                  </a:lnTo>
                  <a:lnTo>
                    <a:pt x="463" y="484"/>
                  </a:lnTo>
                  <a:lnTo>
                    <a:pt x="340" y="649"/>
                  </a:lnTo>
                  <a:lnTo>
                    <a:pt x="198" y="823"/>
                  </a:lnTo>
                  <a:lnTo>
                    <a:pt x="180" y="832"/>
                  </a:lnTo>
                  <a:lnTo>
                    <a:pt x="180" y="842"/>
                  </a:lnTo>
                  <a:lnTo>
                    <a:pt x="170" y="842"/>
                  </a:lnTo>
                  <a:lnTo>
                    <a:pt x="170" y="842"/>
                  </a:lnTo>
                  <a:lnTo>
                    <a:pt x="161" y="842"/>
                  </a:lnTo>
                  <a:lnTo>
                    <a:pt x="161" y="832"/>
                  </a:lnTo>
                  <a:lnTo>
                    <a:pt x="161" y="823"/>
                  </a:lnTo>
                  <a:lnTo>
                    <a:pt x="161" y="823"/>
                  </a:lnTo>
                  <a:lnTo>
                    <a:pt x="161" y="813"/>
                  </a:lnTo>
                  <a:lnTo>
                    <a:pt x="161" y="794"/>
                  </a:lnTo>
                  <a:lnTo>
                    <a:pt x="180" y="619"/>
                  </a:lnTo>
                  <a:lnTo>
                    <a:pt x="189" y="455"/>
                  </a:lnTo>
                  <a:lnTo>
                    <a:pt x="189" y="368"/>
                  </a:lnTo>
                  <a:lnTo>
                    <a:pt x="180" y="290"/>
                  </a:lnTo>
                  <a:lnTo>
                    <a:pt x="161" y="203"/>
                  </a:lnTo>
                  <a:lnTo>
                    <a:pt x="132" y="136"/>
                  </a:lnTo>
                  <a:lnTo>
                    <a:pt x="85" y="87"/>
                  </a:lnTo>
                  <a:lnTo>
                    <a:pt x="19" y="68"/>
                  </a:lnTo>
                  <a:lnTo>
                    <a:pt x="9" y="68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9" y="39"/>
                  </a:lnTo>
                  <a:lnTo>
                    <a:pt x="19" y="19"/>
                  </a:lnTo>
                  <a:lnTo>
                    <a:pt x="47" y="10"/>
                  </a:lnTo>
                  <a:lnTo>
                    <a:pt x="66" y="1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3"/>
            <p:cNvSpPr>
              <a:spLocks noEditPoints="1"/>
            </p:cNvSpPr>
            <p:nvPr/>
          </p:nvSpPr>
          <p:spPr bwMode="auto">
            <a:xfrm>
              <a:off x="3552" y="3547"/>
              <a:ext cx="170" cy="697"/>
            </a:xfrm>
            <a:custGeom>
              <a:avLst/>
              <a:gdLst/>
              <a:ahLst/>
              <a:cxnLst>
                <a:cxn ang="0">
                  <a:pos x="85" y="532"/>
                </a:cxn>
                <a:cxn ang="0">
                  <a:pos x="113" y="532"/>
                </a:cxn>
                <a:cxn ang="0">
                  <a:pos x="141" y="552"/>
                </a:cxn>
                <a:cxn ang="0">
                  <a:pos x="160" y="581"/>
                </a:cxn>
                <a:cxn ang="0">
                  <a:pos x="170" y="610"/>
                </a:cxn>
                <a:cxn ang="0">
                  <a:pos x="160" y="648"/>
                </a:cxn>
                <a:cxn ang="0">
                  <a:pos x="141" y="677"/>
                </a:cxn>
                <a:cxn ang="0">
                  <a:pos x="113" y="697"/>
                </a:cxn>
                <a:cxn ang="0">
                  <a:pos x="85" y="697"/>
                </a:cxn>
                <a:cxn ang="0">
                  <a:pos x="56" y="697"/>
                </a:cxn>
                <a:cxn ang="0">
                  <a:pos x="28" y="677"/>
                </a:cxn>
                <a:cxn ang="0">
                  <a:pos x="9" y="648"/>
                </a:cxn>
                <a:cxn ang="0">
                  <a:pos x="0" y="610"/>
                </a:cxn>
                <a:cxn ang="0">
                  <a:pos x="9" y="581"/>
                </a:cxn>
                <a:cxn ang="0">
                  <a:pos x="28" y="552"/>
                </a:cxn>
                <a:cxn ang="0">
                  <a:pos x="56" y="532"/>
                </a:cxn>
                <a:cxn ang="0">
                  <a:pos x="85" y="532"/>
                </a:cxn>
                <a:cxn ang="0">
                  <a:pos x="85" y="0"/>
                </a:cxn>
                <a:cxn ang="0">
                  <a:pos x="113" y="10"/>
                </a:cxn>
                <a:cxn ang="0">
                  <a:pos x="141" y="19"/>
                </a:cxn>
                <a:cxn ang="0">
                  <a:pos x="160" y="48"/>
                </a:cxn>
                <a:cxn ang="0">
                  <a:pos x="170" y="87"/>
                </a:cxn>
                <a:cxn ang="0">
                  <a:pos x="160" y="116"/>
                </a:cxn>
                <a:cxn ang="0">
                  <a:pos x="141" y="145"/>
                </a:cxn>
                <a:cxn ang="0">
                  <a:pos x="113" y="164"/>
                </a:cxn>
                <a:cxn ang="0">
                  <a:pos x="85" y="174"/>
                </a:cxn>
                <a:cxn ang="0">
                  <a:pos x="56" y="164"/>
                </a:cxn>
                <a:cxn ang="0">
                  <a:pos x="28" y="145"/>
                </a:cxn>
                <a:cxn ang="0">
                  <a:pos x="9" y="116"/>
                </a:cxn>
                <a:cxn ang="0">
                  <a:pos x="0" y="87"/>
                </a:cxn>
                <a:cxn ang="0">
                  <a:pos x="9" y="48"/>
                </a:cxn>
                <a:cxn ang="0">
                  <a:pos x="28" y="19"/>
                </a:cxn>
                <a:cxn ang="0">
                  <a:pos x="56" y="10"/>
                </a:cxn>
                <a:cxn ang="0">
                  <a:pos x="85" y="0"/>
                </a:cxn>
              </a:cxnLst>
              <a:rect l="0" t="0" r="r" b="b"/>
              <a:pathLst>
                <a:path w="170" h="697">
                  <a:moveTo>
                    <a:pt x="85" y="532"/>
                  </a:moveTo>
                  <a:lnTo>
                    <a:pt x="113" y="532"/>
                  </a:lnTo>
                  <a:lnTo>
                    <a:pt x="141" y="552"/>
                  </a:lnTo>
                  <a:lnTo>
                    <a:pt x="160" y="581"/>
                  </a:lnTo>
                  <a:lnTo>
                    <a:pt x="170" y="610"/>
                  </a:lnTo>
                  <a:lnTo>
                    <a:pt x="160" y="648"/>
                  </a:lnTo>
                  <a:lnTo>
                    <a:pt x="141" y="677"/>
                  </a:lnTo>
                  <a:lnTo>
                    <a:pt x="113" y="697"/>
                  </a:lnTo>
                  <a:lnTo>
                    <a:pt x="85" y="697"/>
                  </a:lnTo>
                  <a:lnTo>
                    <a:pt x="56" y="697"/>
                  </a:lnTo>
                  <a:lnTo>
                    <a:pt x="28" y="677"/>
                  </a:lnTo>
                  <a:lnTo>
                    <a:pt x="9" y="648"/>
                  </a:lnTo>
                  <a:lnTo>
                    <a:pt x="0" y="610"/>
                  </a:lnTo>
                  <a:lnTo>
                    <a:pt x="9" y="581"/>
                  </a:lnTo>
                  <a:lnTo>
                    <a:pt x="28" y="552"/>
                  </a:lnTo>
                  <a:lnTo>
                    <a:pt x="56" y="532"/>
                  </a:lnTo>
                  <a:lnTo>
                    <a:pt x="85" y="532"/>
                  </a:lnTo>
                  <a:close/>
                  <a:moveTo>
                    <a:pt x="85" y="0"/>
                  </a:moveTo>
                  <a:lnTo>
                    <a:pt x="113" y="10"/>
                  </a:lnTo>
                  <a:lnTo>
                    <a:pt x="141" y="19"/>
                  </a:lnTo>
                  <a:lnTo>
                    <a:pt x="160" y="48"/>
                  </a:lnTo>
                  <a:lnTo>
                    <a:pt x="170" y="87"/>
                  </a:lnTo>
                  <a:lnTo>
                    <a:pt x="160" y="116"/>
                  </a:lnTo>
                  <a:lnTo>
                    <a:pt x="141" y="145"/>
                  </a:lnTo>
                  <a:lnTo>
                    <a:pt x="113" y="164"/>
                  </a:lnTo>
                  <a:lnTo>
                    <a:pt x="85" y="174"/>
                  </a:lnTo>
                  <a:lnTo>
                    <a:pt x="56" y="164"/>
                  </a:lnTo>
                  <a:lnTo>
                    <a:pt x="28" y="145"/>
                  </a:lnTo>
                  <a:lnTo>
                    <a:pt x="9" y="116"/>
                  </a:lnTo>
                  <a:lnTo>
                    <a:pt x="0" y="87"/>
                  </a:lnTo>
                  <a:lnTo>
                    <a:pt x="9" y="48"/>
                  </a:lnTo>
                  <a:lnTo>
                    <a:pt x="28" y="19"/>
                  </a:lnTo>
                  <a:lnTo>
                    <a:pt x="56" y="1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4"/>
            <p:cNvSpPr>
              <a:spLocks/>
            </p:cNvSpPr>
            <p:nvPr/>
          </p:nvSpPr>
          <p:spPr bwMode="auto">
            <a:xfrm>
              <a:off x="4336" y="3102"/>
              <a:ext cx="1741" cy="1229"/>
            </a:xfrm>
            <a:custGeom>
              <a:avLst/>
              <a:gdLst/>
              <a:ahLst/>
              <a:cxnLst>
                <a:cxn ang="0">
                  <a:pos x="663" y="9"/>
                </a:cxn>
                <a:cxn ang="0">
                  <a:pos x="672" y="58"/>
                </a:cxn>
                <a:cxn ang="0">
                  <a:pos x="738" y="387"/>
                </a:cxn>
                <a:cxn ang="0">
                  <a:pos x="842" y="793"/>
                </a:cxn>
                <a:cxn ang="0">
                  <a:pos x="975" y="861"/>
                </a:cxn>
                <a:cxn ang="0">
                  <a:pos x="1296" y="503"/>
                </a:cxn>
                <a:cxn ang="0">
                  <a:pos x="1608" y="126"/>
                </a:cxn>
                <a:cxn ang="0">
                  <a:pos x="1703" y="9"/>
                </a:cxn>
                <a:cxn ang="0">
                  <a:pos x="1712" y="0"/>
                </a:cxn>
                <a:cxn ang="0">
                  <a:pos x="1722" y="19"/>
                </a:cxn>
                <a:cxn ang="0">
                  <a:pos x="1693" y="174"/>
                </a:cxn>
                <a:cxn ang="0">
                  <a:pos x="1627" y="668"/>
                </a:cxn>
                <a:cxn ang="0">
                  <a:pos x="1608" y="939"/>
                </a:cxn>
                <a:cxn ang="0">
                  <a:pos x="1608" y="1035"/>
                </a:cxn>
                <a:cxn ang="0">
                  <a:pos x="1627" y="1084"/>
                </a:cxn>
                <a:cxn ang="0">
                  <a:pos x="1674" y="1093"/>
                </a:cxn>
                <a:cxn ang="0">
                  <a:pos x="1731" y="1074"/>
                </a:cxn>
                <a:cxn ang="0">
                  <a:pos x="1722" y="1113"/>
                </a:cxn>
                <a:cxn ang="0">
                  <a:pos x="1552" y="1190"/>
                </a:cxn>
                <a:cxn ang="0">
                  <a:pos x="1485" y="1161"/>
                </a:cxn>
                <a:cxn ang="0">
                  <a:pos x="1476" y="1122"/>
                </a:cxn>
                <a:cxn ang="0">
                  <a:pos x="1495" y="706"/>
                </a:cxn>
                <a:cxn ang="0">
                  <a:pos x="1552" y="300"/>
                </a:cxn>
                <a:cxn ang="0">
                  <a:pos x="994" y="948"/>
                </a:cxn>
                <a:cxn ang="0">
                  <a:pos x="861" y="1084"/>
                </a:cxn>
                <a:cxn ang="0">
                  <a:pos x="852" y="1084"/>
                </a:cxn>
                <a:cxn ang="0">
                  <a:pos x="804" y="1026"/>
                </a:cxn>
                <a:cxn ang="0">
                  <a:pos x="663" y="619"/>
                </a:cxn>
                <a:cxn ang="0">
                  <a:pos x="521" y="474"/>
                </a:cxn>
                <a:cxn ang="0">
                  <a:pos x="341" y="977"/>
                </a:cxn>
                <a:cxn ang="0">
                  <a:pos x="199" y="1200"/>
                </a:cxn>
                <a:cxn ang="0">
                  <a:pos x="114" y="1219"/>
                </a:cxn>
                <a:cxn ang="0">
                  <a:pos x="29" y="1190"/>
                </a:cxn>
                <a:cxn ang="0">
                  <a:pos x="10" y="1151"/>
                </a:cxn>
                <a:cxn ang="0">
                  <a:pos x="19" y="1093"/>
                </a:cxn>
                <a:cxn ang="0">
                  <a:pos x="48" y="1026"/>
                </a:cxn>
                <a:cxn ang="0">
                  <a:pos x="76" y="1026"/>
                </a:cxn>
                <a:cxn ang="0">
                  <a:pos x="171" y="1074"/>
                </a:cxn>
                <a:cxn ang="0">
                  <a:pos x="227" y="1064"/>
                </a:cxn>
                <a:cxn ang="0">
                  <a:pos x="331" y="871"/>
                </a:cxn>
                <a:cxn ang="0">
                  <a:pos x="502" y="329"/>
                </a:cxn>
                <a:cxn ang="0">
                  <a:pos x="558" y="48"/>
                </a:cxn>
                <a:cxn ang="0">
                  <a:pos x="625" y="0"/>
                </a:cxn>
              </a:cxnLst>
              <a:rect l="0" t="0" r="r" b="b"/>
              <a:pathLst>
                <a:path w="1741" h="1229">
                  <a:moveTo>
                    <a:pt x="644" y="0"/>
                  </a:moveTo>
                  <a:lnTo>
                    <a:pt x="653" y="0"/>
                  </a:lnTo>
                  <a:lnTo>
                    <a:pt x="663" y="9"/>
                  </a:lnTo>
                  <a:lnTo>
                    <a:pt x="663" y="9"/>
                  </a:lnTo>
                  <a:lnTo>
                    <a:pt x="672" y="29"/>
                  </a:lnTo>
                  <a:lnTo>
                    <a:pt x="672" y="58"/>
                  </a:lnTo>
                  <a:lnTo>
                    <a:pt x="681" y="77"/>
                  </a:lnTo>
                  <a:lnTo>
                    <a:pt x="710" y="232"/>
                  </a:lnTo>
                  <a:lnTo>
                    <a:pt x="738" y="387"/>
                  </a:lnTo>
                  <a:lnTo>
                    <a:pt x="776" y="551"/>
                  </a:lnTo>
                  <a:lnTo>
                    <a:pt x="814" y="697"/>
                  </a:lnTo>
                  <a:lnTo>
                    <a:pt x="842" y="793"/>
                  </a:lnTo>
                  <a:lnTo>
                    <a:pt x="871" y="861"/>
                  </a:lnTo>
                  <a:lnTo>
                    <a:pt x="899" y="929"/>
                  </a:lnTo>
                  <a:lnTo>
                    <a:pt x="975" y="861"/>
                  </a:lnTo>
                  <a:lnTo>
                    <a:pt x="1069" y="755"/>
                  </a:lnTo>
                  <a:lnTo>
                    <a:pt x="1173" y="639"/>
                  </a:lnTo>
                  <a:lnTo>
                    <a:pt x="1296" y="503"/>
                  </a:lnTo>
                  <a:lnTo>
                    <a:pt x="1410" y="368"/>
                  </a:lnTo>
                  <a:lnTo>
                    <a:pt x="1514" y="232"/>
                  </a:lnTo>
                  <a:lnTo>
                    <a:pt x="1608" y="126"/>
                  </a:lnTo>
                  <a:lnTo>
                    <a:pt x="1674" y="39"/>
                  </a:lnTo>
                  <a:lnTo>
                    <a:pt x="1693" y="19"/>
                  </a:lnTo>
                  <a:lnTo>
                    <a:pt x="1703" y="9"/>
                  </a:lnTo>
                  <a:lnTo>
                    <a:pt x="1703" y="0"/>
                  </a:lnTo>
                  <a:lnTo>
                    <a:pt x="1712" y="0"/>
                  </a:lnTo>
                  <a:lnTo>
                    <a:pt x="1712" y="0"/>
                  </a:lnTo>
                  <a:lnTo>
                    <a:pt x="1722" y="0"/>
                  </a:lnTo>
                  <a:lnTo>
                    <a:pt x="1722" y="9"/>
                  </a:lnTo>
                  <a:lnTo>
                    <a:pt x="1722" y="19"/>
                  </a:lnTo>
                  <a:lnTo>
                    <a:pt x="1722" y="39"/>
                  </a:lnTo>
                  <a:lnTo>
                    <a:pt x="1722" y="48"/>
                  </a:lnTo>
                  <a:lnTo>
                    <a:pt x="1693" y="174"/>
                  </a:lnTo>
                  <a:lnTo>
                    <a:pt x="1674" y="329"/>
                  </a:lnTo>
                  <a:lnTo>
                    <a:pt x="1646" y="493"/>
                  </a:lnTo>
                  <a:lnTo>
                    <a:pt x="1627" y="668"/>
                  </a:lnTo>
                  <a:lnTo>
                    <a:pt x="1608" y="813"/>
                  </a:lnTo>
                  <a:lnTo>
                    <a:pt x="1608" y="929"/>
                  </a:lnTo>
                  <a:lnTo>
                    <a:pt x="1608" y="939"/>
                  </a:lnTo>
                  <a:lnTo>
                    <a:pt x="1608" y="958"/>
                  </a:lnTo>
                  <a:lnTo>
                    <a:pt x="1608" y="997"/>
                  </a:lnTo>
                  <a:lnTo>
                    <a:pt x="1608" y="1035"/>
                  </a:lnTo>
                  <a:lnTo>
                    <a:pt x="1608" y="1055"/>
                  </a:lnTo>
                  <a:lnTo>
                    <a:pt x="1618" y="1074"/>
                  </a:lnTo>
                  <a:lnTo>
                    <a:pt x="1627" y="1084"/>
                  </a:lnTo>
                  <a:lnTo>
                    <a:pt x="1637" y="1093"/>
                  </a:lnTo>
                  <a:lnTo>
                    <a:pt x="1656" y="1103"/>
                  </a:lnTo>
                  <a:lnTo>
                    <a:pt x="1674" y="1093"/>
                  </a:lnTo>
                  <a:lnTo>
                    <a:pt x="1703" y="1084"/>
                  </a:lnTo>
                  <a:lnTo>
                    <a:pt x="1722" y="1074"/>
                  </a:lnTo>
                  <a:lnTo>
                    <a:pt x="1731" y="1074"/>
                  </a:lnTo>
                  <a:lnTo>
                    <a:pt x="1741" y="1084"/>
                  </a:lnTo>
                  <a:lnTo>
                    <a:pt x="1741" y="1084"/>
                  </a:lnTo>
                  <a:lnTo>
                    <a:pt x="1722" y="1113"/>
                  </a:lnTo>
                  <a:lnTo>
                    <a:pt x="1674" y="1151"/>
                  </a:lnTo>
                  <a:lnTo>
                    <a:pt x="1608" y="1180"/>
                  </a:lnTo>
                  <a:lnTo>
                    <a:pt x="1552" y="1190"/>
                  </a:lnTo>
                  <a:lnTo>
                    <a:pt x="1523" y="1190"/>
                  </a:lnTo>
                  <a:lnTo>
                    <a:pt x="1504" y="1180"/>
                  </a:lnTo>
                  <a:lnTo>
                    <a:pt x="1485" y="1161"/>
                  </a:lnTo>
                  <a:lnTo>
                    <a:pt x="1485" y="1151"/>
                  </a:lnTo>
                  <a:lnTo>
                    <a:pt x="1476" y="1142"/>
                  </a:lnTo>
                  <a:lnTo>
                    <a:pt x="1476" y="1122"/>
                  </a:lnTo>
                  <a:lnTo>
                    <a:pt x="1466" y="997"/>
                  </a:lnTo>
                  <a:lnTo>
                    <a:pt x="1476" y="861"/>
                  </a:lnTo>
                  <a:lnTo>
                    <a:pt x="1495" y="706"/>
                  </a:lnTo>
                  <a:lnTo>
                    <a:pt x="1514" y="551"/>
                  </a:lnTo>
                  <a:lnTo>
                    <a:pt x="1533" y="406"/>
                  </a:lnTo>
                  <a:lnTo>
                    <a:pt x="1552" y="300"/>
                  </a:lnTo>
                  <a:lnTo>
                    <a:pt x="1202" y="716"/>
                  </a:lnTo>
                  <a:lnTo>
                    <a:pt x="1098" y="842"/>
                  </a:lnTo>
                  <a:lnTo>
                    <a:pt x="994" y="948"/>
                  </a:lnTo>
                  <a:lnTo>
                    <a:pt x="889" y="1064"/>
                  </a:lnTo>
                  <a:lnTo>
                    <a:pt x="871" y="1074"/>
                  </a:lnTo>
                  <a:lnTo>
                    <a:pt x="861" y="1084"/>
                  </a:lnTo>
                  <a:lnTo>
                    <a:pt x="852" y="1084"/>
                  </a:lnTo>
                  <a:lnTo>
                    <a:pt x="852" y="1084"/>
                  </a:lnTo>
                  <a:lnTo>
                    <a:pt x="852" y="1084"/>
                  </a:lnTo>
                  <a:lnTo>
                    <a:pt x="833" y="1084"/>
                  </a:lnTo>
                  <a:lnTo>
                    <a:pt x="823" y="1064"/>
                  </a:lnTo>
                  <a:lnTo>
                    <a:pt x="804" y="1026"/>
                  </a:lnTo>
                  <a:lnTo>
                    <a:pt x="776" y="987"/>
                  </a:lnTo>
                  <a:lnTo>
                    <a:pt x="719" y="813"/>
                  </a:lnTo>
                  <a:lnTo>
                    <a:pt x="663" y="619"/>
                  </a:lnTo>
                  <a:lnTo>
                    <a:pt x="615" y="416"/>
                  </a:lnTo>
                  <a:lnTo>
                    <a:pt x="577" y="232"/>
                  </a:lnTo>
                  <a:lnTo>
                    <a:pt x="521" y="474"/>
                  </a:lnTo>
                  <a:lnTo>
                    <a:pt x="445" y="706"/>
                  </a:lnTo>
                  <a:lnTo>
                    <a:pt x="369" y="909"/>
                  </a:lnTo>
                  <a:lnTo>
                    <a:pt x="341" y="977"/>
                  </a:lnTo>
                  <a:lnTo>
                    <a:pt x="303" y="1055"/>
                  </a:lnTo>
                  <a:lnTo>
                    <a:pt x="256" y="1142"/>
                  </a:lnTo>
                  <a:lnTo>
                    <a:pt x="199" y="1200"/>
                  </a:lnTo>
                  <a:lnTo>
                    <a:pt x="142" y="1229"/>
                  </a:lnTo>
                  <a:lnTo>
                    <a:pt x="133" y="1229"/>
                  </a:lnTo>
                  <a:lnTo>
                    <a:pt x="114" y="1219"/>
                  </a:lnTo>
                  <a:lnTo>
                    <a:pt x="86" y="1219"/>
                  </a:lnTo>
                  <a:lnTo>
                    <a:pt x="57" y="1200"/>
                  </a:lnTo>
                  <a:lnTo>
                    <a:pt x="29" y="1190"/>
                  </a:lnTo>
                  <a:lnTo>
                    <a:pt x="19" y="1171"/>
                  </a:lnTo>
                  <a:lnTo>
                    <a:pt x="10" y="1161"/>
                  </a:lnTo>
                  <a:lnTo>
                    <a:pt x="10" y="1151"/>
                  </a:lnTo>
                  <a:lnTo>
                    <a:pt x="0" y="1142"/>
                  </a:lnTo>
                  <a:lnTo>
                    <a:pt x="10" y="1113"/>
                  </a:lnTo>
                  <a:lnTo>
                    <a:pt x="19" y="1093"/>
                  </a:lnTo>
                  <a:lnTo>
                    <a:pt x="29" y="1064"/>
                  </a:lnTo>
                  <a:lnTo>
                    <a:pt x="38" y="1045"/>
                  </a:lnTo>
                  <a:lnTo>
                    <a:pt x="48" y="1026"/>
                  </a:lnTo>
                  <a:lnTo>
                    <a:pt x="67" y="1026"/>
                  </a:lnTo>
                  <a:lnTo>
                    <a:pt x="67" y="1026"/>
                  </a:lnTo>
                  <a:lnTo>
                    <a:pt x="76" y="1026"/>
                  </a:lnTo>
                  <a:lnTo>
                    <a:pt x="105" y="1055"/>
                  </a:lnTo>
                  <a:lnTo>
                    <a:pt x="142" y="1064"/>
                  </a:lnTo>
                  <a:lnTo>
                    <a:pt x="171" y="1074"/>
                  </a:lnTo>
                  <a:lnTo>
                    <a:pt x="190" y="1074"/>
                  </a:lnTo>
                  <a:lnTo>
                    <a:pt x="209" y="1074"/>
                  </a:lnTo>
                  <a:lnTo>
                    <a:pt x="227" y="1064"/>
                  </a:lnTo>
                  <a:lnTo>
                    <a:pt x="256" y="1035"/>
                  </a:lnTo>
                  <a:lnTo>
                    <a:pt x="284" y="977"/>
                  </a:lnTo>
                  <a:lnTo>
                    <a:pt x="331" y="871"/>
                  </a:lnTo>
                  <a:lnTo>
                    <a:pt x="388" y="726"/>
                  </a:lnTo>
                  <a:lnTo>
                    <a:pt x="454" y="513"/>
                  </a:lnTo>
                  <a:lnTo>
                    <a:pt x="502" y="329"/>
                  </a:lnTo>
                  <a:lnTo>
                    <a:pt x="530" y="184"/>
                  </a:lnTo>
                  <a:lnTo>
                    <a:pt x="549" y="68"/>
                  </a:lnTo>
                  <a:lnTo>
                    <a:pt x="558" y="48"/>
                  </a:lnTo>
                  <a:lnTo>
                    <a:pt x="577" y="29"/>
                  </a:lnTo>
                  <a:lnTo>
                    <a:pt x="596" y="9"/>
                  </a:lnTo>
                  <a:lnTo>
                    <a:pt x="625" y="0"/>
                  </a:lnTo>
                  <a:lnTo>
                    <a:pt x="6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5"/>
            <p:cNvSpPr>
              <a:spLocks/>
            </p:cNvSpPr>
            <p:nvPr/>
          </p:nvSpPr>
          <p:spPr bwMode="auto">
            <a:xfrm>
              <a:off x="6379" y="3024"/>
              <a:ext cx="369" cy="1626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60" y="0"/>
                </a:cxn>
                <a:cxn ang="0">
                  <a:pos x="369" y="10"/>
                </a:cxn>
                <a:cxn ang="0">
                  <a:pos x="369" y="20"/>
                </a:cxn>
                <a:cxn ang="0">
                  <a:pos x="369" y="20"/>
                </a:cxn>
                <a:cxn ang="0">
                  <a:pos x="360" y="29"/>
                </a:cxn>
                <a:cxn ang="0">
                  <a:pos x="360" y="29"/>
                </a:cxn>
                <a:cxn ang="0">
                  <a:pos x="341" y="49"/>
                </a:cxn>
                <a:cxn ang="0">
                  <a:pos x="246" y="175"/>
                </a:cxn>
                <a:cxn ang="0">
                  <a:pos x="171" y="320"/>
                </a:cxn>
                <a:cxn ang="0">
                  <a:pos x="123" y="484"/>
                </a:cxn>
                <a:cxn ang="0">
                  <a:pos x="95" y="649"/>
                </a:cxn>
                <a:cxn ang="0">
                  <a:pos x="85" y="813"/>
                </a:cxn>
                <a:cxn ang="0">
                  <a:pos x="95" y="968"/>
                </a:cxn>
                <a:cxn ang="0">
                  <a:pos x="123" y="1133"/>
                </a:cxn>
                <a:cxn ang="0">
                  <a:pos x="161" y="1287"/>
                </a:cxn>
                <a:cxn ang="0">
                  <a:pos x="237" y="1442"/>
                </a:cxn>
                <a:cxn ang="0">
                  <a:pos x="341" y="1578"/>
                </a:cxn>
                <a:cxn ang="0">
                  <a:pos x="360" y="1597"/>
                </a:cxn>
                <a:cxn ang="0">
                  <a:pos x="360" y="1607"/>
                </a:cxn>
                <a:cxn ang="0">
                  <a:pos x="369" y="1607"/>
                </a:cxn>
                <a:cxn ang="0">
                  <a:pos x="369" y="1617"/>
                </a:cxn>
                <a:cxn ang="0">
                  <a:pos x="369" y="1617"/>
                </a:cxn>
                <a:cxn ang="0">
                  <a:pos x="369" y="1626"/>
                </a:cxn>
                <a:cxn ang="0">
                  <a:pos x="360" y="1626"/>
                </a:cxn>
                <a:cxn ang="0">
                  <a:pos x="350" y="1626"/>
                </a:cxn>
                <a:cxn ang="0">
                  <a:pos x="331" y="1617"/>
                </a:cxn>
                <a:cxn ang="0">
                  <a:pos x="284" y="1578"/>
                </a:cxn>
                <a:cxn ang="0">
                  <a:pos x="227" y="1520"/>
                </a:cxn>
                <a:cxn ang="0">
                  <a:pos x="161" y="1433"/>
                </a:cxn>
                <a:cxn ang="0">
                  <a:pos x="104" y="1326"/>
                </a:cxn>
                <a:cxn ang="0">
                  <a:pos x="38" y="1142"/>
                </a:cxn>
                <a:cxn ang="0">
                  <a:pos x="0" y="968"/>
                </a:cxn>
                <a:cxn ang="0">
                  <a:pos x="0" y="813"/>
                </a:cxn>
                <a:cxn ang="0">
                  <a:pos x="10" y="668"/>
                </a:cxn>
                <a:cxn ang="0">
                  <a:pos x="38" y="494"/>
                </a:cxn>
                <a:cxn ang="0">
                  <a:pos x="95" y="320"/>
                </a:cxn>
                <a:cxn ang="0">
                  <a:pos x="161" y="204"/>
                </a:cxn>
                <a:cxn ang="0">
                  <a:pos x="227" y="117"/>
                </a:cxn>
                <a:cxn ang="0">
                  <a:pos x="284" y="58"/>
                </a:cxn>
                <a:cxn ang="0">
                  <a:pos x="331" y="20"/>
                </a:cxn>
                <a:cxn ang="0">
                  <a:pos x="350" y="0"/>
                </a:cxn>
              </a:cxnLst>
              <a:rect l="0" t="0" r="r" b="b"/>
              <a:pathLst>
                <a:path w="369" h="1626">
                  <a:moveTo>
                    <a:pt x="350" y="0"/>
                  </a:moveTo>
                  <a:lnTo>
                    <a:pt x="360" y="0"/>
                  </a:lnTo>
                  <a:lnTo>
                    <a:pt x="369" y="10"/>
                  </a:lnTo>
                  <a:lnTo>
                    <a:pt x="369" y="20"/>
                  </a:lnTo>
                  <a:lnTo>
                    <a:pt x="369" y="20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41" y="49"/>
                  </a:lnTo>
                  <a:lnTo>
                    <a:pt x="246" y="175"/>
                  </a:lnTo>
                  <a:lnTo>
                    <a:pt x="171" y="320"/>
                  </a:lnTo>
                  <a:lnTo>
                    <a:pt x="123" y="484"/>
                  </a:lnTo>
                  <a:lnTo>
                    <a:pt x="95" y="649"/>
                  </a:lnTo>
                  <a:lnTo>
                    <a:pt x="85" y="813"/>
                  </a:lnTo>
                  <a:lnTo>
                    <a:pt x="95" y="968"/>
                  </a:lnTo>
                  <a:lnTo>
                    <a:pt x="123" y="1133"/>
                  </a:lnTo>
                  <a:lnTo>
                    <a:pt x="161" y="1287"/>
                  </a:lnTo>
                  <a:lnTo>
                    <a:pt x="237" y="1442"/>
                  </a:lnTo>
                  <a:lnTo>
                    <a:pt x="341" y="1578"/>
                  </a:lnTo>
                  <a:lnTo>
                    <a:pt x="360" y="1597"/>
                  </a:lnTo>
                  <a:lnTo>
                    <a:pt x="360" y="1607"/>
                  </a:lnTo>
                  <a:lnTo>
                    <a:pt x="369" y="1607"/>
                  </a:lnTo>
                  <a:lnTo>
                    <a:pt x="369" y="1617"/>
                  </a:lnTo>
                  <a:lnTo>
                    <a:pt x="369" y="1617"/>
                  </a:lnTo>
                  <a:lnTo>
                    <a:pt x="369" y="1626"/>
                  </a:lnTo>
                  <a:lnTo>
                    <a:pt x="360" y="1626"/>
                  </a:lnTo>
                  <a:lnTo>
                    <a:pt x="350" y="1626"/>
                  </a:lnTo>
                  <a:lnTo>
                    <a:pt x="331" y="1617"/>
                  </a:lnTo>
                  <a:lnTo>
                    <a:pt x="284" y="1578"/>
                  </a:lnTo>
                  <a:lnTo>
                    <a:pt x="227" y="1520"/>
                  </a:lnTo>
                  <a:lnTo>
                    <a:pt x="161" y="1433"/>
                  </a:lnTo>
                  <a:lnTo>
                    <a:pt x="104" y="1326"/>
                  </a:lnTo>
                  <a:lnTo>
                    <a:pt x="38" y="1142"/>
                  </a:lnTo>
                  <a:lnTo>
                    <a:pt x="0" y="968"/>
                  </a:lnTo>
                  <a:lnTo>
                    <a:pt x="0" y="813"/>
                  </a:lnTo>
                  <a:lnTo>
                    <a:pt x="10" y="668"/>
                  </a:lnTo>
                  <a:lnTo>
                    <a:pt x="38" y="494"/>
                  </a:lnTo>
                  <a:lnTo>
                    <a:pt x="95" y="320"/>
                  </a:lnTo>
                  <a:lnTo>
                    <a:pt x="161" y="204"/>
                  </a:lnTo>
                  <a:lnTo>
                    <a:pt x="227" y="117"/>
                  </a:lnTo>
                  <a:lnTo>
                    <a:pt x="284" y="58"/>
                  </a:lnTo>
                  <a:lnTo>
                    <a:pt x="331" y="20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6"/>
            <p:cNvSpPr>
              <a:spLocks/>
            </p:cNvSpPr>
            <p:nvPr/>
          </p:nvSpPr>
          <p:spPr bwMode="auto">
            <a:xfrm>
              <a:off x="6918" y="3141"/>
              <a:ext cx="974" cy="110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27" y="0"/>
                </a:cxn>
                <a:cxn ang="0">
                  <a:pos x="974" y="358"/>
                </a:cxn>
                <a:cxn ang="0">
                  <a:pos x="937" y="358"/>
                </a:cxn>
                <a:cxn ang="0">
                  <a:pos x="908" y="232"/>
                </a:cxn>
                <a:cxn ang="0">
                  <a:pos x="861" y="135"/>
                </a:cxn>
                <a:cxn ang="0">
                  <a:pos x="795" y="77"/>
                </a:cxn>
                <a:cxn ang="0">
                  <a:pos x="691" y="48"/>
                </a:cxn>
                <a:cxn ang="0">
                  <a:pos x="549" y="48"/>
                </a:cxn>
                <a:cxn ang="0">
                  <a:pos x="190" y="48"/>
                </a:cxn>
                <a:cxn ang="0">
                  <a:pos x="511" y="532"/>
                </a:cxn>
                <a:cxn ang="0">
                  <a:pos x="521" y="541"/>
                </a:cxn>
                <a:cxn ang="0">
                  <a:pos x="521" y="551"/>
                </a:cxn>
                <a:cxn ang="0">
                  <a:pos x="521" y="551"/>
                </a:cxn>
                <a:cxn ang="0">
                  <a:pos x="521" y="561"/>
                </a:cxn>
                <a:cxn ang="0">
                  <a:pos x="511" y="580"/>
                </a:cxn>
                <a:cxn ang="0">
                  <a:pos x="511" y="580"/>
                </a:cxn>
                <a:cxn ang="0">
                  <a:pos x="104" y="1035"/>
                </a:cxn>
                <a:cxn ang="0">
                  <a:pos x="549" y="1035"/>
                </a:cxn>
                <a:cxn ang="0">
                  <a:pos x="681" y="1025"/>
                </a:cxn>
                <a:cxn ang="0">
                  <a:pos x="785" y="1006"/>
                </a:cxn>
                <a:cxn ang="0">
                  <a:pos x="861" y="948"/>
                </a:cxn>
                <a:cxn ang="0">
                  <a:pos x="908" y="861"/>
                </a:cxn>
                <a:cxn ang="0">
                  <a:pos x="937" y="725"/>
                </a:cxn>
                <a:cxn ang="0">
                  <a:pos x="974" y="725"/>
                </a:cxn>
                <a:cxn ang="0">
                  <a:pos x="927" y="1103"/>
                </a:cxn>
                <a:cxn ang="0">
                  <a:pos x="48" y="1103"/>
                </a:cxn>
                <a:cxn ang="0">
                  <a:pos x="29" y="1103"/>
                </a:cxn>
                <a:cxn ang="0">
                  <a:pos x="19" y="1103"/>
                </a:cxn>
                <a:cxn ang="0">
                  <a:pos x="10" y="1093"/>
                </a:cxn>
                <a:cxn ang="0">
                  <a:pos x="0" y="1083"/>
                </a:cxn>
                <a:cxn ang="0">
                  <a:pos x="10" y="1083"/>
                </a:cxn>
                <a:cxn ang="0">
                  <a:pos x="10" y="1083"/>
                </a:cxn>
                <a:cxn ang="0">
                  <a:pos x="10" y="1074"/>
                </a:cxn>
                <a:cxn ang="0">
                  <a:pos x="19" y="1064"/>
                </a:cxn>
                <a:cxn ang="0">
                  <a:pos x="398" y="619"/>
                </a:cxn>
                <a:cxn ang="0">
                  <a:pos x="0" y="2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48" y="0"/>
                </a:cxn>
              </a:cxnLst>
              <a:rect l="0" t="0" r="r" b="b"/>
              <a:pathLst>
                <a:path w="974" h="1103">
                  <a:moveTo>
                    <a:pt x="48" y="0"/>
                  </a:moveTo>
                  <a:lnTo>
                    <a:pt x="927" y="0"/>
                  </a:lnTo>
                  <a:lnTo>
                    <a:pt x="974" y="358"/>
                  </a:lnTo>
                  <a:lnTo>
                    <a:pt x="937" y="358"/>
                  </a:lnTo>
                  <a:lnTo>
                    <a:pt x="908" y="232"/>
                  </a:lnTo>
                  <a:lnTo>
                    <a:pt x="861" y="135"/>
                  </a:lnTo>
                  <a:lnTo>
                    <a:pt x="795" y="77"/>
                  </a:lnTo>
                  <a:lnTo>
                    <a:pt x="691" y="48"/>
                  </a:lnTo>
                  <a:lnTo>
                    <a:pt x="549" y="48"/>
                  </a:lnTo>
                  <a:lnTo>
                    <a:pt x="190" y="48"/>
                  </a:lnTo>
                  <a:lnTo>
                    <a:pt x="511" y="532"/>
                  </a:lnTo>
                  <a:lnTo>
                    <a:pt x="521" y="541"/>
                  </a:lnTo>
                  <a:lnTo>
                    <a:pt x="521" y="551"/>
                  </a:lnTo>
                  <a:lnTo>
                    <a:pt x="521" y="551"/>
                  </a:lnTo>
                  <a:lnTo>
                    <a:pt x="521" y="561"/>
                  </a:lnTo>
                  <a:lnTo>
                    <a:pt x="511" y="580"/>
                  </a:lnTo>
                  <a:lnTo>
                    <a:pt x="511" y="580"/>
                  </a:lnTo>
                  <a:lnTo>
                    <a:pt x="104" y="1035"/>
                  </a:lnTo>
                  <a:lnTo>
                    <a:pt x="549" y="1035"/>
                  </a:lnTo>
                  <a:lnTo>
                    <a:pt x="681" y="1025"/>
                  </a:lnTo>
                  <a:lnTo>
                    <a:pt x="785" y="1006"/>
                  </a:lnTo>
                  <a:lnTo>
                    <a:pt x="861" y="948"/>
                  </a:lnTo>
                  <a:lnTo>
                    <a:pt x="908" y="861"/>
                  </a:lnTo>
                  <a:lnTo>
                    <a:pt x="937" y="725"/>
                  </a:lnTo>
                  <a:lnTo>
                    <a:pt x="974" y="725"/>
                  </a:lnTo>
                  <a:lnTo>
                    <a:pt x="927" y="1103"/>
                  </a:lnTo>
                  <a:lnTo>
                    <a:pt x="48" y="1103"/>
                  </a:lnTo>
                  <a:lnTo>
                    <a:pt x="29" y="1103"/>
                  </a:lnTo>
                  <a:lnTo>
                    <a:pt x="19" y="1103"/>
                  </a:lnTo>
                  <a:lnTo>
                    <a:pt x="10" y="1093"/>
                  </a:lnTo>
                  <a:lnTo>
                    <a:pt x="0" y="1083"/>
                  </a:lnTo>
                  <a:lnTo>
                    <a:pt x="10" y="1083"/>
                  </a:lnTo>
                  <a:lnTo>
                    <a:pt x="10" y="1083"/>
                  </a:lnTo>
                  <a:lnTo>
                    <a:pt x="10" y="1074"/>
                  </a:lnTo>
                  <a:lnTo>
                    <a:pt x="19" y="1064"/>
                  </a:lnTo>
                  <a:lnTo>
                    <a:pt x="398" y="619"/>
                  </a:lnTo>
                  <a:lnTo>
                    <a:pt x="0" y="2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7"/>
            <p:cNvSpPr>
              <a:spLocks/>
            </p:cNvSpPr>
            <p:nvPr/>
          </p:nvSpPr>
          <p:spPr bwMode="auto">
            <a:xfrm>
              <a:off x="8119" y="4079"/>
              <a:ext cx="190" cy="48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42" y="20"/>
                </a:cxn>
                <a:cxn ang="0">
                  <a:pos x="180" y="78"/>
                </a:cxn>
                <a:cxn ang="0">
                  <a:pos x="190" y="165"/>
                </a:cxn>
                <a:cxn ang="0">
                  <a:pos x="190" y="165"/>
                </a:cxn>
                <a:cxn ang="0">
                  <a:pos x="180" y="271"/>
                </a:cxn>
                <a:cxn ang="0">
                  <a:pos x="142" y="358"/>
                </a:cxn>
                <a:cxn ang="0">
                  <a:pos x="104" y="426"/>
                </a:cxn>
                <a:cxn ang="0">
                  <a:pos x="67" y="465"/>
                </a:cxn>
                <a:cxn ang="0">
                  <a:pos x="48" y="484"/>
                </a:cxn>
                <a:cxn ang="0">
                  <a:pos x="29" y="474"/>
                </a:cxn>
                <a:cxn ang="0">
                  <a:pos x="29" y="465"/>
                </a:cxn>
                <a:cxn ang="0">
                  <a:pos x="29" y="465"/>
                </a:cxn>
                <a:cxn ang="0">
                  <a:pos x="29" y="455"/>
                </a:cxn>
                <a:cxn ang="0">
                  <a:pos x="38" y="445"/>
                </a:cxn>
                <a:cxn ang="0">
                  <a:pos x="48" y="436"/>
                </a:cxn>
                <a:cxn ang="0">
                  <a:pos x="95" y="368"/>
                </a:cxn>
                <a:cxn ang="0">
                  <a:pos x="142" y="281"/>
                </a:cxn>
                <a:cxn ang="0">
                  <a:pos x="152" y="165"/>
                </a:cxn>
                <a:cxn ang="0">
                  <a:pos x="152" y="145"/>
                </a:cxn>
                <a:cxn ang="0">
                  <a:pos x="152" y="145"/>
                </a:cxn>
                <a:cxn ang="0">
                  <a:pos x="152" y="145"/>
                </a:cxn>
                <a:cxn ang="0">
                  <a:pos x="152" y="145"/>
                </a:cxn>
                <a:cxn ang="0">
                  <a:pos x="142" y="145"/>
                </a:cxn>
                <a:cxn ang="0">
                  <a:pos x="114" y="165"/>
                </a:cxn>
                <a:cxn ang="0">
                  <a:pos x="86" y="165"/>
                </a:cxn>
                <a:cxn ang="0">
                  <a:pos x="57" y="165"/>
                </a:cxn>
                <a:cxn ang="0">
                  <a:pos x="38" y="145"/>
                </a:cxn>
                <a:cxn ang="0">
                  <a:pos x="19" y="126"/>
                </a:cxn>
                <a:cxn ang="0">
                  <a:pos x="10" y="107"/>
                </a:cxn>
                <a:cxn ang="0">
                  <a:pos x="0" y="78"/>
                </a:cxn>
                <a:cxn ang="0">
                  <a:pos x="10" y="58"/>
                </a:cxn>
                <a:cxn ang="0">
                  <a:pos x="19" y="29"/>
                </a:cxn>
                <a:cxn ang="0">
                  <a:pos x="38" y="10"/>
                </a:cxn>
                <a:cxn ang="0">
                  <a:pos x="57" y="0"/>
                </a:cxn>
                <a:cxn ang="0">
                  <a:pos x="86" y="0"/>
                </a:cxn>
              </a:cxnLst>
              <a:rect l="0" t="0" r="r" b="b"/>
              <a:pathLst>
                <a:path w="190" h="484">
                  <a:moveTo>
                    <a:pt x="86" y="0"/>
                  </a:moveTo>
                  <a:lnTo>
                    <a:pt x="142" y="20"/>
                  </a:lnTo>
                  <a:lnTo>
                    <a:pt x="180" y="78"/>
                  </a:lnTo>
                  <a:lnTo>
                    <a:pt x="190" y="165"/>
                  </a:lnTo>
                  <a:lnTo>
                    <a:pt x="190" y="165"/>
                  </a:lnTo>
                  <a:lnTo>
                    <a:pt x="180" y="271"/>
                  </a:lnTo>
                  <a:lnTo>
                    <a:pt x="142" y="358"/>
                  </a:lnTo>
                  <a:lnTo>
                    <a:pt x="104" y="426"/>
                  </a:lnTo>
                  <a:lnTo>
                    <a:pt x="67" y="465"/>
                  </a:lnTo>
                  <a:lnTo>
                    <a:pt x="48" y="484"/>
                  </a:lnTo>
                  <a:lnTo>
                    <a:pt x="29" y="474"/>
                  </a:lnTo>
                  <a:lnTo>
                    <a:pt x="29" y="465"/>
                  </a:lnTo>
                  <a:lnTo>
                    <a:pt x="29" y="465"/>
                  </a:lnTo>
                  <a:lnTo>
                    <a:pt x="29" y="455"/>
                  </a:lnTo>
                  <a:lnTo>
                    <a:pt x="38" y="445"/>
                  </a:lnTo>
                  <a:lnTo>
                    <a:pt x="48" y="436"/>
                  </a:lnTo>
                  <a:lnTo>
                    <a:pt x="95" y="368"/>
                  </a:lnTo>
                  <a:lnTo>
                    <a:pt x="142" y="281"/>
                  </a:lnTo>
                  <a:lnTo>
                    <a:pt x="152" y="165"/>
                  </a:lnTo>
                  <a:lnTo>
                    <a:pt x="152" y="145"/>
                  </a:lnTo>
                  <a:lnTo>
                    <a:pt x="152" y="145"/>
                  </a:lnTo>
                  <a:lnTo>
                    <a:pt x="152" y="145"/>
                  </a:lnTo>
                  <a:lnTo>
                    <a:pt x="152" y="145"/>
                  </a:lnTo>
                  <a:lnTo>
                    <a:pt x="142" y="145"/>
                  </a:lnTo>
                  <a:lnTo>
                    <a:pt x="114" y="165"/>
                  </a:lnTo>
                  <a:lnTo>
                    <a:pt x="86" y="165"/>
                  </a:lnTo>
                  <a:lnTo>
                    <a:pt x="57" y="165"/>
                  </a:lnTo>
                  <a:lnTo>
                    <a:pt x="38" y="145"/>
                  </a:lnTo>
                  <a:lnTo>
                    <a:pt x="19" y="126"/>
                  </a:lnTo>
                  <a:lnTo>
                    <a:pt x="10" y="107"/>
                  </a:lnTo>
                  <a:lnTo>
                    <a:pt x="0" y="78"/>
                  </a:lnTo>
                  <a:lnTo>
                    <a:pt x="10" y="58"/>
                  </a:lnTo>
                  <a:lnTo>
                    <a:pt x="19" y="29"/>
                  </a:lnTo>
                  <a:lnTo>
                    <a:pt x="38" y="10"/>
                  </a:lnTo>
                  <a:lnTo>
                    <a:pt x="57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8"/>
            <p:cNvSpPr>
              <a:spLocks/>
            </p:cNvSpPr>
            <p:nvPr/>
          </p:nvSpPr>
          <p:spPr bwMode="auto">
            <a:xfrm>
              <a:off x="8772" y="3102"/>
              <a:ext cx="1135" cy="1180"/>
            </a:xfrm>
            <a:custGeom>
              <a:avLst/>
              <a:gdLst/>
              <a:ahLst/>
              <a:cxnLst>
                <a:cxn ang="0">
                  <a:pos x="813" y="9"/>
                </a:cxn>
                <a:cxn ang="0">
                  <a:pos x="936" y="77"/>
                </a:cxn>
                <a:cxn ang="0">
                  <a:pos x="984" y="145"/>
                </a:cxn>
                <a:cxn ang="0">
                  <a:pos x="1107" y="9"/>
                </a:cxn>
                <a:cxn ang="0">
                  <a:pos x="1116" y="0"/>
                </a:cxn>
                <a:cxn ang="0">
                  <a:pos x="1125" y="0"/>
                </a:cxn>
                <a:cxn ang="0">
                  <a:pos x="1135" y="9"/>
                </a:cxn>
                <a:cxn ang="0">
                  <a:pos x="1031" y="426"/>
                </a:cxn>
                <a:cxn ang="0">
                  <a:pos x="1021" y="455"/>
                </a:cxn>
                <a:cxn ang="0">
                  <a:pos x="1002" y="464"/>
                </a:cxn>
                <a:cxn ang="0">
                  <a:pos x="993" y="455"/>
                </a:cxn>
                <a:cxn ang="0">
                  <a:pos x="984" y="445"/>
                </a:cxn>
                <a:cxn ang="0">
                  <a:pos x="984" y="426"/>
                </a:cxn>
                <a:cxn ang="0">
                  <a:pos x="984" y="397"/>
                </a:cxn>
                <a:cxn ang="0">
                  <a:pos x="965" y="232"/>
                </a:cxn>
                <a:cxn ang="0">
                  <a:pos x="842" y="68"/>
                </a:cxn>
                <a:cxn ang="0">
                  <a:pos x="577" y="77"/>
                </a:cxn>
                <a:cxn ang="0">
                  <a:pos x="331" y="261"/>
                </a:cxn>
                <a:cxn ang="0">
                  <a:pos x="199" y="522"/>
                </a:cxn>
                <a:cxn ang="0">
                  <a:pos x="151" y="735"/>
                </a:cxn>
                <a:cxn ang="0">
                  <a:pos x="161" y="900"/>
                </a:cxn>
                <a:cxn ang="0">
                  <a:pos x="255" y="1055"/>
                </a:cxn>
                <a:cxn ang="0">
                  <a:pos x="388" y="1122"/>
                </a:cxn>
                <a:cxn ang="0">
                  <a:pos x="511" y="1122"/>
                </a:cxn>
                <a:cxn ang="0">
                  <a:pos x="624" y="1093"/>
                </a:cxn>
                <a:cxn ang="0">
                  <a:pos x="738" y="1006"/>
                </a:cxn>
                <a:cxn ang="0">
                  <a:pos x="785" y="900"/>
                </a:cxn>
                <a:cxn ang="0">
                  <a:pos x="804" y="822"/>
                </a:cxn>
                <a:cxn ang="0">
                  <a:pos x="813" y="784"/>
                </a:cxn>
                <a:cxn ang="0">
                  <a:pos x="804" y="764"/>
                </a:cxn>
                <a:cxn ang="0">
                  <a:pos x="757" y="755"/>
                </a:cxn>
                <a:cxn ang="0">
                  <a:pos x="700" y="755"/>
                </a:cxn>
                <a:cxn ang="0">
                  <a:pos x="671" y="755"/>
                </a:cxn>
                <a:cxn ang="0">
                  <a:pos x="634" y="745"/>
                </a:cxn>
                <a:cxn ang="0">
                  <a:pos x="624" y="735"/>
                </a:cxn>
                <a:cxn ang="0">
                  <a:pos x="634" y="706"/>
                </a:cxn>
                <a:cxn ang="0">
                  <a:pos x="653" y="697"/>
                </a:cxn>
                <a:cxn ang="0">
                  <a:pos x="728" y="697"/>
                </a:cxn>
                <a:cxn ang="0">
                  <a:pos x="880" y="706"/>
                </a:cxn>
                <a:cxn ang="0">
                  <a:pos x="1002" y="697"/>
                </a:cxn>
                <a:cxn ang="0">
                  <a:pos x="1069" y="706"/>
                </a:cxn>
                <a:cxn ang="0">
                  <a:pos x="1069" y="735"/>
                </a:cxn>
                <a:cxn ang="0">
                  <a:pos x="1050" y="745"/>
                </a:cxn>
                <a:cxn ang="0">
                  <a:pos x="1012" y="755"/>
                </a:cxn>
                <a:cxn ang="0">
                  <a:pos x="965" y="764"/>
                </a:cxn>
                <a:cxn ang="0">
                  <a:pos x="946" y="803"/>
                </a:cxn>
                <a:cxn ang="0">
                  <a:pos x="917" y="909"/>
                </a:cxn>
                <a:cxn ang="0">
                  <a:pos x="880" y="1064"/>
                </a:cxn>
                <a:cxn ang="0">
                  <a:pos x="870" y="1113"/>
                </a:cxn>
                <a:cxn ang="0">
                  <a:pos x="861" y="1132"/>
                </a:cxn>
                <a:cxn ang="0">
                  <a:pos x="842" y="1142"/>
                </a:cxn>
                <a:cxn ang="0">
                  <a:pos x="823" y="1122"/>
                </a:cxn>
                <a:cxn ang="0">
                  <a:pos x="794" y="1084"/>
                </a:cxn>
                <a:cxn ang="0">
                  <a:pos x="776" y="1045"/>
                </a:cxn>
                <a:cxn ang="0">
                  <a:pos x="728" y="1093"/>
                </a:cxn>
                <a:cxn ang="0">
                  <a:pos x="634" y="1142"/>
                </a:cxn>
                <a:cxn ang="0">
                  <a:pos x="435" y="1180"/>
                </a:cxn>
                <a:cxn ang="0">
                  <a:pos x="170" y="1093"/>
                </a:cxn>
                <a:cxn ang="0">
                  <a:pos x="28" y="880"/>
                </a:cxn>
                <a:cxn ang="0">
                  <a:pos x="28" y="551"/>
                </a:cxn>
                <a:cxn ang="0">
                  <a:pos x="227" y="222"/>
                </a:cxn>
                <a:cxn ang="0">
                  <a:pos x="539" y="29"/>
                </a:cxn>
              </a:cxnLst>
              <a:rect l="0" t="0" r="r" b="b"/>
              <a:pathLst>
                <a:path w="1135" h="1180">
                  <a:moveTo>
                    <a:pt x="719" y="0"/>
                  </a:moveTo>
                  <a:lnTo>
                    <a:pt x="813" y="9"/>
                  </a:lnTo>
                  <a:lnTo>
                    <a:pt x="880" y="39"/>
                  </a:lnTo>
                  <a:lnTo>
                    <a:pt x="936" y="77"/>
                  </a:lnTo>
                  <a:lnTo>
                    <a:pt x="965" y="116"/>
                  </a:lnTo>
                  <a:lnTo>
                    <a:pt x="984" y="145"/>
                  </a:lnTo>
                  <a:lnTo>
                    <a:pt x="1088" y="19"/>
                  </a:lnTo>
                  <a:lnTo>
                    <a:pt x="1107" y="9"/>
                  </a:lnTo>
                  <a:lnTo>
                    <a:pt x="1107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25" y="0"/>
                  </a:lnTo>
                  <a:lnTo>
                    <a:pt x="1135" y="9"/>
                  </a:lnTo>
                  <a:lnTo>
                    <a:pt x="1135" y="9"/>
                  </a:lnTo>
                  <a:lnTo>
                    <a:pt x="1135" y="9"/>
                  </a:lnTo>
                  <a:lnTo>
                    <a:pt x="1031" y="426"/>
                  </a:lnTo>
                  <a:lnTo>
                    <a:pt x="1031" y="445"/>
                  </a:lnTo>
                  <a:lnTo>
                    <a:pt x="1021" y="455"/>
                  </a:lnTo>
                  <a:lnTo>
                    <a:pt x="1021" y="464"/>
                  </a:lnTo>
                  <a:lnTo>
                    <a:pt x="1002" y="464"/>
                  </a:lnTo>
                  <a:lnTo>
                    <a:pt x="1002" y="464"/>
                  </a:lnTo>
                  <a:lnTo>
                    <a:pt x="993" y="455"/>
                  </a:lnTo>
                  <a:lnTo>
                    <a:pt x="984" y="455"/>
                  </a:lnTo>
                  <a:lnTo>
                    <a:pt x="984" y="445"/>
                  </a:lnTo>
                  <a:lnTo>
                    <a:pt x="984" y="435"/>
                  </a:lnTo>
                  <a:lnTo>
                    <a:pt x="984" y="426"/>
                  </a:lnTo>
                  <a:lnTo>
                    <a:pt x="984" y="416"/>
                  </a:lnTo>
                  <a:lnTo>
                    <a:pt x="984" y="397"/>
                  </a:lnTo>
                  <a:lnTo>
                    <a:pt x="984" y="358"/>
                  </a:lnTo>
                  <a:lnTo>
                    <a:pt x="965" y="232"/>
                  </a:lnTo>
                  <a:lnTo>
                    <a:pt x="917" y="135"/>
                  </a:lnTo>
                  <a:lnTo>
                    <a:pt x="842" y="68"/>
                  </a:lnTo>
                  <a:lnTo>
                    <a:pt x="728" y="48"/>
                  </a:lnTo>
                  <a:lnTo>
                    <a:pt x="577" y="77"/>
                  </a:lnTo>
                  <a:lnTo>
                    <a:pt x="435" y="155"/>
                  </a:lnTo>
                  <a:lnTo>
                    <a:pt x="331" y="261"/>
                  </a:lnTo>
                  <a:lnTo>
                    <a:pt x="246" y="387"/>
                  </a:lnTo>
                  <a:lnTo>
                    <a:pt x="199" y="522"/>
                  </a:lnTo>
                  <a:lnTo>
                    <a:pt x="161" y="639"/>
                  </a:lnTo>
                  <a:lnTo>
                    <a:pt x="151" y="735"/>
                  </a:lnTo>
                  <a:lnTo>
                    <a:pt x="151" y="793"/>
                  </a:lnTo>
                  <a:lnTo>
                    <a:pt x="161" y="900"/>
                  </a:lnTo>
                  <a:lnTo>
                    <a:pt x="199" y="987"/>
                  </a:lnTo>
                  <a:lnTo>
                    <a:pt x="255" y="1055"/>
                  </a:lnTo>
                  <a:lnTo>
                    <a:pt x="322" y="1093"/>
                  </a:lnTo>
                  <a:lnTo>
                    <a:pt x="388" y="1122"/>
                  </a:lnTo>
                  <a:lnTo>
                    <a:pt x="473" y="1132"/>
                  </a:lnTo>
                  <a:lnTo>
                    <a:pt x="511" y="1122"/>
                  </a:lnTo>
                  <a:lnTo>
                    <a:pt x="567" y="1122"/>
                  </a:lnTo>
                  <a:lnTo>
                    <a:pt x="624" y="1093"/>
                  </a:lnTo>
                  <a:lnTo>
                    <a:pt x="690" y="1064"/>
                  </a:lnTo>
                  <a:lnTo>
                    <a:pt x="738" y="1006"/>
                  </a:lnTo>
                  <a:lnTo>
                    <a:pt x="776" y="929"/>
                  </a:lnTo>
                  <a:lnTo>
                    <a:pt x="785" y="900"/>
                  </a:lnTo>
                  <a:lnTo>
                    <a:pt x="794" y="861"/>
                  </a:lnTo>
                  <a:lnTo>
                    <a:pt x="804" y="822"/>
                  </a:lnTo>
                  <a:lnTo>
                    <a:pt x="804" y="803"/>
                  </a:lnTo>
                  <a:lnTo>
                    <a:pt x="813" y="784"/>
                  </a:lnTo>
                  <a:lnTo>
                    <a:pt x="804" y="764"/>
                  </a:lnTo>
                  <a:lnTo>
                    <a:pt x="804" y="764"/>
                  </a:lnTo>
                  <a:lnTo>
                    <a:pt x="785" y="755"/>
                  </a:lnTo>
                  <a:lnTo>
                    <a:pt x="757" y="755"/>
                  </a:lnTo>
                  <a:lnTo>
                    <a:pt x="728" y="755"/>
                  </a:lnTo>
                  <a:lnTo>
                    <a:pt x="700" y="755"/>
                  </a:lnTo>
                  <a:lnTo>
                    <a:pt x="681" y="755"/>
                  </a:lnTo>
                  <a:lnTo>
                    <a:pt x="671" y="755"/>
                  </a:lnTo>
                  <a:lnTo>
                    <a:pt x="653" y="755"/>
                  </a:lnTo>
                  <a:lnTo>
                    <a:pt x="634" y="745"/>
                  </a:lnTo>
                  <a:lnTo>
                    <a:pt x="634" y="745"/>
                  </a:lnTo>
                  <a:lnTo>
                    <a:pt x="624" y="735"/>
                  </a:lnTo>
                  <a:lnTo>
                    <a:pt x="624" y="716"/>
                  </a:lnTo>
                  <a:lnTo>
                    <a:pt x="634" y="706"/>
                  </a:lnTo>
                  <a:lnTo>
                    <a:pt x="643" y="697"/>
                  </a:lnTo>
                  <a:lnTo>
                    <a:pt x="653" y="697"/>
                  </a:lnTo>
                  <a:lnTo>
                    <a:pt x="662" y="697"/>
                  </a:lnTo>
                  <a:lnTo>
                    <a:pt x="728" y="697"/>
                  </a:lnTo>
                  <a:lnTo>
                    <a:pt x="813" y="706"/>
                  </a:lnTo>
                  <a:lnTo>
                    <a:pt x="880" y="706"/>
                  </a:lnTo>
                  <a:lnTo>
                    <a:pt x="936" y="706"/>
                  </a:lnTo>
                  <a:lnTo>
                    <a:pt x="1002" y="697"/>
                  </a:lnTo>
                  <a:lnTo>
                    <a:pt x="1050" y="697"/>
                  </a:lnTo>
                  <a:lnTo>
                    <a:pt x="1069" y="706"/>
                  </a:lnTo>
                  <a:lnTo>
                    <a:pt x="1069" y="716"/>
                  </a:lnTo>
                  <a:lnTo>
                    <a:pt x="1069" y="735"/>
                  </a:lnTo>
                  <a:lnTo>
                    <a:pt x="1059" y="745"/>
                  </a:lnTo>
                  <a:lnTo>
                    <a:pt x="1050" y="745"/>
                  </a:lnTo>
                  <a:lnTo>
                    <a:pt x="1050" y="755"/>
                  </a:lnTo>
                  <a:lnTo>
                    <a:pt x="1012" y="755"/>
                  </a:lnTo>
                  <a:lnTo>
                    <a:pt x="984" y="755"/>
                  </a:lnTo>
                  <a:lnTo>
                    <a:pt x="965" y="764"/>
                  </a:lnTo>
                  <a:lnTo>
                    <a:pt x="955" y="774"/>
                  </a:lnTo>
                  <a:lnTo>
                    <a:pt x="946" y="803"/>
                  </a:lnTo>
                  <a:lnTo>
                    <a:pt x="936" y="832"/>
                  </a:lnTo>
                  <a:lnTo>
                    <a:pt x="917" y="909"/>
                  </a:lnTo>
                  <a:lnTo>
                    <a:pt x="889" y="1035"/>
                  </a:lnTo>
                  <a:lnTo>
                    <a:pt x="880" y="1064"/>
                  </a:lnTo>
                  <a:lnTo>
                    <a:pt x="870" y="1084"/>
                  </a:lnTo>
                  <a:lnTo>
                    <a:pt x="870" y="1113"/>
                  </a:lnTo>
                  <a:lnTo>
                    <a:pt x="861" y="1132"/>
                  </a:lnTo>
                  <a:lnTo>
                    <a:pt x="861" y="1132"/>
                  </a:lnTo>
                  <a:lnTo>
                    <a:pt x="851" y="1142"/>
                  </a:lnTo>
                  <a:lnTo>
                    <a:pt x="842" y="1142"/>
                  </a:lnTo>
                  <a:lnTo>
                    <a:pt x="832" y="1142"/>
                  </a:lnTo>
                  <a:lnTo>
                    <a:pt x="823" y="1122"/>
                  </a:lnTo>
                  <a:lnTo>
                    <a:pt x="813" y="1103"/>
                  </a:lnTo>
                  <a:lnTo>
                    <a:pt x="794" y="1084"/>
                  </a:lnTo>
                  <a:lnTo>
                    <a:pt x="785" y="1064"/>
                  </a:lnTo>
                  <a:lnTo>
                    <a:pt x="776" y="1045"/>
                  </a:lnTo>
                  <a:lnTo>
                    <a:pt x="757" y="1064"/>
                  </a:lnTo>
                  <a:lnTo>
                    <a:pt x="728" y="1093"/>
                  </a:lnTo>
                  <a:lnTo>
                    <a:pt x="690" y="1113"/>
                  </a:lnTo>
                  <a:lnTo>
                    <a:pt x="634" y="1142"/>
                  </a:lnTo>
                  <a:lnTo>
                    <a:pt x="539" y="1171"/>
                  </a:lnTo>
                  <a:lnTo>
                    <a:pt x="435" y="1180"/>
                  </a:lnTo>
                  <a:lnTo>
                    <a:pt x="293" y="1161"/>
                  </a:lnTo>
                  <a:lnTo>
                    <a:pt x="170" y="1093"/>
                  </a:lnTo>
                  <a:lnTo>
                    <a:pt x="85" y="1006"/>
                  </a:lnTo>
                  <a:lnTo>
                    <a:pt x="28" y="880"/>
                  </a:lnTo>
                  <a:lnTo>
                    <a:pt x="0" y="735"/>
                  </a:lnTo>
                  <a:lnTo>
                    <a:pt x="28" y="551"/>
                  </a:lnTo>
                  <a:lnTo>
                    <a:pt x="113" y="377"/>
                  </a:lnTo>
                  <a:lnTo>
                    <a:pt x="227" y="222"/>
                  </a:lnTo>
                  <a:lnTo>
                    <a:pt x="369" y="106"/>
                  </a:lnTo>
                  <a:lnTo>
                    <a:pt x="539" y="29"/>
                  </a:lnTo>
                  <a:lnTo>
                    <a:pt x="7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9"/>
            <p:cNvSpPr>
              <a:spLocks/>
            </p:cNvSpPr>
            <p:nvPr/>
          </p:nvSpPr>
          <p:spPr bwMode="auto">
            <a:xfrm>
              <a:off x="10001" y="3141"/>
              <a:ext cx="965" cy="1103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502" y="0"/>
                </a:cxn>
                <a:cxn ang="0">
                  <a:pos x="672" y="0"/>
                </a:cxn>
                <a:cxn ang="0">
                  <a:pos x="748" y="0"/>
                </a:cxn>
                <a:cxn ang="0">
                  <a:pos x="767" y="0"/>
                </a:cxn>
                <a:cxn ang="0">
                  <a:pos x="767" y="29"/>
                </a:cxn>
                <a:cxn ang="0">
                  <a:pos x="738" y="38"/>
                </a:cxn>
                <a:cxn ang="0">
                  <a:pos x="615" y="48"/>
                </a:cxn>
                <a:cxn ang="0">
                  <a:pos x="549" y="87"/>
                </a:cxn>
                <a:cxn ang="0">
                  <a:pos x="540" y="116"/>
                </a:cxn>
                <a:cxn ang="0">
                  <a:pos x="322" y="1016"/>
                </a:cxn>
                <a:cxn ang="0">
                  <a:pos x="313" y="1035"/>
                </a:cxn>
                <a:cxn ang="0">
                  <a:pos x="313" y="1045"/>
                </a:cxn>
                <a:cxn ang="0">
                  <a:pos x="331" y="1054"/>
                </a:cxn>
                <a:cxn ang="0">
                  <a:pos x="644" y="1035"/>
                </a:cxn>
                <a:cxn ang="0">
                  <a:pos x="804" y="948"/>
                </a:cxn>
                <a:cxn ang="0">
                  <a:pos x="889" y="793"/>
                </a:cxn>
                <a:cxn ang="0">
                  <a:pos x="927" y="696"/>
                </a:cxn>
                <a:cxn ang="0">
                  <a:pos x="946" y="687"/>
                </a:cxn>
                <a:cxn ang="0">
                  <a:pos x="965" y="696"/>
                </a:cxn>
                <a:cxn ang="0">
                  <a:pos x="965" y="706"/>
                </a:cxn>
                <a:cxn ang="0">
                  <a:pos x="956" y="725"/>
                </a:cxn>
                <a:cxn ang="0">
                  <a:pos x="833" y="1093"/>
                </a:cxn>
                <a:cxn ang="0">
                  <a:pos x="804" y="1103"/>
                </a:cxn>
                <a:cxn ang="0">
                  <a:pos x="48" y="1103"/>
                </a:cxn>
                <a:cxn ang="0">
                  <a:pos x="19" y="1103"/>
                </a:cxn>
                <a:cxn ang="0">
                  <a:pos x="0" y="1083"/>
                </a:cxn>
                <a:cxn ang="0">
                  <a:pos x="19" y="1054"/>
                </a:cxn>
                <a:cxn ang="0">
                  <a:pos x="48" y="1054"/>
                </a:cxn>
                <a:cxn ang="0">
                  <a:pos x="133" y="1054"/>
                </a:cxn>
                <a:cxn ang="0">
                  <a:pos x="171" y="1035"/>
                </a:cxn>
                <a:cxn ang="0">
                  <a:pos x="190" y="1006"/>
                </a:cxn>
                <a:cxn ang="0">
                  <a:pos x="407" y="106"/>
                </a:cxn>
                <a:cxn ang="0">
                  <a:pos x="407" y="77"/>
                </a:cxn>
                <a:cxn ang="0">
                  <a:pos x="407" y="58"/>
                </a:cxn>
                <a:cxn ang="0">
                  <a:pos x="388" y="48"/>
                </a:cxn>
                <a:cxn ang="0">
                  <a:pos x="341" y="48"/>
                </a:cxn>
                <a:cxn ang="0">
                  <a:pos x="303" y="48"/>
                </a:cxn>
                <a:cxn ang="0">
                  <a:pos x="275" y="38"/>
                </a:cxn>
                <a:cxn ang="0">
                  <a:pos x="265" y="29"/>
                </a:cxn>
                <a:cxn ang="0">
                  <a:pos x="275" y="0"/>
                </a:cxn>
                <a:cxn ang="0">
                  <a:pos x="294" y="0"/>
                </a:cxn>
              </a:cxnLst>
              <a:rect l="0" t="0" r="r" b="b"/>
              <a:pathLst>
                <a:path w="965" h="1103">
                  <a:moveTo>
                    <a:pt x="294" y="0"/>
                  </a:moveTo>
                  <a:lnTo>
                    <a:pt x="360" y="0"/>
                  </a:lnTo>
                  <a:lnTo>
                    <a:pt x="436" y="0"/>
                  </a:lnTo>
                  <a:lnTo>
                    <a:pt x="502" y="0"/>
                  </a:lnTo>
                  <a:lnTo>
                    <a:pt x="577" y="0"/>
                  </a:lnTo>
                  <a:lnTo>
                    <a:pt x="672" y="0"/>
                  </a:lnTo>
                  <a:lnTo>
                    <a:pt x="738" y="0"/>
                  </a:lnTo>
                  <a:lnTo>
                    <a:pt x="748" y="0"/>
                  </a:lnTo>
                  <a:lnTo>
                    <a:pt x="757" y="0"/>
                  </a:lnTo>
                  <a:lnTo>
                    <a:pt x="767" y="0"/>
                  </a:lnTo>
                  <a:lnTo>
                    <a:pt x="767" y="9"/>
                  </a:lnTo>
                  <a:lnTo>
                    <a:pt x="767" y="29"/>
                  </a:lnTo>
                  <a:lnTo>
                    <a:pt x="757" y="38"/>
                  </a:lnTo>
                  <a:lnTo>
                    <a:pt x="738" y="38"/>
                  </a:lnTo>
                  <a:lnTo>
                    <a:pt x="710" y="48"/>
                  </a:lnTo>
                  <a:lnTo>
                    <a:pt x="615" y="48"/>
                  </a:lnTo>
                  <a:lnTo>
                    <a:pt x="568" y="58"/>
                  </a:lnTo>
                  <a:lnTo>
                    <a:pt x="549" y="87"/>
                  </a:lnTo>
                  <a:lnTo>
                    <a:pt x="540" y="116"/>
                  </a:lnTo>
                  <a:lnTo>
                    <a:pt x="540" y="116"/>
                  </a:lnTo>
                  <a:lnTo>
                    <a:pt x="322" y="996"/>
                  </a:lnTo>
                  <a:lnTo>
                    <a:pt x="322" y="1016"/>
                  </a:lnTo>
                  <a:lnTo>
                    <a:pt x="313" y="1025"/>
                  </a:lnTo>
                  <a:lnTo>
                    <a:pt x="313" y="1035"/>
                  </a:lnTo>
                  <a:lnTo>
                    <a:pt x="313" y="1035"/>
                  </a:lnTo>
                  <a:lnTo>
                    <a:pt x="313" y="1045"/>
                  </a:lnTo>
                  <a:lnTo>
                    <a:pt x="322" y="1054"/>
                  </a:lnTo>
                  <a:lnTo>
                    <a:pt x="331" y="1054"/>
                  </a:lnTo>
                  <a:lnTo>
                    <a:pt x="521" y="1054"/>
                  </a:lnTo>
                  <a:lnTo>
                    <a:pt x="644" y="1035"/>
                  </a:lnTo>
                  <a:lnTo>
                    <a:pt x="738" y="996"/>
                  </a:lnTo>
                  <a:lnTo>
                    <a:pt x="804" y="948"/>
                  </a:lnTo>
                  <a:lnTo>
                    <a:pt x="852" y="870"/>
                  </a:lnTo>
                  <a:lnTo>
                    <a:pt x="889" y="793"/>
                  </a:lnTo>
                  <a:lnTo>
                    <a:pt x="918" y="716"/>
                  </a:lnTo>
                  <a:lnTo>
                    <a:pt x="927" y="696"/>
                  </a:lnTo>
                  <a:lnTo>
                    <a:pt x="937" y="687"/>
                  </a:lnTo>
                  <a:lnTo>
                    <a:pt x="946" y="687"/>
                  </a:lnTo>
                  <a:lnTo>
                    <a:pt x="956" y="687"/>
                  </a:lnTo>
                  <a:lnTo>
                    <a:pt x="965" y="696"/>
                  </a:lnTo>
                  <a:lnTo>
                    <a:pt x="965" y="706"/>
                  </a:lnTo>
                  <a:lnTo>
                    <a:pt x="965" y="706"/>
                  </a:lnTo>
                  <a:lnTo>
                    <a:pt x="965" y="716"/>
                  </a:lnTo>
                  <a:lnTo>
                    <a:pt x="956" y="725"/>
                  </a:lnTo>
                  <a:lnTo>
                    <a:pt x="833" y="1074"/>
                  </a:lnTo>
                  <a:lnTo>
                    <a:pt x="833" y="1093"/>
                  </a:lnTo>
                  <a:lnTo>
                    <a:pt x="823" y="1103"/>
                  </a:lnTo>
                  <a:lnTo>
                    <a:pt x="804" y="1103"/>
                  </a:lnTo>
                  <a:lnTo>
                    <a:pt x="785" y="1103"/>
                  </a:lnTo>
                  <a:lnTo>
                    <a:pt x="48" y="1103"/>
                  </a:lnTo>
                  <a:lnTo>
                    <a:pt x="29" y="1103"/>
                  </a:lnTo>
                  <a:lnTo>
                    <a:pt x="19" y="1103"/>
                  </a:lnTo>
                  <a:lnTo>
                    <a:pt x="10" y="1093"/>
                  </a:lnTo>
                  <a:lnTo>
                    <a:pt x="0" y="1083"/>
                  </a:lnTo>
                  <a:lnTo>
                    <a:pt x="10" y="1064"/>
                  </a:lnTo>
                  <a:lnTo>
                    <a:pt x="19" y="1054"/>
                  </a:lnTo>
                  <a:lnTo>
                    <a:pt x="29" y="1054"/>
                  </a:lnTo>
                  <a:lnTo>
                    <a:pt x="48" y="1054"/>
                  </a:lnTo>
                  <a:lnTo>
                    <a:pt x="95" y="1054"/>
                  </a:lnTo>
                  <a:lnTo>
                    <a:pt x="133" y="1054"/>
                  </a:lnTo>
                  <a:lnTo>
                    <a:pt x="152" y="1045"/>
                  </a:lnTo>
                  <a:lnTo>
                    <a:pt x="171" y="1035"/>
                  </a:lnTo>
                  <a:lnTo>
                    <a:pt x="180" y="1025"/>
                  </a:lnTo>
                  <a:lnTo>
                    <a:pt x="190" y="1006"/>
                  </a:lnTo>
                  <a:lnTo>
                    <a:pt x="190" y="977"/>
                  </a:lnTo>
                  <a:lnTo>
                    <a:pt x="407" y="106"/>
                  </a:lnTo>
                  <a:lnTo>
                    <a:pt x="407" y="87"/>
                  </a:lnTo>
                  <a:lnTo>
                    <a:pt x="407" y="77"/>
                  </a:lnTo>
                  <a:lnTo>
                    <a:pt x="417" y="77"/>
                  </a:lnTo>
                  <a:lnTo>
                    <a:pt x="407" y="58"/>
                  </a:lnTo>
                  <a:lnTo>
                    <a:pt x="398" y="58"/>
                  </a:lnTo>
                  <a:lnTo>
                    <a:pt x="388" y="48"/>
                  </a:lnTo>
                  <a:lnTo>
                    <a:pt x="369" y="48"/>
                  </a:lnTo>
                  <a:lnTo>
                    <a:pt x="341" y="48"/>
                  </a:lnTo>
                  <a:lnTo>
                    <a:pt x="322" y="48"/>
                  </a:lnTo>
                  <a:lnTo>
                    <a:pt x="303" y="48"/>
                  </a:lnTo>
                  <a:lnTo>
                    <a:pt x="284" y="48"/>
                  </a:lnTo>
                  <a:lnTo>
                    <a:pt x="275" y="38"/>
                  </a:lnTo>
                  <a:lnTo>
                    <a:pt x="265" y="38"/>
                  </a:lnTo>
                  <a:lnTo>
                    <a:pt x="265" y="29"/>
                  </a:lnTo>
                  <a:lnTo>
                    <a:pt x="265" y="9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0"/>
            <p:cNvSpPr>
              <a:spLocks/>
            </p:cNvSpPr>
            <p:nvPr/>
          </p:nvSpPr>
          <p:spPr bwMode="auto">
            <a:xfrm>
              <a:off x="11193" y="3024"/>
              <a:ext cx="369" cy="1626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59" y="0"/>
                </a:cxn>
                <a:cxn ang="0">
                  <a:pos x="369" y="10"/>
                </a:cxn>
                <a:cxn ang="0">
                  <a:pos x="369" y="20"/>
                </a:cxn>
                <a:cxn ang="0">
                  <a:pos x="369" y="20"/>
                </a:cxn>
                <a:cxn ang="0">
                  <a:pos x="369" y="29"/>
                </a:cxn>
                <a:cxn ang="0">
                  <a:pos x="359" y="29"/>
                </a:cxn>
                <a:cxn ang="0">
                  <a:pos x="350" y="49"/>
                </a:cxn>
                <a:cxn ang="0">
                  <a:pos x="246" y="175"/>
                </a:cxn>
                <a:cxn ang="0">
                  <a:pos x="180" y="320"/>
                </a:cxn>
                <a:cxn ang="0">
                  <a:pos x="133" y="484"/>
                </a:cxn>
                <a:cxn ang="0">
                  <a:pos x="104" y="649"/>
                </a:cxn>
                <a:cxn ang="0">
                  <a:pos x="95" y="813"/>
                </a:cxn>
                <a:cxn ang="0">
                  <a:pos x="104" y="968"/>
                </a:cxn>
                <a:cxn ang="0">
                  <a:pos x="123" y="1133"/>
                </a:cxn>
                <a:cxn ang="0">
                  <a:pos x="170" y="1287"/>
                </a:cxn>
                <a:cxn ang="0">
                  <a:pos x="246" y="1442"/>
                </a:cxn>
                <a:cxn ang="0">
                  <a:pos x="341" y="1578"/>
                </a:cxn>
                <a:cxn ang="0">
                  <a:pos x="359" y="1597"/>
                </a:cxn>
                <a:cxn ang="0">
                  <a:pos x="369" y="1607"/>
                </a:cxn>
                <a:cxn ang="0">
                  <a:pos x="369" y="1607"/>
                </a:cxn>
                <a:cxn ang="0">
                  <a:pos x="369" y="1617"/>
                </a:cxn>
                <a:cxn ang="0">
                  <a:pos x="369" y="1617"/>
                </a:cxn>
                <a:cxn ang="0">
                  <a:pos x="369" y="1626"/>
                </a:cxn>
                <a:cxn ang="0">
                  <a:pos x="359" y="1626"/>
                </a:cxn>
                <a:cxn ang="0">
                  <a:pos x="359" y="1626"/>
                </a:cxn>
                <a:cxn ang="0">
                  <a:pos x="331" y="1617"/>
                </a:cxn>
                <a:cxn ang="0">
                  <a:pos x="293" y="1578"/>
                </a:cxn>
                <a:cxn ang="0">
                  <a:pos x="227" y="1520"/>
                </a:cxn>
                <a:cxn ang="0">
                  <a:pos x="170" y="1433"/>
                </a:cxn>
                <a:cxn ang="0">
                  <a:pos x="104" y="1326"/>
                </a:cxn>
                <a:cxn ang="0">
                  <a:pos x="38" y="1142"/>
                </a:cxn>
                <a:cxn ang="0">
                  <a:pos x="10" y="968"/>
                </a:cxn>
                <a:cxn ang="0">
                  <a:pos x="0" y="813"/>
                </a:cxn>
                <a:cxn ang="0">
                  <a:pos x="10" y="668"/>
                </a:cxn>
                <a:cxn ang="0">
                  <a:pos x="38" y="494"/>
                </a:cxn>
                <a:cxn ang="0">
                  <a:pos x="104" y="320"/>
                </a:cxn>
                <a:cxn ang="0">
                  <a:pos x="161" y="204"/>
                </a:cxn>
                <a:cxn ang="0">
                  <a:pos x="227" y="117"/>
                </a:cxn>
                <a:cxn ang="0">
                  <a:pos x="284" y="58"/>
                </a:cxn>
                <a:cxn ang="0">
                  <a:pos x="331" y="20"/>
                </a:cxn>
                <a:cxn ang="0">
                  <a:pos x="359" y="0"/>
                </a:cxn>
              </a:cxnLst>
              <a:rect l="0" t="0" r="r" b="b"/>
              <a:pathLst>
                <a:path w="369" h="1626">
                  <a:moveTo>
                    <a:pt x="359" y="0"/>
                  </a:moveTo>
                  <a:lnTo>
                    <a:pt x="359" y="0"/>
                  </a:lnTo>
                  <a:lnTo>
                    <a:pt x="369" y="10"/>
                  </a:lnTo>
                  <a:lnTo>
                    <a:pt x="369" y="20"/>
                  </a:lnTo>
                  <a:lnTo>
                    <a:pt x="369" y="20"/>
                  </a:lnTo>
                  <a:lnTo>
                    <a:pt x="369" y="29"/>
                  </a:lnTo>
                  <a:lnTo>
                    <a:pt x="359" y="29"/>
                  </a:lnTo>
                  <a:lnTo>
                    <a:pt x="350" y="49"/>
                  </a:lnTo>
                  <a:lnTo>
                    <a:pt x="246" y="175"/>
                  </a:lnTo>
                  <a:lnTo>
                    <a:pt x="180" y="320"/>
                  </a:lnTo>
                  <a:lnTo>
                    <a:pt x="133" y="484"/>
                  </a:lnTo>
                  <a:lnTo>
                    <a:pt x="104" y="649"/>
                  </a:lnTo>
                  <a:lnTo>
                    <a:pt x="95" y="813"/>
                  </a:lnTo>
                  <a:lnTo>
                    <a:pt x="104" y="968"/>
                  </a:lnTo>
                  <a:lnTo>
                    <a:pt x="123" y="1133"/>
                  </a:lnTo>
                  <a:lnTo>
                    <a:pt x="170" y="1287"/>
                  </a:lnTo>
                  <a:lnTo>
                    <a:pt x="246" y="1442"/>
                  </a:lnTo>
                  <a:lnTo>
                    <a:pt x="341" y="1578"/>
                  </a:lnTo>
                  <a:lnTo>
                    <a:pt x="359" y="1597"/>
                  </a:lnTo>
                  <a:lnTo>
                    <a:pt x="369" y="1607"/>
                  </a:lnTo>
                  <a:lnTo>
                    <a:pt x="369" y="1607"/>
                  </a:lnTo>
                  <a:lnTo>
                    <a:pt x="369" y="1617"/>
                  </a:lnTo>
                  <a:lnTo>
                    <a:pt x="369" y="1617"/>
                  </a:lnTo>
                  <a:lnTo>
                    <a:pt x="369" y="1626"/>
                  </a:lnTo>
                  <a:lnTo>
                    <a:pt x="359" y="1626"/>
                  </a:lnTo>
                  <a:lnTo>
                    <a:pt x="359" y="1626"/>
                  </a:lnTo>
                  <a:lnTo>
                    <a:pt x="331" y="1617"/>
                  </a:lnTo>
                  <a:lnTo>
                    <a:pt x="293" y="1578"/>
                  </a:lnTo>
                  <a:lnTo>
                    <a:pt x="227" y="1520"/>
                  </a:lnTo>
                  <a:lnTo>
                    <a:pt x="170" y="1433"/>
                  </a:lnTo>
                  <a:lnTo>
                    <a:pt x="104" y="1326"/>
                  </a:lnTo>
                  <a:lnTo>
                    <a:pt x="38" y="1142"/>
                  </a:lnTo>
                  <a:lnTo>
                    <a:pt x="10" y="968"/>
                  </a:lnTo>
                  <a:lnTo>
                    <a:pt x="0" y="813"/>
                  </a:lnTo>
                  <a:lnTo>
                    <a:pt x="10" y="668"/>
                  </a:lnTo>
                  <a:lnTo>
                    <a:pt x="38" y="494"/>
                  </a:lnTo>
                  <a:lnTo>
                    <a:pt x="104" y="320"/>
                  </a:lnTo>
                  <a:lnTo>
                    <a:pt x="161" y="204"/>
                  </a:lnTo>
                  <a:lnTo>
                    <a:pt x="227" y="117"/>
                  </a:lnTo>
                  <a:lnTo>
                    <a:pt x="284" y="58"/>
                  </a:lnTo>
                  <a:lnTo>
                    <a:pt x="331" y="20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1"/>
            <p:cNvSpPr>
              <a:spLocks/>
            </p:cNvSpPr>
            <p:nvPr/>
          </p:nvSpPr>
          <p:spPr bwMode="auto">
            <a:xfrm>
              <a:off x="11798" y="3160"/>
              <a:ext cx="521" cy="1084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303" y="10"/>
                </a:cxn>
                <a:cxn ang="0">
                  <a:pos x="322" y="10"/>
                </a:cxn>
                <a:cxn ang="0">
                  <a:pos x="322" y="19"/>
                </a:cxn>
                <a:cxn ang="0">
                  <a:pos x="322" y="48"/>
                </a:cxn>
                <a:cxn ang="0">
                  <a:pos x="322" y="958"/>
                </a:cxn>
                <a:cxn ang="0">
                  <a:pos x="322" y="977"/>
                </a:cxn>
                <a:cxn ang="0">
                  <a:pos x="322" y="997"/>
                </a:cxn>
                <a:cxn ang="0">
                  <a:pos x="331" y="1006"/>
                </a:cxn>
                <a:cxn ang="0">
                  <a:pos x="341" y="1016"/>
                </a:cxn>
                <a:cxn ang="0">
                  <a:pos x="360" y="1026"/>
                </a:cxn>
                <a:cxn ang="0">
                  <a:pos x="388" y="1035"/>
                </a:cxn>
                <a:cxn ang="0">
                  <a:pos x="426" y="1035"/>
                </a:cxn>
                <a:cxn ang="0">
                  <a:pos x="473" y="1035"/>
                </a:cxn>
                <a:cxn ang="0">
                  <a:pos x="521" y="1035"/>
                </a:cxn>
                <a:cxn ang="0">
                  <a:pos x="521" y="1084"/>
                </a:cxn>
                <a:cxn ang="0">
                  <a:pos x="445" y="1084"/>
                </a:cxn>
                <a:cxn ang="0">
                  <a:pos x="350" y="1084"/>
                </a:cxn>
                <a:cxn ang="0">
                  <a:pos x="265" y="1084"/>
                </a:cxn>
                <a:cxn ang="0">
                  <a:pos x="180" y="1084"/>
                </a:cxn>
                <a:cxn ang="0">
                  <a:pos x="85" y="1084"/>
                </a:cxn>
                <a:cxn ang="0">
                  <a:pos x="0" y="1084"/>
                </a:cxn>
                <a:cxn ang="0">
                  <a:pos x="0" y="1035"/>
                </a:cxn>
                <a:cxn ang="0">
                  <a:pos x="57" y="1035"/>
                </a:cxn>
                <a:cxn ang="0">
                  <a:pos x="104" y="1035"/>
                </a:cxn>
                <a:cxn ang="0">
                  <a:pos x="142" y="1035"/>
                </a:cxn>
                <a:cxn ang="0">
                  <a:pos x="171" y="1026"/>
                </a:cxn>
                <a:cxn ang="0">
                  <a:pos x="180" y="1016"/>
                </a:cxn>
                <a:cxn ang="0">
                  <a:pos x="199" y="1006"/>
                </a:cxn>
                <a:cxn ang="0">
                  <a:pos x="199" y="997"/>
                </a:cxn>
                <a:cxn ang="0">
                  <a:pos x="208" y="977"/>
                </a:cxn>
                <a:cxn ang="0">
                  <a:pos x="208" y="958"/>
                </a:cxn>
                <a:cxn ang="0">
                  <a:pos x="208" y="116"/>
                </a:cxn>
                <a:cxn ang="0">
                  <a:pos x="123" y="145"/>
                </a:cxn>
                <a:cxn ang="0">
                  <a:pos x="48" y="155"/>
                </a:cxn>
                <a:cxn ang="0">
                  <a:pos x="0" y="155"/>
                </a:cxn>
                <a:cxn ang="0">
                  <a:pos x="0" y="106"/>
                </a:cxn>
                <a:cxn ang="0">
                  <a:pos x="48" y="106"/>
                </a:cxn>
                <a:cxn ang="0">
                  <a:pos x="123" y="97"/>
                </a:cxn>
                <a:cxn ang="0">
                  <a:pos x="208" y="68"/>
                </a:cxn>
                <a:cxn ang="0">
                  <a:pos x="284" y="0"/>
                </a:cxn>
              </a:cxnLst>
              <a:rect l="0" t="0" r="r" b="b"/>
              <a:pathLst>
                <a:path w="521" h="1084">
                  <a:moveTo>
                    <a:pt x="284" y="0"/>
                  </a:moveTo>
                  <a:lnTo>
                    <a:pt x="303" y="10"/>
                  </a:lnTo>
                  <a:lnTo>
                    <a:pt x="322" y="10"/>
                  </a:lnTo>
                  <a:lnTo>
                    <a:pt x="322" y="19"/>
                  </a:lnTo>
                  <a:lnTo>
                    <a:pt x="322" y="48"/>
                  </a:lnTo>
                  <a:lnTo>
                    <a:pt x="322" y="958"/>
                  </a:lnTo>
                  <a:lnTo>
                    <a:pt x="322" y="977"/>
                  </a:lnTo>
                  <a:lnTo>
                    <a:pt x="322" y="997"/>
                  </a:lnTo>
                  <a:lnTo>
                    <a:pt x="331" y="1006"/>
                  </a:lnTo>
                  <a:lnTo>
                    <a:pt x="341" y="1016"/>
                  </a:lnTo>
                  <a:lnTo>
                    <a:pt x="360" y="1026"/>
                  </a:lnTo>
                  <a:lnTo>
                    <a:pt x="388" y="1035"/>
                  </a:lnTo>
                  <a:lnTo>
                    <a:pt x="426" y="1035"/>
                  </a:lnTo>
                  <a:lnTo>
                    <a:pt x="473" y="1035"/>
                  </a:lnTo>
                  <a:lnTo>
                    <a:pt x="521" y="1035"/>
                  </a:lnTo>
                  <a:lnTo>
                    <a:pt x="521" y="1084"/>
                  </a:lnTo>
                  <a:lnTo>
                    <a:pt x="445" y="1084"/>
                  </a:lnTo>
                  <a:lnTo>
                    <a:pt x="350" y="1084"/>
                  </a:lnTo>
                  <a:lnTo>
                    <a:pt x="265" y="1084"/>
                  </a:lnTo>
                  <a:lnTo>
                    <a:pt x="180" y="1084"/>
                  </a:lnTo>
                  <a:lnTo>
                    <a:pt x="85" y="1084"/>
                  </a:lnTo>
                  <a:lnTo>
                    <a:pt x="0" y="1084"/>
                  </a:lnTo>
                  <a:lnTo>
                    <a:pt x="0" y="1035"/>
                  </a:lnTo>
                  <a:lnTo>
                    <a:pt x="57" y="1035"/>
                  </a:lnTo>
                  <a:lnTo>
                    <a:pt x="104" y="1035"/>
                  </a:lnTo>
                  <a:lnTo>
                    <a:pt x="142" y="1035"/>
                  </a:lnTo>
                  <a:lnTo>
                    <a:pt x="171" y="1026"/>
                  </a:lnTo>
                  <a:lnTo>
                    <a:pt x="180" y="1016"/>
                  </a:lnTo>
                  <a:lnTo>
                    <a:pt x="199" y="1006"/>
                  </a:lnTo>
                  <a:lnTo>
                    <a:pt x="199" y="997"/>
                  </a:lnTo>
                  <a:lnTo>
                    <a:pt x="208" y="977"/>
                  </a:lnTo>
                  <a:lnTo>
                    <a:pt x="208" y="958"/>
                  </a:lnTo>
                  <a:lnTo>
                    <a:pt x="208" y="116"/>
                  </a:lnTo>
                  <a:lnTo>
                    <a:pt x="123" y="145"/>
                  </a:lnTo>
                  <a:lnTo>
                    <a:pt x="48" y="155"/>
                  </a:lnTo>
                  <a:lnTo>
                    <a:pt x="0" y="155"/>
                  </a:lnTo>
                  <a:lnTo>
                    <a:pt x="0" y="106"/>
                  </a:lnTo>
                  <a:lnTo>
                    <a:pt x="48" y="106"/>
                  </a:lnTo>
                  <a:lnTo>
                    <a:pt x="123" y="97"/>
                  </a:lnTo>
                  <a:lnTo>
                    <a:pt x="208" y="68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2"/>
            <p:cNvSpPr>
              <a:spLocks/>
            </p:cNvSpPr>
            <p:nvPr/>
          </p:nvSpPr>
          <p:spPr bwMode="auto">
            <a:xfrm>
              <a:off x="12546" y="3024"/>
              <a:ext cx="378" cy="162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7" y="10"/>
                </a:cxn>
                <a:cxn ang="0">
                  <a:pos x="85" y="49"/>
                </a:cxn>
                <a:cxn ang="0">
                  <a:pos x="141" y="117"/>
                </a:cxn>
                <a:cxn ang="0">
                  <a:pos x="208" y="204"/>
                </a:cxn>
                <a:cxn ang="0">
                  <a:pos x="264" y="310"/>
                </a:cxn>
                <a:cxn ang="0">
                  <a:pos x="331" y="494"/>
                </a:cxn>
                <a:cxn ang="0">
                  <a:pos x="368" y="668"/>
                </a:cxn>
                <a:cxn ang="0">
                  <a:pos x="378" y="813"/>
                </a:cxn>
                <a:cxn ang="0">
                  <a:pos x="378" y="813"/>
                </a:cxn>
                <a:cxn ang="0">
                  <a:pos x="368" y="968"/>
                </a:cxn>
                <a:cxn ang="0">
                  <a:pos x="331" y="1133"/>
                </a:cxn>
                <a:cxn ang="0">
                  <a:pos x="274" y="1317"/>
                </a:cxn>
                <a:cxn ang="0">
                  <a:pos x="208" y="1423"/>
                </a:cxn>
                <a:cxn ang="0">
                  <a:pos x="151" y="1510"/>
                </a:cxn>
                <a:cxn ang="0">
                  <a:pos x="85" y="1578"/>
                </a:cxn>
                <a:cxn ang="0">
                  <a:pos x="47" y="1617"/>
                </a:cxn>
                <a:cxn ang="0">
                  <a:pos x="18" y="1626"/>
                </a:cxn>
                <a:cxn ang="0">
                  <a:pos x="9" y="1626"/>
                </a:cxn>
                <a:cxn ang="0">
                  <a:pos x="0" y="1617"/>
                </a:cxn>
                <a:cxn ang="0">
                  <a:pos x="0" y="1607"/>
                </a:cxn>
                <a:cxn ang="0">
                  <a:pos x="9" y="1607"/>
                </a:cxn>
                <a:cxn ang="0">
                  <a:pos x="9" y="1597"/>
                </a:cxn>
                <a:cxn ang="0">
                  <a:pos x="28" y="1587"/>
                </a:cxn>
                <a:cxn ang="0">
                  <a:pos x="132" y="1452"/>
                </a:cxn>
                <a:cxn ang="0">
                  <a:pos x="198" y="1307"/>
                </a:cxn>
                <a:cxn ang="0">
                  <a:pos x="245" y="1152"/>
                </a:cxn>
                <a:cxn ang="0">
                  <a:pos x="274" y="987"/>
                </a:cxn>
                <a:cxn ang="0">
                  <a:pos x="283" y="813"/>
                </a:cxn>
                <a:cxn ang="0">
                  <a:pos x="264" y="571"/>
                </a:cxn>
                <a:cxn ang="0">
                  <a:pos x="217" y="368"/>
                </a:cxn>
                <a:cxn ang="0">
                  <a:pos x="141" y="194"/>
                </a:cxn>
                <a:cxn ang="0">
                  <a:pos x="37" y="58"/>
                </a:cxn>
                <a:cxn ang="0">
                  <a:pos x="18" y="39"/>
                </a:cxn>
                <a:cxn ang="0">
                  <a:pos x="9" y="29"/>
                </a:cxn>
                <a:cxn ang="0">
                  <a:pos x="9" y="29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9" y="10"/>
                </a:cxn>
                <a:cxn ang="0">
                  <a:pos x="18" y="0"/>
                </a:cxn>
              </a:cxnLst>
              <a:rect l="0" t="0" r="r" b="b"/>
              <a:pathLst>
                <a:path w="378" h="1626">
                  <a:moveTo>
                    <a:pt x="18" y="0"/>
                  </a:moveTo>
                  <a:lnTo>
                    <a:pt x="47" y="10"/>
                  </a:lnTo>
                  <a:lnTo>
                    <a:pt x="85" y="49"/>
                  </a:lnTo>
                  <a:lnTo>
                    <a:pt x="141" y="117"/>
                  </a:lnTo>
                  <a:lnTo>
                    <a:pt x="208" y="204"/>
                  </a:lnTo>
                  <a:lnTo>
                    <a:pt x="264" y="310"/>
                  </a:lnTo>
                  <a:lnTo>
                    <a:pt x="331" y="494"/>
                  </a:lnTo>
                  <a:lnTo>
                    <a:pt x="368" y="668"/>
                  </a:lnTo>
                  <a:lnTo>
                    <a:pt x="378" y="813"/>
                  </a:lnTo>
                  <a:lnTo>
                    <a:pt x="378" y="813"/>
                  </a:lnTo>
                  <a:lnTo>
                    <a:pt x="368" y="968"/>
                  </a:lnTo>
                  <a:lnTo>
                    <a:pt x="331" y="1133"/>
                  </a:lnTo>
                  <a:lnTo>
                    <a:pt x="274" y="1317"/>
                  </a:lnTo>
                  <a:lnTo>
                    <a:pt x="208" y="1423"/>
                  </a:lnTo>
                  <a:lnTo>
                    <a:pt x="151" y="1510"/>
                  </a:lnTo>
                  <a:lnTo>
                    <a:pt x="85" y="1578"/>
                  </a:lnTo>
                  <a:lnTo>
                    <a:pt x="47" y="1617"/>
                  </a:lnTo>
                  <a:lnTo>
                    <a:pt x="18" y="1626"/>
                  </a:lnTo>
                  <a:lnTo>
                    <a:pt x="9" y="1626"/>
                  </a:lnTo>
                  <a:lnTo>
                    <a:pt x="0" y="1617"/>
                  </a:lnTo>
                  <a:lnTo>
                    <a:pt x="0" y="1607"/>
                  </a:lnTo>
                  <a:lnTo>
                    <a:pt x="9" y="1607"/>
                  </a:lnTo>
                  <a:lnTo>
                    <a:pt x="9" y="1597"/>
                  </a:lnTo>
                  <a:lnTo>
                    <a:pt x="28" y="1587"/>
                  </a:lnTo>
                  <a:lnTo>
                    <a:pt x="132" y="1452"/>
                  </a:lnTo>
                  <a:lnTo>
                    <a:pt x="198" y="1307"/>
                  </a:lnTo>
                  <a:lnTo>
                    <a:pt x="245" y="1152"/>
                  </a:lnTo>
                  <a:lnTo>
                    <a:pt x="274" y="987"/>
                  </a:lnTo>
                  <a:lnTo>
                    <a:pt x="283" y="813"/>
                  </a:lnTo>
                  <a:lnTo>
                    <a:pt x="264" y="571"/>
                  </a:lnTo>
                  <a:lnTo>
                    <a:pt x="217" y="368"/>
                  </a:lnTo>
                  <a:lnTo>
                    <a:pt x="141" y="194"/>
                  </a:lnTo>
                  <a:lnTo>
                    <a:pt x="37" y="58"/>
                  </a:lnTo>
                  <a:lnTo>
                    <a:pt x="18" y="3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13208" y="3547"/>
              <a:ext cx="179" cy="1016"/>
            </a:xfrm>
            <a:custGeom>
              <a:avLst/>
              <a:gdLst/>
              <a:ahLst/>
              <a:cxnLst>
                <a:cxn ang="0">
                  <a:pos x="85" y="532"/>
                </a:cxn>
                <a:cxn ang="0">
                  <a:pos x="141" y="552"/>
                </a:cxn>
                <a:cxn ang="0">
                  <a:pos x="160" y="590"/>
                </a:cxn>
                <a:cxn ang="0">
                  <a:pos x="170" y="648"/>
                </a:cxn>
                <a:cxn ang="0">
                  <a:pos x="179" y="697"/>
                </a:cxn>
                <a:cxn ang="0">
                  <a:pos x="160" y="803"/>
                </a:cxn>
                <a:cxn ang="0">
                  <a:pos x="132" y="890"/>
                </a:cxn>
                <a:cxn ang="0">
                  <a:pos x="94" y="958"/>
                </a:cxn>
                <a:cxn ang="0">
                  <a:pos x="66" y="997"/>
                </a:cxn>
                <a:cxn ang="0">
                  <a:pos x="47" y="1016"/>
                </a:cxn>
                <a:cxn ang="0">
                  <a:pos x="37" y="1006"/>
                </a:cxn>
                <a:cxn ang="0">
                  <a:pos x="28" y="997"/>
                </a:cxn>
                <a:cxn ang="0">
                  <a:pos x="28" y="987"/>
                </a:cxn>
                <a:cxn ang="0">
                  <a:pos x="28" y="987"/>
                </a:cxn>
                <a:cxn ang="0">
                  <a:pos x="37" y="977"/>
                </a:cxn>
                <a:cxn ang="0">
                  <a:pos x="113" y="852"/>
                </a:cxn>
                <a:cxn ang="0">
                  <a:pos x="141" y="755"/>
                </a:cxn>
                <a:cxn ang="0">
                  <a:pos x="141" y="677"/>
                </a:cxn>
                <a:cxn ang="0">
                  <a:pos x="141" y="677"/>
                </a:cxn>
                <a:cxn ang="0">
                  <a:pos x="122" y="687"/>
                </a:cxn>
                <a:cxn ang="0">
                  <a:pos x="113" y="697"/>
                </a:cxn>
                <a:cxn ang="0">
                  <a:pos x="104" y="697"/>
                </a:cxn>
                <a:cxn ang="0">
                  <a:pos x="94" y="697"/>
                </a:cxn>
                <a:cxn ang="0">
                  <a:pos x="85" y="697"/>
                </a:cxn>
                <a:cxn ang="0">
                  <a:pos x="56" y="697"/>
                </a:cxn>
                <a:cxn ang="0">
                  <a:pos x="37" y="677"/>
                </a:cxn>
                <a:cxn ang="0">
                  <a:pos x="18" y="658"/>
                </a:cxn>
                <a:cxn ang="0">
                  <a:pos x="9" y="639"/>
                </a:cxn>
                <a:cxn ang="0">
                  <a:pos x="0" y="610"/>
                </a:cxn>
                <a:cxn ang="0">
                  <a:pos x="9" y="590"/>
                </a:cxn>
                <a:cxn ang="0">
                  <a:pos x="18" y="561"/>
                </a:cxn>
                <a:cxn ang="0">
                  <a:pos x="37" y="542"/>
                </a:cxn>
                <a:cxn ang="0">
                  <a:pos x="56" y="532"/>
                </a:cxn>
                <a:cxn ang="0">
                  <a:pos x="85" y="532"/>
                </a:cxn>
                <a:cxn ang="0">
                  <a:pos x="85" y="0"/>
                </a:cxn>
                <a:cxn ang="0">
                  <a:pos x="122" y="10"/>
                </a:cxn>
                <a:cxn ang="0">
                  <a:pos x="151" y="19"/>
                </a:cxn>
                <a:cxn ang="0">
                  <a:pos x="160" y="48"/>
                </a:cxn>
                <a:cxn ang="0">
                  <a:pos x="170" y="87"/>
                </a:cxn>
                <a:cxn ang="0">
                  <a:pos x="160" y="116"/>
                </a:cxn>
                <a:cxn ang="0">
                  <a:pos x="151" y="145"/>
                </a:cxn>
                <a:cxn ang="0">
                  <a:pos x="122" y="164"/>
                </a:cxn>
                <a:cxn ang="0">
                  <a:pos x="85" y="174"/>
                </a:cxn>
                <a:cxn ang="0">
                  <a:pos x="56" y="164"/>
                </a:cxn>
                <a:cxn ang="0">
                  <a:pos x="28" y="145"/>
                </a:cxn>
                <a:cxn ang="0">
                  <a:pos x="9" y="116"/>
                </a:cxn>
                <a:cxn ang="0">
                  <a:pos x="0" y="87"/>
                </a:cxn>
                <a:cxn ang="0">
                  <a:pos x="9" y="48"/>
                </a:cxn>
                <a:cxn ang="0">
                  <a:pos x="28" y="19"/>
                </a:cxn>
                <a:cxn ang="0">
                  <a:pos x="56" y="10"/>
                </a:cxn>
                <a:cxn ang="0">
                  <a:pos x="85" y="0"/>
                </a:cxn>
              </a:cxnLst>
              <a:rect l="0" t="0" r="r" b="b"/>
              <a:pathLst>
                <a:path w="179" h="1016">
                  <a:moveTo>
                    <a:pt x="85" y="532"/>
                  </a:moveTo>
                  <a:lnTo>
                    <a:pt x="141" y="552"/>
                  </a:lnTo>
                  <a:lnTo>
                    <a:pt x="160" y="590"/>
                  </a:lnTo>
                  <a:lnTo>
                    <a:pt x="170" y="648"/>
                  </a:lnTo>
                  <a:lnTo>
                    <a:pt x="179" y="697"/>
                  </a:lnTo>
                  <a:lnTo>
                    <a:pt x="160" y="803"/>
                  </a:lnTo>
                  <a:lnTo>
                    <a:pt x="132" y="890"/>
                  </a:lnTo>
                  <a:lnTo>
                    <a:pt x="94" y="958"/>
                  </a:lnTo>
                  <a:lnTo>
                    <a:pt x="66" y="997"/>
                  </a:lnTo>
                  <a:lnTo>
                    <a:pt x="47" y="1016"/>
                  </a:lnTo>
                  <a:lnTo>
                    <a:pt x="37" y="1006"/>
                  </a:lnTo>
                  <a:lnTo>
                    <a:pt x="28" y="997"/>
                  </a:lnTo>
                  <a:lnTo>
                    <a:pt x="28" y="987"/>
                  </a:lnTo>
                  <a:lnTo>
                    <a:pt x="28" y="987"/>
                  </a:lnTo>
                  <a:lnTo>
                    <a:pt x="37" y="977"/>
                  </a:lnTo>
                  <a:lnTo>
                    <a:pt x="113" y="852"/>
                  </a:lnTo>
                  <a:lnTo>
                    <a:pt x="141" y="755"/>
                  </a:lnTo>
                  <a:lnTo>
                    <a:pt x="141" y="677"/>
                  </a:lnTo>
                  <a:lnTo>
                    <a:pt x="141" y="677"/>
                  </a:lnTo>
                  <a:lnTo>
                    <a:pt x="122" y="687"/>
                  </a:lnTo>
                  <a:lnTo>
                    <a:pt x="113" y="697"/>
                  </a:lnTo>
                  <a:lnTo>
                    <a:pt x="104" y="697"/>
                  </a:lnTo>
                  <a:lnTo>
                    <a:pt x="94" y="697"/>
                  </a:lnTo>
                  <a:lnTo>
                    <a:pt x="85" y="697"/>
                  </a:lnTo>
                  <a:lnTo>
                    <a:pt x="56" y="697"/>
                  </a:lnTo>
                  <a:lnTo>
                    <a:pt x="37" y="677"/>
                  </a:lnTo>
                  <a:lnTo>
                    <a:pt x="18" y="658"/>
                  </a:lnTo>
                  <a:lnTo>
                    <a:pt x="9" y="639"/>
                  </a:lnTo>
                  <a:lnTo>
                    <a:pt x="0" y="610"/>
                  </a:lnTo>
                  <a:lnTo>
                    <a:pt x="9" y="590"/>
                  </a:lnTo>
                  <a:lnTo>
                    <a:pt x="18" y="561"/>
                  </a:lnTo>
                  <a:lnTo>
                    <a:pt x="37" y="542"/>
                  </a:lnTo>
                  <a:lnTo>
                    <a:pt x="56" y="532"/>
                  </a:lnTo>
                  <a:lnTo>
                    <a:pt x="85" y="532"/>
                  </a:lnTo>
                  <a:close/>
                  <a:moveTo>
                    <a:pt x="85" y="0"/>
                  </a:moveTo>
                  <a:lnTo>
                    <a:pt x="122" y="10"/>
                  </a:lnTo>
                  <a:lnTo>
                    <a:pt x="151" y="19"/>
                  </a:lnTo>
                  <a:lnTo>
                    <a:pt x="160" y="48"/>
                  </a:lnTo>
                  <a:lnTo>
                    <a:pt x="170" y="87"/>
                  </a:lnTo>
                  <a:lnTo>
                    <a:pt x="160" y="116"/>
                  </a:lnTo>
                  <a:lnTo>
                    <a:pt x="151" y="145"/>
                  </a:lnTo>
                  <a:lnTo>
                    <a:pt x="122" y="164"/>
                  </a:lnTo>
                  <a:lnTo>
                    <a:pt x="85" y="174"/>
                  </a:lnTo>
                  <a:lnTo>
                    <a:pt x="56" y="164"/>
                  </a:lnTo>
                  <a:lnTo>
                    <a:pt x="28" y="145"/>
                  </a:lnTo>
                  <a:lnTo>
                    <a:pt x="9" y="116"/>
                  </a:lnTo>
                  <a:lnTo>
                    <a:pt x="0" y="87"/>
                  </a:lnTo>
                  <a:lnTo>
                    <a:pt x="9" y="48"/>
                  </a:lnTo>
                  <a:lnTo>
                    <a:pt x="28" y="19"/>
                  </a:lnTo>
                  <a:lnTo>
                    <a:pt x="56" y="1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4"/>
            <p:cNvSpPr>
              <a:spLocks/>
            </p:cNvSpPr>
            <p:nvPr/>
          </p:nvSpPr>
          <p:spPr bwMode="auto">
            <a:xfrm>
              <a:off x="13794" y="3470"/>
              <a:ext cx="1192" cy="822"/>
            </a:xfrm>
            <a:custGeom>
              <a:avLst/>
              <a:gdLst/>
              <a:ahLst/>
              <a:cxnLst>
                <a:cxn ang="0">
                  <a:pos x="652" y="96"/>
                </a:cxn>
                <a:cxn ang="0">
                  <a:pos x="851" y="9"/>
                </a:cxn>
                <a:cxn ang="0">
                  <a:pos x="1050" y="96"/>
                </a:cxn>
                <a:cxn ang="0">
                  <a:pos x="1040" y="377"/>
                </a:cxn>
                <a:cxn ang="0">
                  <a:pos x="1069" y="609"/>
                </a:cxn>
                <a:cxn ang="0">
                  <a:pos x="1125" y="638"/>
                </a:cxn>
                <a:cxn ang="0">
                  <a:pos x="1154" y="619"/>
                </a:cxn>
                <a:cxn ang="0">
                  <a:pos x="1192" y="629"/>
                </a:cxn>
                <a:cxn ang="0">
                  <a:pos x="983" y="783"/>
                </a:cxn>
                <a:cxn ang="0">
                  <a:pos x="946" y="735"/>
                </a:cxn>
                <a:cxn ang="0">
                  <a:pos x="898" y="677"/>
                </a:cxn>
                <a:cxn ang="0">
                  <a:pos x="917" y="561"/>
                </a:cxn>
                <a:cxn ang="0">
                  <a:pos x="917" y="329"/>
                </a:cxn>
                <a:cxn ang="0">
                  <a:pos x="917" y="251"/>
                </a:cxn>
                <a:cxn ang="0">
                  <a:pos x="908" y="203"/>
                </a:cxn>
                <a:cxn ang="0">
                  <a:pos x="851" y="174"/>
                </a:cxn>
                <a:cxn ang="0">
                  <a:pos x="756" y="135"/>
                </a:cxn>
                <a:cxn ang="0">
                  <a:pos x="652" y="203"/>
                </a:cxn>
                <a:cxn ang="0">
                  <a:pos x="652" y="571"/>
                </a:cxn>
                <a:cxn ang="0">
                  <a:pos x="662" y="590"/>
                </a:cxn>
                <a:cxn ang="0">
                  <a:pos x="671" y="609"/>
                </a:cxn>
                <a:cxn ang="0">
                  <a:pos x="690" y="648"/>
                </a:cxn>
                <a:cxn ang="0">
                  <a:pos x="719" y="687"/>
                </a:cxn>
                <a:cxn ang="0">
                  <a:pos x="596" y="822"/>
                </a:cxn>
                <a:cxn ang="0">
                  <a:pos x="539" y="735"/>
                </a:cxn>
                <a:cxn ang="0">
                  <a:pos x="520" y="648"/>
                </a:cxn>
                <a:cxn ang="0">
                  <a:pos x="530" y="493"/>
                </a:cxn>
                <a:cxn ang="0">
                  <a:pos x="520" y="212"/>
                </a:cxn>
                <a:cxn ang="0">
                  <a:pos x="359" y="135"/>
                </a:cxn>
                <a:cxn ang="0">
                  <a:pos x="255" y="532"/>
                </a:cxn>
                <a:cxn ang="0">
                  <a:pos x="255" y="571"/>
                </a:cxn>
                <a:cxn ang="0">
                  <a:pos x="265" y="609"/>
                </a:cxn>
                <a:cxn ang="0">
                  <a:pos x="274" y="619"/>
                </a:cxn>
                <a:cxn ang="0">
                  <a:pos x="303" y="658"/>
                </a:cxn>
                <a:cxn ang="0">
                  <a:pos x="331" y="696"/>
                </a:cxn>
                <a:cxn ang="0">
                  <a:pos x="123" y="677"/>
                </a:cxn>
                <a:cxn ang="0">
                  <a:pos x="132" y="183"/>
                </a:cxn>
                <a:cxn ang="0">
                  <a:pos x="19" y="183"/>
                </a:cxn>
                <a:cxn ang="0">
                  <a:pos x="180" y="9"/>
                </a:cxn>
                <a:cxn ang="0">
                  <a:pos x="208" y="38"/>
                </a:cxn>
                <a:cxn ang="0">
                  <a:pos x="246" y="77"/>
                </a:cxn>
                <a:cxn ang="0">
                  <a:pos x="255" y="96"/>
                </a:cxn>
                <a:cxn ang="0">
                  <a:pos x="255" y="164"/>
                </a:cxn>
              </a:cxnLst>
              <a:rect l="0" t="0" r="r" b="b"/>
              <a:pathLst>
                <a:path w="1192" h="822">
                  <a:moveTo>
                    <a:pt x="463" y="0"/>
                  </a:moveTo>
                  <a:lnTo>
                    <a:pt x="652" y="96"/>
                  </a:lnTo>
                  <a:lnTo>
                    <a:pt x="652" y="164"/>
                  </a:lnTo>
                  <a:lnTo>
                    <a:pt x="851" y="9"/>
                  </a:lnTo>
                  <a:lnTo>
                    <a:pt x="955" y="58"/>
                  </a:lnTo>
                  <a:lnTo>
                    <a:pt x="1050" y="96"/>
                  </a:lnTo>
                  <a:lnTo>
                    <a:pt x="1040" y="232"/>
                  </a:lnTo>
                  <a:lnTo>
                    <a:pt x="1040" y="377"/>
                  </a:lnTo>
                  <a:lnTo>
                    <a:pt x="1040" y="571"/>
                  </a:lnTo>
                  <a:lnTo>
                    <a:pt x="1069" y="609"/>
                  </a:lnTo>
                  <a:lnTo>
                    <a:pt x="1097" y="648"/>
                  </a:lnTo>
                  <a:lnTo>
                    <a:pt x="1125" y="638"/>
                  </a:lnTo>
                  <a:lnTo>
                    <a:pt x="1135" y="629"/>
                  </a:lnTo>
                  <a:lnTo>
                    <a:pt x="1154" y="619"/>
                  </a:lnTo>
                  <a:lnTo>
                    <a:pt x="1173" y="609"/>
                  </a:lnTo>
                  <a:lnTo>
                    <a:pt x="1192" y="629"/>
                  </a:lnTo>
                  <a:lnTo>
                    <a:pt x="993" y="803"/>
                  </a:lnTo>
                  <a:lnTo>
                    <a:pt x="983" y="783"/>
                  </a:lnTo>
                  <a:lnTo>
                    <a:pt x="965" y="764"/>
                  </a:lnTo>
                  <a:lnTo>
                    <a:pt x="946" y="735"/>
                  </a:lnTo>
                  <a:lnTo>
                    <a:pt x="917" y="706"/>
                  </a:lnTo>
                  <a:lnTo>
                    <a:pt x="898" y="677"/>
                  </a:lnTo>
                  <a:lnTo>
                    <a:pt x="908" y="629"/>
                  </a:lnTo>
                  <a:lnTo>
                    <a:pt x="917" y="561"/>
                  </a:lnTo>
                  <a:lnTo>
                    <a:pt x="917" y="474"/>
                  </a:lnTo>
                  <a:lnTo>
                    <a:pt x="917" y="329"/>
                  </a:lnTo>
                  <a:lnTo>
                    <a:pt x="917" y="290"/>
                  </a:lnTo>
                  <a:lnTo>
                    <a:pt x="917" y="251"/>
                  </a:lnTo>
                  <a:lnTo>
                    <a:pt x="917" y="222"/>
                  </a:lnTo>
                  <a:lnTo>
                    <a:pt x="908" y="203"/>
                  </a:lnTo>
                  <a:lnTo>
                    <a:pt x="898" y="193"/>
                  </a:lnTo>
                  <a:lnTo>
                    <a:pt x="851" y="174"/>
                  </a:lnTo>
                  <a:lnTo>
                    <a:pt x="804" y="154"/>
                  </a:lnTo>
                  <a:lnTo>
                    <a:pt x="756" y="135"/>
                  </a:lnTo>
                  <a:lnTo>
                    <a:pt x="700" y="174"/>
                  </a:lnTo>
                  <a:lnTo>
                    <a:pt x="652" y="203"/>
                  </a:lnTo>
                  <a:lnTo>
                    <a:pt x="652" y="561"/>
                  </a:lnTo>
                  <a:lnTo>
                    <a:pt x="652" y="571"/>
                  </a:lnTo>
                  <a:lnTo>
                    <a:pt x="652" y="580"/>
                  </a:lnTo>
                  <a:lnTo>
                    <a:pt x="662" y="590"/>
                  </a:lnTo>
                  <a:lnTo>
                    <a:pt x="662" y="600"/>
                  </a:lnTo>
                  <a:lnTo>
                    <a:pt x="671" y="609"/>
                  </a:lnTo>
                  <a:lnTo>
                    <a:pt x="681" y="629"/>
                  </a:lnTo>
                  <a:lnTo>
                    <a:pt x="690" y="648"/>
                  </a:lnTo>
                  <a:lnTo>
                    <a:pt x="709" y="667"/>
                  </a:lnTo>
                  <a:lnTo>
                    <a:pt x="719" y="687"/>
                  </a:lnTo>
                  <a:lnTo>
                    <a:pt x="728" y="696"/>
                  </a:lnTo>
                  <a:lnTo>
                    <a:pt x="596" y="822"/>
                  </a:lnTo>
                  <a:lnTo>
                    <a:pt x="567" y="774"/>
                  </a:lnTo>
                  <a:lnTo>
                    <a:pt x="539" y="735"/>
                  </a:lnTo>
                  <a:lnTo>
                    <a:pt x="511" y="706"/>
                  </a:lnTo>
                  <a:lnTo>
                    <a:pt x="520" y="648"/>
                  </a:lnTo>
                  <a:lnTo>
                    <a:pt x="520" y="590"/>
                  </a:lnTo>
                  <a:lnTo>
                    <a:pt x="530" y="493"/>
                  </a:lnTo>
                  <a:lnTo>
                    <a:pt x="530" y="367"/>
                  </a:lnTo>
                  <a:lnTo>
                    <a:pt x="520" y="212"/>
                  </a:lnTo>
                  <a:lnTo>
                    <a:pt x="444" y="164"/>
                  </a:lnTo>
                  <a:lnTo>
                    <a:pt x="359" y="135"/>
                  </a:lnTo>
                  <a:lnTo>
                    <a:pt x="255" y="212"/>
                  </a:lnTo>
                  <a:lnTo>
                    <a:pt x="255" y="532"/>
                  </a:lnTo>
                  <a:lnTo>
                    <a:pt x="255" y="551"/>
                  </a:lnTo>
                  <a:lnTo>
                    <a:pt x="255" y="571"/>
                  </a:lnTo>
                  <a:lnTo>
                    <a:pt x="265" y="590"/>
                  </a:lnTo>
                  <a:lnTo>
                    <a:pt x="265" y="609"/>
                  </a:lnTo>
                  <a:lnTo>
                    <a:pt x="265" y="609"/>
                  </a:lnTo>
                  <a:lnTo>
                    <a:pt x="274" y="619"/>
                  </a:lnTo>
                  <a:lnTo>
                    <a:pt x="293" y="638"/>
                  </a:lnTo>
                  <a:lnTo>
                    <a:pt x="303" y="658"/>
                  </a:lnTo>
                  <a:lnTo>
                    <a:pt x="321" y="677"/>
                  </a:lnTo>
                  <a:lnTo>
                    <a:pt x="331" y="696"/>
                  </a:lnTo>
                  <a:lnTo>
                    <a:pt x="199" y="812"/>
                  </a:lnTo>
                  <a:lnTo>
                    <a:pt x="123" y="677"/>
                  </a:lnTo>
                  <a:lnTo>
                    <a:pt x="142" y="483"/>
                  </a:lnTo>
                  <a:lnTo>
                    <a:pt x="132" y="183"/>
                  </a:lnTo>
                  <a:lnTo>
                    <a:pt x="85" y="135"/>
                  </a:lnTo>
                  <a:lnTo>
                    <a:pt x="19" y="183"/>
                  </a:lnTo>
                  <a:lnTo>
                    <a:pt x="0" y="164"/>
                  </a:lnTo>
                  <a:lnTo>
                    <a:pt x="180" y="9"/>
                  </a:lnTo>
                  <a:lnTo>
                    <a:pt x="189" y="29"/>
                  </a:lnTo>
                  <a:lnTo>
                    <a:pt x="208" y="38"/>
                  </a:lnTo>
                  <a:lnTo>
                    <a:pt x="227" y="58"/>
                  </a:lnTo>
                  <a:lnTo>
                    <a:pt x="246" y="77"/>
                  </a:lnTo>
                  <a:lnTo>
                    <a:pt x="255" y="87"/>
                  </a:lnTo>
                  <a:lnTo>
                    <a:pt x="255" y="96"/>
                  </a:lnTo>
                  <a:lnTo>
                    <a:pt x="255" y="164"/>
                  </a:lnTo>
                  <a:lnTo>
                    <a:pt x="255" y="164"/>
                  </a:lnTo>
                  <a:lnTo>
                    <a:pt x="4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5"/>
            <p:cNvSpPr>
              <a:spLocks/>
            </p:cNvSpPr>
            <p:nvPr/>
          </p:nvSpPr>
          <p:spPr bwMode="auto">
            <a:xfrm>
              <a:off x="15099" y="3024"/>
              <a:ext cx="378" cy="162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10"/>
                </a:cxn>
                <a:cxn ang="0">
                  <a:pos x="85" y="49"/>
                </a:cxn>
                <a:cxn ang="0">
                  <a:pos x="142" y="117"/>
                </a:cxn>
                <a:cxn ang="0">
                  <a:pos x="208" y="204"/>
                </a:cxn>
                <a:cxn ang="0">
                  <a:pos x="265" y="310"/>
                </a:cxn>
                <a:cxn ang="0">
                  <a:pos x="331" y="494"/>
                </a:cxn>
                <a:cxn ang="0">
                  <a:pos x="369" y="668"/>
                </a:cxn>
                <a:cxn ang="0">
                  <a:pos x="378" y="813"/>
                </a:cxn>
                <a:cxn ang="0">
                  <a:pos x="378" y="813"/>
                </a:cxn>
                <a:cxn ang="0">
                  <a:pos x="369" y="968"/>
                </a:cxn>
                <a:cxn ang="0">
                  <a:pos x="331" y="1133"/>
                </a:cxn>
                <a:cxn ang="0">
                  <a:pos x="274" y="1317"/>
                </a:cxn>
                <a:cxn ang="0">
                  <a:pos x="208" y="1423"/>
                </a:cxn>
                <a:cxn ang="0">
                  <a:pos x="151" y="1510"/>
                </a:cxn>
                <a:cxn ang="0">
                  <a:pos x="85" y="1578"/>
                </a:cxn>
                <a:cxn ang="0">
                  <a:pos x="47" y="1617"/>
                </a:cxn>
                <a:cxn ang="0">
                  <a:pos x="19" y="1626"/>
                </a:cxn>
                <a:cxn ang="0">
                  <a:pos x="9" y="1626"/>
                </a:cxn>
                <a:cxn ang="0">
                  <a:pos x="0" y="1617"/>
                </a:cxn>
                <a:cxn ang="0">
                  <a:pos x="0" y="1607"/>
                </a:cxn>
                <a:cxn ang="0">
                  <a:pos x="9" y="1607"/>
                </a:cxn>
                <a:cxn ang="0">
                  <a:pos x="9" y="1597"/>
                </a:cxn>
                <a:cxn ang="0">
                  <a:pos x="28" y="1587"/>
                </a:cxn>
                <a:cxn ang="0">
                  <a:pos x="132" y="1452"/>
                </a:cxn>
                <a:cxn ang="0">
                  <a:pos x="199" y="1307"/>
                </a:cxn>
                <a:cxn ang="0">
                  <a:pos x="246" y="1152"/>
                </a:cxn>
                <a:cxn ang="0">
                  <a:pos x="274" y="987"/>
                </a:cxn>
                <a:cxn ang="0">
                  <a:pos x="284" y="813"/>
                </a:cxn>
                <a:cxn ang="0">
                  <a:pos x="265" y="571"/>
                </a:cxn>
                <a:cxn ang="0">
                  <a:pos x="218" y="368"/>
                </a:cxn>
                <a:cxn ang="0">
                  <a:pos x="142" y="194"/>
                </a:cxn>
                <a:cxn ang="0">
                  <a:pos x="38" y="58"/>
                </a:cxn>
                <a:cxn ang="0">
                  <a:pos x="19" y="39"/>
                </a:cxn>
                <a:cxn ang="0">
                  <a:pos x="9" y="29"/>
                </a:cxn>
                <a:cxn ang="0">
                  <a:pos x="9" y="29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9" y="10"/>
                </a:cxn>
                <a:cxn ang="0">
                  <a:pos x="19" y="0"/>
                </a:cxn>
              </a:cxnLst>
              <a:rect l="0" t="0" r="r" b="b"/>
              <a:pathLst>
                <a:path w="378" h="1626">
                  <a:moveTo>
                    <a:pt x="19" y="0"/>
                  </a:moveTo>
                  <a:lnTo>
                    <a:pt x="47" y="10"/>
                  </a:lnTo>
                  <a:lnTo>
                    <a:pt x="85" y="49"/>
                  </a:lnTo>
                  <a:lnTo>
                    <a:pt x="142" y="117"/>
                  </a:lnTo>
                  <a:lnTo>
                    <a:pt x="208" y="204"/>
                  </a:lnTo>
                  <a:lnTo>
                    <a:pt x="265" y="310"/>
                  </a:lnTo>
                  <a:lnTo>
                    <a:pt x="331" y="494"/>
                  </a:lnTo>
                  <a:lnTo>
                    <a:pt x="369" y="668"/>
                  </a:lnTo>
                  <a:lnTo>
                    <a:pt x="378" y="813"/>
                  </a:lnTo>
                  <a:lnTo>
                    <a:pt x="378" y="813"/>
                  </a:lnTo>
                  <a:lnTo>
                    <a:pt x="369" y="968"/>
                  </a:lnTo>
                  <a:lnTo>
                    <a:pt x="331" y="1133"/>
                  </a:lnTo>
                  <a:lnTo>
                    <a:pt x="274" y="1317"/>
                  </a:lnTo>
                  <a:lnTo>
                    <a:pt x="208" y="1423"/>
                  </a:lnTo>
                  <a:lnTo>
                    <a:pt x="151" y="1510"/>
                  </a:lnTo>
                  <a:lnTo>
                    <a:pt x="85" y="1578"/>
                  </a:lnTo>
                  <a:lnTo>
                    <a:pt x="47" y="1617"/>
                  </a:lnTo>
                  <a:lnTo>
                    <a:pt x="19" y="1626"/>
                  </a:lnTo>
                  <a:lnTo>
                    <a:pt x="9" y="1626"/>
                  </a:lnTo>
                  <a:lnTo>
                    <a:pt x="0" y="1617"/>
                  </a:lnTo>
                  <a:lnTo>
                    <a:pt x="0" y="1607"/>
                  </a:lnTo>
                  <a:lnTo>
                    <a:pt x="9" y="1607"/>
                  </a:lnTo>
                  <a:lnTo>
                    <a:pt x="9" y="1597"/>
                  </a:lnTo>
                  <a:lnTo>
                    <a:pt x="28" y="1587"/>
                  </a:lnTo>
                  <a:lnTo>
                    <a:pt x="132" y="1452"/>
                  </a:lnTo>
                  <a:lnTo>
                    <a:pt x="199" y="1307"/>
                  </a:lnTo>
                  <a:lnTo>
                    <a:pt x="246" y="1152"/>
                  </a:lnTo>
                  <a:lnTo>
                    <a:pt x="274" y="987"/>
                  </a:lnTo>
                  <a:lnTo>
                    <a:pt x="284" y="813"/>
                  </a:lnTo>
                  <a:lnTo>
                    <a:pt x="265" y="571"/>
                  </a:lnTo>
                  <a:lnTo>
                    <a:pt x="218" y="368"/>
                  </a:lnTo>
                  <a:lnTo>
                    <a:pt x="142" y="194"/>
                  </a:lnTo>
                  <a:lnTo>
                    <a:pt x="38" y="58"/>
                  </a:lnTo>
                  <a:lnTo>
                    <a:pt x="19" y="3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" y="1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6"/>
            <p:cNvSpPr>
              <a:spLocks/>
            </p:cNvSpPr>
            <p:nvPr/>
          </p:nvSpPr>
          <p:spPr bwMode="auto">
            <a:xfrm>
              <a:off x="16158" y="3411"/>
              <a:ext cx="1409" cy="852"/>
            </a:xfrm>
            <a:custGeom>
              <a:avLst/>
              <a:gdLst/>
              <a:ahLst/>
              <a:cxnLst>
                <a:cxn ang="0">
                  <a:pos x="1041" y="0"/>
                </a:cxn>
                <a:cxn ang="0">
                  <a:pos x="1059" y="0"/>
                </a:cxn>
                <a:cxn ang="0">
                  <a:pos x="1069" y="10"/>
                </a:cxn>
                <a:cxn ang="0">
                  <a:pos x="1069" y="20"/>
                </a:cxn>
                <a:cxn ang="0">
                  <a:pos x="1078" y="30"/>
                </a:cxn>
                <a:cxn ang="0">
                  <a:pos x="1116" y="146"/>
                </a:cxn>
                <a:cxn ang="0">
                  <a:pos x="1173" y="242"/>
                </a:cxn>
                <a:cxn ang="0">
                  <a:pos x="1230" y="310"/>
                </a:cxn>
                <a:cxn ang="0">
                  <a:pos x="1296" y="359"/>
                </a:cxn>
                <a:cxn ang="0">
                  <a:pos x="1353" y="388"/>
                </a:cxn>
                <a:cxn ang="0">
                  <a:pos x="1400" y="407"/>
                </a:cxn>
                <a:cxn ang="0">
                  <a:pos x="1409" y="417"/>
                </a:cxn>
                <a:cxn ang="0">
                  <a:pos x="1409" y="426"/>
                </a:cxn>
                <a:cxn ang="0">
                  <a:pos x="1409" y="436"/>
                </a:cxn>
                <a:cxn ang="0">
                  <a:pos x="1400" y="446"/>
                </a:cxn>
                <a:cxn ang="0">
                  <a:pos x="1390" y="446"/>
                </a:cxn>
                <a:cxn ang="0">
                  <a:pos x="1268" y="513"/>
                </a:cxn>
                <a:cxn ang="0">
                  <a:pos x="1182" y="600"/>
                </a:cxn>
                <a:cxn ang="0">
                  <a:pos x="1116" y="707"/>
                </a:cxn>
                <a:cxn ang="0">
                  <a:pos x="1078" y="823"/>
                </a:cxn>
                <a:cxn ang="0">
                  <a:pos x="1078" y="842"/>
                </a:cxn>
                <a:cxn ang="0">
                  <a:pos x="1069" y="852"/>
                </a:cxn>
                <a:cxn ang="0">
                  <a:pos x="1059" y="852"/>
                </a:cxn>
                <a:cxn ang="0">
                  <a:pos x="1041" y="852"/>
                </a:cxn>
                <a:cxn ang="0">
                  <a:pos x="1031" y="852"/>
                </a:cxn>
                <a:cxn ang="0">
                  <a:pos x="1022" y="852"/>
                </a:cxn>
                <a:cxn ang="0">
                  <a:pos x="1012" y="842"/>
                </a:cxn>
                <a:cxn ang="0">
                  <a:pos x="1012" y="833"/>
                </a:cxn>
                <a:cxn ang="0">
                  <a:pos x="1022" y="804"/>
                </a:cxn>
                <a:cxn ang="0">
                  <a:pos x="1041" y="726"/>
                </a:cxn>
                <a:cxn ang="0">
                  <a:pos x="1097" y="620"/>
                </a:cxn>
                <a:cxn ang="0">
                  <a:pos x="1116" y="581"/>
                </a:cxn>
                <a:cxn ang="0">
                  <a:pos x="1164" y="523"/>
                </a:cxn>
                <a:cxn ang="0">
                  <a:pos x="1239" y="455"/>
                </a:cxn>
                <a:cxn ang="0">
                  <a:pos x="57" y="455"/>
                </a:cxn>
                <a:cxn ang="0">
                  <a:pos x="38" y="455"/>
                </a:cxn>
                <a:cxn ang="0">
                  <a:pos x="19" y="455"/>
                </a:cxn>
                <a:cxn ang="0">
                  <a:pos x="10" y="455"/>
                </a:cxn>
                <a:cxn ang="0">
                  <a:pos x="0" y="446"/>
                </a:cxn>
                <a:cxn ang="0">
                  <a:pos x="0" y="426"/>
                </a:cxn>
                <a:cxn ang="0">
                  <a:pos x="0" y="417"/>
                </a:cxn>
                <a:cxn ang="0">
                  <a:pos x="10" y="407"/>
                </a:cxn>
                <a:cxn ang="0">
                  <a:pos x="19" y="397"/>
                </a:cxn>
                <a:cxn ang="0">
                  <a:pos x="38" y="397"/>
                </a:cxn>
                <a:cxn ang="0">
                  <a:pos x="57" y="397"/>
                </a:cxn>
                <a:cxn ang="0">
                  <a:pos x="1239" y="397"/>
                </a:cxn>
                <a:cxn ang="0">
                  <a:pos x="1154" y="320"/>
                </a:cxn>
                <a:cxn ang="0">
                  <a:pos x="1088" y="242"/>
                </a:cxn>
                <a:cxn ang="0">
                  <a:pos x="1041" y="136"/>
                </a:cxn>
                <a:cxn ang="0">
                  <a:pos x="1022" y="59"/>
                </a:cxn>
                <a:cxn ang="0">
                  <a:pos x="1012" y="20"/>
                </a:cxn>
                <a:cxn ang="0">
                  <a:pos x="1012" y="10"/>
                </a:cxn>
                <a:cxn ang="0">
                  <a:pos x="1022" y="10"/>
                </a:cxn>
                <a:cxn ang="0">
                  <a:pos x="1031" y="0"/>
                </a:cxn>
                <a:cxn ang="0">
                  <a:pos x="1041" y="0"/>
                </a:cxn>
              </a:cxnLst>
              <a:rect l="0" t="0" r="r" b="b"/>
              <a:pathLst>
                <a:path w="1409" h="852">
                  <a:moveTo>
                    <a:pt x="1041" y="0"/>
                  </a:moveTo>
                  <a:lnTo>
                    <a:pt x="1059" y="0"/>
                  </a:lnTo>
                  <a:lnTo>
                    <a:pt x="1069" y="10"/>
                  </a:lnTo>
                  <a:lnTo>
                    <a:pt x="1069" y="20"/>
                  </a:lnTo>
                  <a:lnTo>
                    <a:pt x="1078" y="30"/>
                  </a:lnTo>
                  <a:lnTo>
                    <a:pt x="1116" y="146"/>
                  </a:lnTo>
                  <a:lnTo>
                    <a:pt x="1173" y="242"/>
                  </a:lnTo>
                  <a:lnTo>
                    <a:pt x="1230" y="310"/>
                  </a:lnTo>
                  <a:lnTo>
                    <a:pt x="1296" y="359"/>
                  </a:lnTo>
                  <a:lnTo>
                    <a:pt x="1353" y="388"/>
                  </a:lnTo>
                  <a:lnTo>
                    <a:pt x="1400" y="407"/>
                  </a:lnTo>
                  <a:lnTo>
                    <a:pt x="1409" y="417"/>
                  </a:lnTo>
                  <a:lnTo>
                    <a:pt x="1409" y="426"/>
                  </a:lnTo>
                  <a:lnTo>
                    <a:pt x="1409" y="436"/>
                  </a:lnTo>
                  <a:lnTo>
                    <a:pt x="1400" y="446"/>
                  </a:lnTo>
                  <a:lnTo>
                    <a:pt x="1390" y="446"/>
                  </a:lnTo>
                  <a:lnTo>
                    <a:pt x="1268" y="513"/>
                  </a:lnTo>
                  <a:lnTo>
                    <a:pt x="1182" y="600"/>
                  </a:lnTo>
                  <a:lnTo>
                    <a:pt x="1116" y="707"/>
                  </a:lnTo>
                  <a:lnTo>
                    <a:pt x="1078" y="823"/>
                  </a:lnTo>
                  <a:lnTo>
                    <a:pt x="1078" y="842"/>
                  </a:lnTo>
                  <a:lnTo>
                    <a:pt x="1069" y="852"/>
                  </a:lnTo>
                  <a:lnTo>
                    <a:pt x="1059" y="852"/>
                  </a:lnTo>
                  <a:lnTo>
                    <a:pt x="1041" y="852"/>
                  </a:lnTo>
                  <a:lnTo>
                    <a:pt x="1031" y="852"/>
                  </a:lnTo>
                  <a:lnTo>
                    <a:pt x="1022" y="852"/>
                  </a:lnTo>
                  <a:lnTo>
                    <a:pt x="1012" y="842"/>
                  </a:lnTo>
                  <a:lnTo>
                    <a:pt x="1012" y="833"/>
                  </a:lnTo>
                  <a:lnTo>
                    <a:pt x="1022" y="804"/>
                  </a:lnTo>
                  <a:lnTo>
                    <a:pt x="1041" y="726"/>
                  </a:lnTo>
                  <a:lnTo>
                    <a:pt x="1097" y="620"/>
                  </a:lnTo>
                  <a:lnTo>
                    <a:pt x="1116" y="581"/>
                  </a:lnTo>
                  <a:lnTo>
                    <a:pt x="1164" y="523"/>
                  </a:lnTo>
                  <a:lnTo>
                    <a:pt x="1239" y="455"/>
                  </a:lnTo>
                  <a:lnTo>
                    <a:pt x="57" y="455"/>
                  </a:lnTo>
                  <a:lnTo>
                    <a:pt x="38" y="455"/>
                  </a:lnTo>
                  <a:lnTo>
                    <a:pt x="19" y="455"/>
                  </a:lnTo>
                  <a:lnTo>
                    <a:pt x="10" y="455"/>
                  </a:lnTo>
                  <a:lnTo>
                    <a:pt x="0" y="446"/>
                  </a:lnTo>
                  <a:lnTo>
                    <a:pt x="0" y="426"/>
                  </a:lnTo>
                  <a:lnTo>
                    <a:pt x="0" y="417"/>
                  </a:lnTo>
                  <a:lnTo>
                    <a:pt x="10" y="407"/>
                  </a:lnTo>
                  <a:lnTo>
                    <a:pt x="19" y="397"/>
                  </a:lnTo>
                  <a:lnTo>
                    <a:pt x="38" y="397"/>
                  </a:lnTo>
                  <a:lnTo>
                    <a:pt x="57" y="397"/>
                  </a:lnTo>
                  <a:lnTo>
                    <a:pt x="1239" y="397"/>
                  </a:lnTo>
                  <a:lnTo>
                    <a:pt x="1154" y="320"/>
                  </a:lnTo>
                  <a:lnTo>
                    <a:pt x="1088" y="242"/>
                  </a:lnTo>
                  <a:lnTo>
                    <a:pt x="1041" y="136"/>
                  </a:lnTo>
                  <a:lnTo>
                    <a:pt x="1022" y="59"/>
                  </a:lnTo>
                  <a:lnTo>
                    <a:pt x="1012" y="20"/>
                  </a:lnTo>
                  <a:lnTo>
                    <a:pt x="1012" y="10"/>
                  </a:lnTo>
                  <a:lnTo>
                    <a:pt x="1022" y="10"/>
                  </a:lnTo>
                  <a:lnTo>
                    <a:pt x="1031" y="0"/>
                  </a:lnTo>
                  <a:lnTo>
                    <a:pt x="10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7"/>
            <p:cNvSpPr>
              <a:spLocks/>
            </p:cNvSpPr>
            <p:nvPr/>
          </p:nvSpPr>
          <p:spPr bwMode="auto">
            <a:xfrm>
              <a:off x="18144" y="3102"/>
              <a:ext cx="1740" cy="1229"/>
            </a:xfrm>
            <a:custGeom>
              <a:avLst/>
              <a:gdLst/>
              <a:ahLst/>
              <a:cxnLst>
                <a:cxn ang="0">
                  <a:pos x="662" y="9"/>
                </a:cxn>
                <a:cxn ang="0">
                  <a:pos x="672" y="58"/>
                </a:cxn>
                <a:cxn ang="0">
                  <a:pos x="738" y="387"/>
                </a:cxn>
                <a:cxn ang="0">
                  <a:pos x="842" y="793"/>
                </a:cxn>
                <a:cxn ang="0">
                  <a:pos x="974" y="861"/>
                </a:cxn>
                <a:cxn ang="0">
                  <a:pos x="1287" y="503"/>
                </a:cxn>
                <a:cxn ang="0">
                  <a:pos x="1608" y="126"/>
                </a:cxn>
                <a:cxn ang="0">
                  <a:pos x="1693" y="9"/>
                </a:cxn>
                <a:cxn ang="0">
                  <a:pos x="1712" y="0"/>
                </a:cxn>
                <a:cxn ang="0">
                  <a:pos x="1722" y="19"/>
                </a:cxn>
                <a:cxn ang="0">
                  <a:pos x="1693" y="174"/>
                </a:cxn>
                <a:cxn ang="0">
                  <a:pos x="1627" y="668"/>
                </a:cxn>
                <a:cxn ang="0">
                  <a:pos x="1608" y="939"/>
                </a:cxn>
                <a:cxn ang="0">
                  <a:pos x="1608" y="1035"/>
                </a:cxn>
                <a:cxn ang="0">
                  <a:pos x="1618" y="1084"/>
                </a:cxn>
                <a:cxn ang="0">
                  <a:pos x="1674" y="1093"/>
                </a:cxn>
                <a:cxn ang="0">
                  <a:pos x="1731" y="1074"/>
                </a:cxn>
                <a:cxn ang="0">
                  <a:pos x="1722" y="1113"/>
                </a:cxn>
                <a:cxn ang="0">
                  <a:pos x="1551" y="1190"/>
                </a:cxn>
                <a:cxn ang="0">
                  <a:pos x="1485" y="1161"/>
                </a:cxn>
                <a:cxn ang="0">
                  <a:pos x="1476" y="1122"/>
                </a:cxn>
                <a:cxn ang="0">
                  <a:pos x="1495" y="706"/>
                </a:cxn>
                <a:cxn ang="0">
                  <a:pos x="1551" y="300"/>
                </a:cxn>
                <a:cxn ang="0">
                  <a:pos x="993" y="948"/>
                </a:cxn>
                <a:cxn ang="0">
                  <a:pos x="861" y="1084"/>
                </a:cxn>
                <a:cxn ang="0">
                  <a:pos x="842" y="1084"/>
                </a:cxn>
                <a:cxn ang="0">
                  <a:pos x="804" y="1026"/>
                </a:cxn>
                <a:cxn ang="0">
                  <a:pos x="653" y="619"/>
                </a:cxn>
                <a:cxn ang="0">
                  <a:pos x="520" y="474"/>
                </a:cxn>
                <a:cxn ang="0">
                  <a:pos x="341" y="977"/>
                </a:cxn>
                <a:cxn ang="0">
                  <a:pos x="199" y="1200"/>
                </a:cxn>
                <a:cxn ang="0">
                  <a:pos x="114" y="1219"/>
                </a:cxn>
                <a:cxn ang="0">
                  <a:pos x="29" y="1190"/>
                </a:cxn>
                <a:cxn ang="0">
                  <a:pos x="0" y="1151"/>
                </a:cxn>
                <a:cxn ang="0">
                  <a:pos x="10" y="1093"/>
                </a:cxn>
                <a:cxn ang="0">
                  <a:pos x="48" y="1026"/>
                </a:cxn>
                <a:cxn ang="0">
                  <a:pos x="76" y="1026"/>
                </a:cxn>
                <a:cxn ang="0">
                  <a:pos x="171" y="1074"/>
                </a:cxn>
                <a:cxn ang="0">
                  <a:pos x="227" y="1064"/>
                </a:cxn>
                <a:cxn ang="0">
                  <a:pos x="331" y="871"/>
                </a:cxn>
                <a:cxn ang="0">
                  <a:pos x="502" y="329"/>
                </a:cxn>
                <a:cxn ang="0">
                  <a:pos x="558" y="48"/>
                </a:cxn>
                <a:cxn ang="0">
                  <a:pos x="624" y="0"/>
                </a:cxn>
              </a:cxnLst>
              <a:rect l="0" t="0" r="r" b="b"/>
              <a:pathLst>
                <a:path w="1740" h="1229">
                  <a:moveTo>
                    <a:pt x="643" y="0"/>
                  </a:moveTo>
                  <a:lnTo>
                    <a:pt x="653" y="0"/>
                  </a:lnTo>
                  <a:lnTo>
                    <a:pt x="662" y="9"/>
                  </a:lnTo>
                  <a:lnTo>
                    <a:pt x="662" y="9"/>
                  </a:lnTo>
                  <a:lnTo>
                    <a:pt x="672" y="29"/>
                  </a:lnTo>
                  <a:lnTo>
                    <a:pt x="672" y="58"/>
                  </a:lnTo>
                  <a:lnTo>
                    <a:pt x="672" y="77"/>
                  </a:lnTo>
                  <a:lnTo>
                    <a:pt x="700" y="232"/>
                  </a:lnTo>
                  <a:lnTo>
                    <a:pt x="738" y="387"/>
                  </a:lnTo>
                  <a:lnTo>
                    <a:pt x="776" y="551"/>
                  </a:lnTo>
                  <a:lnTo>
                    <a:pt x="814" y="697"/>
                  </a:lnTo>
                  <a:lnTo>
                    <a:pt x="842" y="793"/>
                  </a:lnTo>
                  <a:lnTo>
                    <a:pt x="870" y="861"/>
                  </a:lnTo>
                  <a:lnTo>
                    <a:pt x="899" y="929"/>
                  </a:lnTo>
                  <a:lnTo>
                    <a:pt x="974" y="861"/>
                  </a:lnTo>
                  <a:lnTo>
                    <a:pt x="1069" y="755"/>
                  </a:lnTo>
                  <a:lnTo>
                    <a:pt x="1173" y="639"/>
                  </a:lnTo>
                  <a:lnTo>
                    <a:pt x="1287" y="503"/>
                  </a:lnTo>
                  <a:lnTo>
                    <a:pt x="1400" y="368"/>
                  </a:lnTo>
                  <a:lnTo>
                    <a:pt x="1513" y="232"/>
                  </a:lnTo>
                  <a:lnTo>
                    <a:pt x="1608" y="126"/>
                  </a:lnTo>
                  <a:lnTo>
                    <a:pt x="1674" y="39"/>
                  </a:lnTo>
                  <a:lnTo>
                    <a:pt x="1684" y="19"/>
                  </a:lnTo>
                  <a:lnTo>
                    <a:pt x="1693" y="9"/>
                  </a:lnTo>
                  <a:lnTo>
                    <a:pt x="1703" y="0"/>
                  </a:lnTo>
                  <a:lnTo>
                    <a:pt x="1703" y="0"/>
                  </a:lnTo>
                  <a:lnTo>
                    <a:pt x="1712" y="0"/>
                  </a:lnTo>
                  <a:lnTo>
                    <a:pt x="1722" y="0"/>
                  </a:lnTo>
                  <a:lnTo>
                    <a:pt x="1722" y="9"/>
                  </a:lnTo>
                  <a:lnTo>
                    <a:pt x="1722" y="19"/>
                  </a:lnTo>
                  <a:lnTo>
                    <a:pt x="1722" y="39"/>
                  </a:lnTo>
                  <a:lnTo>
                    <a:pt x="1722" y="48"/>
                  </a:lnTo>
                  <a:lnTo>
                    <a:pt x="1693" y="174"/>
                  </a:lnTo>
                  <a:lnTo>
                    <a:pt x="1665" y="329"/>
                  </a:lnTo>
                  <a:lnTo>
                    <a:pt x="1646" y="493"/>
                  </a:lnTo>
                  <a:lnTo>
                    <a:pt x="1627" y="668"/>
                  </a:lnTo>
                  <a:lnTo>
                    <a:pt x="1608" y="813"/>
                  </a:lnTo>
                  <a:lnTo>
                    <a:pt x="1608" y="929"/>
                  </a:lnTo>
                  <a:lnTo>
                    <a:pt x="1608" y="939"/>
                  </a:lnTo>
                  <a:lnTo>
                    <a:pt x="1608" y="958"/>
                  </a:lnTo>
                  <a:lnTo>
                    <a:pt x="1608" y="997"/>
                  </a:lnTo>
                  <a:lnTo>
                    <a:pt x="1608" y="1035"/>
                  </a:lnTo>
                  <a:lnTo>
                    <a:pt x="1608" y="1055"/>
                  </a:lnTo>
                  <a:lnTo>
                    <a:pt x="1618" y="1074"/>
                  </a:lnTo>
                  <a:lnTo>
                    <a:pt x="1618" y="1084"/>
                  </a:lnTo>
                  <a:lnTo>
                    <a:pt x="1636" y="1093"/>
                  </a:lnTo>
                  <a:lnTo>
                    <a:pt x="1655" y="1103"/>
                  </a:lnTo>
                  <a:lnTo>
                    <a:pt x="1674" y="1093"/>
                  </a:lnTo>
                  <a:lnTo>
                    <a:pt x="1703" y="1084"/>
                  </a:lnTo>
                  <a:lnTo>
                    <a:pt x="1722" y="1074"/>
                  </a:lnTo>
                  <a:lnTo>
                    <a:pt x="1731" y="1074"/>
                  </a:lnTo>
                  <a:lnTo>
                    <a:pt x="1740" y="1084"/>
                  </a:lnTo>
                  <a:lnTo>
                    <a:pt x="1740" y="1084"/>
                  </a:lnTo>
                  <a:lnTo>
                    <a:pt x="1722" y="1113"/>
                  </a:lnTo>
                  <a:lnTo>
                    <a:pt x="1665" y="1151"/>
                  </a:lnTo>
                  <a:lnTo>
                    <a:pt x="1608" y="1180"/>
                  </a:lnTo>
                  <a:lnTo>
                    <a:pt x="1551" y="1190"/>
                  </a:lnTo>
                  <a:lnTo>
                    <a:pt x="1523" y="1190"/>
                  </a:lnTo>
                  <a:lnTo>
                    <a:pt x="1504" y="1180"/>
                  </a:lnTo>
                  <a:lnTo>
                    <a:pt x="1485" y="1161"/>
                  </a:lnTo>
                  <a:lnTo>
                    <a:pt x="1476" y="1151"/>
                  </a:lnTo>
                  <a:lnTo>
                    <a:pt x="1476" y="1142"/>
                  </a:lnTo>
                  <a:lnTo>
                    <a:pt x="1476" y="1122"/>
                  </a:lnTo>
                  <a:lnTo>
                    <a:pt x="1466" y="997"/>
                  </a:lnTo>
                  <a:lnTo>
                    <a:pt x="1476" y="861"/>
                  </a:lnTo>
                  <a:lnTo>
                    <a:pt x="1495" y="706"/>
                  </a:lnTo>
                  <a:lnTo>
                    <a:pt x="1513" y="551"/>
                  </a:lnTo>
                  <a:lnTo>
                    <a:pt x="1532" y="406"/>
                  </a:lnTo>
                  <a:lnTo>
                    <a:pt x="1551" y="300"/>
                  </a:lnTo>
                  <a:lnTo>
                    <a:pt x="1201" y="716"/>
                  </a:lnTo>
                  <a:lnTo>
                    <a:pt x="1097" y="842"/>
                  </a:lnTo>
                  <a:lnTo>
                    <a:pt x="993" y="948"/>
                  </a:lnTo>
                  <a:lnTo>
                    <a:pt x="880" y="1064"/>
                  </a:lnTo>
                  <a:lnTo>
                    <a:pt x="870" y="1074"/>
                  </a:lnTo>
                  <a:lnTo>
                    <a:pt x="861" y="1084"/>
                  </a:lnTo>
                  <a:lnTo>
                    <a:pt x="851" y="1084"/>
                  </a:lnTo>
                  <a:lnTo>
                    <a:pt x="851" y="1084"/>
                  </a:lnTo>
                  <a:lnTo>
                    <a:pt x="842" y="1084"/>
                  </a:lnTo>
                  <a:lnTo>
                    <a:pt x="833" y="1084"/>
                  </a:lnTo>
                  <a:lnTo>
                    <a:pt x="823" y="1064"/>
                  </a:lnTo>
                  <a:lnTo>
                    <a:pt x="804" y="1026"/>
                  </a:lnTo>
                  <a:lnTo>
                    <a:pt x="776" y="987"/>
                  </a:lnTo>
                  <a:lnTo>
                    <a:pt x="710" y="813"/>
                  </a:lnTo>
                  <a:lnTo>
                    <a:pt x="653" y="619"/>
                  </a:lnTo>
                  <a:lnTo>
                    <a:pt x="606" y="416"/>
                  </a:lnTo>
                  <a:lnTo>
                    <a:pt x="577" y="232"/>
                  </a:lnTo>
                  <a:lnTo>
                    <a:pt x="520" y="474"/>
                  </a:lnTo>
                  <a:lnTo>
                    <a:pt x="445" y="706"/>
                  </a:lnTo>
                  <a:lnTo>
                    <a:pt x="369" y="909"/>
                  </a:lnTo>
                  <a:lnTo>
                    <a:pt x="341" y="977"/>
                  </a:lnTo>
                  <a:lnTo>
                    <a:pt x="303" y="1055"/>
                  </a:lnTo>
                  <a:lnTo>
                    <a:pt x="256" y="1142"/>
                  </a:lnTo>
                  <a:lnTo>
                    <a:pt x="199" y="1200"/>
                  </a:lnTo>
                  <a:lnTo>
                    <a:pt x="142" y="1229"/>
                  </a:lnTo>
                  <a:lnTo>
                    <a:pt x="133" y="1229"/>
                  </a:lnTo>
                  <a:lnTo>
                    <a:pt x="114" y="1219"/>
                  </a:lnTo>
                  <a:lnTo>
                    <a:pt x="85" y="1219"/>
                  </a:lnTo>
                  <a:lnTo>
                    <a:pt x="57" y="1200"/>
                  </a:lnTo>
                  <a:lnTo>
                    <a:pt x="29" y="1190"/>
                  </a:lnTo>
                  <a:lnTo>
                    <a:pt x="10" y="1171"/>
                  </a:lnTo>
                  <a:lnTo>
                    <a:pt x="10" y="1161"/>
                  </a:lnTo>
                  <a:lnTo>
                    <a:pt x="0" y="1151"/>
                  </a:lnTo>
                  <a:lnTo>
                    <a:pt x="0" y="1142"/>
                  </a:lnTo>
                  <a:lnTo>
                    <a:pt x="10" y="1113"/>
                  </a:lnTo>
                  <a:lnTo>
                    <a:pt x="10" y="1093"/>
                  </a:lnTo>
                  <a:lnTo>
                    <a:pt x="19" y="1064"/>
                  </a:lnTo>
                  <a:lnTo>
                    <a:pt x="38" y="1045"/>
                  </a:lnTo>
                  <a:lnTo>
                    <a:pt x="48" y="1026"/>
                  </a:lnTo>
                  <a:lnTo>
                    <a:pt x="57" y="1026"/>
                  </a:lnTo>
                  <a:lnTo>
                    <a:pt x="67" y="1026"/>
                  </a:lnTo>
                  <a:lnTo>
                    <a:pt x="76" y="1026"/>
                  </a:lnTo>
                  <a:lnTo>
                    <a:pt x="104" y="1055"/>
                  </a:lnTo>
                  <a:lnTo>
                    <a:pt x="142" y="1064"/>
                  </a:lnTo>
                  <a:lnTo>
                    <a:pt x="171" y="1074"/>
                  </a:lnTo>
                  <a:lnTo>
                    <a:pt x="189" y="1074"/>
                  </a:lnTo>
                  <a:lnTo>
                    <a:pt x="208" y="1074"/>
                  </a:lnTo>
                  <a:lnTo>
                    <a:pt x="227" y="1064"/>
                  </a:lnTo>
                  <a:lnTo>
                    <a:pt x="246" y="1035"/>
                  </a:lnTo>
                  <a:lnTo>
                    <a:pt x="284" y="977"/>
                  </a:lnTo>
                  <a:lnTo>
                    <a:pt x="331" y="871"/>
                  </a:lnTo>
                  <a:lnTo>
                    <a:pt x="379" y="726"/>
                  </a:lnTo>
                  <a:lnTo>
                    <a:pt x="454" y="513"/>
                  </a:lnTo>
                  <a:lnTo>
                    <a:pt x="502" y="329"/>
                  </a:lnTo>
                  <a:lnTo>
                    <a:pt x="530" y="184"/>
                  </a:lnTo>
                  <a:lnTo>
                    <a:pt x="549" y="68"/>
                  </a:lnTo>
                  <a:lnTo>
                    <a:pt x="558" y="48"/>
                  </a:lnTo>
                  <a:lnTo>
                    <a:pt x="577" y="29"/>
                  </a:lnTo>
                  <a:lnTo>
                    <a:pt x="596" y="9"/>
                  </a:lnTo>
                  <a:lnTo>
                    <a:pt x="624" y="0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8"/>
            <p:cNvSpPr>
              <a:spLocks/>
            </p:cNvSpPr>
            <p:nvPr/>
          </p:nvSpPr>
          <p:spPr bwMode="auto">
            <a:xfrm>
              <a:off x="20102" y="3702"/>
              <a:ext cx="861" cy="784"/>
            </a:xfrm>
            <a:custGeom>
              <a:avLst/>
              <a:gdLst/>
              <a:ahLst/>
              <a:cxnLst>
                <a:cxn ang="0">
                  <a:pos x="823" y="0"/>
                </a:cxn>
                <a:cxn ang="0">
                  <a:pos x="851" y="0"/>
                </a:cxn>
                <a:cxn ang="0">
                  <a:pos x="861" y="29"/>
                </a:cxn>
                <a:cxn ang="0">
                  <a:pos x="832" y="251"/>
                </a:cxn>
                <a:cxn ang="0">
                  <a:pos x="813" y="261"/>
                </a:cxn>
                <a:cxn ang="0">
                  <a:pos x="794" y="251"/>
                </a:cxn>
                <a:cxn ang="0">
                  <a:pos x="794" y="232"/>
                </a:cxn>
                <a:cxn ang="0">
                  <a:pos x="804" y="164"/>
                </a:cxn>
                <a:cxn ang="0">
                  <a:pos x="766" y="68"/>
                </a:cxn>
                <a:cxn ang="0">
                  <a:pos x="624" y="39"/>
                </a:cxn>
                <a:cxn ang="0">
                  <a:pos x="426" y="39"/>
                </a:cxn>
                <a:cxn ang="0">
                  <a:pos x="397" y="58"/>
                </a:cxn>
                <a:cxn ang="0">
                  <a:pos x="322" y="368"/>
                </a:cxn>
                <a:cxn ang="0">
                  <a:pos x="511" y="358"/>
                </a:cxn>
                <a:cxn ang="0">
                  <a:pos x="586" y="261"/>
                </a:cxn>
                <a:cxn ang="0">
                  <a:pos x="596" y="232"/>
                </a:cxn>
                <a:cxn ang="0">
                  <a:pos x="624" y="242"/>
                </a:cxn>
                <a:cxn ang="0">
                  <a:pos x="624" y="261"/>
                </a:cxn>
                <a:cxn ang="0">
                  <a:pos x="624" y="271"/>
                </a:cxn>
                <a:cxn ang="0">
                  <a:pos x="558" y="532"/>
                </a:cxn>
                <a:cxn ang="0">
                  <a:pos x="539" y="542"/>
                </a:cxn>
                <a:cxn ang="0">
                  <a:pos x="520" y="532"/>
                </a:cxn>
                <a:cxn ang="0">
                  <a:pos x="520" y="513"/>
                </a:cxn>
                <a:cxn ang="0">
                  <a:pos x="530" y="484"/>
                </a:cxn>
                <a:cxn ang="0">
                  <a:pos x="530" y="464"/>
                </a:cxn>
                <a:cxn ang="0">
                  <a:pos x="520" y="435"/>
                </a:cxn>
                <a:cxn ang="0">
                  <a:pos x="492" y="416"/>
                </a:cxn>
                <a:cxn ang="0">
                  <a:pos x="435" y="406"/>
                </a:cxn>
                <a:cxn ang="0">
                  <a:pos x="312" y="406"/>
                </a:cxn>
                <a:cxn ang="0">
                  <a:pos x="312" y="406"/>
                </a:cxn>
                <a:cxn ang="0">
                  <a:pos x="236" y="706"/>
                </a:cxn>
                <a:cxn ang="0">
                  <a:pos x="236" y="716"/>
                </a:cxn>
                <a:cxn ang="0">
                  <a:pos x="255" y="735"/>
                </a:cxn>
                <a:cxn ang="0">
                  <a:pos x="303" y="735"/>
                </a:cxn>
                <a:cxn ang="0">
                  <a:pos x="331" y="735"/>
                </a:cxn>
                <a:cxn ang="0">
                  <a:pos x="369" y="745"/>
                </a:cxn>
                <a:cxn ang="0">
                  <a:pos x="369" y="764"/>
                </a:cxn>
                <a:cxn ang="0">
                  <a:pos x="350" y="784"/>
                </a:cxn>
                <a:cxn ang="0">
                  <a:pos x="303" y="774"/>
                </a:cxn>
                <a:cxn ang="0">
                  <a:pos x="170" y="774"/>
                </a:cxn>
                <a:cxn ang="0">
                  <a:pos x="113" y="774"/>
                </a:cxn>
                <a:cxn ang="0">
                  <a:pos x="47" y="784"/>
                </a:cxn>
                <a:cxn ang="0">
                  <a:pos x="9" y="774"/>
                </a:cxn>
                <a:cxn ang="0">
                  <a:pos x="0" y="764"/>
                </a:cxn>
                <a:cxn ang="0">
                  <a:pos x="9" y="745"/>
                </a:cxn>
                <a:cxn ang="0">
                  <a:pos x="38" y="735"/>
                </a:cxn>
                <a:cxn ang="0">
                  <a:pos x="104" y="735"/>
                </a:cxn>
                <a:cxn ang="0">
                  <a:pos x="123" y="716"/>
                </a:cxn>
                <a:cxn ang="0">
                  <a:pos x="142" y="687"/>
                </a:cxn>
                <a:cxn ang="0">
                  <a:pos x="293" y="68"/>
                </a:cxn>
                <a:cxn ang="0">
                  <a:pos x="293" y="48"/>
                </a:cxn>
                <a:cxn ang="0">
                  <a:pos x="265" y="39"/>
                </a:cxn>
                <a:cxn ang="0">
                  <a:pos x="227" y="39"/>
                </a:cxn>
                <a:cxn ang="0">
                  <a:pos x="208" y="39"/>
                </a:cxn>
                <a:cxn ang="0">
                  <a:pos x="189" y="29"/>
                </a:cxn>
                <a:cxn ang="0">
                  <a:pos x="189" y="9"/>
                </a:cxn>
                <a:cxn ang="0">
                  <a:pos x="208" y="0"/>
                </a:cxn>
              </a:cxnLst>
              <a:rect l="0" t="0" r="r" b="b"/>
              <a:pathLst>
                <a:path w="861" h="784">
                  <a:moveTo>
                    <a:pt x="218" y="0"/>
                  </a:moveTo>
                  <a:lnTo>
                    <a:pt x="823" y="0"/>
                  </a:lnTo>
                  <a:lnTo>
                    <a:pt x="842" y="0"/>
                  </a:lnTo>
                  <a:lnTo>
                    <a:pt x="851" y="0"/>
                  </a:lnTo>
                  <a:lnTo>
                    <a:pt x="861" y="9"/>
                  </a:lnTo>
                  <a:lnTo>
                    <a:pt x="861" y="29"/>
                  </a:lnTo>
                  <a:lnTo>
                    <a:pt x="832" y="232"/>
                  </a:lnTo>
                  <a:lnTo>
                    <a:pt x="832" y="251"/>
                  </a:lnTo>
                  <a:lnTo>
                    <a:pt x="832" y="261"/>
                  </a:lnTo>
                  <a:lnTo>
                    <a:pt x="813" y="261"/>
                  </a:lnTo>
                  <a:lnTo>
                    <a:pt x="804" y="261"/>
                  </a:lnTo>
                  <a:lnTo>
                    <a:pt x="794" y="251"/>
                  </a:lnTo>
                  <a:lnTo>
                    <a:pt x="794" y="242"/>
                  </a:lnTo>
                  <a:lnTo>
                    <a:pt x="794" y="232"/>
                  </a:lnTo>
                  <a:lnTo>
                    <a:pt x="804" y="203"/>
                  </a:lnTo>
                  <a:lnTo>
                    <a:pt x="804" y="164"/>
                  </a:lnTo>
                  <a:lnTo>
                    <a:pt x="794" y="106"/>
                  </a:lnTo>
                  <a:lnTo>
                    <a:pt x="766" y="68"/>
                  </a:lnTo>
                  <a:lnTo>
                    <a:pt x="709" y="48"/>
                  </a:lnTo>
                  <a:lnTo>
                    <a:pt x="624" y="39"/>
                  </a:lnTo>
                  <a:lnTo>
                    <a:pt x="454" y="39"/>
                  </a:lnTo>
                  <a:lnTo>
                    <a:pt x="426" y="39"/>
                  </a:lnTo>
                  <a:lnTo>
                    <a:pt x="407" y="48"/>
                  </a:lnTo>
                  <a:lnTo>
                    <a:pt x="397" y="58"/>
                  </a:lnTo>
                  <a:lnTo>
                    <a:pt x="397" y="77"/>
                  </a:lnTo>
                  <a:lnTo>
                    <a:pt x="322" y="368"/>
                  </a:lnTo>
                  <a:lnTo>
                    <a:pt x="435" y="368"/>
                  </a:lnTo>
                  <a:lnTo>
                    <a:pt x="511" y="358"/>
                  </a:lnTo>
                  <a:lnTo>
                    <a:pt x="558" y="329"/>
                  </a:lnTo>
                  <a:lnTo>
                    <a:pt x="586" y="261"/>
                  </a:lnTo>
                  <a:lnTo>
                    <a:pt x="586" y="242"/>
                  </a:lnTo>
                  <a:lnTo>
                    <a:pt x="596" y="232"/>
                  </a:lnTo>
                  <a:lnTo>
                    <a:pt x="605" y="232"/>
                  </a:lnTo>
                  <a:lnTo>
                    <a:pt x="624" y="242"/>
                  </a:lnTo>
                  <a:lnTo>
                    <a:pt x="624" y="251"/>
                  </a:lnTo>
                  <a:lnTo>
                    <a:pt x="624" y="261"/>
                  </a:lnTo>
                  <a:lnTo>
                    <a:pt x="624" y="271"/>
                  </a:lnTo>
                  <a:lnTo>
                    <a:pt x="624" y="271"/>
                  </a:lnTo>
                  <a:lnTo>
                    <a:pt x="558" y="513"/>
                  </a:lnTo>
                  <a:lnTo>
                    <a:pt x="558" y="532"/>
                  </a:lnTo>
                  <a:lnTo>
                    <a:pt x="549" y="542"/>
                  </a:lnTo>
                  <a:lnTo>
                    <a:pt x="539" y="542"/>
                  </a:lnTo>
                  <a:lnTo>
                    <a:pt x="530" y="542"/>
                  </a:lnTo>
                  <a:lnTo>
                    <a:pt x="520" y="532"/>
                  </a:lnTo>
                  <a:lnTo>
                    <a:pt x="520" y="522"/>
                  </a:lnTo>
                  <a:lnTo>
                    <a:pt x="520" y="513"/>
                  </a:lnTo>
                  <a:lnTo>
                    <a:pt x="530" y="493"/>
                  </a:lnTo>
                  <a:lnTo>
                    <a:pt x="530" y="484"/>
                  </a:lnTo>
                  <a:lnTo>
                    <a:pt x="530" y="474"/>
                  </a:lnTo>
                  <a:lnTo>
                    <a:pt x="530" y="464"/>
                  </a:lnTo>
                  <a:lnTo>
                    <a:pt x="530" y="445"/>
                  </a:lnTo>
                  <a:lnTo>
                    <a:pt x="520" y="435"/>
                  </a:lnTo>
                  <a:lnTo>
                    <a:pt x="511" y="426"/>
                  </a:lnTo>
                  <a:lnTo>
                    <a:pt x="492" y="416"/>
                  </a:lnTo>
                  <a:lnTo>
                    <a:pt x="473" y="406"/>
                  </a:lnTo>
                  <a:lnTo>
                    <a:pt x="435" y="406"/>
                  </a:lnTo>
                  <a:lnTo>
                    <a:pt x="312" y="406"/>
                  </a:lnTo>
                  <a:lnTo>
                    <a:pt x="312" y="406"/>
                  </a:lnTo>
                  <a:lnTo>
                    <a:pt x="312" y="406"/>
                  </a:lnTo>
                  <a:lnTo>
                    <a:pt x="312" y="406"/>
                  </a:lnTo>
                  <a:lnTo>
                    <a:pt x="246" y="697"/>
                  </a:lnTo>
                  <a:lnTo>
                    <a:pt x="236" y="706"/>
                  </a:lnTo>
                  <a:lnTo>
                    <a:pt x="236" y="716"/>
                  </a:lnTo>
                  <a:lnTo>
                    <a:pt x="236" y="716"/>
                  </a:lnTo>
                  <a:lnTo>
                    <a:pt x="246" y="726"/>
                  </a:lnTo>
                  <a:lnTo>
                    <a:pt x="255" y="735"/>
                  </a:lnTo>
                  <a:lnTo>
                    <a:pt x="274" y="735"/>
                  </a:lnTo>
                  <a:lnTo>
                    <a:pt x="303" y="735"/>
                  </a:lnTo>
                  <a:lnTo>
                    <a:pt x="322" y="735"/>
                  </a:lnTo>
                  <a:lnTo>
                    <a:pt x="331" y="735"/>
                  </a:lnTo>
                  <a:lnTo>
                    <a:pt x="350" y="735"/>
                  </a:lnTo>
                  <a:lnTo>
                    <a:pt x="369" y="745"/>
                  </a:lnTo>
                  <a:lnTo>
                    <a:pt x="369" y="755"/>
                  </a:lnTo>
                  <a:lnTo>
                    <a:pt x="369" y="764"/>
                  </a:lnTo>
                  <a:lnTo>
                    <a:pt x="359" y="774"/>
                  </a:lnTo>
                  <a:lnTo>
                    <a:pt x="350" y="784"/>
                  </a:lnTo>
                  <a:lnTo>
                    <a:pt x="350" y="784"/>
                  </a:lnTo>
                  <a:lnTo>
                    <a:pt x="303" y="774"/>
                  </a:lnTo>
                  <a:lnTo>
                    <a:pt x="255" y="774"/>
                  </a:lnTo>
                  <a:lnTo>
                    <a:pt x="170" y="774"/>
                  </a:lnTo>
                  <a:lnTo>
                    <a:pt x="142" y="774"/>
                  </a:lnTo>
                  <a:lnTo>
                    <a:pt x="113" y="774"/>
                  </a:lnTo>
                  <a:lnTo>
                    <a:pt x="76" y="774"/>
                  </a:lnTo>
                  <a:lnTo>
                    <a:pt x="47" y="784"/>
                  </a:lnTo>
                  <a:lnTo>
                    <a:pt x="19" y="784"/>
                  </a:lnTo>
                  <a:lnTo>
                    <a:pt x="9" y="774"/>
                  </a:lnTo>
                  <a:lnTo>
                    <a:pt x="9" y="774"/>
                  </a:lnTo>
                  <a:lnTo>
                    <a:pt x="0" y="764"/>
                  </a:lnTo>
                  <a:lnTo>
                    <a:pt x="9" y="745"/>
                  </a:lnTo>
                  <a:lnTo>
                    <a:pt x="9" y="745"/>
                  </a:lnTo>
                  <a:lnTo>
                    <a:pt x="28" y="735"/>
                  </a:lnTo>
                  <a:lnTo>
                    <a:pt x="38" y="735"/>
                  </a:lnTo>
                  <a:lnTo>
                    <a:pt x="76" y="735"/>
                  </a:lnTo>
                  <a:lnTo>
                    <a:pt x="104" y="735"/>
                  </a:lnTo>
                  <a:lnTo>
                    <a:pt x="113" y="726"/>
                  </a:lnTo>
                  <a:lnTo>
                    <a:pt x="123" y="716"/>
                  </a:lnTo>
                  <a:lnTo>
                    <a:pt x="132" y="706"/>
                  </a:lnTo>
                  <a:lnTo>
                    <a:pt x="142" y="687"/>
                  </a:lnTo>
                  <a:lnTo>
                    <a:pt x="284" y="87"/>
                  </a:lnTo>
                  <a:lnTo>
                    <a:pt x="293" y="68"/>
                  </a:lnTo>
                  <a:lnTo>
                    <a:pt x="293" y="58"/>
                  </a:lnTo>
                  <a:lnTo>
                    <a:pt x="293" y="48"/>
                  </a:lnTo>
                  <a:lnTo>
                    <a:pt x="284" y="48"/>
                  </a:lnTo>
                  <a:lnTo>
                    <a:pt x="265" y="39"/>
                  </a:lnTo>
                  <a:lnTo>
                    <a:pt x="246" y="39"/>
                  </a:lnTo>
                  <a:lnTo>
                    <a:pt x="227" y="39"/>
                  </a:lnTo>
                  <a:lnTo>
                    <a:pt x="218" y="39"/>
                  </a:lnTo>
                  <a:lnTo>
                    <a:pt x="208" y="39"/>
                  </a:lnTo>
                  <a:lnTo>
                    <a:pt x="199" y="39"/>
                  </a:lnTo>
                  <a:lnTo>
                    <a:pt x="189" y="29"/>
                  </a:lnTo>
                  <a:lnTo>
                    <a:pt x="189" y="19"/>
                  </a:lnTo>
                  <a:lnTo>
                    <a:pt x="189" y="9"/>
                  </a:lnTo>
                  <a:lnTo>
                    <a:pt x="199" y="0"/>
                  </a:lnTo>
                  <a:lnTo>
                    <a:pt x="208" y="0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9"/>
            <p:cNvSpPr>
              <a:spLocks/>
            </p:cNvSpPr>
            <p:nvPr/>
          </p:nvSpPr>
          <p:spPr bwMode="auto">
            <a:xfrm>
              <a:off x="21246" y="3024"/>
              <a:ext cx="369" cy="1626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60" y="0"/>
                </a:cxn>
                <a:cxn ang="0">
                  <a:pos x="360" y="10"/>
                </a:cxn>
                <a:cxn ang="0">
                  <a:pos x="369" y="20"/>
                </a:cxn>
                <a:cxn ang="0">
                  <a:pos x="369" y="20"/>
                </a:cxn>
                <a:cxn ang="0">
                  <a:pos x="360" y="29"/>
                </a:cxn>
                <a:cxn ang="0">
                  <a:pos x="360" y="29"/>
                </a:cxn>
                <a:cxn ang="0">
                  <a:pos x="341" y="49"/>
                </a:cxn>
                <a:cxn ang="0">
                  <a:pos x="246" y="175"/>
                </a:cxn>
                <a:cxn ang="0">
                  <a:pos x="171" y="320"/>
                </a:cxn>
                <a:cxn ang="0">
                  <a:pos x="123" y="484"/>
                </a:cxn>
                <a:cxn ang="0">
                  <a:pos x="95" y="649"/>
                </a:cxn>
                <a:cxn ang="0">
                  <a:pos x="85" y="813"/>
                </a:cxn>
                <a:cxn ang="0">
                  <a:pos x="95" y="968"/>
                </a:cxn>
                <a:cxn ang="0">
                  <a:pos x="123" y="1133"/>
                </a:cxn>
                <a:cxn ang="0">
                  <a:pos x="161" y="1287"/>
                </a:cxn>
                <a:cxn ang="0">
                  <a:pos x="237" y="1442"/>
                </a:cxn>
                <a:cxn ang="0">
                  <a:pos x="341" y="1578"/>
                </a:cxn>
                <a:cxn ang="0">
                  <a:pos x="350" y="1597"/>
                </a:cxn>
                <a:cxn ang="0">
                  <a:pos x="360" y="1607"/>
                </a:cxn>
                <a:cxn ang="0">
                  <a:pos x="369" y="1607"/>
                </a:cxn>
                <a:cxn ang="0">
                  <a:pos x="369" y="1617"/>
                </a:cxn>
                <a:cxn ang="0">
                  <a:pos x="369" y="1617"/>
                </a:cxn>
                <a:cxn ang="0">
                  <a:pos x="360" y="1626"/>
                </a:cxn>
                <a:cxn ang="0">
                  <a:pos x="360" y="1626"/>
                </a:cxn>
                <a:cxn ang="0">
                  <a:pos x="350" y="1626"/>
                </a:cxn>
                <a:cxn ang="0">
                  <a:pos x="322" y="1617"/>
                </a:cxn>
                <a:cxn ang="0">
                  <a:pos x="284" y="1578"/>
                </a:cxn>
                <a:cxn ang="0">
                  <a:pos x="227" y="1520"/>
                </a:cxn>
                <a:cxn ang="0">
                  <a:pos x="161" y="1433"/>
                </a:cxn>
                <a:cxn ang="0">
                  <a:pos x="104" y="1326"/>
                </a:cxn>
                <a:cxn ang="0">
                  <a:pos x="38" y="1142"/>
                </a:cxn>
                <a:cxn ang="0">
                  <a:pos x="0" y="968"/>
                </a:cxn>
                <a:cxn ang="0">
                  <a:pos x="0" y="813"/>
                </a:cxn>
                <a:cxn ang="0">
                  <a:pos x="0" y="668"/>
                </a:cxn>
                <a:cxn ang="0">
                  <a:pos x="38" y="494"/>
                </a:cxn>
                <a:cxn ang="0">
                  <a:pos x="95" y="320"/>
                </a:cxn>
                <a:cxn ang="0">
                  <a:pos x="161" y="204"/>
                </a:cxn>
                <a:cxn ang="0">
                  <a:pos x="218" y="117"/>
                </a:cxn>
                <a:cxn ang="0">
                  <a:pos x="284" y="58"/>
                </a:cxn>
                <a:cxn ang="0">
                  <a:pos x="322" y="20"/>
                </a:cxn>
                <a:cxn ang="0">
                  <a:pos x="350" y="0"/>
                </a:cxn>
              </a:cxnLst>
              <a:rect l="0" t="0" r="r" b="b"/>
              <a:pathLst>
                <a:path w="369" h="1626">
                  <a:moveTo>
                    <a:pt x="350" y="0"/>
                  </a:moveTo>
                  <a:lnTo>
                    <a:pt x="360" y="0"/>
                  </a:lnTo>
                  <a:lnTo>
                    <a:pt x="360" y="10"/>
                  </a:lnTo>
                  <a:lnTo>
                    <a:pt x="369" y="20"/>
                  </a:lnTo>
                  <a:lnTo>
                    <a:pt x="369" y="20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41" y="49"/>
                  </a:lnTo>
                  <a:lnTo>
                    <a:pt x="246" y="175"/>
                  </a:lnTo>
                  <a:lnTo>
                    <a:pt x="171" y="320"/>
                  </a:lnTo>
                  <a:lnTo>
                    <a:pt x="123" y="484"/>
                  </a:lnTo>
                  <a:lnTo>
                    <a:pt x="95" y="649"/>
                  </a:lnTo>
                  <a:lnTo>
                    <a:pt x="85" y="813"/>
                  </a:lnTo>
                  <a:lnTo>
                    <a:pt x="95" y="968"/>
                  </a:lnTo>
                  <a:lnTo>
                    <a:pt x="123" y="1133"/>
                  </a:lnTo>
                  <a:lnTo>
                    <a:pt x="161" y="1287"/>
                  </a:lnTo>
                  <a:lnTo>
                    <a:pt x="237" y="1442"/>
                  </a:lnTo>
                  <a:lnTo>
                    <a:pt x="341" y="1578"/>
                  </a:lnTo>
                  <a:lnTo>
                    <a:pt x="350" y="1597"/>
                  </a:lnTo>
                  <a:lnTo>
                    <a:pt x="360" y="1607"/>
                  </a:lnTo>
                  <a:lnTo>
                    <a:pt x="369" y="1607"/>
                  </a:lnTo>
                  <a:lnTo>
                    <a:pt x="369" y="1617"/>
                  </a:lnTo>
                  <a:lnTo>
                    <a:pt x="369" y="1617"/>
                  </a:lnTo>
                  <a:lnTo>
                    <a:pt x="360" y="1626"/>
                  </a:lnTo>
                  <a:lnTo>
                    <a:pt x="360" y="1626"/>
                  </a:lnTo>
                  <a:lnTo>
                    <a:pt x="350" y="1626"/>
                  </a:lnTo>
                  <a:lnTo>
                    <a:pt x="322" y="1617"/>
                  </a:lnTo>
                  <a:lnTo>
                    <a:pt x="284" y="1578"/>
                  </a:lnTo>
                  <a:lnTo>
                    <a:pt x="227" y="1520"/>
                  </a:lnTo>
                  <a:lnTo>
                    <a:pt x="161" y="1433"/>
                  </a:lnTo>
                  <a:lnTo>
                    <a:pt x="104" y="1326"/>
                  </a:lnTo>
                  <a:lnTo>
                    <a:pt x="38" y="1142"/>
                  </a:lnTo>
                  <a:lnTo>
                    <a:pt x="0" y="968"/>
                  </a:lnTo>
                  <a:lnTo>
                    <a:pt x="0" y="813"/>
                  </a:lnTo>
                  <a:lnTo>
                    <a:pt x="0" y="668"/>
                  </a:lnTo>
                  <a:lnTo>
                    <a:pt x="38" y="494"/>
                  </a:lnTo>
                  <a:lnTo>
                    <a:pt x="95" y="320"/>
                  </a:lnTo>
                  <a:lnTo>
                    <a:pt x="161" y="204"/>
                  </a:lnTo>
                  <a:lnTo>
                    <a:pt x="218" y="117"/>
                  </a:lnTo>
                  <a:lnTo>
                    <a:pt x="284" y="58"/>
                  </a:lnTo>
                  <a:lnTo>
                    <a:pt x="322" y="20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10"/>
            <p:cNvSpPr>
              <a:spLocks/>
            </p:cNvSpPr>
            <p:nvPr/>
          </p:nvSpPr>
          <p:spPr bwMode="auto">
            <a:xfrm>
              <a:off x="21776" y="3102"/>
              <a:ext cx="1135" cy="1180"/>
            </a:xfrm>
            <a:custGeom>
              <a:avLst/>
              <a:gdLst/>
              <a:ahLst/>
              <a:cxnLst>
                <a:cxn ang="0">
                  <a:pos x="813" y="9"/>
                </a:cxn>
                <a:cxn ang="0">
                  <a:pos x="936" y="77"/>
                </a:cxn>
                <a:cxn ang="0">
                  <a:pos x="984" y="145"/>
                </a:cxn>
                <a:cxn ang="0">
                  <a:pos x="1106" y="9"/>
                </a:cxn>
                <a:cxn ang="0">
                  <a:pos x="1116" y="0"/>
                </a:cxn>
                <a:cxn ang="0">
                  <a:pos x="1125" y="0"/>
                </a:cxn>
                <a:cxn ang="0">
                  <a:pos x="1135" y="9"/>
                </a:cxn>
                <a:cxn ang="0">
                  <a:pos x="1031" y="426"/>
                </a:cxn>
                <a:cxn ang="0">
                  <a:pos x="1021" y="455"/>
                </a:cxn>
                <a:cxn ang="0">
                  <a:pos x="1002" y="464"/>
                </a:cxn>
                <a:cxn ang="0">
                  <a:pos x="993" y="455"/>
                </a:cxn>
                <a:cxn ang="0">
                  <a:pos x="984" y="445"/>
                </a:cxn>
                <a:cxn ang="0">
                  <a:pos x="984" y="426"/>
                </a:cxn>
                <a:cxn ang="0">
                  <a:pos x="984" y="397"/>
                </a:cxn>
                <a:cxn ang="0">
                  <a:pos x="965" y="232"/>
                </a:cxn>
                <a:cxn ang="0">
                  <a:pos x="842" y="68"/>
                </a:cxn>
                <a:cxn ang="0">
                  <a:pos x="586" y="68"/>
                </a:cxn>
                <a:cxn ang="0">
                  <a:pos x="340" y="242"/>
                </a:cxn>
                <a:cxn ang="0">
                  <a:pos x="189" y="551"/>
                </a:cxn>
                <a:cxn ang="0">
                  <a:pos x="151" y="793"/>
                </a:cxn>
                <a:cxn ang="0">
                  <a:pos x="199" y="987"/>
                </a:cxn>
                <a:cxn ang="0">
                  <a:pos x="312" y="1093"/>
                </a:cxn>
                <a:cxn ang="0">
                  <a:pos x="463" y="1132"/>
                </a:cxn>
                <a:cxn ang="0">
                  <a:pos x="643" y="1084"/>
                </a:cxn>
                <a:cxn ang="0">
                  <a:pos x="842" y="909"/>
                </a:cxn>
                <a:cxn ang="0">
                  <a:pos x="917" y="755"/>
                </a:cxn>
                <a:cxn ang="0">
                  <a:pos x="927" y="735"/>
                </a:cxn>
                <a:cxn ang="0">
                  <a:pos x="936" y="735"/>
                </a:cxn>
                <a:cxn ang="0">
                  <a:pos x="955" y="745"/>
                </a:cxn>
                <a:cxn ang="0">
                  <a:pos x="946" y="784"/>
                </a:cxn>
                <a:cxn ang="0">
                  <a:pos x="870" y="939"/>
                </a:cxn>
                <a:cxn ang="0">
                  <a:pos x="681" y="1113"/>
                </a:cxn>
                <a:cxn ang="0">
                  <a:pos x="435" y="1180"/>
                </a:cxn>
                <a:cxn ang="0">
                  <a:pos x="180" y="1103"/>
                </a:cxn>
                <a:cxn ang="0">
                  <a:pos x="28" y="880"/>
                </a:cxn>
                <a:cxn ang="0">
                  <a:pos x="28" y="551"/>
                </a:cxn>
                <a:cxn ang="0">
                  <a:pos x="227" y="222"/>
                </a:cxn>
                <a:cxn ang="0">
                  <a:pos x="539" y="29"/>
                </a:cxn>
              </a:cxnLst>
              <a:rect l="0" t="0" r="r" b="b"/>
              <a:pathLst>
                <a:path w="1135" h="1180">
                  <a:moveTo>
                    <a:pt x="719" y="0"/>
                  </a:moveTo>
                  <a:lnTo>
                    <a:pt x="813" y="9"/>
                  </a:lnTo>
                  <a:lnTo>
                    <a:pt x="879" y="39"/>
                  </a:lnTo>
                  <a:lnTo>
                    <a:pt x="936" y="77"/>
                  </a:lnTo>
                  <a:lnTo>
                    <a:pt x="965" y="116"/>
                  </a:lnTo>
                  <a:lnTo>
                    <a:pt x="984" y="145"/>
                  </a:lnTo>
                  <a:lnTo>
                    <a:pt x="1088" y="19"/>
                  </a:lnTo>
                  <a:lnTo>
                    <a:pt x="1106" y="9"/>
                  </a:lnTo>
                  <a:lnTo>
                    <a:pt x="1106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25" y="0"/>
                  </a:lnTo>
                  <a:lnTo>
                    <a:pt x="1135" y="9"/>
                  </a:lnTo>
                  <a:lnTo>
                    <a:pt x="1135" y="9"/>
                  </a:lnTo>
                  <a:lnTo>
                    <a:pt x="1135" y="9"/>
                  </a:lnTo>
                  <a:lnTo>
                    <a:pt x="1031" y="426"/>
                  </a:lnTo>
                  <a:lnTo>
                    <a:pt x="1031" y="445"/>
                  </a:lnTo>
                  <a:lnTo>
                    <a:pt x="1021" y="455"/>
                  </a:lnTo>
                  <a:lnTo>
                    <a:pt x="1021" y="464"/>
                  </a:lnTo>
                  <a:lnTo>
                    <a:pt x="1002" y="464"/>
                  </a:lnTo>
                  <a:lnTo>
                    <a:pt x="1002" y="464"/>
                  </a:lnTo>
                  <a:lnTo>
                    <a:pt x="993" y="455"/>
                  </a:lnTo>
                  <a:lnTo>
                    <a:pt x="984" y="455"/>
                  </a:lnTo>
                  <a:lnTo>
                    <a:pt x="984" y="445"/>
                  </a:lnTo>
                  <a:lnTo>
                    <a:pt x="984" y="435"/>
                  </a:lnTo>
                  <a:lnTo>
                    <a:pt x="984" y="426"/>
                  </a:lnTo>
                  <a:lnTo>
                    <a:pt x="984" y="416"/>
                  </a:lnTo>
                  <a:lnTo>
                    <a:pt x="984" y="397"/>
                  </a:lnTo>
                  <a:lnTo>
                    <a:pt x="984" y="358"/>
                  </a:lnTo>
                  <a:lnTo>
                    <a:pt x="965" y="232"/>
                  </a:lnTo>
                  <a:lnTo>
                    <a:pt x="917" y="135"/>
                  </a:lnTo>
                  <a:lnTo>
                    <a:pt x="842" y="68"/>
                  </a:lnTo>
                  <a:lnTo>
                    <a:pt x="728" y="48"/>
                  </a:lnTo>
                  <a:lnTo>
                    <a:pt x="586" y="68"/>
                  </a:lnTo>
                  <a:lnTo>
                    <a:pt x="454" y="145"/>
                  </a:lnTo>
                  <a:lnTo>
                    <a:pt x="340" y="242"/>
                  </a:lnTo>
                  <a:lnTo>
                    <a:pt x="246" y="397"/>
                  </a:lnTo>
                  <a:lnTo>
                    <a:pt x="189" y="551"/>
                  </a:lnTo>
                  <a:lnTo>
                    <a:pt x="161" y="697"/>
                  </a:lnTo>
                  <a:lnTo>
                    <a:pt x="151" y="793"/>
                  </a:lnTo>
                  <a:lnTo>
                    <a:pt x="161" y="900"/>
                  </a:lnTo>
                  <a:lnTo>
                    <a:pt x="199" y="987"/>
                  </a:lnTo>
                  <a:lnTo>
                    <a:pt x="246" y="1055"/>
                  </a:lnTo>
                  <a:lnTo>
                    <a:pt x="312" y="1093"/>
                  </a:lnTo>
                  <a:lnTo>
                    <a:pt x="388" y="1122"/>
                  </a:lnTo>
                  <a:lnTo>
                    <a:pt x="463" y="1132"/>
                  </a:lnTo>
                  <a:lnTo>
                    <a:pt x="548" y="1122"/>
                  </a:lnTo>
                  <a:lnTo>
                    <a:pt x="643" y="1084"/>
                  </a:lnTo>
                  <a:lnTo>
                    <a:pt x="757" y="1016"/>
                  </a:lnTo>
                  <a:lnTo>
                    <a:pt x="842" y="909"/>
                  </a:lnTo>
                  <a:lnTo>
                    <a:pt x="889" y="822"/>
                  </a:lnTo>
                  <a:lnTo>
                    <a:pt x="917" y="755"/>
                  </a:lnTo>
                  <a:lnTo>
                    <a:pt x="917" y="745"/>
                  </a:lnTo>
                  <a:lnTo>
                    <a:pt x="927" y="735"/>
                  </a:lnTo>
                  <a:lnTo>
                    <a:pt x="936" y="735"/>
                  </a:lnTo>
                  <a:lnTo>
                    <a:pt x="936" y="735"/>
                  </a:lnTo>
                  <a:lnTo>
                    <a:pt x="946" y="735"/>
                  </a:lnTo>
                  <a:lnTo>
                    <a:pt x="955" y="745"/>
                  </a:lnTo>
                  <a:lnTo>
                    <a:pt x="955" y="755"/>
                  </a:lnTo>
                  <a:lnTo>
                    <a:pt x="946" y="784"/>
                  </a:lnTo>
                  <a:lnTo>
                    <a:pt x="917" y="851"/>
                  </a:lnTo>
                  <a:lnTo>
                    <a:pt x="870" y="939"/>
                  </a:lnTo>
                  <a:lnTo>
                    <a:pt x="775" y="1035"/>
                  </a:lnTo>
                  <a:lnTo>
                    <a:pt x="681" y="1113"/>
                  </a:lnTo>
                  <a:lnTo>
                    <a:pt x="567" y="1161"/>
                  </a:lnTo>
                  <a:lnTo>
                    <a:pt x="435" y="1180"/>
                  </a:lnTo>
                  <a:lnTo>
                    <a:pt x="293" y="1161"/>
                  </a:lnTo>
                  <a:lnTo>
                    <a:pt x="180" y="1103"/>
                  </a:lnTo>
                  <a:lnTo>
                    <a:pt x="85" y="1006"/>
                  </a:lnTo>
                  <a:lnTo>
                    <a:pt x="28" y="880"/>
                  </a:lnTo>
                  <a:lnTo>
                    <a:pt x="0" y="735"/>
                  </a:lnTo>
                  <a:lnTo>
                    <a:pt x="28" y="551"/>
                  </a:lnTo>
                  <a:lnTo>
                    <a:pt x="113" y="377"/>
                  </a:lnTo>
                  <a:lnTo>
                    <a:pt x="227" y="222"/>
                  </a:lnTo>
                  <a:lnTo>
                    <a:pt x="369" y="106"/>
                  </a:lnTo>
                  <a:lnTo>
                    <a:pt x="539" y="29"/>
                  </a:lnTo>
                  <a:lnTo>
                    <a:pt x="7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1"/>
            <p:cNvSpPr>
              <a:spLocks/>
            </p:cNvSpPr>
            <p:nvPr/>
          </p:nvSpPr>
          <p:spPr bwMode="auto">
            <a:xfrm>
              <a:off x="22987" y="4079"/>
              <a:ext cx="189" cy="484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41" y="20"/>
                </a:cxn>
                <a:cxn ang="0">
                  <a:pos x="179" y="78"/>
                </a:cxn>
                <a:cxn ang="0">
                  <a:pos x="189" y="165"/>
                </a:cxn>
                <a:cxn ang="0">
                  <a:pos x="189" y="165"/>
                </a:cxn>
                <a:cxn ang="0">
                  <a:pos x="170" y="271"/>
                </a:cxn>
                <a:cxn ang="0">
                  <a:pos x="141" y="358"/>
                </a:cxn>
                <a:cxn ang="0">
                  <a:pos x="104" y="426"/>
                </a:cxn>
                <a:cxn ang="0">
                  <a:pos x="66" y="465"/>
                </a:cxn>
                <a:cxn ang="0">
                  <a:pos x="47" y="484"/>
                </a:cxn>
                <a:cxn ang="0">
                  <a:pos x="28" y="474"/>
                </a:cxn>
                <a:cxn ang="0">
                  <a:pos x="28" y="465"/>
                </a:cxn>
                <a:cxn ang="0">
                  <a:pos x="28" y="465"/>
                </a:cxn>
                <a:cxn ang="0">
                  <a:pos x="28" y="455"/>
                </a:cxn>
                <a:cxn ang="0">
                  <a:pos x="37" y="445"/>
                </a:cxn>
                <a:cxn ang="0">
                  <a:pos x="47" y="436"/>
                </a:cxn>
                <a:cxn ang="0">
                  <a:pos x="94" y="368"/>
                </a:cxn>
                <a:cxn ang="0">
                  <a:pos x="132" y="281"/>
                </a:cxn>
                <a:cxn ang="0">
                  <a:pos x="151" y="165"/>
                </a:cxn>
                <a:cxn ang="0">
                  <a:pos x="151" y="145"/>
                </a:cxn>
                <a:cxn ang="0">
                  <a:pos x="151" y="145"/>
                </a:cxn>
                <a:cxn ang="0">
                  <a:pos x="151" y="145"/>
                </a:cxn>
                <a:cxn ang="0">
                  <a:pos x="151" y="145"/>
                </a:cxn>
                <a:cxn ang="0">
                  <a:pos x="141" y="145"/>
                </a:cxn>
                <a:cxn ang="0">
                  <a:pos x="113" y="165"/>
                </a:cxn>
                <a:cxn ang="0">
                  <a:pos x="85" y="165"/>
                </a:cxn>
                <a:cxn ang="0">
                  <a:pos x="56" y="165"/>
                </a:cxn>
                <a:cxn ang="0">
                  <a:pos x="37" y="145"/>
                </a:cxn>
                <a:cxn ang="0">
                  <a:pos x="18" y="126"/>
                </a:cxn>
                <a:cxn ang="0">
                  <a:pos x="9" y="107"/>
                </a:cxn>
                <a:cxn ang="0">
                  <a:pos x="0" y="78"/>
                </a:cxn>
                <a:cxn ang="0">
                  <a:pos x="9" y="58"/>
                </a:cxn>
                <a:cxn ang="0">
                  <a:pos x="18" y="29"/>
                </a:cxn>
                <a:cxn ang="0">
                  <a:pos x="37" y="10"/>
                </a:cxn>
                <a:cxn ang="0">
                  <a:pos x="56" y="0"/>
                </a:cxn>
                <a:cxn ang="0">
                  <a:pos x="85" y="0"/>
                </a:cxn>
              </a:cxnLst>
              <a:rect l="0" t="0" r="r" b="b"/>
              <a:pathLst>
                <a:path w="189" h="484">
                  <a:moveTo>
                    <a:pt x="85" y="0"/>
                  </a:moveTo>
                  <a:lnTo>
                    <a:pt x="141" y="20"/>
                  </a:lnTo>
                  <a:lnTo>
                    <a:pt x="179" y="78"/>
                  </a:lnTo>
                  <a:lnTo>
                    <a:pt x="189" y="165"/>
                  </a:lnTo>
                  <a:lnTo>
                    <a:pt x="189" y="165"/>
                  </a:lnTo>
                  <a:lnTo>
                    <a:pt x="170" y="271"/>
                  </a:lnTo>
                  <a:lnTo>
                    <a:pt x="141" y="358"/>
                  </a:lnTo>
                  <a:lnTo>
                    <a:pt x="104" y="426"/>
                  </a:lnTo>
                  <a:lnTo>
                    <a:pt x="66" y="465"/>
                  </a:lnTo>
                  <a:lnTo>
                    <a:pt x="47" y="484"/>
                  </a:lnTo>
                  <a:lnTo>
                    <a:pt x="28" y="474"/>
                  </a:lnTo>
                  <a:lnTo>
                    <a:pt x="28" y="465"/>
                  </a:lnTo>
                  <a:lnTo>
                    <a:pt x="28" y="465"/>
                  </a:lnTo>
                  <a:lnTo>
                    <a:pt x="28" y="455"/>
                  </a:lnTo>
                  <a:lnTo>
                    <a:pt x="37" y="445"/>
                  </a:lnTo>
                  <a:lnTo>
                    <a:pt x="47" y="436"/>
                  </a:lnTo>
                  <a:lnTo>
                    <a:pt x="94" y="368"/>
                  </a:lnTo>
                  <a:lnTo>
                    <a:pt x="132" y="281"/>
                  </a:lnTo>
                  <a:lnTo>
                    <a:pt x="151" y="165"/>
                  </a:lnTo>
                  <a:lnTo>
                    <a:pt x="151" y="145"/>
                  </a:lnTo>
                  <a:lnTo>
                    <a:pt x="151" y="145"/>
                  </a:lnTo>
                  <a:lnTo>
                    <a:pt x="151" y="145"/>
                  </a:lnTo>
                  <a:lnTo>
                    <a:pt x="151" y="145"/>
                  </a:lnTo>
                  <a:lnTo>
                    <a:pt x="141" y="145"/>
                  </a:lnTo>
                  <a:lnTo>
                    <a:pt x="113" y="165"/>
                  </a:lnTo>
                  <a:lnTo>
                    <a:pt x="85" y="165"/>
                  </a:lnTo>
                  <a:lnTo>
                    <a:pt x="56" y="165"/>
                  </a:lnTo>
                  <a:lnTo>
                    <a:pt x="37" y="145"/>
                  </a:lnTo>
                  <a:lnTo>
                    <a:pt x="18" y="126"/>
                  </a:lnTo>
                  <a:lnTo>
                    <a:pt x="9" y="107"/>
                  </a:lnTo>
                  <a:lnTo>
                    <a:pt x="0" y="78"/>
                  </a:lnTo>
                  <a:lnTo>
                    <a:pt x="9" y="58"/>
                  </a:lnTo>
                  <a:lnTo>
                    <a:pt x="18" y="29"/>
                  </a:lnTo>
                  <a:lnTo>
                    <a:pt x="37" y="10"/>
                  </a:lnTo>
                  <a:lnTo>
                    <a:pt x="56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2"/>
            <p:cNvSpPr>
              <a:spLocks/>
            </p:cNvSpPr>
            <p:nvPr/>
          </p:nvSpPr>
          <p:spPr bwMode="auto">
            <a:xfrm>
              <a:off x="23639" y="3102"/>
              <a:ext cx="1135" cy="1180"/>
            </a:xfrm>
            <a:custGeom>
              <a:avLst/>
              <a:gdLst/>
              <a:ahLst/>
              <a:cxnLst>
                <a:cxn ang="0">
                  <a:pos x="813" y="9"/>
                </a:cxn>
                <a:cxn ang="0">
                  <a:pos x="936" y="77"/>
                </a:cxn>
                <a:cxn ang="0">
                  <a:pos x="984" y="145"/>
                </a:cxn>
                <a:cxn ang="0">
                  <a:pos x="1097" y="9"/>
                </a:cxn>
                <a:cxn ang="0">
                  <a:pos x="1116" y="0"/>
                </a:cxn>
                <a:cxn ang="0">
                  <a:pos x="1125" y="0"/>
                </a:cxn>
                <a:cxn ang="0">
                  <a:pos x="1135" y="9"/>
                </a:cxn>
                <a:cxn ang="0">
                  <a:pos x="1031" y="426"/>
                </a:cxn>
                <a:cxn ang="0">
                  <a:pos x="1021" y="455"/>
                </a:cxn>
                <a:cxn ang="0">
                  <a:pos x="1003" y="464"/>
                </a:cxn>
                <a:cxn ang="0">
                  <a:pos x="993" y="455"/>
                </a:cxn>
                <a:cxn ang="0">
                  <a:pos x="984" y="445"/>
                </a:cxn>
                <a:cxn ang="0">
                  <a:pos x="984" y="426"/>
                </a:cxn>
                <a:cxn ang="0">
                  <a:pos x="984" y="397"/>
                </a:cxn>
                <a:cxn ang="0">
                  <a:pos x="965" y="232"/>
                </a:cxn>
                <a:cxn ang="0">
                  <a:pos x="832" y="68"/>
                </a:cxn>
                <a:cxn ang="0">
                  <a:pos x="577" y="77"/>
                </a:cxn>
                <a:cxn ang="0">
                  <a:pos x="331" y="261"/>
                </a:cxn>
                <a:cxn ang="0">
                  <a:pos x="189" y="522"/>
                </a:cxn>
                <a:cxn ang="0">
                  <a:pos x="151" y="735"/>
                </a:cxn>
                <a:cxn ang="0">
                  <a:pos x="161" y="900"/>
                </a:cxn>
                <a:cxn ang="0">
                  <a:pos x="246" y="1055"/>
                </a:cxn>
                <a:cxn ang="0">
                  <a:pos x="388" y="1122"/>
                </a:cxn>
                <a:cxn ang="0">
                  <a:pos x="511" y="1122"/>
                </a:cxn>
                <a:cxn ang="0">
                  <a:pos x="624" y="1093"/>
                </a:cxn>
                <a:cxn ang="0">
                  <a:pos x="738" y="1006"/>
                </a:cxn>
                <a:cxn ang="0">
                  <a:pos x="785" y="900"/>
                </a:cxn>
                <a:cxn ang="0">
                  <a:pos x="804" y="822"/>
                </a:cxn>
                <a:cxn ang="0">
                  <a:pos x="804" y="784"/>
                </a:cxn>
                <a:cxn ang="0">
                  <a:pos x="794" y="764"/>
                </a:cxn>
                <a:cxn ang="0">
                  <a:pos x="757" y="755"/>
                </a:cxn>
                <a:cxn ang="0">
                  <a:pos x="700" y="755"/>
                </a:cxn>
                <a:cxn ang="0">
                  <a:pos x="672" y="755"/>
                </a:cxn>
                <a:cxn ang="0">
                  <a:pos x="634" y="745"/>
                </a:cxn>
                <a:cxn ang="0">
                  <a:pos x="624" y="735"/>
                </a:cxn>
                <a:cxn ang="0">
                  <a:pos x="634" y="706"/>
                </a:cxn>
                <a:cxn ang="0">
                  <a:pos x="653" y="697"/>
                </a:cxn>
                <a:cxn ang="0">
                  <a:pos x="728" y="697"/>
                </a:cxn>
                <a:cxn ang="0">
                  <a:pos x="880" y="706"/>
                </a:cxn>
                <a:cxn ang="0">
                  <a:pos x="1003" y="697"/>
                </a:cxn>
                <a:cxn ang="0">
                  <a:pos x="1069" y="706"/>
                </a:cxn>
                <a:cxn ang="0">
                  <a:pos x="1069" y="735"/>
                </a:cxn>
                <a:cxn ang="0">
                  <a:pos x="1050" y="745"/>
                </a:cxn>
                <a:cxn ang="0">
                  <a:pos x="1012" y="755"/>
                </a:cxn>
                <a:cxn ang="0">
                  <a:pos x="965" y="764"/>
                </a:cxn>
                <a:cxn ang="0">
                  <a:pos x="946" y="803"/>
                </a:cxn>
                <a:cxn ang="0">
                  <a:pos x="917" y="909"/>
                </a:cxn>
                <a:cxn ang="0">
                  <a:pos x="880" y="1064"/>
                </a:cxn>
                <a:cxn ang="0">
                  <a:pos x="870" y="1113"/>
                </a:cxn>
                <a:cxn ang="0">
                  <a:pos x="861" y="1132"/>
                </a:cxn>
                <a:cxn ang="0">
                  <a:pos x="842" y="1142"/>
                </a:cxn>
                <a:cxn ang="0">
                  <a:pos x="823" y="1122"/>
                </a:cxn>
                <a:cxn ang="0">
                  <a:pos x="794" y="1084"/>
                </a:cxn>
                <a:cxn ang="0">
                  <a:pos x="776" y="1045"/>
                </a:cxn>
                <a:cxn ang="0">
                  <a:pos x="728" y="1093"/>
                </a:cxn>
                <a:cxn ang="0">
                  <a:pos x="634" y="1142"/>
                </a:cxn>
                <a:cxn ang="0">
                  <a:pos x="435" y="1180"/>
                </a:cxn>
                <a:cxn ang="0">
                  <a:pos x="170" y="1093"/>
                </a:cxn>
                <a:cxn ang="0">
                  <a:pos x="19" y="880"/>
                </a:cxn>
                <a:cxn ang="0">
                  <a:pos x="28" y="551"/>
                </a:cxn>
                <a:cxn ang="0">
                  <a:pos x="227" y="222"/>
                </a:cxn>
                <a:cxn ang="0">
                  <a:pos x="539" y="29"/>
                </a:cxn>
              </a:cxnLst>
              <a:rect l="0" t="0" r="r" b="b"/>
              <a:pathLst>
                <a:path w="1135" h="1180">
                  <a:moveTo>
                    <a:pt x="719" y="0"/>
                  </a:moveTo>
                  <a:lnTo>
                    <a:pt x="813" y="9"/>
                  </a:lnTo>
                  <a:lnTo>
                    <a:pt x="880" y="39"/>
                  </a:lnTo>
                  <a:lnTo>
                    <a:pt x="936" y="77"/>
                  </a:lnTo>
                  <a:lnTo>
                    <a:pt x="965" y="116"/>
                  </a:lnTo>
                  <a:lnTo>
                    <a:pt x="984" y="145"/>
                  </a:lnTo>
                  <a:lnTo>
                    <a:pt x="1088" y="19"/>
                  </a:lnTo>
                  <a:lnTo>
                    <a:pt x="1097" y="9"/>
                  </a:lnTo>
                  <a:lnTo>
                    <a:pt x="1107" y="0"/>
                  </a:lnTo>
                  <a:lnTo>
                    <a:pt x="1116" y="0"/>
                  </a:lnTo>
                  <a:lnTo>
                    <a:pt x="1116" y="0"/>
                  </a:lnTo>
                  <a:lnTo>
                    <a:pt x="1125" y="0"/>
                  </a:lnTo>
                  <a:lnTo>
                    <a:pt x="1135" y="9"/>
                  </a:lnTo>
                  <a:lnTo>
                    <a:pt x="1135" y="9"/>
                  </a:lnTo>
                  <a:lnTo>
                    <a:pt x="1135" y="9"/>
                  </a:lnTo>
                  <a:lnTo>
                    <a:pt x="1031" y="426"/>
                  </a:lnTo>
                  <a:lnTo>
                    <a:pt x="1031" y="445"/>
                  </a:lnTo>
                  <a:lnTo>
                    <a:pt x="1021" y="455"/>
                  </a:lnTo>
                  <a:lnTo>
                    <a:pt x="1012" y="464"/>
                  </a:lnTo>
                  <a:lnTo>
                    <a:pt x="1003" y="464"/>
                  </a:lnTo>
                  <a:lnTo>
                    <a:pt x="993" y="464"/>
                  </a:lnTo>
                  <a:lnTo>
                    <a:pt x="993" y="455"/>
                  </a:lnTo>
                  <a:lnTo>
                    <a:pt x="984" y="455"/>
                  </a:lnTo>
                  <a:lnTo>
                    <a:pt x="984" y="445"/>
                  </a:lnTo>
                  <a:lnTo>
                    <a:pt x="984" y="435"/>
                  </a:lnTo>
                  <a:lnTo>
                    <a:pt x="984" y="426"/>
                  </a:lnTo>
                  <a:lnTo>
                    <a:pt x="984" y="416"/>
                  </a:lnTo>
                  <a:lnTo>
                    <a:pt x="984" y="397"/>
                  </a:lnTo>
                  <a:lnTo>
                    <a:pt x="984" y="358"/>
                  </a:lnTo>
                  <a:lnTo>
                    <a:pt x="965" y="232"/>
                  </a:lnTo>
                  <a:lnTo>
                    <a:pt x="917" y="135"/>
                  </a:lnTo>
                  <a:lnTo>
                    <a:pt x="832" y="68"/>
                  </a:lnTo>
                  <a:lnTo>
                    <a:pt x="728" y="48"/>
                  </a:lnTo>
                  <a:lnTo>
                    <a:pt x="577" y="77"/>
                  </a:lnTo>
                  <a:lnTo>
                    <a:pt x="435" y="155"/>
                  </a:lnTo>
                  <a:lnTo>
                    <a:pt x="331" y="261"/>
                  </a:lnTo>
                  <a:lnTo>
                    <a:pt x="246" y="387"/>
                  </a:lnTo>
                  <a:lnTo>
                    <a:pt x="189" y="522"/>
                  </a:lnTo>
                  <a:lnTo>
                    <a:pt x="161" y="639"/>
                  </a:lnTo>
                  <a:lnTo>
                    <a:pt x="151" y="735"/>
                  </a:lnTo>
                  <a:lnTo>
                    <a:pt x="151" y="793"/>
                  </a:lnTo>
                  <a:lnTo>
                    <a:pt x="161" y="900"/>
                  </a:lnTo>
                  <a:lnTo>
                    <a:pt x="199" y="987"/>
                  </a:lnTo>
                  <a:lnTo>
                    <a:pt x="246" y="1055"/>
                  </a:lnTo>
                  <a:lnTo>
                    <a:pt x="322" y="1093"/>
                  </a:lnTo>
                  <a:lnTo>
                    <a:pt x="388" y="1122"/>
                  </a:lnTo>
                  <a:lnTo>
                    <a:pt x="463" y="1132"/>
                  </a:lnTo>
                  <a:lnTo>
                    <a:pt x="511" y="1122"/>
                  </a:lnTo>
                  <a:lnTo>
                    <a:pt x="558" y="1122"/>
                  </a:lnTo>
                  <a:lnTo>
                    <a:pt x="624" y="1093"/>
                  </a:lnTo>
                  <a:lnTo>
                    <a:pt x="690" y="1064"/>
                  </a:lnTo>
                  <a:lnTo>
                    <a:pt x="738" y="1006"/>
                  </a:lnTo>
                  <a:lnTo>
                    <a:pt x="776" y="929"/>
                  </a:lnTo>
                  <a:lnTo>
                    <a:pt x="785" y="900"/>
                  </a:lnTo>
                  <a:lnTo>
                    <a:pt x="794" y="861"/>
                  </a:lnTo>
                  <a:lnTo>
                    <a:pt x="804" y="822"/>
                  </a:lnTo>
                  <a:lnTo>
                    <a:pt x="804" y="803"/>
                  </a:lnTo>
                  <a:lnTo>
                    <a:pt x="804" y="784"/>
                  </a:lnTo>
                  <a:lnTo>
                    <a:pt x="804" y="764"/>
                  </a:lnTo>
                  <a:lnTo>
                    <a:pt x="794" y="764"/>
                  </a:lnTo>
                  <a:lnTo>
                    <a:pt x="785" y="755"/>
                  </a:lnTo>
                  <a:lnTo>
                    <a:pt x="757" y="755"/>
                  </a:lnTo>
                  <a:lnTo>
                    <a:pt x="728" y="755"/>
                  </a:lnTo>
                  <a:lnTo>
                    <a:pt x="700" y="755"/>
                  </a:lnTo>
                  <a:lnTo>
                    <a:pt x="681" y="755"/>
                  </a:lnTo>
                  <a:lnTo>
                    <a:pt x="672" y="755"/>
                  </a:lnTo>
                  <a:lnTo>
                    <a:pt x="653" y="755"/>
                  </a:lnTo>
                  <a:lnTo>
                    <a:pt x="634" y="745"/>
                  </a:lnTo>
                  <a:lnTo>
                    <a:pt x="624" y="745"/>
                  </a:lnTo>
                  <a:lnTo>
                    <a:pt x="624" y="735"/>
                  </a:lnTo>
                  <a:lnTo>
                    <a:pt x="624" y="716"/>
                  </a:lnTo>
                  <a:lnTo>
                    <a:pt x="634" y="706"/>
                  </a:lnTo>
                  <a:lnTo>
                    <a:pt x="643" y="697"/>
                  </a:lnTo>
                  <a:lnTo>
                    <a:pt x="653" y="697"/>
                  </a:lnTo>
                  <a:lnTo>
                    <a:pt x="662" y="697"/>
                  </a:lnTo>
                  <a:lnTo>
                    <a:pt x="728" y="697"/>
                  </a:lnTo>
                  <a:lnTo>
                    <a:pt x="813" y="706"/>
                  </a:lnTo>
                  <a:lnTo>
                    <a:pt x="880" y="706"/>
                  </a:lnTo>
                  <a:lnTo>
                    <a:pt x="936" y="706"/>
                  </a:lnTo>
                  <a:lnTo>
                    <a:pt x="1003" y="697"/>
                  </a:lnTo>
                  <a:lnTo>
                    <a:pt x="1050" y="697"/>
                  </a:lnTo>
                  <a:lnTo>
                    <a:pt x="1069" y="706"/>
                  </a:lnTo>
                  <a:lnTo>
                    <a:pt x="1069" y="716"/>
                  </a:lnTo>
                  <a:lnTo>
                    <a:pt x="1069" y="735"/>
                  </a:lnTo>
                  <a:lnTo>
                    <a:pt x="1059" y="745"/>
                  </a:lnTo>
                  <a:lnTo>
                    <a:pt x="1050" y="745"/>
                  </a:lnTo>
                  <a:lnTo>
                    <a:pt x="1050" y="755"/>
                  </a:lnTo>
                  <a:lnTo>
                    <a:pt x="1012" y="755"/>
                  </a:lnTo>
                  <a:lnTo>
                    <a:pt x="984" y="755"/>
                  </a:lnTo>
                  <a:lnTo>
                    <a:pt x="965" y="764"/>
                  </a:lnTo>
                  <a:lnTo>
                    <a:pt x="955" y="774"/>
                  </a:lnTo>
                  <a:lnTo>
                    <a:pt x="946" y="803"/>
                  </a:lnTo>
                  <a:lnTo>
                    <a:pt x="936" y="832"/>
                  </a:lnTo>
                  <a:lnTo>
                    <a:pt x="917" y="909"/>
                  </a:lnTo>
                  <a:lnTo>
                    <a:pt x="889" y="1035"/>
                  </a:lnTo>
                  <a:lnTo>
                    <a:pt x="880" y="1064"/>
                  </a:lnTo>
                  <a:lnTo>
                    <a:pt x="870" y="1084"/>
                  </a:lnTo>
                  <a:lnTo>
                    <a:pt x="870" y="1113"/>
                  </a:lnTo>
                  <a:lnTo>
                    <a:pt x="861" y="1132"/>
                  </a:lnTo>
                  <a:lnTo>
                    <a:pt x="861" y="1132"/>
                  </a:lnTo>
                  <a:lnTo>
                    <a:pt x="851" y="1142"/>
                  </a:lnTo>
                  <a:lnTo>
                    <a:pt x="842" y="1142"/>
                  </a:lnTo>
                  <a:lnTo>
                    <a:pt x="832" y="1142"/>
                  </a:lnTo>
                  <a:lnTo>
                    <a:pt x="823" y="1122"/>
                  </a:lnTo>
                  <a:lnTo>
                    <a:pt x="813" y="1103"/>
                  </a:lnTo>
                  <a:lnTo>
                    <a:pt x="794" y="1084"/>
                  </a:lnTo>
                  <a:lnTo>
                    <a:pt x="785" y="1064"/>
                  </a:lnTo>
                  <a:lnTo>
                    <a:pt x="776" y="1045"/>
                  </a:lnTo>
                  <a:lnTo>
                    <a:pt x="757" y="1064"/>
                  </a:lnTo>
                  <a:lnTo>
                    <a:pt x="728" y="1093"/>
                  </a:lnTo>
                  <a:lnTo>
                    <a:pt x="690" y="1113"/>
                  </a:lnTo>
                  <a:lnTo>
                    <a:pt x="634" y="1142"/>
                  </a:lnTo>
                  <a:lnTo>
                    <a:pt x="539" y="1171"/>
                  </a:lnTo>
                  <a:lnTo>
                    <a:pt x="435" y="1180"/>
                  </a:lnTo>
                  <a:lnTo>
                    <a:pt x="293" y="1161"/>
                  </a:lnTo>
                  <a:lnTo>
                    <a:pt x="170" y="1093"/>
                  </a:lnTo>
                  <a:lnTo>
                    <a:pt x="85" y="1006"/>
                  </a:lnTo>
                  <a:lnTo>
                    <a:pt x="19" y="880"/>
                  </a:lnTo>
                  <a:lnTo>
                    <a:pt x="0" y="735"/>
                  </a:lnTo>
                  <a:lnTo>
                    <a:pt x="28" y="551"/>
                  </a:lnTo>
                  <a:lnTo>
                    <a:pt x="104" y="377"/>
                  </a:lnTo>
                  <a:lnTo>
                    <a:pt x="227" y="222"/>
                  </a:lnTo>
                  <a:lnTo>
                    <a:pt x="369" y="106"/>
                  </a:lnTo>
                  <a:lnTo>
                    <a:pt x="539" y="29"/>
                  </a:lnTo>
                  <a:lnTo>
                    <a:pt x="7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3"/>
            <p:cNvSpPr>
              <a:spLocks/>
            </p:cNvSpPr>
            <p:nvPr/>
          </p:nvSpPr>
          <p:spPr bwMode="auto">
            <a:xfrm>
              <a:off x="24869" y="3141"/>
              <a:ext cx="964" cy="1103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501" y="0"/>
                </a:cxn>
                <a:cxn ang="0">
                  <a:pos x="671" y="0"/>
                </a:cxn>
                <a:cxn ang="0">
                  <a:pos x="747" y="0"/>
                </a:cxn>
                <a:cxn ang="0">
                  <a:pos x="766" y="0"/>
                </a:cxn>
                <a:cxn ang="0">
                  <a:pos x="766" y="29"/>
                </a:cxn>
                <a:cxn ang="0">
                  <a:pos x="737" y="38"/>
                </a:cxn>
                <a:cxn ang="0">
                  <a:pos x="614" y="48"/>
                </a:cxn>
                <a:cxn ang="0">
                  <a:pos x="548" y="87"/>
                </a:cxn>
                <a:cxn ang="0">
                  <a:pos x="539" y="116"/>
                </a:cxn>
                <a:cxn ang="0">
                  <a:pos x="321" y="1016"/>
                </a:cxn>
                <a:cxn ang="0">
                  <a:pos x="312" y="1035"/>
                </a:cxn>
                <a:cxn ang="0">
                  <a:pos x="312" y="1045"/>
                </a:cxn>
                <a:cxn ang="0">
                  <a:pos x="331" y="1054"/>
                </a:cxn>
                <a:cxn ang="0">
                  <a:pos x="643" y="1035"/>
                </a:cxn>
                <a:cxn ang="0">
                  <a:pos x="803" y="948"/>
                </a:cxn>
                <a:cxn ang="0">
                  <a:pos x="889" y="793"/>
                </a:cxn>
                <a:cxn ang="0">
                  <a:pos x="926" y="696"/>
                </a:cxn>
                <a:cxn ang="0">
                  <a:pos x="945" y="687"/>
                </a:cxn>
                <a:cxn ang="0">
                  <a:pos x="964" y="696"/>
                </a:cxn>
                <a:cxn ang="0">
                  <a:pos x="964" y="706"/>
                </a:cxn>
                <a:cxn ang="0">
                  <a:pos x="955" y="725"/>
                </a:cxn>
                <a:cxn ang="0">
                  <a:pos x="822" y="1093"/>
                </a:cxn>
                <a:cxn ang="0">
                  <a:pos x="803" y="1103"/>
                </a:cxn>
                <a:cxn ang="0">
                  <a:pos x="47" y="1103"/>
                </a:cxn>
                <a:cxn ang="0">
                  <a:pos x="18" y="1103"/>
                </a:cxn>
                <a:cxn ang="0">
                  <a:pos x="0" y="1083"/>
                </a:cxn>
                <a:cxn ang="0">
                  <a:pos x="18" y="1054"/>
                </a:cxn>
                <a:cxn ang="0">
                  <a:pos x="47" y="1054"/>
                </a:cxn>
                <a:cxn ang="0">
                  <a:pos x="122" y="1054"/>
                </a:cxn>
                <a:cxn ang="0">
                  <a:pos x="170" y="1035"/>
                </a:cxn>
                <a:cxn ang="0">
                  <a:pos x="189" y="1006"/>
                </a:cxn>
                <a:cxn ang="0">
                  <a:pos x="406" y="106"/>
                </a:cxn>
                <a:cxn ang="0">
                  <a:pos x="406" y="77"/>
                </a:cxn>
                <a:cxn ang="0">
                  <a:pos x="406" y="58"/>
                </a:cxn>
                <a:cxn ang="0">
                  <a:pos x="387" y="48"/>
                </a:cxn>
                <a:cxn ang="0">
                  <a:pos x="340" y="48"/>
                </a:cxn>
                <a:cxn ang="0">
                  <a:pos x="302" y="48"/>
                </a:cxn>
                <a:cxn ang="0">
                  <a:pos x="274" y="38"/>
                </a:cxn>
                <a:cxn ang="0">
                  <a:pos x="264" y="29"/>
                </a:cxn>
                <a:cxn ang="0">
                  <a:pos x="274" y="0"/>
                </a:cxn>
                <a:cxn ang="0">
                  <a:pos x="293" y="0"/>
                </a:cxn>
              </a:cxnLst>
              <a:rect l="0" t="0" r="r" b="b"/>
              <a:pathLst>
                <a:path w="964" h="1103">
                  <a:moveTo>
                    <a:pt x="293" y="0"/>
                  </a:moveTo>
                  <a:lnTo>
                    <a:pt x="359" y="0"/>
                  </a:lnTo>
                  <a:lnTo>
                    <a:pt x="435" y="0"/>
                  </a:lnTo>
                  <a:lnTo>
                    <a:pt x="501" y="0"/>
                  </a:lnTo>
                  <a:lnTo>
                    <a:pt x="576" y="0"/>
                  </a:lnTo>
                  <a:lnTo>
                    <a:pt x="671" y="0"/>
                  </a:lnTo>
                  <a:lnTo>
                    <a:pt x="737" y="0"/>
                  </a:lnTo>
                  <a:lnTo>
                    <a:pt x="747" y="0"/>
                  </a:lnTo>
                  <a:lnTo>
                    <a:pt x="756" y="0"/>
                  </a:lnTo>
                  <a:lnTo>
                    <a:pt x="766" y="0"/>
                  </a:lnTo>
                  <a:lnTo>
                    <a:pt x="766" y="9"/>
                  </a:lnTo>
                  <a:lnTo>
                    <a:pt x="766" y="29"/>
                  </a:lnTo>
                  <a:lnTo>
                    <a:pt x="756" y="38"/>
                  </a:lnTo>
                  <a:lnTo>
                    <a:pt x="737" y="38"/>
                  </a:lnTo>
                  <a:lnTo>
                    <a:pt x="709" y="48"/>
                  </a:lnTo>
                  <a:lnTo>
                    <a:pt x="614" y="48"/>
                  </a:lnTo>
                  <a:lnTo>
                    <a:pt x="567" y="58"/>
                  </a:lnTo>
                  <a:lnTo>
                    <a:pt x="548" y="87"/>
                  </a:lnTo>
                  <a:lnTo>
                    <a:pt x="539" y="116"/>
                  </a:lnTo>
                  <a:lnTo>
                    <a:pt x="539" y="116"/>
                  </a:lnTo>
                  <a:lnTo>
                    <a:pt x="321" y="996"/>
                  </a:lnTo>
                  <a:lnTo>
                    <a:pt x="321" y="1016"/>
                  </a:lnTo>
                  <a:lnTo>
                    <a:pt x="312" y="1025"/>
                  </a:lnTo>
                  <a:lnTo>
                    <a:pt x="312" y="1035"/>
                  </a:lnTo>
                  <a:lnTo>
                    <a:pt x="312" y="1035"/>
                  </a:lnTo>
                  <a:lnTo>
                    <a:pt x="312" y="1045"/>
                  </a:lnTo>
                  <a:lnTo>
                    <a:pt x="321" y="1054"/>
                  </a:lnTo>
                  <a:lnTo>
                    <a:pt x="331" y="1054"/>
                  </a:lnTo>
                  <a:lnTo>
                    <a:pt x="520" y="1054"/>
                  </a:lnTo>
                  <a:lnTo>
                    <a:pt x="643" y="1035"/>
                  </a:lnTo>
                  <a:lnTo>
                    <a:pt x="728" y="996"/>
                  </a:lnTo>
                  <a:lnTo>
                    <a:pt x="803" y="948"/>
                  </a:lnTo>
                  <a:lnTo>
                    <a:pt x="851" y="870"/>
                  </a:lnTo>
                  <a:lnTo>
                    <a:pt x="889" y="793"/>
                  </a:lnTo>
                  <a:lnTo>
                    <a:pt x="917" y="716"/>
                  </a:lnTo>
                  <a:lnTo>
                    <a:pt x="926" y="696"/>
                  </a:lnTo>
                  <a:lnTo>
                    <a:pt x="936" y="687"/>
                  </a:lnTo>
                  <a:lnTo>
                    <a:pt x="945" y="687"/>
                  </a:lnTo>
                  <a:lnTo>
                    <a:pt x="955" y="687"/>
                  </a:lnTo>
                  <a:lnTo>
                    <a:pt x="964" y="696"/>
                  </a:lnTo>
                  <a:lnTo>
                    <a:pt x="964" y="706"/>
                  </a:lnTo>
                  <a:lnTo>
                    <a:pt x="964" y="706"/>
                  </a:lnTo>
                  <a:lnTo>
                    <a:pt x="964" y="716"/>
                  </a:lnTo>
                  <a:lnTo>
                    <a:pt x="955" y="725"/>
                  </a:lnTo>
                  <a:lnTo>
                    <a:pt x="832" y="1074"/>
                  </a:lnTo>
                  <a:lnTo>
                    <a:pt x="822" y="1093"/>
                  </a:lnTo>
                  <a:lnTo>
                    <a:pt x="822" y="1103"/>
                  </a:lnTo>
                  <a:lnTo>
                    <a:pt x="803" y="1103"/>
                  </a:lnTo>
                  <a:lnTo>
                    <a:pt x="784" y="1103"/>
                  </a:lnTo>
                  <a:lnTo>
                    <a:pt x="47" y="1103"/>
                  </a:lnTo>
                  <a:lnTo>
                    <a:pt x="28" y="1103"/>
                  </a:lnTo>
                  <a:lnTo>
                    <a:pt x="18" y="1103"/>
                  </a:lnTo>
                  <a:lnTo>
                    <a:pt x="9" y="1093"/>
                  </a:lnTo>
                  <a:lnTo>
                    <a:pt x="0" y="1083"/>
                  </a:lnTo>
                  <a:lnTo>
                    <a:pt x="9" y="1064"/>
                  </a:lnTo>
                  <a:lnTo>
                    <a:pt x="18" y="1054"/>
                  </a:lnTo>
                  <a:lnTo>
                    <a:pt x="28" y="1054"/>
                  </a:lnTo>
                  <a:lnTo>
                    <a:pt x="47" y="1054"/>
                  </a:lnTo>
                  <a:lnTo>
                    <a:pt x="94" y="1054"/>
                  </a:lnTo>
                  <a:lnTo>
                    <a:pt x="122" y="1054"/>
                  </a:lnTo>
                  <a:lnTo>
                    <a:pt x="151" y="1045"/>
                  </a:lnTo>
                  <a:lnTo>
                    <a:pt x="170" y="1035"/>
                  </a:lnTo>
                  <a:lnTo>
                    <a:pt x="179" y="1025"/>
                  </a:lnTo>
                  <a:lnTo>
                    <a:pt x="189" y="1006"/>
                  </a:lnTo>
                  <a:lnTo>
                    <a:pt x="189" y="977"/>
                  </a:lnTo>
                  <a:lnTo>
                    <a:pt x="406" y="106"/>
                  </a:lnTo>
                  <a:lnTo>
                    <a:pt x="406" y="87"/>
                  </a:lnTo>
                  <a:lnTo>
                    <a:pt x="406" y="77"/>
                  </a:lnTo>
                  <a:lnTo>
                    <a:pt x="406" y="77"/>
                  </a:lnTo>
                  <a:lnTo>
                    <a:pt x="406" y="58"/>
                  </a:lnTo>
                  <a:lnTo>
                    <a:pt x="397" y="58"/>
                  </a:lnTo>
                  <a:lnTo>
                    <a:pt x="387" y="48"/>
                  </a:lnTo>
                  <a:lnTo>
                    <a:pt x="368" y="48"/>
                  </a:lnTo>
                  <a:lnTo>
                    <a:pt x="340" y="48"/>
                  </a:lnTo>
                  <a:lnTo>
                    <a:pt x="321" y="48"/>
                  </a:lnTo>
                  <a:lnTo>
                    <a:pt x="302" y="48"/>
                  </a:lnTo>
                  <a:lnTo>
                    <a:pt x="283" y="48"/>
                  </a:lnTo>
                  <a:lnTo>
                    <a:pt x="274" y="38"/>
                  </a:lnTo>
                  <a:lnTo>
                    <a:pt x="264" y="38"/>
                  </a:lnTo>
                  <a:lnTo>
                    <a:pt x="264" y="29"/>
                  </a:lnTo>
                  <a:lnTo>
                    <a:pt x="264" y="9"/>
                  </a:lnTo>
                  <a:lnTo>
                    <a:pt x="274" y="0"/>
                  </a:lnTo>
                  <a:lnTo>
                    <a:pt x="283" y="0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4"/>
            <p:cNvSpPr>
              <a:spLocks/>
            </p:cNvSpPr>
            <p:nvPr/>
          </p:nvSpPr>
          <p:spPr bwMode="auto">
            <a:xfrm>
              <a:off x="26060" y="3024"/>
              <a:ext cx="369" cy="1626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60" y="0"/>
                </a:cxn>
                <a:cxn ang="0">
                  <a:pos x="369" y="10"/>
                </a:cxn>
                <a:cxn ang="0">
                  <a:pos x="369" y="20"/>
                </a:cxn>
                <a:cxn ang="0">
                  <a:pos x="369" y="20"/>
                </a:cxn>
                <a:cxn ang="0">
                  <a:pos x="369" y="29"/>
                </a:cxn>
                <a:cxn ang="0">
                  <a:pos x="360" y="29"/>
                </a:cxn>
                <a:cxn ang="0">
                  <a:pos x="350" y="49"/>
                </a:cxn>
                <a:cxn ang="0">
                  <a:pos x="246" y="175"/>
                </a:cxn>
                <a:cxn ang="0">
                  <a:pos x="180" y="320"/>
                </a:cxn>
                <a:cxn ang="0">
                  <a:pos x="133" y="484"/>
                </a:cxn>
                <a:cxn ang="0">
                  <a:pos x="104" y="649"/>
                </a:cxn>
                <a:cxn ang="0">
                  <a:pos x="95" y="813"/>
                </a:cxn>
                <a:cxn ang="0">
                  <a:pos x="104" y="968"/>
                </a:cxn>
                <a:cxn ang="0">
                  <a:pos x="123" y="1133"/>
                </a:cxn>
                <a:cxn ang="0">
                  <a:pos x="170" y="1287"/>
                </a:cxn>
                <a:cxn ang="0">
                  <a:pos x="246" y="1442"/>
                </a:cxn>
                <a:cxn ang="0">
                  <a:pos x="341" y="1578"/>
                </a:cxn>
                <a:cxn ang="0">
                  <a:pos x="360" y="1597"/>
                </a:cxn>
                <a:cxn ang="0">
                  <a:pos x="369" y="1607"/>
                </a:cxn>
                <a:cxn ang="0">
                  <a:pos x="369" y="1607"/>
                </a:cxn>
                <a:cxn ang="0">
                  <a:pos x="369" y="1617"/>
                </a:cxn>
                <a:cxn ang="0">
                  <a:pos x="369" y="1617"/>
                </a:cxn>
                <a:cxn ang="0">
                  <a:pos x="369" y="1626"/>
                </a:cxn>
                <a:cxn ang="0">
                  <a:pos x="360" y="1626"/>
                </a:cxn>
                <a:cxn ang="0">
                  <a:pos x="350" y="1626"/>
                </a:cxn>
                <a:cxn ang="0">
                  <a:pos x="331" y="1617"/>
                </a:cxn>
                <a:cxn ang="0">
                  <a:pos x="284" y="1578"/>
                </a:cxn>
                <a:cxn ang="0">
                  <a:pos x="227" y="1520"/>
                </a:cxn>
                <a:cxn ang="0">
                  <a:pos x="170" y="1433"/>
                </a:cxn>
                <a:cxn ang="0">
                  <a:pos x="104" y="1326"/>
                </a:cxn>
                <a:cxn ang="0">
                  <a:pos x="38" y="1142"/>
                </a:cxn>
                <a:cxn ang="0">
                  <a:pos x="10" y="968"/>
                </a:cxn>
                <a:cxn ang="0">
                  <a:pos x="0" y="813"/>
                </a:cxn>
                <a:cxn ang="0">
                  <a:pos x="10" y="668"/>
                </a:cxn>
                <a:cxn ang="0">
                  <a:pos x="38" y="494"/>
                </a:cxn>
                <a:cxn ang="0">
                  <a:pos x="104" y="320"/>
                </a:cxn>
                <a:cxn ang="0">
                  <a:pos x="161" y="204"/>
                </a:cxn>
                <a:cxn ang="0">
                  <a:pos x="227" y="117"/>
                </a:cxn>
                <a:cxn ang="0">
                  <a:pos x="284" y="58"/>
                </a:cxn>
                <a:cxn ang="0">
                  <a:pos x="331" y="20"/>
                </a:cxn>
                <a:cxn ang="0">
                  <a:pos x="350" y="0"/>
                </a:cxn>
              </a:cxnLst>
              <a:rect l="0" t="0" r="r" b="b"/>
              <a:pathLst>
                <a:path w="369" h="1626">
                  <a:moveTo>
                    <a:pt x="350" y="0"/>
                  </a:moveTo>
                  <a:lnTo>
                    <a:pt x="360" y="0"/>
                  </a:lnTo>
                  <a:lnTo>
                    <a:pt x="369" y="10"/>
                  </a:lnTo>
                  <a:lnTo>
                    <a:pt x="369" y="20"/>
                  </a:lnTo>
                  <a:lnTo>
                    <a:pt x="369" y="20"/>
                  </a:lnTo>
                  <a:lnTo>
                    <a:pt x="369" y="29"/>
                  </a:lnTo>
                  <a:lnTo>
                    <a:pt x="360" y="29"/>
                  </a:lnTo>
                  <a:lnTo>
                    <a:pt x="350" y="49"/>
                  </a:lnTo>
                  <a:lnTo>
                    <a:pt x="246" y="175"/>
                  </a:lnTo>
                  <a:lnTo>
                    <a:pt x="180" y="320"/>
                  </a:lnTo>
                  <a:lnTo>
                    <a:pt x="133" y="484"/>
                  </a:lnTo>
                  <a:lnTo>
                    <a:pt x="104" y="649"/>
                  </a:lnTo>
                  <a:lnTo>
                    <a:pt x="95" y="813"/>
                  </a:lnTo>
                  <a:lnTo>
                    <a:pt x="104" y="968"/>
                  </a:lnTo>
                  <a:lnTo>
                    <a:pt x="123" y="1133"/>
                  </a:lnTo>
                  <a:lnTo>
                    <a:pt x="170" y="1287"/>
                  </a:lnTo>
                  <a:lnTo>
                    <a:pt x="246" y="1442"/>
                  </a:lnTo>
                  <a:lnTo>
                    <a:pt x="341" y="1578"/>
                  </a:lnTo>
                  <a:lnTo>
                    <a:pt x="360" y="1597"/>
                  </a:lnTo>
                  <a:lnTo>
                    <a:pt x="369" y="1607"/>
                  </a:lnTo>
                  <a:lnTo>
                    <a:pt x="369" y="1607"/>
                  </a:lnTo>
                  <a:lnTo>
                    <a:pt x="369" y="1617"/>
                  </a:lnTo>
                  <a:lnTo>
                    <a:pt x="369" y="1617"/>
                  </a:lnTo>
                  <a:lnTo>
                    <a:pt x="369" y="1626"/>
                  </a:lnTo>
                  <a:lnTo>
                    <a:pt x="360" y="1626"/>
                  </a:lnTo>
                  <a:lnTo>
                    <a:pt x="350" y="1626"/>
                  </a:lnTo>
                  <a:lnTo>
                    <a:pt x="331" y="1617"/>
                  </a:lnTo>
                  <a:lnTo>
                    <a:pt x="284" y="1578"/>
                  </a:lnTo>
                  <a:lnTo>
                    <a:pt x="227" y="1520"/>
                  </a:lnTo>
                  <a:lnTo>
                    <a:pt x="170" y="1433"/>
                  </a:lnTo>
                  <a:lnTo>
                    <a:pt x="104" y="1326"/>
                  </a:lnTo>
                  <a:lnTo>
                    <a:pt x="38" y="1142"/>
                  </a:lnTo>
                  <a:lnTo>
                    <a:pt x="10" y="968"/>
                  </a:lnTo>
                  <a:lnTo>
                    <a:pt x="0" y="813"/>
                  </a:lnTo>
                  <a:lnTo>
                    <a:pt x="10" y="668"/>
                  </a:lnTo>
                  <a:lnTo>
                    <a:pt x="38" y="494"/>
                  </a:lnTo>
                  <a:lnTo>
                    <a:pt x="104" y="320"/>
                  </a:lnTo>
                  <a:lnTo>
                    <a:pt x="161" y="204"/>
                  </a:lnTo>
                  <a:lnTo>
                    <a:pt x="227" y="117"/>
                  </a:lnTo>
                  <a:lnTo>
                    <a:pt x="284" y="58"/>
                  </a:lnTo>
                  <a:lnTo>
                    <a:pt x="331" y="20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5"/>
            <p:cNvSpPr>
              <a:spLocks/>
            </p:cNvSpPr>
            <p:nvPr/>
          </p:nvSpPr>
          <p:spPr bwMode="auto">
            <a:xfrm>
              <a:off x="26580" y="3141"/>
              <a:ext cx="1353" cy="1103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634" y="0"/>
                </a:cxn>
                <a:cxn ang="0">
                  <a:pos x="719" y="0"/>
                </a:cxn>
                <a:cxn ang="0">
                  <a:pos x="710" y="38"/>
                </a:cxn>
                <a:cxn ang="0">
                  <a:pos x="625" y="48"/>
                </a:cxn>
                <a:cxn ang="0">
                  <a:pos x="558" y="67"/>
                </a:cxn>
                <a:cxn ang="0">
                  <a:pos x="530" y="116"/>
                </a:cxn>
                <a:cxn ang="0">
                  <a:pos x="1041" y="145"/>
                </a:cxn>
                <a:cxn ang="0">
                  <a:pos x="1078" y="96"/>
                </a:cxn>
                <a:cxn ang="0">
                  <a:pos x="1069" y="48"/>
                </a:cxn>
                <a:cxn ang="0">
                  <a:pos x="1022" y="38"/>
                </a:cxn>
                <a:cxn ang="0">
                  <a:pos x="1031" y="0"/>
                </a:cxn>
                <a:cxn ang="0">
                  <a:pos x="1220" y="0"/>
                </a:cxn>
                <a:cxn ang="0">
                  <a:pos x="1343" y="0"/>
                </a:cxn>
                <a:cxn ang="0">
                  <a:pos x="1353" y="29"/>
                </a:cxn>
                <a:cxn ang="0">
                  <a:pos x="1324" y="48"/>
                </a:cxn>
                <a:cxn ang="0">
                  <a:pos x="1164" y="106"/>
                </a:cxn>
                <a:cxn ang="0">
                  <a:pos x="776" y="396"/>
                </a:cxn>
                <a:cxn ang="0">
                  <a:pos x="738" y="425"/>
                </a:cxn>
                <a:cxn ang="0">
                  <a:pos x="747" y="445"/>
                </a:cxn>
                <a:cxn ang="0">
                  <a:pos x="1003" y="1035"/>
                </a:cxn>
                <a:cxn ang="0">
                  <a:pos x="1088" y="1054"/>
                </a:cxn>
                <a:cxn ang="0">
                  <a:pos x="1116" y="1064"/>
                </a:cxn>
                <a:cxn ang="0">
                  <a:pos x="1107" y="1103"/>
                </a:cxn>
                <a:cxn ang="0">
                  <a:pos x="1088" y="1103"/>
                </a:cxn>
                <a:cxn ang="0">
                  <a:pos x="927" y="1103"/>
                </a:cxn>
                <a:cxn ang="0">
                  <a:pos x="729" y="1103"/>
                </a:cxn>
                <a:cxn ang="0">
                  <a:pos x="719" y="1064"/>
                </a:cxn>
                <a:cxn ang="0">
                  <a:pos x="747" y="1054"/>
                </a:cxn>
                <a:cxn ang="0">
                  <a:pos x="785" y="1054"/>
                </a:cxn>
                <a:cxn ang="0">
                  <a:pos x="833" y="1025"/>
                </a:cxn>
                <a:cxn ang="0">
                  <a:pos x="833" y="996"/>
                </a:cxn>
                <a:cxn ang="0">
                  <a:pos x="814" y="948"/>
                </a:cxn>
                <a:cxn ang="0">
                  <a:pos x="331" y="958"/>
                </a:cxn>
                <a:cxn ang="0">
                  <a:pos x="312" y="1016"/>
                </a:cxn>
                <a:cxn ang="0">
                  <a:pos x="331" y="1045"/>
                </a:cxn>
                <a:cxn ang="0">
                  <a:pos x="416" y="1054"/>
                </a:cxn>
                <a:cxn ang="0">
                  <a:pos x="464" y="1064"/>
                </a:cxn>
                <a:cxn ang="0">
                  <a:pos x="454" y="1103"/>
                </a:cxn>
                <a:cxn ang="0">
                  <a:pos x="435" y="1103"/>
                </a:cxn>
                <a:cxn ang="0">
                  <a:pos x="161" y="1103"/>
                </a:cxn>
                <a:cxn ang="0">
                  <a:pos x="19" y="1103"/>
                </a:cxn>
                <a:cxn ang="0">
                  <a:pos x="0" y="1083"/>
                </a:cxn>
                <a:cxn ang="0">
                  <a:pos x="29" y="1054"/>
                </a:cxn>
                <a:cxn ang="0">
                  <a:pos x="123" y="1054"/>
                </a:cxn>
                <a:cxn ang="0">
                  <a:pos x="180" y="1025"/>
                </a:cxn>
                <a:cxn ang="0">
                  <a:pos x="398" y="106"/>
                </a:cxn>
                <a:cxn ang="0">
                  <a:pos x="407" y="77"/>
                </a:cxn>
                <a:cxn ang="0">
                  <a:pos x="379" y="48"/>
                </a:cxn>
                <a:cxn ang="0">
                  <a:pos x="284" y="48"/>
                </a:cxn>
                <a:cxn ang="0">
                  <a:pos x="256" y="29"/>
                </a:cxn>
                <a:cxn ang="0">
                  <a:pos x="284" y="0"/>
                </a:cxn>
              </a:cxnLst>
              <a:rect l="0" t="0" r="r" b="b"/>
              <a:pathLst>
                <a:path w="1353" h="1103">
                  <a:moveTo>
                    <a:pt x="293" y="0"/>
                  </a:moveTo>
                  <a:lnTo>
                    <a:pt x="350" y="0"/>
                  </a:lnTo>
                  <a:lnTo>
                    <a:pt x="435" y="0"/>
                  </a:lnTo>
                  <a:lnTo>
                    <a:pt x="492" y="0"/>
                  </a:lnTo>
                  <a:lnTo>
                    <a:pt x="558" y="0"/>
                  </a:lnTo>
                  <a:lnTo>
                    <a:pt x="634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19" y="0"/>
                  </a:lnTo>
                  <a:lnTo>
                    <a:pt x="719" y="9"/>
                  </a:lnTo>
                  <a:lnTo>
                    <a:pt x="719" y="29"/>
                  </a:lnTo>
                  <a:lnTo>
                    <a:pt x="710" y="38"/>
                  </a:lnTo>
                  <a:lnTo>
                    <a:pt x="691" y="38"/>
                  </a:lnTo>
                  <a:lnTo>
                    <a:pt x="672" y="48"/>
                  </a:lnTo>
                  <a:lnTo>
                    <a:pt x="625" y="48"/>
                  </a:lnTo>
                  <a:lnTo>
                    <a:pt x="596" y="48"/>
                  </a:lnTo>
                  <a:lnTo>
                    <a:pt x="568" y="58"/>
                  </a:lnTo>
                  <a:lnTo>
                    <a:pt x="558" y="67"/>
                  </a:lnTo>
                  <a:lnTo>
                    <a:pt x="549" y="77"/>
                  </a:lnTo>
                  <a:lnTo>
                    <a:pt x="539" y="96"/>
                  </a:lnTo>
                  <a:lnTo>
                    <a:pt x="530" y="116"/>
                  </a:lnTo>
                  <a:lnTo>
                    <a:pt x="407" y="638"/>
                  </a:lnTo>
                  <a:lnTo>
                    <a:pt x="1031" y="154"/>
                  </a:lnTo>
                  <a:lnTo>
                    <a:pt x="1041" y="145"/>
                  </a:lnTo>
                  <a:lnTo>
                    <a:pt x="1050" y="135"/>
                  </a:lnTo>
                  <a:lnTo>
                    <a:pt x="1069" y="116"/>
                  </a:lnTo>
                  <a:lnTo>
                    <a:pt x="1078" y="96"/>
                  </a:lnTo>
                  <a:lnTo>
                    <a:pt x="1088" y="77"/>
                  </a:lnTo>
                  <a:lnTo>
                    <a:pt x="1078" y="58"/>
                  </a:lnTo>
                  <a:lnTo>
                    <a:pt x="1069" y="48"/>
                  </a:lnTo>
                  <a:lnTo>
                    <a:pt x="1041" y="48"/>
                  </a:lnTo>
                  <a:lnTo>
                    <a:pt x="1022" y="38"/>
                  </a:lnTo>
                  <a:lnTo>
                    <a:pt x="1022" y="38"/>
                  </a:lnTo>
                  <a:lnTo>
                    <a:pt x="1012" y="29"/>
                  </a:lnTo>
                  <a:lnTo>
                    <a:pt x="1022" y="9"/>
                  </a:lnTo>
                  <a:lnTo>
                    <a:pt x="1031" y="0"/>
                  </a:lnTo>
                  <a:lnTo>
                    <a:pt x="1041" y="0"/>
                  </a:lnTo>
                  <a:lnTo>
                    <a:pt x="1050" y="0"/>
                  </a:lnTo>
                  <a:lnTo>
                    <a:pt x="1220" y="0"/>
                  </a:lnTo>
                  <a:lnTo>
                    <a:pt x="1277" y="0"/>
                  </a:lnTo>
                  <a:lnTo>
                    <a:pt x="1334" y="0"/>
                  </a:lnTo>
                  <a:lnTo>
                    <a:pt x="1343" y="0"/>
                  </a:lnTo>
                  <a:lnTo>
                    <a:pt x="1353" y="9"/>
                  </a:lnTo>
                  <a:lnTo>
                    <a:pt x="1353" y="9"/>
                  </a:lnTo>
                  <a:lnTo>
                    <a:pt x="1353" y="29"/>
                  </a:lnTo>
                  <a:lnTo>
                    <a:pt x="1343" y="38"/>
                  </a:lnTo>
                  <a:lnTo>
                    <a:pt x="1334" y="38"/>
                  </a:lnTo>
                  <a:lnTo>
                    <a:pt x="1324" y="48"/>
                  </a:lnTo>
                  <a:lnTo>
                    <a:pt x="1287" y="48"/>
                  </a:lnTo>
                  <a:lnTo>
                    <a:pt x="1239" y="67"/>
                  </a:lnTo>
                  <a:lnTo>
                    <a:pt x="1164" y="106"/>
                  </a:lnTo>
                  <a:lnTo>
                    <a:pt x="1069" y="164"/>
                  </a:lnTo>
                  <a:lnTo>
                    <a:pt x="785" y="387"/>
                  </a:lnTo>
                  <a:lnTo>
                    <a:pt x="776" y="396"/>
                  </a:lnTo>
                  <a:lnTo>
                    <a:pt x="757" y="416"/>
                  </a:lnTo>
                  <a:lnTo>
                    <a:pt x="747" y="425"/>
                  </a:lnTo>
                  <a:lnTo>
                    <a:pt x="738" y="425"/>
                  </a:lnTo>
                  <a:lnTo>
                    <a:pt x="747" y="435"/>
                  </a:lnTo>
                  <a:lnTo>
                    <a:pt x="747" y="445"/>
                  </a:lnTo>
                  <a:lnTo>
                    <a:pt x="747" y="445"/>
                  </a:lnTo>
                  <a:lnTo>
                    <a:pt x="974" y="987"/>
                  </a:lnTo>
                  <a:lnTo>
                    <a:pt x="993" y="1016"/>
                  </a:lnTo>
                  <a:lnTo>
                    <a:pt x="1003" y="1035"/>
                  </a:lnTo>
                  <a:lnTo>
                    <a:pt x="1022" y="1045"/>
                  </a:lnTo>
                  <a:lnTo>
                    <a:pt x="1050" y="1054"/>
                  </a:lnTo>
                  <a:lnTo>
                    <a:pt x="1088" y="1054"/>
                  </a:lnTo>
                  <a:lnTo>
                    <a:pt x="1097" y="1054"/>
                  </a:lnTo>
                  <a:lnTo>
                    <a:pt x="1107" y="1054"/>
                  </a:lnTo>
                  <a:lnTo>
                    <a:pt x="1116" y="1064"/>
                  </a:lnTo>
                  <a:lnTo>
                    <a:pt x="1116" y="1074"/>
                  </a:lnTo>
                  <a:lnTo>
                    <a:pt x="1116" y="1093"/>
                  </a:lnTo>
                  <a:lnTo>
                    <a:pt x="1107" y="1103"/>
                  </a:lnTo>
                  <a:lnTo>
                    <a:pt x="1107" y="1103"/>
                  </a:lnTo>
                  <a:lnTo>
                    <a:pt x="1097" y="1103"/>
                  </a:lnTo>
                  <a:lnTo>
                    <a:pt x="1088" y="1103"/>
                  </a:lnTo>
                  <a:lnTo>
                    <a:pt x="1041" y="1103"/>
                  </a:lnTo>
                  <a:lnTo>
                    <a:pt x="984" y="1103"/>
                  </a:lnTo>
                  <a:lnTo>
                    <a:pt x="927" y="1103"/>
                  </a:lnTo>
                  <a:lnTo>
                    <a:pt x="738" y="1103"/>
                  </a:lnTo>
                  <a:lnTo>
                    <a:pt x="738" y="1103"/>
                  </a:lnTo>
                  <a:lnTo>
                    <a:pt x="729" y="1103"/>
                  </a:lnTo>
                  <a:lnTo>
                    <a:pt x="719" y="1093"/>
                  </a:lnTo>
                  <a:lnTo>
                    <a:pt x="719" y="1083"/>
                  </a:lnTo>
                  <a:lnTo>
                    <a:pt x="719" y="1064"/>
                  </a:lnTo>
                  <a:lnTo>
                    <a:pt x="729" y="1054"/>
                  </a:lnTo>
                  <a:lnTo>
                    <a:pt x="738" y="1054"/>
                  </a:lnTo>
                  <a:lnTo>
                    <a:pt x="747" y="1054"/>
                  </a:lnTo>
                  <a:lnTo>
                    <a:pt x="757" y="1054"/>
                  </a:lnTo>
                  <a:lnTo>
                    <a:pt x="776" y="1054"/>
                  </a:lnTo>
                  <a:lnTo>
                    <a:pt x="785" y="1054"/>
                  </a:lnTo>
                  <a:lnTo>
                    <a:pt x="804" y="1045"/>
                  </a:lnTo>
                  <a:lnTo>
                    <a:pt x="823" y="1035"/>
                  </a:lnTo>
                  <a:lnTo>
                    <a:pt x="833" y="1025"/>
                  </a:lnTo>
                  <a:lnTo>
                    <a:pt x="833" y="1006"/>
                  </a:lnTo>
                  <a:lnTo>
                    <a:pt x="833" y="996"/>
                  </a:lnTo>
                  <a:lnTo>
                    <a:pt x="833" y="996"/>
                  </a:lnTo>
                  <a:lnTo>
                    <a:pt x="833" y="987"/>
                  </a:lnTo>
                  <a:lnTo>
                    <a:pt x="823" y="967"/>
                  </a:lnTo>
                  <a:lnTo>
                    <a:pt x="814" y="948"/>
                  </a:lnTo>
                  <a:lnTo>
                    <a:pt x="625" y="512"/>
                  </a:lnTo>
                  <a:lnTo>
                    <a:pt x="388" y="696"/>
                  </a:lnTo>
                  <a:lnTo>
                    <a:pt x="331" y="958"/>
                  </a:lnTo>
                  <a:lnTo>
                    <a:pt x="322" y="977"/>
                  </a:lnTo>
                  <a:lnTo>
                    <a:pt x="322" y="996"/>
                  </a:lnTo>
                  <a:lnTo>
                    <a:pt x="312" y="1016"/>
                  </a:lnTo>
                  <a:lnTo>
                    <a:pt x="312" y="1025"/>
                  </a:lnTo>
                  <a:lnTo>
                    <a:pt x="322" y="1035"/>
                  </a:lnTo>
                  <a:lnTo>
                    <a:pt x="331" y="1045"/>
                  </a:lnTo>
                  <a:lnTo>
                    <a:pt x="360" y="1054"/>
                  </a:lnTo>
                  <a:lnTo>
                    <a:pt x="388" y="1054"/>
                  </a:lnTo>
                  <a:lnTo>
                    <a:pt x="416" y="1054"/>
                  </a:lnTo>
                  <a:lnTo>
                    <a:pt x="435" y="1054"/>
                  </a:lnTo>
                  <a:lnTo>
                    <a:pt x="454" y="1054"/>
                  </a:lnTo>
                  <a:lnTo>
                    <a:pt x="464" y="1064"/>
                  </a:lnTo>
                  <a:lnTo>
                    <a:pt x="464" y="1074"/>
                  </a:lnTo>
                  <a:lnTo>
                    <a:pt x="464" y="1093"/>
                  </a:lnTo>
                  <a:lnTo>
                    <a:pt x="454" y="1103"/>
                  </a:lnTo>
                  <a:lnTo>
                    <a:pt x="445" y="1103"/>
                  </a:lnTo>
                  <a:lnTo>
                    <a:pt x="435" y="1103"/>
                  </a:lnTo>
                  <a:lnTo>
                    <a:pt x="435" y="1103"/>
                  </a:lnTo>
                  <a:lnTo>
                    <a:pt x="331" y="1103"/>
                  </a:lnTo>
                  <a:lnTo>
                    <a:pt x="227" y="1103"/>
                  </a:lnTo>
                  <a:lnTo>
                    <a:pt x="161" y="1103"/>
                  </a:lnTo>
                  <a:lnTo>
                    <a:pt x="85" y="1103"/>
                  </a:lnTo>
                  <a:lnTo>
                    <a:pt x="29" y="1103"/>
                  </a:lnTo>
                  <a:lnTo>
                    <a:pt x="19" y="1103"/>
                  </a:lnTo>
                  <a:lnTo>
                    <a:pt x="10" y="1103"/>
                  </a:lnTo>
                  <a:lnTo>
                    <a:pt x="0" y="1093"/>
                  </a:lnTo>
                  <a:lnTo>
                    <a:pt x="0" y="1083"/>
                  </a:lnTo>
                  <a:lnTo>
                    <a:pt x="0" y="1064"/>
                  </a:lnTo>
                  <a:lnTo>
                    <a:pt x="10" y="1054"/>
                  </a:lnTo>
                  <a:lnTo>
                    <a:pt x="29" y="1054"/>
                  </a:lnTo>
                  <a:lnTo>
                    <a:pt x="48" y="1054"/>
                  </a:lnTo>
                  <a:lnTo>
                    <a:pt x="95" y="1054"/>
                  </a:lnTo>
                  <a:lnTo>
                    <a:pt x="123" y="1054"/>
                  </a:lnTo>
                  <a:lnTo>
                    <a:pt x="152" y="1045"/>
                  </a:lnTo>
                  <a:lnTo>
                    <a:pt x="161" y="1035"/>
                  </a:lnTo>
                  <a:lnTo>
                    <a:pt x="180" y="1025"/>
                  </a:lnTo>
                  <a:lnTo>
                    <a:pt x="180" y="1006"/>
                  </a:lnTo>
                  <a:lnTo>
                    <a:pt x="189" y="977"/>
                  </a:lnTo>
                  <a:lnTo>
                    <a:pt x="398" y="106"/>
                  </a:lnTo>
                  <a:lnTo>
                    <a:pt x="407" y="87"/>
                  </a:lnTo>
                  <a:lnTo>
                    <a:pt x="407" y="77"/>
                  </a:lnTo>
                  <a:lnTo>
                    <a:pt x="407" y="77"/>
                  </a:lnTo>
                  <a:lnTo>
                    <a:pt x="407" y="58"/>
                  </a:lnTo>
                  <a:lnTo>
                    <a:pt x="398" y="48"/>
                  </a:lnTo>
                  <a:lnTo>
                    <a:pt x="379" y="48"/>
                  </a:lnTo>
                  <a:lnTo>
                    <a:pt x="341" y="48"/>
                  </a:lnTo>
                  <a:lnTo>
                    <a:pt x="303" y="48"/>
                  </a:lnTo>
                  <a:lnTo>
                    <a:pt x="284" y="48"/>
                  </a:lnTo>
                  <a:lnTo>
                    <a:pt x="275" y="38"/>
                  </a:lnTo>
                  <a:lnTo>
                    <a:pt x="265" y="38"/>
                  </a:lnTo>
                  <a:lnTo>
                    <a:pt x="256" y="29"/>
                  </a:lnTo>
                  <a:lnTo>
                    <a:pt x="265" y="9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6"/>
            <p:cNvSpPr>
              <a:spLocks noEditPoints="1"/>
            </p:cNvSpPr>
            <p:nvPr/>
          </p:nvSpPr>
          <p:spPr bwMode="auto">
            <a:xfrm>
              <a:off x="28084" y="3024"/>
              <a:ext cx="378" cy="1626"/>
            </a:xfrm>
            <a:custGeom>
              <a:avLst/>
              <a:gdLst/>
              <a:ahLst/>
              <a:cxnLst>
                <a:cxn ang="0">
                  <a:pos x="378" y="813"/>
                </a:cxn>
                <a:cxn ang="0">
                  <a:pos x="378" y="813"/>
                </a:cxn>
                <a:cxn ang="0">
                  <a:pos x="378" y="813"/>
                </a:cxn>
                <a:cxn ang="0">
                  <a:pos x="378" y="813"/>
                </a:cxn>
                <a:cxn ang="0">
                  <a:pos x="19" y="0"/>
                </a:cxn>
                <a:cxn ang="0">
                  <a:pos x="47" y="10"/>
                </a:cxn>
                <a:cxn ang="0">
                  <a:pos x="85" y="49"/>
                </a:cxn>
                <a:cxn ang="0">
                  <a:pos x="142" y="117"/>
                </a:cxn>
                <a:cxn ang="0">
                  <a:pos x="208" y="204"/>
                </a:cxn>
                <a:cxn ang="0">
                  <a:pos x="265" y="310"/>
                </a:cxn>
                <a:cxn ang="0">
                  <a:pos x="331" y="494"/>
                </a:cxn>
                <a:cxn ang="0">
                  <a:pos x="369" y="668"/>
                </a:cxn>
                <a:cxn ang="0">
                  <a:pos x="378" y="813"/>
                </a:cxn>
                <a:cxn ang="0">
                  <a:pos x="369" y="968"/>
                </a:cxn>
                <a:cxn ang="0">
                  <a:pos x="331" y="1133"/>
                </a:cxn>
                <a:cxn ang="0">
                  <a:pos x="274" y="1317"/>
                </a:cxn>
                <a:cxn ang="0">
                  <a:pos x="208" y="1423"/>
                </a:cxn>
                <a:cxn ang="0">
                  <a:pos x="151" y="1510"/>
                </a:cxn>
                <a:cxn ang="0">
                  <a:pos x="85" y="1578"/>
                </a:cxn>
                <a:cxn ang="0">
                  <a:pos x="47" y="1617"/>
                </a:cxn>
                <a:cxn ang="0">
                  <a:pos x="19" y="1626"/>
                </a:cxn>
                <a:cxn ang="0">
                  <a:pos x="10" y="1626"/>
                </a:cxn>
                <a:cxn ang="0">
                  <a:pos x="0" y="1617"/>
                </a:cxn>
                <a:cxn ang="0">
                  <a:pos x="0" y="1607"/>
                </a:cxn>
                <a:cxn ang="0">
                  <a:pos x="10" y="1607"/>
                </a:cxn>
                <a:cxn ang="0">
                  <a:pos x="10" y="1597"/>
                </a:cxn>
                <a:cxn ang="0">
                  <a:pos x="28" y="1587"/>
                </a:cxn>
                <a:cxn ang="0">
                  <a:pos x="132" y="1452"/>
                </a:cxn>
                <a:cxn ang="0">
                  <a:pos x="199" y="1307"/>
                </a:cxn>
                <a:cxn ang="0">
                  <a:pos x="246" y="1152"/>
                </a:cxn>
                <a:cxn ang="0">
                  <a:pos x="274" y="987"/>
                </a:cxn>
                <a:cxn ang="0">
                  <a:pos x="284" y="813"/>
                </a:cxn>
                <a:cxn ang="0">
                  <a:pos x="265" y="571"/>
                </a:cxn>
                <a:cxn ang="0">
                  <a:pos x="218" y="368"/>
                </a:cxn>
                <a:cxn ang="0">
                  <a:pos x="142" y="194"/>
                </a:cxn>
                <a:cxn ang="0">
                  <a:pos x="38" y="58"/>
                </a:cxn>
                <a:cxn ang="0">
                  <a:pos x="19" y="39"/>
                </a:cxn>
                <a:cxn ang="0">
                  <a:pos x="10" y="29"/>
                </a:cxn>
                <a:cxn ang="0">
                  <a:pos x="10" y="29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0" y="10"/>
                </a:cxn>
                <a:cxn ang="0">
                  <a:pos x="19" y="0"/>
                </a:cxn>
              </a:cxnLst>
              <a:rect l="0" t="0" r="r" b="b"/>
              <a:pathLst>
                <a:path w="378" h="1626">
                  <a:moveTo>
                    <a:pt x="378" y="813"/>
                  </a:moveTo>
                  <a:lnTo>
                    <a:pt x="378" y="813"/>
                  </a:lnTo>
                  <a:lnTo>
                    <a:pt x="378" y="813"/>
                  </a:lnTo>
                  <a:lnTo>
                    <a:pt x="378" y="813"/>
                  </a:lnTo>
                  <a:close/>
                  <a:moveTo>
                    <a:pt x="19" y="0"/>
                  </a:moveTo>
                  <a:lnTo>
                    <a:pt x="47" y="10"/>
                  </a:lnTo>
                  <a:lnTo>
                    <a:pt x="85" y="49"/>
                  </a:lnTo>
                  <a:lnTo>
                    <a:pt x="142" y="117"/>
                  </a:lnTo>
                  <a:lnTo>
                    <a:pt x="208" y="204"/>
                  </a:lnTo>
                  <a:lnTo>
                    <a:pt x="265" y="310"/>
                  </a:lnTo>
                  <a:lnTo>
                    <a:pt x="331" y="494"/>
                  </a:lnTo>
                  <a:lnTo>
                    <a:pt x="369" y="668"/>
                  </a:lnTo>
                  <a:lnTo>
                    <a:pt x="378" y="813"/>
                  </a:lnTo>
                  <a:lnTo>
                    <a:pt x="369" y="968"/>
                  </a:lnTo>
                  <a:lnTo>
                    <a:pt x="331" y="1133"/>
                  </a:lnTo>
                  <a:lnTo>
                    <a:pt x="274" y="1317"/>
                  </a:lnTo>
                  <a:lnTo>
                    <a:pt x="208" y="1423"/>
                  </a:lnTo>
                  <a:lnTo>
                    <a:pt x="151" y="1510"/>
                  </a:lnTo>
                  <a:lnTo>
                    <a:pt x="85" y="1578"/>
                  </a:lnTo>
                  <a:lnTo>
                    <a:pt x="47" y="1617"/>
                  </a:lnTo>
                  <a:lnTo>
                    <a:pt x="19" y="1626"/>
                  </a:lnTo>
                  <a:lnTo>
                    <a:pt x="10" y="1626"/>
                  </a:lnTo>
                  <a:lnTo>
                    <a:pt x="0" y="1617"/>
                  </a:lnTo>
                  <a:lnTo>
                    <a:pt x="0" y="1607"/>
                  </a:lnTo>
                  <a:lnTo>
                    <a:pt x="10" y="1607"/>
                  </a:lnTo>
                  <a:lnTo>
                    <a:pt x="10" y="1597"/>
                  </a:lnTo>
                  <a:lnTo>
                    <a:pt x="28" y="1587"/>
                  </a:lnTo>
                  <a:lnTo>
                    <a:pt x="132" y="1452"/>
                  </a:lnTo>
                  <a:lnTo>
                    <a:pt x="199" y="1307"/>
                  </a:lnTo>
                  <a:lnTo>
                    <a:pt x="246" y="1152"/>
                  </a:lnTo>
                  <a:lnTo>
                    <a:pt x="274" y="987"/>
                  </a:lnTo>
                  <a:lnTo>
                    <a:pt x="284" y="813"/>
                  </a:lnTo>
                  <a:lnTo>
                    <a:pt x="265" y="571"/>
                  </a:lnTo>
                  <a:lnTo>
                    <a:pt x="218" y="368"/>
                  </a:lnTo>
                  <a:lnTo>
                    <a:pt x="142" y="194"/>
                  </a:lnTo>
                  <a:lnTo>
                    <a:pt x="38" y="58"/>
                  </a:lnTo>
                  <a:lnTo>
                    <a:pt x="19" y="3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7"/>
            <p:cNvSpPr>
              <a:spLocks noEditPoints="1"/>
            </p:cNvSpPr>
            <p:nvPr/>
          </p:nvSpPr>
          <p:spPr bwMode="auto">
            <a:xfrm>
              <a:off x="28746" y="3547"/>
              <a:ext cx="180" cy="1016"/>
            </a:xfrm>
            <a:custGeom>
              <a:avLst/>
              <a:gdLst/>
              <a:ahLst/>
              <a:cxnLst>
                <a:cxn ang="0">
                  <a:pos x="85" y="532"/>
                </a:cxn>
                <a:cxn ang="0">
                  <a:pos x="142" y="552"/>
                </a:cxn>
                <a:cxn ang="0">
                  <a:pos x="161" y="590"/>
                </a:cxn>
                <a:cxn ang="0">
                  <a:pos x="170" y="648"/>
                </a:cxn>
                <a:cxn ang="0">
                  <a:pos x="180" y="697"/>
                </a:cxn>
                <a:cxn ang="0">
                  <a:pos x="161" y="803"/>
                </a:cxn>
                <a:cxn ang="0">
                  <a:pos x="132" y="890"/>
                </a:cxn>
                <a:cxn ang="0">
                  <a:pos x="95" y="958"/>
                </a:cxn>
                <a:cxn ang="0">
                  <a:pos x="66" y="997"/>
                </a:cxn>
                <a:cxn ang="0">
                  <a:pos x="47" y="1016"/>
                </a:cxn>
                <a:cxn ang="0">
                  <a:pos x="38" y="1006"/>
                </a:cxn>
                <a:cxn ang="0">
                  <a:pos x="28" y="997"/>
                </a:cxn>
                <a:cxn ang="0">
                  <a:pos x="28" y="987"/>
                </a:cxn>
                <a:cxn ang="0">
                  <a:pos x="28" y="987"/>
                </a:cxn>
                <a:cxn ang="0">
                  <a:pos x="38" y="977"/>
                </a:cxn>
                <a:cxn ang="0">
                  <a:pos x="114" y="852"/>
                </a:cxn>
                <a:cxn ang="0">
                  <a:pos x="142" y="755"/>
                </a:cxn>
                <a:cxn ang="0">
                  <a:pos x="142" y="677"/>
                </a:cxn>
                <a:cxn ang="0">
                  <a:pos x="142" y="677"/>
                </a:cxn>
                <a:cxn ang="0">
                  <a:pos x="123" y="687"/>
                </a:cxn>
                <a:cxn ang="0">
                  <a:pos x="114" y="697"/>
                </a:cxn>
                <a:cxn ang="0">
                  <a:pos x="104" y="697"/>
                </a:cxn>
                <a:cxn ang="0">
                  <a:pos x="95" y="697"/>
                </a:cxn>
                <a:cxn ang="0">
                  <a:pos x="85" y="697"/>
                </a:cxn>
                <a:cxn ang="0">
                  <a:pos x="57" y="697"/>
                </a:cxn>
                <a:cxn ang="0">
                  <a:pos x="38" y="677"/>
                </a:cxn>
                <a:cxn ang="0">
                  <a:pos x="19" y="658"/>
                </a:cxn>
                <a:cxn ang="0">
                  <a:pos x="10" y="639"/>
                </a:cxn>
                <a:cxn ang="0">
                  <a:pos x="0" y="610"/>
                </a:cxn>
                <a:cxn ang="0">
                  <a:pos x="10" y="590"/>
                </a:cxn>
                <a:cxn ang="0">
                  <a:pos x="19" y="561"/>
                </a:cxn>
                <a:cxn ang="0">
                  <a:pos x="38" y="542"/>
                </a:cxn>
                <a:cxn ang="0">
                  <a:pos x="57" y="532"/>
                </a:cxn>
                <a:cxn ang="0">
                  <a:pos x="85" y="532"/>
                </a:cxn>
                <a:cxn ang="0">
                  <a:pos x="85" y="0"/>
                </a:cxn>
                <a:cxn ang="0">
                  <a:pos x="123" y="10"/>
                </a:cxn>
                <a:cxn ang="0">
                  <a:pos x="151" y="19"/>
                </a:cxn>
                <a:cxn ang="0">
                  <a:pos x="161" y="48"/>
                </a:cxn>
                <a:cxn ang="0">
                  <a:pos x="170" y="87"/>
                </a:cxn>
                <a:cxn ang="0">
                  <a:pos x="161" y="116"/>
                </a:cxn>
                <a:cxn ang="0">
                  <a:pos x="151" y="145"/>
                </a:cxn>
                <a:cxn ang="0">
                  <a:pos x="123" y="164"/>
                </a:cxn>
                <a:cxn ang="0">
                  <a:pos x="85" y="174"/>
                </a:cxn>
                <a:cxn ang="0">
                  <a:pos x="57" y="164"/>
                </a:cxn>
                <a:cxn ang="0">
                  <a:pos x="28" y="145"/>
                </a:cxn>
                <a:cxn ang="0">
                  <a:pos x="10" y="116"/>
                </a:cxn>
                <a:cxn ang="0">
                  <a:pos x="0" y="87"/>
                </a:cxn>
                <a:cxn ang="0">
                  <a:pos x="10" y="48"/>
                </a:cxn>
                <a:cxn ang="0">
                  <a:pos x="28" y="19"/>
                </a:cxn>
                <a:cxn ang="0">
                  <a:pos x="57" y="10"/>
                </a:cxn>
                <a:cxn ang="0">
                  <a:pos x="85" y="0"/>
                </a:cxn>
              </a:cxnLst>
              <a:rect l="0" t="0" r="r" b="b"/>
              <a:pathLst>
                <a:path w="180" h="1016">
                  <a:moveTo>
                    <a:pt x="85" y="532"/>
                  </a:moveTo>
                  <a:lnTo>
                    <a:pt x="142" y="552"/>
                  </a:lnTo>
                  <a:lnTo>
                    <a:pt x="161" y="590"/>
                  </a:lnTo>
                  <a:lnTo>
                    <a:pt x="170" y="648"/>
                  </a:lnTo>
                  <a:lnTo>
                    <a:pt x="180" y="697"/>
                  </a:lnTo>
                  <a:lnTo>
                    <a:pt x="161" y="803"/>
                  </a:lnTo>
                  <a:lnTo>
                    <a:pt x="132" y="890"/>
                  </a:lnTo>
                  <a:lnTo>
                    <a:pt x="95" y="958"/>
                  </a:lnTo>
                  <a:lnTo>
                    <a:pt x="66" y="997"/>
                  </a:lnTo>
                  <a:lnTo>
                    <a:pt x="47" y="1016"/>
                  </a:lnTo>
                  <a:lnTo>
                    <a:pt x="38" y="1006"/>
                  </a:lnTo>
                  <a:lnTo>
                    <a:pt x="28" y="997"/>
                  </a:lnTo>
                  <a:lnTo>
                    <a:pt x="28" y="987"/>
                  </a:lnTo>
                  <a:lnTo>
                    <a:pt x="28" y="987"/>
                  </a:lnTo>
                  <a:lnTo>
                    <a:pt x="38" y="977"/>
                  </a:lnTo>
                  <a:lnTo>
                    <a:pt x="114" y="852"/>
                  </a:lnTo>
                  <a:lnTo>
                    <a:pt x="142" y="755"/>
                  </a:lnTo>
                  <a:lnTo>
                    <a:pt x="142" y="677"/>
                  </a:lnTo>
                  <a:lnTo>
                    <a:pt x="142" y="677"/>
                  </a:lnTo>
                  <a:lnTo>
                    <a:pt x="123" y="687"/>
                  </a:lnTo>
                  <a:lnTo>
                    <a:pt x="114" y="697"/>
                  </a:lnTo>
                  <a:lnTo>
                    <a:pt x="104" y="697"/>
                  </a:lnTo>
                  <a:lnTo>
                    <a:pt x="95" y="697"/>
                  </a:lnTo>
                  <a:lnTo>
                    <a:pt x="85" y="697"/>
                  </a:lnTo>
                  <a:lnTo>
                    <a:pt x="57" y="697"/>
                  </a:lnTo>
                  <a:lnTo>
                    <a:pt x="38" y="677"/>
                  </a:lnTo>
                  <a:lnTo>
                    <a:pt x="19" y="658"/>
                  </a:lnTo>
                  <a:lnTo>
                    <a:pt x="10" y="639"/>
                  </a:lnTo>
                  <a:lnTo>
                    <a:pt x="0" y="610"/>
                  </a:lnTo>
                  <a:lnTo>
                    <a:pt x="10" y="590"/>
                  </a:lnTo>
                  <a:lnTo>
                    <a:pt x="19" y="561"/>
                  </a:lnTo>
                  <a:lnTo>
                    <a:pt x="38" y="542"/>
                  </a:lnTo>
                  <a:lnTo>
                    <a:pt x="57" y="532"/>
                  </a:lnTo>
                  <a:lnTo>
                    <a:pt x="85" y="532"/>
                  </a:lnTo>
                  <a:close/>
                  <a:moveTo>
                    <a:pt x="85" y="0"/>
                  </a:moveTo>
                  <a:lnTo>
                    <a:pt x="123" y="10"/>
                  </a:lnTo>
                  <a:lnTo>
                    <a:pt x="151" y="19"/>
                  </a:lnTo>
                  <a:lnTo>
                    <a:pt x="161" y="48"/>
                  </a:lnTo>
                  <a:lnTo>
                    <a:pt x="170" y="87"/>
                  </a:lnTo>
                  <a:lnTo>
                    <a:pt x="161" y="116"/>
                  </a:lnTo>
                  <a:lnTo>
                    <a:pt x="151" y="145"/>
                  </a:lnTo>
                  <a:lnTo>
                    <a:pt x="123" y="164"/>
                  </a:lnTo>
                  <a:lnTo>
                    <a:pt x="85" y="174"/>
                  </a:lnTo>
                  <a:lnTo>
                    <a:pt x="57" y="164"/>
                  </a:lnTo>
                  <a:lnTo>
                    <a:pt x="28" y="145"/>
                  </a:lnTo>
                  <a:lnTo>
                    <a:pt x="10" y="116"/>
                  </a:lnTo>
                  <a:lnTo>
                    <a:pt x="0" y="87"/>
                  </a:lnTo>
                  <a:lnTo>
                    <a:pt x="10" y="48"/>
                  </a:lnTo>
                  <a:lnTo>
                    <a:pt x="28" y="19"/>
                  </a:lnTo>
                  <a:lnTo>
                    <a:pt x="57" y="1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8"/>
            <p:cNvSpPr>
              <a:spLocks/>
            </p:cNvSpPr>
            <p:nvPr/>
          </p:nvSpPr>
          <p:spPr bwMode="auto">
            <a:xfrm>
              <a:off x="29332" y="3470"/>
              <a:ext cx="1192" cy="822"/>
            </a:xfrm>
            <a:custGeom>
              <a:avLst/>
              <a:gdLst/>
              <a:ahLst/>
              <a:cxnLst>
                <a:cxn ang="0">
                  <a:pos x="653" y="96"/>
                </a:cxn>
                <a:cxn ang="0">
                  <a:pos x="852" y="9"/>
                </a:cxn>
                <a:cxn ang="0">
                  <a:pos x="1050" y="96"/>
                </a:cxn>
                <a:cxn ang="0">
                  <a:pos x="1041" y="377"/>
                </a:cxn>
                <a:cxn ang="0">
                  <a:pos x="1069" y="609"/>
                </a:cxn>
                <a:cxn ang="0">
                  <a:pos x="1126" y="638"/>
                </a:cxn>
                <a:cxn ang="0">
                  <a:pos x="1154" y="619"/>
                </a:cxn>
                <a:cxn ang="0">
                  <a:pos x="1192" y="629"/>
                </a:cxn>
                <a:cxn ang="0">
                  <a:pos x="984" y="783"/>
                </a:cxn>
                <a:cxn ang="0">
                  <a:pos x="946" y="735"/>
                </a:cxn>
                <a:cxn ang="0">
                  <a:pos x="899" y="677"/>
                </a:cxn>
                <a:cxn ang="0">
                  <a:pos x="908" y="561"/>
                </a:cxn>
                <a:cxn ang="0">
                  <a:pos x="918" y="329"/>
                </a:cxn>
                <a:cxn ang="0">
                  <a:pos x="918" y="251"/>
                </a:cxn>
                <a:cxn ang="0">
                  <a:pos x="908" y="203"/>
                </a:cxn>
                <a:cxn ang="0">
                  <a:pos x="852" y="174"/>
                </a:cxn>
                <a:cxn ang="0">
                  <a:pos x="757" y="135"/>
                </a:cxn>
                <a:cxn ang="0">
                  <a:pos x="653" y="203"/>
                </a:cxn>
                <a:cxn ang="0">
                  <a:pos x="653" y="571"/>
                </a:cxn>
                <a:cxn ang="0">
                  <a:pos x="662" y="590"/>
                </a:cxn>
                <a:cxn ang="0">
                  <a:pos x="672" y="609"/>
                </a:cxn>
                <a:cxn ang="0">
                  <a:pos x="691" y="648"/>
                </a:cxn>
                <a:cxn ang="0">
                  <a:pos x="719" y="687"/>
                </a:cxn>
                <a:cxn ang="0">
                  <a:pos x="596" y="822"/>
                </a:cxn>
                <a:cxn ang="0">
                  <a:pos x="539" y="735"/>
                </a:cxn>
                <a:cxn ang="0">
                  <a:pos x="521" y="648"/>
                </a:cxn>
                <a:cxn ang="0">
                  <a:pos x="530" y="493"/>
                </a:cxn>
                <a:cxn ang="0">
                  <a:pos x="521" y="212"/>
                </a:cxn>
                <a:cxn ang="0">
                  <a:pos x="360" y="135"/>
                </a:cxn>
                <a:cxn ang="0">
                  <a:pos x="256" y="532"/>
                </a:cxn>
                <a:cxn ang="0">
                  <a:pos x="256" y="571"/>
                </a:cxn>
                <a:cxn ang="0">
                  <a:pos x="265" y="609"/>
                </a:cxn>
                <a:cxn ang="0">
                  <a:pos x="275" y="619"/>
                </a:cxn>
                <a:cxn ang="0">
                  <a:pos x="303" y="658"/>
                </a:cxn>
                <a:cxn ang="0">
                  <a:pos x="331" y="696"/>
                </a:cxn>
                <a:cxn ang="0">
                  <a:pos x="123" y="677"/>
                </a:cxn>
                <a:cxn ang="0">
                  <a:pos x="133" y="183"/>
                </a:cxn>
                <a:cxn ang="0">
                  <a:pos x="19" y="183"/>
                </a:cxn>
                <a:cxn ang="0">
                  <a:pos x="180" y="9"/>
                </a:cxn>
                <a:cxn ang="0">
                  <a:pos x="208" y="38"/>
                </a:cxn>
                <a:cxn ang="0">
                  <a:pos x="246" y="77"/>
                </a:cxn>
                <a:cxn ang="0">
                  <a:pos x="256" y="96"/>
                </a:cxn>
                <a:cxn ang="0">
                  <a:pos x="464" y="0"/>
                </a:cxn>
              </a:cxnLst>
              <a:rect l="0" t="0" r="r" b="b"/>
              <a:pathLst>
                <a:path w="1192" h="822">
                  <a:moveTo>
                    <a:pt x="464" y="0"/>
                  </a:moveTo>
                  <a:lnTo>
                    <a:pt x="653" y="96"/>
                  </a:lnTo>
                  <a:lnTo>
                    <a:pt x="653" y="164"/>
                  </a:lnTo>
                  <a:lnTo>
                    <a:pt x="852" y="9"/>
                  </a:lnTo>
                  <a:lnTo>
                    <a:pt x="956" y="58"/>
                  </a:lnTo>
                  <a:lnTo>
                    <a:pt x="1050" y="96"/>
                  </a:lnTo>
                  <a:lnTo>
                    <a:pt x="1041" y="232"/>
                  </a:lnTo>
                  <a:lnTo>
                    <a:pt x="1041" y="377"/>
                  </a:lnTo>
                  <a:lnTo>
                    <a:pt x="1041" y="571"/>
                  </a:lnTo>
                  <a:lnTo>
                    <a:pt x="1069" y="609"/>
                  </a:lnTo>
                  <a:lnTo>
                    <a:pt x="1097" y="648"/>
                  </a:lnTo>
                  <a:lnTo>
                    <a:pt x="1126" y="638"/>
                  </a:lnTo>
                  <a:lnTo>
                    <a:pt x="1135" y="629"/>
                  </a:lnTo>
                  <a:lnTo>
                    <a:pt x="1154" y="619"/>
                  </a:lnTo>
                  <a:lnTo>
                    <a:pt x="1173" y="609"/>
                  </a:lnTo>
                  <a:lnTo>
                    <a:pt x="1192" y="629"/>
                  </a:lnTo>
                  <a:lnTo>
                    <a:pt x="993" y="803"/>
                  </a:lnTo>
                  <a:lnTo>
                    <a:pt x="984" y="783"/>
                  </a:lnTo>
                  <a:lnTo>
                    <a:pt x="965" y="764"/>
                  </a:lnTo>
                  <a:lnTo>
                    <a:pt x="946" y="735"/>
                  </a:lnTo>
                  <a:lnTo>
                    <a:pt x="918" y="706"/>
                  </a:lnTo>
                  <a:lnTo>
                    <a:pt x="899" y="677"/>
                  </a:lnTo>
                  <a:lnTo>
                    <a:pt x="908" y="629"/>
                  </a:lnTo>
                  <a:lnTo>
                    <a:pt x="908" y="561"/>
                  </a:lnTo>
                  <a:lnTo>
                    <a:pt x="918" y="474"/>
                  </a:lnTo>
                  <a:lnTo>
                    <a:pt x="918" y="329"/>
                  </a:lnTo>
                  <a:lnTo>
                    <a:pt x="918" y="290"/>
                  </a:lnTo>
                  <a:lnTo>
                    <a:pt x="918" y="251"/>
                  </a:lnTo>
                  <a:lnTo>
                    <a:pt x="918" y="222"/>
                  </a:lnTo>
                  <a:lnTo>
                    <a:pt x="908" y="203"/>
                  </a:lnTo>
                  <a:lnTo>
                    <a:pt x="899" y="193"/>
                  </a:lnTo>
                  <a:lnTo>
                    <a:pt x="852" y="174"/>
                  </a:lnTo>
                  <a:lnTo>
                    <a:pt x="804" y="154"/>
                  </a:lnTo>
                  <a:lnTo>
                    <a:pt x="757" y="135"/>
                  </a:lnTo>
                  <a:lnTo>
                    <a:pt x="700" y="174"/>
                  </a:lnTo>
                  <a:lnTo>
                    <a:pt x="653" y="203"/>
                  </a:lnTo>
                  <a:lnTo>
                    <a:pt x="653" y="561"/>
                  </a:lnTo>
                  <a:lnTo>
                    <a:pt x="653" y="571"/>
                  </a:lnTo>
                  <a:lnTo>
                    <a:pt x="653" y="580"/>
                  </a:lnTo>
                  <a:lnTo>
                    <a:pt x="662" y="590"/>
                  </a:lnTo>
                  <a:lnTo>
                    <a:pt x="662" y="600"/>
                  </a:lnTo>
                  <a:lnTo>
                    <a:pt x="672" y="609"/>
                  </a:lnTo>
                  <a:lnTo>
                    <a:pt x="681" y="629"/>
                  </a:lnTo>
                  <a:lnTo>
                    <a:pt x="691" y="648"/>
                  </a:lnTo>
                  <a:lnTo>
                    <a:pt x="710" y="667"/>
                  </a:lnTo>
                  <a:lnTo>
                    <a:pt x="719" y="687"/>
                  </a:lnTo>
                  <a:lnTo>
                    <a:pt x="729" y="696"/>
                  </a:lnTo>
                  <a:lnTo>
                    <a:pt x="596" y="822"/>
                  </a:lnTo>
                  <a:lnTo>
                    <a:pt x="568" y="774"/>
                  </a:lnTo>
                  <a:lnTo>
                    <a:pt x="539" y="735"/>
                  </a:lnTo>
                  <a:lnTo>
                    <a:pt x="511" y="706"/>
                  </a:lnTo>
                  <a:lnTo>
                    <a:pt x="521" y="648"/>
                  </a:lnTo>
                  <a:lnTo>
                    <a:pt x="521" y="590"/>
                  </a:lnTo>
                  <a:lnTo>
                    <a:pt x="530" y="493"/>
                  </a:lnTo>
                  <a:lnTo>
                    <a:pt x="530" y="367"/>
                  </a:lnTo>
                  <a:lnTo>
                    <a:pt x="521" y="212"/>
                  </a:lnTo>
                  <a:lnTo>
                    <a:pt x="445" y="164"/>
                  </a:lnTo>
                  <a:lnTo>
                    <a:pt x="360" y="135"/>
                  </a:lnTo>
                  <a:lnTo>
                    <a:pt x="256" y="212"/>
                  </a:lnTo>
                  <a:lnTo>
                    <a:pt x="256" y="532"/>
                  </a:lnTo>
                  <a:lnTo>
                    <a:pt x="256" y="551"/>
                  </a:lnTo>
                  <a:lnTo>
                    <a:pt x="256" y="571"/>
                  </a:lnTo>
                  <a:lnTo>
                    <a:pt x="265" y="590"/>
                  </a:lnTo>
                  <a:lnTo>
                    <a:pt x="265" y="609"/>
                  </a:lnTo>
                  <a:lnTo>
                    <a:pt x="265" y="609"/>
                  </a:lnTo>
                  <a:lnTo>
                    <a:pt x="275" y="619"/>
                  </a:lnTo>
                  <a:lnTo>
                    <a:pt x="294" y="638"/>
                  </a:lnTo>
                  <a:lnTo>
                    <a:pt x="303" y="658"/>
                  </a:lnTo>
                  <a:lnTo>
                    <a:pt x="322" y="677"/>
                  </a:lnTo>
                  <a:lnTo>
                    <a:pt x="331" y="696"/>
                  </a:lnTo>
                  <a:lnTo>
                    <a:pt x="199" y="812"/>
                  </a:lnTo>
                  <a:lnTo>
                    <a:pt x="123" y="677"/>
                  </a:lnTo>
                  <a:lnTo>
                    <a:pt x="142" y="483"/>
                  </a:lnTo>
                  <a:lnTo>
                    <a:pt x="133" y="183"/>
                  </a:lnTo>
                  <a:lnTo>
                    <a:pt x="86" y="135"/>
                  </a:lnTo>
                  <a:lnTo>
                    <a:pt x="19" y="183"/>
                  </a:lnTo>
                  <a:lnTo>
                    <a:pt x="0" y="164"/>
                  </a:lnTo>
                  <a:lnTo>
                    <a:pt x="180" y="9"/>
                  </a:lnTo>
                  <a:lnTo>
                    <a:pt x="190" y="29"/>
                  </a:lnTo>
                  <a:lnTo>
                    <a:pt x="208" y="38"/>
                  </a:lnTo>
                  <a:lnTo>
                    <a:pt x="227" y="58"/>
                  </a:lnTo>
                  <a:lnTo>
                    <a:pt x="246" y="77"/>
                  </a:lnTo>
                  <a:lnTo>
                    <a:pt x="256" y="87"/>
                  </a:lnTo>
                  <a:lnTo>
                    <a:pt x="256" y="96"/>
                  </a:lnTo>
                  <a:lnTo>
                    <a:pt x="256" y="164"/>
                  </a:lnTo>
                  <a:lnTo>
                    <a:pt x="4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9"/>
            <p:cNvSpPr>
              <a:spLocks/>
            </p:cNvSpPr>
            <p:nvPr/>
          </p:nvSpPr>
          <p:spPr bwMode="auto">
            <a:xfrm>
              <a:off x="30638" y="3024"/>
              <a:ext cx="378" cy="162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7" y="10"/>
                </a:cxn>
                <a:cxn ang="0">
                  <a:pos x="85" y="49"/>
                </a:cxn>
                <a:cxn ang="0">
                  <a:pos x="141" y="117"/>
                </a:cxn>
                <a:cxn ang="0">
                  <a:pos x="208" y="204"/>
                </a:cxn>
                <a:cxn ang="0">
                  <a:pos x="264" y="310"/>
                </a:cxn>
                <a:cxn ang="0">
                  <a:pos x="331" y="494"/>
                </a:cxn>
                <a:cxn ang="0">
                  <a:pos x="368" y="668"/>
                </a:cxn>
                <a:cxn ang="0">
                  <a:pos x="378" y="813"/>
                </a:cxn>
                <a:cxn ang="0">
                  <a:pos x="378" y="813"/>
                </a:cxn>
                <a:cxn ang="0">
                  <a:pos x="368" y="968"/>
                </a:cxn>
                <a:cxn ang="0">
                  <a:pos x="331" y="1133"/>
                </a:cxn>
                <a:cxn ang="0">
                  <a:pos x="274" y="1317"/>
                </a:cxn>
                <a:cxn ang="0">
                  <a:pos x="208" y="1423"/>
                </a:cxn>
                <a:cxn ang="0">
                  <a:pos x="151" y="1510"/>
                </a:cxn>
                <a:cxn ang="0">
                  <a:pos x="85" y="1578"/>
                </a:cxn>
                <a:cxn ang="0">
                  <a:pos x="47" y="1617"/>
                </a:cxn>
                <a:cxn ang="0">
                  <a:pos x="18" y="1626"/>
                </a:cxn>
                <a:cxn ang="0">
                  <a:pos x="9" y="1626"/>
                </a:cxn>
                <a:cxn ang="0">
                  <a:pos x="0" y="1617"/>
                </a:cxn>
                <a:cxn ang="0">
                  <a:pos x="0" y="1607"/>
                </a:cxn>
                <a:cxn ang="0">
                  <a:pos x="9" y="1607"/>
                </a:cxn>
                <a:cxn ang="0">
                  <a:pos x="9" y="1597"/>
                </a:cxn>
                <a:cxn ang="0">
                  <a:pos x="28" y="1587"/>
                </a:cxn>
                <a:cxn ang="0">
                  <a:pos x="132" y="1452"/>
                </a:cxn>
                <a:cxn ang="0">
                  <a:pos x="198" y="1307"/>
                </a:cxn>
                <a:cxn ang="0">
                  <a:pos x="245" y="1152"/>
                </a:cxn>
                <a:cxn ang="0">
                  <a:pos x="274" y="987"/>
                </a:cxn>
                <a:cxn ang="0">
                  <a:pos x="283" y="813"/>
                </a:cxn>
                <a:cxn ang="0">
                  <a:pos x="264" y="571"/>
                </a:cxn>
                <a:cxn ang="0">
                  <a:pos x="217" y="368"/>
                </a:cxn>
                <a:cxn ang="0">
                  <a:pos x="141" y="194"/>
                </a:cxn>
                <a:cxn ang="0">
                  <a:pos x="37" y="58"/>
                </a:cxn>
                <a:cxn ang="0">
                  <a:pos x="18" y="39"/>
                </a:cxn>
                <a:cxn ang="0">
                  <a:pos x="9" y="29"/>
                </a:cxn>
                <a:cxn ang="0">
                  <a:pos x="9" y="29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9" y="10"/>
                </a:cxn>
                <a:cxn ang="0">
                  <a:pos x="18" y="0"/>
                </a:cxn>
              </a:cxnLst>
              <a:rect l="0" t="0" r="r" b="b"/>
              <a:pathLst>
                <a:path w="378" h="1626">
                  <a:moveTo>
                    <a:pt x="18" y="0"/>
                  </a:moveTo>
                  <a:lnTo>
                    <a:pt x="47" y="10"/>
                  </a:lnTo>
                  <a:lnTo>
                    <a:pt x="85" y="49"/>
                  </a:lnTo>
                  <a:lnTo>
                    <a:pt x="141" y="117"/>
                  </a:lnTo>
                  <a:lnTo>
                    <a:pt x="208" y="204"/>
                  </a:lnTo>
                  <a:lnTo>
                    <a:pt x="264" y="310"/>
                  </a:lnTo>
                  <a:lnTo>
                    <a:pt x="331" y="494"/>
                  </a:lnTo>
                  <a:lnTo>
                    <a:pt x="368" y="668"/>
                  </a:lnTo>
                  <a:lnTo>
                    <a:pt x="378" y="813"/>
                  </a:lnTo>
                  <a:lnTo>
                    <a:pt x="378" y="813"/>
                  </a:lnTo>
                  <a:lnTo>
                    <a:pt x="368" y="968"/>
                  </a:lnTo>
                  <a:lnTo>
                    <a:pt x="331" y="1133"/>
                  </a:lnTo>
                  <a:lnTo>
                    <a:pt x="274" y="1317"/>
                  </a:lnTo>
                  <a:lnTo>
                    <a:pt x="208" y="1423"/>
                  </a:lnTo>
                  <a:lnTo>
                    <a:pt x="151" y="1510"/>
                  </a:lnTo>
                  <a:lnTo>
                    <a:pt x="85" y="1578"/>
                  </a:lnTo>
                  <a:lnTo>
                    <a:pt x="47" y="1617"/>
                  </a:lnTo>
                  <a:lnTo>
                    <a:pt x="18" y="1626"/>
                  </a:lnTo>
                  <a:lnTo>
                    <a:pt x="9" y="1626"/>
                  </a:lnTo>
                  <a:lnTo>
                    <a:pt x="0" y="1617"/>
                  </a:lnTo>
                  <a:lnTo>
                    <a:pt x="0" y="1607"/>
                  </a:lnTo>
                  <a:lnTo>
                    <a:pt x="9" y="1607"/>
                  </a:lnTo>
                  <a:lnTo>
                    <a:pt x="9" y="1597"/>
                  </a:lnTo>
                  <a:lnTo>
                    <a:pt x="28" y="1587"/>
                  </a:lnTo>
                  <a:lnTo>
                    <a:pt x="132" y="1452"/>
                  </a:lnTo>
                  <a:lnTo>
                    <a:pt x="198" y="1307"/>
                  </a:lnTo>
                  <a:lnTo>
                    <a:pt x="245" y="1152"/>
                  </a:lnTo>
                  <a:lnTo>
                    <a:pt x="274" y="987"/>
                  </a:lnTo>
                  <a:lnTo>
                    <a:pt x="283" y="813"/>
                  </a:lnTo>
                  <a:lnTo>
                    <a:pt x="264" y="571"/>
                  </a:lnTo>
                  <a:lnTo>
                    <a:pt x="217" y="368"/>
                  </a:lnTo>
                  <a:lnTo>
                    <a:pt x="141" y="194"/>
                  </a:lnTo>
                  <a:lnTo>
                    <a:pt x="37" y="58"/>
                  </a:lnTo>
                  <a:lnTo>
                    <a:pt x="18" y="3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0"/>
            <p:cNvSpPr>
              <a:spLocks/>
            </p:cNvSpPr>
            <p:nvPr/>
          </p:nvSpPr>
          <p:spPr bwMode="auto">
            <a:xfrm>
              <a:off x="31300" y="4079"/>
              <a:ext cx="170" cy="165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23" y="0"/>
                </a:cxn>
                <a:cxn ang="0">
                  <a:pos x="151" y="20"/>
                </a:cxn>
                <a:cxn ang="0">
                  <a:pos x="160" y="49"/>
                </a:cxn>
                <a:cxn ang="0">
                  <a:pos x="170" y="78"/>
                </a:cxn>
                <a:cxn ang="0">
                  <a:pos x="160" y="116"/>
                </a:cxn>
                <a:cxn ang="0">
                  <a:pos x="151" y="145"/>
                </a:cxn>
                <a:cxn ang="0">
                  <a:pos x="123" y="165"/>
                </a:cxn>
                <a:cxn ang="0">
                  <a:pos x="85" y="165"/>
                </a:cxn>
                <a:cxn ang="0">
                  <a:pos x="56" y="165"/>
                </a:cxn>
                <a:cxn ang="0">
                  <a:pos x="28" y="145"/>
                </a:cxn>
                <a:cxn ang="0">
                  <a:pos x="9" y="116"/>
                </a:cxn>
                <a:cxn ang="0">
                  <a:pos x="0" y="78"/>
                </a:cxn>
                <a:cxn ang="0">
                  <a:pos x="9" y="49"/>
                </a:cxn>
                <a:cxn ang="0">
                  <a:pos x="28" y="20"/>
                </a:cxn>
                <a:cxn ang="0">
                  <a:pos x="56" y="0"/>
                </a:cxn>
                <a:cxn ang="0">
                  <a:pos x="85" y="0"/>
                </a:cxn>
              </a:cxnLst>
              <a:rect l="0" t="0" r="r" b="b"/>
              <a:pathLst>
                <a:path w="170" h="165">
                  <a:moveTo>
                    <a:pt x="85" y="0"/>
                  </a:moveTo>
                  <a:lnTo>
                    <a:pt x="123" y="0"/>
                  </a:lnTo>
                  <a:lnTo>
                    <a:pt x="151" y="20"/>
                  </a:lnTo>
                  <a:lnTo>
                    <a:pt x="160" y="49"/>
                  </a:lnTo>
                  <a:lnTo>
                    <a:pt x="170" y="78"/>
                  </a:lnTo>
                  <a:lnTo>
                    <a:pt x="160" y="116"/>
                  </a:lnTo>
                  <a:lnTo>
                    <a:pt x="151" y="145"/>
                  </a:lnTo>
                  <a:lnTo>
                    <a:pt x="123" y="165"/>
                  </a:lnTo>
                  <a:lnTo>
                    <a:pt x="85" y="165"/>
                  </a:lnTo>
                  <a:lnTo>
                    <a:pt x="56" y="165"/>
                  </a:lnTo>
                  <a:lnTo>
                    <a:pt x="28" y="145"/>
                  </a:lnTo>
                  <a:lnTo>
                    <a:pt x="9" y="116"/>
                  </a:lnTo>
                  <a:lnTo>
                    <a:pt x="0" y="78"/>
                  </a:lnTo>
                  <a:lnTo>
                    <a:pt x="9" y="49"/>
                  </a:lnTo>
                  <a:lnTo>
                    <a:pt x="28" y="20"/>
                  </a:lnTo>
                  <a:lnTo>
                    <a:pt x="56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0" name="Group 4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38200" y="1752600"/>
            <a:ext cx="7180849" cy="644619"/>
            <a:chOff x="200" y="1708"/>
            <a:chExt cx="25042" cy="2248"/>
          </a:xfrm>
          <a:solidFill>
            <a:srgbClr val="0033CC"/>
          </a:solidFill>
        </p:grpSpPr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00" y="1952"/>
              <a:ext cx="1132" cy="1082"/>
            </a:xfrm>
            <a:custGeom>
              <a:avLst/>
              <a:gdLst/>
              <a:ahLst/>
              <a:cxnLst>
                <a:cxn ang="0">
                  <a:pos x="1110" y="0"/>
                </a:cxn>
                <a:cxn ang="0">
                  <a:pos x="1132" y="15"/>
                </a:cxn>
                <a:cxn ang="0">
                  <a:pos x="1094" y="335"/>
                </a:cxn>
                <a:cxn ang="0">
                  <a:pos x="1079" y="358"/>
                </a:cxn>
                <a:cxn ang="0">
                  <a:pos x="1056" y="335"/>
                </a:cxn>
                <a:cxn ang="0">
                  <a:pos x="1056" y="305"/>
                </a:cxn>
                <a:cxn ang="0">
                  <a:pos x="1064" y="251"/>
                </a:cxn>
                <a:cxn ang="0">
                  <a:pos x="1056" y="152"/>
                </a:cxn>
                <a:cxn ang="0">
                  <a:pos x="935" y="53"/>
                </a:cxn>
                <a:cxn ang="0">
                  <a:pos x="593" y="46"/>
                </a:cxn>
                <a:cxn ang="0">
                  <a:pos x="547" y="69"/>
                </a:cxn>
                <a:cxn ang="0">
                  <a:pos x="433" y="510"/>
                </a:cxn>
                <a:cxn ang="0">
                  <a:pos x="722" y="480"/>
                </a:cxn>
                <a:cxn ang="0">
                  <a:pos x="790" y="343"/>
                </a:cxn>
                <a:cxn ang="0">
                  <a:pos x="813" y="328"/>
                </a:cxn>
                <a:cxn ang="0">
                  <a:pos x="828" y="335"/>
                </a:cxn>
                <a:cxn ang="0">
                  <a:pos x="828" y="358"/>
                </a:cxn>
                <a:cxn ang="0">
                  <a:pos x="729" y="731"/>
                </a:cxn>
                <a:cxn ang="0">
                  <a:pos x="714" y="747"/>
                </a:cxn>
                <a:cxn ang="0">
                  <a:pos x="691" y="731"/>
                </a:cxn>
                <a:cxn ang="0">
                  <a:pos x="707" y="678"/>
                </a:cxn>
                <a:cxn ang="0">
                  <a:pos x="707" y="632"/>
                </a:cxn>
                <a:cxn ang="0">
                  <a:pos x="646" y="564"/>
                </a:cxn>
                <a:cxn ang="0">
                  <a:pos x="425" y="564"/>
                </a:cxn>
                <a:cxn ang="0">
                  <a:pos x="319" y="990"/>
                </a:cxn>
                <a:cxn ang="0">
                  <a:pos x="327" y="1013"/>
                </a:cxn>
                <a:cxn ang="0">
                  <a:pos x="395" y="1029"/>
                </a:cxn>
                <a:cxn ang="0">
                  <a:pos x="448" y="1029"/>
                </a:cxn>
                <a:cxn ang="0">
                  <a:pos x="494" y="1029"/>
                </a:cxn>
                <a:cxn ang="0">
                  <a:pos x="501" y="1036"/>
                </a:cxn>
                <a:cxn ang="0">
                  <a:pos x="494" y="1074"/>
                </a:cxn>
                <a:cxn ang="0">
                  <a:pos x="471" y="1082"/>
                </a:cxn>
                <a:cxn ang="0">
                  <a:pos x="235" y="1074"/>
                </a:cxn>
                <a:cxn ang="0">
                  <a:pos x="22" y="1082"/>
                </a:cxn>
                <a:cxn ang="0">
                  <a:pos x="7" y="1067"/>
                </a:cxn>
                <a:cxn ang="0">
                  <a:pos x="7" y="1036"/>
                </a:cxn>
                <a:cxn ang="0">
                  <a:pos x="45" y="1029"/>
                </a:cxn>
                <a:cxn ang="0">
                  <a:pos x="182" y="990"/>
                </a:cxn>
                <a:cxn ang="0">
                  <a:pos x="403" y="99"/>
                </a:cxn>
                <a:cxn ang="0">
                  <a:pos x="410" y="76"/>
                </a:cxn>
                <a:cxn ang="0">
                  <a:pos x="380" y="46"/>
                </a:cxn>
                <a:cxn ang="0">
                  <a:pos x="304" y="46"/>
                </a:cxn>
                <a:cxn ang="0">
                  <a:pos x="266" y="38"/>
                </a:cxn>
                <a:cxn ang="0">
                  <a:pos x="266" y="0"/>
                </a:cxn>
                <a:cxn ang="0">
                  <a:pos x="311" y="0"/>
                </a:cxn>
              </a:cxnLst>
              <a:rect l="0" t="0" r="r" b="b"/>
              <a:pathLst>
                <a:path w="1132" h="1082">
                  <a:moveTo>
                    <a:pt x="311" y="0"/>
                  </a:moveTo>
                  <a:lnTo>
                    <a:pt x="1087" y="0"/>
                  </a:lnTo>
                  <a:lnTo>
                    <a:pt x="1110" y="0"/>
                  </a:lnTo>
                  <a:lnTo>
                    <a:pt x="1117" y="0"/>
                  </a:lnTo>
                  <a:lnTo>
                    <a:pt x="1125" y="8"/>
                  </a:lnTo>
                  <a:lnTo>
                    <a:pt x="1132" y="15"/>
                  </a:lnTo>
                  <a:lnTo>
                    <a:pt x="1132" y="38"/>
                  </a:lnTo>
                  <a:lnTo>
                    <a:pt x="1102" y="312"/>
                  </a:lnTo>
                  <a:lnTo>
                    <a:pt x="1094" y="335"/>
                  </a:lnTo>
                  <a:lnTo>
                    <a:pt x="1094" y="343"/>
                  </a:lnTo>
                  <a:lnTo>
                    <a:pt x="1087" y="350"/>
                  </a:lnTo>
                  <a:lnTo>
                    <a:pt x="1079" y="358"/>
                  </a:lnTo>
                  <a:lnTo>
                    <a:pt x="1064" y="350"/>
                  </a:lnTo>
                  <a:lnTo>
                    <a:pt x="1056" y="343"/>
                  </a:lnTo>
                  <a:lnTo>
                    <a:pt x="1056" y="335"/>
                  </a:lnTo>
                  <a:lnTo>
                    <a:pt x="1056" y="328"/>
                  </a:lnTo>
                  <a:lnTo>
                    <a:pt x="1056" y="320"/>
                  </a:lnTo>
                  <a:lnTo>
                    <a:pt x="1056" y="305"/>
                  </a:lnTo>
                  <a:lnTo>
                    <a:pt x="1064" y="282"/>
                  </a:lnTo>
                  <a:lnTo>
                    <a:pt x="1064" y="267"/>
                  </a:lnTo>
                  <a:lnTo>
                    <a:pt x="1064" y="251"/>
                  </a:lnTo>
                  <a:lnTo>
                    <a:pt x="1064" y="236"/>
                  </a:lnTo>
                  <a:lnTo>
                    <a:pt x="1064" y="221"/>
                  </a:lnTo>
                  <a:lnTo>
                    <a:pt x="1056" y="152"/>
                  </a:lnTo>
                  <a:lnTo>
                    <a:pt x="1041" y="107"/>
                  </a:lnTo>
                  <a:lnTo>
                    <a:pt x="996" y="69"/>
                  </a:lnTo>
                  <a:lnTo>
                    <a:pt x="935" y="53"/>
                  </a:lnTo>
                  <a:lnTo>
                    <a:pt x="836" y="46"/>
                  </a:lnTo>
                  <a:lnTo>
                    <a:pt x="623" y="46"/>
                  </a:lnTo>
                  <a:lnTo>
                    <a:pt x="593" y="46"/>
                  </a:lnTo>
                  <a:lnTo>
                    <a:pt x="570" y="46"/>
                  </a:lnTo>
                  <a:lnTo>
                    <a:pt x="562" y="53"/>
                  </a:lnTo>
                  <a:lnTo>
                    <a:pt x="547" y="69"/>
                  </a:lnTo>
                  <a:lnTo>
                    <a:pt x="547" y="84"/>
                  </a:lnTo>
                  <a:lnTo>
                    <a:pt x="539" y="107"/>
                  </a:lnTo>
                  <a:lnTo>
                    <a:pt x="433" y="510"/>
                  </a:lnTo>
                  <a:lnTo>
                    <a:pt x="577" y="510"/>
                  </a:lnTo>
                  <a:lnTo>
                    <a:pt x="661" y="503"/>
                  </a:lnTo>
                  <a:lnTo>
                    <a:pt x="722" y="480"/>
                  </a:lnTo>
                  <a:lnTo>
                    <a:pt x="760" y="434"/>
                  </a:lnTo>
                  <a:lnTo>
                    <a:pt x="783" y="358"/>
                  </a:lnTo>
                  <a:lnTo>
                    <a:pt x="790" y="343"/>
                  </a:lnTo>
                  <a:lnTo>
                    <a:pt x="790" y="335"/>
                  </a:lnTo>
                  <a:lnTo>
                    <a:pt x="798" y="328"/>
                  </a:lnTo>
                  <a:lnTo>
                    <a:pt x="813" y="328"/>
                  </a:lnTo>
                  <a:lnTo>
                    <a:pt x="821" y="328"/>
                  </a:lnTo>
                  <a:lnTo>
                    <a:pt x="821" y="335"/>
                  </a:lnTo>
                  <a:lnTo>
                    <a:pt x="828" y="335"/>
                  </a:lnTo>
                  <a:lnTo>
                    <a:pt x="828" y="343"/>
                  </a:lnTo>
                  <a:lnTo>
                    <a:pt x="828" y="350"/>
                  </a:lnTo>
                  <a:lnTo>
                    <a:pt x="828" y="358"/>
                  </a:lnTo>
                  <a:lnTo>
                    <a:pt x="821" y="366"/>
                  </a:lnTo>
                  <a:lnTo>
                    <a:pt x="737" y="716"/>
                  </a:lnTo>
                  <a:lnTo>
                    <a:pt x="729" y="731"/>
                  </a:lnTo>
                  <a:lnTo>
                    <a:pt x="729" y="739"/>
                  </a:lnTo>
                  <a:lnTo>
                    <a:pt x="722" y="747"/>
                  </a:lnTo>
                  <a:lnTo>
                    <a:pt x="714" y="747"/>
                  </a:lnTo>
                  <a:lnTo>
                    <a:pt x="699" y="747"/>
                  </a:lnTo>
                  <a:lnTo>
                    <a:pt x="699" y="739"/>
                  </a:lnTo>
                  <a:lnTo>
                    <a:pt x="691" y="731"/>
                  </a:lnTo>
                  <a:lnTo>
                    <a:pt x="691" y="724"/>
                  </a:lnTo>
                  <a:lnTo>
                    <a:pt x="699" y="709"/>
                  </a:lnTo>
                  <a:lnTo>
                    <a:pt x="707" y="678"/>
                  </a:lnTo>
                  <a:lnTo>
                    <a:pt x="707" y="655"/>
                  </a:lnTo>
                  <a:lnTo>
                    <a:pt x="707" y="640"/>
                  </a:lnTo>
                  <a:lnTo>
                    <a:pt x="707" y="632"/>
                  </a:lnTo>
                  <a:lnTo>
                    <a:pt x="707" y="602"/>
                  </a:lnTo>
                  <a:lnTo>
                    <a:pt x="691" y="579"/>
                  </a:lnTo>
                  <a:lnTo>
                    <a:pt x="646" y="564"/>
                  </a:lnTo>
                  <a:lnTo>
                    <a:pt x="577" y="564"/>
                  </a:lnTo>
                  <a:lnTo>
                    <a:pt x="425" y="564"/>
                  </a:lnTo>
                  <a:lnTo>
                    <a:pt x="425" y="564"/>
                  </a:lnTo>
                  <a:lnTo>
                    <a:pt x="327" y="960"/>
                  </a:lnTo>
                  <a:lnTo>
                    <a:pt x="319" y="975"/>
                  </a:lnTo>
                  <a:lnTo>
                    <a:pt x="319" y="990"/>
                  </a:lnTo>
                  <a:lnTo>
                    <a:pt x="319" y="990"/>
                  </a:lnTo>
                  <a:lnTo>
                    <a:pt x="319" y="1006"/>
                  </a:lnTo>
                  <a:lnTo>
                    <a:pt x="327" y="1013"/>
                  </a:lnTo>
                  <a:lnTo>
                    <a:pt x="342" y="1021"/>
                  </a:lnTo>
                  <a:lnTo>
                    <a:pt x="365" y="1029"/>
                  </a:lnTo>
                  <a:lnTo>
                    <a:pt x="395" y="1029"/>
                  </a:lnTo>
                  <a:lnTo>
                    <a:pt x="410" y="1029"/>
                  </a:lnTo>
                  <a:lnTo>
                    <a:pt x="425" y="1029"/>
                  </a:lnTo>
                  <a:lnTo>
                    <a:pt x="448" y="1029"/>
                  </a:lnTo>
                  <a:lnTo>
                    <a:pt x="471" y="1029"/>
                  </a:lnTo>
                  <a:lnTo>
                    <a:pt x="486" y="1029"/>
                  </a:lnTo>
                  <a:lnTo>
                    <a:pt x="494" y="1029"/>
                  </a:lnTo>
                  <a:lnTo>
                    <a:pt x="494" y="1029"/>
                  </a:lnTo>
                  <a:lnTo>
                    <a:pt x="501" y="1036"/>
                  </a:lnTo>
                  <a:lnTo>
                    <a:pt x="501" y="1036"/>
                  </a:lnTo>
                  <a:lnTo>
                    <a:pt x="501" y="1051"/>
                  </a:lnTo>
                  <a:lnTo>
                    <a:pt x="501" y="1067"/>
                  </a:lnTo>
                  <a:lnTo>
                    <a:pt x="494" y="1074"/>
                  </a:lnTo>
                  <a:lnTo>
                    <a:pt x="486" y="1074"/>
                  </a:lnTo>
                  <a:lnTo>
                    <a:pt x="479" y="1074"/>
                  </a:lnTo>
                  <a:lnTo>
                    <a:pt x="471" y="1082"/>
                  </a:lnTo>
                  <a:lnTo>
                    <a:pt x="403" y="1074"/>
                  </a:lnTo>
                  <a:lnTo>
                    <a:pt x="311" y="1074"/>
                  </a:lnTo>
                  <a:lnTo>
                    <a:pt x="235" y="1074"/>
                  </a:lnTo>
                  <a:lnTo>
                    <a:pt x="167" y="1074"/>
                  </a:lnTo>
                  <a:lnTo>
                    <a:pt x="91" y="1074"/>
                  </a:lnTo>
                  <a:lnTo>
                    <a:pt x="22" y="1082"/>
                  </a:lnTo>
                  <a:lnTo>
                    <a:pt x="22" y="1074"/>
                  </a:lnTo>
                  <a:lnTo>
                    <a:pt x="15" y="1074"/>
                  </a:lnTo>
                  <a:lnTo>
                    <a:pt x="7" y="1067"/>
                  </a:lnTo>
                  <a:lnTo>
                    <a:pt x="0" y="1059"/>
                  </a:lnTo>
                  <a:lnTo>
                    <a:pt x="0" y="1044"/>
                  </a:lnTo>
                  <a:lnTo>
                    <a:pt x="7" y="1036"/>
                  </a:lnTo>
                  <a:lnTo>
                    <a:pt x="15" y="1029"/>
                  </a:lnTo>
                  <a:lnTo>
                    <a:pt x="30" y="1029"/>
                  </a:lnTo>
                  <a:lnTo>
                    <a:pt x="45" y="1029"/>
                  </a:lnTo>
                  <a:lnTo>
                    <a:pt x="121" y="1029"/>
                  </a:lnTo>
                  <a:lnTo>
                    <a:pt x="159" y="1013"/>
                  </a:lnTo>
                  <a:lnTo>
                    <a:pt x="182" y="990"/>
                  </a:lnTo>
                  <a:lnTo>
                    <a:pt x="190" y="952"/>
                  </a:lnTo>
                  <a:lnTo>
                    <a:pt x="403" y="114"/>
                  </a:lnTo>
                  <a:lnTo>
                    <a:pt x="403" y="99"/>
                  </a:lnTo>
                  <a:lnTo>
                    <a:pt x="410" y="84"/>
                  </a:lnTo>
                  <a:lnTo>
                    <a:pt x="410" y="76"/>
                  </a:lnTo>
                  <a:lnTo>
                    <a:pt x="410" y="76"/>
                  </a:lnTo>
                  <a:lnTo>
                    <a:pt x="403" y="61"/>
                  </a:lnTo>
                  <a:lnTo>
                    <a:pt x="395" y="53"/>
                  </a:lnTo>
                  <a:lnTo>
                    <a:pt x="380" y="46"/>
                  </a:lnTo>
                  <a:lnTo>
                    <a:pt x="357" y="46"/>
                  </a:lnTo>
                  <a:lnTo>
                    <a:pt x="334" y="46"/>
                  </a:lnTo>
                  <a:lnTo>
                    <a:pt x="304" y="46"/>
                  </a:lnTo>
                  <a:lnTo>
                    <a:pt x="288" y="46"/>
                  </a:lnTo>
                  <a:lnTo>
                    <a:pt x="273" y="46"/>
                  </a:lnTo>
                  <a:lnTo>
                    <a:pt x="266" y="38"/>
                  </a:lnTo>
                  <a:lnTo>
                    <a:pt x="258" y="30"/>
                  </a:lnTo>
                  <a:lnTo>
                    <a:pt x="266" y="15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545" y="1838"/>
              <a:ext cx="373" cy="1592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58" y="0"/>
                </a:cxn>
                <a:cxn ang="0">
                  <a:pos x="365" y="7"/>
                </a:cxn>
                <a:cxn ang="0">
                  <a:pos x="373" y="15"/>
                </a:cxn>
                <a:cxn ang="0">
                  <a:pos x="365" y="15"/>
                </a:cxn>
                <a:cxn ang="0">
                  <a:pos x="365" y="23"/>
                </a:cxn>
                <a:cxn ang="0">
                  <a:pos x="358" y="30"/>
                </a:cxn>
                <a:cxn ang="0">
                  <a:pos x="350" y="38"/>
                </a:cxn>
                <a:cxn ang="0">
                  <a:pos x="243" y="167"/>
                </a:cxn>
                <a:cxn ang="0">
                  <a:pos x="175" y="312"/>
                </a:cxn>
                <a:cxn ang="0">
                  <a:pos x="122" y="464"/>
                </a:cxn>
                <a:cxn ang="0">
                  <a:pos x="99" y="632"/>
                </a:cxn>
                <a:cxn ang="0">
                  <a:pos x="91" y="792"/>
                </a:cxn>
                <a:cxn ang="0">
                  <a:pos x="99" y="944"/>
                </a:cxn>
                <a:cxn ang="0">
                  <a:pos x="122" y="1104"/>
                </a:cxn>
                <a:cxn ang="0">
                  <a:pos x="167" y="1257"/>
                </a:cxn>
                <a:cxn ang="0">
                  <a:pos x="236" y="1409"/>
                </a:cxn>
                <a:cxn ang="0">
                  <a:pos x="342" y="1539"/>
                </a:cxn>
                <a:cxn ang="0">
                  <a:pos x="358" y="1554"/>
                </a:cxn>
                <a:cxn ang="0">
                  <a:pos x="365" y="1562"/>
                </a:cxn>
                <a:cxn ang="0">
                  <a:pos x="365" y="1569"/>
                </a:cxn>
                <a:cxn ang="0">
                  <a:pos x="365" y="1569"/>
                </a:cxn>
                <a:cxn ang="0">
                  <a:pos x="373" y="1577"/>
                </a:cxn>
                <a:cxn ang="0">
                  <a:pos x="373" y="1577"/>
                </a:cxn>
                <a:cxn ang="0">
                  <a:pos x="365" y="1584"/>
                </a:cxn>
                <a:cxn ang="0">
                  <a:pos x="358" y="1592"/>
                </a:cxn>
                <a:cxn ang="0">
                  <a:pos x="350" y="1592"/>
                </a:cxn>
                <a:cxn ang="0">
                  <a:pos x="327" y="1577"/>
                </a:cxn>
                <a:cxn ang="0">
                  <a:pos x="289" y="1539"/>
                </a:cxn>
                <a:cxn ang="0">
                  <a:pos x="228" y="1478"/>
                </a:cxn>
                <a:cxn ang="0">
                  <a:pos x="167" y="1394"/>
                </a:cxn>
                <a:cxn ang="0">
                  <a:pos x="107" y="1287"/>
                </a:cxn>
                <a:cxn ang="0">
                  <a:pos x="38" y="1112"/>
                </a:cxn>
                <a:cxn ang="0">
                  <a:pos x="8" y="937"/>
                </a:cxn>
                <a:cxn ang="0">
                  <a:pos x="0" y="792"/>
                </a:cxn>
                <a:cxn ang="0">
                  <a:pos x="8" y="647"/>
                </a:cxn>
                <a:cxn ang="0">
                  <a:pos x="38" y="480"/>
                </a:cxn>
                <a:cxn ang="0">
                  <a:pos x="99" y="312"/>
                </a:cxn>
                <a:cxn ang="0">
                  <a:pos x="160" y="198"/>
                </a:cxn>
                <a:cxn ang="0">
                  <a:pos x="228" y="114"/>
                </a:cxn>
                <a:cxn ang="0">
                  <a:pos x="281" y="53"/>
                </a:cxn>
                <a:cxn ang="0">
                  <a:pos x="327" y="15"/>
                </a:cxn>
                <a:cxn ang="0">
                  <a:pos x="350" y="0"/>
                </a:cxn>
              </a:cxnLst>
              <a:rect l="0" t="0" r="r" b="b"/>
              <a:pathLst>
                <a:path w="373" h="1592">
                  <a:moveTo>
                    <a:pt x="350" y="0"/>
                  </a:moveTo>
                  <a:lnTo>
                    <a:pt x="358" y="0"/>
                  </a:lnTo>
                  <a:lnTo>
                    <a:pt x="365" y="7"/>
                  </a:lnTo>
                  <a:lnTo>
                    <a:pt x="373" y="15"/>
                  </a:lnTo>
                  <a:lnTo>
                    <a:pt x="365" y="15"/>
                  </a:lnTo>
                  <a:lnTo>
                    <a:pt x="365" y="23"/>
                  </a:lnTo>
                  <a:lnTo>
                    <a:pt x="358" y="30"/>
                  </a:lnTo>
                  <a:lnTo>
                    <a:pt x="350" y="38"/>
                  </a:lnTo>
                  <a:lnTo>
                    <a:pt x="243" y="167"/>
                  </a:lnTo>
                  <a:lnTo>
                    <a:pt x="175" y="312"/>
                  </a:lnTo>
                  <a:lnTo>
                    <a:pt x="122" y="464"/>
                  </a:lnTo>
                  <a:lnTo>
                    <a:pt x="99" y="632"/>
                  </a:lnTo>
                  <a:lnTo>
                    <a:pt x="91" y="792"/>
                  </a:lnTo>
                  <a:lnTo>
                    <a:pt x="99" y="944"/>
                  </a:lnTo>
                  <a:lnTo>
                    <a:pt x="122" y="1104"/>
                  </a:lnTo>
                  <a:lnTo>
                    <a:pt x="167" y="1257"/>
                  </a:lnTo>
                  <a:lnTo>
                    <a:pt x="236" y="1409"/>
                  </a:lnTo>
                  <a:lnTo>
                    <a:pt x="342" y="1539"/>
                  </a:lnTo>
                  <a:lnTo>
                    <a:pt x="358" y="1554"/>
                  </a:lnTo>
                  <a:lnTo>
                    <a:pt x="365" y="1562"/>
                  </a:lnTo>
                  <a:lnTo>
                    <a:pt x="365" y="1569"/>
                  </a:lnTo>
                  <a:lnTo>
                    <a:pt x="365" y="1569"/>
                  </a:lnTo>
                  <a:lnTo>
                    <a:pt x="373" y="1577"/>
                  </a:lnTo>
                  <a:lnTo>
                    <a:pt x="373" y="1577"/>
                  </a:lnTo>
                  <a:lnTo>
                    <a:pt x="365" y="1584"/>
                  </a:lnTo>
                  <a:lnTo>
                    <a:pt x="358" y="1592"/>
                  </a:lnTo>
                  <a:lnTo>
                    <a:pt x="350" y="1592"/>
                  </a:lnTo>
                  <a:lnTo>
                    <a:pt x="327" y="1577"/>
                  </a:lnTo>
                  <a:lnTo>
                    <a:pt x="289" y="1539"/>
                  </a:lnTo>
                  <a:lnTo>
                    <a:pt x="228" y="1478"/>
                  </a:lnTo>
                  <a:lnTo>
                    <a:pt x="167" y="1394"/>
                  </a:lnTo>
                  <a:lnTo>
                    <a:pt x="107" y="1287"/>
                  </a:lnTo>
                  <a:lnTo>
                    <a:pt x="38" y="1112"/>
                  </a:lnTo>
                  <a:lnTo>
                    <a:pt x="8" y="937"/>
                  </a:lnTo>
                  <a:lnTo>
                    <a:pt x="0" y="792"/>
                  </a:lnTo>
                  <a:lnTo>
                    <a:pt x="8" y="647"/>
                  </a:lnTo>
                  <a:lnTo>
                    <a:pt x="38" y="480"/>
                  </a:lnTo>
                  <a:lnTo>
                    <a:pt x="99" y="312"/>
                  </a:lnTo>
                  <a:lnTo>
                    <a:pt x="160" y="198"/>
                  </a:lnTo>
                  <a:lnTo>
                    <a:pt x="228" y="114"/>
                  </a:lnTo>
                  <a:lnTo>
                    <a:pt x="281" y="53"/>
                  </a:lnTo>
                  <a:lnTo>
                    <a:pt x="327" y="15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 noEditPoints="1"/>
            </p:cNvSpPr>
            <p:nvPr/>
          </p:nvSpPr>
          <p:spPr bwMode="auto">
            <a:xfrm>
              <a:off x="2123" y="2310"/>
              <a:ext cx="859" cy="1067"/>
            </a:xfrm>
            <a:custGeom>
              <a:avLst/>
              <a:gdLst/>
              <a:ahLst/>
              <a:cxnLst>
                <a:cxn ang="0">
                  <a:pos x="61" y="785"/>
                </a:cxn>
                <a:cxn ang="0">
                  <a:pos x="38" y="952"/>
                </a:cxn>
                <a:cxn ang="0">
                  <a:pos x="46" y="991"/>
                </a:cxn>
                <a:cxn ang="0">
                  <a:pos x="84" y="1029"/>
                </a:cxn>
                <a:cxn ang="0">
                  <a:pos x="198" y="975"/>
                </a:cxn>
                <a:cxn ang="0">
                  <a:pos x="236" y="823"/>
                </a:cxn>
                <a:cxn ang="0">
                  <a:pos x="106" y="632"/>
                </a:cxn>
                <a:cxn ang="0">
                  <a:pos x="281" y="0"/>
                </a:cxn>
                <a:cxn ang="0">
                  <a:pos x="289" y="23"/>
                </a:cxn>
                <a:cxn ang="0">
                  <a:pos x="266" y="38"/>
                </a:cxn>
                <a:cxn ang="0">
                  <a:pos x="122" y="206"/>
                </a:cxn>
                <a:cxn ang="0">
                  <a:pos x="84" y="396"/>
                </a:cxn>
                <a:cxn ang="0">
                  <a:pos x="99" y="465"/>
                </a:cxn>
                <a:cxn ang="0">
                  <a:pos x="304" y="229"/>
                </a:cxn>
                <a:cxn ang="0">
                  <a:pos x="578" y="76"/>
                </a:cxn>
                <a:cxn ang="0">
                  <a:pos x="783" y="114"/>
                </a:cxn>
                <a:cxn ang="0">
                  <a:pos x="859" y="305"/>
                </a:cxn>
                <a:cxn ang="0">
                  <a:pos x="699" y="648"/>
                </a:cxn>
                <a:cxn ang="0">
                  <a:pos x="433" y="724"/>
                </a:cxn>
                <a:cxn ang="0">
                  <a:pos x="350" y="602"/>
                </a:cxn>
                <a:cxn ang="0">
                  <a:pos x="357" y="556"/>
                </a:cxn>
                <a:cxn ang="0">
                  <a:pos x="395" y="533"/>
                </a:cxn>
                <a:cxn ang="0">
                  <a:pos x="426" y="549"/>
                </a:cxn>
                <a:cxn ang="0">
                  <a:pos x="426" y="564"/>
                </a:cxn>
                <a:cxn ang="0">
                  <a:pos x="411" y="594"/>
                </a:cxn>
                <a:cxn ang="0">
                  <a:pos x="403" y="655"/>
                </a:cxn>
                <a:cxn ang="0">
                  <a:pos x="449" y="693"/>
                </a:cxn>
                <a:cxn ang="0">
                  <a:pos x="494" y="701"/>
                </a:cxn>
                <a:cxn ang="0">
                  <a:pos x="639" y="625"/>
                </a:cxn>
                <a:cxn ang="0">
                  <a:pos x="737" y="412"/>
                </a:cxn>
                <a:cxn ang="0">
                  <a:pos x="760" y="198"/>
                </a:cxn>
                <a:cxn ang="0">
                  <a:pos x="646" y="99"/>
                </a:cxn>
                <a:cxn ang="0">
                  <a:pos x="426" y="175"/>
                </a:cxn>
                <a:cxn ang="0">
                  <a:pos x="144" y="526"/>
                </a:cxn>
                <a:cxn ang="0">
                  <a:pos x="144" y="526"/>
                </a:cxn>
                <a:cxn ang="0">
                  <a:pos x="243" y="655"/>
                </a:cxn>
                <a:cxn ang="0">
                  <a:pos x="312" y="762"/>
                </a:cxn>
                <a:cxn ang="0">
                  <a:pos x="251" y="983"/>
                </a:cxn>
                <a:cxn ang="0">
                  <a:pos x="53" y="1052"/>
                </a:cxn>
                <a:cxn ang="0">
                  <a:pos x="0" y="937"/>
                </a:cxn>
                <a:cxn ang="0">
                  <a:pos x="46" y="678"/>
                </a:cxn>
                <a:cxn ang="0">
                  <a:pos x="15" y="503"/>
                </a:cxn>
                <a:cxn ang="0">
                  <a:pos x="68" y="183"/>
                </a:cxn>
                <a:cxn ang="0">
                  <a:pos x="266" y="0"/>
                </a:cxn>
              </a:cxnLst>
              <a:rect l="0" t="0" r="r" b="b"/>
              <a:pathLst>
                <a:path w="859" h="1067">
                  <a:moveTo>
                    <a:pt x="106" y="632"/>
                  </a:moveTo>
                  <a:lnTo>
                    <a:pt x="84" y="701"/>
                  </a:lnTo>
                  <a:lnTo>
                    <a:pt x="61" y="785"/>
                  </a:lnTo>
                  <a:lnTo>
                    <a:pt x="46" y="861"/>
                  </a:lnTo>
                  <a:lnTo>
                    <a:pt x="38" y="937"/>
                  </a:lnTo>
                  <a:lnTo>
                    <a:pt x="38" y="952"/>
                  </a:lnTo>
                  <a:lnTo>
                    <a:pt x="38" y="960"/>
                  </a:lnTo>
                  <a:lnTo>
                    <a:pt x="38" y="975"/>
                  </a:lnTo>
                  <a:lnTo>
                    <a:pt x="46" y="991"/>
                  </a:lnTo>
                  <a:lnTo>
                    <a:pt x="53" y="1006"/>
                  </a:lnTo>
                  <a:lnTo>
                    <a:pt x="68" y="1021"/>
                  </a:lnTo>
                  <a:lnTo>
                    <a:pt x="84" y="1029"/>
                  </a:lnTo>
                  <a:lnTo>
                    <a:pt x="106" y="1029"/>
                  </a:lnTo>
                  <a:lnTo>
                    <a:pt x="152" y="1013"/>
                  </a:lnTo>
                  <a:lnTo>
                    <a:pt x="198" y="975"/>
                  </a:lnTo>
                  <a:lnTo>
                    <a:pt x="228" y="914"/>
                  </a:lnTo>
                  <a:lnTo>
                    <a:pt x="243" y="846"/>
                  </a:lnTo>
                  <a:lnTo>
                    <a:pt x="236" y="823"/>
                  </a:lnTo>
                  <a:lnTo>
                    <a:pt x="228" y="808"/>
                  </a:lnTo>
                  <a:lnTo>
                    <a:pt x="220" y="785"/>
                  </a:lnTo>
                  <a:lnTo>
                    <a:pt x="106" y="632"/>
                  </a:lnTo>
                  <a:close/>
                  <a:moveTo>
                    <a:pt x="266" y="0"/>
                  </a:moveTo>
                  <a:lnTo>
                    <a:pt x="274" y="0"/>
                  </a:lnTo>
                  <a:lnTo>
                    <a:pt x="281" y="0"/>
                  </a:lnTo>
                  <a:lnTo>
                    <a:pt x="289" y="8"/>
                  </a:lnTo>
                  <a:lnTo>
                    <a:pt x="289" y="15"/>
                  </a:lnTo>
                  <a:lnTo>
                    <a:pt x="289" y="23"/>
                  </a:lnTo>
                  <a:lnTo>
                    <a:pt x="281" y="31"/>
                  </a:lnTo>
                  <a:lnTo>
                    <a:pt x="274" y="31"/>
                  </a:lnTo>
                  <a:lnTo>
                    <a:pt x="266" y="38"/>
                  </a:lnTo>
                  <a:lnTo>
                    <a:pt x="213" y="61"/>
                  </a:lnTo>
                  <a:lnTo>
                    <a:pt x="160" y="122"/>
                  </a:lnTo>
                  <a:lnTo>
                    <a:pt x="122" y="206"/>
                  </a:lnTo>
                  <a:lnTo>
                    <a:pt x="91" y="297"/>
                  </a:lnTo>
                  <a:lnTo>
                    <a:pt x="84" y="381"/>
                  </a:lnTo>
                  <a:lnTo>
                    <a:pt x="84" y="396"/>
                  </a:lnTo>
                  <a:lnTo>
                    <a:pt x="84" y="419"/>
                  </a:lnTo>
                  <a:lnTo>
                    <a:pt x="91" y="442"/>
                  </a:lnTo>
                  <a:lnTo>
                    <a:pt x="99" y="465"/>
                  </a:lnTo>
                  <a:lnTo>
                    <a:pt x="122" y="488"/>
                  </a:lnTo>
                  <a:lnTo>
                    <a:pt x="213" y="335"/>
                  </a:lnTo>
                  <a:lnTo>
                    <a:pt x="304" y="229"/>
                  </a:lnTo>
                  <a:lnTo>
                    <a:pt x="403" y="145"/>
                  </a:lnTo>
                  <a:lnTo>
                    <a:pt x="494" y="99"/>
                  </a:lnTo>
                  <a:lnTo>
                    <a:pt x="578" y="76"/>
                  </a:lnTo>
                  <a:lnTo>
                    <a:pt x="646" y="69"/>
                  </a:lnTo>
                  <a:lnTo>
                    <a:pt x="722" y="84"/>
                  </a:lnTo>
                  <a:lnTo>
                    <a:pt x="783" y="114"/>
                  </a:lnTo>
                  <a:lnTo>
                    <a:pt x="829" y="168"/>
                  </a:lnTo>
                  <a:lnTo>
                    <a:pt x="851" y="236"/>
                  </a:lnTo>
                  <a:lnTo>
                    <a:pt x="859" y="305"/>
                  </a:lnTo>
                  <a:lnTo>
                    <a:pt x="844" y="434"/>
                  </a:lnTo>
                  <a:lnTo>
                    <a:pt x="783" y="549"/>
                  </a:lnTo>
                  <a:lnTo>
                    <a:pt x="699" y="648"/>
                  </a:lnTo>
                  <a:lnTo>
                    <a:pt x="601" y="716"/>
                  </a:lnTo>
                  <a:lnTo>
                    <a:pt x="494" y="739"/>
                  </a:lnTo>
                  <a:lnTo>
                    <a:pt x="433" y="724"/>
                  </a:lnTo>
                  <a:lnTo>
                    <a:pt x="388" y="701"/>
                  </a:lnTo>
                  <a:lnTo>
                    <a:pt x="365" y="655"/>
                  </a:lnTo>
                  <a:lnTo>
                    <a:pt x="350" y="602"/>
                  </a:lnTo>
                  <a:lnTo>
                    <a:pt x="350" y="587"/>
                  </a:lnTo>
                  <a:lnTo>
                    <a:pt x="357" y="572"/>
                  </a:lnTo>
                  <a:lnTo>
                    <a:pt x="357" y="556"/>
                  </a:lnTo>
                  <a:lnTo>
                    <a:pt x="365" y="549"/>
                  </a:lnTo>
                  <a:lnTo>
                    <a:pt x="380" y="533"/>
                  </a:lnTo>
                  <a:lnTo>
                    <a:pt x="395" y="533"/>
                  </a:lnTo>
                  <a:lnTo>
                    <a:pt x="411" y="533"/>
                  </a:lnTo>
                  <a:lnTo>
                    <a:pt x="418" y="541"/>
                  </a:lnTo>
                  <a:lnTo>
                    <a:pt x="426" y="549"/>
                  </a:lnTo>
                  <a:lnTo>
                    <a:pt x="426" y="556"/>
                  </a:lnTo>
                  <a:lnTo>
                    <a:pt x="426" y="564"/>
                  </a:lnTo>
                  <a:lnTo>
                    <a:pt x="426" y="564"/>
                  </a:lnTo>
                  <a:lnTo>
                    <a:pt x="426" y="572"/>
                  </a:lnTo>
                  <a:lnTo>
                    <a:pt x="418" y="587"/>
                  </a:lnTo>
                  <a:lnTo>
                    <a:pt x="411" y="594"/>
                  </a:lnTo>
                  <a:lnTo>
                    <a:pt x="395" y="602"/>
                  </a:lnTo>
                  <a:lnTo>
                    <a:pt x="395" y="632"/>
                  </a:lnTo>
                  <a:lnTo>
                    <a:pt x="403" y="655"/>
                  </a:lnTo>
                  <a:lnTo>
                    <a:pt x="418" y="671"/>
                  </a:lnTo>
                  <a:lnTo>
                    <a:pt x="426" y="686"/>
                  </a:lnTo>
                  <a:lnTo>
                    <a:pt x="449" y="693"/>
                  </a:lnTo>
                  <a:lnTo>
                    <a:pt x="464" y="701"/>
                  </a:lnTo>
                  <a:lnTo>
                    <a:pt x="479" y="701"/>
                  </a:lnTo>
                  <a:lnTo>
                    <a:pt x="494" y="701"/>
                  </a:lnTo>
                  <a:lnTo>
                    <a:pt x="540" y="693"/>
                  </a:lnTo>
                  <a:lnTo>
                    <a:pt x="585" y="671"/>
                  </a:lnTo>
                  <a:lnTo>
                    <a:pt x="639" y="625"/>
                  </a:lnTo>
                  <a:lnTo>
                    <a:pt x="684" y="556"/>
                  </a:lnTo>
                  <a:lnTo>
                    <a:pt x="715" y="488"/>
                  </a:lnTo>
                  <a:lnTo>
                    <a:pt x="737" y="412"/>
                  </a:lnTo>
                  <a:lnTo>
                    <a:pt x="760" y="328"/>
                  </a:lnTo>
                  <a:lnTo>
                    <a:pt x="768" y="259"/>
                  </a:lnTo>
                  <a:lnTo>
                    <a:pt x="760" y="198"/>
                  </a:lnTo>
                  <a:lnTo>
                    <a:pt x="737" y="152"/>
                  </a:lnTo>
                  <a:lnTo>
                    <a:pt x="699" y="114"/>
                  </a:lnTo>
                  <a:lnTo>
                    <a:pt x="646" y="99"/>
                  </a:lnTo>
                  <a:lnTo>
                    <a:pt x="585" y="107"/>
                  </a:lnTo>
                  <a:lnTo>
                    <a:pt x="509" y="130"/>
                  </a:lnTo>
                  <a:lnTo>
                    <a:pt x="426" y="175"/>
                  </a:lnTo>
                  <a:lnTo>
                    <a:pt x="327" y="252"/>
                  </a:lnTo>
                  <a:lnTo>
                    <a:pt x="236" y="366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75" y="564"/>
                  </a:lnTo>
                  <a:lnTo>
                    <a:pt x="213" y="610"/>
                  </a:lnTo>
                  <a:lnTo>
                    <a:pt x="243" y="655"/>
                  </a:lnTo>
                  <a:lnTo>
                    <a:pt x="281" y="693"/>
                  </a:lnTo>
                  <a:lnTo>
                    <a:pt x="296" y="732"/>
                  </a:lnTo>
                  <a:lnTo>
                    <a:pt x="312" y="762"/>
                  </a:lnTo>
                  <a:lnTo>
                    <a:pt x="312" y="800"/>
                  </a:lnTo>
                  <a:lnTo>
                    <a:pt x="296" y="892"/>
                  </a:lnTo>
                  <a:lnTo>
                    <a:pt x="251" y="983"/>
                  </a:lnTo>
                  <a:lnTo>
                    <a:pt x="182" y="1036"/>
                  </a:lnTo>
                  <a:lnTo>
                    <a:pt x="106" y="1067"/>
                  </a:lnTo>
                  <a:lnTo>
                    <a:pt x="53" y="1052"/>
                  </a:lnTo>
                  <a:lnTo>
                    <a:pt x="23" y="1021"/>
                  </a:lnTo>
                  <a:lnTo>
                    <a:pt x="0" y="983"/>
                  </a:lnTo>
                  <a:lnTo>
                    <a:pt x="0" y="937"/>
                  </a:lnTo>
                  <a:lnTo>
                    <a:pt x="8" y="869"/>
                  </a:lnTo>
                  <a:lnTo>
                    <a:pt x="23" y="777"/>
                  </a:lnTo>
                  <a:lnTo>
                    <a:pt x="46" y="678"/>
                  </a:lnTo>
                  <a:lnTo>
                    <a:pt x="76" y="594"/>
                  </a:lnTo>
                  <a:lnTo>
                    <a:pt x="38" y="549"/>
                  </a:lnTo>
                  <a:lnTo>
                    <a:pt x="15" y="503"/>
                  </a:lnTo>
                  <a:lnTo>
                    <a:pt x="8" y="427"/>
                  </a:lnTo>
                  <a:lnTo>
                    <a:pt x="23" y="297"/>
                  </a:lnTo>
                  <a:lnTo>
                    <a:pt x="68" y="183"/>
                  </a:lnTo>
                  <a:lnTo>
                    <a:pt x="129" y="92"/>
                  </a:lnTo>
                  <a:lnTo>
                    <a:pt x="198" y="2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3157" y="2866"/>
              <a:ext cx="182" cy="473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37" y="16"/>
                </a:cxn>
                <a:cxn ang="0">
                  <a:pos x="167" y="69"/>
                </a:cxn>
                <a:cxn ang="0">
                  <a:pos x="182" y="160"/>
                </a:cxn>
                <a:cxn ang="0">
                  <a:pos x="182" y="160"/>
                </a:cxn>
                <a:cxn ang="0">
                  <a:pos x="167" y="267"/>
                </a:cxn>
                <a:cxn ang="0">
                  <a:pos x="137" y="351"/>
                </a:cxn>
                <a:cxn ang="0">
                  <a:pos x="99" y="419"/>
                </a:cxn>
                <a:cxn ang="0">
                  <a:pos x="61" y="457"/>
                </a:cxn>
                <a:cxn ang="0">
                  <a:pos x="38" y="473"/>
                </a:cxn>
                <a:cxn ang="0">
                  <a:pos x="30" y="465"/>
                </a:cxn>
                <a:cxn ang="0">
                  <a:pos x="23" y="457"/>
                </a:cxn>
                <a:cxn ang="0">
                  <a:pos x="23" y="450"/>
                </a:cxn>
                <a:cxn ang="0">
                  <a:pos x="23" y="450"/>
                </a:cxn>
                <a:cxn ang="0">
                  <a:pos x="30" y="442"/>
                </a:cxn>
                <a:cxn ang="0">
                  <a:pos x="38" y="427"/>
                </a:cxn>
                <a:cxn ang="0">
                  <a:pos x="91" y="366"/>
                </a:cxn>
                <a:cxn ang="0">
                  <a:pos x="129" y="275"/>
                </a:cxn>
                <a:cxn ang="0">
                  <a:pos x="144" y="160"/>
                </a:cxn>
                <a:cxn ang="0">
                  <a:pos x="144" y="145"/>
                </a:cxn>
                <a:cxn ang="0">
                  <a:pos x="144" y="137"/>
                </a:cxn>
                <a:cxn ang="0">
                  <a:pos x="144" y="137"/>
                </a:cxn>
                <a:cxn ang="0">
                  <a:pos x="144" y="137"/>
                </a:cxn>
                <a:cxn ang="0">
                  <a:pos x="137" y="145"/>
                </a:cxn>
                <a:cxn ang="0">
                  <a:pos x="106" y="160"/>
                </a:cxn>
                <a:cxn ang="0">
                  <a:pos x="84" y="168"/>
                </a:cxn>
                <a:cxn ang="0">
                  <a:pos x="61" y="160"/>
                </a:cxn>
                <a:cxn ang="0">
                  <a:pos x="38" y="153"/>
                </a:cxn>
                <a:cxn ang="0">
                  <a:pos x="23" y="137"/>
                </a:cxn>
                <a:cxn ang="0">
                  <a:pos x="8" y="122"/>
                </a:cxn>
                <a:cxn ang="0">
                  <a:pos x="0" y="99"/>
                </a:cxn>
                <a:cxn ang="0">
                  <a:pos x="0" y="76"/>
                </a:cxn>
                <a:cxn ang="0">
                  <a:pos x="0" y="61"/>
                </a:cxn>
                <a:cxn ang="0">
                  <a:pos x="8" y="38"/>
                </a:cxn>
                <a:cxn ang="0">
                  <a:pos x="23" y="23"/>
                </a:cxn>
                <a:cxn ang="0">
                  <a:pos x="38" y="8"/>
                </a:cxn>
                <a:cxn ang="0">
                  <a:pos x="61" y="0"/>
                </a:cxn>
                <a:cxn ang="0">
                  <a:pos x="84" y="0"/>
                </a:cxn>
              </a:cxnLst>
              <a:rect l="0" t="0" r="r" b="b"/>
              <a:pathLst>
                <a:path w="182" h="473">
                  <a:moveTo>
                    <a:pt x="84" y="0"/>
                  </a:moveTo>
                  <a:lnTo>
                    <a:pt x="137" y="16"/>
                  </a:lnTo>
                  <a:lnTo>
                    <a:pt x="167" y="69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67" y="267"/>
                  </a:lnTo>
                  <a:lnTo>
                    <a:pt x="137" y="351"/>
                  </a:lnTo>
                  <a:lnTo>
                    <a:pt x="99" y="419"/>
                  </a:lnTo>
                  <a:lnTo>
                    <a:pt x="61" y="457"/>
                  </a:lnTo>
                  <a:lnTo>
                    <a:pt x="38" y="473"/>
                  </a:lnTo>
                  <a:lnTo>
                    <a:pt x="30" y="465"/>
                  </a:lnTo>
                  <a:lnTo>
                    <a:pt x="23" y="457"/>
                  </a:lnTo>
                  <a:lnTo>
                    <a:pt x="23" y="450"/>
                  </a:lnTo>
                  <a:lnTo>
                    <a:pt x="23" y="450"/>
                  </a:lnTo>
                  <a:lnTo>
                    <a:pt x="30" y="442"/>
                  </a:lnTo>
                  <a:lnTo>
                    <a:pt x="38" y="427"/>
                  </a:lnTo>
                  <a:lnTo>
                    <a:pt x="91" y="366"/>
                  </a:lnTo>
                  <a:lnTo>
                    <a:pt x="129" y="275"/>
                  </a:lnTo>
                  <a:lnTo>
                    <a:pt x="144" y="160"/>
                  </a:lnTo>
                  <a:lnTo>
                    <a:pt x="144" y="145"/>
                  </a:lnTo>
                  <a:lnTo>
                    <a:pt x="144" y="137"/>
                  </a:lnTo>
                  <a:lnTo>
                    <a:pt x="144" y="137"/>
                  </a:lnTo>
                  <a:lnTo>
                    <a:pt x="144" y="137"/>
                  </a:lnTo>
                  <a:lnTo>
                    <a:pt x="137" y="145"/>
                  </a:lnTo>
                  <a:lnTo>
                    <a:pt x="106" y="160"/>
                  </a:lnTo>
                  <a:lnTo>
                    <a:pt x="84" y="168"/>
                  </a:lnTo>
                  <a:lnTo>
                    <a:pt x="61" y="160"/>
                  </a:lnTo>
                  <a:lnTo>
                    <a:pt x="38" y="153"/>
                  </a:lnTo>
                  <a:lnTo>
                    <a:pt x="23" y="137"/>
                  </a:lnTo>
                  <a:lnTo>
                    <a:pt x="8" y="122"/>
                  </a:lnTo>
                  <a:lnTo>
                    <a:pt x="0" y="99"/>
                  </a:lnTo>
                  <a:lnTo>
                    <a:pt x="0" y="76"/>
                  </a:lnTo>
                  <a:lnTo>
                    <a:pt x="0" y="61"/>
                  </a:lnTo>
                  <a:lnTo>
                    <a:pt x="8" y="38"/>
                  </a:lnTo>
                  <a:lnTo>
                    <a:pt x="23" y="23"/>
                  </a:lnTo>
                  <a:lnTo>
                    <a:pt x="38" y="8"/>
                  </a:lnTo>
                  <a:lnTo>
                    <a:pt x="61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 noEditPoints="1"/>
            </p:cNvSpPr>
            <p:nvPr/>
          </p:nvSpPr>
          <p:spPr bwMode="auto">
            <a:xfrm>
              <a:off x="3773" y="1906"/>
              <a:ext cx="844" cy="1143"/>
            </a:xfrm>
            <a:custGeom>
              <a:avLst/>
              <a:gdLst/>
              <a:ahLst/>
              <a:cxnLst>
                <a:cxn ang="0">
                  <a:pos x="555" y="54"/>
                </a:cxn>
                <a:cxn ang="0">
                  <a:pos x="463" y="160"/>
                </a:cxn>
                <a:cxn ang="0">
                  <a:pos x="425" y="290"/>
                </a:cxn>
                <a:cxn ang="0">
                  <a:pos x="486" y="427"/>
                </a:cxn>
                <a:cxn ang="0">
                  <a:pos x="600" y="503"/>
                </a:cxn>
                <a:cxn ang="0">
                  <a:pos x="684" y="381"/>
                </a:cxn>
                <a:cxn ang="0">
                  <a:pos x="699" y="145"/>
                </a:cxn>
                <a:cxn ang="0">
                  <a:pos x="669" y="54"/>
                </a:cxn>
                <a:cxn ang="0">
                  <a:pos x="623" y="38"/>
                </a:cxn>
                <a:cxn ang="0">
                  <a:pos x="684" y="16"/>
                </a:cxn>
                <a:cxn ang="0">
                  <a:pos x="760" y="107"/>
                </a:cxn>
                <a:cxn ang="0">
                  <a:pos x="790" y="229"/>
                </a:cxn>
                <a:cxn ang="0">
                  <a:pos x="798" y="320"/>
                </a:cxn>
                <a:cxn ang="0">
                  <a:pos x="790" y="442"/>
                </a:cxn>
                <a:cxn ang="0">
                  <a:pos x="768" y="556"/>
                </a:cxn>
                <a:cxn ang="0">
                  <a:pos x="828" y="572"/>
                </a:cxn>
                <a:cxn ang="0">
                  <a:pos x="844" y="587"/>
                </a:cxn>
                <a:cxn ang="0">
                  <a:pos x="836" y="602"/>
                </a:cxn>
                <a:cxn ang="0">
                  <a:pos x="821" y="602"/>
                </a:cxn>
                <a:cxn ang="0">
                  <a:pos x="790" y="595"/>
                </a:cxn>
                <a:cxn ang="0">
                  <a:pos x="760" y="595"/>
                </a:cxn>
                <a:cxn ang="0">
                  <a:pos x="623" y="915"/>
                </a:cxn>
                <a:cxn ang="0">
                  <a:pos x="441" y="1113"/>
                </a:cxn>
                <a:cxn ang="0">
                  <a:pos x="273" y="1136"/>
                </a:cxn>
                <a:cxn ang="0">
                  <a:pos x="167" y="1090"/>
                </a:cxn>
                <a:cxn ang="0">
                  <a:pos x="121" y="960"/>
                </a:cxn>
                <a:cxn ang="0">
                  <a:pos x="144" y="823"/>
                </a:cxn>
                <a:cxn ang="0">
                  <a:pos x="159" y="762"/>
                </a:cxn>
                <a:cxn ang="0">
                  <a:pos x="175" y="709"/>
                </a:cxn>
                <a:cxn ang="0">
                  <a:pos x="205" y="579"/>
                </a:cxn>
                <a:cxn ang="0">
                  <a:pos x="205" y="503"/>
                </a:cxn>
                <a:cxn ang="0">
                  <a:pos x="197" y="473"/>
                </a:cxn>
                <a:cxn ang="0">
                  <a:pos x="175" y="457"/>
                </a:cxn>
                <a:cxn ang="0">
                  <a:pos x="121" y="473"/>
                </a:cxn>
                <a:cxn ang="0">
                  <a:pos x="68" y="572"/>
                </a:cxn>
                <a:cxn ang="0">
                  <a:pos x="38" y="663"/>
                </a:cxn>
                <a:cxn ang="0">
                  <a:pos x="30" y="678"/>
                </a:cxn>
                <a:cxn ang="0">
                  <a:pos x="15" y="678"/>
                </a:cxn>
                <a:cxn ang="0">
                  <a:pos x="7" y="678"/>
                </a:cxn>
                <a:cxn ang="0">
                  <a:pos x="0" y="663"/>
                </a:cxn>
                <a:cxn ang="0">
                  <a:pos x="15" y="610"/>
                </a:cxn>
                <a:cxn ang="0">
                  <a:pos x="45" y="511"/>
                </a:cxn>
                <a:cxn ang="0">
                  <a:pos x="68" y="480"/>
                </a:cxn>
                <a:cxn ang="0">
                  <a:pos x="91" y="450"/>
                </a:cxn>
                <a:cxn ang="0">
                  <a:pos x="137" y="427"/>
                </a:cxn>
                <a:cxn ang="0">
                  <a:pos x="220" y="427"/>
                </a:cxn>
                <a:cxn ang="0">
                  <a:pos x="296" y="503"/>
                </a:cxn>
                <a:cxn ang="0">
                  <a:pos x="311" y="595"/>
                </a:cxn>
                <a:cxn ang="0">
                  <a:pos x="296" y="648"/>
                </a:cxn>
                <a:cxn ang="0">
                  <a:pos x="258" y="793"/>
                </a:cxn>
                <a:cxn ang="0">
                  <a:pos x="235" y="915"/>
                </a:cxn>
                <a:cxn ang="0">
                  <a:pos x="228" y="1014"/>
                </a:cxn>
                <a:cxn ang="0">
                  <a:pos x="258" y="1075"/>
                </a:cxn>
                <a:cxn ang="0">
                  <a:pos x="342" y="1105"/>
                </a:cxn>
                <a:cxn ang="0">
                  <a:pos x="448" y="1052"/>
                </a:cxn>
                <a:cxn ang="0">
                  <a:pos x="517" y="945"/>
                </a:cxn>
                <a:cxn ang="0">
                  <a:pos x="577" y="800"/>
                </a:cxn>
                <a:cxn ang="0">
                  <a:pos x="646" y="564"/>
                </a:cxn>
                <a:cxn ang="0">
                  <a:pos x="509" y="496"/>
                </a:cxn>
                <a:cxn ang="0">
                  <a:pos x="403" y="374"/>
                </a:cxn>
                <a:cxn ang="0">
                  <a:pos x="395" y="214"/>
                </a:cxn>
                <a:cxn ang="0">
                  <a:pos x="479" y="69"/>
                </a:cxn>
                <a:cxn ang="0">
                  <a:pos x="623" y="0"/>
                </a:cxn>
              </a:cxnLst>
              <a:rect l="0" t="0" r="r" b="b"/>
              <a:pathLst>
                <a:path w="844" h="1143">
                  <a:moveTo>
                    <a:pt x="623" y="38"/>
                  </a:moveTo>
                  <a:lnTo>
                    <a:pt x="555" y="54"/>
                  </a:lnTo>
                  <a:lnTo>
                    <a:pt x="501" y="99"/>
                  </a:lnTo>
                  <a:lnTo>
                    <a:pt x="463" y="160"/>
                  </a:lnTo>
                  <a:lnTo>
                    <a:pt x="433" y="229"/>
                  </a:lnTo>
                  <a:lnTo>
                    <a:pt x="425" y="290"/>
                  </a:lnTo>
                  <a:lnTo>
                    <a:pt x="441" y="366"/>
                  </a:lnTo>
                  <a:lnTo>
                    <a:pt x="486" y="427"/>
                  </a:lnTo>
                  <a:lnTo>
                    <a:pt x="539" y="473"/>
                  </a:lnTo>
                  <a:lnTo>
                    <a:pt x="600" y="503"/>
                  </a:lnTo>
                  <a:lnTo>
                    <a:pt x="653" y="526"/>
                  </a:lnTo>
                  <a:lnTo>
                    <a:pt x="684" y="381"/>
                  </a:lnTo>
                  <a:lnTo>
                    <a:pt x="699" y="229"/>
                  </a:lnTo>
                  <a:lnTo>
                    <a:pt x="699" y="145"/>
                  </a:lnTo>
                  <a:lnTo>
                    <a:pt x="684" y="92"/>
                  </a:lnTo>
                  <a:lnTo>
                    <a:pt x="669" y="54"/>
                  </a:lnTo>
                  <a:lnTo>
                    <a:pt x="646" y="38"/>
                  </a:lnTo>
                  <a:lnTo>
                    <a:pt x="623" y="38"/>
                  </a:lnTo>
                  <a:close/>
                  <a:moveTo>
                    <a:pt x="623" y="0"/>
                  </a:moveTo>
                  <a:lnTo>
                    <a:pt x="684" y="16"/>
                  </a:lnTo>
                  <a:lnTo>
                    <a:pt x="730" y="54"/>
                  </a:lnTo>
                  <a:lnTo>
                    <a:pt x="760" y="107"/>
                  </a:lnTo>
                  <a:lnTo>
                    <a:pt x="783" y="168"/>
                  </a:lnTo>
                  <a:lnTo>
                    <a:pt x="790" y="229"/>
                  </a:lnTo>
                  <a:lnTo>
                    <a:pt x="798" y="282"/>
                  </a:lnTo>
                  <a:lnTo>
                    <a:pt x="798" y="320"/>
                  </a:lnTo>
                  <a:lnTo>
                    <a:pt x="798" y="358"/>
                  </a:lnTo>
                  <a:lnTo>
                    <a:pt x="790" y="442"/>
                  </a:lnTo>
                  <a:lnTo>
                    <a:pt x="768" y="556"/>
                  </a:lnTo>
                  <a:lnTo>
                    <a:pt x="768" y="556"/>
                  </a:lnTo>
                  <a:lnTo>
                    <a:pt x="813" y="564"/>
                  </a:lnTo>
                  <a:lnTo>
                    <a:pt x="828" y="572"/>
                  </a:lnTo>
                  <a:lnTo>
                    <a:pt x="844" y="579"/>
                  </a:lnTo>
                  <a:lnTo>
                    <a:pt x="844" y="587"/>
                  </a:lnTo>
                  <a:lnTo>
                    <a:pt x="844" y="595"/>
                  </a:lnTo>
                  <a:lnTo>
                    <a:pt x="836" y="602"/>
                  </a:lnTo>
                  <a:lnTo>
                    <a:pt x="828" y="610"/>
                  </a:lnTo>
                  <a:lnTo>
                    <a:pt x="821" y="602"/>
                  </a:lnTo>
                  <a:lnTo>
                    <a:pt x="806" y="602"/>
                  </a:lnTo>
                  <a:lnTo>
                    <a:pt x="790" y="595"/>
                  </a:lnTo>
                  <a:lnTo>
                    <a:pt x="768" y="595"/>
                  </a:lnTo>
                  <a:lnTo>
                    <a:pt x="760" y="595"/>
                  </a:lnTo>
                  <a:lnTo>
                    <a:pt x="699" y="762"/>
                  </a:lnTo>
                  <a:lnTo>
                    <a:pt x="623" y="915"/>
                  </a:lnTo>
                  <a:lnTo>
                    <a:pt x="532" y="1036"/>
                  </a:lnTo>
                  <a:lnTo>
                    <a:pt x="441" y="1113"/>
                  </a:lnTo>
                  <a:lnTo>
                    <a:pt x="334" y="1143"/>
                  </a:lnTo>
                  <a:lnTo>
                    <a:pt x="273" y="1136"/>
                  </a:lnTo>
                  <a:lnTo>
                    <a:pt x="220" y="1120"/>
                  </a:lnTo>
                  <a:lnTo>
                    <a:pt x="167" y="1090"/>
                  </a:lnTo>
                  <a:lnTo>
                    <a:pt x="137" y="1036"/>
                  </a:lnTo>
                  <a:lnTo>
                    <a:pt x="121" y="960"/>
                  </a:lnTo>
                  <a:lnTo>
                    <a:pt x="129" y="892"/>
                  </a:lnTo>
                  <a:lnTo>
                    <a:pt x="144" y="823"/>
                  </a:lnTo>
                  <a:lnTo>
                    <a:pt x="152" y="793"/>
                  </a:lnTo>
                  <a:lnTo>
                    <a:pt x="159" y="762"/>
                  </a:lnTo>
                  <a:lnTo>
                    <a:pt x="167" y="732"/>
                  </a:lnTo>
                  <a:lnTo>
                    <a:pt x="175" y="709"/>
                  </a:lnTo>
                  <a:lnTo>
                    <a:pt x="190" y="648"/>
                  </a:lnTo>
                  <a:lnTo>
                    <a:pt x="205" y="579"/>
                  </a:lnTo>
                  <a:lnTo>
                    <a:pt x="213" y="526"/>
                  </a:lnTo>
                  <a:lnTo>
                    <a:pt x="205" y="503"/>
                  </a:lnTo>
                  <a:lnTo>
                    <a:pt x="205" y="480"/>
                  </a:lnTo>
                  <a:lnTo>
                    <a:pt x="197" y="473"/>
                  </a:lnTo>
                  <a:lnTo>
                    <a:pt x="182" y="465"/>
                  </a:lnTo>
                  <a:lnTo>
                    <a:pt x="175" y="457"/>
                  </a:lnTo>
                  <a:lnTo>
                    <a:pt x="159" y="457"/>
                  </a:lnTo>
                  <a:lnTo>
                    <a:pt x="121" y="473"/>
                  </a:lnTo>
                  <a:lnTo>
                    <a:pt x="91" y="511"/>
                  </a:lnTo>
                  <a:lnTo>
                    <a:pt x="68" y="572"/>
                  </a:lnTo>
                  <a:lnTo>
                    <a:pt x="45" y="648"/>
                  </a:lnTo>
                  <a:lnTo>
                    <a:pt x="38" y="663"/>
                  </a:lnTo>
                  <a:lnTo>
                    <a:pt x="38" y="671"/>
                  </a:lnTo>
                  <a:lnTo>
                    <a:pt x="30" y="678"/>
                  </a:lnTo>
                  <a:lnTo>
                    <a:pt x="22" y="678"/>
                  </a:lnTo>
                  <a:lnTo>
                    <a:pt x="15" y="678"/>
                  </a:lnTo>
                  <a:lnTo>
                    <a:pt x="15" y="678"/>
                  </a:lnTo>
                  <a:lnTo>
                    <a:pt x="7" y="678"/>
                  </a:lnTo>
                  <a:lnTo>
                    <a:pt x="0" y="678"/>
                  </a:lnTo>
                  <a:lnTo>
                    <a:pt x="0" y="663"/>
                  </a:lnTo>
                  <a:lnTo>
                    <a:pt x="0" y="648"/>
                  </a:lnTo>
                  <a:lnTo>
                    <a:pt x="15" y="610"/>
                  </a:lnTo>
                  <a:lnTo>
                    <a:pt x="30" y="556"/>
                  </a:lnTo>
                  <a:lnTo>
                    <a:pt x="45" y="511"/>
                  </a:lnTo>
                  <a:lnTo>
                    <a:pt x="53" y="496"/>
                  </a:lnTo>
                  <a:lnTo>
                    <a:pt x="68" y="480"/>
                  </a:lnTo>
                  <a:lnTo>
                    <a:pt x="76" y="465"/>
                  </a:lnTo>
                  <a:lnTo>
                    <a:pt x="91" y="450"/>
                  </a:lnTo>
                  <a:lnTo>
                    <a:pt x="114" y="435"/>
                  </a:lnTo>
                  <a:lnTo>
                    <a:pt x="137" y="427"/>
                  </a:lnTo>
                  <a:lnTo>
                    <a:pt x="167" y="419"/>
                  </a:lnTo>
                  <a:lnTo>
                    <a:pt x="220" y="427"/>
                  </a:lnTo>
                  <a:lnTo>
                    <a:pt x="266" y="457"/>
                  </a:lnTo>
                  <a:lnTo>
                    <a:pt x="296" y="503"/>
                  </a:lnTo>
                  <a:lnTo>
                    <a:pt x="311" y="564"/>
                  </a:lnTo>
                  <a:lnTo>
                    <a:pt x="311" y="595"/>
                  </a:lnTo>
                  <a:lnTo>
                    <a:pt x="304" y="625"/>
                  </a:lnTo>
                  <a:lnTo>
                    <a:pt x="296" y="648"/>
                  </a:lnTo>
                  <a:lnTo>
                    <a:pt x="273" y="732"/>
                  </a:lnTo>
                  <a:lnTo>
                    <a:pt x="258" y="793"/>
                  </a:lnTo>
                  <a:lnTo>
                    <a:pt x="243" y="854"/>
                  </a:lnTo>
                  <a:lnTo>
                    <a:pt x="235" y="915"/>
                  </a:lnTo>
                  <a:lnTo>
                    <a:pt x="228" y="976"/>
                  </a:lnTo>
                  <a:lnTo>
                    <a:pt x="228" y="1014"/>
                  </a:lnTo>
                  <a:lnTo>
                    <a:pt x="235" y="1044"/>
                  </a:lnTo>
                  <a:lnTo>
                    <a:pt x="258" y="1075"/>
                  </a:lnTo>
                  <a:lnTo>
                    <a:pt x="289" y="1097"/>
                  </a:lnTo>
                  <a:lnTo>
                    <a:pt x="342" y="1105"/>
                  </a:lnTo>
                  <a:lnTo>
                    <a:pt x="395" y="1090"/>
                  </a:lnTo>
                  <a:lnTo>
                    <a:pt x="448" y="1052"/>
                  </a:lnTo>
                  <a:lnTo>
                    <a:pt x="486" y="998"/>
                  </a:lnTo>
                  <a:lnTo>
                    <a:pt x="517" y="945"/>
                  </a:lnTo>
                  <a:lnTo>
                    <a:pt x="532" y="907"/>
                  </a:lnTo>
                  <a:lnTo>
                    <a:pt x="577" y="800"/>
                  </a:lnTo>
                  <a:lnTo>
                    <a:pt x="615" y="686"/>
                  </a:lnTo>
                  <a:lnTo>
                    <a:pt x="646" y="564"/>
                  </a:lnTo>
                  <a:lnTo>
                    <a:pt x="577" y="534"/>
                  </a:lnTo>
                  <a:lnTo>
                    <a:pt x="509" y="496"/>
                  </a:lnTo>
                  <a:lnTo>
                    <a:pt x="448" y="442"/>
                  </a:lnTo>
                  <a:lnTo>
                    <a:pt x="403" y="374"/>
                  </a:lnTo>
                  <a:lnTo>
                    <a:pt x="387" y="290"/>
                  </a:lnTo>
                  <a:lnTo>
                    <a:pt x="395" y="214"/>
                  </a:lnTo>
                  <a:lnTo>
                    <a:pt x="433" y="137"/>
                  </a:lnTo>
                  <a:lnTo>
                    <a:pt x="479" y="69"/>
                  </a:lnTo>
                  <a:lnTo>
                    <a:pt x="547" y="23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 noEditPoints="1"/>
            </p:cNvSpPr>
            <p:nvPr/>
          </p:nvSpPr>
          <p:spPr bwMode="auto">
            <a:xfrm>
              <a:off x="4807" y="2348"/>
              <a:ext cx="167" cy="991"/>
            </a:xfrm>
            <a:custGeom>
              <a:avLst/>
              <a:gdLst/>
              <a:ahLst/>
              <a:cxnLst>
                <a:cxn ang="0">
                  <a:pos x="83" y="518"/>
                </a:cxn>
                <a:cxn ang="0">
                  <a:pos x="121" y="526"/>
                </a:cxn>
                <a:cxn ang="0">
                  <a:pos x="152" y="556"/>
                </a:cxn>
                <a:cxn ang="0">
                  <a:pos x="159" y="602"/>
                </a:cxn>
                <a:cxn ang="0">
                  <a:pos x="167" y="640"/>
                </a:cxn>
                <a:cxn ang="0">
                  <a:pos x="167" y="678"/>
                </a:cxn>
                <a:cxn ang="0">
                  <a:pos x="159" y="777"/>
                </a:cxn>
                <a:cxn ang="0">
                  <a:pos x="129" y="869"/>
                </a:cxn>
                <a:cxn ang="0">
                  <a:pos x="91" y="930"/>
                </a:cxn>
                <a:cxn ang="0">
                  <a:pos x="53" y="975"/>
                </a:cxn>
                <a:cxn ang="0">
                  <a:pos x="38" y="991"/>
                </a:cxn>
                <a:cxn ang="0">
                  <a:pos x="22" y="983"/>
                </a:cxn>
                <a:cxn ang="0">
                  <a:pos x="22" y="975"/>
                </a:cxn>
                <a:cxn ang="0">
                  <a:pos x="22" y="968"/>
                </a:cxn>
                <a:cxn ang="0">
                  <a:pos x="22" y="960"/>
                </a:cxn>
                <a:cxn ang="0">
                  <a:pos x="30" y="953"/>
                </a:cxn>
                <a:cxn ang="0">
                  <a:pos x="91" y="861"/>
                </a:cxn>
                <a:cxn ang="0">
                  <a:pos x="121" y="777"/>
                </a:cxn>
                <a:cxn ang="0">
                  <a:pos x="129" y="709"/>
                </a:cxn>
                <a:cxn ang="0">
                  <a:pos x="136" y="663"/>
                </a:cxn>
                <a:cxn ang="0">
                  <a:pos x="136" y="663"/>
                </a:cxn>
                <a:cxn ang="0">
                  <a:pos x="121" y="671"/>
                </a:cxn>
                <a:cxn ang="0">
                  <a:pos x="106" y="678"/>
                </a:cxn>
                <a:cxn ang="0">
                  <a:pos x="91" y="678"/>
                </a:cxn>
                <a:cxn ang="0">
                  <a:pos x="91" y="678"/>
                </a:cxn>
                <a:cxn ang="0">
                  <a:pos x="83" y="686"/>
                </a:cxn>
                <a:cxn ang="0">
                  <a:pos x="53" y="678"/>
                </a:cxn>
                <a:cxn ang="0">
                  <a:pos x="30" y="671"/>
                </a:cxn>
                <a:cxn ang="0">
                  <a:pos x="15" y="655"/>
                </a:cxn>
                <a:cxn ang="0">
                  <a:pos x="7" y="640"/>
                </a:cxn>
                <a:cxn ang="0">
                  <a:pos x="0" y="617"/>
                </a:cxn>
                <a:cxn ang="0">
                  <a:pos x="0" y="594"/>
                </a:cxn>
                <a:cxn ang="0">
                  <a:pos x="0" y="579"/>
                </a:cxn>
                <a:cxn ang="0">
                  <a:pos x="7" y="556"/>
                </a:cxn>
                <a:cxn ang="0">
                  <a:pos x="15" y="541"/>
                </a:cxn>
                <a:cxn ang="0">
                  <a:pos x="30" y="526"/>
                </a:cxn>
                <a:cxn ang="0">
                  <a:pos x="53" y="518"/>
                </a:cxn>
                <a:cxn ang="0">
                  <a:pos x="83" y="518"/>
                </a:cxn>
                <a:cxn ang="0">
                  <a:pos x="83" y="0"/>
                </a:cxn>
                <a:cxn ang="0">
                  <a:pos x="106" y="0"/>
                </a:cxn>
                <a:cxn ang="0">
                  <a:pos x="129" y="15"/>
                </a:cxn>
                <a:cxn ang="0">
                  <a:pos x="144" y="31"/>
                </a:cxn>
                <a:cxn ang="0">
                  <a:pos x="159" y="54"/>
                </a:cxn>
                <a:cxn ang="0">
                  <a:pos x="167" y="84"/>
                </a:cxn>
                <a:cxn ang="0">
                  <a:pos x="159" y="107"/>
                </a:cxn>
                <a:cxn ang="0">
                  <a:pos x="144" y="130"/>
                </a:cxn>
                <a:cxn ang="0">
                  <a:pos x="129" y="145"/>
                </a:cxn>
                <a:cxn ang="0">
                  <a:pos x="106" y="160"/>
                </a:cxn>
                <a:cxn ang="0">
                  <a:pos x="83" y="168"/>
                </a:cxn>
                <a:cxn ang="0">
                  <a:pos x="53" y="160"/>
                </a:cxn>
                <a:cxn ang="0">
                  <a:pos x="30" y="145"/>
                </a:cxn>
                <a:cxn ang="0">
                  <a:pos x="15" y="130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54"/>
                </a:cxn>
                <a:cxn ang="0">
                  <a:pos x="15" y="31"/>
                </a:cxn>
                <a:cxn ang="0">
                  <a:pos x="30" y="15"/>
                </a:cxn>
                <a:cxn ang="0">
                  <a:pos x="53" y="0"/>
                </a:cxn>
                <a:cxn ang="0">
                  <a:pos x="83" y="0"/>
                </a:cxn>
              </a:cxnLst>
              <a:rect l="0" t="0" r="r" b="b"/>
              <a:pathLst>
                <a:path w="167" h="991">
                  <a:moveTo>
                    <a:pt x="83" y="518"/>
                  </a:moveTo>
                  <a:lnTo>
                    <a:pt x="121" y="526"/>
                  </a:lnTo>
                  <a:lnTo>
                    <a:pt x="152" y="556"/>
                  </a:lnTo>
                  <a:lnTo>
                    <a:pt x="159" y="602"/>
                  </a:lnTo>
                  <a:lnTo>
                    <a:pt x="167" y="640"/>
                  </a:lnTo>
                  <a:lnTo>
                    <a:pt x="167" y="678"/>
                  </a:lnTo>
                  <a:lnTo>
                    <a:pt x="159" y="777"/>
                  </a:lnTo>
                  <a:lnTo>
                    <a:pt x="129" y="869"/>
                  </a:lnTo>
                  <a:lnTo>
                    <a:pt x="91" y="930"/>
                  </a:lnTo>
                  <a:lnTo>
                    <a:pt x="53" y="975"/>
                  </a:lnTo>
                  <a:lnTo>
                    <a:pt x="38" y="991"/>
                  </a:lnTo>
                  <a:lnTo>
                    <a:pt x="22" y="983"/>
                  </a:lnTo>
                  <a:lnTo>
                    <a:pt x="22" y="975"/>
                  </a:lnTo>
                  <a:lnTo>
                    <a:pt x="22" y="968"/>
                  </a:lnTo>
                  <a:lnTo>
                    <a:pt x="22" y="960"/>
                  </a:lnTo>
                  <a:lnTo>
                    <a:pt x="30" y="953"/>
                  </a:lnTo>
                  <a:lnTo>
                    <a:pt x="91" y="861"/>
                  </a:lnTo>
                  <a:lnTo>
                    <a:pt x="121" y="777"/>
                  </a:lnTo>
                  <a:lnTo>
                    <a:pt x="129" y="709"/>
                  </a:lnTo>
                  <a:lnTo>
                    <a:pt x="136" y="663"/>
                  </a:lnTo>
                  <a:lnTo>
                    <a:pt x="136" y="663"/>
                  </a:lnTo>
                  <a:lnTo>
                    <a:pt x="121" y="671"/>
                  </a:lnTo>
                  <a:lnTo>
                    <a:pt x="106" y="678"/>
                  </a:lnTo>
                  <a:lnTo>
                    <a:pt x="91" y="678"/>
                  </a:lnTo>
                  <a:lnTo>
                    <a:pt x="91" y="678"/>
                  </a:lnTo>
                  <a:lnTo>
                    <a:pt x="83" y="686"/>
                  </a:lnTo>
                  <a:lnTo>
                    <a:pt x="53" y="678"/>
                  </a:lnTo>
                  <a:lnTo>
                    <a:pt x="30" y="671"/>
                  </a:lnTo>
                  <a:lnTo>
                    <a:pt x="15" y="655"/>
                  </a:lnTo>
                  <a:lnTo>
                    <a:pt x="7" y="640"/>
                  </a:lnTo>
                  <a:lnTo>
                    <a:pt x="0" y="617"/>
                  </a:lnTo>
                  <a:lnTo>
                    <a:pt x="0" y="594"/>
                  </a:lnTo>
                  <a:lnTo>
                    <a:pt x="0" y="579"/>
                  </a:lnTo>
                  <a:lnTo>
                    <a:pt x="7" y="556"/>
                  </a:lnTo>
                  <a:lnTo>
                    <a:pt x="15" y="541"/>
                  </a:lnTo>
                  <a:lnTo>
                    <a:pt x="30" y="526"/>
                  </a:lnTo>
                  <a:lnTo>
                    <a:pt x="53" y="518"/>
                  </a:lnTo>
                  <a:lnTo>
                    <a:pt x="83" y="518"/>
                  </a:lnTo>
                  <a:close/>
                  <a:moveTo>
                    <a:pt x="83" y="0"/>
                  </a:moveTo>
                  <a:lnTo>
                    <a:pt x="106" y="0"/>
                  </a:lnTo>
                  <a:lnTo>
                    <a:pt x="129" y="15"/>
                  </a:lnTo>
                  <a:lnTo>
                    <a:pt x="144" y="31"/>
                  </a:lnTo>
                  <a:lnTo>
                    <a:pt x="159" y="54"/>
                  </a:lnTo>
                  <a:lnTo>
                    <a:pt x="167" y="84"/>
                  </a:lnTo>
                  <a:lnTo>
                    <a:pt x="159" y="107"/>
                  </a:lnTo>
                  <a:lnTo>
                    <a:pt x="144" y="130"/>
                  </a:lnTo>
                  <a:lnTo>
                    <a:pt x="129" y="145"/>
                  </a:lnTo>
                  <a:lnTo>
                    <a:pt x="106" y="160"/>
                  </a:lnTo>
                  <a:lnTo>
                    <a:pt x="83" y="168"/>
                  </a:lnTo>
                  <a:lnTo>
                    <a:pt x="53" y="160"/>
                  </a:lnTo>
                  <a:lnTo>
                    <a:pt x="30" y="145"/>
                  </a:lnTo>
                  <a:lnTo>
                    <a:pt x="15" y="130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54"/>
                  </a:lnTo>
                  <a:lnTo>
                    <a:pt x="15" y="31"/>
                  </a:lnTo>
                  <a:lnTo>
                    <a:pt x="30" y="15"/>
                  </a:lnTo>
                  <a:lnTo>
                    <a:pt x="5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5453" y="1944"/>
              <a:ext cx="1171" cy="1136"/>
            </a:xfrm>
            <a:custGeom>
              <a:avLst/>
              <a:gdLst/>
              <a:ahLst/>
              <a:cxnLst>
                <a:cxn ang="0">
                  <a:pos x="197" y="115"/>
                </a:cxn>
                <a:cxn ang="0">
                  <a:pos x="631" y="991"/>
                </a:cxn>
                <a:cxn ang="0">
                  <a:pos x="1064" y="115"/>
                </a:cxn>
                <a:cxn ang="0">
                  <a:pos x="197" y="115"/>
                </a:cxn>
                <a:cxn ang="0">
                  <a:pos x="38" y="0"/>
                </a:cxn>
                <a:cxn ang="0">
                  <a:pos x="1133" y="0"/>
                </a:cxn>
                <a:cxn ang="0">
                  <a:pos x="1155" y="0"/>
                </a:cxn>
                <a:cxn ang="0">
                  <a:pos x="1163" y="0"/>
                </a:cxn>
                <a:cxn ang="0">
                  <a:pos x="1171" y="8"/>
                </a:cxn>
                <a:cxn ang="0">
                  <a:pos x="1171" y="16"/>
                </a:cxn>
                <a:cxn ang="0">
                  <a:pos x="1171" y="23"/>
                </a:cxn>
                <a:cxn ang="0">
                  <a:pos x="1163" y="31"/>
                </a:cxn>
                <a:cxn ang="0">
                  <a:pos x="1163" y="38"/>
                </a:cxn>
                <a:cxn ang="0">
                  <a:pos x="623" y="1105"/>
                </a:cxn>
                <a:cxn ang="0">
                  <a:pos x="616" y="1120"/>
                </a:cxn>
                <a:cxn ang="0">
                  <a:pos x="608" y="1128"/>
                </a:cxn>
                <a:cxn ang="0">
                  <a:pos x="600" y="1136"/>
                </a:cxn>
                <a:cxn ang="0">
                  <a:pos x="585" y="1136"/>
                </a:cxn>
                <a:cxn ang="0">
                  <a:pos x="570" y="1136"/>
                </a:cxn>
                <a:cxn ang="0">
                  <a:pos x="555" y="1128"/>
                </a:cxn>
                <a:cxn ang="0">
                  <a:pos x="547" y="1120"/>
                </a:cxn>
                <a:cxn ang="0">
                  <a:pos x="540" y="1105"/>
                </a:cxn>
                <a:cxn ang="0">
                  <a:pos x="7" y="38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38" y="0"/>
                </a:cxn>
              </a:cxnLst>
              <a:rect l="0" t="0" r="r" b="b"/>
              <a:pathLst>
                <a:path w="1171" h="1136">
                  <a:moveTo>
                    <a:pt x="197" y="115"/>
                  </a:moveTo>
                  <a:lnTo>
                    <a:pt x="631" y="991"/>
                  </a:lnTo>
                  <a:lnTo>
                    <a:pt x="1064" y="115"/>
                  </a:lnTo>
                  <a:lnTo>
                    <a:pt x="197" y="115"/>
                  </a:lnTo>
                  <a:close/>
                  <a:moveTo>
                    <a:pt x="38" y="0"/>
                  </a:moveTo>
                  <a:lnTo>
                    <a:pt x="1133" y="0"/>
                  </a:lnTo>
                  <a:lnTo>
                    <a:pt x="1155" y="0"/>
                  </a:lnTo>
                  <a:lnTo>
                    <a:pt x="1163" y="0"/>
                  </a:lnTo>
                  <a:lnTo>
                    <a:pt x="1171" y="8"/>
                  </a:lnTo>
                  <a:lnTo>
                    <a:pt x="1171" y="16"/>
                  </a:lnTo>
                  <a:lnTo>
                    <a:pt x="1171" y="23"/>
                  </a:lnTo>
                  <a:lnTo>
                    <a:pt x="1163" y="31"/>
                  </a:lnTo>
                  <a:lnTo>
                    <a:pt x="1163" y="38"/>
                  </a:lnTo>
                  <a:lnTo>
                    <a:pt x="623" y="1105"/>
                  </a:lnTo>
                  <a:lnTo>
                    <a:pt x="616" y="1120"/>
                  </a:lnTo>
                  <a:lnTo>
                    <a:pt x="608" y="1128"/>
                  </a:lnTo>
                  <a:lnTo>
                    <a:pt x="600" y="1136"/>
                  </a:lnTo>
                  <a:lnTo>
                    <a:pt x="585" y="1136"/>
                  </a:lnTo>
                  <a:lnTo>
                    <a:pt x="570" y="1136"/>
                  </a:lnTo>
                  <a:lnTo>
                    <a:pt x="555" y="1128"/>
                  </a:lnTo>
                  <a:lnTo>
                    <a:pt x="547" y="1120"/>
                  </a:lnTo>
                  <a:lnTo>
                    <a:pt x="540" y="1105"/>
                  </a:lnTo>
                  <a:lnTo>
                    <a:pt x="7" y="38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6791" y="1838"/>
              <a:ext cx="365" cy="1592"/>
            </a:xfrm>
            <a:custGeom>
              <a:avLst/>
              <a:gdLst/>
              <a:ahLst/>
              <a:cxnLst>
                <a:cxn ang="0">
                  <a:pos x="365" y="792"/>
                </a:cxn>
                <a:cxn ang="0">
                  <a:pos x="365" y="792"/>
                </a:cxn>
                <a:cxn ang="0">
                  <a:pos x="365" y="792"/>
                </a:cxn>
                <a:cxn ang="0">
                  <a:pos x="365" y="792"/>
                </a:cxn>
                <a:cxn ang="0">
                  <a:pos x="15" y="0"/>
                </a:cxn>
                <a:cxn ang="0">
                  <a:pos x="38" y="15"/>
                </a:cxn>
                <a:cxn ang="0">
                  <a:pos x="83" y="45"/>
                </a:cxn>
                <a:cxn ang="0">
                  <a:pos x="137" y="106"/>
                </a:cxn>
                <a:cxn ang="0">
                  <a:pos x="197" y="190"/>
                </a:cxn>
                <a:cxn ang="0">
                  <a:pos x="258" y="297"/>
                </a:cxn>
                <a:cxn ang="0">
                  <a:pos x="327" y="480"/>
                </a:cxn>
                <a:cxn ang="0">
                  <a:pos x="357" y="647"/>
                </a:cxn>
                <a:cxn ang="0">
                  <a:pos x="365" y="792"/>
                </a:cxn>
                <a:cxn ang="0">
                  <a:pos x="357" y="937"/>
                </a:cxn>
                <a:cxn ang="0">
                  <a:pos x="327" y="1104"/>
                </a:cxn>
                <a:cxn ang="0">
                  <a:pos x="266" y="1280"/>
                </a:cxn>
                <a:cxn ang="0">
                  <a:pos x="205" y="1386"/>
                </a:cxn>
                <a:cxn ang="0">
                  <a:pos x="144" y="1478"/>
                </a:cxn>
                <a:cxn ang="0">
                  <a:pos x="83" y="1539"/>
                </a:cxn>
                <a:cxn ang="0">
                  <a:pos x="38" y="1577"/>
                </a:cxn>
                <a:cxn ang="0">
                  <a:pos x="15" y="1592"/>
                </a:cxn>
                <a:cxn ang="0">
                  <a:pos x="0" y="1584"/>
                </a:cxn>
                <a:cxn ang="0">
                  <a:pos x="0" y="1577"/>
                </a:cxn>
                <a:cxn ang="0">
                  <a:pos x="0" y="1569"/>
                </a:cxn>
                <a:cxn ang="0">
                  <a:pos x="0" y="1569"/>
                </a:cxn>
                <a:cxn ang="0">
                  <a:pos x="7" y="1562"/>
                </a:cxn>
                <a:cxn ang="0">
                  <a:pos x="15" y="1546"/>
                </a:cxn>
                <a:cxn ang="0">
                  <a:pos x="121" y="1417"/>
                </a:cxn>
                <a:cxn ang="0">
                  <a:pos x="190" y="1272"/>
                </a:cxn>
                <a:cxn ang="0">
                  <a:pos x="243" y="1120"/>
                </a:cxn>
                <a:cxn ang="0">
                  <a:pos x="266" y="960"/>
                </a:cxn>
                <a:cxn ang="0">
                  <a:pos x="273" y="792"/>
                </a:cxn>
                <a:cxn ang="0">
                  <a:pos x="266" y="602"/>
                </a:cxn>
                <a:cxn ang="0">
                  <a:pos x="235" y="434"/>
                </a:cxn>
                <a:cxn ang="0">
                  <a:pos x="182" y="282"/>
                </a:cxn>
                <a:cxn ang="0">
                  <a:pos x="114" y="160"/>
                </a:cxn>
                <a:cxn ang="0">
                  <a:pos x="23" y="53"/>
                </a:cxn>
                <a:cxn ang="0">
                  <a:pos x="15" y="38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5" y="0"/>
                </a:cxn>
              </a:cxnLst>
              <a:rect l="0" t="0" r="r" b="b"/>
              <a:pathLst>
                <a:path w="365" h="1592">
                  <a:moveTo>
                    <a:pt x="365" y="792"/>
                  </a:moveTo>
                  <a:lnTo>
                    <a:pt x="365" y="792"/>
                  </a:lnTo>
                  <a:lnTo>
                    <a:pt x="365" y="792"/>
                  </a:lnTo>
                  <a:lnTo>
                    <a:pt x="365" y="792"/>
                  </a:lnTo>
                  <a:close/>
                  <a:moveTo>
                    <a:pt x="15" y="0"/>
                  </a:moveTo>
                  <a:lnTo>
                    <a:pt x="38" y="15"/>
                  </a:lnTo>
                  <a:lnTo>
                    <a:pt x="83" y="45"/>
                  </a:lnTo>
                  <a:lnTo>
                    <a:pt x="137" y="106"/>
                  </a:lnTo>
                  <a:lnTo>
                    <a:pt x="197" y="190"/>
                  </a:lnTo>
                  <a:lnTo>
                    <a:pt x="258" y="297"/>
                  </a:lnTo>
                  <a:lnTo>
                    <a:pt x="327" y="480"/>
                  </a:lnTo>
                  <a:lnTo>
                    <a:pt x="357" y="647"/>
                  </a:lnTo>
                  <a:lnTo>
                    <a:pt x="365" y="792"/>
                  </a:lnTo>
                  <a:lnTo>
                    <a:pt x="357" y="937"/>
                  </a:lnTo>
                  <a:lnTo>
                    <a:pt x="327" y="1104"/>
                  </a:lnTo>
                  <a:lnTo>
                    <a:pt x="266" y="1280"/>
                  </a:lnTo>
                  <a:lnTo>
                    <a:pt x="205" y="1386"/>
                  </a:lnTo>
                  <a:lnTo>
                    <a:pt x="144" y="1478"/>
                  </a:lnTo>
                  <a:lnTo>
                    <a:pt x="83" y="1539"/>
                  </a:lnTo>
                  <a:lnTo>
                    <a:pt x="38" y="1577"/>
                  </a:lnTo>
                  <a:lnTo>
                    <a:pt x="15" y="1592"/>
                  </a:lnTo>
                  <a:lnTo>
                    <a:pt x="0" y="1584"/>
                  </a:lnTo>
                  <a:lnTo>
                    <a:pt x="0" y="1577"/>
                  </a:lnTo>
                  <a:lnTo>
                    <a:pt x="0" y="1569"/>
                  </a:lnTo>
                  <a:lnTo>
                    <a:pt x="0" y="1569"/>
                  </a:lnTo>
                  <a:lnTo>
                    <a:pt x="7" y="1562"/>
                  </a:lnTo>
                  <a:lnTo>
                    <a:pt x="15" y="1546"/>
                  </a:lnTo>
                  <a:lnTo>
                    <a:pt x="121" y="1417"/>
                  </a:lnTo>
                  <a:lnTo>
                    <a:pt x="190" y="1272"/>
                  </a:lnTo>
                  <a:lnTo>
                    <a:pt x="243" y="1120"/>
                  </a:lnTo>
                  <a:lnTo>
                    <a:pt x="266" y="960"/>
                  </a:lnTo>
                  <a:lnTo>
                    <a:pt x="273" y="792"/>
                  </a:lnTo>
                  <a:lnTo>
                    <a:pt x="266" y="602"/>
                  </a:lnTo>
                  <a:lnTo>
                    <a:pt x="235" y="434"/>
                  </a:lnTo>
                  <a:lnTo>
                    <a:pt x="182" y="282"/>
                  </a:lnTo>
                  <a:lnTo>
                    <a:pt x="114" y="160"/>
                  </a:lnTo>
                  <a:lnTo>
                    <a:pt x="23" y="53"/>
                  </a:lnTo>
                  <a:lnTo>
                    <a:pt x="15" y="38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7863" y="2447"/>
              <a:ext cx="1056" cy="374"/>
            </a:xfrm>
            <a:custGeom>
              <a:avLst/>
              <a:gdLst/>
              <a:ahLst/>
              <a:cxnLst>
                <a:cxn ang="0">
                  <a:pos x="53" y="305"/>
                </a:cxn>
                <a:cxn ang="0">
                  <a:pos x="996" y="305"/>
                </a:cxn>
                <a:cxn ang="0">
                  <a:pos x="1011" y="305"/>
                </a:cxn>
                <a:cxn ang="0">
                  <a:pos x="1026" y="313"/>
                </a:cxn>
                <a:cxn ang="0">
                  <a:pos x="1041" y="313"/>
                </a:cxn>
                <a:cxn ang="0">
                  <a:pos x="1049" y="328"/>
                </a:cxn>
                <a:cxn ang="0">
                  <a:pos x="1056" y="343"/>
                </a:cxn>
                <a:cxn ang="0">
                  <a:pos x="1049" y="358"/>
                </a:cxn>
                <a:cxn ang="0">
                  <a:pos x="1041" y="366"/>
                </a:cxn>
                <a:cxn ang="0">
                  <a:pos x="1026" y="366"/>
                </a:cxn>
                <a:cxn ang="0">
                  <a:pos x="1018" y="374"/>
                </a:cxn>
                <a:cxn ang="0">
                  <a:pos x="1003" y="374"/>
                </a:cxn>
                <a:cxn ang="0">
                  <a:pos x="53" y="374"/>
                </a:cxn>
                <a:cxn ang="0">
                  <a:pos x="38" y="374"/>
                </a:cxn>
                <a:cxn ang="0">
                  <a:pos x="23" y="366"/>
                </a:cxn>
                <a:cxn ang="0">
                  <a:pos x="7" y="366"/>
                </a:cxn>
                <a:cxn ang="0">
                  <a:pos x="0" y="358"/>
                </a:cxn>
                <a:cxn ang="0">
                  <a:pos x="0" y="343"/>
                </a:cxn>
                <a:cxn ang="0">
                  <a:pos x="0" y="328"/>
                </a:cxn>
                <a:cxn ang="0">
                  <a:pos x="7" y="313"/>
                </a:cxn>
                <a:cxn ang="0">
                  <a:pos x="23" y="313"/>
                </a:cxn>
                <a:cxn ang="0">
                  <a:pos x="38" y="305"/>
                </a:cxn>
                <a:cxn ang="0">
                  <a:pos x="53" y="305"/>
                </a:cxn>
                <a:cxn ang="0">
                  <a:pos x="53" y="0"/>
                </a:cxn>
                <a:cxn ang="0">
                  <a:pos x="1003" y="0"/>
                </a:cxn>
                <a:cxn ang="0">
                  <a:pos x="1018" y="0"/>
                </a:cxn>
                <a:cxn ang="0">
                  <a:pos x="1026" y="0"/>
                </a:cxn>
                <a:cxn ang="0">
                  <a:pos x="1041" y="8"/>
                </a:cxn>
                <a:cxn ang="0">
                  <a:pos x="1049" y="15"/>
                </a:cxn>
                <a:cxn ang="0">
                  <a:pos x="1056" y="31"/>
                </a:cxn>
                <a:cxn ang="0">
                  <a:pos x="1049" y="46"/>
                </a:cxn>
                <a:cxn ang="0">
                  <a:pos x="1041" y="54"/>
                </a:cxn>
                <a:cxn ang="0">
                  <a:pos x="1026" y="61"/>
                </a:cxn>
                <a:cxn ang="0">
                  <a:pos x="1011" y="61"/>
                </a:cxn>
                <a:cxn ang="0">
                  <a:pos x="996" y="61"/>
                </a:cxn>
                <a:cxn ang="0">
                  <a:pos x="53" y="61"/>
                </a:cxn>
                <a:cxn ang="0">
                  <a:pos x="38" y="61"/>
                </a:cxn>
                <a:cxn ang="0">
                  <a:pos x="23" y="61"/>
                </a:cxn>
                <a:cxn ang="0">
                  <a:pos x="7" y="54"/>
                </a:cxn>
                <a:cxn ang="0">
                  <a:pos x="0" y="46"/>
                </a:cxn>
                <a:cxn ang="0">
                  <a:pos x="0" y="31"/>
                </a:cxn>
                <a:cxn ang="0">
                  <a:pos x="0" y="15"/>
                </a:cxn>
                <a:cxn ang="0">
                  <a:pos x="7" y="8"/>
                </a:cxn>
                <a:cxn ang="0">
                  <a:pos x="23" y="0"/>
                </a:cxn>
                <a:cxn ang="0">
                  <a:pos x="38" y="0"/>
                </a:cxn>
                <a:cxn ang="0">
                  <a:pos x="53" y="0"/>
                </a:cxn>
              </a:cxnLst>
              <a:rect l="0" t="0" r="r" b="b"/>
              <a:pathLst>
                <a:path w="1056" h="374">
                  <a:moveTo>
                    <a:pt x="53" y="305"/>
                  </a:moveTo>
                  <a:lnTo>
                    <a:pt x="996" y="305"/>
                  </a:lnTo>
                  <a:lnTo>
                    <a:pt x="1011" y="305"/>
                  </a:lnTo>
                  <a:lnTo>
                    <a:pt x="1026" y="313"/>
                  </a:lnTo>
                  <a:lnTo>
                    <a:pt x="1041" y="313"/>
                  </a:lnTo>
                  <a:lnTo>
                    <a:pt x="1049" y="328"/>
                  </a:lnTo>
                  <a:lnTo>
                    <a:pt x="1056" y="343"/>
                  </a:lnTo>
                  <a:lnTo>
                    <a:pt x="1049" y="358"/>
                  </a:lnTo>
                  <a:lnTo>
                    <a:pt x="1041" y="366"/>
                  </a:lnTo>
                  <a:lnTo>
                    <a:pt x="1026" y="366"/>
                  </a:lnTo>
                  <a:lnTo>
                    <a:pt x="1018" y="374"/>
                  </a:lnTo>
                  <a:lnTo>
                    <a:pt x="1003" y="374"/>
                  </a:lnTo>
                  <a:lnTo>
                    <a:pt x="53" y="374"/>
                  </a:lnTo>
                  <a:lnTo>
                    <a:pt x="38" y="374"/>
                  </a:lnTo>
                  <a:lnTo>
                    <a:pt x="23" y="366"/>
                  </a:lnTo>
                  <a:lnTo>
                    <a:pt x="7" y="366"/>
                  </a:lnTo>
                  <a:lnTo>
                    <a:pt x="0" y="358"/>
                  </a:lnTo>
                  <a:lnTo>
                    <a:pt x="0" y="343"/>
                  </a:lnTo>
                  <a:lnTo>
                    <a:pt x="0" y="328"/>
                  </a:lnTo>
                  <a:lnTo>
                    <a:pt x="7" y="313"/>
                  </a:lnTo>
                  <a:lnTo>
                    <a:pt x="23" y="313"/>
                  </a:lnTo>
                  <a:lnTo>
                    <a:pt x="38" y="305"/>
                  </a:lnTo>
                  <a:lnTo>
                    <a:pt x="53" y="305"/>
                  </a:lnTo>
                  <a:close/>
                  <a:moveTo>
                    <a:pt x="53" y="0"/>
                  </a:moveTo>
                  <a:lnTo>
                    <a:pt x="1003" y="0"/>
                  </a:lnTo>
                  <a:lnTo>
                    <a:pt x="1018" y="0"/>
                  </a:lnTo>
                  <a:lnTo>
                    <a:pt x="1026" y="0"/>
                  </a:lnTo>
                  <a:lnTo>
                    <a:pt x="1041" y="8"/>
                  </a:lnTo>
                  <a:lnTo>
                    <a:pt x="1049" y="15"/>
                  </a:lnTo>
                  <a:lnTo>
                    <a:pt x="1056" y="31"/>
                  </a:lnTo>
                  <a:lnTo>
                    <a:pt x="1049" y="46"/>
                  </a:lnTo>
                  <a:lnTo>
                    <a:pt x="1041" y="54"/>
                  </a:lnTo>
                  <a:lnTo>
                    <a:pt x="1026" y="61"/>
                  </a:lnTo>
                  <a:lnTo>
                    <a:pt x="1011" y="61"/>
                  </a:lnTo>
                  <a:lnTo>
                    <a:pt x="996" y="61"/>
                  </a:lnTo>
                  <a:lnTo>
                    <a:pt x="53" y="61"/>
                  </a:lnTo>
                  <a:lnTo>
                    <a:pt x="38" y="61"/>
                  </a:lnTo>
                  <a:lnTo>
                    <a:pt x="23" y="61"/>
                  </a:lnTo>
                  <a:lnTo>
                    <a:pt x="7" y="54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7" y="8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9528" y="1838"/>
              <a:ext cx="1497" cy="1592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360" y="0"/>
                </a:cxn>
                <a:cxn ang="0">
                  <a:pos x="1497" y="373"/>
                </a:cxn>
                <a:cxn ang="0">
                  <a:pos x="1459" y="373"/>
                </a:cxn>
                <a:cxn ang="0">
                  <a:pos x="1406" y="274"/>
                </a:cxn>
                <a:cxn ang="0">
                  <a:pos x="1338" y="198"/>
                </a:cxn>
                <a:cxn ang="0">
                  <a:pos x="1254" y="144"/>
                </a:cxn>
                <a:cxn ang="0">
                  <a:pos x="1155" y="106"/>
                </a:cxn>
                <a:cxn ang="0">
                  <a:pos x="1064" y="84"/>
                </a:cxn>
                <a:cxn ang="0">
                  <a:pos x="965" y="68"/>
                </a:cxn>
                <a:cxn ang="0">
                  <a:pos x="881" y="61"/>
                </a:cxn>
                <a:cxn ang="0">
                  <a:pos x="805" y="61"/>
                </a:cxn>
                <a:cxn ang="0">
                  <a:pos x="174" y="61"/>
                </a:cxn>
                <a:cxn ang="0">
                  <a:pos x="691" y="777"/>
                </a:cxn>
                <a:cxn ang="0">
                  <a:pos x="699" y="784"/>
                </a:cxn>
                <a:cxn ang="0">
                  <a:pos x="699" y="792"/>
                </a:cxn>
                <a:cxn ang="0">
                  <a:pos x="699" y="800"/>
                </a:cxn>
                <a:cxn ang="0">
                  <a:pos x="699" y="800"/>
                </a:cxn>
                <a:cxn ang="0">
                  <a:pos x="699" y="807"/>
                </a:cxn>
                <a:cxn ang="0">
                  <a:pos x="684" y="823"/>
                </a:cxn>
                <a:cxn ang="0">
                  <a:pos x="136" y="1501"/>
                </a:cxn>
                <a:cxn ang="0">
                  <a:pos x="813" y="1501"/>
                </a:cxn>
                <a:cxn ang="0">
                  <a:pos x="965" y="1501"/>
                </a:cxn>
                <a:cxn ang="0">
                  <a:pos x="1072" y="1485"/>
                </a:cxn>
                <a:cxn ang="0">
                  <a:pos x="1140" y="1470"/>
                </a:cxn>
                <a:cxn ang="0">
                  <a:pos x="1178" y="1455"/>
                </a:cxn>
                <a:cxn ang="0">
                  <a:pos x="1307" y="1394"/>
                </a:cxn>
                <a:cxn ang="0">
                  <a:pos x="1398" y="1303"/>
                </a:cxn>
                <a:cxn ang="0">
                  <a:pos x="1459" y="1196"/>
                </a:cxn>
                <a:cxn ang="0">
                  <a:pos x="1497" y="1196"/>
                </a:cxn>
                <a:cxn ang="0">
                  <a:pos x="1360" y="1592"/>
                </a:cxn>
                <a:cxn ang="0">
                  <a:pos x="45" y="1592"/>
                </a:cxn>
                <a:cxn ang="0">
                  <a:pos x="30" y="1592"/>
                </a:cxn>
                <a:cxn ang="0">
                  <a:pos x="15" y="1592"/>
                </a:cxn>
                <a:cxn ang="0">
                  <a:pos x="7" y="1584"/>
                </a:cxn>
                <a:cxn ang="0">
                  <a:pos x="0" y="1577"/>
                </a:cxn>
                <a:cxn ang="0">
                  <a:pos x="7" y="1569"/>
                </a:cxn>
                <a:cxn ang="0">
                  <a:pos x="7" y="1562"/>
                </a:cxn>
                <a:cxn ang="0">
                  <a:pos x="15" y="1546"/>
                </a:cxn>
                <a:cxn ang="0">
                  <a:pos x="585" y="845"/>
                </a:cxn>
                <a:cxn ang="0">
                  <a:pos x="0" y="53"/>
                </a:cxn>
                <a:cxn ang="0">
                  <a:pos x="0" y="30"/>
                </a:cxn>
                <a:cxn ang="0">
                  <a:pos x="7" y="15"/>
                </a:cxn>
                <a:cxn ang="0">
                  <a:pos x="15" y="7"/>
                </a:cxn>
                <a:cxn ang="0">
                  <a:pos x="22" y="0"/>
                </a:cxn>
                <a:cxn ang="0">
                  <a:pos x="45" y="0"/>
                </a:cxn>
              </a:cxnLst>
              <a:rect l="0" t="0" r="r" b="b"/>
              <a:pathLst>
                <a:path w="1497" h="1592">
                  <a:moveTo>
                    <a:pt x="45" y="0"/>
                  </a:moveTo>
                  <a:lnTo>
                    <a:pt x="1360" y="0"/>
                  </a:lnTo>
                  <a:lnTo>
                    <a:pt x="1497" y="373"/>
                  </a:lnTo>
                  <a:lnTo>
                    <a:pt x="1459" y="373"/>
                  </a:lnTo>
                  <a:lnTo>
                    <a:pt x="1406" y="274"/>
                  </a:lnTo>
                  <a:lnTo>
                    <a:pt x="1338" y="198"/>
                  </a:lnTo>
                  <a:lnTo>
                    <a:pt x="1254" y="144"/>
                  </a:lnTo>
                  <a:lnTo>
                    <a:pt x="1155" y="106"/>
                  </a:lnTo>
                  <a:lnTo>
                    <a:pt x="1064" y="84"/>
                  </a:lnTo>
                  <a:lnTo>
                    <a:pt x="965" y="68"/>
                  </a:lnTo>
                  <a:lnTo>
                    <a:pt x="881" y="61"/>
                  </a:lnTo>
                  <a:lnTo>
                    <a:pt x="805" y="61"/>
                  </a:lnTo>
                  <a:lnTo>
                    <a:pt x="174" y="61"/>
                  </a:lnTo>
                  <a:lnTo>
                    <a:pt x="691" y="777"/>
                  </a:lnTo>
                  <a:lnTo>
                    <a:pt x="699" y="784"/>
                  </a:lnTo>
                  <a:lnTo>
                    <a:pt x="699" y="792"/>
                  </a:lnTo>
                  <a:lnTo>
                    <a:pt x="699" y="800"/>
                  </a:lnTo>
                  <a:lnTo>
                    <a:pt x="699" y="800"/>
                  </a:lnTo>
                  <a:lnTo>
                    <a:pt x="699" y="807"/>
                  </a:lnTo>
                  <a:lnTo>
                    <a:pt x="684" y="823"/>
                  </a:lnTo>
                  <a:lnTo>
                    <a:pt x="136" y="1501"/>
                  </a:lnTo>
                  <a:lnTo>
                    <a:pt x="813" y="1501"/>
                  </a:lnTo>
                  <a:lnTo>
                    <a:pt x="965" y="1501"/>
                  </a:lnTo>
                  <a:lnTo>
                    <a:pt x="1072" y="1485"/>
                  </a:lnTo>
                  <a:lnTo>
                    <a:pt x="1140" y="1470"/>
                  </a:lnTo>
                  <a:lnTo>
                    <a:pt x="1178" y="1455"/>
                  </a:lnTo>
                  <a:lnTo>
                    <a:pt x="1307" y="1394"/>
                  </a:lnTo>
                  <a:lnTo>
                    <a:pt x="1398" y="1303"/>
                  </a:lnTo>
                  <a:lnTo>
                    <a:pt x="1459" y="1196"/>
                  </a:lnTo>
                  <a:lnTo>
                    <a:pt x="1497" y="1196"/>
                  </a:lnTo>
                  <a:lnTo>
                    <a:pt x="1360" y="1592"/>
                  </a:lnTo>
                  <a:lnTo>
                    <a:pt x="45" y="1592"/>
                  </a:lnTo>
                  <a:lnTo>
                    <a:pt x="30" y="1592"/>
                  </a:lnTo>
                  <a:lnTo>
                    <a:pt x="15" y="1592"/>
                  </a:lnTo>
                  <a:lnTo>
                    <a:pt x="7" y="1584"/>
                  </a:lnTo>
                  <a:lnTo>
                    <a:pt x="0" y="1577"/>
                  </a:lnTo>
                  <a:lnTo>
                    <a:pt x="7" y="1569"/>
                  </a:lnTo>
                  <a:lnTo>
                    <a:pt x="7" y="1562"/>
                  </a:lnTo>
                  <a:lnTo>
                    <a:pt x="15" y="1546"/>
                  </a:lnTo>
                  <a:lnTo>
                    <a:pt x="585" y="845"/>
                  </a:lnTo>
                  <a:lnTo>
                    <a:pt x="0" y="53"/>
                  </a:lnTo>
                  <a:lnTo>
                    <a:pt x="0" y="30"/>
                  </a:lnTo>
                  <a:lnTo>
                    <a:pt x="7" y="15"/>
                  </a:lnTo>
                  <a:lnTo>
                    <a:pt x="15" y="7"/>
                  </a:lnTo>
                  <a:lnTo>
                    <a:pt x="22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1193" y="2744"/>
              <a:ext cx="669" cy="770"/>
            </a:xfrm>
            <a:custGeom>
              <a:avLst/>
              <a:gdLst/>
              <a:ahLst/>
              <a:cxnLst>
                <a:cxn ang="0">
                  <a:pos x="638" y="0"/>
                </a:cxn>
                <a:cxn ang="0">
                  <a:pos x="669" y="259"/>
                </a:cxn>
                <a:cxn ang="0">
                  <a:pos x="631" y="259"/>
                </a:cxn>
                <a:cxn ang="0">
                  <a:pos x="615" y="176"/>
                </a:cxn>
                <a:cxn ang="0">
                  <a:pos x="593" y="115"/>
                </a:cxn>
                <a:cxn ang="0">
                  <a:pos x="555" y="77"/>
                </a:cxn>
                <a:cxn ang="0">
                  <a:pos x="501" y="54"/>
                </a:cxn>
                <a:cxn ang="0">
                  <a:pos x="410" y="46"/>
                </a:cxn>
                <a:cxn ang="0">
                  <a:pos x="273" y="46"/>
                </a:cxn>
                <a:cxn ang="0">
                  <a:pos x="250" y="46"/>
                </a:cxn>
                <a:cxn ang="0">
                  <a:pos x="235" y="46"/>
                </a:cxn>
                <a:cxn ang="0">
                  <a:pos x="228" y="54"/>
                </a:cxn>
                <a:cxn ang="0">
                  <a:pos x="220" y="69"/>
                </a:cxn>
                <a:cxn ang="0">
                  <a:pos x="220" y="84"/>
                </a:cxn>
                <a:cxn ang="0">
                  <a:pos x="220" y="671"/>
                </a:cxn>
                <a:cxn ang="0">
                  <a:pos x="220" y="686"/>
                </a:cxn>
                <a:cxn ang="0">
                  <a:pos x="220" y="701"/>
                </a:cxn>
                <a:cxn ang="0">
                  <a:pos x="228" y="709"/>
                </a:cxn>
                <a:cxn ang="0">
                  <a:pos x="243" y="717"/>
                </a:cxn>
                <a:cxn ang="0">
                  <a:pos x="258" y="724"/>
                </a:cxn>
                <a:cxn ang="0">
                  <a:pos x="288" y="724"/>
                </a:cxn>
                <a:cxn ang="0">
                  <a:pos x="326" y="724"/>
                </a:cxn>
                <a:cxn ang="0">
                  <a:pos x="364" y="724"/>
                </a:cxn>
                <a:cxn ang="0">
                  <a:pos x="364" y="770"/>
                </a:cxn>
                <a:cxn ang="0">
                  <a:pos x="334" y="762"/>
                </a:cxn>
                <a:cxn ang="0">
                  <a:pos x="281" y="762"/>
                </a:cxn>
                <a:cxn ang="0">
                  <a:pos x="220" y="762"/>
                </a:cxn>
                <a:cxn ang="0">
                  <a:pos x="167" y="762"/>
                </a:cxn>
                <a:cxn ang="0">
                  <a:pos x="129" y="762"/>
                </a:cxn>
                <a:cxn ang="0">
                  <a:pos x="68" y="762"/>
                </a:cxn>
                <a:cxn ang="0">
                  <a:pos x="22" y="762"/>
                </a:cxn>
                <a:cxn ang="0">
                  <a:pos x="0" y="770"/>
                </a:cxn>
                <a:cxn ang="0">
                  <a:pos x="0" y="724"/>
                </a:cxn>
                <a:cxn ang="0">
                  <a:pos x="22" y="724"/>
                </a:cxn>
                <a:cxn ang="0">
                  <a:pos x="60" y="724"/>
                </a:cxn>
                <a:cxn ang="0">
                  <a:pos x="83" y="724"/>
                </a:cxn>
                <a:cxn ang="0">
                  <a:pos x="98" y="717"/>
                </a:cxn>
                <a:cxn ang="0">
                  <a:pos x="106" y="709"/>
                </a:cxn>
                <a:cxn ang="0">
                  <a:pos x="114" y="701"/>
                </a:cxn>
                <a:cxn ang="0">
                  <a:pos x="114" y="694"/>
                </a:cxn>
                <a:cxn ang="0">
                  <a:pos x="114" y="678"/>
                </a:cxn>
                <a:cxn ang="0">
                  <a:pos x="114" y="92"/>
                </a:cxn>
                <a:cxn ang="0">
                  <a:pos x="114" y="77"/>
                </a:cxn>
                <a:cxn ang="0">
                  <a:pos x="114" y="69"/>
                </a:cxn>
                <a:cxn ang="0">
                  <a:pos x="106" y="54"/>
                </a:cxn>
                <a:cxn ang="0">
                  <a:pos x="98" y="54"/>
                </a:cxn>
                <a:cxn ang="0">
                  <a:pos x="83" y="46"/>
                </a:cxn>
                <a:cxn ang="0">
                  <a:pos x="60" y="46"/>
                </a:cxn>
                <a:cxn ang="0">
                  <a:pos x="22" y="46"/>
                </a:cxn>
                <a:cxn ang="0">
                  <a:pos x="0" y="46"/>
                </a:cxn>
                <a:cxn ang="0">
                  <a:pos x="0" y="0"/>
                </a:cxn>
                <a:cxn ang="0">
                  <a:pos x="638" y="0"/>
                </a:cxn>
                <a:cxn ang="0">
                  <a:pos x="638" y="0"/>
                </a:cxn>
              </a:cxnLst>
              <a:rect l="0" t="0" r="r" b="b"/>
              <a:pathLst>
                <a:path w="669" h="770">
                  <a:moveTo>
                    <a:pt x="638" y="0"/>
                  </a:moveTo>
                  <a:lnTo>
                    <a:pt x="669" y="259"/>
                  </a:lnTo>
                  <a:lnTo>
                    <a:pt x="631" y="259"/>
                  </a:lnTo>
                  <a:lnTo>
                    <a:pt x="615" y="176"/>
                  </a:lnTo>
                  <a:lnTo>
                    <a:pt x="593" y="115"/>
                  </a:lnTo>
                  <a:lnTo>
                    <a:pt x="555" y="77"/>
                  </a:lnTo>
                  <a:lnTo>
                    <a:pt x="501" y="54"/>
                  </a:lnTo>
                  <a:lnTo>
                    <a:pt x="410" y="46"/>
                  </a:lnTo>
                  <a:lnTo>
                    <a:pt x="273" y="46"/>
                  </a:lnTo>
                  <a:lnTo>
                    <a:pt x="250" y="46"/>
                  </a:lnTo>
                  <a:lnTo>
                    <a:pt x="235" y="46"/>
                  </a:lnTo>
                  <a:lnTo>
                    <a:pt x="228" y="54"/>
                  </a:lnTo>
                  <a:lnTo>
                    <a:pt x="220" y="69"/>
                  </a:lnTo>
                  <a:lnTo>
                    <a:pt x="220" y="84"/>
                  </a:lnTo>
                  <a:lnTo>
                    <a:pt x="220" y="671"/>
                  </a:lnTo>
                  <a:lnTo>
                    <a:pt x="220" y="686"/>
                  </a:lnTo>
                  <a:lnTo>
                    <a:pt x="220" y="701"/>
                  </a:lnTo>
                  <a:lnTo>
                    <a:pt x="228" y="709"/>
                  </a:lnTo>
                  <a:lnTo>
                    <a:pt x="243" y="717"/>
                  </a:lnTo>
                  <a:lnTo>
                    <a:pt x="258" y="724"/>
                  </a:lnTo>
                  <a:lnTo>
                    <a:pt x="288" y="724"/>
                  </a:lnTo>
                  <a:lnTo>
                    <a:pt x="326" y="724"/>
                  </a:lnTo>
                  <a:lnTo>
                    <a:pt x="364" y="724"/>
                  </a:lnTo>
                  <a:lnTo>
                    <a:pt x="364" y="770"/>
                  </a:lnTo>
                  <a:lnTo>
                    <a:pt x="334" y="762"/>
                  </a:lnTo>
                  <a:lnTo>
                    <a:pt x="281" y="762"/>
                  </a:lnTo>
                  <a:lnTo>
                    <a:pt x="220" y="762"/>
                  </a:lnTo>
                  <a:lnTo>
                    <a:pt x="167" y="762"/>
                  </a:lnTo>
                  <a:lnTo>
                    <a:pt x="129" y="762"/>
                  </a:lnTo>
                  <a:lnTo>
                    <a:pt x="68" y="762"/>
                  </a:lnTo>
                  <a:lnTo>
                    <a:pt x="22" y="762"/>
                  </a:lnTo>
                  <a:lnTo>
                    <a:pt x="0" y="770"/>
                  </a:lnTo>
                  <a:lnTo>
                    <a:pt x="0" y="724"/>
                  </a:lnTo>
                  <a:lnTo>
                    <a:pt x="22" y="724"/>
                  </a:lnTo>
                  <a:lnTo>
                    <a:pt x="60" y="724"/>
                  </a:lnTo>
                  <a:lnTo>
                    <a:pt x="83" y="724"/>
                  </a:lnTo>
                  <a:lnTo>
                    <a:pt x="98" y="717"/>
                  </a:lnTo>
                  <a:lnTo>
                    <a:pt x="106" y="709"/>
                  </a:lnTo>
                  <a:lnTo>
                    <a:pt x="114" y="701"/>
                  </a:lnTo>
                  <a:lnTo>
                    <a:pt x="114" y="694"/>
                  </a:lnTo>
                  <a:lnTo>
                    <a:pt x="114" y="678"/>
                  </a:lnTo>
                  <a:lnTo>
                    <a:pt x="114" y="92"/>
                  </a:lnTo>
                  <a:lnTo>
                    <a:pt x="114" y="77"/>
                  </a:lnTo>
                  <a:lnTo>
                    <a:pt x="114" y="69"/>
                  </a:lnTo>
                  <a:lnTo>
                    <a:pt x="106" y="54"/>
                  </a:lnTo>
                  <a:lnTo>
                    <a:pt x="98" y="54"/>
                  </a:lnTo>
                  <a:lnTo>
                    <a:pt x="83" y="46"/>
                  </a:lnTo>
                  <a:lnTo>
                    <a:pt x="60" y="46"/>
                  </a:lnTo>
                  <a:lnTo>
                    <a:pt x="22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638" y="0"/>
                  </a:lnTo>
                  <a:lnTo>
                    <a:pt x="6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 noEditPoints="1"/>
            </p:cNvSpPr>
            <p:nvPr/>
          </p:nvSpPr>
          <p:spPr bwMode="auto">
            <a:xfrm>
              <a:off x="11983" y="3278"/>
              <a:ext cx="281" cy="525"/>
            </a:xfrm>
            <a:custGeom>
              <a:avLst/>
              <a:gdLst/>
              <a:ahLst/>
              <a:cxnLst>
                <a:cxn ang="0">
                  <a:pos x="281" y="411"/>
                </a:cxn>
                <a:cxn ang="0">
                  <a:pos x="281" y="411"/>
                </a:cxn>
                <a:cxn ang="0">
                  <a:pos x="160" y="175"/>
                </a:cxn>
                <a:cxn ang="0">
                  <a:pos x="198" y="205"/>
                </a:cxn>
                <a:cxn ang="0">
                  <a:pos x="213" y="244"/>
                </a:cxn>
                <a:cxn ang="0">
                  <a:pos x="205" y="282"/>
                </a:cxn>
                <a:cxn ang="0">
                  <a:pos x="190" y="312"/>
                </a:cxn>
                <a:cxn ang="0">
                  <a:pos x="175" y="350"/>
                </a:cxn>
                <a:cxn ang="0">
                  <a:pos x="160" y="381"/>
                </a:cxn>
                <a:cxn ang="0">
                  <a:pos x="152" y="411"/>
                </a:cxn>
                <a:cxn ang="0">
                  <a:pos x="137" y="449"/>
                </a:cxn>
                <a:cxn ang="0">
                  <a:pos x="129" y="472"/>
                </a:cxn>
                <a:cxn ang="0">
                  <a:pos x="137" y="495"/>
                </a:cxn>
                <a:cxn ang="0">
                  <a:pos x="160" y="503"/>
                </a:cxn>
                <a:cxn ang="0">
                  <a:pos x="198" y="487"/>
                </a:cxn>
                <a:cxn ang="0">
                  <a:pos x="236" y="442"/>
                </a:cxn>
                <a:cxn ang="0">
                  <a:pos x="251" y="404"/>
                </a:cxn>
                <a:cxn ang="0">
                  <a:pos x="259" y="396"/>
                </a:cxn>
                <a:cxn ang="0">
                  <a:pos x="274" y="404"/>
                </a:cxn>
                <a:cxn ang="0">
                  <a:pos x="274" y="434"/>
                </a:cxn>
                <a:cxn ang="0">
                  <a:pos x="205" y="510"/>
                </a:cxn>
                <a:cxn ang="0">
                  <a:pos x="122" y="525"/>
                </a:cxn>
                <a:cxn ang="0">
                  <a:pos x="84" y="503"/>
                </a:cxn>
                <a:cxn ang="0">
                  <a:pos x="69" y="457"/>
                </a:cxn>
                <a:cxn ang="0">
                  <a:pos x="76" y="426"/>
                </a:cxn>
                <a:cxn ang="0">
                  <a:pos x="84" y="396"/>
                </a:cxn>
                <a:cxn ang="0">
                  <a:pos x="91" y="381"/>
                </a:cxn>
                <a:cxn ang="0">
                  <a:pos x="122" y="320"/>
                </a:cxn>
                <a:cxn ang="0">
                  <a:pos x="145" y="259"/>
                </a:cxn>
                <a:cxn ang="0">
                  <a:pos x="152" y="228"/>
                </a:cxn>
                <a:cxn ang="0">
                  <a:pos x="137" y="205"/>
                </a:cxn>
                <a:cxn ang="0">
                  <a:pos x="99" y="205"/>
                </a:cxn>
                <a:cxn ang="0">
                  <a:pos x="53" y="251"/>
                </a:cxn>
                <a:cxn ang="0">
                  <a:pos x="31" y="297"/>
                </a:cxn>
                <a:cxn ang="0">
                  <a:pos x="15" y="304"/>
                </a:cxn>
                <a:cxn ang="0">
                  <a:pos x="8" y="304"/>
                </a:cxn>
                <a:cxn ang="0">
                  <a:pos x="0" y="297"/>
                </a:cxn>
                <a:cxn ang="0">
                  <a:pos x="38" y="228"/>
                </a:cxn>
                <a:cxn ang="0">
                  <a:pos x="129" y="175"/>
                </a:cxn>
                <a:cxn ang="0">
                  <a:pos x="221" y="0"/>
                </a:cxn>
                <a:cxn ang="0">
                  <a:pos x="243" y="30"/>
                </a:cxn>
                <a:cxn ang="0">
                  <a:pos x="228" y="61"/>
                </a:cxn>
                <a:cxn ang="0">
                  <a:pos x="190" y="76"/>
                </a:cxn>
                <a:cxn ang="0">
                  <a:pos x="167" y="68"/>
                </a:cxn>
                <a:cxn ang="0">
                  <a:pos x="160" y="45"/>
                </a:cxn>
                <a:cxn ang="0">
                  <a:pos x="175" y="15"/>
                </a:cxn>
                <a:cxn ang="0">
                  <a:pos x="205" y="0"/>
                </a:cxn>
              </a:cxnLst>
              <a:rect l="0" t="0" r="r" b="b"/>
              <a:pathLst>
                <a:path w="281" h="525">
                  <a:moveTo>
                    <a:pt x="281" y="411"/>
                  </a:moveTo>
                  <a:lnTo>
                    <a:pt x="281" y="411"/>
                  </a:lnTo>
                  <a:lnTo>
                    <a:pt x="281" y="411"/>
                  </a:lnTo>
                  <a:lnTo>
                    <a:pt x="281" y="411"/>
                  </a:lnTo>
                  <a:close/>
                  <a:moveTo>
                    <a:pt x="129" y="175"/>
                  </a:moveTo>
                  <a:lnTo>
                    <a:pt x="160" y="175"/>
                  </a:lnTo>
                  <a:lnTo>
                    <a:pt x="183" y="190"/>
                  </a:lnTo>
                  <a:lnTo>
                    <a:pt x="198" y="205"/>
                  </a:lnTo>
                  <a:lnTo>
                    <a:pt x="213" y="221"/>
                  </a:lnTo>
                  <a:lnTo>
                    <a:pt x="213" y="244"/>
                  </a:lnTo>
                  <a:lnTo>
                    <a:pt x="213" y="266"/>
                  </a:lnTo>
                  <a:lnTo>
                    <a:pt x="205" y="282"/>
                  </a:lnTo>
                  <a:lnTo>
                    <a:pt x="198" y="297"/>
                  </a:lnTo>
                  <a:lnTo>
                    <a:pt x="190" y="312"/>
                  </a:lnTo>
                  <a:lnTo>
                    <a:pt x="183" y="335"/>
                  </a:lnTo>
                  <a:lnTo>
                    <a:pt x="175" y="350"/>
                  </a:lnTo>
                  <a:lnTo>
                    <a:pt x="167" y="373"/>
                  </a:lnTo>
                  <a:lnTo>
                    <a:pt x="160" y="381"/>
                  </a:lnTo>
                  <a:lnTo>
                    <a:pt x="160" y="388"/>
                  </a:lnTo>
                  <a:lnTo>
                    <a:pt x="152" y="411"/>
                  </a:lnTo>
                  <a:lnTo>
                    <a:pt x="145" y="434"/>
                  </a:lnTo>
                  <a:lnTo>
                    <a:pt x="137" y="449"/>
                  </a:lnTo>
                  <a:lnTo>
                    <a:pt x="129" y="457"/>
                  </a:lnTo>
                  <a:lnTo>
                    <a:pt x="129" y="472"/>
                  </a:lnTo>
                  <a:lnTo>
                    <a:pt x="129" y="487"/>
                  </a:lnTo>
                  <a:lnTo>
                    <a:pt x="137" y="495"/>
                  </a:lnTo>
                  <a:lnTo>
                    <a:pt x="145" y="503"/>
                  </a:lnTo>
                  <a:lnTo>
                    <a:pt x="160" y="503"/>
                  </a:lnTo>
                  <a:lnTo>
                    <a:pt x="175" y="495"/>
                  </a:lnTo>
                  <a:lnTo>
                    <a:pt x="198" y="487"/>
                  </a:lnTo>
                  <a:lnTo>
                    <a:pt x="221" y="464"/>
                  </a:lnTo>
                  <a:lnTo>
                    <a:pt x="236" y="442"/>
                  </a:lnTo>
                  <a:lnTo>
                    <a:pt x="243" y="419"/>
                  </a:lnTo>
                  <a:lnTo>
                    <a:pt x="251" y="404"/>
                  </a:lnTo>
                  <a:lnTo>
                    <a:pt x="251" y="396"/>
                  </a:lnTo>
                  <a:lnTo>
                    <a:pt x="259" y="396"/>
                  </a:lnTo>
                  <a:lnTo>
                    <a:pt x="266" y="396"/>
                  </a:lnTo>
                  <a:lnTo>
                    <a:pt x="274" y="404"/>
                  </a:lnTo>
                  <a:lnTo>
                    <a:pt x="281" y="411"/>
                  </a:lnTo>
                  <a:lnTo>
                    <a:pt x="274" y="434"/>
                  </a:lnTo>
                  <a:lnTo>
                    <a:pt x="243" y="472"/>
                  </a:lnTo>
                  <a:lnTo>
                    <a:pt x="205" y="510"/>
                  </a:lnTo>
                  <a:lnTo>
                    <a:pt x="152" y="525"/>
                  </a:lnTo>
                  <a:lnTo>
                    <a:pt x="122" y="525"/>
                  </a:lnTo>
                  <a:lnTo>
                    <a:pt x="99" y="518"/>
                  </a:lnTo>
                  <a:lnTo>
                    <a:pt x="84" y="503"/>
                  </a:lnTo>
                  <a:lnTo>
                    <a:pt x="69" y="480"/>
                  </a:lnTo>
                  <a:lnTo>
                    <a:pt x="69" y="457"/>
                  </a:lnTo>
                  <a:lnTo>
                    <a:pt x="69" y="442"/>
                  </a:lnTo>
                  <a:lnTo>
                    <a:pt x="76" y="426"/>
                  </a:lnTo>
                  <a:lnTo>
                    <a:pt x="84" y="411"/>
                  </a:lnTo>
                  <a:lnTo>
                    <a:pt x="84" y="396"/>
                  </a:lnTo>
                  <a:lnTo>
                    <a:pt x="91" y="388"/>
                  </a:lnTo>
                  <a:lnTo>
                    <a:pt x="91" y="381"/>
                  </a:lnTo>
                  <a:lnTo>
                    <a:pt x="107" y="358"/>
                  </a:lnTo>
                  <a:lnTo>
                    <a:pt x="122" y="320"/>
                  </a:lnTo>
                  <a:lnTo>
                    <a:pt x="137" y="282"/>
                  </a:lnTo>
                  <a:lnTo>
                    <a:pt x="145" y="259"/>
                  </a:lnTo>
                  <a:lnTo>
                    <a:pt x="145" y="244"/>
                  </a:lnTo>
                  <a:lnTo>
                    <a:pt x="152" y="228"/>
                  </a:lnTo>
                  <a:lnTo>
                    <a:pt x="145" y="213"/>
                  </a:lnTo>
                  <a:lnTo>
                    <a:pt x="137" y="205"/>
                  </a:lnTo>
                  <a:lnTo>
                    <a:pt x="129" y="198"/>
                  </a:lnTo>
                  <a:lnTo>
                    <a:pt x="99" y="205"/>
                  </a:lnTo>
                  <a:lnTo>
                    <a:pt x="76" y="228"/>
                  </a:lnTo>
                  <a:lnTo>
                    <a:pt x="53" y="251"/>
                  </a:lnTo>
                  <a:lnTo>
                    <a:pt x="38" y="289"/>
                  </a:lnTo>
                  <a:lnTo>
                    <a:pt x="31" y="297"/>
                  </a:lnTo>
                  <a:lnTo>
                    <a:pt x="31" y="304"/>
                  </a:lnTo>
                  <a:lnTo>
                    <a:pt x="15" y="304"/>
                  </a:lnTo>
                  <a:lnTo>
                    <a:pt x="15" y="304"/>
                  </a:lnTo>
                  <a:lnTo>
                    <a:pt x="8" y="304"/>
                  </a:lnTo>
                  <a:lnTo>
                    <a:pt x="8" y="304"/>
                  </a:lnTo>
                  <a:lnTo>
                    <a:pt x="0" y="297"/>
                  </a:lnTo>
                  <a:lnTo>
                    <a:pt x="15" y="266"/>
                  </a:lnTo>
                  <a:lnTo>
                    <a:pt x="38" y="228"/>
                  </a:lnTo>
                  <a:lnTo>
                    <a:pt x="76" y="190"/>
                  </a:lnTo>
                  <a:lnTo>
                    <a:pt x="129" y="175"/>
                  </a:lnTo>
                  <a:close/>
                  <a:moveTo>
                    <a:pt x="205" y="0"/>
                  </a:moveTo>
                  <a:lnTo>
                    <a:pt x="221" y="0"/>
                  </a:lnTo>
                  <a:lnTo>
                    <a:pt x="236" y="15"/>
                  </a:lnTo>
                  <a:lnTo>
                    <a:pt x="243" y="30"/>
                  </a:lnTo>
                  <a:lnTo>
                    <a:pt x="236" y="45"/>
                  </a:lnTo>
                  <a:lnTo>
                    <a:pt x="228" y="61"/>
                  </a:lnTo>
                  <a:lnTo>
                    <a:pt x="213" y="76"/>
                  </a:lnTo>
                  <a:lnTo>
                    <a:pt x="190" y="76"/>
                  </a:lnTo>
                  <a:lnTo>
                    <a:pt x="183" y="76"/>
                  </a:lnTo>
                  <a:lnTo>
                    <a:pt x="167" y="68"/>
                  </a:lnTo>
                  <a:lnTo>
                    <a:pt x="160" y="61"/>
                  </a:lnTo>
                  <a:lnTo>
                    <a:pt x="160" y="45"/>
                  </a:lnTo>
                  <a:lnTo>
                    <a:pt x="160" y="30"/>
                  </a:lnTo>
                  <a:lnTo>
                    <a:pt x="175" y="15"/>
                  </a:lnTo>
                  <a:lnTo>
                    <a:pt x="190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 noEditPoints="1"/>
            </p:cNvSpPr>
            <p:nvPr/>
          </p:nvSpPr>
          <p:spPr bwMode="auto">
            <a:xfrm>
              <a:off x="12363" y="3278"/>
              <a:ext cx="365" cy="678"/>
            </a:xfrm>
            <a:custGeom>
              <a:avLst/>
              <a:gdLst/>
              <a:ahLst/>
              <a:cxnLst>
                <a:cxn ang="0">
                  <a:pos x="282" y="175"/>
                </a:cxn>
                <a:cxn ang="0">
                  <a:pos x="327" y="205"/>
                </a:cxn>
                <a:cxn ang="0">
                  <a:pos x="342" y="251"/>
                </a:cxn>
                <a:cxn ang="0">
                  <a:pos x="342" y="274"/>
                </a:cxn>
                <a:cxn ang="0">
                  <a:pos x="236" y="617"/>
                </a:cxn>
                <a:cxn ang="0">
                  <a:pos x="137" y="678"/>
                </a:cxn>
                <a:cxn ang="0">
                  <a:pos x="61" y="678"/>
                </a:cxn>
                <a:cxn ang="0">
                  <a:pos x="15" y="663"/>
                </a:cxn>
                <a:cxn ang="0">
                  <a:pos x="0" y="624"/>
                </a:cxn>
                <a:cxn ang="0">
                  <a:pos x="15" y="594"/>
                </a:cxn>
                <a:cxn ang="0">
                  <a:pos x="54" y="579"/>
                </a:cxn>
                <a:cxn ang="0">
                  <a:pos x="76" y="586"/>
                </a:cxn>
                <a:cxn ang="0">
                  <a:pos x="84" y="609"/>
                </a:cxn>
                <a:cxn ang="0">
                  <a:pos x="76" y="632"/>
                </a:cxn>
                <a:cxn ang="0">
                  <a:pos x="61" y="647"/>
                </a:cxn>
                <a:cxn ang="0">
                  <a:pos x="92" y="655"/>
                </a:cxn>
                <a:cxn ang="0">
                  <a:pos x="145" y="640"/>
                </a:cxn>
                <a:cxn ang="0">
                  <a:pos x="190" y="586"/>
                </a:cxn>
                <a:cxn ang="0">
                  <a:pos x="206" y="556"/>
                </a:cxn>
                <a:cxn ang="0">
                  <a:pos x="274" y="251"/>
                </a:cxn>
                <a:cxn ang="0">
                  <a:pos x="274" y="236"/>
                </a:cxn>
                <a:cxn ang="0">
                  <a:pos x="266" y="213"/>
                </a:cxn>
                <a:cxn ang="0">
                  <a:pos x="244" y="198"/>
                </a:cxn>
                <a:cxn ang="0">
                  <a:pos x="213" y="205"/>
                </a:cxn>
                <a:cxn ang="0">
                  <a:pos x="168" y="236"/>
                </a:cxn>
                <a:cxn ang="0">
                  <a:pos x="130" y="297"/>
                </a:cxn>
                <a:cxn ang="0">
                  <a:pos x="122" y="304"/>
                </a:cxn>
                <a:cxn ang="0">
                  <a:pos x="107" y="304"/>
                </a:cxn>
                <a:cxn ang="0">
                  <a:pos x="99" y="304"/>
                </a:cxn>
                <a:cxn ang="0">
                  <a:pos x="107" y="266"/>
                </a:cxn>
                <a:cxn ang="0">
                  <a:pos x="183" y="190"/>
                </a:cxn>
                <a:cxn ang="0">
                  <a:pos x="335" y="0"/>
                </a:cxn>
                <a:cxn ang="0">
                  <a:pos x="365" y="7"/>
                </a:cxn>
                <a:cxn ang="0">
                  <a:pos x="365" y="30"/>
                </a:cxn>
                <a:cxn ang="0">
                  <a:pos x="365" y="45"/>
                </a:cxn>
                <a:cxn ang="0">
                  <a:pos x="342" y="76"/>
                </a:cxn>
                <a:cxn ang="0">
                  <a:pos x="304" y="76"/>
                </a:cxn>
                <a:cxn ang="0">
                  <a:pos x="289" y="45"/>
                </a:cxn>
                <a:cxn ang="0">
                  <a:pos x="304" y="15"/>
                </a:cxn>
                <a:cxn ang="0">
                  <a:pos x="335" y="0"/>
                </a:cxn>
              </a:cxnLst>
              <a:rect l="0" t="0" r="r" b="b"/>
              <a:pathLst>
                <a:path w="365" h="678">
                  <a:moveTo>
                    <a:pt x="244" y="175"/>
                  </a:moveTo>
                  <a:lnTo>
                    <a:pt x="282" y="175"/>
                  </a:lnTo>
                  <a:lnTo>
                    <a:pt x="304" y="190"/>
                  </a:lnTo>
                  <a:lnTo>
                    <a:pt x="327" y="205"/>
                  </a:lnTo>
                  <a:lnTo>
                    <a:pt x="342" y="228"/>
                  </a:lnTo>
                  <a:lnTo>
                    <a:pt x="342" y="251"/>
                  </a:lnTo>
                  <a:lnTo>
                    <a:pt x="342" y="266"/>
                  </a:lnTo>
                  <a:lnTo>
                    <a:pt x="342" y="274"/>
                  </a:lnTo>
                  <a:lnTo>
                    <a:pt x="266" y="556"/>
                  </a:lnTo>
                  <a:lnTo>
                    <a:pt x="236" y="617"/>
                  </a:lnTo>
                  <a:lnTo>
                    <a:pt x="190" y="655"/>
                  </a:lnTo>
                  <a:lnTo>
                    <a:pt x="137" y="678"/>
                  </a:lnTo>
                  <a:lnTo>
                    <a:pt x="92" y="678"/>
                  </a:lnTo>
                  <a:lnTo>
                    <a:pt x="61" y="678"/>
                  </a:lnTo>
                  <a:lnTo>
                    <a:pt x="38" y="670"/>
                  </a:lnTo>
                  <a:lnTo>
                    <a:pt x="15" y="663"/>
                  </a:lnTo>
                  <a:lnTo>
                    <a:pt x="8" y="647"/>
                  </a:lnTo>
                  <a:lnTo>
                    <a:pt x="0" y="624"/>
                  </a:lnTo>
                  <a:lnTo>
                    <a:pt x="8" y="609"/>
                  </a:lnTo>
                  <a:lnTo>
                    <a:pt x="15" y="594"/>
                  </a:lnTo>
                  <a:lnTo>
                    <a:pt x="31" y="579"/>
                  </a:lnTo>
                  <a:lnTo>
                    <a:pt x="54" y="579"/>
                  </a:lnTo>
                  <a:lnTo>
                    <a:pt x="69" y="579"/>
                  </a:lnTo>
                  <a:lnTo>
                    <a:pt x="76" y="586"/>
                  </a:lnTo>
                  <a:lnTo>
                    <a:pt x="84" y="602"/>
                  </a:lnTo>
                  <a:lnTo>
                    <a:pt x="84" y="609"/>
                  </a:lnTo>
                  <a:lnTo>
                    <a:pt x="84" y="617"/>
                  </a:lnTo>
                  <a:lnTo>
                    <a:pt x="76" y="632"/>
                  </a:lnTo>
                  <a:lnTo>
                    <a:pt x="69" y="640"/>
                  </a:lnTo>
                  <a:lnTo>
                    <a:pt x="61" y="647"/>
                  </a:lnTo>
                  <a:lnTo>
                    <a:pt x="69" y="655"/>
                  </a:lnTo>
                  <a:lnTo>
                    <a:pt x="92" y="655"/>
                  </a:lnTo>
                  <a:lnTo>
                    <a:pt x="122" y="647"/>
                  </a:lnTo>
                  <a:lnTo>
                    <a:pt x="145" y="640"/>
                  </a:lnTo>
                  <a:lnTo>
                    <a:pt x="168" y="617"/>
                  </a:lnTo>
                  <a:lnTo>
                    <a:pt x="190" y="586"/>
                  </a:lnTo>
                  <a:lnTo>
                    <a:pt x="206" y="556"/>
                  </a:lnTo>
                  <a:lnTo>
                    <a:pt x="206" y="556"/>
                  </a:lnTo>
                  <a:lnTo>
                    <a:pt x="274" y="266"/>
                  </a:lnTo>
                  <a:lnTo>
                    <a:pt x="274" y="251"/>
                  </a:lnTo>
                  <a:lnTo>
                    <a:pt x="274" y="244"/>
                  </a:lnTo>
                  <a:lnTo>
                    <a:pt x="274" y="236"/>
                  </a:lnTo>
                  <a:lnTo>
                    <a:pt x="274" y="221"/>
                  </a:lnTo>
                  <a:lnTo>
                    <a:pt x="266" y="213"/>
                  </a:lnTo>
                  <a:lnTo>
                    <a:pt x="259" y="205"/>
                  </a:lnTo>
                  <a:lnTo>
                    <a:pt x="244" y="198"/>
                  </a:lnTo>
                  <a:lnTo>
                    <a:pt x="228" y="205"/>
                  </a:lnTo>
                  <a:lnTo>
                    <a:pt x="213" y="205"/>
                  </a:lnTo>
                  <a:lnTo>
                    <a:pt x="190" y="221"/>
                  </a:lnTo>
                  <a:lnTo>
                    <a:pt x="168" y="236"/>
                  </a:lnTo>
                  <a:lnTo>
                    <a:pt x="145" y="259"/>
                  </a:lnTo>
                  <a:lnTo>
                    <a:pt x="130" y="297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2" y="297"/>
                  </a:lnTo>
                  <a:lnTo>
                    <a:pt x="107" y="266"/>
                  </a:lnTo>
                  <a:lnTo>
                    <a:pt x="137" y="228"/>
                  </a:lnTo>
                  <a:lnTo>
                    <a:pt x="183" y="190"/>
                  </a:lnTo>
                  <a:lnTo>
                    <a:pt x="244" y="175"/>
                  </a:lnTo>
                  <a:close/>
                  <a:moveTo>
                    <a:pt x="335" y="0"/>
                  </a:moveTo>
                  <a:lnTo>
                    <a:pt x="350" y="0"/>
                  </a:lnTo>
                  <a:lnTo>
                    <a:pt x="365" y="7"/>
                  </a:lnTo>
                  <a:lnTo>
                    <a:pt x="365" y="15"/>
                  </a:lnTo>
                  <a:lnTo>
                    <a:pt x="365" y="30"/>
                  </a:lnTo>
                  <a:lnTo>
                    <a:pt x="365" y="30"/>
                  </a:lnTo>
                  <a:lnTo>
                    <a:pt x="365" y="45"/>
                  </a:lnTo>
                  <a:lnTo>
                    <a:pt x="358" y="61"/>
                  </a:lnTo>
                  <a:lnTo>
                    <a:pt x="342" y="76"/>
                  </a:lnTo>
                  <a:lnTo>
                    <a:pt x="320" y="76"/>
                  </a:lnTo>
                  <a:lnTo>
                    <a:pt x="304" y="76"/>
                  </a:lnTo>
                  <a:lnTo>
                    <a:pt x="297" y="61"/>
                  </a:lnTo>
                  <a:lnTo>
                    <a:pt x="289" y="45"/>
                  </a:lnTo>
                  <a:lnTo>
                    <a:pt x="297" y="30"/>
                  </a:lnTo>
                  <a:lnTo>
                    <a:pt x="304" y="15"/>
                  </a:lnTo>
                  <a:lnTo>
                    <a:pt x="320" y="0"/>
                  </a:lnTo>
                  <a:lnTo>
                    <a:pt x="3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12911" y="3133"/>
              <a:ext cx="213" cy="404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2" y="0"/>
                </a:cxn>
                <a:cxn ang="0">
                  <a:pos x="197" y="8"/>
                </a:cxn>
                <a:cxn ang="0">
                  <a:pos x="213" y="23"/>
                </a:cxn>
                <a:cxn ang="0">
                  <a:pos x="213" y="46"/>
                </a:cxn>
                <a:cxn ang="0">
                  <a:pos x="213" y="53"/>
                </a:cxn>
                <a:cxn ang="0">
                  <a:pos x="205" y="69"/>
                </a:cxn>
                <a:cxn ang="0">
                  <a:pos x="205" y="69"/>
                </a:cxn>
                <a:cxn ang="0">
                  <a:pos x="45" y="396"/>
                </a:cxn>
                <a:cxn ang="0">
                  <a:pos x="38" y="404"/>
                </a:cxn>
                <a:cxn ang="0">
                  <a:pos x="30" y="404"/>
                </a:cxn>
                <a:cxn ang="0">
                  <a:pos x="22" y="404"/>
                </a:cxn>
                <a:cxn ang="0">
                  <a:pos x="15" y="396"/>
                </a:cxn>
                <a:cxn ang="0">
                  <a:pos x="0" y="396"/>
                </a:cxn>
                <a:cxn ang="0">
                  <a:pos x="0" y="389"/>
                </a:cxn>
                <a:cxn ang="0">
                  <a:pos x="0" y="381"/>
                </a:cxn>
                <a:cxn ang="0">
                  <a:pos x="0" y="373"/>
                </a:cxn>
                <a:cxn ang="0">
                  <a:pos x="121" y="30"/>
                </a:cxn>
                <a:cxn ang="0">
                  <a:pos x="121" y="23"/>
                </a:cxn>
                <a:cxn ang="0">
                  <a:pos x="129" y="15"/>
                </a:cxn>
                <a:cxn ang="0">
                  <a:pos x="136" y="8"/>
                </a:cxn>
                <a:cxn ang="0">
                  <a:pos x="152" y="0"/>
                </a:cxn>
                <a:cxn ang="0">
                  <a:pos x="167" y="0"/>
                </a:cxn>
              </a:cxnLst>
              <a:rect l="0" t="0" r="r" b="b"/>
              <a:pathLst>
                <a:path w="213" h="404">
                  <a:moveTo>
                    <a:pt x="167" y="0"/>
                  </a:moveTo>
                  <a:lnTo>
                    <a:pt x="182" y="0"/>
                  </a:lnTo>
                  <a:lnTo>
                    <a:pt x="197" y="8"/>
                  </a:lnTo>
                  <a:lnTo>
                    <a:pt x="213" y="23"/>
                  </a:lnTo>
                  <a:lnTo>
                    <a:pt x="213" y="46"/>
                  </a:lnTo>
                  <a:lnTo>
                    <a:pt x="213" y="53"/>
                  </a:lnTo>
                  <a:lnTo>
                    <a:pt x="205" y="69"/>
                  </a:lnTo>
                  <a:lnTo>
                    <a:pt x="205" y="69"/>
                  </a:lnTo>
                  <a:lnTo>
                    <a:pt x="45" y="396"/>
                  </a:lnTo>
                  <a:lnTo>
                    <a:pt x="38" y="404"/>
                  </a:lnTo>
                  <a:lnTo>
                    <a:pt x="30" y="404"/>
                  </a:lnTo>
                  <a:lnTo>
                    <a:pt x="22" y="404"/>
                  </a:lnTo>
                  <a:lnTo>
                    <a:pt x="15" y="396"/>
                  </a:lnTo>
                  <a:lnTo>
                    <a:pt x="0" y="396"/>
                  </a:lnTo>
                  <a:lnTo>
                    <a:pt x="0" y="389"/>
                  </a:lnTo>
                  <a:lnTo>
                    <a:pt x="0" y="381"/>
                  </a:lnTo>
                  <a:lnTo>
                    <a:pt x="0" y="373"/>
                  </a:lnTo>
                  <a:lnTo>
                    <a:pt x="121" y="30"/>
                  </a:lnTo>
                  <a:lnTo>
                    <a:pt x="121" y="23"/>
                  </a:lnTo>
                  <a:lnTo>
                    <a:pt x="129" y="15"/>
                  </a:lnTo>
                  <a:lnTo>
                    <a:pt x="136" y="8"/>
                  </a:lnTo>
                  <a:lnTo>
                    <a:pt x="152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13777" y="1708"/>
              <a:ext cx="1148" cy="7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13785" y="1906"/>
              <a:ext cx="1011" cy="1128"/>
            </a:xfrm>
            <a:custGeom>
              <a:avLst/>
              <a:gdLst/>
              <a:ahLst/>
              <a:cxnLst>
                <a:cxn ang="0">
                  <a:pos x="631" y="16"/>
                </a:cxn>
                <a:cxn ang="0">
                  <a:pos x="844" y="122"/>
                </a:cxn>
                <a:cxn ang="0">
                  <a:pos x="973" y="297"/>
                </a:cxn>
                <a:cxn ang="0">
                  <a:pos x="965" y="526"/>
                </a:cxn>
                <a:cxn ang="0">
                  <a:pos x="851" y="755"/>
                </a:cxn>
                <a:cxn ang="0">
                  <a:pos x="737" y="937"/>
                </a:cxn>
                <a:cxn ang="0">
                  <a:pos x="836" y="1021"/>
                </a:cxn>
                <a:cxn ang="0">
                  <a:pos x="897" y="1021"/>
                </a:cxn>
                <a:cxn ang="0">
                  <a:pos x="927" y="1006"/>
                </a:cxn>
                <a:cxn ang="0">
                  <a:pos x="935" y="991"/>
                </a:cxn>
                <a:cxn ang="0">
                  <a:pos x="958" y="922"/>
                </a:cxn>
                <a:cxn ang="0">
                  <a:pos x="1011" y="869"/>
                </a:cxn>
                <a:cxn ang="0">
                  <a:pos x="707" y="1128"/>
                </a:cxn>
                <a:cxn ang="0">
                  <a:pos x="669" y="1120"/>
                </a:cxn>
                <a:cxn ang="0">
                  <a:pos x="661" y="1090"/>
                </a:cxn>
                <a:cxn ang="0">
                  <a:pos x="692" y="915"/>
                </a:cxn>
                <a:cxn ang="0">
                  <a:pos x="737" y="770"/>
                </a:cxn>
                <a:cxn ang="0">
                  <a:pos x="813" y="518"/>
                </a:cxn>
                <a:cxn ang="0">
                  <a:pos x="813" y="290"/>
                </a:cxn>
                <a:cxn ang="0">
                  <a:pos x="722" y="130"/>
                </a:cxn>
                <a:cxn ang="0">
                  <a:pos x="578" y="46"/>
                </a:cxn>
                <a:cxn ang="0">
                  <a:pos x="433" y="46"/>
                </a:cxn>
                <a:cxn ang="0">
                  <a:pos x="289" y="122"/>
                </a:cxn>
                <a:cxn ang="0">
                  <a:pos x="198" y="282"/>
                </a:cxn>
                <a:cxn ang="0">
                  <a:pos x="198" y="518"/>
                </a:cxn>
                <a:cxn ang="0">
                  <a:pos x="258" y="739"/>
                </a:cxn>
                <a:cxn ang="0">
                  <a:pos x="334" y="976"/>
                </a:cxn>
                <a:cxn ang="0">
                  <a:pos x="350" y="1113"/>
                </a:cxn>
                <a:cxn ang="0">
                  <a:pos x="327" y="1120"/>
                </a:cxn>
                <a:cxn ang="0">
                  <a:pos x="53" y="1128"/>
                </a:cxn>
                <a:cxn ang="0">
                  <a:pos x="46" y="869"/>
                </a:cxn>
                <a:cxn ang="0">
                  <a:pos x="68" y="983"/>
                </a:cxn>
                <a:cxn ang="0">
                  <a:pos x="76" y="1006"/>
                </a:cxn>
                <a:cxn ang="0">
                  <a:pos x="99" y="1014"/>
                </a:cxn>
                <a:cxn ang="0">
                  <a:pos x="137" y="1021"/>
                </a:cxn>
                <a:cxn ang="0">
                  <a:pos x="304" y="1021"/>
                </a:cxn>
                <a:cxn ang="0">
                  <a:pos x="228" y="846"/>
                </a:cxn>
                <a:cxn ang="0">
                  <a:pos x="91" y="640"/>
                </a:cxn>
                <a:cxn ang="0">
                  <a:pos x="23" y="404"/>
                </a:cxn>
                <a:cxn ang="0">
                  <a:pos x="114" y="168"/>
                </a:cxn>
                <a:cxn ang="0">
                  <a:pos x="350" y="23"/>
                </a:cxn>
              </a:cxnLst>
              <a:rect l="0" t="0" r="r" b="b"/>
              <a:pathLst>
                <a:path w="1011" h="1128">
                  <a:moveTo>
                    <a:pt x="509" y="0"/>
                  </a:moveTo>
                  <a:lnTo>
                    <a:pt x="631" y="16"/>
                  </a:lnTo>
                  <a:lnTo>
                    <a:pt x="753" y="61"/>
                  </a:lnTo>
                  <a:lnTo>
                    <a:pt x="844" y="122"/>
                  </a:lnTo>
                  <a:lnTo>
                    <a:pt x="920" y="198"/>
                  </a:lnTo>
                  <a:lnTo>
                    <a:pt x="973" y="297"/>
                  </a:lnTo>
                  <a:lnTo>
                    <a:pt x="988" y="404"/>
                  </a:lnTo>
                  <a:lnTo>
                    <a:pt x="965" y="526"/>
                  </a:lnTo>
                  <a:lnTo>
                    <a:pt x="920" y="640"/>
                  </a:lnTo>
                  <a:lnTo>
                    <a:pt x="851" y="755"/>
                  </a:lnTo>
                  <a:lnTo>
                    <a:pt x="783" y="846"/>
                  </a:lnTo>
                  <a:lnTo>
                    <a:pt x="737" y="937"/>
                  </a:lnTo>
                  <a:lnTo>
                    <a:pt x="707" y="1021"/>
                  </a:lnTo>
                  <a:lnTo>
                    <a:pt x="836" y="1021"/>
                  </a:lnTo>
                  <a:lnTo>
                    <a:pt x="867" y="1021"/>
                  </a:lnTo>
                  <a:lnTo>
                    <a:pt x="897" y="1021"/>
                  </a:lnTo>
                  <a:lnTo>
                    <a:pt x="912" y="1014"/>
                  </a:lnTo>
                  <a:lnTo>
                    <a:pt x="927" y="1006"/>
                  </a:lnTo>
                  <a:lnTo>
                    <a:pt x="935" y="998"/>
                  </a:lnTo>
                  <a:lnTo>
                    <a:pt x="935" y="991"/>
                  </a:lnTo>
                  <a:lnTo>
                    <a:pt x="943" y="983"/>
                  </a:lnTo>
                  <a:lnTo>
                    <a:pt x="958" y="922"/>
                  </a:lnTo>
                  <a:lnTo>
                    <a:pt x="965" y="869"/>
                  </a:lnTo>
                  <a:lnTo>
                    <a:pt x="1011" y="869"/>
                  </a:lnTo>
                  <a:lnTo>
                    <a:pt x="958" y="1128"/>
                  </a:lnTo>
                  <a:lnTo>
                    <a:pt x="707" y="1128"/>
                  </a:lnTo>
                  <a:lnTo>
                    <a:pt x="684" y="1120"/>
                  </a:lnTo>
                  <a:lnTo>
                    <a:pt x="669" y="1120"/>
                  </a:lnTo>
                  <a:lnTo>
                    <a:pt x="661" y="1113"/>
                  </a:lnTo>
                  <a:lnTo>
                    <a:pt x="661" y="1090"/>
                  </a:lnTo>
                  <a:lnTo>
                    <a:pt x="669" y="1006"/>
                  </a:lnTo>
                  <a:lnTo>
                    <a:pt x="692" y="915"/>
                  </a:lnTo>
                  <a:lnTo>
                    <a:pt x="715" y="831"/>
                  </a:lnTo>
                  <a:lnTo>
                    <a:pt x="737" y="770"/>
                  </a:lnTo>
                  <a:lnTo>
                    <a:pt x="783" y="640"/>
                  </a:lnTo>
                  <a:lnTo>
                    <a:pt x="813" y="518"/>
                  </a:lnTo>
                  <a:lnTo>
                    <a:pt x="829" y="404"/>
                  </a:lnTo>
                  <a:lnTo>
                    <a:pt x="813" y="290"/>
                  </a:lnTo>
                  <a:lnTo>
                    <a:pt x="775" y="198"/>
                  </a:lnTo>
                  <a:lnTo>
                    <a:pt x="722" y="130"/>
                  </a:lnTo>
                  <a:lnTo>
                    <a:pt x="654" y="76"/>
                  </a:lnTo>
                  <a:lnTo>
                    <a:pt x="578" y="46"/>
                  </a:lnTo>
                  <a:lnTo>
                    <a:pt x="502" y="38"/>
                  </a:lnTo>
                  <a:lnTo>
                    <a:pt x="433" y="46"/>
                  </a:lnTo>
                  <a:lnTo>
                    <a:pt x="357" y="76"/>
                  </a:lnTo>
                  <a:lnTo>
                    <a:pt x="289" y="122"/>
                  </a:lnTo>
                  <a:lnTo>
                    <a:pt x="236" y="191"/>
                  </a:lnTo>
                  <a:lnTo>
                    <a:pt x="198" y="282"/>
                  </a:lnTo>
                  <a:lnTo>
                    <a:pt x="182" y="404"/>
                  </a:lnTo>
                  <a:lnTo>
                    <a:pt x="198" y="518"/>
                  </a:lnTo>
                  <a:lnTo>
                    <a:pt x="228" y="633"/>
                  </a:lnTo>
                  <a:lnTo>
                    <a:pt x="258" y="739"/>
                  </a:lnTo>
                  <a:lnTo>
                    <a:pt x="304" y="846"/>
                  </a:lnTo>
                  <a:lnTo>
                    <a:pt x="334" y="976"/>
                  </a:lnTo>
                  <a:lnTo>
                    <a:pt x="350" y="1090"/>
                  </a:lnTo>
                  <a:lnTo>
                    <a:pt x="350" y="1113"/>
                  </a:lnTo>
                  <a:lnTo>
                    <a:pt x="342" y="1120"/>
                  </a:lnTo>
                  <a:lnTo>
                    <a:pt x="327" y="1120"/>
                  </a:lnTo>
                  <a:lnTo>
                    <a:pt x="312" y="1128"/>
                  </a:lnTo>
                  <a:lnTo>
                    <a:pt x="53" y="1128"/>
                  </a:lnTo>
                  <a:lnTo>
                    <a:pt x="0" y="869"/>
                  </a:lnTo>
                  <a:lnTo>
                    <a:pt x="46" y="869"/>
                  </a:lnTo>
                  <a:lnTo>
                    <a:pt x="53" y="930"/>
                  </a:lnTo>
                  <a:lnTo>
                    <a:pt x="68" y="983"/>
                  </a:lnTo>
                  <a:lnTo>
                    <a:pt x="76" y="991"/>
                  </a:lnTo>
                  <a:lnTo>
                    <a:pt x="76" y="1006"/>
                  </a:lnTo>
                  <a:lnTo>
                    <a:pt x="84" y="1006"/>
                  </a:lnTo>
                  <a:lnTo>
                    <a:pt x="99" y="1014"/>
                  </a:lnTo>
                  <a:lnTo>
                    <a:pt x="114" y="1021"/>
                  </a:lnTo>
                  <a:lnTo>
                    <a:pt x="137" y="1021"/>
                  </a:lnTo>
                  <a:lnTo>
                    <a:pt x="175" y="1021"/>
                  </a:lnTo>
                  <a:lnTo>
                    <a:pt x="304" y="1021"/>
                  </a:lnTo>
                  <a:lnTo>
                    <a:pt x="274" y="937"/>
                  </a:lnTo>
                  <a:lnTo>
                    <a:pt x="228" y="846"/>
                  </a:lnTo>
                  <a:lnTo>
                    <a:pt x="160" y="755"/>
                  </a:lnTo>
                  <a:lnTo>
                    <a:pt x="91" y="640"/>
                  </a:lnTo>
                  <a:lnTo>
                    <a:pt x="38" y="526"/>
                  </a:lnTo>
                  <a:lnTo>
                    <a:pt x="23" y="404"/>
                  </a:lnTo>
                  <a:lnTo>
                    <a:pt x="46" y="275"/>
                  </a:lnTo>
                  <a:lnTo>
                    <a:pt x="114" y="168"/>
                  </a:lnTo>
                  <a:lnTo>
                    <a:pt x="220" y="84"/>
                  </a:lnTo>
                  <a:lnTo>
                    <a:pt x="350" y="2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13777" y="3148"/>
              <a:ext cx="1148" cy="8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15024" y="1838"/>
              <a:ext cx="373" cy="1592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65" y="0"/>
                </a:cxn>
                <a:cxn ang="0">
                  <a:pos x="365" y="7"/>
                </a:cxn>
                <a:cxn ang="0">
                  <a:pos x="373" y="15"/>
                </a:cxn>
                <a:cxn ang="0">
                  <a:pos x="373" y="15"/>
                </a:cxn>
                <a:cxn ang="0">
                  <a:pos x="365" y="23"/>
                </a:cxn>
                <a:cxn ang="0">
                  <a:pos x="357" y="30"/>
                </a:cxn>
                <a:cxn ang="0">
                  <a:pos x="350" y="38"/>
                </a:cxn>
                <a:cxn ang="0">
                  <a:pos x="243" y="167"/>
                </a:cxn>
                <a:cxn ang="0">
                  <a:pos x="175" y="312"/>
                </a:cxn>
                <a:cxn ang="0">
                  <a:pos x="129" y="464"/>
                </a:cxn>
                <a:cxn ang="0">
                  <a:pos x="99" y="632"/>
                </a:cxn>
                <a:cxn ang="0">
                  <a:pos x="91" y="792"/>
                </a:cxn>
                <a:cxn ang="0">
                  <a:pos x="99" y="944"/>
                </a:cxn>
                <a:cxn ang="0">
                  <a:pos x="122" y="1104"/>
                </a:cxn>
                <a:cxn ang="0">
                  <a:pos x="167" y="1257"/>
                </a:cxn>
                <a:cxn ang="0">
                  <a:pos x="243" y="1409"/>
                </a:cxn>
                <a:cxn ang="0">
                  <a:pos x="342" y="1539"/>
                </a:cxn>
                <a:cxn ang="0">
                  <a:pos x="357" y="1554"/>
                </a:cxn>
                <a:cxn ang="0">
                  <a:pos x="365" y="1562"/>
                </a:cxn>
                <a:cxn ang="0">
                  <a:pos x="365" y="1569"/>
                </a:cxn>
                <a:cxn ang="0">
                  <a:pos x="373" y="1569"/>
                </a:cxn>
                <a:cxn ang="0">
                  <a:pos x="373" y="1577"/>
                </a:cxn>
                <a:cxn ang="0">
                  <a:pos x="373" y="1577"/>
                </a:cxn>
                <a:cxn ang="0">
                  <a:pos x="365" y="1584"/>
                </a:cxn>
                <a:cxn ang="0">
                  <a:pos x="365" y="1592"/>
                </a:cxn>
                <a:cxn ang="0">
                  <a:pos x="350" y="1592"/>
                </a:cxn>
                <a:cxn ang="0">
                  <a:pos x="327" y="1577"/>
                </a:cxn>
                <a:cxn ang="0">
                  <a:pos x="289" y="1539"/>
                </a:cxn>
                <a:cxn ang="0">
                  <a:pos x="228" y="1478"/>
                </a:cxn>
                <a:cxn ang="0">
                  <a:pos x="167" y="1394"/>
                </a:cxn>
                <a:cxn ang="0">
                  <a:pos x="107" y="1287"/>
                </a:cxn>
                <a:cxn ang="0">
                  <a:pos x="38" y="1112"/>
                </a:cxn>
                <a:cxn ang="0">
                  <a:pos x="8" y="937"/>
                </a:cxn>
                <a:cxn ang="0">
                  <a:pos x="0" y="792"/>
                </a:cxn>
                <a:cxn ang="0">
                  <a:pos x="8" y="647"/>
                </a:cxn>
                <a:cxn ang="0">
                  <a:pos x="38" y="480"/>
                </a:cxn>
                <a:cxn ang="0">
                  <a:pos x="99" y="312"/>
                </a:cxn>
                <a:cxn ang="0">
                  <a:pos x="160" y="198"/>
                </a:cxn>
                <a:cxn ang="0">
                  <a:pos x="228" y="114"/>
                </a:cxn>
                <a:cxn ang="0">
                  <a:pos x="281" y="53"/>
                </a:cxn>
                <a:cxn ang="0">
                  <a:pos x="327" y="15"/>
                </a:cxn>
                <a:cxn ang="0">
                  <a:pos x="350" y="0"/>
                </a:cxn>
              </a:cxnLst>
              <a:rect l="0" t="0" r="r" b="b"/>
              <a:pathLst>
                <a:path w="373" h="1592">
                  <a:moveTo>
                    <a:pt x="350" y="0"/>
                  </a:moveTo>
                  <a:lnTo>
                    <a:pt x="365" y="0"/>
                  </a:lnTo>
                  <a:lnTo>
                    <a:pt x="365" y="7"/>
                  </a:lnTo>
                  <a:lnTo>
                    <a:pt x="373" y="15"/>
                  </a:lnTo>
                  <a:lnTo>
                    <a:pt x="373" y="15"/>
                  </a:lnTo>
                  <a:lnTo>
                    <a:pt x="365" y="23"/>
                  </a:lnTo>
                  <a:lnTo>
                    <a:pt x="357" y="30"/>
                  </a:lnTo>
                  <a:lnTo>
                    <a:pt x="350" y="38"/>
                  </a:lnTo>
                  <a:lnTo>
                    <a:pt x="243" y="167"/>
                  </a:lnTo>
                  <a:lnTo>
                    <a:pt x="175" y="312"/>
                  </a:lnTo>
                  <a:lnTo>
                    <a:pt x="129" y="464"/>
                  </a:lnTo>
                  <a:lnTo>
                    <a:pt x="99" y="632"/>
                  </a:lnTo>
                  <a:lnTo>
                    <a:pt x="91" y="792"/>
                  </a:lnTo>
                  <a:lnTo>
                    <a:pt x="99" y="944"/>
                  </a:lnTo>
                  <a:lnTo>
                    <a:pt x="122" y="1104"/>
                  </a:lnTo>
                  <a:lnTo>
                    <a:pt x="167" y="1257"/>
                  </a:lnTo>
                  <a:lnTo>
                    <a:pt x="243" y="1409"/>
                  </a:lnTo>
                  <a:lnTo>
                    <a:pt x="342" y="1539"/>
                  </a:lnTo>
                  <a:lnTo>
                    <a:pt x="357" y="1554"/>
                  </a:lnTo>
                  <a:lnTo>
                    <a:pt x="365" y="1562"/>
                  </a:lnTo>
                  <a:lnTo>
                    <a:pt x="365" y="1569"/>
                  </a:lnTo>
                  <a:lnTo>
                    <a:pt x="373" y="1569"/>
                  </a:lnTo>
                  <a:lnTo>
                    <a:pt x="373" y="1577"/>
                  </a:lnTo>
                  <a:lnTo>
                    <a:pt x="373" y="1577"/>
                  </a:lnTo>
                  <a:lnTo>
                    <a:pt x="365" y="1584"/>
                  </a:lnTo>
                  <a:lnTo>
                    <a:pt x="365" y="1592"/>
                  </a:lnTo>
                  <a:lnTo>
                    <a:pt x="350" y="1592"/>
                  </a:lnTo>
                  <a:lnTo>
                    <a:pt x="327" y="1577"/>
                  </a:lnTo>
                  <a:lnTo>
                    <a:pt x="289" y="1539"/>
                  </a:lnTo>
                  <a:lnTo>
                    <a:pt x="228" y="1478"/>
                  </a:lnTo>
                  <a:lnTo>
                    <a:pt x="167" y="1394"/>
                  </a:lnTo>
                  <a:lnTo>
                    <a:pt x="107" y="1287"/>
                  </a:lnTo>
                  <a:lnTo>
                    <a:pt x="38" y="1112"/>
                  </a:lnTo>
                  <a:lnTo>
                    <a:pt x="8" y="937"/>
                  </a:lnTo>
                  <a:lnTo>
                    <a:pt x="0" y="792"/>
                  </a:lnTo>
                  <a:lnTo>
                    <a:pt x="8" y="647"/>
                  </a:lnTo>
                  <a:lnTo>
                    <a:pt x="38" y="480"/>
                  </a:lnTo>
                  <a:lnTo>
                    <a:pt x="99" y="312"/>
                  </a:lnTo>
                  <a:lnTo>
                    <a:pt x="160" y="198"/>
                  </a:lnTo>
                  <a:lnTo>
                    <a:pt x="228" y="114"/>
                  </a:lnTo>
                  <a:lnTo>
                    <a:pt x="281" y="53"/>
                  </a:lnTo>
                  <a:lnTo>
                    <a:pt x="327" y="15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15541" y="1944"/>
              <a:ext cx="958" cy="1090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502" y="8"/>
                </a:cxn>
                <a:cxn ang="0">
                  <a:pos x="669" y="0"/>
                </a:cxn>
                <a:cxn ang="0">
                  <a:pos x="745" y="0"/>
                </a:cxn>
                <a:cxn ang="0">
                  <a:pos x="760" y="8"/>
                </a:cxn>
                <a:cxn ang="0">
                  <a:pos x="760" y="31"/>
                </a:cxn>
                <a:cxn ang="0">
                  <a:pos x="745" y="46"/>
                </a:cxn>
                <a:cxn ang="0">
                  <a:pos x="707" y="46"/>
                </a:cxn>
                <a:cxn ang="0">
                  <a:pos x="585" y="61"/>
                </a:cxn>
                <a:cxn ang="0">
                  <a:pos x="540" y="92"/>
                </a:cxn>
                <a:cxn ang="0">
                  <a:pos x="532" y="122"/>
                </a:cxn>
                <a:cxn ang="0">
                  <a:pos x="312" y="998"/>
                </a:cxn>
                <a:cxn ang="0">
                  <a:pos x="312" y="1014"/>
                </a:cxn>
                <a:cxn ang="0">
                  <a:pos x="312" y="1029"/>
                </a:cxn>
                <a:cxn ang="0">
                  <a:pos x="335" y="1037"/>
                </a:cxn>
                <a:cxn ang="0">
                  <a:pos x="623" y="1029"/>
                </a:cxn>
                <a:cxn ang="0">
                  <a:pos x="775" y="953"/>
                </a:cxn>
                <a:cxn ang="0">
                  <a:pos x="859" y="838"/>
                </a:cxn>
                <a:cxn ang="0">
                  <a:pos x="920" y="709"/>
                </a:cxn>
                <a:cxn ang="0">
                  <a:pos x="928" y="686"/>
                </a:cxn>
                <a:cxn ang="0">
                  <a:pos x="943" y="678"/>
                </a:cxn>
                <a:cxn ang="0">
                  <a:pos x="958" y="686"/>
                </a:cxn>
                <a:cxn ang="0">
                  <a:pos x="958" y="694"/>
                </a:cxn>
                <a:cxn ang="0">
                  <a:pos x="958" y="717"/>
                </a:cxn>
                <a:cxn ang="0">
                  <a:pos x="821" y="1075"/>
                </a:cxn>
                <a:cxn ang="0">
                  <a:pos x="806" y="1082"/>
                </a:cxn>
                <a:cxn ang="0">
                  <a:pos x="46" y="1090"/>
                </a:cxn>
                <a:cxn ang="0">
                  <a:pos x="15" y="1082"/>
                </a:cxn>
                <a:cxn ang="0">
                  <a:pos x="0" y="1067"/>
                </a:cxn>
                <a:cxn ang="0">
                  <a:pos x="8" y="1044"/>
                </a:cxn>
                <a:cxn ang="0">
                  <a:pos x="30" y="1037"/>
                </a:cxn>
                <a:cxn ang="0">
                  <a:pos x="122" y="1037"/>
                </a:cxn>
                <a:cxn ang="0">
                  <a:pos x="175" y="998"/>
                </a:cxn>
                <a:cxn ang="0">
                  <a:pos x="403" y="107"/>
                </a:cxn>
                <a:cxn ang="0">
                  <a:pos x="411" y="84"/>
                </a:cxn>
                <a:cxn ang="0">
                  <a:pos x="403" y="69"/>
                </a:cxn>
                <a:cxn ang="0">
                  <a:pos x="388" y="54"/>
                </a:cxn>
                <a:cxn ang="0">
                  <a:pos x="350" y="46"/>
                </a:cxn>
                <a:cxn ang="0">
                  <a:pos x="312" y="46"/>
                </a:cxn>
                <a:cxn ang="0">
                  <a:pos x="289" y="46"/>
                </a:cxn>
                <a:cxn ang="0">
                  <a:pos x="266" y="38"/>
                </a:cxn>
                <a:cxn ang="0">
                  <a:pos x="266" y="16"/>
                </a:cxn>
                <a:cxn ang="0">
                  <a:pos x="274" y="0"/>
                </a:cxn>
                <a:cxn ang="0">
                  <a:pos x="289" y="0"/>
                </a:cxn>
              </a:cxnLst>
              <a:rect l="0" t="0" r="r" b="b"/>
              <a:pathLst>
                <a:path w="958" h="1090">
                  <a:moveTo>
                    <a:pt x="289" y="0"/>
                  </a:moveTo>
                  <a:lnTo>
                    <a:pt x="357" y="0"/>
                  </a:lnTo>
                  <a:lnTo>
                    <a:pt x="433" y="0"/>
                  </a:lnTo>
                  <a:lnTo>
                    <a:pt x="502" y="8"/>
                  </a:lnTo>
                  <a:lnTo>
                    <a:pt x="578" y="0"/>
                  </a:lnTo>
                  <a:lnTo>
                    <a:pt x="669" y="0"/>
                  </a:lnTo>
                  <a:lnTo>
                    <a:pt x="737" y="0"/>
                  </a:lnTo>
                  <a:lnTo>
                    <a:pt x="745" y="0"/>
                  </a:lnTo>
                  <a:lnTo>
                    <a:pt x="753" y="0"/>
                  </a:lnTo>
                  <a:lnTo>
                    <a:pt x="760" y="8"/>
                  </a:lnTo>
                  <a:lnTo>
                    <a:pt x="760" y="16"/>
                  </a:lnTo>
                  <a:lnTo>
                    <a:pt x="760" y="31"/>
                  </a:lnTo>
                  <a:lnTo>
                    <a:pt x="760" y="38"/>
                  </a:lnTo>
                  <a:lnTo>
                    <a:pt x="745" y="46"/>
                  </a:lnTo>
                  <a:lnTo>
                    <a:pt x="730" y="46"/>
                  </a:lnTo>
                  <a:lnTo>
                    <a:pt x="707" y="46"/>
                  </a:lnTo>
                  <a:lnTo>
                    <a:pt x="631" y="54"/>
                  </a:lnTo>
                  <a:lnTo>
                    <a:pt x="585" y="61"/>
                  </a:lnTo>
                  <a:lnTo>
                    <a:pt x="555" y="69"/>
                  </a:lnTo>
                  <a:lnTo>
                    <a:pt x="540" y="92"/>
                  </a:lnTo>
                  <a:lnTo>
                    <a:pt x="532" y="122"/>
                  </a:lnTo>
                  <a:lnTo>
                    <a:pt x="532" y="122"/>
                  </a:lnTo>
                  <a:lnTo>
                    <a:pt x="319" y="983"/>
                  </a:lnTo>
                  <a:lnTo>
                    <a:pt x="312" y="998"/>
                  </a:lnTo>
                  <a:lnTo>
                    <a:pt x="312" y="1006"/>
                  </a:lnTo>
                  <a:lnTo>
                    <a:pt x="312" y="1014"/>
                  </a:lnTo>
                  <a:lnTo>
                    <a:pt x="312" y="1021"/>
                  </a:lnTo>
                  <a:lnTo>
                    <a:pt x="312" y="1029"/>
                  </a:lnTo>
                  <a:lnTo>
                    <a:pt x="319" y="1037"/>
                  </a:lnTo>
                  <a:lnTo>
                    <a:pt x="335" y="1037"/>
                  </a:lnTo>
                  <a:lnTo>
                    <a:pt x="517" y="1037"/>
                  </a:lnTo>
                  <a:lnTo>
                    <a:pt x="623" y="1029"/>
                  </a:lnTo>
                  <a:lnTo>
                    <a:pt x="707" y="998"/>
                  </a:lnTo>
                  <a:lnTo>
                    <a:pt x="775" y="953"/>
                  </a:lnTo>
                  <a:lnTo>
                    <a:pt x="821" y="899"/>
                  </a:lnTo>
                  <a:lnTo>
                    <a:pt x="859" y="838"/>
                  </a:lnTo>
                  <a:lnTo>
                    <a:pt x="890" y="770"/>
                  </a:lnTo>
                  <a:lnTo>
                    <a:pt x="920" y="709"/>
                  </a:lnTo>
                  <a:lnTo>
                    <a:pt x="920" y="694"/>
                  </a:lnTo>
                  <a:lnTo>
                    <a:pt x="928" y="686"/>
                  </a:lnTo>
                  <a:lnTo>
                    <a:pt x="935" y="678"/>
                  </a:lnTo>
                  <a:lnTo>
                    <a:pt x="943" y="678"/>
                  </a:lnTo>
                  <a:lnTo>
                    <a:pt x="958" y="678"/>
                  </a:lnTo>
                  <a:lnTo>
                    <a:pt x="958" y="686"/>
                  </a:lnTo>
                  <a:lnTo>
                    <a:pt x="958" y="694"/>
                  </a:lnTo>
                  <a:lnTo>
                    <a:pt x="958" y="694"/>
                  </a:lnTo>
                  <a:lnTo>
                    <a:pt x="958" y="701"/>
                  </a:lnTo>
                  <a:lnTo>
                    <a:pt x="958" y="717"/>
                  </a:lnTo>
                  <a:lnTo>
                    <a:pt x="829" y="1059"/>
                  </a:lnTo>
                  <a:lnTo>
                    <a:pt x="821" y="1075"/>
                  </a:lnTo>
                  <a:lnTo>
                    <a:pt x="813" y="1082"/>
                  </a:lnTo>
                  <a:lnTo>
                    <a:pt x="806" y="1082"/>
                  </a:lnTo>
                  <a:lnTo>
                    <a:pt x="783" y="1090"/>
                  </a:lnTo>
                  <a:lnTo>
                    <a:pt x="46" y="1090"/>
                  </a:lnTo>
                  <a:lnTo>
                    <a:pt x="23" y="1082"/>
                  </a:lnTo>
                  <a:lnTo>
                    <a:pt x="15" y="1082"/>
                  </a:lnTo>
                  <a:lnTo>
                    <a:pt x="8" y="1082"/>
                  </a:lnTo>
                  <a:lnTo>
                    <a:pt x="0" y="1067"/>
                  </a:lnTo>
                  <a:lnTo>
                    <a:pt x="8" y="1052"/>
                  </a:lnTo>
                  <a:lnTo>
                    <a:pt x="8" y="1044"/>
                  </a:lnTo>
                  <a:lnTo>
                    <a:pt x="15" y="1037"/>
                  </a:lnTo>
                  <a:lnTo>
                    <a:pt x="30" y="1037"/>
                  </a:lnTo>
                  <a:lnTo>
                    <a:pt x="46" y="1037"/>
                  </a:lnTo>
                  <a:lnTo>
                    <a:pt x="122" y="1037"/>
                  </a:lnTo>
                  <a:lnTo>
                    <a:pt x="160" y="1021"/>
                  </a:lnTo>
                  <a:lnTo>
                    <a:pt x="175" y="998"/>
                  </a:lnTo>
                  <a:lnTo>
                    <a:pt x="190" y="960"/>
                  </a:lnTo>
                  <a:lnTo>
                    <a:pt x="403" y="107"/>
                  </a:lnTo>
                  <a:lnTo>
                    <a:pt x="403" y="92"/>
                  </a:lnTo>
                  <a:lnTo>
                    <a:pt x="411" y="84"/>
                  </a:lnTo>
                  <a:lnTo>
                    <a:pt x="411" y="77"/>
                  </a:lnTo>
                  <a:lnTo>
                    <a:pt x="403" y="69"/>
                  </a:lnTo>
                  <a:lnTo>
                    <a:pt x="395" y="61"/>
                  </a:lnTo>
                  <a:lnTo>
                    <a:pt x="388" y="54"/>
                  </a:lnTo>
                  <a:lnTo>
                    <a:pt x="365" y="54"/>
                  </a:lnTo>
                  <a:lnTo>
                    <a:pt x="350" y="46"/>
                  </a:lnTo>
                  <a:lnTo>
                    <a:pt x="327" y="46"/>
                  </a:lnTo>
                  <a:lnTo>
                    <a:pt x="312" y="46"/>
                  </a:lnTo>
                  <a:lnTo>
                    <a:pt x="304" y="46"/>
                  </a:lnTo>
                  <a:lnTo>
                    <a:pt x="289" y="46"/>
                  </a:lnTo>
                  <a:lnTo>
                    <a:pt x="274" y="46"/>
                  </a:lnTo>
                  <a:lnTo>
                    <a:pt x="266" y="38"/>
                  </a:lnTo>
                  <a:lnTo>
                    <a:pt x="259" y="31"/>
                  </a:lnTo>
                  <a:lnTo>
                    <a:pt x="266" y="16"/>
                  </a:lnTo>
                  <a:lnTo>
                    <a:pt x="266" y="8"/>
                  </a:lnTo>
                  <a:lnTo>
                    <a:pt x="274" y="0"/>
                  </a:lnTo>
                  <a:lnTo>
                    <a:pt x="281" y="0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 noEditPoints="1"/>
            </p:cNvSpPr>
            <p:nvPr/>
          </p:nvSpPr>
          <p:spPr bwMode="auto">
            <a:xfrm>
              <a:off x="16689" y="2752"/>
              <a:ext cx="669" cy="747"/>
            </a:xfrm>
            <a:custGeom>
              <a:avLst/>
              <a:gdLst/>
              <a:ahLst/>
              <a:cxnLst>
                <a:cxn ang="0">
                  <a:pos x="61" y="503"/>
                </a:cxn>
                <a:cxn ang="0">
                  <a:pos x="38" y="640"/>
                </a:cxn>
                <a:cxn ang="0">
                  <a:pos x="46" y="693"/>
                </a:cxn>
                <a:cxn ang="0">
                  <a:pos x="68" y="716"/>
                </a:cxn>
                <a:cxn ang="0">
                  <a:pos x="114" y="716"/>
                </a:cxn>
                <a:cxn ang="0">
                  <a:pos x="152" y="678"/>
                </a:cxn>
                <a:cxn ang="0">
                  <a:pos x="182" y="632"/>
                </a:cxn>
                <a:cxn ang="0">
                  <a:pos x="182" y="579"/>
                </a:cxn>
                <a:cxn ang="0">
                  <a:pos x="167" y="556"/>
                </a:cxn>
                <a:cxn ang="0">
                  <a:pos x="76" y="450"/>
                </a:cxn>
                <a:cxn ang="0">
                  <a:pos x="198" y="0"/>
                </a:cxn>
                <a:cxn ang="0">
                  <a:pos x="213" y="8"/>
                </a:cxn>
                <a:cxn ang="0">
                  <a:pos x="213" y="23"/>
                </a:cxn>
                <a:cxn ang="0">
                  <a:pos x="198" y="30"/>
                </a:cxn>
                <a:cxn ang="0">
                  <a:pos x="144" y="61"/>
                </a:cxn>
                <a:cxn ang="0">
                  <a:pos x="68" y="190"/>
                </a:cxn>
                <a:cxn ang="0">
                  <a:pos x="61" y="282"/>
                </a:cxn>
                <a:cxn ang="0">
                  <a:pos x="76" y="320"/>
                </a:cxn>
                <a:cxn ang="0">
                  <a:pos x="167" y="221"/>
                </a:cxn>
                <a:cxn ang="0">
                  <a:pos x="380" y="69"/>
                </a:cxn>
                <a:cxn ang="0">
                  <a:pos x="563" y="61"/>
                </a:cxn>
                <a:cxn ang="0">
                  <a:pos x="654" y="152"/>
                </a:cxn>
                <a:cxn ang="0">
                  <a:pos x="639" y="335"/>
                </a:cxn>
                <a:cxn ang="0">
                  <a:pos x="487" y="495"/>
                </a:cxn>
                <a:cxn ang="0">
                  <a:pos x="357" y="518"/>
                </a:cxn>
                <a:cxn ang="0">
                  <a:pos x="304" y="488"/>
                </a:cxn>
                <a:cxn ang="0">
                  <a:pos x="274" y="450"/>
                </a:cxn>
                <a:cxn ang="0">
                  <a:pos x="274" y="411"/>
                </a:cxn>
                <a:cxn ang="0">
                  <a:pos x="281" y="381"/>
                </a:cxn>
                <a:cxn ang="0">
                  <a:pos x="312" y="366"/>
                </a:cxn>
                <a:cxn ang="0">
                  <a:pos x="335" y="381"/>
                </a:cxn>
                <a:cxn ang="0">
                  <a:pos x="335" y="404"/>
                </a:cxn>
                <a:cxn ang="0">
                  <a:pos x="312" y="427"/>
                </a:cxn>
                <a:cxn ang="0">
                  <a:pos x="327" y="465"/>
                </a:cxn>
                <a:cxn ang="0">
                  <a:pos x="365" y="488"/>
                </a:cxn>
                <a:cxn ang="0">
                  <a:pos x="426" y="480"/>
                </a:cxn>
                <a:cxn ang="0">
                  <a:pos x="525" y="396"/>
                </a:cxn>
                <a:cxn ang="0">
                  <a:pos x="578" y="251"/>
                </a:cxn>
                <a:cxn ang="0">
                  <a:pos x="585" y="160"/>
                </a:cxn>
                <a:cxn ang="0">
                  <a:pos x="563" y="114"/>
                </a:cxn>
                <a:cxn ang="0">
                  <a:pos x="517" y="84"/>
                </a:cxn>
                <a:cxn ang="0">
                  <a:pos x="388" y="99"/>
                </a:cxn>
                <a:cxn ang="0">
                  <a:pos x="190" y="244"/>
                </a:cxn>
                <a:cxn ang="0">
                  <a:pos x="114" y="366"/>
                </a:cxn>
                <a:cxn ang="0">
                  <a:pos x="144" y="404"/>
                </a:cxn>
                <a:cxn ang="0">
                  <a:pos x="175" y="442"/>
                </a:cxn>
                <a:cxn ang="0">
                  <a:pos x="205" y="480"/>
                </a:cxn>
                <a:cxn ang="0">
                  <a:pos x="236" y="510"/>
                </a:cxn>
                <a:cxn ang="0">
                  <a:pos x="243" y="549"/>
                </a:cxn>
                <a:cxn ang="0">
                  <a:pos x="220" y="655"/>
                </a:cxn>
                <a:cxn ang="0">
                  <a:pos x="84" y="747"/>
                </a:cxn>
                <a:cxn ang="0">
                  <a:pos x="38" y="739"/>
                </a:cxn>
                <a:cxn ang="0">
                  <a:pos x="15" y="709"/>
                </a:cxn>
                <a:cxn ang="0">
                  <a:pos x="0" y="678"/>
                </a:cxn>
                <a:cxn ang="0">
                  <a:pos x="0" y="648"/>
                </a:cxn>
                <a:cxn ang="0">
                  <a:pos x="8" y="556"/>
                </a:cxn>
                <a:cxn ang="0">
                  <a:pos x="46" y="419"/>
                </a:cxn>
                <a:cxn ang="0">
                  <a:pos x="23" y="396"/>
                </a:cxn>
                <a:cxn ang="0">
                  <a:pos x="8" y="358"/>
                </a:cxn>
                <a:cxn ang="0">
                  <a:pos x="0" y="297"/>
                </a:cxn>
                <a:cxn ang="0">
                  <a:pos x="46" y="130"/>
                </a:cxn>
                <a:cxn ang="0">
                  <a:pos x="144" y="15"/>
                </a:cxn>
              </a:cxnLst>
              <a:rect l="0" t="0" r="r" b="b"/>
              <a:pathLst>
                <a:path w="669" h="747">
                  <a:moveTo>
                    <a:pt x="76" y="450"/>
                  </a:moveTo>
                  <a:lnTo>
                    <a:pt x="61" y="503"/>
                  </a:lnTo>
                  <a:lnTo>
                    <a:pt x="46" y="579"/>
                  </a:lnTo>
                  <a:lnTo>
                    <a:pt x="38" y="640"/>
                  </a:lnTo>
                  <a:lnTo>
                    <a:pt x="38" y="670"/>
                  </a:lnTo>
                  <a:lnTo>
                    <a:pt x="46" y="693"/>
                  </a:lnTo>
                  <a:lnTo>
                    <a:pt x="53" y="709"/>
                  </a:lnTo>
                  <a:lnTo>
                    <a:pt x="68" y="716"/>
                  </a:lnTo>
                  <a:lnTo>
                    <a:pt x="84" y="716"/>
                  </a:lnTo>
                  <a:lnTo>
                    <a:pt x="114" y="716"/>
                  </a:lnTo>
                  <a:lnTo>
                    <a:pt x="137" y="701"/>
                  </a:lnTo>
                  <a:lnTo>
                    <a:pt x="152" y="678"/>
                  </a:lnTo>
                  <a:lnTo>
                    <a:pt x="167" y="655"/>
                  </a:lnTo>
                  <a:lnTo>
                    <a:pt x="182" y="632"/>
                  </a:lnTo>
                  <a:lnTo>
                    <a:pt x="182" y="602"/>
                  </a:lnTo>
                  <a:lnTo>
                    <a:pt x="182" y="579"/>
                  </a:lnTo>
                  <a:lnTo>
                    <a:pt x="175" y="571"/>
                  </a:lnTo>
                  <a:lnTo>
                    <a:pt x="167" y="556"/>
                  </a:lnTo>
                  <a:lnTo>
                    <a:pt x="122" y="503"/>
                  </a:lnTo>
                  <a:lnTo>
                    <a:pt x="76" y="450"/>
                  </a:lnTo>
                  <a:lnTo>
                    <a:pt x="76" y="450"/>
                  </a:lnTo>
                  <a:close/>
                  <a:moveTo>
                    <a:pt x="198" y="0"/>
                  </a:moveTo>
                  <a:lnTo>
                    <a:pt x="205" y="0"/>
                  </a:lnTo>
                  <a:lnTo>
                    <a:pt x="213" y="8"/>
                  </a:lnTo>
                  <a:lnTo>
                    <a:pt x="213" y="15"/>
                  </a:lnTo>
                  <a:lnTo>
                    <a:pt x="213" y="23"/>
                  </a:lnTo>
                  <a:lnTo>
                    <a:pt x="205" y="30"/>
                  </a:lnTo>
                  <a:lnTo>
                    <a:pt x="198" y="30"/>
                  </a:lnTo>
                  <a:lnTo>
                    <a:pt x="198" y="30"/>
                  </a:lnTo>
                  <a:lnTo>
                    <a:pt x="144" y="61"/>
                  </a:lnTo>
                  <a:lnTo>
                    <a:pt x="99" y="122"/>
                  </a:lnTo>
                  <a:lnTo>
                    <a:pt x="68" y="190"/>
                  </a:lnTo>
                  <a:lnTo>
                    <a:pt x="61" y="267"/>
                  </a:lnTo>
                  <a:lnTo>
                    <a:pt x="61" y="282"/>
                  </a:lnTo>
                  <a:lnTo>
                    <a:pt x="68" y="297"/>
                  </a:lnTo>
                  <a:lnTo>
                    <a:pt x="76" y="320"/>
                  </a:lnTo>
                  <a:lnTo>
                    <a:pt x="84" y="335"/>
                  </a:lnTo>
                  <a:lnTo>
                    <a:pt x="167" y="221"/>
                  </a:lnTo>
                  <a:lnTo>
                    <a:pt x="266" y="130"/>
                  </a:lnTo>
                  <a:lnTo>
                    <a:pt x="380" y="69"/>
                  </a:lnTo>
                  <a:lnTo>
                    <a:pt x="494" y="46"/>
                  </a:lnTo>
                  <a:lnTo>
                    <a:pt x="563" y="61"/>
                  </a:lnTo>
                  <a:lnTo>
                    <a:pt x="616" y="99"/>
                  </a:lnTo>
                  <a:lnTo>
                    <a:pt x="654" y="152"/>
                  </a:lnTo>
                  <a:lnTo>
                    <a:pt x="669" y="229"/>
                  </a:lnTo>
                  <a:lnTo>
                    <a:pt x="639" y="335"/>
                  </a:lnTo>
                  <a:lnTo>
                    <a:pt x="578" y="427"/>
                  </a:lnTo>
                  <a:lnTo>
                    <a:pt x="487" y="495"/>
                  </a:lnTo>
                  <a:lnTo>
                    <a:pt x="388" y="518"/>
                  </a:lnTo>
                  <a:lnTo>
                    <a:pt x="357" y="518"/>
                  </a:lnTo>
                  <a:lnTo>
                    <a:pt x="327" y="503"/>
                  </a:lnTo>
                  <a:lnTo>
                    <a:pt x="304" y="488"/>
                  </a:lnTo>
                  <a:lnTo>
                    <a:pt x="289" y="472"/>
                  </a:lnTo>
                  <a:lnTo>
                    <a:pt x="274" y="450"/>
                  </a:lnTo>
                  <a:lnTo>
                    <a:pt x="274" y="419"/>
                  </a:lnTo>
                  <a:lnTo>
                    <a:pt x="274" y="411"/>
                  </a:lnTo>
                  <a:lnTo>
                    <a:pt x="274" y="396"/>
                  </a:lnTo>
                  <a:lnTo>
                    <a:pt x="281" y="381"/>
                  </a:lnTo>
                  <a:lnTo>
                    <a:pt x="296" y="373"/>
                  </a:lnTo>
                  <a:lnTo>
                    <a:pt x="312" y="366"/>
                  </a:lnTo>
                  <a:lnTo>
                    <a:pt x="327" y="373"/>
                  </a:lnTo>
                  <a:lnTo>
                    <a:pt x="335" y="381"/>
                  </a:lnTo>
                  <a:lnTo>
                    <a:pt x="335" y="396"/>
                  </a:lnTo>
                  <a:lnTo>
                    <a:pt x="335" y="404"/>
                  </a:lnTo>
                  <a:lnTo>
                    <a:pt x="327" y="419"/>
                  </a:lnTo>
                  <a:lnTo>
                    <a:pt x="312" y="427"/>
                  </a:lnTo>
                  <a:lnTo>
                    <a:pt x="319" y="450"/>
                  </a:lnTo>
                  <a:lnTo>
                    <a:pt x="327" y="465"/>
                  </a:lnTo>
                  <a:lnTo>
                    <a:pt x="342" y="480"/>
                  </a:lnTo>
                  <a:lnTo>
                    <a:pt x="365" y="488"/>
                  </a:lnTo>
                  <a:lnTo>
                    <a:pt x="388" y="488"/>
                  </a:lnTo>
                  <a:lnTo>
                    <a:pt x="426" y="480"/>
                  </a:lnTo>
                  <a:lnTo>
                    <a:pt x="479" y="450"/>
                  </a:lnTo>
                  <a:lnTo>
                    <a:pt x="525" y="396"/>
                  </a:lnTo>
                  <a:lnTo>
                    <a:pt x="555" y="328"/>
                  </a:lnTo>
                  <a:lnTo>
                    <a:pt x="578" y="251"/>
                  </a:lnTo>
                  <a:lnTo>
                    <a:pt x="585" y="190"/>
                  </a:lnTo>
                  <a:lnTo>
                    <a:pt x="585" y="160"/>
                  </a:lnTo>
                  <a:lnTo>
                    <a:pt x="578" y="130"/>
                  </a:lnTo>
                  <a:lnTo>
                    <a:pt x="563" y="114"/>
                  </a:lnTo>
                  <a:lnTo>
                    <a:pt x="540" y="91"/>
                  </a:lnTo>
                  <a:lnTo>
                    <a:pt x="517" y="84"/>
                  </a:lnTo>
                  <a:lnTo>
                    <a:pt x="494" y="84"/>
                  </a:lnTo>
                  <a:lnTo>
                    <a:pt x="388" y="99"/>
                  </a:lnTo>
                  <a:lnTo>
                    <a:pt x="289" y="152"/>
                  </a:lnTo>
                  <a:lnTo>
                    <a:pt x="190" y="244"/>
                  </a:lnTo>
                  <a:lnTo>
                    <a:pt x="114" y="366"/>
                  </a:lnTo>
                  <a:lnTo>
                    <a:pt x="114" y="366"/>
                  </a:lnTo>
                  <a:lnTo>
                    <a:pt x="122" y="381"/>
                  </a:lnTo>
                  <a:lnTo>
                    <a:pt x="144" y="404"/>
                  </a:lnTo>
                  <a:lnTo>
                    <a:pt x="160" y="419"/>
                  </a:lnTo>
                  <a:lnTo>
                    <a:pt x="175" y="442"/>
                  </a:lnTo>
                  <a:lnTo>
                    <a:pt x="190" y="450"/>
                  </a:lnTo>
                  <a:lnTo>
                    <a:pt x="205" y="480"/>
                  </a:lnTo>
                  <a:lnTo>
                    <a:pt x="220" y="495"/>
                  </a:lnTo>
                  <a:lnTo>
                    <a:pt x="236" y="510"/>
                  </a:lnTo>
                  <a:lnTo>
                    <a:pt x="243" y="526"/>
                  </a:lnTo>
                  <a:lnTo>
                    <a:pt x="243" y="549"/>
                  </a:lnTo>
                  <a:lnTo>
                    <a:pt x="243" y="564"/>
                  </a:lnTo>
                  <a:lnTo>
                    <a:pt x="220" y="655"/>
                  </a:lnTo>
                  <a:lnTo>
                    <a:pt x="167" y="724"/>
                  </a:lnTo>
                  <a:lnTo>
                    <a:pt x="84" y="747"/>
                  </a:lnTo>
                  <a:lnTo>
                    <a:pt x="61" y="747"/>
                  </a:lnTo>
                  <a:lnTo>
                    <a:pt x="38" y="739"/>
                  </a:lnTo>
                  <a:lnTo>
                    <a:pt x="23" y="724"/>
                  </a:lnTo>
                  <a:lnTo>
                    <a:pt x="15" y="709"/>
                  </a:lnTo>
                  <a:lnTo>
                    <a:pt x="8" y="693"/>
                  </a:lnTo>
                  <a:lnTo>
                    <a:pt x="0" y="678"/>
                  </a:lnTo>
                  <a:lnTo>
                    <a:pt x="0" y="655"/>
                  </a:lnTo>
                  <a:lnTo>
                    <a:pt x="0" y="648"/>
                  </a:lnTo>
                  <a:lnTo>
                    <a:pt x="0" y="632"/>
                  </a:lnTo>
                  <a:lnTo>
                    <a:pt x="8" y="556"/>
                  </a:lnTo>
                  <a:lnTo>
                    <a:pt x="30" y="480"/>
                  </a:lnTo>
                  <a:lnTo>
                    <a:pt x="46" y="419"/>
                  </a:lnTo>
                  <a:lnTo>
                    <a:pt x="38" y="404"/>
                  </a:lnTo>
                  <a:lnTo>
                    <a:pt x="23" y="396"/>
                  </a:lnTo>
                  <a:lnTo>
                    <a:pt x="15" y="381"/>
                  </a:lnTo>
                  <a:lnTo>
                    <a:pt x="8" y="358"/>
                  </a:lnTo>
                  <a:lnTo>
                    <a:pt x="0" y="328"/>
                  </a:lnTo>
                  <a:lnTo>
                    <a:pt x="0" y="297"/>
                  </a:lnTo>
                  <a:lnTo>
                    <a:pt x="15" y="213"/>
                  </a:lnTo>
                  <a:lnTo>
                    <a:pt x="46" y="130"/>
                  </a:lnTo>
                  <a:lnTo>
                    <a:pt x="91" y="61"/>
                  </a:lnTo>
                  <a:lnTo>
                    <a:pt x="144" y="15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17502" y="3133"/>
              <a:ext cx="145" cy="34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114" y="15"/>
                </a:cxn>
                <a:cxn ang="0">
                  <a:pos x="137" y="53"/>
                </a:cxn>
                <a:cxn ang="0">
                  <a:pos x="145" y="122"/>
                </a:cxn>
                <a:cxn ang="0">
                  <a:pos x="137" y="198"/>
                </a:cxn>
                <a:cxn ang="0">
                  <a:pos x="114" y="259"/>
                </a:cxn>
                <a:cxn ang="0">
                  <a:pos x="84" y="305"/>
                </a:cxn>
                <a:cxn ang="0">
                  <a:pos x="54" y="335"/>
                </a:cxn>
                <a:cxn ang="0">
                  <a:pos x="31" y="343"/>
                </a:cxn>
                <a:cxn ang="0">
                  <a:pos x="23" y="343"/>
                </a:cxn>
                <a:cxn ang="0">
                  <a:pos x="23" y="328"/>
                </a:cxn>
                <a:cxn ang="0">
                  <a:pos x="23" y="320"/>
                </a:cxn>
                <a:cxn ang="0">
                  <a:pos x="23" y="312"/>
                </a:cxn>
                <a:cxn ang="0">
                  <a:pos x="84" y="244"/>
                </a:cxn>
                <a:cxn ang="0">
                  <a:pos x="107" y="175"/>
                </a:cxn>
                <a:cxn ang="0">
                  <a:pos x="114" y="107"/>
                </a:cxn>
                <a:cxn ang="0">
                  <a:pos x="114" y="107"/>
                </a:cxn>
                <a:cxn ang="0">
                  <a:pos x="114" y="107"/>
                </a:cxn>
                <a:cxn ang="0">
                  <a:pos x="114" y="107"/>
                </a:cxn>
                <a:cxn ang="0">
                  <a:pos x="114" y="114"/>
                </a:cxn>
                <a:cxn ang="0">
                  <a:pos x="99" y="122"/>
                </a:cxn>
                <a:cxn ang="0">
                  <a:pos x="84" y="122"/>
                </a:cxn>
                <a:cxn ang="0">
                  <a:pos x="69" y="129"/>
                </a:cxn>
                <a:cxn ang="0">
                  <a:pos x="46" y="122"/>
                </a:cxn>
                <a:cxn ang="0">
                  <a:pos x="31" y="114"/>
                </a:cxn>
                <a:cxn ang="0">
                  <a:pos x="16" y="99"/>
                </a:cxn>
                <a:cxn ang="0">
                  <a:pos x="8" y="84"/>
                </a:cxn>
                <a:cxn ang="0">
                  <a:pos x="0" y="61"/>
                </a:cxn>
                <a:cxn ang="0">
                  <a:pos x="8" y="38"/>
                </a:cxn>
                <a:cxn ang="0">
                  <a:pos x="23" y="15"/>
                </a:cxn>
                <a:cxn ang="0">
                  <a:pos x="38" y="0"/>
                </a:cxn>
                <a:cxn ang="0">
                  <a:pos x="69" y="0"/>
                </a:cxn>
              </a:cxnLst>
              <a:rect l="0" t="0" r="r" b="b"/>
              <a:pathLst>
                <a:path w="145" h="343">
                  <a:moveTo>
                    <a:pt x="69" y="0"/>
                  </a:moveTo>
                  <a:lnTo>
                    <a:pt x="114" y="15"/>
                  </a:lnTo>
                  <a:lnTo>
                    <a:pt x="137" y="53"/>
                  </a:lnTo>
                  <a:lnTo>
                    <a:pt x="145" y="122"/>
                  </a:lnTo>
                  <a:lnTo>
                    <a:pt x="137" y="198"/>
                  </a:lnTo>
                  <a:lnTo>
                    <a:pt x="114" y="259"/>
                  </a:lnTo>
                  <a:lnTo>
                    <a:pt x="84" y="305"/>
                  </a:lnTo>
                  <a:lnTo>
                    <a:pt x="54" y="335"/>
                  </a:lnTo>
                  <a:lnTo>
                    <a:pt x="31" y="343"/>
                  </a:lnTo>
                  <a:lnTo>
                    <a:pt x="23" y="343"/>
                  </a:lnTo>
                  <a:lnTo>
                    <a:pt x="23" y="328"/>
                  </a:lnTo>
                  <a:lnTo>
                    <a:pt x="23" y="320"/>
                  </a:lnTo>
                  <a:lnTo>
                    <a:pt x="23" y="312"/>
                  </a:lnTo>
                  <a:lnTo>
                    <a:pt x="84" y="244"/>
                  </a:lnTo>
                  <a:lnTo>
                    <a:pt x="107" y="175"/>
                  </a:lnTo>
                  <a:lnTo>
                    <a:pt x="114" y="107"/>
                  </a:lnTo>
                  <a:lnTo>
                    <a:pt x="114" y="107"/>
                  </a:lnTo>
                  <a:lnTo>
                    <a:pt x="114" y="107"/>
                  </a:lnTo>
                  <a:lnTo>
                    <a:pt x="114" y="107"/>
                  </a:lnTo>
                  <a:lnTo>
                    <a:pt x="114" y="114"/>
                  </a:lnTo>
                  <a:lnTo>
                    <a:pt x="99" y="122"/>
                  </a:lnTo>
                  <a:lnTo>
                    <a:pt x="84" y="122"/>
                  </a:lnTo>
                  <a:lnTo>
                    <a:pt x="69" y="129"/>
                  </a:lnTo>
                  <a:lnTo>
                    <a:pt x="46" y="122"/>
                  </a:lnTo>
                  <a:lnTo>
                    <a:pt x="31" y="114"/>
                  </a:lnTo>
                  <a:lnTo>
                    <a:pt x="16" y="99"/>
                  </a:lnTo>
                  <a:lnTo>
                    <a:pt x="8" y="84"/>
                  </a:lnTo>
                  <a:lnTo>
                    <a:pt x="0" y="61"/>
                  </a:lnTo>
                  <a:lnTo>
                    <a:pt x="8" y="38"/>
                  </a:lnTo>
                  <a:lnTo>
                    <a:pt x="23" y="15"/>
                  </a:lnTo>
                  <a:lnTo>
                    <a:pt x="38" y="0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 noEditPoints="1"/>
            </p:cNvSpPr>
            <p:nvPr/>
          </p:nvSpPr>
          <p:spPr bwMode="auto">
            <a:xfrm>
              <a:off x="17814" y="2470"/>
              <a:ext cx="669" cy="800"/>
            </a:xfrm>
            <a:custGeom>
              <a:avLst/>
              <a:gdLst/>
              <a:ahLst/>
              <a:cxnLst>
                <a:cxn ang="0">
                  <a:pos x="411" y="53"/>
                </a:cxn>
                <a:cxn ang="0">
                  <a:pos x="335" y="206"/>
                </a:cxn>
                <a:cxn ang="0">
                  <a:pos x="388" y="305"/>
                </a:cxn>
                <a:cxn ang="0">
                  <a:pos x="479" y="351"/>
                </a:cxn>
                <a:cxn ang="0">
                  <a:pos x="532" y="274"/>
                </a:cxn>
                <a:cxn ang="0">
                  <a:pos x="540" y="122"/>
                </a:cxn>
                <a:cxn ang="0">
                  <a:pos x="509" y="46"/>
                </a:cxn>
                <a:cxn ang="0">
                  <a:pos x="479" y="0"/>
                </a:cxn>
                <a:cxn ang="0">
                  <a:pos x="578" y="53"/>
                </a:cxn>
                <a:cxn ang="0">
                  <a:pos x="624" y="175"/>
                </a:cxn>
                <a:cxn ang="0">
                  <a:pos x="624" y="259"/>
                </a:cxn>
                <a:cxn ang="0">
                  <a:pos x="608" y="389"/>
                </a:cxn>
                <a:cxn ang="0">
                  <a:pos x="646" y="396"/>
                </a:cxn>
                <a:cxn ang="0">
                  <a:pos x="662" y="404"/>
                </a:cxn>
                <a:cxn ang="0">
                  <a:pos x="669" y="419"/>
                </a:cxn>
                <a:cxn ang="0">
                  <a:pos x="654" y="427"/>
                </a:cxn>
                <a:cxn ang="0">
                  <a:pos x="631" y="427"/>
                </a:cxn>
                <a:cxn ang="0">
                  <a:pos x="601" y="419"/>
                </a:cxn>
                <a:cxn ang="0">
                  <a:pos x="509" y="625"/>
                </a:cxn>
                <a:cxn ang="0">
                  <a:pos x="365" y="777"/>
                </a:cxn>
                <a:cxn ang="0">
                  <a:pos x="228" y="800"/>
                </a:cxn>
                <a:cxn ang="0">
                  <a:pos x="145" y="762"/>
                </a:cxn>
                <a:cxn ang="0">
                  <a:pos x="107" y="671"/>
                </a:cxn>
                <a:cxn ang="0">
                  <a:pos x="122" y="587"/>
                </a:cxn>
                <a:cxn ang="0">
                  <a:pos x="122" y="564"/>
                </a:cxn>
                <a:cxn ang="0">
                  <a:pos x="129" y="533"/>
                </a:cxn>
                <a:cxn ang="0">
                  <a:pos x="137" y="503"/>
                </a:cxn>
                <a:cxn ang="0">
                  <a:pos x="160" y="419"/>
                </a:cxn>
                <a:cxn ang="0">
                  <a:pos x="167" y="396"/>
                </a:cxn>
                <a:cxn ang="0">
                  <a:pos x="167" y="366"/>
                </a:cxn>
                <a:cxn ang="0">
                  <a:pos x="152" y="335"/>
                </a:cxn>
                <a:cxn ang="0">
                  <a:pos x="129" y="328"/>
                </a:cxn>
                <a:cxn ang="0">
                  <a:pos x="69" y="389"/>
                </a:cxn>
                <a:cxn ang="0">
                  <a:pos x="38" y="465"/>
                </a:cxn>
                <a:cxn ang="0">
                  <a:pos x="31" y="480"/>
                </a:cxn>
                <a:cxn ang="0">
                  <a:pos x="15" y="480"/>
                </a:cxn>
                <a:cxn ang="0">
                  <a:pos x="0" y="472"/>
                </a:cxn>
                <a:cxn ang="0">
                  <a:pos x="0" y="457"/>
                </a:cxn>
                <a:cxn ang="0">
                  <a:pos x="15" y="419"/>
                </a:cxn>
                <a:cxn ang="0">
                  <a:pos x="31" y="373"/>
                </a:cxn>
                <a:cxn ang="0">
                  <a:pos x="53" y="335"/>
                </a:cxn>
                <a:cxn ang="0">
                  <a:pos x="84" y="305"/>
                </a:cxn>
                <a:cxn ang="0">
                  <a:pos x="129" y="297"/>
                </a:cxn>
                <a:cxn ang="0">
                  <a:pos x="190" y="305"/>
                </a:cxn>
                <a:cxn ang="0">
                  <a:pos x="236" y="343"/>
                </a:cxn>
                <a:cxn ang="0">
                  <a:pos x="251" y="404"/>
                </a:cxn>
                <a:cxn ang="0">
                  <a:pos x="243" y="442"/>
                </a:cxn>
                <a:cxn ang="0">
                  <a:pos x="236" y="480"/>
                </a:cxn>
                <a:cxn ang="0">
                  <a:pos x="221" y="518"/>
                </a:cxn>
                <a:cxn ang="0">
                  <a:pos x="205" y="594"/>
                </a:cxn>
                <a:cxn ang="0">
                  <a:pos x="190" y="655"/>
                </a:cxn>
                <a:cxn ang="0">
                  <a:pos x="190" y="693"/>
                </a:cxn>
                <a:cxn ang="0">
                  <a:pos x="198" y="724"/>
                </a:cxn>
                <a:cxn ang="0">
                  <a:pos x="221" y="754"/>
                </a:cxn>
                <a:cxn ang="0">
                  <a:pos x="259" y="770"/>
                </a:cxn>
                <a:cxn ang="0">
                  <a:pos x="335" y="754"/>
                </a:cxn>
                <a:cxn ang="0">
                  <a:pos x="426" y="640"/>
                </a:cxn>
                <a:cxn ang="0">
                  <a:pos x="509" y="396"/>
                </a:cxn>
                <a:cxn ang="0">
                  <a:pos x="395" y="351"/>
                </a:cxn>
                <a:cxn ang="0">
                  <a:pos x="312" y="267"/>
                </a:cxn>
                <a:cxn ang="0">
                  <a:pos x="312" y="130"/>
                </a:cxn>
                <a:cxn ang="0">
                  <a:pos x="411" y="15"/>
                </a:cxn>
              </a:cxnLst>
              <a:rect l="0" t="0" r="r" b="b"/>
              <a:pathLst>
                <a:path w="669" h="800">
                  <a:moveTo>
                    <a:pt x="471" y="31"/>
                  </a:moveTo>
                  <a:lnTo>
                    <a:pt x="411" y="53"/>
                  </a:lnTo>
                  <a:lnTo>
                    <a:pt x="357" y="122"/>
                  </a:lnTo>
                  <a:lnTo>
                    <a:pt x="335" y="206"/>
                  </a:lnTo>
                  <a:lnTo>
                    <a:pt x="350" y="259"/>
                  </a:lnTo>
                  <a:lnTo>
                    <a:pt x="388" y="305"/>
                  </a:lnTo>
                  <a:lnTo>
                    <a:pt x="433" y="335"/>
                  </a:lnTo>
                  <a:lnTo>
                    <a:pt x="479" y="351"/>
                  </a:lnTo>
                  <a:lnTo>
                    <a:pt x="517" y="366"/>
                  </a:lnTo>
                  <a:lnTo>
                    <a:pt x="532" y="274"/>
                  </a:lnTo>
                  <a:lnTo>
                    <a:pt x="548" y="175"/>
                  </a:lnTo>
                  <a:lnTo>
                    <a:pt x="540" y="122"/>
                  </a:lnTo>
                  <a:lnTo>
                    <a:pt x="532" y="76"/>
                  </a:lnTo>
                  <a:lnTo>
                    <a:pt x="509" y="46"/>
                  </a:lnTo>
                  <a:lnTo>
                    <a:pt x="471" y="31"/>
                  </a:lnTo>
                  <a:close/>
                  <a:moveTo>
                    <a:pt x="479" y="0"/>
                  </a:moveTo>
                  <a:lnTo>
                    <a:pt x="540" y="15"/>
                  </a:lnTo>
                  <a:lnTo>
                    <a:pt x="578" y="53"/>
                  </a:lnTo>
                  <a:lnTo>
                    <a:pt x="608" y="114"/>
                  </a:lnTo>
                  <a:lnTo>
                    <a:pt x="624" y="175"/>
                  </a:lnTo>
                  <a:lnTo>
                    <a:pt x="624" y="236"/>
                  </a:lnTo>
                  <a:lnTo>
                    <a:pt x="624" y="259"/>
                  </a:lnTo>
                  <a:lnTo>
                    <a:pt x="616" y="312"/>
                  </a:lnTo>
                  <a:lnTo>
                    <a:pt x="608" y="389"/>
                  </a:lnTo>
                  <a:lnTo>
                    <a:pt x="608" y="389"/>
                  </a:lnTo>
                  <a:lnTo>
                    <a:pt x="646" y="396"/>
                  </a:lnTo>
                  <a:lnTo>
                    <a:pt x="654" y="396"/>
                  </a:lnTo>
                  <a:lnTo>
                    <a:pt x="662" y="404"/>
                  </a:lnTo>
                  <a:lnTo>
                    <a:pt x="669" y="412"/>
                  </a:lnTo>
                  <a:lnTo>
                    <a:pt x="669" y="419"/>
                  </a:lnTo>
                  <a:lnTo>
                    <a:pt x="662" y="427"/>
                  </a:lnTo>
                  <a:lnTo>
                    <a:pt x="654" y="427"/>
                  </a:lnTo>
                  <a:lnTo>
                    <a:pt x="646" y="427"/>
                  </a:lnTo>
                  <a:lnTo>
                    <a:pt x="631" y="427"/>
                  </a:lnTo>
                  <a:lnTo>
                    <a:pt x="616" y="419"/>
                  </a:lnTo>
                  <a:lnTo>
                    <a:pt x="601" y="419"/>
                  </a:lnTo>
                  <a:lnTo>
                    <a:pt x="563" y="526"/>
                  </a:lnTo>
                  <a:lnTo>
                    <a:pt x="509" y="625"/>
                  </a:lnTo>
                  <a:lnTo>
                    <a:pt x="441" y="716"/>
                  </a:lnTo>
                  <a:lnTo>
                    <a:pt x="365" y="777"/>
                  </a:lnTo>
                  <a:lnTo>
                    <a:pt x="281" y="800"/>
                  </a:lnTo>
                  <a:lnTo>
                    <a:pt x="228" y="800"/>
                  </a:lnTo>
                  <a:lnTo>
                    <a:pt x="183" y="785"/>
                  </a:lnTo>
                  <a:lnTo>
                    <a:pt x="145" y="762"/>
                  </a:lnTo>
                  <a:lnTo>
                    <a:pt x="114" y="724"/>
                  </a:lnTo>
                  <a:lnTo>
                    <a:pt x="107" y="671"/>
                  </a:lnTo>
                  <a:lnTo>
                    <a:pt x="107" y="625"/>
                  </a:lnTo>
                  <a:lnTo>
                    <a:pt x="122" y="587"/>
                  </a:lnTo>
                  <a:lnTo>
                    <a:pt x="122" y="579"/>
                  </a:lnTo>
                  <a:lnTo>
                    <a:pt x="122" y="564"/>
                  </a:lnTo>
                  <a:lnTo>
                    <a:pt x="129" y="549"/>
                  </a:lnTo>
                  <a:lnTo>
                    <a:pt x="129" y="533"/>
                  </a:lnTo>
                  <a:lnTo>
                    <a:pt x="137" y="511"/>
                  </a:lnTo>
                  <a:lnTo>
                    <a:pt x="137" y="503"/>
                  </a:lnTo>
                  <a:lnTo>
                    <a:pt x="152" y="434"/>
                  </a:lnTo>
                  <a:lnTo>
                    <a:pt x="160" y="419"/>
                  </a:lnTo>
                  <a:lnTo>
                    <a:pt x="160" y="404"/>
                  </a:lnTo>
                  <a:lnTo>
                    <a:pt x="167" y="396"/>
                  </a:lnTo>
                  <a:lnTo>
                    <a:pt x="167" y="381"/>
                  </a:lnTo>
                  <a:lnTo>
                    <a:pt x="167" y="366"/>
                  </a:lnTo>
                  <a:lnTo>
                    <a:pt x="160" y="351"/>
                  </a:lnTo>
                  <a:lnTo>
                    <a:pt x="152" y="335"/>
                  </a:lnTo>
                  <a:lnTo>
                    <a:pt x="145" y="328"/>
                  </a:lnTo>
                  <a:lnTo>
                    <a:pt x="129" y="328"/>
                  </a:lnTo>
                  <a:lnTo>
                    <a:pt x="91" y="343"/>
                  </a:lnTo>
                  <a:lnTo>
                    <a:pt x="69" y="389"/>
                  </a:lnTo>
                  <a:lnTo>
                    <a:pt x="46" y="450"/>
                  </a:lnTo>
                  <a:lnTo>
                    <a:pt x="38" y="465"/>
                  </a:lnTo>
                  <a:lnTo>
                    <a:pt x="38" y="472"/>
                  </a:lnTo>
                  <a:lnTo>
                    <a:pt x="31" y="480"/>
                  </a:lnTo>
                  <a:lnTo>
                    <a:pt x="23" y="480"/>
                  </a:lnTo>
                  <a:lnTo>
                    <a:pt x="15" y="480"/>
                  </a:lnTo>
                  <a:lnTo>
                    <a:pt x="8" y="480"/>
                  </a:lnTo>
                  <a:lnTo>
                    <a:pt x="0" y="472"/>
                  </a:lnTo>
                  <a:lnTo>
                    <a:pt x="0" y="465"/>
                  </a:lnTo>
                  <a:lnTo>
                    <a:pt x="0" y="457"/>
                  </a:lnTo>
                  <a:lnTo>
                    <a:pt x="8" y="442"/>
                  </a:lnTo>
                  <a:lnTo>
                    <a:pt x="15" y="419"/>
                  </a:lnTo>
                  <a:lnTo>
                    <a:pt x="23" y="396"/>
                  </a:lnTo>
                  <a:lnTo>
                    <a:pt x="31" y="373"/>
                  </a:lnTo>
                  <a:lnTo>
                    <a:pt x="38" y="351"/>
                  </a:lnTo>
                  <a:lnTo>
                    <a:pt x="53" y="335"/>
                  </a:lnTo>
                  <a:lnTo>
                    <a:pt x="69" y="320"/>
                  </a:lnTo>
                  <a:lnTo>
                    <a:pt x="84" y="305"/>
                  </a:lnTo>
                  <a:lnTo>
                    <a:pt x="107" y="297"/>
                  </a:lnTo>
                  <a:lnTo>
                    <a:pt x="129" y="297"/>
                  </a:lnTo>
                  <a:lnTo>
                    <a:pt x="160" y="297"/>
                  </a:lnTo>
                  <a:lnTo>
                    <a:pt x="190" y="305"/>
                  </a:lnTo>
                  <a:lnTo>
                    <a:pt x="213" y="320"/>
                  </a:lnTo>
                  <a:lnTo>
                    <a:pt x="236" y="343"/>
                  </a:lnTo>
                  <a:lnTo>
                    <a:pt x="243" y="373"/>
                  </a:lnTo>
                  <a:lnTo>
                    <a:pt x="251" y="404"/>
                  </a:lnTo>
                  <a:lnTo>
                    <a:pt x="251" y="419"/>
                  </a:lnTo>
                  <a:lnTo>
                    <a:pt x="243" y="442"/>
                  </a:lnTo>
                  <a:lnTo>
                    <a:pt x="236" y="465"/>
                  </a:lnTo>
                  <a:lnTo>
                    <a:pt x="236" y="480"/>
                  </a:lnTo>
                  <a:lnTo>
                    <a:pt x="228" y="503"/>
                  </a:lnTo>
                  <a:lnTo>
                    <a:pt x="221" y="518"/>
                  </a:lnTo>
                  <a:lnTo>
                    <a:pt x="221" y="533"/>
                  </a:lnTo>
                  <a:lnTo>
                    <a:pt x="205" y="594"/>
                  </a:lnTo>
                  <a:lnTo>
                    <a:pt x="198" y="632"/>
                  </a:lnTo>
                  <a:lnTo>
                    <a:pt x="190" y="655"/>
                  </a:lnTo>
                  <a:lnTo>
                    <a:pt x="190" y="678"/>
                  </a:lnTo>
                  <a:lnTo>
                    <a:pt x="190" y="693"/>
                  </a:lnTo>
                  <a:lnTo>
                    <a:pt x="190" y="709"/>
                  </a:lnTo>
                  <a:lnTo>
                    <a:pt x="198" y="724"/>
                  </a:lnTo>
                  <a:lnTo>
                    <a:pt x="205" y="739"/>
                  </a:lnTo>
                  <a:lnTo>
                    <a:pt x="221" y="754"/>
                  </a:lnTo>
                  <a:lnTo>
                    <a:pt x="236" y="762"/>
                  </a:lnTo>
                  <a:lnTo>
                    <a:pt x="259" y="770"/>
                  </a:lnTo>
                  <a:lnTo>
                    <a:pt x="281" y="770"/>
                  </a:lnTo>
                  <a:lnTo>
                    <a:pt x="335" y="754"/>
                  </a:lnTo>
                  <a:lnTo>
                    <a:pt x="380" y="709"/>
                  </a:lnTo>
                  <a:lnTo>
                    <a:pt x="426" y="640"/>
                  </a:lnTo>
                  <a:lnTo>
                    <a:pt x="471" y="518"/>
                  </a:lnTo>
                  <a:lnTo>
                    <a:pt x="509" y="396"/>
                  </a:lnTo>
                  <a:lnTo>
                    <a:pt x="449" y="381"/>
                  </a:lnTo>
                  <a:lnTo>
                    <a:pt x="395" y="351"/>
                  </a:lnTo>
                  <a:lnTo>
                    <a:pt x="342" y="312"/>
                  </a:lnTo>
                  <a:lnTo>
                    <a:pt x="312" y="267"/>
                  </a:lnTo>
                  <a:lnTo>
                    <a:pt x="297" y="206"/>
                  </a:lnTo>
                  <a:lnTo>
                    <a:pt x="312" y="130"/>
                  </a:lnTo>
                  <a:lnTo>
                    <a:pt x="350" y="61"/>
                  </a:lnTo>
                  <a:lnTo>
                    <a:pt x="411" y="15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18742" y="2866"/>
              <a:ext cx="190" cy="47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16"/>
                </a:cxn>
                <a:cxn ang="0">
                  <a:pos x="174" y="69"/>
                </a:cxn>
                <a:cxn ang="0">
                  <a:pos x="190" y="160"/>
                </a:cxn>
                <a:cxn ang="0">
                  <a:pos x="190" y="160"/>
                </a:cxn>
                <a:cxn ang="0">
                  <a:pos x="174" y="267"/>
                </a:cxn>
                <a:cxn ang="0">
                  <a:pos x="144" y="351"/>
                </a:cxn>
                <a:cxn ang="0">
                  <a:pos x="98" y="419"/>
                </a:cxn>
                <a:cxn ang="0">
                  <a:pos x="60" y="457"/>
                </a:cxn>
                <a:cxn ang="0">
                  <a:pos x="45" y="473"/>
                </a:cxn>
                <a:cxn ang="0">
                  <a:pos x="30" y="465"/>
                </a:cxn>
                <a:cxn ang="0">
                  <a:pos x="30" y="457"/>
                </a:cxn>
                <a:cxn ang="0">
                  <a:pos x="30" y="450"/>
                </a:cxn>
                <a:cxn ang="0">
                  <a:pos x="30" y="450"/>
                </a:cxn>
                <a:cxn ang="0">
                  <a:pos x="38" y="442"/>
                </a:cxn>
                <a:cxn ang="0">
                  <a:pos x="45" y="427"/>
                </a:cxn>
                <a:cxn ang="0">
                  <a:pos x="98" y="366"/>
                </a:cxn>
                <a:cxn ang="0">
                  <a:pos x="136" y="275"/>
                </a:cxn>
                <a:cxn ang="0">
                  <a:pos x="152" y="160"/>
                </a:cxn>
                <a:cxn ang="0">
                  <a:pos x="152" y="145"/>
                </a:cxn>
                <a:cxn ang="0">
                  <a:pos x="152" y="137"/>
                </a:cxn>
                <a:cxn ang="0">
                  <a:pos x="152" y="137"/>
                </a:cxn>
                <a:cxn ang="0">
                  <a:pos x="144" y="137"/>
                </a:cxn>
                <a:cxn ang="0">
                  <a:pos x="144" y="145"/>
                </a:cxn>
                <a:cxn ang="0">
                  <a:pos x="114" y="160"/>
                </a:cxn>
                <a:cxn ang="0">
                  <a:pos x="83" y="168"/>
                </a:cxn>
                <a:cxn ang="0">
                  <a:pos x="60" y="160"/>
                </a:cxn>
                <a:cxn ang="0">
                  <a:pos x="38" y="153"/>
                </a:cxn>
                <a:cxn ang="0">
                  <a:pos x="22" y="137"/>
                </a:cxn>
                <a:cxn ang="0">
                  <a:pos x="15" y="122"/>
                </a:cxn>
                <a:cxn ang="0">
                  <a:pos x="7" y="99"/>
                </a:cxn>
                <a:cxn ang="0">
                  <a:pos x="0" y="76"/>
                </a:cxn>
                <a:cxn ang="0">
                  <a:pos x="7" y="61"/>
                </a:cxn>
                <a:cxn ang="0">
                  <a:pos x="15" y="38"/>
                </a:cxn>
                <a:cxn ang="0">
                  <a:pos x="22" y="23"/>
                </a:cxn>
                <a:cxn ang="0">
                  <a:pos x="38" y="8"/>
                </a:cxn>
                <a:cxn ang="0">
                  <a:pos x="60" y="0"/>
                </a:cxn>
                <a:cxn ang="0">
                  <a:pos x="83" y="0"/>
                </a:cxn>
              </a:cxnLst>
              <a:rect l="0" t="0" r="r" b="b"/>
              <a:pathLst>
                <a:path w="190" h="473">
                  <a:moveTo>
                    <a:pt x="83" y="0"/>
                  </a:moveTo>
                  <a:lnTo>
                    <a:pt x="136" y="16"/>
                  </a:lnTo>
                  <a:lnTo>
                    <a:pt x="174" y="69"/>
                  </a:lnTo>
                  <a:lnTo>
                    <a:pt x="190" y="160"/>
                  </a:lnTo>
                  <a:lnTo>
                    <a:pt x="190" y="160"/>
                  </a:lnTo>
                  <a:lnTo>
                    <a:pt x="174" y="267"/>
                  </a:lnTo>
                  <a:lnTo>
                    <a:pt x="144" y="351"/>
                  </a:lnTo>
                  <a:lnTo>
                    <a:pt x="98" y="419"/>
                  </a:lnTo>
                  <a:lnTo>
                    <a:pt x="60" y="457"/>
                  </a:lnTo>
                  <a:lnTo>
                    <a:pt x="45" y="473"/>
                  </a:lnTo>
                  <a:lnTo>
                    <a:pt x="30" y="465"/>
                  </a:lnTo>
                  <a:lnTo>
                    <a:pt x="30" y="457"/>
                  </a:lnTo>
                  <a:lnTo>
                    <a:pt x="30" y="450"/>
                  </a:lnTo>
                  <a:lnTo>
                    <a:pt x="30" y="450"/>
                  </a:lnTo>
                  <a:lnTo>
                    <a:pt x="38" y="442"/>
                  </a:lnTo>
                  <a:lnTo>
                    <a:pt x="45" y="427"/>
                  </a:lnTo>
                  <a:lnTo>
                    <a:pt x="98" y="366"/>
                  </a:lnTo>
                  <a:lnTo>
                    <a:pt x="136" y="275"/>
                  </a:lnTo>
                  <a:lnTo>
                    <a:pt x="152" y="160"/>
                  </a:lnTo>
                  <a:lnTo>
                    <a:pt x="152" y="145"/>
                  </a:lnTo>
                  <a:lnTo>
                    <a:pt x="152" y="137"/>
                  </a:lnTo>
                  <a:lnTo>
                    <a:pt x="152" y="137"/>
                  </a:lnTo>
                  <a:lnTo>
                    <a:pt x="144" y="137"/>
                  </a:lnTo>
                  <a:lnTo>
                    <a:pt x="144" y="145"/>
                  </a:lnTo>
                  <a:lnTo>
                    <a:pt x="114" y="160"/>
                  </a:lnTo>
                  <a:lnTo>
                    <a:pt x="83" y="168"/>
                  </a:lnTo>
                  <a:lnTo>
                    <a:pt x="60" y="160"/>
                  </a:lnTo>
                  <a:lnTo>
                    <a:pt x="38" y="153"/>
                  </a:lnTo>
                  <a:lnTo>
                    <a:pt x="22" y="137"/>
                  </a:lnTo>
                  <a:lnTo>
                    <a:pt x="15" y="122"/>
                  </a:lnTo>
                  <a:lnTo>
                    <a:pt x="7" y="99"/>
                  </a:lnTo>
                  <a:lnTo>
                    <a:pt x="0" y="76"/>
                  </a:lnTo>
                  <a:lnTo>
                    <a:pt x="7" y="61"/>
                  </a:lnTo>
                  <a:lnTo>
                    <a:pt x="15" y="38"/>
                  </a:lnTo>
                  <a:lnTo>
                    <a:pt x="22" y="23"/>
                  </a:lnTo>
                  <a:lnTo>
                    <a:pt x="38" y="8"/>
                  </a:lnTo>
                  <a:lnTo>
                    <a:pt x="60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19342" y="2325"/>
              <a:ext cx="836" cy="1052"/>
            </a:xfrm>
            <a:custGeom>
              <a:avLst/>
              <a:gdLst/>
              <a:ahLst/>
              <a:cxnLst>
                <a:cxn ang="0">
                  <a:pos x="388" y="16"/>
                </a:cxn>
                <a:cxn ang="0">
                  <a:pos x="487" y="107"/>
                </a:cxn>
                <a:cxn ang="0">
                  <a:pos x="563" y="290"/>
                </a:cxn>
                <a:cxn ang="0">
                  <a:pos x="586" y="450"/>
                </a:cxn>
                <a:cxn ang="0">
                  <a:pos x="684" y="259"/>
                </a:cxn>
                <a:cxn ang="0">
                  <a:pos x="806" y="23"/>
                </a:cxn>
                <a:cxn ang="0">
                  <a:pos x="821" y="23"/>
                </a:cxn>
                <a:cxn ang="0">
                  <a:pos x="829" y="23"/>
                </a:cxn>
                <a:cxn ang="0">
                  <a:pos x="836" y="31"/>
                </a:cxn>
                <a:cxn ang="0">
                  <a:pos x="829" y="54"/>
                </a:cxn>
                <a:cxn ang="0">
                  <a:pos x="814" y="84"/>
                </a:cxn>
                <a:cxn ang="0">
                  <a:pos x="753" y="206"/>
                </a:cxn>
                <a:cxn ang="0">
                  <a:pos x="639" y="488"/>
                </a:cxn>
                <a:cxn ang="0">
                  <a:pos x="586" y="648"/>
                </a:cxn>
                <a:cxn ang="0">
                  <a:pos x="570" y="739"/>
                </a:cxn>
                <a:cxn ang="0">
                  <a:pos x="517" y="953"/>
                </a:cxn>
                <a:cxn ang="0">
                  <a:pos x="502" y="1014"/>
                </a:cxn>
                <a:cxn ang="0">
                  <a:pos x="479" y="1044"/>
                </a:cxn>
                <a:cxn ang="0">
                  <a:pos x="456" y="1044"/>
                </a:cxn>
                <a:cxn ang="0">
                  <a:pos x="449" y="1021"/>
                </a:cxn>
                <a:cxn ang="0">
                  <a:pos x="464" y="915"/>
                </a:cxn>
                <a:cxn ang="0">
                  <a:pos x="510" y="755"/>
                </a:cxn>
                <a:cxn ang="0">
                  <a:pos x="540" y="640"/>
                </a:cxn>
                <a:cxn ang="0">
                  <a:pos x="548" y="518"/>
                </a:cxn>
                <a:cxn ang="0">
                  <a:pos x="548" y="404"/>
                </a:cxn>
                <a:cxn ang="0">
                  <a:pos x="510" y="275"/>
                </a:cxn>
                <a:cxn ang="0">
                  <a:pos x="434" y="160"/>
                </a:cxn>
                <a:cxn ang="0">
                  <a:pos x="289" y="115"/>
                </a:cxn>
                <a:cxn ang="0">
                  <a:pos x="228" y="122"/>
                </a:cxn>
                <a:cxn ang="0">
                  <a:pos x="129" y="176"/>
                </a:cxn>
                <a:cxn ang="0">
                  <a:pos x="38" y="305"/>
                </a:cxn>
                <a:cxn ang="0">
                  <a:pos x="31" y="313"/>
                </a:cxn>
                <a:cxn ang="0">
                  <a:pos x="8" y="305"/>
                </a:cxn>
                <a:cxn ang="0">
                  <a:pos x="0" y="290"/>
                </a:cxn>
                <a:cxn ang="0">
                  <a:pos x="38" y="198"/>
                </a:cxn>
                <a:cxn ang="0">
                  <a:pos x="145" y="69"/>
                </a:cxn>
                <a:cxn ang="0">
                  <a:pos x="312" y="0"/>
                </a:cxn>
              </a:cxnLst>
              <a:rect l="0" t="0" r="r" b="b"/>
              <a:pathLst>
                <a:path w="836" h="1052">
                  <a:moveTo>
                    <a:pt x="312" y="0"/>
                  </a:moveTo>
                  <a:lnTo>
                    <a:pt x="388" y="16"/>
                  </a:lnTo>
                  <a:lnTo>
                    <a:pt x="449" y="54"/>
                  </a:lnTo>
                  <a:lnTo>
                    <a:pt x="487" y="107"/>
                  </a:lnTo>
                  <a:lnTo>
                    <a:pt x="525" y="176"/>
                  </a:lnTo>
                  <a:lnTo>
                    <a:pt x="563" y="290"/>
                  </a:lnTo>
                  <a:lnTo>
                    <a:pt x="578" y="381"/>
                  </a:lnTo>
                  <a:lnTo>
                    <a:pt x="586" y="450"/>
                  </a:lnTo>
                  <a:lnTo>
                    <a:pt x="586" y="496"/>
                  </a:lnTo>
                  <a:lnTo>
                    <a:pt x="684" y="259"/>
                  </a:lnTo>
                  <a:lnTo>
                    <a:pt x="798" y="31"/>
                  </a:lnTo>
                  <a:lnTo>
                    <a:pt x="806" y="23"/>
                  </a:lnTo>
                  <a:lnTo>
                    <a:pt x="814" y="23"/>
                  </a:lnTo>
                  <a:lnTo>
                    <a:pt x="821" y="23"/>
                  </a:lnTo>
                  <a:lnTo>
                    <a:pt x="821" y="23"/>
                  </a:lnTo>
                  <a:lnTo>
                    <a:pt x="829" y="23"/>
                  </a:lnTo>
                  <a:lnTo>
                    <a:pt x="836" y="23"/>
                  </a:lnTo>
                  <a:lnTo>
                    <a:pt x="836" y="31"/>
                  </a:lnTo>
                  <a:lnTo>
                    <a:pt x="836" y="38"/>
                  </a:lnTo>
                  <a:lnTo>
                    <a:pt x="829" y="54"/>
                  </a:lnTo>
                  <a:lnTo>
                    <a:pt x="821" y="69"/>
                  </a:lnTo>
                  <a:lnTo>
                    <a:pt x="814" y="84"/>
                  </a:lnTo>
                  <a:lnTo>
                    <a:pt x="806" y="99"/>
                  </a:lnTo>
                  <a:lnTo>
                    <a:pt x="753" y="206"/>
                  </a:lnTo>
                  <a:lnTo>
                    <a:pt x="692" y="343"/>
                  </a:lnTo>
                  <a:lnTo>
                    <a:pt x="639" y="488"/>
                  </a:lnTo>
                  <a:lnTo>
                    <a:pt x="593" y="617"/>
                  </a:lnTo>
                  <a:lnTo>
                    <a:pt x="586" y="648"/>
                  </a:lnTo>
                  <a:lnTo>
                    <a:pt x="578" y="678"/>
                  </a:lnTo>
                  <a:lnTo>
                    <a:pt x="570" y="739"/>
                  </a:lnTo>
                  <a:lnTo>
                    <a:pt x="548" y="831"/>
                  </a:lnTo>
                  <a:lnTo>
                    <a:pt x="517" y="953"/>
                  </a:lnTo>
                  <a:lnTo>
                    <a:pt x="510" y="983"/>
                  </a:lnTo>
                  <a:lnTo>
                    <a:pt x="502" y="1014"/>
                  </a:lnTo>
                  <a:lnTo>
                    <a:pt x="487" y="1029"/>
                  </a:lnTo>
                  <a:lnTo>
                    <a:pt x="479" y="1044"/>
                  </a:lnTo>
                  <a:lnTo>
                    <a:pt x="472" y="1052"/>
                  </a:lnTo>
                  <a:lnTo>
                    <a:pt x="456" y="1044"/>
                  </a:lnTo>
                  <a:lnTo>
                    <a:pt x="449" y="1037"/>
                  </a:lnTo>
                  <a:lnTo>
                    <a:pt x="449" y="1021"/>
                  </a:lnTo>
                  <a:lnTo>
                    <a:pt x="456" y="976"/>
                  </a:lnTo>
                  <a:lnTo>
                    <a:pt x="464" y="915"/>
                  </a:lnTo>
                  <a:lnTo>
                    <a:pt x="487" y="838"/>
                  </a:lnTo>
                  <a:lnTo>
                    <a:pt x="510" y="755"/>
                  </a:lnTo>
                  <a:lnTo>
                    <a:pt x="532" y="678"/>
                  </a:lnTo>
                  <a:lnTo>
                    <a:pt x="540" y="640"/>
                  </a:lnTo>
                  <a:lnTo>
                    <a:pt x="548" y="595"/>
                  </a:lnTo>
                  <a:lnTo>
                    <a:pt x="548" y="518"/>
                  </a:lnTo>
                  <a:lnTo>
                    <a:pt x="548" y="465"/>
                  </a:lnTo>
                  <a:lnTo>
                    <a:pt x="548" y="404"/>
                  </a:lnTo>
                  <a:lnTo>
                    <a:pt x="532" y="336"/>
                  </a:lnTo>
                  <a:lnTo>
                    <a:pt x="510" y="275"/>
                  </a:lnTo>
                  <a:lnTo>
                    <a:pt x="479" y="214"/>
                  </a:lnTo>
                  <a:lnTo>
                    <a:pt x="434" y="160"/>
                  </a:lnTo>
                  <a:lnTo>
                    <a:pt x="373" y="130"/>
                  </a:lnTo>
                  <a:lnTo>
                    <a:pt x="289" y="115"/>
                  </a:lnTo>
                  <a:lnTo>
                    <a:pt x="274" y="115"/>
                  </a:lnTo>
                  <a:lnTo>
                    <a:pt x="228" y="122"/>
                  </a:lnTo>
                  <a:lnTo>
                    <a:pt x="183" y="137"/>
                  </a:lnTo>
                  <a:lnTo>
                    <a:pt x="129" y="176"/>
                  </a:lnTo>
                  <a:lnTo>
                    <a:pt x="76" y="221"/>
                  </a:lnTo>
                  <a:lnTo>
                    <a:pt x="38" y="305"/>
                  </a:lnTo>
                  <a:lnTo>
                    <a:pt x="38" y="305"/>
                  </a:lnTo>
                  <a:lnTo>
                    <a:pt x="31" y="313"/>
                  </a:lnTo>
                  <a:lnTo>
                    <a:pt x="23" y="313"/>
                  </a:lnTo>
                  <a:lnTo>
                    <a:pt x="8" y="305"/>
                  </a:lnTo>
                  <a:lnTo>
                    <a:pt x="8" y="305"/>
                  </a:lnTo>
                  <a:lnTo>
                    <a:pt x="0" y="290"/>
                  </a:lnTo>
                  <a:lnTo>
                    <a:pt x="8" y="252"/>
                  </a:lnTo>
                  <a:lnTo>
                    <a:pt x="38" y="198"/>
                  </a:lnTo>
                  <a:lnTo>
                    <a:pt x="84" y="130"/>
                  </a:lnTo>
                  <a:lnTo>
                    <a:pt x="145" y="69"/>
                  </a:lnTo>
                  <a:lnTo>
                    <a:pt x="221" y="2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 noEditPoints="1"/>
            </p:cNvSpPr>
            <p:nvPr/>
          </p:nvSpPr>
          <p:spPr bwMode="auto">
            <a:xfrm>
              <a:off x="20194" y="2516"/>
              <a:ext cx="342" cy="754"/>
            </a:xfrm>
            <a:custGeom>
              <a:avLst/>
              <a:gdLst/>
              <a:ahLst/>
              <a:cxnLst>
                <a:cxn ang="0">
                  <a:pos x="197" y="251"/>
                </a:cxn>
                <a:cxn ang="0">
                  <a:pos x="251" y="289"/>
                </a:cxn>
                <a:cxn ang="0">
                  <a:pos x="266" y="343"/>
                </a:cxn>
                <a:cxn ang="0">
                  <a:pos x="266" y="381"/>
                </a:cxn>
                <a:cxn ang="0">
                  <a:pos x="235" y="449"/>
                </a:cxn>
                <a:cxn ang="0">
                  <a:pos x="205" y="526"/>
                </a:cxn>
                <a:cxn ang="0">
                  <a:pos x="159" y="647"/>
                </a:cxn>
                <a:cxn ang="0">
                  <a:pos x="152" y="701"/>
                </a:cxn>
                <a:cxn ang="0">
                  <a:pos x="167" y="724"/>
                </a:cxn>
                <a:cxn ang="0">
                  <a:pos x="228" y="708"/>
                </a:cxn>
                <a:cxn ang="0">
                  <a:pos x="304" y="586"/>
                </a:cxn>
                <a:cxn ang="0">
                  <a:pos x="311" y="571"/>
                </a:cxn>
                <a:cxn ang="0">
                  <a:pos x="327" y="571"/>
                </a:cxn>
                <a:cxn ang="0">
                  <a:pos x="334" y="571"/>
                </a:cxn>
                <a:cxn ang="0">
                  <a:pos x="342" y="586"/>
                </a:cxn>
                <a:cxn ang="0">
                  <a:pos x="319" y="647"/>
                </a:cxn>
                <a:cxn ang="0">
                  <a:pos x="235" y="739"/>
                </a:cxn>
                <a:cxn ang="0">
                  <a:pos x="144" y="746"/>
                </a:cxn>
                <a:cxn ang="0">
                  <a:pos x="91" y="716"/>
                </a:cxn>
                <a:cxn ang="0">
                  <a:pos x="68" y="663"/>
                </a:cxn>
                <a:cxn ang="0">
                  <a:pos x="83" y="609"/>
                </a:cxn>
                <a:cxn ang="0">
                  <a:pos x="167" y="404"/>
                </a:cxn>
                <a:cxn ang="0">
                  <a:pos x="182" y="358"/>
                </a:cxn>
                <a:cxn ang="0">
                  <a:pos x="182" y="327"/>
                </a:cxn>
                <a:cxn ang="0">
                  <a:pos x="182" y="297"/>
                </a:cxn>
                <a:cxn ang="0">
                  <a:pos x="167" y="282"/>
                </a:cxn>
                <a:cxn ang="0">
                  <a:pos x="114" y="289"/>
                </a:cxn>
                <a:cxn ang="0">
                  <a:pos x="38" y="419"/>
                </a:cxn>
                <a:cxn ang="0">
                  <a:pos x="30" y="434"/>
                </a:cxn>
                <a:cxn ang="0">
                  <a:pos x="15" y="434"/>
                </a:cxn>
                <a:cxn ang="0">
                  <a:pos x="0" y="426"/>
                </a:cxn>
                <a:cxn ang="0">
                  <a:pos x="7" y="396"/>
                </a:cxn>
                <a:cxn ang="0">
                  <a:pos x="60" y="305"/>
                </a:cxn>
                <a:cxn ang="0">
                  <a:pos x="167" y="251"/>
                </a:cxn>
                <a:cxn ang="0">
                  <a:pos x="281" y="0"/>
                </a:cxn>
                <a:cxn ang="0">
                  <a:pos x="304" y="15"/>
                </a:cxn>
                <a:cxn ang="0">
                  <a:pos x="311" y="38"/>
                </a:cxn>
                <a:cxn ang="0">
                  <a:pos x="289" y="84"/>
                </a:cxn>
                <a:cxn ang="0">
                  <a:pos x="251" y="106"/>
                </a:cxn>
                <a:cxn ang="0">
                  <a:pos x="213" y="91"/>
                </a:cxn>
                <a:cxn ang="0">
                  <a:pos x="205" y="61"/>
                </a:cxn>
                <a:cxn ang="0">
                  <a:pos x="220" y="15"/>
                </a:cxn>
                <a:cxn ang="0">
                  <a:pos x="266" y="0"/>
                </a:cxn>
              </a:cxnLst>
              <a:rect l="0" t="0" r="r" b="b"/>
              <a:pathLst>
                <a:path w="342" h="754">
                  <a:moveTo>
                    <a:pt x="167" y="251"/>
                  </a:moveTo>
                  <a:lnTo>
                    <a:pt x="197" y="251"/>
                  </a:lnTo>
                  <a:lnTo>
                    <a:pt x="228" y="266"/>
                  </a:lnTo>
                  <a:lnTo>
                    <a:pt x="251" y="289"/>
                  </a:lnTo>
                  <a:lnTo>
                    <a:pt x="266" y="312"/>
                  </a:lnTo>
                  <a:lnTo>
                    <a:pt x="266" y="343"/>
                  </a:lnTo>
                  <a:lnTo>
                    <a:pt x="266" y="358"/>
                  </a:lnTo>
                  <a:lnTo>
                    <a:pt x="266" y="381"/>
                  </a:lnTo>
                  <a:lnTo>
                    <a:pt x="258" y="404"/>
                  </a:lnTo>
                  <a:lnTo>
                    <a:pt x="235" y="449"/>
                  </a:lnTo>
                  <a:lnTo>
                    <a:pt x="220" y="487"/>
                  </a:lnTo>
                  <a:lnTo>
                    <a:pt x="205" y="526"/>
                  </a:lnTo>
                  <a:lnTo>
                    <a:pt x="175" y="609"/>
                  </a:lnTo>
                  <a:lnTo>
                    <a:pt x="159" y="647"/>
                  </a:lnTo>
                  <a:lnTo>
                    <a:pt x="152" y="686"/>
                  </a:lnTo>
                  <a:lnTo>
                    <a:pt x="152" y="701"/>
                  </a:lnTo>
                  <a:lnTo>
                    <a:pt x="159" y="716"/>
                  </a:lnTo>
                  <a:lnTo>
                    <a:pt x="167" y="724"/>
                  </a:lnTo>
                  <a:lnTo>
                    <a:pt x="182" y="724"/>
                  </a:lnTo>
                  <a:lnTo>
                    <a:pt x="228" y="708"/>
                  </a:lnTo>
                  <a:lnTo>
                    <a:pt x="266" y="663"/>
                  </a:lnTo>
                  <a:lnTo>
                    <a:pt x="304" y="586"/>
                  </a:lnTo>
                  <a:lnTo>
                    <a:pt x="304" y="579"/>
                  </a:lnTo>
                  <a:lnTo>
                    <a:pt x="311" y="571"/>
                  </a:lnTo>
                  <a:lnTo>
                    <a:pt x="311" y="571"/>
                  </a:lnTo>
                  <a:lnTo>
                    <a:pt x="327" y="571"/>
                  </a:lnTo>
                  <a:lnTo>
                    <a:pt x="327" y="571"/>
                  </a:lnTo>
                  <a:lnTo>
                    <a:pt x="334" y="571"/>
                  </a:lnTo>
                  <a:lnTo>
                    <a:pt x="342" y="579"/>
                  </a:lnTo>
                  <a:lnTo>
                    <a:pt x="342" y="586"/>
                  </a:lnTo>
                  <a:lnTo>
                    <a:pt x="334" y="609"/>
                  </a:lnTo>
                  <a:lnTo>
                    <a:pt x="319" y="647"/>
                  </a:lnTo>
                  <a:lnTo>
                    <a:pt x="281" y="701"/>
                  </a:lnTo>
                  <a:lnTo>
                    <a:pt x="235" y="739"/>
                  </a:lnTo>
                  <a:lnTo>
                    <a:pt x="182" y="754"/>
                  </a:lnTo>
                  <a:lnTo>
                    <a:pt x="144" y="746"/>
                  </a:lnTo>
                  <a:lnTo>
                    <a:pt x="114" y="739"/>
                  </a:lnTo>
                  <a:lnTo>
                    <a:pt x="91" y="716"/>
                  </a:lnTo>
                  <a:lnTo>
                    <a:pt x="76" y="693"/>
                  </a:lnTo>
                  <a:lnTo>
                    <a:pt x="68" y="663"/>
                  </a:lnTo>
                  <a:lnTo>
                    <a:pt x="76" y="632"/>
                  </a:lnTo>
                  <a:lnTo>
                    <a:pt x="83" y="609"/>
                  </a:lnTo>
                  <a:lnTo>
                    <a:pt x="152" y="434"/>
                  </a:lnTo>
                  <a:lnTo>
                    <a:pt x="167" y="404"/>
                  </a:lnTo>
                  <a:lnTo>
                    <a:pt x="175" y="373"/>
                  </a:lnTo>
                  <a:lnTo>
                    <a:pt x="182" y="358"/>
                  </a:lnTo>
                  <a:lnTo>
                    <a:pt x="182" y="343"/>
                  </a:lnTo>
                  <a:lnTo>
                    <a:pt x="182" y="327"/>
                  </a:lnTo>
                  <a:lnTo>
                    <a:pt x="190" y="320"/>
                  </a:lnTo>
                  <a:lnTo>
                    <a:pt x="182" y="297"/>
                  </a:lnTo>
                  <a:lnTo>
                    <a:pt x="182" y="289"/>
                  </a:lnTo>
                  <a:lnTo>
                    <a:pt x="167" y="282"/>
                  </a:lnTo>
                  <a:lnTo>
                    <a:pt x="159" y="282"/>
                  </a:lnTo>
                  <a:lnTo>
                    <a:pt x="114" y="289"/>
                  </a:lnTo>
                  <a:lnTo>
                    <a:pt x="76" y="335"/>
                  </a:lnTo>
                  <a:lnTo>
                    <a:pt x="38" y="419"/>
                  </a:lnTo>
                  <a:lnTo>
                    <a:pt x="38" y="426"/>
                  </a:lnTo>
                  <a:lnTo>
                    <a:pt x="30" y="434"/>
                  </a:lnTo>
                  <a:lnTo>
                    <a:pt x="22" y="434"/>
                  </a:lnTo>
                  <a:lnTo>
                    <a:pt x="15" y="434"/>
                  </a:lnTo>
                  <a:lnTo>
                    <a:pt x="7" y="434"/>
                  </a:lnTo>
                  <a:lnTo>
                    <a:pt x="0" y="426"/>
                  </a:lnTo>
                  <a:lnTo>
                    <a:pt x="0" y="419"/>
                  </a:lnTo>
                  <a:lnTo>
                    <a:pt x="7" y="396"/>
                  </a:lnTo>
                  <a:lnTo>
                    <a:pt x="22" y="350"/>
                  </a:lnTo>
                  <a:lnTo>
                    <a:pt x="60" y="305"/>
                  </a:lnTo>
                  <a:lnTo>
                    <a:pt x="106" y="266"/>
                  </a:lnTo>
                  <a:lnTo>
                    <a:pt x="167" y="251"/>
                  </a:lnTo>
                  <a:close/>
                  <a:moveTo>
                    <a:pt x="266" y="0"/>
                  </a:moveTo>
                  <a:lnTo>
                    <a:pt x="281" y="0"/>
                  </a:lnTo>
                  <a:lnTo>
                    <a:pt x="296" y="7"/>
                  </a:lnTo>
                  <a:lnTo>
                    <a:pt x="304" y="15"/>
                  </a:lnTo>
                  <a:lnTo>
                    <a:pt x="311" y="30"/>
                  </a:lnTo>
                  <a:lnTo>
                    <a:pt x="311" y="38"/>
                  </a:lnTo>
                  <a:lnTo>
                    <a:pt x="304" y="61"/>
                  </a:lnTo>
                  <a:lnTo>
                    <a:pt x="289" y="84"/>
                  </a:lnTo>
                  <a:lnTo>
                    <a:pt x="273" y="99"/>
                  </a:lnTo>
                  <a:lnTo>
                    <a:pt x="251" y="106"/>
                  </a:lnTo>
                  <a:lnTo>
                    <a:pt x="228" y="99"/>
                  </a:lnTo>
                  <a:lnTo>
                    <a:pt x="213" y="91"/>
                  </a:lnTo>
                  <a:lnTo>
                    <a:pt x="205" y="76"/>
                  </a:lnTo>
                  <a:lnTo>
                    <a:pt x="205" y="61"/>
                  </a:lnTo>
                  <a:lnTo>
                    <a:pt x="213" y="38"/>
                  </a:lnTo>
                  <a:lnTo>
                    <a:pt x="220" y="15"/>
                  </a:lnTo>
                  <a:lnTo>
                    <a:pt x="243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 noEditPoints="1"/>
            </p:cNvSpPr>
            <p:nvPr/>
          </p:nvSpPr>
          <p:spPr bwMode="auto">
            <a:xfrm>
              <a:off x="20581" y="2516"/>
              <a:ext cx="495" cy="975"/>
            </a:xfrm>
            <a:custGeom>
              <a:avLst/>
              <a:gdLst/>
              <a:ahLst/>
              <a:cxnLst>
                <a:cxn ang="0">
                  <a:pos x="365" y="251"/>
                </a:cxn>
                <a:cxn ang="0">
                  <a:pos x="419" y="282"/>
                </a:cxn>
                <a:cxn ang="0">
                  <a:pos x="449" y="327"/>
                </a:cxn>
                <a:cxn ang="0">
                  <a:pos x="449" y="373"/>
                </a:cxn>
                <a:cxn ang="0">
                  <a:pos x="342" y="800"/>
                </a:cxn>
                <a:cxn ang="0">
                  <a:pos x="266" y="922"/>
                </a:cxn>
                <a:cxn ang="0">
                  <a:pos x="160" y="967"/>
                </a:cxn>
                <a:cxn ang="0">
                  <a:pos x="76" y="975"/>
                </a:cxn>
                <a:cxn ang="0">
                  <a:pos x="23" y="945"/>
                </a:cxn>
                <a:cxn ang="0">
                  <a:pos x="0" y="899"/>
                </a:cxn>
                <a:cxn ang="0">
                  <a:pos x="23" y="853"/>
                </a:cxn>
                <a:cxn ang="0">
                  <a:pos x="69" y="838"/>
                </a:cxn>
                <a:cxn ang="0">
                  <a:pos x="92" y="846"/>
                </a:cxn>
                <a:cxn ang="0">
                  <a:pos x="107" y="876"/>
                </a:cxn>
                <a:cxn ang="0">
                  <a:pos x="99" y="906"/>
                </a:cxn>
                <a:cxn ang="0">
                  <a:pos x="69" y="937"/>
                </a:cxn>
                <a:cxn ang="0">
                  <a:pos x="107" y="945"/>
                </a:cxn>
                <a:cxn ang="0">
                  <a:pos x="221" y="868"/>
                </a:cxn>
                <a:cxn ang="0">
                  <a:pos x="251" y="800"/>
                </a:cxn>
                <a:cxn ang="0">
                  <a:pos x="365" y="358"/>
                </a:cxn>
                <a:cxn ang="0">
                  <a:pos x="365" y="335"/>
                </a:cxn>
                <a:cxn ang="0">
                  <a:pos x="358" y="297"/>
                </a:cxn>
                <a:cxn ang="0">
                  <a:pos x="327" y="282"/>
                </a:cxn>
                <a:cxn ang="0">
                  <a:pos x="213" y="350"/>
                </a:cxn>
                <a:cxn ang="0">
                  <a:pos x="168" y="426"/>
                </a:cxn>
                <a:cxn ang="0">
                  <a:pos x="152" y="434"/>
                </a:cxn>
                <a:cxn ang="0">
                  <a:pos x="145" y="434"/>
                </a:cxn>
                <a:cxn ang="0">
                  <a:pos x="137" y="419"/>
                </a:cxn>
                <a:cxn ang="0">
                  <a:pos x="168" y="350"/>
                </a:cxn>
                <a:cxn ang="0">
                  <a:pos x="266" y="266"/>
                </a:cxn>
                <a:cxn ang="0">
                  <a:pos x="449" y="0"/>
                </a:cxn>
                <a:cxn ang="0">
                  <a:pos x="487" y="15"/>
                </a:cxn>
                <a:cxn ang="0">
                  <a:pos x="495" y="38"/>
                </a:cxn>
                <a:cxn ang="0">
                  <a:pos x="472" y="84"/>
                </a:cxn>
                <a:cxn ang="0">
                  <a:pos x="434" y="106"/>
                </a:cxn>
                <a:cxn ang="0">
                  <a:pos x="403" y="91"/>
                </a:cxn>
                <a:cxn ang="0">
                  <a:pos x="388" y="68"/>
                </a:cxn>
                <a:cxn ang="0">
                  <a:pos x="396" y="38"/>
                </a:cxn>
                <a:cxn ang="0">
                  <a:pos x="426" y="7"/>
                </a:cxn>
              </a:cxnLst>
              <a:rect l="0" t="0" r="r" b="b"/>
              <a:pathLst>
                <a:path w="495" h="975">
                  <a:moveTo>
                    <a:pt x="335" y="251"/>
                  </a:moveTo>
                  <a:lnTo>
                    <a:pt x="365" y="251"/>
                  </a:lnTo>
                  <a:lnTo>
                    <a:pt x="396" y="259"/>
                  </a:lnTo>
                  <a:lnTo>
                    <a:pt x="419" y="282"/>
                  </a:lnTo>
                  <a:lnTo>
                    <a:pt x="434" y="297"/>
                  </a:lnTo>
                  <a:lnTo>
                    <a:pt x="449" y="327"/>
                  </a:lnTo>
                  <a:lnTo>
                    <a:pt x="449" y="358"/>
                  </a:lnTo>
                  <a:lnTo>
                    <a:pt x="449" y="373"/>
                  </a:lnTo>
                  <a:lnTo>
                    <a:pt x="449" y="396"/>
                  </a:lnTo>
                  <a:lnTo>
                    <a:pt x="342" y="800"/>
                  </a:lnTo>
                  <a:lnTo>
                    <a:pt x="312" y="868"/>
                  </a:lnTo>
                  <a:lnTo>
                    <a:pt x="266" y="922"/>
                  </a:lnTo>
                  <a:lnTo>
                    <a:pt x="213" y="952"/>
                  </a:lnTo>
                  <a:lnTo>
                    <a:pt x="160" y="967"/>
                  </a:lnTo>
                  <a:lnTo>
                    <a:pt x="114" y="975"/>
                  </a:lnTo>
                  <a:lnTo>
                    <a:pt x="76" y="975"/>
                  </a:lnTo>
                  <a:lnTo>
                    <a:pt x="46" y="960"/>
                  </a:lnTo>
                  <a:lnTo>
                    <a:pt x="23" y="945"/>
                  </a:lnTo>
                  <a:lnTo>
                    <a:pt x="8" y="929"/>
                  </a:lnTo>
                  <a:lnTo>
                    <a:pt x="0" y="899"/>
                  </a:lnTo>
                  <a:lnTo>
                    <a:pt x="8" y="876"/>
                  </a:lnTo>
                  <a:lnTo>
                    <a:pt x="23" y="853"/>
                  </a:lnTo>
                  <a:lnTo>
                    <a:pt x="38" y="846"/>
                  </a:lnTo>
                  <a:lnTo>
                    <a:pt x="69" y="838"/>
                  </a:lnTo>
                  <a:lnTo>
                    <a:pt x="84" y="838"/>
                  </a:lnTo>
                  <a:lnTo>
                    <a:pt x="92" y="846"/>
                  </a:lnTo>
                  <a:lnTo>
                    <a:pt x="107" y="861"/>
                  </a:lnTo>
                  <a:lnTo>
                    <a:pt x="107" y="876"/>
                  </a:lnTo>
                  <a:lnTo>
                    <a:pt x="107" y="891"/>
                  </a:lnTo>
                  <a:lnTo>
                    <a:pt x="99" y="906"/>
                  </a:lnTo>
                  <a:lnTo>
                    <a:pt x="92" y="922"/>
                  </a:lnTo>
                  <a:lnTo>
                    <a:pt x="69" y="937"/>
                  </a:lnTo>
                  <a:lnTo>
                    <a:pt x="92" y="937"/>
                  </a:lnTo>
                  <a:lnTo>
                    <a:pt x="107" y="945"/>
                  </a:lnTo>
                  <a:lnTo>
                    <a:pt x="175" y="922"/>
                  </a:lnTo>
                  <a:lnTo>
                    <a:pt x="221" y="868"/>
                  </a:lnTo>
                  <a:lnTo>
                    <a:pt x="251" y="800"/>
                  </a:lnTo>
                  <a:lnTo>
                    <a:pt x="251" y="800"/>
                  </a:lnTo>
                  <a:lnTo>
                    <a:pt x="365" y="366"/>
                  </a:lnTo>
                  <a:lnTo>
                    <a:pt x="365" y="358"/>
                  </a:lnTo>
                  <a:lnTo>
                    <a:pt x="365" y="350"/>
                  </a:lnTo>
                  <a:lnTo>
                    <a:pt x="365" y="335"/>
                  </a:lnTo>
                  <a:lnTo>
                    <a:pt x="365" y="305"/>
                  </a:lnTo>
                  <a:lnTo>
                    <a:pt x="358" y="297"/>
                  </a:lnTo>
                  <a:lnTo>
                    <a:pt x="350" y="282"/>
                  </a:lnTo>
                  <a:lnTo>
                    <a:pt x="327" y="282"/>
                  </a:lnTo>
                  <a:lnTo>
                    <a:pt x="266" y="297"/>
                  </a:lnTo>
                  <a:lnTo>
                    <a:pt x="213" y="350"/>
                  </a:lnTo>
                  <a:lnTo>
                    <a:pt x="175" y="411"/>
                  </a:lnTo>
                  <a:lnTo>
                    <a:pt x="168" y="426"/>
                  </a:lnTo>
                  <a:lnTo>
                    <a:pt x="168" y="434"/>
                  </a:lnTo>
                  <a:lnTo>
                    <a:pt x="152" y="434"/>
                  </a:lnTo>
                  <a:lnTo>
                    <a:pt x="152" y="434"/>
                  </a:lnTo>
                  <a:lnTo>
                    <a:pt x="145" y="434"/>
                  </a:lnTo>
                  <a:lnTo>
                    <a:pt x="137" y="426"/>
                  </a:lnTo>
                  <a:lnTo>
                    <a:pt x="137" y="419"/>
                  </a:lnTo>
                  <a:lnTo>
                    <a:pt x="145" y="396"/>
                  </a:lnTo>
                  <a:lnTo>
                    <a:pt x="168" y="350"/>
                  </a:lnTo>
                  <a:lnTo>
                    <a:pt x="206" y="305"/>
                  </a:lnTo>
                  <a:lnTo>
                    <a:pt x="266" y="266"/>
                  </a:lnTo>
                  <a:lnTo>
                    <a:pt x="335" y="251"/>
                  </a:lnTo>
                  <a:close/>
                  <a:moveTo>
                    <a:pt x="449" y="0"/>
                  </a:moveTo>
                  <a:lnTo>
                    <a:pt x="472" y="0"/>
                  </a:lnTo>
                  <a:lnTo>
                    <a:pt x="487" y="15"/>
                  </a:lnTo>
                  <a:lnTo>
                    <a:pt x="495" y="23"/>
                  </a:lnTo>
                  <a:lnTo>
                    <a:pt x="495" y="38"/>
                  </a:lnTo>
                  <a:lnTo>
                    <a:pt x="487" y="68"/>
                  </a:lnTo>
                  <a:lnTo>
                    <a:pt x="472" y="84"/>
                  </a:lnTo>
                  <a:lnTo>
                    <a:pt x="457" y="99"/>
                  </a:lnTo>
                  <a:lnTo>
                    <a:pt x="434" y="106"/>
                  </a:lnTo>
                  <a:lnTo>
                    <a:pt x="419" y="99"/>
                  </a:lnTo>
                  <a:lnTo>
                    <a:pt x="403" y="91"/>
                  </a:lnTo>
                  <a:lnTo>
                    <a:pt x="396" y="84"/>
                  </a:lnTo>
                  <a:lnTo>
                    <a:pt x="388" y="68"/>
                  </a:lnTo>
                  <a:lnTo>
                    <a:pt x="388" y="61"/>
                  </a:lnTo>
                  <a:lnTo>
                    <a:pt x="396" y="38"/>
                  </a:lnTo>
                  <a:lnTo>
                    <a:pt x="403" y="15"/>
                  </a:lnTo>
                  <a:lnTo>
                    <a:pt x="426" y="7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21228" y="2516"/>
              <a:ext cx="220" cy="404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190" y="0"/>
                </a:cxn>
                <a:cxn ang="0">
                  <a:pos x="205" y="15"/>
                </a:cxn>
                <a:cxn ang="0">
                  <a:pos x="212" y="30"/>
                </a:cxn>
                <a:cxn ang="0">
                  <a:pos x="220" y="46"/>
                </a:cxn>
                <a:cxn ang="0">
                  <a:pos x="220" y="61"/>
                </a:cxn>
                <a:cxn ang="0">
                  <a:pos x="212" y="68"/>
                </a:cxn>
                <a:cxn ang="0">
                  <a:pos x="212" y="68"/>
                </a:cxn>
                <a:cxn ang="0">
                  <a:pos x="212" y="68"/>
                </a:cxn>
                <a:cxn ang="0">
                  <a:pos x="45" y="396"/>
                </a:cxn>
                <a:cxn ang="0">
                  <a:pos x="45" y="404"/>
                </a:cxn>
                <a:cxn ang="0">
                  <a:pos x="38" y="404"/>
                </a:cxn>
                <a:cxn ang="0">
                  <a:pos x="30" y="404"/>
                </a:cxn>
                <a:cxn ang="0">
                  <a:pos x="15" y="404"/>
                </a:cxn>
                <a:cxn ang="0">
                  <a:pos x="7" y="396"/>
                </a:cxn>
                <a:cxn ang="0">
                  <a:pos x="0" y="388"/>
                </a:cxn>
                <a:cxn ang="0">
                  <a:pos x="0" y="388"/>
                </a:cxn>
                <a:cxn ang="0">
                  <a:pos x="7" y="373"/>
                </a:cxn>
                <a:cxn ang="0">
                  <a:pos x="129" y="38"/>
                </a:cxn>
                <a:cxn ang="0">
                  <a:pos x="129" y="30"/>
                </a:cxn>
                <a:cxn ang="0">
                  <a:pos x="136" y="15"/>
                </a:cxn>
                <a:cxn ang="0">
                  <a:pos x="144" y="7"/>
                </a:cxn>
                <a:cxn ang="0">
                  <a:pos x="152" y="0"/>
                </a:cxn>
                <a:cxn ang="0">
                  <a:pos x="174" y="0"/>
                </a:cxn>
              </a:cxnLst>
              <a:rect l="0" t="0" r="r" b="b"/>
              <a:pathLst>
                <a:path w="220" h="404">
                  <a:moveTo>
                    <a:pt x="174" y="0"/>
                  </a:moveTo>
                  <a:lnTo>
                    <a:pt x="190" y="0"/>
                  </a:lnTo>
                  <a:lnTo>
                    <a:pt x="205" y="15"/>
                  </a:lnTo>
                  <a:lnTo>
                    <a:pt x="212" y="30"/>
                  </a:lnTo>
                  <a:lnTo>
                    <a:pt x="220" y="46"/>
                  </a:lnTo>
                  <a:lnTo>
                    <a:pt x="220" y="61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45" y="396"/>
                  </a:lnTo>
                  <a:lnTo>
                    <a:pt x="45" y="404"/>
                  </a:lnTo>
                  <a:lnTo>
                    <a:pt x="38" y="404"/>
                  </a:lnTo>
                  <a:lnTo>
                    <a:pt x="30" y="404"/>
                  </a:lnTo>
                  <a:lnTo>
                    <a:pt x="15" y="404"/>
                  </a:lnTo>
                  <a:lnTo>
                    <a:pt x="7" y="396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7" y="373"/>
                  </a:lnTo>
                  <a:lnTo>
                    <a:pt x="129" y="38"/>
                  </a:lnTo>
                  <a:lnTo>
                    <a:pt x="129" y="30"/>
                  </a:lnTo>
                  <a:lnTo>
                    <a:pt x="136" y="15"/>
                  </a:lnTo>
                  <a:lnTo>
                    <a:pt x="144" y="7"/>
                  </a:lnTo>
                  <a:lnTo>
                    <a:pt x="152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 noEditPoints="1"/>
            </p:cNvSpPr>
            <p:nvPr/>
          </p:nvSpPr>
          <p:spPr bwMode="auto">
            <a:xfrm>
              <a:off x="21783" y="1838"/>
              <a:ext cx="372" cy="1592"/>
            </a:xfrm>
            <a:custGeom>
              <a:avLst/>
              <a:gdLst/>
              <a:ahLst/>
              <a:cxnLst>
                <a:cxn ang="0">
                  <a:pos x="372" y="792"/>
                </a:cxn>
                <a:cxn ang="0">
                  <a:pos x="372" y="792"/>
                </a:cxn>
                <a:cxn ang="0">
                  <a:pos x="372" y="792"/>
                </a:cxn>
                <a:cxn ang="0">
                  <a:pos x="372" y="792"/>
                </a:cxn>
                <a:cxn ang="0">
                  <a:pos x="15" y="0"/>
                </a:cxn>
                <a:cxn ang="0">
                  <a:pos x="38" y="15"/>
                </a:cxn>
                <a:cxn ang="0">
                  <a:pos x="83" y="45"/>
                </a:cxn>
                <a:cxn ang="0">
                  <a:pos x="144" y="106"/>
                </a:cxn>
                <a:cxn ang="0">
                  <a:pos x="205" y="190"/>
                </a:cxn>
                <a:cxn ang="0">
                  <a:pos x="266" y="297"/>
                </a:cxn>
                <a:cxn ang="0">
                  <a:pos x="334" y="480"/>
                </a:cxn>
                <a:cxn ang="0">
                  <a:pos x="364" y="647"/>
                </a:cxn>
                <a:cxn ang="0">
                  <a:pos x="372" y="792"/>
                </a:cxn>
                <a:cxn ang="0">
                  <a:pos x="364" y="937"/>
                </a:cxn>
                <a:cxn ang="0">
                  <a:pos x="334" y="1104"/>
                </a:cxn>
                <a:cxn ang="0">
                  <a:pos x="273" y="1280"/>
                </a:cxn>
                <a:cxn ang="0">
                  <a:pos x="212" y="1386"/>
                </a:cxn>
                <a:cxn ang="0">
                  <a:pos x="144" y="1478"/>
                </a:cxn>
                <a:cxn ang="0">
                  <a:pos x="83" y="1539"/>
                </a:cxn>
                <a:cxn ang="0">
                  <a:pos x="38" y="1577"/>
                </a:cxn>
                <a:cxn ang="0">
                  <a:pos x="15" y="1592"/>
                </a:cxn>
                <a:cxn ang="0">
                  <a:pos x="7" y="1584"/>
                </a:cxn>
                <a:cxn ang="0">
                  <a:pos x="0" y="1577"/>
                </a:cxn>
                <a:cxn ang="0">
                  <a:pos x="0" y="1569"/>
                </a:cxn>
                <a:cxn ang="0">
                  <a:pos x="0" y="1569"/>
                </a:cxn>
                <a:cxn ang="0">
                  <a:pos x="7" y="1562"/>
                </a:cxn>
                <a:cxn ang="0">
                  <a:pos x="22" y="1546"/>
                </a:cxn>
                <a:cxn ang="0">
                  <a:pos x="129" y="1417"/>
                </a:cxn>
                <a:cxn ang="0">
                  <a:pos x="197" y="1272"/>
                </a:cxn>
                <a:cxn ang="0">
                  <a:pos x="243" y="1120"/>
                </a:cxn>
                <a:cxn ang="0">
                  <a:pos x="273" y="960"/>
                </a:cxn>
                <a:cxn ang="0">
                  <a:pos x="281" y="792"/>
                </a:cxn>
                <a:cxn ang="0">
                  <a:pos x="266" y="602"/>
                </a:cxn>
                <a:cxn ang="0">
                  <a:pos x="235" y="434"/>
                </a:cxn>
                <a:cxn ang="0">
                  <a:pos x="182" y="282"/>
                </a:cxn>
                <a:cxn ang="0">
                  <a:pos x="114" y="160"/>
                </a:cxn>
                <a:cxn ang="0">
                  <a:pos x="30" y="53"/>
                </a:cxn>
                <a:cxn ang="0">
                  <a:pos x="15" y="38"/>
                </a:cxn>
                <a:cxn ang="0">
                  <a:pos x="7" y="30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5" y="0"/>
                </a:cxn>
              </a:cxnLst>
              <a:rect l="0" t="0" r="r" b="b"/>
              <a:pathLst>
                <a:path w="372" h="1592">
                  <a:moveTo>
                    <a:pt x="372" y="792"/>
                  </a:moveTo>
                  <a:lnTo>
                    <a:pt x="372" y="792"/>
                  </a:lnTo>
                  <a:lnTo>
                    <a:pt x="372" y="792"/>
                  </a:lnTo>
                  <a:lnTo>
                    <a:pt x="372" y="792"/>
                  </a:lnTo>
                  <a:close/>
                  <a:moveTo>
                    <a:pt x="15" y="0"/>
                  </a:moveTo>
                  <a:lnTo>
                    <a:pt x="38" y="15"/>
                  </a:lnTo>
                  <a:lnTo>
                    <a:pt x="83" y="45"/>
                  </a:lnTo>
                  <a:lnTo>
                    <a:pt x="144" y="106"/>
                  </a:lnTo>
                  <a:lnTo>
                    <a:pt x="205" y="190"/>
                  </a:lnTo>
                  <a:lnTo>
                    <a:pt x="266" y="297"/>
                  </a:lnTo>
                  <a:lnTo>
                    <a:pt x="334" y="480"/>
                  </a:lnTo>
                  <a:lnTo>
                    <a:pt x="364" y="647"/>
                  </a:lnTo>
                  <a:lnTo>
                    <a:pt x="372" y="792"/>
                  </a:lnTo>
                  <a:lnTo>
                    <a:pt x="364" y="937"/>
                  </a:lnTo>
                  <a:lnTo>
                    <a:pt x="334" y="1104"/>
                  </a:lnTo>
                  <a:lnTo>
                    <a:pt x="273" y="1280"/>
                  </a:lnTo>
                  <a:lnTo>
                    <a:pt x="212" y="1386"/>
                  </a:lnTo>
                  <a:lnTo>
                    <a:pt x="144" y="1478"/>
                  </a:lnTo>
                  <a:lnTo>
                    <a:pt x="83" y="1539"/>
                  </a:lnTo>
                  <a:lnTo>
                    <a:pt x="38" y="1577"/>
                  </a:lnTo>
                  <a:lnTo>
                    <a:pt x="15" y="1592"/>
                  </a:lnTo>
                  <a:lnTo>
                    <a:pt x="7" y="1584"/>
                  </a:lnTo>
                  <a:lnTo>
                    <a:pt x="0" y="1577"/>
                  </a:lnTo>
                  <a:lnTo>
                    <a:pt x="0" y="1569"/>
                  </a:lnTo>
                  <a:lnTo>
                    <a:pt x="0" y="1569"/>
                  </a:lnTo>
                  <a:lnTo>
                    <a:pt x="7" y="1562"/>
                  </a:lnTo>
                  <a:lnTo>
                    <a:pt x="22" y="1546"/>
                  </a:lnTo>
                  <a:lnTo>
                    <a:pt x="129" y="1417"/>
                  </a:lnTo>
                  <a:lnTo>
                    <a:pt x="197" y="1272"/>
                  </a:lnTo>
                  <a:lnTo>
                    <a:pt x="243" y="1120"/>
                  </a:lnTo>
                  <a:lnTo>
                    <a:pt x="273" y="960"/>
                  </a:lnTo>
                  <a:lnTo>
                    <a:pt x="281" y="792"/>
                  </a:lnTo>
                  <a:lnTo>
                    <a:pt x="266" y="602"/>
                  </a:lnTo>
                  <a:lnTo>
                    <a:pt x="235" y="434"/>
                  </a:lnTo>
                  <a:lnTo>
                    <a:pt x="182" y="282"/>
                  </a:lnTo>
                  <a:lnTo>
                    <a:pt x="114" y="160"/>
                  </a:lnTo>
                  <a:lnTo>
                    <a:pt x="30" y="53"/>
                  </a:lnTo>
                  <a:lnTo>
                    <a:pt x="15" y="38"/>
                  </a:lnTo>
                  <a:lnTo>
                    <a:pt x="7" y="30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22360" y="1944"/>
              <a:ext cx="1087" cy="1303"/>
            </a:xfrm>
            <a:custGeom>
              <a:avLst/>
              <a:gdLst/>
              <a:ahLst/>
              <a:cxnLst>
                <a:cxn ang="0">
                  <a:pos x="973" y="8"/>
                </a:cxn>
                <a:cxn ang="0">
                  <a:pos x="1049" y="61"/>
                </a:cxn>
                <a:cxn ang="0">
                  <a:pos x="1087" y="183"/>
                </a:cxn>
                <a:cxn ang="0">
                  <a:pos x="1065" y="328"/>
                </a:cxn>
                <a:cxn ang="0">
                  <a:pos x="951" y="572"/>
                </a:cxn>
                <a:cxn ang="0">
                  <a:pos x="715" y="907"/>
                </a:cxn>
                <a:cxn ang="0">
                  <a:pos x="570" y="1052"/>
                </a:cxn>
                <a:cxn ang="0">
                  <a:pos x="403" y="1197"/>
                </a:cxn>
                <a:cxn ang="0">
                  <a:pos x="251" y="1288"/>
                </a:cxn>
                <a:cxn ang="0">
                  <a:pos x="122" y="1288"/>
                </a:cxn>
                <a:cxn ang="0">
                  <a:pos x="23" y="1212"/>
                </a:cxn>
                <a:cxn ang="0">
                  <a:pos x="0" y="1120"/>
                </a:cxn>
                <a:cxn ang="0">
                  <a:pos x="8" y="1075"/>
                </a:cxn>
                <a:cxn ang="0">
                  <a:pos x="23" y="1044"/>
                </a:cxn>
                <a:cxn ang="0">
                  <a:pos x="46" y="1029"/>
                </a:cxn>
                <a:cxn ang="0">
                  <a:pos x="54" y="1037"/>
                </a:cxn>
                <a:cxn ang="0">
                  <a:pos x="92" y="1113"/>
                </a:cxn>
                <a:cxn ang="0">
                  <a:pos x="175" y="1174"/>
                </a:cxn>
                <a:cxn ang="0">
                  <a:pos x="228" y="1181"/>
                </a:cxn>
                <a:cxn ang="0">
                  <a:pos x="327" y="1143"/>
                </a:cxn>
                <a:cxn ang="0">
                  <a:pos x="426" y="1075"/>
                </a:cxn>
                <a:cxn ang="0">
                  <a:pos x="472" y="1044"/>
                </a:cxn>
                <a:cxn ang="0">
                  <a:pos x="479" y="1021"/>
                </a:cxn>
                <a:cxn ang="0">
                  <a:pos x="479" y="938"/>
                </a:cxn>
                <a:cxn ang="0">
                  <a:pos x="487" y="800"/>
                </a:cxn>
                <a:cxn ang="0">
                  <a:pos x="441" y="389"/>
                </a:cxn>
                <a:cxn ang="0">
                  <a:pos x="342" y="160"/>
                </a:cxn>
                <a:cxn ang="0">
                  <a:pos x="168" y="77"/>
                </a:cxn>
                <a:cxn ang="0">
                  <a:pos x="122" y="115"/>
                </a:cxn>
                <a:cxn ang="0">
                  <a:pos x="84" y="130"/>
                </a:cxn>
                <a:cxn ang="0">
                  <a:pos x="69" y="130"/>
                </a:cxn>
                <a:cxn ang="0">
                  <a:pos x="54" y="130"/>
                </a:cxn>
                <a:cxn ang="0">
                  <a:pos x="69" y="99"/>
                </a:cxn>
                <a:cxn ang="0">
                  <a:pos x="145" y="38"/>
                </a:cxn>
                <a:cxn ang="0">
                  <a:pos x="259" y="0"/>
                </a:cxn>
                <a:cxn ang="0">
                  <a:pos x="426" y="61"/>
                </a:cxn>
                <a:cxn ang="0">
                  <a:pos x="525" y="214"/>
                </a:cxn>
                <a:cxn ang="0">
                  <a:pos x="578" y="404"/>
                </a:cxn>
                <a:cxn ang="0">
                  <a:pos x="601" y="602"/>
                </a:cxn>
                <a:cxn ang="0">
                  <a:pos x="601" y="739"/>
                </a:cxn>
                <a:cxn ang="0">
                  <a:pos x="593" y="930"/>
                </a:cxn>
                <a:cxn ang="0">
                  <a:pos x="753" y="762"/>
                </a:cxn>
                <a:cxn ang="0">
                  <a:pos x="943" y="480"/>
                </a:cxn>
                <a:cxn ang="0">
                  <a:pos x="1019" y="298"/>
                </a:cxn>
                <a:cxn ang="0">
                  <a:pos x="1019" y="214"/>
                </a:cxn>
                <a:cxn ang="0">
                  <a:pos x="966" y="145"/>
                </a:cxn>
                <a:cxn ang="0">
                  <a:pos x="890" y="122"/>
                </a:cxn>
                <a:cxn ang="0">
                  <a:pos x="875" y="107"/>
                </a:cxn>
                <a:cxn ang="0">
                  <a:pos x="875" y="84"/>
                </a:cxn>
                <a:cxn ang="0">
                  <a:pos x="882" y="54"/>
                </a:cxn>
                <a:cxn ang="0">
                  <a:pos x="905" y="16"/>
                </a:cxn>
                <a:cxn ang="0">
                  <a:pos x="935" y="0"/>
                </a:cxn>
              </a:cxnLst>
              <a:rect l="0" t="0" r="r" b="b"/>
              <a:pathLst>
                <a:path w="1087" h="1303">
                  <a:moveTo>
                    <a:pt x="935" y="0"/>
                  </a:moveTo>
                  <a:lnTo>
                    <a:pt x="973" y="8"/>
                  </a:lnTo>
                  <a:lnTo>
                    <a:pt x="1019" y="23"/>
                  </a:lnTo>
                  <a:lnTo>
                    <a:pt x="1049" y="61"/>
                  </a:lnTo>
                  <a:lnTo>
                    <a:pt x="1080" y="115"/>
                  </a:lnTo>
                  <a:lnTo>
                    <a:pt x="1087" y="183"/>
                  </a:lnTo>
                  <a:lnTo>
                    <a:pt x="1080" y="244"/>
                  </a:lnTo>
                  <a:lnTo>
                    <a:pt x="1065" y="328"/>
                  </a:lnTo>
                  <a:lnTo>
                    <a:pt x="1019" y="442"/>
                  </a:lnTo>
                  <a:lnTo>
                    <a:pt x="951" y="572"/>
                  </a:lnTo>
                  <a:lnTo>
                    <a:pt x="852" y="732"/>
                  </a:lnTo>
                  <a:lnTo>
                    <a:pt x="715" y="907"/>
                  </a:lnTo>
                  <a:lnTo>
                    <a:pt x="647" y="976"/>
                  </a:lnTo>
                  <a:lnTo>
                    <a:pt x="570" y="1052"/>
                  </a:lnTo>
                  <a:lnTo>
                    <a:pt x="487" y="1128"/>
                  </a:lnTo>
                  <a:lnTo>
                    <a:pt x="403" y="1197"/>
                  </a:lnTo>
                  <a:lnTo>
                    <a:pt x="327" y="1250"/>
                  </a:lnTo>
                  <a:lnTo>
                    <a:pt x="251" y="1288"/>
                  </a:lnTo>
                  <a:lnTo>
                    <a:pt x="190" y="1303"/>
                  </a:lnTo>
                  <a:lnTo>
                    <a:pt x="122" y="1288"/>
                  </a:lnTo>
                  <a:lnTo>
                    <a:pt x="69" y="1258"/>
                  </a:lnTo>
                  <a:lnTo>
                    <a:pt x="23" y="1212"/>
                  </a:lnTo>
                  <a:lnTo>
                    <a:pt x="8" y="1166"/>
                  </a:lnTo>
                  <a:lnTo>
                    <a:pt x="0" y="1120"/>
                  </a:lnTo>
                  <a:lnTo>
                    <a:pt x="0" y="1098"/>
                  </a:lnTo>
                  <a:lnTo>
                    <a:pt x="8" y="1075"/>
                  </a:lnTo>
                  <a:lnTo>
                    <a:pt x="16" y="1059"/>
                  </a:lnTo>
                  <a:lnTo>
                    <a:pt x="23" y="1044"/>
                  </a:lnTo>
                  <a:lnTo>
                    <a:pt x="38" y="1029"/>
                  </a:lnTo>
                  <a:lnTo>
                    <a:pt x="46" y="1029"/>
                  </a:lnTo>
                  <a:lnTo>
                    <a:pt x="54" y="1029"/>
                  </a:lnTo>
                  <a:lnTo>
                    <a:pt x="54" y="1037"/>
                  </a:lnTo>
                  <a:lnTo>
                    <a:pt x="61" y="1044"/>
                  </a:lnTo>
                  <a:lnTo>
                    <a:pt x="92" y="1113"/>
                  </a:lnTo>
                  <a:lnTo>
                    <a:pt x="130" y="1151"/>
                  </a:lnTo>
                  <a:lnTo>
                    <a:pt x="175" y="1174"/>
                  </a:lnTo>
                  <a:lnTo>
                    <a:pt x="213" y="1181"/>
                  </a:lnTo>
                  <a:lnTo>
                    <a:pt x="228" y="1181"/>
                  </a:lnTo>
                  <a:lnTo>
                    <a:pt x="274" y="1166"/>
                  </a:lnTo>
                  <a:lnTo>
                    <a:pt x="327" y="1143"/>
                  </a:lnTo>
                  <a:lnTo>
                    <a:pt x="380" y="1113"/>
                  </a:lnTo>
                  <a:lnTo>
                    <a:pt x="426" y="1075"/>
                  </a:lnTo>
                  <a:lnTo>
                    <a:pt x="456" y="1052"/>
                  </a:lnTo>
                  <a:lnTo>
                    <a:pt x="472" y="1044"/>
                  </a:lnTo>
                  <a:lnTo>
                    <a:pt x="472" y="1037"/>
                  </a:lnTo>
                  <a:lnTo>
                    <a:pt x="479" y="1021"/>
                  </a:lnTo>
                  <a:lnTo>
                    <a:pt x="479" y="991"/>
                  </a:lnTo>
                  <a:lnTo>
                    <a:pt x="479" y="938"/>
                  </a:lnTo>
                  <a:lnTo>
                    <a:pt x="487" y="869"/>
                  </a:lnTo>
                  <a:lnTo>
                    <a:pt x="487" y="800"/>
                  </a:lnTo>
                  <a:lnTo>
                    <a:pt x="472" y="587"/>
                  </a:lnTo>
                  <a:lnTo>
                    <a:pt x="441" y="389"/>
                  </a:lnTo>
                  <a:lnTo>
                    <a:pt x="403" y="252"/>
                  </a:lnTo>
                  <a:lnTo>
                    <a:pt x="342" y="160"/>
                  </a:lnTo>
                  <a:lnTo>
                    <a:pt x="259" y="99"/>
                  </a:lnTo>
                  <a:lnTo>
                    <a:pt x="168" y="77"/>
                  </a:lnTo>
                  <a:lnTo>
                    <a:pt x="145" y="99"/>
                  </a:lnTo>
                  <a:lnTo>
                    <a:pt x="122" y="115"/>
                  </a:lnTo>
                  <a:lnTo>
                    <a:pt x="99" y="130"/>
                  </a:lnTo>
                  <a:lnTo>
                    <a:pt x="84" y="130"/>
                  </a:lnTo>
                  <a:lnTo>
                    <a:pt x="69" y="130"/>
                  </a:lnTo>
                  <a:lnTo>
                    <a:pt x="69" y="130"/>
                  </a:lnTo>
                  <a:lnTo>
                    <a:pt x="61" y="130"/>
                  </a:lnTo>
                  <a:lnTo>
                    <a:pt x="54" y="130"/>
                  </a:lnTo>
                  <a:lnTo>
                    <a:pt x="54" y="122"/>
                  </a:lnTo>
                  <a:lnTo>
                    <a:pt x="69" y="99"/>
                  </a:lnTo>
                  <a:lnTo>
                    <a:pt x="99" y="69"/>
                  </a:lnTo>
                  <a:lnTo>
                    <a:pt x="145" y="38"/>
                  </a:lnTo>
                  <a:lnTo>
                    <a:pt x="198" y="8"/>
                  </a:lnTo>
                  <a:lnTo>
                    <a:pt x="259" y="0"/>
                  </a:lnTo>
                  <a:lnTo>
                    <a:pt x="350" y="16"/>
                  </a:lnTo>
                  <a:lnTo>
                    <a:pt x="426" y="61"/>
                  </a:lnTo>
                  <a:lnTo>
                    <a:pt x="479" y="130"/>
                  </a:lnTo>
                  <a:lnTo>
                    <a:pt x="525" y="214"/>
                  </a:lnTo>
                  <a:lnTo>
                    <a:pt x="555" y="305"/>
                  </a:lnTo>
                  <a:lnTo>
                    <a:pt x="578" y="404"/>
                  </a:lnTo>
                  <a:lnTo>
                    <a:pt x="593" y="503"/>
                  </a:lnTo>
                  <a:lnTo>
                    <a:pt x="601" y="602"/>
                  </a:lnTo>
                  <a:lnTo>
                    <a:pt x="601" y="678"/>
                  </a:lnTo>
                  <a:lnTo>
                    <a:pt x="601" y="739"/>
                  </a:lnTo>
                  <a:lnTo>
                    <a:pt x="601" y="831"/>
                  </a:lnTo>
                  <a:lnTo>
                    <a:pt x="593" y="930"/>
                  </a:lnTo>
                  <a:lnTo>
                    <a:pt x="593" y="930"/>
                  </a:lnTo>
                  <a:lnTo>
                    <a:pt x="753" y="762"/>
                  </a:lnTo>
                  <a:lnTo>
                    <a:pt x="867" y="618"/>
                  </a:lnTo>
                  <a:lnTo>
                    <a:pt x="943" y="480"/>
                  </a:lnTo>
                  <a:lnTo>
                    <a:pt x="989" y="374"/>
                  </a:lnTo>
                  <a:lnTo>
                    <a:pt x="1019" y="298"/>
                  </a:lnTo>
                  <a:lnTo>
                    <a:pt x="1027" y="252"/>
                  </a:lnTo>
                  <a:lnTo>
                    <a:pt x="1019" y="214"/>
                  </a:lnTo>
                  <a:lnTo>
                    <a:pt x="1004" y="176"/>
                  </a:lnTo>
                  <a:lnTo>
                    <a:pt x="966" y="145"/>
                  </a:lnTo>
                  <a:lnTo>
                    <a:pt x="905" y="122"/>
                  </a:lnTo>
                  <a:lnTo>
                    <a:pt x="890" y="122"/>
                  </a:lnTo>
                  <a:lnTo>
                    <a:pt x="882" y="115"/>
                  </a:lnTo>
                  <a:lnTo>
                    <a:pt x="875" y="107"/>
                  </a:lnTo>
                  <a:lnTo>
                    <a:pt x="875" y="92"/>
                  </a:lnTo>
                  <a:lnTo>
                    <a:pt x="875" y="84"/>
                  </a:lnTo>
                  <a:lnTo>
                    <a:pt x="882" y="69"/>
                  </a:lnTo>
                  <a:lnTo>
                    <a:pt x="882" y="54"/>
                  </a:lnTo>
                  <a:lnTo>
                    <a:pt x="890" y="31"/>
                  </a:lnTo>
                  <a:lnTo>
                    <a:pt x="905" y="16"/>
                  </a:lnTo>
                  <a:lnTo>
                    <a:pt x="920" y="8"/>
                  </a:lnTo>
                  <a:lnTo>
                    <a:pt x="9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23402" y="2767"/>
              <a:ext cx="646" cy="732"/>
            </a:xfrm>
            <a:custGeom>
              <a:avLst/>
              <a:gdLst/>
              <a:ahLst/>
              <a:cxnLst>
                <a:cxn ang="0">
                  <a:pos x="304" y="15"/>
                </a:cxn>
                <a:cxn ang="0">
                  <a:pos x="403" y="107"/>
                </a:cxn>
                <a:cxn ang="0">
                  <a:pos x="448" y="244"/>
                </a:cxn>
                <a:cxn ang="0">
                  <a:pos x="464" y="335"/>
                </a:cxn>
                <a:cxn ang="0">
                  <a:pos x="494" y="252"/>
                </a:cxn>
                <a:cxn ang="0">
                  <a:pos x="570" y="99"/>
                </a:cxn>
                <a:cxn ang="0">
                  <a:pos x="608" y="15"/>
                </a:cxn>
                <a:cxn ang="0">
                  <a:pos x="631" y="8"/>
                </a:cxn>
                <a:cxn ang="0">
                  <a:pos x="638" y="8"/>
                </a:cxn>
                <a:cxn ang="0">
                  <a:pos x="646" y="23"/>
                </a:cxn>
                <a:cxn ang="0">
                  <a:pos x="638" y="38"/>
                </a:cxn>
                <a:cxn ang="0">
                  <a:pos x="570" y="183"/>
                </a:cxn>
                <a:cxn ang="0">
                  <a:pos x="532" y="267"/>
                </a:cxn>
                <a:cxn ang="0">
                  <a:pos x="486" y="381"/>
                </a:cxn>
                <a:cxn ang="0">
                  <a:pos x="456" y="465"/>
                </a:cxn>
                <a:cxn ang="0">
                  <a:pos x="433" y="617"/>
                </a:cxn>
                <a:cxn ang="0">
                  <a:pos x="403" y="701"/>
                </a:cxn>
                <a:cxn ang="0">
                  <a:pos x="388" y="732"/>
                </a:cxn>
                <a:cxn ang="0">
                  <a:pos x="380" y="732"/>
                </a:cxn>
                <a:cxn ang="0">
                  <a:pos x="365" y="724"/>
                </a:cxn>
                <a:cxn ang="0">
                  <a:pos x="357" y="709"/>
                </a:cxn>
                <a:cxn ang="0">
                  <a:pos x="380" y="602"/>
                </a:cxn>
                <a:cxn ang="0">
                  <a:pos x="418" y="465"/>
                </a:cxn>
                <a:cxn ang="0">
                  <a:pos x="426" y="442"/>
                </a:cxn>
                <a:cxn ang="0">
                  <a:pos x="426" y="412"/>
                </a:cxn>
                <a:cxn ang="0">
                  <a:pos x="426" y="320"/>
                </a:cxn>
                <a:cxn ang="0">
                  <a:pos x="388" y="191"/>
                </a:cxn>
                <a:cxn ang="0">
                  <a:pos x="296" y="99"/>
                </a:cxn>
                <a:cxn ang="0">
                  <a:pos x="144" y="99"/>
                </a:cxn>
                <a:cxn ang="0">
                  <a:pos x="38" y="191"/>
                </a:cxn>
                <a:cxn ang="0">
                  <a:pos x="30" y="214"/>
                </a:cxn>
                <a:cxn ang="0">
                  <a:pos x="15" y="214"/>
                </a:cxn>
                <a:cxn ang="0">
                  <a:pos x="0" y="206"/>
                </a:cxn>
                <a:cxn ang="0">
                  <a:pos x="7" y="175"/>
                </a:cxn>
                <a:cxn ang="0">
                  <a:pos x="83" y="61"/>
                </a:cxn>
                <a:cxn ang="0">
                  <a:pos x="175" y="8"/>
                </a:cxn>
              </a:cxnLst>
              <a:rect l="0" t="0" r="r" b="b"/>
              <a:pathLst>
                <a:path w="646" h="732">
                  <a:moveTo>
                    <a:pt x="236" y="0"/>
                  </a:moveTo>
                  <a:lnTo>
                    <a:pt x="304" y="15"/>
                  </a:lnTo>
                  <a:lnTo>
                    <a:pt x="357" y="54"/>
                  </a:lnTo>
                  <a:lnTo>
                    <a:pt x="403" y="107"/>
                  </a:lnTo>
                  <a:lnTo>
                    <a:pt x="426" y="175"/>
                  </a:lnTo>
                  <a:lnTo>
                    <a:pt x="448" y="244"/>
                  </a:lnTo>
                  <a:lnTo>
                    <a:pt x="456" y="297"/>
                  </a:lnTo>
                  <a:lnTo>
                    <a:pt x="464" y="335"/>
                  </a:lnTo>
                  <a:lnTo>
                    <a:pt x="464" y="335"/>
                  </a:lnTo>
                  <a:lnTo>
                    <a:pt x="494" y="252"/>
                  </a:lnTo>
                  <a:lnTo>
                    <a:pt x="532" y="168"/>
                  </a:lnTo>
                  <a:lnTo>
                    <a:pt x="570" y="99"/>
                  </a:lnTo>
                  <a:lnTo>
                    <a:pt x="593" y="46"/>
                  </a:lnTo>
                  <a:lnTo>
                    <a:pt x="608" y="15"/>
                  </a:lnTo>
                  <a:lnTo>
                    <a:pt x="623" y="8"/>
                  </a:lnTo>
                  <a:lnTo>
                    <a:pt x="631" y="8"/>
                  </a:lnTo>
                  <a:lnTo>
                    <a:pt x="631" y="8"/>
                  </a:lnTo>
                  <a:lnTo>
                    <a:pt x="638" y="8"/>
                  </a:lnTo>
                  <a:lnTo>
                    <a:pt x="646" y="15"/>
                  </a:lnTo>
                  <a:lnTo>
                    <a:pt x="646" y="23"/>
                  </a:lnTo>
                  <a:lnTo>
                    <a:pt x="646" y="31"/>
                  </a:lnTo>
                  <a:lnTo>
                    <a:pt x="638" y="38"/>
                  </a:lnTo>
                  <a:lnTo>
                    <a:pt x="600" y="122"/>
                  </a:lnTo>
                  <a:lnTo>
                    <a:pt x="570" y="183"/>
                  </a:lnTo>
                  <a:lnTo>
                    <a:pt x="547" y="221"/>
                  </a:lnTo>
                  <a:lnTo>
                    <a:pt x="532" y="267"/>
                  </a:lnTo>
                  <a:lnTo>
                    <a:pt x="509" y="320"/>
                  </a:lnTo>
                  <a:lnTo>
                    <a:pt x="486" y="381"/>
                  </a:lnTo>
                  <a:lnTo>
                    <a:pt x="471" y="435"/>
                  </a:lnTo>
                  <a:lnTo>
                    <a:pt x="456" y="465"/>
                  </a:lnTo>
                  <a:lnTo>
                    <a:pt x="448" y="549"/>
                  </a:lnTo>
                  <a:lnTo>
                    <a:pt x="433" y="617"/>
                  </a:lnTo>
                  <a:lnTo>
                    <a:pt x="418" y="678"/>
                  </a:lnTo>
                  <a:lnTo>
                    <a:pt x="403" y="701"/>
                  </a:lnTo>
                  <a:lnTo>
                    <a:pt x="395" y="724"/>
                  </a:lnTo>
                  <a:lnTo>
                    <a:pt x="388" y="732"/>
                  </a:lnTo>
                  <a:lnTo>
                    <a:pt x="380" y="732"/>
                  </a:lnTo>
                  <a:lnTo>
                    <a:pt x="380" y="732"/>
                  </a:lnTo>
                  <a:lnTo>
                    <a:pt x="365" y="732"/>
                  </a:lnTo>
                  <a:lnTo>
                    <a:pt x="365" y="724"/>
                  </a:lnTo>
                  <a:lnTo>
                    <a:pt x="357" y="716"/>
                  </a:lnTo>
                  <a:lnTo>
                    <a:pt x="357" y="709"/>
                  </a:lnTo>
                  <a:lnTo>
                    <a:pt x="365" y="663"/>
                  </a:lnTo>
                  <a:lnTo>
                    <a:pt x="380" y="602"/>
                  </a:lnTo>
                  <a:lnTo>
                    <a:pt x="395" y="534"/>
                  </a:lnTo>
                  <a:lnTo>
                    <a:pt x="418" y="465"/>
                  </a:lnTo>
                  <a:lnTo>
                    <a:pt x="418" y="457"/>
                  </a:lnTo>
                  <a:lnTo>
                    <a:pt x="426" y="442"/>
                  </a:lnTo>
                  <a:lnTo>
                    <a:pt x="426" y="435"/>
                  </a:lnTo>
                  <a:lnTo>
                    <a:pt x="426" y="412"/>
                  </a:lnTo>
                  <a:lnTo>
                    <a:pt x="426" y="381"/>
                  </a:lnTo>
                  <a:lnTo>
                    <a:pt x="426" y="320"/>
                  </a:lnTo>
                  <a:lnTo>
                    <a:pt x="410" y="259"/>
                  </a:lnTo>
                  <a:lnTo>
                    <a:pt x="388" y="191"/>
                  </a:lnTo>
                  <a:lnTo>
                    <a:pt x="357" y="137"/>
                  </a:lnTo>
                  <a:lnTo>
                    <a:pt x="296" y="99"/>
                  </a:lnTo>
                  <a:lnTo>
                    <a:pt x="220" y="92"/>
                  </a:lnTo>
                  <a:lnTo>
                    <a:pt x="144" y="99"/>
                  </a:lnTo>
                  <a:lnTo>
                    <a:pt x="76" y="137"/>
                  </a:lnTo>
                  <a:lnTo>
                    <a:pt x="38" y="191"/>
                  </a:lnTo>
                  <a:lnTo>
                    <a:pt x="30" y="206"/>
                  </a:lnTo>
                  <a:lnTo>
                    <a:pt x="30" y="214"/>
                  </a:lnTo>
                  <a:lnTo>
                    <a:pt x="15" y="214"/>
                  </a:lnTo>
                  <a:lnTo>
                    <a:pt x="15" y="214"/>
                  </a:lnTo>
                  <a:lnTo>
                    <a:pt x="7" y="214"/>
                  </a:lnTo>
                  <a:lnTo>
                    <a:pt x="0" y="206"/>
                  </a:lnTo>
                  <a:lnTo>
                    <a:pt x="0" y="198"/>
                  </a:lnTo>
                  <a:lnTo>
                    <a:pt x="7" y="175"/>
                  </a:lnTo>
                  <a:lnTo>
                    <a:pt x="30" y="122"/>
                  </a:lnTo>
                  <a:lnTo>
                    <a:pt x="83" y="61"/>
                  </a:lnTo>
                  <a:lnTo>
                    <a:pt x="121" y="31"/>
                  </a:lnTo>
                  <a:lnTo>
                    <a:pt x="175" y="8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 noEditPoints="1"/>
            </p:cNvSpPr>
            <p:nvPr/>
          </p:nvSpPr>
          <p:spPr bwMode="auto">
            <a:xfrm>
              <a:off x="24109" y="3042"/>
              <a:ext cx="274" cy="533"/>
            </a:xfrm>
            <a:custGeom>
              <a:avLst/>
              <a:gdLst/>
              <a:ahLst/>
              <a:cxnLst>
                <a:cxn ang="0">
                  <a:pos x="152" y="182"/>
                </a:cxn>
                <a:cxn ang="0">
                  <a:pos x="190" y="205"/>
                </a:cxn>
                <a:cxn ang="0">
                  <a:pos x="205" y="251"/>
                </a:cxn>
                <a:cxn ang="0">
                  <a:pos x="198" y="289"/>
                </a:cxn>
                <a:cxn ang="0">
                  <a:pos x="182" y="320"/>
                </a:cxn>
                <a:cxn ang="0">
                  <a:pos x="167" y="358"/>
                </a:cxn>
                <a:cxn ang="0">
                  <a:pos x="152" y="388"/>
                </a:cxn>
                <a:cxn ang="0">
                  <a:pos x="144" y="419"/>
                </a:cxn>
                <a:cxn ang="0">
                  <a:pos x="129" y="449"/>
                </a:cxn>
                <a:cxn ang="0">
                  <a:pos x="121" y="480"/>
                </a:cxn>
                <a:cxn ang="0">
                  <a:pos x="129" y="502"/>
                </a:cxn>
                <a:cxn ang="0">
                  <a:pos x="152" y="510"/>
                </a:cxn>
                <a:cxn ang="0">
                  <a:pos x="190" y="487"/>
                </a:cxn>
                <a:cxn ang="0">
                  <a:pos x="228" y="449"/>
                </a:cxn>
                <a:cxn ang="0">
                  <a:pos x="243" y="411"/>
                </a:cxn>
                <a:cxn ang="0">
                  <a:pos x="251" y="403"/>
                </a:cxn>
                <a:cxn ang="0">
                  <a:pos x="266" y="403"/>
                </a:cxn>
                <a:cxn ang="0">
                  <a:pos x="274" y="411"/>
                </a:cxn>
                <a:cxn ang="0">
                  <a:pos x="236" y="480"/>
                </a:cxn>
                <a:cxn ang="0">
                  <a:pos x="144" y="533"/>
                </a:cxn>
                <a:cxn ang="0">
                  <a:pos x="91" y="525"/>
                </a:cxn>
                <a:cxn ang="0">
                  <a:pos x="61" y="487"/>
                </a:cxn>
                <a:cxn ang="0">
                  <a:pos x="61" y="449"/>
                </a:cxn>
                <a:cxn ang="0">
                  <a:pos x="76" y="419"/>
                </a:cxn>
                <a:cxn ang="0">
                  <a:pos x="83" y="396"/>
                </a:cxn>
                <a:cxn ang="0">
                  <a:pos x="99" y="358"/>
                </a:cxn>
                <a:cxn ang="0">
                  <a:pos x="129" y="289"/>
                </a:cxn>
                <a:cxn ang="0">
                  <a:pos x="144" y="243"/>
                </a:cxn>
                <a:cxn ang="0">
                  <a:pos x="137" y="220"/>
                </a:cxn>
                <a:cxn ang="0">
                  <a:pos x="121" y="205"/>
                </a:cxn>
                <a:cxn ang="0">
                  <a:pos x="68" y="228"/>
                </a:cxn>
                <a:cxn ang="0">
                  <a:pos x="30" y="297"/>
                </a:cxn>
                <a:cxn ang="0">
                  <a:pos x="23" y="312"/>
                </a:cxn>
                <a:cxn ang="0">
                  <a:pos x="7" y="312"/>
                </a:cxn>
                <a:cxn ang="0">
                  <a:pos x="0" y="312"/>
                </a:cxn>
                <a:cxn ang="0">
                  <a:pos x="7" y="274"/>
                </a:cxn>
                <a:cxn ang="0">
                  <a:pos x="68" y="198"/>
                </a:cxn>
                <a:cxn ang="0">
                  <a:pos x="198" y="0"/>
                </a:cxn>
                <a:cxn ang="0">
                  <a:pos x="228" y="22"/>
                </a:cxn>
                <a:cxn ang="0">
                  <a:pos x="228" y="53"/>
                </a:cxn>
                <a:cxn ang="0">
                  <a:pos x="205" y="76"/>
                </a:cxn>
                <a:cxn ang="0">
                  <a:pos x="175" y="83"/>
                </a:cxn>
                <a:cxn ang="0">
                  <a:pos x="152" y="68"/>
                </a:cxn>
                <a:cxn ang="0">
                  <a:pos x="159" y="30"/>
                </a:cxn>
                <a:cxn ang="0">
                  <a:pos x="182" y="7"/>
                </a:cxn>
              </a:cxnLst>
              <a:rect l="0" t="0" r="r" b="b"/>
              <a:pathLst>
                <a:path w="274" h="533">
                  <a:moveTo>
                    <a:pt x="121" y="182"/>
                  </a:moveTo>
                  <a:lnTo>
                    <a:pt x="152" y="182"/>
                  </a:lnTo>
                  <a:lnTo>
                    <a:pt x="175" y="198"/>
                  </a:lnTo>
                  <a:lnTo>
                    <a:pt x="190" y="205"/>
                  </a:lnTo>
                  <a:lnTo>
                    <a:pt x="205" y="228"/>
                  </a:lnTo>
                  <a:lnTo>
                    <a:pt x="205" y="251"/>
                  </a:lnTo>
                  <a:lnTo>
                    <a:pt x="205" y="266"/>
                  </a:lnTo>
                  <a:lnTo>
                    <a:pt x="198" y="289"/>
                  </a:lnTo>
                  <a:lnTo>
                    <a:pt x="190" y="304"/>
                  </a:lnTo>
                  <a:lnTo>
                    <a:pt x="182" y="320"/>
                  </a:lnTo>
                  <a:lnTo>
                    <a:pt x="175" y="342"/>
                  </a:lnTo>
                  <a:lnTo>
                    <a:pt x="167" y="358"/>
                  </a:lnTo>
                  <a:lnTo>
                    <a:pt x="159" y="373"/>
                  </a:lnTo>
                  <a:lnTo>
                    <a:pt x="152" y="388"/>
                  </a:lnTo>
                  <a:lnTo>
                    <a:pt x="152" y="396"/>
                  </a:lnTo>
                  <a:lnTo>
                    <a:pt x="144" y="419"/>
                  </a:lnTo>
                  <a:lnTo>
                    <a:pt x="137" y="441"/>
                  </a:lnTo>
                  <a:lnTo>
                    <a:pt x="129" y="449"/>
                  </a:lnTo>
                  <a:lnTo>
                    <a:pt x="121" y="464"/>
                  </a:lnTo>
                  <a:lnTo>
                    <a:pt x="121" y="480"/>
                  </a:lnTo>
                  <a:lnTo>
                    <a:pt x="121" y="487"/>
                  </a:lnTo>
                  <a:lnTo>
                    <a:pt x="129" y="502"/>
                  </a:lnTo>
                  <a:lnTo>
                    <a:pt x="137" y="510"/>
                  </a:lnTo>
                  <a:lnTo>
                    <a:pt x="152" y="510"/>
                  </a:lnTo>
                  <a:lnTo>
                    <a:pt x="167" y="502"/>
                  </a:lnTo>
                  <a:lnTo>
                    <a:pt x="190" y="487"/>
                  </a:lnTo>
                  <a:lnTo>
                    <a:pt x="213" y="472"/>
                  </a:lnTo>
                  <a:lnTo>
                    <a:pt x="228" y="449"/>
                  </a:lnTo>
                  <a:lnTo>
                    <a:pt x="236" y="419"/>
                  </a:lnTo>
                  <a:lnTo>
                    <a:pt x="243" y="411"/>
                  </a:lnTo>
                  <a:lnTo>
                    <a:pt x="243" y="403"/>
                  </a:lnTo>
                  <a:lnTo>
                    <a:pt x="251" y="403"/>
                  </a:lnTo>
                  <a:lnTo>
                    <a:pt x="258" y="403"/>
                  </a:lnTo>
                  <a:lnTo>
                    <a:pt x="266" y="403"/>
                  </a:lnTo>
                  <a:lnTo>
                    <a:pt x="274" y="411"/>
                  </a:lnTo>
                  <a:lnTo>
                    <a:pt x="274" y="411"/>
                  </a:lnTo>
                  <a:lnTo>
                    <a:pt x="266" y="441"/>
                  </a:lnTo>
                  <a:lnTo>
                    <a:pt x="236" y="480"/>
                  </a:lnTo>
                  <a:lnTo>
                    <a:pt x="198" y="518"/>
                  </a:lnTo>
                  <a:lnTo>
                    <a:pt x="144" y="533"/>
                  </a:lnTo>
                  <a:lnTo>
                    <a:pt x="121" y="533"/>
                  </a:lnTo>
                  <a:lnTo>
                    <a:pt x="91" y="525"/>
                  </a:lnTo>
                  <a:lnTo>
                    <a:pt x="76" y="510"/>
                  </a:lnTo>
                  <a:lnTo>
                    <a:pt x="61" y="487"/>
                  </a:lnTo>
                  <a:lnTo>
                    <a:pt x="61" y="464"/>
                  </a:lnTo>
                  <a:lnTo>
                    <a:pt x="61" y="449"/>
                  </a:lnTo>
                  <a:lnTo>
                    <a:pt x="68" y="434"/>
                  </a:lnTo>
                  <a:lnTo>
                    <a:pt x="76" y="419"/>
                  </a:lnTo>
                  <a:lnTo>
                    <a:pt x="76" y="403"/>
                  </a:lnTo>
                  <a:lnTo>
                    <a:pt x="83" y="396"/>
                  </a:lnTo>
                  <a:lnTo>
                    <a:pt x="83" y="388"/>
                  </a:lnTo>
                  <a:lnTo>
                    <a:pt x="99" y="358"/>
                  </a:lnTo>
                  <a:lnTo>
                    <a:pt x="114" y="320"/>
                  </a:lnTo>
                  <a:lnTo>
                    <a:pt x="129" y="289"/>
                  </a:lnTo>
                  <a:lnTo>
                    <a:pt x="137" y="266"/>
                  </a:lnTo>
                  <a:lnTo>
                    <a:pt x="144" y="243"/>
                  </a:lnTo>
                  <a:lnTo>
                    <a:pt x="144" y="236"/>
                  </a:lnTo>
                  <a:lnTo>
                    <a:pt x="137" y="220"/>
                  </a:lnTo>
                  <a:lnTo>
                    <a:pt x="129" y="213"/>
                  </a:lnTo>
                  <a:lnTo>
                    <a:pt x="121" y="205"/>
                  </a:lnTo>
                  <a:lnTo>
                    <a:pt x="91" y="213"/>
                  </a:lnTo>
                  <a:lnTo>
                    <a:pt x="68" y="228"/>
                  </a:lnTo>
                  <a:lnTo>
                    <a:pt x="45" y="259"/>
                  </a:lnTo>
                  <a:lnTo>
                    <a:pt x="30" y="297"/>
                  </a:lnTo>
                  <a:lnTo>
                    <a:pt x="23" y="304"/>
                  </a:lnTo>
                  <a:lnTo>
                    <a:pt x="23" y="312"/>
                  </a:lnTo>
                  <a:lnTo>
                    <a:pt x="15" y="312"/>
                  </a:lnTo>
                  <a:lnTo>
                    <a:pt x="7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04"/>
                  </a:lnTo>
                  <a:lnTo>
                    <a:pt x="7" y="274"/>
                  </a:lnTo>
                  <a:lnTo>
                    <a:pt x="30" y="236"/>
                  </a:lnTo>
                  <a:lnTo>
                    <a:pt x="68" y="198"/>
                  </a:lnTo>
                  <a:lnTo>
                    <a:pt x="121" y="182"/>
                  </a:lnTo>
                  <a:close/>
                  <a:moveTo>
                    <a:pt x="198" y="0"/>
                  </a:moveTo>
                  <a:lnTo>
                    <a:pt x="220" y="7"/>
                  </a:lnTo>
                  <a:lnTo>
                    <a:pt x="228" y="22"/>
                  </a:lnTo>
                  <a:lnTo>
                    <a:pt x="236" y="38"/>
                  </a:lnTo>
                  <a:lnTo>
                    <a:pt x="228" y="53"/>
                  </a:lnTo>
                  <a:lnTo>
                    <a:pt x="220" y="68"/>
                  </a:lnTo>
                  <a:lnTo>
                    <a:pt x="205" y="76"/>
                  </a:lnTo>
                  <a:lnTo>
                    <a:pt x="190" y="83"/>
                  </a:lnTo>
                  <a:lnTo>
                    <a:pt x="175" y="83"/>
                  </a:lnTo>
                  <a:lnTo>
                    <a:pt x="159" y="76"/>
                  </a:lnTo>
                  <a:lnTo>
                    <a:pt x="152" y="68"/>
                  </a:lnTo>
                  <a:lnTo>
                    <a:pt x="152" y="53"/>
                  </a:lnTo>
                  <a:lnTo>
                    <a:pt x="159" y="30"/>
                  </a:lnTo>
                  <a:lnTo>
                    <a:pt x="167" y="15"/>
                  </a:lnTo>
                  <a:lnTo>
                    <a:pt x="182" y="7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 noEditPoints="1"/>
            </p:cNvSpPr>
            <p:nvPr/>
          </p:nvSpPr>
          <p:spPr bwMode="auto">
            <a:xfrm>
              <a:off x="24481" y="3042"/>
              <a:ext cx="373" cy="685"/>
            </a:xfrm>
            <a:custGeom>
              <a:avLst/>
              <a:gdLst/>
              <a:ahLst/>
              <a:cxnLst>
                <a:cxn ang="0">
                  <a:pos x="282" y="182"/>
                </a:cxn>
                <a:cxn ang="0">
                  <a:pos x="327" y="213"/>
                </a:cxn>
                <a:cxn ang="0">
                  <a:pos x="342" y="259"/>
                </a:cxn>
                <a:cxn ang="0">
                  <a:pos x="342" y="281"/>
                </a:cxn>
                <a:cxn ang="0">
                  <a:pos x="236" y="624"/>
                </a:cxn>
                <a:cxn ang="0">
                  <a:pos x="137" y="678"/>
                </a:cxn>
                <a:cxn ang="0">
                  <a:pos x="61" y="685"/>
                </a:cxn>
                <a:cxn ang="0">
                  <a:pos x="16" y="670"/>
                </a:cxn>
                <a:cxn ang="0">
                  <a:pos x="0" y="632"/>
                </a:cxn>
                <a:cxn ang="0">
                  <a:pos x="16" y="601"/>
                </a:cxn>
                <a:cxn ang="0">
                  <a:pos x="54" y="586"/>
                </a:cxn>
                <a:cxn ang="0">
                  <a:pos x="76" y="594"/>
                </a:cxn>
                <a:cxn ang="0">
                  <a:pos x="84" y="617"/>
                </a:cxn>
                <a:cxn ang="0">
                  <a:pos x="84" y="632"/>
                </a:cxn>
                <a:cxn ang="0">
                  <a:pos x="61" y="655"/>
                </a:cxn>
                <a:cxn ang="0">
                  <a:pos x="92" y="662"/>
                </a:cxn>
                <a:cxn ang="0">
                  <a:pos x="145" y="647"/>
                </a:cxn>
                <a:cxn ang="0">
                  <a:pos x="190" y="594"/>
                </a:cxn>
                <a:cxn ang="0">
                  <a:pos x="206" y="563"/>
                </a:cxn>
                <a:cxn ang="0">
                  <a:pos x="274" y="259"/>
                </a:cxn>
                <a:cxn ang="0">
                  <a:pos x="274" y="236"/>
                </a:cxn>
                <a:cxn ang="0">
                  <a:pos x="266" y="220"/>
                </a:cxn>
                <a:cxn ang="0">
                  <a:pos x="244" y="205"/>
                </a:cxn>
                <a:cxn ang="0">
                  <a:pos x="213" y="213"/>
                </a:cxn>
                <a:cxn ang="0">
                  <a:pos x="168" y="243"/>
                </a:cxn>
                <a:cxn ang="0">
                  <a:pos x="130" y="304"/>
                </a:cxn>
                <a:cxn ang="0">
                  <a:pos x="122" y="312"/>
                </a:cxn>
                <a:cxn ang="0">
                  <a:pos x="107" y="312"/>
                </a:cxn>
                <a:cxn ang="0">
                  <a:pos x="99" y="312"/>
                </a:cxn>
                <a:cxn ang="0">
                  <a:pos x="107" y="274"/>
                </a:cxn>
                <a:cxn ang="0">
                  <a:pos x="183" y="198"/>
                </a:cxn>
                <a:cxn ang="0">
                  <a:pos x="335" y="0"/>
                </a:cxn>
                <a:cxn ang="0">
                  <a:pos x="365" y="15"/>
                </a:cxn>
                <a:cxn ang="0">
                  <a:pos x="373" y="38"/>
                </a:cxn>
                <a:cxn ang="0">
                  <a:pos x="358" y="68"/>
                </a:cxn>
                <a:cxn ang="0">
                  <a:pos x="320" y="83"/>
                </a:cxn>
                <a:cxn ang="0">
                  <a:pos x="297" y="68"/>
                </a:cxn>
                <a:cxn ang="0">
                  <a:pos x="297" y="38"/>
                </a:cxn>
                <a:cxn ang="0">
                  <a:pos x="320" y="7"/>
                </a:cxn>
              </a:cxnLst>
              <a:rect l="0" t="0" r="r" b="b"/>
              <a:pathLst>
                <a:path w="373" h="685">
                  <a:moveTo>
                    <a:pt x="251" y="182"/>
                  </a:moveTo>
                  <a:lnTo>
                    <a:pt x="282" y="182"/>
                  </a:lnTo>
                  <a:lnTo>
                    <a:pt x="304" y="198"/>
                  </a:lnTo>
                  <a:lnTo>
                    <a:pt x="327" y="213"/>
                  </a:lnTo>
                  <a:lnTo>
                    <a:pt x="342" y="228"/>
                  </a:lnTo>
                  <a:lnTo>
                    <a:pt x="342" y="259"/>
                  </a:lnTo>
                  <a:lnTo>
                    <a:pt x="342" y="266"/>
                  </a:lnTo>
                  <a:lnTo>
                    <a:pt x="342" y="281"/>
                  </a:lnTo>
                  <a:lnTo>
                    <a:pt x="274" y="563"/>
                  </a:lnTo>
                  <a:lnTo>
                    <a:pt x="236" y="624"/>
                  </a:lnTo>
                  <a:lnTo>
                    <a:pt x="190" y="662"/>
                  </a:lnTo>
                  <a:lnTo>
                    <a:pt x="137" y="678"/>
                  </a:lnTo>
                  <a:lnTo>
                    <a:pt x="92" y="685"/>
                  </a:lnTo>
                  <a:lnTo>
                    <a:pt x="61" y="685"/>
                  </a:lnTo>
                  <a:lnTo>
                    <a:pt x="38" y="678"/>
                  </a:lnTo>
                  <a:lnTo>
                    <a:pt x="16" y="670"/>
                  </a:lnTo>
                  <a:lnTo>
                    <a:pt x="8" y="655"/>
                  </a:lnTo>
                  <a:lnTo>
                    <a:pt x="0" y="632"/>
                  </a:lnTo>
                  <a:lnTo>
                    <a:pt x="8" y="617"/>
                  </a:lnTo>
                  <a:lnTo>
                    <a:pt x="16" y="601"/>
                  </a:lnTo>
                  <a:lnTo>
                    <a:pt x="31" y="586"/>
                  </a:lnTo>
                  <a:lnTo>
                    <a:pt x="54" y="586"/>
                  </a:lnTo>
                  <a:lnTo>
                    <a:pt x="69" y="586"/>
                  </a:lnTo>
                  <a:lnTo>
                    <a:pt x="76" y="594"/>
                  </a:lnTo>
                  <a:lnTo>
                    <a:pt x="84" y="601"/>
                  </a:lnTo>
                  <a:lnTo>
                    <a:pt x="84" y="617"/>
                  </a:lnTo>
                  <a:lnTo>
                    <a:pt x="84" y="624"/>
                  </a:lnTo>
                  <a:lnTo>
                    <a:pt x="84" y="632"/>
                  </a:lnTo>
                  <a:lnTo>
                    <a:pt x="76" y="647"/>
                  </a:lnTo>
                  <a:lnTo>
                    <a:pt x="61" y="655"/>
                  </a:lnTo>
                  <a:lnTo>
                    <a:pt x="76" y="662"/>
                  </a:lnTo>
                  <a:lnTo>
                    <a:pt x="92" y="662"/>
                  </a:lnTo>
                  <a:lnTo>
                    <a:pt x="122" y="655"/>
                  </a:lnTo>
                  <a:lnTo>
                    <a:pt x="145" y="647"/>
                  </a:lnTo>
                  <a:lnTo>
                    <a:pt x="168" y="624"/>
                  </a:lnTo>
                  <a:lnTo>
                    <a:pt x="190" y="594"/>
                  </a:lnTo>
                  <a:lnTo>
                    <a:pt x="206" y="563"/>
                  </a:lnTo>
                  <a:lnTo>
                    <a:pt x="206" y="563"/>
                  </a:lnTo>
                  <a:lnTo>
                    <a:pt x="274" y="266"/>
                  </a:lnTo>
                  <a:lnTo>
                    <a:pt x="274" y="259"/>
                  </a:lnTo>
                  <a:lnTo>
                    <a:pt x="282" y="251"/>
                  </a:lnTo>
                  <a:lnTo>
                    <a:pt x="274" y="236"/>
                  </a:lnTo>
                  <a:lnTo>
                    <a:pt x="274" y="228"/>
                  </a:lnTo>
                  <a:lnTo>
                    <a:pt x="266" y="220"/>
                  </a:lnTo>
                  <a:lnTo>
                    <a:pt x="259" y="213"/>
                  </a:lnTo>
                  <a:lnTo>
                    <a:pt x="244" y="205"/>
                  </a:lnTo>
                  <a:lnTo>
                    <a:pt x="228" y="205"/>
                  </a:lnTo>
                  <a:lnTo>
                    <a:pt x="213" y="213"/>
                  </a:lnTo>
                  <a:lnTo>
                    <a:pt x="190" y="228"/>
                  </a:lnTo>
                  <a:lnTo>
                    <a:pt x="168" y="243"/>
                  </a:lnTo>
                  <a:lnTo>
                    <a:pt x="145" y="266"/>
                  </a:lnTo>
                  <a:lnTo>
                    <a:pt x="130" y="304"/>
                  </a:lnTo>
                  <a:lnTo>
                    <a:pt x="122" y="304"/>
                  </a:lnTo>
                  <a:lnTo>
                    <a:pt x="122" y="312"/>
                  </a:lnTo>
                  <a:lnTo>
                    <a:pt x="114" y="312"/>
                  </a:lnTo>
                  <a:lnTo>
                    <a:pt x="107" y="312"/>
                  </a:lnTo>
                  <a:lnTo>
                    <a:pt x="99" y="312"/>
                  </a:lnTo>
                  <a:lnTo>
                    <a:pt x="99" y="312"/>
                  </a:lnTo>
                  <a:lnTo>
                    <a:pt x="99" y="304"/>
                  </a:lnTo>
                  <a:lnTo>
                    <a:pt x="107" y="274"/>
                  </a:lnTo>
                  <a:lnTo>
                    <a:pt x="137" y="236"/>
                  </a:lnTo>
                  <a:lnTo>
                    <a:pt x="183" y="198"/>
                  </a:lnTo>
                  <a:lnTo>
                    <a:pt x="251" y="182"/>
                  </a:lnTo>
                  <a:close/>
                  <a:moveTo>
                    <a:pt x="335" y="0"/>
                  </a:moveTo>
                  <a:lnTo>
                    <a:pt x="350" y="7"/>
                  </a:lnTo>
                  <a:lnTo>
                    <a:pt x="365" y="15"/>
                  </a:lnTo>
                  <a:lnTo>
                    <a:pt x="373" y="22"/>
                  </a:lnTo>
                  <a:lnTo>
                    <a:pt x="373" y="38"/>
                  </a:lnTo>
                  <a:lnTo>
                    <a:pt x="365" y="53"/>
                  </a:lnTo>
                  <a:lnTo>
                    <a:pt x="358" y="68"/>
                  </a:lnTo>
                  <a:lnTo>
                    <a:pt x="342" y="76"/>
                  </a:lnTo>
                  <a:lnTo>
                    <a:pt x="320" y="83"/>
                  </a:lnTo>
                  <a:lnTo>
                    <a:pt x="304" y="76"/>
                  </a:lnTo>
                  <a:lnTo>
                    <a:pt x="297" y="68"/>
                  </a:lnTo>
                  <a:lnTo>
                    <a:pt x="289" y="53"/>
                  </a:lnTo>
                  <a:lnTo>
                    <a:pt x="297" y="38"/>
                  </a:lnTo>
                  <a:lnTo>
                    <a:pt x="304" y="15"/>
                  </a:lnTo>
                  <a:lnTo>
                    <a:pt x="320" y="7"/>
                  </a:lnTo>
                  <a:lnTo>
                    <a:pt x="3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25029" y="2897"/>
              <a:ext cx="213" cy="411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2" y="7"/>
                </a:cxn>
                <a:cxn ang="0">
                  <a:pos x="197" y="15"/>
                </a:cxn>
                <a:cxn ang="0">
                  <a:pos x="213" y="30"/>
                </a:cxn>
                <a:cxn ang="0">
                  <a:pos x="213" y="53"/>
                </a:cxn>
                <a:cxn ang="0">
                  <a:pos x="213" y="61"/>
                </a:cxn>
                <a:cxn ang="0">
                  <a:pos x="213" y="68"/>
                </a:cxn>
                <a:cxn ang="0">
                  <a:pos x="205" y="76"/>
                </a:cxn>
                <a:cxn ang="0">
                  <a:pos x="205" y="76"/>
                </a:cxn>
                <a:cxn ang="0">
                  <a:pos x="45" y="396"/>
                </a:cxn>
                <a:cxn ang="0">
                  <a:pos x="38" y="411"/>
                </a:cxn>
                <a:cxn ang="0">
                  <a:pos x="30" y="411"/>
                </a:cxn>
                <a:cxn ang="0">
                  <a:pos x="23" y="411"/>
                </a:cxn>
                <a:cxn ang="0">
                  <a:pos x="15" y="404"/>
                </a:cxn>
                <a:cxn ang="0">
                  <a:pos x="0" y="396"/>
                </a:cxn>
                <a:cxn ang="0">
                  <a:pos x="0" y="388"/>
                </a:cxn>
                <a:cxn ang="0">
                  <a:pos x="0" y="388"/>
                </a:cxn>
                <a:cxn ang="0">
                  <a:pos x="0" y="388"/>
                </a:cxn>
                <a:cxn ang="0">
                  <a:pos x="0" y="381"/>
                </a:cxn>
                <a:cxn ang="0">
                  <a:pos x="121" y="38"/>
                </a:cxn>
                <a:cxn ang="0">
                  <a:pos x="121" y="30"/>
                </a:cxn>
                <a:cxn ang="0">
                  <a:pos x="129" y="23"/>
                </a:cxn>
                <a:cxn ang="0">
                  <a:pos x="137" y="15"/>
                </a:cxn>
                <a:cxn ang="0">
                  <a:pos x="152" y="7"/>
                </a:cxn>
                <a:cxn ang="0">
                  <a:pos x="167" y="0"/>
                </a:cxn>
              </a:cxnLst>
              <a:rect l="0" t="0" r="r" b="b"/>
              <a:pathLst>
                <a:path w="213" h="411">
                  <a:moveTo>
                    <a:pt x="167" y="0"/>
                  </a:moveTo>
                  <a:lnTo>
                    <a:pt x="182" y="7"/>
                  </a:lnTo>
                  <a:lnTo>
                    <a:pt x="197" y="15"/>
                  </a:lnTo>
                  <a:lnTo>
                    <a:pt x="213" y="30"/>
                  </a:lnTo>
                  <a:lnTo>
                    <a:pt x="213" y="53"/>
                  </a:lnTo>
                  <a:lnTo>
                    <a:pt x="213" y="61"/>
                  </a:lnTo>
                  <a:lnTo>
                    <a:pt x="213" y="68"/>
                  </a:lnTo>
                  <a:lnTo>
                    <a:pt x="205" y="76"/>
                  </a:lnTo>
                  <a:lnTo>
                    <a:pt x="205" y="76"/>
                  </a:lnTo>
                  <a:lnTo>
                    <a:pt x="45" y="396"/>
                  </a:lnTo>
                  <a:lnTo>
                    <a:pt x="38" y="411"/>
                  </a:lnTo>
                  <a:lnTo>
                    <a:pt x="30" y="411"/>
                  </a:lnTo>
                  <a:lnTo>
                    <a:pt x="23" y="411"/>
                  </a:lnTo>
                  <a:lnTo>
                    <a:pt x="15" y="404"/>
                  </a:lnTo>
                  <a:lnTo>
                    <a:pt x="0" y="396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81"/>
                  </a:lnTo>
                  <a:lnTo>
                    <a:pt x="121" y="38"/>
                  </a:lnTo>
                  <a:lnTo>
                    <a:pt x="121" y="30"/>
                  </a:lnTo>
                  <a:lnTo>
                    <a:pt x="129" y="23"/>
                  </a:lnTo>
                  <a:lnTo>
                    <a:pt x="137" y="15"/>
                  </a:lnTo>
                  <a:lnTo>
                    <a:pt x="152" y="7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4" name="Group 11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752600" y="2743200"/>
            <a:ext cx="5065919" cy="762000"/>
            <a:chOff x="682" y="2059"/>
            <a:chExt cx="15590" cy="2345"/>
          </a:xfrm>
          <a:solidFill>
            <a:srgbClr val="FF0066"/>
          </a:solidFill>
        </p:grpSpPr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682" y="2323"/>
              <a:ext cx="1094" cy="1282"/>
            </a:xfrm>
            <a:custGeom>
              <a:avLst/>
              <a:gdLst/>
              <a:ahLst/>
              <a:cxnLst>
                <a:cxn ang="0">
                  <a:pos x="974" y="5"/>
                </a:cxn>
                <a:cxn ang="0">
                  <a:pos x="1037" y="43"/>
                </a:cxn>
                <a:cxn ang="0">
                  <a:pos x="1085" y="123"/>
                </a:cxn>
                <a:cxn ang="0">
                  <a:pos x="1090" y="223"/>
                </a:cxn>
                <a:cxn ang="0">
                  <a:pos x="1056" y="350"/>
                </a:cxn>
                <a:cxn ang="0">
                  <a:pos x="974" y="535"/>
                </a:cxn>
                <a:cxn ang="0">
                  <a:pos x="825" y="762"/>
                </a:cxn>
                <a:cxn ang="0">
                  <a:pos x="662" y="955"/>
                </a:cxn>
                <a:cxn ang="0">
                  <a:pos x="523" y="1088"/>
                </a:cxn>
                <a:cxn ang="0">
                  <a:pos x="379" y="1201"/>
                </a:cxn>
                <a:cxn ang="0">
                  <a:pos x="245" y="1272"/>
                </a:cxn>
                <a:cxn ang="0">
                  <a:pos x="134" y="1272"/>
                </a:cxn>
                <a:cxn ang="0">
                  <a:pos x="48" y="1215"/>
                </a:cxn>
                <a:cxn ang="0">
                  <a:pos x="4" y="1140"/>
                </a:cxn>
                <a:cxn ang="0">
                  <a:pos x="4" y="1074"/>
                </a:cxn>
                <a:cxn ang="0">
                  <a:pos x="33" y="1022"/>
                </a:cxn>
                <a:cxn ang="0">
                  <a:pos x="52" y="1012"/>
                </a:cxn>
                <a:cxn ang="0">
                  <a:pos x="62" y="1026"/>
                </a:cxn>
                <a:cxn ang="0">
                  <a:pos x="81" y="1078"/>
                </a:cxn>
                <a:cxn ang="0">
                  <a:pos x="139" y="1140"/>
                </a:cxn>
                <a:cxn ang="0">
                  <a:pos x="201" y="1159"/>
                </a:cxn>
                <a:cxn ang="0">
                  <a:pos x="235" y="1163"/>
                </a:cxn>
                <a:cxn ang="0">
                  <a:pos x="317" y="1135"/>
                </a:cxn>
                <a:cxn ang="0">
                  <a:pos x="403" y="1083"/>
                </a:cxn>
                <a:cxn ang="0">
                  <a:pos x="465" y="1036"/>
                </a:cxn>
                <a:cxn ang="0">
                  <a:pos x="475" y="1026"/>
                </a:cxn>
                <a:cxn ang="0">
                  <a:pos x="480" y="1007"/>
                </a:cxn>
                <a:cxn ang="0">
                  <a:pos x="485" y="927"/>
                </a:cxn>
                <a:cxn ang="0">
                  <a:pos x="489" y="785"/>
                </a:cxn>
                <a:cxn ang="0">
                  <a:pos x="470" y="511"/>
                </a:cxn>
                <a:cxn ang="0">
                  <a:pos x="413" y="275"/>
                </a:cxn>
                <a:cxn ang="0">
                  <a:pos x="312" y="128"/>
                </a:cxn>
                <a:cxn ang="0">
                  <a:pos x="168" y="81"/>
                </a:cxn>
                <a:cxn ang="0">
                  <a:pos x="96" y="128"/>
                </a:cxn>
                <a:cxn ang="0">
                  <a:pos x="72" y="133"/>
                </a:cxn>
                <a:cxn ang="0">
                  <a:pos x="57" y="128"/>
                </a:cxn>
                <a:cxn ang="0">
                  <a:pos x="67" y="104"/>
                </a:cxn>
                <a:cxn ang="0">
                  <a:pos x="120" y="52"/>
                </a:cxn>
                <a:cxn ang="0">
                  <a:pos x="211" y="10"/>
                </a:cxn>
                <a:cxn ang="0">
                  <a:pos x="341" y="15"/>
                </a:cxn>
                <a:cxn ang="0">
                  <a:pos x="461" y="95"/>
                </a:cxn>
                <a:cxn ang="0">
                  <a:pos x="533" y="227"/>
                </a:cxn>
                <a:cxn ang="0">
                  <a:pos x="581" y="388"/>
                </a:cxn>
                <a:cxn ang="0">
                  <a:pos x="600" y="549"/>
                </a:cxn>
                <a:cxn ang="0">
                  <a:pos x="605" y="681"/>
                </a:cxn>
                <a:cxn ang="0">
                  <a:pos x="605" y="785"/>
                </a:cxn>
                <a:cxn ang="0">
                  <a:pos x="600" y="918"/>
                </a:cxn>
                <a:cxn ang="0">
                  <a:pos x="600" y="918"/>
                </a:cxn>
                <a:cxn ang="0">
                  <a:pos x="816" y="676"/>
                </a:cxn>
                <a:cxn ang="0">
                  <a:pos x="946" y="478"/>
                </a:cxn>
                <a:cxn ang="0">
                  <a:pos x="1013" y="331"/>
                </a:cxn>
                <a:cxn ang="0">
                  <a:pos x="1027" y="251"/>
                </a:cxn>
                <a:cxn ang="0">
                  <a:pos x="1013" y="189"/>
                </a:cxn>
                <a:cxn ang="0">
                  <a:pos x="960" y="137"/>
                </a:cxn>
                <a:cxn ang="0">
                  <a:pos x="893" y="119"/>
                </a:cxn>
                <a:cxn ang="0">
                  <a:pos x="883" y="109"/>
                </a:cxn>
                <a:cxn ang="0">
                  <a:pos x="883" y="81"/>
                </a:cxn>
                <a:cxn ang="0">
                  <a:pos x="898" y="29"/>
                </a:cxn>
                <a:cxn ang="0">
                  <a:pos x="941" y="0"/>
                </a:cxn>
              </a:cxnLst>
              <a:rect l="0" t="0" r="r" b="b"/>
              <a:pathLst>
                <a:path w="1094" h="1282">
                  <a:moveTo>
                    <a:pt x="941" y="0"/>
                  </a:moveTo>
                  <a:lnTo>
                    <a:pt x="974" y="5"/>
                  </a:lnTo>
                  <a:lnTo>
                    <a:pt x="1008" y="19"/>
                  </a:lnTo>
                  <a:lnTo>
                    <a:pt x="1037" y="43"/>
                  </a:lnTo>
                  <a:lnTo>
                    <a:pt x="1066" y="76"/>
                  </a:lnTo>
                  <a:lnTo>
                    <a:pt x="1085" y="123"/>
                  </a:lnTo>
                  <a:lnTo>
                    <a:pt x="1094" y="185"/>
                  </a:lnTo>
                  <a:lnTo>
                    <a:pt x="1090" y="223"/>
                  </a:lnTo>
                  <a:lnTo>
                    <a:pt x="1080" y="279"/>
                  </a:lnTo>
                  <a:lnTo>
                    <a:pt x="1056" y="350"/>
                  </a:lnTo>
                  <a:lnTo>
                    <a:pt x="1022" y="435"/>
                  </a:lnTo>
                  <a:lnTo>
                    <a:pt x="974" y="535"/>
                  </a:lnTo>
                  <a:lnTo>
                    <a:pt x="912" y="643"/>
                  </a:lnTo>
                  <a:lnTo>
                    <a:pt x="825" y="762"/>
                  </a:lnTo>
                  <a:lnTo>
                    <a:pt x="720" y="894"/>
                  </a:lnTo>
                  <a:lnTo>
                    <a:pt x="662" y="955"/>
                  </a:lnTo>
                  <a:lnTo>
                    <a:pt x="595" y="1022"/>
                  </a:lnTo>
                  <a:lnTo>
                    <a:pt x="523" y="1088"/>
                  </a:lnTo>
                  <a:lnTo>
                    <a:pt x="451" y="1149"/>
                  </a:lnTo>
                  <a:lnTo>
                    <a:pt x="379" y="1201"/>
                  </a:lnTo>
                  <a:lnTo>
                    <a:pt x="307" y="1244"/>
                  </a:lnTo>
                  <a:lnTo>
                    <a:pt x="245" y="1272"/>
                  </a:lnTo>
                  <a:lnTo>
                    <a:pt x="197" y="1282"/>
                  </a:lnTo>
                  <a:lnTo>
                    <a:pt x="134" y="1272"/>
                  </a:lnTo>
                  <a:lnTo>
                    <a:pt x="86" y="1248"/>
                  </a:lnTo>
                  <a:lnTo>
                    <a:pt x="48" y="1215"/>
                  </a:lnTo>
                  <a:lnTo>
                    <a:pt x="19" y="1178"/>
                  </a:lnTo>
                  <a:lnTo>
                    <a:pt x="4" y="1140"/>
                  </a:lnTo>
                  <a:lnTo>
                    <a:pt x="0" y="1102"/>
                  </a:lnTo>
                  <a:lnTo>
                    <a:pt x="4" y="1074"/>
                  </a:lnTo>
                  <a:lnTo>
                    <a:pt x="19" y="1040"/>
                  </a:lnTo>
                  <a:lnTo>
                    <a:pt x="33" y="1022"/>
                  </a:lnTo>
                  <a:lnTo>
                    <a:pt x="48" y="1012"/>
                  </a:lnTo>
                  <a:lnTo>
                    <a:pt x="52" y="1012"/>
                  </a:lnTo>
                  <a:lnTo>
                    <a:pt x="57" y="1017"/>
                  </a:lnTo>
                  <a:lnTo>
                    <a:pt x="62" y="1026"/>
                  </a:lnTo>
                  <a:lnTo>
                    <a:pt x="62" y="1031"/>
                  </a:lnTo>
                  <a:lnTo>
                    <a:pt x="81" y="1078"/>
                  </a:lnTo>
                  <a:lnTo>
                    <a:pt x="105" y="1116"/>
                  </a:lnTo>
                  <a:lnTo>
                    <a:pt x="139" y="1140"/>
                  </a:lnTo>
                  <a:lnTo>
                    <a:pt x="172" y="1149"/>
                  </a:lnTo>
                  <a:lnTo>
                    <a:pt x="201" y="1159"/>
                  </a:lnTo>
                  <a:lnTo>
                    <a:pt x="225" y="1163"/>
                  </a:lnTo>
                  <a:lnTo>
                    <a:pt x="235" y="1163"/>
                  </a:lnTo>
                  <a:lnTo>
                    <a:pt x="273" y="1154"/>
                  </a:lnTo>
                  <a:lnTo>
                    <a:pt x="317" y="1135"/>
                  </a:lnTo>
                  <a:lnTo>
                    <a:pt x="360" y="1111"/>
                  </a:lnTo>
                  <a:lnTo>
                    <a:pt x="403" y="1083"/>
                  </a:lnTo>
                  <a:lnTo>
                    <a:pt x="441" y="1055"/>
                  </a:lnTo>
                  <a:lnTo>
                    <a:pt x="465" y="1036"/>
                  </a:lnTo>
                  <a:lnTo>
                    <a:pt x="475" y="1026"/>
                  </a:lnTo>
                  <a:lnTo>
                    <a:pt x="475" y="1026"/>
                  </a:lnTo>
                  <a:lnTo>
                    <a:pt x="480" y="1017"/>
                  </a:lnTo>
                  <a:lnTo>
                    <a:pt x="480" y="1007"/>
                  </a:lnTo>
                  <a:lnTo>
                    <a:pt x="485" y="979"/>
                  </a:lnTo>
                  <a:lnTo>
                    <a:pt x="485" y="927"/>
                  </a:lnTo>
                  <a:lnTo>
                    <a:pt x="485" y="861"/>
                  </a:lnTo>
                  <a:lnTo>
                    <a:pt x="489" y="785"/>
                  </a:lnTo>
                  <a:lnTo>
                    <a:pt x="485" y="648"/>
                  </a:lnTo>
                  <a:lnTo>
                    <a:pt x="470" y="511"/>
                  </a:lnTo>
                  <a:lnTo>
                    <a:pt x="446" y="383"/>
                  </a:lnTo>
                  <a:lnTo>
                    <a:pt x="413" y="275"/>
                  </a:lnTo>
                  <a:lnTo>
                    <a:pt x="369" y="189"/>
                  </a:lnTo>
                  <a:lnTo>
                    <a:pt x="312" y="128"/>
                  </a:lnTo>
                  <a:lnTo>
                    <a:pt x="245" y="95"/>
                  </a:lnTo>
                  <a:lnTo>
                    <a:pt x="168" y="81"/>
                  </a:lnTo>
                  <a:lnTo>
                    <a:pt x="129" y="114"/>
                  </a:lnTo>
                  <a:lnTo>
                    <a:pt x="96" y="128"/>
                  </a:lnTo>
                  <a:lnTo>
                    <a:pt x="76" y="133"/>
                  </a:lnTo>
                  <a:lnTo>
                    <a:pt x="72" y="133"/>
                  </a:lnTo>
                  <a:lnTo>
                    <a:pt x="62" y="133"/>
                  </a:lnTo>
                  <a:lnTo>
                    <a:pt x="57" y="128"/>
                  </a:lnTo>
                  <a:lnTo>
                    <a:pt x="57" y="119"/>
                  </a:lnTo>
                  <a:lnTo>
                    <a:pt x="67" y="104"/>
                  </a:lnTo>
                  <a:lnTo>
                    <a:pt x="86" y="81"/>
                  </a:lnTo>
                  <a:lnTo>
                    <a:pt x="120" y="52"/>
                  </a:lnTo>
                  <a:lnTo>
                    <a:pt x="163" y="29"/>
                  </a:lnTo>
                  <a:lnTo>
                    <a:pt x="211" y="10"/>
                  </a:lnTo>
                  <a:lnTo>
                    <a:pt x="264" y="0"/>
                  </a:lnTo>
                  <a:lnTo>
                    <a:pt x="341" y="15"/>
                  </a:lnTo>
                  <a:lnTo>
                    <a:pt x="408" y="43"/>
                  </a:lnTo>
                  <a:lnTo>
                    <a:pt x="461" y="95"/>
                  </a:lnTo>
                  <a:lnTo>
                    <a:pt x="499" y="156"/>
                  </a:lnTo>
                  <a:lnTo>
                    <a:pt x="533" y="227"/>
                  </a:lnTo>
                  <a:lnTo>
                    <a:pt x="561" y="303"/>
                  </a:lnTo>
                  <a:lnTo>
                    <a:pt x="581" y="388"/>
                  </a:lnTo>
                  <a:lnTo>
                    <a:pt x="590" y="468"/>
                  </a:lnTo>
                  <a:lnTo>
                    <a:pt x="600" y="549"/>
                  </a:lnTo>
                  <a:lnTo>
                    <a:pt x="605" y="620"/>
                  </a:lnTo>
                  <a:lnTo>
                    <a:pt x="605" y="681"/>
                  </a:lnTo>
                  <a:lnTo>
                    <a:pt x="605" y="733"/>
                  </a:lnTo>
                  <a:lnTo>
                    <a:pt x="605" y="785"/>
                  </a:lnTo>
                  <a:lnTo>
                    <a:pt x="605" y="851"/>
                  </a:lnTo>
                  <a:lnTo>
                    <a:pt x="600" y="918"/>
                  </a:lnTo>
                  <a:lnTo>
                    <a:pt x="600" y="918"/>
                  </a:lnTo>
                  <a:lnTo>
                    <a:pt x="600" y="918"/>
                  </a:lnTo>
                  <a:lnTo>
                    <a:pt x="720" y="795"/>
                  </a:lnTo>
                  <a:lnTo>
                    <a:pt x="816" y="676"/>
                  </a:lnTo>
                  <a:lnTo>
                    <a:pt x="893" y="572"/>
                  </a:lnTo>
                  <a:lnTo>
                    <a:pt x="946" y="478"/>
                  </a:lnTo>
                  <a:lnTo>
                    <a:pt x="984" y="397"/>
                  </a:lnTo>
                  <a:lnTo>
                    <a:pt x="1013" y="331"/>
                  </a:lnTo>
                  <a:lnTo>
                    <a:pt x="1022" y="284"/>
                  </a:lnTo>
                  <a:lnTo>
                    <a:pt x="1027" y="251"/>
                  </a:lnTo>
                  <a:lnTo>
                    <a:pt x="1022" y="223"/>
                  </a:lnTo>
                  <a:lnTo>
                    <a:pt x="1013" y="189"/>
                  </a:lnTo>
                  <a:lnTo>
                    <a:pt x="994" y="161"/>
                  </a:lnTo>
                  <a:lnTo>
                    <a:pt x="960" y="137"/>
                  </a:lnTo>
                  <a:lnTo>
                    <a:pt x="912" y="123"/>
                  </a:lnTo>
                  <a:lnTo>
                    <a:pt x="893" y="119"/>
                  </a:lnTo>
                  <a:lnTo>
                    <a:pt x="888" y="119"/>
                  </a:lnTo>
                  <a:lnTo>
                    <a:pt x="883" y="109"/>
                  </a:lnTo>
                  <a:lnTo>
                    <a:pt x="878" y="95"/>
                  </a:lnTo>
                  <a:lnTo>
                    <a:pt x="883" y="81"/>
                  </a:lnTo>
                  <a:lnTo>
                    <a:pt x="888" y="57"/>
                  </a:lnTo>
                  <a:lnTo>
                    <a:pt x="898" y="29"/>
                  </a:lnTo>
                  <a:lnTo>
                    <a:pt x="917" y="10"/>
                  </a:lnTo>
                  <a:lnTo>
                    <a:pt x="9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1728" y="3132"/>
              <a:ext cx="649" cy="723"/>
            </a:xfrm>
            <a:custGeom>
              <a:avLst/>
              <a:gdLst/>
              <a:ahLst/>
              <a:cxnLst>
                <a:cxn ang="0">
                  <a:pos x="293" y="9"/>
                </a:cxn>
                <a:cxn ang="0">
                  <a:pos x="375" y="71"/>
                </a:cxn>
                <a:cxn ang="0">
                  <a:pos x="428" y="170"/>
                </a:cxn>
                <a:cxn ang="0">
                  <a:pos x="452" y="265"/>
                </a:cxn>
                <a:cxn ang="0">
                  <a:pos x="461" y="331"/>
                </a:cxn>
                <a:cxn ang="0">
                  <a:pos x="490" y="265"/>
                </a:cxn>
                <a:cxn ang="0">
                  <a:pos x="553" y="132"/>
                </a:cxn>
                <a:cxn ang="0">
                  <a:pos x="601" y="38"/>
                </a:cxn>
                <a:cxn ang="0">
                  <a:pos x="620" y="14"/>
                </a:cxn>
                <a:cxn ang="0">
                  <a:pos x="629" y="9"/>
                </a:cxn>
                <a:cxn ang="0">
                  <a:pos x="639" y="9"/>
                </a:cxn>
                <a:cxn ang="0">
                  <a:pos x="649" y="19"/>
                </a:cxn>
                <a:cxn ang="0">
                  <a:pos x="649" y="28"/>
                </a:cxn>
                <a:cxn ang="0">
                  <a:pos x="610" y="104"/>
                </a:cxn>
                <a:cxn ang="0">
                  <a:pos x="562" y="194"/>
                </a:cxn>
                <a:cxn ang="0">
                  <a:pos x="538" y="255"/>
                </a:cxn>
                <a:cxn ang="0">
                  <a:pos x="500" y="350"/>
                </a:cxn>
                <a:cxn ang="0">
                  <a:pos x="466" y="435"/>
                </a:cxn>
                <a:cxn ang="0">
                  <a:pos x="447" y="544"/>
                </a:cxn>
                <a:cxn ang="0">
                  <a:pos x="413" y="666"/>
                </a:cxn>
                <a:cxn ang="0">
                  <a:pos x="404" y="704"/>
                </a:cxn>
                <a:cxn ang="0">
                  <a:pos x="389" y="718"/>
                </a:cxn>
                <a:cxn ang="0">
                  <a:pos x="380" y="723"/>
                </a:cxn>
                <a:cxn ang="0">
                  <a:pos x="370" y="723"/>
                </a:cxn>
                <a:cxn ang="0">
                  <a:pos x="360" y="709"/>
                </a:cxn>
                <a:cxn ang="0">
                  <a:pos x="360" y="666"/>
                </a:cxn>
                <a:cxn ang="0">
                  <a:pos x="384" y="572"/>
                </a:cxn>
                <a:cxn ang="0">
                  <a:pos x="418" y="458"/>
                </a:cxn>
                <a:cxn ang="0">
                  <a:pos x="423" y="421"/>
                </a:cxn>
                <a:cxn ang="0">
                  <a:pos x="423" y="335"/>
                </a:cxn>
                <a:cxn ang="0">
                  <a:pos x="408" y="236"/>
                </a:cxn>
                <a:cxn ang="0">
                  <a:pos x="365" y="151"/>
                </a:cxn>
                <a:cxn ang="0">
                  <a:pos x="284" y="99"/>
                </a:cxn>
                <a:cxn ang="0">
                  <a:pos x="164" y="94"/>
                </a:cxn>
                <a:cxn ang="0">
                  <a:pos x="68" y="151"/>
                </a:cxn>
                <a:cxn ang="0">
                  <a:pos x="34" y="203"/>
                </a:cxn>
                <a:cxn ang="0">
                  <a:pos x="24" y="213"/>
                </a:cxn>
                <a:cxn ang="0">
                  <a:pos x="15" y="213"/>
                </a:cxn>
                <a:cxn ang="0">
                  <a:pos x="5" y="208"/>
                </a:cxn>
                <a:cxn ang="0">
                  <a:pos x="0" y="198"/>
                </a:cxn>
                <a:cxn ang="0">
                  <a:pos x="15" y="151"/>
                </a:cxn>
                <a:cxn ang="0">
                  <a:pos x="82" y="66"/>
                </a:cxn>
                <a:cxn ang="0">
                  <a:pos x="173" y="9"/>
                </a:cxn>
              </a:cxnLst>
              <a:rect l="0" t="0" r="r" b="b"/>
              <a:pathLst>
                <a:path w="649" h="723">
                  <a:moveTo>
                    <a:pt x="236" y="0"/>
                  </a:moveTo>
                  <a:lnTo>
                    <a:pt x="293" y="9"/>
                  </a:lnTo>
                  <a:lnTo>
                    <a:pt x="336" y="33"/>
                  </a:lnTo>
                  <a:lnTo>
                    <a:pt x="375" y="71"/>
                  </a:lnTo>
                  <a:lnTo>
                    <a:pt x="404" y="118"/>
                  </a:lnTo>
                  <a:lnTo>
                    <a:pt x="428" y="170"/>
                  </a:lnTo>
                  <a:lnTo>
                    <a:pt x="442" y="217"/>
                  </a:lnTo>
                  <a:lnTo>
                    <a:pt x="452" y="265"/>
                  </a:lnTo>
                  <a:lnTo>
                    <a:pt x="461" y="307"/>
                  </a:lnTo>
                  <a:lnTo>
                    <a:pt x="461" y="331"/>
                  </a:lnTo>
                  <a:lnTo>
                    <a:pt x="461" y="331"/>
                  </a:lnTo>
                  <a:lnTo>
                    <a:pt x="490" y="265"/>
                  </a:lnTo>
                  <a:lnTo>
                    <a:pt x="524" y="194"/>
                  </a:lnTo>
                  <a:lnTo>
                    <a:pt x="553" y="132"/>
                  </a:lnTo>
                  <a:lnTo>
                    <a:pt x="581" y="80"/>
                  </a:lnTo>
                  <a:lnTo>
                    <a:pt x="601" y="38"/>
                  </a:lnTo>
                  <a:lnTo>
                    <a:pt x="615" y="14"/>
                  </a:lnTo>
                  <a:lnTo>
                    <a:pt x="620" y="14"/>
                  </a:lnTo>
                  <a:lnTo>
                    <a:pt x="625" y="9"/>
                  </a:lnTo>
                  <a:lnTo>
                    <a:pt x="629" y="9"/>
                  </a:lnTo>
                  <a:lnTo>
                    <a:pt x="634" y="9"/>
                  </a:lnTo>
                  <a:lnTo>
                    <a:pt x="639" y="9"/>
                  </a:lnTo>
                  <a:lnTo>
                    <a:pt x="644" y="14"/>
                  </a:lnTo>
                  <a:lnTo>
                    <a:pt x="649" y="19"/>
                  </a:lnTo>
                  <a:lnTo>
                    <a:pt x="649" y="23"/>
                  </a:lnTo>
                  <a:lnTo>
                    <a:pt x="649" y="28"/>
                  </a:lnTo>
                  <a:lnTo>
                    <a:pt x="644" y="38"/>
                  </a:lnTo>
                  <a:lnTo>
                    <a:pt x="610" y="104"/>
                  </a:lnTo>
                  <a:lnTo>
                    <a:pt x="581" y="151"/>
                  </a:lnTo>
                  <a:lnTo>
                    <a:pt x="562" y="194"/>
                  </a:lnTo>
                  <a:lnTo>
                    <a:pt x="553" y="222"/>
                  </a:lnTo>
                  <a:lnTo>
                    <a:pt x="538" y="255"/>
                  </a:lnTo>
                  <a:lnTo>
                    <a:pt x="519" y="298"/>
                  </a:lnTo>
                  <a:lnTo>
                    <a:pt x="500" y="350"/>
                  </a:lnTo>
                  <a:lnTo>
                    <a:pt x="481" y="397"/>
                  </a:lnTo>
                  <a:lnTo>
                    <a:pt x="466" y="435"/>
                  </a:lnTo>
                  <a:lnTo>
                    <a:pt x="461" y="463"/>
                  </a:lnTo>
                  <a:lnTo>
                    <a:pt x="447" y="544"/>
                  </a:lnTo>
                  <a:lnTo>
                    <a:pt x="432" y="614"/>
                  </a:lnTo>
                  <a:lnTo>
                    <a:pt x="413" y="666"/>
                  </a:lnTo>
                  <a:lnTo>
                    <a:pt x="408" y="690"/>
                  </a:lnTo>
                  <a:lnTo>
                    <a:pt x="404" y="704"/>
                  </a:lnTo>
                  <a:lnTo>
                    <a:pt x="394" y="714"/>
                  </a:lnTo>
                  <a:lnTo>
                    <a:pt x="389" y="718"/>
                  </a:lnTo>
                  <a:lnTo>
                    <a:pt x="384" y="723"/>
                  </a:lnTo>
                  <a:lnTo>
                    <a:pt x="380" y="723"/>
                  </a:lnTo>
                  <a:lnTo>
                    <a:pt x="380" y="723"/>
                  </a:lnTo>
                  <a:lnTo>
                    <a:pt x="370" y="723"/>
                  </a:lnTo>
                  <a:lnTo>
                    <a:pt x="360" y="714"/>
                  </a:lnTo>
                  <a:lnTo>
                    <a:pt x="360" y="709"/>
                  </a:lnTo>
                  <a:lnTo>
                    <a:pt x="360" y="700"/>
                  </a:lnTo>
                  <a:lnTo>
                    <a:pt x="360" y="666"/>
                  </a:lnTo>
                  <a:lnTo>
                    <a:pt x="370" y="624"/>
                  </a:lnTo>
                  <a:lnTo>
                    <a:pt x="384" y="572"/>
                  </a:lnTo>
                  <a:lnTo>
                    <a:pt x="404" y="510"/>
                  </a:lnTo>
                  <a:lnTo>
                    <a:pt x="418" y="458"/>
                  </a:lnTo>
                  <a:lnTo>
                    <a:pt x="423" y="444"/>
                  </a:lnTo>
                  <a:lnTo>
                    <a:pt x="423" y="421"/>
                  </a:lnTo>
                  <a:lnTo>
                    <a:pt x="428" y="378"/>
                  </a:lnTo>
                  <a:lnTo>
                    <a:pt x="423" y="335"/>
                  </a:lnTo>
                  <a:lnTo>
                    <a:pt x="418" y="288"/>
                  </a:lnTo>
                  <a:lnTo>
                    <a:pt x="408" y="236"/>
                  </a:lnTo>
                  <a:lnTo>
                    <a:pt x="389" y="194"/>
                  </a:lnTo>
                  <a:lnTo>
                    <a:pt x="365" y="151"/>
                  </a:lnTo>
                  <a:lnTo>
                    <a:pt x="332" y="118"/>
                  </a:lnTo>
                  <a:lnTo>
                    <a:pt x="284" y="99"/>
                  </a:lnTo>
                  <a:lnTo>
                    <a:pt x="221" y="90"/>
                  </a:lnTo>
                  <a:lnTo>
                    <a:pt x="164" y="94"/>
                  </a:lnTo>
                  <a:lnTo>
                    <a:pt x="111" y="118"/>
                  </a:lnTo>
                  <a:lnTo>
                    <a:pt x="68" y="151"/>
                  </a:lnTo>
                  <a:lnTo>
                    <a:pt x="39" y="194"/>
                  </a:lnTo>
                  <a:lnTo>
                    <a:pt x="34" y="203"/>
                  </a:lnTo>
                  <a:lnTo>
                    <a:pt x="29" y="208"/>
                  </a:lnTo>
                  <a:lnTo>
                    <a:pt x="24" y="213"/>
                  </a:lnTo>
                  <a:lnTo>
                    <a:pt x="20" y="213"/>
                  </a:lnTo>
                  <a:lnTo>
                    <a:pt x="15" y="213"/>
                  </a:lnTo>
                  <a:lnTo>
                    <a:pt x="10" y="213"/>
                  </a:lnTo>
                  <a:lnTo>
                    <a:pt x="5" y="208"/>
                  </a:lnTo>
                  <a:lnTo>
                    <a:pt x="0" y="208"/>
                  </a:lnTo>
                  <a:lnTo>
                    <a:pt x="0" y="198"/>
                  </a:lnTo>
                  <a:lnTo>
                    <a:pt x="0" y="184"/>
                  </a:lnTo>
                  <a:lnTo>
                    <a:pt x="15" y="151"/>
                  </a:lnTo>
                  <a:lnTo>
                    <a:pt x="39" y="109"/>
                  </a:lnTo>
                  <a:lnTo>
                    <a:pt x="82" y="66"/>
                  </a:lnTo>
                  <a:lnTo>
                    <a:pt x="120" y="33"/>
                  </a:lnTo>
                  <a:lnTo>
                    <a:pt x="173" y="9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14"/>
            <p:cNvSpPr>
              <a:spLocks noEditPoints="1"/>
            </p:cNvSpPr>
            <p:nvPr/>
          </p:nvSpPr>
          <p:spPr bwMode="auto">
            <a:xfrm>
              <a:off x="2434" y="3411"/>
              <a:ext cx="274" cy="520"/>
            </a:xfrm>
            <a:custGeom>
              <a:avLst/>
              <a:gdLst/>
              <a:ahLst/>
              <a:cxnLst>
                <a:cxn ang="0">
                  <a:pos x="168" y="179"/>
                </a:cxn>
                <a:cxn ang="0">
                  <a:pos x="211" y="241"/>
                </a:cxn>
                <a:cxn ang="0">
                  <a:pos x="202" y="265"/>
                </a:cxn>
                <a:cxn ang="0">
                  <a:pos x="187" y="307"/>
                </a:cxn>
                <a:cxn ang="0">
                  <a:pos x="159" y="369"/>
                </a:cxn>
                <a:cxn ang="0">
                  <a:pos x="149" y="397"/>
                </a:cxn>
                <a:cxn ang="0">
                  <a:pos x="135" y="425"/>
                </a:cxn>
                <a:cxn ang="0">
                  <a:pos x="130" y="444"/>
                </a:cxn>
                <a:cxn ang="0">
                  <a:pos x="125" y="463"/>
                </a:cxn>
                <a:cxn ang="0">
                  <a:pos x="130" y="482"/>
                </a:cxn>
                <a:cxn ang="0">
                  <a:pos x="139" y="491"/>
                </a:cxn>
                <a:cxn ang="0">
                  <a:pos x="187" y="482"/>
                </a:cxn>
                <a:cxn ang="0">
                  <a:pos x="240" y="411"/>
                </a:cxn>
                <a:cxn ang="0">
                  <a:pos x="245" y="392"/>
                </a:cxn>
                <a:cxn ang="0">
                  <a:pos x="255" y="392"/>
                </a:cxn>
                <a:cxn ang="0">
                  <a:pos x="269" y="392"/>
                </a:cxn>
                <a:cxn ang="0">
                  <a:pos x="274" y="402"/>
                </a:cxn>
                <a:cxn ang="0">
                  <a:pos x="255" y="454"/>
                </a:cxn>
                <a:cxn ang="0">
                  <a:pos x="192" y="510"/>
                </a:cxn>
                <a:cxn ang="0">
                  <a:pos x="106" y="510"/>
                </a:cxn>
                <a:cxn ang="0">
                  <a:pos x="63" y="454"/>
                </a:cxn>
                <a:cxn ang="0">
                  <a:pos x="72" y="421"/>
                </a:cxn>
                <a:cxn ang="0">
                  <a:pos x="82" y="397"/>
                </a:cxn>
                <a:cxn ang="0">
                  <a:pos x="87" y="383"/>
                </a:cxn>
                <a:cxn ang="0">
                  <a:pos x="101" y="350"/>
                </a:cxn>
                <a:cxn ang="0">
                  <a:pos x="130" y="274"/>
                </a:cxn>
                <a:cxn ang="0">
                  <a:pos x="144" y="241"/>
                </a:cxn>
                <a:cxn ang="0">
                  <a:pos x="144" y="227"/>
                </a:cxn>
                <a:cxn ang="0">
                  <a:pos x="139" y="203"/>
                </a:cxn>
                <a:cxn ang="0">
                  <a:pos x="120" y="198"/>
                </a:cxn>
                <a:cxn ang="0">
                  <a:pos x="53" y="241"/>
                </a:cxn>
                <a:cxn ang="0">
                  <a:pos x="29" y="293"/>
                </a:cxn>
                <a:cxn ang="0">
                  <a:pos x="19" y="302"/>
                </a:cxn>
                <a:cxn ang="0">
                  <a:pos x="10" y="302"/>
                </a:cxn>
                <a:cxn ang="0">
                  <a:pos x="0" y="298"/>
                </a:cxn>
                <a:cxn ang="0">
                  <a:pos x="5" y="269"/>
                </a:cxn>
                <a:cxn ang="0">
                  <a:pos x="43" y="208"/>
                </a:cxn>
                <a:cxn ang="0">
                  <a:pos x="125" y="175"/>
                </a:cxn>
                <a:cxn ang="0">
                  <a:pos x="216" y="0"/>
                </a:cxn>
                <a:cxn ang="0">
                  <a:pos x="235" y="19"/>
                </a:cxn>
                <a:cxn ang="0">
                  <a:pos x="231" y="47"/>
                </a:cxn>
                <a:cxn ang="0">
                  <a:pos x="207" y="71"/>
                </a:cxn>
                <a:cxn ang="0">
                  <a:pos x="178" y="75"/>
                </a:cxn>
                <a:cxn ang="0">
                  <a:pos x="163" y="66"/>
                </a:cxn>
                <a:cxn ang="0">
                  <a:pos x="154" y="42"/>
                </a:cxn>
                <a:cxn ang="0">
                  <a:pos x="163" y="19"/>
                </a:cxn>
                <a:cxn ang="0">
                  <a:pos x="187" y="0"/>
                </a:cxn>
              </a:cxnLst>
              <a:rect l="0" t="0" r="r" b="b"/>
              <a:pathLst>
                <a:path w="274" h="520">
                  <a:moveTo>
                    <a:pt x="125" y="175"/>
                  </a:moveTo>
                  <a:lnTo>
                    <a:pt x="168" y="179"/>
                  </a:lnTo>
                  <a:lnTo>
                    <a:pt x="197" y="203"/>
                  </a:lnTo>
                  <a:lnTo>
                    <a:pt x="211" y="241"/>
                  </a:lnTo>
                  <a:lnTo>
                    <a:pt x="207" y="250"/>
                  </a:lnTo>
                  <a:lnTo>
                    <a:pt x="202" y="265"/>
                  </a:lnTo>
                  <a:lnTo>
                    <a:pt x="197" y="279"/>
                  </a:lnTo>
                  <a:lnTo>
                    <a:pt x="187" y="307"/>
                  </a:lnTo>
                  <a:lnTo>
                    <a:pt x="173" y="340"/>
                  </a:lnTo>
                  <a:lnTo>
                    <a:pt x="159" y="369"/>
                  </a:lnTo>
                  <a:lnTo>
                    <a:pt x="154" y="383"/>
                  </a:lnTo>
                  <a:lnTo>
                    <a:pt x="149" y="397"/>
                  </a:lnTo>
                  <a:lnTo>
                    <a:pt x="144" y="411"/>
                  </a:lnTo>
                  <a:lnTo>
                    <a:pt x="135" y="425"/>
                  </a:lnTo>
                  <a:lnTo>
                    <a:pt x="135" y="435"/>
                  </a:lnTo>
                  <a:lnTo>
                    <a:pt x="130" y="444"/>
                  </a:lnTo>
                  <a:lnTo>
                    <a:pt x="130" y="454"/>
                  </a:lnTo>
                  <a:lnTo>
                    <a:pt x="125" y="463"/>
                  </a:lnTo>
                  <a:lnTo>
                    <a:pt x="125" y="477"/>
                  </a:lnTo>
                  <a:lnTo>
                    <a:pt x="130" y="482"/>
                  </a:lnTo>
                  <a:lnTo>
                    <a:pt x="135" y="491"/>
                  </a:lnTo>
                  <a:lnTo>
                    <a:pt x="139" y="491"/>
                  </a:lnTo>
                  <a:lnTo>
                    <a:pt x="154" y="496"/>
                  </a:lnTo>
                  <a:lnTo>
                    <a:pt x="187" y="482"/>
                  </a:lnTo>
                  <a:lnTo>
                    <a:pt x="216" y="449"/>
                  </a:lnTo>
                  <a:lnTo>
                    <a:pt x="240" y="411"/>
                  </a:lnTo>
                  <a:lnTo>
                    <a:pt x="240" y="402"/>
                  </a:lnTo>
                  <a:lnTo>
                    <a:pt x="245" y="392"/>
                  </a:lnTo>
                  <a:lnTo>
                    <a:pt x="250" y="392"/>
                  </a:lnTo>
                  <a:lnTo>
                    <a:pt x="255" y="392"/>
                  </a:lnTo>
                  <a:lnTo>
                    <a:pt x="259" y="392"/>
                  </a:lnTo>
                  <a:lnTo>
                    <a:pt x="269" y="392"/>
                  </a:lnTo>
                  <a:lnTo>
                    <a:pt x="274" y="397"/>
                  </a:lnTo>
                  <a:lnTo>
                    <a:pt x="274" y="402"/>
                  </a:lnTo>
                  <a:lnTo>
                    <a:pt x="269" y="421"/>
                  </a:lnTo>
                  <a:lnTo>
                    <a:pt x="255" y="454"/>
                  </a:lnTo>
                  <a:lnTo>
                    <a:pt x="226" y="482"/>
                  </a:lnTo>
                  <a:lnTo>
                    <a:pt x="192" y="510"/>
                  </a:lnTo>
                  <a:lnTo>
                    <a:pt x="149" y="520"/>
                  </a:lnTo>
                  <a:lnTo>
                    <a:pt x="106" y="510"/>
                  </a:lnTo>
                  <a:lnTo>
                    <a:pt x="72" y="487"/>
                  </a:lnTo>
                  <a:lnTo>
                    <a:pt x="63" y="454"/>
                  </a:lnTo>
                  <a:lnTo>
                    <a:pt x="63" y="435"/>
                  </a:lnTo>
                  <a:lnTo>
                    <a:pt x="72" y="421"/>
                  </a:lnTo>
                  <a:lnTo>
                    <a:pt x="77" y="406"/>
                  </a:lnTo>
                  <a:lnTo>
                    <a:pt x="82" y="397"/>
                  </a:lnTo>
                  <a:lnTo>
                    <a:pt x="82" y="392"/>
                  </a:lnTo>
                  <a:lnTo>
                    <a:pt x="87" y="383"/>
                  </a:lnTo>
                  <a:lnTo>
                    <a:pt x="91" y="378"/>
                  </a:lnTo>
                  <a:lnTo>
                    <a:pt x="101" y="350"/>
                  </a:lnTo>
                  <a:lnTo>
                    <a:pt x="115" y="312"/>
                  </a:lnTo>
                  <a:lnTo>
                    <a:pt x="130" y="274"/>
                  </a:lnTo>
                  <a:lnTo>
                    <a:pt x="139" y="255"/>
                  </a:lnTo>
                  <a:lnTo>
                    <a:pt x="144" y="241"/>
                  </a:lnTo>
                  <a:lnTo>
                    <a:pt x="144" y="231"/>
                  </a:lnTo>
                  <a:lnTo>
                    <a:pt x="144" y="227"/>
                  </a:lnTo>
                  <a:lnTo>
                    <a:pt x="144" y="213"/>
                  </a:lnTo>
                  <a:lnTo>
                    <a:pt x="139" y="203"/>
                  </a:lnTo>
                  <a:lnTo>
                    <a:pt x="130" y="198"/>
                  </a:lnTo>
                  <a:lnTo>
                    <a:pt x="120" y="198"/>
                  </a:lnTo>
                  <a:lnTo>
                    <a:pt x="87" y="208"/>
                  </a:lnTo>
                  <a:lnTo>
                    <a:pt x="53" y="241"/>
                  </a:lnTo>
                  <a:lnTo>
                    <a:pt x="34" y="283"/>
                  </a:lnTo>
                  <a:lnTo>
                    <a:pt x="29" y="293"/>
                  </a:lnTo>
                  <a:lnTo>
                    <a:pt x="29" y="298"/>
                  </a:lnTo>
                  <a:lnTo>
                    <a:pt x="19" y="302"/>
                  </a:lnTo>
                  <a:lnTo>
                    <a:pt x="15" y="302"/>
                  </a:lnTo>
                  <a:lnTo>
                    <a:pt x="10" y="302"/>
                  </a:lnTo>
                  <a:lnTo>
                    <a:pt x="5" y="302"/>
                  </a:lnTo>
                  <a:lnTo>
                    <a:pt x="0" y="298"/>
                  </a:lnTo>
                  <a:lnTo>
                    <a:pt x="0" y="293"/>
                  </a:lnTo>
                  <a:lnTo>
                    <a:pt x="5" y="269"/>
                  </a:lnTo>
                  <a:lnTo>
                    <a:pt x="19" y="241"/>
                  </a:lnTo>
                  <a:lnTo>
                    <a:pt x="43" y="208"/>
                  </a:lnTo>
                  <a:lnTo>
                    <a:pt x="82" y="184"/>
                  </a:lnTo>
                  <a:lnTo>
                    <a:pt x="125" y="175"/>
                  </a:lnTo>
                  <a:close/>
                  <a:moveTo>
                    <a:pt x="202" y="0"/>
                  </a:moveTo>
                  <a:lnTo>
                    <a:pt x="216" y="0"/>
                  </a:lnTo>
                  <a:lnTo>
                    <a:pt x="226" y="9"/>
                  </a:lnTo>
                  <a:lnTo>
                    <a:pt x="235" y="19"/>
                  </a:lnTo>
                  <a:lnTo>
                    <a:pt x="235" y="33"/>
                  </a:lnTo>
                  <a:lnTo>
                    <a:pt x="231" y="47"/>
                  </a:lnTo>
                  <a:lnTo>
                    <a:pt x="221" y="61"/>
                  </a:lnTo>
                  <a:lnTo>
                    <a:pt x="207" y="71"/>
                  </a:lnTo>
                  <a:lnTo>
                    <a:pt x="187" y="75"/>
                  </a:lnTo>
                  <a:lnTo>
                    <a:pt x="178" y="75"/>
                  </a:lnTo>
                  <a:lnTo>
                    <a:pt x="168" y="71"/>
                  </a:lnTo>
                  <a:lnTo>
                    <a:pt x="163" y="66"/>
                  </a:lnTo>
                  <a:lnTo>
                    <a:pt x="154" y="56"/>
                  </a:lnTo>
                  <a:lnTo>
                    <a:pt x="154" y="42"/>
                  </a:lnTo>
                  <a:lnTo>
                    <a:pt x="159" y="28"/>
                  </a:lnTo>
                  <a:lnTo>
                    <a:pt x="163" y="19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15"/>
            <p:cNvSpPr>
              <a:spLocks noEditPoints="1"/>
            </p:cNvSpPr>
            <p:nvPr/>
          </p:nvSpPr>
          <p:spPr bwMode="auto">
            <a:xfrm>
              <a:off x="2813" y="3411"/>
              <a:ext cx="370" cy="671"/>
            </a:xfrm>
            <a:custGeom>
              <a:avLst/>
              <a:gdLst/>
              <a:ahLst/>
              <a:cxnLst>
                <a:cxn ang="0">
                  <a:pos x="293" y="179"/>
                </a:cxn>
                <a:cxn ang="0">
                  <a:pos x="341" y="246"/>
                </a:cxn>
                <a:cxn ang="0">
                  <a:pos x="337" y="269"/>
                </a:cxn>
                <a:cxn ang="0">
                  <a:pos x="245" y="595"/>
                </a:cxn>
                <a:cxn ang="0">
                  <a:pos x="164" y="652"/>
                </a:cxn>
                <a:cxn ang="0">
                  <a:pos x="87" y="671"/>
                </a:cxn>
                <a:cxn ang="0">
                  <a:pos x="10" y="647"/>
                </a:cxn>
                <a:cxn ang="0">
                  <a:pos x="0" y="600"/>
                </a:cxn>
                <a:cxn ang="0">
                  <a:pos x="20" y="577"/>
                </a:cxn>
                <a:cxn ang="0">
                  <a:pos x="49" y="567"/>
                </a:cxn>
                <a:cxn ang="0">
                  <a:pos x="73" y="577"/>
                </a:cxn>
                <a:cxn ang="0">
                  <a:pos x="82" y="591"/>
                </a:cxn>
                <a:cxn ang="0">
                  <a:pos x="82" y="605"/>
                </a:cxn>
                <a:cxn ang="0">
                  <a:pos x="73" y="624"/>
                </a:cxn>
                <a:cxn ang="0">
                  <a:pos x="58" y="638"/>
                </a:cxn>
                <a:cxn ang="0">
                  <a:pos x="73" y="643"/>
                </a:cxn>
                <a:cxn ang="0">
                  <a:pos x="135" y="633"/>
                </a:cxn>
                <a:cxn ang="0">
                  <a:pos x="202" y="548"/>
                </a:cxn>
                <a:cxn ang="0">
                  <a:pos x="274" y="260"/>
                </a:cxn>
                <a:cxn ang="0">
                  <a:pos x="274" y="241"/>
                </a:cxn>
                <a:cxn ang="0">
                  <a:pos x="274" y="227"/>
                </a:cxn>
                <a:cxn ang="0">
                  <a:pos x="269" y="208"/>
                </a:cxn>
                <a:cxn ang="0">
                  <a:pos x="255" y="198"/>
                </a:cxn>
                <a:cxn ang="0">
                  <a:pos x="217" y="203"/>
                </a:cxn>
                <a:cxn ang="0">
                  <a:pos x="154" y="246"/>
                </a:cxn>
                <a:cxn ang="0">
                  <a:pos x="121" y="298"/>
                </a:cxn>
                <a:cxn ang="0">
                  <a:pos x="116" y="302"/>
                </a:cxn>
                <a:cxn ang="0">
                  <a:pos x="106" y="302"/>
                </a:cxn>
                <a:cxn ang="0">
                  <a:pos x="97" y="298"/>
                </a:cxn>
                <a:cxn ang="0">
                  <a:pos x="101" y="274"/>
                </a:cxn>
                <a:cxn ang="0">
                  <a:pos x="149" y="208"/>
                </a:cxn>
                <a:cxn ang="0">
                  <a:pos x="245" y="170"/>
                </a:cxn>
                <a:cxn ang="0">
                  <a:pos x="351" y="0"/>
                </a:cxn>
                <a:cxn ang="0">
                  <a:pos x="365" y="19"/>
                </a:cxn>
                <a:cxn ang="0">
                  <a:pos x="370" y="33"/>
                </a:cxn>
                <a:cxn ang="0">
                  <a:pos x="361" y="56"/>
                </a:cxn>
                <a:cxn ang="0">
                  <a:pos x="337" y="75"/>
                </a:cxn>
                <a:cxn ang="0">
                  <a:pos x="308" y="75"/>
                </a:cxn>
                <a:cxn ang="0">
                  <a:pos x="289" y="56"/>
                </a:cxn>
                <a:cxn ang="0">
                  <a:pos x="289" y="33"/>
                </a:cxn>
                <a:cxn ang="0">
                  <a:pos x="308" y="9"/>
                </a:cxn>
                <a:cxn ang="0">
                  <a:pos x="337" y="0"/>
                </a:cxn>
              </a:cxnLst>
              <a:rect l="0" t="0" r="r" b="b"/>
              <a:pathLst>
                <a:path w="370" h="671">
                  <a:moveTo>
                    <a:pt x="245" y="170"/>
                  </a:moveTo>
                  <a:lnTo>
                    <a:pt x="293" y="179"/>
                  </a:lnTo>
                  <a:lnTo>
                    <a:pt x="327" y="208"/>
                  </a:lnTo>
                  <a:lnTo>
                    <a:pt x="341" y="246"/>
                  </a:lnTo>
                  <a:lnTo>
                    <a:pt x="341" y="260"/>
                  </a:lnTo>
                  <a:lnTo>
                    <a:pt x="337" y="269"/>
                  </a:lnTo>
                  <a:lnTo>
                    <a:pt x="269" y="548"/>
                  </a:lnTo>
                  <a:lnTo>
                    <a:pt x="245" y="595"/>
                  </a:lnTo>
                  <a:lnTo>
                    <a:pt x="207" y="633"/>
                  </a:lnTo>
                  <a:lnTo>
                    <a:pt x="164" y="652"/>
                  </a:lnTo>
                  <a:lnTo>
                    <a:pt x="125" y="666"/>
                  </a:lnTo>
                  <a:lnTo>
                    <a:pt x="87" y="671"/>
                  </a:lnTo>
                  <a:lnTo>
                    <a:pt x="39" y="662"/>
                  </a:lnTo>
                  <a:lnTo>
                    <a:pt x="10" y="647"/>
                  </a:lnTo>
                  <a:lnTo>
                    <a:pt x="0" y="619"/>
                  </a:lnTo>
                  <a:lnTo>
                    <a:pt x="0" y="600"/>
                  </a:lnTo>
                  <a:lnTo>
                    <a:pt x="10" y="591"/>
                  </a:lnTo>
                  <a:lnTo>
                    <a:pt x="20" y="577"/>
                  </a:lnTo>
                  <a:lnTo>
                    <a:pt x="34" y="572"/>
                  </a:lnTo>
                  <a:lnTo>
                    <a:pt x="49" y="567"/>
                  </a:lnTo>
                  <a:lnTo>
                    <a:pt x="58" y="572"/>
                  </a:lnTo>
                  <a:lnTo>
                    <a:pt x="73" y="577"/>
                  </a:lnTo>
                  <a:lnTo>
                    <a:pt x="77" y="581"/>
                  </a:lnTo>
                  <a:lnTo>
                    <a:pt x="82" y="591"/>
                  </a:lnTo>
                  <a:lnTo>
                    <a:pt x="82" y="600"/>
                  </a:lnTo>
                  <a:lnTo>
                    <a:pt x="82" y="605"/>
                  </a:lnTo>
                  <a:lnTo>
                    <a:pt x="77" y="614"/>
                  </a:lnTo>
                  <a:lnTo>
                    <a:pt x="73" y="624"/>
                  </a:lnTo>
                  <a:lnTo>
                    <a:pt x="68" y="633"/>
                  </a:lnTo>
                  <a:lnTo>
                    <a:pt x="58" y="638"/>
                  </a:lnTo>
                  <a:lnTo>
                    <a:pt x="63" y="643"/>
                  </a:lnTo>
                  <a:lnTo>
                    <a:pt x="73" y="643"/>
                  </a:lnTo>
                  <a:lnTo>
                    <a:pt x="87" y="643"/>
                  </a:lnTo>
                  <a:lnTo>
                    <a:pt x="135" y="633"/>
                  </a:lnTo>
                  <a:lnTo>
                    <a:pt x="173" y="600"/>
                  </a:lnTo>
                  <a:lnTo>
                    <a:pt x="202" y="548"/>
                  </a:lnTo>
                  <a:lnTo>
                    <a:pt x="197" y="548"/>
                  </a:lnTo>
                  <a:lnTo>
                    <a:pt x="274" y="260"/>
                  </a:lnTo>
                  <a:lnTo>
                    <a:pt x="274" y="250"/>
                  </a:lnTo>
                  <a:lnTo>
                    <a:pt x="274" y="241"/>
                  </a:lnTo>
                  <a:lnTo>
                    <a:pt x="274" y="231"/>
                  </a:lnTo>
                  <a:lnTo>
                    <a:pt x="274" y="227"/>
                  </a:lnTo>
                  <a:lnTo>
                    <a:pt x="269" y="217"/>
                  </a:lnTo>
                  <a:lnTo>
                    <a:pt x="269" y="208"/>
                  </a:lnTo>
                  <a:lnTo>
                    <a:pt x="260" y="203"/>
                  </a:lnTo>
                  <a:lnTo>
                    <a:pt x="255" y="198"/>
                  </a:lnTo>
                  <a:lnTo>
                    <a:pt x="241" y="198"/>
                  </a:lnTo>
                  <a:lnTo>
                    <a:pt x="217" y="203"/>
                  </a:lnTo>
                  <a:lnTo>
                    <a:pt x="188" y="217"/>
                  </a:lnTo>
                  <a:lnTo>
                    <a:pt x="154" y="246"/>
                  </a:lnTo>
                  <a:lnTo>
                    <a:pt x="125" y="288"/>
                  </a:lnTo>
                  <a:lnTo>
                    <a:pt x="121" y="298"/>
                  </a:lnTo>
                  <a:lnTo>
                    <a:pt x="121" y="298"/>
                  </a:lnTo>
                  <a:lnTo>
                    <a:pt x="116" y="30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7" y="302"/>
                  </a:lnTo>
                  <a:lnTo>
                    <a:pt x="97" y="298"/>
                  </a:lnTo>
                  <a:lnTo>
                    <a:pt x="92" y="288"/>
                  </a:lnTo>
                  <a:lnTo>
                    <a:pt x="101" y="274"/>
                  </a:lnTo>
                  <a:lnTo>
                    <a:pt x="121" y="241"/>
                  </a:lnTo>
                  <a:lnTo>
                    <a:pt x="149" y="208"/>
                  </a:lnTo>
                  <a:lnTo>
                    <a:pt x="193" y="184"/>
                  </a:lnTo>
                  <a:lnTo>
                    <a:pt x="245" y="170"/>
                  </a:lnTo>
                  <a:close/>
                  <a:moveTo>
                    <a:pt x="337" y="0"/>
                  </a:moveTo>
                  <a:lnTo>
                    <a:pt x="351" y="0"/>
                  </a:lnTo>
                  <a:lnTo>
                    <a:pt x="361" y="9"/>
                  </a:lnTo>
                  <a:lnTo>
                    <a:pt x="365" y="19"/>
                  </a:lnTo>
                  <a:lnTo>
                    <a:pt x="370" y="33"/>
                  </a:lnTo>
                  <a:lnTo>
                    <a:pt x="370" y="33"/>
                  </a:lnTo>
                  <a:lnTo>
                    <a:pt x="365" y="42"/>
                  </a:lnTo>
                  <a:lnTo>
                    <a:pt x="361" y="56"/>
                  </a:lnTo>
                  <a:lnTo>
                    <a:pt x="351" y="66"/>
                  </a:lnTo>
                  <a:lnTo>
                    <a:pt x="337" y="75"/>
                  </a:lnTo>
                  <a:lnTo>
                    <a:pt x="322" y="75"/>
                  </a:lnTo>
                  <a:lnTo>
                    <a:pt x="308" y="75"/>
                  </a:lnTo>
                  <a:lnTo>
                    <a:pt x="298" y="66"/>
                  </a:lnTo>
                  <a:lnTo>
                    <a:pt x="289" y="56"/>
                  </a:lnTo>
                  <a:lnTo>
                    <a:pt x="289" y="42"/>
                  </a:lnTo>
                  <a:lnTo>
                    <a:pt x="289" y="33"/>
                  </a:lnTo>
                  <a:lnTo>
                    <a:pt x="298" y="19"/>
                  </a:lnTo>
                  <a:lnTo>
                    <a:pt x="308" y="9"/>
                  </a:lnTo>
                  <a:lnTo>
                    <a:pt x="322" y="0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3356" y="3264"/>
              <a:ext cx="216" cy="402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83" y="5"/>
                </a:cxn>
                <a:cxn ang="0">
                  <a:pos x="197" y="5"/>
                </a:cxn>
                <a:cxn ang="0">
                  <a:pos x="207" y="19"/>
                </a:cxn>
                <a:cxn ang="0">
                  <a:pos x="211" y="33"/>
                </a:cxn>
                <a:cxn ang="0">
                  <a:pos x="216" y="47"/>
                </a:cxn>
                <a:cxn ang="0">
                  <a:pos x="216" y="57"/>
                </a:cxn>
                <a:cxn ang="0">
                  <a:pos x="211" y="62"/>
                </a:cxn>
                <a:cxn ang="0">
                  <a:pos x="211" y="71"/>
                </a:cxn>
                <a:cxn ang="0">
                  <a:pos x="207" y="71"/>
                </a:cxn>
                <a:cxn ang="0">
                  <a:pos x="207" y="71"/>
                </a:cxn>
                <a:cxn ang="0">
                  <a:pos x="48" y="388"/>
                </a:cxn>
                <a:cxn ang="0">
                  <a:pos x="43" y="397"/>
                </a:cxn>
                <a:cxn ang="0">
                  <a:pos x="38" y="402"/>
                </a:cxn>
                <a:cxn ang="0">
                  <a:pos x="34" y="402"/>
                </a:cxn>
                <a:cxn ang="0">
                  <a:pos x="29" y="402"/>
                </a:cxn>
                <a:cxn ang="0">
                  <a:pos x="19" y="397"/>
                </a:cxn>
                <a:cxn ang="0">
                  <a:pos x="10" y="393"/>
                </a:cxn>
                <a:cxn ang="0">
                  <a:pos x="0" y="388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78"/>
                </a:cxn>
                <a:cxn ang="0">
                  <a:pos x="0" y="369"/>
                </a:cxn>
                <a:cxn ang="0">
                  <a:pos x="125" y="33"/>
                </a:cxn>
                <a:cxn ang="0">
                  <a:pos x="125" y="29"/>
                </a:cxn>
                <a:cxn ang="0">
                  <a:pos x="130" y="24"/>
                </a:cxn>
                <a:cxn ang="0">
                  <a:pos x="134" y="14"/>
                </a:cxn>
                <a:cxn ang="0">
                  <a:pos x="144" y="5"/>
                </a:cxn>
                <a:cxn ang="0">
                  <a:pos x="154" y="5"/>
                </a:cxn>
                <a:cxn ang="0">
                  <a:pos x="168" y="0"/>
                </a:cxn>
              </a:cxnLst>
              <a:rect l="0" t="0" r="r" b="b"/>
              <a:pathLst>
                <a:path w="216" h="402">
                  <a:moveTo>
                    <a:pt x="168" y="0"/>
                  </a:moveTo>
                  <a:lnTo>
                    <a:pt x="183" y="5"/>
                  </a:lnTo>
                  <a:lnTo>
                    <a:pt x="197" y="5"/>
                  </a:lnTo>
                  <a:lnTo>
                    <a:pt x="207" y="19"/>
                  </a:lnTo>
                  <a:lnTo>
                    <a:pt x="211" y="33"/>
                  </a:lnTo>
                  <a:lnTo>
                    <a:pt x="216" y="47"/>
                  </a:lnTo>
                  <a:lnTo>
                    <a:pt x="216" y="57"/>
                  </a:lnTo>
                  <a:lnTo>
                    <a:pt x="211" y="62"/>
                  </a:lnTo>
                  <a:lnTo>
                    <a:pt x="211" y="71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48" y="388"/>
                  </a:lnTo>
                  <a:lnTo>
                    <a:pt x="43" y="397"/>
                  </a:lnTo>
                  <a:lnTo>
                    <a:pt x="38" y="402"/>
                  </a:lnTo>
                  <a:lnTo>
                    <a:pt x="34" y="402"/>
                  </a:lnTo>
                  <a:lnTo>
                    <a:pt x="29" y="402"/>
                  </a:lnTo>
                  <a:lnTo>
                    <a:pt x="19" y="397"/>
                  </a:lnTo>
                  <a:lnTo>
                    <a:pt x="10" y="393"/>
                  </a:lnTo>
                  <a:lnTo>
                    <a:pt x="0" y="388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78"/>
                  </a:lnTo>
                  <a:lnTo>
                    <a:pt x="0" y="369"/>
                  </a:lnTo>
                  <a:lnTo>
                    <a:pt x="125" y="33"/>
                  </a:lnTo>
                  <a:lnTo>
                    <a:pt x="125" y="29"/>
                  </a:lnTo>
                  <a:lnTo>
                    <a:pt x="130" y="24"/>
                  </a:lnTo>
                  <a:lnTo>
                    <a:pt x="134" y="14"/>
                  </a:lnTo>
                  <a:lnTo>
                    <a:pt x="144" y="5"/>
                  </a:lnTo>
                  <a:lnTo>
                    <a:pt x="154" y="5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117"/>
            <p:cNvSpPr>
              <a:spLocks noEditPoints="1"/>
            </p:cNvSpPr>
            <p:nvPr/>
          </p:nvSpPr>
          <p:spPr bwMode="auto">
            <a:xfrm>
              <a:off x="4475" y="2720"/>
              <a:ext cx="168" cy="672"/>
            </a:xfrm>
            <a:custGeom>
              <a:avLst/>
              <a:gdLst/>
              <a:ahLst/>
              <a:cxnLst>
                <a:cxn ang="0">
                  <a:pos x="86" y="506"/>
                </a:cxn>
                <a:cxn ang="0">
                  <a:pos x="129" y="521"/>
                </a:cxn>
                <a:cxn ang="0">
                  <a:pos x="158" y="549"/>
                </a:cxn>
                <a:cxn ang="0">
                  <a:pos x="168" y="591"/>
                </a:cxn>
                <a:cxn ang="0">
                  <a:pos x="158" y="634"/>
                </a:cxn>
                <a:cxn ang="0">
                  <a:pos x="129" y="662"/>
                </a:cxn>
                <a:cxn ang="0">
                  <a:pos x="86" y="672"/>
                </a:cxn>
                <a:cxn ang="0">
                  <a:pos x="43" y="662"/>
                </a:cxn>
                <a:cxn ang="0">
                  <a:pos x="14" y="634"/>
                </a:cxn>
                <a:cxn ang="0">
                  <a:pos x="0" y="591"/>
                </a:cxn>
                <a:cxn ang="0">
                  <a:pos x="14" y="549"/>
                </a:cxn>
                <a:cxn ang="0">
                  <a:pos x="43" y="521"/>
                </a:cxn>
                <a:cxn ang="0">
                  <a:pos x="86" y="506"/>
                </a:cxn>
                <a:cxn ang="0">
                  <a:pos x="86" y="0"/>
                </a:cxn>
                <a:cxn ang="0">
                  <a:pos x="129" y="10"/>
                </a:cxn>
                <a:cxn ang="0">
                  <a:pos x="158" y="38"/>
                </a:cxn>
                <a:cxn ang="0">
                  <a:pos x="168" y="81"/>
                </a:cxn>
                <a:cxn ang="0">
                  <a:pos x="158" y="123"/>
                </a:cxn>
                <a:cxn ang="0">
                  <a:pos x="129" y="152"/>
                </a:cxn>
                <a:cxn ang="0">
                  <a:pos x="86" y="166"/>
                </a:cxn>
                <a:cxn ang="0">
                  <a:pos x="43" y="152"/>
                </a:cxn>
                <a:cxn ang="0">
                  <a:pos x="14" y="123"/>
                </a:cxn>
                <a:cxn ang="0">
                  <a:pos x="0" y="81"/>
                </a:cxn>
                <a:cxn ang="0">
                  <a:pos x="14" y="38"/>
                </a:cxn>
                <a:cxn ang="0">
                  <a:pos x="43" y="10"/>
                </a:cxn>
                <a:cxn ang="0">
                  <a:pos x="86" y="0"/>
                </a:cxn>
              </a:cxnLst>
              <a:rect l="0" t="0" r="r" b="b"/>
              <a:pathLst>
                <a:path w="168" h="672">
                  <a:moveTo>
                    <a:pt x="86" y="506"/>
                  </a:moveTo>
                  <a:lnTo>
                    <a:pt x="129" y="521"/>
                  </a:lnTo>
                  <a:lnTo>
                    <a:pt x="158" y="549"/>
                  </a:lnTo>
                  <a:lnTo>
                    <a:pt x="168" y="591"/>
                  </a:lnTo>
                  <a:lnTo>
                    <a:pt x="158" y="634"/>
                  </a:lnTo>
                  <a:lnTo>
                    <a:pt x="129" y="662"/>
                  </a:lnTo>
                  <a:lnTo>
                    <a:pt x="86" y="672"/>
                  </a:lnTo>
                  <a:lnTo>
                    <a:pt x="43" y="662"/>
                  </a:lnTo>
                  <a:lnTo>
                    <a:pt x="14" y="634"/>
                  </a:lnTo>
                  <a:lnTo>
                    <a:pt x="0" y="591"/>
                  </a:lnTo>
                  <a:lnTo>
                    <a:pt x="14" y="549"/>
                  </a:lnTo>
                  <a:lnTo>
                    <a:pt x="43" y="521"/>
                  </a:lnTo>
                  <a:lnTo>
                    <a:pt x="86" y="506"/>
                  </a:lnTo>
                  <a:close/>
                  <a:moveTo>
                    <a:pt x="86" y="0"/>
                  </a:moveTo>
                  <a:lnTo>
                    <a:pt x="129" y="10"/>
                  </a:lnTo>
                  <a:lnTo>
                    <a:pt x="158" y="38"/>
                  </a:lnTo>
                  <a:lnTo>
                    <a:pt x="168" y="81"/>
                  </a:lnTo>
                  <a:lnTo>
                    <a:pt x="158" y="123"/>
                  </a:lnTo>
                  <a:lnTo>
                    <a:pt x="129" y="152"/>
                  </a:lnTo>
                  <a:lnTo>
                    <a:pt x="86" y="166"/>
                  </a:lnTo>
                  <a:lnTo>
                    <a:pt x="43" y="152"/>
                  </a:lnTo>
                  <a:lnTo>
                    <a:pt x="14" y="123"/>
                  </a:lnTo>
                  <a:lnTo>
                    <a:pt x="0" y="81"/>
                  </a:lnTo>
                  <a:lnTo>
                    <a:pt x="14" y="38"/>
                  </a:lnTo>
                  <a:lnTo>
                    <a:pt x="43" y="1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118"/>
            <p:cNvSpPr>
              <a:spLocks noEditPoints="1"/>
            </p:cNvSpPr>
            <p:nvPr/>
          </p:nvSpPr>
          <p:spPr bwMode="auto">
            <a:xfrm>
              <a:off x="4869" y="2820"/>
              <a:ext cx="1061" cy="364"/>
            </a:xfrm>
            <a:custGeom>
              <a:avLst/>
              <a:gdLst/>
              <a:ahLst/>
              <a:cxnLst>
                <a:cxn ang="0">
                  <a:pos x="52" y="302"/>
                </a:cxn>
                <a:cxn ang="0">
                  <a:pos x="1003" y="302"/>
                </a:cxn>
                <a:cxn ang="0">
                  <a:pos x="1013" y="302"/>
                </a:cxn>
                <a:cxn ang="0">
                  <a:pos x="1027" y="302"/>
                </a:cxn>
                <a:cxn ang="0">
                  <a:pos x="1037" y="307"/>
                </a:cxn>
                <a:cxn ang="0">
                  <a:pos x="1046" y="307"/>
                </a:cxn>
                <a:cxn ang="0">
                  <a:pos x="1051" y="317"/>
                </a:cxn>
                <a:cxn ang="0">
                  <a:pos x="1056" y="321"/>
                </a:cxn>
                <a:cxn ang="0">
                  <a:pos x="1061" y="335"/>
                </a:cxn>
                <a:cxn ang="0">
                  <a:pos x="1056" y="345"/>
                </a:cxn>
                <a:cxn ang="0">
                  <a:pos x="1051" y="354"/>
                </a:cxn>
                <a:cxn ang="0">
                  <a:pos x="1046" y="359"/>
                </a:cxn>
                <a:cxn ang="0">
                  <a:pos x="1037" y="364"/>
                </a:cxn>
                <a:cxn ang="0">
                  <a:pos x="1027" y="364"/>
                </a:cxn>
                <a:cxn ang="0">
                  <a:pos x="1017" y="364"/>
                </a:cxn>
                <a:cxn ang="0">
                  <a:pos x="1008" y="364"/>
                </a:cxn>
                <a:cxn ang="0">
                  <a:pos x="52" y="364"/>
                </a:cxn>
                <a:cxn ang="0">
                  <a:pos x="43" y="364"/>
                </a:cxn>
                <a:cxn ang="0">
                  <a:pos x="33" y="364"/>
                </a:cxn>
                <a:cxn ang="0">
                  <a:pos x="24" y="364"/>
                </a:cxn>
                <a:cxn ang="0">
                  <a:pos x="14" y="359"/>
                </a:cxn>
                <a:cxn ang="0">
                  <a:pos x="9" y="354"/>
                </a:cxn>
                <a:cxn ang="0">
                  <a:pos x="4" y="345"/>
                </a:cxn>
                <a:cxn ang="0">
                  <a:pos x="0" y="335"/>
                </a:cxn>
                <a:cxn ang="0">
                  <a:pos x="4" y="321"/>
                </a:cxn>
                <a:cxn ang="0">
                  <a:pos x="9" y="317"/>
                </a:cxn>
                <a:cxn ang="0">
                  <a:pos x="14" y="307"/>
                </a:cxn>
                <a:cxn ang="0">
                  <a:pos x="24" y="307"/>
                </a:cxn>
                <a:cxn ang="0">
                  <a:pos x="33" y="302"/>
                </a:cxn>
                <a:cxn ang="0">
                  <a:pos x="43" y="302"/>
                </a:cxn>
                <a:cxn ang="0">
                  <a:pos x="52" y="302"/>
                </a:cxn>
                <a:cxn ang="0">
                  <a:pos x="52" y="0"/>
                </a:cxn>
                <a:cxn ang="0">
                  <a:pos x="1008" y="0"/>
                </a:cxn>
                <a:cxn ang="0">
                  <a:pos x="1017" y="0"/>
                </a:cxn>
                <a:cxn ang="0">
                  <a:pos x="1027" y="0"/>
                </a:cxn>
                <a:cxn ang="0">
                  <a:pos x="1037" y="4"/>
                </a:cxn>
                <a:cxn ang="0">
                  <a:pos x="1046" y="4"/>
                </a:cxn>
                <a:cxn ang="0">
                  <a:pos x="1051" y="9"/>
                </a:cxn>
                <a:cxn ang="0">
                  <a:pos x="1056" y="19"/>
                </a:cxn>
                <a:cxn ang="0">
                  <a:pos x="1061" y="28"/>
                </a:cxn>
                <a:cxn ang="0">
                  <a:pos x="1056" y="42"/>
                </a:cxn>
                <a:cxn ang="0">
                  <a:pos x="1051" y="52"/>
                </a:cxn>
                <a:cxn ang="0">
                  <a:pos x="1046" y="56"/>
                </a:cxn>
                <a:cxn ang="0">
                  <a:pos x="1037" y="61"/>
                </a:cxn>
                <a:cxn ang="0">
                  <a:pos x="1027" y="61"/>
                </a:cxn>
                <a:cxn ang="0">
                  <a:pos x="1013" y="61"/>
                </a:cxn>
                <a:cxn ang="0">
                  <a:pos x="1003" y="61"/>
                </a:cxn>
                <a:cxn ang="0">
                  <a:pos x="52" y="61"/>
                </a:cxn>
                <a:cxn ang="0">
                  <a:pos x="43" y="61"/>
                </a:cxn>
                <a:cxn ang="0">
                  <a:pos x="33" y="61"/>
                </a:cxn>
                <a:cxn ang="0">
                  <a:pos x="24" y="61"/>
                </a:cxn>
                <a:cxn ang="0">
                  <a:pos x="14" y="56"/>
                </a:cxn>
                <a:cxn ang="0">
                  <a:pos x="9" y="52"/>
                </a:cxn>
                <a:cxn ang="0">
                  <a:pos x="4" y="42"/>
                </a:cxn>
                <a:cxn ang="0">
                  <a:pos x="0" y="28"/>
                </a:cxn>
                <a:cxn ang="0">
                  <a:pos x="4" y="19"/>
                </a:cxn>
                <a:cxn ang="0">
                  <a:pos x="9" y="9"/>
                </a:cxn>
                <a:cxn ang="0">
                  <a:pos x="14" y="4"/>
                </a:cxn>
                <a:cxn ang="0">
                  <a:pos x="24" y="4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52" y="0"/>
                </a:cxn>
              </a:cxnLst>
              <a:rect l="0" t="0" r="r" b="b"/>
              <a:pathLst>
                <a:path w="1061" h="364">
                  <a:moveTo>
                    <a:pt x="52" y="302"/>
                  </a:moveTo>
                  <a:lnTo>
                    <a:pt x="1003" y="302"/>
                  </a:lnTo>
                  <a:lnTo>
                    <a:pt x="1013" y="302"/>
                  </a:lnTo>
                  <a:lnTo>
                    <a:pt x="1027" y="302"/>
                  </a:lnTo>
                  <a:lnTo>
                    <a:pt x="1037" y="307"/>
                  </a:lnTo>
                  <a:lnTo>
                    <a:pt x="1046" y="307"/>
                  </a:lnTo>
                  <a:lnTo>
                    <a:pt x="1051" y="317"/>
                  </a:lnTo>
                  <a:lnTo>
                    <a:pt x="1056" y="321"/>
                  </a:lnTo>
                  <a:lnTo>
                    <a:pt x="1061" y="335"/>
                  </a:lnTo>
                  <a:lnTo>
                    <a:pt x="1056" y="345"/>
                  </a:lnTo>
                  <a:lnTo>
                    <a:pt x="1051" y="354"/>
                  </a:lnTo>
                  <a:lnTo>
                    <a:pt x="1046" y="359"/>
                  </a:lnTo>
                  <a:lnTo>
                    <a:pt x="1037" y="364"/>
                  </a:lnTo>
                  <a:lnTo>
                    <a:pt x="1027" y="364"/>
                  </a:lnTo>
                  <a:lnTo>
                    <a:pt x="1017" y="364"/>
                  </a:lnTo>
                  <a:lnTo>
                    <a:pt x="1008" y="364"/>
                  </a:lnTo>
                  <a:lnTo>
                    <a:pt x="52" y="364"/>
                  </a:lnTo>
                  <a:lnTo>
                    <a:pt x="43" y="364"/>
                  </a:lnTo>
                  <a:lnTo>
                    <a:pt x="33" y="364"/>
                  </a:lnTo>
                  <a:lnTo>
                    <a:pt x="24" y="364"/>
                  </a:lnTo>
                  <a:lnTo>
                    <a:pt x="14" y="359"/>
                  </a:lnTo>
                  <a:lnTo>
                    <a:pt x="9" y="354"/>
                  </a:lnTo>
                  <a:lnTo>
                    <a:pt x="4" y="345"/>
                  </a:lnTo>
                  <a:lnTo>
                    <a:pt x="0" y="335"/>
                  </a:lnTo>
                  <a:lnTo>
                    <a:pt x="4" y="321"/>
                  </a:lnTo>
                  <a:lnTo>
                    <a:pt x="9" y="317"/>
                  </a:lnTo>
                  <a:lnTo>
                    <a:pt x="14" y="307"/>
                  </a:lnTo>
                  <a:lnTo>
                    <a:pt x="24" y="307"/>
                  </a:lnTo>
                  <a:lnTo>
                    <a:pt x="33" y="302"/>
                  </a:lnTo>
                  <a:lnTo>
                    <a:pt x="43" y="302"/>
                  </a:lnTo>
                  <a:lnTo>
                    <a:pt x="52" y="302"/>
                  </a:lnTo>
                  <a:close/>
                  <a:moveTo>
                    <a:pt x="52" y="0"/>
                  </a:moveTo>
                  <a:lnTo>
                    <a:pt x="1008" y="0"/>
                  </a:lnTo>
                  <a:lnTo>
                    <a:pt x="1017" y="0"/>
                  </a:lnTo>
                  <a:lnTo>
                    <a:pt x="1027" y="0"/>
                  </a:lnTo>
                  <a:lnTo>
                    <a:pt x="1037" y="4"/>
                  </a:lnTo>
                  <a:lnTo>
                    <a:pt x="1046" y="4"/>
                  </a:lnTo>
                  <a:lnTo>
                    <a:pt x="1051" y="9"/>
                  </a:lnTo>
                  <a:lnTo>
                    <a:pt x="1056" y="19"/>
                  </a:lnTo>
                  <a:lnTo>
                    <a:pt x="1061" y="28"/>
                  </a:lnTo>
                  <a:lnTo>
                    <a:pt x="1056" y="42"/>
                  </a:lnTo>
                  <a:lnTo>
                    <a:pt x="1051" y="52"/>
                  </a:lnTo>
                  <a:lnTo>
                    <a:pt x="1046" y="56"/>
                  </a:lnTo>
                  <a:lnTo>
                    <a:pt x="1037" y="61"/>
                  </a:lnTo>
                  <a:lnTo>
                    <a:pt x="1027" y="61"/>
                  </a:lnTo>
                  <a:lnTo>
                    <a:pt x="1013" y="61"/>
                  </a:lnTo>
                  <a:lnTo>
                    <a:pt x="1003" y="61"/>
                  </a:lnTo>
                  <a:lnTo>
                    <a:pt x="52" y="61"/>
                  </a:lnTo>
                  <a:lnTo>
                    <a:pt x="43" y="61"/>
                  </a:lnTo>
                  <a:lnTo>
                    <a:pt x="33" y="61"/>
                  </a:lnTo>
                  <a:lnTo>
                    <a:pt x="24" y="61"/>
                  </a:lnTo>
                  <a:lnTo>
                    <a:pt x="14" y="56"/>
                  </a:lnTo>
                  <a:lnTo>
                    <a:pt x="9" y="52"/>
                  </a:lnTo>
                  <a:lnTo>
                    <a:pt x="4" y="42"/>
                  </a:lnTo>
                  <a:lnTo>
                    <a:pt x="0" y="28"/>
                  </a:lnTo>
                  <a:lnTo>
                    <a:pt x="4" y="19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4" y="4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119"/>
            <p:cNvSpPr>
              <a:spLocks noEditPoints="1"/>
            </p:cNvSpPr>
            <p:nvPr/>
          </p:nvSpPr>
          <p:spPr bwMode="auto">
            <a:xfrm>
              <a:off x="6535" y="2323"/>
              <a:ext cx="1138" cy="1069"/>
            </a:xfrm>
            <a:custGeom>
              <a:avLst/>
              <a:gdLst/>
              <a:ahLst/>
              <a:cxnLst>
                <a:cxn ang="0">
                  <a:pos x="576" y="52"/>
                </a:cxn>
                <a:cxn ang="0">
                  <a:pos x="542" y="76"/>
                </a:cxn>
                <a:cxn ang="0">
                  <a:pos x="422" y="535"/>
                </a:cxn>
                <a:cxn ang="0">
                  <a:pos x="705" y="535"/>
                </a:cxn>
                <a:cxn ang="0">
                  <a:pos x="830" y="497"/>
                </a:cxn>
                <a:cxn ang="0">
                  <a:pos x="926" y="412"/>
                </a:cxn>
                <a:cxn ang="0">
                  <a:pos x="974" y="298"/>
                </a:cxn>
                <a:cxn ang="0">
                  <a:pos x="989" y="204"/>
                </a:cxn>
                <a:cxn ang="0">
                  <a:pos x="950" y="100"/>
                </a:cxn>
                <a:cxn ang="0">
                  <a:pos x="845" y="52"/>
                </a:cxn>
                <a:cxn ang="0">
                  <a:pos x="619" y="48"/>
                </a:cxn>
                <a:cxn ang="0">
                  <a:pos x="821" y="0"/>
                </a:cxn>
                <a:cxn ang="0">
                  <a:pos x="998" y="38"/>
                </a:cxn>
                <a:cxn ang="0">
                  <a:pos x="1099" y="123"/>
                </a:cxn>
                <a:cxn ang="0">
                  <a:pos x="1138" y="237"/>
                </a:cxn>
                <a:cxn ang="0">
                  <a:pos x="1085" y="383"/>
                </a:cxn>
                <a:cxn ang="0">
                  <a:pos x="960" y="497"/>
                </a:cxn>
                <a:cxn ang="0">
                  <a:pos x="782" y="568"/>
                </a:cxn>
                <a:cxn ang="0">
                  <a:pos x="417" y="577"/>
                </a:cxn>
                <a:cxn ang="0">
                  <a:pos x="317" y="965"/>
                </a:cxn>
                <a:cxn ang="0">
                  <a:pos x="317" y="993"/>
                </a:cxn>
                <a:cxn ang="0">
                  <a:pos x="345" y="1017"/>
                </a:cxn>
                <a:cxn ang="0">
                  <a:pos x="417" y="1022"/>
                </a:cxn>
                <a:cxn ang="0">
                  <a:pos x="446" y="1022"/>
                </a:cxn>
                <a:cxn ang="0">
                  <a:pos x="461" y="1031"/>
                </a:cxn>
                <a:cxn ang="0">
                  <a:pos x="461" y="1050"/>
                </a:cxn>
                <a:cxn ang="0">
                  <a:pos x="451" y="1069"/>
                </a:cxn>
                <a:cxn ang="0">
                  <a:pos x="437" y="1069"/>
                </a:cxn>
                <a:cxn ang="0">
                  <a:pos x="326" y="1069"/>
                </a:cxn>
                <a:cxn ang="0">
                  <a:pos x="182" y="1064"/>
                </a:cxn>
                <a:cxn ang="0">
                  <a:pos x="67" y="1069"/>
                </a:cxn>
                <a:cxn ang="0">
                  <a:pos x="19" y="1069"/>
                </a:cxn>
                <a:cxn ang="0">
                  <a:pos x="4" y="1064"/>
                </a:cxn>
                <a:cxn ang="0">
                  <a:pos x="0" y="1050"/>
                </a:cxn>
                <a:cxn ang="0">
                  <a:pos x="4" y="1031"/>
                </a:cxn>
                <a:cxn ang="0">
                  <a:pos x="19" y="1022"/>
                </a:cxn>
                <a:cxn ang="0">
                  <a:pos x="43" y="1022"/>
                </a:cxn>
                <a:cxn ang="0">
                  <a:pos x="144" y="1012"/>
                </a:cxn>
                <a:cxn ang="0">
                  <a:pos x="177" y="979"/>
                </a:cxn>
                <a:cxn ang="0">
                  <a:pos x="403" y="109"/>
                </a:cxn>
                <a:cxn ang="0">
                  <a:pos x="408" y="85"/>
                </a:cxn>
                <a:cxn ang="0">
                  <a:pos x="408" y="76"/>
                </a:cxn>
                <a:cxn ang="0">
                  <a:pos x="398" y="62"/>
                </a:cxn>
                <a:cxn ang="0">
                  <a:pos x="374" y="52"/>
                </a:cxn>
                <a:cxn ang="0">
                  <a:pos x="326" y="48"/>
                </a:cxn>
                <a:cxn ang="0">
                  <a:pos x="288" y="48"/>
                </a:cxn>
                <a:cxn ang="0">
                  <a:pos x="264" y="43"/>
                </a:cxn>
                <a:cxn ang="0">
                  <a:pos x="259" y="33"/>
                </a:cxn>
                <a:cxn ang="0">
                  <a:pos x="264" y="10"/>
                </a:cxn>
                <a:cxn ang="0">
                  <a:pos x="278" y="5"/>
                </a:cxn>
                <a:cxn ang="0">
                  <a:pos x="307" y="0"/>
                </a:cxn>
              </a:cxnLst>
              <a:rect l="0" t="0" r="r" b="b"/>
              <a:pathLst>
                <a:path w="1138" h="1069">
                  <a:moveTo>
                    <a:pt x="619" y="48"/>
                  </a:moveTo>
                  <a:lnTo>
                    <a:pt x="576" y="52"/>
                  </a:lnTo>
                  <a:lnTo>
                    <a:pt x="557" y="57"/>
                  </a:lnTo>
                  <a:lnTo>
                    <a:pt x="542" y="76"/>
                  </a:lnTo>
                  <a:lnTo>
                    <a:pt x="533" y="109"/>
                  </a:lnTo>
                  <a:lnTo>
                    <a:pt x="422" y="535"/>
                  </a:lnTo>
                  <a:lnTo>
                    <a:pt x="648" y="535"/>
                  </a:lnTo>
                  <a:lnTo>
                    <a:pt x="705" y="535"/>
                  </a:lnTo>
                  <a:lnTo>
                    <a:pt x="768" y="520"/>
                  </a:lnTo>
                  <a:lnTo>
                    <a:pt x="830" y="497"/>
                  </a:lnTo>
                  <a:lnTo>
                    <a:pt x="893" y="454"/>
                  </a:lnTo>
                  <a:lnTo>
                    <a:pt x="926" y="412"/>
                  </a:lnTo>
                  <a:lnTo>
                    <a:pt x="955" y="355"/>
                  </a:lnTo>
                  <a:lnTo>
                    <a:pt x="974" y="298"/>
                  </a:lnTo>
                  <a:lnTo>
                    <a:pt x="984" y="246"/>
                  </a:lnTo>
                  <a:lnTo>
                    <a:pt x="989" y="204"/>
                  </a:lnTo>
                  <a:lnTo>
                    <a:pt x="979" y="142"/>
                  </a:lnTo>
                  <a:lnTo>
                    <a:pt x="950" y="100"/>
                  </a:lnTo>
                  <a:lnTo>
                    <a:pt x="902" y="71"/>
                  </a:lnTo>
                  <a:lnTo>
                    <a:pt x="845" y="52"/>
                  </a:lnTo>
                  <a:lnTo>
                    <a:pt x="773" y="48"/>
                  </a:lnTo>
                  <a:lnTo>
                    <a:pt x="619" y="48"/>
                  </a:lnTo>
                  <a:close/>
                  <a:moveTo>
                    <a:pt x="307" y="0"/>
                  </a:moveTo>
                  <a:lnTo>
                    <a:pt x="821" y="0"/>
                  </a:lnTo>
                  <a:lnTo>
                    <a:pt x="917" y="10"/>
                  </a:lnTo>
                  <a:lnTo>
                    <a:pt x="998" y="38"/>
                  </a:lnTo>
                  <a:lnTo>
                    <a:pt x="1056" y="76"/>
                  </a:lnTo>
                  <a:lnTo>
                    <a:pt x="1099" y="123"/>
                  </a:lnTo>
                  <a:lnTo>
                    <a:pt x="1128" y="180"/>
                  </a:lnTo>
                  <a:lnTo>
                    <a:pt x="1138" y="237"/>
                  </a:lnTo>
                  <a:lnTo>
                    <a:pt x="1123" y="312"/>
                  </a:lnTo>
                  <a:lnTo>
                    <a:pt x="1085" y="383"/>
                  </a:lnTo>
                  <a:lnTo>
                    <a:pt x="1032" y="445"/>
                  </a:lnTo>
                  <a:lnTo>
                    <a:pt x="960" y="497"/>
                  </a:lnTo>
                  <a:lnTo>
                    <a:pt x="878" y="539"/>
                  </a:lnTo>
                  <a:lnTo>
                    <a:pt x="782" y="568"/>
                  </a:lnTo>
                  <a:lnTo>
                    <a:pt x="686" y="577"/>
                  </a:lnTo>
                  <a:lnTo>
                    <a:pt x="417" y="577"/>
                  </a:lnTo>
                  <a:lnTo>
                    <a:pt x="417" y="577"/>
                  </a:lnTo>
                  <a:lnTo>
                    <a:pt x="317" y="965"/>
                  </a:lnTo>
                  <a:lnTo>
                    <a:pt x="317" y="979"/>
                  </a:lnTo>
                  <a:lnTo>
                    <a:pt x="317" y="993"/>
                  </a:lnTo>
                  <a:lnTo>
                    <a:pt x="321" y="1012"/>
                  </a:lnTo>
                  <a:lnTo>
                    <a:pt x="345" y="1017"/>
                  </a:lnTo>
                  <a:lnTo>
                    <a:pt x="374" y="1022"/>
                  </a:lnTo>
                  <a:lnTo>
                    <a:pt x="417" y="1022"/>
                  </a:lnTo>
                  <a:lnTo>
                    <a:pt x="432" y="1022"/>
                  </a:lnTo>
                  <a:lnTo>
                    <a:pt x="446" y="1022"/>
                  </a:lnTo>
                  <a:lnTo>
                    <a:pt x="456" y="1026"/>
                  </a:lnTo>
                  <a:lnTo>
                    <a:pt x="461" y="1031"/>
                  </a:lnTo>
                  <a:lnTo>
                    <a:pt x="461" y="1040"/>
                  </a:lnTo>
                  <a:lnTo>
                    <a:pt x="461" y="1050"/>
                  </a:lnTo>
                  <a:lnTo>
                    <a:pt x="456" y="1059"/>
                  </a:lnTo>
                  <a:lnTo>
                    <a:pt x="451" y="1069"/>
                  </a:lnTo>
                  <a:lnTo>
                    <a:pt x="441" y="1069"/>
                  </a:lnTo>
                  <a:lnTo>
                    <a:pt x="437" y="1069"/>
                  </a:lnTo>
                  <a:lnTo>
                    <a:pt x="432" y="1069"/>
                  </a:lnTo>
                  <a:lnTo>
                    <a:pt x="326" y="1069"/>
                  </a:lnTo>
                  <a:lnTo>
                    <a:pt x="225" y="1064"/>
                  </a:lnTo>
                  <a:lnTo>
                    <a:pt x="182" y="1064"/>
                  </a:lnTo>
                  <a:lnTo>
                    <a:pt x="124" y="1069"/>
                  </a:lnTo>
                  <a:lnTo>
                    <a:pt x="67" y="1069"/>
                  </a:lnTo>
                  <a:lnTo>
                    <a:pt x="24" y="1069"/>
                  </a:lnTo>
                  <a:lnTo>
                    <a:pt x="19" y="1069"/>
                  </a:lnTo>
                  <a:lnTo>
                    <a:pt x="9" y="1069"/>
                  </a:lnTo>
                  <a:lnTo>
                    <a:pt x="4" y="1064"/>
                  </a:lnTo>
                  <a:lnTo>
                    <a:pt x="0" y="1059"/>
                  </a:lnTo>
                  <a:lnTo>
                    <a:pt x="0" y="1050"/>
                  </a:lnTo>
                  <a:lnTo>
                    <a:pt x="0" y="1040"/>
                  </a:lnTo>
                  <a:lnTo>
                    <a:pt x="4" y="1031"/>
                  </a:lnTo>
                  <a:lnTo>
                    <a:pt x="9" y="1026"/>
                  </a:lnTo>
                  <a:lnTo>
                    <a:pt x="19" y="1022"/>
                  </a:lnTo>
                  <a:lnTo>
                    <a:pt x="28" y="1022"/>
                  </a:lnTo>
                  <a:lnTo>
                    <a:pt x="43" y="1022"/>
                  </a:lnTo>
                  <a:lnTo>
                    <a:pt x="105" y="1022"/>
                  </a:lnTo>
                  <a:lnTo>
                    <a:pt x="144" y="1012"/>
                  </a:lnTo>
                  <a:lnTo>
                    <a:pt x="168" y="998"/>
                  </a:lnTo>
                  <a:lnTo>
                    <a:pt x="177" y="979"/>
                  </a:lnTo>
                  <a:lnTo>
                    <a:pt x="187" y="946"/>
                  </a:lnTo>
                  <a:lnTo>
                    <a:pt x="403" y="109"/>
                  </a:lnTo>
                  <a:lnTo>
                    <a:pt x="403" y="95"/>
                  </a:lnTo>
                  <a:lnTo>
                    <a:pt x="408" y="85"/>
                  </a:lnTo>
                  <a:lnTo>
                    <a:pt x="408" y="81"/>
                  </a:lnTo>
                  <a:lnTo>
                    <a:pt x="408" y="76"/>
                  </a:lnTo>
                  <a:lnTo>
                    <a:pt x="408" y="67"/>
                  </a:lnTo>
                  <a:lnTo>
                    <a:pt x="398" y="62"/>
                  </a:lnTo>
                  <a:lnTo>
                    <a:pt x="389" y="57"/>
                  </a:lnTo>
                  <a:lnTo>
                    <a:pt x="374" y="52"/>
                  </a:lnTo>
                  <a:lnTo>
                    <a:pt x="350" y="52"/>
                  </a:lnTo>
                  <a:lnTo>
                    <a:pt x="326" y="48"/>
                  </a:lnTo>
                  <a:lnTo>
                    <a:pt x="307" y="48"/>
                  </a:lnTo>
                  <a:lnTo>
                    <a:pt x="288" y="48"/>
                  </a:lnTo>
                  <a:lnTo>
                    <a:pt x="273" y="48"/>
                  </a:lnTo>
                  <a:lnTo>
                    <a:pt x="264" y="43"/>
                  </a:lnTo>
                  <a:lnTo>
                    <a:pt x="259" y="38"/>
                  </a:lnTo>
                  <a:lnTo>
                    <a:pt x="259" y="33"/>
                  </a:lnTo>
                  <a:lnTo>
                    <a:pt x="259" y="19"/>
                  </a:lnTo>
                  <a:lnTo>
                    <a:pt x="264" y="10"/>
                  </a:lnTo>
                  <a:lnTo>
                    <a:pt x="269" y="5"/>
                  </a:lnTo>
                  <a:lnTo>
                    <a:pt x="278" y="5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120"/>
            <p:cNvSpPr>
              <a:spLocks noEditPoints="1"/>
            </p:cNvSpPr>
            <p:nvPr/>
          </p:nvSpPr>
          <p:spPr bwMode="auto">
            <a:xfrm>
              <a:off x="7793" y="2702"/>
              <a:ext cx="609" cy="709"/>
            </a:xfrm>
            <a:custGeom>
              <a:avLst/>
              <a:gdLst/>
              <a:ahLst/>
              <a:cxnLst>
                <a:cxn ang="0">
                  <a:pos x="393" y="37"/>
                </a:cxn>
                <a:cxn ang="0">
                  <a:pos x="331" y="56"/>
                </a:cxn>
                <a:cxn ang="0">
                  <a:pos x="249" y="108"/>
                </a:cxn>
                <a:cxn ang="0">
                  <a:pos x="177" y="217"/>
                </a:cxn>
                <a:cxn ang="0">
                  <a:pos x="211" y="297"/>
                </a:cxn>
                <a:cxn ang="0">
                  <a:pos x="278" y="293"/>
                </a:cxn>
                <a:cxn ang="0">
                  <a:pos x="374" y="283"/>
                </a:cxn>
                <a:cxn ang="0">
                  <a:pos x="465" y="245"/>
                </a:cxn>
                <a:cxn ang="0">
                  <a:pos x="523" y="179"/>
                </a:cxn>
                <a:cxn ang="0">
                  <a:pos x="523" y="94"/>
                </a:cxn>
                <a:cxn ang="0">
                  <a:pos x="465" y="42"/>
                </a:cxn>
                <a:cxn ang="0">
                  <a:pos x="417" y="0"/>
                </a:cxn>
                <a:cxn ang="0">
                  <a:pos x="523" y="28"/>
                </a:cxn>
                <a:cxn ang="0">
                  <a:pos x="576" y="94"/>
                </a:cxn>
                <a:cxn ang="0">
                  <a:pos x="585" y="156"/>
                </a:cxn>
                <a:cxn ang="0">
                  <a:pos x="557" y="222"/>
                </a:cxn>
                <a:cxn ang="0">
                  <a:pos x="465" y="297"/>
                </a:cxn>
                <a:cxn ang="0">
                  <a:pos x="331" y="326"/>
                </a:cxn>
                <a:cxn ang="0">
                  <a:pos x="220" y="331"/>
                </a:cxn>
                <a:cxn ang="0">
                  <a:pos x="139" y="331"/>
                </a:cxn>
                <a:cxn ang="0">
                  <a:pos x="115" y="439"/>
                </a:cxn>
                <a:cxn ang="0">
                  <a:pos x="115" y="491"/>
                </a:cxn>
                <a:cxn ang="0">
                  <a:pos x="120" y="553"/>
                </a:cxn>
                <a:cxn ang="0">
                  <a:pos x="144" y="619"/>
                </a:cxn>
                <a:cxn ang="0">
                  <a:pos x="206" y="666"/>
                </a:cxn>
                <a:cxn ang="0">
                  <a:pos x="273" y="676"/>
                </a:cxn>
                <a:cxn ang="0">
                  <a:pos x="369" y="657"/>
                </a:cxn>
                <a:cxn ang="0">
                  <a:pos x="504" y="586"/>
                </a:cxn>
                <a:cxn ang="0">
                  <a:pos x="576" y="510"/>
                </a:cxn>
                <a:cxn ang="0">
                  <a:pos x="585" y="505"/>
                </a:cxn>
                <a:cxn ang="0">
                  <a:pos x="600" y="505"/>
                </a:cxn>
                <a:cxn ang="0">
                  <a:pos x="609" y="524"/>
                </a:cxn>
                <a:cxn ang="0">
                  <a:pos x="576" y="567"/>
                </a:cxn>
                <a:cxn ang="0">
                  <a:pos x="485" y="643"/>
                </a:cxn>
                <a:cxn ang="0">
                  <a:pos x="341" y="699"/>
                </a:cxn>
                <a:cxn ang="0">
                  <a:pos x="177" y="699"/>
                </a:cxn>
                <a:cxn ang="0">
                  <a:pos x="62" y="628"/>
                </a:cxn>
                <a:cxn ang="0">
                  <a:pos x="4" y="501"/>
                </a:cxn>
                <a:cxn ang="0">
                  <a:pos x="9" y="331"/>
                </a:cxn>
                <a:cxn ang="0">
                  <a:pos x="81" y="170"/>
                </a:cxn>
                <a:cxn ang="0">
                  <a:pos x="206" y="61"/>
                </a:cxn>
                <a:cxn ang="0">
                  <a:pos x="345" y="9"/>
                </a:cxn>
              </a:cxnLst>
              <a:rect l="0" t="0" r="r" b="b"/>
              <a:pathLst>
                <a:path w="609" h="709">
                  <a:moveTo>
                    <a:pt x="417" y="33"/>
                  </a:moveTo>
                  <a:lnTo>
                    <a:pt x="393" y="37"/>
                  </a:lnTo>
                  <a:lnTo>
                    <a:pt x="365" y="42"/>
                  </a:lnTo>
                  <a:lnTo>
                    <a:pt x="331" y="56"/>
                  </a:lnTo>
                  <a:lnTo>
                    <a:pt x="288" y="75"/>
                  </a:lnTo>
                  <a:lnTo>
                    <a:pt x="249" y="108"/>
                  </a:lnTo>
                  <a:lnTo>
                    <a:pt x="211" y="156"/>
                  </a:lnTo>
                  <a:lnTo>
                    <a:pt x="177" y="217"/>
                  </a:lnTo>
                  <a:lnTo>
                    <a:pt x="148" y="297"/>
                  </a:lnTo>
                  <a:lnTo>
                    <a:pt x="211" y="297"/>
                  </a:lnTo>
                  <a:lnTo>
                    <a:pt x="240" y="293"/>
                  </a:lnTo>
                  <a:lnTo>
                    <a:pt x="278" y="293"/>
                  </a:lnTo>
                  <a:lnTo>
                    <a:pt x="326" y="288"/>
                  </a:lnTo>
                  <a:lnTo>
                    <a:pt x="374" y="283"/>
                  </a:lnTo>
                  <a:lnTo>
                    <a:pt x="422" y="269"/>
                  </a:lnTo>
                  <a:lnTo>
                    <a:pt x="465" y="245"/>
                  </a:lnTo>
                  <a:lnTo>
                    <a:pt x="499" y="217"/>
                  </a:lnTo>
                  <a:lnTo>
                    <a:pt x="523" y="179"/>
                  </a:lnTo>
                  <a:lnTo>
                    <a:pt x="533" y="132"/>
                  </a:lnTo>
                  <a:lnTo>
                    <a:pt x="523" y="94"/>
                  </a:lnTo>
                  <a:lnTo>
                    <a:pt x="504" y="61"/>
                  </a:lnTo>
                  <a:lnTo>
                    <a:pt x="465" y="42"/>
                  </a:lnTo>
                  <a:lnTo>
                    <a:pt x="417" y="33"/>
                  </a:lnTo>
                  <a:close/>
                  <a:moveTo>
                    <a:pt x="417" y="0"/>
                  </a:moveTo>
                  <a:lnTo>
                    <a:pt x="475" y="9"/>
                  </a:lnTo>
                  <a:lnTo>
                    <a:pt x="523" y="28"/>
                  </a:lnTo>
                  <a:lnTo>
                    <a:pt x="557" y="56"/>
                  </a:lnTo>
                  <a:lnTo>
                    <a:pt x="576" y="94"/>
                  </a:lnTo>
                  <a:lnTo>
                    <a:pt x="585" y="132"/>
                  </a:lnTo>
                  <a:lnTo>
                    <a:pt x="585" y="156"/>
                  </a:lnTo>
                  <a:lnTo>
                    <a:pt x="576" y="184"/>
                  </a:lnTo>
                  <a:lnTo>
                    <a:pt x="557" y="222"/>
                  </a:lnTo>
                  <a:lnTo>
                    <a:pt x="523" y="260"/>
                  </a:lnTo>
                  <a:lnTo>
                    <a:pt x="465" y="297"/>
                  </a:lnTo>
                  <a:lnTo>
                    <a:pt x="403" y="316"/>
                  </a:lnTo>
                  <a:lnTo>
                    <a:pt x="331" y="326"/>
                  </a:lnTo>
                  <a:lnTo>
                    <a:pt x="268" y="331"/>
                  </a:lnTo>
                  <a:lnTo>
                    <a:pt x="220" y="331"/>
                  </a:lnTo>
                  <a:lnTo>
                    <a:pt x="220" y="331"/>
                  </a:lnTo>
                  <a:lnTo>
                    <a:pt x="139" y="331"/>
                  </a:lnTo>
                  <a:lnTo>
                    <a:pt x="124" y="392"/>
                  </a:lnTo>
                  <a:lnTo>
                    <a:pt x="115" y="439"/>
                  </a:lnTo>
                  <a:lnTo>
                    <a:pt x="115" y="472"/>
                  </a:lnTo>
                  <a:lnTo>
                    <a:pt x="115" y="491"/>
                  </a:lnTo>
                  <a:lnTo>
                    <a:pt x="115" y="520"/>
                  </a:lnTo>
                  <a:lnTo>
                    <a:pt x="120" y="553"/>
                  </a:lnTo>
                  <a:lnTo>
                    <a:pt x="129" y="586"/>
                  </a:lnTo>
                  <a:lnTo>
                    <a:pt x="144" y="619"/>
                  </a:lnTo>
                  <a:lnTo>
                    <a:pt x="168" y="647"/>
                  </a:lnTo>
                  <a:lnTo>
                    <a:pt x="206" y="666"/>
                  </a:lnTo>
                  <a:lnTo>
                    <a:pt x="254" y="676"/>
                  </a:lnTo>
                  <a:lnTo>
                    <a:pt x="273" y="676"/>
                  </a:lnTo>
                  <a:lnTo>
                    <a:pt x="316" y="671"/>
                  </a:lnTo>
                  <a:lnTo>
                    <a:pt x="369" y="657"/>
                  </a:lnTo>
                  <a:lnTo>
                    <a:pt x="437" y="628"/>
                  </a:lnTo>
                  <a:lnTo>
                    <a:pt x="504" y="586"/>
                  </a:lnTo>
                  <a:lnTo>
                    <a:pt x="571" y="520"/>
                  </a:lnTo>
                  <a:lnTo>
                    <a:pt x="576" y="510"/>
                  </a:lnTo>
                  <a:lnTo>
                    <a:pt x="581" y="505"/>
                  </a:lnTo>
                  <a:lnTo>
                    <a:pt x="585" y="505"/>
                  </a:lnTo>
                  <a:lnTo>
                    <a:pt x="590" y="505"/>
                  </a:lnTo>
                  <a:lnTo>
                    <a:pt x="600" y="505"/>
                  </a:lnTo>
                  <a:lnTo>
                    <a:pt x="609" y="515"/>
                  </a:lnTo>
                  <a:lnTo>
                    <a:pt x="609" y="524"/>
                  </a:lnTo>
                  <a:lnTo>
                    <a:pt x="600" y="539"/>
                  </a:lnTo>
                  <a:lnTo>
                    <a:pt x="576" y="567"/>
                  </a:lnTo>
                  <a:lnTo>
                    <a:pt x="537" y="605"/>
                  </a:lnTo>
                  <a:lnTo>
                    <a:pt x="485" y="643"/>
                  </a:lnTo>
                  <a:lnTo>
                    <a:pt x="417" y="676"/>
                  </a:lnTo>
                  <a:lnTo>
                    <a:pt x="341" y="699"/>
                  </a:lnTo>
                  <a:lnTo>
                    <a:pt x="249" y="709"/>
                  </a:lnTo>
                  <a:lnTo>
                    <a:pt x="177" y="699"/>
                  </a:lnTo>
                  <a:lnTo>
                    <a:pt x="115" y="671"/>
                  </a:lnTo>
                  <a:lnTo>
                    <a:pt x="62" y="628"/>
                  </a:lnTo>
                  <a:lnTo>
                    <a:pt x="28" y="567"/>
                  </a:lnTo>
                  <a:lnTo>
                    <a:pt x="4" y="501"/>
                  </a:lnTo>
                  <a:lnTo>
                    <a:pt x="0" y="425"/>
                  </a:lnTo>
                  <a:lnTo>
                    <a:pt x="9" y="331"/>
                  </a:lnTo>
                  <a:lnTo>
                    <a:pt x="38" y="245"/>
                  </a:lnTo>
                  <a:lnTo>
                    <a:pt x="81" y="170"/>
                  </a:lnTo>
                  <a:lnTo>
                    <a:pt x="139" y="108"/>
                  </a:lnTo>
                  <a:lnTo>
                    <a:pt x="206" y="61"/>
                  </a:lnTo>
                  <a:lnTo>
                    <a:pt x="273" y="28"/>
                  </a:lnTo>
                  <a:lnTo>
                    <a:pt x="345" y="9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8513" y="2702"/>
              <a:ext cx="792" cy="709"/>
            </a:xfrm>
            <a:custGeom>
              <a:avLst/>
              <a:gdLst/>
              <a:ahLst/>
              <a:cxnLst>
                <a:cxn ang="0">
                  <a:pos x="374" y="14"/>
                </a:cxn>
                <a:cxn ang="0">
                  <a:pos x="475" y="118"/>
                </a:cxn>
                <a:cxn ang="0">
                  <a:pos x="552" y="33"/>
                </a:cxn>
                <a:cxn ang="0">
                  <a:pos x="682" y="4"/>
                </a:cxn>
                <a:cxn ang="0">
                  <a:pos x="782" y="61"/>
                </a:cxn>
                <a:cxn ang="0">
                  <a:pos x="763" y="170"/>
                </a:cxn>
                <a:cxn ang="0">
                  <a:pos x="686" y="193"/>
                </a:cxn>
                <a:cxn ang="0">
                  <a:pos x="653" y="165"/>
                </a:cxn>
                <a:cxn ang="0">
                  <a:pos x="658" y="104"/>
                </a:cxn>
                <a:cxn ang="0">
                  <a:pos x="691" y="42"/>
                </a:cxn>
                <a:cxn ang="0">
                  <a:pos x="595" y="47"/>
                </a:cxn>
                <a:cxn ang="0">
                  <a:pos x="504" y="151"/>
                </a:cxn>
                <a:cxn ang="0">
                  <a:pos x="432" y="435"/>
                </a:cxn>
                <a:cxn ang="0">
                  <a:pos x="403" y="567"/>
                </a:cxn>
                <a:cxn ang="0">
                  <a:pos x="451" y="666"/>
                </a:cxn>
                <a:cxn ang="0">
                  <a:pos x="557" y="657"/>
                </a:cxn>
                <a:cxn ang="0">
                  <a:pos x="672" y="543"/>
                </a:cxn>
                <a:cxn ang="0">
                  <a:pos x="710" y="458"/>
                </a:cxn>
                <a:cxn ang="0">
                  <a:pos x="730" y="453"/>
                </a:cxn>
                <a:cxn ang="0">
                  <a:pos x="744" y="458"/>
                </a:cxn>
                <a:cxn ang="0">
                  <a:pos x="720" y="534"/>
                </a:cxn>
                <a:cxn ang="0">
                  <a:pos x="610" y="666"/>
                </a:cxn>
                <a:cxn ang="0">
                  <a:pos x="427" y="699"/>
                </a:cxn>
                <a:cxn ang="0">
                  <a:pos x="317" y="591"/>
                </a:cxn>
                <a:cxn ang="0">
                  <a:pos x="249" y="671"/>
                </a:cxn>
                <a:cxn ang="0">
                  <a:pos x="105" y="704"/>
                </a:cxn>
                <a:cxn ang="0">
                  <a:pos x="9" y="643"/>
                </a:cxn>
                <a:cxn ang="0">
                  <a:pos x="43" y="529"/>
                </a:cxn>
                <a:cxn ang="0">
                  <a:pos x="110" y="520"/>
                </a:cxn>
                <a:cxn ang="0">
                  <a:pos x="139" y="539"/>
                </a:cxn>
                <a:cxn ang="0">
                  <a:pos x="134" y="609"/>
                </a:cxn>
                <a:cxn ang="0">
                  <a:pos x="105" y="671"/>
                </a:cxn>
                <a:cxn ang="0">
                  <a:pos x="201" y="661"/>
                </a:cxn>
                <a:cxn ang="0">
                  <a:pos x="302" y="510"/>
                </a:cxn>
                <a:cxn ang="0">
                  <a:pos x="374" y="226"/>
                </a:cxn>
                <a:cxn ang="0">
                  <a:pos x="384" y="94"/>
                </a:cxn>
                <a:cxn ang="0">
                  <a:pos x="322" y="37"/>
                </a:cxn>
                <a:cxn ang="0">
                  <a:pos x="235" y="52"/>
                </a:cxn>
                <a:cxn ang="0">
                  <a:pos x="120" y="165"/>
                </a:cxn>
                <a:cxn ang="0">
                  <a:pos x="81" y="255"/>
                </a:cxn>
                <a:cxn ang="0">
                  <a:pos x="67" y="255"/>
                </a:cxn>
                <a:cxn ang="0">
                  <a:pos x="53" y="250"/>
                </a:cxn>
                <a:cxn ang="0">
                  <a:pos x="72" y="174"/>
                </a:cxn>
                <a:cxn ang="0">
                  <a:pos x="182" y="42"/>
                </a:cxn>
              </a:cxnLst>
              <a:rect l="0" t="0" r="r" b="b"/>
              <a:pathLst>
                <a:path w="792" h="709">
                  <a:moveTo>
                    <a:pt x="307" y="0"/>
                  </a:moveTo>
                  <a:lnTo>
                    <a:pt x="336" y="4"/>
                  </a:lnTo>
                  <a:lnTo>
                    <a:pt x="374" y="14"/>
                  </a:lnTo>
                  <a:lnTo>
                    <a:pt x="413" y="33"/>
                  </a:lnTo>
                  <a:lnTo>
                    <a:pt x="446" y="66"/>
                  </a:lnTo>
                  <a:lnTo>
                    <a:pt x="475" y="118"/>
                  </a:lnTo>
                  <a:lnTo>
                    <a:pt x="494" y="94"/>
                  </a:lnTo>
                  <a:lnTo>
                    <a:pt x="518" y="61"/>
                  </a:lnTo>
                  <a:lnTo>
                    <a:pt x="552" y="33"/>
                  </a:lnTo>
                  <a:lnTo>
                    <a:pt x="595" y="9"/>
                  </a:lnTo>
                  <a:lnTo>
                    <a:pt x="643" y="0"/>
                  </a:lnTo>
                  <a:lnTo>
                    <a:pt x="682" y="4"/>
                  </a:lnTo>
                  <a:lnTo>
                    <a:pt x="720" y="14"/>
                  </a:lnTo>
                  <a:lnTo>
                    <a:pt x="758" y="33"/>
                  </a:lnTo>
                  <a:lnTo>
                    <a:pt x="782" y="61"/>
                  </a:lnTo>
                  <a:lnTo>
                    <a:pt x="792" y="104"/>
                  </a:lnTo>
                  <a:lnTo>
                    <a:pt x="787" y="141"/>
                  </a:lnTo>
                  <a:lnTo>
                    <a:pt x="763" y="170"/>
                  </a:lnTo>
                  <a:lnTo>
                    <a:pt x="734" y="189"/>
                  </a:lnTo>
                  <a:lnTo>
                    <a:pt x="706" y="193"/>
                  </a:lnTo>
                  <a:lnTo>
                    <a:pt x="686" y="193"/>
                  </a:lnTo>
                  <a:lnTo>
                    <a:pt x="672" y="184"/>
                  </a:lnTo>
                  <a:lnTo>
                    <a:pt x="662" y="174"/>
                  </a:lnTo>
                  <a:lnTo>
                    <a:pt x="653" y="165"/>
                  </a:lnTo>
                  <a:lnTo>
                    <a:pt x="648" y="151"/>
                  </a:lnTo>
                  <a:lnTo>
                    <a:pt x="648" y="141"/>
                  </a:lnTo>
                  <a:lnTo>
                    <a:pt x="658" y="104"/>
                  </a:lnTo>
                  <a:lnTo>
                    <a:pt x="682" y="70"/>
                  </a:lnTo>
                  <a:lnTo>
                    <a:pt x="725" y="52"/>
                  </a:lnTo>
                  <a:lnTo>
                    <a:pt x="691" y="42"/>
                  </a:lnTo>
                  <a:lnTo>
                    <a:pt x="662" y="33"/>
                  </a:lnTo>
                  <a:lnTo>
                    <a:pt x="643" y="33"/>
                  </a:lnTo>
                  <a:lnTo>
                    <a:pt x="595" y="47"/>
                  </a:lnTo>
                  <a:lnTo>
                    <a:pt x="557" y="70"/>
                  </a:lnTo>
                  <a:lnTo>
                    <a:pt x="528" y="113"/>
                  </a:lnTo>
                  <a:lnTo>
                    <a:pt x="504" y="151"/>
                  </a:lnTo>
                  <a:lnTo>
                    <a:pt x="494" y="189"/>
                  </a:lnTo>
                  <a:lnTo>
                    <a:pt x="485" y="217"/>
                  </a:lnTo>
                  <a:lnTo>
                    <a:pt x="432" y="435"/>
                  </a:lnTo>
                  <a:lnTo>
                    <a:pt x="418" y="491"/>
                  </a:lnTo>
                  <a:lnTo>
                    <a:pt x="408" y="534"/>
                  </a:lnTo>
                  <a:lnTo>
                    <a:pt x="403" y="567"/>
                  </a:lnTo>
                  <a:lnTo>
                    <a:pt x="408" y="609"/>
                  </a:lnTo>
                  <a:lnTo>
                    <a:pt x="422" y="643"/>
                  </a:lnTo>
                  <a:lnTo>
                    <a:pt x="451" y="666"/>
                  </a:lnTo>
                  <a:lnTo>
                    <a:pt x="490" y="676"/>
                  </a:lnTo>
                  <a:lnTo>
                    <a:pt x="523" y="671"/>
                  </a:lnTo>
                  <a:lnTo>
                    <a:pt x="557" y="657"/>
                  </a:lnTo>
                  <a:lnTo>
                    <a:pt x="600" y="633"/>
                  </a:lnTo>
                  <a:lnTo>
                    <a:pt x="638" y="595"/>
                  </a:lnTo>
                  <a:lnTo>
                    <a:pt x="672" y="543"/>
                  </a:lnTo>
                  <a:lnTo>
                    <a:pt x="706" y="468"/>
                  </a:lnTo>
                  <a:lnTo>
                    <a:pt x="706" y="463"/>
                  </a:lnTo>
                  <a:lnTo>
                    <a:pt x="710" y="458"/>
                  </a:lnTo>
                  <a:lnTo>
                    <a:pt x="715" y="453"/>
                  </a:lnTo>
                  <a:lnTo>
                    <a:pt x="725" y="453"/>
                  </a:lnTo>
                  <a:lnTo>
                    <a:pt x="730" y="453"/>
                  </a:lnTo>
                  <a:lnTo>
                    <a:pt x="734" y="453"/>
                  </a:lnTo>
                  <a:lnTo>
                    <a:pt x="739" y="458"/>
                  </a:lnTo>
                  <a:lnTo>
                    <a:pt x="744" y="458"/>
                  </a:lnTo>
                  <a:lnTo>
                    <a:pt x="744" y="468"/>
                  </a:lnTo>
                  <a:lnTo>
                    <a:pt x="739" y="491"/>
                  </a:lnTo>
                  <a:lnTo>
                    <a:pt x="720" y="534"/>
                  </a:lnTo>
                  <a:lnTo>
                    <a:pt x="696" y="581"/>
                  </a:lnTo>
                  <a:lnTo>
                    <a:pt x="658" y="628"/>
                  </a:lnTo>
                  <a:lnTo>
                    <a:pt x="610" y="666"/>
                  </a:lnTo>
                  <a:lnTo>
                    <a:pt x="557" y="699"/>
                  </a:lnTo>
                  <a:lnTo>
                    <a:pt x="490" y="709"/>
                  </a:lnTo>
                  <a:lnTo>
                    <a:pt x="427" y="699"/>
                  </a:lnTo>
                  <a:lnTo>
                    <a:pt x="374" y="671"/>
                  </a:lnTo>
                  <a:lnTo>
                    <a:pt x="341" y="633"/>
                  </a:lnTo>
                  <a:lnTo>
                    <a:pt x="317" y="591"/>
                  </a:lnTo>
                  <a:lnTo>
                    <a:pt x="307" y="605"/>
                  </a:lnTo>
                  <a:lnTo>
                    <a:pt x="288" y="638"/>
                  </a:lnTo>
                  <a:lnTo>
                    <a:pt x="249" y="671"/>
                  </a:lnTo>
                  <a:lnTo>
                    <a:pt x="206" y="699"/>
                  </a:lnTo>
                  <a:lnTo>
                    <a:pt x="149" y="709"/>
                  </a:lnTo>
                  <a:lnTo>
                    <a:pt x="105" y="704"/>
                  </a:lnTo>
                  <a:lnTo>
                    <a:pt x="67" y="695"/>
                  </a:lnTo>
                  <a:lnTo>
                    <a:pt x="33" y="671"/>
                  </a:lnTo>
                  <a:lnTo>
                    <a:pt x="9" y="643"/>
                  </a:lnTo>
                  <a:lnTo>
                    <a:pt x="0" y="605"/>
                  </a:lnTo>
                  <a:lnTo>
                    <a:pt x="9" y="562"/>
                  </a:lnTo>
                  <a:lnTo>
                    <a:pt x="43" y="529"/>
                  </a:lnTo>
                  <a:lnTo>
                    <a:pt x="86" y="515"/>
                  </a:lnTo>
                  <a:lnTo>
                    <a:pt x="96" y="515"/>
                  </a:lnTo>
                  <a:lnTo>
                    <a:pt x="110" y="520"/>
                  </a:lnTo>
                  <a:lnTo>
                    <a:pt x="120" y="524"/>
                  </a:lnTo>
                  <a:lnTo>
                    <a:pt x="129" y="529"/>
                  </a:lnTo>
                  <a:lnTo>
                    <a:pt x="139" y="539"/>
                  </a:lnTo>
                  <a:lnTo>
                    <a:pt x="144" y="553"/>
                  </a:lnTo>
                  <a:lnTo>
                    <a:pt x="149" y="567"/>
                  </a:lnTo>
                  <a:lnTo>
                    <a:pt x="134" y="609"/>
                  </a:lnTo>
                  <a:lnTo>
                    <a:pt x="110" y="638"/>
                  </a:lnTo>
                  <a:lnTo>
                    <a:pt x="72" y="657"/>
                  </a:lnTo>
                  <a:lnTo>
                    <a:pt x="105" y="671"/>
                  </a:lnTo>
                  <a:lnTo>
                    <a:pt x="134" y="676"/>
                  </a:lnTo>
                  <a:lnTo>
                    <a:pt x="153" y="676"/>
                  </a:lnTo>
                  <a:lnTo>
                    <a:pt x="201" y="661"/>
                  </a:lnTo>
                  <a:lnTo>
                    <a:pt x="245" y="628"/>
                  </a:lnTo>
                  <a:lnTo>
                    <a:pt x="278" y="576"/>
                  </a:lnTo>
                  <a:lnTo>
                    <a:pt x="302" y="510"/>
                  </a:lnTo>
                  <a:lnTo>
                    <a:pt x="336" y="392"/>
                  </a:lnTo>
                  <a:lnTo>
                    <a:pt x="360" y="302"/>
                  </a:lnTo>
                  <a:lnTo>
                    <a:pt x="374" y="226"/>
                  </a:lnTo>
                  <a:lnTo>
                    <a:pt x="384" y="174"/>
                  </a:lnTo>
                  <a:lnTo>
                    <a:pt x="389" y="141"/>
                  </a:lnTo>
                  <a:lnTo>
                    <a:pt x="384" y="94"/>
                  </a:lnTo>
                  <a:lnTo>
                    <a:pt x="370" y="66"/>
                  </a:lnTo>
                  <a:lnTo>
                    <a:pt x="346" y="47"/>
                  </a:lnTo>
                  <a:lnTo>
                    <a:pt x="322" y="37"/>
                  </a:lnTo>
                  <a:lnTo>
                    <a:pt x="302" y="33"/>
                  </a:lnTo>
                  <a:lnTo>
                    <a:pt x="274" y="37"/>
                  </a:lnTo>
                  <a:lnTo>
                    <a:pt x="235" y="52"/>
                  </a:lnTo>
                  <a:lnTo>
                    <a:pt x="197" y="75"/>
                  </a:lnTo>
                  <a:lnTo>
                    <a:pt x="158" y="113"/>
                  </a:lnTo>
                  <a:lnTo>
                    <a:pt x="120" y="165"/>
                  </a:lnTo>
                  <a:lnTo>
                    <a:pt x="91" y="241"/>
                  </a:lnTo>
                  <a:lnTo>
                    <a:pt x="86" y="245"/>
                  </a:lnTo>
                  <a:lnTo>
                    <a:pt x="81" y="255"/>
                  </a:lnTo>
                  <a:lnTo>
                    <a:pt x="77" y="255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2" y="255"/>
                  </a:lnTo>
                  <a:lnTo>
                    <a:pt x="57" y="255"/>
                  </a:lnTo>
                  <a:lnTo>
                    <a:pt x="53" y="250"/>
                  </a:lnTo>
                  <a:lnTo>
                    <a:pt x="48" y="241"/>
                  </a:lnTo>
                  <a:lnTo>
                    <a:pt x="53" y="217"/>
                  </a:lnTo>
                  <a:lnTo>
                    <a:pt x="72" y="174"/>
                  </a:lnTo>
                  <a:lnTo>
                    <a:pt x="96" y="127"/>
                  </a:lnTo>
                  <a:lnTo>
                    <a:pt x="134" y="80"/>
                  </a:lnTo>
                  <a:lnTo>
                    <a:pt x="182" y="42"/>
                  </a:lnTo>
                  <a:lnTo>
                    <a:pt x="240" y="9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Freeform 122"/>
            <p:cNvSpPr>
              <a:spLocks noEditPoints="1"/>
            </p:cNvSpPr>
            <p:nvPr/>
          </p:nvSpPr>
          <p:spPr bwMode="auto">
            <a:xfrm>
              <a:off x="9319" y="2702"/>
              <a:ext cx="831" cy="992"/>
            </a:xfrm>
            <a:custGeom>
              <a:avLst/>
              <a:gdLst/>
              <a:ahLst/>
              <a:cxnLst>
                <a:cxn ang="0">
                  <a:pos x="538" y="56"/>
                </a:cxn>
                <a:cxn ang="0">
                  <a:pos x="423" y="160"/>
                </a:cxn>
                <a:cxn ang="0">
                  <a:pos x="327" y="510"/>
                </a:cxn>
                <a:cxn ang="0">
                  <a:pos x="322" y="534"/>
                </a:cxn>
                <a:cxn ang="0">
                  <a:pos x="327" y="576"/>
                </a:cxn>
                <a:cxn ang="0">
                  <a:pos x="399" y="666"/>
                </a:cxn>
                <a:cxn ang="0">
                  <a:pos x="543" y="633"/>
                </a:cxn>
                <a:cxn ang="0">
                  <a:pos x="653" y="463"/>
                </a:cxn>
                <a:cxn ang="0">
                  <a:pos x="711" y="245"/>
                </a:cxn>
                <a:cxn ang="0">
                  <a:pos x="687" y="75"/>
                </a:cxn>
                <a:cxn ang="0">
                  <a:pos x="269" y="0"/>
                </a:cxn>
                <a:cxn ang="0">
                  <a:pos x="370" y="37"/>
                </a:cxn>
                <a:cxn ang="0">
                  <a:pos x="452" y="75"/>
                </a:cxn>
                <a:cxn ang="0">
                  <a:pos x="620" y="0"/>
                </a:cxn>
                <a:cxn ang="0">
                  <a:pos x="793" y="99"/>
                </a:cxn>
                <a:cxn ang="0">
                  <a:pos x="817" y="349"/>
                </a:cxn>
                <a:cxn ang="0">
                  <a:pos x="673" y="600"/>
                </a:cxn>
                <a:cxn ang="0">
                  <a:pos x="447" y="709"/>
                </a:cxn>
                <a:cxn ang="0">
                  <a:pos x="322" y="643"/>
                </a:cxn>
                <a:cxn ang="0">
                  <a:pos x="279" y="685"/>
                </a:cxn>
                <a:cxn ang="0">
                  <a:pos x="236" y="860"/>
                </a:cxn>
                <a:cxn ang="0">
                  <a:pos x="226" y="931"/>
                </a:cxn>
                <a:cxn ang="0">
                  <a:pos x="303" y="950"/>
                </a:cxn>
                <a:cxn ang="0">
                  <a:pos x="332" y="950"/>
                </a:cxn>
                <a:cxn ang="0">
                  <a:pos x="337" y="978"/>
                </a:cxn>
                <a:cxn ang="0">
                  <a:pos x="322" y="992"/>
                </a:cxn>
                <a:cxn ang="0">
                  <a:pos x="231" y="992"/>
                </a:cxn>
                <a:cxn ang="0">
                  <a:pos x="20" y="992"/>
                </a:cxn>
                <a:cxn ang="0">
                  <a:pos x="0" y="983"/>
                </a:cxn>
                <a:cxn ang="0">
                  <a:pos x="5" y="955"/>
                </a:cxn>
                <a:cxn ang="0">
                  <a:pos x="24" y="950"/>
                </a:cxn>
                <a:cxn ang="0">
                  <a:pos x="101" y="936"/>
                </a:cxn>
                <a:cxn ang="0">
                  <a:pos x="121" y="884"/>
                </a:cxn>
                <a:cxn ang="0">
                  <a:pos x="313" y="104"/>
                </a:cxn>
                <a:cxn ang="0">
                  <a:pos x="298" y="52"/>
                </a:cxn>
                <a:cxn ang="0">
                  <a:pos x="274" y="37"/>
                </a:cxn>
                <a:cxn ang="0">
                  <a:pos x="193" y="85"/>
                </a:cxn>
                <a:cxn ang="0">
                  <a:pos x="140" y="236"/>
                </a:cxn>
                <a:cxn ang="0">
                  <a:pos x="130" y="255"/>
                </a:cxn>
                <a:cxn ang="0">
                  <a:pos x="116" y="255"/>
                </a:cxn>
                <a:cxn ang="0">
                  <a:pos x="101" y="250"/>
                </a:cxn>
                <a:cxn ang="0">
                  <a:pos x="111" y="203"/>
                </a:cxn>
                <a:cxn ang="0">
                  <a:pos x="149" y="89"/>
                </a:cxn>
                <a:cxn ang="0">
                  <a:pos x="197" y="23"/>
                </a:cxn>
              </a:cxnLst>
              <a:rect l="0" t="0" r="r" b="b"/>
              <a:pathLst>
                <a:path w="831" h="992">
                  <a:moveTo>
                    <a:pt x="610" y="33"/>
                  </a:moveTo>
                  <a:lnTo>
                    <a:pt x="581" y="37"/>
                  </a:lnTo>
                  <a:lnTo>
                    <a:pt x="538" y="56"/>
                  </a:lnTo>
                  <a:lnTo>
                    <a:pt x="485" y="94"/>
                  </a:lnTo>
                  <a:lnTo>
                    <a:pt x="452" y="122"/>
                  </a:lnTo>
                  <a:lnTo>
                    <a:pt x="423" y="160"/>
                  </a:lnTo>
                  <a:lnTo>
                    <a:pt x="404" y="203"/>
                  </a:lnTo>
                  <a:lnTo>
                    <a:pt x="404" y="203"/>
                  </a:lnTo>
                  <a:lnTo>
                    <a:pt x="327" y="510"/>
                  </a:lnTo>
                  <a:lnTo>
                    <a:pt x="322" y="520"/>
                  </a:lnTo>
                  <a:lnTo>
                    <a:pt x="322" y="529"/>
                  </a:lnTo>
                  <a:lnTo>
                    <a:pt x="322" y="534"/>
                  </a:lnTo>
                  <a:lnTo>
                    <a:pt x="322" y="534"/>
                  </a:lnTo>
                  <a:lnTo>
                    <a:pt x="322" y="548"/>
                  </a:lnTo>
                  <a:lnTo>
                    <a:pt x="327" y="576"/>
                  </a:lnTo>
                  <a:lnTo>
                    <a:pt x="341" y="609"/>
                  </a:lnTo>
                  <a:lnTo>
                    <a:pt x="365" y="643"/>
                  </a:lnTo>
                  <a:lnTo>
                    <a:pt x="399" y="666"/>
                  </a:lnTo>
                  <a:lnTo>
                    <a:pt x="447" y="676"/>
                  </a:lnTo>
                  <a:lnTo>
                    <a:pt x="490" y="666"/>
                  </a:lnTo>
                  <a:lnTo>
                    <a:pt x="543" y="633"/>
                  </a:lnTo>
                  <a:lnTo>
                    <a:pt x="591" y="586"/>
                  </a:lnTo>
                  <a:lnTo>
                    <a:pt x="634" y="515"/>
                  </a:lnTo>
                  <a:lnTo>
                    <a:pt x="653" y="463"/>
                  </a:lnTo>
                  <a:lnTo>
                    <a:pt x="677" y="397"/>
                  </a:lnTo>
                  <a:lnTo>
                    <a:pt x="697" y="321"/>
                  </a:lnTo>
                  <a:lnTo>
                    <a:pt x="711" y="245"/>
                  </a:lnTo>
                  <a:lnTo>
                    <a:pt x="716" y="184"/>
                  </a:lnTo>
                  <a:lnTo>
                    <a:pt x="706" y="118"/>
                  </a:lnTo>
                  <a:lnTo>
                    <a:pt x="687" y="75"/>
                  </a:lnTo>
                  <a:lnTo>
                    <a:pt x="658" y="42"/>
                  </a:lnTo>
                  <a:lnTo>
                    <a:pt x="610" y="33"/>
                  </a:lnTo>
                  <a:close/>
                  <a:moveTo>
                    <a:pt x="269" y="0"/>
                  </a:moveTo>
                  <a:lnTo>
                    <a:pt x="303" y="4"/>
                  </a:lnTo>
                  <a:lnTo>
                    <a:pt x="337" y="18"/>
                  </a:lnTo>
                  <a:lnTo>
                    <a:pt x="370" y="37"/>
                  </a:lnTo>
                  <a:lnTo>
                    <a:pt x="394" y="70"/>
                  </a:lnTo>
                  <a:lnTo>
                    <a:pt x="409" y="118"/>
                  </a:lnTo>
                  <a:lnTo>
                    <a:pt x="452" y="75"/>
                  </a:lnTo>
                  <a:lnTo>
                    <a:pt x="505" y="37"/>
                  </a:lnTo>
                  <a:lnTo>
                    <a:pt x="557" y="9"/>
                  </a:lnTo>
                  <a:lnTo>
                    <a:pt x="620" y="0"/>
                  </a:lnTo>
                  <a:lnTo>
                    <a:pt x="687" y="14"/>
                  </a:lnTo>
                  <a:lnTo>
                    <a:pt x="745" y="47"/>
                  </a:lnTo>
                  <a:lnTo>
                    <a:pt x="793" y="99"/>
                  </a:lnTo>
                  <a:lnTo>
                    <a:pt x="822" y="170"/>
                  </a:lnTo>
                  <a:lnTo>
                    <a:pt x="831" y="250"/>
                  </a:lnTo>
                  <a:lnTo>
                    <a:pt x="817" y="349"/>
                  </a:lnTo>
                  <a:lnTo>
                    <a:pt x="788" y="444"/>
                  </a:lnTo>
                  <a:lnTo>
                    <a:pt x="735" y="529"/>
                  </a:lnTo>
                  <a:lnTo>
                    <a:pt x="673" y="600"/>
                  </a:lnTo>
                  <a:lnTo>
                    <a:pt x="605" y="657"/>
                  </a:lnTo>
                  <a:lnTo>
                    <a:pt x="529" y="695"/>
                  </a:lnTo>
                  <a:lnTo>
                    <a:pt x="447" y="709"/>
                  </a:lnTo>
                  <a:lnTo>
                    <a:pt x="394" y="699"/>
                  </a:lnTo>
                  <a:lnTo>
                    <a:pt x="351" y="676"/>
                  </a:lnTo>
                  <a:lnTo>
                    <a:pt x="322" y="643"/>
                  </a:lnTo>
                  <a:lnTo>
                    <a:pt x="298" y="609"/>
                  </a:lnTo>
                  <a:lnTo>
                    <a:pt x="293" y="638"/>
                  </a:lnTo>
                  <a:lnTo>
                    <a:pt x="279" y="685"/>
                  </a:lnTo>
                  <a:lnTo>
                    <a:pt x="265" y="742"/>
                  </a:lnTo>
                  <a:lnTo>
                    <a:pt x="250" y="803"/>
                  </a:lnTo>
                  <a:lnTo>
                    <a:pt x="236" y="860"/>
                  </a:lnTo>
                  <a:lnTo>
                    <a:pt x="226" y="898"/>
                  </a:lnTo>
                  <a:lnTo>
                    <a:pt x="221" y="922"/>
                  </a:lnTo>
                  <a:lnTo>
                    <a:pt x="226" y="931"/>
                  </a:lnTo>
                  <a:lnTo>
                    <a:pt x="231" y="940"/>
                  </a:lnTo>
                  <a:lnTo>
                    <a:pt x="255" y="945"/>
                  </a:lnTo>
                  <a:lnTo>
                    <a:pt x="303" y="950"/>
                  </a:lnTo>
                  <a:lnTo>
                    <a:pt x="317" y="950"/>
                  </a:lnTo>
                  <a:lnTo>
                    <a:pt x="327" y="950"/>
                  </a:lnTo>
                  <a:lnTo>
                    <a:pt x="332" y="950"/>
                  </a:lnTo>
                  <a:lnTo>
                    <a:pt x="337" y="955"/>
                  </a:lnTo>
                  <a:lnTo>
                    <a:pt x="341" y="964"/>
                  </a:lnTo>
                  <a:lnTo>
                    <a:pt x="337" y="978"/>
                  </a:lnTo>
                  <a:lnTo>
                    <a:pt x="337" y="988"/>
                  </a:lnTo>
                  <a:lnTo>
                    <a:pt x="327" y="992"/>
                  </a:lnTo>
                  <a:lnTo>
                    <a:pt x="322" y="992"/>
                  </a:lnTo>
                  <a:lnTo>
                    <a:pt x="317" y="992"/>
                  </a:lnTo>
                  <a:lnTo>
                    <a:pt x="313" y="992"/>
                  </a:lnTo>
                  <a:lnTo>
                    <a:pt x="231" y="992"/>
                  </a:lnTo>
                  <a:lnTo>
                    <a:pt x="154" y="988"/>
                  </a:lnTo>
                  <a:lnTo>
                    <a:pt x="87" y="992"/>
                  </a:lnTo>
                  <a:lnTo>
                    <a:pt x="20" y="992"/>
                  </a:lnTo>
                  <a:lnTo>
                    <a:pt x="10" y="992"/>
                  </a:lnTo>
                  <a:lnTo>
                    <a:pt x="5" y="992"/>
                  </a:lnTo>
                  <a:lnTo>
                    <a:pt x="0" y="983"/>
                  </a:lnTo>
                  <a:lnTo>
                    <a:pt x="0" y="978"/>
                  </a:lnTo>
                  <a:lnTo>
                    <a:pt x="0" y="964"/>
                  </a:lnTo>
                  <a:lnTo>
                    <a:pt x="5" y="955"/>
                  </a:lnTo>
                  <a:lnTo>
                    <a:pt x="10" y="950"/>
                  </a:lnTo>
                  <a:lnTo>
                    <a:pt x="20" y="950"/>
                  </a:lnTo>
                  <a:lnTo>
                    <a:pt x="24" y="950"/>
                  </a:lnTo>
                  <a:lnTo>
                    <a:pt x="34" y="950"/>
                  </a:lnTo>
                  <a:lnTo>
                    <a:pt x="77" y="945"/>
                  </a:lnTo>
                  <a:lnTo>
                    <a:pt x="101" y="936"/>
                  </a:lnTo>
                  <a:lnTo>
                    <a:pt x="116" y="917"/>
                  </a:lnTo>
                  <a:lnTo>
                    <a:pt x="121" y="884"/>
                  </a:lnTo>
                  <a:lnTo>
                    <a:pt x="121" y="884"/>
                  </a:lnTo>
                  <a:lnTo>
                    <a:pt x="298" y="189"/>
                  </a:lnTo>
                  <a:lnTo>
                    <a:pt x="308" y="151"/>
                  </a:lnTo>
                  <a:lnTo>
                    <a:pt x="313" y="104"/>
                  </a:lnTo>
                  <a:lnTo>
                    <a:pt x="308" y="85"/>
                  </a:lnTo>
                  <a:lnTo>
                    <a:pt x="308" y="66"/>
                  </a:lnTo>
                  <a:lnTo>
                    <a:pt x="298" y="52"/>
                  </a:lnTo>
                  <a:lnTo>
                    <a:pt x="293" y="42"/>
                  </a:lnTo>
                  <a:lnTo>
                    <a:pt x="284" y="37"/>
                  </a:lnTo>
                  <a:lnTo>
                    <a:pt x="274" y="37"/>
                  </a:lnTo>
                  <a:lnTo>
                    <a:pt x="265" y="33"/>
                  </a:lnTo>
                  <a:lnTo>
                    <a:pt x="226" y="47"/>
                  </a:lnTo>
                  <a:lnTo>
                    <a:pt x="193" y="85"/>
                  </a:lnTo>
                  <a:lnTo>
                    <a:pt x="169" y="146"/>
                  </a:lnTo>
                  <a:lnTo>
                    <a:pt x="145" y="222"/>
                  </a:lnTo>
                  <a:lnTo>
                    <a:pt x="140" y="236"/>
                  </a:lnTo>
                  <a:lnTo>
                    <a:pt x="140" y="245"/>
                  </a:lnTo>
                  <a:lnTo>
                    <a:pt x="135" y="250"/>
                  </a:lnTo>
                  <a:lnTo>
                    <a:pt x="130" y="255"/>
                  </a:lnTo>
                  <a:lnTo>
                    <a:pt x="125" y="255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1" y="255"/>
                  </a:lnTo>
                  <a:lnTo>
                    <a:pt x="106" y="255"/>
                  </a:lnTo>
                  <a:lnTo>
                    <a:pt x="101" y="250"/>
                  </a:lnTo>
                  <a:lnTo>
                    <a:pt x="101" y="241"/>
                  </a:lnTo>
                  <a:lnTo>
                    <a:pt x="101" y="226"/>
                  </a:lnTo>
                  <a:lnTo>
                    <a:pt x="111" y="203"/>
                  </a:lnTo>
                  <a:lnTo>
                    <a:pt x="121" y="165"/>
                  </a:lnTo>
                  <a:lnTo>
                    <a:pt x="130" y="122"/>
                  </a:lnTo>
                  <a:lnTo>
                    <a:pt x="149" y="89"/>
                  </a:lnTo>
                  <a:lnTo>
                    <a:pt x="159" y="70"/>
                  </a:lnTo>
                  <a:lnTo>
                    <a:pt x="173" y="47"/>
                  </a:lnTo>
                  <a:lnTo>
                    <a:pt x="197" y="23"/>
                  </a:lnTo>
                  <a:lnTo>
                    <a:pt x="226" y="4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10534" y="2125"/>
              <a:ext cx="884" cy="1740"/>
            </a:xfrm>
            <a:custGeom>
              <a:avLst/>
              <a:gdLst/>
              <a:ahLst/>
              <a:cxnLst>
                <a:cxn ang="0">
                  <a:pos x="764" y="9"/>
                </a:cxn>
                <a:cxn ang="0">
                  <a:pos x="850" y="52"/>
                </a:cxn>
                <a:cxn ang="0">
                  <a:pos x="884" y="132"/>
                </a:cxn>
                <a:cxn ang="0">
                  <a:pos x="874" y="165"/>
                </a:cxn>
                <a:cxn ang="0">
                  <a:pos x="855" y="189"/>
                </a:cxn>
                <a:cxn ang="0">
                  <a:pos x="831" y="198"/>
                </a:cxn>
                <a:cxn ang="0">
                  <a:pos x="802" y="198"/>
                </a:cxn>
                <a:cxn ang="0">
                  <a:pos x="778" y="189"/>
                </a:cxn>
                <a:cxn ang="0">
                  <a:pos x="759" y="165"/>
                </a:cxn>
                <a:cxn ang="0">
                  <a:pos x="749" y="132"/>
                </a:cxn>
                <a:cxn ang="0">
                  <a:pos x="754" y="113"/>
                </a:cxn>
                <a:cxn ang="0">
                  <a:pos x="764" y="90"/>
                </a:cxn>
                <a:cxn ang="0">
                  <a:pos x="792" y="71"/>
                </a:cxn>
                <a:cxn ang="0">
                  <a:pos x="768" y="47"/>
                </a:cxn>
                <a:cxn ang="0">
                  <a:pos x="706" y="38"/>
                </a:cxn>
                <a:cxn ang="0">
                  <a:pos x="653" y="52"/>
                </a:cxn>
                <a:cxn ang="0">
                  <a:pos x="605" y="113"/>
                </a:cxn>
                <a:cxn ang="0">
                  <a:pos x="572" y="255"/>
                </a:cxn>
                <a:cxn ang="0">
                  <a:pos x="528" y="751"/>
                </a:cxn>
                <a:cxn ang="0">
                  <a:pos x="514" y="903"/>
                </a:cxn>
                <a:cxn ang="0">
                  <a:pos x="495" y="1092"/>
                </a:cxn>
                <a:cxn ang="0">
                  <a:pos x="471" y="1281"/>
                </a:cxn>
                <a:cxn ang="0">
                  <a:pos x="447" y="1423"/>
                </a:cxn>
                <a:cxn ang="0">
                  <a:pos x="418" y="1532"/>
                </a:cxn>
                <a:cxn ang="0">
                  <a:pos x="351" y="1655"/>
                </a:cxn>
                <a:cxn ang="0">
                  <a:pos x="245" y="1730"/>
                </a:cxn>
                <a:cxn ang="0">
                  <a:pos x="111" y="1730"/>
                </a:cxn>
                <a:cxn ang="0">
                  <a:pos x="15" y="1664"/>
                </a:cxn>
                <a:cxn ang="0">
                  <a:pos x="5" y="1593"/>
                </a:cxn>
                <a:cxn ang="0">
                  <a:pos x="19" y="1565"/>
                </a:cxn>
                <a:cxn ang="0">
                  <a:pos x="43" y="1546"/>
                </a:cxn>
                <a:cxn ang="0">
                  <a:pos x="67" y="1541"/>
                </a:cxn>
                <a:cxn ang="0">
                  <a:pos x="91" y="1546"/>
                </a:cxn>
                <a:cxn ang="0">
                  <a:pos x="115" y="1565"/>
                </a:cxn>
                <a:cxn ang="0">
                  <a:pos x="135" y="1593"/>
                </a:cxn>
                <a:cxn ang="0">
                  <a:pos x="135" y="1621"/>
                </a:cxn>
                <a:cxn ang="0">
                  <a:pos x="120" y="1645"/>
                </a:cxn>
                <a:cxn ang="0">
                  <a:pos x="96" y="1669"/>
                </a:cxn>
                <a:cxn ang="0">
                  <a:pos x="111" y="1692"/>
                </a:cxn>
                <a:cxn ang="0">
                  <a:pos x="178" y="1707"/>
                </a:cxn>
                <a:cxn ang="0">
                  <a:pos x="255" y="1678"/>
                </a:cxn>
                <a:cxn ang="0">
                  <a:pos x="312" y="1579"/>
                </a:cxn>
                <a:cxn ang="0">
                  <a:pos x="346" y="1376"/>
                </a:cxn>
                <a:cxn ang="0">
                  <a:pos x="384" y="908"/>
                </a:cxn>
                <a:cxn ang="0">
                  <a:pos x="404" y="699"/>
                </a:cxn>
                <a:cxn ang="0">
                  <a:pos x="432" y="487"/>
                </a:cxn>
                <a:cxn ang="0">
                  <a:pos x="456" y="321"/>
                </a:cxn>
                <a:cxn ang="0">
                  <a:pos x="480" y="222"/>
                </a:cxn>
                <a:cxn ang="0">
                  <a:pos x="524" y="118"/>
                </a:cxn>
                <a:cxn ang="0">
                  <a:pos x="596" y="33"/>
                </a:cxn>
                <a:cxn ang="0">
                  <a:pos x="706" y="0"/>
                </a:cxn>
              </a:cxnLst>
              <a:rect l="0" t="0" r="r" b="b"/>
              <a:pathLst>
                <a:path w="884" h="1740">
                  <a:moveTo>
                    <a:pt x="706" y="0"/>
                  </a:moveTo>
                  <a:lnTo>
                    <a:pt x="764" y="9"/>
                  </a:lnTo>
                  <a:lnTo>
                    <a:pt x="812" y="23"/>
                  </a:lnTo>
                  <a:lnTo>
                    <a:pt x="850" y="52"/>
                  </a:lnTo>
                  <a:lnTo>
                    <a:pt x="874" y="90"/>
                  </a:lnTo>
                  <a:lnTo>
                    <a:pt x="884" y="132"/>
                  </a:lnTo>
                  <a:lnTo>
                    <a:pt x="879" y="151"/>
                  </a:lnTo>
                  <a:lnTo>
                    <a:pt x="874" y="165"/>
                  </a:lnTo>
                  <a:lnTo>
                    <a:pt x="864" y="179"/>
                  </a:lnTo>
                  <a:lnTo>
                    <a:pt x="855" y="189"/>
                  </a:lnTo>
                  <a:lnTo>
                    <a:pt x="840" y="194"/>
                  </a:lnTo>
                  <a:lnTo>
                    <a:pt x="831" y="198"/>
                  </a:lnTo>
                  <a:lnTo>
                    <a:pt x="816" y="198"/>
                  </a:lnTo>
                  <a:lnTo>
                    <a:pt x="802" y="198"/>
                  </a:lnTo>
                  <a:lnTo>
                    <a:pt x="788" y="194"/>
                  </a:lnTo>
                  <a:lnTo>
                    <a:pt x="778" y="189"/>
                  </a:lnTo>
                  <a:lnTo>
                    <a:pt x="764" y="179"/>
                  </a:lnTo>
                  <a:lnTo>
                    <a:pt x="759" y="165"/>
                  </a:lnTo>
                  <a:lnTo>
                    <a:pt x="754" y="151"/>
                  </a:lnTo>
                  <a:lnTo>
                    <a:pt x="749" y="132"/>
                  </a:lnTo>
                  <a:lnTo>
                    <a:pt x="749" y="123"/>
                  </a:lnTo>
                  <a:lnTo>
                    <a:pt x="754" y="113"/>
                  </a:lnTo>
                  <a:lnTo>
                    <a:pt x="759" y="99"/>
                  </a:lnTo>
                  <a:lnTo>
                    <a:pt x="764" y="90"/>
                  </a:lnTo>
                  <a:lnTo>
                    <a:pt x="778" y="80"/>
                  </a:lnTo>
                  <a:lnTo>
                    <a:pt x="792" y="71"/>
                  </a:lnTo>
                  <a:lnTo>
                    <a:pt x="807" y="66"/>
                  </a:lnTo>
                  <a:lnTo>
                    <a:pt x="768" y="47"/>
                  </a:lnTo>
                  <a:lnTo>
                    <a:pt x="735" y="38"/>
                  </a:lnTo>
                  <a:lnTo>
                    <a:pt x="706" y="38"/>
                  </a:lnTo>
                  <a:lnTo>
                    <a:pt x="677" y="38"/>
                  </a:lnTo>
                  <a:lnTo>
                    <a:pt x="653" y="52"/>
                  </a:lnTo>
                  <a:lnTo>
                    <a:pt x="629" y="75"/>
                  </a:lnTo>
                  <a:lnTo>
                    <a:pt x="605" y="113"/>
                  </a:lnTo>
                  <a:lnTo>
                    <a:pt x="586" y="170"/>
                  </a:lnTo>
                  <a:lnTo>
                    <a:pt x="572" y="255"/>
                  </a:lnTo>
                  <a:lnTo>
                    <a:pt x="562" y="364"/>
                  </a:lnTo>
                  <a:lnTo>
                    <a:pt x="528" y="751"/>
                  </a:lnTo>
                  <a:lnTo>
                    <a:pt x="524" y="818"/>
                  </a:lnTo>
                  <a:lnTo>
                    <a:pt x="514" y="903"/>
                  </a:lnTo>
                  <a:lnTo>
                    <a:pt x="504" y="997"/>
                  </a:lnTo>
                  <a:lnTo>
                    <a:pt x="495" y="1092"/>
                  </a:lnTo>
                  <a:lnTo>
                    <a:pt x="480" y="1191"/>
                  </a:lnTo>
                  <a:lnTo>
                    <a:pt x="471" y="1281"/>
                  </a:lnTo>
                  <a:lnTo>
                    <a:pt x="456" y="1361"/>
                  </a:lnTo>
                  <a:lnTo>
                    <a:pt x="447" y="1423"/>
                  </a:lnTo>
                  <a:lnTo>
                    <a:pt x="442" y="1465"/>
                  </a:lnTo>
                  <a:lnTo>
                    <a:pt x="418" y="1532"/>
                  </a:lnTo>
                  <a:lnTo>
                    <a:pt x="389" y="1598"/>
                  </a:lnTo>
                  <a:lnTo>
                    <a:pt x="351" y="1655"/>
                  </a:lnTo>
                  <a:lnTo>
                    <a:pt x="303" y="1697"/>
                  </a:lnTo>
                  <a:lnTo>
                    <a:pt x="245" y="1730"/>
                  </a:lnTo>
                  <a:lnTo>
                    <a:pt x="178" y="1740"/>
                  </a:lnTo>
                  <a:lnTo>
                    <a:pt x="111" y="1730"/>
                  </a:lnTo>
                  <a:lnTo>
                    <a:pt x="53" y="1702"/>
                  </a:lnTo>
                  <a:lnTo>
                    <a:pt x="15" y="1664"/>
                  </a:lnTo>
                  <a:lnTo>
                    <a:pt x="0" y="1612"/>
                  </a:lnTo>
                  <a:lnTo>
                    <a:pt x="5" y="1593"/>
                  </a:lnTo>
                  <a:lnTo>
                    <a:pt x="10" y="1574"/>
                  </a:lnTo>
                  <a:lnTo>
                    <a:pt x="19" y="1565"/>
                  </a:lnTo>
                  <a:lnTo>
                    <a:pt x="29" y="1555"/>
                  </a:lnTo>
                  <a:lnTo>
                    <a:pt x="43" y="1546"/>
                  </a:lnTo>
                  <a:lnTo>
                    <a:pt x="53" y="1546"/>
                  </a:lnTo>
                  <a:lnTo>
                    <a:pt x="67" y="1541"/>
                  </a:lnTo>
                  <a:lnTo>
                    <a:pt x="82" y="1546"/>
                  </a:lnTo>
                  <a:lnTo>
                    <a:pt x="91" y="1546"/>
                  </a:lnTo>
                  <a:lnTo>
                    <a:pt x="106" y="1555"/>
                  </a:lnTo>
                  <a:lnTo>
                    <a:pt x="115" y="1565"/>
                  </a:lnTo>
                  <a:lnTo>
                    <a:pt x="125" y="1574"/>
                  </a:lnTo>
                  <a:lnTo>
                    <a:pt x="135" y="1593"/>
                  </a:lnTo>
                  <a:lnTo>
                    <a:pt x="135" y="1607"/>
                  </a:lnTo>
                  <a:lnTo>
                    <a:pt x="135" y="1621"/>
                  </a:lnTo>
                  <a:lnTo>
                    <a:pt x="130" y="1636"/>
                  </a:lnTo>
                  <a:lnTo>
                    <a:pt x="120" y="1645"/>
                  </a:lnTo>
                  <a:lnTo>
                    <a:pt x="111" y="1659"/>
                  </a:lnTo>
                  <a:lnTo>
                    <a:pt x="96" y="1669"/>
                  </a:lnTo>
                  <a:lnTo>
                    <a:pt x="77" y="1673"/>
                  </a:lnTo>
                  <a:lnTo>
                    <a:pt x="111" y="1692"/>
                  </a:lnTo>
                  <a:lnTo>
                    <a:pt x="149" y="1702"/>
                  </a:lnTo>
                  <a:lnTo>
                    <a:pt x="178" y="1707"/>
                  </a:lnTo>
                  <a:lnTo>
                    <a:pt x="221" y="1697"/>
                  </a:lnTo>
                  <a:lnTo>
                    <a:pt x="255" y="1678"/>
                  </a:lnTo>
                  <a:lnTo>
                    <a:pt x="288" y="1640"/>
                  </a:lnTo>
                  <a:lnTo>
                    <a:pt x="312" y="1579"/>
                  </a:lnTo>
                  <a:lnTo>
                    <a:pt x="332" y="1494"/>
                  </a:lnTo>
                  <a:lnTo>
                    <a:pt x="346" y="1376"/>
                  </a:lnTo>
                  <a:lnTo>
                    <a:pt x="375" y="988"/>
                  </a:lnTo>
                  <a:lnTo>
                    <a:pt x="384" y="908"/>
                  </a:lnTo>
                  <a:lnTo>
                    <a:pt x="394" y="808"/>
                  </a:lnTo>
                  <a:lnTo>
                    <a:pt x="404" y="699"/>
                  </a:lnTo>
                  <a:lnTo>
                    <a:pt x="418" y="591"/>
                  </a:lnTo>
                  <a:lnTo>
                    <a:pt x="432" y="487"/>
                  </a:lnTo>
                  <a:lnTo>
                    <a:pt x="447" y="392"/>
                  </a:lnTo>
                  <a:lnTo>
                    <a:pt x="456" y="321"/>
                  </a:lnTo>
                  <a:lnTo>
                    <a:pt x="466" y="274"/>
                  </a:lnTo>
                  <a:lnTo>
                    <a:pt x="480" y="222"/>
                  </a:lnTo>
                  <a:lnTo>
                    <a:pt x="500" y="165"/>
                  </a:lnTo>
                  <a:lnTo>
                    <a:pt x="524" y="118"/>
                  </a:lnTo>
                  <a:lnTo>
                    <a:pt x="557" y="71"/>
                  </a:lnTo>
                  <a:lnTo>
                    <a:pt x="596" y="33"/>
                  </a:lnTo>
                  <a:lnTo>
                    <a:pt x="648" y="9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11230" y="3472"/>
              <a:ext cx="653" cy="724"/>
            </a:xfrm>
            <a:custGeom>
              <a:avLst/>
              <a:gdLst/>
              <a:ahLst/>
              <a:cxnLst>
                <a:cxn ang="0">
                  <a:pos x="298" y="10"/>
                </a:cxn>
                <a:cxn ang="0">
                  <a:pos x="380" y="71"/>
                </a:cxn>
                <a:cxn ang="0">
                  <a:pos x="433" y="170"/>
                </a:cxn>
                <a:cxn ang="0">
                  <a:pos x="457" y="265"/>
                </a:cxn>
                <a:cxn ang="0">
                  <a:pos x="466" y="331"/>
                </a:cxn>
                <a:cxn ang="0">
                  <a:pos x="495" y="265"/>
                </a:cxn>
                <a:cxn ang="0">
                  <a:pos x="557" y="133"/>
                </a:cxn>
                <a:cxn ang="0">
                  <a:pos x="605" y="38"/>
                </a:cxn>
                <a:cxn ang="0">
                  <a:pos x="625" y="14"/>
                </a:cxn>
                <a:cxn ang="0">
                  <a:pos x="634" y="10"/>
                </a:cxn>
                <a:cxn ang="0">
                  <a:pos x="644" y="10"/>
                </a:cxn>
                <a:cxn ang="0">
                  <a:pos x="653" y="19"/>
                </a:cxn>
                <a:cxn ang="0">
                  <a:pos x="653" y="29"/>
                </a:cxn>
                <a:cxn ang="0">
                  <a:pos x="615" y="104"/>
                </a:cxn>
                <a:cxn ang="0">
                  <a:pos x="567" y="194"/>
                </a:cxn>
                <a:cxn ang="0">
                  <a:pos x="543" y="256"/>
                </a:cxn>
                <a:cxn ang="0">
                  <a:pos x="505" y="350"/>
                </a:cxn>
                <a:cxn ang="0">
                  <a:pos x="471" y="435"/>
                </a:cxn>
                <a:cxn ang="0">
                  <a:pos x="452" y="544"/>
                </a:cxn>
                <a:cxn ang="0">
                  <a:pos x="418" y="667"/>
                </a:cxn>
                <a:cxn ang="0">
                  <a:pos x="409" y="705"/>
                </a:cxn>
                <a:cxn ang="0">
                  <a:pos x="394" y="719"/>
                </a:cxn>
                <a:cxn ang="0">
                  <a:pos x="385" y="724"/>
                </a:cxn>
                <a:cxn ang="0">
                  <a:pos x="375" y="724"/>
                </a:cxn>
                <a:cxn ang="0">
                  <a:pos x="365" y="709"/>
                </a:cxn>
                <a:cxn ang="0">
                  <a:pos x="365" y="667"/>
                </a:cxn>
                <a:cxn ang="0">
                  <a:pos x="389" y="572"/>
                </a:cxn>
                <a:cxn ang="0">
                  <a:pos x="423" y="459"/>
                </a:cxn>
                <a:cxn ang="0">
                  <a:pos x="428" y="421"/>
                </a:cxn>
                <a:cxn ang="0">
                  <a:pos x="428" y="336"/>
                </a:cxn>
                <a:cxn ang="0">
                  <a:pos x="413" y="237"/>
                </a:cxn>
                <a:cxn ang="0">
                  <a:pos x="370" y="152"/>
                </a:cxn>
                <a:cxn ang="0">
                  <a:pos x="289" y="99"/>
                </a:cxn>
                <a:cxn ang="0">
                  <a:pos x="168" y="95"/>
                </a:cxn>
                <a:cxn ang="0">
                  <a:pos x="72" y="152"/>
                </a:cxn>
                <a:cxn ang="0">
                  <a:pos x="39" y="204"/>
                </a:cxn>
                <a:cxn ang="0">
                  <a:pos x="29" y="213"/>
                </a:cxn>
                <a:cxn ang="0">
                  <a:pos x="20" y="213"/>
                </a:cxn>
                <a:cxn ang="0">
                  <a:pos x="10" y="208"/>
                </a:cxn>
                <a:cxn ang="0">
                  <a:pos x="0" y="199"/>
                </a:cxn>
                <a:cxn ang="0">
                  <a:pos x="20" y="152"/>
                </a:cxn>
                <a:cxn ang="0">
                  <a:pos x="87" y="66"/>
                </a:cxn>
                <a:cxn ang="0">
                  <a:pos x="178" y="10"/>
                </a:cxn>
              </a:cxnLst>
              <a:rect l="0" t="0" r="r" b="b"/>
              <a:pathLst>
                <a:path w="653" h="724">
                  <a:moveTo>
                    <a:pt x="241" y="0"/>
                  </a:moveTo>
                  <a:lnTo>
                    <a:pt x="298" y="10"/>
                  </a:lnTo>
                  <a:lnTo>
                    <a:pt x="341" y="38"/>
                  </a:lnTo>
                  <a:lnTo>
                    <a:pt x="380" y="71"/>
                  </a:lnTo>
                  <a:lnTo>
                    <a:pt x="409" y="118"/>
                  </a:lnTo>
                  <a:lnTo>
                    <a:pt x="433" y="170"/>
                  </a:lnTo>
                  <a:lnTo>
                    <a:pt x="447" y="218"/>
                  </a:lnTo>
                  <a:lnTo>
                    <a:pt x="457" y="265"/>
                  </a:lnTo>
                  <a:lnTo>
                    <a:pt x="466" y="308"/>
                  </a:lnTo>
                  <a:lnTo>
                    <a:pt x="466" y="331"/>
                  </a:lnTo>
                  <a:lnTo>
                    <a:pt x="466" y="331"/>
                  </a:lnTo>
                  <a:lnTo>
                    <a:pt x="495" y="265"/>
                  </a:lnTo>
                  <a:lnTo>
                    <a:pt x="529" y="199"/>
                  </a:lnTo>
                  <a:lnTo>
                    <a:pt x="557" y="133"/>
                  </a:lnTo>
                  <a:lnTo>
                    <a:pt x="586" y="81"/>
                  </a:lnTo>
                  <a:lnTo>
                    <a:pt x="605" y="38"/>
                  </a:lnTo>
                  <a:lnTo>
                    <a:pt x="620" y="14"/>
                  </a:lnTo>
                  <a:lnTo>
                    <a:pt x="625" y="14"/>
                  </a:lnTo>
                  <a:lnTo>
                    <a:pt x="629" y="10"/>
                  </a:lnTo>
                  <a:lnTo>
                    <a:pt x="634" y="10"/>
                  </a:lnTo>
                  <a:lnTo>
                    <a:pt x="639" y="10"/>
                  </a:lnTo>
                  <a:lnTo>
                    <a:pt x="644" y="10"/>
                  </a:lnTo>
                  <a:lnTo>
                    <a:pt x="649" y="14"/>
                  </a:lnTo>
                  <a:lnTo>
                    <a:pt x="653" y="19"/>
                  </a:lnTo>
                  <a:lnTo>
                    <a:pt x="653" y="24"/>
                  </a:lnTo>
                  <a:lnTo>
                    <a:pt x="653" y="29"/>
                  </a:lnTo>
                  <a:lnTo>
                    <a:pt x="649" y="38"/>
                  </a:lnTo>
                  <a:lnTo>
                    <a:pt x="615" y="104"/>
                  </a:lnTo>
                  <a:lnTo>
                    <a:pt x="586" y="152"/>
                  </a:lnTo>
                  <a:lnTo>
                    <a:pt x="567" y="194"/>
                  </a:lnTo>
                  <a:lnTo>
                    <a:pt x="557" y="222"/>
                  </a:lnTo>
                  <a:lnTo>
                    <a:pt x="543" y="256"/>
                  </a:lnTo>
                  <a:lnTo>
                    <a:pt x="524" y="298"/>
                  </a:lnTo>
                  <a:lnTo>
                    <a:pt x="505" y="350"/>
                  </a:lnTo>
                  <a:lnTo>
                    <a:pt x="485" y="397"/>
                  </a:lnTo>
                  <a:lnTo>
                    <a:pt x="471" y="435"/>
                  </a:lnTo>
                  <a:lnTo>
                    <a:pt x="466" y="464"/>
                  </a:lnTo>
                  <a:lnTo>
                    <a:pt x="452" y="544"/>
                  </a:lnTo>
                  <a:lnTo>
                    <a:pt x="437" y="615"/>
                  </a:lnTo>
                  <a:lnTo>
                    <a:pt x="418" y="667"/>
                  </a:lnTo>
                  <a:lnTo>
                    <a:pt x="413" y="690"/>
                  </a:lnTo>
                  <a:lnTo>
                    <a:pt x="409" y="705"/>
                  </a:lnTo>
                  <a:lnTo>
                    <a:pt x="399" y="714"/>
                  </a:lnTo>
                  <a:lnTo>
                    <a:pt x="394" y="719"/>
                  </a:lnTo>
                  <a:lnTo>
                    <a:pt x="389" y="724"/>
                  </a:lnTo>
                  <a:lnTo>
                    <a:pt x="385" y="724"/>
                  </a:lnTo>
                  <a:lnTo>
                    <a:pt x="385" y="724"/>
                  </a:lnTo>
                  <a:lnTo>
                    <a:pt x="375" y="724"/>
                  </a:lnTo>
                  <a:lnTo>
                    <a:pt x="365" y="714"/>
                  </a:lnTo>
                  <a:lnTo>
                    <a:pt x="365" y="709"/>
                  </a:lnTo>
                  <a:lnTo>
                    <a:pt x="361" y="700"/>
                  </a:lnTo>
                  <a:lnTo>
                    <a:pt x="365" y="667"/>
                  </a:lnTo>
                  <a:lnTo>
                    <a:pt x="375" y="624"/>
                  </a:lnTo>
                  <a:lnTo>
                    <a:pt x="389" y="572"/>
                  </a:lnTo>
                  <a:lnTo>
                    <a:pt x="409" y="511"/>
                  </a:lnTo>
                  <a:lnTo>
                    <a:pt x="423" y="459"/>
                  </a:lnTo>
                  <a:lnTo>
                    <a:pt x="428" y="445"/>
                  </a:lnTo>
                  <a:lnTo>
                    <a:pt x="428" y="421"/>
                  </a:lnTo>
                  <a:lnTo>
                    <a:pt x="433" y="378"/>
                  </a:lnTo>
                  <a:lnTo>
                    <a:pt x="428" y="336"/>
                  </a:lnTo>
                  <a:lnTo>
                    <a:pt x="423" y="289"/>
                  </a:lnTo>
                  <a:lnTo>
                    <a:pt x="413" y="237"/>
                  </a:lnTo>
                  <a:lnTo>
                    <a:pt x="394" y="194"/>
                  </a:lnTo>
                  <a:lnTo>
                    <a:pt x="370" y="152"/>
                  </a:lnTo>
                  <a:lnTo>
                    <a:pt x="337" y="118"/>
                  </a:lnTo>
                  <a:lnTo>
                    <a:pt x="289" y="99"/>
                  </a:lnTo>
                  <a:lnTo>
                    <a:pt x="226" y="90"/>
                  </a:lnTo>
                  <a:lnTo>
                    <a:pt x="168" y="95"/>
                  </a:lnTo>
                  <a:lnTo>
                    <a:pt x="116" y="118"/>
                  </a:lnTo>
                  <a:lnTo>
                    <a:pt x="72" y="152"/>
                  </a:lnTo>
                  <a:lnTo>
                    <a:pt x="44" y="194"/>
                  </a:lnTo>
                  <a:lnTo>
                    <a:pt x="39" y="204"/>
                  </a:lnTo>
                  <a:lnTo>
                    <a:pt x="34" y="208"/>
                  </a:lnTo>
                  <a:lnTo>
                    <a:pt x="29" y="213"/>
                  </a:lnTo>
                  <a:lnTo>
                    <a:pt x="24" y="213"/>
                  </a:lnTo>
                  <a:lnTo>
                    <a:pt x="20" y="213"/>
                  </a:lnTo>
                  <a:lnTo>
                    <a:pt x="15" y="213"/>
                  </a:lnTo>
                  <a:lnTo>
                    <a:pt x="10" y="208"/>
                  </a:lnTo>
                  <a:lnTo>
                    <a:pt x="5" y="208"/>
                  </a:lnTo>
                  <a:lnTo>
                    <a:pt x="0" y="199"/>
                  </a:lnTo>
                  <a:lnTo>
                    <a:pt x="5" y="185"/>
                  </a:lnTo>
                  <a:lnTo>
                    <a:pt x="20" y="152"/>
                  </a:lnTo>
                  <a:lnTo>
                    <a:pt x="44" y="109"/>
                  </a:lnTo>
                  <a:lnTo>
                    <a:pt x="87" y="66"/>
                  </a:lnTo>
                  <a:lnTo>
                    <a:pt x="125" y="33"/>
                  </a:lnTo>
                  <a:lnTo>
                    <a:pt x="178" y="1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Freeform 125"/>
            <p:cNvSpPr>
              <a:spLocks noEditPoints="1"/>
            </p:cNvSpPr>
            <p:nvPr/>
          </p:nvSpPr>
          <p:spPr bwMode="auto">
            <a:xfrm>
              <a:off x="11941" y="3728"/>
              <a:ext cx="274" cy="524"/>
            </a:xfrm>
            <a:custGeom>
              <a:avLst/>
              <a:gdLst/>
              <a:ahLst/>
              <a:cxnLst>
                <a:cxn ang="0">
                  <a:pos x="168" y="184"/>
                </a:cxn>
                <a:cxn ang="0">
                  <a:pos x="211" y="245"/>
                </a:cxn>
                <a:cxn ang="0">
                  <a:pos x="202" y="269"/>
                </a:cxn>
                <a:cxn ang="0">
                  <a:pos x="187" y="312"/>
                </a:cxn>
                <a:cxn ang="0">
                  <a:pos x="159" y="373"/>
                </a:cxn>
                <a:cxn ang="0">
                  <a:pos x="149" y="401"/>
                </a:cxn>
                <a:cxn ang="0">
                  <a:pos x="134" y="430"/>
                </a:cxn>
                <a:cxn ang="0">
                  <a:pos x="130" y="449"/>
                </a:cxn>
                <a:cxn ang="0">
                  <a:pos x="125" y="468"/>
                </a:cxn>
                <a:cxn ang="0">
                  <a:pos x="130" y="486"/>
                </a:cxn>
                <a:cxn ang="0">
                  <a:pos x="139" y="496"/>
                </a:cxn>
                <a:cxn ang="0">
                  <a:pos x="187" y="486"/>
                </a:cxn>
                <a:cxn ang="0">
                  <a:pos x="240" y="411"/>
                </a:cxn>
                <a:cxn ang="0">
                  <a:pos x="245" y="397"/>
                </a:cxn>
                <a:cxn ang="0">
                  <a:pos x="255" y="397"/>
                </a:cxn>
                <a:cxn ang="0">
                  <a:pos x="269" y="397"/>
                </a:cxn>
                <a:cxn ang="0">
                  <a:pos x="274" y="406"/>
                </a:cxn>
                <a:cxn ang="0">
                  <a:pos x="269" y="425"/>
                </a:cxn>
                <a:cxn ang="0">
                  <a:pos x="226" y="486"/>
                </a:cxn>
                <a:cxn ang="0">
                  <a:pos x="144" y="524"/>
                </a:cxn>
                <a:cxn ang="0">
                  <a:pos x="72" y="491"/>
                </a:cxn>
                <a:cxn ang="0">
                  <a:pos x="62" y="439"/>
                </a:cxn>
                <a:cxn ang="0">
                  <a:pos x="77" y="411"/>
                </a:cxn>
                <a:cxn ang="0">
                  <a:pos x="82" y="397"/>
                </a:cxn>
                <a:cxn ang="0">
                  <a:pos x="86" y="382"/>
                </a:cxn>
                <a:cxn ang="0">
                  <a:pos x="115" y="316"/>
                </a:cxn>
                <a:cxn ang="0">
                  <a:pos x="139" y="260"/>
                </a:cxn>
                <a:cxn ang="0">
                  <a:pos x="144" y="236"/>
                </a:cxn>
                <a:cxn ang="0">
                  <a:pos x="144" y="217"/>
                </a:cxn>
                <a:cxn ang="0">
                  <a:pos x="130" y="203"/>
                </a:cxn>
                <a:cxn ang="0">
                  <a:pos x="86" y="212"/>
                </a:cxn>
                <a:cxn ang="0">
                  <a:pos x="29" y="288"/>
                </a:cxn>
                <a:cxn ang="0">
                  <a:pos x="24" y="302"/>
                </a:cxn>
                <a:cxn ang="0">
                  <a:pos x="14" y="307"/>
                </a:cxn>
                <a:cxn ang="0">
                  <a:pos x="5" y="307"/>
                </a:cxn>
                <a:cxn ang="0">
                  <a:pos x="0" y="293"/>
                </a:cxn>
                <a:cxn ang="0">
                  <a:pos x="19" y="245"/>
                </a:cxn>
                <a:cxn ang="0">
                  <a:pos x="77" y="189"/>
                </a:cxn>
                <a:cxn ang="0">
                  <a:pos x="202" y="0"/>
                </a:cxn>
                <a:cxn ang="0">
                  <a:pos x="226" y="14"/>
                </a:cxn>
                <a:cxn ang="0">
                  <a:pos x="235" y="37"/>
                </a:cxn>
                <a:cxn ang="0">
                  <a:pos x="221" y="66"/>
                </a:cxn>
                <a:cxn ang="0">
                  <a:pos x="187" y="80"/>
                </a:cxn>
                <a:cxn ang="0">
                  <a:pos x="168" y="75"/>
                </a:cxn>
                <a:cxn ang="0">
                  <a:pos x="154" y="61"/>
                </a:cxn>
                <a:cxn ang="0">
                  <a:pos x="159" y="33"/>
                </a:cxn>
                <a:cxn ang="0">
                  <a:pos x="178" y="9"/>
                </a:cxn>
                <a:cxn ang="0">
                  <a:pos x="202" y="0"/>
                </a:cxn>
              </a:cxnLst>
              <a:rect l="0" t="0" r="r" b="b"/>
              <a:pathLst>
                <a:path w="274" h="524">
                  <a:moveTo>
                    <a:pt x="125" y="174"/>
                  </a:moveTo>
                  <a:lnTo>
                    <a:pt x="168" y="184"/>
                  </a:lnTo>
                  <a:lnTo>
                    <a:pt x="197" y="208"/>
                  </a:lnTo>
                  <a:lnTo>
                    <a:pt x="211" y="245"/>
                  </a:lnTo>
                  <a:lnTo>
                    <a:pt x="207" y="255"/>
                  </a:lnTo>
                  <a:lnTo>
                    <a:pt x="202" y="269"/>
                  </a:lnTo>
                  <a:lnTo>
                    <a:pt x="197" y="283"/>
                  </a:lnTo>
                  <a:lnTo>
                    <a:pt x="187" y="312"/>
                  </a:lnTo>
                  <a:lnTo>
                    <a:pt x="173" y="345"/>
                  </a:lnTo>
                  <a:lnTo>
                    <a:pt x="159" y="373"/>
                  </a:lnTo>
                  <a:lnTo>
                    <a:pt x="154" y="387"/>
                  </a:lnTo>
                  <a:lnTo>
                    <a:pt x="149" y="401"/>
                  </a:lnTo>
                  <a:lnTo>
                    <a:pt x="144" y="416"/>
                  </a:lnTo>
                  <a:lnTo>
                    <a:pt x="134" y="430"/>
                  </a:lnTo>
                  <a:lnTo>
                    <a:pt x="134" y="439"/>
                  </a:lnTo>
                  <a:lnTo>
                    <a:pt x="130" y="449"/>
                  </a:lnTo>
                  <a:lnTo>
                    <a:pt x="125" y="458"/>
                  </a:lnTo>
                  <a:lnTo>
                    <a:pt x="125" y="468"/>
                  </a:lnTo>
                  <a:lnTo>
                    <a:pt x="125" y="477"/>
                  </a:lnTo>
                  <a:lnTo>
                    <a:pt x="130" y="486"/>
                  </a:lnTo>
                  <a:lnTo>
                    <a:pt x="134" y="496"/>
                  </a:lnTo>
                  <a:lnTo>
                    <a:pt x="139" y="496"/>
                  </a:lnTo>
                  <a:lnTo>
                    <a:pt x="149" y="501"/>
                  </a:lnTo>
                  <a:lnTo>
                    <a:pt x="187" y="486"/>
                  </a:lnTo>
                  <a:lnTo>
                    <a:pt x="216" y="453"/>
                  </a:lnTo>
                  <a:lnTo>
                    <a:pt x="240" y="411"/>
                  </a:lnTo>
                  <a:lnTo>
                    <a:pt x="240" y="406"/>
                  </a:lnTo>
                  <a:lnTo>
                    <a:pt x="245" y="397"/>
                  </a:lnTo>
                  <a:lnTo>
                    <a:pt x="250" y="397"/>
                  </a:lnTo>
                  <a:lnTo>
                    <a:pt x="255" y="397"/>
                  </a:lnTo>
                  <a:lnTo>
                    <a:pt x="259" y="397"/>
                  </a:lnTo>
                  <a:lnTo>
                    <a:pt x="269" y="397"/>
                  </a:lnTo>
                  <a:lnTo>
                    <a:pt x="274" y="401"/>
                  </a:lnTo>
                  <a:lnTo>
                    <a:pt x="274" y="406"/>
                  </a:lnTo>
                  <a:lnTo>
                    <a:pt x="274" y="406"/>
                  </a:lnTo>
                  <a:lnTo>
                    <a:pt x="269" y="425"/>
                  </a:lnTo>
                  <a:lnTo>
                    <a:pt x="255" y="453"/>
                  </a:lnTo>
                  <a:lnTo>
                    <a:pt x="226" y="486"/>
                  </a:lnTo>
                  <a:lnTo>
                    <a:pt x="192" y="515"/>
                  </a:lnTo>
                  <a:lnTo>
                    <a:pt x="144" y="524"/>
                  </a:lnTo>
                  <a:lnTo>
                    <a:pt x="106" y="515"/>
                  </a:lnTo>
                  <a:lnTo>
                    <a:pt x="72" y="491"/>
                  </a:lnTo>
                  <a:lnTo>
                    <a:pt x="62" y="458"/>
                  </a:lnTo>
                  <a:lnTo>
                    <a:pt x="62" y="439"/>
                  </a:lnTo>
                  <a:lnTo>
                    <a:pt x="72" y="425"/>
                  </a:lnTo>
                  <a:lnTo>
                    <a:pt x="77" y="411"/>
                  </a:lnTo>
                  <a:lnTo>
                    <a:pt x="82" y="401"/>
                  </a:lnTo>
                  <a:lnTo>
                    <a:pt x="82" y="397"/>
                  </a:lnTo>
                  <a:lnTo>
                    <a:pt x="86" y="387"/>
                  </a:lnTo>
                  <a:lnTo>
                    <a:pt x="86" y="382"/>
                  </a:lnTo>
                  <a:lnTo>
                    <a:pt x="101" y="354"/>
                  </a:lnTo>
                  <a:lnTo>
                    <a:pt x="115" y="316"/>
                  </a:lnTo>
                  <a:lnTo>
                    <a:pt x="130" y="278"/>
                  </a:lnTo>
                  <a:lnTo>
                    <a:pt x="139" y="260"/>
                  </a:lnTo>
                  <a:lnTo>
                    <a:pt x="144" y="245"/>
                  </a:lnTo>
                  <a:lnTo>
                    <a:pt x="144" y="236"/>
                  </a:lnTo>
                  <a:lnTo>
                    <a:pt x="144" y="231"/>
                  </a:lnTo>
                  <a:lnTo>
                    <a:pt x="144" y="217"/>
                  </a:lnTo>
                  <a:lnTo>
                    <a:pt x="139" y="208"/>
                  </a:lnTo>
                  <a:lnTo>
                    <a:pt x="130" y="203"/>
                  </a:lnTo>
                  <a:lnTo>
                    <a:pt x="120" y="203"/>
                  </a:lnTo>
                  <a:lnTo>
                    <a:pt x="86" y="212"/>
                  </a:lnTo>
                  <a:lnTo>
                    <a:pt x="53" y="241"/>
                  </a:lnTo>
                  <a:lnTo>
                    <a:pt x="29" y="288"/>
                  </a:lnTo>
                  <a:lnTo>
                    <a:pt x="29" y="297"/>
                  </a:lnTo>
                  <a:lnTo>
                    <a:pt x="24" y="302"/>
                  </a:lnTo>
                  <a:lnTo>
                    <a:pt x="19" y="307"/>
                  </a:lnTo>
                  <a:lnTo>
                    <a:pt x="14" y="307"/>
                  </a:lnTo>
                  <a:lnTo>
                    <a:pt x="10" y="307"/>
                  </a:lnTo>
                  <a:lnTo>
                    <a:pt x="5" y="307"/>
                  </a:lnTo>
                  <a:lnTo>
                    <a:pt x="0" y="302"/>
                  </a:lnTo>
                  <a:lnTo>
                    <a:pt x="0" y="293"/>
                  </a:lnTo>
                  <a:lnTo>
                    <a:pt x="5" y="274"/>
                  </a:lnTo>
                  <a:lnTo>
                    <a:pt x="19" y="245"/>
                  </a:lnTo>
                  <a:lnTo>
                    <a:pt x="43" y="212"/>
                  </a:lnTo>
                  <a:lnTo>
                    <a:pt x="77" y="189"/>
                  </a:lnTo>
                  <a:lnTo>
                    <a:pt x="125" y="174"/>
                  </a:lnTo>
                  <a:close/>
                  <a:moveTo>
                    <a:pt x="202" y="0"/>
                  </a:moveTo>
                  <a:lnTo>
                    <a:pt x="216" y="4"/>
                  </a:lnTo>
                  <a:lnTo>
                    <a:pt x="226" y="14"/>
                  </a:lnTo>
                  <a:lnTo>
                    <a:pt x="235" y="23"/>
                  </a:lnTo>
                  <a:lnTo>
                    <a:pt x="235" y="37"/>
                  </a:lnTo>
                  <a:lnTo>
                    <a:pt x="231" y="52"/>
                  </a:lnTo>
                  <a:lnTo>
                    <a:pt x="221" y="66"/>
                  </a:lnTo>
                  <a:lnTo>
                    <a:pt x="207" y="75"/>
                  </a:lnTo>
                  <a:lnTo>
                    <a:pt x="187" y="80"/>
                  </a:lnTo>
                  <a:lnTo>
                    <a:pt x="178" y="80"/>
                  </a:lnTo>
                  <a:lnTo>
                    <a:pt x="168" y="75"/>
                  </a:lnTo>
                  <a:lnTo>
                    <a:pt x="163" y="70"/>
                  </a:lnTo>
                  <a:lnTo>
                    <a:pt x="154" y="61"/>
                  </a:lnTo>
                  <a:lnTo>
                    <a:pt x="154" y="47"/>
                  </a:lnTo>
                  <a:lnTo>
                    <a:pt x="159" y="33"/>
                  </a:lnTo>
                  <a:lnTo>
                    <a:pt x="163" y="23"/>
                  </a:lnTo>
                  <a:lnTo>
                    <a:pt x="178" y="9"/>
                  </a:lnTo>
                  <a:lnTo>
                    <a:pt x="187" y="4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126"/>
            <p:cNvSpPr>
              <a:spLocks noEditPoints="1"/>
            </p:cNvSpPr>
            <p:nvPr/>
          </p:nvSpPr>
          <p:spPr bwMode="auto">
            <a:xfrm>
              <a:off x="12320" y="3728"/>
              <a:ext cx="370" cy="676"/>
            </a:xfrm>
            <a:custGeom>
              <a:avLst/>
              <a:gdLst/>
              <a:ahLst/>
              <a:cxnLst>
                <a:cxn ang="0">
                  <a:pos x="284" y="184"/>
                </a:cxn>
                <a:cxn ang="0">
                  <a:pos x="336" y="222"/>
                </a:cxn>
                <a:cxn ang="0">
                  <a:pos x="341" y="264"/>
                </a:cxn>
                <a:cxn ang="0">
                  <a:pos x="269" y="553"/>
                </a:cxn>
                <a:cxn ang="0">
                  <a:pos x="207" y="638"/>
                </a:cxn>
                <a:cxn ang="0">
                  <a:pos x="125" y="671"/>
                </a:cxn>
                <a:cxn ang="0">
                  <a:pos x="39" y="666"/>
                </a:cxn>
                <a:cxn ang="0">
                  <a:pos x="0" y="624"/>
                </a:cxn>
                <a:cxn ang="0">
                  <a:pos x="10" y="595"/>
                </a:cxn>
                <a:cxn ang="0">
                  <a:pos x="29" y="576"/>
                </a:cxn>
                <a:cxn ang="0">
                  <a:pos x="58" y="576"/>
                </a:cxn>
                <a:cxn ang="0">
                  <a:pos x="77" y="586"/>
                </a:cxn>
                <a:cxn ang="0">
                  <a:pos x="82" y="605"/>
                </a:cxn>
                <a:cxn ang="0">
                  <a:pos x="77" y="619"/>
                </a:cxn>
                <a:cxn ang="0">
                  <a:pos x="68" y="638"/>
                </a:cxn>
                <a:cxn ang="0">
                  <a:pos x="63" y="647"/>
                </a:cxn>
                <a:cxn ang="0">
                  <a:pos x="87" y="647"/>
                </a:cxn>
                <a:cxn ang="0">
                  <a:pos x="173" y="605"/>
                </a:cxn>
                <a:cxn ang="0">
                  <a:pos x="197" y="553"/>
                </a:cxn>
                <a:cxn ang="0">
                  <a:pos x="274" y="255"/>
                </a:cxn>
                <a:cxn ang="0">
                  <a:pos x="274" y="236"/>
                </a:cxn>
                <a:cxn ang="0">
                  <a:pos x="269" y="217"/>
                </a:cxn>
                <a:cxn ang="0">
                  <a:pos x="255" y="203"/>
                </a:cxn>
                <a:cxn ang="0">
                  <a:pos x="216" y="203"/>
                </a:cxn>
                <a:cxn ang="0">
                  <a:pos x="154" y="250"/>
                </a:cxn>
                <a:cxn ang="0">
                  <a:pos x="120" y="302"/>
                </a:cxn>
                <a:cxn ang="0">
                  <a:pos x="116" y="307"/>
                </a:cxn>
                <a:cxn ang="0">
                  <a:pos x="101" y="307"/>
                </a:cxn>
                <a:cxn ang="0">
                  <a:pos x="92" y="302"/>
                </a:cxn>
                <a:cxn ang="0">
                  <a:pos x="96" y="278"/>
                </a:cxn>
                <a:cxn ang="0">
                  <a:pos x="149" y="212"/>
                </a:cxn>
                <a:cxn ang="0">
                  <a:pos x="245" y="174"/>
                </a:cxn>
                <a:cxn ang="0">
                  <a:pos x="351" y="4"/>
                </a:cxn>
                <a:cxn ang="0">
                  <a:pos x="365" y="23"/>
                </a:cxn>
                <a:cxn ang="0">
                  <a:pos x="365" y="47"/>
                </a:cxn>
                <a:cxn ang="0">
                  <a:pos x="351" y="70"/>
                </a:cxn>
                <a:cxn ang="0">
                  <a:pos x="317" y="80"/>
                </a:cxn>
                <a:cxn ang="0">
                  <a:pos x="298" y="70"/>
                </a:cxn>
                <a:cxn ang="0">
                  <a:pos x="288" y="47"/>
                </a:cxn>
                <a:cxn ang="0">
                  <a:pos x="298" y="23"/>
                </a:cxn>
                <a:cxn ang="0">
                  <a:pos x="322" y="4"/>
                </a:cxn>
              </a:cxnLst>
              <a:rect l="0" t="0" r="r" b="b"/>
              <a:pathLst>
                <a:path w="370" h="676">
                  <a:moveTo>
                    <a:pt x="245" y="174"/>
                  </a:moveTo>
                  <a:lnTo>
                    <a:pt x="284" y="184"/>
                  </a:lnTo>
                  <a:lnTo>
                    <a:pt x="312" y="198"/>
                  </a:lnTo>
                  <a:lnTo>
                    <a:pt x="336" y="222"/>
                  </a:lnTo>
                  <a:lnTo>
                    <a:pt x="341" y="250"/>
                  </a:lnTo>
                  <a:lnTo>
                    <a:pt x="341" y="264"/>
                  </a:lnTo>
                  <a:lnTo>
                    <a:pt x="336" y="274"/>
                  </a:lnTo>
                  <a:lnTo>
                    <a:pt x="269" y="553"/>
                  </a:lnTo>
                  <a:lnTo>
                    <a:pt x="245" y="600"/>
                  </a:lnTo>
                  <a:lnTo>
                    <a:pt x="207" y="638"/>
                  </a:lnTo>
                  <a:lnTo>
                    <a:pt x="164" y="657"/>
                  </a:lnTo>
                  <a:lnTo>
                    <a:pt x="125" y="671"/>
                  </a:lnTo>
                  <a:lnTo>
                    <a:pt x="87" y="676"/>
                  </a:lnTo>
                  <a:lnTo>
                    <a:pt x="39" y="666"/>
                  </a:lnTo>
                  <a:lnTo>
                    <a:pt x="10" y="652"/>
                  </a:lnTo>
                  <a:lnTo>
                    <a:pt x="0" y="624"/>
                  </a:lnTo>
                  <a:lnTo>
                    <a:pt x="0" y="605"/>
                  </a:lnTo>
                  <a:lnTo>
                    <a:pt x="10" y="595"/>
                  </a:lnTo>
                  <a:lnTo>
                    <a:pt x="20" y="581"/>
                  </a:lnTo>
                  <a:lnTo>
                    <a:pt x="29" y="576"/>
                  </a:lnTo>
                  <a:lnTo>
                    <a:pt x="48" y="572"/>
                  </a:lnTo>
                  <a:lnTo>
                    <a:pt x="58" y="576"/>
                  </a:lnTo>
                  <a:lnTo>
                    <a:pt x="68" y="581"/>
                  </a:lnTo>
                  <a:lnTo>
                    <a:pt x="77" y="586"/>
                  </a:lnTo>
                  <a:lnTo>
                    <a:pt x="82" y="595"/>
                  </a:lnTo>
                  <a:lnTo>
                    <a:pt x="82" y="605"/>
                  </a:lnTo>
                  <a:lnTo>
                    <a:pt x="82" y="609"/>
                  </a:lnTo>
                  <a:lnTo>
                    <a:pt x="77" y="619"/>
                  </a:lnTo>
                  <a:lnTo>
                    <a:pt x="72" y="628"/>
                  </a:lnTo>
                  <a:lnTo>
                    <a:pt x="68" y="638"/>
                  </a:lnTo>
                  <a:lnTo>
                    <a:pt x="58" y="643"/>
                  </a:lnTo>
                  <a:lnTo>
                    <a:pt x="63" y="647"/>
                  </a:lnTo>
                  <a:lnTo>
                    <a:pt x="72" y="647"/>
                  </a:lnTo>
                  <a:lnTo>
                    <a:pt x="87" y="647"/>
                  </a:lnTo>
                  <a:lnTo>
                    <a:pt x="135" y="638"/>
                  </a:lnTo>
                  <a:lnTo>
                    <a:pt x="173" y="605"/>
                  </a:lnTo>
                  <a:lnTo>
                    <a:pt x="197" y="553"/>
                  </a:lnTo>
                  <a:lnTo>
                    <a:pt x="197" y="553"/>
                  </a:lnTo>
                  <a:lnTo>
                    <a:pt x="274" y="264"/>
                  </a:lnTo>
                  <a:lnTo>
                    <a:pt x="274" y="255"/>
                  </a:lnTo>
                  <a:lnTo>
                    <a:pt x="274" y="245"/>
                  </a:lnTo>
                  <a:lnTo>
                    <a:pt x="274" y="236"/>
                  </a:lnTo>
                  <a:lnTo>
                    <a:pt x="274" y="226"/>
                  </a:lnTo>
                  <a:lnTo>
                    <a:pt x="269" y="217"/>
                  </a:lnTo>
                  <a:lnTo>
                    <a:pt x="264" y="208"/>
                  </a:lnTo>
                  <a:lnTo>
                    <a:pt x="255" y="203"/>
                  </a:lnTo>
                  <a:lnTo>
                    <a:pt x="240" y="203"/>
                  </a:lnTo>
                  <a:lnTo>
                    <a:pt x="216" y="203"/>
                  </a:lnTo>
                  <a:lnTo>
                    <a:pt x="188" y="222"/>
                  </a:lnTo>
                  <a:lnTo>
                    <a:pt x="154" y="250"/>
                  </a:lnTo>
                  <a:lnTo>
                    <a:pt x="125" y="293"/>
                  </a:lnTo>
                  <a:lnTo>
                    <a:pt x="120" y="302"/>
                  </a:lnTo>
                  <a:lnTo>
                    <a:pt x="120" y="302"/>
                  </a:lnTo>
                  <a:lnTo>
                    <a:pt x="116" y="307"/>
                  </a:lnTo>
                  <a:lnTo>
                    <a:pt x="106" y="307"/>
                  </a:lnTo>
                  <a:lnTo>
                    <a:pt x="101" y="307"/>
                  </a:lnTo>
                  <a:lnTo>
                    <a:pt x="96" y="307"/>
                  </a:lnTo>
                  <a:lnTo>
                    <a:pt x="92" y="302"/>
                  </a:lnTo>
                  <a:lnTo>
                    <a:pt x="92" y="293"/>
                  </a:lnTo>
                  <a:lnTo>
                    <a:pt x="96" y="278"/>
                  </a:lnTo>
                  <a:lnTo>
                    <a:pt x="120" y="245"/>
                  </a:lnTo>
                  <a:lnTo>
                    <a:pt x="149" y="212"/>
                  </a:lnTo>
                  <a:lnTo>
                    <a:pt x="192" y="189"/>
                  </a:lnTo>
                  <a:lnTo>
                    <a:pt x="245" y="174"/>
                  </a:lnTo>
                  <a:close/>
                  <a:moveTo>
                    <a:pt x="336" y="0"/>
                  </a:moveTo>
                  <a:lnTo>
                    <a:pt x="351" y="4"/>
                  </a:lnTo>
                  <a:lnTo>
                    <a:pt x="360" y="14"/>
                  </a:lnTo>
                  <a:lnTo>
                    <a:pt x="365" y="23"/>
                  </a:lnTo>
                  <a:lnTo>
                    <a:pt x="370" y="37"/>
                  </a:lnTo>
                  <a:lnTo>
                    <a:pt x="365" y="47"/>
                  </a:lnTo>
                  <a:lnTo>
                    <a:pt x="360" y="61"/>
                  </a:lnTo>
                  <a:lnTo>
                    <a:pt x="351" y="70"/>
                  </a:lnTo>
                  <a:lnTo>
                    <a:pt x="336" y="80"/>
                  </a:lnTo>
                  <a:lnTo>
                    <a:pt x="317" y="80"/>
                  </a:lnTo>
                  <a:lnTo>
                    <a:pt x="308" y="80"/>
                  </a:lnTo>
                  <a:lnTo>
                    <a:pt x="298" y="70"/>
                  </a:lnTo>
                  <a:lnTo>
                    <a:pt x="288" y="61"/>
                  </a:lnTo>
                  <a:lnTo>
                    <a:pt x="288" y="47"/>
                  </a:lnTo>
                  <a:lnTo>
                    <a:pt x="288" y="37"/>
                  </a:lnTo>
                  <a:lnTo>
                    <a:pt x="298" y="23"/>
                  </a:lnTo>
                  <a:lnTo>
                    <a:pt x="308" y="14"/>
                  </a:lnTo>
                  <a:lnTo>
                    <a:pt x="322" y="4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12863" y="3586"/>
              <a:ext cx="216" cy="402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82" y="4"/>
                </a:cxn>
                <a:cxn ang="0">
                  <a:pos x="197" y="9"/>
                </a:cxn>
                <a:cxn ang="0">
                  <a:pos x="206" y="19"/>
                </a:cxn>
                <a:cxn ang="0">
                  <a:pos x="216" y="33"/>
                </a:cxn>
                <a:cxn ang="0">
                  <a:pos x="216" y="47"/>
                </a:cxn>
                <a:cxn ang="0">
                  <a:pos x="216" y="56"/>
                </a:cxn>
                <a:cxn ang="0">
                  <a:pos x="211" y="61"/>
                </a:cxn>
                <a:cxn ang="0">
                  <a:pos x="211" y="71"/>
                </a:cxn>
                <a:cxn ang="0">
                  <a:pos x="211" y="71"/>
                </a:cxn>
                <a:cxn ang="0">
                  <a:pos x="211" y="71"/>
                </a:cxn>
                <a:cxn ang="0">
                  <a:pos x="48" y="387"/>
                </a:cxn>
                <a:cxn ang="0">
                  <a:pos x="43" y="397"/>
                </a:cxn>
                <a:cxn ang="0">
                  <a:pos x="38" y="402"/>
                </a:cxn>
                <a:cxn ang="0">
                  <a:pos x="34" y="402"/>
                </a:cxn>
                <a:cxn ang="0">
                  <a:pos x="29" y="402"/>
                </a:cxn>
                <a:cxn ang="0">
                  <a:pos x="19" y="397"/>
                </a:cxn>
                <a:cxn ang="0">
                  <a:pos x="10" y="392"/>
                </a:cxn>
                <a:cxn ang="0">
                  <a:pos x="5" y="387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78"/>
                </a:cxn>
                <a:cxn ang="0">
                  <a:pos x="0" y="368"/>
                </a:cxn>
                <a:cxn ang="0">
                  <a:pos x="125" y="33"/>
                </a:cxn>
                <a:cxn ang="0">
                  <a:pos x="125" y="28"/>
                </a:cxn>
                <a:cxn ang="0">
                  <a:pos x="130" y="23"/>
                </a:cxn>
                <a:cxn ang="0">
                  <a:pos x="134" y="14"/>
                </a:cxn>
                <a:cxn ang="0">
                  <a:pos x="144" y="9"/>
                </a:cxn>
                <a:cxn ang="0">
                  <a:pos x="154" y="4"/>
                </a:cxn>
                <a:cxn ang="0">
                  <a:pos x="168" y="0"/>
                </a:cxn>
              </a:cxnLst>
              <a:rect l="0" t="0" r="r" b="b"/>
              <a:pathLst>
                <a:path w="216" h="402">
                  <a:moveTo>
                    <a:pt x="168" y="0"/>
                  </a:moveTo>
                  <a:lnTo>
                    <a:pt x="182" y="4"/>
                  </a:lnTo>
                  <a:lnTo>
                    <a:pt x="197" y="9"/>
                  </a:lnTo>
                  <a:lnTo>
                    <a:pt x="206" y="19"/>
                  </a:lnTo>
                  <a:lnTo>
                    <a:pt x="216" y="33"/>
                  </a:lnTo>
                  <a:lnTo>
                    <a:pt x="216" y="47"/>
                  </a:lnTo>
                  <a:lnTo>
                    <a:pt x="216" y="56"/>
                  </a:lnTo>
                  <a:lnTo>
                    <a:pt x="211" y="61"/>
                  </a:lnTo>
                  <a:lnTo>
                    <a:pt x="211" y="71"/>
                  </a:lnTo>
                  <a:lnTo>
                    <a:pt x="211" y="71"/>
                  </a:lnTo>
                  <a:lnTo>
                    <a:pt x="211" y="71"/>
                  </a:lnTo>
                  <a:lnTo>
                    <a:pt x="48" y="387"/>
                  </a:lnTo>
                  <a:lnTo>
                    <a:pt x="43" y="397"/>
                  </a:lnTo>
                  <a:lnTo>
                    <a:pt x="38" y="402"/>
                  </a:lnTo>
                  <a:lnTo>
                    <a:pt x="34" y="402"/>
                  </a:lnTo>
                  <a:lnTo>
                    <a:pt x="29" y="402"/>
                  </a:lnTo>
                  <a:lnTo>
                    <a:pt x="19" y="397"/>
                  </a:lnTo>
                  <a:lnTo>
                    <a:pt x="10" y="392"/>
                  </a:lnTo>
                  <a:lnTo>
                    <a:pt x="5" y="387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78"/>
                  </a:lnTo>
                  <a:lnTo>
                    <a:pt x="0" y="368"/>
                  </a:lnTo>
                  <a:lnTo>
                    <a:pt x="125" y="33"/>
                  </a:lnTo>
                  <a:lnTo>
                    <a:pt x="125" y="28"/>
                  </a:lnTo>
                  <a:lnTo>
                    <a:pt x="130" y="23"/>
                  </a:lnTo>
                  <a:lnTo>
                    <a:pt x="134" y="14"/>
                  </a:lnTo>
                  <a:lnTo>
                    <a:pt x="144" y="9"/>
                  </a:lnTo>
                  <a:lnTo>
                    <a:pt x="154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128"/>
            <p:cNvSpPr>
              <a:spLocks noEditPoints="1"/>
            </p:cNvSpPr>
            <p:nvPr/>
          </p:nvSpPr>
          <p:spPr bwMode="auto">
            <a:xfrm>
              <a:off x="13727" y="2323"/>
              <a:ext cx="1177" cy="1121"/>
            </a:xfrm>
            <a:custGeom>
              <a:avLst/>
              <a:gdLst/>
              <a:ahLst/>
              <a:cxnLst>
                <a:cxn ang="0">
                  <a:pos x="197" y="114"/>
                </a:cxn>
                <a:cxn ang="0">
                  <a:pos x="639" y="974"/>
                </a:cxn>
                <a:cxn ang="0">
                  <a:pos x="1071" y="114"/>
                </a:cxn>
                <a:cxn ang="0">
                  <a:pos x="197" y="114"/>
                </a:cxn>
                <a:cxn ang="0">
                  <a:pos x="39" y="0"/>
                </a:cxn>
                <a:cxn ang="0">
                  <a:pos x="1138" y="0"/>
                </a:cxn>
                <a:cxn ang="0">
                  <a:pos x="1157" y="0"/>
                </a:cxn>
                <a:cxn ang="0">
                  <a:pos x="1167" y="5"/>
                </a:cxn>
                <a:cxn ang="0">
                  <a:pos x="1172" y="5"/>
                </a:cxn>
                <a:cxn ang="0">
                  <a:pos x="1177" y="10"/>
                </a:cxn>
                <a:cxn ang="0">
                  <a:pos x="1177" y="15"/>
                </a:cxn>
                <a:cxn ang="0">
                  <a:pos x="1177" y="19"/>
                </a:cxn>
                <a:cxn ang="0">
                  <a:pos x="1172" y="29"/>
                </a:cxn>
                <a:cxn ang="0">
                  <a:pos x="1172" y="38"/>
                </a:cxn>
                <a:cxn ang="0">
                  <a:pos x="1167" y="38"/>
                </a:cxn>
                <a:cxn ang="0">
                  <a:pos x="629" y="1092"/>
                </a:cxn>
                <a:cxn ang="0">
                  <a:pos x="624" y="1102"/>
                </a:cxn>
                <a:cxn ang="0">
                  <a:pos x="620" y="1111"/>
                </a:cxn>
                <a:cxn ang="0">
                  <a:pos x="615" y="1116"/>
                </a:cxn>
                <a:cxn ang="0">
                  <a:pos x="605" y="1121"/>
                </a:cxn>
                <a:cxn ang="0">
                  <a:pos x="591" y="1121"/>
                </a:cxn>
                <a:cxn ang="0">
                  <a:pos x="576" y="1121"/>
                </a:cxn>
                <a:cxn ang="0">
                  <a:pos x="567" y="1116"/>
                </a:cxn>
                <a:cxn ang="0">
                  <a:pos x="557" y="1111"/>
                </a:cxn>
                <a:cxn ang="0">
                  <a:pos x="552" y="1102"/>
                </a:cxn>
                <a:cxn ang="0">
                  <a:pos x="548" y="1092"/>
                </a:cxn>
                <a:cxn ang="0">
                  <a:pos x="10" y="38"/>
                </a:cxn>
                <a:cxn ang="0">
                  <a:pos x="5" y="29"/>
                </a:cxn>
                <a:cxn ang="0">
                  <a:pos x="5" y="19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9" y="0"/>
                </a:cxn>
                <a:cxn ang="0">
                  <a:pos x="39" y="0"/>
                </a:cxn>
              </a:cxnLst>
              <a:rect l="0" t="0" r="r" b="b"/>
              <a:pathLst>
                <a:path w="1177" h="1121">
                  <a:moveTo>
                    <a:pt x="197" y="114"/>
                  </a:moveTo>
                  <a:lnTo>
                    <a:pt x="639" y="974"/>
                  </a:lnTo>
                  <a:lnTo>
                    <a:pt x="1071" y="114"/>
                  </a:lnTo>
                  <a:lnTo>
                    <a:pt x="197" y="114"/>
                  </a:lnTo>
                  <a:close/>
                  <a:moveTo>
                    <a:pt x="39" y="0"/>
                  </a:moveTo>
                  <a:lnTo>
                    <a:pt x="1138" y="0"/>
                  </a:lnTo>
                  <a:lnTo>
                    <a:pt x="1157" y="0"/>
                  </a:lnTo>
                  <a:lnTo>
                    <a:pt x="1167" y="5"/>
                  </a:lnTo>
                  <a:lnTo>
                    <a:pt x="1172" y="5"/>
                  </a:lnTo>
                  <a:lnTo>
                    <a:pt x="1177" y="10"/>
                  </a:lnTo>
                  <a:lnTo>
                    <a:pt x="1177" y="15"/>
                  </a:lnTo>
                  <a:lnTo>
                    <a:pt x="1177" y="19"/>
                  </a:lnTo>
                  <a:lnTo>
                    <a:pt x="1172" y="29"/>
                  </a:lnTo>
                  <a:lnTo>
                    <a:pt x="1172" y="38"/>
                  </a:lnTo>
                  <a:lnTo>
                    <a:pt x="1167" y="38"/>
                  </a:lnTo>
                  <a:lnTo>
                    <a:pt x="629" y="1092"/>
                  </a:lnTo>
                  <a:lnTo>
                    <a:pt x="624" y="1102"/>
                  </a:lnTo>
                  <a:lnTo>
                    <a:pt x="620" y="1111"/>
                  </a:lnTo>
                  <a:lnTo>
                    <a:pt x="615" y="1116"/>
                  </a:lnTo>
                  <a:lnTo>
                    <a:pt x="605" y="1121"/>
                  </a:lnTo>
                  <a:lnTo>
                    <a:pt x="591" y="1121"/>
                  </a:lnTo>
                  <a:lnTo>
                    <a:pt x="576" y="1121"/>
                  </a:lnTo>
                  <a:lnTo>
                    <a:pt x="567" y="1116"/>
                  </a:lnTo>
                  <a:lnTo>
                    <a:pt x="557" y="1111"/>
                  </a:lnTo>
                  <a:lnTo>
                    <a:pt x="552" y="1102"/>
                  </a:lnTo>
                  <a:lnTo>
                    <a:pt x="548" y="1092"/>
                  </a:lnTo>
                  <a:lnTo>
                    <a:pt x="10" y="38"/>
                  </a:lnTo>
                  <a:lnTo>
                    <a:pt x="5" y="29"/>
                  </a:lnTo>
                  <a:lnTo>
                    <a:pt x="5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129"/>
            <p:cNvSpPr>
              <a:spLocks noEditPoints="1"/>
            </p:cNvSpPr>
            <p:nvPr/>
          </p:nvSpPr>
          <p:spPr bwMode="auto">
            <a:xfrm>
              <a:off x="15043" y="2333"/>
              <a:ext cx="562" cy="501"/>
            </a:xfrm>
            <a:custGeom>
              <a:avLst/>
              <a:gdLst/>
              <a:ahLst/>
              <a:cxnLst>
                <a:cxn ang="0">
                  <a:pos x="259" y="236"/>
                </a:cxn>
                <a:cxn ang="0">
                  <a:pos x="144" y="283"/>
                </a:cxn>
                <a:cxn ang="0">
                  <a:pos x="101" y="350"/>
                </a:cxn>
                <a:cxn ang="0">
                  <a:pos x="101" y="421"/>
                </a:cxn>
                <a:cxn ang="0">
                  <a:pos x="163" y="468"/>
                </a:cxn>
                <a:cxn ang="0">
                  <a:pos x="230" y="473"/>
                </a:cxn>
                <a:cxn ang="0">
                  <a:pos x="297" y="444"/>
                </a:cxn>
                <a:cxn ang="0">
                  <a:pos x="341" y="383"/>
                </a:cxn>
                <a:cxn ang="0">
                  <a:pos x="350" y="340"/>
                </a:cxn>
                <a:cxn ang="0">
                  <a:pos x="221" y="0"/>
                </a:cxn>
                <a:cxn ang="0">
                  <a:pos x="336" y="23"/>
                </a:cxn>
                <a:cxn ang="0">
                  <a:pos x="422" y="94"/>
                </a:cxn>
                <a:cxn ang="0">
                  <a:pos x="437" y="194"/>
                </a:cxn>
                <a:cxn ang="0">
                  <a:pos x="437" y="397"/>
                </a:cxn>
                <a:cxn ang="0">
                  <a:pos x="442" y="416"/>
                </a:cxn>
                <a:cxn ang="0">
                  <a:pos x="451" y="439"/>
                </a:cxn>
                <a:cxn ang="0">
                  <a:pos x="466" y="454"/>
                </a:cxn>
                <a:cxn ang="0">
                  <a:pos x="494" y="454"/>
                </a:cxn>
                <a:cxn ang="0">
                  <a:pos x="514" y="439"/>
                </a:cxn>
                <a:cxn ang="0">
                  <a:pos x="518" y="416"/>
                </a:cxn>
                <a:cxn ang="0">
                  <a:pos x="523" y="397"/>
                </a:cxn>
                <a:cxn ang="0">
                  <a:pos x="523" y="335"/>
                </a:cxn>
                <a:cxn ang="0">
                  <a:pos x="562" y="397"/>
                </a:cxn>
                <a:cxn ang="0">
                  <a:pos x="533" y="468"/>
                </a:cxn>
                <a:cxn ang="0">
                  <a:pos x="480" y="496"/>
                </a:cxn>
                <a:cxn ang="0">
                  <a:pos x="446" y="496"/>
                </a:cxn>
                <a:cxn ang="0">
                  <a:pos x="389" y="473"/>
                </a:cxn>
                <a:cxn ang="0">
                  <a:pos x="360" y="411"/>
                </a:cxn>
                <a:cxn ang="0">
                  <a:pos x="302" y="473"/>
                </a:cxn>
                <a:cxn ang="0">
                  <a:pos x="197" y="501"/>
                </a:cxn>
                <a:cxn ang="0">
                  <a:pos x="110" y="491"/>
                </a:cxn>
                <a:cxn ang="0">
                  <a:pos x="33" y="454"/>
                </a:cxn>
                <a:cxn ang="0">
                  <a:pos x="0" y="383"/>
                </a:cxn>
                <a:cxn ang="0">
                  <a:pos x="24" y="302"/>
                </a:cxn>
                <a:cxn ang="0">
                  <a:pos x="129" y="236"/>
                </a:cxn>
                <a:cxn ang="0">
                  <a:pos x="283" y="203"/>
                </a:cxn>
                <a:cxn ang="0">
                  <a:pos x="350" y="165"/>
                </a:cxn>
                <a:cxn ang="0">
                  <a:pos x="321" y="75"/>
                </a:cxn>
                <a:cxn ang="0">
                  <a:pos x="254" y="38"/>
                </a:cxn>
                <a:cxn ang="0">
                  <a:pos x="197" y="33"/>
                </a:cxn>
                <a:cxn ang="0">
                  <a:pos x="105" y="57"/>
                </a:cxn>
                <a:cxn ang="0">
                  <a:pos x="134" y="75"/>
                </a:cxn>
                <a:cxn ang="0">
                  <a:pos x="144" y="99"/>
                </a:cxn>
                <a:cxn ang="0">
                  <a:pos x="139" y="127"/>
                </a:cxn>
                <a:cxn ang="0">
                  <a:pos x="125" y="151"/>
                </a:cxn>
                <a:cxn ang="0">
                  <a:pos x="91" y="161"/>
                </a:cxn>
                <a:cxn ang="0">
                  <a:pos x="57" y="151"/>
                </a:cxn>
                <a:cxn ang="0">
                  <a:pos x="43" y="127"/>
                </a:cxn>
                <a:cxn ang="0">
                  <a:pos x="53" y="61"/>
                </a:cxn>
                <a:cxn ang="0">
                  <a:pos x="149" y="5"/>
                </a:cxn>
              </a:cxnLst>
              <a:rect l="0" t="0" r="r" b="b"/>
              <a:pathLst>
                <a:path w="562" h="501">
                  <a:moveTo>
                    <a:pt x="350" y="227"/>
                  </a:moveTo>
                  <a:lnTo>
                    <a:pt x="259" y="236"/>
                  </a:lnTo>
                  <a:lnTo>
                    <a:pt x="192" y="255"/>
                  </a:lnTo>
                  <a:lnTo>
                    <a:pt x="144" y="283"/>
                  </a:lnTo>
                  <a:lnTo>
                    <a:pt x="115" y="317"/>
                  </a:lnTo>
                  <a:lnTo>
                    <a:pt x="101" y="350"/>
                  </a:lnTo>
                  <a:lnTo>
                    <a:pt x="91" y="383"/>
                  </a:lnTo>
                  <a:lnTo>
                    <a:pt x="101" y="421"/>
                  </a:lnTo>
                  <a:lnTo>
                    <a:pt x="125" y="449"/>
                  </a:lnTo>
                  <a:lnTo>
                    <a:pt x="163" y="468"/>
                  </a:lnTo>
                  <a:lnTo>
                    <a:pt x="201" y="473"/>
                  </a:lnTo>
                  <a:lnTo>
                    <a:pt x="230" y="473"/>
                  </a:lnTo>
                  <a:lnTo>
                    <a:pt x="264" y="463"/>
                  </a:lnTo>
                  <a:lnTo>
                    <a:pt x="297" y="444"/>
                  </a:lnTo>
                  <a:lnTo>
                    <a:pt x="321" y="421"/>
                  </a:lnTo>
                  <a:lnTo>
                    <a:pt x="341" y="383"/>
                  </a:lnTo>
                  <a:lnTo>
                    <a:pt x="350" y="340"/>
                  </a:lnTo>
                  <a:lnTo>
                    <a:pt x="350" y="340"/>
                  </a:lnTo>
                  <a:lnTo>
                    <a:pt x="350" y="227"/>
                  </a:lnTo>
                  <a:close/>
                  <a:moveTo>
                    <a:pt x="221" y="0"/>
                  </a:moveTo>
                  <a:lnTo>
                    <a:pt x="283" y="5"/>
                  </a:lnTo>
                  <a:lnTo>
                    <a:pt x="336" y="23"/>
                  </a:lnTo>
                  <a:lnTo>
                    <a:pt x="384" y="57"/>
                  </a:lnTo>
                  <a:lnTo>
                    <a:pt x="422" y="94"/>
                  </a:lnTo>
                  <a:lnTo>
                    <a:pt x="437" y="142"/>
                  </a:lnTo>
                  <a:lnTo>
                    <a:pt x="437" y="194"/>
                  </a:lnTo>
                  <a:lnTo>
                    <a:pt x="437" y="387"/>
                  </a:lnTo>
                  <a:lnTo>
                    <a:pt x="437" y="397"/>
                  </a:lnTo>
                  <a:lnTo>
                    <a:pt x="442" y="406"/>
                  </a:lnTo>
                  <a:lnTo>
                    <a:pt x="442" y="416"/>
                  </a:lnTo>
                  <a:lnTo>
                    <a:pt x="442" y="430"/>
                  </a:lnTo>
                  <a:lnTo>
                    <a:pt x="451" y="439"/>
                  </a:lnTo>
                  <a:lnTo>
                    <a:pt x="456" y="449"/>
                  </a:lnTo>
                  <a:lnTo>
                    <a:pt x="466" y="454"/>
                  </a:lnTo>
                  <a:lnTo>
                    <a:pt x="480" y="458"/>
                  </a:lnTo>
                  <a:lnTo>
                    <a:pt x="494" y="454"/>
                  </a:lnTo>
                  <a:lnTo>
                    <a:pt x="504" y="449"/>
                  </a:lnTo>
                  <a:lnTo>
                    <a:pt x="514" y="439"/>
                  </a:lnTo>
                  <a:lnTo>
                    <a:pt x="518" y="430"/>
                  </a:lnTo>
                  <a:lnTo>
                    <a:pt x="518" y="416"/>
                  </a:lnTo>
                  <a:lnTo>
                    <a:pt x="518" y="406"/>
                  </a:lnTo>
                  <a:lnTo>
                    <a:pt x="523" y="397"/>
                  </a:lnTo>
                  <a:lnTo>
                    <a:pt x="523" y="392"/>
                  </a:lnTo>
                  <a:lnTo>
                    <a:pt x="523" y="335"/>
                  </a:lnTo>
                  <a:lnTo>
                    <a:pt x="562" y="335"/>
                  </a:lnTo>
                  <a:lnTo>
                    <a:pt x="562" y="397"/>
                  </a:lnTo>
                  <a:lnTo>
                    <a:pt x="552" y="439"/>
                  </a:lnTo>
                  <a:lnTo>
                    <a:pt x="533" y="468"/>
                  </a:lnTo>
                  <a:lnTo>
                    <a:pt x="504" y="487"/>
                  </a:lnTo>
                  <a:lnTo>
                    <a:pt x="480" y="496"/>
                  </a:lnTo>
                  <a:lnTo>
                    <a:pt x="456" y="496"/>
                  </a:lnTo>
                  <a:lnTo>
                    <a:pt x="446" y="496"/>
                  </a:lnTo>
                  <a:lnTo>
                    <a:pt x="413" y="491"/>
                  </a:lnTo>
                  <a:lnTo>
                    <a:pt x="389" y="473"/>
                  </a:lnTo>
                  <a:lnTo>
                    <a:pt x="370" y="444"/>
                  </a:lnTo>
                  <a:lnTo>
                    <a:pt x="360" y="411"/>
                  </a:lnTo>
                  <a:lnTo>
                    <a:pt x="341" y="444"/>
                  </a:lnTo>
                  <a:lnTo>
                    <a:pt x="302" y="473"/>
                  </a:lnTo>
                  <a:lnTo>
                    <a:pt x="254" y="496"/>
                  </a:lnTo>
                  <a:lnTo>
                    <a:pt x="197" y="501"/>
                  </a:lnTo>
                  <a:lnTo>
                    <a:pt x="153" y="501"/>
                  </a:lnTo>
                  <a:lnTo>
                    <a:pt x="110" y="491"/>
                  </a:lnTo>
                  <a:lnTo>
                    <a:pt x="67" y="477"/>
                  </a:lnTo>
                  <a:lnTo>
                    <a:pt x="33" y="454"/>
                  </a:lnTo>
                  <a:lnTo>
                    <a:pt x="9" y="425"/>
                  </a:lnTo>
                  <a:lnTo>
                    <a:pt x="0" y="383"/>
                  </a:lnTo>
                  <a:lnTo>
                    <a:pt x="5" y="345"/>
                  </a:lnTo>
                  <a:lnTo>
                    <a:pt x="24" y="302"/>
                  </a:lnTo>
                  <a:lnTo>
                    <a:pt x="67" y="265"/>
                  </a:lnTo>
                  <a:lnTo>
                    <a:pt x="129" y="236"/>
                  </a:lnTo>
                  <a:lnTo>
                    <a:pt x="211" y="213"/>
                  </a:lnTo>
                  <a:lnTo>
                    <a:pt x="283" y="203"/>
                  </a:lnTo>
                  <a:lnTo>
                    <a:pt x="350" y="198"/>
                  </a:lnTo>
                  <a:lnTo>
                    <a:pt x="350" y="165"/>
                  </a:lnTo>
                  <a:lnTo>
                    <a:pt x="341" y="113"/>
                  </a:lnTo>
                  <a:lnTo>
                    <a:pt x="321" y="75"/>
                  </a:lnTo>
                  <a:lnTo>
                    <a:pt x="293" y="52"/>
                  </a:lnTo>
                  <a:lnTo>
                    <a:pt x="254" y="38"/>
                  </a:lnTo>
                  <a:lnTo>
                    <a:pt x="221" y="28"/>
                  </a:lnTo>
                  <a:lnTo>
                    <a:pt x="197" y="33"/>
                  </a:lnTo>
                  <a:lnTo>
                    <a:pt x="153" y="38"/>
                  </a:lnTo>
                  <a:lnTo>
                    <a:pt x="105" y="57"/>
                  </a:lnTo>
                  <a:lnTo>
                    <a:pt x="120" y="66"/>
                  </a:lnTo>
                  <a:lnTo>
                    <a:pt x="134" y="75"/>
                  </a:lnTo>
                  <a:lnTo>
                    <a:pt x="139" y="85"/>
                  </a:lnTo>
                  <a:lnTo>
                    <a:pt x="144" y="99"/>
                  </a:lnTo>
                  <a:lnTo>
                    <a:pt x="144" y="109"/>
                  </a:lnTo>
                  <a:lnTo>
                    <a:pt x="139" y="127"/>
                  </a:lnTo>
                  <a:lnTo>
                    <a:pt x="134" y="142"/>
                  </a:lnTo>
                  <a:lnTo>
                    <a:pt x="125" y="151"/>
                  </a:lnTo>
                  <a:lnTo>
                    <a:pt x="110" y="156"/>
                  </a:lnTo>
                  <a:lnTo>
                    <a:pt x="91" y="161"/>
                  </a:lnTo>
                  <a:lnTo>
                    <a:pt x="72" y="161"/>
                  </a:lnTo>
                  <a:lnTo>
                    <a:pt x="57" y="151"/>
                  </a:lnTo>
                  <a:lnTo>
                    <a:pt x="48" y="142"/>
                  </a:lnTo>
                  <a:lnTo>
                    <a:pt x="43" y="127"/>
                  </a:lnTo>
                  <a:lnTo>
                    <a:pt x="38" y="109"/>
                  </a:lnTo>
                  <a:lnTo>
                    <a:pt x="53" y="61"/>
                  </a:lnTo>
                  <a:lnTo>
                    <a:pt x="91" y="28"/>
                  </a:lnTo>
                  <a:lnTo>
                    <a:pt x="149" y="5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130"/>
            <p:cNvSpPr>
              <a:spLocks noEditPoints="1"/>
            </p:cNvSpPr>
            <p:nvPr/>
          </p:nvSpPr>
          <p:spPr bwMode="auto">
            <a:xfrm>
              <a:off x="15667" y="2059"/>
              <a:ext cx="605" cy="775"/>
            </a:xfrm>
            <a:custGeom>
              <a:avLst/>
              <a:gdLst/>
              <a:ahLst/>
              <a:cxnLst>
                <a:cxn ang="0">
                  <a:pos x="331" y="307"/>
                </a:cxn>
                <a:cxn ang="0">
                  <a:pos x="269" y="321"/>
                </a:cxn>
                <a:cxn ang="0">
                  <a:pos x="211" y="349"/>
                </a:cxn>
                <a:cxn ang="0">
                  <a:pos x="173" y="397"/>
                </a:cxn>
                <a:cxn ang="0">
                  <a:pos x="173" y="652"/>
                </a:cxn>
                <a:cxn ang="0">
                  <a:pos x="182" y="671"/>
                </a:cxn>
                <a:cxn ang="0">
                  <a:pos x="206" y="699"/>
                </a:cxn>
                <a:cxn ang="0">
                  <a:pos x="235" y="723"/>
                </a:cxn>
                <a:cxn ang="0">
                  <a:pos x="274" y="742"/>
                </a:cxn>
                <a:cxn ang="0">
                  <a:pos x="322" y="747"/>
                </a:cxn>
                <a:cxn ang="0">
                  <a:pos x="360" y="742"/>
                </a:cxn>
                <a:cxn ang="0">
                  <a:pos x="408" y="728"/>
                </a:cxn>
                <a:cxn ang="0">
                  <a:pos x="456" y="690"/>
                </a:cxn>
                <a:cxn ang="0">
                  <a:pos x="480" y="643"/>
                </a:cxn>
                <a:cxn ang="0">
                  <a:pos x="495" y="595"/>
                </a:cxn>
                <a:cxn ang="0">
                  <a:pos x="499" y="553"/>
                </a:cxn>
                <a:cxn ang="0">
                  <a:pos x="499" y="524"/>
                </a:cxn>
                <a:cxn ang="0">
                  <a:pos x="495" y="463"/>
                </a:cxn>
                <a:cxn ang="0">
                  <a:pos x="485" y="416"/>
                </a:cxn>
                <a:cxn ang="0">
                  <a:pos x="466" y="378"/>
                </a:cxn>
                <a:cxn ang="0">
                  <a:pos x="437" y="345"/>
                </a:cxn>
                <a:cxn ang="0">
                  <a:pos x="389" y="321"/>
                </a:cxn>
                <a:cxn ang="0">
                  <a:pos x="331" y="307"/>
                </a:cxn>
                <a:cxn ang="0">
                  <a:pos x="168" y="0"/>
                </a:cxn>
                <a:cxn ang="0">
                  <a:pos x="168" y="0"/>
                </a:cxn>
                <a:cxn ang="0">
                  <a:pos x="168" y="345"/>
                </a:cxn>
                <a:cxn ang="0">
                  <a:pos x="216" y="312"/>
                </a:cxn>
                <a:cxn ang="0">
                  <a:pos x="274" y="288"/>
                </a:cxn>
                <a:cxn ang="0">
                  <a:pos x="341" y="279"/>
                </a:cxn>
                <a:cxn ang="0">
                  <a:pos x="423" y="293"/>
                </a:cxn>
                <a:cxn ang="0">
                  <a:pos x="495" y="326"/>
                </a:cxn>
                <a:cxn ang="0">
                  <a:pos x="552" y="383"/>
                </a:cxn>
                <a:cxn ang="0">
                  <a:pos x="591" y="449"/>
                </a:cxn>
                <a:cxn ang="0">
                  <a:pos x="605" y="529"/>
                </a:cxn>
                <a:cxn ang="0">
                  <a:pos x="591" y="609"/>
                </a:cxn>
                <a:cxn ang="0">
                  <a:pos x="547" y="676"/>
                </a:cxn>
                <a:cxn ang="0">
                  <a:pos x="490" y="728"/>
                </a:cxn>
                <a:cxn ang="0">
                  <a:pos x="413" y="765"/>
                </a:cxn>
                <a:cxn ang="0">
                  <a:pos x="326" y="775"/>
                </a:cxn>
                <a:cxn ang="0">
                  <a:pos x="269" y="770"/>
                </a:cxn>
                <a:cxn ang="0">
                  <a:pos x="211" y="747"/>
                </a:cxn>
                <a:cxn ang="0">
                  <a:pos x="163" y="699"/>
                </a:cxn>
                <a:cxn ang="0">
                  <a:pos x="125" y="765"/>
                </a:cxn>
                <a:cxn ang="0">
                  <a:pos x="86" y="765"/>
                </a:cxn>
                <a:cxn ang="0">
                  <a:pos x="86" y="113"/>
                </a:cxn>
                <a:cxn ang="0">
                  <a:pos x="82" y="80"/>
                </a:cxn>
                <a:cxn ang="0">
                  <a:pos x="72" y="61"/>
                </a:cxn>
                <a:cxn ang="0">
                  <a:pos x="48" y="52"/>
                </a:cxn>
                <a:cxn ang="0">
                  <a:pos x="0" y="52"/>
                </a:cxn>
                <a:cxn ang="0">
                  <a:pos x="0" y="9"/>
                </a:cxn>
                <a:cxn ang="0">
                  <a:pos x="168" y="0"/>
                </a:cxn>
              </a:cxnLst>
              <a:rect l="0" t="0" r="r" b="b"/>
              <a:pathLst>
                <a:path w="605" h="775">
                  <a:moveTo>
                    <a:pt x="331" y="307"/>
                  </a:moveTo>
                  <a:lnTo>
                    <a:pt x="269" y="321"/>
                  </a:lnTo>
                  <a:lnTo>
                    <a:pt x="211" y="349"/>
                  </a:lnTo>
                  <a:lnTo>
                    <a:pt x="173" y="397"/>
                  </a:lnTo>
                  <a:lnTo>
                    <a:pt x="173" y="652"/>
                  </a:lnTo>
                  <a:lnTo>
                    <a:pt x="182" y="671"/>
                  </a:lnTo>
                  <a:lnTo>
                    <a:pt x="206" y="699"/>
                  </a:lnTo>
                  <a:lnTo>
                    <a:pt x="235" y="723"/>
                  </a:lnTo>
                  <a:lnTo>
                    <a:pt x="274" y="742"/>
                  </a:lnTo>
                  <a:lnTo>
                    <a:pt x="322" y="747"/>
                  </a:lnTo>
                  <a:lnTo>
                    <a:pt x="360" y="742"/>
                  </a:lnTo>
                  <a:lnTo>
                    <a:pt x="408" y="728"/>
                  </a:lnTo>
                  <a:lnTo>
                    <a:pt x="456" y="690"/>
                  </a:lnTo>
                  <a:lnTo>
                    <a:pt x="480" y="643"/>
                  </a:lnTo>
                  <a:lnTo>
                    <a:pt x="495" y="595"/>
                  </a:lnTo>
                  <a:lnTo>
                    <a:pt x="499" y="553"/>
                  </a:lnTo>
                  <a:lnTo>
                    <a:pt x="499" y="524"/>
                  </a:lnTo>
                  <a:lnTo>
                    <a:pt x="495" y="463"/>
                  </a:lnTo>
                  <a:lnTo>
                    <a:pt x="485" y="416"/>
                  </a:lnTo>
                  <a:lnTo>
                    <a:pt x="466" y="378"/>
                  </a:lnTo>
                  <a:lnTo>
                    <a:pt x="437" y="345"/>
                  </a:lnTo>
                  <a:lnTo>
                    <a:pt x="389" y="321"/>
                  </a:lnTo>
                  <a:lnTo>
                    <a:pt x="331" y="307"/>
                  </a:lnTo>
                  <a:close/>
                  <a:moveTo>
                    <a:pt x="168" y="0"/>
                  </a:moveTo>
                  <a:lnTo>
                    <a:pt x="168" y="0"/>
                  </a:lnTo>
                  <a:lnTo>
                    <a:pt x="168" y="345"/>
                  </a:lnTo>
                  <a:lnTo>
                    <a:pt x="216" y="312"/>
                  </a:lnTo>
                  <a:lnTo>
                    <a:pt x="274" y="288"/>
                  </a:lnTo>
                  <a:lnTo>
                    <a:pt x="341" y="279"/>
                  </a:lnTo>
                  <a:lnTo>
                    <a:pt x="423" y="293"/>
                  </a:lnTo>
                  <a:lnTo>
                    <a:pt x="495" y="326"/>
                  </a:lnTo>
                  <a:lnTo>
                    <a:pt x="552" y="383"/>
                  </a:lnTo>
                  <a:lnTo>
                    <a:pt x="591" y="449"/>
                  </a:lnTo>
                  <a:lnTo>
                    <a:pt x="605" y="529"/>
                  </a:lnTo>
                  <a:lnTo>
                    <a:pt x="591" y="609"/>
                  </a:lnTo>
                  <a:lnTo>
                    <a:pt x="547" y="676"/>
                  </a:lnTo>
                  <a:lnTo>
                    <a:pt x="490" y="728"/>
                  </a:lnTo>
                  <a:lnTo>
                    <a:pt x="413" y="765"/>
                  </a:lnTo>
                  <a:lnTo>
                    <a:pt x="326" y="775"/>
                  </a:lnTo>
                  <a:lnTo>
                    <a:pt x="269" y="770"/>
                  </a:lnTo>
                  <a:lnTo>
                    <a:pt x="211" y="747"/>
                  </a:lnTo>
                  <a:lnTo>
                    <a:pt x="163" y="699"/>
                  </a:lnTo>
                  <a:lnTo>
                    <a:pt x="125" y="765"/>
                  </a:lnTo>
                  <a:lnTo>
                    <a:pt x="86" y="765"/>
                  </a:lnTo>
                  <a:lnTo>
                    <a:pt x="86" y="113"/>
                  </a:lnTo>
                  <a:lnTo>
                    <a:pt x="82" y="80"/>
                  </a:lnTo>
                  <a:lnTo>
                    <a:pt x="72" y="61"/>
                  </a:lnTo>
                  <a:lnTo>
                    <a:pt x="48" y="52"/>
                  </a:lnTo>
                  <a:lnTo>
                    <a:pt x="0" y="52"/>
                  </a:lnTo>
                  <a:lnTo>
                    <a:pt x="0" y="9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09600" y="4038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Defines parallel transport of 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 along   on a rank K vector bundle  E</a:t>
            </a:r>
            <a:r>
              <a:rPr lang="en-US" sz="3200" baseline="-25000" dirty="0" smtClean="0">
                <a:solidFill>
                  <a:srgbClr val="FF0000"/>
                </a:solidFill>
                <a:latin typeface="Monotype Corsiva" pitchFamily="66" charset="0"/>
                <a:sym typeface="Mathematica1"/>
              </a:rPr>
              <a:t>W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  C.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Coordinate Conjecture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3716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1. We prove 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</a:t>
            </a:r>
            <a:r>
              <a:rPr lang="en-US" sz="3200" baseline="-25000" dirty="0" smtClean="0">
                <a:solidFill>
                  <a:srgbClr val="FF0000"/>
                </a:solidFill>
                <a:latin typeface="Monotype Corsiva" pitchFamily="66" charset="0"/>
                <a:sym typeface="Mathematica1"/>
              </a:rPr>
              <a:t>W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  is </a:t>
            </a:r>
            <a:r>
              <a:rPr lang="en-US" sz="3200" dirty="0" err="1" smtClean="0">
                <a:solidFill>
                  <a:srgbClr val="FF0000"/>
                </a:solidFill>
                <a:sym typeface="Mathematica1"/>
              </a:rPr>
              <a:t>s</a:t>
            </a:r>
            <a:r>
              <a:rPr lang="en-US" sz="3200" dirty="0" err="1" smtClean="0">
                <a:solidFill>
                  <a:srgbClr val="FF0000"/>
                </a:solidFill>
              </a:rPr>
              <a:t>ymplectic</a:t>
            </a:r>
            <a:r>
              <a:rPr lang="en-US" sz="3200" dirty="0" smtClean="0">
                <a:solidFill>
                  <a:srgbClr val="FF0000"/>
                </a:solidFill>
              </a:rPr>
              <a:t> (hence locally 1-1)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200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80"/>
                </a:solidFill>
              </a:rPr>
              <a:t>2. Invariant under “small” deformations of </a:t>
            </a:r>
            <a:r>
              <a:rPr lang="en-US" sz="3200" dirty="0" smtClean="0">
                <a:solidFill>
                  <a:srgbClr val="800080"/>
                </a:solidFill>
                <a:latin typeface="Monotype Corsiva" pitchFamily="66" charset="0"/>
              </a:rPr>
              <a:t>W. </a:t>
            </a:r>
            <a:endParaRPr lang="en-US" sz="3200" dirty="0">
              <a:solidFill>
                <a:srgbClr val="80008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114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3. KS transformations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05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Conjecture: This is a generalization of </a:t>
            </a:r>
            <a:r>
              <a:rPr lang="en-US" sz="3200" dirty="0" err="1" smtClean="0">
                <a:solidFill>
                  <a:srgbClr val="0033CC"/>
                </a:solidFill>
              </a:rPr>
              <a:t>Fock</a:t>
            </a:r>
            <a:r>
              <a:rPr lang="en-US" sz="3200" dirty="0" smtClean="0">
                <a:solidFill>
                  <a:srgbClr val="0033CC"/>
                </a:solidFill>
              </a:rPr>
              <a:t> &amp; </a:t>
            </a:r>
            <a:r>
              <a:rPr lang="en-US" sz="3200" dirty="0" err="1" smtClean="0">
                <a:solidFill>
                  <a:srgbClr val="0033CC"/>
                </a:solidFill>
              </a:rPr>
              <a:t>Goncharov’s</a:t>
            </a:r>
            <a:r>
              <a:rPr lang="en-US" sz="3200" dirty="0" smtClean="0">
                <a:solidFill>
                  <a:srgbClr val="0033CC"/>
                </a:solidFill>
              </a:rPr>
              <a:t> cluster coordinates on </a:t>
            </a:r>
            <a:r>
              <a:rPr lang="en-US" sz="3200" dirty="0" err="1" smtClean="0">
                <a:solidFill>
                  <a:srgbClr val="0033CC"/>
                </a:solidFill>
              </a:rPr>
              <a:t>moduli</a:t>
            </a:r>
            <a:r>
              <a:rPr lang="en-US" sz="3200" dirty="0" smtClean="0">
                <a:solidFill>
                  <a:srgbClr val="0033CC"/>
                </a:solidFill>
              </a:rPr>
              <a:t> spaces of higher rank local systems.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1000" y="2209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Coordinates: </a:t>
            </a:r>
            <a:endParaRPr lang="en-US" sz="3600" dirty="0">
              <a:solidFill>
                <a:srgbClr val="0033CC"/>
              </a:solidFill>
            </a:endParaRPr>
          </a:p>
        </p:txBody>
      </p:sp>
      <p:grpSp>
        <p:nvGrpSpPr>
          <p:cNvPr id="819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352800" y="2286000"/>
            <a:ext cx="4436556" cy="659981"/>
            <a:chOff x="2555" y="1386"/>
            <a:chExt cx="12295" cy="1829"/>
          </a:xfrm>
          <a:solidFill>
            <a:srgbClr val="0033CC"/>
          </a:solidFill>
        </p:grpSpPr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2555" y="1658"/>
              <a:ext cx="1093" cy="1303"/>
            </a:xfrm>
            <a:custGeom>
              <a:avLst/>
              <a:gdLst/>
              <a:ahLst/>
              <a:cxnLst>
                <a:cxn ang="0">
                  <a:pos x="995" y="12"/>
                </a:cxn>
                <a:cxn ang="0">
                  <a:pos x="1074" y="87"/>
                </a:cxn>
                <a:cxn ang="0">
                  <a:pos x="1089" y="220"/>
                </a:cxn>
                <a:cxn ang="0">
                  <a:pos x="1040" y="398"/>
                </a:cxn>
                <a:cxn ang="0">
                  <a:pos x="893" y="678"/>
                </a:cxn>
                <a:cxn ang="0">
                  <a:pos x="666" y="962"/>
                </a:cxn>
                <a:cxn ang="0">
                  <a:pos x="484" y="1136"/>
                </a:cxn>
                <a:cxn ang="0">
                  <a:pos x="295" y="1269"/>
                </a:cxn>
                <a:cxn ang="0">
                  <a:pos x="140" y="1295"/>
                </a:cxn>
                <a:cxn ang="0">
                  <a:pos x="34" y="1220"/>
                </a:cxn>
                <a:cxn ang="0">
                  <a:pos x="0" y="1117"/>
                </a:cxn>
                <a:cxn ang="0">
                  <a:pos x="34" y="1034"/>
                </a:cxn>
                <a:cxn ang="0">
                  <a:pos x="57" y="1034"/>
                </a:cxn>
                <a:cxn ang="0">
                  <a:pos x="79" y="1095"/>
                </a:cxn>
                <a:cxn ang="0">
                  <a:pos x="170" y="1170"/>
                </a:cxn>
                <a:cxn ang="0">
                  <a:pos x="235" y="1178"/>
                </a:cxn>
                <a:cxn ang="0">
                  <a:pos x="344" y="1136"/>
                </a:cxn>
                <a:cxn ang="0">
                  <a:pos x="446" y="1064"/>
                </a:cxn>
                <a:cxn ang="0">
                  <a:pos x="477" y="1038"/>
                </a:cxn>
                <a:cxn ang="0">
                  <a:pos x="480" y="1004"/>
                </a:cxn>
                <a:cxn ang="0">
                  <a:pos x="488" y="856"/>
                </a:cxn>
                <a:cxn ang="0">
                  <a:pos x="473" y="515"/>
                </a:cxn>
                <a:cxn ang="0">
                  <a:pos x="386" y="216"/>
                </a:cxn>
                <a:cxn ang="0">
                  <a:pos x="235" y="87"/>
                </a:cxn>
                <a:cxn ang="0">
                  <a:pos x="110" y="125"/>
                </a:cxn>
                <a:cxn ang="0">
                  <a:pos x="72" y="133"/>
                </a:cxn>
                <a:cxn ang="0">
                  <a:pos x="61" y="125"/>
                </a:cxn>
                <a:cxn ang="0">
                  <a:pos x="87" y="80"/>
                </a:cxn>
                <a:cxn ang="0">
                  <a:pos x="212" y="8"/>
                </a:cxn>
                <a:cxn ang="0">
                  <a:pos x="390" y="31"/>
                </a:cxn>
                <a:cxn ang="0">
                  <a:pos x="511" y="175"/>
                </a:cxn>
                <a:cxn ang="0">
                  <a:pos x="575" y="379"/>
                </a:cxn>
                <a:cxn ang="0">
                  <a:pos x="601" y="587"/>
                </a:cxn>
                <a:cxn ang="0">
                  <a:pos x="605" y="743"/>
                </a:cxn>
                <a:cxn ang="0">
                  <a:pos x="601" y="932"/>
                </a:cxn>
                <a:cxn ang="0">
                  <a:pos x="794" y="712"/>
                </a:cxn>
                <a:cxn ang="0">
                  <a:pos x="964" y="443"/>
                </a:cxn>
                <a:cxn ang="0">
                  <a:pos x="1025" y="281"/>
                </a:cxn>
                <a:cxn ang="0">
                  <a:pos x="1017" y="205"/>
                </a:cxn>
                <a:cxn ang="0">
                  <a:pos x="953" y="133"/>
                </a:cxn>
                <a:cxn ang="0">
                  <a:pos x="889" y="118"/>
                </a:cxn>
                <a:cxn ang="0">
                  <a:pos x="881" y="95"/>
                </a:cxn>
                <a:cxn ang="0">
                  <a:pos x="900" y="31"/>
                </a:cxn>
              </a:cxnLst>
              <a:rect l="0" t="0" r="r" b="b"/>
              <a:pathLst>
                <a:path w="1093" h="1303">
                  <a:moveTo>
                    <a:pt x="942" y="0"/>
                  </a:moveTo>
                  <a:lnTo>
                    <a:pt x="968" y="4"/>
                  </a:lnTo>
                  <a:lnTo>
                    <a:pt x="995" y="12"/>
                  </a:lnTo>
                  <a:lnTo>
                    <a:pt x="1025" y="31"/>
                  </a:lnTo>
                  <a:lnTo>
                    <a:pt x="1051" y="53"/>
                  </a:lnTo>
                  <a:lnTo>
                    <a:pt x="1074" y="87"/>
                  </a:lnTo>
                  <a:lnTo>
                    <a:pt x="1085" y="133"/>
                  </a:lnTo>
                  <a:lnTo>
                    <a:pt x="1093" y="186"/>
                  </a:lnTo>
                  <a:lnTo>
                    <a:pt x="1089" y="220"/>
                  </a:lnTo>
                  <a:lnTo>
                    <a:pt x="1082" y="269"/>
                  </a:lnTo>
                  <a:lnTo>
                    <a:pt x="1067" y="326"/>
                  </a:lnTo>
                  <a:lnTo>
                    <a:pt x="1040" y="398"/>
                  </a:lnTo>
                  <a:lnTo>
                    <a:pt x="1006" y="481"/>
                  </a:lnTo>
                  <a:lnTo>
                    <a:pt x="957" y="576"/>
                  </a:lnTo>
                  <a:lnTo>
                    <a:pt x="893" y="678"/>
                  </a:lnTo>
                  <a:lnTo>
                    <a:pt x="813" y="788"/>
                  </a:lnTo>
                  <a:lnTo>
                    <a:pt x="719" y="905"/>
                  </a:lnTo>
                  <a:lnTo>
                    <a:pt x="666" y="962"/>
                  </a:lnTo>
                  <a:lnTo>
                    <a:pt x="609" y="1019"/>
                  </a:lnTo>
                  <a:lnTo>
                    <a:pt x="548" y="1080"/>
                  </a:lnTo>
                  <a:lnTo>
                    <a:pt x="484" y="1136"/>
                  </a:lnTo>
                  <a:lnTo>
                    <a:pt x="416" y="1189"/>
                  </a:lnTo>
                  <a:lnTo>
                    <a:pt x="352" y="1235"/>
                  </a:lnTo>
                  <a:lnTo>
                    <a:pt x="295" y="1269"/>
                  </a:lnTo>
                  <a:lnTo>
                    <a:pt x="238" y="1292"/>
                  </a:lnTo>
                  <a:lnTo>
                    <a:pt x="197" y="1303"/>
                  </a:lnTo>
                  <a:lnTo>
                    <a:pt x="140" y="1295"/>
                  </a:lnTo>
                  <a:lnTo>
                    <a:pt x="98" y="1277"/>
                  </a:lnTo>
                  <a:lnTo>
                    <a:pt x="61" y="1250"/>
                  </a:lnTo>
                  <a:lnTo>
                    <a:pt x="34" y="1220"/>
                  </a:lnTo>
                  <a:lnTo>
                    <a:pt x="15" y="1186"/>
                  </a:lnTo>
                  <a:lnTo>
                    <a:pt x="4" y="1152"/>
                  </a:lnTo>
                  <a:lnTo>
                    <a:pt x="0" y="1117"/>
                  </a:lnTo>
                  <a:lnTo>
                    <a:pt x="4" y="1087"/>
                  </a:lnTo>
                  <a:lnTo>
                    <a:pt x="19" y="1057"/>
                  </a:lnTo>
                  <a:lnTo>
                    <a:pt x="34" y="1034"/>
                  </a:lnTo>
                  <a:lnTo>
                    <a:pt x="49" y="1027"/>
                  </a:lnTo>
                  <a:lnTo>
                    <a:pt x="53" y="1027"/>
                  </a:lnTo>
                  <a:lnTo>
                    <a:pt x="57" y="1034"/>
                  </a:lnTo>
                  <a:lnTo>
                    <a:pt x="61" y="1038"/>
                  </a:lnTo>
                  <a:lnTo>
                    <a:pt x="64" y="1046"/>
                  </a:lnTo>
                  <a:lnTo>
                    <a:pt x="79" y="1095"/>
                  </a:lnTo>
                  <a:lnTo>
                    <a:pt x="106" y="1133"/>
                  </a:lnTo>
                  <a:lnTo>
                    <a:pt x="140" y="1155"/>
                  </a:lnTo>
                  <a:lnTo>
                    <a:pt x="170" y="1170"/>
                  </a:lnTo>
                  <a:lnTo>
                    <a:pt x="200" y="1174"/>
                  </a:lnTo>
                  <a:lnTo>
                    <a:pt x="223" y="1178"/>
                  </a:lnTo>
                  <a:lnTo>
                    <a:pt x="235" y="1178"/>
                  </a:lnTo>
                  <a:lnTo>
                    <a:pt x="269" y="1174"/>
                  </a:lnTo>
                  <a:lnTo>
                    <a:pt x="306" y="1159"/>
                  </a:lnTo>
                  <a:lnTo>
                    <a:pt x="344" y="1136"/>
                  </a:lnTo>
                  <a:lnTo>
                    <a:pt x="382" y="1110"/>
                  </a:lnTo>
                  <a:lnTo>
                    <a:pt x="420" y="1087"/>
                  </a:lnTo>
                  <a:lnTo>
                    <a:pt x="446" y="1064"/>
                  </a:lnTo>
                  <a:lnTo>
                    <a:pt x="469" y="1049"/>
                  </a:lnTo>
                  <a:lnTo>
                    <a:pt x="477" y="1042"/>
                  </a:lnTo>
                  <a:lnTo>
                    <a:pt x="477" y="1038"/>
                  </a:lnTo>
                  <a:lnTo>
                    <a:pt x="477" y="1034"/>
                  </a:lnTo>
                  <a:lnTo>
                    <a:pt x="480" y="1023"/>
                  </a:lnTo>
                  <a:lnTo>
                    <a:pt x="480" y="1004"/>
                  </a:lnTo>
                  <a:lnTo>
                    <a:pt x="484" y="962"/>
                  </a:lnTo>
                  <a:lnTo>
                    <a:pt x="484" y="913"/>
                  </a:lnTo>
                  <a:lnTo>
                    <a:pt x="488" y="856"/>
                  </a:lnTo>
                  <a:lnTo>
                    <a:pt x="488" y="799"/>
                  </a:lnTo>
                  <a:lnTo>
                    <a:pt x="484" y="655"/>
                  </a:lnTo>
                  <a:lnTo>
                    <a:pt x="473" y="515"/>
                  </a:lnTo>
                  <a:lnTo>
                    <a:pt x="446" y="387"/>
                  </a:lnTo>
                  <a:lnTo>
                    <a:pt x="420" y="292"/>
                  </a:lnTo>
                  <a:lnTo>
                    <a:pt x="386" y="216"/>
                  </a:lnTo>
                  <a:lnTo>
                    <a:pt x="340" y="159"/>
                  </a:lnTo>
                  <a:lnTo>
                    <a:pt x="291" y="114"/>
                  </a:lnTo>
                  <a:lnTo>
                    <a:pt x="235" y="87"/>
                  </a:lnTo>
                  <a:lnTo>
                    <a:pt x="166" y="80"/>
                  </a:lnTo>
                  <a:lnTo>
                    <a:pt x="140" y="106"/>
                  </a:lnTo>
                  <a:lnTo>
                    <a:pt x="110" y="125"/>
                  </a:lnTo>
                  <a:lnTo>
                    <a:pt x="87" y="129"/>
                  </a:lnTo>
                  <a:lnTo>
                    <a:pt x="76" y="133"/>
                  </a:lnTo>
                  <a:lnTo>
                    <a:pt x="72" y="133"/>
                  </a:lnTo>
                  <a:lnTo>
                    <a:pt x="68" y="133"/>
                  </a:lnTo>
                  <a:lnTo>
                    <a:pt x="61" y="129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64" y="103"/>
                  </a:lnTo>
                  <a:lnTo>
                    <a:pt x="87" y="80"/>
                  </a:lnTo>
                  <a:lnTo>
                    <a:pt x="121" y="53"/>
                  </a:lnTo>
                  <a:lnTo>
                    <a:pt x="163" y="27"/>
                  </a:lnTo>
                  <a:lnTo>
                    <a:pt x="212" y="8"/>
                  </a:lnTo>
                  <a:lnTo>
                    <a:pt x="265" y="0"/>
                  </a:lnTo>
                  <a:lnTo>
                    <a:pt x="333" y="8"/>
                  </a:lnTo>
                  <a:lnTo>
                    <a:pt x="390" y="31"/>
                  </a:lnTo>
                  <a:lnTo>
                    <a:pt x="439" y="68"/>
                  </a:lnTo>
                  <a:lnTo>
                    <a:pt x="477" y="118"/>
                  </a:lnTo>
                  <a:lnTo>
                    <a:pt x="511" y="175"/>
                  </a:lnTo>
                  <a:lnTo>
                    <a:pt x="537" y="239"/>
                  </a:lnTo>
                  <a:lnTo>
                    <a:pt x="560" y="307"/>
                  </a:lnTo>
                  <a:lnTo>
                    <a:pt x="575" y="379"/>
                  </a:lnTo>
                  <a:lnTo>
                    <a:pt x="586" y="451"/>
                  </a:lnTo>
                  <a:lnTo>
                    <a:pt x="594" y="519"/>
                  </a:lnTo>
                  <a:lnTo>
                    <a:pt x="601" y="587"/>
                  </a:lnTo>
                  <a:lnTo>
                    <a:pt x="605" y="648"/>
                  </a:lnTo>
                  <a:lnTo>
                    <a:pt x="605" y="701"/>
                  </a:lnTo>
                  <a:lnTo>
                    <a:pt x="605" y="743"/>
                  </a:lnTo>
                  <a:lnTo>
                    <a:pt x="605" y="796"/>
                  </a:lnTo>
                  <a:lnTo>
                    <a:pt x="605" y="864"/>
                  </a:lnTo>
                  <a:lnTo>
                    <a:pt x="601" y="932"/>
                  </a:lnTo>
                  <a:lnTo>
                    <a:pt x="601" y="932"/>
                  </a:lnTo>
                  <a:lnTo>
                    <a:pt x="707" y="818"/>
                  </a:lnTo>
                  <a:lnTo>
                    <a:pt x="794" y="712"/>
                  </a:lnTo>
                  <a:lnTo>
                    <a:pt x="866" y="614"/>
                  </a:lnTo>
                  <a:lnTo>
                    <a:pt x="923" y="527"/>
                  </a:lnTo>
                  <a:lnTo>
                    <a:pt x="964" y="443"/>
                  </a:lnTo>
                  <a:lnTo>
                    <a:pt x="995" y="375"/>
                  </a:lnTo>
                  <a:lnTo>
                    <a:pt x="1014" y="322"/>
                  </a:lnTo>
                  <a:lnTo>
                    <a:pt x="1025" y="281"/>
                  </a:lnTo>
                  <a:lnTo>
                    <a:pt x="1029" y="254"/>
                  </a:lnTo>
                  <a:lnTo>
                    <a:pt x="1025" y="231"/>
                  </a:lnTo>
                  <a:lnTo>
                    <a:pt x="1017" y="205"/>
                  </a:lnTo>
                  <a:lnTo>
                    <a:pt x="1006" y="178"/>
                  </a:lnTo>
                  <a:lnTo>
                    <a:pt x="983" y="152"/>
                  </a:lnTo>
                  <a:lnTo>
                    <a:pt x="953" y="133"/>
                  </a:lnTo>
                  <a:lnTo>
                    <a:pt x="911" y="122"/>
                  </a:lnTo>
                  <a:lnTo>
                    <a:pt x="896" y="122"/>
                  </a:lnTo>
                  <a:lnTo>
                    <a:pt x="889" y="118"/>
                  </a:lnTo>
                  <a:lnTo>
                    <a:pt x="885" y="114"/>
                  </a:lnTo>
                  <a:lnTo>
                    <a:pt x="881" y="106"/>
                  </a:lnTo>
                  <a:lnTo>
                    <a:pt x="881" y="95"/>
                  </a:lnTo>
                  <a:lnTo>
                    <a:pt x="881" y="80"/>
                  </a:lnTo>
                  <a:lnTo>
                    <a:pt x="889" y="53"/>
                  </a:lnTo>
                  <a:lnTo>
                    <a:pt x="900" y="31"/>
                  </a:lnTo>
                  <a:lnTo>
                    <a:pt x="915" y="8"/>
                  </a:lnTo>
                  <a:lnTo>
                    <a:pt x="9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3599" y="2480"/>
              <a:ext cx="650" cy="735"/>
            </a:xfrm>
            <a:custGeom>
              <a:avLst/>
              <a:gdLst/>
              <a:ahLst/>
              <a:cxnLst>
                <a:cxn ang="0">
                  <a:pos x="287" y="8"/>
                </a:cxn>
                <a:cxn ang="0">
                  <a:pos x="367" y="61"/>
                </a:cxn>
                <a:cxn ang="0">
                  <a:pos x="420" y="144"/>
                </a:cxn>
                <a:cxn ang="0">
                  <a:pos x="450" y="235"/>
                </a:cxn>
                <a:cxn ang="0">
                  <a:pos x="461" y="311"/>
                </a:cxn>
                <a:cxn ang="0">
                  <a:pos x="465" y="337"/>
                </a:cxn>
                <a:cxn ang="0">
                  <a:pos x="514" y="216"/>
                </a:cxn>
                <a:cxn ang="0">
                  <a:pos x="567" y="110"/>
                </a:cxn>
                <a:cxn ang="0">
                  <a:pos x="605" y="34"/>
                </a:cxn>
                <a:cxn ang="0">
                  <a:pos x="620" y="11"/>
                </a:cxn>
                <a:cxn ang="0">
                  <a:pos x="631" y="8"/>
                </a:cxn>
                <a:cxn ang="0">
                  <a:pos x="639" y="11"/>
                </a:cxn>
                <a:cxn ang="0">
                  <a:pos x="647" y="15"/>
                </a:cxn>
                <a:cxn ang="0">
                  <a:pos x="647" y="30"/>
                </a:cxn>
                <a:cxn ang="0">
                  <a:pos x="609" y="102"/>
                </a:cxn>
                <a:cxn ang="0">
                  <a:pos x="567" y="193"/>
                </a:cxn>
                <a:cxn ang="0">
                  <a:pos x="537" y="258"/>
                </a:cxn>
                <a:cxn ang="0">
                  <a:pos x="499" y="352"/>
                </a:cxn>
                <a:cxn ang="0">
                  <a:pos x="469" y="443"/>
                </a:cxn>
                <a:cxn ang="0">
                  <a:pos x="454" y="530"/>
                </a:cxn>
                <a:cxn ang="0">
                  <a:pos x="427" y="636"/>
                </a:cxn>
                <a:cxn ang="0">
                  <a:pos x="412" y="697"/>
                </a:cxn>
                <a:cxn ang="0">
                  <a:pos x="401" y="720"/>
                </a:cxn>
                <a:cxn ang="0">
                  <a:pos x="389" y="731"/>
                </a:cxn>
                <a:cxn ang="0">
                  <a:pos x="382" y="735"/>
                </a:cxn>
                <a:cxn ang="0">
                  <a:pos x="370" y="735"/>
                </a:cxn>
                <a:cxn ang="0">
                  <a:pos x="363" y="723"/>
                </a:cxn>
                <a:cxn ang="0">
                  <a:pos x="359" y="708"/>
                </a:cxn>
                <a:cxn ang="0">
                  <a:pos x="370" y="648"/>
                </a:cxn>
                <a:cxn ang="0">
                  <a:pos x="393" y="557"/>
                </a:cxn>
                <a:cxn ang="0">
                  <a:pos x="420" y="466"/>
                </a:cxn>
                <a:cxn ang="0">
                  <a:pos x="427" y="428"/>
                </a:cxn>
                <a:cxn ang="0">
                  <a:pos x="427" y="345"/>
                </a:cxn>
                <a:cxn ang="0">
                  <a:pos x="416" y="258"/>
                </a:cxn>
                <a:cxn ang="0">
                  <a:pos x="382" y="174"/>
                </a:cxn>
                <a:cxn ang="0">
                  <a:pos x="321" y="114"/>
                </a:cxn>
                <a:cxn ang="0">
                  <a:pos x="223" y="91"/>
                </a:cxn>
                <a:cxn ang="0">
                  <a:pos x="132" y="106"/>
                </a:cxn>
                <a:cxn ang="0">
                  <a:pos x="60" y="159"/>
                </a:cxn>
                <a:cxn ang="0">
                  <a:pos x="38" y="205"/>
                </a:cxn>
                <a:cxn ang="0">
                  <a:pos x="26" y="212"/>
                </a:cxn>
                <a:cxn ang="0">
                  <a:pos x="15" y="216"/>
                </a:cxn>
                <a:cxn ang="0">
                  <a:pos x="4" y="212"/>
                </a:cxn>
                <a:cxn ang="0">
                  <a:pos x="0" y="201"/>
                </a:cxn>
                <a:cxn ang="0">
                  <a:pos x="11" y="171"/>
                </a:cxn>
                <a:cxn ang="0">
                  <a:pos x="49" y="102"/>
                </a:cxn>
                <a:cxn ang="0">
                  <a:pos x="121" y="34"/>
                </a:cxn>
                <a:cxn ang="0">
                  <a:pos x="238" y="0"/>
                </a:cxn>
              </a:cxnLst>
              <a:rect l="0" t="0" r="r" b="b"/>
              <a:pathLst>
                <a:path w="650" h="735">
                  <a:moveTo>
                    <a:pt x="238" y="0"/>
                  </a:moveTo>
                  <a:lnTo>
                    <a:pt x="287" y="8"/>
                  </a:lnTo>
                  <a:lnTo>
                    <a:pt x="333" y="27"/>
                  </a:lnTo>
                  <a:lnTo>
                    <a:pt x="367" y="61"/>
                  </a:lnTo>
                  <a:lnTo>
                    <a:pt x="397" y="99"/>
                  </a:lnTo>
                  <a:lnTo>
                    <a:pt x="420" y="144"/>
                  </a:lnTo>
                  <a:lnTo>
                    <a:pt x="435" y="189"/>
                  </a:lnTo>
                  <a:lnTo>
                    <a:pt x="450" y="235"/>
                  </a:lnTo>
                  <a:lnTo>
                    <a:pt x="457" y="277"/>
                  </a:lnTo>
                  <a:lnTo>
                    <a:pt x="461" y="311"/>
                  </a:lnTo>
                  <a:lnTo>
                    <a:pt x="465" y="337"/>
                  </a:lnTo>
                  <a:lnTo>
                    <a:pt x="465" y="337"/>
                  </a:lnTo>
                  <a:lnTo>
                    <a:pt x="488" y="277"/>
                  </a:lnTo>
                  <a:lnTo>
                    <a:pt x="514" y="216"/>
                  </a:lnTo>
                  <a:lnTo>
                    <a:pt x="541" y="159"/>
                  </a:lnTo>
                  <a:lnTo>
                    <a:pt x="567" y="110"/>
                  </a:lnTo>
                  <a:lnTo>
                    <a:pt x="590" y="64"/>
                  </a:lnTo>
                  <a:lnTo>
                    <a:pt x="605" y="34"/>
                  </a:lnTo>
                  <a:lnTo>
                    <a:pt x="616" y="15"/>
                  </a:lnTo>
                  <a:lnTo>
                    <a:pt x="620" y="11"/>
                  </a:lnTo>
                  <a:lnTo>
                    <a:pt x="628" y="8"/>
                  </a:lnTo>
                  <a:lnTo>
                    <a:pt x="631" y="8"/>
                  </a:lnTo>
                  <a:lnTo>
                    <a:pt x="635" y="8"/>
                  </a:lnTo>
                  <a:lnTo>
                    <a:pt x="639" y="11"/>
                  </a:lnTo>
                  <a:lnTo>
                    <a:pt x="643" y="11"/>
                  </a:lnTo>
                  <a:lnTo>
                    <a:pt x="647" y="15"/>
                  </a:lnTo>
                  <a:lnTo>
                    <a:pt x="650" y="23"/>
                  </a:lnTo>
                  <a:lnTo>
                    <a:pt x="647" y="30"/>
                  </a:lnTo>
                  <a:lnTo>
                    <a:pt x="647" y="38"/>
                  </a:lnTo>
                  <a:lnTo>
                    <a:pt x="609" y="102"/>
                  </a:lnTo>
                  <a:lnTo>
                    <a:pt x="586" y="155"/>
                  </a:lnTo>
                  <a:lnTo>
                    <a:pt x="567" y="193"/>
                  </a:lnTo>
                  <a:lnTo>
                    <a:pt x="552" y="224"/>
                  </a:lnTo>
                  <a:lnTo>
                    <a:pt x="537" y="258"/>
                  </a:lnTo>
                  <a:lnTo>
                    <a:pt x="518" y="303"/>
                  </a:lnTo>
                  <a:lnTo>
                    <a:pt x="499" y="352"/>
                  </a:lnTo>
                  <a:lnTo>
                    <a:pt x="480" y="402"/>
                  </a:lnTo>
                  <a:lnTo>
                    <a:pt x="469" y="443"/>
                  </a:lnTo>
                  <a:lnTo>
                    <a:pt x="461" y="470"/>
                  </a:lnTo>
                  <a:lnTo>
                    <a:pt x="454" y="530"/>
                  </a:lnTo>
                  <a:lnTo>
                    <a:pt x="442" y="587"/>
                  </a:lnTo>
                  <a:lnTo>
                    <a:pt x="427" y="636"/>
                  </a:lnTo>
                  <a:lnTo>
                    <a:pt x="416" y="678"/>
                  </a:lnTo>
                  <a:lnTo>
                    <a:pt x="412" y="697"/>
                  </a:lnTo>
                  <a:lnTo>
                    <a:pt x="404" y="712"/>
                  </a:lnTo>
                  <a:lnTo>
                    <a:pt x="401" y="720"/>
                  </a:lnTo>
                  <a:lnTo>
                    <a:pt x="393" y="727"/>
                  </a:lnTo>
                  <a:lnTo>
                    <a:pt x="389" y="731"/>
                  </a:lnTo>
                  <a:lnTo>
                    <a:pt x="386" y="735"/>
                  </a:lnTo>
                  <a:lnTo>
                    <a:pt x="382" y="735"/>
                  </a:lnTo>
                  <a:lnTo>
                    <a:pt x="378" y="735"/>
                  </a:lnTo>
                  <a:lnTo>
                    <a:pt x="370" y="735"/>
                  </a:lnTo>
                  <a:lnTo>
                    <a:pt x="367" y="727"/>
                  </a:lnTo>
                  <a:lnTo>
                    <a:pt x="363" y="723"/>
                  </a:lnTo>
                  <a:lnTo>
                    <a:pt x="359" y="716"/>
                  </a:lnTo>
                  <a:lnTo>
                    <a:pt x="359" y="708"/>
                  </a:lnTo>
                  <a:lnTo>
                    <a:pt x="363" y="686"/>
                  </a:lnTo>
                  <a:lnTo>
                    <a:pt x="370" y="648"/>
                  </a:lnTo>
                  <a:lnTo>
                    <a:pt x="382" y="606"/>
                  </a:lnTo>
                  <a:lnTo>
                    <a:pt x="393" y="557"/>
                  </a:lnTo>
                  <a:lnTo>
                    <a:pt x="408" y="511"/>
                  </a:lnTo>
                  <a:lnTo>
                    <a:pt x="420" y="466"/>
                  </a:lnTo>
                  <a:lnTo>
                    <a:pt x="423" y="451"/>
                  </a:lnTo>
                  <a:lnTo>
                    <a:pt x="427" y="428"/>
                  </a:lnTo>
                  <a:lnTo>
                    <a:pt x="427" y="386"/>
                  </a:lnTo>
                  <a:lnTo>
                    <a:pt x="427" y="345"/>
                  </a:lnTo>
                  <a:lnTo>
                    <a:pt x="423" y="299"/>
                  </a:lnTo>
                  <a:lnTo>
                    <a:pt x="416" y="258"/>
                  </a:lnTo>
                  <a:lnTo>
                    <a:pt x="401" y="216"/>
                  </a:lnTo>
                  <a:lnTo>
                    <a:pt x="382" y="174"/>
                  </a:lnTo>
                  <a:lnTo>
                    <a:pt x="355" y="140"/>
                  </a:lnTo>
                  <a:lnTo>
                    <a:pt x="321" y="114"/>
                  </a:lnTo>
                  <a:lnTo>
                    <a:pt x="276" y="95"/>
                  </a:lnTo>
                  <a:lnTo>
                    <a:pt x="223" y="91"/>
                  </a:lnTo>
                  <a:lnTo>
                    <a:pt x="178" y="95"/>
                  </a:lnTo>
                  <a:lnTo>
                    <a:pt x="132" y="106"/>
                  </a:lnTo>
                  <a:lnTo>
                    <a:pt x="94" y="129"/>
                  </a:lnTo>
                  <a:lnTo>
                    <a:pt x="60" y="159"/>
                  </a:lnTo>
                  <a:lnTo>
                    <a:pt x="41" y="193"/>
                  </a:lnTo>
                  <a:lnTo>
                    <a:pt x="38" y="205"/>
                  </a:lnTo>
                  <a:lnTo>
                    <a:pt x="34" y="212"/>
                  </a:lnTo>
                  <a:lnTo>
                    <a:pt x="26" y="212"/>
                  </a:lnTo>
                  <a:lnTo>
                    <a:pt x="19" y="216"/>
                  </a:lnTo>
                  <a:lnTo>
                    <a:pt x="15" y="216"/>
                  </a:lnTo>
                  <a:lnTo>
                    <a:pt x="11" y="212"/>
                  </a:lnTo>
                  <a:lnTo>
                    <a:pt x="4" y="212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4" y="193"/>
                  </a:lnTo>
                  <a:lnTo>
                    <a:pt x="11" y="171"/>
                  </a:lnTo>
                  <a:lnTo>
                    <a:pt x="23" y="136"/>
                  </a:lnTo>
                  <a:lnTo>
                    <a:pt x="49" y="102"/>
                  </a:lnTo>
                  <a:lnTo>
                    <a:pt x="83" y="64"/>
                  </a:lnTo>
                  <a:lnTo>
                    <a:pt x="121" y="34"/>
                  </a:lnTo>
                  <a:lnTo>
                    <a:pt x="174" y="8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 noEditPoints="1"/>
            </p:cNvSpPr>
            <p:nvPr/>
          </p:nvSpPr>
          <p:spPr bwMode="auto">
            <a:xfrm>
              <a:off x="4964" y="2060"/>
              <a:ext cx="170" cy="685"/>
            </a:xfrm>
            <a:custGeom>
              <a:avLst/>
              <a:gdLst/>
              <a:ahLst/>
              <a:cxnLst>
                <a:cxn ang="0">
                  <a:pos x="87" y="519"/>
                </a:cxn>
                <a:cxn ang="0">
                  <a:pos x="129" y="530"/>
                </a:cxn>
                <a:cxn ang="0">
                  <a:pos x="159" y="556"/>
                </a:cxn>
                <a:cxn ang="0">
                  <a:pos x="170" y="598"/>
                </a:cxn>
                <a:cxn ang="0">
                  <a:pos x="163" y="632"/>
                </a:cxn>
                <a:cxn ang="0">
                  <a:pos x="144" y="659"/>
                </a:cxn>
                <a:cxn ang="0">
                  <a:pos x="117" y="678"/>
                </a:cxn>
                <a:cxn ang="0">
                  <a:pos x="87" y="685"/>
                </a:cxn>
                <a:cxn ang="0">
                  <a:pos x="53" y="678"/>
                </a:cxn>
                <a:cxn ang="0">
                  <a:pos x="27" y="659"/>
                </a:cxn>
                <a:cxn ang="0">
                  <a:pos x="8" y="632"/>
                </a:cxn>
                <a:cxn ang="0">
                  <a:pos x="0" y="598"/>
                </a:cxn>
                <a:cxn ang="0">
                  <a:pos x="8" y="568"/>
                </a:cxn>
                <a:cxn ang="0">
                  <a:pos x="27" y="541"/>
                </a:cxn>
                <a:cxn ang="0">
                  <a:pos x="53" y="522"/>
                </a:cxn>
                <a:cxn ang="0">
                  <a:pos x="87" y="519"/>
                </a:cxn>
                <a:cxn ang="0">
                  <a:pos x="87" y="0"/>
                </a:cxn>
                <a:cxn ang="0">
                  <a:pos x="117" y="4"/>
                </a:cxn>
                <a:cxn ang="0">
                  <a:pos x="144" y="22"/>
                </a:cxn>
                <a:cxn ang="0">
                  <a:pos x="163" y="49"/>
                </a:cxn>
                <a:cxn ang="0">
                  <a:pos x="170" y="83"/>
                </a:cxn>
                <a:cxn ang="0">
                  <a:pos x="159" y="125"/>
                </a:cxn>
                <a:cxn ang="0">
                  <a:pos x="129" y="155"/>
                </a:cxn>
                <a:cxn ang="0">
                  <a:pos x="87" y="166"/>
                </a:cxn>
                <a:cxn ang="0">
                  <a:pos x="53" y="159"/>
                </a:cxn>
                <a:cxn ang="0">
                  <a:pos x="27" y="144"/>
                </a:cxn>
                <a:cxn ang="0">
                  <a:pos x="8" y="117"/>
                </a:cxn>
                <a:cxn ang="0">
                  <a:pos x="0" y="83"/>
                </a:cxn>
                <a:cxn ang="0">
                  <a:pos x="8" y="49"/>
                </a:cxn>
                <a:cxn ang="0">
                  <a:pos x="27" y="22"/>
                </a:cxn>
                <a:cxn ang="0">
                  <a:pos x="53" y="4"/>
                </a:cxn>
                <a:cxn ang="0">
                  <a:pos x="87" y="0"/>
                </a:cxn>
              </a:cxnLst>
              <a:rect l="0" t="0" r="r" b="b"/>
              <a:pathLst>
                <a:path w="170" h="685">
                  <a:moveTo>
                    <a:pt x="87" y="519"/>
                  </a:moveTo>
                  <a:lnTo>
                    <a:pt x="129" y="530"/>
                  </a:lnTo>
                  <a:lnTo>
                    <a:pt x="159" y="556"/>
                  </a:lnTo>
                  <a:lnTo>
                    <a:pt x="170" y="598"/>
                  </a:lnTo>
                  <a:lnTo>
                    <a:pt x="163" y="632"/>
                  </a:lnTo>
                  <a:lnTo>
                    <a:pt x="144" y="659"/>
                  </a:lnTo>
                  <a:lnTo>
                    <a:pt x="117" y="678"/>
                  </a:lnTo>
                  <a:lnTo>
                    <a:pt x="87" y="685"/>
                  </a:lnTo>
                  <a:lnTo>
                    <a:pt x="53" y="678"/>
                  </a:lnTo>
                  <a:lnTo>
                    <a:pt x="27" y="659"/>
                  </a:lnTo>
                  <a:lnTo>
                    <a:pt x="8" y="632"/>
                  </a:lnTo>
                  <a:lnTo>
                    <a:pt x="0" y="598"/>
                  </a:lnTo>
                  <a:lnTo>
                    <a:pt x="8" y="568"/>
                  </a:lnTo>
                  <a:lnTo>
                    <a:pt x="27" y="541"/>
                  </a:lnTo>
                  <a:lnTo>
                    <a:pt x="53" y="522"/>
                  </a:lnTo>
                  <a:lnTo>
                    <a:pt x="87" y="519"/>
                  </a:lnTo>
                  <a:close/>
                  <a:moveTo>
                    <a:pt x="87" y="0"/>
                  </a:moveTo>
                  <a:lnTo>
                    <a:pt x="117" y="4"/>
                  </a:lnTo>
                  <a:lnTo>
                    <a:pt x="144" y="22"/>
                  </a:lnTo>
                  <a:lnTo>
                    <a:pt x="163" y="49"/>
                  </a:lnTo>
                  <a:lnTo>
                    <a:pt x="170" y="83"/>
                  </a:lnTo>
                  <a:lnTo>
                    <a:pt x="159" y="125"/>
                  </a:lnTo>
                  <a:lnTo>
                    <a:pt x="129" y="155"/>
                  </a:lnTo>
                  <a:lnTo>
                    <a:pt x="87" y="166"/>
                  </a:lnTo>
                  <a:lnTo>
                    <a:pt x="53" y="159"/>
                  </a:lnTo>
                  <a:lnTo>
                    <a:pt x="27" y="144"/>
                  </a:lnTo>
                  <a:lnTo>
                    <a:pt x="8" y="117"/>
                  </a:lnTo>
                  <a:lnTo>
                    <a:pt x="0" y="83"/>
                  </a:lnTo>
                  <a:lnTo>
                    <a:pt x="8" y="49"/>
                  </a:lnTo>
                  <a:lnTo>
                    <a:pt x="27" y="22"/>
                  </a:lnTo>
                  <a:lnTo>
                    <a:pt x="53" y="4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 noEditPoints="1"/>
            </p:cNvSpPr>
            <p:nvPr/>
          </p:nvSpPr>
          <p:spPr bwMode="auto">
            <a:xfrm>
              <a:off x="5361" y="2162"/>
              <a:ext cx="1055" cy="371"/>
            </a:xfrm>
            <a:custGeom>
              <a:avLst/>
              <a:gdLst/>
              <a:ahLst/>
              <a:cxnLst>
                <a:cxn ang="0">
                  <a:pos x="1002" y="307"/>
                </a:cxn>
                <a:cxn ang="0">
                  <a:pos x="1021" y="307"/>
                </a:cxn>
                <a:cxn ang="0">
                  <a:pos x="1036" y="311"/>
                </a:cxn>
                <a:cxn ang="0">
                  <a:pos x="1052" y="322"/>
                </a:cxn>
                <a:cxn ang="0">
                  <a:pos x="1055" y="341"/>
                </a:cxn>
                <a:cxn ang="0">
                  <a:pos x="1048" y="360"/>
                </a:cxn>
                <a:cxn ang="0">
                  <a:pos x="1033" y="367"/>
                </a:cxn>
                <a:cxn ang="0">
                  <a:pos x="1014" y="371"/>
                </a:cxn>
                <a:cxn ang="0">
                  <a:pos x="49" y="371"/>
                </a:cxn>
                <a:cxn ang="0">
                  <a:pos x="30" y="367"/>
                </a:cxn>
                <a:cxn ang="0">
                  <a:pos x="12" y="364"/>
                </a:cxn>
                <a:cxn ang="0">
                  <a:pos x="0" y="352"/>
                </a:cxn>
                <a:cxn ang="0">
                  <a:pos x="0" y="329"/>
                </a:cxn>
                <a:cxn ang="0">
                  <a:pos x="8" y="314"/>
                </a:cxn>
                <a:cxn ang="0">
                  <a:pos x="23" y="311"/>
                </a:cxn>
                <a:cxn ang="0">
                  <a:pos x="42" y="307"/>
                </a:cxn>
                <a:cxn ang="0">
                  <a:pos x="49" y="0"/>
                </a:cxn>
                <a:cxn ang="0">
                  <a:pos x="1014" y="0"/>
                </a:cxn>
                <a:cxn ang="0">
                  <a:pos x="1033" y="0"/>
                </a:cxn>
                <a:cxn ang="0">
                  <a:pos x="1048" y="11"/>
                </a:cxn>
                <a:cxn ang="0">
                  <a:pos x="1055" y="30"/>
                </a:cxn>
                <a:cxn ang="0">
                  <a:pos x="1052" y="49"/>
                </a:cxn>
                <a:cxn ang="0">
                  <a:pos x="1036" y="57"/>
                </a:cxn>
                <a:cxn ang="0">
                  <a:pos x="1021" y="61"/>
                </a:cxn>
                <a:cxn ang="0">
                  <a:pos x="1002" y="61"/>
                </a:cxn>
                <a:cxn ang="0">
                  <a:pos x="42" y="61"/>
                </a:cxn>
                <a:cxn ang="0">
                  <a:pos x="23" y="61"/>
                </a:cxn>
                <a:cxn ang="0">
                  <a:pos x="8" y="53"/>
                </a:cxn>
                <a:cxn ang="0">
                  <a:pos x="0" y="42"/>
                </a:cxn>
                <a:cxn ang="0">
                  <a:pos x="0" y="19"/>
                </a:cxn>
                <a:cxn ang="0">
                  <a:pos x="12" y="4"/>
                </a:cxn>
                <a:cxn ang="0">
                  <a:pos x="30" y="0"/>
                </a:cxn>
                <a:cxn ang="0">
                  <a:pos x="49" y="0"/>
                </a:cxn>
              </a:cxnLst>
              <a:rect l="0" t="0" r="r" b="b"/>
              <a:pathLst>
                <a:path w="1055" h="371">
                  <a:moveTo>
                    <a:pt x="49" y="307"/>
                  </a:moveTo>
                  <a:lnTo>
                    <a:pt x="1002" y="307"/>
                  </a:lnTo>
                  <a:lnTo>
                    <a:pt x="1010" y="307"/>
                  </a:lnTo>
                  <a:lnTo>
                    <a:pt x="1021" y="307"/>
                  </a:lnTo>
                  <a:lnTo>
                    <a:pt x="1029" y="311"/>
                  </a:lnTo>
                  <a:lnTo>
                    <a:pt x="1036" y="311"/>
                  </a:lnTo>
                  <a:lnTo>
                    <a:pt x="1044" y="314"/>
                  </a:lnTo>
                  <a:lnTo>
                    <a:pt x="1052" y="322"/>
                  </a:lnTo>
                  <a:lnTo>
                    <a:pt x="1055" y="329"/>
                  </a:lnTo>
                  <a:lnTo>
                    <a:pt x="1055" y="341"/>
                  </a:lnTo>
                  <a:lnTo>
                    <a:pt x="1055" y="352"/>
                  </a:lnTo>
                  <a:lnTo>
                    <a:pt x="1048" y="360"/>
                  </a:lnTo>
                  <a:lnTo>
                    <a:pt x="1044" y="364"/>
                  </a:lnTo>
                  <a:lnTo>
                    <a:pt x="1033" y="367"/>
                  </a:lnTo>
                  <a:lnTo>
                    <a:pt x="1025" y="367"/>
                  </a:lnTo>
                  <a:lnTo>
                    <a:pt x="1014" y="371"/>
                  </a:lnTo>
                  <a:lnTo>
                    <a:pt x="1002" y="371"/>
                  </a:lnTo>
                  <a:lnTo>
                    <a:pt x="49" y="371"/>
                  </a:lnTo>
                  <a:lnTo>
                    <a:pt x="42" y="371"/>
                  </a:lnTo>
                  <a:lnTo>
                    <a:pt x="30" y="367"/>
                  </a:lnTo>
                  <a:lnTo>
                    <a:pt x="19" y="367"/>
                  </a:lnTo>
                  <a:lnTo>
                    <a:pt x="12" y="364"/>
                  </a:lnTo>
                  <a:lnTo>
                    <a:pt x="4" y="360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0" y="329"/>
                  </a:lnTo>
                  <a:lnTo>
                    <a:pt x="4" y="322"/>
                  </a:lnTo>
                  <a:lnTo>
                    <a:pt x="8" y="314"/>
                  </a:lnTo>
                  <a:lnTo>
                    <a:pt x="15" y="311"/>
                  </a:lnTo>
                  <a:lnTo>
                    <a:pt x="23" y="311"/>
                  </a:lnTo>
                  <a:lnTo>
                    <a:pt x="34" y="307"/>
                  </a:lnTo>
                  <a:lnTo>
                    <a:pt x="42" y="307"/>
                  </a:lnTo>
                  <a:lnTo>
                    <a:pt x="49" y="307"/>
                  </a:lnTo>
                  <a:close/>
                  <a:moveTo>
                    <a:pt x="49" y="0"/>
                  </a:moveTo>
                  <a:lnTo>
                    <a:pt x="1002" y="0"/>
                  </a:lnTo>
                  <a:lnTo>
                    <a:pt x="1014" y="0"/>
                  </a:lnTo>
                  <a:lnTo>
                    <a:pt x="1025" y="0"/>
                  </a:lnTo>
                  <a:lnTo>
                    <a:pt x="1033" y="0"/>
                  </a:lnTo>
                  <a:lnTo>
                    <a:pt x="1044" y="4"/>
                  </a:lnTo>
                  <a:lnTo>
                    <a:pt x="1048" y="11"/>
                  </a:lnTo>
                  <a:lnTo>
                    <a:pt x="1055" y="19"/>
                  </a:lnTo>
                  <a:lnTo>
                    <a:pt x="1055" y="30"/>
                  </a:lnTo>
                  <a:lnTo>
                    <a:pt x="1055" y="42"/>
                  </a:lnTo>
                  <a:lnTo>
                    <a:pt x="1052" y="49"/>
                  </a:lnTo>
                  <a:lnTo>
                    <a:pt x="1044" y="53"/>
                  </a:lnTo>
                  <a:lnTo>
                    <a:pt x="1036" y="57"/>
                  </a:lnTo>
                  <a:lnTo>
                    <a:pt x="1029" y="61"/>
                  </a:lnTo>
                  <a:lnTo>
                    <a:pt x="1021" y="61"/>
                  </a:lnTo>
                  <a:lnTo>
                    <a:pt x="1010" y="61"/>
                  </a:lnTo>
                  <a:lnTo>
                    <a:pt x="1002" y="61"/>
                  </a:lnTo>
                  <a:lnTo>
                    <a:pt x="49" y="61"/>
                  </a:lnTo>
                  <a:lnTo>
                    <a:pt x="42" y="61"/>
                  </a:lnTo>
                  <a:lnTo>
                    <a:pt x="34" y="61"/>
                  </a:lnTo>
                  <a:lnTo>
                    <a:pt x="23" y="61"/>
                  </a:lnTo>
                  <a:lnTo>
                    <a:pt x="15" y="57"/>
                  </a:lnTo>
                  <a:lnTo>
                    <a:pt x="8" y="53"/>
                  </a:lnTo>
                  <a:lnTo>
                    <a:pt x="4" y="49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4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7010" y="1658"/>
              <a:ext cx="1089" cy="1087"/>
            </a:xfrm>
            <a:custGeom>
              <a:avLst/>
              <a:gdLst/>
              <a:ahLst/>
              <a:cxnLst>
                <a:cxn ang="0">
                  <a:pos x="53" y="4"/>
                </a:cxn>
                <a:cxn ang="0">
                  <a:pos x="182" y="4"/>
                </a:cxn>
                <a:cxn ang="0">
                  <a:pos x="291" y="4"/>
                </a:cxn>
                <a:cxn ang="0">
                  <a:pos x="420" y="4"/>
                </a:cxn>
                <a:cxn ang="0">
                  <a:pos x="473" y="46"/>
                </a:cxn>
                <a:cxn ang="0">
                  <a:pos x="382" y="50"/>
                </a:cxn>
                <a:cxn ang="0">
                  <a:pos x="325" y="65"/>
                </a:cxn>
                <a:cxn ang="0">
                  <a:pos x="306" y="99"/>
                </a:cxn>
                <a:cxn ang="0">
                  <a:pos x="306" y="496"/>
                </a:cxn>
                <a:cxn ang="0">
                  <a:pos x="783" y="122"/>
                </a:cxn>
                <a:cxn ang="0">
                  <a:pos x="779" y="76"/>
                </a:cxn>
                <a:cxn ang="0">
                  <a:pos x="745" y="53"/>
                </a:cxn>
                <a:cxn ang="0">
                  <a:pos x="658" y="46"/>
                </a:cxn>
                <a:cxn ang="0">
                  <a:pos x="620" y="0"/>
                </a:cxn>
                <a:cxn ang="0">
                  <a:pos x="734" y="4"/>
                </a:cxn>
                <a:cxn ang="0">
                  <a:pos x="855" y="4"/>
                </a:cxn>
                <a:cxn ang="0">
                  <a:pos x="976" y="4"/>
                </a:cxn>
                <a:cxn ang="0">
                  <a:pos x="1089" y="0"/>
                </a:cxn>
                <a:cxn ang="0">
                  <a:pos x="1051" y="46"/>
                </a:cxn>
                <a:cxn ang="0">
                  <a:pos x="964" y="53"/>
                </a:cxn>
                <a:cxn ang="0">
                  <a:pos x="930" y="76"/>
                </a:cxn>
                <a:cxn ang="0">
                  <a:pos x="923" y="122"/>
                </a:cxn>
                <a:cxn ang="0">
                  <a:pos x="923" y="989"/>
                </a:cxn>
                <a:cxn ang="0">
                  <a:pos x="942" y="1019"/>
                </a:cxn>
                <a:cxn ang="0">
                  <a:pos x="998" y="1034"/>
                </a:cxn>
                <a:cxn ang="0">
                  <a:pos x="1089" y="1038"/>
                </a:cxn>
                <a:cxn ang="0">
                  <a:pos x="1036" y="1083"/>
                </a:cxn>
                <a:cxn ang="0">
                  <a:pos x="908" y="1083"/>
                </a:cxn>
                <a:cxn ang="0">
                  <a:pos x="798" y="1083"/>
                </a:cxn>
                <a:cxn ang="0">
                  <a:pos x="669" y="1083"/>
                </a:cxn>
                <a:cxn ang="0">
                  <a:pos x="620" y="1038"/>
                </a:cxn>
                <a:cxn ang="0">
                  <a:pos x="707" y="1034"/>
                </a:cxn>
                <a:cxn ang="0">
                  <a:pos x="768" y="1019"/>
                </a:cxn>
                <a:cxn ang="0">
                  <a:pos x="783" y="989"/>
                </a:cxn>
                <a:cxn ang="0">
                  <a:pos x="783" y="546"/>
                </a:cxn>
                <a:cxn ang="0">
                  <a:pos x="306" y="962"/>
                </a:cxn>
                <a:cxn ang="0">
                  <a:pos x="314" y="1008"/>
                </a:cxn>
                <a:cxn ang="0">
                  <a:pos x="348" y="1030"/>
                </a:cxn>
                <a:cxn ang="0">
                  <a:pos x="435" y="1038"/>
                </a:cxn>
                <a:cxn ang="0">
                  <a:pos x="473" y="1087"/>
                </a:cxn>
                <a:cxn ang="0">
                  <a:pos x="356" y="1083"/>
                </a:cxn>
                <a:cxn ang="0">
                  <a:pos x="235" y="1080"/>
                </a:cxn>
                <a:cxn ang="0">
                  <a:pos x="117" y="1083"/>
                </a:cxn>
                <a:cxn ang="0">
                  <a:pos x="0" y="1087"/>
                </a:cxn>
                <a:cxn ang="0">
                  <a:pos x="38" y="1038"/>
                </a:cxn>
                <a:cxn ang="0">
                  <a:pos x="125" y="1030"/>
                </a:cxn>
                <a:cxn ang="0">
                  <a:pos x="159" y="1008"/>
                </a:cxn>
                <a:cxn ang="0">
                  <a:pos x="166" y="962"/>
                </a:cxn>
                <a:cxn ang="0">
                  <a:pos x="166" y="99"/>
                </a:cxn>
                <a:cxn ang="0">
                  <a:pos x="148" y="65"/>
                </a:cxn>
                <a:cxn ang="0">
                  <a:pos x="91" y="50"/>
                </a:cxn>
                <a:cxn ang="0">
                  <a:pos x="0" y="46"/>
                </a:cxn>
              </a:cxnLst>
              <a:rect l="0" t="0" r="r" b="b"/>
              <a:pathLst>
                <a:path w="1089" h="1087">
                  <a:moveTo>
                    <a:pt x="0" y="0"/>
                  </a:moveTo>
                  <a:lnTo>
                    <a:pt x="53" y="4"/>
                  </a:lnTo>
                  <a:lnTo>
                    <a:pt x="117" y="4"/>
                  </a:lnTo>
                  <a:lnTo>
                    <a:pt x="182" y="4"/>
                  </a:lnTo>
                  <a:lnTo>
                    <a:pt x="235" y="4"/>
                  </a:lnTo>
                  <a:lnTo>
                    <a:pt x="291" y="4"/>
                  </a:lnTo>
                  <a:lnTo>
                    <a:pt x="356" y="4"/>
                  </a:lnTo>
                  <a:lnTo>
                    <a:pt x="420" y="4"/>
                  </a:lnTo>
                  <a:lnTo>
                    <a:pt x="473" y="0"/>
                  </a:lnTo>
                  <a:lnTo>
                    <a:pt x="473" y="46"/>
                  </a:lnTo>
                  <a:lnTo>
                    <a:pt x="435" y="46"/>
                  </a:lnTo>
                  <a:lnTo>
                    <a:pt x="382" y="50"/>
                  </a:lnTo>
                  <a:lnTo>
                    <a:pt x="348" y="53"/>
                  </a:lnTo>
                  <a:lnTo>
                    <a:pt x="325" y="65"/>
                  </a:lnTo>
                  <a:lnTo>
                    <a:pt x="314" y="76"/>
                  </a:lnTo>
                  <a:lnTo>
                    <a:pt x="306" y="99"/>
                  </a:lnTo>
                  <a:lnTo>
                    <a:pt x="306" y="122"/>
                  </a:lnTo>
                  <a:lnTo>
                    <a:pt x="306" y="496"/>
                  </a:lnTo>
                  <a:lnTo>
                    <a:pt x="783" y="496"/>
                  </a:lnTo>
                  <a:lnTo>
                    <a:pt x="783" y="122"/>
                  </a:lnTo>
                  <a:lnTo>
                    <a:pt x="783" y="99"/>
                  </a:lnTo>
                  <a:lnTo>
                    <a:pt x="779" y="76"/>
                  </a:lnTo>
                  <a:lnTo>
                    <a:pt x="768" y="65"/>
                  </a:lnTo>
                  <a:lnTo>
                    <a:pt x="745" y="53"/>
                  </a:lnTo>
                  <a:lnTo>
                    <a:pt x="707" y="50"/>
                  </a:lnTo>
                  <a:lnTo>
                    <a:pt x="658" y="46"/>
                  </a:lnTo>
                  <a:lnTo>
                    <a:pt x="620" y="46"/>
                  </a:lnTo>
                  <a:lnTo>
                    <a:pt x="620" y="0"/>
                  </a:lnTo>
                  <a:lnTo>
                    <a:pt x="669" y="4"/>
                  </a:lnTo>
                  <a:lnTo>
                    <a:pt x="734" y="4"/>
                  </a:lnTo>
                  <a:lnTo>
                    <a:pt x="798" y="4"/>
                  </a:lnTo>
                  <a:lnTo>
                    <a:pt x="855" y="4"/>
                  </a:lnTo>
                  <a:lnTo>
                    <a:pt x="908" y="4"/>
                  </a:lnTo>
                  <a:lnTo>
                    <a:pt x="976" y="4"/>
                  </a:lnTo>
                  <a:lnTo>
                    <a:pt x="1036" y="4"/>
                  </a:lnTo>
                  <a:lnTo>
                    <a:pt x="1089" y="0"/>
                  </a:lnTo>
                  <a:lnTo>
                    <a:pt x="1089" y="46"/>
                  </a:lnTo>
                  <a:lnTo>
                    <a:pt x="1051" y="46"/>
                  </a:lnTo>
                  <a:lnTo>
                    <a:pt x="998" y="50"/>
                  </a:lnTo>
                  <a:lnTo>
                    <a:pt x="964" y="53"/>
                  </a:lnTo>
                  <a:lnTo>
                    <a:pt x="942" y="65"/>
                  </a:lnTo>
                  <a:lnTo>
                    <a:pt x="930" y="76"/>
                  </a:lnTo>
                  <a:lnTo>
                    <a:pt x="923" y="99"/>
                  </a:lnTo>
                  <a:lnTo>
                    <a:pt x="923" y="122"/>
                  </a:lnTo>
                  <a:lnTo>
                    <a:pt x="923" y="962"/>
                  </a:lnTo>
                  <a:lnTo>
                    <a:pt x="923" y="989"/>
                  </a:lnTo>
                  <a:lnTo>
                    <a:pt x="930" y="1008"/>
                  </a:lnTo>
                  <a:lnTo>
                    <a:pt x="942" y="1019"/>
                  </a:lnTo>
                  <a:lnTo>
                    <a:pt x="964" y="1030"/>
                  </a:lnTo>
                  <a:lnTo>
                    <a:pt x="998" y="1034"/>
                  </a:lnTo>
                  <a:lnTo>
                    <a:pt x="1051" y="1038"/>
                  </a:lnTo>
                  <a:lnTo>
                    <a:pt x="1089" y="1038"/>
                  </a:lnTo>
                  <a:lnTo>
                    <a:pt x="1089" y="1087"/>
                  </a:lnTo>
                  <a:lnTo>
                    <a:pt x="1036" y="1083"/>
                  </a:lnTo>
                  <a:lnTo>
                    <a:pt x="972" y="1083"/>
                  </a:lnTo>
                  <a:lnTo>
                    <a:pt x="908" y="1083"/>
                  </a:lnTo>
                  <a:lnTo>
                    <a:pt x="855" y="1080"/>
                  </a:lnTo>
                  <a:lnTo>
                    <a:pt x="798" y="1083"/>
                  </a:lnTo>
                  <a:lnTo>
                    <a:pt x="734" y="1083"/>
                  </a:lnTo>
                  <a:lnTo>
                    <a:pt x="669" y="1083"/>
                  </a:lnTo>
                  <a:lnTo>
                    <a:pt x="620" y="1087"/>
                  </a:lnTo>
                  <a:lnTo>
                    <a:pt x="620" y="1038"/>
                  </a:lnTo>
                  <a:lnTo>
                    <a:pt x="658" y="1038"/>
                  </a:lnTo>
                  <a:lnTo>
                    <a:pt x="707" y="1034"/>
                  </a:lnTo>
                  <a:lnTo>
                    <a:pt x="745" y="1030"/>
                  </a:lnTo>
                  <a:lnTo>
                    <a:pt x="768" y="1019"/>
                  </a:lnTo>
                  <a:lnTo>
                    <a:pt x="779" y="1008"/>
                  </a:lnTo>
                  <a:lnTo>
                    <a:pt x="783" y="989"/>
                  </a:lnTo>
                  <a:lnTo>
                    <a:pt x="783" y="962"/>
                  </a:lnTo>
                  <a:lnTo>
                    <a:pt x="783" y="546"/>
                  </a:lnTo>
                  <a:lnTo>
                    <a:pt x="306" y="546"/>
                  </a:lnTo>
                  <a:lnTo>
                    <a:pt x="306" y="962"/>
                  </a:lnTo>
                  <a:lnTo>
                    <a:pt x="306" y="989"/>
                  </a:lnTo>
                  <a:lnTo>
                    <a:pt x="314" y="1008"/>
                  </a:lnTo>
                  <a:lnTo>
                    <a:pt x="325" y="1019"/>
                  </a:lnTo>
                  <a:lnTo>
                    <a:pt x="348" y="1030"/>
                  </a:lnTo>
                  <a:lnTo>
                    <a:pt x="382" y="1034"/>
                  </a:lnTo>
                  <a:lnTo>
                    <a:pt x="435" y="1038"/>
                  </a:lnTo>
                  <a:lnTo>
                    <a:pt x="473" y="1038"/>
                  </a:lnTo>
                  <a:lnTo>
                    <a:pt x="473" y="1087"/>
                  </a:lnTo>
                  <a:lnTo>
                    <a:pt x="420" y="1083"/>
                  </a:lnTo>
                  <a:lnTo>
                    <a:pt x="356" y="1083"/>
                  </a:lnTo>
                  <a:lnTo>
                    <a:pt x="291" y="1083"/>
                  </a:lnTo>
                  <a:lnTo>
                    <a:pt x="235" y="1080"/>
                  </a:lnTo>
                  <a:lnTo>
                    <a:pt x="182" y="1083"/>
                  </a:lnTo>
                  <a:lnTo>
                    <a:pt x="117" y="1083"/>
                  </a:lnTo>
                  <a:lnTo>
                    <a:pt x="53" y="1083"/>
                  </a:lnTo>
                  <a:lnTo>
                    <a:pt x="0" y="1087"/>
                  </a:lnTo>
                  <a:lnTo>
                    <a:pt x="0" y="1038"/>
                  </a:lnTo>
                  <a:lnTo>
                    <a:pt x="38" y="1038"/>
                  </a:lnTo>
                  <a:lnTo>
                    <a:pt x="91" y="1034"/>
                  </a:lnTo>
                  <a:lnTo>
                    <a:pt x="125" y="1030"/>
                  </a:lnTo>
                  <a:lnTo>
                    <a:pt x="148" y="1019"/>
                  </a:lnTo>
                  <a:lnTo>
                    <a:pt x="159" y="1008"/>
                  </a:lnTo>
                  <a:lnTo>
                    <a:pt x="166" y="989"/>
                  </a:lnTo>
                  <a:lnTo>
                    <a:pt x="166" y="962"/>
                  </a:lnTo>
                  <a:lnTo>
                    <a:pt x="166" y="122"/>
                  </a:lnTo>
                  <a:lnTo>
                    <a:pt x="166" y="99"/>
                  </a:lnTo>
                  <a:lnTo>
                    <a:pt x="159" y="76"/>
                  </a:lnTo>
                  <a:lnTo>
                    <a:pt x="148" y="65"/>
                  </a:lnTo>
                  <a:lnTo>
                    <a:pt x="125" y="53"/>
                  </a:lnTo>
                  <a:lnTo>
                    <a:pt x="91" y="50"/>
                  </a:lnTo>
                  <a:lnTo>
                    <a:pt x="38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 noEditPoints="1"/>
            </p:cNvSpPr>
            <p:nvPr/>
          </p:nvSpPr>
          <p:spPr bwMode="auto">
            <a:xfrm>
              <a:off x="8194" y="2029"/>
              <a:ext cx="703" cy="731"/>
            </a:xfrm>
            <a:custGeom>
              <a:avLst/>
              <a:gdLst/>
              <a:ahLst/>
              <a:cxnLst>
                <a:cxn ang="0">
                  <a:pos x="351" y="38"/>
                </a:cxn>
                <a:cxn ang="0">
                  <a:pos x="302" y="42"/>
                </a:cxn>
                <a:cxn ang="0">
                  <a:pos x="253" y="65"/>
                </a:cxn>
                <a:cxn ang="0">
                  <a:pos x="208" y="99"/>
                </a:cxn>
                <a:cxn ang="0">
                  <a:pos x="170" y="144"/>
                </a:cxn>
                <a:cxn ang="0">
                  <a:pos x="147" y="201"/>
                </a:cxn>
                <a:cxn ang="0">
                  <a:pos x="136" y="258"/>
                </a:cxn>
                <a:cxn ang="0">
                  <a:pos x="132" y="311"/>
                </a:cxn>
                <a:cxn ang="0">
                  <a:pos x="132" y="364"/>
                </a:cxn>
                <a:cxn ang="0">
                  <a:pos x="132" y="413"/>
                </a:cxn>
                <a:cxn ang="0">
                  <a:pos x="136" y="470"/>
                </a:cxn>
                <a:cxn ang="0">
                  <a:pos x="151" y="531"/>
                </a:cxn>
                <a:cxn ang="0">
                  <a:pos x="174" y="587"/>
                </a:cxn>
                <a:cxn ang="0">
                  <a:pos x="208" y="637"/>
                </a:cxn>
                <a:cxn ang="0">
                  <a:pos x="253" y="667"/>
                </a:cxn>
                <a:cxn ang="0">
                  <a:pos x="302" y="686"/>
                </a:cxn>
                <a:cxn ang="0">
                  <a:pos x="351" y="693"/>
                </a:cxn>
                <a:cxn ang="0">
                  <a:pos x="351" y="693"/>
                </a:cxn>
                <a:cxn ang="0">
                  <a:pos x="408" y="686"/>
                </a:cxn>
                <a:cxn ang="0">
                  <a:pos x="461" y="663"/>
                </a:cxn>
                <a:cxn ang="0">
                  <a:pos x="507" y="625"/>
                </a:cxn>
                <a:cxn ang="0">
                  <a:pos x="537" y="576"/>
                </a:cxn>
                <a:cxn ang="0">
                  <a:pos x="556" y="519"/>
                </a:cxn>
                <a:cxn ang="0">
                  <a:pos x="567" y="462"/>
                </a:cxn>
                <a:cxn ang="0">
                  <a:pos x="571" y="409"/>
                </a:cxn>
                <a:cxn ang="0">
                  <a:pos x="571" y="364"/>
                </a:cxn>
                <a:cxn ang="0">
                  <a:pos x="571" y="311"/>
                </a:cxn>
                <a:cxn ang="0">
                  <a:pos x="567" y="254"/>
                </a:cxn>
                <a:cxn ang="0">
                  <a:pos x="556" y="197"/>
                </a:cxn>
                <a:cxn ang="0">
                  <a:pos x="533" y="141"/>
                </a:cxn>
                <a:cxn ang="0">
                  <a:pos x="495" y="95"/>
                </a:cxn>
                <a:cxn ang="0">
                  <a:pos x="454" y="65"/>
                </a:cxn>
                <a:cxn ang="0">
                  <a:pos x="404" y="42"/>
                </a:cxn>
                <a:cxn ang="0">
                  <a:pos x="351" y="38"/>
                </a:cxn>
                <a:cxn ang="0">
                  <a:pos x="351" y="0"/>
                </a:cxn>
                <a:cxn ang="0">
                  <a:pos x="431" y="12"/>
                </a:cxn>
                <a:cxn ang="0">
                  <a:pos x="507" y="42"/>
                </a:cxn>
                <a:cxn ang="0">
                  <a:pos x="571" y="84"/>
                </a:cxn>
                <a:cxn ang="0">
                  <a:pos x="628" y="144"/>
                </a:cxn>
                <a:cxn ang="0">
                  <a:pos x="669" y="213"/>
                </a:cxn>
                <a:cxn ang="0">
                  <a:pos x="696" y="292"/>
                </a:cxn>
                <a:cxn ang="0">
                  <a:pos x="703" y="375"/>
                </a:cxn>
                <a:cxn ang="0">
                  <a:pos x="696" y="459"/>
                </a:cxn>
                <a:cxn ang="0">
                  <a:pos x="669" y="534"/>
                </a:cxn>
                <a:cxn ang="0">
                  <a:pos x="628" y="603"/>
                </a:cxn>
                <a:cxn ang="0">
                  <a:pos x="571" y="656"/>
                </a:cxn>
                <a:cxn ang="0">
                  <a:pos x="507" y="697"/>
                </a:cxn>
                <a:cxn ang="0">
                  <a:pos x="431" y="724"/>
                </a:cxn>
                <a:cxn ang="0">
                  <a:pos x="351" y="731"/>
                </a:cxn>
                <a:cxn ang="0">
                  <a:pos x="272" y="724"/>
                </a:cxn>
                <a:cxn ang="0">
                  <a:pos x="200" y="697"/>
                </a:cxn>
                <a:cxn ang="0">
                  <a:pos x="136" y="656"/>
                </a:cxn>
                <a:cxn ang="0">
                  <a:pos x="79" y="603"/>
                </a:cxn>
                <a:cxn ang="0">
                  <a:pos x="38" y="534"/>
                </a:cxn>
                <a:cxn ang="0">
                  <a:pos x="11" y="459"/>
                </a:cxn>
                <a:cxn ang="0">
                  <a:pos x="0" y="375"/>
                </a:cxn>
                <a:cxn ang="0">
                  <a:pos x="7" y="292"/>
                </a:cxn>
                <a:cxn ang="0">
                  <a:pos x="34" y="213"/>
                </a:cxn>
                <a:cxn ang="0">
                  <a:pos x="75" y="144"/>
                </a:cxn>
                <a:cxn ang="0">
                  <a:pos x="132" y="88"/>
                </a:cxn>
                <a:cxn ang="0">
                  <a:pos x="196" y="42"/>
                </a:cxn>
                <a:cxn ang="0">
                  <a:pos x="272" y="12"/>
                </a:cxn>
                <a:cxn ang="0">
                  <a:pos x="351" y="0"/>
                </a:cxn>
              </a:cxnLst>
              <a:rect l="0" t="0" r="r" b="b"/>
              <a:pathLst>
                <a:path w="703" h="731">
                  <a:moveTo>
                    <a:pt x="351" y="38"/>
                  </a:moveTo>
                  <a:lnTo>
                    <a:pt x="302" y="42"/>
                  </a:lnTo>
                  <a:lnTo>
                    <a:pt x="253" y="65"/>
                  </a:lnTo>
                  <a:lnTo>
                    <a:pt x="208" y="99"/>
                  </a:lnTo>
                  <a:lnTo>
                    <a:pt x="170" y="144"/>
                  </a:lnTo>
                  <a:lnTo>
                    <a:pt x="147" y="201"/>
                  </a:lnTo>
                  <a:lnTo>
                    <a:pt x="136" y="258"/>
                  </a:lnTo>
                  <a:lnTo>
                    <a:pt x="132" y="311"/>
                  </a:lnTo>
                  <a:lnTo>
                    <a:pt x="132" y="364"/>
                  </a:lnTo>
                  <a:lnTo>
                    <a:pt x="132" y="413"/>
                  </a:lnTo>
                  <a:lnTo>
                    <a:pt x="136" y="470"/>
                  </a:lnTo>
                  <a:lnTo>
                    <a:pt x="151" y="531"/>
                  </a:lnTo>
                  <a:lnTo>
                    <a:pt x="174" y="587"/>
                  </a:lnTo>
                  <a:lnTo>
                    <a:pt x="208" y="637"/>
                  </a:lnTo>
                  <a:lnTo>
                    <a:pt x="253" y="667"/>
                  </a:lnTo>
                  <a:lnTo>
                    <a:pt x="302" y="686"/>
                  </a:lnTo>
                  <a:lnTo>
                    <a:pt x="351" y="693"/>
                  </a:lnTo>
                  <a:lnTo>
                    <a:pt x="351" y="693"/>
                  </a:lnTo>
                  <a:lnTo>
                    <a:pt x="408" y="686"/>
                  </a:lnTo>
                  <a:lnTo>
                    <a:pt x="461" y="663"/>
                  </a:lnTo>
                  <a:lnTo>
                    <a:pt x="507" y="625"/>
                  </a:lnTo>
                  <a:lnTo>
                    <a:pt x="537" y="576"/>
                  </a:lnTo>
                  <a:lnTo>
                    <a:pt x="556" y="519"/>
                  </a:lnTo>
                  <a:lnTo>
                    <a:pt x="567" y="462"/>
                  </a:lnTo>
                  <a:lnTo>
                    <a:pt x="571" y="409"/>
                  </a:lnTo>
                  <a:lnTo>
                    <a:pt x="571" y="364"/>
                  </a:lnTo>
                  <a:lnTo>
                    <a:pt x="571" y="311"/>
                  </a:lnTo>
                  <a:lnTo>
                    <a:pt x="567" y="254"/>
                  </a:lnTo>
                  <a:lnTo>
                    <a:pt x="556" y="197"/>
                  </a:lnTo>
                  <a:lnTo>
                    <a:pt x="533" y="141"/>
                  </a:lnTo>
                  <a:lnTo>
                    <a:pt x="495" y="95"/>
                  </a:lnTo>
                  <a:lnTo>
                    <a:pt x="454" y="65"/>
                  </a:lnTo>
                  <a:lnTo>
                    <a:pt x="404" y="42"/>
                  </a:lnTo>
                  <a:lnTo>
                    <a:pt x="351" y="38"/>
                  </a:lnTo>
                  <a:close/>
                  <a:moveTo>
                    <a:pt x="351" y="0"/>
                  </a:moveTo>
                  <a:lnTo>
                    <a:pt x="431" y="12"/>
                  </a:lnTo>
                  <a:lnTo>
                    <a:pt x="507" y="42"/>
                  </a:lnTo>
                  <a:lnTo>
                    <a:pt x="571" y="84"/>
                  </a:lnTo>
                  <a:lnTo>
                    <a:pt x="628" y="144"/>
                  </a:lnTo>
                  <a:lnTo>
                    <a:pt x="669" y="213"/>
                  </a:lnTo>
                  <a:lnTo>
                    <a:pt x="696" y="292"/>
                  </a:lnTo>
                  <a:lnTo>
                    <a:pt x="703" y="375"/>
                  </a:lnTo>
                  <a:lnTo>
                    <a:pt x="696" y="459"/>
                  </a:lnTo>
                  <a:lnTo>
                    <a:pt x="669" y="534"/>
                  </a:lnTo>
                  <a:lnTo>
                    <a:pt x="628" y="603"/>
                  </a:lnTo>
                  <a:lnTo>
                    <a:pt x="571" y="656"/>
                  </a:lnTo>
                  <a:lnTo>
                    <a:pt x="507" y="697"/>
                  </a:lnTo>
                  <a:lnTo>
                    <a:pt x="431" y="724"/>
                  </a:lnTo>
                  <a:lnTo>
                    <a:pt x="351" y="731"/>
                  </a:lnTo>
                  <a:lnTo>
                    <a:pt x="272" y="724"/>
                  </a:lnTo>
                  <a:lnTo>
                    <a:pt x="200" y="697"/>
                  </a:lnTo>
                  <a:lnTo>
                    <a:pt x="136" y="656"/>
                  </a:lnTo>
                  <a:lnTo>
                    <a:pt x="79" y="603"/>
                  </a:lnTo>
                  <a:lnTo>
                    <a:pt x="38" y="534"/>
                  </a:lnTo>
                  <a:lnTo>
                    <a:pt x="11" y="459"/>
                  </a:lnTo>
                  <a:lnTo>
                    <a:pt x="0" y="375"/>
                  </a:lnTo>
                  <a:lnTo>
                    <a:pt x="7" y="292"/>
                  </a:lnTo>
                  <a:lnTo>
                    <a:pt x="34" y="213"/>
                  </a:lnTo>
                  <a:lnTo>
                    <a:pt x="75" y="144"/>
                  </a:lnTo>
                  <a:lnTo>
                    <a:pt x="132" y="88"/>
                  </a:lnTo>
                  <a:lnTo>
                    <a:pt x="196" y="42"/>
                  </a:lnTo>
                  <a:lnTo>
                    <a:pt x="272" y="12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9007" y="1639"/>
              <a:ext cx="352" cy="1106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231" y="985"/>
                </a:cxn>
                <a:cxn ang="0">
                  <a:pos x="234" y="1019"/>
                </a:cxn>
                <a:cxn ang="0">
                  <a:pos x="242" y="1042"/>
                </a:cxn>
                <a:cxn ang="0">
                  <a:pos x="265" y="1049"/>
                </a:cxn>
                <a:cxn ang="0">
                  <a:pos x="299" y="1053"/>
                </a:cxn>
                <a:cxn ang="0">
                  <a:pos x="352" y="1057"/>
                </a:cxn>
                <a:cxn ang="0">
                  <a:pos x="352" y="1106"/>
                </a:cxn>
                <a:cxn ang="0">
                  <a:pos x="291" y="1102"/>
                </a:cxn>
                <a:cxn ang="0">
                  <a:pos x="227" y="1102"/>
                </a:cxn>
                <a:cxn ang="0">
                  <a:pos x="178" y="1099"/>
                </a:cxn>
                <a:cxn ang="0">
                  <a:pos x="140" y="1102"/>
                </a:cxn>
                <a:cxn ang="0">
                  <a:pos x="94" y="1102"/>
                </a:cxn>
                <a:cxn ang="0">
                  <a:pos x="45" y="1102"/>
                </a:cxn>
                <a:cxn ang="0">
                  <a:pos x="0" y="1106"/>
                </a:cxn>
                <a:cxn ang="0">
                  <a:pos x="0" y="1057"/>
                </a:cxn>
                <a:cxn ang="0">
                  <a:pos x="57" y="1053"/>
                </a:cxn>
                <a:cxn ang="0">
                  <a:pos x="91" y="1049"/>
                </a:cxn>
                <a:cxn ang="0">
                  <a:pos x="113" y="1042"/>
                </a:cxn>
                <a:cxn ang="0">
                  <a:pos x="125" y="1019"/>
                </a:cxn>
                <a:cxn ang="0">
                  <a:pos x="125" y="985"/>
                </a:cxn>
                <a:cxn ang="0">
                  <a:pos x="125" y="156"/>
                </a:cxn>
                <a:cxn ang="0">
                  <a:pos x="125" y="118"/>
                </a:cxn>
                <a:cxn ang="0">
                  <a:pos x="113" y="91"/>
                </a:cxn>
                <a:cxn ang="0">
                  <a:pos x="94" y="76"/>
                </a:cxn>
                <a:cxn ang="0">
                  <a:pos x="57" y="69"/>
                </a:cxn>
                <a:cxn ang="0">
                  <a:pos x="0" y="65"/>
                </a:cxn>
                <a:cxn ang="0">
                  <a:pos x="0" y="19"/>
                </a:cxn>
                <a:cxn ang="0">
                  <a:pos x="231" y="0"/>
                </a:cxn>
              </a:cxnLst>
              <a:rect l="0" t="0" r="r" b="b"/>
              <a:pathLst>
                <a:path w="352" h="1106">
                  <a:moveTo>
                    <a:pt x="231" y="0"/>
                  </a:moveTo>
                  <a:lnTo>
                    <a:pt x="231" y="985"/>
                  </a:lnTo>
                  <a:lnTo>
                    <a:pt x="234" y="1019"/>
                  </a:lnTo>
                  <a:lnTo>
                    <a:pt x="242" y="1042"/>
                  </a:lnTo>
                  <a:lnTo>
                    <a:pt x="265" y="1049"/>
                  </a:lnTo>
                  <a:lnTo>
                    <a:pt x="299" y="1053"/>
                  </a:lnTo>
                  <a:lnTo>
                    <a:pt x="352" y="1057"/>
                  </a:lnTo>
                  <a:lnTo>
                    <a:pt x="352" y="1106"/>
                  </a:lnTo>
                  <a:lnTo>
                    <a:pt x="291" y="1102"/>
                  </a:lnTo>
                  <a:lnTo>
                    <a:pt x="227" y="1102"/>
                  </a:lnTo>
                  <a:lnTo>
                    <a:pt x="178" y="1099"/>
                  </a:lnTo>
                  <a:lnTo>
                    <a:pt x="140" y="1102"/>
                  </a:lnTo>
                  <a:lnTo>
                    <a:pt x="94" y="1102"/>
                  </a:lnTo>
                  <a:lnTo>
                    <a:pt x="45" y="1102"/>
                  </a:lnTo>
                  <a:lnTo>
                    <a:pt x="0" y="1106"/>
                  </a:lnTo>
                  <a:lnTo>
                    <a:pt x="0" y="1057"/>
                  </a:lnTo>
                  <a:lnTo>
                    <a:pt x="57" y="1053"/>
                  </a:lnTo>
                  <a:lnTo>
                    <a:pt x="91" y="1049"/>
                  </a:lnTo>
                  <a:lnTo>
                    <a:pt x="113" y="1042"/>
                  </a:lnTo>
                  <a:lnTo>
                    <a:pt x="125" y="1019"/>
                  </a:lnTo>
                  <a:lnTo>
                    <a:pt x="125" y="985"/>
                  </a:lnTo>
                  <a:lnTo>
                    <a:pt x="125" y="156"/>
                  </a:lnTo>
                  <a:lnTo>
                    <a:pt x="125" y="118"/>
                  </a:lnTo>
                  <a:lnTo>
                    <a:pt x="113" y="91"/>
                  </a:lnTo>
                  <a:lnTo>
                    <a:pt x="94" y="76"/>
                  </a:lnTo>
                  <a:lnTo>
                    <a:pt x="57" y="69"/>
                  </a:lnTo>
                  <a:lnTo>
                    <a:pt x="0" y="65"/>
                  </a:lnTo>
                  <a:lnTo>
                    <a:pt x="0" y="19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auto">
            <a:xfrm>
              <a:off x="9555" y="1552"/>
              <a:ext cx="367" cy="1591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59" y="0"/>
                </a:cxn>
                <a:cxn ang="0">
                  <a:pos x="363" y="4"/>
                </a:cxn>
                <a:cxn ang="0">
                  <a:pos x="367" y="8"/>
                </a:cxn>
                <a:cxn ang="0">
                  <a:pos x="367" y="15"/>
                </a:cxn>
                <a:cxn ang="0">
                  <a:pos x="367" y="19"/>
                </a:cxn>
                <a:cxn ang="0">
                  <a:pos x="367" y="19"/>
                </a:cxn>
                <a:cxn ang="0">
                  <a:pos x="367" y="23"/>
                </a:cxn>
                <a:cxn ang="0">
                  <a:pos x="363" y="27"/>
                </a:cxn>
                <a:cxn ang="0">
                  <a:pos x="356" y="34"/>
                </a:cxn>
                <a:cxn ang="0">
                  <a:pos x="344" y="42"/>
                </a:cxn>
                <a:cxn ang="0">
                  <a:pos x="272" y="133"/>
                </a:cxn>
                <a:cxn ang="0">
                  <a:pos x="212" y="228"/>
                </a:cxn>
                <a:cxn ang="0">
                  <a:pos x="163" y="334"/>
                </a:cxn>
                <a:cxn ang="0">
                  <a:pos x="129" y="443"/>
                </a:cxn>
                <a:cxn ang="0">
                  <a:pos x="106" y="557"/>
                </a:cxn>
                <a:cxn ang="0">
                  <a:pos x="95" y="674"/>
                </a:cxn>
                <a:cxn ang="0">
                  <a:pos x="91" y="796"/>
                </a:cxn>
                <a:cxn ang="0">
                  <a:pos x="95" y="886"/>
                </a:cxn>
                <a:cxn ang="0">
                  <a:pos x="102" y="985"/>
                </a:cxn>
                <a:cxn ang="0">
                  <a:pos x="117" y="1083"/>
                </a:cxn>
                <a:cxn ang="0">
                  <a:pos x="140" y="1182"/>
                </a:cxn>
                <a:cxn ang="0">
                  <a:pos x="174" y="1280"/>
                </a:cxn>
                <a:cxn ang="0">
                  <a:pos x="220" y="1371"/>
                </a:cxn>
                <a:cxn ang="0">
                  <a:pos x="272" y="1462"/>
                </a:cxn>
                <a:cxn ang="0">
                  <a:pos x="341" y="1542"/>
                </a:cxn>
                <a:cxn ang="0">
                  <a:pos x="352" y="1549"/>
                </a:cxn>
                <a:cxn ang="0">
                  <a:pos x="359" y="1557"/>
                </a:cxn>
                <a:cxn ang="0">
                  <a:pos x="363" y="1564"/>
                </a:cxn>
                <a:cxn ang="0">
                  <a:pos x="367" y="1568"/>
                </a:cxn>
                <a:cxn ang="0">
                  <a:pos x="367" y="1572"/>
                </a:cxn>
                <a:cxn ang="0">
                  <a:pos x="367" y="1572"/>
                </a:cxn>
                <a:cxn ang="0">
                  <a:pos x="367" y="1576"/>
                </a:cxn>
                <a:cxn ang="0">
                  <a:pos x="367" y="1576"/>
                </a:cxn>
                <a:cxn ang="0">
                  <a:pos x="367" y="1583"/>
                </a:cxn>
                <a:cxn ang="0">
                  <a:pos x="363" y="1587"/>
                </a:cxn>
                <a:cxn ang="0">
                  <a:pos x="359" y="1591"/>
                </a:cxn>
                <a:cxn ang="0">
                  <a:pos x="352" y="1591"/>
                </a:cxn>
                <a:cxn ang="0">
                  <a:pos x="337" y="1583"/>
                </a:cxn>
                <a:cxn ang="0">
                  <a:pos x="314" y="1564"/>
                </a:cxn>
                <a:cxn ang="0">
                  <a:pos x="276" y="1534"/>
                </a:cxn>
                <a:cxn ang="0">
                  <a:pos x="235" y="1492"/>
                </a:cxn>
                <a:cxn ang="0">
                  <a:pos x="193" y="1436"/>
                </a:cxn>
                <a:cxn ang="0">
                  <a:pos x="148" y="1367"/>
                </a:cxn>
                <a:cxn ang="0">
                  <a:pos x="102" y="1292"/>
                </a:cxn>
                <a:cxn ang="0">
                  <a:pos x="61" y="1182"/>
                </a:cxn>
                <a:cxn ang="0">
                  <a:pos x="30" y="1076"/>
                </a:cxn>
                <a:cxn ang="0">
                  <a:pos x="12" y="974"/>
                </a:cxn>
                <a:cxn ang="0">
                  <a:pos x="0" y="879"/>
                </a:cxn>
                <a:cxn ang="0">
                  <a:pos x="0" y="796"/>
                </a:cxn>
                <a:cxn ang="0">
                  <a:pos x="4" y="686"/>
                </a:cxn>
                <a:cxn ang="0">
                  <a:pos x="19" y="568"/>
                </a:cxn>
                <a:cxn ang="0">
                  <a:pos x="49" y="440"/>
                </a:cxn>
                <a:cxn ang="0">
                  <a:pos x="99" y="307"/>
                </a:cxn>
                <a:cxn ang="0">
                  <a:pos x="140" y="228"/>
                </a:cxn>
                <a:cxn ang="0">
                  <a:pos x="189" y="159"/>
                </a:cxn>
                <a:cxn ang="0">
                  <a:pos x="235" y="103"/>
                </a:cxn>
                <a:cxn ang="0">
                  <a:pos x="276" y="57"/>
                </a:cxn>
                <a:cxn ang="0">
                  <a:pos x="310" y="23"/>
                </a:cxn>
                <a:cxn ang="0">
                  <a:pos x="337" y="4"/>
                </a:cxn>
                <a:cxn ang="0">
                  <a:pos x="352" y="0"/>
                </a:cxn>
              </a:cxnLst>
              <a:rect l="0" t="0" r="r" b="b"/>
              <a:pathLst>
                <a:path w="367" h="1591">
                  <a:moveTo>
                    <a:pt x="352" y="0"/>
                  </a:moveTo>
                  <a:lnTo>
                    <a:pt x="359" y="0"/>
                  </a:lnTo>
                  <a:lnTo>
                    <a:pt x="363" y="4"/>
                  </a:lnTo>
                  <a:lnTo>
                    <a:pt x="367" y="8"/>
                  </a:lnTo>
                  <a:lnTo>
                    <a:pt x="367" y="15"/>
                  </a:lnTo>
                  <a:lnTo>
                    <a:pt x="367" y="19"/>
                  </a:lnTo>
                  <a:lnTo>
                    <a:pt x="367" y="19"/>
                  </a:lnTo>
                  <a:lnTo>
                    <a:pt x="367" y="23"/>
                  </a:lnTo>
                  <a:lnTo>
                    <a:pt x="363" y="27"/>
                  </a:lnTo>
                  <a:lnTo>
                    <a:pt x="356" y="34"/>
                  </a:lnTo>
                  <a:lnTo>
                    <a:pt x="344" y="42"/>
                  </a:lnTo>
                  <a:lnTo>
                    <a:pt x="272" y="133"/>
                  </a:lnTo>
                  <a:lnTo>
                    <a:pt x="212" y="228"/>
                  </a:lnTo>
                  <a:lnTo>
                    <a:pt x="163" y="334"/>
                  </a:lnTo>
                  <a:lnTo>
                    <a:pt x="129" y="443"/>
                  </a:lnTo>
                  <a:lnTo>
                    <a:pt x="106" y="557"/>
                  </a:lnTo>
                  <a:lnTo>
                    <a:pt x="95" y="674"/>
                  </a:lnTo>
                  <a:lnTo>
                    <a:pt x="91" y="796"/>
                  </a:lnTo>
                  <a:lnTo>
                    <a:pt x="95" y="886"/>
                  </a:lnTo>
                  <a:lnTo>
                    <a:pt x="102" y="985"/>
                  </a:lnTo>
                  <a:lnTo>
                    <a:pt x="117" y="1083"/>
                  </a:lnTo>
                  <a:lnTo>
                    <a:pt x="140" y="1182"/>
                  </a:lnTo>
                  <a:lnTo>
                    <a:pt x="174" y="1280"/>
                  </a:lnTo>
                  <a:lnTo>
                    <a:pt x="220" y="1371"/>
                  </a:lnTo>
                  <a:lnTo>
                    <a:pt x="272" y="1462"/>
                  </a:lnTo>
                  <a:lnTo>
                    <a:pt x="341" y="1542"/>
                  </a:lnTo>
                  <a:lnTo>
                    <a:pt x="352" y="1549"/>
                  </a:lnTo>
                  <a:lnTo>
                    <a:pt x="359" y="1557"/>
                  </a:lnTo>
                  <a:lnTo>
                    <a:pt x="363" y="1564"/>
                  </a:lnTo>
                  <a:lnTo>
                    <a:pt x="367" y="1568"/>
                  </a:lnTo>
                  <a:lnTo>
                    <a:pt x="367" y="1572"/>
                  </a:lnTo>
                  <a:lnTo>
                    <a:pt x="367" y="1572"/>
                  </a:lnTo>
                  <a:lnTo>
                    <a:pt x="367" y="1576"/>
                  </a:lnTo>
                  <a:lnTo>
                    <a:pt x="367" y="1576"/>
                  </a:lnTo>
                  <a:lnTo>
                    <a:pt x="367" y="1583"/>
                  </a:lnTo>
                  <a:lnTo>
                    <a:pt x="363" y="1587"/>
                  </a:lnTo>
                  <a:lnTo>
                    <a:pt x="359" y="1591"/>
                  </a:lnTo>
                  <a:lnTo>
                    <a:pt x="352" y="1591"/>
                  </a:lnTo>
                  <a:lnTo>
                    <a:pt x="337" y="1583"/>
                  </a:lnTo>
                  <a:lnTo>
                    <a:pt x="314" y="1564"/>
                  </a:lnTo>
                  <a:lnTo>
                    <a:pt x="276" y="1534"/>
                  </a:lnTo>
                  <a:lnTo>
                    <a:pt x="235" y="1492"/>
                  </a:lnTo>
                  <a:lnTo>
                    <a:pt x="193" y="1436"/>
                  </a:lnTo>
                  <a:lnTo>
                    <a:pt x="148" y="1367"/>
                  </a:lnTo>
                  <a:lnTo>
                    <a:pt x="102" y="1292"/>
                  </a:lnTo>
                  <a:lnTo>
                    <a:pt x="61" y="1182"/>
                  </a:lnTo>
                  <a:lnTo>
                    <a:pt x="30" y="1076"/>
                  </a:lnTo>
                  <a:lnTo>
                    <a:pt x="12" y="974"/>
                  </a:lnTo>
                  <a:lnTo>
                    <a:pt x="0" y="879"/>
                  </a:lnTo>
                  <a:lnTo>
                    <a:pt x="0" y="796"/>
                  </a:lnTo>
                  <a:lnTo>
                    <a:pt x="4" y="686"/>
                  </a:lnTo>
                  <a:lnTo>
                    <a:pt x="19" y="568"/>
                  </a:lnTo>
                  <a:lnTo>
                    <a:pt x="49" y="440"/>
                  </a:lnTo>
                  <a:lnTo>
                    <a:pt x="99" y="307"/>
                  </a:lnTo>
                  <a:lnTo>
                    <a:pt x="140" y="228"/>
                  </a:lnTo>
                  <a:lnTo>
                    <a:pt x="189" y="159"/>
                  </a:lnTo>
                  <a:lnTo>
                    <a:pt x="235" y="103"/>
                  </a:lnTo>
                  <a:lnTo>
                    <a:pt x="276" y="57"/>
                  </a:lnTo>
                  <a:lnTo>
                    <a:pt x="310" y="23"/>
                  </a:lnTo>
                  <a:lnTo>
                    <a:pt x="337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 noEditPoints="1"/>
            </p:cNvSpPr>
            <p:nvPr/>
          </p:nvSpPr>
          <p:spPr bwMode="auto">
            <a:xfrm>
              <a:off x="10085" y="1658"/>
              <a:ext cx="1176" cy="1140"/>
            </a:xfrm>
            <a:custGeom>
              <a:avLst/>
              <a:gdLst/>
              <a:ahLst/>
              <a:cxnLst>
                <a:cxn ang="0">
                  <a:pos x="196" y="114"/>
                </a:cxn>
                <a:cxn ang="0">
                  <a:pos x="635" y="989"/>
                </a:cxn>
                <a:cxn ang="0">
                  <a:pos x="1070" y="114"/>
                </a:cxn>
                <a:cxn ang="0">
                  <a:pos x="196" y="114"/>
                </a:cxn>
                <a:cxn ang="0">
                  <a:pos x="37" y="0"/>
                </a:cxn>
                <a:cxn ang="0">
                  <a:pos x="1138" y="0"/>
                </a:cxn>
                <a:cxn ang="0">
                  <a:pos x="1153" y="0"/>
                </a:cxn>
                <a:cxn ang="0">
                  <a:pos x="1164" y="0"/>
                </a:cxn>
                <a:cxn ang="0">
                  <a:pos x="1168" y="0"/>
                </a:cxn>
                <a:cxn ang="0">
                  <a:pos x="1172" y="4"/>
                </a:cxn>
                <a:cxn ang="0">
                  <a:pos x="1176" y="8"/>
                </a:cxn>
                <a:cxn ang="0">
                  <a:pos x="1176" y="12"/>
                </a:cxn>
                <a:cxn ang="0">
                  <a:pos x="1176" y="19"/>
                </a:cxn>
                <a:cxn ang="0">
                  <a:pos x="1172" y="23"/>
                </a:cxn>
                <a:cxn ang="0">
                  <a:pos x="1172" y="31"/>
                </a:cxn>
                <a:cxn ang="0">
                  <a:pos x="1168" y="34"/>
                </a:cxn>
                <a:cxn ang="0">
                  <a:pos x="631" y="1110"/>
                </a:cxn>
                <a:cxn ang="0">
                  <a:pos x="627" y="1117"/>
                </a:cxn>
                <a:cxn ang="0">
                  <a:pos x="620" y="1125"/>
                </a:cxn>
                <a:cxn ang="0">
                  <a:pos x="616" y="1133"/>
                </a:cxn>
                <a:cxn ang="0">
                  <a:pos x="609" y="1136"/>
                </a:cxn>
                <a:cxn ang="0">
                  <a:pos x="601" y="1140"/>
                </a:cxn>
                <a:cxn ang="0">
                  <a:pos x="590" y="1140"/>
                </a:cxn>
                <a:cxn ang="0">
                  <a:pos x="574" y="1140"/>
                </a:cxn>
                <a:cxn ang="0">
                  <a:pos x="567" y="1136"/>
                </a:cxn>
                <a:cxn ang="0">
                  <a:pos x="559" y="1133"/>
                </a:cxn>
                <a:cxn ang="0">
                  <a:pos x="556" y="1125"/>
                </a:cxn>
                <a:cxn ang="0">
                  <a:pos x="552" y="1117"/>
                </a:cxn>
                <a:cxn ang="0">
                  <a:pos x="544" y="1110"/>
                </a:cxn>
                <a:cxn ang="0">
                  <a:pos x="7" y="34"/>
                </a:cxn>
                <a:cxn ang="0">
                  <a:pos x="7" y="31"/>
                </a:cxn>
                <a:cxn ang="0">
                  <a:pos x="3" y="23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22" y="0"/>
                </a:cxn>
                <a:cxn ang="0">
                  <a:pos x="37" y="0"/>
                </a:cxn>
              </a:cxnLst>
              <a:rect l="0" t="0" r="r" b="b"/>
              <a:pathLst>
                <a:path w="1176" h="1140">
                  <a:moveTo>
                    <a:pt x="196" y="114"/>
                  </a:moveTo>
                  <a:lnTo>
                    <a:pt x="635" y="989"/>
                  </a:lnTo>
                  <a:lnTo>
                    <a:pt x="1070" y="114"/>
                  </a:lnTo>
                  <a:lnTo>
                    <a:pt x="196" y="114"/>
                  </a:lnTo>
                  <a:close/>
                  <a:moveTo>
                    <a:pt x="37" y="0"/>
                  </a:moveTo>
                  <a:lnTo>
                    <a:pt x="1138" y="0"/>
                  </a:lnTo>
                  <a:lnTo>
                    <a:pt x="1153" y="0"/>
                  </a:lnTo>
                  <a:lnTo>
                    <a:pt x="1164" y="0"/>
                  </a:lnTo>
                  <a:lnTo>
                    <a:pt x="1168" y="0"/>
                  </a:lnTo>
                  <a:lnTo>
                    <a:pt x="1172" y="4"/>
                  </a:lnTo>
                  <a:lnTo>
                    <a:pt x="1176" y="8"/>
                  </a:lnTo>
                  <a:lnTo>
                    <a:pt x="1176" y="12"/>
                  </a:lnTo>
                  <a:lnTo>
                    <a:pt x="1176" y="19"/>
                  </a:lnTo>
                  <a:lnTo>
                    <a:pt x="1172" y="23"/>
                  </a:lnTo>
                  <a:lnTo>
                    <a:pt x="1172" y="31"/>
                  </a:lnTo>
                  <a:lnTo>
                    <a:pt x="1168" y="34"/>
                  </a:lnTo>
                  <a:lnTo>
                    <a:pt x="631" y="1110"/>
                  </a:lnTo>
                  <a:lnTo>
                    <a:pt x="627" y="1117"/>
                  </a:lnTo>
                  <a:lnTo>
                    <a:pt x="620" y="1125"/>
                  </a:lnTo>
                  <a:lnTo>
                    <a:pt x="616" y="1133"/>
                  </a:lnTo>
                  <a:lnTo>
                    <a:pt x="609" y="1136"/>
                  </a:lnTo>
                  <a:lnTo>
                    <a:pt x="601" y="1140"/>
                  </a:lnTo>
                  <a:lnTo>
                    <a:pt x="590" y="1140"/>
                  </a:lnTo>
                  <a:lnTo>
                    <a:pt x="574" y="1140"/>
                  </a:lnTo>
                  <a:lnTo>
                    <a:pt x="567" y="1136"/>
                  </a:lnTo>
                  <a:lnTo>
                    <a:pt x="559" y="1133"/>
                  </a:lnTo>
                  <a:lnTo>
                    <a:pt x="556" y="1125"/>
                  </a:lnTo>
                  <a:lnTo>
                    <a:pt x="552" y="1117"/>
                  </a:lnTo>
                  <a:lnTo>
                    <a:pt x="544" y="1110"/>
                  </a:lnTo>
                  <a:lnTo>
                    <a:pt x="7" y="34"/>
                  </a:lnTo>
                  <a:lnTo>
                    <a:pt x="7" y="31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 noEditPoints="1"/>
            </p:cNvSpPr>
            <p:nvPr/>
          </p:nvSpPr>
          <p:spPr bwMode="auto">
            <a:xfrm>
              <a:off x="11401" y="1666"/>
              <a:ext cx="559" cy="511"/>
            </a:xfrm>
            <a:custGeom>
              <a:avLst/>
              <a:gdLst/>
              <a:ahLst/>
              <a:cxnLst>
                <a:cxn ang="0">
                  <a:pos x="272" y="238"/>
                </a:cxn>
                <a:cxn ang="0">
                  <a:pos x="162" y="276"/>
                </a:cxn>
                <a:cxn ang="0">
                  <a:pos x="109" y="333"/>
                </a:cxn>
                <a:cxn ang="0">
                  <a:pos x="94" y="390"/>
                </a:cxn>
                <a:cxn ang="0">
                  <a:pos x="128" y="454"/>
                </a:cxn>
                <a:cxn ang="0">
                  <a:pos x="204" y="481"/>
                </a:cxn>
                <a:cxn ang="0">
                  <a:pos x="264" y="469"/>
                </a:cxn>
                <a:cxn ang="0">
                  <a:pos x="321" y="428"/>
                </a:cxn>
                <a:cxn ang="0">
                  <a:pos x="348" y="345"/>
                </a:cxn>
                <a:cxn ang="0">
                  <a:pos x="219" y="0"/>
                </a:cxn>
                <a:cxn ang="0">
                  <a:pos x="336" y="23"/>
                </a:cxn>
                <a:cxn ang="0">
                  <a:pos x="416" y="87"/>
                </a:cxn>
                <a:cxn ang="0">
                  <a:pos x="438" y="159"/>
                </a:cxn>
                <a:cxn ang="0">
                  <a:pos x="438" y="398"/>
                </a:cxn>
                <a:cxn ang="0">
                  <a:pos x="442" y="428"/>
                </a:cxn>
                <a:cxn ang="0">
                  <a:pos x="461" y="458"/>
                </a:cxn>
                <a:cxn ang="0">
                  <a:pos x="499" y="458"/>
                </a:cxn>
                <a:cxn ang="0">
                  <a:pos x="518" y="428"/>
                </a:cxn>
                <a:cxn ang="0">
                  <a:pos x="522" y="398"/>
                </a:cxn>
                <a:cxn ang="0">
                  <a:pos x="559" y="341"/>
                </a:cxn>
                <a:cxn ang="0">
                  <a:pos x="556" y="439"/>
                </a:cxn>
                <a:cxn ang="0">
                  <a:pos x="518" y="488"/>
                </a:cxn>
                <a:cxn ang="0">
                  <a:pos x="472" y="504"/>
                </a:cxn>
                <a:cxn ang="0">
                  <a:pos x="450" y="507"/>
                </a:cxn>
                <a:cxn ang="0">
                  <a:pos x="385" y="481"/>
                </a:cxn>
                <a:cxn ang="0">
                  <a:pos x="359" y="420"/>
                </a:cxn>
                <a:cxn ang="0">
                  <a:pos x="317" y="469"/>
                </a:cxn>
                <a:cxn ang="0">
                  <a:pos x="246" y="507"/>
                </a:cxn>
                <a:cxn ang="0">
                  <a:pos x="159" y="511"/>
                </a:cxn>
                <a:cxn ang="0">
                  <a:pos x="83" y="492"/>
                </a:cxn>
                <a:cxn ang="0">
                  <a:pos x="22" y="454"/>
                </a:cxn>
                <a:cxn ang="0">
                  <a:pos x="0" y="390"/>
                </a:cxn>
                <a:cxn ang="0">
                  <a:pos x="15" y="326"/>
                </a:cxn>
                <a:cxn ang="0">
                  <a:pos x="79" y="265"/>
                </a:cxn>
                <a:cxn ang="0">
                  <a:pos x="212" y="216"/>
                </a:cxn>
                <a:cxn ang="0">
                  <a:pos x="348" y="201"/>
                </a:cxn>
                <a:cxn ang="0">
                  <a:pos x="340" y="117"/>
                </a:cxn>
                <a:cxn ang="0">
                  <a:pos x="291" y="53"/>
                </a:cxn>
                <a:cxn ang="0">
                  <a:pos x="219" y="30"/>
                </a:cxn>
                <a:cxn ang="0">
                  <a:pos x="174" y="34"/>
                </a:cxn>
                <a:cxn ang="0">
                  <a:pos x="106" y="57"/>
                </a:cxn>
                <a:cxn ang="0">
                  <a:pos x="128" y="72"/>
                </a:cxn>
                <a:cxn ang="0">
                  <a:pos x="140" y="91"/>
                </a:cxn>
                <a:cxn ang="0">
                  <a:pos x="143" y="110"/>
                </a:cxn>
                <a:cxn ang="0">
                  <a:pos x="132" y="144"/>
                </a:cxn>
                <a:cxn ang="0">
                  <a:pos x="109" y="163"/>
                </a:cxn>
                <a:cxn ang="0">
                  <a:pos x="75" y="163"/>
                </a:cxn>
                <a:cxn ang="0">
                  <a:pos x="53" y="148"/>
                </a:cxn>
                <a:cxn ang="0">
                  <a:pos x="41" y="125"/>
                </a:cxn>
                <a:cxn ang="0">
                  <a:pos x="49" y="72"/>
                </a:cxn>
                <a:cxn ang="0">
                  <a:pos x="109" y="19"/>
                </a:cxn>
                <a:cxn ang="0">
                  <a:pos x="219" y="0"/>
                </a:cxn>
              </a:cxnLst>
              <a:rect l="0" t="0" r="r" b="b"/>
              <a:pathLst>
                <a:path w="559" h="511">
                  <a:moveTo>
                    <a:pt x="348" y="231"/>
                  </a:moveTo>
                  <a:lnTo>
                    <a:pt x="272" y="238"/>
                  </a:lnTo>
                  <a:lnTo>
                    <a:pt x="208" y="254"/>
                  </a:lnTo>
                  <a:lnTo>
                    <a:pt x="162" y="276"/>
                  </a:lnTo>
                  <a:lnTo>
                    <a:pt x="128" y="303"/>
                  </a:lnTo>
                  <a:lnTo>
                    <a:pt x="109" y="333"/>
                  </a:lnTo>
                  <a:lnTo>
                    <a:pt x="98" y="360"/>
                  </a:lnTo>
                  <a:lnTo>
                    <a:pt x="94" y="390"/>
                  </a:lnTo>
                  <a:lnTo>
                    <a:pt x="102" y="428"/>
                  </a:lnTo>
                  <a:lnTo>
                    <a:pt x="128" y="454"/>
                  </a:lnTo>
                  <a:lnTo>
                    <a:pt x="162" y="473"/>
                  </a:lnTo>
                  <a:lnTo>
                    <a:pt x="204" y="481"/>
                  </a:lnTo>
                  <a:lnTo>
                    <a:pt x="234" y="477"/>
                  </a:lnTo>
                  <a:lnTo>
                    <a:pt x="264" y="469"/>
                  </a:lnTo>
                  <a:lnTo>
                    <a:pt x="295" y="454"/>
                  </a:lnTo>
                  <a:lnTo>
                    <a:pt x="321" y="428"/>
                  </a:lnTo>
                  <a:lnTo>
                    <a:pt x="340" y="390"/>
                  </a:lnTo>
                  <a:lnTo>
                    <a:pt x="348" y="345"/>
                  </a:lnTo>
                  <a:lnTo>
                    <a:pt x="348" y="231"/>
                  </a:lnTo>
                  <a:close/>
                  <a:moveTo>
                    <a:pt x="219" y="0"/>
                  </a:moveTo>
                  <a:lnTo>
                    <a:pt x="283" y="4"/>
                  </a:lnTo>
                  <a:lnTo>
                    <a:pt x="336" y="23"/>
                  </a:lnTo>
                  <a:lnTo>
                    <a:pt x="385" y="57"/>
                  </a:lnTo>
                  <a:lnTo>
                    <a:pt x="416" y="87"/>
                  </a:lnTo>
                  <a:lnTo>
                    <a:pt x="431" y="121"/>
                  </a:lnTo>
                  <a:lnTo>
                    <a:pt x="438" y="159"/>
                  </a:lnTo>
                  <a:lnTo>
                    <a:pt x="438" y="197"/>
                  </a:lnTo>
                  <a:lnTo>
                    <a:pt x="438" y="398"/>
                  </a:lnTo>
                  <a:lnTo>
                    <a:pt x="438" y="409"/>
                  </a:lnTo>
                  <a:lnTo>
                    <a:pt x="442" y="428"/>
                  </a:lnTo>
                  <a:lnTo>
                    <a:pt x="446" y="443"/>
                  </a:lnTo>
                  <a:lnTo>
                    <a:pt x="461" y="458"/>
                  </a:lnTo>
                  <a:lnTo>
                    <a:pt x="480" y="466"/>
                  </a:lnTo>
                  <a:lnTo>
                    <a:pt x="499" y="458"/>
                  </a:lnTo>
                  <a:lnTo>
                    <a:pt x="514" y="443"/>
                  </a:lnTo>
                  <a:lnTo>
                    <a:pt x="518" y="428"/>
                  </a:lnTo>
                  <a:lnTo>
                    <a:pt x="522" y="409"/>
                  </a:lnTo>
                  <a:lnTo>
                    <a:pt x="522" y="398"/>
                  </a:lnTo>
                  <a:lnTo>
                    <a:pt x="522" y="341"/>
                  </a:lnTo>
                  <a:lnTo>
                    <a:pt x="559" y="341"/>
                  </a:lnTo>
                  <a:lnTo>
                    <a:pt x="559" y="401"/>
                  </a:lnTo>
                  <a:lnTo>
                    <a:pt x="556" y="439"/>
                  </a:lnTo>
                  <a:lnTo>
                    <a:pt x="541" y="469"/>
                  </a:lnTo>
                  <a:lnTo>
                    <a:pt x="518" y="488"/>
                  </a:lnTo>
                  <a:lnTo>
                    <a:pt x="495" y="500"/>
                  </a:lnTo>
                  <a:lnTo>
                    <a:pt x="472" y="504"/>
                  </a:lnTo>
                  <a:lnTo>
                    <a:pt x="454" y="507"/>
                  </a:lnTo>
                  <a:lnTo>
                    <a:pt x="450" y="507"/>
                  </a:lnTo>
                  <a:lnTo>
                    <a:pt x="412" y="500"/>
                  </a:lnTo>
                  <a:lnTo>
                    <a:pt x="385" y="481"/>
                  </a:lnTo>
                  <a:lnTo>
                    <a:pt x="370" y="451"/>
                  </a:lnTo>
                  <a:lnTo>
                    <a:pt x="359" y="420"/>
                  </a:lnTo>
                  <a:lnTo>
                    <a:pt x="344" y="447"/>
                  </a:lnTo>
                  <a:lnTo>
                    <a:pt x="317" y="469"/>
                  </a:lnTo>
                  <a:lnTo>
                    <a:pt x="287" y="492"/>
                  </a:lnTo>
                  <a:lnTo>
                    <a:pt x="246" y="507"/>
                  </a:lnTo>
                  <a:lnTo>
                    <a:pt x="196" y="511"/>
                  </a:lnTo>
                  <a:lnTo>
                    <a:pt x="159" y="511"/>
                  </a:lnTo>
                  <a:lnTo>
                    <a:pt x="121" y="504"/>
                  </a:lnTo>
                  <a:lnTo>
                    <a:pt x="83" y="492"/>
                  </a:lnTo>
                  <a:lnTo>
                    <a:pt x="53" y="477"/>
                  </a:lnTo>
                  <a:lnTo>
                    <a:pt x="22" y="454"/>
                  </a:lnTo>
                  <a:lnTo>
                    <a:pt x="4" y="424"/>
                  </a:lnTo>
                  <a:lnTo>
                    <a:pt x="0" y="390"/>
                  </a:lnTo>
                  <a:lnTo>
                    <a:pt x="4" y="356"/>
                  </a:lnTo>
                  <a:lnTo>
                    <a:pt x="15" y="326"/>
                  </a:lnTo>
                  <a:lnTo>
                    <a:pt x="41" y="291"/>
                  </a:lnTo>
                  <a:lnTo>
                    <a:pt x="79" y="265"/>
                  </a:lnTo>
                  <a:lnTo>
                    <a:pt x="132" y="238"/>
                  </a:lnTo>
                  <a:lnTo>
                    <a:pt x="212" y="216"/>
                  </a:lnTo>
                  <a:lnTo>
                    <a:pt x="283" y="204"/>
                  </a:lnTo>
                  <a:lnTo>
                    <a:pt x="348" y="201"/>
                  </a:lnTo>
                  <a:lnTo>
                    <a:pt x="348" y="167"/>
                  </a:lnTo>
                  <a:lnTo>
                    <a:pt x="340" y="117"/>
                  </a:lnTo>
                  <a:lnTo>
                    <a:pt x="321" y="79"/>
                  </a:lnTo>
                  <a:lnTo>
                    <a:pt x="291" y="53"/>
                  </a:lnTo>
                  <a:lnTo>
                    <a:pt x="257" y="38"/>
                  </a:lnTo>
                  <a:lnTo>
                    <a:pt x="219" y="30"/>
                  </a:lnTo>
                  <a:lnTo>
                    <a:pt x="204" y="30"/>
                  </a:lnTo>
                  <a:lnTo>
                    <a:pt x="174" y="34"/>
                  </a:lnTo>
                  <a:lnTo>
                    <a:pt x="140" y="42"/>
                  </a:lnTo>
                  <a:lnTo>
                    <a:pt x="106" y="57"/>
                  </a:lnTo>
                  <a:lnTo>
                    <a:pt x="121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40" y="91"/>
                  </a:lnTo>
                  <a:lnTo>
                    <a:pt x="143" y="102"/>
                  </a:lnTo>
                  <a:lnTo>
                    <a:pt x="143" y="110"/>
                  </a:lnTo>
                  <a:lnTo>
                    <a:pt x="140" y="129"/>
                  </a:lnTo>
                  <a:lnTo>
                    <a:pt x="132" y="144"/>
                  </a:lnTo>
                  <a:lnTo>
                    <a:pt x="121" y="155"/>
                  </a:lnTo>
                  <a:lnTo>
                    <a:pt x="109" y="163"/>
                  </a:lnTo>
                  <a:lnTo>
                    <a:pt x="90" y="163"/>
                  </a:lnTo>
                  <a:lnTo>
                    <a:pt x="75" y="163"/>
                  </a:lnTo>
                  <a:lnTo>
                    <a:pt x="64" y="159"/>
                  </a:lnTo>
                  <a:lnTo>
                    <a:pt x="53" y="148"/>
                  </a:lnTo>
                  <a:lnTo>
                    <a:pt x="45" y="140"/>
                  </a:lnTo>
                  <a:lnTo>
                    <a:pt x="41" y="125"/>
                  </a:lnTo>
                  <a:lnTo>
                    <a:pt x="38" y="110"/>
                  </a:lnTo>
                  <a:lnTo>
                    <a:pt x="49" y="72"/>
                  </a:lnTo>
                  <a:lnTo>
                    <a:pt x="72" y="42"/>
                  </a:lnTo>
                  <a:lnTo>
                    <a:pt x="109" y="19"/>
                  </a:lnTo>
                  <a:lnTo>
                    <a:pt x="162" y="4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 noEditPoints="1"/>
            </p:cNvSpPr>
            <p:nvPr/>
          </p:nvSpPr>
          <p:spPr bwMode="auto">
            <a:xfrm>
              <a:off x="12025" y="1386"/>
              <a:ext cx="601" cy="791"/>
            </a:xfrm>
            <a:custGeom>
              <a:avLst/>
              <a:gdLst/>
              <a:ahLst/>
              <a:cxnLst>
                <a:cxn ang="0">
                  <a:pos x="333" y="318"/>
                </a:cxn>
                <a:cxn ang="0">
                  <a:pos x="268" y="329"/>
                </a:cxn>
                <a:cxn ang="0">
                  <a:pos x="215" y="359"/>
                </a:cxn>
                <a:cxn ang="0">
                  <a:pos x="174" y="405"/>
                </a:cxn>
                <a:cxn ang="0">
                  <a:pos x="174" y="405"/>
                </a:cxn>
                <a:cxn ang="0">
                  <a:pos x="174" y="666"/>
                </a:cxn>
                <a:cxn ang="0">
                  <a:pos x="185" y="685"/>
                </a:cxn>
                <a:cxn ang="0">
                  <a:pos x="204" y="712"/>
                </a:cxn>
                <a:cxn ang="0">
                  <a:pos x="234" y="734"/>
                </a:cxn>
                <a:cxn ang="0">
                  <a:pos x="272" y="753"/>
                </a:cxn>
                <a:cxn ang="0">
                  <a:pos x="321" y="761"/>
                </a:cxn>
                <a:cxn ang="0">
                  <a:pos x="351" y="761"/>
                </a:cxn>
                <a:cxn ang="0">
                  <a:pos x="385" y="749"/>
                </a:cxn>
                <a:cxn ang="0">
                  <a:pos x="420" y="731"/>
                </a:cxn>
                <a:cxn ang="0">
                  <a:pos x="454" y="700"/>
                </a:cxn>
                <a:cxn ang="0">
                  <a:pos x="480" y="655"/>
                </a:cxn>
                <a:cxn ang="0">
                  <a:pos x="495" y="609"/>
                </a:cxn>
                <a:cxn ang="0">
                  <a:pos x="499" y="568"/>
                </a:cxn>
                <a:cxn ang="0">
                  <a:pos x="499" y="537"/>
                </a:cxn>
                <a:cxn ang="0">
                  <a:pos x="495" y="473"/>
                </a:cxn>
                <a:cxn ang="0">
                  <a:pos x="484" y="424"/>
                </a:cxn>
                <a:cxn ang="0">
                  <a:pos x="465" y="386"/>
                </a:cxn>
                <a:cxn ang="0">
                  <a:pos x="442" y="359"/>
                </a:cxn>
                <a:cxn ang="0">
                  <a:pos x="416" y="340"/>
                </a:cxn>
                <a:cxn ang="0">
                  <a:pos x="378" y="322"/>
                </a:cxn>
                <a:cxn ang="0">
                  <a:pos x="333" y="318"/>
                </a:cxn>
                <a:cxn ang="0">
                  <a:pos x="170" y="0"/>
                </a:cxn>
                <a:cxn ang="0">
                  <a:pos x="170" y="0"/>
                </a:cxn>
                <a:cxn ang="0">
                  <a:pos x="170" y="352"/>
                </a:cxn>
                <a:cxn ang="0">
                  <a:pos x="215" y="318"/>
                </a:cxn>
                <a:cxn ang="0">
                  <a:pos x="276" y="295"/>
                </a:cxn>
                <a:cxn ang="0">
                  <a:pos x="340" y="287"/>
                </a:cxn>
                <a:cxn ang="0">
                  <a:pos x="412" y="295"/>
                </a:cxn>
                <a:cxn ang="0">
                  <a:pos x="472" y="322"/>
                </a:cxn>
                <a:cxn ang="0">
                  <a:pos x="525" y="359"/>
                </a:cxn>
                <a:cxn ang="0">
                  <a:pos x="567" y="412"/>
                </a:cxn>
                <a:cxn ang="0">
                  <a:pos x="593" y="473"/>
                </a:cxn>
                <a:cxn ang="0">
                  <a:pos x="601" y="537"/>
                </a:cxn>
                <a:cxn ang="0">
                  <a:pos x="593" y="606"/>
                </a:cxn>
                <a:cxn ang="0">
                  <a:pos x="563" y="666"/>
                </a:cxn>
                <a:cxn ang="0">
                  <a:pos x="522" y="719"/>
                </a:cxn>
                <a:cxn ang="0">
                  <a:pos x="465" y="757"/>
                </a:cxn>
                <a:cxn ang="0">
                  <a:pos x="401" y="784"/>
                </a:cxn>
                <a:cxn ang="0">
                  <a:pos x="329" y="791"/>
                </a:cxn>
                <a:cxn ang="0">
                  <a:pos x="283" y="787"/>
                </a:cxn>
                <a:cxn ang="0">
                  <a:pos x="238" y="772"/>
                </a:cxn>
                <a:cxn ang="0">
                  <a:pos x="196" y="749"/>
                </a:cxn>
                <a:cxn ang="0">
                  <a:pos x="162" y="715"/>
                </a:cxn>
                <a:cxn ang="0">
                  <a:pos x="121" y="780"/>
                </a:cxn>
                <a:cxn ang="0">
                  <a:pos x="87" y="780"/>
                </a:cxn>
                <a:cxn ang="0">
                  <a:pos x="87" y="117"/>
                </a:cxn>
                <a:cxn ang="0">
                  <a:pos x="83" y="83"/>
                </a:cxn>
                <a:cxn ang="0">
                  <a:pos x="72" y="64"/>
                </a:cxn>
                <a:cxn ang="0">
                  <a:pos x="45" y="56"/>
                </a:cxn>
                <a:cxn ang="0">
                  <a:pos x="0" y="53"/>
                </a:cxn>
                <a:cxn ang="0">
                  <a:pos x="0" y="15"/>
                </a:cxn>
                <a:cxn ang="0">
                  <a:pos x="170" y="0"/>
                </a:cxn>
              </a:cxnLst>
              <a:rect l="0" t="0" r="r" b="b"/>
              <a:pathLst>
                <a:path w="601" h="791">
                  <a:moveTo>
                    <a:pt x="333" y="318"/>
                  </a:moveTo>
                  <a:lnTo>
                    <a:pt x="268" y="329"/>
                  </a:lnTo>
                  <a:lnTo>
                    <a:pt x="215" y="359"/>
                  </a:lnTo>
                  <a:lnTo>
                    <a:pt x="174" y="405"/>
                  </a:lnTo>
                  <a:lnTo>
                    <a:pt x="174" y="405"/>
                  </a:lnTo>
                  <a:lnTo>
                    <a:pt x="174" y="666"/>
                  </a:lnTo>
                  <a:lnTo>
                    <a:pt x="185" y="685"/>
                  </a:lnTo>
                  <a:lnTo>
                    <a:pt x="204" y="712"/>
                  </a:lnTo>
                  <a:lnTo>
                    <a:pt x="234" y="734"/>
                  </a:lnTo>
                  <a:lnTo>
                    <a:pt x="272" y="753"/>
                  </a:lnTo>
                  <a:lnTo>
                    <a:pt x="321" y="761"/>
                  </a:lnTo>
                  <a:lnTo>
                    <a:pt x="351" y="761"/>
                  </a:lnTo>
                  <a:lnTo>
                    <a:pt x="385" y="749"/>
                  </a:lnTo>
                  <a:lnTo>
                    <a:pt x="420" y="731"/>
                  </a:lnTo>
                  <a:lnTo>
                    <a:pt x="454" y="700"/>
                  </a:lnTo>
                  <a:lnTo>
                    <a:pt x="480" y="655"/>
                  </a:lnTo>
                  <a:lnTo>
                    <a:pt x="495" y="609"/>
                  </a:lnTo>
                  <a:lnTo>
                    <a:pt x="499" y="568"/>
                  </a:lnTo>
                  <a:lnTo>
                    <a:pt x="499" y="537"/>
                  </a:lnTo>
                  <a:lnTo>
                    <a:pt x="495" y="473"/>
                  </a:lnTo>
                  <a:lnTo>
                    <a:pt x="484" y="424"/>
                  </a:lnTo>
                  <a:lnTo>
                    <a:pt x="465" y="386"/>
                  </a:lnTo>
                  <a:lnTo>
                    <a:pt x="442" y="359"/>
                  </a:lnTo>
                  <a:lnTo>
                    <a:pt x="416" y="340"/>
                  </a:lnTo>
                  <a:lnTo>
                    <a:pt x="378" y="322"/>
                  </a:lnTo>
                  <a:lnTo>
                    <a:pt x="333" y="318"/>
                  </a:lnTo>
                  <a:close/>
                  <a:moveTo>
                    <a:pt x="170" y="0"/>
                  </a:moveTo>
                  <a:lnTo>
                    <a:pt x="170" y="0"/>
                  </a:lnTo>
                  <a:lnTo>
                    <a:pt x="170" y="352"/>
                  </a:lnTo>
                  <a:lnTo>
                    <a:pt x="215" y="318"/>
                  </a:lnTo>
                  <a:lnTo>
                    <a:pt x="276" y="295"/>
                  </a:lnTo>
                  <a:lnTo>
                    <a:pt x="340" y="287"/>
                  </a:lnTo>
                  <a:lnTo>
                    <a:pt x="412" y="295"/>
                  </a:lnTo>
                  <a:lnTo>
                    <a:pt x="472" y="322"/>
                  </a:lnTo>
                  <a:lnTo>
                    <a:pt x="525" y="359"/>
                  </a:lnTo>
                  <a:lnTo>
                    <a:pt x="567" y="412"/>
                  </a:lnTo>
                  <a:lnTo>
                    <a:pt x="593" y="473"/>
                  </a:lnTo>
                  <a:lnTo>
                    <a:pt x="601" y="537"/>
                  </a:lnTo>
                  <a:lnTo>
                    <a:pt x="593" y="606"/>
                  </a:lnTo>
                  <a:lnTo>
                    <a:pt x="563" y="666"/>
                  </a:lnTo>
                  <a:lnTo>
                    <a:pt x="522" y="719"/>
                  </a:lnTo>
                  <a:lnTo>
                    <a:pt x="465" y="757"/>
                  </a:lnTo>
                  <a:lnTo>
                    <a:pt x="401" y="784"/>
                  </a:lnTo>
                  <a:lnTo>
                    <a:pt x="329" y="791"/>
                  </a:lnTo>
                  <a:lnTo>
                    <a:pt x="283" y="787"/>
                  </a:lnTo>
                  <a:lnTo>
                    <a:pt x="238" y="772"/>
                  </a:lnTo>
                  <a:lnTo>
                    <a:pt x="196" y="749"/>
                  </a:lnTo>
                  <a:lnTo>
                    <a:pt x="162" y="715"/>
                  </a:lnTo>
                  <a:lnTo>
                    <a:pt x="121" y="780"/>
                  </a:lnTo>
                  <a:lnTo>
                    <a:pt x="87" y="780"/>
                  </a:lnTo>
                  <a:lnTo>
                    <a:pt x="87" y="117"/>
                  </a:lnTo>
                  <a:lnTo>
                    <a:pt x="83" y="83"/>
                  </a:lnTo>
                  <a:lnTo>
                    <a:pt x="72" y="64"/>
                  </a:lnTo>
                  <a:lnTo>
                    <a:pt x="45" y="56"/>
                  </a:lnTo>
                  <a:lnTo>
                    <a:pt x="0" y="53"/>
                  </a:lnTo>
                  <a:lnTo>
                    <a:pt x="0" y="15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12895" y="2579"/>
              <a:ext cx="185" cy="473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1" y="3"/>
                </a:cxn>
                <a:cxn ang="0">
                  <a:pos x="147" y="26"/>
                </a:cxn>
                <a:cxn ang="0">
                  <a:pos x="166" y="60"/>
                </a:cxn>
                <a:cxn ang="0">
                  <a:pos x="181" y="106"/>
                </a:cxn>
                <a:cxn ang="0">
                  <a:pos x="185" y="162"/>
                </a:cxn>
                <a:cxn ang="0">
                  <a:pos x="185" y="162"/>
                </a:cxn>
                <a:cxn ang="0">
                  <a:pos x="177" y="238"/>
                </a:cxn>
                <a:cxn ang="0">
                  <a:pos x="158" y="306"/>
                </a:cxn>
                <a:cxn ang="0">
                  <a:pos x="136" y="363"/>
                </a:cxn>
                <a:cxn ang="0">
                  <a:pos x="105" y="412"/>
                </a:cxn>
                <a:cxn ang="0">
                  <a:pos x="75" y="446"/>
                </a:cxn>
                <a:cxn ang="0">
                  <a:pos x="52" y="465"/>
                </a:cxn>
                <a:cxn ang="0">
                  <a:pos x="41" y="473"/>
                </a:cxn>
                <a:cxn ang="0">
                  <a:pos x="34" y="473"/>
                </a:cxn>
                <a:cxn ang="0">
                  <a:pos x="26" y="465"/>
                </a:cxn>
                <a:cxn ang="0">
                  <a:pos x="26" y="458"/>
                </a:cxn>
                <a:cxn ang="0">
                  <a:pos x="26" y="454"/>
                </a:cxn>
                <a:cxn ang="0">
                  <a:pos x="26" y="450"/>
                </a:cxn>
                <a:cxn ang="0">
                  <a:pos x="26" y="446"/>
                </a:cxn>
                <a:cxn ang="0">
                  <a:pos x="30" y="443"/>
                </a:cxn>
                <a:cxn ang="0">
                  <a:pos x="37" y="439"/>
                </a:cxn>
                <a:cxn ang="0">
                  <a:pos x="45" y="431"/>
                </a:cxn>
                <a:cxn ang="0">
                  <a:pos x="83" y="382"/>
                </a:cxn>
                <a:cxn ang="0">
                  <a:pos x="117" y="321"/>
                </a:cxn>
                <a:cxn ang="0">
                  <a:pos x="139" y="246"/>
                </a:cxn>
                <a:cxn ang="0">
                  <a:pos x="151" y="162"/>
                </a:cxn>
                <a:cxn ang="0">
                  <a:pos x="151" y="151"/>
                </a:cxn>
                <a:cxn ang="0">
                  <a:pos x="151" y="143"/>
                </a:cxn>
                <a:cxn ang="0">
                  <a:pos x="151" y="143"/>
                </a:cxn>
                <a:cxn ang="0">
                  <a:pos x="151" y="140"/>
                </a:cxn>
                <a:cxn ang="0">
                  <a:pos x="147" y="140"/>
                </a:cxn>
                <a:cxn ang="0">
                  <a:pos x="147" y="140"/>
                </a:cxn>
                <a:cxn ang="0">
                  <a:pos x="143" y="143"/>
                </a:cxn>
                <a:cxn ang="0">
                  <a:pos x="139" y="147"/>
                </a:cxn>
                <a:cxn ang="0">
                  <a:pos x="124" y="155"/>
                </a:cxn>
                <a:cxn ang="0">
                  <a:pos x="105" y="162"/>
                </a:cxn>
                <a:cxn ang="0">
                  <a:pos x="87" y="166"/>
                </a:cxn>
                <a:cxn ang="0">
                  <a:pos x="49" y="159"/>
                </a:cxn>
                <a:cxn ang="0">
                  <a:pos x="22" y="140"/>
                </a:cxn>
                <a:cxn ang="0">
                  <a:pos x="7" y="113"/>
                </a:cxn>
                <a:cxn ang="0">
                  <a:pos x="0" y="79"/>
                </a:cxn>
                <a:cxn ang="0">
                  <a:pos x="7" y="49"/>
                </a:cxn>
                <a:cxn ang="0">
                  <a:pos x="22" y="22"/>
                </a:cxn>
                <a:cxn ang="0">
                  <a:pos x="49" y="3"/>
                </a:cxn>
                <a:cxn ang="0">
                  <a:pos x="87" y="0"/>
                </a:cxn>
              </a:cxnLst>
              <a:rect l="0" t="0" r="r" b="b"/>
              <a:pathLst>
                <a:path w="185" h="473">
                  <a:moveTo>
                    <a:pt x="87" y="0"/>
                  </a:moveTo>
                  <a:lnTo>
                    <a:pt x="121" y="3"/>
                  </a:lnTo>
                  <a:lnTo>
                    <a:pt x="147" y="26"/>
                  </a:lnTo>
                  <a:lnTo>
                    <a:pt x="166" y="60"/>
                  </a:lnTo>
                  <a:lnTo>
                    <a:pt x="181" y="106"/>
                  </a:lnTo>
                  <a:lnTo>
                    <a:pt x="185" y="162"/>
                  </a:lnTo>
                  <a:lnTo>
                    <a:pt x="185" y="162"/>
                  </a:lnTo>
                  <a:lnTo>
                    <a:pt x="177" y="238"/>
                  </a:lnTo>
                  <a:lnTo>
                    <a:pt x="158" y="306"/>
                  </a:lnTo>
                  <a:lnTo>
                    <a:pt x="136" y="363"/>
                  </a:lnTo>
                  <a:lnTo>
                    <a:pt x="105" y="412"/>
                  </a:lnTo>
                  <a:lnTo>
                    <a:pt x="75" y="446"/>
                  </a:lnTo>
                  <a:lnTo>
                    <a:pt x="52" y="465"/>
                  </a:lnTo>
                  <a:lnTo>
                    <a:pt x="41" y="473"/>
                  </a:lnTo>
                  <a:lnTo>
                    <a:pt x="34" y="473"/>
                  </a:lnTo>
                  <a:lnTo>
                    <a:pt x="26" y="465"/>
                  </a:lnTo>
                  <a:lnTo>
                    <a:pt x="26" y="458"/>
                  </a:lnTo>
                  <a:lnTo>
                    <a:pt x="26" y="454"/>
                  </a:lnTo>
                  <a:lnTo>
                    <a:pt x="26" y="450"/>
                  </a:lnTo>
                  <a:lnTo>
                    <a:pt x="26" y="446"/>
                  </a:lnTo>
                  <a:lnTo>
                    <a:pt x="30" y="443"/>
                  </a:lnTo>
                  <a:lnTo>
                    <a:pt x="37" y="439"/>
                  </a:lnTo>
                  <a:lnTo>
                    <a:pt x="45" y="431"/>
                  </a:lnTo>
                  <a:lnTo>
                    <a:pt x="83" y="382"/>
                  </a:lnTo>
                  <a:lnTo>
                    <a:pt x="117" y="321"/>
                  </a:lnTo>
                  <a:lnTo>
                    <a:pt x="139" y="246"/>
                  </a:lnTo>
                  <a:lnTo>
                    <a:pt x="151" y="162"/>
                  </a:lnTo>
                  <a:lnTo>
                    <a:pt x="151" y="151"/>
                  </a:lnTo>
                  <a:lnTo>
                    <a:pt x="151" y="143"/>
                  </a:lnTo>
                  <a:lnTo>
                    <a:pt x="151" y="143"/>
                  </a:lnTo>
                  <a:lnTo>
                    <a:pt x="151" y="140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43" y="143"/>
                  </a:lnTo>
                  <a:lnTo>
                    <a:pt x="139" y="147"/>
                  </a:lnTo>
                  <a:lnTo>
                    <a:pt x="124" y="155"/>
                  </a:lnTo>
                  <a:lnTo>
                    <a:pt x="105" y="162"/>
                  </a:lnTo>
                  <a:lnTo>
                    <a:pt x="87" y="166"/>
                  </a:lnTo>
                  <a:lnTo>
                    <a:pt x="49" y="159"/>
                  </a:lnTo>
                  <a:lnTo>
                    <a:pt x="22" y="140"/>
                  </a:lnTo>
                  <a:lnTo>
                    <a:pt x="7" y="113"/>
                  </a:lnTo>
                  <a:lnTo>
                    <a:pt x="0" y="79"/>
                  </a:lnTo>
                  <a:lnTo>
                    <a:pt x="7" y="49"/>
                  </a:lnTo>
                  <a:lnTo>
                    <a:pt x="22" y="22"/>
                  </a:lnTo>
                  <a:lnTo>
                    <a:pt x="49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13496" y="2041"/>
              <a:ext cx="836" cy="1045"/>
            </a:xfrm>
            <a:custGeom>
              <a:avLst/>
              <a:gdLst/>
              <a:ahLst/>
              <a:cxnLst>
                <a:cxn ang="0">
                  <a:pos x="374" y="7"/>
                </a:cxn>
                <a:cxn ang="0">
                  <a:pos x="465" y="72"/>
                </a:cxn>
                <a:cxn ang="0">
                  <a:pos x="522" y="174"/>
                </a:cxn>
                <a:cxn ang="0">
                  <a:pos x="571" y="344"/>
                </a:cxn>
                <a:cxn ang="0">
                  <a:pos x="586" y="462"/>
                </a:cxn>
                <a:cxn ang="0">
                  <a:pos x="650" y="341"/>
                </a:cxn>
                <a:cxn ang="0">
                  <a:pos x="798" y="26"/>
                </a:cxn>
                <a:cxn ang="0">
                  <a:pos x="805" y="19"/>
                </a:cxn>
                <a:cxn ang="0">
                  <a:pos x="817" y="19"/>
                </a:cxn>
                <a:cxn ang="0">
                  <a:pos x="824" y="19"/>
                </a:cxn>
                <a:cxn ang="0">
                  <a:pos x="832" y="23"/>
                </a:cxn>
                <a:cxn ang="0">
                  <a:pos x="836" y="34"/>
                </a:cxn>
                <a:cxn ang="0">
                  <a:pos x="824" y="60"/>
                </a:cxn>
                <a:cxn ang="0">
                  <a:pos x="805" y="94"/>
                </a:cxn>
                <a:cxn ang="0">
                  <a:pos x="734" y="250"/>
                </a:cxn>
                <a:cxn ang="0">
                  <a:pos x="654" y="435"/>
                </a:cxn>
                <a:cxn ang="0">
                  <a:pos x="590" y="613"/>
                </a:cxn>
                <a:cxn ang="0">
                  <a:pos x="571" y="719"/>
                </a:cxn>
                <a:cxn ang="0">
                  <a:pos x="541" y="859"/>
                </a:cxn>
                <a:cxn ang="0">
                  <a:pos x="499" y="1003"/>
                </a:cxn>
                <a:cxn ang="0">
                  <a:pos x="469" y="1045"/>
                </a:cxn>
                <a:cxn ang="0">
                  <a:pos x="454" y="1037"/>
                </a:cxn>
                <a:cxn ang="0">
                  <a:pos x="446" y="1015"/>
                </a:cxn>
                <a:cxn ang="0">
                  <a:pos x="457" y="950"/>
                </a:cxn>
                <a:cxn ang="0">
                  <a:pos x="484" y="844"/>
                </a:cxn>
                <a:cxn ang="0">
                  <a:pos x="514" y="731"/>
                </a:cxn>
                <a:cxn ang="0">
                  <a:pos x="537" y="651"/>
                </a:cxn>
                <a:cxn ang="0">
                  <a:pos x="548" y="579"/>
                </a:cxn>
                <a:cxn ang="0">
                  <a:pos x="548" y="477"/>
                </a:cxn>
                <a:cxn ang="0">
                  <a:pos x="541" y="375"/>
                </a:cxn>
                <a:cxn ang="0">
                  <a:pos x="510" y="269"/>
                </a:cxn>
                <a:cxn ang="0">
                  <a:pos x="450" y="178"/>
                </a:cxn>
                <a:cxn ang="0">
                  <a:pos x="355" y="125"/>
                </a:cxn>
                <a:cxn ang="0">
                  <a:pos x="276" y="117"/>
                </a:cxn>
                <a:cxn ang="0">
                  <a:pos x="219" y="125"/>
                </a:cxn>
                <a:cxn ang="0">
                  <a:pos x="140" y="159"/>
                </a:cxn>
                <a:cxn ang="0">
                  <a:pos x="64" y="238"/>
                </a:cxn>
                <a:cxn ang="0">
                  <a:pos x="38" y="299"/>
                </a:cxn>
                <a:cxn ang="0">
                  <a:pos x="23" y="307"/>
                </a:cxn>
                <a:cxn ang="0">
                  <a:pos x="7" y="307"/>
                </a:cxn>
                <a:cxn ang="0">
                  <a:pos x="0" y="299"/>
                </a:cxn>
                <a:cxn ang="0">
                  <a:pos x="4" y="269"/>
                </a:cxn>
                <a:cxn ang="0">
                  <a:pos x="38" y="193"/>
                </a:cxn>
                <a:cxn ang="0">
                  <a:pos x="98" y="106"/>
                </a:cxn>
                <a:cxn ang="0">
                  <a:pos x="193" y="30"/>
                </a:cxn>
                <a:cxn ang="0">
                  <a:pos x="314" y="0"/>
                </a:cxn>
              </a:cxnLst>
              <a:rect l="0" t="0" r="r" b="b"/>
              <a:pathLst>
                <a:path w="836" h="1045">
                  <a:moveTo>
                    <a:pt x="314" y="0"/>
                  </a:moveTo>
                  <a:lnTo>
                    <a:pt x="374" y="7"/>
                  </a:lnTo>
                  <a:lnTo>
                    <a:pt x="423" y="34"/>
                  </a:lnTo>
                  <a:lnTo>
                    <a:pt x="465" y="72"/>
                  </a:lnTo>
                  <a:lnTo>
                    <a:pt x="495" y="121"/>
                  </a:lnTo>
                  <a:lnTo>
                    <a:pt x="522" y="174"/>
                  </a:lnTo>
                  <a:lnTo>
                    <a:pt x="552" y="265"/>
                  </a:lnTo>
                  <a:lnTo>
                    <a:pt x="571" y="344"/>
                  </a:lnTo>
                  <a:lnTo>
                    <a:pt x="582" y="409"/>
                  </a:lnTo>
                  <a:lnTo>
                    <a:pt x="586" y="462"/>
                  </a:lnTo>
                  <a:lnTo>
                    <a:pt x="586" y="500"/>
                  </a:lnTo>
                  <a:lnTo>
                    <a:pt x="650" y="341"/>
                  </a:lnTo>
                  <a:lnTo>
                    <a:pt x="722" y="182"/>
                  </a:lnTo>
                  <a:lnTo>
                    <a:pt x="798" y="26"/>
                  </a:lnTo>
                  <a:lnTo>
                    <a:pt x="802" y="23"/>
                  </a:lnTo>
                  <a:lnTo>
                    <a:pt x="805" y="19"/>
                  </a:lnTo>
                  <a:lnTo>
                    <a:pt x="813" y="19"/>
                  </a:lnTo>
                  <a:lnTo>
                    <a:pt x="817" y="19"/>
                  </a:lnTo>
                  <a:lnTo>
                    <a:pt x="821" y="19"/>
                  </a:lnTo>
                  <a:lnTo>
                    <a:pt x="824" y="19"/>
                  </a:lnTo>
                  <a:lnTo>
                    <a:pt x="828" y="19"/>
                  </a:lnTo>
                  <a:lnTo>
                    <a:pt x="832" y="23"/>
                  </a:lnTo>
                  <a:lnTo>
                    <a:pt x="836" y="26"/>
                  </a:lnTo>
                  <a:lnTo>
                    <a:pt x="836" y="34"/>
                  </a:lnTo>
                  <a:lnTo>
                    <a:pt x="836" y="41"/>
                  </a:lnTo>
                  <a:lnTo>
                    <a:pt x="824" y="60"/>
                  </a:lnTo>
                  <a:lnTo>
                    <a:pt x="817" y="79"/>
                  </a:lnTo>
                  <a:lnTo>
                    <a:pt x="805" y="94"/>
                  </a:lnTo>
                  <a:lnTo>
                    <a:pt x="771" y="166"/>
                  </a:lnTo>
                  <a:lnTo>
                    <a:pt x="734" y="250"/>
                  </a:lnTo>
                  <a:lnTo>
                    <a:pt x="692" y="341"/>
                  </a:lnTo>
                  <a:lnTo>
                    <a:pt x="654" y="435"/>
                  </a:lnTo>
                  <a:lnTo>
                    <a:pt x="620" y="530"/>
                  </a:lnTo>
                  <a:lnTo>
                    <a:pt x="590" y="613"/>
                  </a:lnTo>
                  <a:lnTo>
                    <a:pt x="578" y="678"/>
                  </a:lnTo>
                  <a:lnTo>
                    <a:pt x="571" y="719"/>
                  </a:lnTo>
                  <a:lnTo>
                    <a:pt x="560" y="780"/>
                  </a:lnTo>
                  <a:lnTo>
                    <a:pt x="541" y="859"/>
                  </a:lnTo>
                  <a:lnTo>
                    <a:pt x="518" y="950"/>
                  </a:lnTo>
                  <a:lnTo>
                    <a:pt x="499" y="1003"/>
                  </a:lnTo>
                  <a:lnTo>
                    <a:pt x="484" y="1034"/>
                  </a:lnTo>
                  <a:lnTo>
                    <a:pt x="469" y="1045"/>
                  </a:lnTo>
                  <a:lnTo>
                    <a:pt x="457" y="1045"/>
                  </a:lnTo>
                  <a:lnTo>
                    <a:pt x="454" y="1037"/>
                  </a:lnTo>
                  <a:lnTo>
                    <a:pt x="450" y="1030"/>
                  </a:lnTo>
                  <a:lnTo>
                    <a:pt x="446" y="1015"/>
                  </a:lnTo>
                  <a:lnTo>
                    <a:pt x="450" y="992"/>
                  </a:lnTo>
                  <a:lnTo>
                    <a:pt x="457" y="950"/>
                  </a:lnTo>
                  <a:lnTo>
                    <a:pt x="469" y="901"/>
                  </a:lnTo>
                  <a:lnTo>
                    <a:pt x="484" y="844"/>
                  </a:lnTo>
                  <a:lnTo>
                    <a:pt x="499" y="787"/>
                  </a:lnTo>
                  <a:lnTo>
                    <a:pt x="514" y="731"/>
                  </a:lnTo>
                  <a:lnTo>
                    <a:pt x="529" y="678"/>
                  </a:lnTo>
                  <a:lnTo>
                    <a:pt x="537" y="651"/>
                  </a:lnTo>
                  <a:lnTo>
                    <a:pt x="544" y="621"/>
                  </a:lnTo>
                  <a:lnTo>
                    <a:pt x="548" y="579"/>
                  </a:lnTo>
                  <a:lnTo>
                    <a:pt x="548" y="519"/>
                  </a:lnTo>
                  <a:lnTo>
                    <a:pt x="548" y="477"/>
                  </a:lnTo>
                  <a:lnTo>
                    <a:pt x="544" y="428"/>
                  </a:lnTo>
                  <a:lnTo>
                    <a:pt x="541" y="375"/>
                  </a:lnTo>
                  <a:lnTo>
                    <a:pt x="526" y="322"/>
                  </a:lnTo>
                  <a:lnTo>
                    <a:pt x="510" y="269"/>
                  </a:lnTo>
                  <a:lnTo>
                    <a:pt x="484" y="219"/>
                  </a:lnTo>
                  <a:lnTo>
                    <a:pt x="450" y="178"/>
                  </a:lnTo>
                  <a:lnTo>
                    <a:pt x="408" y="144"/>
                  </a:lnTo>
                  <a:lnTo>
                    <a:pt x="355" y="125"/>
                  </a:lnTo>
                  <a:lnTo>
                    <a:pt x="291" y="113"/>
                  </a:lnTo>
                  <a:lnTo>
                    <a:pt x="276" y="117"/>
                  </a:lnTo>
                  <a:lnTo>
                    <a:pt x="253" y="117"/>
                  </a:lnTo>
                  <a:lnTo>
                    <a:pt x="219" y="125"/>
                  </a:lnTo>
                  <a:lnTo>
                    <a:pt x="181" y="140"/>
                  </a:lnTo>
                  <a:lnTo>
                    <a:pt x="140" y="159"/>
                  </a:lnTo>
                  <a:lnTo>
                    <a:pt x="102" y="193"/>
                  </a:lnTo>
                  <a:lnTo>
                    <a:pt x="64" y="238"/>
                  </a:lnTo>
                  <a:lnTo>
                    <a:pt x="38" y="299"/>
                  </a:lnTo>
                  <a:lnTo>
                    <a:pt x="38" y="299"/>
                  </a:lnTo>
                  <a:lnTo>
                    <a:pt x="34" y="307"/>
                  </a:lnTo>
                  <a:lnTo>
                    <a:pt x="23" y="307"/>
                  </a:lnTo>
                  <a:lnTo>
                    <a:pt x="15" y="307"/>
                  </a:lnTo>
                  <a:lnTo>
                    <a:pt x="7" y="307"/>
                  </a:lnTo>
                  <a:lnTo>
                    <a:pt x="4" y="303"/>
                  </a:lnTo>
                  <a:lnTo>
                    <a:pt x="0" y="299"/>
                  </a:lnTo>
                  <a:lnTo>
                    <a:pt x="0" y="291"/>
                  </a:lnTo>
                  <a:lnTo>
                    <a:pt x="4" y="269"/>
                  </a:lnTo>
                  <a:lnTo>
                    <a:pt x="15" y="235"/>
                  </a:lnTo>
                  <a:lnTo>
                    <a:pt x="38" y="193"/>
                  </a:lnTo>
                  <a:lnTo>
                    <a:pt x="64" y="151"/>
                  </a:lnTo>
                  <a:lnTo>
                    <a:pt x="98" y="106"/>
                  </a:lnTo>
                  <a:lnTo>
                    <a:pt x="144" y="64"/>
                  </a:lnTo>
                  <a:lnTo>
                    <a:pt x="193" y="30"/>
                  </a:lnTo>
                  <a:lnTo>
                    <a:pt x="249" y="7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14479" y="1552"/>
              <a:ext cx="371" cy="159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0" y="4"/>
                </a:cxn>
                <a:cxn ang="0">
                  <a:pos x="57" y="23"/>
                </a:cxn>
                <a:cxn ang="0">
                  <a:pos x="91" y="57"/>
                </a:cxn>
                <a:cxn ang="0">
                  <a:pos x="132" y="99"/>
                </a:cxn>
                <a:cxn ang="0">
                  <a:pos x="178" y="156"/>
                </a:cxn>
                <a:cxn ang="0">
                  <a:pos x="223" y="220"/>
                </a:cxn>
                <a:cxn ang="0">
                  <a:pos x="265" y="299"/>
                </a:cxn>
                <a:cxn ang="0">
                  <a:pos x="310" y="409"/>
                </a:cxn>
                <a:cxn ang="0">
                  <a:pos x="340" y="515"/>
                </a:cxn>
                <a:cxn ang="0">
                  <a:pos x="359" y="618"/>
                </a:cxn>
                <a:cxn ang="0">
                  <a:pos x="367" y="712"/>
                </a:cxn>
                <a:cxn ang="0">
                  <a:pos x="371" y="796"/>
                </a:cxn>
                <a:cxn ang="0">
                  <a:pos x="371" y="796"/>
                </a:cxn>
                <a:cxn ang="0">
                  <a:pos x="367" y="902"/>
                </a:cxn>
                <a:cxn ang="0">
                  <a:pos x="348" y="1023"/>
                </a:cxn>
                <a:cxn ang="0">
                  <a:pos x="318" y="1148"/>
                </a:cxn>
                <a:cxn ang="0">
                  <a:pos x="269" y="1280"/>
                </a:cxn>
                <a:cxn ang="0">
                  <a:pos x="227" y="1360"/>
                </a:cxn>
                <a:cxn ang="0">
                  <a:pos x="182" y="1432"/>
                </a:cxn>
                <a:cxn ang="0">
                  <a:pos x="136" y="1489"/>
                </a:cxn>
                <a:cxn ang="0">
                  <a:pos x="95" y="1534"/>
                </a:cxn>
                <a:cxn ang="0">
                  <a:pos x="57" y="1564"/>
                </a:cxn>
                <a:cxn ang="0">
                  <a:pos x="30" y="1583"/>
                </a:cxn>
                <a:cxn ang="0">
                  <a:pos x="19" y="1591"/>
                </a:cxn>
                <a:cxn ang="0">
                  <a:pos x="8" y="1587"/>
                </a:cxn>
                <a:cxn ang="0">
                  <a:pos x="4" y="1583"/>
                </a:cxn>
                <a:cxn ang="0">
                  <a:pos x="0" y="1576"/>
                </a:cxn>
                <a:cxn ang="0">
                  <a:pos x="0" y="1572"/>
                </a:cxn>
                <a:cxn ang="0">
                  <a:pos x="0" y="1572"/>
                </a:cxn>
                <a:cxn ang="0">
                  <a:pos x="4" y="1568"/>
                </a:cxn>
                <a:cxn ang="0">
                  <a:pos x="8" y="1561"/>
                </a:cxn>
                <a:cxn ang="0">
                  <a:pos x="11" y="1557"/>
                </a:cxn>
                <a:cxn ang="0">
                  <a:pos x="23" y="1549"/>
                </a:cxn>
                <a:cxn ang="0">
                  <a:pos x="98" y="1458"/>
                </a:cxn>
                <a:cxn ang="0">
                  <a:pos x="159" y="1360"/>
                </a:cxn>
                <a:cxn ang="0">
                  <a:pos x="204" y="1254"/>
                </a:cxn>
                <a:cxn ang="0">
                  <a:pos x="238" y="1144"/>
                </a:cxn>
                <a:cxn ang="0">
                  <a:pos x="261" y="1027"/>
                </a:cxn>
                <a:cxn ang="0">
                  <a:pos x="272" y="913"/>
                </a:cxn>
                <a:cxn ang="0">
                  <a:pos x="276" y="796"/>
                </a:cxn>
                <a:cxn ang="0">
                  <a:pos x="269" y="636"/>
                </a:cxn>
                <a:cxn ang="0">
                  <a:pos x="250" y="489"/>
                </a:cxn>
                <a:cxn ang="0">
                  <a:pos x="212" y="356"/>
                </a:cxn>
                <a:cxn ang="0">
                  <a:pos x="163" y="239"/>
                </a:cxn>
                <a:cxn ang="0">
                  <a:pos x="102" y="137"/>
                </a:cxn>
                <a:cxn ang="0">
                  <a:pos x="30" y="50"/>
                </a:cxn>
                <a:cxn ang="0">
                  <a:pos x="19" y="42"/>
                </a:cxn>
                <a:cxn ang="0">
                  <a:pos x="11" y="34"/>
                </a:cxn>
                <a:cxn ang="0">
                  <a:pos x="4" y="27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9" y="0"/>
                </a:cxn>
              </a:cxnLst>
              <a:rect l="0" t="0" r="r" b="b"/>
              <a:pathLst>
                <a:path w="371" h="1591">
                  <a:moveTo>
                    <a:pt x="19" y="0"/>
                  </a:moveTo>
                  <a:lnTo>
                    <a:pt x="30" y="4"/>
                  </a:lnTo>
                  <a:lnTo>
                    <a:pt x="57" y="23"/>
                  </a:lnTo>
                  <a:lnTo>
                    <a:pt x="91" y="57"/>
                  </a:lnTo>
                  <a:lnTo>
                    <a:pt x="132" y="99"/>
                  </a:lnTo>
                  <a:lnTo>
                    <a:pt x="178" y="156"/>
                  </a:lnTo>
                  <a:lnTo>
                    <a:pt x="223" y="220"/>
                  </a:lnTo>
                  <a:lnTo>
                    <a:pt x="265" y="299"/>
                  </a:lnTo>
                  <a:lnTo>
                    <a:pt x="310" y="409"/>
                  </a:lnTo>
                  <a:lnTo>
                    <a:pt x="340" y="515"/>
                  </a:lnTo>
                  <a:lnTo>
                    <a:pt x="359" y="618"/>
                  </a:lnTo>
                  <a:lnTo>
                    <a:pt x="367" y="712"/>
                  </a:lnTo>
                  <a:lnTo>
                    <a:pt x="371" y="796"/>
                  </a:lnTo>
                  <a:lnTo>
                    <a:pt x="371" y="796"/>
                  </a:lnTo>
                  <a:lnTo>
                    <a:pt x="367" y="902"/>
                  </a:lnTo>
                  <a:lnTo>
                    <a:pt x="348" y="1023"/>
                  </a:lnTo>
                  <a:lnTo>
                    <a:pt x="318" y="1148"/>
                  </a:lnTo>
                  <a:lnTo>
                    <a:pt x="269" y="1280"/>
                  </a:lnTo>
                  <a:lnTo>
                    <a:pt x="227" y="1360"/>
                  </a:lnTo>
                  <a:lnTo>
                    <a:pt x="182" y="1432"/>
                  </a:lnTo>
                  <a:lnTo>
                    <a:pt x="136" y="1489"/>
                  </a:lnTo>
                  <a:lnTo>
                    <a:pt x="95" y="1534"/>
                  </a:lnTo>
                  <a:lnTo>
                    <a:pt x="57" y="1564"/>
                  </a:lnTo>
                  <a:lnTo>
                    <a:pt x="30" y="1583"/>
                  </a:lnTo>
                  <a:lnTo>
                    <a:pt x="19" y="1591"/>
                  </a:lnTo>
                  <a:lnTo>
                    <a:pt x="8" y="1587"/>
                  </a:lnTo>
                  <a:lnTo>
                    <a:pt x="4" y="1583"/>
                  </a:lnTo>
                  <a:lnTo>
                    <a:pt x="0" y="1576"/>
                  </a:lnTo>
                  <a:lnTo>
                    <a:pt x="0" y="1572"/>
                  </a:lnTo>
                  <a:lnTo>
                    <a:pt x="0" y="1572"/>
                  </a:lnTo>
                  <a:lnTo>
                    <a:pt x="4" y="1568"/>
                  </a:lnTo>
                  <a:lnTo>
                    <a:pt x="8" y="1561"/>
                  </a:lnTo>
                  <a:lnTo>
                    <a:pt x="11" y="1557"/>
                  </a:lnTo>
                  <a:lnTo>
                    <a:pt x="23" y="1549"/>
                  </a:lnTo>
                  <a:lnTo>
                    <a:pt x="98" y="1458"/>
                  </a:lnTo>
                  <a:lnTo>
                    <a:pt x="159" y="1360"/>
                  </a:lnTo>
                  <a:lnTo>
                    <a:pt x="204" y="1254"/>
                  </a:lnTo>
                  <a:lnTo>
                    <a:pt x="238" y="1144"/>
                  </a:lnTo>
                  <a:lnTo>
                    <a:pt x="261" y="1027"/>
                  </a:lnTo>
                  <a:lnTo>
                    <a:pt x="272" y="913"/>
                  </a:lnTo>
                  <a:lnTo>
                    <a:pt x="276" y="796"/>
                  </a:lnTo>
                  <a:lnTo>
                    <a:pt x="269" y="636"/>
                  </a:lnTo>
                  <a:lnTo>
                    <a:pt x="250" y="489"/>
                  </a:lnTo>
                  <a:lnTo>
                    <a:pt x="212" y="356"/>
                  </a:lnTo>
                  <a:lnTo>
                    <a:pt x="163" y="239"/>
                  </a:lnTo>
                  <a:lnTo>
                    <a:pt x="102" y="137"/>
                  </a:lnTo>
                  <a:lnTo>
                    <a:pt x="30" y="50"/>
                  </a:lnTo>
                  <a:lnTo>
                    <a:pt x="19" y="42"/>
                  </a:lnTo>
                  <a:lnTo>
                    <a:pt x="11" y="34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26" name="Group 3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876800" y="4114800"/>
            <a:ext cx="2872788" cy="609600"/>
            <a:chOff x="3228" y="2705"/>
            <a:chExt cx="7493" cy="1590"/>
          </a:xfrm>
          <a:solidFill>
            <a:srgbClr val="FF0066"/>
          </a:solidFill>
        </p:grpSpPr>
        <p:sp>
          <p:nvSpPr>
            <p:cNvPr id="8228" name="Freeform 36"/>
            <p:cNvSpPr>
              <a:spLocks/>
            </p:cNvSpPr>
            <p:nvPr/>
          </p:nvSpPr>
          <p:spPr bwMode="auto">
            <a:xfrm>
              <a:off x="3228" y="2705"/>
              <a:ext cx="1087" cy="1330"/>
            </a:xfrm>
            <a:custGeom>
              <a:avLst/>
              <a:gdLst/>
              <a:ahLst/>
              <a:cxnLst>
                <a:cxn ang="0">
                  <a:pos x="983" y="9"/>
                </a:cxn>
                <a:cxn ang="0">
                  <a:pos x="1054" y="65"/>
                </a:cxn>
                <a:cxn ang="0">
                  <a:pos x="1087" y="189"/>
                </a:cxn>
                <a:cxn ang="0">
                  <a:pos x="1071" y="299"/>
                </a:cxn>
                <a:cxn ang="0">
                  <a:pos x="1002" y="484"/>
                </a:cxn>
                <a:cxn ang="0">
                  <a:pos x="860" y="732"/>
                </a:cxn>
                <a:cxn ang="0">
                  <a:pos x="674" y="973"/>
                </a:cxn>
                <a:cxn ang="0">
                  <a:pos x="527" y="1118"/>
                </a:cxn>
                <a:cxn ang="0">
                  <a:pos x="369" y="1250"/>
                </a:cxn>
                <a:cxn ang="0">
                  <a:pos x="229" y="1323"/>
                </a:cxn>
                <a:cxn ang="0">
                  <a:pos x="106" y="1311"/>
                </a:cxn>
                <a:cxn ang="0">
                  <a:pos x="26" y="1230"/>
                </a:cxn>
                <a:cxn ang="0">
                  <a:pos x="0" y="1143"/>
                </a:cxn>
                <a:cxn ang="0">
                  <a:pos x="24" y="1070"/>
                </a:cxn>
                <a:cxn ang="0">
                  <a:pos x="52" y="1050"/>
                </a:cxn>
                <a:cxn ang="0">
                  <a:pos x="59" y="1063"/>
                </a:cxn>
                <a:cxn ang="0">
                  <a:pos x="95" y="1140"/>
                </a:cxn>
                <a:cxn ang="0">
                  <a:pos x="165" y="1191"/>
                </a:cxn>
                <a:cxn ang="0">
                  <a:pos x="225" y="1204"/>
                </a:cxn>
                <a:cxn ang="0">
                  <a:pos x="288" y="1189"/>
                </a:cxn>
                <a:cxn ang="0">
                  <a:pos x="381" y="1135"/>
                </a:cxn>
                <a:cxn ang="0">
                  <a:pos x="454" y="1080"/>
                </a:cxn>
                <a:cxn ang="0">
                  <a:pos x="473" y="1063"/>
                </a:cxn>
                <a:cxn ang="0">
                  <a:pos x="477" y="1045"/>
                </a:cxn>
                <a:cxn ang="0">
                  <a:pos x="482" y="960"/>
                </a:cxn>
                <a:cxn ang="0">
                  <a:pos x="485" y="814"/>
                </a:cxn>
                <a:cxn ang="0">
                  <a:pos x="463" y="491"/>
                </a:cxn>
                <a:cxn ang="0">
                  <a:pos x="392" y="240"/>
                </a:cxn>
                <a:cxn ang="0">
                  <a:pos x="274" y="107"/>
                </a:cxn>
                <a:cxn ang="0">
                  <a:pos x="144" y="104"/>
                </a:cxn>
                <a:cxn ang="0">
                  <a:pos x="83" y="133"/>
                </a:cxn>
                <a:cxn ang="0">
                  <a:pos x="69" y="133"/>
                </a:cxn>
                <a:cxn ang="0">
                  <a:pos x="57" y="126"/>
                </a:cxn>
                <a:cxn ang="0">
                  <a:pos x="73" y="92"/>
                </a:cxn>
                <a:cxn ang="0">
                  <a:pos x="149" y="31"/>
                </a:cxn>
                <a:cxn ang="0">
                  <a:pos x="262" y="0"/>
                </a:cxn>
                <a:cxn ang="0">
                  <a:pos x="409" y="48"/>
                </a:cxn>
                <a:cxn ang="0">
                  <a:pos x="506" y="175"/>
                </a:cxn>
                <a:cxn ang="0">
                  <a:pos x="563" y="343"/>
                </a:cxn>
                <a:cxn ang="0">
                  <a:pos x="591" y="523"/>
                </a:cxn>
                <a:cxn ang="0">
                  <a:pos x="600" y="681"/>
                </a:cxn>
                <a:cxn ang="0">
                  <a:pos x="600" y="797"/>
                </a:cxn>
                <a:cxn ang="0">
                  <a:pos x="596" y="951"/>
                </a:cxn>
                <a:cxn ang="0">
                  <a:pos x="761" y="766"/>
                </a:cxn>
                <a:cxn ang="0">
                  <a:pos x="922" y="527"/>
                </a:cxn>
                <a:cxn ang="0">
                  <a:pos x="1002" y="352"/>
                </a:cxn>
                <a:cxn ang="0">
                  <a:pos x="1021" y="260"/>
                </a:cxn>
                <a:cxn ang="0">
                  <a:pos x="1005" y="192"/>
                </a:cxn>
                <a:cxn ang="0">
                  <a:pos x="941" y="133"/>
                </a:cxn>
                <a:cxn ang="0">
                  <a:pos x="886" y="121"/>
                </a:cxn>
                <a:cxn ang="0">
                  <a:pos x="875" y="107"/>
                </a:cxn>
                <a:cxn ang="0">
                  <a:pos x="882" y="63"/>
                </a:cxn>
                <a:cxn ang="0">
                  <a:pos x="915" y="4"/>
                </a:cxn>
              </a:cxnLst>
              <a:rect l="0" t="0" r="r" b="b"/>
              <a:pathLst>
                <a:path w="1087" h="1330">
                  <a:moveTo>
                    <a:pt x="934" y="0"/>
                  </a:moveTo>
                  <a:lnTo>
                    <a:pt x="957" y="2"/>
                  </a:lnTo>
                  <a:lnTo>
                    <a:pt x="983" y="9"/>
                  </a:lnTo>
                  <a:lnTo>
                    <a:pt x="1009" y="21"/>
                  </a:lnTo>
                  <a:lnTo>
                    <a:pt x="1033" y="41"/>
                  </a:lnTo>
                  <a:lnTo>
                    <a:pt x="1054" y="65"/>
                  </a:lnTo>
                  <a:lnTo>
                    <a:pt x="1071" y="99"/>
                  </a:lnTo>
                  <a:lnTo>
                    <a:pt x="1083" y="141"/>
                  </a:lnTo>
                  <a:lnTo>
                    <a:pt x="1087" y="189"/>
                  </a:lnTo>
                  <a:lnTo>
                    <a:pt x="1085" y="216"/>
                  </a:lnTo>
                  <a:lnTo>
                    <a:pt x="1080" y="253"/>
                  </a:lnTo>
                  <a:lnTo>
                    <a:pt x="1071" y="299"/>
                  </a:lnTo>
                  <a:lnTo>
                    <a:pt x="1054" y="352"/>
                  </a:lnTo>
                  <a:lnTo>
                    <a:pt x="1033" y="415"/>
                  </a:lnTo>
                  <a:lnTo>
                    <a:pt x="1002" y="484"/>
                  </a:lnTo>
                  <a:lnTo>
                    <a:pt x="964" y="559"/>
                  </a:lnTo>
                  <a:lnTo>
                    <a:pt x="917" y="642"/>
                  </a:lnTo>
                  <a:lnTo>
                    <a:pt x="860" y="732"/>
                  </a:lnTo>
                  <a:lnTo>
                    <a:pt x="794" y="827"/>
                  </a:lnTo>
                  <a:lnTo>
                    <a:pt x="714" y="926"/>
                  </a:lnTo>
                  <a:lnTo>
                    <a:pt x="674" y="973"/>
                  </a:lnTo>
                  <a:lnTo>
                    <a:pt x="629" y="1021"/>
                  </a:lnTo>
                  <a:lnTo>
                    <a:pt x="579" y="1070"/>
                  </a:lnTo>
                  <a:lnTo>
                    <a:pt x="527" y="1118"/>
                  </a:lnTo>
                  <a:lnTo>
                    <a:pt x="473" y="1167"/>
                  </a:lnTo>
                  <a:lnTo>
                    <a:pt x="421" y="1211"/>
                  </a:lnTo>
                  <a:lnTo>
                    <a:pt x="369" y="1250"/>
                  </a:lnTo>
                  <a:lnTo>
                    <a:pt x="319" y="1281"/>
                  </a:lnTo>
                  <a:lnTo>
                    <a:pt x="272" y="1308"/>
                  </a:lnTo>
                  <a:lnTo>
                    <a:pt x="229" y="1323"/>
                  </a:lnTo>
                  <a:lnTo>
                    <a:pt x="194" y="1330"/>
                  </a:lnTo>
                  <a:lnTo>
                    <a:pt x="147" y="1325"/>
                  </a:lnTo>
                  <a:lnTo>
                    <a:pt x="106" y="1311"/>
                  </a:lnTo>
                  <a:lnTo>
                    <a:pt x="73" y="1289"/>
                  </a:lnTo>
                  <a:lnTo>
                    <a:pt x="47" y="1262"/>
                  </a:lnTo>
                  <a:lnTo>
                    <a:pt x="26" y="1230"/>
                  </a:lnTo>
                  <a:lnTo>
                    <a:pt x="12" y="1201"/>
                  </a:lnTo>
                  <a:lnTo>
                    <a:pt x="2" y="1170"/>
                  </a:lnTo>
                  <a:lnTo>
                    <a:pt x="0" y="1143"/>
                  </a:lnTo>
                  <a:lnTo>
                    <a:pt x="2" y="1116"/>
                  </a:lnTo>
                  <a:lnTo>
                    <a:pt x="12" y="1092"/>
                  </a:lnTo>
                  <a:lnTo>
                    <a:pt x="24" y="1070"/>
                  </a:lnTo>
                  <a:lnTo>
                    <a:pt x="35" y="1055"/>
                  </a:lnTo>
                  <a:lnTo>
                    <a:pt x="47" y="1048"/>
                  </a:lnTo>
                  <a:lnTo>
                    <a:pt x="52" y="1050"/>
                  </a:lnTo>
                  <a:lnTo>
                    <a:pt x="57" y="1053"/>
                  </a:lnTo>
                  <a:lnTo>
                    <a:pt x="59" y="1058"/>
                  </a:lnTo>
                  <a:lnTo>
                    <a:pt x="59" y="1063"/>
                  </a:lnTo>
                  <a:lnTo>
                    <a:pt x="61" y="1070"/>
                  </a:lnTo>
                  <a:lnTo>
                    <a:pt x="76" y="1109"/>
                  </a:lnTo>
                  <a:lnTo>
                    <a:pt x="95" y="1140"/>
                  </a:lnTo>
                  <a:lnTo>
                    <a:pt x="116" y="1165"/>
                  </a:lnTo>
                  <a:lnTo>
                    <a:pt x="142" y="1182"/>
                  </a:lnTo>
                  <a:lnTo>
                    <a:pt x="165" y="1191"/>
                  </a:lnTo>
                  <a:lnTo>
                    <a:pt x="189" y="1199"/>
                  </a:lnTo>
                  <a:lnTo>
                    <a:pt x="210" y="1204"/>
                  </a:lnTo>
                  <a:lnTo>
                    <a:pt x="225" y="1204"/>
                  </a:lnTo>
                  <a:lnTo>
                    <a:pt x="234" y="1204"/>
                  </a:lnTo>
                  <a:lnTo>
                    <a:pt x="258" y="1201"/>
                  </a:lnTo>
                  <a:lnTo>
                    <a:pt x="288" y="1189"/>
                  </a:lnTo>
                  <a:lnTo>
                    <a:pt x="319" y="1174"/>
                  </a:lnTo>
                  <a:lnTo>
                    <a:pt x="350" y="1155"/>
                  </a:lnTo>
                  <a:lnTo>
                    <a:pt x="381" y="1135"/>
                  </a:lnTo>
                  <a:lnTo>
                    <a:pt x="409" y="1114"/>
                  </a:lnTo>
                  <a:lnTo>
                    <a:pt x="435" y="1094"/>
                  </a:lnTo>
                  <a:lnTo>
                    <a:pt x="454" y="1080"/>
                  </a:lnTo>
                  <a:lnTo>
                    <a:pt x="468" y="1067"/>
                  </a:lnTo>
                  <a:lnTo>
                    <a:pt x="473" y="1063"/>
                  </a:lnTo>
                  <a:lnTo>
                    <a:pt x="473" y="1063"/>
                  </a:lnTo>
                  <a:lnTo>
                    <a:pt x="475" y="1060"/>
                  </a:lnTo>
                  <a:lnTo>
                    <a:pt x="475" y="1053"/>
                  </a:lnTo>
                  <a:lnTo>
                    <a:pt x="477" y="1045"/>
                  </a:lnTo>
                  <a:lnTo>
                    <a:pt x="477" y="1028"/>
                  </a:lnTo>
                  <a:lnTo>
                    <a:pt x="480" y="999"/>
                  </a:lnTo>
                  <a:lnTo>
                    <a:pt x="482" y="960"/>
                  </a:lnTo>
                  <a:lnTo>
                    <a:pt x="482" y="914"/>
                  </a:lnTo>
                  <a:lnTo>
                    <a:pt x="485" y="865"/>
                  </a:lnTo>
                  <a:lnTo>
                    <a:pt x="485" y="814"/>
                  </a:lnTo>
                  <a:lnTo>
                    <a:pt x="482" y="705"/>
                  </a:lnTo>
                  <a:lnTo>
                    <a:pt x="475" y="595"/>
                  </a:lnTo>
                  <a:lnTo>
                    <a:pt x="463" y="491"/>
                  </a:lnTo>
                  <a:lnTo>
                    <a:pt x="444" y="394"/>
                  </a:lnTo>
                  <a:lnTo>
                    <a:pt x="421" y="311"/>
                  </a:lnTo>
                  <a:lnTo>
                    <a:pt x="392" y="240"/>
                  </a:lnTo>
                  <a:lnTo>
                    <a:pt x="359" y="184"/>
                  </a:lnTo>
                  <a:lnTo>
                    <a:pt x="319" y="138"/>
                  </a:lnTo>
                  <a:lnTo>
                    <a:pt x="274" y="107"/>
                  </a:lnTo>
                  <a:lnTo>
                    <a:pt x="222" y="87"/>
                  </a:lnTo>
                  <a:lnTo>
                    <a:pt x="165" y="80"/>
                  </a:lnTo>
                  <a:lnTo>
                    <a:pt x="144" y="104"/>
                  </a:lnTo>
                  <a:lnTo>
                    <a:pt x="121" y="119"/>
                  </a:lnTo>
                  <a:lnTo>
                    <a:pt x="99" y="128"/>
                  </a:lnTo>
                  <a:lnTo>
                    <a:pt x="83" y="133"/>
                  </a:lnTo>
                  <a:lnTo>
                    <a:pt x="73" y="133"/>
                  </a:lnTo>
                  <a:lnTo>
                    <a:pt x="71" y="133"/>
                  </a:lnTo>
                  <a:lnTo>
                    <a:pt x="69" y="133"/>
                  </a:lnTo>
                  <a:lnTo>
                    <a:pt x="64" y="133"/>
                  </a:lnTo>
                  <a:lnTo>
                    <a:pt x="59" y="131"/>
                  </a:lnTo>
                  <a:lnTo>
                    <a:pt x="57" y="126"/>
                  </a:lnTo>
                  <a:lnTo>
                    <a:pt x="57" y="121"/>
                  </a:lnTo>
                  <a:lnTo>
                    <a:pt x="61" y="109"/>
                  </a:lnTo>
                  <a:lnTo>
                    <a:pt x="73" y="92"/>
                  </a:lnTo>
                  <a:lnTo>
                    <a:pt x="92" y="73"/>
                  </a:lnTo>
                  <a:lnTo>
                    <a:pt x="118" y="51"/>
                  </a:lnTo>
                  <a:lnTo>
                    <a:pt x="149" y="31"/>
                  </a:lnTo>
                  <a:lnTo>
                    <a:pt x="184" y="14"/>
                  </a:lnTo>
                  <a:lnTo>
                    <a:pt x="222" y="2"/>
                  </a:lnTo>
                  <a:lnTo>
                    <a:pt x="262" y="0"/>
                  </a:lnTo>
                  <a:lnTo>
                    <a:pt x="319" y="4"/>
                  </a:lnTo>
                  <a:lnTo>
                    <a:pt x="366" y="21"/>
                  </a:lnTo>
                  <a:lnTo>
                    <a:pt x="409" y="48"/>
                  </a:lnTo>
                  <a:lnTo>
                    <a:pt x="447" y="82"/>
                  </a:lnTo>
                  <a:lnTo>
                    <a:pt x="480" y="126"/>
                  </a:lnTo>
                  <a:lnTo>
                    <a:pt x="506" y="175"/>
                  </a:lnTo>
                  <a:lnTo>
                    <a:pt x="529" y="226"/>
                  </a:lnTo>
                  <a:lnTo>
                    <a:pt x="548" y="284"/>
                  </a:lnTo>
                  <a:lnTo>
                    <a:pt x="563" y="343"/>
                  </a:lnTo>
                  <a:lnTo>
                    <a:pt x="577" y="403"/>
                  </a:lnTo>
                  <a:lnTo>
                    <a:pt x="584" y="464"/>
                  </a:lnTo>
                  <a:lnTo>
                    <a:pt x="591" y="523"/>
                  </a:lnTo>
                  <a:lnTo>
                    <a:pt x="596" y="578"/>
                  </a:lnTo>
                  <a:lnTo>
                    <a:pt x="598" y="632"/>
                  </a:lnTo>
                  <a:lnTo>
                    <a:pt x="600" y="681"/>
                  </a:lnTo>
                  <a:lnTo>
                    <a:pt x="600" y="722"/>
                  </a:lnTo>
                  <a:lnTo>
                    <a:pt x="600" y="756"/>
                  </a:lnTo>
                  <a:lnTo>
                    <a:pt x="600" y="797"/>
                  </a:lnTo>
                  <a:lnTo>
                    <a:pt x="600" y="848"/>
                  </a:lnTo>
                  <a:lnTo>
                    <a:pt x="600" y="902"/>
                  </a:lnTo>
                  <a:lnTo>
                    <a:pt x="596" y="951"/>
                  </a:lnTo>
                  <a:lnTo>
                    <a:pt x="596" y="951"/>
                  </a:lnTo>
                  <a:lnTo>
                    <a:pt x="685" y="856"/>
                  </a:lnTo>
                  <a:lnTo>
                    <a:pt x="761" y="766"/>
                  </a:lnTo>
                  <a:lnTo>
                    <a:pt x="825" y="681"/>
                  </a:lnTo>
                  <a:lnTo>
                    <a:pt x="879" y="600"/>
                  </a:lnTo>
                  <a:lnTo>
                    <a:pt x="922" y="527"/>
                  </a:lnTo>
                  <a:lnTo>
                    <a:pt x="957" y="459"/>
                  </a:lnTo>
                  <a:lnTo>
                    <a:pt x="983" y="401"/>
                  </a:lnTo>
                  <a:lnTo>
                    <a:pt x="1002" y="352"/>
                  </a:lnTo>
                  <a:lnTo>
                    <a:pt x="1014" y="311"/>
                  </a:lnTo>
                  <a:lnTo>
                    <a:pt x="1019" y="279"/>
                  </a:lnTo>
                  <a:lnTo>
                    <a:pt x="1021" y="260"/>
                  </a:lnTo>
                  <a:lnTo>
                    <a:pt x="1021" y="238"/>
                  </a:lnTo>
                  <a:lnTo>
                    <a:pt x="1014" y="216"/>
                  </a:lnTo>
                  <a:lnTo>
                    <a:pt x="1005" y="192"/>
                  </a:lnTo>
                  <a:lnTo>
                    <a:pt x="990" y="167"/>
                  </a:lnTo>
                  <a:lnTo>
                    <a:pt x="969" y="148"/>
                  </a:lnTo>
                  <a:lnTo>
                    <a:pt x="941" y="133"/>
                  </a:lnTo>
                  <a:lnTo>
                    <a:pt x="905" y="124"/>
                  </a:lnTo>
                  <a:lnTo>
                    <a:pt x="893" y="124"/>
                  </a:lnTo>
                  <a:lnTo>
                    <a:pt x="886" y="121"/>
                  </a:lnTo>
                  <a:lnTo>
                    <a:pt x="882" y="119"/>
                  </a:lnTo>
                  <a:lnTo>
                    <a:pt x="877" y="114"/>
                  </a:lnTo>
                  <a:lnTo>
                    <a:pt x="875" y="107"/>
                  </a:lnTo>
                  <a:lnTo>
                    <a:pt x="875" y="97"/>
                  </a:lnTo>
                  <a:lnTo>
                    <a:pt x="877" y="82"/>
                  </a:lnTo>
                  <a:lnTo>
                    <a:pt x="882" y="63"/>
                  </a:lnTo>
                  <a:lnTo>
                    <a:pt x="889" y="41"/>
                  </a:lnTo>
                  <a:lnTo>
                    <a:pt x="901" y="21"/>
                  </a:lnTo>
                  <a:lnTo>
                    <a:pt x="915" y="4"/>
                  </a:lnTo>
                  <a:lnTo>
                    <a:pt x="9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auto">
            <a:xfrm>
              <a:off x="4266" y="3544"/>
              <a:ext cx="647" cy="751"/>
            </a:xfrm>
            <a:custGeom>
              <a:avLst/>
              <a:gdLst/>
              <a:ahLst/>
              <a:cxnLst>
                <a:cxn ang="0">
                  <a:pos x="279" y="5"/>
                </a:cxn>
                <a:cxn ang="0">
                  <a:pos x="349" y="44"/>
                </a:cxn>
                <a:cxn ang="0">
                  <a:pos x="399" y="109"/>
                </a:cxn>
                <a:cxn ang="0">
                  <a:pos x="432" y="187"/>
                </a:cxn>
                <a:cxn ang="0">
                  <a:pos x="451" y="262"/>
                </a:cxn>
                <a:cxn ang="0">
                  <a:pos x="461" y="323"/>
                </a:cxn>
                <a:cxn ang="0">
                  <a:pos x="463" y="345"/>
                </a:cxn>
                <a:cxn ang="0">
                  <a:pos x="501" y="250"/>
                </a:cxn>
                <a:cxn ang="0">
                  <a:pos x="543" y="158"/>
                </a:cxn>
                <a:cxn ang="0">
                  <a:pos x="579" y="80"/>
                </a:cxn>
                <a:cxn ang="0">
                  <a:pos x="605" y="29"/>
                </a:cxn>
                <a:cxn ang="0">
                  <a:pos x="617" y="12"/>
                </a:cxn>
                <a:cxn ang="0">
                  <a:pos x="626" y="9"/>
                </a:cxn>
                <a:cxn ang="0">
                  <a:pos x="631" y="9"/>
                </a:cxn>
                <a:cxn ang="0">
                  <a:pos x="638" y="12"/>
                </a:cxn>
                <a:cxn ang="0">
                  <a:pos x="645" y="17"/>
                </a:cxn>
                <a:cxn ang="0">
                  <a:pos x="645" y="29"/>
                </a:cxn>
                <a:cxn ang="0">
                  <a:pos x="614" y="92"/>
                </a:cxn>
                <a:cxn ang="0">
                  <a:pos x="574" y="175"/>
                </a:cxn>
                <a:cxn ang="0">
                  <a:pos x="550" y="228"/>
                </a:cxn>
                <a:cxn ang="0">
                  <a:pos x="527" y="287"/>
                </a:cxn>
                <a:cxn ang="0">
                  <a:pos x="498" y="360"/>
                </a:cxn>
                <a:cxn ang="0">
                  <a:pos x="472" y="430"/>
                </a:cxn>
                <a:cxn ang="0">
                  <a:pos x="461" y="481"/>
                </a:cxn>
                <a:cxn ang="0">
                  <a:pos x="439" y="601"/>
                </a:cxn>
                <a:cxn ang="0">
                  <a:pos x="416" y="693"/>
                </a:cxn>
                <a:cxn ang="0">
                  <a:pos x="397" y="739"/>
                </a:cxn>
                <a:cxn ang="0">
                  <a:pos x="383" y="751"/>
                </a:cxn>
                <a:cxn ang="0">
                  <a:pos x="371" y="751"/>
                </a:cxn>
                <a:cxn ang="0">
                  <a:pos x="364" y="742"/>
                </a:cxn>
                <a:cxn ang="0">
                  <a:pos x="359" y="729"/>
                </a:cxn>
                <a:cxn ang="0">
                  <a:pos x="361" y="703"/>
                </a:cxn>
                <a:cxn ang="0">
                  <a:pos x="373" y="639"/>
                </a:cxn>
                <a:cxn ang="0">
                  <a:pos x="394" y="557"/>
                </a:cxn>
                <a:cxn ang="0">
                  <a:pos x="418" y="476"/>
                </a:cxn>
                <a:cxn ang="0">
                  <a:pos x="423" y="450"/>
                </a:cxn>
                <a:cxn ang="0">
                  <a:pos x="425" y="394"/>
                </a:cxn>
                <a:cxn ang="0">
                  <a:pos x="423" y="323"/>
                </a:cxn>
                <a:cxn ang="0">
                  <a:pos x="411" y="250"/>
                </a:cxn>
                <a:cxn ang="0">
                  <a:pos x="383" y="182"/>
                </a:cxn>
                <a:cxn ang="0">
                  <a:pos x="338" y="126"/>
                </a:cxn>
                <a:cxn ang="0">
                  <a:pos x="267" y="95"/>
                </a:cxn>
                <a:cxn ang="0">
                  <a:pos x="184" y="95"/>
                </a:cxn>
                <a:cxn ang="0">
                  <a:pos x="113" y="119"/>
                </a:cxn>
                <a:cxn ang="0">
                  <a:pos x="56" y="168"/>
                </a:cxn>
                <a:cxn ang="0">
                  <a:pos x="37" y="209"/>
                </a:cxn>
                <a:cxn ang="0">
                  <a:pos x="30" y="216"/>
                </a:cxn>
                <a:cxn ang="0">
                  <a:pos x="21" y="219"/>
                </a:cxn>
                <a:cxn ang="0">
                  <a:pos x="11" y="219"/>
                </a:cxn>
                <a:cxn ang="0">
                  <a:pos x="4" y="216"/>
                </a:cxn>
                <a:cxn ang="0">
                  <a:pos x="0" y="206"/>
                </a:cxn>
                <a:cxn ang="0">
                  <a:pos x="7" y="182"/>
                </a:cxn>
                <a:cxn ang="0">
                  <a:pos x="30" y="129"/>
                </a:cxn>
                <a:cxn ang="0">
                  <a:pos x="82" y="65"/>
                </a:cxn>
                <a:cxn ang="0">
                  <a:pos x="146" y="22"/>
                </a:cxn>
                <a:cxn ang="0">
                  <a:pos x="236" y="0"/>
                </a:cxn>
              </a:cxnLst>
              <a:rect l="0" t="0" r="r" b="b"/>
              <a:pathLst>
                <a:path w="647" h="751">
                  <a:moveTo>
                    <a:pt x="236" y="0"/>
                  </a:moveTo>
                  <a:lnTo>
                    <a:pt x="279" y="5"/>
                  </a:lnTo>
                  <a:lnTo>
                    <a:pt x="316" y="19"/>
                  </a:lnTo>
                  <a:lnTo>
                    <a:pt x="349" y="44"/>
                  </a:lnTo>
                  <a:lnTo>
                    <a:pt x="375" y="75"/>
                  </a:lnTo>
                  <a:lnTo>
                    <a:pt x="399" y="109"/>
                  </a:lnTo>
                  <a:lnTo>
                    <a:pt x="416" y="148"/>
                  </a:lnTo>
                  <a:lnTo>
                    <a:pt x="432" y="187"/>
                  </a:lnTo>
                  <a:lnTo>
                    <a:pt x="442" y="226"/>
                  </a:lnTo>
                  <a:lnTo>
                    <a:pt x="451" y="262"/>
                  </a:lnTo>
                  <a:lnTo>
                    <a:pt x="456" y="296"/>
                  </a:lnTo>
                  <a:lnTo>
                    <a:pt x="461" y="323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82" y="296"/>
                  </a:lnTo>
                  <a:lnTo>
                    <a:pt x="501" y="250"/>
                  </a:lnTo>
                  <a:lnTo>
                    <a:pt x="522" y="202"/>
                  </a:lnTo>
                  <a:lnTo>
                    <a:pt x="543" y="158"/>
                  </a:lnTo>
                  <a:lnTo>
                    <a:pt x="562" y="116"/>
                  </a:lnTo>
                  <a:lnTo>
                    <a:pt x="579" y="80"/>
                  </a:lnTo>
                  <a:lnTo>
                    <a:pt x="593" y="51"/>
                  </a:lnTo>
                  <a:lnTo>
                    <a:pt x="605" y="29"/>
                  </a:lnTo>
                  <a:lnTo>
                    <a:pt x="612" y="14"/>
                  </a:lnTo>
                  <a:lnTo>
                    <a:pt x="617" y="12"/>
                  </a:lnTo>
                  <a:lnTo>
                    <a:pt x="621" y="9"/>
                  </a:lnTo>
                  <a:lnTo>
                    <a:pt x="626" y="9"/>
                  </a:lnTo>
                  <a:lnTo>
                    <a:pt x="628" y="9"/>
                  </a:lnTo>
                  <a:lnTo>
                    <a:pt x="631" y="9"/>
                  </a:lnTo>
                  <a:lnTo>
                    <a:pt x="635" y="9"/>
                  </a:lnTo>
                  <a:lnTo>
                    <a:pt x="638" y="12"/>
                  </a:lnTo>
                  <a:lnTo>
                    <a:pt x="643" y="14"/>
                  </a:lnTo>
                  <a:lnTo>
                    <a:pt x="645" y="17"/>
                  </a:lnTo>
                  <a:lnTo>
                    <a:pt x="647" y="22"/>
                  </a:lnTo>
                  <a:lnTo>
                    <a:pt x="645" y="29"/>
                  </a:lnTo>
                  <a:lnTo>
                    <a:pt x="643" y="39"/>
                  </a:lnTo>
                  <a:lnTo>
                    <a:pt x="614" y="92"/>
                  </a:lnTo>
                  <a:lnTo>
                    <a:pt x="591" y="138"/>
                  </a:lnTo>
                  <a:lnTo>
                    <a:pt x="574" y="175"/>
                  </a:lnTo>
                  <a:lnTo>
                    <a:pt x="560" y="206"/>
                  </a:lnTo>
                  <a:lnTo>
                    <a:pt x="550" y="228"/>
                  </a:lnTo>
                  <a:lnTo>
                    <a:pt x="539" y="255"/>
                  </a:lnTo>
                  <a:lnTo>
                    <a:pt x="527" y="287"/>
                  </a:lnTo>
                  <a:lnTo>
                    <a:pt x="513" y="321"/>
                  </a:lnTo>
                  <a:lnTo>
                    <a:pt x="498" y="360"/>
                  </a:lnTo>
                  <a:lnTo>
                    <a:pt x="484" y="396"/>
                  </a:lnTo>
                  <a:lnTo>
                    <a:pt x="472" y="430"/>
                  </a:lnTo>
                  <a:lnTo>
                    <a:pt x="463" y="459"/>
                  </a:lnTo>
                  <a:lnTo>
                    <a:pt x="461" y="481"/>
                  </a:lnTo>
                  <a:lnTo>
                    <a:pt x="451" y="542"/>
                  </a:lnTo>
                  <a:lnTo>
                    <a:pt x="439" y="601"/>
                  </a:lnTo>
                  <a:lnTo>
                    <a:pt x="425" y="652"/>
                  </a:lnTo>
                  <a:lnTo>
                    <a:pt x="416" y="693"/>
                  </a:lnTo>
                  <a:lnTo>
                    <a:pt x="406" y="722"/>
                  </a:lnTo>
                  <a:lnTo>
                    <a:pt x="397" y="739"/>
                  </a:lnTo>
                  <a:lnTo>
                    <a:pt x="390" y="749"/>
                  </a:lnTo>
                  <a:lnTo>
                    <a:pt x="383" y="751"/>
                  </a:lnTo>
                  <a:lnTo>
                    <a:pt x="378" y="751"/>
                  </a:lnTo>
                  <a:lnTo>
                    <a:pt x="371" y="751"/>
                  </a:lnTo>
                  <a:lnTo>
                    <a:pt x="366" y="746"/>
                  </a:lnTo>
                  <a:lnTo>
                    <a:pt x="364" y="742"/>
                  </a:lnTo>
                  <a:lnTo>
                    <a:pt x="359" y="737"/>
                  </a:lnTo>
                  <a:lnTo>
                    <a:pt x="359" y="729"/>
                  </a:lnTo>
                  <a:lnTo>
                    <a:pt x="359" y="725"/>
                  </a:lnTo>
                  <a:lnTo>
                    <a:pt x="361" y="703"/>
                  </a:lnTo>
                  <a:lnTo>
                    <a:pt x="366" y="676"/>
                  </a:lnTo>
                  <a:lnTo>
                    <a:pt x="373" y="639"/>
                  </a:lnTo>
                  <a:lnTo>
                    <a:pt x="385" y="598"/>
                  </a:lnTo>
                  <a:lnTo>
                    <a:pt x="394" y="557"/>
                  </a:lnTo>
                  <a:lnTo>
                    <a:pt x="406" y="515"/>
                  </a:lnTo>
                  <a:lnTo>
                    <a:pt x="418" y="476"/>
                  </a:lnTo>
                  <a:lnTo>
                    <a:pt x="420" y="464"/>
                  </a:lnTo>
                  <a:lnTo>
                    <a:pt x="423" y="450"/>
                  </a:lnTo>
                  <a:lnTo>
                    <a:pt x="425" y="428"/>
                  </a:lnTo>
                  <a:lnTo>
                    <a:pt x="425" y="394"/>
                  </a:lnTo>
                  <a:lnTo>
                    <a:pt x="425" y="360"/>
                  </a:lnTo>
                  <a:lnTo>
                    <a:pt x="423" y="323"/>
                  </a:lnTo>
                  <a:lnTo>
                    <a:pt x="418" y="287"/>
                  </a:lnTo>
                  <a:lnTo>
                    <a:pt x="411" y="250"/>
                  </a:lnTo>
                  <a:lnTo>
                    <a:pt x="399" y="216"/>
                  </a:lnTo>
                  <a:lnTo>
                    <a:pt x="383" y="182"/>
                  </a:lnTo>
                  <a:lnTo>
                    <a:pt x="364" y="153"/>
                  </a:lnTo>
                  <a:lnTo>
                    <a:pt x="338" y="126"/>
                  </a:lnTo>
                  <a:lnTo>
                    <a:pt x="305" y="109"/>
                  </a:lnTo>
                  <a:lnTo>
                    <a:pt x="267" y="95"/>
                  </a:lnTo>
                  <a:lnTo>
                    <a:pt x="222" y="92"/>
                  </a:lnTo>
                  <a:lnTo>
                    <a:pt x="184" y="95"/>
                  </a:lnTo>
                  <a:lnTo>
                    <a:pt x="146" y="104"/>
                  </a:lnTo>
                  <a:lnTo>
                    <a:pt x="113" y="119"/>
                  </a:lnTo>
                  <a:lnTo>
                    <a:pt x="82" y="141"/>
                  </a:lnTo>
                  <a:lnTo>
                    <a:pt x="56" y="168"/>
                  </a:lnTo>
                  <a:lnTo>
                    <a:pt x="40" y="199"/>
                  </a:lnTo>
                  <a:lnTo>
                    <a:pt x="37" y="209"/>
                  </a:lnTo>
                  <a:lnTo>
                    <a:pt x="35" y="214"/>
                  </a:lnTo>
                  <a:lnTo>
                    <a:pt x="30" y="216"/>
                  </a:lnTo>
                  <a:lnTo>
                    <a:pt x="26" y="219"/>
                  </a:lnTo>
                  <a:lnTo>
                    <a:pt x="21" y="219"/>
                  </a:lnTo>
                  <a:lnTo>
                    <a:pt x="16" y="219"/>
                  </a:lnTo>
                  <a:lnTo>
                    <a:pt x="11" y="219"/>
                  </a:lnTo>
                  <a:lnTo>
                    <a:pt x="9" y="219"/>
                  </a:lnTo>
                  <a:lnTo>
                    <a:pt x="4" y="216"/>
                  </a:lnTo>
                  <a:lnTo>
                    <a:pt x="2" y="211"/>
                  </a:lnTo>
                  <a:lnTo>
                    <a:pt x="0" y="206"/>
                  </a:lnTo>
                  <a:lnTo>
                    <a:pt x="2" y="199"/>
                  </a:lnTo>
                  <a:lnTo>
                    <a:pt x="7" y="182"/>
                  </a:lnTo>
                  <a:lnTo>
                    <a:pt x="16" y="158"/>
                  </a:lnTo>
                  <a:lnTo>
                    <a:pt x="30" y="129"/>
                  </a:lnTo>
                  <a:lnTo>
                    <a:pt x="52" y="97"/>
                  </a:lnTo>
                  <a:lnTo>
                    <a:pt x="82" y="65"/>
                  </a:lnTo>
                  <a:lnTo>
                    <a:pt x="111" y="44"/>
                  </a:lnTo>
                  <a:lnTo>
                    <a:pt x="146" y="22"/>
                  </a:lnTo>
                  <a:lnTo>
                    <a:pt x="189" y="5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auto">
            <a:xfrm>
              <a:off x="5575" y="2982"/>
              <a:ext cx="1406" cy="851"/>
            </a:xfrm>
            <a:custGeom>
              <a:avLst/>
              <a:gdLst/>
              <a:ahLst/>
              <a:cxnLst>
                <a:cxn ang="0">
                  <a:pos x="1052" y="0"/>
                </a:cxn>
                <a:cxn ang="0">
                  <a:pos x="1064" y="5"/>
                </a:cxn>
                <a:cxn ang="0">
                  <a:pos x="1068" y="12"/>
                </a:cxn>
                <a:cxn ang="0">
                  <a:pos x="1073" y="27"/>
                </a:cxn>
                <a:cxn ang="0">
                  <a:pos x="1118" y="156"/>
                </a:cxn>
                <a:cxn ang="0">
                  <a:pos x="1177" y="253"/>
                </a:cxn>
                <a:cxn ang="0">
                  <a:pos x="1248" y="323"/>
                </a:cxn>
                <a:cxn ang="0">
                  <a:pos x="1314" y="370"/>
                </a:cxn>
                <a:cxn ang="0">
                  <a:pos x="1373" y="399"/>
                </a:cxn>
                <a:cxn ang="0">
                  <a:pos x="1397" y="411"/>
                </a:cxn>
                <a:cxn ang="0">
                  <a:pos x="1404" y="418"/>
                </a:cxn>
                <a:cxn ang="0">
                  <a:pos x="1406" y="430"/>
                </a:cxn>
                <a:cxn ang="0">
                  <a:pos x="1402" y="438"/>
                </a:cxn>
                <a:cxn ang="0">
                  <a:pos x="1392" y="443"/>
                </a:cxn>
                <a:cxn ang="0">
                  <a:pos x="1312" y="481"/>
                </a:cxn>
                <a:cxn ang="0">
                  <a:pos x="1198" y="574"/>
                </a:cxn>
                <a:cxn ang="0">
                  <a:pos x="1120" y="688"/>
                </a:cxn>
                <a:cxn ang="0">
                  <a:pos x="1076" y="817"/>
                </a:cxn>
                <a:cxn ang="0">
                  <a:pos x="1071" y="837"/>
                </a:cxn>
                <a:cxn ang="0">
                  <a:pos x="1064" y="846"/>
                </a:cxn>
                <a:cxn ang="0">
                  <a:pos x="1052" y="851"/>
                </a:cxn>
                <a:cxn ang="0">
                  <a:pos x="1035" y="851"/>
                </a:cxn>
                <a:cxn ang="0">
                  <a:pos x="1026" y="849"/>
                </a:cxn>
                <a:cxn ang="0">
                  <a:pos x="1016" y="846"/>
                </a:cxn>
                <a:cxn ang="0">
                  <a:pos x="1009" y="837"/>
                </a:cxn>
                <a:cxn ang="0">
                  <a:pos x="1009" y="822"/>
                </a:cxn>
                <a:cxn ang="0">
                  <a:pos x="1024" y="764"/>
                </a:cxn>
                <a:cxn ang="0">
                  <a:pos x="1061" y="671"/>
                </a:cxn>
                <a:cxn ang="0">
                  <a:pos x="1104" y="598"/>
                </a:cxn>
                <a:cxn ang="0">
                  <a:pos x="1151" y="537"/>
                </a:cxn>
                <a:cxn ang="0">
                  <a:pos x="1234" y="460"/>
                </a:cxn>
                <a:cxn ang="0">
                  <a:pos x="40" y="460"/>
                </a:cxn>
                <a:cxn ang="0">
                  <a:pos x="12" y="452"/>
                </a:cxn>
                <a:cxn ang="0">
                  <a:pos x="0" y="426"/>
                </a:cxn>
                <a:cxn ang="0">
                  <a:pos x="12" y="399"/>
                </a:cxn>
                <a:cxn ang="0">
                  <a:pos x="40" y="391"/>
                </a:cxn>
                <a:cxn ang="0">
                  <a:pos x="1234" y="391"/>
                </a:cxn>
                <a:cxn ang="0">
                  <a:pos x="1125" y="287"/>
                </a:cxn>
                <a:cxn ang="0">
                  <a:pos x="1059" y="182"/>
                </a:cxn>
                <a:cxn ang="0">
                  <a:pos x="1024" y="87"/>
                </a:cxn>
                <a:cxn ang="0">
                  <a:pos x="1009" y="31"/>
                </a:cxn>
                <a:cxn ang="0">
                  <a:pos x="1009" y="14"/>
                </a:cxn>
                <a:cxn ang="0">
                  <a:pos x="1016" y="5"/>
                </a:cxn>
                <a:cxn ang="0">
                  <a:pos x="1026" y="2"/>
                </a:cxn>
                <a:cxn ang="0">
                  <a:pos x="1035" y="0"/>
                </a:cxn>
              </a:cxnLst>
              <a:rect l="0" t="0" r="r" b="b"/>
              <a:pathLst>
                <a:path w="1406" h="851">
                  <a:moveTo>
                    <a:pt x="1040" y="0"/>
                  </a:moveTo>
                  <a:lnTo>
                    <a:pt x="1052" y="0"/>
                  </a:lnTo>
                  <a:lnTo>
                    <a:pt x="1059" y="2"/>
                  </a:lnTo>
                  <a:lnTo>
                    <a:pt x="1064" y="5"/>
                  </a:lnTo>
                  <a:lnTo>
                    <a:pt x="1066" y="7"/>
                  </a:lnTo>
                  <a:lnTo>
                    <a:pt x="1068" y="12"/>
                  </a:lnTo>
                  <a:lnTo>
                    <a:pt x="1071" y="19"/>
                  </a:lnTo>
                  <a:lnTo>
                    <a:pt x="1073" y="27"/>
                  </a:lnTo>
                  <a:lnTo>
                    <a:pt x="1092" y="95"/>
                  </a:lnTo>
                  <a:lnTo>
                    <a:pt x="1118" y="156"/>
                  </a:lnTo>
                  <a:lnTo>
                    <a:pt x="1146" y="209"/>
                  </a:lnTo>
                  <a:lnTo>
                    <a:pt x="1177" y="253"/>
                  </a:lnTo>
                  <a:lnTo>
                    <a:pt x="1213" y="292"/>
                  </a:lnTo>
                  <a:lnTo>
                    <a:pt x="1248" y="323"/>
                  </a:lnTo>
                  <a:lnTo>
                    <a:pt x="1281" y="350"/>
                  </a:lnTo>
                  <a:lnTo>
                    <a:pt x="1314" y="370"/>
                  </a:lnTo>
                  <a:lnTo>
                    <a:pt x="1345" y="387"/>
                  </a:lnTo>
                  <a:lnTo>
                    <a:pt x="1373" y="399"/>
                  </a:lnTo>
                  <a:lnTo>
                    <a:pt x="1392" y="408"/>
                  </a:lnTo>
                  <a:lnTo>
                    <a:pt x="1397" y="411"/>
                  </a:lnTo>
                  <a:lnTo>
                    <a:pt x="1402" y="413"/>
                  </a:lnTo>
                  <a:lnTo>
                    <a:pt x="1404" y="418"/>
                  </a:lnTo>
                  <a:lnTo>
                    <a:pt x="1406" y="426"/>
                  </a:lnTo>
                  <a:lnTo>
                    <a:pt x="1406" y="430"/>
                  </a:lnTo>
                  <a:lnTo>
                    <a:pt x="1404" y="435"/>
                  </a:lnTo>
                  <a:lnTo>
                    <a:pt x="1402" y="438"/>
                  </a:lnTo>
                  <a:lnTo>
                    <a:pt x="1399" y="440"/>
                  </a:lnTo>
                  <a:lnTo>
                    <a:pt x="1392" y="443"/>
                  </a:lnTo>
                  <a:lnTo>
                    <a:pt x="1385" y="445"/>
                  </a:lnTo>
                  <a:lnTo>
                    <a:pt x="1312" y="481"/>
                  </a:lnTo>
                  <a:lnTo>
                    <a:pt x="1250" y="525"/>
                  </a:lnTo>
                  <a:lnTo>
                    <a:pt x="1198" y="574"/>
                  </a:lnTo>
                  <a:lnTo>
                    <a:pt x="1156" y="627"/>
                  </a:lnTo>
                  <a:lnTo>
                    <a:pt x="1120" y="688"/>
                  </a:lnTo>
                  <a:lnTo>
                    <a:pt x="1094" y="751"/>
                  </a:lnTo>
                  <a:lnTo>
                    <a:pt x="1076" y="817"/>
                  </a:lnTo>
                  <a:lnTo>
                    <a:pt x="1073" y="829"/>
                  </a:lnTo>
                  <a:lnTo>
                    <a:pt x="1071" y="837"/>
                  </a:lnTo>
                  <a:lnTo>
                    <a:pt x="1068" y="844"/>
                  </a:lnTo>
                  <a:lnTo>
                    <a:pt x="1064" y="846"/>
                  </a:lnTo>
                  <a:lnTo>
                    <a:pt x="1059" y="849"/>
                  </a:lnTo>
                  <a:lnTo>
                    <a:pt x="1052" y="851"/>
                  </a:lnTo>
                  <a:lnTo>
                    <a:pt x="1040" y="851"/>
                  </a:lnTo>
                  <a:lnTo>
                    <a:pt x="1035" y="851"/>
                  </a:lnTo>
                  <a:lnTo>
                    <a:pt x="1031" y="851"/>
                  </a:lnTo>
                  <a:lnTo>
                    <a:pt x="1026" y="849"/>
                  </a:lnTo>
                  <a:lnTo>
                    <a:pt x="1019" y="849"/>
                  </a:lnTo>
                  <a:lnTo>
                    <a:pt x="1016" y="846"/>
                  </a:lnTo>
                  <a:lnTo>
                    <a:pt x="1012" y="841"/>
                  </a:lnTo>
                  <a:lnTo>
                    <a:pt x="1009" y="837"/>
                  </a:lnTo>
                  <a:lnTo>
                    <a:pt x="1009" y="829"/>
                  </a:lnTo>
                  <a:lnTo>
                    <a:pt x="1009" y="822"/>
                  </a:lnTo>
                  <a:lnTo>
                    <a:pt x="1014" y="800"/>
                  </a:lnTo>
                  <a:lnTo>
                    <a:pt x="1024" y="764"/>
                  </a:lnTo>
                  <a:lnTo>
                    <a:pt x="1040" y="720"/>
                  </a:lnTo>
                  <a:lnTo>
                    <a:pt x="1061" y="671"/>
                  </a:lnTo>
                  <a:lnTo>
                    <a:pt x="1092" y="615"/>
                  </a:lnTo>
                  <a:lnTo>
                    <a:pt x="1104" y="598"/>
                  </a:lnTo>
                  <a:lnTo>
                    <a:pt x="1123" y="571"/>
                  </a:lnTo>
                  <a:lnTo>
                    <a:pt x="1151" y="537"/>
                  </a:lnTo>
                  <a:lnTo>
                    <a:pt x="1189" y="498"/>
                  </a:lnTo>
                  <a:lnTo>
                    <a:pt x="1234" y="460"/>
                  </a:lnTo>
                  <a:lnTo>
                    <a:pt x="59" y="460"/>
                  </a:lnTo>
                  <a:lnTo>
                    <a:pt x="40" y="460"/>
                  </a:lnTo>
                  <a:lnTo>
                    <a:pt x="26" y="457"/>
                  </a:lnTo>
                  <a:lnTo>
                    <a:pt x="12" y="452"/>
                  </a:lnTo>
                  <a:lnTo>
                    <a:pt x="5" y="443"/>
                  </a:lnTo>
                  <a:lnTo>
                    <a:pt x="0" y="426"/>
                  </a:lnTo>
                  <a:lnTo>
                    <a:pt x="5" y="408"/>
                  </a:lnTo>
                  <a:lnTo>
                    <a:pt x="12" y="399"/>
                  </a:lnTo>
                  <a:lnTo>
                    <a:pt x="26" y="394"/>
                  </a:lnTo>
                  <a:lnTo>
                    <a:pt x="40" y="391"/>
                  </a:lnTo>
                  <a:lnTo>
                    <a:pt x="59" y="391"/>
                  </a:lnTo>
                  <a:lnTo>
                    <a:pt x="1234" y="391"/>
                  </a:lnTo>
                  <a:lnTo>
                    <a:pt x="1175" y="340"/>
                  </a:lnTo>
                  <a:lnTo>
                    <a:pt x="1125" y="287"/>
                  </a:lnTo>
                  <a:lnTo>
                    <a:pt x="1087" y="236"/>
                  </a:lnTo>
                  <a:lnTo>
                    <a:pt x="1059" y="182"/>
                  </a:lnTo>
                  <a:lnTo>
                    <a:pt x="1038" y="131"/>
                  </a:lnTo>
                  <a:lnTo>
                    <a:pt x="1024" y="87"/>
                  </a:lnTo>
                  <a:lnTo>
                    <a:pt x="1014" y="53"/>
                  </a:lnTo>
                  <a:lnTo>
                    <a:pt x="1009" y="31"/>
                  </a:lnTo>
                  <a:lnTo>
                    <a:pt x="1009" y="22"/>
                  </a:lnTo>
                  <a:lnTo>
                    <a:pt x="1009" y="14"/>
                  </a:lnTo>
                  <a:lnTo>
                    <a:pt x="1012" y="10"/>
                  </a:lnTo>
                  <a:lnTo>
                    <a:pt x="1016" y="5"/>
                  </a:lnTo>
                  <a:lnTo>
                    <a:pt x="1019" y="2"/>
                  </a:lnTo>
                  <a:lnTo>
                    <a:pt x="1026" y="2"/>
                  </a:lnTo>
                  <a:lnTo>
                    <a:pt x="1031" y="0"/>
                  </a:lnTo>
                  <a:lnTo>
                    <a:pt x="1035" y="0"/>
                  </a:lnTo>
                  <a:lnTo>
                    <a:pt x="10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1" name="Freeform 39"/>
            <p:cNvSpPr>
              <a:spLocks/>
            </p:cNvSpPr>
            <p:nvPr/>
          </p:nvSpPr>
          <p:spPr bwMode="auto">
            <a:xfrm>
              <a:off x="7572" y="2705"/>
              <a:ext cx="1350" cy="1109"/>
            </a:xfrm>
            <a:custGeom>
              <a:avLst/>
              <a:gdLst/>
              <a:ahLst/>
              <a:cxnLst>
                <a:cxn ang="0">
                  <a:pos x="416" y="2"/>
                </a:cxn>
                <a:cxn ang="0">
                  <a:pos x="575" y="2"/>
                </a:cxn>
                <a:cxn ang="0">
                  <a:pos x="702" y="0"/>
                </a:cxn>
                <a:cxn ang="0">
                  <a:pos x="719" y="9"/>
                </a:cxn>
                <a:cxn ang="0">
                  <a:pos x="693" y="46"/>
                </a:cxn>
                <a:cxn ang="0">
                  <a:pos x="570" y="58"/>
                </a:cxn>
                <a:cxn ang="0">
                  <a:pos x="535" y="124"/>
                </a:cxn>
                <a:cxn ang="0">
                  <a:pos x="1047" y="136"/>
                </a:cxn>
                <a:cxn ang="0">
                  <a:pos x="1076" y="65"/>
                </a:cxn>
                <a:cxn ang="0">
                  <a:pos x="1021" y="46"/>
                </a:cxn>
                <a:cxn ang="0">
                  <a:pos x="1014" y="19"/>
                </a:cxn>
                <a:cxn ang="0">
                  <a:pos x="1029" y="0"/>
                </a:cxn>
                <a:cxn ang="0">
                  <a:pos x="1133" y="2"/>
                </a:cxn>
                <a:cxn ang="0">
                  <a:pos x="1338" y="0"/>
                </a:cxn>
                <a:cxn ang="0">
                  <a:pos x="1350" y="17"/>
                </a:cxn>
                <a:cxn ang="0">
                  <a:pos x="1341" y="43"/>
                </a:cxn>
                <a:cxn ang="0">
                  <a:pos x="1322" y="48"/>
                </a:cxn>
                <a:cxn ang="0">
                  <a:pos x="1232" y="70"/>
                </a:cxn>
                <a:cxn ang="0">
                  <a:pos x="1064" y="172"/>
                </a:cxn>
                <a:cxn ang="0">
                  <a:pos x="745" y="425"/>
                </a:cxn>
                <a:cxn ang="0">
                  <a:pos x="745" y="447"/>
                </a:cxn>
                <a:cxn ang="0">
                  <a:pos x="988" y="1016"/>
                </a:cxn>
                <a:cxn ang="0">
                  <a:pos x="1081" y="1058"/>
                </a:cxn>
                <a:cxn ang="0">
                  <a:pos x="1104" y="1063"/>
                </a:cxn>
                <a:cxn ang="0">
                  <a:pos x="1114" y="1087"/>
                </a:cxn>
                <a:cxn ang="0">
                  <a:pos x="1099" y="1106"/>
                </a:cxn>
                <a:cxn ang="0">
                  <a:pos x="1085" y="1109"/>
                </a:cxn>
                <a:cxn ang="0">
                  <a:pos x="955" y="1104"/>
                </a:cxn>
                <a:cxn ang="0">
                  <a:pos x="731" y="1109"/>
                </a:cxn>
                <a:cxn ang="0">
                  <a:pos x="717" y="1099"/>
                </a:cxn>
                <a:cxn ang="0">
                  <a:pos x="721" y="1067"/>
                </a:cxn>
                <a:cxn ang="0">
                  <a:pos x="743" y="1058"/>
                </a:cxn>
                <a:cxn ang="0">
                  <a:pos x="787" y="1055"/>
                </a:cxn>
                <a:cxn ang="0">
                  <a:pos x="832" y="1009"/>
                </a:cxn>
                <a:cxn ang="0">
                  <a:pos x="823" y="973"/>
                </a:cxn>
                <a:cxn ang="0">
                  <a:pos x="362" y="831"/>
                </a:cxn>
                <a:cxn ang="0">
                  <a:pos x="317" y="1016"/>
                </a:cxn>
                <a:cxn ang="0">
                  <a:pos x="357" y="1058"/>
                </a:cxn>
                <a:cxn ang="0">
                  <a:pos x="452" y="1060"/>
                </a:cxn>
                <a:cxn ang="0">
                  <a:pos x="459" y="1094"/>
                </a:cxn>
                <a:cxn ang="0">
                  <a:pos x="445" y="1109"/>
                </a:cxn>
                <a:cxn ang="0">
                  <a:pos x="327" y="1106"/>
                </a:cxn>
                <a:cxn ang="0">
                  <a:pos x="149" y="1106"/>
                </a:cxn>
                <a:cxn ang="0">
                  <a:pos x="24" y="1109"/>
                </a:cxn>
                <a:cxn ang="0">
                  <a:pos x="7" y="1104"/>
                </a:cxn>
                <a:cxn ang="0">
                  <a:pos x="5" y="1072"/>
                </a:cxn>
                <a:cxn ang="0">
                  <a:pos x="93" y="1058"/>
                </a:cxn>
                <a:cxn ang="0">
                  <a:pos x="178" y="1024"/>
                </a:cxn>
                <a:cxn ang="0">
                  <a:pos x="405" y="97"/>
                </a:cxn>
                <a:cxn ang="0">
                  <a:pos x="409" y="77"/>
                </a:cxn>
                <a:cxn ang="0">
                  <a:pos x="395" y="55"/>
                </a:cxn>
                <a:cxn ang="0">
                  <a:pos x="305" y="48"/>
                </a:cxn>
                <a:cxn ang="0">
                  <a:pos x="260" y="29"/>
                </a:cxn>
                <a:cxn ang="0">
                  <a:pos x="272" y="2"/>
                </a:cxn>
                <a:cxn ang="0">
                  <a:pos x="293" y="0"/>
                </a:cxn>
              </a:cxnLst>
              <a:rect l="0" t="0" r="r" b="b"/>
              <a:pathLst>
                <a:path w="1350" h="1109">
                  <a:moveTo>
                    <a:pt x="293" y="0"/>
                  </a:moveTo>
                  <a:lnTo>
                    <a:pt x="327" y="0"/>
                  </a:lnTo>
                  <a:lnTo>
                    <a:pt x="369" y="0"/>
                  </a:lnTo>
                  <a:lnTo>
                    <a:pt x="416" y="2"/>
                  </a:lnTo>
                  <a:lnTo>
                    <a:pt x="461" y="4"/>
                  </a:lnTo>
                  <a:lnTo>
                    <a:pt x="497" y="4"/>
                  </a:lnTo>
                  <a:lnTo>
                    <a:pt x="530" y="4"/>
                  </a:lnTo>
                  <a:lnTo>
                    <a:pt x="575" y="2"/>
                  </a:lnTo>
                  <a:lnTo>
                    <a:pt x="622" y="0"/>
                  </a:lnTo>
                  <a:lnTo>
                    <a:pt x="665" y="0"/>
                  </a:lnTo>
                  <a:lnTo>
                    <a:pt x="698" y="0"/>
                  </a:lnTo>
                  <a:lnTo>
                    <a:pt x="702" y="0"/>
                  </a:lnTo>
                  <a:lnTo>
                    <a:pt x="707" y="0"/>
                  </a:lnTo>
                  <a:lnTo>
                    <a:pt x="712" y="2"/>
                  </a:lnTo>
                  <a:lnTo>
                    <a:pt x="717" y="4"/>
                  </a:lnTo>
                  <a:lnTo>
                    <a:pt x="719" y="9"/>
                  </a:lnTo>
                  <a:lnTo>
                    <a:pt x="721" y="17"/>
                  </a:lnTo>
                  <a:lnTo>
                    <a:pt x="717" y="34"/>
                  </a:lnTo>
                  <a:lnTo>
                    <a:pt x="709" y="43"/>
                  </a:lnTo>
                  <a:lnTo>
                    <a:pt x="693" y="46"/>
                  </a:lnTo>
                  <a:lnTo>
                    <a:pt x="667" y="48"/>
                  </a:lnTo>
                  <a:lnTo>
                    <a:pt x="624" y="48"/>
                  </a:lnTo>
                  <a:lnTo>
                    <a:pt x="594" y="53"/>
                  </a:lnTo>
                  <a:lnTo>
                    <a:pt x="570" y="58"/>
                  </a:lnTo>
                  <a:lnTo>
                    <a:pt x="556" y="70"/>
                  </a:lnTo>
                  <a:lnTo>
                    <a:pt x="546" y="82"/>
                  </a:lnTo>
                  <a:lnTo>
                    <a:pt x="539" y="102"/>
                  </a:lnTo>
                  <a:lnTo>
                    <a:pt x="535" y="124"/>
                  </a:lnTo>
                  <a:lnTo>
                    <a:pt x="407" y="647"/>
                  </a:lnTo>
                  <a:lnTo>
                    <a:pt x="1026" y="158"/>
                  </a:lnTo>
                  <a:lnTo>
                    <a:pt x="1036" y="150"/>
                  </a:lnTo>
                  <a:lnTo>
                    <a:pt x="1047" y="136"/>
                  </a:lnTo>
                  <a:lnTo>
                    <a:pt x="1064" y="119"/>
                  </a:lnTo>
                  <a:lnTo>
                    <a:pt x="1076" y="102"/>
                  </a:lnTo>
                  <a:lnTo>
                    <a:pt x="1081" y="82"/>
                  </a:lnTo>
                  <a:lnTo>
                    <a:pt x="1076" y="65"/>
                  </a:lnTo>
                  <a:lnTo>
                    <a:pt x="1062" y="53"/>
                  </a:lnTo>
                  <a:lnTo>
                    <a:pt x="1033" y="48"/>
                  </a:lnTo>
                  <a:lnTo>
                    <a:pt x="1026" y="46"/>
                  </a:lnTo>
                  <a:lnTo>
                    <a:pt x="1021" y="46"/>
                  </a:lnTo>
                  <a:lnTo>
                    <a:pt x="1017" y="41"/>
                  </a:lnTo>
                  <a:lnTo>
                    <a:pt x="1014" y="36"/>
                  </a:lnTo>
                  <a:lnTo>
                    <a:pt x="1014" y="29"/>
                  </a:lnTo>
                  <a:lnTo>
                    <a:pt x="1014" y="19"/>
                  </a:lnTo>
                  <a:lnTo>
                    <a:pt x="1017" y="12"/>
                  </a:lnTo>
                  <a:lnTo>
                    <a:pt x="1021" y="7"/>
                  </a:lnTo>
                  <a:lnTo>
                    <a:pt x="1024" y="2"/>
                  </a:lnTo>
                  <a:lnTo>
                    <a:pt x="1029" y="0"/>
                  </a:lnTo>
                  <a:lnTo>
                    <a:pt x="1036" y="0"/>
                  </a:lnTo>
                  <a:lnTo>
                    <a:pt x="1040" y="0"/>
                  </a:lnTo>
                  <a:lnTo>
                    <a:pt x="1043" y="0"/>
                  </a:lnTo>
                  <a:lnTo>
                    <a:pt x="1133" y="2"/>
                  </a:lnTo>
                  <a:lnTo>
                    <a:pt x="1220" y="4"/>
                  </a:lnTo>
                  <a:lnTo>
                    <a:pt x="1277" y="2"/>
                  </a:lnTo>
                  <a:lnTo>
                    <a:pt x="1331" y="0"/>
                  </a:lnTo>
                  <a:lnTo>
                    <a:pt x="1338" y="0"/>
                  </a:lnTo>
                  <a:lnTo>
                    <a:pt x="1343" y="2"/>
                  </a:lnTo>
                  <a:lnTo>
                    <a:pt x="1348" y="7"/>
                  </a:lnTo>
                  <a:lnTo>
                    <a:pt x="1350" y="12"/>
                  </a:lnTo>
                  <a:lnTo>
                    <a:pt x="1350" y="17"/>
                  </a:lnTo>
                  <a:lnTo>
                    <a:pt x="1350" y="26"/>
                  </a:lnTo>
                  <a:lnTo>
                    <a:pt x="1348" y="34"/>
                  </a:lnTo>
                  <a:lnTo>
                    <a:pt x="1345" y="38"/>
                  </a:lnTo>
                  <a:lnTo>
                    <a:pt x="1341" y="43"/>
                  </a:lnTo>
                  <a:lnTo>
                    <a:pt x="1336" y="46"/>
                  </a:lnTo>
                  <a:lnTo>
                    <a:pt x="1331" y="46"/>
                  </a:lnTo>
                  <a:lnTo>
                    <a:pt x="1326" y="48"/>
                  </a:lnTo>
                  <a:lnTo>
                    <a:pt x="1322" y="48"/>
                  </a:lnTo>
                  <a:lnTo>
                    <a:pt x="1303" y="51"/>
                  </a:lnTo>
                  <a:lnTo>
                    <a:pt x="1284" y="53"/>
                  </a:lnTo>
                  <a:lnTo>
                    <a:pt x="1258" y="60"/>
                  </a:lnTo>
                  <a:lnTo>
                    <a:pt x="1232" y="70"/>
                  </a:lnTo>
                  <a:lnTo>
                    <a:pt x="1199" y="85"/>
                  </a:lnTo>
                  <a:lnTo>
                    <a:pt x="1161" y="107"/>
                  </a:lnTo>
                  <a:lnTo>
                    <a:pt x="1116" y="136"/>
                  </a:lnTo>
                  <a:lnTo>
                    <a:pt x="1064" y="172"/>
                  </a:lnTo>
                  <a:lnTo>
                    <a:pt x="785" y="394"/>
                  </a:lnTo>
                  <a:lnTo>
                    <a:pt x="771" y="403"/>
                  </a:lnTo>
                  <a:lnTo>
                    <a:pt x="757" y="415"/>
                  </a:lnTo>
                  <a:lnTo>
                    <a:pt x="745" y="425"/>
                  </a:lnTo>
                  <a:lnTo>
                    <a:pt x="740" y="428"/>
                  </a:lnTo>
                  <a:lnTo>
                    <a:pt x="740" y="433"/>
                  </a:lnTo>
                  <a:lnTo>
                    <a:pt x="743" y="440"/>
                  </a:lnTo>
                  <a:lnTo>
                    <a:pt x="745" y="447"/>
                  </a:lnTo>
                  <a:lnTo>
                    <a:pt x="747" y="452"/>
                  </a:lnTo>
                  <a:lnTo>
                    <a:pt x="747" y="452"/>
                  </a:lnTo>
                  <a:lnTo>
                    <a:pt x="974" y="987"/>
                  </a:lnTo>
                  <a:lnTo>
                    <a:pt x="988" y="1016"/>
                  </a:lnTo>
                  <a:lnTo>
                    <a:pt x="1003" y="1036"/>
                  </a:lnTo>
                  <a:lnTo>
                    <a:pt x="1021" y="1050"/>
                  </a:lnTo>
                  <a:lnTo>
                    <a:pt x="1047" y="1055"/>
                  </a:lnTo>
                  <a:lnTo>
                    <a:pt x="1081" y="1058"/>
                  </a:lnTo>
                  <a:lnTo>
                    <a:pt x="1088" y="1058"/>
                  </a:lnTo>
                  <a:lnTo>
                    <a:pt x="1095" y="1058"/>
                  </a:lnTo>
                  <a:lnTo>
                    <a:pt x="1099" y="1060"/>
                  </a:lnTo>
                  <a:lnTo>
                    <a:pt x="1104" y="1063"/>
                  </a:lnTo>
                  <a:lnTo>
                    <a:pt x="1109" y="1065"/>
                  </a:lnTo>
                  <a:lnTo>
                    <a:pt x="1111" y="1070"/>
                  </a:lnTo>
                  <a:lnTo>
                    <a:pt x="1114" y="1077"/>
                  </a:lnTo>
                  <a:lnTo>
                    <a:pt x="1114" y="1087"/>
                  </a:lnTo>
                  <a:lnTo>
                    <a:pt x="1111" y="1094"/>
                  </a:lnTo>
                  <a:lnTo>
                    <a:pt x="1107" y="1099"/>
                  </a:lnTo>
                  <a:lnTo>
                    <a:pt x="1104" y="1104"/>
                  </a:lnTo>
                  <a:lnTo>
                    <a:pt x="1099" y="1106"/>
                  </a:lnTo>
                  <a:lnTo>
                    <a:pt x="1097" y="1109"/>
                  </a:lnTo>
                  <a:lnTo>
                    <a:pt x="1092" y="1109"/>
                  </a:lnTo>
                  <a:lnTo>
                    <a:pt x="1088" y="1109"/>
                  </a:lnTo>
                  <a:lnTo>
                    <a:pt x="1085" y="1109"/>
                  </a:lnTo>
                  <a:lnTo>
                    <a:pt x="1059" y="1109"/>
                  </a:lnTo>
                  <a:lnTo>
                    <a:pt x="1026" y="1109"/>
                  </a:lnTo>
                  <a:lnTo>
                    <a:pt x="988" y="1106"/>
                  </a:lnTo>
                  <a:lnTo>
                    <a:pt x="955" y="1104"/>
                  </a:lnTo>
                  <a:lnTo>
                    <a:pt x="929" y="1104"/>
                  </a:lnTo>
                  <a:lnTo>
                    <a:pt x="738" y="1109"/>
                  </a:lnTo>
                  <a:lnTo>
                    <a:pt x="735" y="1109"/>
                  </a:lnTo>
                  <a:lnTo>
                    <a:pt x="731" y="1109"/>
                  </a:lnTo>
                  <a:lnTo>
                    <a:pt x="726" y="1109"/>
                  </a:lnTo>
                  <a:lnTo>
                    <a:pt x="724" y="1106"/>
                  </a:lnTo>
                  <a:lnTo>
                    <a:pt x="719" y="1104"/>
                  </a:lnTo>
                  <a:lnTo>
                    <a:pt x="717" y="1099"/>
                  </a:lnTo>
                  <a:lnTo>
                    <a:pt x="714" y="1092"/>
                  </a:lnTo>
                  <a:lnTo>
                    <a:pt x="717" y="1080"/>
                  </a:lnTo>
                  <a:lnTo>
                    <a:pt x="719" y="1072"/>
                  </a:lnTo>
                  <a:lnTo>
                    <a:pt x="721" y="1067"/>
                  </a:lnTo>
                  <a:lnTo>
                    <a:pt x="726" y="1063"/>
                  </a:lnTo>
                  <a:lnTo>
                    <a:pt x="731" y="1060"/>
                  </a:lnTo>
                  <a:lnTo>
                    <a:pt x="738" y="1058"/>
                  </a:lnTo>
                  <a:lnTo>
                    <a:pt x="743" y="1058"/>
                  </a:lnTo>
                  <a:lnTo>
                    <a:pt x="750" y="1058"/>
                  </a:lnTo>
                  <a:lnTo>
                    <a:pt x="759" y="1058"/>
                  </a:lnTo>
                  <a:lnTo>
                    <a:pt x="771" y="1058"/>
                  </a:lnTo>
                  <a:lnTo>
                    <a:pt x="787" y="1055"/>
                  </a:lnTo>
                  <a:lnTo>
                    <a:pt x="804" y="1050"/>
                  </a:lnTo>
                  <a:lnTo>
                    <a:pt x="818" y="1041"/>
                  </a:lnTo>
                  <a:lnTo>
                    <a:pt x="828" y="1028"/>
                  </a:lnTo>
                  <a:lnTo>
                    <a:pt x="832" y="1009"/>
                  </a:lnTo>
                  <a:lnTo>
                    <a:pt x="832" y="1004"/>
                  </a:lnTo>
                  <a:lnTo>
                    <a:pt x="830" y="997"/>
                  </a:lnTo>
                  <a:lnTo>
                    <a:pt x="828" y="987"/>
                  </a:lnTo>
                  <a:lnTo>
                    <a:pt x="823" y="973"/>
                  </a:lnTo>
                  <a:lnTo>
                    <a:pt x="813" y="951"/>
                  </a:lnTo>
                  <a:lnTo>
                    <a:pt x="629" y="513"/>
                  </a:lnTo>
                  <a:lnTo>
                    <a:pt x="393" y="703"/>
                  </a:lnTo>
                  <a:lnTo>
                    <a:pt x="362" y="831"/>
                  </a:lnTo>
                  <a:lnTo>
                    <a:pt x="329" y="958"/>
                  </a:lnTo>
                  <a:lnTo>
                    <a:pt x="324" y="977"/>
                  </a:lnTo>
                  <a:lnTo>
                    <a:pt x="319" y="999"/>
                  </a:lnTo>
                  <a:lnTo>
                    <a:pt x="317" y="1016"/>
                  </a:lnTo>
                  <a:lnTo>
                    <a:pt x="315" y="1031"/>
                  </a:lnTo>
                  <a:lnTo>
                    <a:pt x="319" y="1043"/>
                  </a:lnTo>
                  <a:lnTo>
                    <a:pt x="334" y="1053"/>
                  </a:lnTo>
                  <a:lnTo>
                    <a:pt x="357" y="1058"/>
                  </a:lnTo>
                  <a:lnTo>
                    <a:pt x="386" y="1058"/>
                  </a:lnTo>
                  <a:lnTo>
                    <a:pt x="419" y="1058"/>
                  </a:lnTo>
                  <a:lnTo>
                    <a:pt x="438" y="1058"/>
                  </a:lnTo>
                  <a:lnTo>
                    <a:pt x="452" y="1060"/>
                  </a:lnTo>
                  <a:lnTo>
                    <a:pt x="459" y="1065"/>
                  </a:lnTo>
                  <a:lnTo>
                    <a:pt x="461" y="1077"/>
                  </a:lnTo>
                  <a:lnTo>
                    <a:pt x="461" y="1087"/>
                  </a:lnTo>
                  <a:lnTo>
                    <a:pt x="459" y="1094"/>
                  </a:lnTo>
                  <a:lnTo>
                    <a:pt x="457" y="1099"/>
                  </a:lnTo>
                  <a:lnTo>
                    <a:pt x="452" y="1104"/>
                  </a:lnTo>
                  <a:lnTo>
                    <a:pt x="449" y="1106"/>
                  </a:lnTo>
                  <a:lnTo>
                    <a:pt x="445" y="1109"/>
                  </a:lnTo>
                  <a:lnTo>
                    <a:pt x="440" y="1109"/>
                  </a:lnTo>
                  <a:lnTo>
                    <a:pt x="435" y="1109"/>
                  </a:lnTo>
                  <a:lnTo>
                    <a:pt x="431" y="1109"/>
                  </a:lnTo>
                  <a:lnTo>
                    <a:pt x="327" y="1106"/>
                  </a:lnTo>
                  <a:lnTo>
                    <a:pt x="277" y="1106"/>
                  </a:lnTo>
                  <a:lnTo>
                    <a:pt x="227" y="1104"/>
                  </a:lnTo>
                  <a:lnTo>
                    <a:pt x="194" y="1104"/>
                  </a:lnTo>
                  <a:lnTo>
                    <a:pt x="149" y="1106"/>
                  </a:lnTo>
                  <a:lnTo>
                    <a:pt x="104" y="1109"/>
                  </a:lnTo>
                  <a:lnTo>
                    <a:pt x="59" y="1109"/>
                  </a:lnTo>
                  <a:lnTo>
                    <a:pt x="26" y="1109"/>
                  </a:lnTo>
                  <a:lnTo>
                    <a:pt x="24" y="1109"/>
                  </a:lnTo>
                  <a:lnTo>
                    <a:pt x="19" y="1109"/>
                  </a:lnTo>
                  <a:lnTo>
                    <a:pt x="17" y="1109"/>
                  </a:lnTo>
                  <a:lnTo>
                    <a:pt x="12" y="1106"/>
                  </a:lnTo>
                  <a:lnTo>
                    <a:pt x="7" y="1104"/>
                  </a:lnTo>
                  <a:lnTo>
                    <a:pt x="5" y="1101"/>
                  </a:lnTo>
                  <a:lnTo>
                    <a:pt x="3" y="1097"/>
                  </a:lnTo>
                  <a:lnTo>
                    <a:pt x="0" y="1089"/>
                  </a:lnTo>
                  <a:lnTo>
                    <a:pt x="5" y="1072"/>
                  </a:lnTo>
                  <a:lnTo>
                    <a:pt x="15" y="1063"/>
                  </a:lnTo>
                  <a:lnTo>
                    <a:pt x="29" y="1058"/>
                  </a:lnTo>
                  <a:lnTo>
                    <a:pt x="45" y="1058"/>
                  </a:lnTo>
                  <a:lnTo>
                    <a:pt x="93" y="1058"/>
                  </a:lnTo>
                  <a:lnTo>
                    <a:pt x="126" y="1055"/>
                  </a:lnTo>
                  <a:lnTo>
                    <a:pt x="149" y="1048"/>
                  </a:lnTo>
                  <a:lnTo>
                    <a:pt x="166" y="1038"/>
                  </a:lnTo>
                  <a:lnTo>
                    <a:pt x="178" y="1024"/>
                  </a:lnTo>
                  <a:lnTo>
                    <a:pt x="185" y="1007"/>
                  </a:lnTo>
                  <a:lnTo>
                    <a:pt x="189" y="982"/>
                  </a:lnTo>
                  <a:lnTo>
                    <a:pt x="402" y="109"/>
                  </a:lnTo>
                  <a:lnTo>
                    <a:pt x="405" y="97"/>
                  </a:lnTo>
                  <a:lnTo>
                    <a:pt x="407" y="90"/>
                  </a:lnTo>
                  <a:lnTo>
                    <a:pt x="409" y="85"/>
                  </a:lnTo>
                  <a:lnTo>
                    <a:pt x="409" y="82"/>
                  </a:lnTo>
                  <a:lnTo>
                    <a:pt x="409" y="77"/>
                  </a:lnTo>
                  <a:lnTo>
                    <a:pt x="409" y="70"/>
                  </a:lnTo>
                  <a:lnTo>
                    <a:pt x="407" y="63"/>
                  </a:lnTo>
                  <a:lnTo>
                    <a:pt x="402" y="60"/>
                  </a:lnTo>
                  <a:lnTo>
                    <a:pt x="395" y="55"/>
                  </a:lnTo>
                  <a:lnTo>
                    <a:pt x="386" y="53"/>
                  </a:lnTo>
                  <a:lnTo>
                    <a:pt x="374" y="53"/>
                  </a:lnTo>
                  <a:lnTo>
                    <a:pt x="341" y="48"/>
                  </a:lnTo>
                  <a:lnTo>
                    <a:pt x="305" y="48"/>
                  </a:lnTo>
                  <a:lnTo>
                    <a:pt x="286" y="46"/>
                  </a:lnTo>
                  <a:lnTo>
                    <a:pt x="272" y="46"/>
                  </a:lnTo>
                  <a:lnTo>
                    <a:pt x="263" y="38"/>
                  </a:lnTo>
                  <a:lnTo>
                    <a:pt x="260" y="29"/>
                  </a:lnTo>
                  <a:lnTo>
                    <a:pt x="260" y="19"/>
                  </a:lnTo>
                  <a:lnTo>
                    <a:pt x="263" y="12"/>
                  </a:lnTo>
                  <a:lnTo>
                    <a:pt x="267" y="7"/>
                  </a:lnTo>
                  <a:lnTo>
                    <a:pt x="272" y="2"/>
                  </a:lnTo>
                  <a:lnTo>
                    <a:pt x="277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2" name="Freeform 40"/>
            <p:cNvSpPr>
              <a:spLocks/>
            </p:cNvSpPr>
            <p:nvPr/>
          </p:nvSpPr>
          <p:spPr bwMode="auto">
            <a:xfrm>
              <a:off x="9033" y="2705"/>
              <a:ext cx="1087" cy="1330"/>
            </a:xfrm>
            <a:custGeom>
              <a:avLst/>
              <a:gdLst/>
              <a:ahLst/>
              <a:cxnLst>
                <a:cxn ang="0">
                  <a:pos x="986" y="9"/>
                </a:cxn>
                <a:cxn ang="0">
                  <a:pos x="1057" y="65"/>
                </a:cxn>
                <a:cxn ang="0">
                  <a:pos x="1087" y="189"/>
                </a:cxn>
                <a:cxn ang="0">
                  <a:pos x="1071" y="299"/>
                </a:cxn>
                <a:cxn ang="0">
                  <a:pos x="1005" y="484"/>
                </a:cxn>
                <a:cxn ang="0">
                  <a:pos x="863" y="732"/>
                </a:cxn>
                <a:cxn ang="0">
                  <a:pos x="674" y="973"/>
                </a:cxn>
                <a:cxn ang="0">
                  <a:pos x="530" y="1118"/>
                </a:cxn>
                <a:cxn ang="0">
                  <a:pos x="369" y="1250"/>
                </a:cxn>
                <a:cxn ang="0">
                  <a:pos x="232" y="1323"/>
                </a:cxn>
                <a:cxn ang="0">
                  <a:pos x="109" y="1311"/>
                </a:cxn>
                <a:cxn ang="0">
                  <a:pos x="26" y="1230"/>
                </a:cxn>
                <a:cxn ang="0">
                  <a:pos x="0" y="1143"/>
                </a:cxn>
                <a:cxn ang="0">
                  <a:pos x="24" y="1070"/>
                </a:cxn>
                <a:cxn ang="0">
                  <a:pos x="54" y="1050"/>
                </a:cxn>
                <a:cxn ang="0">
                  <a:pos x="62" y="1063"/>
                </a:cxn>
                <a:cxn ang="0">
                  <a:pos x="95" y="1140"/>
                </a:cxn>
                <a:cxn ang="0">
                  <a:pos x="168" y="1191"/>
                </a:cxn>
                <a:cxn ang="0">
                  <a:pos x="227" y="1204"/>
                </a:cxn>
                <a:cxn ang="0">
                  <a:pos x="288" y="1189"/>
                </a:cxn>
                <a:cxn ang="0">
                  <a:pos x="383" y="1135"/>
                </a:cxn>
                <a:cxn ang="0">
                  <a:pos x="456" y="1080"/>
                </a:cxn>
                <a:cxn ang="0">
                  <a:pos x="475" y="1063"/>
                </a:cxn>
                <a:cxn ang="0">
                  <a:pos x="478" y="1045"/>
                </a:cxn>
                <a:cxn ang="0">
                  <a:pos x="482" y="960"/>
                </a:cxn>
                <a:cxn ang="0">
                  <a:pos x="487" y="814"/>
                </a:cxn>
                <a:cxn ang="0">
                  <a:pos x="466" y="491"/>
                </a:cxn>
                <a:cxn ang="0">
                  <a:pos x="395" y="240"/>
                </a:cxn>
                <a:cxn ang="0">
                  <a:pos x="277" y="107"/>
                </a:cxn>
                <a:cxn ang="0">
                  <a:pos x="147" y="104"/>
                </a:cxn>
                <a:cxn ang="0">
                  <a:pos x="85" y="133"/>
                </a:cxn>
                <a:cxn ang="0">
                  <a:pos x="69" y="133"/>
                </a:cxn>
                <a:cxn ang="0">
                  <a:pos x="59" y="126"/>
                </a:cxn>
                <a:cxn ang="0">
                  <a:pos x="76" y="92"/>
                </a:cxn>
                <a:cxn ang="0">
                  <a:pos x="151" y="31"/>
                </a:cxn>
                <a:cxn ang="0">
                  <a:pos x="265" y="0"/>
                </a:cxn>
                <a:cxn ang="0">
                  <a:pos x="411" y="48"/>
                </a:cxn>
                <a:cxn ang="0">
                  <a:pos x="508" y="175"/>
                </a:cxn>
                <a:cxn ang="0">
                  <a:pos x="565" y="343"/>
                </a:cxn>
                <a:cxn ang="0">
                  <a:pos x="593" y="523"/>
                </a:cxn>
                <a:cxn ang="0">
                  <a:pos x="603" y="681"/>
                </a:cxn>
                <a:cxn ang="0">
                  <a:pos x="603" y="797"/>
                </a:cxn>
                <a:cxn ang="0">
                  <a:pos x="598" y="951"/>
                </a:cxn>
                <a:cxn ang="0">
                  <a:pos x="598" y="951"/>
                </a:cxn>
                <a:cxn ang="0">
                  <a:pos x="827" y="681"/>
                </a:cxn>
                <a:cxn ang="0">
                  <a:pos x="957" y="459"/>
                </a:cxn>
                <a:cxn ang="0">
                  <a:pos x="1014" y="311"/>
                </a:cxn>
                <a:cxn ang="0">
                  <a:pos x="1021" y="238"/>
                </a:cxn>
                <a:cxn ang="0">
                  <a:pos x="993" y="167"/>
                </a:cxn>
                <a:cxn ang="0">
                  <a:pos x="905" y="124"/>
                </a:cxn>
                <a:cxn ang="0">
                  <a:pos x="882" y="119"/>
                </a:cxn>
                <a:cxn ang="0">
                  <a:pos x="877" y="97"/>
                </a:cxn>
                <a:cxn ang="0">
                  <a:pos x="889" y="41"/>
                </a:cxn>
                <a:cxn ang="0">
                  <a:pos x="936" y="0"/>
                </a:cxn>
              </a:cxnLst>
              <a:rect l="0" t="0" r="r" b="b"/>
              <a:pathLst>
                <a:path w="1087" h="1330">
                  <a:moveTo>
                    <a:pt x="936" y="0"/>
                  </a:moveTo>
                  <a:lnTo>
                    <a:pt x="960" y="2"/>
                  </a:lnTo>
                  <a:lnTo>
                    <a:pt x="986" y="9"/>
                  </a:lnTo>
                  <a:lnTo>
                    <a:pt x="1009" y="21"/>
                  </a:lnTo>
                  <a:lnTo>
                    <a:pt x="1035" y="41"/>
                  </a:lnTo>
                  <a:lnTo>
                    <a:pt x="1057" y="65"/>
                  </a:lnTo>
                  <a:lnTo>
                    <a:pt x="1073" y="99"/>
                  </a:lnTo>
                  <a:lnTo>
                    <a:pt x="1085" y="141"/>
                  </a:lnTo>
                  <a:lnTo>
                    <a:pt x="1087" y="189"/>
                  </a:lnTo>
                  <a:lnTo>
                    <a:pt x="1087" y="216"/>
                  </a:lnTo>
                  <a:lnTo>
                    <a:pt x="1080" y="253"/>
                  </a:lnTo>
                  <a:lnTo>
                    <a:pt x="1071" y="299"/>
                  </a:lnTo>
                  <a:lnTo>
                    <a:pt x="1057" y="352"/>
                  </a:lnTo>
                  <a:lnTo>
                    <a:pt x="1033" y="415"/>
                  </a:lnTo>
                  <a:lnTo>
                    <a:pt x="1005" y="484"/>
                  </a:lnTo>
                  <a:lnTo>
                    <a:pt x="967" y="559"/>
                  </a:lnTo>
                  <a:lnTo>
                    <a:pt x="920" y="642"/>
                  </a:lnTo>
                  <a:lnTo>
                    <a:pt x="863" y="732"/>
                  </a:lnTo>
                  <a:lnTo>
                    <a:pt x="794" y="827"/>
                  </a:lnTo>
                  <a:lnTo>
                    <a:pt x="714" y="926"/>
                  </a:lnTo>
                  <a:lnTo>
                    <a:pt x="674" y="973"/>
                  </a:lnTo>
                  <a:lnTo>
                    <a:pt x="629" y="1021"/>
                  </a:lnTo>
                  <a:lnTo>
                    <a:pt x="579" y="1070"/>
                  </a:lnTo>
                  <a:lnTo>
                    <a:pt x="530" y="1118"/>
                  </a:lnTo>
                  <a:lnTo>
                    <a:pt x="475" y="1167"/>
                  </a:lnTo>
                  <a:lnTo>
                    <a:pt x="421" y="1211"/>
                  </a:lnTo>
                  <a:lnTo>
                    <a:pt x="369" y="1250"/>
                  </a:lnTo>
                  <a:lnTo>
                    <a:pt x="319" y="1281"/>
                  </a:lnTo>
                  <a:lnTo>
                    <a:pt x="272" y="1308"/>
                  </a:lnTo>
                  <a:lnTo>
                    <a:pt x="232" y="1323"/>
                  </a:lnTo>
                  <a:lnTo>
                    <a:pt x="196" y="1330"/>
                  </a:lnTo>
                  <a:lnTo>
                    <a:pt x="149" y="1325"/>
                  </a:lnTo>
                  <a:lnTo>
                    <a:pt x="109" y="1311"/>
                  </a:lnTo>
                  <a:lnTo>
                    <a:pt x="76" y="1289"/>
                  </a:lnTo>
                  <a:lnTo>
                    <a:pt x="47" y="1262"/>
                  </a:lnTo>
                  <a:lnTo>
                    <a:pt x="26" y="1230"/>
                  </a:lnTo>
                  <a:lnTo>
                    <a:pt x="12" y="1201"/>
                  </a:lnTo>
                  <a:lnTo>
                    <a:pt x="5" y="1170"/>
                  </a:lnTo>
                  <a:lnTo>
                    <a:pt x="0" y="1143"/>
                  </a:lnTo>
                  <a:lnTo>
                    <a:pt x="5" y="1116"/>
                  </a:lnTo>
                  <a:lnTo>
                    <a:pt x="12" y="1092"/>
                  </a:lnTo>
                  <a:lnTo>
                    <a:pt x="24" y="1070"/>
                  </a:lnTo>
                  <a:lnTo>
                    <a:pt x="36" y="1055"/>
                  </a:lnTo>
                  <a:lnTo>
                    <a:pt x="47" y="1048"/>
                  </a:lnTo>
                  <a:lnTo>
                    <a:pt x="54" y="1050"/>
                  </a:lnTo>
                  <a:lnTo>
                    <a:pt x="57" y="1053"/>
                  </a:lnTo>
                  <a:lnTo>
                    <a:pt x="59" y="1058"/>
                  </a:lnTo>
                  <a:lnTo>
                    <a:pt x="62" y="1063"/>
                  </a:lnTo>
                  <a:lnTo>
                    <a:pt x="64" y="1070"/>
                  </a:lnTo>
                  <a:lnTo>
                    <a:pt x="76" y="1109"/>
                  </a:lnTo>
                  <a:lnTo>
                    <a:pt x="95" y="1140"/>
                  </a:lnTo>
                  <a:lnTo>
                    <a:pt x="118" y="1165"/>
                  </a:lnTo>
                  <a:lnTo>
                    <a:pt x="142" y="1182"/>
                  </a:lnTo>
                  <a:lnTo>
                    <a:pt x="168" y="1191"/>
                  </a:lnTo>
                  <a:lnTo>
                    <a:pt x="192" y="1199"/>
                  </a:lnTo>
                  <a:lnTo>
                    <a:pt x="210" y="1204"/>
                  </a:lnTo>
                  <a:lnTo>
                    <a:pt x="227" y="1204"/>
                  </a:lnTo>
                  <a:lnTo>
                    <a:pt x="234" y="1204"/>
                  </a:lnTo>
                  <a:lnTo>
                    <a:pt x="260" y="1201"/>
                  </a:lnTo>
                  <a:lnTo>
                    <a:pt x="288" y="1189"/>
                  </a:lnTo>
                  <a:lnTo>
                    <a:pt x="319" y="1174"/>
                  </a:lnTo>
                  <a:lnTo>
                    <a:pt x="352" y="1155"/>
                  </a:lnTo>
                  <a:lnTo>
                    <a:pt x="383" y="1135"/>
                  </a:lnTo>
                  <a:lnTo>
                    <a:pt x="411" y="1114"/>
                  </a:lnTo>
                  <a:lnTo>
                    <a:pt x="435" y="1094"/>
                  </a:lnTo>
                  <a:lnTo>
                    <a:pt x="456" y="1080"/>
                  </a:lnTo>
                  <a:lnTo>
                    <a:pt x="468" y="1067"/>
                  </a:lnTo>
                  <a:lnTo>
                    <a:pt x="473" y="1063"/>
                  </a:lnTo>
                  <a:lnTo>
                    <a:pt x="475" y="1063"/>
                  </a:lnTo>
                  <a:lnTo>
                    <a:pt x="475" y="1060"/>
                  </a:lnTo>
                  <a:lnTo>
                    <a:pt x="478" y="1053"/>
                  </a:lnTo>
                  <a:lnTo>
                    <a:pt x="478" y="1045"/>
                  </a:lnTo>
                  <a:lnTo>
                    <a:pt x="480" y="1028"/>
                  </a:lnTo>
                  <a:lnTo>
                    <a:pt x="482" y="999"/>
                  </a:lnTo>
                  <a:lnTo>
                    <a:pt x="482" y="960"/>
                  </a:lnTo>
                  <a:lnTo>
                    <a:pt x="485" y="914"/>
                  </a:lnTo>
                  <a:lnTo>
                    <a:pt x="485" y="865"/>
                  </a:lnTo>
                  <a:lnTo>
                    <a:pt x="487" y="814"/>
                  </a:lnTo>
                  <a:lnTo>
                    <a:pt x="485" y="705"/>
                  </a:lnTo>
                  <a:lnTo>
                    <a:pt x="478" y="595"/>
                  </a:lnTo>
                  <a:lnTo>
                    <a:pt x="466" y="491"/>
                  </a:lnTo>
                  <a:lnTo>
                    <a:pt x="447" y="394"/>
                  </a:lnTo>
                  <a:lnTo>
                    <a:pt x="423" y="311"/>
                  </a:lnTo>
                  <a:lnTo>
                    <a:pt x="395" y="240"/>
                  </a:lnTo>
                  <a:lnTo>
                    <a:pt x="362" y="184"/>
                  </a:lnTo>
                  <a:lnTo>
                    <a:pt x="322" y="138"/>
                  </a:lnTo>
                  <a:lnTo>
                    <a:pt x="277" y="107"/>
                  </a:lnTo>
                  <a:lnTo>
                    <a:pt x="225" y="87"/>
                  </a:lnTo>
                  <a:lnTo>
                    <a:pt x="168" y="80"/>
                  </a:lnTo>
                  <a:lnTo>
                    <a:pt x="147" y="104"/>
                  </a:lnTo>
                  <a:lnTo>
                    <a:pt x="123" y="119"/>
                  </a:lnTo>
                  <a:lnTo>
                    <a:pt x="102" y="128"/>
                  </a:lnTo>
                  <a:lnTo>
                    <a:pt x="85" y="133"/>
                  </a:lnTo>
                  <a:lnTo>
                    <a:pt x="76" y="133"/>
                  </a:lnTo>
                  <a:lnTo>
                    <a:pt x="73" y="133"/>
                  </a:lnTo>
                  <a:lnTo>
                    <a:pt x="69" y="133"/>
                  </a:lnTo>
                  <a:lnTo>
                    <a:pt x="64" y="133"/>
                  </a:lnTo>
                  <a:lnTo>
                    <a:pt x="62" y="131"/>
                  </a:lnTo>
                  <a:lnTo>
                    <a:pt x="59" y="126"/>
                  </a:lnTo>
                  <a:lnTo>
                    <a:pt x="59" y="121"/>
                  </a:lnTo>
                  <a:lnTo>
                    <a:pt x="62" y="109"/>
                  </a:lnTo>
                  <a:lnTo>
                    <a:pt x="76" y="92"/>
                  </a:lnTo>
                  <a:lnTo>
                    <a:pt x="95" y="73"/>
                  </a:lnTo>
                  <a:lnTo>
                    <a:pt x="121" y="51"/>
                  </a:lnTo>
                  <a:lnTo>
                    <a:pt x="151" y="31"/>
                  </a:lnTo>
                  <a:lnTo>
                    <a:pt x="187" y="14"/>
                  </a:lnTo>
                  <a:lnTo>
                    <a:pt x="225" y="2"/>
                  </a:lnTo>
                  <a:lnTo>
                    <a:pt x="265" y="0"/>
                  </a:lnTo>
                  <a:lnTo>
                    <a:pt x="319" y="4"/>
                  </a:lnTo>
                  <a:lnTo>
                    <a:pt x="369" y="21"/>
                  </a:lnTo>
                  <a:lnTo>
                    <a:pt x="411" y="48"/>
                  </a:lnTo>
                  <a:lnTo>
                    <a:pt x="449" y="82"/>
                  </a:lnTo>
                  <a:lnTo>
                    <a:pt x="480" y="126"/>
                  </a:lnTo>
                  <a:lnTo>
                    <a:pt x="508" y="175"/>
                  </a:lnTo>
                  <a:lnTo>
                    <a:pt x="532" y="226"/>
                  </a:lnTo>
                  <a:lnTo>
                    <a:pt x="551" y="284"/>
                  </a:lnTo>
                  <a:lnTo>
                    <a:pt x="565" y="343"/>
                  </a:lnTo>
                  <a:lnTo>
                    <a:pt x="577" y="403"/>
                  </a:lnTo>
                  <a:lnTo>
                    <a:pt x="586" y="464"/>
                  </a:lnTo>
                  <a:lnTo>
                    <a:pt x="593" y="523"/>
                  </a:lnTo>
                  <a:lnTo>
                    <a:pt x="598" y="578"/>
                  </a:lnTo>
                  <a:lnTo>
                    <a:pt x="600" y="632"/>
                  </a:lnTo>
                  <a:lnTo>
                    <a:pt x="603" y="681"/>
                  </a:lnTo>
                  <a:lnTo>
                    <a:pt x="603" y="722"/>
                  </a:lnTo>
                  <a:lnTo>
                    <a:pt x="603" y="756"/>
                  </a:lnTo>
                  <a:lnTo>
                    <a:pt x="603" y="797"/>
                  </a:lnTo>
                  <a:lnTo>
                    <a:pt x="603" y="848"/>
                  </a:lnTo>
                  <a:lnTo>
                    <a:pt x="600" y="902"/>
                  </a:lnTo>
                  <a:lnTo>
                    <a:pt x="598" y="951"/>
                  </a:lnTo>
                  <a:lnTo>
                    <a:pt x="598" y="951"/>
                  </a:lnTo>
                  <a:lnTo>
                    <a:pt x="598" y="951"/>
                  </a:lnTo>
                  <a:lnTo>
                    <a:pt x="598" y="951"/>
                  </a:lnTo>
                  <a:lnTo>
                    <a:pt x="688" y="856"/>
                  </a:lnTo>
                  <a:lnTo>
                    <a:pt x="764" y="766"/>
                  </a:lnTo>
                  <a:lnTo>
                    <a:pt x="827" y="681"/>
                  </a:lnTo>
                  <a:lnTo>
                    <a:pt x="882" y="600"/>
                  </a:lnTo>
                  <a:lnTo>
                    <a:pt x="924" y="527"/>
                  </a:lnTo>
                  <a:lnTo>
                    <a:pt x="957" y="459"/>
                  </a:lnTo>
                  <a:lnTo>
                    <a:pt x="983" y="401"/>
                  </a:lnTo>
                  <a:lnTo>
                    <a:pt x="1002" y="352"/>
                  </a:lnTo>
                  <a:lnTo>
                    <a:pt x="1014" y="311"/>
                  </a:lnTo>
                  <a:lnTo>
                    <a:pt x="1021" y="279"/>
                  </a:lnTo>
                  <a:lnTo>
                    <a:pt x="1024" y="260"/>
                  </a:lnTo>
                  <a:lnTo>
                    <a:pt x="1021" y="238"/>
                  </a:lnTo>
                  <a:lnTo>
                    <a:pt x="1016" y="216"/>
                  </a:lnTo>
                  <a:lnTo>
                    <a:pt x="1007" y="192"/>
                  </a:lnTo>
                  <a:lnTo>
                    <a:pt x="993" y="167"/>
                  </a:lnTo>
                  <a:lnTo>
                    <a:pt x="972" y="148"/>
                  </a:lnTo>
                  <a:lnTo>
                    <a:pt x="943" y="133"/>
                  </a:lnTo>
                  <a:lnTo>
                    <a:pt x="905" y="124"/>
                  </a:lnTo>
                  <a:lnTo>
                    <a:pt x="896" y="124"/>
                  </a:lnTo>
                  <a:lnTo>
                    <a:pt x="886" y="121"/>
                  </a:lnTo>
                  <a:lnTo>
                    <a:pt x="882" y="119"/>
                  </a:lnTo>
                  <a:lnTo>
                    <a:pt x="879" y="114"/>
                  </a:lnTo>
                  <a:lnTo>
                    <a:pt x="877" y="107"/>
                  </a:lnTo>
                  <a:lnTo>
                    <a:pt x="877" y="97"/>
                  </a:lnTo>
                  <a:lnTo>
                    <a:pt x="877" y="82"/>
                  </a:lnTo>
                  <a:lnTo>
                    <a:pt x="882" y="63"/>
                  </a:lnTo>
                  <a:lnTo>
                    <a:pt x="889" y="41"/>
                  </a:lnTo>
                  <a:lnTo>
                    <a:pt x="901" y="21"/>
                  </a:lnTo>
                  <a:lnTo>
                    <a:pt x="917" y="4"/>
                  </a:lnTo>
                  <a:lnTo>
                    <a:pt x="9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3" name="Freeform 41"/>
            <p:cNvSpPr>
              <a:spLocks/>
            </p:cNvSpPr>
            <p:nvPr/>
          </p:nvSpPr>
          <p:spPr bwMode="auto">
            <a:xfrm>
              <a:off x="10073" y="3544"/>
              <a:ext cx="648" cy="751"/>
            </a:xfrm>
            <a:custGeom>
              <a:avLst/>
              <a:gdLst/>
              <a:ahLst/>
              <a:cxnLst>
                <a:cxn ang="0">
                  <a:pos x="279" y="5"/>
                </a:cxn>
                <a:cxn ang="0">
                  <a:pos x="348" y="44"/>
                </a:cxn>
                <a:cxn ang="0">
                  <a:pos x="397" y="109"/>
                </a:cxn>
                <a:cxn ang="0">
                  <a:pos x="430" y="187"/>
                </a:cxn>
                <a:cxn ang="0">
                  <a:pos x="452" y="262"/>
                </a:cxn>
                <a:cxn ang="0">
                  <a:pos x="461" y="323"/>
                </a:cxn>
                <a:cxn ang="0">
                  <a:pos x="463" y="345"/>
                </a:cxn>
                <a:cxn ang="0">
                  <a:pos x="463" y="345"/>
                </a:cxn>
                <a:cxn ang="0">
                  <a:pos x="501" y="250"/>
                </a:cxn>
                <a:cxn ang="0">
                  <a:pos x="541" y="158"/>
                </a:cxn>
                <a:cxn ang="0">
                  <a:pos x="579" y="80"/>
                </a:cxn>
                <a:cxn ang="0">
                  <a:pos x="605" y="29"/>
                </a:cxn>
                <a:cxn ang="0">
                  <a:pos x="617" y="12"/>
                </a:cxn>
                <a:cxn ang="0">
                  <a:pos x="626" y="9"/>
                </a:cxn>
                <a:cxn ang="0">
                  <a:pos x="631" y="9"/>
                </a:cxn>
                <a:cxn ang="0">
                  <a:pos x="638" y="12"/>
                </a:cxn>
                <a:cxn ang="0">
                  <a:pos x="645" y="17"/>
                </a:cxn>
                <a:cxn ang="0">
                  <a:pos x="645" y="29"/>
                </a:cxn>
                <a:cxn ang="0">
                  <a:pos x="615" y="92"/>
                </a:cxn>
                <a:cxn ang="0">
                  <a:pos x="574" y="175"/>
                </a:cxn>
                <a:cxn ang="0">
                  <a:pos x="551" y="228"/>
                </a:cxn>
                <a:cxn ang="0">
                  <a:pos x="527" y="287"/>
                </a:cxn>
                <a:cxn ang="0">
                  <a:pos x="496" y="360"/>
                </a:cxn>
                <a:cxn ang="0">
                  <a:pos x="473" y="430"/>
                </a:cxn>
                <a:cxn ang="0">
                  <a:pos x="461" y="481"/>
                </a:cxn>
                <a:cxn ang="0">
                  <a:pos x="440" y="601"/>
                </a:cxn>
                <a:cxn ang="0">
                  <a:pos x="416" y="693"/>
                </a:cxn>
                <a:cxn ang="0">
                  <a:pos x="397" y="739"/>
                </a:cxn>
                <a:cxn ang="0">
                  <a:pos x="383" y="751"/>
                </a:cxn>
                <a:cxn ang="0">
                  <a:pos x="371" y="751"/>
                </a:cxn>
                <a:cxn ang="0">
                  <a:pos x="362" y="742"/>
                </a:cxn>
                <a:cxn ang="0">
                  <a:pos x="359" y="729"/>
                </a:cxn>
                <a:cxn ang="0">
                  <a:pos x="359" y="703"/>
                </a:cxn>
                <a:cxn ang="0">
                  <a:pos x="374" y="639"/>
                </a:cxn>
                <a:cxn ang="0">
                  <a:pos x="395" y="557"/>
                </a:cxn>
                <a:cxn ang="0">
                  <a:pos x="418" y="476"/>
                </a:cxn>
                <a:cxn ang="0">
                  <a:pos x="423" y="450"/>
                </a:cxn>
                <a:cxn ang="0">
                  <a:pos x="426" y="394"/>
                </a:cxn>
                <a:cxn ang="0">
                  <a:pos x="423" y="323"/>
                </a:cxn>
                <a:cxn ang="0">
                  <a:pos x="409" y="250"/>
                </a:cxn>
                <a:cxn ang="0">
                  <a:pos x="383" y="182"/>
                </a:cxn>
                <a:cxn ang="0">
                  <a:pos x="338" y="126"/>
                </a:cxn>
                <a:cxn ang="0">
                  <a:pos x="267" y="95"/>
                </a:cxn>
                <a:cxn ang="0">
                  <a:pos x="184" y="95"/>
                </a:cxn>
                <a:cxn ang="0">
                  <a:pos x="111" y="119"/>
                </a:cxn>
                <a:cxn ang="0">
                  <a:pos x="57" y="168"/>
                </a:cxn>
                <a:cxn ang="0">
                  <a:pos x="38" y="209"/>
                </a:cxn>
                <a:cxn ang="0">
                  <a:pos x="31" y="216"/>
                </a:cxn>
                <a:cxn ang="0">
                  <a:pos x="19" y="219"/>
                </a:cxn>
                <a:cxn ang="0">
                  <a:pos x="12" y="219"/>
                </a:cxn>
                <a:cxn ang="0">
                  <a:pos x="5" y="216"/>
                </a:cxn>
                <a:cxn ang="0">
                  <a:pos x="0" y="206"/>
                </a:cxn>
                <a:cxn ang="0">
                  <a:pos x="7" y="182"/>
                </a:cxn>
                <a:cxn ang="0">
                  <a:pos x="31" y="129"/>
                </a:cxn>
                <a:cxn ang="0">
                  <a:pos x="83" y="65"/>
                </a:cxn>
                <a:cxn ang="0">
                  <a:pos x="147" y="22"/>
                </a:cxn>
                <a:cxn ang="0">
                  <a:pos x="236" y="0"/>
                </a:cxn>
              </a:cxnLst>
              <a:rect l="0" t="0" r="r" b="b"/>
              <a:pathLst>
                <a:path w="648" h="751">
                  <a:moveTo>
                    <a:pt x="236" y="0"/>
                  </a:moveTo>
                  <a:lnTo>
                    <a:pt x="279" y="5"/>
                  </a:lnTo>
                  <a:lnTo>
                    <a:pt x="317" y="19"/>
                  </a:lnTo>
                  <a:lnTo>
                    <a:pt x="348" y="44"/>
                  </a:lnTo>
                  <a:lnTo>
                    <a:pt x="376" y="75"/>
                  </a:lnTo>
                  <a:lnTo>
                    <a:pt x="397" y="109"/>
                  </a:lnTo>
                  <a:lnTo>
                    <a:pt x="416" y="148"/>
                  </a:lnTo>
                  <a:lnTo>
                    <a:pt x="430" y="187"/>
                  </a:lnTo>
                  <a:lnTo>
                    <a:pt x="442" y="226"/>
                  </a:lnTo>
                  <a:lnTo>
                    <a:pt x="452" y="262"/>
                  </a:lnTo>
                  <a:lnTo>
                    <a:pt x="456" y="296"/>
                  </a:lnTo>
                  <a:lnTo>
                    <a:pt x="461" y="323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82" y="296"/>
                  </a:lnTo>
                  <a:lnTo>
                    <a:pt x="501" y="250"/>
                  </a:lnTo>
                  <a:lnTo>
                    <a:pt x="522" y="202"/>
                  </a:lnTo>
                  <a:lnTo>
                    <a:pt x="541" y="158"/>
                  </a:lnTo>
                  <a:lnTo>
                    <a:pt x="563" y="116"/>
                  </a:lnTo>
                  <a:lnTo>
                    <a:pt x="579" y="80"/>
                  </a:lnTo>
                  <a:lnTo>
                    <a:pt x="593" y="51"/>
                  </a:lnTo>
                  <a:lnTo>
                    <a:pt x="605" y="29"/>
                  </a:lnTo>
                  <a:lnTo>
                    <a:pt x="612" y="14"/>
                  </a:lnTo>
                  <a:lnTo>
                    <a:pt x="617" y="12"/>
                  </a:lnTo>
                  <a:lnTo>
                    <a:pt x="622" y="9"/>
                  </a:lnTo>
                  <a:lnTo>
                    <a:pt x="626" y="9"/>
                  </a:lnTo>
                  <a:lnTo>
                    <a:pt x="629" y="9"/>
                  </a:lnTo>
                  <a:lnTo>
                    <a:pt x="631" y="9"/>
                  </a:lnTo>
                  <a:lnTo>
                    <a:pt x="636" y="9"/>
                  </a:lnTo>
                  <a:lnTo>
                    <a:pt x="638" y="12"/>
                  </a:lnTo>
                  <a:lnTo>
                    <a:pt x="643" y="14"/>
                  </a:lnTo>
                  <a:lnTo>
                    <a:pt x="645" y="17"/>
                  </a:lnTo>
                  <a:lnTo>
                    <a:pt x="648" y="22"/>
                  </a:lnTo>
                  <a:lnTo>
                    <a:pt x="645" y="29"/>
                  </a:lnTo>
                  <a:lnTo>
                    <a:pt x="641" y="39"/>
                  </a:lnTo>
                  <a:lnTo>
                    <a:pt x="615" y="92"/>
                  </a:lnTo>
                  <a:lnTo>
                    <a:pt x="591" y="138"/>
                  </a:lnTo>
                  <a:lnTo>
                    <a:pt x="574" y="175"/>
                  </a:lnTo>
                  <a:lnTo>
                    <a:pt x="560" y="206"/>
                  </a:lnTo>
                  <a:lnTo>
                    <a:pt x="551" y="228"/>
                  </a:lnTo>
                  <a:lnTo>
                    <a:pt x="539" y="255"/>
                  </a:lnTo>
                  <a:lnTo>
                    <a:pt x="527" y="287"/>
                  </a:lnTo>
                  <a:lnTo>
                    <a:pt x="513" y="321"/>
                  </a:lnTo>
                  <a:lnTo>
                    <a:pt x="496" y="360"/>
                  </a:lnTo>
                  <a:lnTo>
                    <a:pt x="485" y="396"/>
                  </a:lnTo>
                  <a:lnTo>
                    <a:pt x="473" y="430"/>
                  </a:lnTo>
                  <a:lnTo>
                    <a:pt x="463" y="459"/>
                  </a:lnTo>
                  <a:lnTo>
                    <a:pt x="461" y="481"/>
                  </a:lnTo>
                  <a:lnTo>
                    <a:pt x="452" y="542"/>
                  </a:lnTo>
                  <a:lnTo>
                    <a:pt x="440" y="601"/>
                  </a:lnTo>
                  <a:lnTo>
                    <a:pt x="426" y="652"/>
                  </a:lnTo>
                  <a:lnTo>
                    <a:pt x="416" y="693"/>
                  </a:lnTo>
                  <a:lnTo>
                    <a:pt x="407" y="722"/>
                  </a:lnTo>
                  <a:lnTo>
                    <a:pt x="397" y="739"/>
                  </a:lnTo>
                  <a:lnTo>
                    <a:pt x="390" y="749"/>
                  </a:lnTo>
                  <a:lnTo>
                    <a:pt x="383" y="751"/>
                  </a:lnTo>
                  <a:lnTo>
                    <a:pt x="378" y="751"/>
                  </a:lnTo>
                  <a:lnTo>
                    <a:pt x="371" y="751"/>
                  </a:lnTo>
                  <a:lnTo>
                    <a:pt x="366" y="746"/>
                  </a:lnTo>
                  <a:lnTo>
                    <a:pt x="362" y="742"/>
                  </a:lnTo>
                  <a:lnTo>
                    <a:pt x="359" y="737"/>
                  </a:lnTo>
                  <a:lnTo>
                    <a:pt x="359" y="729"/>
                  </a:lnTo>
                  <a:lnTo>
                    <a:pt x="359" y="725"/>
                  </a:lnTo>
                  <a:lnTo>
                    <a:pt x="359" y="703"/>
                  </a:lnTo>
                  <a:lnTo>
                    <a:pt x="366" y="676"/>
                  </a:lnTo>
                  <a:lnTo>
                    <a:pt x="374" y="639"/>
                  </a:lnTo>
                  <a:lnTo>
                    <a:pt x="383" y="598"/>
                  </a:lnTo>
                  <a:lnTo>
                    <a:pt x="395" y="557"/>
                  </a:lnTo>
                  <a:lnTo>
                    <a:pt x="407" y="515"/>
                  </a:lnTo>
                  <a:lnTo>
                    <a:pt x="418" y="476"/>
                  </a:lnTo>
                  <a:lnTo>
                    <a:pt x="421" y="464"/>
                  </a:lnTo>
                  <a:lnTo>
                    <a:pt x="423" y="450"/>
                  </a:lnTo>
                  <a:lnTo>
                    <a:pt x="426" y="428"/>
                  </a:lnTo>
                  <a:lnTo>
                    <a:pt x="426" y="394"/>
                  </a:lnTo>
                  <a:lnTo>
                    <a:pt x="426" y="360"/>
                  </a:lnTo>
                  <a:lnTo>
                    <a:pt x="423" y="323"/>
                  </a:lnTo>
                  <a:lnTo>
                    <a:pt x="418" y="287"/>
                  </a:lnTo>
                  <a:lnTo>
                    <a:pt x="409" y="250"/>
                  </a:lnTo>
                  <a:lnTo>
                    <a:pt x="400" y="216"/>
                  </a:lnTo>
                  <a:lnTo>
                    <a:pt x="383" y="182"/>
                  </a:lnTo>
                  <a:lnTo>
                    <a:pt x="364" y="153"/>
                  </a:lnTo>
                  <a:lnTo>
                    <a:pt x="338" y="126"/>
                  </a:lnTo>
                  <a:lnTo>
                    <a:pt x="305" y="109"/>
                  </a:lnTo>
                  <a:lnTo>
                    <a:pt x="267" y="95"/>
                  </a:lnTo>
                  <a:lnTo>
                    <a:pt x="222" y="92"/>
                  </a:lnTo>
                  <a:lnTo>
                    <a:pt x="184" y="95"/>
                  </a:lnTo>
                  <a:lnTo>
                    <a:pt x="147" y="104"/>
                  </a:lnTo>
                  <a:lnTo>
                    <a:pt x="111" y="119"/>
                  </a:lnTo>
                  <a:lnTo>
                    <a:pt x="80" y="141"/>
                  </a:lnTo>
                  <a:lnTo>
                    <a:pt x="57" y="168"/>
                  </a:lnTo>
                  <a:lnTo>
                    <a:pt x="40" y="199"/>
                  </a:lnTo>
                  <a:lnTo>
                    <a:pt x="38" y="209"/>
                  </a:lnTo>
                  <a:lnTo>
                    <a:pt x="33" y="214"/>
                  </a:lnTo>
                  <a:lnTo>
                    <a:pt x="31" y="216"/>
                  </a:lnTo>
                  <a:lnTo>
                    <a:pt x="26" y="219"/>
                  </a:lnTo>
                  <a:lnTo>
                    <a:pt x="19" y="219"/>
                  </a:lnTo>
                  <a:lnTo>
                    <a:pt x="17" y="219"/>
                  </a:lnTo>
                  <a:lnTo>
                    <a:pt x="12" y="219"/>
                  </a:lnTo>
                  <a:lnTo>
                    <a:pt x="7" y="219"/>
                  </a:lnTo>
                  <a:lnTo>
                    <a:pt x="5" y="216"/>
                  </a:lnTo>
                  <a:lnTo>
                    <a:pt x="0" y="211"/>
                  </a:lnTo>
                  <a:lnTo>
                    <a:pt x="0" y="206"/>
                  </a:lnTo>
                  <a:lnTo>
                    <a:pt x="2" y="199"/>
                  </a:lnTo>
                  <a:lnTo>
                    <a:pt x="7" y="182"/>
                  </a:lnTo>
                  <a:lnTo>
                    <a:pt x="17" y="158"/>
                  </a:lnTo>
                  <a:lnTo>
                    <a:pt x="31" y="129"/>
                  </a:lnTo>
                  <a:lnTo>
                    <a:pt x="52" y="97"/>
                  </a:lnTo>
                  <a:lnTo>
                    <a:pt x="83" y="65"/>
                  </a:lnTo>
                  <a:lnTo>
                    <a:pt x="111" y="44"/>
                  </a:lnTo>
                  <a:lnTo>
                    <a:pt x="147" y="22"/>
                  </a:lnTo>
                  <a:lnTo>
                    <a:pt x="189" y="5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Indices &amp; Positivity Conjectures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2672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eufb5" pitchFamily="34" charset="0"/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  <a:latin typeface="eufb5" pitchFamily="34" charset="0"/>
                <a:sym typeface="Mathematica1"/>
              </a:rPr>
              <a:t></a:t>
            </a:r>
            <a:r>
              <a:rPr lang="en-US" sz="2400" dirty="0" smtClean="0">
                <a:solidFill>
                  <a:srgbClr val="FF0000"/>
                </a:solidFill>
                <a:sym typeface="Mathematica1"/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contains only integer spin representations of </a:t>
            </a:r>
            <a:r>
              <a:rPr lang="en-US" sz="2400" dirty="0" err="1" smtClean="0">
                <a:solidFill>
                  <a:srgbClr val="FF0000"/>
                </a:solidFill>
              </a:rPr>
              <a:t>su</a:t>
            </a:r>
            <a:r>
              <a:rPr lang="en-US" sz="2400" dirty="0" smtClean="0">
                <a:solidFill>
                  <a:srgbClr val="FF0000"/>
                </a:solidFill>
              </a:rPr>
              <a:t>(2)</a:t>
            </a:r>
            <a:r>
              <a:rPr lang="en-US" sz="2400" baseline="-25000" dirty="0" smtClean="0">
                <a:solidFill>
                  <a:srgbClr val="FF0000"/>
                </a:solidFill>
              </a:rPr>
              <a:t>R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903893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sym typeface="Mathematica1"/>
              </a:rPr>
              <a:t></a:t>
            </a:r>
            <a:r>
              <a:rPr lang="en-US" sz="2800" dirty="0" smtClean="0">
                <a:solidFill>
                  <a:srgbClr val="009900"/>
                </a:solidFill>
              </a:rPr>
              <a:t>  is a positive integral linear combination of spin characters (c.f. positivity in cluster algebras).  </a:t>
            </a:r>
            <a:endParaRPr lang="en-US" sz="2800" dirty="0">
              <a:solidFill>
                <a:srgbClr val="009900"/>
              </a:solidFill>
            </a:endParaRPr>
          </a:p>
        </p:txBody>
      </p:sp>
      <p:grpSp>
        <p:nvGrpSpPr>
          <p:cNvPr id="29" name="Group 10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2000" y="1371600"/>
            <a:ext cx="7721109" cy="678863"/>
            <a:chOff x="163" y="1353"/>
            <a:chExt cx="21189" cy="1863"/>
          </a:xfrm>
          <a:solidFill>
            <a:srgbClr val="C00000"/>
          </a:solidFill>
        </p:grpSpPr>
        <p:sp>
          <p:nvSpPr>
            <p:cNvPr id="30" name="Freeform 104"/>
            <p:cNvSpPr>
              <a:spLocks/>
            </p:cNvSpPr>
            <p:nvPr/>
          </p:nvSpPr>
          <p:spPr bwMode="auto">
            <a:xfrm>
              <a:off x="163" y="1568"/>
              <a:ext cx="1004" cy="1103"/>
            </a:xfrm>
            <a:custGeom>
              <a:avLst/>
              <a:gdLst/>
              <a:ahLst/>
              <a:cxnLst>
                <a:cxn ang="0">
                  <a:pos x="631" y="19"/>
                </a:cxn>
                <a:cxn ang="0">
                  <a:pos x="843" y="114"/>
                </a:cxn>
                <a:cxn ang="0">
                  <a:pos x="966" y="292"/>
                </a:cxn>
                <a:cxn ang="0">
                  <a:pos x="972" y="482"/>
                </a:cxn>
                <a:cxn ang="0">
                  <a:pos x="901" y="653"/>
                </a:cxn>
                <a:cxn ang="0">
                  <a:pos x="786" y="830"/>
                </a:cxn>
                <a:cxn ang="0">
                  <a:pos x="708" y="1001"/>
                </a:cxn>
                <a:cxn ang="0">
                  <a:pos x="889" y="1001"/>
                </a:cxn>
                <a:cxn ang="0">
                  <a:pos x="934" y="982"/>
                </a:cxn>
                <a:cxn ang="0">
                  <a:pos x="966" y="849"/>
                </a:cxn>
                <a:cxn ang="0">
                  <a:pos x="953" y="1103"/>
                </a:cxn>
                <a:cxn ang="0">
                  <a:pos x="683" y="1103"/>
                </a:cxn>
                <a:cxn ang="0">
                  <a:pos x="663" y="1096"/>
                </a:cxn>
                <a:cxn ang="0">
                  <a:pos x="657" y="1071"/>
                </a:cxn>
                <a:cxn ang="0">
                  <a:pos x="689" y="900"/>
                </a:cxn>
                <a:cxn ang="0">
                  <a:pos x="734" y="754"/>
                </a:cxn>
                <a:cxn ang="0">
                  <a:pos x="811" y="514"/>
                </a:cxn>
                <a:cxn ang="0">
                  <a:pos x="811" y="286"/>
                </a:cxn>
                <a:cxn ang="0">
                  <a:pos x="721" y="127"/>
                </a:cxn>
                <a:cxn ang="0">
                  <a:pos x="580" y="45"/>
                </a:cxn>
                <a:cxn ang="0">
                  <a:pos x="438" y="45"/>
                </a:cxn>
                <a:cxn ang="0">
                  <a:pos x="316" y="102"/>
                </a:cxn>
                <a:cxn ang="0">
                  <a:pos x="219" y="216"/>
                </a:cxn>
                <a:cxn ang="0">
                  <a:pos x="181" y="393"/>
                </a:cxn>
                <a:cxn ang="0">
                  <a:pos x="226" y="628"/>
                </a:cxn>
                <a:cxn ang="0">
                  <a:pos x="296" y="837"/>
                </a:cxn>
                <a:cxn ang="0">
                  <a:pos x="348" y="1071"/>
                </a:cxn>
                <a:cxn ang="0">
                  <a:pos x="341" y="1096"/>
                </a:cxn>
                <a:cxn ang="0">
                  <a:pos x="322" y="1103"/>
                </a:cxn>
                <a:cxn ang="0">
                  <a:pos x="52" y="1103"/>
                </a:cxn>
                <a:cxn ang="0">
                  <a:pos x="39" y="849"/>
                </a:cxn>
                <a:cxn ang="0">
                  <a:pos x="78" y="982"/>
                </a:cxn>
                <a:cxn ang="0">
                  <a:pos x="116" y="1001"/>
                </a:cxn>
                <a:cxn ang="0">
                  <a:pos x="296" y="1001"/>
                </a:cxn>
                <a:cxn ang="0">
                  <a:pos x="219" y="830"/>
                </a:cxn>
                <a:cxn ang="0">
                  <a:pos x="103" y="653"/>
                </a:cxn>
                <a:cxn ang="0">
                  <a:pos x="32" y="482"/>
                </a:cxn>
                <a:cxn ang="0">
                  <a:pos x="39" y="292"/>
                </a:cxn>
                <a:cxn ang="0">
                  <a:pos x="161" y="121"/>
                </a:cxn>
                <a:cxn ang="0">
                  <a:pos x="374" y="19"/>
                </a:cxn>
              </a:cxnLst>
              <a:rect l="0" t="0" r="r" b="b"/>
              <a:pathLst>
                <a:path w="1004" h="1103">
                  <a:moveTo>
                    <a:pt x="502" y="0"/>
                  </a:moveTo>
                  <a:lnTo>
                    <a:pt x="631" y="19"/>
                  </a:lnTo>
                  <a:lnTo>
                    <a:pt x="747" y="57"/>
                  </a:lnTo>
                  <a:lnTo>
                    <a:pt x="843" y="114"/>
                  </a:lnTo>
                  <a:lnTo>
                    <a:pt x="921" y="197"/>
                  </a:lnTo>
                  <a:lnTo>
                    <a:pt x="966" y="292"/>
                  </a:lnTo>
                  <a:lnTo>
                    <a:pt x="985" y="393"/>
                  </a:lnTo>
                  <a:lnTo>
                    <a:pt x="972" y="482"/>
                  </a:lnTo>
                  <a:lnTo>
                    <a:pt x="946" y="571"/>
                  </a:lnTo>
                  <a:lnTo>
                    <a:pt x="901" y="653"/>
                  </a:lnTo>
                  <a:lnTo>
                    <a:pt x="843" y="735"/>
                  </a:lnTo>
                  <a:lnTo>
                    <a:pt x="786" y="830"/>
                  </a:lnTo>
                  <a:lnTo>
                    <a:pt x="734" y="919"/>
                  </a:lnTo>
                  <a:lnTo>
                    <a:pt x="708" y="1001"/>
                  </a:lnTo>
                  <a:lnTo>
                    <a:pt x="831" y="1001"/>
                  </a:lnTo>
                  <a:lnTo>
                    <a:pt x="889" y="1001"/>
                  </a:lnTo>
                  <a:lnTo>
                    <a:pt x="914" y="995"/>
                  </a:lnTo>
                  <a:lnTo>
                    <a:pt x="934" y="982"/>
                  </a:lnTo>
                  <a:lnTo>
                    <a:pt x="940" y="963"/>
                  </a:lnTo>
                  <a:lnTo>
                    <a:pt x="966" y="849"/>
                  </a:lnTo>
                  <a:lnTo>
                    <a:pt x="1004" y="849"/>
                  </a:lnTo>
                  <a:lnTo>
                    <a:pt x="953" y="1103"/>
                  </a:lnTo>
                  <a:lnTo>
                    <a:pt x="702" y="1103"/>
                  </a:lnTo>
                  <a:lnTo>
                    <a:pt x="683" y="1103"/>
                  </a:lnTo>
                  <a:lnTo>
                    <a:pt x="670" y="1103"/>
                  </a:lnTo>
                  <a:lnTo>
                    <a:pt x="663" y="1096"/>
                  </a:lnTo>
                  <a:lnTo>
                    <a:pt x="657" y="1090"/>
                  </a:lnTo>
                  <a:lnTo>
                    <a:pt x="657" y="1071"/>
                  </a:lnTo>
                  <a:lnTo>
                    <a:pt x="670" y="989"/>
                  </a:lnTo>
                  <a:lnTo>
                    <a:pt x="689" y="900"/>
                  </a:lnTo>
                  <a:lnTo>
                    <a:pt x="715" y="818"/>
                  </a:lnTo>
                  <a:lnTo>
                    <a:pt x="734" y="754"/>
                  </a:lnTo>
                  <a:lnTo>
                    <a:pt x="779" y="634"/>
                  </a:lnTo>
                  <a:lnTo>
                    <a:pt x="811" y="514"/>
                  </a:lnTo>
                  <a:lnTo>
                    <a:pt x="824" y="393"/>
                  </a:lnTo>
                  <a:lnTo>
                    <a:pt x="811" y="286"/>
                  </a:lnTo>
                  <a:lnTo>
                    <a:pt x="773" y="190"/>
                  </a:lnTo>
                  <a:lnTo>
                    <a:pt x="721" y="127"/>
                  </a:lnTo>
                  <a:lnTo>
                    <a:pt x="650" y="76"/>
                  </a:lnTo>
                  <a:lnTo>
                    <a:pt x="580" y="45"/>
                  </a:lnTo>
                  <a:lnTo>
                    <a:pt x="502" y="38"/>
                  </a:lnTo>
                  <a:lnTo>
                    <a:pt x="438" y="45"/>
                  </a:lnTo>
                  <a:lnTo>
                    <a:pt x="374" y="64"/>
                  </a:lnTo>
                  <a:lnTo>
                    <a:pt x="316" y="102"/>
                  </a:lnTo>
                  <a:lnTo>
                    <a:pt x="264" y="146"/>
                  </a:lnTo>
                  <a:lnTo>
                    <a:pt x="219" y="216"/>
                  </a:lnTo>
                  <a:lnTo>
                    <a:pt x="193" y="298"/>
                  </a:lnTo>
                  <a:lnTo>
                    <a:pt x="181" y="393"/>
                  </a:lnTo>
                  <a:lnTo>
                    <a:pt x="193" y="514"/>
                  </a:lnTo>
                  <a:lnTo>
                    <a:pt x="226" y="628"/>
                  </a:lnTo>
                  <a:lnTo>
                    <a:pt x="258" y="723"/>
                  </a:lnTo>
                  <a:lnTo>
                    <a:pt x="296" y="837"/>
                  </a:lnTo>
                  <a:lnTo>
                    <a:pt x="335" y="957"/>
                  </a:lnTo>
                  <a:lnTo>
                    <a:pt x="348" y="1071"/>
                  </a:lnTo>
                  <a:lnTo>
                    <a:pt x="348" y="1090"/>
                  </a:lnTo>
                  <a:lnTo>
                    <a:pt x="341" y="1096"/>
                  </a:lnTo>
                  <a:lnTo>
                    <a:pt x="335" y="1103"/>
                  </a:lnTo>
                  <a:lnTo>
                    <a:pt x="322" y="1103"/>
                  </a:lnTo>
                  <a:lnTo>
                    <a:pt x="309" y="1103"/>
                  </a:lnTo>
                  <a:lnTo>
                    <a:pt x="52" y="1103"/>
                  </a:lnTo>
                  <a:lnTo>
                    <a:pt x="0" y="849"/>
                  </a:lnTo>
                  <a:lnTo>
                    <a:pt x="39" y="849"/>
                  </a:lnTo>
                  <a:lnTo>
                    <a:pt x="65" y="963"/>
                  </a:lnTo>
                  <a:lnTo>
                    <a:pt x="78" y="982"/>
                  </a:lnTo>
                  <a:lnTo>
                    <a:pt x="90" y="995"/>
                  </a:lnTo>
                  <a:lnTo>
                    <a:pt x="116" y="1001"/>
                  </a:lnTo>
                  <a:lnTo>
                    <a:pt x="174" y="1001"/>
                  </a:lnTo>
                  <a:lnTo>
                    <a:pt x="296" y="1001"/>
                  </a:lnTo>
                  <a:lnTo>
                    <a:pt x="271" y="919"/>
                  </a:lnTo>
                  <a:lnTo>
                    <a:pt x="219" y="830"/>
                  </a:lnTo>
                  <a:lnTo>
                    <a:pt x="161" y="735"/>
                  </a:lnTo>
                  <a:lnTo>
                    <a:pt x="103" y="653"/>
                  </a:lnTo>
                  <a:lnTo>
                    <a:pt x="58" y="571"/>
                  </a:lnTo>
                  <a:lnTo>
                    <a:pt x="32" y="482"/>
                  </a:lnTo>
                  <a:lnTo>
                    <a:pt x="20" y="393"/>
                  </a:lnTo>
                  <a:lnTo>
                    <a:pt x="39" y="292"/>
                  </a:lnTo>
                  <a:lnTo>
                    <a:pt x="84" y="197"/>
                  </a:lnTo>
                  <a:lnTo>
                    <a:pt x="161" y="121"/>
                  </a:lnTo>
                  <a:lnTo>
                    <a:pt x="258" y="57"/>
                  </a:lnTo>
                  <a:lnTo>
                    <a:pt x="374" y="19"/>
                  </a:lnTo>
                  <a:lnTo>
                    <a:pt x="5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5"/>
            <p:cNvSpPr>
              <a:spLocks/>
            </p:cNvSpPr>
            <p:nvPr/>
          </p:nvSpPr>
          <p:spPr bwMode="auto">
            <a:xfrm>
              <a:off x="1399" y="1499"/>
              <a:ext cx="367" cy="1565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61" y="0"/>
                </a:cxn>
                <a:cxn ang="0">
                  <a:pos x="367" y="6"/>
                </a:cxn>
                <a:cxn ang="0">
                  <a:pos x="367" y="19"/>
                </a:cxn>
                <a:cxn ang="0">
                  <a:pos x="367" y="19"/>
                </a:cxn>
                <a:cxn ang="0">
                  <a:pos x="367" y="25"/>
                </a:cxn>
                <a:cxn ang="0">
                  <a:pos x="367" y="25"/>
                </a:cxn>
                <a:cxn ang="0">
                  <a:pos x="361" y="31"/>
                </a:cxn>
                <a:cxn ang="0">
                  <a:pos x="348" y="44"/>
                </a:cxn>
                <a:cxn ang="0">
                  <a:pos x="245" y="171"/>
                </a:cxn>
                <a:cxn ang="0">
                  <a:pos x="174" y="310"/>
                </a:cxn>
                <a:cxn ang="0">
                  <a:pos x="129" y="462"/>
                </a:cxn>
                <a:cxn ang="0">
                  <a:pos x="103" y="621"/>
                </a:cxn>
                <a:cxn ang="0">
                  <a:pos x="90" y="779"/>
                </a:cxn>
                <a:cxn ang="0">
                  <a:pos x="97" y="906"/>
                </a:cxn>
                <a:cxn ang="0">
                  <a:pos x="116" y="1032"/>
                </a:cxn>
                <a:cxn ang="0">
                  <a:pos x="142" y="1165"/>
                </a:cxn>
                <a:cxn ang="0">
                  <a:pos x="187" y="1286"/>
                </a:cxn>
                <a:cxn ang="0">
                  <a:pos x="258" y="1406"/>
                </a:cxn>
                <a:cxn ang="0">
                  <a:pos x="341" y="1514"/>
                </a:cxn>
                <a:cxn ang="0">
                  <a:pos x="354" y="1527"/>
                </a:cxn>
                <a:cxn ang="0">
                  <a:pos x="367" y="1533"/>
                </a:cxn>
                <a:cxn ang="0">
                  <a:pos x="367" y="1539"/>
                </a:cxn>
                <a:cxn ang="0">
                  <a:pos x="367" y="1546"/>
                </a:cxn>
                <a:cxn ang="0">
                  <a:pos x="367" y="1546"/>
                </a:cxn>
                <a:cxn ang="0">
                  <a:pos x="367" y="1546"/>
                </a:cxn>
                <a:cxn ang="0">
                  <a:pos x="367" y="1558"/>
                </a:cxn>
                <a:cxn ang="0">
                  <a:pos x="361" y="1565"/>
                </a:cxn>
                <a:cxn ang="0">
                  <a:pos x="354" y="1565"/>
                </a:cxn>
                <a:cxn ang="0">
                  <a:pos x="335" y="1552"/>
                </a:cxn>
                <a:cxn ang="0">
                  <a:pos x="303" y="1533"/>
                </a:cxn>
                <a:cxn ang="0">
                  <a:pos x="258" y="1489"/>
                </a:cxn>
                <a:cxn ang="0">
                  <a:pos x="206" y="1432"/>
                </a:cxn>
                <a:cxn ang="0">
                  <a:pos x="155" y="1356"/>
                </a:cxn>
                <a:cxn ang="0">
                  <a:pos x="103" y="1267"/>
                </a:cxn>
                <a:cxn ang="0">
                  <a:pos x="52" y="1134"/>
                </a:cxn>
                <a:cxn ang="0">
                  <a:pos x="19" y="1007"/>
                </a:cxn>
                <a:cxn ang="0">
                  <a:pos x="7" y="887"/>
                </a:cxn>
                <a:cxn ang="0">
                  <a:pos x="0" y="779"/>
                </a:cxn>
                <a:cxn ang="0">
                  <a:pos x="7" y="640"/>
                </a:cxn>
                <a:cxn ang="0">
                  <a:pos x="39" y="475"/>
                </a:cxn>
                <a:cxn ang="0">
                  <a:pos x="103" y="304"/>
                </a:cxn>
                <a:cxn ang="0">
                  <a:pos x="148" y="215"/>
                </a:cxn>
                <a:cxn ang="0">
                  <a:pos x="206" y="139"/>
                </a:cxn>
                <a:cxn ang="0">
                  <a:pos x="258" y="76"/>
                </a:cxn>
                <a:cxn ang="0">
                  <a:pos x="303" y="38"/>
                </a:cxn>
                <a:cxn ang="0">
                  <a:pos x="335" y="12"/>
                </a:cxn>
                <a:cxn ang="0">
                  <a:pos x="354" y="0"/>
                </a:cxn>
              </a:cxnLst>
              <a:rect l="0" t="0" r="r" b="b"/>
              <a:pathLst>
                <a:path w="367" h="1565">
                  <a:moveTo>
                    <a:pt x="354" y="0"/>
                  </a:moveTo>
                  <a:lnTo>
                    <a:pt x="361" y="0"/>
                  </a:lnTo>
                  <a:lnTo>
                    <a:pt x="367" y="6"/>
                  </a:lnTo>
                  <a:lnTo>
                    <a:pt x="367" y="19"/>
                  </a:lnTo>
                  <a:lnTo>
                    <a:pt x="367" y="19"/>
                  </a:lnTo>
                  <a:lnTo>
                    <a:pt x="367" y="25"/>
                  </a:lnTo>
                  <a:lnTo>
                    <a:pt x="367" y="25"/>
                  </a:lnTo>
                  <a:lnTo>
                    <a:pt x="361" y="31"/>
                  </a:lnTo>
                  <a:lnTo>
                    <a:pt x="348" y="44"/>
                  </a:lnTo>
                  <a:lnTo>
                    <a:pt x="245" y="171"/>
                  </a:lnTo>
                  <a:lnTo>
                    <a:pt x="174" y="310"/>
                  </a:lnTo>
                  <a:lnTo>
                    <a:pt x="129" y="462"/>
                  </a:lnTo>
                  <a:lnTo>
                    <a:pt x="103" y="621"/>
                  </a:lnTo>
                  <a:lnTo>
                    <a:pt x="90" y="779"/>
                  </a:lnTo>
                  <a:lnTo>
                    <a:pt x="97" y="906"/>
                  </a:lnTo>
                  <a:lnTo>
                    <a:pt x="116" y="1032"/>
                  </a:lnTo>
                  <a:lnTo>
                    <a:pt x="142" y="1165"/>
                  </a:lnTo>
                  <a:lnTo>
                    <a:pt x="187" y="1286"/>
                  </a:lnTo>
                  <a:lnTo>
                    <a:pt x="258" y="1406"/>
                  </a:lnTo>
                  <a:lnTo>
                    <a:pt x="341" y="1514"/>
                  </a:lnTo>
                  <a:lnTo>
                    <a:pt x="354" y="1527"/>
                  </a:lnTo>
                  <a:lnTo>
                    <a:pt x="367" y="1533"/>
                  </a:lnTo>
                  <a:lnTo>
                    <a:pt x="367" y="1539"/>
                  </a:lnTo>
                  <a:lnTo>
                    <a:pt x="367" y="1546"/>
                  </a:lnTo>
                  <a:lnTo>
                    <a:pt x="367" y="1546"/>
                  </a:lnTo>
                  <a:lnTo>
                    <a:pt x="367" y="1546"/>
                  </a:lnTo>
                  <a:lnTo>
                    <a:pt x="367" y="1558"/>
                  </a:lnTo>
                  <a:lnTo>
                    <a:pt x="361" y="1565"/>
                  </a:lnTo>
                  <a:lnTo>
                    <a:pt x="354" y="1565"/>
                  </a:lnTo>
                  <a:lnTo>
                    <a:pt x="335" y="1552"/>
                  </a:lnTo>
                  <a:lnTo>
                    <a:pt x="303" y="1533"/>
                  </a:lnTo>
                  <a:lnTo>
                    <a:pt x="258" y="1489"/>
                  </a:lnTo>
                  <a:lnTo>
                    <a:pt x="206" y="1432"/>
                  </a:lnTo>
                  <a:lnTo>
                    <a:pt x="155" y="1356"/>
                  </a:lnTo>
                  <a:lnTo>
                    <a:pt x="103" y="1267"/>
                  </a:lnTo>
                  <a:lnTo>
                    <a:pt x="52" y="1134"/>
                  </a:lnTo>
                  <a:lnTo>
                    <a:pt x="19" y="1007"/>
                  </a:lnTo>
                  <a:lnTo>
                    <a:pt x="7" y="887"/>
                  </a:lnTo>
                  <a:lnTo>
                    <a:pt x="0" y="779"/>
                  </a:lnTo>
                  <a:lnTo>
                    <a:pt x="7" y="640"/>
                  </a:lnTo>
                  <a:lnTo>
                    <a:pt x="39" y="475"/>
                  </a:lnTo>
                  <a:lnTo>
                    <a:pt x="103" y="304"/>
                  </a:lnTo>
                  <a:lnTo>
                    <a:pt x="148" y="215"/>
                  </a:lnTo>
                  <a:lnTo>
                    <a:pt x="206" y="139"/>
                  </a:lnTo>
                  <a:lnTo>
                    <a:pt x="258" y="76"/>
                  </a:lnTo>
                  <a:lnTo>
                    <a:pt x="303" y="38"/>
                  </a:lnTo>
                  <a:lnTo>
                    <a:pt x="335" y="12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6"/>
            <p:cNvSpPr>
              <a:spLocks/>
            </p:cNvSpPr>
            <p:nvPr/>
          </p:nvSpPr>
          <p:spPr bwMode="auto">
            <a:xfrm>
              <a:off x="1882" y="1980"/>
              <a:ext cx="837" cy="1027"/>
            </a:xfrm>
            <a:custGeom>
              <a:avLst/>
              <a:gdLst/>
              <a:ahLst/>
              <a:cxnLst>
                <a:cxn ang="0">
                  <a:pos x="386" y="13"/>
                </a:cxn>
                <a:cxn ang="0">
                  <a:pos x="489" y="108"/>
                </a:cxn>
                <a:cxn ang="0">
                  <a:pos x="560" y="279"/>
                </a:cxn>
                <a:cxn ang="0">
                  <a:pos x="586" y="444"/>
                </a:cxn>
                <a:cxn ang="0">
                  <a:pos x="689" y="254"/>
                </a:cxn>
                <a:cxn ang="0">
                  <a:pos x="804" y="19"/>
                </a:cxn>
                <a:cxn ang="0">
                  <a:pos x="817" y="19"/>
                </a:cxn>
                <a:cxn ang="0">
                  <a:pos x="830" y="19"/>
                </a:cxn>
                <a:cxn ang="0">
                  <a:pos x="837" y="32"/>
                </a:cxn>
                <a:cxn ang="0">
                  <a:pos x="830" y="51"/>
                </a:cxn>
                <a:cxn ang="0">
                  <a:pos x="817" y="83"/>
                </a:cxn>
                <a:cxn ang="0">
                  <a:pos x="766" y="178"/>
                </a:cxn>
                <a:cxn ang="0">
                  <a:pos x="669" y="393"/>
                </a:cxn>
                <a:cxn ang="0">
                  <a:pos x="592" y="602"/>
                </a:cxn>
                <a:cxn ang="0">
                  <a:pos x="579" y="665"/>
                </a:cxn>
                <a:cxn ang="0">
                  <a:pos x="547" y="817"/>
                </a:cxn>
                <a:cxn ang="0">
                  <a:pos x="508" y="970"/>
                </a:cxn>
                <a:cxn ang="0">
                  <a:pos x="489" y="1014"/>
                </a:cxn>
                <a:cxn ang="0">
                  <a:pos x="470" y="1027"/>
                </a:cxn>
                <a:cxn ang="0">
                  <a:pos x="450" y="1014"/>
                </a:cxn>
                <a:cxn ang="0">
                  <a:pos x="450" y="957"/>
                </a:cxn>
                <a:cxn ang="0">
                  <a:pos x="489" y="817"/>
                </a:cxn>
                <a:cxn ang="0">
                  <a:pos x="528" y="665"/>
                </a:cxn>
                <a:cxn ang="0">
                  <a:pos x="547" y="608"/>
                </a:cxn>
                <a:cxn ang="0">
                  <a:pos x="553" y="507"/>
                </a:cxn>
                <a:cxn ang="0">
                  <a:pos x="540" y="393"/>
                </a:cxn>
                <a:cxn ang="0">
                  <a:pos x="508" y="266"/>
                </a:cxn>
                <a:cxn ang="0">
                  <a:pos x="431" y="159"/>
                </a:cxn>
                <a:cxn ang="0">
                  <a:pos x="289" y="114"/>
                </a:cxn>
                <a:cxn ang="0">
                  <a:pos x="232" y="121"/>
                </a:cxn>
                <a:cxn ang="0">
                  <a:pos x="129" y="171"/>
                </a:cxn>
                <a:cxn ang="0">
                  <a:pos x="38" y="298"/>
                </a:cxn>
                <a:cxn ang="0">
                  <a:pos x="32" y="304"/>
                </a:cxn>
                <a:cxn ang="0">
                  <a:pos x="13" y="304"/>
                </a:cxn>
                <a:cxn ang="0">
                  <a:pos x="0" y="285"/>
                </a:cxn>
                <a:cxn ang="0">
                  <a:pos x="26" y="209"/>
                </a:cxn>
                <a:cxn ang="0">
                  <a:pos x="109" y="102"/>
                </a:cxn>
                <a:cxn ang="0">
                  <a:pos x="232" y="13"/>
                </a:cxn>
              </a:cxnLst>
              <a:rect l="0" t="0" r="r" b="b"/>
              <a:pathLst>
                <a:path w="837" h="1027">
                  <a:moveTo>
                    <a:pt x="315" y="0"/>
                  </a:moveTo>
                  <a:lnTo>
                    <a:pt x="386" y="13"/>
                  </a:lnTo>
                  <a:lnTo>
                    <a:pt x="444" y="51"/>
                  </a:lnTo>
                  <a:lnTo>
                    <a:pt x="489" y="108"/>
                  </a:lnTo>
                  <a:lnTo>
                    <a:pt x="521" y="171"/>
                  </a:lnTo>
                  <a:lnTo>
                    <a:pt x="560" y="279"/>
                  </a:lnTo>
                  <a:lnTo>
                    <a:pt x="579" y="374"/>
                  </a:lnTo>
                  <a:lnTo>
                    <a:pt x="586" y="444"/>
                  </a:lnTo>
                  <a:lnTo>
                    <a:pt x="586" y="494"/>
                  </a:lnTo>
                  <a:lnTo>
                    <a:pt x="689" y="254"/>
                  </a:lnTo>
                  <a:lnTo>
                    <a:pt x="798" y="26"/>
                  </a:lnTo>
                  <a:lnTo>
                    <a:pt x="804" y="19"/>
                  </a:lnTo>
                  <a:lnTo>
                    <a:pt x="811" y="19"/>
                  </a:lnTo>
                  <a:lnTo>
                    <a:pt x="817" y="19"/>
                  </a:lnTo>
                  <a:lnTo>
                    <a:pt x="824" y="19"/>
                  </a:lnTo>
                  <a:lnTo>
                    <a:pt x="830" y="19"/>
                  </a:lnTo>
                  <a:lnTo>
                    <a:pt x="837" y="26"/>
                  </a:lnTo>
                  <a:lnTo>
                    <a:pt x="837" y="32"/>
                  </a:lnTo>
                  <a:lnTo>
                    <a:pt x="837" y="38"/>
                  </a:lnTo>
                  <a:lnTo>
                    <a:pt x="830" y="51"/>
                  </a:lnTo>
                  <a:lnTo>
                    <a:pt x="824" y="64"/>
                  </a:lnTo>
                  <a:lnTo>
                    <a:pt x="817" y="83"/>
                  </a:lnTo>
                  <a:lnTo>
                    <a:pt x="804" y="95"/>
                  </a:lnTo>
                  <a:lnTo>
                    <a:pt x="766" y="178"/>
                  </a:lnTo>
                  <a:lnTo>
                    <a:pt x="714" y="279"/>
                  </a:lnTo>
                  <a:lnTo>
                    <a:pt x="669" y="393"/>
                  </a:lnTo>
                  <a:lnTo>
                    <a:pt x="624" y="501"/>
                  </a:lnTo>
                  <a:lnTo>
                    <a:pt x="592" y="602"/>
                  </a:lnTo>
                  <a:lnTo>
                    <a:pt x="586" y="634"/>
                  </a:lnTo>
                  <a:lnTo>
                    <a:pt x="579" y="665"/>
                  </a:lnTo>
                  <a:lnTo>
                    <a:pt x="566" y="729"/>
                  </a:lnTo>
                  <a:lnTo>
                    <a:pt x="547" y="817"/>
                  </a:lnTo>
                  <a:lnTo>
                    <a:pt x="515" y="938"/>
                  </a:lnTo>
                  <a:lnTo>
                    <a:pt x="508" y="970"/>
                  </a:lnTo>
                  <a:lnTo>
                    <a:pt x="495" y="995"/>
                  </a:lnTo>
                  <a:lnTo>
                    <a:pt x="489" y="1014"/>
                  </a:lnTo>
                  <a:lnTo>
                    <a:pt x="476" y="1027"/>
                  </a:lnTo>
                  <a:lnTo>
                    <a:pt x="470" y="1027"/>
                  </a:lnTo>
                  <a:lnTo>
                    <a:pt x="457" y="1027"/>
                  </a:lnTo>
                  <a:lnTo>
                    <a:pt x="450" y="1014"/>
                  </a:lnTo>
                  <a:lnTo>
                    <a:pt x="450" y="1001"/>
                  </a:lnTo>
                  <a:lnTo>
                    <a:pt x="450" y="957"/>
                  </a:lnTo>
                  <a:lnTo>
                    <a:pt x="470" y="894"/>
                  </a:lnTo>
                  <a:lnTo>
                    <a:pt x="489" y="817"/>
                  </a:lnTo>
                  <a:lnTo>
                    <a:pt x="508" y="741"/>
                  </a:lnTo>
                  <a:lnTo>
                    <a:pt x="528" y="665"/>
                  </a:lnTo>
                  <a:lnTo>
                    <a:pt x="540" y="640"/>
                  </a:lnTo>
                  <a:lnTo>
                    <a:pt x="547" y="608"/>
                  </a:lnTo>
                  <a:lnTo>
                    <a:pt x="547" y="570"/>
                  </a:lnTo>
                  <a:lnTo>
                    <a:pt x="553" y="507"/>
                  </a:lnTo>
                  <a:lnTo>
                    <a:pt x="547" y="456"/>
                  </a:lnTo>
                  <a:lnTo>
                    <a:pt x="540" y="393"/>
                  </a:lnTo>
                  <a:lnTo>
                    <a:pt x="534" y="330"/>
                  </a:lnTo>
                  <a:lnTo>
                    <a:pt x="508" y="266"/>
                  </a:lnTo>
                  <a:lnTo>
                    <a:pt x="476" y="209"/>
                  </a:lnTo>
                  <a:lnTo>
                    <a:pt x="431" y="159"/>
                  </a:lnTo>
                  <a:lnTo>
                    <a:pt x="373" y="127"/>
                  </a:lnTo>
                  <a:lnTo>
                    <a:pt x="289" y="114"/>
                  </a:lnTo>
                  <a:lnTo>
                    <a:pt x="270" y="114"/>
                  </a:lnTo>
                  <a:lnTo>
                    <a:pt x="232" y="121"/>
                  </a:lnTo>
                  <a:lnTo>
                    <a:pt x="180" y="140"/>
                  </a:lnTo>
                  <a:lnTo>
                    <a:pt x="129" y="171"/>
                  </a:lnTo>
                  <a:lnTo>
                    <a:pt x="77" y="222"/>
                  </a:lnTo>
                  <a:lnTo>
                    <a:pt x="38" y="298"/>
                  </a:lnTo>
                  <a:lnTo>
                    <a:pt x="38" y="298"/>
                  </a:lnTo>
                  <a:lnTo>
                    <a:pt x="32" y="304"/>
                  </a:lnTo>
                  <a:lnTo>
                    <a:pt x="19" y="304"/>
                  </a:lnTo>
                  <a:lnTo>
                    <a:pt x="13" y="304"/>
                  </a:lnTo>
                  <a:lnTo>
                    <a:pt x="6" y="298"/>
                  </a:lnTo>
                  <a:lnTo>
                    <a:pt x="0" y="285"/>
                  </a:lnTo>
                  <a:lnTo>
                    <a:pt x="6" y="254"/>
                  </a:lnTo>
                  <a:lnTo>
                    <a:pt x="26" y="209"/>
                  </a:lnTo>
                  <a:lnTo>
                    <a:pt x="64" y="152"/>
                  </a:lnTo>
                  <a:lnTo>
                    <a:pt x="109" y="102"/>
                  </a:lnTo>
                  <a:lnTo>
                    <a:pt x="167" y="51"/>
                  </a:lnTo>
                  <a:lnTo>
                    <a:pt x="232" y="13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7"/>
            <p:cNvSpPr>
              <a:spLocks noEditPoints="1"/>
            </p:cNvSpPr>
            <p:nvPr/>
          </p:nvSpPr>
          <p:spPr bwMode="auto">
            <a:xfrm>
              <a:off x="2912" y="1999"/>
              <a:ext cx="173" cy="976"/>
            </a:xfrm>
            <a:custGeom>
              <a:avLst/>
              <a:gdLst/>
              <a:ahLst/>
              <a:cxnLst>
                <a:cxn ang="0">
                  <a:pos x="83" y="507"/>
                </a:cxn>
                <a:cxn ang="0">
                  <a:pos x="128" y="520"/>
                </a:cxn>
                <a:cxn ang="0">
                  <a:pos x="154" y="551"/>
                </a:cxn>
                <a:cxn ang="0">
                  <a:pos x="167" y="589"/>
                </a:cxn>
                <a:cxn ang="0">
                  <a:pos x="173" y="634"/>
                </a:cxn>
                <a:cxn ang="0">
                  <a:pos x="173" y="665"/>
                </a:cxn>
                <a:cxn ang="0">
                  <a:pos x="167" y="754"/>
                </a:cxn>
                <a:cxn ang="0">
                  <a:pos x="141" y="830"/>
                </a:cxn>
                <a:cxn ang="0">
                  <a:pos x="115" y="887"/>
                </a:cxn>
                <a:cxn ang="0">
                  <a:pos x="83" y="938"/>
                </a:cxn>
                <a:cxn ang="0">
                  <a:pos x="58" y="963"/>
                </a:cxn>
                <a:cxn ang="0">
                  <a:pos x="38" y="976"/>
                </a:cxn>
                <a:cxn ang="0">
                  <a:pos x="32" y="970"/>
                </a:cxn>
                <a:cxn ang="0">
                  <a:pos x="25" y="963"/>
                </a:cxn>
                <a:cxn ang="0">
                  <a:pos x="25" y="957"/>
                </a:cxn>
                <a:cxn ang="0">
                  <a:pos x="25" y="957"/>
                </a:cxn>
                <a:cxn ang="0">
                  <a:pos x="25" y="951"/>
                </a:cxn>
                <a:cxn ang="0">
                  <a:pos x="32" y="944"/>
                </a:cxn>
                <a:cxn ang="0">
                  <a:pos x="38" y="938"/>
                </a:cxn>
                <a:cxn ang="0">
                  <a:pos x="96" y="849"/>
                </a:cxn>
                <a:cxn ang="0">
                  <a:pos x="122" y="767"/>
                </a:cxn>
                <a:cxn ang="0">
                  <a:pos x="135" y="703"/>
                </a:cxn>
                <a:cxn ang="0">
                  <a:pos x="135" y="653"/>
                </a:cxn>
                <a:cxn ang="0">
                  <a:pos x="135" y="653"/>
                </a:cxn>
                <a:cxn ang="0">
                  <a:pos x="122" y="665"/>
                </a:cxn>
                <a:cxn ang="0">
                  <a:pos x="109" y="665"/>
                </a:cxn>
                <a:cxn ang="0">
                  <a:pos x="96" y="672"/>
                </a:cxn>
                <a:cxn ang="0">
                  <a:pos x="96" y="672"/>
                </a:cxn>
                <a:cxn ang="0">
                  <a:pos x="83" y="672"/>
                </a:cxn>
                <a:cxn ang="0">
                  <a:pos x="58" y="672"/>
                </a:cxn>
                <a:cxn ang="0">
                  <a:pos x="38" y="659"/>
                </a:cxn>
                <a:cxn ang="0">
                  <a:pos x="19" y="646"/>
                </a:cxn>
                <a:cxn ang="0">
                  <a:pos x="13" y="627"/>
                </a:cxn>
                <a:cxn ang="0">
                  <a:pos x="0" y="608"/>
                </a:cxn>
                <a:cxn ang="0">
                  <a:pos x="0" y="589"/>
                </a:cxn>
                <a:cxn ang="0">
                  <a:pos x="0" y="570"/>
                </a:cxn>
                <a:cxn ang="0">
                  <a:pos x="13" y="551"/>
                </a:cxn>
                <a:cxn ang="0">
                  <a:pos x="19" y="532"/>
                </a:cxn>
                <a:cxn ang="0">
                  <a:pos x="38" y="520"/>
                </a:cxn>
                <a:cxn ang="0">
                  <a:pos x="58" y="513"/>
                </a:cxn>
                <a:cxn ang="0">
                  <a:pos x="83" y="507"/>
                </a:cxn>
                <a:cxn ang="0">
                  <a:pos x="83" y="0"/>
                </a:cxn>
                <a:cxn ang="0">
                  <a:pos x="109" y="7"/>
                </a:cxn>
                <a:cxn ang="0">
                  <a:pos x="135" y="13"/>
                </a:cxn>
                <a:cxn ang="0">
                  <a:pos x="154" y="32"/>
                </a:cxn>
                <a:cxn ang="0">
                  <a:pos x="161" y="57"/>
                </a:cxn>
                <a:cxn ang="0">
                  <a:pos x="167" y="83"/>
                </a:cxn>
                <a:cxn ang="0">
                  <a:pos x="161" y="108"/>
                </a:cxn>
                <a:cxn ang="0">
                  <a:pos x="154" y="133"/>
                </a:cxn>
                <a:cxn ang="0">
                  <a:pos x="135" y="146"/>
                </a:cxn>
                <a:cxn ang="0">
                  <a:pos x="109" y="159"/>
                </a:cxn>
                <a:cxn ang="0">
                  <a:pos x="83" y="165"/>
                </a:cxn>
                <a:cxn ang="0">
                  <a:pos x="58" y="159"/>
                </a:cxn>
                <a:cxn ang="0">
                  <a:pos x="32" y="146"/>
                </a:cxn>
                <a:cxn ang="0">
                  <a:pos x="19" y="133"/>
                </a:cxn>
                <a:cxn ang="0">
                  <a:pos x="6" y="108"/>
                </a:cxn>
                <a:cxn ang="0">
                  <a:pos x="0" y="83"/>
                </a:cxn>
                <a:cxn ang="0">
                  <a:pos x="6" y="57"/>
                </a:cxn>
                <a:cxn ang="0">
                  <a:pos x="19" y="32"/>
                </a:cxn>
                <a:cxn ang="0">
                  <a:pos x="32" y="13"/>
                </a:cxn>
                <a:cxn ang="0">
                  <a:pos x="58" y="7"/>
                </a:cxn>
                <a:cxn ang="0">
                  <a:pos x="83" y="0"/>
                </a:cxn>
              </a:cxnLst>
              <a:rect l="0" t="0" r="r" b="b"/>
              <a:pathLst>
                <a:path w="173" h="976">
                  <a:moveTo>
                    <a:pt x="83" y="507"/>
                  </a:moveTo>
                  <a:lnTo>
                    <a:pt x="128" y="520"/>
                  </a:lnTo>
                  <a:lnTo>
                    <a:pt x="154" y="551"/>
                  </a:lnTo>
                  <a:lnTo>
                    <a:pt x="167" y="589"/>
                  </a:lnTo>
                  <a:lnTo>
                    <a:pt x="173" y="634"/>
                  </a:lnTo>
                  <a:lnTo>
                    <a:pt x="173" y="665"/>
                  </a:lnTo>
                  <a:lnTo>
                    <a:pt x="167" y="754"/>
                  </a:lnTo>
                  <a:lnTo>
                    <a:pt x="141" y="830"/>
                  </a:lnTo>
                  <a:lnTo>
                    <a:pt x="115" y="887"/>
                  </a:lnTo>
                  <a:lnTo>
                    <a:pt x="83" y="938"/>
                  </a:lnTo>
                  <a:lnTo>
                    <a:pt x="58" y="963"/>
                  </a:lnTo>
                  <a:lnTo>
                    <a:pt x="38" y="976"/>
                  </a:lnTo>
                  <a:lnTo>
                    <a:pt x="32" y="970"/>
                  </a:lnTo>
                  <a:lnTo>
                    <a:pt x="25" y="963"/>
                  </a:lnTo>
                  <a:lnTo>
                    <a:pt x="25" y="957"/>
                  </a:lnTo>
                  <a:lnTo>
                    <a:pt x="25" y="957"/>
                  </a:lnTo>
                  <a:lnTo>
                    <a:pt x="25" y="951"/>
                  </a:lnTo>
                  <a:lnTo>
                    <a:pt x="32" y="944"/>
                  </a:lnTo>
                  <a:lnTo>
                    <a:pt x="38" y="938"/>
                  </a:lnTo>
                  <a:lnTo>
                    <a:pt x="96" y="849"/>
                  </a:lnTo>
                  <a:lnTo>
                    <a:pt x="122" y="767"/>
                  </a:lnTo>
                  <a:lnTo>
                    <a:pt x="135" y="703"/>
                  </a:lnTo>
                  <a:lnTo>
                    <a:pt x="135" y="653"/>
                  </a:lnTo>
                  <a:lnTo>
                    <a:pt x="135" y="653"/>
                  </a:lnTo>
                  <a:lnTo>
                    <a:pt x="122" y="665"/>
                  </a:lnTo>
                  <a:lnTo>
                    <a:pt x="109" y="665"/>
                  </a:lnTo>
                  <a:lnTo>
                    <a:pt x="96" y="672"/>
                  </a:lnTo>
                  <a:lnTo>
                    <a:pt x="96" y="672"/>
                  </a:lnTo>
                  <a:lnTo>
                    <a:pt x="83" y="672"/>
                  </a:lnTo>
                  <a:lnTo>
                    <a:pt x="58" y="672"/>
                  </a:lnTo>
                  <a:lnTo>
                    <a:pt x="38" y="659"/>
                  </a:lnTo>
                  <a:lnTo>
                    <a:pt x="19" y="646"/>
                  </a:lnTo>
                  <a:lnTo>
                    <a:pt x="13" y="627"/>
                  </a:lnTo>
                  <a:lnTo>
                    <a:pt x="0" y="608"/>
                  </a:lnTo>
                  <a:lnTo>
                    <a:pt x="0" y="589"/>
                  </a:lnTo>
                  <a:lnTo>
                    <a:pt x="0" y="570"/>
                  </a:lnTo>
                  <a:lnTo>
                    <a:pt x="13" y="551"/>
                  </a:lnTo>
                  <a:lnTo>
                    <a:pt x="19" y="532"/>
                  </a:lnTo>
                  <a:lnTo>
                    <a:pt x="38" y="520"/>
                  </a:lnTo>
                  <a:lnTo>
                    <a:pt x="58" y="513"/>
                  </a:lnTo>
                  <a:lnTo>
                    <a:pt x="83" y="507"/>
                  </a:lnTo>
                  <a:close/>
                  <a:moveTo>
                    <a:pt x="83" y="0"/>
                  </a:moveTo>
                  <a:lnTo>
                    <a:pt x="109" y="7"/>
                  </a:lnTo>
                  <a:lnTo>
                    <a:pt x="135" y="13"/>
                  </a:lnTo>
                  <a:lnTo>
                    <a:pt x="154" y="32"/>
                  </a:lnTo>
                  <a:lnTo>
                    <a:pt x="161" y="57"/>
                  </a:lnTo>
                  <a:lnTo>
                    <a:pt x="167" y="83"/>
                  </a:lnTo>
                  <a:lnTo>
                    <a:pt x="161" y="108"/>
                  </a:lnTo>
                  <a:lnTo>
                    <a:pt x="154" y="133"/>
                  </a:lnTo>
                  <a:lnTo>
                    <a:pt x="135" y="146"/>
                  </a:lnTo>
                  <a:lnTo>
                    <a:pt x="109" y="159"/>
                  </a:lnTo>
                  <a:lnTo>
                    <a:pt x="83" y="165"/>
                  </a:lnTo>
                  <a:lnTo>
                    <a:pt x="58" y="159"/>
                  </a:lnTo>
                  <a:lnTo>
                    <a:pt x="32" y="146"/>
                  </a:lnTo>
                  <a:lnTo>
                    <a:pt x="19" y="133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6" y="57"/>
                  </a:lnTo>
                  <a:lnTo>
                    <a:pt x="19" y="32"/>
                  </a:lnTo>
                  <a:lnTo>
                    <a:pt x="32" y="13"/>
                  </a:lnTo>
                  <a:lnTo>
                    <a:pt x="58" y="7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8"/>
            <p:cNvSpPr>
              <a:spLocks/>
            </p:cNvSpPr>
            <p:nvPr/>
          </p:nvSpPr>
          <p:spPr bwMode="auto">
            <a:xfrm>
              <a:off x="3530" y="1980"/>
              <a:ext cx="817" cy="710"/>
            </a:xfrm>
            <a:custGeom>
              <a:avLst/>
              <a:gdLst/>
              <a:ahLst/>
              <a:cxnLst>
                <a:cxn ang="0">
                  <a:pos x="263" y="13"/>
                </a:cxn>
                <a:cxn ang="0">
                  <a:pos x="334" y="83"/>
                </a:cxn>
                <a:cxn ang="0">
                  <a:pos x="341" y="146"/>
                </a:cxn>
                <a:cxn ang="0">
                  <a:pos x="334" y="184"/>
                </a:cxn>
                <a:cxn ang="0">
                  <a:pos x="315" y="228"/>
                </a:cxn>
                <a:cxn ang="0">
                  <a:pos x="244" y="450"/>
                </a:cxn>
                <a:cxn ang="0">
                  <a:pos x="231" y="583"/>
                </a:cxn>
                <a:cxn ang="0">
                  <a:pos x="257" y="646"/>
                </a:cxn>
                <a:cxn ang="0">
                  <a:pos x="328" y="672"/>
                </a:cxn>
                <a:cxn ang="0">
                  <a:pos x="437" y="627"/>
                </a:cxn>
                <a:cxn ang="0">
                  <a:pos x="502" y="558"/>
                </a:cxn>
                <a:cxn ang="0">
                  <a:pos x="521" y="488"/>
                </a:cxn>
                <a:cxn ang="0">
                  <a:pos x="559" y="323"/>
                </a:cxn>
                <a:cxn ang="0">
                  <a:pos x="605" y="140"/>
                </a:cxn>
                <a:cxn ang="0">
                  <a:pos x="630" y="51"/>
                </a:cxn>
                <a:cxn ang="0">
                  <a:pos x="650" y="32"/>
                </a:cxn>
                <a:cxn ang="0">
                  <a:pos x="675" y="19"/>
                </a:cxn>
                <a:cxn ang="0">
                  <a:pos x="688" y="19"/>
                </a:cxn>
                <a:cxn ang="0">
                  <a:pos x="714" y="26"/>
                </a:cxn>
                <a:cxn ang="0">
                  <a:pos x="733" y="45"/>
                </a:cxn>
                <a:cxn ang="0">
                  <a:pos x="733" y="83"/>
                </a:cxn>
                <a:cxn ang="0">
                  <a:pos x="708" y="165"/>
                </a:cxn>
                <a:cxn ang="0">
                  <a:pos x="688" y="241"/>
                </a:cxn>
                <a:cxn ang="0">
                  <a:pos x="637" y="444"/>
                </a:cxn>
                <a:cxn ang="0">
                  <a:pos x="611" y="558"/>
                </a:cxn>
                <a:cxn ang="0">
                  <a:pos x="611" y="627"/>
                </a:cxn>
                <a:cxn ang="0">
                  <a:pos x="624" y="665"/>
                </a:cxn>
                <a:cxn ang="0">
                  <a:pos x="656" y="672"/>
                </a:cxn>
                <a:cxn ang="0">
                  <a:pos x="720" y="634"/>
                </a:cxn>
                <a:cxn ang="0">
                  <a:pos x="759" y="532"/>
                </a:cxn>
                <a:cxn ang="0">
                  <a:pos x="778" y="469"/>
                </a:cxn>
                <a:cxn ang="0">
                  <a:pos x="791" y="456"/>
                </a:cxn>
                <a:cxn ang="0">
                  <a:pos x="804" y="456"/>
                </a:cxn>
                <a:cxn ang="0">
                  <a:pos x="817" y="456"/>
                </a:cxn>
                <a:cxn ang="0">
                  <a:pos x="811" y="488"/>
                </a:cxn>
                <a:cxn ang="0">
                  <a:pos x="785" y="577"/>
                </a:cxn>
                <a:cxn ang="0">
                  <a:pos x="740" y="665"/>
                </a:cxn>
                <a:cxn ang="0">
                  <a:pos x="650" y="710"/>
                </a:cxn>
                <a:cxn ang="0">
                  <a:pos x="540" y="659"/>
                </a:cxn>
                <a:cxn ang="0">
                  <a:pos x="508" y="602"/>
                </a:cxn>
                <a:cxn ang="0">
                  <a:pos x="444" y="672"/>
                </a:cxn>
                <a:cxn ang="0">
                  <a:pos x="321" y="710"/>
                </a:cxn>
                <a:cxn ang="0">
                  <a:pos x="231" y="691"/>
                </a:cxn>
                <a:cxn ang="0">
                  <a:pos x="160" y="634"/>
                </a:cxn>
                <a:cxn ang="0">
                  <a:pos x="128" y="520"/>
                </a:cxn>
                <a:cxn ang="0">
                  <a:pos x="148" y="387"/>
                </a:cxn>
                <a:cxn ang="0">
                  <a:pos x="218" y="190"/>
                </a:cxn>
                <a:cxn ang="0">
                  <a:pos x="244" y="89"/>
                </a:cxn>
                <a:cxn ang="0">
                  <a:pos x="238" y="51"/>
                </a:cxn>
                <a:cxn ang="0">
                  <a:pos x="225" y="38"/>
                </a:cxn>
                <a:cxn ang="0">
                  <a:pos x="205" y="38"/>
                </a:cxn>
                <a:cxn ang="0">
                  <a:pos x="115" y="83"/>
                </a:cxn>
                <a:cxn ang="0">
                  <a:pos x="45" y="228"/>
                </a:cxn>
                <a:cxn ang="0">
                  <a:pos x="32" y="254"/>
                </a:cxn>
                <a:cxn ang="0">
                  <a:pos x="19" y="254"/>
                </a:cxn>
                <a:cxn ang="0">
                  <a:pos x="6" y="254"/>
                </a:cxn>
                <a:cxn ang="0">
                  <a:pos x="0" y="241"/>
                </a:cxn>
                <a:cxn ang="0">
                  <a:pos x="12" y="190"/>
                </a:cxn>
                <a:cxn ang="0">
                  <a:pos x="64" y="89"/>
                </a:cxn>
                <a:cxn ang="0">
                  <a:pos x="154" y="13"/>
                </a:cxn>
              </a:cxnLst>
              <a:rect l="0" t="0" r="r" b="b"/>
              <a:pathLst>
                <a:path w="817" h="710">
                  <a:moveTo>
                    <a:pt x="212" y="0"/>
                  </a:moveTo>
                  <a:lnTo>
                    <a:pt x="263" y="13"/>
                  </a:lnTo>
                  <a:lnTo>
                    <a:pt x="302" y="38"/>
                  </a:lnTo>
                  <a:lnTo>
                    <a:pt x="334" y="83"/>
                  </a:lnTo>
                  <a:lnTo>
                    <a:pt x="341" y="127"/>
                  </a:lnTo>
                  <a:lnTo>
                    <a:pt x="341" y="146"/>
                  </a:lnTo>
                  <a:lnTo>
                    <a:pt x="334" y="165"/>
                  </a:lnTo>
                  <a:lnTo>
                    <a:pt x="334" y="184"/>
                  </a:lnTo>
                  <a:lnTo>
                    <a:pt x="321" y="203"/>
                  </a:lnTo>
                  <a:lnTo>
                    <a:pt x="315" y="228"/>
                  </a:lnTo>
                  <a:lnTo>
                    <a:pt x="270" y="336"/>
                  </a:lnTo>
                  <a:lnTo>
                    <a:pt x="244" y="450"/>
                  </a:lnTo>
                  <a:lnTo>
                    <a:pt x="231" y="545"/>
                  </a:lnTo>
                  <a:lnTo>
                    <a:pt x="231" y="583"/>
                  </a:lnTo>
                  <a:lnTo>
                    <a:pt x="238" y="615"/>
                  </a:lnTo>
                  <a:lnTo>
                    <a:pt x="257" y="646"/>
                  </a:lnTo>
                  <a:lnTo>
                    <a:pt x="283" y="665"/>
                  </a:lnTo>
                  <a:lnTo>
                    <a:pt x="328" y="672"/>
                  </a:lnTo>
                  <a:lnTo>
                    <a:pt x="386" y="659"/>
                  </a:lnTo>
                  <a:lnTo>
                    <a:pt x="437" y="627"/>
                  </a:lnTo>
                  <a:lnTo>
                    <a:pt x="476" y="589"/>
                  </a:lnTo>
                  <a:lnTo>
                    <a:pt x="502" y="558"/>
                  </a:lnTo>
                  <a:lnTo>
                    <a:pt x="508" y="545"/>
                  </a:lnTo>
                  <a:lnTo>
                    <a:pt x="521" y="488"/>
                  </a:lnTo>
                  <a:lnTo>
                    <a:pt x="540" y="412"/>
                  </a:lnTo>
                  <a:lnTo>
                    <a:pt x="559" y="323"/>
                  </a:lnTo>
                  <a:lnTo>
                    <a:pt x="585" y="228"/>
                  </a:lnTo>
                  <a:lnTo>
                    <a:pt x="605" y="140"/>
                  </a:lnTo>
                  <a:lnTo>
                    <a:pt x="624" y="70"/>
                  </a:lnTo>
                  <a:lnTo>
                    <a:pt x="630" y="51"/>
                  </a:lnTo>
                  <a:lnTo>
                    <a:pt x="643" y="38"/>
                  </a:lnTo>
                  <a:lnTo>
                    <a:pt x="650" y="32"/>
                  </a:lnTo>
                  <a:lnTo>
                    <a:pt x="662" y="26"/>
                  </a:lnTo>
                  <a:lnTo>
                    <a:pt x="675" y="19"/>
                  </a:lnTo>
                  <a:lnTo>
                    <a:pt x="682" y="19"/>
                  </a:lnTo>
                  <a:lnTo>
                    <a:pt x="688" y="19"/>
                  </a:lnTo>
                  <a:lnTo>
                    <a:pt x="701" y="19"/>
                  </a:lnTo>
                  <a:lnTo>
                    <a:pt x="714" y="26"/>
                  </a:lnTo>
                  <a:lnTo>
                    <a:pt x="727" y="32"/>
                  </a:lnTo>
                  <a:lnTo>
                    <a:pt x="733" y="45"/>
                  </a:lnTo>
                  <a:lnTo>
                    <a:pt x="733" y="57"/>
                  </a:lnTo>
                  <a:lnTo>
                    <a:pt x="733" y="83"/>
                  </a:lnTo>
                  <a:lnTo>
                    <a:pt x="720" y="127"/>
                  </a:lnTo>
                  <a:lnTo>
                    <a:pt x="708" y="165"/>
                  </a:lnTo>
                  <a:lnTo>
                    <a:pt x="701" y="197"/>
                  </a:lnTo>
                  <a:lnTo>
                    <a:pt x="688" y="241"/>
                  </a:lnTo>
                  <a:lnTo>
                    <a:pt x="682" y="273"/>
                  </a:lnTo>
                  <a:lnTo>
                    <a:pt x="637" y="444"/>
                  </a:lnTo>
                  <a:lnTo>
                    <a:pt x="624" y="501"/>
                  </a:lnTo>
                  <a:lnTo>
                    <a:pt x="611" y="558"/>
                  </a:lnTo>
                  <a:lnTo>
                    <a:pt x="605" y="602"/>
                  </a:lnTo>
                  <a:lnTo>
                    <a:pt x="611" y="627"/>
                  </a:lnTo>
                  <a:lnTo>
                    <a:pt x="617" y="653"/>
                  </a:lnTo>
                  <a:lnTo>
                    <a:pt x="624" y="665"/>
                  </a:lnTo>
                  <a:lnTo>
                    <a:pt x="637" y="672"/>
                  </a:lnTo>
                  <a:lnTo>
                    <a:pt x="656" y="672"/>
                  </a:lnTo>
                  <a:lnTo>
                    <a:pt x="688" y="665"/>
                  </a:lnTo>
                  <a:lnTo>
                    <a:pt x="720" y="634"/>
                  </a:lnTo>
                  <a:lnTo>
                    <a:pt x="740" y="589"/>
                  </a:lnTo>
                  <a:lnTo>
                    <a:pt x="759" y="532"/>
                  </a:lnTo>
                  <a:lnTo>
                    <a:pt x="772" y="482"/>
                  </a:lnTo>
                  <a:lnTo>
                    <a:pt x="778" y="469"/>
                  </a:lnTo>
                  <a:lnTo>
                    <a:pt x="785" y="456"/>
                  </a:lnTo>
                  <a:lnTo>
                    <a:pt x="791" y="456"/>
                  </a:lnTo>
                  <a:lnTo>
                    <a:pt x="798" y="456"/>
                  </a:lnTo>
                  <a:lnTo>
                    <a:pt x="804" y="456"/>
                  </a:lnTo>
                  <a:lnTo>
                    <a:pt x="811" y="456"/>
                  </a:lnTo>
                  <a:lnTo>
                    <a:pt x="817" y="456"/>
                  </a:lnTo>
                  <a:lnTo>
                    <a:pt x="817" y="469"/>
                  </a:lnTo>
                  <a:lnTo>
                    <a:pt x="811" y="488"/>
                  </a:lnTo>
                  <a:lnTo>
                    <a:pt x="804" y="526"/>
                  </a:lnTo>
                  <a:lnTo>
                    <a:pt x="785" y="577"/>
                  </a:lnTo>
                  <a:lnTo>
                    <a:pt x="772" y="621"/>
                  </a:lnTo>
                  <a:lnTo>
                    <a:pt x="740" y="665"/>
                  </a:lnTo>
                  <a:lnTo>
                    <a:pt x="701" y="697"/>
                  </a:lnTo>
                  <a:lnTo>
                    <a:pt x="650" y="710"/>
                  </a:lnTo>
                  <a:lnTo>
                    <a:pt x="592" y="697"/>
                  </a:lnTo>
                  <a:lnTo>
                    <a:pt x="540" y="659"/>
                  </a:lnTo>
                  <a:lnTo>
                    <a:pt x="508" y="602"/>
                  </a:lnTo>
                  <a:lnTo>
                    <a:pt x="508" y="602"/>
                  </a:lnTo>
                  <a:lnTo>
                    <a:pt x="482" y="634"/>
                  </a:lnTo>
                  <a:lnTo>
                    <a:pt x="444" y="672"/>
                  </a:lnTo>
                  <a:lnTo>
                    <a:pt x="392" y="697"/>
                  </a:lnTo>
                  <a:lnTo>
                    <a:pt x="321" y="710"/>
                  </a:lnTo>
                  <a:lnTo>
                    <a:pt x="276" y="703"/>
                  </a:lnTo>
                  <a:lnTo>
                    <a:pt x="231" y="691"/>
                  </a:lnTo>
                  <a:lnTo>
                    <a:pt x="193" y="672"/>
                  </a:lnTo>
                  <a:lnTo>
                    <a:pt x="160" y="634"/>
                  </a:lnTo>
                  <a:lnTo>
                    <a:pt x="135" y="589"/>
                  </a:lnTo>
                  <a:lnTo>
                    <a:pt x="128" y="520"/>
                  </a:lnTo>
                  <a:lnTo>
                    <a:pt x="135" y="463"/>
                  </a:lnTo>
                  <a:lnTo>
                    <a:pt x="148" y="387"/>
                  </a:lnTo>
                  <a:lnTo>
                    <a:pt x="180" y="298"/>
                  </a:lnTo>
                  <a:lnTo>
                    <a:pt x="218" y="190"/>
                  </a:lnTo>
                  <a:lnTo>
                    <a:pt x="238" y="146"/>
                  </a:lnTo>
                  <a:lnTo>
                    <a:pt x="244" y="89"/>
                  </a:lnTo>
                  <a:lnTo>
                    <a:pt x="244" y="64"/>
                  </a:lnTo>
                  <a:lnTo>
                    <a:pt x="238" y="51"/>
                  </a:lnTo>
                  <a:lnTo>
                    <a:pt x="231" y="45"/>
                  </a:lnTo>
                  <a:lnTo>
                    <a:pt x="225" y="38"/>
                  </a:lnTo>
                  <a:lnTo>
                    <a:pt x="212" y="38"/>
                  </a:lnTo>
                  <a:lnTo>
                    <a:pt x="205" y="38"/>
                  </a:lnTo>
                  <a:lnTo>
                    <a:pt x="160" y="45"/>
                  </a:lnTo>
                  <a:lnTo>
                    <a:pt x="115" y="83"/>
                  </a:lnTo>
                  <a:lnTo>
                    <a:pt x="77" y="140"/>
                  </a:lnTo>
                  <a:lnTo>
                    <a:pt x="45" y="228"/>
                  </a:lnTo>
                  <a:lnTo>
                    <a:pt x="38" y="247"/>
                  </a:lnTo>
                  <a:lnTo>
                    <a:pt x="32" y="254"/>
                  </a:lnTo>
                  <a:lnTo>
                    <a:pt x="25" y="254"/>
                  </a:lnTo>
                  <a:lnTo>
                    <a:pt x="19" y="254"/>
                  </a:lnTo>
                  <a:lnTo>
                    <a:pt x="12" y="254"/>
                  </a:lnTo>
                  <a:lnTo>
                    <a:pt x="6" y="254"/>
                  </a:lnTo>
                  <a:lnTo>
                    <a:pt x="0" y="254"/>
                  </a:lnTo>
                  <a:lnTo>
                    <a:pt x="0" y="241"/>
                  </a:lnTo>
                  <a:lnTo>
                    <a:pt x="0" y="222"/>
                  </a:lnTo>
                  <a:lnTo>
                    <a:pt x="12" y="190"/>
                  </a:lnTo>
                  <a:lnTo>
                    <a:pt x="32" y="140"/>
                  </a:lnTo>
                  <a:lnTo>
                    <a:pt x="64" y="89"/>
                  </a:lnTo>
                  <a:lnTo>
                    <a:pt x="103" y="45"/>
                  </a:lnTo>
                  <a:lnTo>
                    <a:pt x="154" y="1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9"/>
            <p:cNvSpPr>
              <a:spLocks noEditPoints="1"/>
            </p:cNvSpPr>
            <p:nvPr/>
          </p:nvSpPr>
          <p:spPr bwMode="auto">
            <a:xfrm>
              <a:off x="4540" y="1999"/>
              <a:ext cx="174" cy="976"/>
            </a:xfrm>
            <a:custGeom>
              <a:avLst/>
              <a:gdLst/>
              <a:ahLst/>
              <a:cxnLst>
                <a:cxn ang="0">
                  <a:pos x="84" y="507"/>
                </a:cxn>
                <a:cxn ang="0">
                  <a:pos x="129" y="520"/>
                </a:cxn>
                <a:cxn ang="0">
                  <a:pos x="155" y="551"/>
                </a:cxn>
                <a:cxn ang="0">
                  <a:pos x="167" y="589"/>
                </a:cxn>
                <a:cxn ang="0">
                  <a:pos x="174" y="634"/>
                </a:cxn>
                <a:cxn ang="0">
                  <a:pos x="174" y="665"/>
                </a:cxn>
                <a:cxn ang="0">
                  <a:pos x="167" y="754"/>
                </a:cxn>
                <a:cxn ang="0">
                  <a:pos x="142" y="830"/>
                </a:cxn>
                <a:cxn ang="0">
                  <a:pos x="116" y="887"/>
                </a:cxn>
                <a:cxn ang="0">
                  <a:pos x="84" y="938"/>
                </a:cxn>
                <a:cxn ang="0">
                  <a:pos x="58" y="963"/>
                </a:cxn>
                <a:cxn ang="0">
                  <a:pos x="39" y="976"/>
                </a:cxn>
                <a:cxn ang="0">
                  <a:pos x="32" y="970"/>
                </a:cxn>
                <a:cxn ang="0">
                  <a:pos x="26" y="963"/>
                </a:cxn>
                <a:cxn ang="0">
                  <a:pos x="26" y="957"/>
                </a:cxn>
                <a:cxn ang="0">
                  <a:pos x="26" y="957"/>
                </a:cxn>
                <a:cxn ang="0">
                  <a:pos x="26" y="951"/>
                </a:cxn>
                <a:cxn ang="0">
                  <a:pos x="32" y="944"/>
                </a:cxn>
                <a:cxn ang="0">
                  <a:pos x="39" y="938"/>
                </a:cxn>
                <a:cxn ang="0">
                  <a:pos x="97" y="849"/>
                </a:cxn>
                <a:cxn ang="0">
                  <a:pos x="122" y="767"/>
                </a:cxn>
                <a:cxn ang="0">
                  <a:pos x="135" y="703"/>
                </a:cxn>
                <a:cxn ang="0">
                  <a:pos x="135" y="653"/>
                </a:cxn>
                <a:cxn ang="0">
                  <a:pos x="135" y="653"/>
                </a:cxn>
                <a:cxn ang="0">
                  <a:pos x="122" y="665"/>
                </a:cxn>
                <a:cxn ang="0">
                  <a:pos x="109" y="665"/>
                </a:cxn>
                <a:cxn ang="0">
                  <a:pos x="97" y="672"/>
                </a:cxn>
                <a:cxn ang="0">
                  <a:pos x="97" y="672"/>
                </a:cxn>
                <a:cxn ang="0">
                  <a:pos x="84" y="672"/>
                </a:cxn>
                <a:cxn ang="0">
                  <a:pos x="58" y="672"/>
                </a:cxn>
                <a:cxn ang="0">
                  <a:pos x="39" y="659"/>
                </a:cxn>
                <a:cxn ang="0">
                  <a:pos x="19" y="646"/>
                </a:cxn>
                <a:cxn ang="0">
                  <a:pos x="13" y="627"/>
                </a:cxn>
                <a:cxn ang="0">
                  <a:pos x="0" y="608"/>
                </a:cxn>
                <a:cxn ang="0">
                  <a:pos x="0" y="589"/>
                </a:cxn>
                <a:cxn ang="0">
                  <a:pos x="0" y="570"/>
                </a:cxn>
                <a:cxn ang="0">
                  <a:pos x="13" y="551"/>
                </a:cxn>
                <a:cxn ang="0">
                  <a:pos x="19" y="532"/>
                </a:cxn>
                <a:cxn ang="0">
                  <a:pos x="39" y="520"/>
                </a:cxn>
                <a:cxn ang="0">
                  <a:pos x="58" y="513"/>
                </a:cxn>
                <a:cxn ang="0">
                  <a:pos x="84" y="507"/>
                </a:cxn>
                <a:cxn ang="0">
                  <a:pos x="84" y="0"/>
                </a:cxn>
                <a:cxn ang="0">
                  <a:pos x="109" y="7"/>
                </a:cxn>
                <a:cxn ang="0">
                  <a:pos x="135" y="13"/>
                </a:cxn>
                <a:cxn ang="0">
                  <a:pos x="155" y="32"/>
                </a:cxn>
                <a:cxn ang="0">
                  <a:pos x="161" y="57"/>
                </a:cxn>
                <a:cxn ang="0">
                  <a:pos x="167" y="83"/>
                </a:cxn>
                <a:cxn ang="0">
                  <a:pos x="161" y="108"/>
                </a:cxn>
                <a:cxn ang="0">
                  <a:pos x="155" y="133"/>
                </a:cxn>
                <a:cxn ang="0">
                  <a:pos x="135" y="146"/>
                </a:cxn>
                <a:cxn ang="0">
                  <a:pos x="109" y="159"/>
                </a:cxn>
                <a:cxn ang="0">
                  <a:pos x="84" y="165"/>
                </a:cxn>
                <a:cxn ang="0">
                  <a:pos x="58" y="159"/>
                </a:cxn>
                <a:cxn ang="0">
                  <a:pos x="32" y="146"/>
                </a:cxn>
                <a:cxn ang="0">
                  <a:pos x="19" y="133"/>
                </a:cxn>
                <a:cxn ang="0">
                  <a:pos x="6" y="108"/>
                </a:cxn>
                <a:cxn ang="0">
                  <a:pos x="0" y="83"/>
                </a:cxn>
                <a:cxn ang="0">
                  <a:pos x="6" y="57"/>
                </a:cxn>
                <a:cxn ang="0">
                  <a:pos x="19" y="32"/>
                </a:cxn>
                <a:cxn ang="0">
                  <a:pos x="32" y="13"/>
                </a:cxn>
                <a:cxn ang="0">
                  <a:pos x="58" y="7"/>
                </a:cxn>
                <a:cxn ang="0">
                  <a:pos x="84" y="0"/>
                </a:cxn>
              </a:cxnLst>
              <a:rect l="0" t="0" r="r" b="b"/>
              <a:pathLst>
                <a:path w="174" h="976">
                  <a:moveTo>
                    <a:pt x="84" y="507"/>
                  </a:moveTo>
                  <a:lnTo>
                    <a:pt x="129" y="520"/>
                  </a:lnTo>
                  <a:lnTo>
                    <a:pt x="155" y="551"/>
                  </a:lnTo>
                  <a:lnTo>
                    <a:pt x="167" y="589"/>
                  </a:lnTo>
                  <a:lnTo>
                    <a:pt x="174" y="634"/>
                  </a:lnTo>
                  <a:lnTo>
                    <a:pt x="174" y="665"/>
                  </a:lnTo>
                  <a:lnTo>
                    <a:pt x="167" y="754"/>
                  </a:lnTo>
                  <a:lnTo>
                    <a:pt x="142" y="830"/>
                  </a:lnTo>
                  <a:lnTo>
                    <a:pt x="116" y="887"/>
                  </a:lnTo>
                  <a:lnTo>
                    <a:pt x="84" y="938"/>
                  </a:lnTo>
                  <a:lnTo>
                    <a:pt x="58" y="963"/>
                  </a:lnTo>
                  <a:lnTo>
                    <a:pt x="39" y="976"/>
                  </a:lnTo>
                  <a:lnTo>
                    <a:pt x="32" y="970"/>
                  </a:lnTo>
                  <a:lnTo>
                    <a:pt x="26" y="963"/>
                  </a:lnTo>
                  <a:lnTo>
                    <a:pt x="26" y="957"/>
                  </a:lnTo>
                  <a:lnTo>
                    <a:pt x="26" y="957"/>
                  </a:lnTo>
                  <a:lnTo>
                    <a:pt x="26" y="951"/>
                  </a:lnTo>
                  <a:lnTo>
                    <a:pt x="32" y="944"/>
                  </a:lnTo>
                  <a:lnTo>
                    <a:pt x="39" y="938"/>
                  </a:lnTo>
                  <a:lnTo>
                    <a:pt x="97" y="849"/>
                  </a:lnTo>
                  <a:lnTo>
                    <a:pt x="122" y="767"/>
                  </a:lnTo>
                  <a:lnTo>
                    <a:pt x="135" y="703"/>
                  </a:lnTo>
                  <a:lnTo>
                    <a:pt x="135" y="653"/>
                  </a:lnTo>
                  <a:lnTo>
                    <a:pt x="135" y="653"/>
                  </a:lnTo>
                  <a:lnTo>
                    <a:pt x="122" y="665"/>
                  </a:lnTo>
                  <a:lnTo>
                    <a:pt x="109" y="665"/>
                  </a:lnTo>
                  <a:lnTo>
                    <a:pt x="97" y="672"/>
                  </a:lnTo>
                  <a:lnTo>
                    <a:pt x="97" y="672"/>
                  </a:lnTo>
                  <a:lnTo>
                    <a:pt x="84" y="672"/>
                  </a:lnTo>
                  <a:lnTo>
                    <a:pt x="58" y="672"/>
                  </a:lnTo>
                  <a:lnTo>
                    <a:pt x="39" y="659"/>
                  </a:lnTo>
                  <a:lnTo>
                    <a:pt x="19" y="646"/>
                  </a:lnTo>
                  <a:lnTo>
                    <a:pt x="13" y="627"/>
                  </a:lnTo>
                  <a:lnTo>
                    <a:pt x="0" y="608"/>
                  </a:lnTo>
                  <a:lnTo>
                    <a:pt x="0" y="589"/>
                  </a:lnTo>
                  <a:lnTo>
                    <a:pt x="0" y="570"/>
                  </a:lnTo>
                  <a:lnTo>
                    <a:pt x="13" y="551"/>
                  </a:lnTo>
                  <a:lnTo>
                    <a:pt x="19" y="532"/>
                  </a:lnTo>
                  <a:lnTo>
                    <a:pt x="39" y="520"/>
                  </a:lnTo>
                  <a:lnTo>
                    <a:pt x="58" y="513"/>
                  </a:lnTo>
                  <a:lnTo>
                    <a:pt x="84" y="507"/>
                  </a:lnTo>
                  <a:close/>
                  <a:moveTo>
                    <a:pt x="84" y="0"/>
                  </a:moveTo>
                  <a:lnTo>
                    <a:pt x="109" y="7"/>
                  </a:lnTo>
                  <a:lnTo>
                    <a:pt x="135" y="13"/>
                  </a:lnTo>
                  <a:lnTo>
                    <a:pt x="155" y="32"/>
                  </a:lnTo>
                  <a:lnTo>
                    <a:pt x="161" y="57"/>
                  </a:lnTo>
                  <a:lnTo>
                    <a:pt x="167" y="83"/>
                  </a:lnTo>
                  <a:lnTo>
                    <a:pt x="161" y="108"/>
                  </a:lnTo>
                  <a:lnTo>
                    <a:pt x="155" y="133"/>
                  </a:lnTo>
                  <a:lnTo>
                    <a:pt x="135" y="146"/>
                  </a:lnTo>
                  <a:lnTo>
                    <a:pt x="109" y="159"/>
                  </a:lnTo>
                  <a:lnTo>
                    <a:pt x="84" y="165"/>
                  </a:lnTo>
                  <a:lnTo>
                    <a:pt x="58" y="159"/>
                  </a:lnTo>
                  <a:lnTo>
                    <a:pt x="32" y="146"/>
                  </a:lnTo>
                  <a:lnTo>
                    <a:pt x="19" y="133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6" y="57"/>
                  </a:lnTo>
                  <a:lnTo>
                    <a:pt x="19" y="32"/>
                  </a:lnTo>
                  <a:lnTo>
                    <a:pt x="32" y="13"/>
                  </a:lnTo>
                  <a:lnTo>
                    <a:pt x="58" y="7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0"/>
            <p:cNvSpPr>
              <a:spLocks/>
            </p:cNvSpPr>
            <p:nvPr/>
          </p:nvSpPr>
          <p:spPr bwMode="auto">
            <a:xfrm>
              <a:off x="5158" y="1980"/>
              <a:ext cx="734" cy="1014"/>
            </a:xfrm>
            <a:custGeom>
              <a:avLst/>
              <a:gdLst/>
              <a:ahLst/>
              <a:cxnLst>
                <a:cxn ang="0">
                  <a:pos x="264" y="13"/>
                </a:cxn>
                <a:cxn ang="0">
                  <a:pos x="335" y="83"/>
                </a:cxn>
                <a:cxn ang="0">
                  <a:pos x="341" y="159"/>
                </a:cxn>
                <a:cxn ang="0">
                  <a:pos x="309" y="241"/>
                </a:cxn>
                <a:cxn ang="0">
                  <a:pos x="238" y="469"/>
                </a:cxn>
                <a:cxn ang="0">
                  <a:pos x="232" y="589"/>
                </a:cxn>
                <a:cxn ang="0">
                  <a:pos x="277" y="665"/>
                </a:cxn>
                <a:cxn ang="0">
                  <a:pos x="386" y="665"/>
                </a:cxn>
                <a:cxn ang="0">
                  <a:pos x="470" y="602"/>
                </a:cxn>
                <a:cxn ang="0">
                  <a:pos x="508" y="539"/>
                </a:cxn>
                <a:cxn ang="0">
                  <a:pos x="605" y="133"/>
                </a:cxn>
                <a:cxn ang="0">
                  <a:pos x="618" y="95"/>
                </a:cxn>
                <a:cxn ang="0">
                  <a:pos x="631" y="57"/>
                </a:cxn>
                <a:cxn ang="0">
                  <a:pos x="644" y="38"/>
                </a:cxn>
                <a:cxn ang="0">
                  <a:pos x="676" y="19"/>
                </a:cxn>
                <a:cxn ang="0">
                  <a:pos x="701" y="19"/>
                </a:cxn>
                <a:cxn ang="0">
                  <a:pos x="721" y="32"/>
                </a:cxn>
                <a:cxn ang="0">
                  <a:pos x="734" y="57"/>
                </a:cxn>
                <a:cxn ang="0">
                  <a:pos x="734" y="76"/>
                </a:cxn>
                <a:cxn ang="0">
                  <a:pos x="727" y="95"/>
                </a:cxn>
                <a:cxn ang="0">
                  <a:pos x="573" y="691"/>
                </a:cxn>
                <a:cxn ang="0">
                  <a:pos x="470" y="881"/>
                </a:cxn>
                <a:cxn ang="0">
                  <a:pos x="296" y="995"/>
                </a:cxn>
                <a:cxn ang="0">
                  <a:pos x="135" y="1001"/>
                </a:cxn>
                <a:cxn ang="0">
                  <a:pos x="45" y="932"/>
                </a:cxn>
                <a:cxn ang="0">
                  <a:pos x="39" y="849"/>
                </a:cxn>
                <a:cxn ang="0">
                  <a:pos x="58" y="805"/>
                </a:cxn>
                <a:cxn ang="0">
                  <a:pos x="90" y="779"/>
                </a:cxn>
                <a:cxn ang="0">
                  <a:pos x="122" y="773"/>
                </a:cxn>
                <a:cxn ang="0">
                  <a:pos x="142" y="779"/>
                </a:cxn>
                <a:cxn ang="0">
                  <a:pos x="161" y="786"/>
                </a:cxn>
                <a:cxn ang="0">
                  <a:pos x="180" y="811"/>
                </a:cxn>
                <a:cxn ang="0">
                  <a:pos x="180" y="849"/>
                </a:cxn>
                <a:cxn ang="0">
                  <a:pos x="161" y="881"/>
                </a:cxn>
                <a:cxn ang="0">
                  <a:pos x="135" y="906"/>
                </a:cxn>
                <a:cxn ang="0">
                  <a:pos x="96" y="913"/>
                </a:cxn>
                <a:cxn ang="0">
                  <a:pos x="109" y="951"/>
                </a:cxn>
                <a:cxn ang="0">
                  <a:pos x="174" y="976"/>
                </a:cxn>
                <a:cxn ang="0">
                  <a:pos x="270" y="963"/>
                </a:cxn>
                <a:cxn ang="0">
                  <a:pos x="373" y="881"/>
                </a:cxn>
                <a:cxn ang="0">
                  <a:pos x="457" y="716"/>
                </a:cxn>
                <a:cxn ang="0">
                  <a:pos x="431" y="678"/>
                </a:cxn>
                <a:cxn ang="0">
                  <a:pos x="315" y="710"/>
                </a:cxn>
                <a:cxn ang="0">
                  <a:pos x="212" y="684"/>
                </a:cxn>
                <a:cxn ang="0">
                  <a:pos x="135" y="596"/>
                </a:cxn>
                <a:cxn ang="0">
                  <a:pos x="129" y="463"/>
                </a:cxn>
                <a:cxn ang="0">
                  <a:pos x="174" y="304"/>
                </a:cxn>
                <a:cxn ang="0">
                  <a:pos x="238" y="146"/>
                </a:cxn>
                <a:cxn ang="0">
                  <a:pos x="245" y="64"/>
                </a:cxn>
                <a:cxn ang="0">
                  <a:pos x="232" y="45"/>
                </a:cxn>
                <a:cxn ang="0">
                  <a:pos x="219" y="38"/>
                </a:cxn>
                <a:cxn ang="0">
                  <a:pos x="206" y="38"/>
                </a:cxn>
                <a:cxn ang="0">
                  <a:pos x="122" y="76"/>
                </a:cxn>
                <a:cxn ang="0">
                  <a:pos x="45" y="228"/>
                </a:cxn>
                <a:cxn ang="0">
                  <a:pos x="32" y="254"/>
                </a:cxn>
                <a:cxn ang="0">
                  <a:pos x="19" y="254"/>
                </a:cxn>
                <a:cxn ang="0">
                  <a:pos x="6" y="254"/>
                </a:cxn>
                <a:cxn ang="0">
                  <a:pos x="0" y="241"/>
                </a:cxn>
                <a:cxn ang="0">
                  <a:pos x="13" y="190"/>
                </a:cxn>
                <a:cxn ang="0">
                  <a:pos x="64" y="89"/>
                </a:cxn>
                <a:cxn ang="0">
                  <a:pos x="154" y="13"/>
                </a:cxn>
              </a:cxnLst>
              <a:rect l="0" t="0" r="r" b="b"/>
              <a:pathLst>
                <a:path w="734" h="1014">
                  <a:moveTo>
                    <a:pt x="212" y="0"/>
                  </a:moveTo>
                  <a:lnTo>
                    <a:pt x="264" y="13"/>
                  </a:lnTo>
                  <a:lnTo>
                    <a:pt x="302" y="38"/>
                  </a:lnTo>
                  <a:lnTo>
                    <a:pt x="335" y="83"/>
                  </a:lnTo>
                  <a:lnTo>
                    <a:pt x="341" y="127"/>
                  </a:lnTo>
                  <a:lnTo>
                    <a:pt x="341" y="159"/>
                  </a:lnTo>
                  <a:lnTo>
                    <a:pt x="328" y="190"/>
                  </a:lnTo>
                  <a:lnTo>
                    <a:pt x="309" y="241"/>
                  </a:lnTo>
                  <a:lnTo>
                    <a:pt x="264" y="368"/>
                  </a:lnTo>
                  <a:lnTo>
                    <a:pt x="238" y="469"/>
                  </a:lnTo>
                  <a:lnTo>
                    <a:pt x="232" y="551"/>
                  </a:lnTo>
                  <a:lnTo>
                    <a:pt x="232" y="589"/>
                  </a:lnTo>
                  <a:lnTo>
                    <a:pt x="245" y="634"/>
                  </a:lnTo>
                  <a:lnTo>
                    <a:pt x="277" y="665"/>
                  </a:lnTo>
                  <a:lnTo>
                    <a:pt x="328" y="672"/>
                  </a:lnTo>
                  <a:lnTo>
                    <a:pt x="386" y="665"/>
                  </a:lnTo>
                  <a:lnTo>
                    <a:pt x="431" y="634"/>
                  </a:lnTo>
                  <a:lnTo>
                    <a:pt x="470" y="602"/>
                  </a:lnTo>
                  <a:lnTo>
                    <a:pt x="496" y="564"/>
                  </a:lnTo>
                  <a:lnTo>
                    <a:pt x="508" y="539"/>
                  </a:lnTo>
                  <a:lnTo>
                    <a:pt x="579" y="260"/>
                  </a:lnTo>
                  <a:lnTo>
                    <a:pt x="605" y="133"/>
                  </a:lnTo>
                  <a:lnTo>
                    <a:pt x="611" y="114"/>
                  </a:lnTo>
                  <a:lnTo>
                    <a:pt x="618" y="95"/>
                  </a:lnTo>
                  <a:lnTo>
                    <a:pt x="624" y="76"/>
                  </a:lnTo>
                  <a:lnTo>
                    <a:pt x="631" y="57"/>
                  </a:lnTo>
                  <a:lnTo>
                    <a:pt x="631" y="51"/>
                  </a:lnTo>
                  <a:lnTo>
                    <a:pt x="644" y="38"/>
                  </a:lnTo>
                  <a:lnTo>
                    <a:pt x="656" y="26"/>
                  </a:lnTo>
                  <a:lnTo>
                    <a:pt x="676" y="19"/>
                  </a:lnTo>
                  <a:lnTo>
                    <a:pt x="689" y="19"/>
                  </a:lnTo>
                  <a:lnTo>
                    <a:pt x="701" y="19"/>
                  </a:lnTo>
                  <a:lnTo>
                    <a:pt x="714" y="26"/>
                  </a:lnTo>
                  <a:lnTo>
                    <a:pt x="721" y="32"/>
                  </a:lnTo>
                  <a:lnTo>
                    <a:pt x="727" y="45"/>
                  </a:lnTo>
                  <a:lnTo>
                    <a:pt x="734" y="57"/>
                  </a:lnTo>
                  <a:lnTo>
                    <a:pt x="734" y="70"/>
                  </a:lnTo>
                  <a:lnTo>
                    <a:pt x="734" y="76"/>
                  </a:lnTo>
                  <a:lnTo>
                    <a:pt x="727" y="83"/>
                  </a:lnTo>
                  <a:lnTo>
                    <a:pt x="727" y="95"/>
                  </a:lnTo>
                  <a:lnTo>
                    <a:pt x="727" y="95"/>
                  </a:lnTo>
                  <a:lnTo>
                    <a:pt x="573" y="691"/>
                  </a:lnTo>
                  <a:lnTo>
                    <a:pt x="534" y="792"/>
                  </a:lnTo>
                  <a:lnTo>
                    <a:pt x="470" y="881"/>
                  </a:lnTo>
                  <a:lnTo>
                    <a:pt x="393" y="951"/>
                  </a:lnTo>
                  <a:lnTo>
                    <a:pt x="296" y="995"/>
                  </a:lnTo>
                  <a:lnTo>
                    <a:pt x="199" y="1014"/>
                  </a:lnTo>
                  <a:lnTo>
                    <a:pt x="135" y="1001"/>
                  </a:lnTo>
                  <a:lnTo>
                    <a:pt x="84" y="976"/>
                  </a:lnTo>
                  <a:lnTo>
                    <a:pt x="45" y="932"/>
                  </a:lnTo>
                  <a:lnTo>
                    <a:pt x="32" y="875"/>
                  </a:lnTo>
                  <a:lnTo>
                    <a:pt x="39" y="849"/>
                  </a:lnTo>
                  <a:lnTo>
                    <a:pt x="45" y="824"/>
                  </a:lnTo>
                  <a:lnTo>
                    <a:pt x="58" y="805"/>
                  </a:lnTo>
                  <a:lnTo>
                    <a:pt x="71" y="792"/>
                  </a:lnTo>
                  <a:lnTo>
                    <a:pt x="90" y="779"/>
                  </a:lnTo>
                  <a:lnTo>
                    <a:pt x="103" y="779"/>
                  </a:lnTo>
                  <a:lnTo>
                    <a:pt x="122" y="773"/>
                  </a:lnTo>
                  <a:lnTo>
                    <a:pt x="129" y="773"/>
                  </a:lnTo>
                  <a:lnTo>
                    <a:pt x="142" y="779"/>
                  </a:lnTo>
                  <a:lnTo>
                    <a:pt x="154" y="779"/>
                  </a:lnTo>
                  <a:lnTo>
                    <a:pt x="161" y="786"/>
                  </a:lnTo>
                  <a:lnTo>
                    <a:pt x="174" y="798"/>
                  </a:lnTo>
                  <a:lnTo>
                    <a:pt x="180" y="811"/>
                  </a:lnTo>
                  <a:lnTo>
                    <a:pt x="180" y="830"/>
                  </a:lnTo>
                  <a:lnTo>
                    <a:pt x="180" y="849"/>
                  </a:lnTo>
                  <a:lnTo>
                    <a:pt x="174" y="868"/>
                  </a:lnTo>
                  <a:lnTo>
                    <a:pt x="161" y="881"/>
                  </a:lnTo>
                  <a:lnTo>
                    <a:pt x="148" y="894"/>
                  </a:lnTo>
                  <a:lnTo>
                    <a:pt x="135" y="906"/>
                  </a:lnTo>
                  <a:lnTo>
                    <a:pt x="116" y="913"/>
                  </a:lnTo>
                  <a:lnTo>
                    <a:pt x="96" y="913"/>
                  </a:lnTo>
                  <a:lnTo>
                    <a:pt x="84" y="913"/>
                  </a:lnTo>
                  <a:lnTo>
                    <a:pt x="109" y="951"/>
                  </a:lnTo>
                  <a:lnTo>
                    <a:pt x="142" y="970"/>
                  </a:lnTo>
                  <a:lnTo>
                    <a:pt x="174" y="976"/>
                  </a:lnTo>
                  <a:lnTo>
                    <a:pt x="199" y="976"/>
                  </a:lnTo>
                  <a:lnTo>
                    <a:pt x="270" y="963"/>
                  </a:lnTo>
                  <a:lnTo>
                    <a:pt x="328" y="925"/>
                  </a:lnTo>
                  <a:lnTo>
                    <a:pt x="373" y="881"/>
                  </a:lnTo>
                  <a:lnTo>
                    <a:pt x="425" y="798"/>
                  </a:lnTo>
                  <a:lnTo>
                    <a:pt x="457" y="716"/>
                  </a:lnTo>
                  <a:lnTo>
                    <a:pt x="483" y="640"/>
                  </a:lnTo>
                  <a:lnTo>
                    <a:pt x="431" y="678"/>
                  </a:lnTo>
                  <a:lnTo>
                    <a:pt x="380" y="697"/>
                  </a:lnTo>
                  <a:lnTo>
                    <a:pt x="315" y="710"/>
                  </a:lnTo>
                  <a:lnTo>
                    <a:pt x="264" y="703"/>
                  </a:lnTo>
                  <a:lnTo>
                    <a:pt x="212" y="684"/>
                  </a:lnTo>
                  <a:lnTo>
                    <a:pt x="167" y="646"/>
                  </a:lnTo>
                  <a:lnTo>
                    <a:pt x="135" y="596"/>
                  </a:lnTo>
                  <a:lnTo>
                    <a:pt x="129" y="520"/>
                  </a:lnTo>
                  <a:lnTo>
                    <a:pt x="129" y="463"/>
                  </a:lnTo>
                  <a:lnTo>
                    <a:pt x="148" y="393"/>
                  </a:lnTo>
                  <a:lnTo>
                    <a:pt x="174" y="304"/>
                  </a:lnTo>
                  <a:lnTo>
                    <a:pt x="219" y="197"/>
                  </a:lnTo>
                  <a:lnTo>
                    <a:pt x="238" y="146"/>
                  </a:lnTo>
                  <a:lnTo>
                    <a:pt x="245" y="83"/>
                  </a:lnTo>
                  <a:lnTo>
                    <a:pt x="245" y="64"/>
                  </a:lnTo>
                  <a:lnTo>
                    <a:pt x="238" y="51"/>
                  </a:lnTo>
                  <a:lnTo>
                    <a:pt x="232" y="45"/>
                  </a:lnTo>
                  <a:lnTo>
                    <a:pt x="225" y="38"/>
                  </a:lnTo>
                  <a:lnTo>
                    <a:pt x="219" y="38"/>
                  </a:lnTo>
                  <a:lnTo>
                    <a:pt x="212" y="38"/>
                  </a:lnTo>
                  <a:lnTo>
                    <a:pt x="206" y="38"/>
                  </a:lnTo>
                  <a:lnTo>
                    <a:pt x="161" y="45"/>
                  </a:lnTo>
                  <a:lnTo>
                    <a:pt x="122" y="76"/>
                  </a:lnTo>
                  <a:lnTo>
                    <a:pt x="77" y="140"/>
                  </a:lnTo>
                  <a:lnTo>
                    <a:pt x="45" y="228"/>
                  </a:lnTo>
                  <a:lnTo>
                    <a:pt x="39" y="247"/>
                  </a:lnTo>
                  <a:lnTo>
                    <a:pt x="32" y="254"/>
                  </a:lnTo>
                  <a:lnTo>
                    <a:pt x="26" y="254"/>
                  </a:lnTo>
                  <a:lnTo>
                    <a:pt x="19" y="254"/>
                  </a:lnTo>
                  <a:lnTo>
                    <a:pt x="13" y="254"/>
                  </a:lnTo>
                  <a:lnTo>
                    <a:pt x="6" y="254"/>
                  </a:lnTo>
                  <a:lnTo>
                    <a:pt x="0" y="254"/>
                  </a:lnTo>
                  <a:lnTo>
                    <a:pt x="0" y="241"/>
                  </a:lnTo>
                  <a:lnTo>
                    <a:pt x="0" y="222"/>
                  </a:lnTo>
                  <a:lnTo>
                    <a:pt x="13" y="190"/>
                  </a:lnTo>
                  <a:lnTo>
                    <a:pt x="32" y="140"/>
                  </a:lnTo>
                  <a:lnTo>
                    <a:pt x="64" y="89"/>
                  </a:lnTo>
                  <a:lnTo>
                    <a:pt x="103" y="45"/>
                  </a:lnTo>
                  <a:lnTo>
                    <a:pt x="154" y="1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1"/>
            <p:cNvSpPr>
              <a:spLocks noEditPoints="1"/>
            </p:cNvSpPr>
            <p:nvPr/>
          </p:nvSpPr>
          <p:spPr bwMode="auto">
            <a:xfrm>
              <a:off x="6046" y="1499"/>
              <a:ext cx="367" cy="1565"/>
            </a:xfrm>
            <a:custGeom>
              <a:avLst/>
              <a:gdLst/>
              <a:ahLst/>
              <a:cxnLst>
                <a:cxn ang="0">
                  <a:pos x="367" y="779"/>
                </a:cxn>
                <a:cxn ang="0">
                  <a:pos x="367" y="779"/>
                </a:cxn>
                <a:cxn ang="0">
                  <a:pos x="367" y="779"/>
                </a:cxn>
                <a:cxn ang="0">
                  <a:pos x="19" y="0"/>
                </a:cxn>
                <a:cxn ang="0">
                  <a:pos x="32" y="12"/>
                </a:cxn>
                <a:cxn ang="0">
                  <a:pos x="65" y="38"/>
                </a:cxn>
                <a:cxn ang="0">
                  <a:pos x="110" y="76"/>
                </a:cxn>
                <a:cxn ang="0">
                  <a:pos x="161" y="133"/>
                </a:cxn>
                <a:cxn ang="0">
                  <a:pos x="213" y="209"/>
                </a:cxn>
                <a:cxn ang="0">
                  <a:pos x="264" y="297"/>
                </a:cxn>
                <a:cxn ang="0">
                  <a:pos x="316" y="431"/>
                </a:cxn>
                <a:cxn ang="0">
                  <a:pos x="348" y="557"/>
                </a:cxn>
                <a:cxn ang="0">
                  <a:pos x="367" y="678"/>
                </a:cxn>
                <a:cxn ang="0">
                  <a:pos x="367" y="779"/>
                </a:cxn>
                <a:cxn ang="0">
                  <a:pos x="361" y="925"/>
                </a:cxn>
                <a:cxn ang="0">
                  <a:pos x="328" y="1089"/>
                </a:cxn>
                <a:cxn ang="0">
                  <a:pos x="270" y="1260"/>
                </a:cxn>
                <a:cxn ang="0">
                  <a:pos x="219" y="1349"/>
                </a:cxn>
                <a:cxn ang="0">
                  <a:pos x="161" y="1425"/>
                </a:cxn>
                <a:cxn ang="0">
                  <a:pos x="110" y="1482"/>
                </a:cxn>
                <a:cxn ang="0">
                  <a:pos x="65" y="1527"/>
                </a:cxn>
                <a:cxn ang="0">
                  <a:pos x="32" y="1552"/>
                </a:cxn>
                <a:cxn ang="0">
                  <a:pos x="19" y="1565"/>
                </a:cxn>
                <a:cxn ang="0">
                  <a:pos x="7" y="1558"/>
                </a:cxn>
                <a:cxn ang="0">
                  <a:pos x="0" y="1558"/>
                </a:cxn>
                <a:cxn ang="0">
                  <a:pos x="0" y="1546"/>
                </a:cxn>
                <a:cxn ang="0">
                  <a:pos x="0" y="1546"/>
                </a:cxn>
                <a:cxn ang="0">
                  <a:pos x="0" y="1539"/>
                </a:cxn>
                <a:cxn ang="0">
                  <a:pos x="7" y="1539"/>
                </a:cxn>
                <a:cxn ang="0">
                  <a:pos x="13" y="1533"/>
                </a:cxn>
                <a:cxn ang="0">
                  <a:pos x="19" y="1520"/>
                </a:cxn>
                <a:cxn ang="0">
                  <a:pos x="110" y="1419"/>
                </a:cxn>
                <a:cxn ang="0">
                  <a:pos x="174" y="1305"/>
                </a:cxn>
                <a:cxn ang="0">
                  <a:pos x="225" y="1178"/>
                </a:cxn>
                <a:cxn ang="0">
                  <a:pos x="251" y="1051"/>
                </a:cxn>
                <a:cxn ang="0">
                  <a:pos x="270" y="918"/>
                </a:cxn>
                <a:cxn ang="0">
                  <a:pos x="277" y="779"/>
                </a:cxn>
                <a:cxn ang="0">
                  <a:pos x="264" y="595"/>
                </a:cxn>
                <a:cxn ang="0">
                  <a:pos x="232" y="431"/>
                </a:cxn>
                <a:cxn ang="0">
                  <a:pos x="187" y="285"/>
                </a:cxn>
                <a:cxn ang="0">
                  <a:pos x="116" y="158"/>
                </a:cxn>
                <a:cxn ang="0">
                  <a:pos x="26" y="50"/>
                </a:cxn>
                <a:cxn ang="0">
                  <a:pos x="13" y="38"/>
                </a:cxn>
                <a:cxn ang="0">
                  <a:pos x="7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7" y="6"/>
                </a:cxn>
                <a:cxn ang="0">
                  <a:pos x="19" y="0"/>
                </a:cxn>
              </a:cxnLst>
              <a:rect l="0" t="0" r="r" b="b"/>
              <a:pathLst>
                <a:path w="367" h="1565">
                  <a:moveTo>
                    <a:pt x="367" y="779"/>
                  </a:moveTo>
                  <a:lnTo>
                    <a:pt x="367" y="779"/>
                  </a:lnTo>
                  <a:lnTo>
                    <a:pt x="367" y="779"/>
                  </a:lnTo>
                  <a:close/>
                  <a:moveTo>
                    <a:pt x="19" y="0"/>
                  </a:moveTo>
                  <a:lnTo>
                    <a:pt x="32" y="12"/>
                  </a:lnTo>
                  <a:lnTo>
                    <a:pt x="65" y="38"/>
                  </a:lnTo>
                  <a:lnTo>
                    <a:pt x="110" y="76"/>
                  </a:lnTo>
                  <a:lnTo>
                    <a:pt x="161" y="133"/>
                  </a:lnTo>
                  <a:lnTo>
                    <a:pt x="213" y="209"/>
                  </a:lnTo>
                  <a:lnTo>
                    <a:pt x="264" y="297"/>
                  </a:lnTo>
                  <a:lnTo>
                    <a:pt x="316" y="431"/>
                  </a:lnTo>
                  <a:lnTo>
                    <a:pt x="348" y="557"/>
                  </a:lnTo>
                  <a:lnTo>
                    <a:pt x="367" y="678"/>
                  </a:lnTo>
                  <a:lnTo>
                    <a:pt x="367" y="779"/>
                  </a:lnTo>
                  <a:lnTo>
                    <a:pt x="361" y="925"/>
                  </a:lnTo>
                  <a:lnTo>
                    <a:pt x="328" y="1089"/>
                  </a:lnTo>
                  <a:lnTo>
                    <a:pt x="270" y="1260"/>
                  </a:lnTo>
                  <a:lnTo>
                    <a:pt x="219" y="1349"/>
                  </a:lnTo>
                  <a:lnTo>
                    <a:pt x="161" y="1425"/>
                  </a:lnTo>
                  <a:lnTo>
                    <a:pt x="110" y="1482"/>
                  </a:lnTo>
                  <a:lnTo>
                    <a:pt x="65" y="1527"/>
                  </a:lnTo>
                  <a:lnTo>
                    <a:pt x="32" y="1552"/>
                  </a:lnTo>
                  <a:lnTo>
                    <a:pt x="19" y="1565"/>
                  </a:lnTo>
                  <a:lnTo>
                    <a:pt x="7" y="1558"/>
                  </a:lnTo>
                  <a:lnTo>
                    <a:pt x="0" y="1558"/>
                  </a:lnTo>
                  <a:lnTo>
                    <a:pt x="0" y="1546"/>
                  </a:lnTo>
                  <a:lnTo>
                    <a:pt x="0" y="1546"/>
                  </a:lnTo>
                  <a:lnTo>
                    <a:pt x="0" y="1539"/>
                  </a:lnTo>
                  <a:lnTo>
                    <a:pt x="7" y="1539"/>
                  </a:lnTo>
                  <a:lnTo>
                    <a:pt x="13" y="1533"/>
                  </a:lnTo>
                  <a:lnTo>
                    <a:pt x="19" y="1520"/>
                  </a:lnTo>
                  <a:lnTo>
                    <a:pt x="110" y="1419"/>
                  </a:lnTo>
                  <a:lnTo>
                    <a:pt x="174" y="1305"/>
                  </a:lnTo>
                  <a:lnTo>
                    <a:pt x="225" y="1178"/>
                  </a:lnTo>
                  <a:lnTo>
                    <a:pt x="251" y="1051"/>
                  </a:lnTo>
                  <a:lnTo>
                    <a:pt x="270" y="918"/>
                  </a:lnTo>
                  <a:lnTo>
                    <a:pt x="277" y="779"/>
                  </a:lnTo>
                  <a:lnTo>
                    <a:pt x="264" y="595"/>
                  </a:lnTo>
                  <a:lnTo>
                    <a:pt x="232" y="431"/>
                  </a:lnTo>
                  <a:lnTo>
                    <a:pt x="187" y="285"/>
                  </a:lnTo>
                  <a:lnTo>
                    <a:pt x="116" y="158"/>
                  </a:lnTo>
                  <a:lnTo>
                    <a:pt x="26" y="50"/>
                  </a:lnTo>
                  <a:lnTo>
                    <a:pt x="13" y="38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7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2"/>
            <p:cNvSpPr>
              <a:spLocks noEditPoints="1"/>
            </p:cNvSpPr>
            <p:nvPr/>
          </p:nvSpPr>
          <p:spPr bwMode="auto">
            <a:xfrm>
              <a:off x="7127" y="1999"/>
              <a:ext cx="168" cy="672"/>
            </a:xfrm>
            <a:custGeom>
              <a:avLst/>
              <a:gdLst/>
              <a:ahLst/>
              <a:cxnLst>
                <a:cxn ang="0">
                  <a:pos x="84" y="507"/>
                </a:cxn>
                <a:cxn ang="0">
                  <a:pos x="110" y="513"/>
                </a:cxn>
                <a:cxn ang="0">
                  <a:pos x="136" y="526"/>
                </a:cxn>
                <a:cxn ang="0">
                  <a:pos x="148" y="539"/>
                </a:cxn>
                <a:cxn ang="0">
                  <a:pos x="161" y="564"/>
                </a:cxn>
                <a:cxn ang="0">
                  <a:pos x="168" y="589"/>
                </a:cxn>
                <a:cxn ang="0">
                  <a:pos x="161" y="615"/>
                </a:cxn>
                <a:cxn ang="0">
                  <a:pos x="148" y="640"/>
                </a:cxn>
                <a:cxn ang="0">
                  <a:pos x="136" y="659"/>
                </a:cxn>
                <a:cxn ang="0">
                  <a:pos x="110" y="665"/>
                </a:cxn>
                <a:cxn ang="0">
                  <a:pos x="84" y="672"/>
                </a:cxn>
                <a:cxn ang="0">
                  <a:pos x="58" y="665"/>
                </a:cxn>
                <a:cxn ang="0">
                  <a:pos x="33" y="659"/>
                </a:cxn>
                <a:cxn ang="0">
                  <a:pos x="13" y="640"/>
                </a:cxn>
                <a:cxn ang="0">
                  <a:pos x="7" y="615"/>
                </a:cxn>
                <a:cxn ang="0">
                  <a:pos x="0" y="589"/>
                </a:cxn>
                <a:cxn ang="0">
                  <a:pos x="7" y="564"/>
                </a:cxn>
                <a:cxn ang="0">
                  <a:pos x="13" y="539"/>
                </a:cxn>
                <a:cxn ang="0">
                  <a:pos x="33" y="526"/>
                </a:cxn>
                <a:cxn ang="0">
                  <a:pos x="58" y="513"/>
                </a:cxn>
                <a:cxn ang="0">
                  <a:pos x="84" y="507"/>
                </a:cxn>
                <a:cxn ang="0">
                  <a:pos x="84" y="0"/>
                </a:cxn>
                <a:cxn ang="0">
                  <a:pos x="110" y="7"/>
                </a:cxn>
                <a:cxn ang="0">
                  <a:pos x="136" y="13"/>
                </a:cxn>
                <a:cxn ang="0">
                  <a:pos x="148" y="32"/>
                </a:cxn>
                <a:cxn ang="0">
                  <a:pos x="161" y="57"/>
                </a:cxn>
                <a:cxn ang="0">
                  <a:pos x="168" y="83"/>
                </a:cxn>
                <a:cxn ang="0">
                  <a:pos x="161" y="108"/>
                </a:cxn>
                <a:cxn ang="0">
                  <a:pos x="148" y="133"/>
                </a:cxn>
                <a:cxn ang="0">
                  <a:pos x="136" y="146"/>
                </a:cxn>
                <a:cxn ang="0">
                  <a:pos x="110" y="159"/>
                </a:cxn>
                <a:cxn ang="0">
                  <a:pos x="84" y="165"/>
                </a:cxn>
                <a:cxn ang="0">
                  <a:pos x="58" y="159"/>
                </a:cxn>
                <a:cxn ang="0">
                  <a:pos x="33" y="146"/>
                </a:cxn>
                <a:cxn ang="0">
                  <a:pos x="13" y="133"/>
                </a:cxn>
                <a:cxn ang="0">
                  <a:pos x="7" y="108"/>
                </a:cxn>
                <a:cxn ang="0">
                  <a:pos x="0" y="83"/>
                </a:cxn>
                <a:cxn ang="0">
                  <a:pos x="7" y="57"/>
                </a:cxn>
                <a:cxn ang="0">
                  <a:pos x="13" y="32"/>
                </a:cxn>
                <a:cxn ang="0">
                  <a:pos x="33" y="13"/>
                </a:cxn>
                <a:cxn ang="0">
                  <a:pos x="58" y="7"/>
                </a:cxn>
                <a:cxn ang="0">
                  <a:pos x="84" y="0"/>
                </a:cxn>
              </a:cxnLst>
              <a:rect l="0" t="0" r="r" b="b"/>
              <a:pathLst>
                <a:path w="168" h="672">
                  <a:moveTo>
                    <a:pt x="84" y="507"/>
                  </a:moveTo>
                  <a:lnTo>
                    <a:pt x="110" y="513"/>
                  </a:lnTo>
                  <a:lnTo>
                    <a:pt x="136" y="526"/>
                  </a:lnTo>
                  <a:lnTo>
                    <a:pt x="148" y="539"/>
                  </a:lnTo>
                  <a:lnTo>
                    <a:pt x="161" y="564"/>
                  </a:lnTo>
                  <a:lnTo>
                    <a:pt x="168" y="589"/>
                  </a:lnTo>
                  <a:lnTo>
                    <a:pt x="161" y="615"/>
                  </a:lnTo>
                  <a:lnTo>
                    <a:pt x="148" y="640"/>
                  </a:lnTo>
                  <a:lnTo>
                    <a:pt x="136" y="659"/>
                  </a:lnTo>
                  <a:lnTo>
                    <a:pt x="110" y="665"/>
                  </a:lnTo>
                  <a:lnTo>
                    <a:pt x="84" y="672"/>
                  </a:lnTo>
                  <a:lnTo>
                    <a:pt x="58" y="665"/>
                  </a:lnTo>
                  <a:lnTo>
                    <a:pt x="33" y="659"/>
                  </a:lnTo>
                  <a:lnTo>
                    <a:pt x="13" y="640"/>
                  </a:lnTo>
                  <a:lnTo>
                    <a:pt x="7" y="615"/>
                  </a:lnTo>
                  <a:lnTo>
                    <a:pt x="0" y="589"/>
                  </a:lnTo>
                  <a:lnTo>
                    <a:pt x="7" y="564"/>
                  </a:lnTo>
                  <a:lnTo>
                    <a:pt x="13" y="539"/>
                  </a:lnTo>
                  <a:lnTo>
                    <a:pt x="33" y="526"/>
                  </a:lnTo>
                  <a:lnTo>
                    <a:pt x="58" y="513"/>
                  </a:lnTo>
                  <a:lnTo>
                    <a:pt x="84" y="507"/>
                  </a:lnTo>
                  <a:close/>
                  <a:moveTo>
                    <a:pt x="84" y="0"/>
                  </a:moveTo>
                  <a:lnTo>
                    <a:pt x="110" y="7"/>
                  </a:lnTo>
                  <a:lnTo>
                    <a:pt x="136" y="13"/>
                  </a:lnTo>
                  <a:lnTo>
                    <a:pt x="148" y="32"/>
                  </a:lnTo>
                  <a:lnTo>
                    <a:pt x="161" y="57"/>
                  </a:lnTo>
                  <a:lnTo>
                    <a:pt x="168" y="83"/>
                  </a:lnTo>
                  <a:lnTo>
                    <a:pt x="161" y="108"/>
                  </a:lnTo>
                  <a:lnTo>
                    <a:pt x="148" y="133"/>
                  </a:lnTo>
                  <a:lnTo>
                    <a:pt x="136" y="146"/>
                  </a:lnTo>
                  <a:lnTo>
                    <a:pt x="110" y="159"/>
                  </a:lnTo>
                  <a:lnTo>
                    <a:pt x="84" y="165"/>
                  </a:lnTo>
                  <a:lnTo>
                    <a:pt x="58" y="159"/>
                  </a:lnTo>
                  <a:lnTo>
                    <a:pt x="33" y="146"/>
                  </a:lnTo>
                  <a:lnTo>
                    <a:pt x="13" y="133"/>
                  </a:lnTo>
                  <a:lnTo>
                    <a:pt x="7" y="108"/>
                  </a:lnTo>
                  <a:lnTo>
                    <a:pt x="0" y="83"/>
                  </a:lnTo>
                  <a:lnTo>
                    <a:pt x="7" y="57"/>
                  </a:lnTo>
                  <a:lnTo>
                    <a:pt x="13" y="32"/>
                  </a:lnTo>
                  <a:lnTo>
                    <a:pt x="33" y="13"/>
                  </a:lnTo>
                  <a:lnTo>
                    <a:pt x="58" y="7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3"/>
            <p:cNvSpPr>
              <a:spLocks noEditPoints="1"/>
            </p:cNvSpPr>
            <p:nvPr/>
          </p:nvSpPr>
          <p:spPr bwMode="auto">
            <a:xfrm>
              <a:off x="7520" y="2101"/>
              <a:ext cx="1056" cy="361"/>
            </a:xfrm>
            <a:custGeom>
              <a:avLst/>
              <a:gdLst/>
              <a:ahLst/>
              <a:cxnLst>
                <a:cxn ang="0">
                  <a:pos x="52" y="297"/>
                </a:cxn>
                <a:cxn ang="0">
                  <a:pos x="998" y="297"/>
                </a:cxn>
                <a:cxn ang="0">
                  <a:pos x="1011" y="297"/>
                </a:cxn>
                <a:cxn ang="0">
                  <a:pos x="1023" y="304"/>
                </a:cxn>
                <a:cxn ang="0">
                  <a:pos x="1036" y="304"/>
                </a:cxn>
                <a:cxn ang="0">
                  <a:pos x="1049" y="310"/>
                </a:cxn>
                <a:cxn ang="0">
                  <a:pos x="1056" y="316"/>
                </a:cxn>
                <a:cxn ang="0">
                  <a:pos x="1056" y="335"/>
                </a:cxn>
                <a:cxn ang="0">
                  <a:pos x="1056" y="342"/>
                </a:cxn>
                <a:cxn ang="0">
                  <a:pos x="1049" y="354"/>
                </a:cxn>
                <a:cxn ang="0">
                  <a:pos x="1036" y="361"/>
                </a:cxn>
                <a:cxn ang="0">
                  <a:pos x="1030" y="361"/>
                </a:cxn>
                <a:cxn ang="0">
                  <a:pos x="1017" y="361"/>
                </a:cxn>
                <a:cxn ang="0">
                  <a:pos x="1004" y="361"/>
                </a:cxn>
                <a:cxn ang="0">
                  <a:pos x="52" y="361"/>
                </a:cxn>
                <a:cxn ang="0">
                  <a:pos x="39" y="361"/>
                </a:cxn>
                <a:cxn ang="0">
                  <a:pos x="26" y="361"/>
                </a:cxn>
                <a:cxn ang="0">
                  <a:pos x="19" y="361"/>
                </a:cxn>
                <a:cxn ang="0">
                  <a:pos x="7" y="354"/>
                </a:cxn>
                <a:cxn ang="0">
                  <a:pos x="0" y="342"/>
                </a:cxn>
                <a:cxn ang="0">
                  <a:pos x="0" y="335"/>
                </a:cxn>
                <a:cxn ang="0">
                  <a:pos x="0" y="316"/>
                </a:cxn>
                <a:cxn ang="0">
                  <a:pos x="7" y="310"/>
                </a:cxn>
                <a:cxn ang="0">
                  <a:pos x="19" y="304"/>
                </a:cxn>
                <a:cxn ang="0">
                  <a:pos x="26" y="304"/>
                </a:cxn>
                <a:cxn ang="0">
                  <a:pos x="39" y="297"/>
                </a:cxn>
                <a:cxn ang="0">
                  <a:pos x="52" y="297"/>
                </a:cxn>
                <a:cxn ang="0">
                  <a:pos x="52" y="0"/>
                </a:cxn>
                <a:cxn ang="0">
                  <a:pos x="1004" y="0"/>
                </a:cxn>
                <a:cxn ang="0">
                  <a:pos x="1017" y="0"/>
                </a:cxn>
                <a:cxn ang="0">
                  <a:pos x="1030" y="0"/>
                </a:cxn>
                <a:cxn ang="0">
                  <a:pos x="1036" y="0"/>
                </a:cxn>
                <a:cxn ang="0">
                  <a:pos x="1049" y="6"/>
                </a:cxn>
                <a:cxn ang="0">
                  <a:pos x="1056" y="12"/>
                </a:cxn>
                <a:cxn ang="0">
                  <a:pos x="1056" y="25"/>
                </a:cxn>
                <a:cxn ang="0">
                  <a:pos x="1056" y="44"/>
                </a:cxn>
                <a:cxn ang="0">
                  <a:pos x="1049" y="50"/>
                </a:cxn>
                <a:cxn ang="0">
                  <a:pos x="1036" y="57"/>
                </a:cxn>
                <a:cxn ang="0">
                  <a:pos x="1023" y="57"/>
                </a:cxn>
                <a:cxn ang="0">
                  <a:pos x="1011" y="57"/>
                </a:cxn>
                <a:cxn ang="0">
                  <a:pos x="998" y="57"/>
                </a:cxn>
                <a:cxn ang="0">
                  <a:pos x="52" y="57"/>
                </a:cxn>
                <a:cxn ang="0">
                  <a:pos x="39" y="57"/>
                </a:cxn>
                <a:cxn ang="0">
                  <a:pos x="26" y="57"/>
                </a:cxn>
                <a:cxn ang="0">
                  <a:pos x="19" y="57"/>
                </a:cxn>
                <a:cxn ang="0">
                  <a:pos x="7" y="50"/>
                </a:cxn>
                <a:cxn ang="0">
                  <a:pos x="0" y="44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7" y="6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39" y="0"/>
                </a:cxn>
                <a:cxn ang="0">
                  <a:pos x="52" y="0"/>
                </a:cxn>
              </a:cxnLst>
              <a:rect l="0" t="0" r="r" b="b"/>
              <a:pathLst>
                <a:path w="1056" h="361">
                  <a:moveTo>
                    <a:pt x="52" y="297"/>
                  </a:moveTo>
                  <a:lnTo>
                    <a:pt x="998" y="297"/>
                  </a:lnTo>
                  <a:lnTo>
                    <a:pt x="1011" y="297"/>
                  </a:lnTo>
                  <a:lnTo>
                    <a:pt x="1023" y="304"/>
                  </a:lnTo>
                  <a:lnTo>
                    <a:pt x="1036" y="304"/>
                  </a:lnTo>
                  <a:lnTo>
                    <a:pt x="1049" y="310"/>
                  </a:lnTo>
                  <a:lnTo>
                    <a:pt x="1056" y="316"/>
                  </a:lnTo>
                  <a:lnTo>
                    <a:pt x="1056" y="335"/>
                  </a:lnTo>
                  <a:lnTo>
                    <a:pt x="1056" y="342"/>
                  </a:lnTo>
                  <a:lnTo>
                    <a:pt x="1049" y="354"/>
                  </a:lnTo>
                  <a:lnTo>
                    <a:pt x="1036" y="361"/>
                  </a:lnTo>
                  <a:lnTo>
                    <a:pt x="1030" y="361"/>
                  </a:lnTo>
                  <a:lnTo>
                    <a:pt x="1017" y="361"/>
                  </a:lnTo>
                  <a:lnTo>
                    <a:pt x="1004" y="361"/>
                  </a:lnTo>
                  <a:lnTo>
                    <a:pt x="52" y="361"/>
                  </a:lnTo>
                  <a:lnTo>
                    <a:pt x="39" y="361"/>
                  </a:lnTo>
                  <a:lnTo>
                    <a:pt x="26" y="361"/>
                  </a:lnTo>
                  <a:lnTo>
                    <a:pt x="19" y="361"/>
                  </a:lnTo>
                  <a:lnTo>
                    <a:pt x="7" y="354"/>
                  </a:lnTo>
                  <a:lnTo>
                    <a:pt x="0" y="342"/>
                  </a:lnTo>
                  <a:lnTo>
                    <a:pt x="0" y="335"/>
                  </a:lnTo>
                  <a:lnTo>
                    <a:pt x="0" y="316"/>
                  </a:lnTo>
                  <a:lnTo>
                    <a:pt x="7" y="310"/>
                  </a:lnTo>
                  <a:lnTo>
                    <a:pt x="19" y="304"/>
                  </a:lnTo>
                  <a:lnTo>
                    <a:pt x="26" y="304"/>
                  </a:lnTo>
                  <a:lnTo>
                    <a:pt x="39" y="297"/>
                  </a:lnTo>
                  <a:lnTo>
                    <a:pt x="52" y="297"/>
                  </a:lnTo>
                  <a:close/>
                  <a:moveTo>
                    <a:pt x="52" y="0"/>
                  </a:moveTo>
                  <a:lnTo>
                    <a:pt x="1004" y="0"/>
                  </a:lnTo>
                  <a:lnTo>
                    <a:pt x="1017" y="0"/>
                  </a:lnTo>
                  <a:lnTo>
                    <a:pt x="1030" y="0"/>
                  </a:lnTo>
                  <a:lnTo>
                    <a:pt x="1036" y="0"/>
                  </a:lnTo>
                  <a:lnTo>
                    <a:pt x="1049" y="6"/>
                  </a:lnTo>
                  <a:lnTo>
                    <a:pt x="1056" y="12"/>
                  </a:lnTo>
                  <a:lnTo>
                    <a:pt x="1056" y="25"/>
                  </a:lnTo>
                  <a:lnTo>
                    <a:pt x="1056" y="44"/>
                  </a:lnTo>
                  <a:lnTo>
                    <a:pt x="1049" y="50"/>
                  </a:lnTo>
                  <a:lnTo>
                    <a:pt x="1036" y="57"/>
                  </a:lnTo>
                  <a:lnTo>
                    <a:pt x="1023" y="57"/>
                  </a:lnTo>
                  <a:lnTo>
                    <a:pt x="1011" y="57"/>
                  </a:lnTo>
                  <a:lnTo>
                    <a:pt x="998" y="57"/>
                  </a:lnTo>
                  <a:lnTo>
                    <a:pt x="52" y="57"/>
                  </a:lnTo>
                  <a:lnTo>
                    <a:pt x="39" y="57"/>
                  </a:lnTo>
                  <a:lnTo>
                    <a:pt x="26" y="57"/>
                  </a:lnTo>
                  <a:lnTo>
                    <a:pt x="19" y="57"/>
                  </a:lnTo>
                  <a:lnTo>
                    <a:pt x="7" y="50"/>
                  </a:lnTo>
                  <a:lnTo>
                    <a:pt x="0" y="44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7" y="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4"/>
            <p:cNvSpPr>
              <a:spLocks/>
            </p:cNvSpPr>
            <p:nvPr/>
          </p:nvSpPr>
          <p:spPr bwMode="auto">
            <a:xfrm>
              <a:off x="9174" y="1613"/>
              <a:ext cx="1030" cy="105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998" y="0"/>
                </a:cxn>
                <a:cxn ang="0">
                  <a:pos x="1030" y="355"/>
                </a:cxn>
                <a:cxn ang="0">
                  <a:pos x="991" y="355"/>
                </a:cxn>
                <a:cxn ang="0">
                  <a:pos x="979" y="241"/>
                </a:cxn>
                <a:cxn ang="0">
                  <a:pos x="959" y="164"/>
                </a:cxn>
                <a:cxn ang="0">
                  <a:pos x="927" y="107"/>
                </a:cxn>
                <a:cxn ang="0">
                  <a:pos x="882" y="69"/>
                </a:cxn>
                <a:cxn ang="0">
                  <a:pos x="811" y="57"/>
                </a:cxn>
                <a:cxn ang="0">
                  <a:pos x="708" y="50"/>
                </a:cxn>
                <a:cxn ang="0">
                  <a:pos x="682" y="50"/>
                </a:cxn>
                <a:cxn ang="0">
                  <a:pos x="657" y="50"/>
                </a:cxn>
                <a:cxn ang="0">
                  <a:pos x="631" y="50"/>
                </a:cxn>
                <a:cxn ang="0">
                  <a:pos x="612" y="57"/>
                </a:cxn>
                <a:cxn ang="0">
                  <a:pos x="599" y="57"/>
                </a:cxn>
                <a:cxn ang="0">
                  <a:pos x="592" y="69"/>
                </a:cxn>
                <a:cxn ang="0">
                  <a:pos x="586" y="82"/>
                </a:cxn>
                <a:cxn ang="0">
                  <a:pos x="586" y="95"/>
                </a:cxn>
                <a:cxn ang="0">
                  <a:pos x="586" y="114"/>
                </a:cxn>
                <a:cxn ang="0">
                  <a:pos x="586" y="937"/>
                </a:cxn>
                <a:cxn ang="0">
                  <a:pos x="586" y="963"/>
                </a:cxn>
                <a:cxn ang="0">
                  <a:pos x="599" y="982"/>
                </a:cxn>
                <a:cxn ang="0">
                  <a:pos x="625" y="1001"/>
                </a:cxn>
                <a:cxn ang="0">
                  <a:pos x="670" y="1007"/>
                </a:cxn>
                <a:cxn ang="0">
                  <a:pos x="753" y="1007"/>
                </a:cxn>
                <a:cxn ang="0">
                  <a:pos x="818" y="1007"/>
                </a:cxn>
                <a:cxn ang="0">
                  <a:pos x="818" y="1058"/>
                </a:cxn>
                <a:cxn ang="0">
                  <a:pos x="753" y="1058"/>
                </a:cxn>
                <a:cxn ang="0">
                  <a:pos x="670" y="1051"/>
                </a:cxn>
                <a:cxn ang="0">
                  <a:pos x="586" y="1051"/>
                </a:cxn>
                <a:cxn ang="0">
                  <a:pos x="515" y="1051"/>
                </a:cxn>
                <a:cxn ang="0">
                  <a:pos x="444" y="1051"/>
                </a:cxn>
                <a:cxn ang="0">
                  <a:pos x="361" y="1051"/>
                </a:cxn>
                <a:cxn ang="0">
                  <a:pos x="277" y="1058"/>
                </a:cxn>
                <a:cxn ang="0">
                  <a:pos x="213" y="1058"/>
                </a:cxn>
                <a:cxn ang="0">
                  <a:pos x="213" y="1007"/>
                </a:cxn>
                <a:cxn ang="0">
                  <a:pos x="277" y="1007"/>
                </a:cxn>
                <a:cxn ang="0">
                  <a:pos x="361" y="1007"/>
                </a:cxn>
                <a:cxn ang="0">
                  <a:pos x="406" y="1001"/>
                </a:cxn>
                <a:cxn ang="0">
                  <a:pos x="431" y="982"/>
                </a:cxn>
                <a:cxn ang="0">
                  <a:pos x="444" y="963"/>
                </a:cxn>
                <a:cxn ang="0">
                  <a:pos x="444" y="937"/>
                </a:cxn>
                <a:cxn ang="0">
                  <a:pos x="444" y="114"/>
                </a:cxn>
                <a:cxn ang="0">
                  <a:pos x="444" y="95"/>
                </a:cxn>
                <a:cxn ang="0">
                  <a:pos x="444" y="76"/>
                </a:cxn>
                <a:cxn ang="0">
                  <a:pos x="438" y="63"/>
                </a:cxn>
                <a:cxn ang="0">
                  <a:pos x="425" y="57"/>
                </a:cxn>
                <a:cxn ang="0">
                  <a:pos x="412" y="57"/>
                </a:cxn>
                <a:cxn ang="0">
                  <a:pos x="393" y="50"/>
                </a:cxn>
                <a:cxn ang="0">
                  <a:pos x="374" y="50"/>
                </a:cxn>
                <a:cxn ang="0">
                  <a:pos x="348" y="50"/>
                </a:cxn>
                <a:cxn ang="0">
                  <a:pos x="322" y="50"/>
                </a:cxn>
                <a:cxn ang="0">
                  <a:pos x="219" y="57"/>
                </a:cxn>
                <a:cxn ang="0">
                  <a:pos x="148" y="69"/>
                </a:cxn>
                <a:cxn ang="0">
                  <a:pos x="103" y="107"/>
                </a:cxn>
                <a:cxn ang="0">
                  <a:pos x="71" y="164"/>
                </a:cxn>
                <a:cxn ang="0">
                  <a:pos x="52" y="241"/>
                </a:cxn>
                <a:cxn ang="0">
                  <a:pos x="39" y="355"/>
                </a:cxn>
                <a:cxn ang="0">
                  <a:pos x="0" y="355"/>
                </a:cxn>
                <a:cxn ang="0">
                  <a:pos x="32" y="0"/>
                </a:cxn>
              </a:cxnLst>
              <a:rect l="0" t="0" r="r" b="b"/>
              <a:pathLst>
                <a:path w="1030" h="1058">
                  <a:moveTo>
                    <a:pt x="32" y="0"/>
                  </a:moveTo>
                  <a:lnTo>
                    <a:pt x="998" y="0"/>
                  </a:lnTo>
                  <a:lnTo>
                    <a:pt x="1030" y="355"/>
                  </a:lnTo>
                  <a:lnTo>
                    <a:pt x="991" y="355"/>
                  </a:lnTo>
                  <a:lnTo>
                    <a:pt x="979" y="241"/>
                  </a:lnTo>
                  <a:lnTo>
                    <a:pt x="959" y="164"/>
                  </a:lnTo>
                  <a:lnTo>
                    <a:pt x="927" y="107"/>
                  </a:lnTo>
                  <a:lnTo>
                    <a:pt x="882" y="69"/>
                  </a:lnTo>
                  <a:lnTo>
                    <a:pt x="811" y="57"/>
                  </a:lnTo>
                  <a:lnTo>
                    <a:pt x="708" y="50"/>
                  </a:lnTo>
                  <a:lnTo>
                    <a:pt x="682" y="50"/>
                  </a:lnTo>
                  <a:lnTo>
                    <a:pt x="657" y="50"/>
                  </a:lnTo>
                  <a:lnTo>
                    <a:pt x="631" y="50"/>
                  </a:lnTo>
                  <a:lnTo>
                    <a:pt x="612" y="57"/>
                  </a:lnTo>
                  <a:lnTo>
                    <a:pt x="599" y="57"/>
                  </a:lnTo>
                  <a:lnTo>
                    <a:pt x="592" y="69"/>
                  </a:lnTo>
                  <a:lnTo>
                    <a:pt x="586" y="82"/>
                  </a:lnTo>
                  <a:lnTo>
                    <a:pt x="586" y="95"/>
                  </a:lnTo>
                  <a:lnTo>
                    <a:pt x="586" y="114"/>
                  </a:lnTo>
                  <a:lnTo>
                    <a:pt x="586" y="937"/>
                  </a:lnTo>
                  <a:lnTo>
                    <a:pt x="586" y="963"/>
                  </a:lnTo>
                  <a:lnTo>
                    <a:pt x="599" y="982"/>
                  </a:lnTo>
                  <a:lnTo>
                    <a:pt x="625" y="1001"/>
                  </a:lnTo>
                  <a:lnTo>
                    <a:pt x="670" y="1007"/>
                  </a:lnTo>
                  <a:lnTo>
                    <a:pt x="753" y="1007"/>
                  </a:lnTo>
                  <a:lnTo>
                    <a:pt x="818" y="1007"/>
                  </a:lnTo>
                  <a:lnTo>
                    <a:pt x="818" y="1058"/>
                  </a:lnTo>
                  <a:lnTo>
                    <a:pt x="753" y="1058"/>
                  </a:lnTo>
                  <a:lnTo>
                    <a:pt x="670" y="1051"/>
                  </a:lnTo>
                  <a:lnTo>
                    <a:pt x="586" y="1051"/>
                  </a:lnTo>
                  <a:lnTo>
                    <a:pt x="515" y="1051"/>
                  </a:lnTo>
                  <a:lnTo>
                    <a:pt x="444" y="1051"/>
                  </a:lnTo>
                  <a:lnTo>
                    <a:pt x="361" y="1051"/>
                  </a:lnTo>
                  <a:lnTo>
                    <a:pt x="277" y="1058"/>
                  </a:lnTo>
                  <a:lnTo>
                    <a:pt x="213" y="1058"/>
                  </a:lnTo>
                  <a:lnTo>
                    <a:pt x="213" y="1007"/>
                  </a:lnTo>
                  <a:lnTo>
                    <a:pt x="277" y="1007"/>
                  </a:lnTo>
                  <a:lnTo>
                    <a:pt x="361" y="1007"/>
                  </a:lnTo>
                  <a:lnTo>
                    <a:pt x="406" y="1001"/>
                  </a:lnTo>
                  <a:lnTo>
                    <a:pt x="431" y="982"/>
                  </a:lnTo>
                  <a:lnTo>
                    <a:pt x="444" y="963"/>
                  </a:lnTo>
                  <a:lnTo>
                    <a:pt x="444" y="937"/>
                  </a:lnTo>
                  <a:lnTo>
                    <a:pt x="444" y="114"/>
                  </a:lnTo>
                  <a:lnTo>
                    <a:pt x="444" y="95"/>
                  </a:lnTo>
                  <a:lnTo>
                    <a:pt x="444" y="76"/>
                  </a:lnTo>
                  <a:lnTo>
                    <a:pt x="438" y="63"/>
                  </a:lnTo>
                  <a:lnTo>
                    <a:pt x="425" y="57"/>
                  </a:lnTo>
                  <a:lnTo>
                    <a:pt x="412" y="57"/>
                  </a:lnTo>
                  <a:lnTo>
                    <a:pt x="393" y="50"/>
                  </a:lnTo>
                  <a:lnTo>
                    <a:pt x="374" y="50"/>
                  </a:lnTo>
                  <a:lnTo>
                    <a:pt x="348" y="50"/>
                  </a:lnTo>
                  <a:lnTo>
                    <a:pt x="322" y="50"/>
                  </a:lnTo>
                  <a:lnTo>
                    <a:pt x="219" y="57"/>
                  </a:lnTo>
                  <a:lnTo>
                    <a:pt x="148" y="69"/>
                  </a:lnTo>
                  <a:lnTo>
                    <a:pt x="103" y="107"/>
                  </a:lnTo>
                  <a:lnTo>
                    <a:pt x="71" y="164"/>
                  </a:lnTo>
                  <a:lnTo>
                    <a:pt x="52" y="241"/>
                  </a:lnTo>
                  <a:lnTo>
                    <a:pt x="39" y="355"/>
                  </a:lnTo>
                  <a:lnTo>
                    <a:pt x="0" y="35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5"/>
            <p:cNvSpPr>
              <a:spLocks/>
            </p:cNvSpPr>
            <p:nvPr/>
          </p:nvSpPr>
          <p:spPr bwMode="auto">
            <a:xfrm>
              <a:off x="10178" y="1980"/>
              <a:ext cx="535" cy="691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19" y="171"/>
                </a:cxn>
                <a:cxn ang="0">
                  <a:pos x="219" y="171"/>
                </a:cxn>
                <a:cxn ang="0">
                  <a:pos x="219" y="171"/>
                </a:cxn>
                <a:cxn ang="0">
                  <a:pos x="219" y="171"/>
                </a:cxn>
                <a:cxn ang="0">
                  <a:pos x="238" y="127"/>
                </a:cxn>
                <a:cxn ang="0">
                  <a:pos x="264" y="83"/>
                </a:cxn>
                <a:cxn ang="0">
                  <a:pos x="303" y="45"/>
                </a:cxn>
                <a:cxn ang="0">
                  <a:pos x="354" y="13"/>
                </a:cxn>
                <a:cxn ang="0">
                  <a:pos x="412" y="0"/>
                </a:cxn>
                <a:cxn ang="0">
                  <a:pos x="477" y="13"/>
                </a:cxn>
                <a:cxn ang="0">
                  <a:pos x="515" y="51"/>
                </a:cxn>
                <a:cxn ang="0">
                  <a:pos x="535" y="95"/>
                </a:cxn>
                <a:cxn ang="0">
                  <a:pos x="528" y="121"/>
                </a:cxn>
                <a:cxn ang="0">
                  <a:pos x="522" y="140"/>
                </a:cxn>
                <a:cxn ang="0">
                  <a:pos x="509" y="152"/>
                </a:cxn>
                <a:cxn ang="0">
                  <a:pos x="496" y="159"/>
                </a:cxn>
                <a:cxn ang="0">
                  <a:pos x="477" y="165"/>
                </a:cxn>
                <a:cxn ang="0">
                  <a:pos x="464" y="165"/>
                </a:cxn>
                <a:cxn ang="0">
                  <a:pos x="444" y="165"/>
                </a:cxn>
                <a:cxn ang="0">
                  <a:pos x="425" y="152"/>
                </a:cxn>
                <a:cxn ang="0">
                  <a:pos x="406" y="140"/>
                </a:cxn>
                <a:cxn ang="0">
                  <a:pos x="399" y="121"/>
                </a:cxn>
                <a:cxn ang="0">
                  <a:pos x="393" y="95"/>
                </a:cxn>
                <a:cxn ang="0">
                  <a:pos x="399" y="76"/>
                </a:cxn>
                <a:cxn ang="0">
                  <a:pos x="406" y="57"/>
                </a:cxn>
                <a:cxn ang="0">
                  <a:pos x="419" y="45"/>
                </a:cxn>
                <a:cxn ang="0">
                  <a:pos x="425" y="38"/>
                </a:cxn>
                <a:cxn ang="0">
                  <a:pos x="432" y="38"/>
                </a:cxn>
                <a:cxn ang="0">
                  <a:pos x="425" y="38"/>
                </a:cxn>
                <a:cxn ang="0">
                  <a:pos x="412" y="38"/>
                </a:cxn>
                <a:cxn ang="0">
                  <a:pos x="348" y="51"/>
                </a:cxn>
                <a:cxn ang="0">
                  <a:pos x="296" y="95"/>
                </a:cxn>
                <a:cxn ang="0">
                  <a:pos x="258" y="159"/>
                </a:cxn>
                <a:cxn ang="0">
                  <a:pos x="238" y="241"/>
                </a:cxn>
                <a:cxn ang="0">
                  <a:pos x="226" y="330"/>
                </a:cxn>
                <a:cxn ang="0">
                  <a:pos x="226" y="570"/>
                </a:cxn>
                <a:cxn ang="0">
                  <a:pos x="232" y="602"/>
                </a:cxn>
                <a:cxn ang="0">
                  <a:pos x="245" y="627"/>
                </a:cxn>
                <a:cxn ang="0">
                  <a:pos x="277" y="640"/>
                </a:cxn>
                <a:cxn ang="0">
                  <a:pos x="348" y="640"/>
                </a:cxn>
                <a:cxn ang="0">
                  <a:pos x="380" y="640"/>
                </a:cxn>
                <a:cxn ang="0">
                  <a:pos x="380" y="691"/>
                </a:cxn>
                <a:cxn ang="0">
                  <a:pos x="277" y="684"/>
                </a:cxn>
                <a:cxn ang="0">
                  <a:pos x="181" y="684"/>
                </a:cxn>
                <a:cxn ang="0">
                  <a:pos x="129" y="684"/>
                </a:cxn>
                <a:cxn ang="0">
                  <a:pos x="65" y="691"/>
                </a:cxn>
                <a:cxn ang="0">
                  <a:pos x="0" y="691"/>
                </a:cxn>
                <a:cxn ang="0">
                  <a:pos x="0" y="640"/>
                </a:cxn>
                <a:cxn ang="0">
                  <a:pos x="65" y="640"/>
                </a:cxn>
                <a:cxn ang="0">
                  <a:pos x="97" y="634"/>
                </a:cxn>
                <a:cxn ang="0">
                  <a:pos x="116" y="615"/>
                </a:cxn>
                <a:cxn ang="0">
                  <a:pos x="123" y="577"/>
                </a:cxn>
                <a:cxn ang="0">
                  <a:pos x="123" y="152"/>
                </a:cxn>
                <a:cxn ang="0">
                  <a:pos x="116" y="108"/>
                </a:cxn>
                <a:cxn ang="0">
                  <a:pos x="103" y="83"/>
                </a:cxn>
                <a:cxn ang="0">
                  <a:pos x="65" y="70"/>
                </a:cxn>
                <a:cxn ang="0">
                  <a:pos x="0" y="70"/>
                </a:cxn>
                <a:cxn ang="0">
                  <a:pos x="0" y="19"/>
                </a:cxn>
                <a:cxn ang="0">
                  <a:pos x="219" y="0"/>
                </a:cxn>
              </a:cxnLst>
              <a:rect l="0" t="0" r="r" b="b"/>
              <a:pathLst>
                <a:path w="535" h="691">
                  <a:moveTo>
                    <a:pt x="219" y="0"/>
                  </a:moveTo>
                  <a:lnTo>
                    <a:pt x="219" y="171"/>
                  </a:lnTo>
                  <a:lnTo>
                    <a:pt x="219" y="171"/>
                  </a:lnTo>
                  <a:lnTo>
                    <a:pt x="219" y="171"/>
                  </a:lnTo>
                  <a:lnTo>
                    <a:pt x="219" y="171"/>
                  </a:lnTo>
                  <a:lnTo>
                    <a:pt x="238" y="127"/>
                  </a:lnTo>
                  <a:lnTo>
                    <a:pt x="264" y="83"/>
                  </a:lnTo>
                  <a:lnTo>
                    <a:pt x="303" y="45"/>
                  </a:lnTo>
                  <a:lnTo>
                    <a:pt x="354" y="13"/>
                  </a:lnTo>
                  <a:lnTo>
                    <a:pt x="412" y="0"/>
                  </a:lnTo>
                  <a:lnTo>
                    <a:pt x="477" y="13"/>
                  </a:lnTo>
                  <a:lnTo>
                    <a:pt x="515" y="51"/>
                  </a:lnTo>
                  <a:lnTo>
                    <a:pt x="535" y="95"/>
                  </a:lnTo>
                  <a:lnTo>
                    <a:pt x="528" y="121"/>
                  </a:lnTo>
                  <a:lnTo>
                    <a:pt x="522" y="140"/>
                  </a:lnTo>
                  <a:lnTo>
                    <a:pt x="509" y="152"/>
                  </a:lnTo>
                  <a:lnTo>
                    <a:pt x="496" y="159"/>
                  </a:lnTo>
                  <a:lnTo>
                    <a:pt x="477" y="165"/>
                  </a:lnTo>
                  <a:lnTo>
                    <a:pt x="464" y="165"/>
                  </a:lnTo>
                  <a:lnTo>
                    <a:pt x="444" y="165"/>
                  </a:lnTo>
                  <a:lnTo>
                    <a:pt x="425" y="152"/>
                  </a:lnTo>
                  <a:lnTo>
                    <a:pt x="406" y="140"/>
                  </a:lnTo>
                  <a:lnTo>
                    <a:pt x="399" y="121"/>
                  </a:lnTo>
                  <a:lnTo>
                    <a:pt x="393" y="95"/>
                  </a:lnTo>
                  <a:lnTo>
                    <a:pt x="399" y="76"/>
                  </a:lnTo>
                  <a:lnTo>
                    <a:pt x="406" y="57"/>
                  </a:lnTo>
                  <a:lnTo>
                    <a:pt x="419" y="45"/>
                  </a:lnTo>
                  <a:lnTo>
                    <a:pt x="425" y="38"/>
                  </a:lnTo>
                  <a:lnTo>
                    <a:pt x="432" y="38"/>
                  </a:lnTo>
                  <a:lnTo>
                    <a:pt x="425" y="38"/>
                  </a:lnTo>
                  <a:lnTo>
                    <a:pt x="412" y="38"/>
                  </a:lnTo>
                  <a:lnTo>
                    <a:pt x="348" y="51"/>
                  </a:lnTo>
                  <a:lnTo>
                    <a:pt x="296" y="95"/>
                  </a:lnTo>
                  <a:lnTo>
                    <a:pt x="258" y="159"/>
                  </a:lnTo>
                  <a:lnTo>
                    <a:pt x="238" y="241"/>
                  </a:lnTo>
                  <a:lnTo>
                    <a:pt x="226" y="330"/>
                  </a:lnTo>
                  <a:lnTo>
                    <a:pt x="226" y="570"/>
                  </a:lnTo>
                  <a:lnTo>
                    <a:pt x="232" y="602"/>
                  </a:lnTo>
                  <a:lnTo>
                    <a:pt x="245" y="627"/>
                  </a:lnTo>
                  <a:lnTo>
                    <a:pt x="277" y="640"/>
                  </a:lnTo>
                  <a:lnTo>
                    <a:pt x="348" y="640"/>
                  </a:lnTo>
                  <a:lnTo>
                    <a:pt x="380" y="640"/>
                  </a:lnTo>
                  <a:lnTo>
                    <a:pt x="380" y="691"/>
                  </a:lnTo>
                  <a:lnTo>
                    <a:pt x="277" y="684"/>
                  </a:lnTo>
                  <a:lnTo>
                    <a:pt x="181" y="684"/>
                  </a:lnTo>
                  <a:lnTo>
                    <a:pt x="129" y="684"/>
                  </a:lnTo>
                  <a:lnTo>
                    <a:pt x="65" y="691"/>
                  </a:lnTo>
                  <a:lnTo>
                    <a:pt x="0" y="691"/>
                  </a:lnTo>
                  <a:lnTo>
                    <a:pt x="0" y="640"/>
                  </a:lnTo>
                  <a:lnTo>
                    <a:pt x="65" y="640"/>
                  </a:lnTo>
                  <a:lnTo>
                    <a:pt x="97" y="634"/>
                  </a:lnTo>
                  <a:lnTo>
                    <a:pt x="116" y="615"/>
                  </a:lnTo>
                  <a:lnTo>
                    <a:pt x="123" y="577"/>
                  </a:lnTo>
                  <a:lnTo>
                    <a:pt x="123" y="152"/>
                  </a:lnTo>
                  <a:lnTo>
                    <a:pt x="116" y="108"/>
                  </a:lnTo>
                  <a:lnTo>
                    <a:pt x="103" y="83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19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6"/>
            <p:cNvSpPr>
              <a:spLocks noEditPoints="1"/>
            </p:cNvSpPr>
            <p:nvPr/>
          </p:nvSpPr>
          <p:spPr bwMode="auto">
            <a:xfrm>
              <a:off x="10899" y="2139"/>
              <a:ext cx="438" cy="975"/>
            </a:xfrm>
            <a:custGeom>
              <a:avLst/>
              <a:gdLst/>
              <a:ahLst/>
              <a:cxnLst>
                <a:cxn ang="0">
                  <a:pos x="187" y="963"/>
                </a:cxn>
                <a:cxn ang="0">
                  <a:pos x="187" y="963"/>
                </a:cxn>
                <a:cxn ang="0">
                  <a:pos x="187" y="963"/>
                </a:cxn>
                <a:cxn ang="0">
                  <a:pos x="187" y="963"/>
                </a:cxn>
                <a:cxn ang="0">
                  <a:pos x="200" y="0"/>
                </a:cxn>
                <a:cxn ang="0">
                  <a:pos x="219" y="12"/>
                </a:cxn>
                <a:cxn ang="0">
                  <a:pos x="155" y="69"/>
                </a:cxn>
                <a:cxn ang="0">
                  <a:pos x="122" y="126"/>
                </a:cxn>
                <a:cxn ang="0">
                  <a:pos x="110" y="177"/>
                </a:cxn>
                <a:cxn ang="0">
                  <a:pos x="110" y="228"/>
                </a:cxn>
                <a:cxn ang="0">
                  <a:pos x="110" y="348"/>
                </a:cxn>
                <a:cxn ang="0">
                  <a:pos x="161" y="316"/>
                </a:cxn>
                <a:cxn ang="0">
                  <a:pos x="225" y="272"/>
                </a:cxn>
                <a:cxn ang="0">
                  <a:pos x="290" y="228"/>
                </a:cxn>
                <a:cxn ang="0">
                  <a:pos x="354" y="272"/>
                </a:cxn>
                <a:cxn ang="0">
                  <a:pos x="431" y="297"/>
                </a:cxn>
                <a:cxn ang="0">
                  <a:pos x="438" y="487"/>
                </a:cxn>
                <a:cxn ang="0">
                  <a:pos x="431" y="665"/>
                </a:cxn>
                <a:cxn ang="0">
                  <a:pos x="419" y="728"/>
                </a:cxn>
                <a:cxn ang="0">
                  <a:pos x="406" y="792"/>
                </a:cxn>
                <a:cxn ang="0">
                  <a:pos x="309" y="893"/>
                </a:cxn>
                <a:cxn ang="0">
                  <a:pos x="206" y="975"/>
                </a:cxn>
                <a:cxn ang="0">
                  <a:pos x="187" y="963"/>
                </a:cxn>
                <a:cxn ang="0">
                  <a:pos x="264" y="899"/>
                </a:cxn>
                <a:cxn ang="0">
                  <a:pos x="283" y="887"/>
                </a:cxn>
                <a:cxn ang="0">
                  <a:pos x="296" y="868"/>
                </a:cxn>
                <a:cxn ang="0">
                  <a:pos x="316" y="811"/>
                </a:cxn>
                <a:cxn ang="0">
                  <a:pos x="328" y="747"/>
                </a:cxn>
                <a:cxn ang="0">
                  <a:pos x="341" y="544"/>
                </a:cxn>
                <a:cxn ang="0">
                  <a:pos x="341" y="500"/>
                </a:cxn>
                <a:cxn ang="0">
                  <a:pos x="335" y="430"/>
                </a:cxn>
                <a:cxn ang="0">
                  <a:pos x="328" y="367"/>
                </a:cxn>
                <a:cxn ang="0">
                  <a:pos x="277" y="342"/>
                </a:cxn>
                <a:cxn ang="0">
                  <a:pos x="219" y="329"/>
                </a:cxn>
                <a:cxn ang="0">
                  <a:pos x="180" y="335"/>
                </a:cxn>
                <a:cxn ang="0">
                  <a:pos x="142" y="361"/>
                </a:cxn>
                <a:cxn ang="0">
                  <a:pos x="110" y="380"/>
                </a:cxn>
                <a:cxn ang="0">
                  <a:pos x="103" y="620"/>
                </a:cxn>
                <a:cxn ang="0">
                  <a:pos x="168" y="703"/>
                </a:cxn>
                <a:cxn ang="0">
                  <a:pos x="65" y="785"/>
                </a:cxn>
                <a:cxn ang="0">
                  <a:pos x="0" y="690"/>
                </a:cxn>
                <a:cxn ang="0">
                  <a:pos x="13" y="285"/>
                </a:cxn>
                <a:cxn ang="0">
                  <a:pos x="7" y="12"/>
                </a:cxn>
                <a:cxn ang="0">
                  <a:pos x="19" y="12"/>
                </a:cxn>
                <a:cxn ang="0">
                  <a:pos x="52" y="95"/>
                </a:cxn>
                <a:cxn ang="0">
                  <a:pos x="84" y="69"/>
                </a:cxn>
                <a:cxn ang="0">
                  <a:pos x="122" y="44"/>
                </a:cxn>
                <a:cxn ang="0">
                  <a:pos x="161" y="19"/>
                </a:cxn>
                <a:cxn ang="0">
                  <a:pos x="187" y="6"/>
                </a:cxn>
                <a:cxn ang="0">
                  <a:pos x="200" y="0"/>
                </a:cxn>
              </a:cxnLst>
              <a:rect l="0" t="0" r="r" b="b"/>
              <a:pathLst>
                <a:path w="438" h="975">
                  <a:moveTo>
                    <a:pt x="187" y="963"/>
                  </a:moveTo>
                  <a:lnTo>
                    <a:pt x="187" y="963"/>
                  </a:lnTo>
                  <a:lnTo>
                    <a:pt x="187" y="963"/>
                  </a:lnTo>
                  <a:lnTo>
                    <a:pt x="187" y="963"/>
                  </a:lnTo>
                  <a:close/>
                  <a:moveTo>
                    <a:pt x="200" y="0"/>
                  </a:moveTo>
                  <a:lnTo>
                    <a:pt x="219" y="12"/>
                  </a:lnTo>
                  <a:lnTo>
                    <a:pt x="155" y="69"/>
                  </a:lnTo>
                  <a:lnTo>
                    <a:pt x="122" y="126"/>
                  </a:lnTo>
                  <a:lnTo>
                    <a:pt x="110" y="177"/>
                  </a:lnTo>
                  <a:lnTo>
                    <a:pt x="110" y="228"/>
                  </a:lnTo>
                  <a:lnTo>
                    <a:pt x="110" y="348"/>
                  </a:lnTo>
                  <a:lnTo>
                    <a:pt x="161" y="316"/>
                  </a:lnTo>
                  <a:lnTo>
                    <a:pt x="225" y="272"/>
                  </a:lnTo>
                  <a:lnTo>
                    <a:pt x="290" y="228"/>
                  </a:lnTo>
                  <a:lnTo>
                    <a:pt x="354" y="272"/>
                  </a:lnTo>
                  <a:lnTo>
                    <a:pt x="431" y="297"/>
                  </a:lnTo>
                  <a:lnTo>
                    <a:pt x="438" y="487"/>
                  </a:lnTo>
                  <a:lnTo>
                    <a:pt x="431" y="665"/>
                  </a:lnTo>
                  <a:lnTo>
                    <a:pt x="419" y="728"/>
                  </a:lnTo>
                  <a:lnTo>
                    <a:pt x="406" y="792"/>
                  </a:lnTo>
                  <a:lnTo>
                    <a:pt x="309" y="893"/>
                  </a:lnTo>
                  <a:lnTo>
                    <a:pt x="206" y="975"/>
                  </a:lnTo>
                  <a:lnTo>
                    <a:pt x="187" y="963"/>
                  </a:lnTo>
                  <a:lnTo>
                    <a:pt x="264" y="899"/>
                  </a:lnTo>
                  <a:lnTo>
                    <a:pt x="283" y="887"/>
                  </a:lnTo>
                  <a:lnTo>
                    <a:pt x="296" y="868"/>
                  </a:lnTo>
                  <a:lnTo>
                    <a:pt x="316" y="811"/>
                  </a:lnTo>
                  <a:lnTo>
                    <a:pt x="328" y="747"/>
                  </a:lnTo>
                  <a:lnTo>
                    <a:pt x="341" y="544"/>
                  </a:lnTo>
                  <a:lnTo>
                    <a:pt x="341" y="500"/>
                  </a:lnTo>
                  <a:lnTo>
                    <a:pt x="335" y="430"/>
                  </a:lnTo>
                  <a:lnTo>
                    <a:pt x="328" y="367"/>
                  </a:lnTo>
                  <a:lnTo>
                    <a:pt x="277" y="342"/>
                  </a:lnTo>
                  <a:lnTo>
                    <a:pt x="219" y="329"/>
                  </a:lnTo>
                  <a:lnTo>
                    <a:pt x="180" y="335"/>
                  </a:lnTo>
                  <a:lnTo>
                    <a:pt x="142" y="361"/>
                  </a:lnTo>
                  <a:lnTo>
                    <a:pt x="110" y="380"/>
                  </a:lnTo>
                  <a:lnTo>
                    <a:pt x="103" y="620"/>
                  </a:lnTo>
                  <a:lnTo>
                    <a:pt x="168" y="703"/>
                  </a:lnTo>
                  <a:lnTo>
                    <a:pt x="65" y="785"/>
                  </a:lnTo>
                  <a:lnTo>
                    <a:pt x="0" y="690"/>
                  </a:lnTo>
                  <a:lnTo>
                    <a:pt x="13" y="285"/>
                  </a:lnTo>
                  <a:lnTo>
                    <a:pt x="7" y="12"/>
                  </a:lnTo>
                  <a:lnTo>
                    <a:pt x="19" y="12"/>
                  </a:lnTo>
                  <a:lnTo>
                    <a:pt x="52" y="95"/>
                  </a:lnTo>
                  <a:lnTo>
                    <a:pt x="84" y="69"/>
                  </a:lnTo>
                  <a:lnTo>
                    <a:pt x="122" y="44"/>
                  </a:lnTo>
                  <a:lnTo>
                    <a:pt x="161" y="19"/>
                  </a:lnTo>
                  <a:lnTo>
                    <a:pt x="187" y="6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7"/>
            <p:cNvSpPr>
              <a:spLocks/>
            </p:cNvSpPr>
            <p:nvPr/>
          </p:nvSpPr>
          <p:spPr bwMode="auto">
            <a:xfrm>
              <a:off x="11517" y="2709"/>
              <a:ext cx="509" cy="507"/>
            </a:xfrm>
            <a:custGeom>
              <a:avLst/>
              <a:gdLst/>
              <a:ahLst/>
              <a:cxnLst>
                <a:cxn ang="0">
                  <a:pos x="245" y="19"/>
                </a:cxn>
                <a:cxn ang="0">
                  <a:pos x="328" y="107"/>
                </a:cxn>
                <a:cxn ang="0">
                  <a:pos x="367" y="228"/>
                </a:cxn>
                <a:cxn ang="0">
                  <a:pos x="367" y="228"/>
                </a:cxn>
                <a:cxn ang="0">
                  <a:pos x="393" y="171"/>
                </a:cxn>
                <a:cxn ang="0">
                  <a:pos x="444" y="63"/>
                </a:cxn>
                <a:cxn ang="0">
                  <a:pos x="476" y="12"/>
                </a:cxn>
                <a:cxn ang="0">
                  <a:pos x="489" y="6"/>
                </a:cxn>
                <a:cxn ang="0">
                  <a:pos x="502" y="6"/>
                </a:cxn>
                <a:cxn ang="0">
                  <a:pos x="509" y="19"/>
                </a:cxn>
                <a:cxn ang="0">
                  <a:pos x="502" y="25"/>
                </a:cxn>
                <a:cxn ang="0">
                  <a:pos x="463" y="95"/>
                </a:cxn>
                <a:cxn ang="0">
                  <a:pos x="431" y="165"/>
                </a:cxn>
                <a:cxn ang="0">
                  <a:pos x="406" y="222"/>
                </a:cxn>
                <a:cxn ang="0">
                  <a:pos x="373" y="304"/>
                </a:cxn>
                <a:cxn ang="0">
                  <a:pos x="360" y="386"/>
                </a:cxn>
                <a:cxn ang="0">
                  <a:pos x="335" y="469"/>
                </a:cxn>
                <a:cxn ang="0">
                  <a:pos x="322" y="500"/>
                </a:cxn>
                <a:cxn ang="0">
                  <a:pos x="309" y="507"/>
                </a:cxn>
                <a:cxn ang="0">
                  <a:pos x="296" y="500"/>
                </a:cxn>
                <a:cxn ang="0">
                  <a:pos x="290" y="488"/>
                </a:cxn>
                <a:cxn ang="0">
                  <a:pos x="296" y="443"/>
                </a:cxn>
                <a:cxn ang="0">
                  <a:pos x="328" y="329"/>
                </a:cxn>
                <a:cxn ang="0">
                  <a:pos x="335" y="310"/>
                </a:cxn>
                <a:cxn ang="0">
                  <a:pos x="335" y="279"/>
                </a:cxn>
                <a:cxn ang="0">
                  <a:pos x="322" y="184"/>
                </a:cxn>
                <a:cxn ang="0">
                  <a:pos x="277" y="101"/>
                </a:cxn>
                <a:cxn ang="0">
                  <a:pos x="167" y="69"/>
                </a:cxn>
                <a:cxn ang="0">
                  <a:pos x="97" y="82"/>
                </a:cxn>
                <a:cxn ang="0">
                  <a:pos x="32" y="133"/>
                </a:cxn>
                <a:cxn ang="0">
                  <a:pos x="26" y="146"/>
                </a:cxn>
                <a:cxn ang="0">
                  <a:pos x="6" y="146"/>
                </a:cxn>
                <a:cxn ang="0">
                  <a:pos x="0" y="146"/>
                </a:cxn>
                <a:cxn ang="0">
                  <a:pos x="0" y="127"/>
                </a:cxn>
                <a:cxn ang="0">
                  <a:pos x="13" y="95"/>
                </a:cxn>
                <a:cxn ang="0">
                  <a:pos x="58" y="44"/>
                </a:cxn>
                <a:cxn ang="0">
                  <a:pos x="180" y="0"/>
                </a:cxn>
              </a:cxnLst>
              <a:rect l="0" t="0" r="r" b="b"/>
              <a:pathLst>
                <a:path w="509" h="507">
                  <a:moveTo>
                    <a:pt x="180" y="0"/>
                  </a:moveTo>
                  <a:lnTo>
                    <a:pt x="245" y="19"/>
                  </a:lnTo>
                  <a:lnTo>
                    <a:pt x="296" y="57"/>
                  </a:lnTo>
                  <a:lnTo>
                    <a:pt x="328" y="107"/>
                  </a:lnTo>
                  <a:lnTo>
                    <a:pt x="354" y="171"/>
                  </a:lnTo>
                  <a:lnTo>
                    <a:pt x="367" y="228"/>
                  </a:lnTo>
                  <a:lnTo>
                    <a:pt x="367" y="228"/>
                  </a:lnTo>
                  <a:lnTo>
                    <a:pt x="367" y="228"/>
                  </a:lnTo>
                  <a:lnTo>
                    <a:pt x="367" y="228"/>
                  </a:lnTo>
                  <a:lnTo>
                    <a:pt x="393" y="171"/>
                  </a:lnTo>
                  <a:lnTo>
                    <a:pt x="418" y="114"/>
                  </a:lnTo>
                  <a:lnTo>
                    <a:pt x="444" y="63"/>
                  </a:lnTo>
                  <a:lnTo>
                    <a:pt x="470" y="25"/>
                  </a:lnTo>
                  <a:lnTo>
                    <a:pt x="476" y="12"/>
                  </a:lnTo>
                  <a:lnTo>
                    <a:pt x="483" y="6"/>
                  </a:lnTo>
                  <a:lnTo>
                    <a:pt x="489" y="6"/>
                  </a:lnTo>
                  <a:lnTo>
                    <a:pt x="496" y="6"/>
                  </a:lnTo>
                  <a:lnTo>
                    <a:pt x="502" y="6"/>
                  </a:lnTo>
                  <a:lnTo>
                    <a:pt x="502" y="12"/>
                  </a:lnTo>
                  <a:lnTo>
                    <a:pt x="509" y="19"/>
                  </a:lnTo>
                  <a:lnTo>
                    <a:pt x="509" y="19"/>
                  </a:lnTo>
                  <a:lnTo>
                    <a:pt x="502" y="25"/>
                  </a:lnTo>
                  <a:lnTo>
                    <a:pt x="502" y="38"/>
                  </a:lnTo>
                  <a:lnTo>
                    <a:pt x="463" y="95"/>
                  </a:lnTo>
                  <a:lnTo>
                    <a:pt x="444" y="139"/>
                  </a:lnTo>
                  <a:lnTo>
                    <a:pt x="431" y="165"/>
                  </a:lnTo>
                  <a:lnTo>
                    <a:pt x="418" y="184"/>
                  </a:lnTo>
                  <a:lnTo>
                    <a:pt x="406" y="222"/>
                  </a:lnTo>
                  <a:lnTo>
                    <a:pt x="386" y="260"/>
                  </a:lnTo>
                  <a:lnTo>
                    <a:pt x="373" y="304"/>
                  </a:lnTo>
                  <a:lnTo>
                    <a:pt x="367" y="329"/>
                  </a:lnTo>
                  <a:lnTo>
                    <a:pt x="360" y="386"/>
                  </a:lnTo>
                  <a:lnTo>
                    <a:pt x="348" y="431"/>
                  </a:lnTo>
                  <a:lnTo>
                    <a:pt x="335" y="469"/>
                  </a:lnTo>
                  <a:lnTo>
                    <a:pt x="328" y="488"/>
                  </a:lnTo>
                  <a:lnTo>
                    <a:pt x="322" y="500"/>
                  </a:lnTo>
                  <a:lnTo>
                    <a:pt x="315" y="507"/>
                  </a:lnTo>
                  <a:lnTo>
                    <a:pt x="309" y="507"/>
                  </a:lnTo>
                  <a:lnTo>
                    <a:pt x="303" y="507"/>
                  </a:lnTo>
                  <a:lnTo>
                    <a:pt x="296" y="500"/>
                  </a:lnTo>
                  <a:lnTo>
                    <a:pt x="290" y="494"/>
                  </a:lnTo>
                  <a:lnTo>
                    <a:pt x="290" y="488"/>
                  </a:lnTo>
                  <a:lnTo>
                    <a:pt x="290" y="488"/>
                  </a:lnTo>
                  <a:lnTo>
                    <a:pt x="296" y="443"/>
                  </a:lnTo>
                  <a:lnTo>
                    <a:pt x="309" y="386"/>
                  </a:lnTo>
                  <a:lnTo>
                    <a:pt x="328" y="329"/>
                  </a:lnTo>
                  <a:lnTo>
                    <a:pt x="335" y="323"/>
                  </a:lnTo>
                  <a:lnTo>
                    <a:pt x="335" y="310"/>
                  </a:lnTo>
                  <a:lnTo>
                    <a:pt x="335" y="298"/>
                  </a:lnTo>
                  <a:lnTo>
                    <a:pt x="335" y="279"/>
                  </a:lnTo>
                  <a:lnTo>
                    <a:pt x="335" y="234"/>
                  </a:lnTo>
                  <a:lnTo>
                    <a:pt x="322" y="184"/>
                  </a:lnTo>
                  <a:lnTo>
                    <a:pt x="303" y="139"/>
                  </a:lnTo>
                  <a:lnTo>
                    <a:pt x="277" y="101"/>
                  </a:lnTo>
                  <a:lnTo>
                    <a:pt x="232" y="76"/>
                  </a:lnTo>
                  <a:lnTo>
                    <a:pt x="167" y="69"/>
                  </a:lnTo>
                  <a:lnTo>
                    <a:pt x="135" y="69"/>
                  </a:lnTo>
                  <a:lnTo>
                    <a:pt x="97" y="82"/>
                  </a:lnTo>
                  <a:lnTo>
                    <a:pt x="58" y="101"/>
                  </a:lnTo>
                  <a:lnTo>
                    <a:pt x="32" y="133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13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27"/>
                  </a:lnTo>
                  <a:lnTo>
                    <a:pt x="6" y="114"/>
                  </a:lnTo>
                  <a:lnTo>
                    <a:pt x="13" y="95"/>
                  </a:lnTo>
                  <a:lnTo>
                    <a:pt x="32" y="69"/>
                  </a:lnTo>
                  <a:lnTo>
                    <a:pt x="58" y="44"/>
                  </a:lnTo>
                  <a:lnTo>
                    <a:pt x="116" y="12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8"/>
            <p:cNvSpPr>
              <a:spLocks/>
            </p:cNvSpPr>
            <p:nvPr/>
          </p:nvSpPr>
          <p:spPr bwMode="auto">
            <a:xfrm>
              <a:off x="12418" y="1499"/>
              <a:ext cx="373" cy="1565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61" y="0"/>
                </a:cxn>
                <a:cxn ang="0">
                  <a:pos x="367" y="6"/>
                </a:cxn>
                <a:cxn ang="0">
                  <a:pos x="373" y="19"/>
                </a:cxn>
                <a:cxn ang="0">
                  <a:pos x="367" y="19"/>
                </a:cxn>
                <a:cxn ang="0">
                  <a:pos x="367" y="25"/>
                </a:cxn>
                <a:cxn ang="0">
                  <a:pos x="367" y="25"/>
                </a:cxn>
                <a:cxn ang="0">
                  <a:pos x="361" y="31"/>
                </a:cxn>
                <a:cxn ang="0">
                  <a:pos x="348" y="44"/>
                </a:cxn>
                <a:cxn ang="0">
                  <a:pos x="245" y="171"/>
                </a:cxn>
                <a:cxn ang="0">
                  <a:pos x="174" y="310"/>
                </a:cxn>
                <a:cxn ang="0">
                  <a:pos x="129" y="462"/>
                </a:cxn>
                <a:cxn ang="0">
                  <a:pos x="103" y="621"/>
                </a:cxn>
                <a:cxn ang="0">
                  <a:pos x="90" y="779"/>
                </a:cxn>
                <a:cxn ang="0">
                  <a:pos x="97" y="906"/>
                </a:cxn>
                <a:cxn ang="0">
                  <a:pos x="116" y="1032"/>
                </a:cxn>
                <a:cxn ang="0">
                  <a:pos x="142" y="1165"/>
                </a:cxn>
                <a:cxn ang="0">
                  <a:pos x="187" y="1286"/>
                </a:cxn>
                <a:cxn ang="0">
                  <a:pos x="258" y="1406"/>
                </a:cxn>
                <a:cxn ang="0">
                  <a:pos x="341" y="1514"/>
                </a:cxn>
                <a:cxn ang="0">
                  <a:pos x="354" y="1527"/>
                </a:cxn>
                <a:cxn ang="0">
                  <a:pos x="367" y="1533"/>
                </a:cxn>
                <a:cxn ang="0">
                  <a:pos x="367" y="1539"/>
                </a:cxn>
                <a:cxn ang="0">
                  <a:pos x="367" y="1546"/>
                </a:cxn>
                <a:cxn ang="0">
                  <a:pos x="373" y="1546"/>
                </a:cxn>
                <a:cxn ang="0">
                  <a:pos x="373" y="1546"/>
                </a:cxn>
                <a:cxn ang="0">
                  <a:pos x="367" y="1558"/>
                </a:cxn>
                <a:cxn ang="0">
                  <a:pos x="361" y="1565"/>
                </a:cxn>
                <a:cxn ang="0">
                  <a:pos x="354" y="1565"/>
                </a:cxn>
                <a:cxn ang="0">
                  <a:pos x="335" y="1552"/>
                </a:cxn>
                <a:cxn ang="0">
                  <a:pos x="303" y="1533"/>
                </a:cxn>
                <a:cxn ang="0">
                  <a:pos x="258" y="1489"/>
                </a:cxn>
                <a:cxn ang="0">
                  <a:pos x="206" y="1432"/>
                </a:cxn>
                <a:cxn ang="0">
                  <a:pos x="155" y="1356"/>
                </a:cxn>
                <a:cxn ang="0">
                  <a:pos x="103" y="1267"/>
                </a:cxn>
                <a:cxn ang="0">
                  <a:pos x="52" y="1134"/>
                </a:cxn>
                <a:cxn ang="0">
                  <a:pos x="19" y="1007"/>
                </a:cxn>
                <a:cxn ang="0">
                  <a:pos x="7" y="887"/>
                </a:cxn>
                <a:cxn ang="0">
                  <a:pos x="0" y="779"/>
                </a:cxn>
                <a:cxn ang="0">
                  <a:pos x="7" y="640"/>
                </a:cxn>
                <a:cxn ang="0">
                  <a:pos x="39" y="475"/>
                </a:cxn>
                <a:cxn ang="0">
                  <a:pos x="103" y="304"/>
                </a:cxn>
                <a:cxn ang="0">
                  <a:pos x="148" y="215"/>
                </a:cxn>
                <a:cxn ang="0">
                  <a:pos x="206" y="139"/>
                </a:cxn>
                <a:cxn ang="0">
                  <a:pos x="258" y="76"/>
                </a:cxn>
                <a:cxn ang="0">
                  <a:pos x="303" y="38"/>
                </a:cxn>
                <a:cxn ang="0">
                  <a:pos x="335" y="12"/>
                </a:cxn>
                <a:cxn ang="0">
                  <a:pos x="354" y="0"/>
                </a:cxn>
              </a:cxnLst>
              <a:rect l="0" t="0" r="r" b="b"/>
              <a:pathLst>
                <a:path w="373" h="1565">
                  <a:moveTo>
                    <a:pt x="354" y="0"/>
                  </a:moveTo>
                  <a:lnTo>
                    <a:pt x="361" y="0"/>
                  </a:lnTo>
                  <a:lnTo>
                    <a:pt x="367" y="6"/>
                  </a:lnTo>
                  <a:lnTo>
                    <a:pt x="373" y="19"/>
                  </a:lnTo>
                  <a:lnTo>
                    <a:pt x="367" y="19"/>
                  </a:lnTo>
                  <a:lnTo>
                    <a:pt x="367" y="25"/>
                  </a:lnTo>
                  <a:lnTo>
                    <a:pt x="367" y="25"/>
                  </a:lnTo>
                  <a:lnTo>
                    <a:pt x="361" y="31"/>
                  </a:lnTo>
                  <a:lnTo>
                    <a:pt x="348" y="44"/>
                  </a:lnTo>
                  <a:lnTo>
                    <a:pt x="245" y="171"/>
                  </a:lnTo>
                  <a:lnTo>
                    <a:pt x="174" y="310"/>
                  </a:lnTo>
                  <a:lnTo>
                    <a:pt x="129" y="462"/>
                  </a:lnTo>
                  <a:lnTo>
                    <a:pt x="103" y="621"/>
                  </a:lnTo>
                  <a:lnTo>
                    <a:pt x="90" y="779"/>
                  </a:lnTo>
                  <a:lnTo>
                    <a:pt x="97" y="906"/>
                  </a:lnTo>
                  <a:lnTo>
                    <a:pt x="116" y="1032"/>
                  </a:lnTo>
                  <a:lnTo>
                    <a:pt x="142" y="1165"/>
                  </a:lnTo>
                  <a:lnTo>
                    <a:pt x="187" y="1286"/>
                  </a:lnTo>
                  <a:lnTo>
                    <a:pt x="258" y="1406"/>
                  </a:lnTo>
                  <a:lnTo>
                    <a:pt x="341" y="1514"/>
                  </a:lnTo>
                  <a:lnTo>
                    <a:pt x="354" y="1527"/>
                  </a:lnTo>
                  <a:lnTo>
                    <a:pt x="367" y="1533"/>
                  </a:lnTo>
                  <a:lnTo>
                    <a:pt x="367" y="1539"/>
                  </a:lnTo>
                  <a:lnTo>
                    <a:pt x="367" y="1546"/>
                  </a:lnTo>
                  <a:lnTo>
                    <a:pt x="373" y="1546"/>
                  </a:lnTo>
                  <a:lnTo>
                    <a:pt x="373" y="1546"/>
                  </a:lnTo>
                  <a:lnTo>
                    <a:pt x="367" y="1558"/>
                  </a:lnTo>
                  <a:lnTo>
                    <a:pt x="361" y="1565"/>
                  </a:lnTo>
                  <a:lnTo>
                    <a:pt x="354" y="1565"/>
                  </a:lnTo>
                  <a:lnTo>
                    <a:pt x="335" y="1552"/>
                  </a:lnTo>
                  <a:lnTo>
                    <a:pt x="303" y="1533"/>
                  </a:lnTo>
                  <a:lnTo>
                    <a:pt x="258" y="1489"/>
                  </a:lnTo>
                  <a:lnTo>
                    <a:pt x="206" y="1432"/>
                  </a:lnTo>
                  <a:lnTo>
                    <a:pt x="155" y="1356"/>
                  </a:lnTo>
                  <a:lnTo>
                    <a:pt x="103" y="1267"/>
                  </a:lnTo>
                  <a:lnTo>
                    <a:pt x="52" y="1134"/>
                  </a:lnTo>
                  <a:lnTo>
                    <a:pt x="19" y="1007"/>
                  </a:lnTo>
                  <a:lnTo>
                    <a:pt x="7" y="887"/>
                  </a:lnTo>
                  <a:lnTo>
                    <a:pt x="0" y="779"/>
                  </a:lnTo>
                  <a:lnTo>
                    <a:pt x="7" y="640"/>
                  </a:lnTo>
                  <a:lnTo>
                    <a:pt x="39" y="475"/>
                  </a:lnTo>
                  <a:lnTo>
                    <a:pt x="103" y="304"/>
                  </a:lnTo>
                  <a:lnTo>
                    <a:pt x="148" y="215"/>
                  </a:lnTo>
                  <a:lnTo>
                    <a:pt x="206" y="139"/>
                  </a:lnTo>
                  <a:lnTo>
                    <a:pt x="258" y="76"/>
                  </a:lnTo>
                  <a:lnTo>
                    <a:pt x="303" y="38"/>
                  </a:lnTo>
                  <a:lnTo>
                    <a:pt x="335" y="12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9"/>
            <p:cNvSpPr>
              <a:spLocks/>
            </p:cNvSpPr>
            <p:nvPr/>
          </p:nvSpPr>
          <p:spPr bwMode="auto">
            <a:xfrm>
              <a:off x="12920" y="1980"/>
              <a:ext cx="734" cy="1014"/>
            </a:xfrm>
            <a:custGeom>
              <a:avLst/>
              <a:gdLst/>
              <a:ahLst/>
              <a:cxnLst>
                <a:cxn ang="0">
                  <a:pos x="264" y="13"/>
                </a:cxn>
                <a:cxn ang="0">
                  <a:pos x="335" y="83"/>
                </a:cxn>
                <a:cxn ang="0">
                  <a:pos x="341" y="159"/>
                </a:cxn>
                <a:cxn ang="0">
                  <a:pos x="309" y="241"/>
                </a:cxn>
                <a:cxn ang="0">
                  <a:pos x="238" y="469"/>
                </a:cxn>
                <a:cxn ang="0">
                  <a:pos x="232" y="589"/>
                </a:cxn>
                <a:cxn ang="0">
                  <a:pos x="277" y="665"/>
                </a:cxn>
                <a:cxn ang="0">
                  <a:pos x="386" y="665"/>
                </a:cxn>
                <a:cxn ang="0">
                  <a:pos x="470" y="602"/>
                </a:cxn>
                <a:cxn ang="0">
                  <a:pos x="509" y="539"/>
                </a:cxn>
                <a:cxn ang="0">
                  <a:pos x="612" y="133"/>
                </a:cxn>
                <a:cxn ang="0">
                  <a:pos x="618" y="95"/>
                </a:cxn>
                <a:cxn ang="0">
                  <a:pos x="631" y="57"/>
                </a:cxn>
                <a:cxn ang="0">
                  <a:pos x="644" y="38"/>
                </a:cxn>
                <a:cxn ang="0">
                  <a:pos x="676" y="19"/>
                </a:cxn>
                <a:cxn ang="0">
                  <a:pos x="702" y="19"/>
                </a:cxn>
                <a:cxn ang="0">
                  <a:pos x="721" y="32"/>
                </a:cxn>
                <a:cxn ang="0">
                  <a:pos x="734" y="57"/>
                </a:cxn>
                <a:cxn ang="0">
                  <a:pos x="734" y="76"/>
                </a:cxn>
                <a:cxn ang="0">
                  <a:pos x="727" y="95"/>
                </a:cxn>
                <a:cxn ang="0">
                  <a:pos x="534" y="792"/>
                </a:cxn>
                <a:cxn ang="0">
                  <a:pos x="393" y="951"/>
                </a:cxn>
                <a:cxn ang="0">
                  <a:pos x="200" y="1014"/>
                </a:cxn>
                <a:cxn ang="0">
                  <a:pos x="84" y="976"/>
                </a:cxn>
                <a:cxn ang="0">
                  <a:pos x="32" y="875"/>
                </a:cxn>
                <a:cxn ang="0">
                  <a:pos x="45" y="824"/>
                </a:cxn>
                <a:cxn ang="0">
                  <a:pos x="71" y="792"/>
                </a:cxn>
                <a:cxn ang="0">
                  <a:pos x="110" y="779"/>
                </a:cxn>
                <a:cxn ang="0">
                  <a:pos x="129" y="773"/>
                </a:cxn>
                <a:cxn ang="0">
                  <a:pos x="155" y="779"/>
                </a:cxn>
                <a:cxn ang="0">
                  <a:pos x="174" y="798"/>
                </a:cxn>
                <a:cxn ang="0">
                  <a:pos x="180" y="830"/>
                </a:cxn>
                <a:cxn ang="0">
                  <a:pos x="174" y="868"/>
                </a:cxn>
                <a:cxn ang="0">
                  <a:pos x="148" y="894"/>
                </a:cxn>
                <a:cxn ang="0">
                  <a:pos x="116" y="913"/>
                </a:cxn>
                <a:cxn ang="0">
                  <a:pos x="84" y="913"/>
                </a:cxn>
                <a:cxn ang="0">
                  <a:pos x="142" y="970"/>
                </a:cxn>
                <a:cxn ang="0">
                  <a:pos x="200" y="976"/>
                </a:cxn>
                <a:cxn ang="0">
                  <a:pos x="328" y="925"/>
                </a:cxn>
                <a:cxn ang="0">
                  <a:pos x="425" y="798"/>
                </a:cxn>
                <a:cxn ang="0">
                  <a:pos x="483" y="640"/>
                </a:cxn>
                <a:cxn ang="0">
                  <a:pos x="380" y="697"/>
                </a:cxn>
                <a:cxn ang="0">
                  <a:pos x="264" y="703"/>
                </a:cxn>
                <a:cxn ang="0">
                  <a:pos x="168" y="646"/>
                </a:cxn>
                <a:cxn ang="0">
                  <a:pos x="129" y="520"/>
                </a:cxn>
                <a:cxn ang="0">
                  <a:pos x="148" y="393"/>
                </a:cxn>
                <a:cxn ang="0">
                  <a:pos x="219" y="197"/>
                </a:cxn>
                <a:cxn ang="0">
                  <a:pos x="245" y="83"/>
                </a:cxn>
                <a:cxn ang="0">
                  <a:pos x="238" y="51"/>
                </a:cxn>
                <a:cxn ang="0">
                  <a:pos x="225" y="38"/>
                </a:cxn>
                <a:cxn ang="0">
                  <a:pos x="213" y="38"/>
                </a:cxn>
                <a:cxn ang="0">
                  <a:pos x="168" y="45"/>
                </a:cxn>
                <a:cxn ang="0">
                  <a:pos x="77" y="140"/>
                </a:cxn>
                <a:cxn ang="0">
                  <a:pos x="39" y="247"/>
                </a:cxn>
                <a:cxn ang="0">
                  <a:pos x="26" y="254"/>
                </a:cxn>
                <a:cxn ang="0">
                  <a:pos x="13" y="254"/>
                </a:cxn>
                <a:cxn ang="0">
                  <a:pos x="0" y="254"/>
                </a:cxn>
                <a:cxn ang="0">
                  <a:pos x="7" y="222"/>
                </a:cxn>
                <a:cxn ang="0">
                  <a:pos x="32" y="140"/>
                </a:cxn>
                <a:cxn ang="0">
                  <a:pos x="103" y="45"/>
                </a:cxn>
                <a:cxn ang="0">
                  <a:pos x="213" y="0"/>
                </a:cxn>
              </a:cxnLst>
              <a:rect l="0" t="0" r="r" b="b"/>
              <a:pathLst>
                <a:path w="734" h="1014">
                  <a:moveTo>
                    <a:pt x="213" y="0"/>
                  </a:moveTo>
                  <a:lnTo>
                    <a:pt x="264" y="13"/>
                  </a:lnTo>
                  <a:lnTo>
                    <a:pt x="309" y="38"/>
                  </a:lnTo>
                  <a:lnTo>
                    <a:pt x="335" y="83"/>
                  </a:lnTo>
                  <a:lnTo>
                    <a:pt x="341" y="127"/>
                  </a:lnTo>
                  <a:lnTo>
                    <a:pt x="341" y="159"/>
                  </a:lnTo>
                  <a:lnTo>
                    <a:pt x="328" y="190"/>
                  </a:lnTo>
                  <a:lnTo>
                    <a:pt x="309" y="241"/>
                  </a:lnTo>
                  <a:lnTo>
                    <a:pt x="264" y="368"/>
                  </a:lnTo>
                  <a:lnTo>
                    <a:pt x="238" y="469"/>
                  </a:lnTo>
                  <a:lnTo>
                    <a:pt x="232" y="551"/>
                  </a:lnTo>
                  <a:lnTo>
                    <a:pt x="232" y="589"/>
                  </a:lnTo>
                  <a:lnTo>
                    <a:pt x="251" y="634"/>
                  </a:lnTo>
                  <a:lnTo>
                    <a:pt x="277" y="665"/>
                  </a:lnTo>
                  <a:lnTo>
                    <a:pt x="328" y="672"/>
                  </a:lnTo>
                  <a:lnTo>
                    <a:pt x="386" y="665"/>
                  </a:lnTo>
                  <a:lnTo>
                    <a:pt x="431" y="634"/>
                  </a:lnTo>
                  <a:lnTo>
                    <a:pt x="470" y="602"/>
                  </a:lnTo>
                  <a:lnTo>
                    <a:pt x="496" y="564"/>
                  </a:lnTo>
                  <a:lnTo>
                    <a:pt x="509" y="539"/>
                  </a:lnTo>
                  <a:lnTo>
                    <a:pt x="579" y="260"/>
                  </a:lnTo>
                  <a:lnTo>
                    <a:pt x="612" y="133"/>
                  </a:lnTo>
                  <a:lnTo>
                    <a:pt x="612" y="114"/>
                  </a:lnTo>
                  <a:lnTo>
                    <a:pt x="618" y="95"/>
                  </a:lnTo>
                  <a:lnTo>
                    <a:pt x="625" y="76"/>
                  </a:lnTo>
                  <a:lnTo>
                    <a:pt x="631" y="57"/>
                  </a:lnTo>
                  <a:lnTo>
                    <a:pt x="631" y="51"/>
                  </a:lnTo>
                  <a:lnTo>
                    <a:pt x="644" y="38"/>
                  </a:lnTo>
                  <a:lnTo>
                    <a:pt x="657" y="26"/>
                  </a:lnTo>
                  <a:lnTo>
                    <a:pt x="676" y="19"/>
                  </a:lnTo>
                  <a:lnTo>
                    <a:pt x="689" y="19"/>
                  </a:lnTo>
                  <a:lnTo>
                    <a:pt x="702" y="19"/>
                  </a:lnTo>
                  <a:lnTo>
                    <a:pt x="715" y="26"/>
                  </a:lnTo>
                  <a:lnTo>
                    <a:pt x="721" y="32"/>
                  </a:lnTo>
                  <a:lnTo>
                    <a:pt x="734" y="45"/>
                  </a:lnTo>
                  <a:lnTo>
                    <a:pt x="734" y="57"/>
                  </a:lnTo>
                  <a:lnTo>
                    <a:pt x="734" y="70"/>
                  </a:lnTo>
                  <a:lnTo>
                    <a:pt x="734" y="76"/>
                  </a:lnTo>
                  <a:lnTo>
                    <a:pt x="727" y="83"/>
                  </a:lnTo>
                  <a:lnTo>
                    <a:pt x="727" y="95"/>
                  </a:lnTo>
                  <a:lnTo>
                    <a:pt x="573" y="691"/>
                  </a:lnTo>
                  <a:lnTo>
                    <a:pt x="534" y="792"/>
                  </a:lnTo>
                  <a:lnTo>
                    <a:pt x="470" y="881"/>
                  </a:lnTo>
                  <a:lnTo>
                    <a:pt x="393" y="951"/>
                  </a:lnTo>
                  <a:lnTo>
                    <a:pt x="303" y="995"/>
                  </a:lnTo>
                  <a:lnTo>
                    <a:pt x="200" y="1014"/>
                  </a:lnTo>
                  <a:lnTo>
                    <a:pt x="135" y="1001"/>
                  </a:lnTo>
                  <a:lnTo>
                    <a:pt x="84" y="976"/>
                  </a:lnTo>
                  <a:lnTo>
                    <a:pt x="45" y="932"/>
                  </a:lnTo>
                  <a:lnTo>
                    <a:pt x="32" y="875"/>
                  </a:lnTo>
                  <a:lnTo>
                    <a:pt x="39" y="849"/>
                  </a:lnTo>
                  <a:lnTo>
                    <a:pt x="45" y="824"/>
                  </a:lnTo>
                  <a:lnTo>
                    <a:pt x="58" y="805"/>
                  </a:lnTo>
                  <a:lnTo>
                    <a:pt x="71" y="792"/>
                  </a:lnTo>
                  <a:lnTo>
                    <a:pt x="90" y="779"/>
                  </a:lnTo>
                  <a:lnTo>
                    <a:pt x="110" y="779"/>
                  </a:lnTo>
                  <a:lnTo>
                    <a:pt x="122" y="773"/>
                  </a:lnTo>
                  <a:lnTo>
                    <a:pt x="129" y="773"/>
                  </a:lnTo>
                  <a:lnTo>
                    <a:pt x="142" y="779"/>
                  </a:lnTo>
                  <a:lnTo>
                    <a:pt x="155" y="779"/>
                  </a:lnTo>
                  <a:lnTo>
                    <a:pt x="161" y="786"/>
                  </a:lnTo>
                  <a:lnTo>
                    <a:pt x="174" y="798"/>
                  </a:lnTo>
                  <a:lnTo>
                    <a:pt x="180" y="811"/>
                  </a:lnTo>
                  <a:lnTo>
                    <a:pt x="180" y="830"/>
                  </a:lnTo>
                  <a:lnTo>
                    <a:pt x="180" y="849"/>
                  </a:lnTo>
                  <a:lnTo>
                    <a:pt x="174" y="868"/>
                  </a:lnTo>
                  <a:lnTo>
                    <a:pt x="161" y="881"/>
                  </a:lnTo>
                  <a:lnTo>
                    <a:pt x="148" y="894"/>
                  </a:lnTo>
                  <a:lnTo>
                    <a:pt x="135" y="906"/>
                  </a:lnTo>
                  <a:lnTo>
                    <a:pt x="116" y="913"/>
                  </a:lnTo>
                  <a:lnTo>
                    <a:pt x="103" y="913"/>
                  </a:lnTo>
                  <a:lnTo>
                    <a:pt x="84" y="913"/>
                  </a:lnTo>
                  <a:lnTo>
                    <a:pt x="110" y="951"/>
                  </a:lnTo>
                  <a:lnTo>
                    <a:pt x="142" y="970"/>
                  </a:lnTo>
                  <a:lnTo>
                    <a:pt x="180" y="976"/>
                  </a:lnTo>
                  <a:lnTo>
                    <a:pt x="200" y="976"/>
                  </a:lnTo>
                  <a:lnTo>
                    <a:pt x="271" y="963"/>
                  </a:lnTo>
                  <a:lnTo>
                    <a:pt x="328" y="925"/>
                  </a:lnTo>
                  <a:lnTo>
                    <a:pt x="373" y="881"/>
                  </a:lnTo>
                  <a:lnTo>
                    <a:pt x="425" y="798"/>
                  </a:lnTo>
                  <a:lnTo>
                    <a:pt x="457" y="716"/>
                  </a:lnTo>
                  <a:lnTo>
                    <a:pt x="483" y="640"/>
                  </a:lnTo>
                  <a:lnTo>
                    <a:pt x="431" y="678"/>
                  </a:lnTo>
                  <a:lnTo>
                    <a:pt x="380" y="697"/>
                  </a:lnTo>
                  <a:lnTo>
                    <a:pt x="322" y="710"/>
                  </a:lnTo>
                  <a:lnTo>
                    <a:pt x="264" y="703"/>
                  </a:lnTo>
                  <a:lnTo>
                    <a:pt x="213" y="684"/>
                  </a:lnTo>
                  <a:lnTo>
                    <a:pt x="168" y="646"/>
                  </a:lnTo>
                  <a:lnTo>
                    <a:pt x="135" y="596"/>
                  </a:lnTo>
                  <a:lnTo>
                    <a:pt x="129" y="520"/>
                  </a:lnTo>
                  <a:lnTo>
                    <a:pt x="135" y="463"/>
                  </a:lnTo>
                  <a:lnTo>
                    <a:pt x="148" y="393"/>
                  </a:lnTo>
                  <a:lnTo>
                    <a:pt x="180" y="304"/>
                  </a:lnTo>
                  <a:lnTo>
                    <a:pt x="219" y="197"/>
                  </a:lnTo>
                  <a:lnTo>
                    <a:pt x="238" y="146"/>
                  </a:lnTo>
                  <a:lnTo>
                    <a:pt x="245" y="83"/>
                  </a:lnTo>
                  <a:lnTo>
                    <a:pt x="245" y="64"/>
                  </a:lnTo>
                  <a:lnTo>
                    <a:pt x="238" y="51"/>
                  </a:lnTo>
                  <a:lnTo>
                    <a:pt x="238" y="45"/>
                  </a:lnTo>
                  <a:lnTo>
                    <a:pt x="225" y="38"/>
                  </a:lnTo>
                  <a:lnTo>
                    <a:pt x="219" y="38"/>
                  </a:lnTo>
                  <a:lnTo>
                    <a:pt x="213" y="38"/>
                  </a:lnTo>
                  <a:lnTo>
                    <a:pt x="206" y="38"/>
                  </a:lnTo>
                  <a:lnTo>
                    <a:pt x="168" y="45"/>
                  </a:lnTo>
                  <a:lnTo>
                    <a:pt x="122" y="76"/>
                  </a:lnTo>
                  <a:lnTo>
                    <a:pt x="77" y="140"/>
                  </a:lnTo>
                  <a:lnTo>
                    <a:pt x="45" y="228"/>
                  </a:lnTo>
                  <a:lnTo>
                    <a:pt x="39" y="247"/>
                  </a:lnTo>
                  <a:lnTo>
                    <a:pt x="32" y="254"/>
                  </a:lnTo>
                  <a:lnTo>
                    <a:pt x="26" y="254"/>
                  </a:lnTo>
                  <a:lnTo>
                    <a:pt x="19" y="254"/>
                  </a:lnTo>
                  <a:lnTo>
                    <a:pt x="13" y="254"/>
                  </a:lnTo>
                  <a:lnTo>
                    <a:pt x="7" y="254"/>
                  </a:lnTo>
                  <a:lnTo>
                    <a:pt x="0" y="254"/>
                  </a:lnTo>
                  <a:lnTo>
                    <a:pt x="0" y="241"/>
                  </a:lnTo>
                  <a:lnTo>
                    <a:pt x="7" y="222"/>
                  </a:lnTo>
                  <a:lnTo>
                    <a:pt x="13" y="190"/>
                  </a:lnTo>
                  <a:lnTo>
                    <a:pt x="32" y="140"/>
                  </a:lnTo>
                  <a:lnTo>
                    <a:pt x="65" y="89"/>
                  </a:lnTo>
                  <a:lnTo>
                    <a:pt x="103" y="45"/>
                  </a:lnTo>
                  <a:lnTo>
                    <a:pt x="155" y="13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0"/>
            <p:cNvSpPr>
              <a:spLocks/>
            </p:cNvSpPr>
            <p:nvPr/>
          </p:nvSpPr>
          <p:spPr bwMode="auto">
            <a:xfrm>
              <a:off x="13808" y="1499"/>
              <a:ext cx="367" cy="15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3" y="12"/>
                </a:cxn>
                <a:cxn ang="0">
                  <a:pos x="65" y="38"/>
                </a:cxn>
                <a:cxn ang="0">
                  <a:pos x="110" y="76"/>
                </a:cxn>
                <a:cxn ang="0">
                  <a:pos x="161" y="133"/>
                </a:cxn>
                <a:cxn ang="0">
                  <a:pos x="213" y="209"/>
                </a:cxn>
                <a:cxn ang="0">
                  <a:pos x="264" y="297"/>
                </a:cxn>
                <a:cxn ang="0">
                  <a:pos x="316" y="431"/>
                </a:cxn>
                <a:cxn ang="0">
                  <a:pos x="348" y="557"/>
                </a:cxn>
                <a:cxn ang="0">
                  <a:pos x="367" y="678"/>
                </a:cxn>
                <a:cxn ang="0">
                  <a:pos x="367" y="779"/>
                </a:cxn>
                <a:cxn ang="0">
                  <a:pos x="367" y="779"/>
                </a:cxn>
                <a:cxn ang="0">
                  <a:pos x="361" y="925"/>
                </a:cxn>
                <a:cxn ang="0">
                  <a:pos x="329" y="1089"/>
                </a:cxn>
                <a:cxn ang="0">
                  <a:pos x="271" y="1260"/>
                </a:cxn>
                <a:cxn ang="0">
                  <a:pos x="219" y="1349"/>
                </a:cxn>
                <a:cxn ang="0">
                  <a:pos x="168" y="1425"/>
                </a:cxn>
                <a:cxn ang="0">
                  <a:pos x="116" y="1482"/>
                </a:cxn>
                <a:cxn ang="0">
                  <a:pos x="71" y="1527"/>
                </a:cxn>
                <a:cxn ang="0">
                  <a:pos x="33" y="1552"/>
                </a:cxn>
                <a:cxn ang="0">
                  <a:pos x="20" y="1565"/>
                </a:cxn>
                <a:cxn ang="0">
                  <a:pos x="7" y="1558"/>
                </a:cxn>
                <a:cxn ang="0">
                  <a:pos x="0" y="1558"/>
                </a:cxn>
                <a:cxn ang="0">
                  <a:pos x="0" y="1546"/>
                </a:cxn>
                <a:cxn ang="0">
                  <a:pos x="0" y="1546"/>
                </a:cxn>
                <a:cxn ang="0">
                  <a:pos x="0" y="1539"/>
                </a:cxn>
                <a:cxn ang="0">
                  <a:pos x="7" y="1539"/>
                </a:cxn>
                <a:cxn ang="0">
                  <a:pos x="13" y="1533"/>
                </a:cxn>
                <a:cxn ang="0">
                  <a:pos x="20" y="1520"/>
                </a:cxn>
                <a:cxn ang="0">
                  <a:pos x="110" y="1419"/>
                </a:cxn>
                <a:cxn ang="0">
                  <a:pos x="174" y="1305"/>
                </a:cxn>
                <a:cxn ang="0">
                  <a:pos x="226" y="1178"/>
                </a:cxn>
                <a:cxn ang="0">
                  <a:pos x="251" y="1051"/>
                </a:cxn>
                <a:cxn ang="0">
                  <a:pos x="271" y="918"/>
                </a:cxn>
                <a:cxn ang="0">
                  <a:pos x="277" y="779"/>
                </a:cxn>
                <a:cxn ang="0">
                  <a:pos x="264" y="595"/>
                </a:cxn>
                <a:cxn ang="0">
                  <a:pos x="232" y="431"/>
                </a:cxn>
                <a:cxn ang="0">
                  <a:pos x="187" y="285"/>
                </a:cxn>
                <a:cxn ang="0">
                  <a:pos x="116" y="158"/>
                </a:cxn>
                <a:cxn ang="0">
                  <a:pos x="33" y="50"/>
                </a:cxn>
                <a:cxn ang="0">
                  <a:pos x="13" y="38"/>
                </a:cxn>
                <a:cxn ang="0">
                  <a:pos x="7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7" y="6"/>
                </a:cxn>
                <a:cxn ang="0">
                  <a:pos x="20" y="0"/>
                </a:cxn>
              </a:cxnLst>
              <a:rect l="0" t="0" r="r" b="b"/>
              <a:pathLst>
                <a:path w="367" h="1565">
                  <a:moveTo>
                    <a:pt x="20" y="0"/>
                  </a:moveTo>
                  <a:lnTo>
                    <a:pt x="33" y="12"/>
                  </a:lnTo>
                  <a:lnTo>
                    <a:pt x="65" y="38"/>
                  </a:lnTo>
                  <a:lnTo>
                    <a:pt x="110" y="76"/>
                  </a:lnTo>
                  <a:lnTo>
                    <a:pt x="161" y="133"/>
                  </a:lnTo>
                  <a:lnTo>
                    <a:pt x="213" y="209"/>
                  </a:lnTo>
                  <a:lnTo>
                    <a:pt x="264" y="297"/>
                  </a:lnTo>
                  <a:lnTo>
                    <a:pt x="316" y="431"/>
                  </a:lnTo>
                  <a:lnTo>
                    <a:pt x="348" y="557"/>
                  </a:lnTo>
                  <a:lnTo>
                    <a:pt x="367" y="678"/>
                  </a:lnTo>
                  <a:lnTo>
                    <a:pt x="367" y="779"/>
                  </a:lnTo>
                  <a:lnTo>
                    <a:pt x="367" y="779"/>
                  </a:lnTo>
                  <a:lnTo>
                    <a:pt x="361" y="925"/>
                  </a:lnTo>
                  <a:lnTo>
                    <a:pt x="329" y="1089"/>
                  </a:lnTo>
                  <a:lnTo>
                    <a:pt x="271" y="1260"/>
                  </a:lnTo>
                  <a:lnTo>
                    <a:pt x="219" y="1349"/>
                  </a:lnTo>
                  <a:lnTo>
                    <a:pt x="168" y="1425"/>
                  </a:lnTo>
                  <a:lnTo>
                    <a:pt x="116" y="1482"/>
                  </a:lnTo>
                  <a:lnTo>
                    <a:pt x="71" y="1527"/>
                  </a:lnTo>
                  <a:lnTo>
                    <a:pt x="33" y="1552"/>
                  </a:lnTo>
                  <a:lnTo>
                    <a:pt x="20" y="1565"/>
                  </a:lnTo>
                  <a:lnTo>
                    <a:pt x="7" y="1558"/>
                  </a:lnTo>
                  <a:lnTo>
                    <a:pt x="0" y="1558"/>
                  </a:lnTo>
                  <a:lnTo>
                    <a:pt x="0" y="1546"/>
                  </a:lnTo>
                  <a:lnTo>
                    <a:pt x="0" y="1546"/>
                  </a:lnTo>
                  <a:lnTo>
                    <a:pt x="0" y="1539"/>
                  </a:lnTo>
                  <a:lnTo>
                    <a:pt x="7" y="1539"/>
                  </a:lnTo>
                  <a:lnTo>
                    <a:pt x="13" y="1533"/>
                  </a:lnTo>
                  <a:lnTo>
                    <a:pt x="20" y="1520"/>
                  </a:lnTo>
                  <a:lnTo>
                    <a:pt x="110" y="1419"/>
                  </a:lnTo>
                  <a:lnTo>
                    <a:pt x="174" y="1305"/>
                  </a:lnTo>
                  <a:lnTo>
                    <a:pt x="226" y="1178"/>
                  </a:lnTo>
                  <a:lnTo>
                    <a:pt x="251" y="1051"/>
                  </a:lnTo>
                  <a:lnTo>
                    <a:pt x="271" y="918"/>
                  </a:lnTo>
                  <a:lnTo>
                    <a:pt x="277" y="779"/>
                  </a:lnTo>
                  <a:lnTo>
                    <a:pt x="264" y="595"/>
                  </a:lnTo>
                  <a:lnTo>
                    <a:pt x="232" y="431"/>
                  </a:lnTo>
                  <a:lnTo>
                    <a:pt x="187" y="285"/>
                  </a:lnTo>
                  <a:lnTo>
                    <a:pt x="116" y="158"/>
                  </a:lnTo>
                  <a:lnTo>
                    <a:pt x="33" y="50"/>
                  </a:lnTo>
                  <a:lnTo>
                    <a:pt x="13" y="38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7" y="6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1"/>
            <p:cNvSpPr>
              <a:spLocks/>
            </p:cNvSpPr>
            <p:nvPr/>
          </p:nvSpPr>
          <p:spPr bwMode="auto">
            <a:xfrm>
              <a:off x="14401" y="1372"/>
              <a:ext cx="502" cy="735"/>
            </a:xfrm>
            <a:custGeom>
              <a:avLst/>
              <a:gdLst/>
              <a:ahLst/>
              <a:cxnLst>
                <a:cxn ang="0">
                  <a:pos x="315" y="6"/>
                </a:cxn>
                <a:cxn ang="0">
                  <a:pos x="450" y="82"/>
                </a:cxn>
                <a:cxn ang="0">
                  <a:pos x="502" y="215"/>
                </a:cxn>
                <a:cxn ang="0">
                  <a:pos x="450" y="348"/>
                </a:cxn>
                <a:cxn ang="0">
                  <a:pos x="334" y="456"/>
                </a:cxn>
                <a:cxn ang="0">
                  <a:pos x="263" y="513"/>
                </a:cxn>
                <a:cxn ang="0">
                  <a:pos x="173" y="583"/>
                </a:cxn>
                <a:cxn ang="0">
                  <a:pos x="321" y="640"/>
                </a:cxn>
                <a:cxn ang="0">
                  <a:pos x="379" y="640"/>
                </a:cxn>
                <a:cxn ang="0">
                  <a:pos x="431" y="634"/>
                </a:cxn>
                <a:cxn ang="0">
                  <a:pos x="444" y="608"/>
                </a:cxn>
                <a:cxn ang="0">
                  <a:pos x="457" y="564"/>
                </a:cxn>
                <a:cxn ang="0">
                  <a:pos x="457" y="532"/>
                </a:cxn>
                <a:cxn ang="0">
                  <a:pos x="502" y="532"/>
                </a:cxn>
                <a:cxn ang="0">
                  <a:pos x="0" y="735"/>
                </a:cxn>
                <a:cxn ang="0">
                  <a:pos x="0" y="703"/>
                </a:cxn>
                <a:cxn ang="0">
                  <a:pos x="12" y="691"/>
                </a:cxn>
                <a:cxn ang="0">
                  <a:pos x="315" y="393"/>
                </a:cxn>
                <a:cxn ang="0">
                  <a:pos x="379" y="285"/>
                </a:cxn>
                <a:cxn ang="0">
                  <a:pos x="386" y="165"/>
                </a:cxn>
                <a:cxn ang="0">
                  <a:pos x="328" y="76"/>
                </a:cxn>
                <a:cxn ang="0">
                  <a:pos x="218" y="38"/>
                </a:cxn>
                <a:cxn ang="0">
                  <a:pos x="128" y="63"/>
                </a:cxn>
                <a:cxn ang="0">
                  <a:pos x="57" y="139"/>
                </a:cxn>
                <a:cxn ang="0">
                  <a:pos x="96" y="152"/>
                </a:cxn>
                <a:cxn ang="0">
                  <a:pos x="115" y="171"/>
                </a:cxn>
                <a:cxn ang="0">
                  <a:pos x="122" y="190"/>
                </a:cxn>
                <a:cxn ang="0">
                  <a:pos x="115" y="222"/>
                </a:cxn>
                <a:cxn ang="0">
                  <a:pos x="96" y="247"/>
                </a:cxn>
                <a:cxn ang="0">
                  <a:pos x="57" y="260"/>
                </a:cxn>
                <a:cxn ang="0">
                  <a:pos x="45" y="260"/>
                </a:cxn>
                <a:cxn ang="0">
                  <a:pos x="19" y="247"/>
                </a:cxn>
                <a:cxn ang="0">
                  <a:pos x="6" y="222"/>
                </a:cxn>
                <a:cxn ang="0">
                  <a:pos x="12" y="139"/>
                </a:cxn>
                <a:cxn ang="0">
                  <a:pos x="90" y="38"/>
                </a:cxn>
                <a:cxn ang="0">
                  <a:pos x="238" y="0"/>
                </a:cxn>
              </a:cxnLst>
              <a:rect l="0" t="0" r="r" b="b"/>
              <a:pathLst>
                <a:path w="502" h="735">
                  <a:moveTo>
                    <a:pt x="238" y="0"/>
                  </a:moveTo>
                  <a:lnTo>
                    <a:pt x="315" y="6"/>
                  </a:lnTo>
                  <a:lnTo>
                    <a:pt x="392" y="38"/>
                  </a:lnTo>
                  <a:lnTo>
                    <a:pt x="450" y="82"/>
                  </a:lnTo>
                  <a:lnTo>
                    <a:pt x="489" y="139"/>
                  </a:lnTo>
                  <a:lnTo>
                    <a:pt x="502" y="215"/>
                  </a:lnTo>
                  <a:lnTo>
                    <a:pt x="489" y="285"/>
                  </a:lnTo>
                  <a:lnTo>
                    <a:pt x="450" y="348"/>
                  </a:lnTo>
                  <a:lnTo>
                    <a:pt x="399" y="405"/>
                  </a:lnTo>
                  <a:lnTo>
                    <a:pt x="334" y="456"/>
                  </a:lnTo>
                  <a:lnTo>
                    <a:pt x="302" y="482"/>
                  </a:lnTo>
                  <a:lnTo>
                    <a:pt x="263" y="513"/>
                  </a:lnTo>
                  <a:lnTo>
                    <a:pt x="225" y="545"/>
                  </a:lnTo>
                  <a:lnTo>
                    <a:pt x="173" y="583"/>
                  </a:lnTo>
                  <a:lnTo>
                    <a:pt x="115" y="640"/>
                  </a:lnTo>
                  <a:lnTo>
                    <a:pt x="321" y="640"/>
                  </a:lnTo>
                  <a:lnTo>
                    <a:pt x="341" y="640"/>
                  </a:lnTo>
                  <a:lnTo>
                    <a:pt x="379" y="640"/>
                  </a:lnTo>
                  <a:lnTo>
                    <a:pt x="411" y="640"/>
                  </a:lnTo>
                  <a:lnTo>
                    <a:pt x="431" y="634"/>
                  </a:lnTo>
                  <a:lnTo>
                    <a:pt x="437" y="621"/>
                  </a:lnTo>
                  <a:lnTo>
                    <a:pt x="444" y="608"/>
                  </a:lnTo>
                  <a:lnTo>
                    <a:pt x="450" y="589"/>
                  </a:lnTo>
                  <a:lnTo>
                    <a:pt x="457" y="564"/>
                  </a:lnTo>
                  <a:lnTo>
                    <a:pt x="457" y="545"/>
                  </a:lnTo>
                  <a:lnTo>
                    <a:pt x="457" y="532"/>
                  </a:lnTo>
                  <a:lnTo>
                    <a:pt x="502" y="532"/>
                  </a:lnTo>
                  <a:lnTo>
                    <a:pt x="502" y="532"/>
                  </a:lnTo>
                  <a:lnTo>
                    <a:pt x="463" y="735"/>
                  </a:lnTo>
                  <a:lnTo>
                    <a:pt x="0" y="735"/>
                  </a:lnTo>
                  <a:lnTo>
                    <a:pt x="0" y="716"/>
                  </a:lnTo>
                  <a:lnTo>
                    <a:pt x="0" y="703"/>
                  </a:lnTo>
                  <a:lnTo>
                    <a:pt x="6" y="697"/>
                  </a:lnTo>
                  <a:lnTo>
                    <a:pt x="12" y="691"/>
                  </a:lnTo>
                  <a:lnTo>
                    <a:pt x="283" y="424"/>
                  </a:lnTo>
                  <a:lnTo>
                    <a:pt x="315" y="393"/>
                  </a:lnTo>
                  <a:lnTo>
                    <a:pt x="347" y="342"/>
                  </a:lnTo>
                  <a:lnTo>
                    <a:pt x="379" y="285"/>
                  </a:lnTo>
                  <a:lnTo>
                    <a:pt x="392" y="215"/>
                  </a:lnTo>
                  <a:lnTo>
                    <a:pt x="386" y="165"/>
                  </a:lnTo>
                  <a:lnTo>
                    <a:pt x="360" y="114"/>
                  </a:lnTo>
                  <a:lnTo>
                    <a:pt x="328" y="76"/>
                  </a:lnTo>
                  <a:lnTo>
                    <a:pt x="276" y="51"/>
                  </a:lnTo>
                  <a:lnTo>
                    <a:pt x="218" y="38"/>
                  </a:lnTo>
                  <a:lnTo>
                    <a:pt x="173" y="44"/>
                  </a:lnTo>
                  <a:lnTo>
                    <a:pt x="128" y="63"/>
                  </a:lnTo>
                  <a:lnTo>
                    <a:pt x="90" y="95"/>
                  </a:lnTo>
                  <a:lnTo>
                    <a:pt x="57" y="139"/>
                  </a:lnTo>
                  <a:lnTo>
                    <a:pt x="77" y="146"/>
                  </a:lnTo>
                  <a:lnTo>
                    <a:pt x="96" y="152"/>
                  </a:lnTo>
                  <a:lnTo>
                    <a:pt x="103" y="158"/>
                  </a:lnTo>
                  <a:lnTo>
                    <a:pt x="115" y="171"/>
                  </a:lnTo>
                  <a:lnTo>
                    <a:pt x="115" y="177"/>
                  </a:lnTo>
                  <a:lnTo>
                    <a:pt x="122" y="190"/>
                  </a:lnTo>
                  <a:lnTo>
                    <a:pt x="122" y="203"/>
                  </a:lnTo>
                  <a:lnTo>
                    <a:pt x="115" y="222"/>
                  </a:lnTo>
                  <a:lnTo>
                    <a:pt x="109" y="241"/>
                  </a:lnTo>
                  <a:lnTo>
                    <a:pt x="96" y="247"/>
                  </a:lnTo>
                  <a:lnTo>
                    <a:pt x="77" y="260"/>
                  </a:lnTo>
                  <a:lnTo>
                    <a:pt x="57" y="260"/>
                  </a:lnTo>
                  <a:lnTo>
                    <a:pt x="51" y="260"/>
                  </a:lnTo>
                  <a:lnTo>
                    <a:pt x="45" y="260"/>
                  </a:lnTo>
                  <a:lnTo>
                    <a:pt x="32" y="253"/>
                  </a:lnTo>
                  <a:lnTo>
                    <a:pt x="19" y="247"/>
                  </a:lnTo>
                  <a:lnTo>
                    <a:pt x="12" y="234"/>
                  </a:lnTo>
                  <a:lnTo>
                    <a:pt x="6" y="222"/>
                  </a:lnTo>
                  <a:lnTo>
                    <a:pt x="0" y="196"/>
                  </a:lnTo>
                  <a:lnTo>
                    <a:pt x="12" y="139"/>
                  </a:lnTo>
                  <a:lnTo>
                    <a:pt x="45" y="82"/>
                  </a:lnTo>
                  <a:lnTo>
                    <a:pt x="90" y="38"/>
                  </a:lnTo>
                  <a:lnTo>
                    <a:pt x="154" y="13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2"/>
            <p:cNvSpPr>
              <a:spLocks/>
            </p:cNvSpPr>
            <p:nvPr/>
          </p:nvSpPr>
          <p:spPr bwMode="auto">
            <a:xfrm>
              <a:off x="15076" y="1353"/>
              <a:ext cx="663" cy="773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457" y="0"/>
                </a:cxn>
                <a:cxn ang="0">
                  <a:pos x="502" y="0"/>
                </a:cxn>
                <a:cxn ang="0">
                  <a:pos x="560" y="0"/>
                </a:cxn>
                <a:cxn ang="0">
                  <a:pos x="644" y="0"/>
                </a:cxn>
                <a:cxn ang="0">
                  <a:pos x="657" y="6"/>
                </a:cxn>
                <a:cxn ang="0">
                  <a:pos x="657" y="25"/>
                </a:cxn>
                <a:cxn ang="0">
                  <a:pos x="650" y="38"/>
                </a:cxn>
                <a:cxn ang="0">
                  <a:pos x="631" y="38"/>
                </a:cxn>
                <a:cxn ang="0">
                  <a:pos x="586" y="38"/>
                </a:cxn>
                <a:cxn ang="0">
                  <a:pos x="567" y="57"/>
                </a:cxn>
                <a:cxn ang="0">
                  <a:pos x="560" y="82"/>
                </a:cxn>
                <a:cxn ang="0">
                  <a:pos x="393" y="672"/>
                </a:cxn>
                <a:cxn ang="0">
                  <a:pos x="245" y="760"/>
                </a:cxn>
                <a:cxn ang="0">
                  <a:pos x="97" y="767"/>
                </a:cxn>
                <a:cxn ang="0">
                  <a:pos x="13" y="703"/>
                </a:cxn>
                <a:cxn ang="0">
                  <a:pos x="7" y="627"/>
                </a:cxn>
                <a:cxn ang="0">
                  <a:pos x="20" y="596"/>
                </a:cxn>
                <a:cxn ang="0">
                  <a:pos x="52" y="570"/>
                </a:cxn>
                <a:cxn ang="0">
                  <a:pos x="78" y="564"/>
                </a:cxn>
                <a:cxn ang="0">
                  <a:pos x="103" y="577"/>
                </a:cxn>
                <a:cxn ang="0">
                  <a:pos x="129" y="596"/>
                </a:cxn>
                <a:cxn ang="0">
                  <a:pos x="129" y="627"/>
                </a:cxn>
                <a:cxn ang="0">
                  <a:pos x="116" y="653"/>
                </a:cxn>
                <a:cxn ang="0">
                  <a:pos x="97" y="678"/>
                </a:cxn>
                <a:cxn ang="0">
                  <a:pos x="52" y="684"/>
                </a:cxn>
                <a:cxn ang="0">
                  <a:pos x="110" y="735"/>
                </a:cxn>
                <a:cxn ang="0">
                  <a:pos x="161" y="741"/>
                </a:cxn>
                <a:cxn ang="0">
                  <a:pos x="290" y="665"/>
                </a:cxn>
                <a:cxn ang="0">
                  <a:pos x="457" y="82"/>
                </a:cxn>
                <a:cxn ang="0">
                  <a:pos x="464" y="63"/>
                </a:cxn>
                <a:cxn ang="0">
                  <a:pos x="464" y="51"/>
                </a:cxn>
                <a:cxn ang="0">
                  <a:pos x="444" y="44"/>
                </a:cxn>
                <a:cxn ang="0">
                  <a:pos x="412" y="38"/>
                </a:cxn>
                <a:cxn ang="0">
                  <a:pos x="387" y="38"/>
                </a:cxn>
                <a:cxn ang="0">
                  <a:pos x="348" y="38"/>
                </a:cxn>
                <a:cxn ang="0">
                  <a:pos x="329" y="32"/>
                </a:cxn>
                <a:cxn ang="0">
                  <a:pos x="329" y="13"/>
                </a:cxn>
                <a:cxn ang="0">
                  <a:pos x="335" y="0"/>
                </a:cxn>
                <a:cxn ang="0">
                  <a:pos x="348" y="0"/>
                </a:cxn>
              </a:cxnLst>
              <a:rect l="0" t="0" r="r" b="b"/>
              <a:pathLst>
                <a:path w="663" h="773">
                  <a:moveTo>
                    <a:pt x="348" y="0"/>
                  </a:moveTo>
                  <a:lnTo>
                    <a:pt x="393" y="0"/>
                  </a:lnTo>
                  <a:lnTo>
                    <a:pt x="438" y="0"/>
                  </a:lnTo>
                  <a:lnTo>
                    <a:pt x="457" y="0"/>
                  </a:lnTo>
                  <a:lnTo>
                    <a:pt x="483" y="0"/>
                  </a:lnTo>
                  <a:lnTo>
                    <a:pt x="502" y="0"/>
                  </a:lnTo>
                  <a:lnTo>
                    <a:pt x="522" y="6"/>
                  </a:lnTo>
                  <a:lnTo>
                    <a:pt x="560" y="0"/>
                  </a:lnTo>
                  <a:lnTo>
                    <a:pt x="605" y="0"/>
                  </a:lnTo>
                  <a:lnTo>
                    <a:pt x="644" y="0"/>
                  </a:lnTo>
                  <a:lnTo>
                    <a:pt x="650" y="0"/>
                  </a:lnTo>
                  <a:lnTo>
                    <a:pt x="657" y="6"/>
                  </a:lnTo>
                  <a:lnTo>
                    <a:pt x="663" y="13"/>
                  </a:lnTo>
                  <a:lnTo>
                    <a:pt x="657" y="25"/>
                  </a:lnTo>
                  <a:lnTo>
                    <a:pt x="657" y="32"/>
                  </a:lnTo>
                  <a:lnTo>
                    <a:pt x="650" y="38"/>
                  </a:lnTo>
                  <a:lnTo>
                    <a:pt x="644" y="38"/>
                  </a:lnTo>
                  <a:lnTo>
                    <a:pt x="631" y="38"/>
                  </a:lnTo>
                  <a:lnTo>
                    <a:pt x="605" y="38"/>
                  </a:lnTo>
                  <a:lnTo>
                    <a:pt x="586" y="38"/>
                  </a:lnTo>
                  <a:lnTo>
                    <a:pt x="580" y="44"/>
                  </a:lnTo>
                  <a:lnTo>
                    <a:pt x="567" y="57"/>
                  </a:lnTo>
                  <a:lnTo>
                    <a:pt x="560" y="63"/>
                  </a:lnTo>
                  <a:lnTo>
                    <a:pt x="560" y="82"/>
                  </a:lnTo>
                  <a:lnTo>
                    <a:pt x="432" y="596"/>
                  </a:lnTo>
                  <a:lnTo>
                    <a:pt x="393" y="672"/>
                  </a:lnTo>
                  <a:lnTo>
                    <a:pt x="329" y="729"/>
                  </a:lnTo>
                  <a:lnTo>
                    <a:pt x="245" y="760"/>
                  </a:lnTo>
                  <a:lnTo>
                    <a:pt x="168" y="773"/>
                  </a:lnTo>
                  <a:lnTo>
                    <a:pt x="97" y="767"/>
                  </a:lnTo>
                  <a:lnTo>
                    <a:pt x="45" y="741"/>
                  </a:lnTo>
                  <a:lnTo>
                    <a:pt x="13" y="703"/>
                  </a:lnTo>
                  <a:lnTo>
                    <a:pt x="0" y="653"/>
                  </a:lnTo>
                  <a:lnTo>
                    <a:pt x="7" y="627"/>
                  </a:lnTo>
                  <a:lnTo>
                    <a:pt x="13" y="608"/>
                  </a:lnTo>
                  <a:lnTo>
                    <a:pt x="20" y="596"/>
                  </a:lnTo>
                  <a:lnTo>
                    <a:pt x="33" y="583"/>
                  </a:lnTo>
                  <a:lnTo>
                    <a:pt x="52" y="570"/>
                  </a:lnTo>
                  <a:lnTo>
                    <a:pt x="65" y="570"/>
                  </a:lnTo>
                  <a:lnTo>
                    <a:pt x="78" y="564"/>
                  </a:lnTo>
                  <a:lnTo>
                    <a:pt x="90" y="570"/>
                  </a:lnTo>
                  <a:lnTo>
                    <a:pt x="103" y="577"/>
                  </a:lnTo>
                  <a:lnTo>
                    <a:pt x="116" y="583"/>
                  </a:lnTo>
                  <a:lnTo>
                    <a:pt x="129" y="596"/>
                  </a:lnTo>
                  <a:lnTo>
                    <a:pt x="129" y="615"/>
                  </a:lnTo>
                  <a:lnTo>
                    <a:pt x="129" y="627"/>
                  </a:lnTo>
                  <a:lnTo>
                    <a:pt x="123" y="640"/>
                  </a:lnTo>
                  <a:lnTo>
                    <a:pt x="116" y="653"/>
                  </a:lnTo>
                  <a:lnTo>
                    <a:pt x="110" y="665"/>
                  </a:lnTo>
                  <a:lnTo>
                    <a:pt x="97" y="678"/>
                  </a:lnTo>
                  <a:lnTo>
                    <a:pt x="78" y="684"/>
                  </a:lnTo>
                  <a:lnTo>
                    <a:pt x="52" y="684"/>
                  </a:lnTo>
                  <a:lnTo>
                    <a:pt x="78" y="716"/>
                  </a:lnTo>
                  <a:lnTo>
                    <a:pt x="110" y="735"/>
                  </a:lnTo>
                  <a:lnTo>
                    <a:pt x="142" y="741"/>
                  </a:lnTo>
                  <a:lnTo>
                    <a:pt x="161" y="741"/>
                  </a:lnTo>
                  <a:lnTo>
                    <a:pt x="232" y="722"/>
                  </a:lnTo>
                  <a:lnTo>
                    <a:pt x="290" y="665"/>
                  </a:lnTo>
                  <a:lnTo>
                    <a:pt x="329" y="589"/>
                  </a:lnTo>
                  <a:lnTo>
                    <a:pt x="457" y="82"/>
                  </a:lnTo>
                  <a:lnTo>
                    <a:pt x="457" y="76"/>
                  </a:lnTo>
                  <a:lnTo>
                    <a:pt x="464" y="63"/>
                  </a:lnTo>
                  <a:lnTo>
                    <a:pt x="464" y="57"/>
                  </a:lnTo>
                  <a:lnTo>
                    <a:pt x="464" y="51"/>
                  </a:lnTo>
                  <a:lnTo>
                    <a:pt x="457" y="44"/>
                  </a:lnTo>
                  <a:lnTo>
                    <a:pt x="444" y="44"/>
                  </a:lnTo>
                  <a:lnTo>
                    <a:pt x="425" y="38"/>
                  </a:lnTo>
                  <a:lnTo>
                    <a:pt x="412" y="38"/>
                  </a:lnTo>
                  <a:lnTo>
                    <a:pt x="399" y="38"/>
                  </a:lnTo>
                  <a:lnTo>
                    <a:pt x="387" y="38"/>
                  </a:lnTo>
                  <a:lnTo>
                    <a:pt x="367" y="38"/>
                  </a:lnTo>
                  <a:lnTo>
                    <a:pt x="348" y="38"/>
                  </a:lnTo>
                  <a:lnTo>
                    <a:pt x="335" y="38"/>
                  </a:lnTo>
                  <a:lnTo>
                    <a:pt x="329" y="32"/>
                  </a:lnTo>
                  <a:lnTo>
                    <a:pt x="322" y="19"/>
                  </a:lnTo>
                  <a:lnTo>
                    <a:pt x="329" y="13"/>
                  </a:lnTo>
                  <a:lnTo>
                    <a:pt x="329" y="0"/>
                  </a:lnTo>
                  <a:lnTo>
                    <a:pt x="335" y="0"/>
                  </a:lnTo>
                  <a:lnTo>
                    <a:pt x="341" y="0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3"/>
            <p:cNvSpPr>
              <a:spLocks/>
            </p:cNvSpPr>
            <p:nvPr/>
          </p:nvSpPr>
          <p:spPr bwMode="auto">
            <a:xfrm>
              <a:off x="15733" y="1746"/>
              <a:ext cx="412" cy="526"/>
            </a:xfrm>
            <a:custGeom>
              <a:avLst/>
              <a:gdLst/>
              <a:ahLst/>
              <a:cxnLst>
                <a:cxn ang="0">
                  <a:pos x="270" y="6"/>
                </a:cxn>
                <a:cxn ang="0">
                  <a:pos x="367" y="63"/>
                </a:cxn>
                <a:cxn ang="0">
                  <a:pos x="373" y="146"/>
                </a:cxn>
                <a:cxn ang="0">
                  <a:pos x="322" y="215"/>
                </a:cxn>
                <a:cxn ang="0">
                  <a:pos x="341" y="272"/>
                </a:cxn>
                <a:cxn ang="0">
                  <a:pos x="412" y="380"/>
                </a:cxn>
                <a:cxn ang="0">
                  <a:pos x="354" y="481"/>
                </a:cxn>
                <a:cxn ang="0">
                  <a:pos x="199" y="526"/>
                </a:cxn>
                <a:cxn ang="0">
                  <a:pos x="84" y="507"/>
                </a:cxn>
                <a:cxn ang="0">
                  <a:pos x="13" y="456"/>
                </a:cxn>
                <a:cxn ang="0">
                  <a:pos x="6" y="393"/>
                </a:cxn>
                <a:cxn ang="0">
                  <a:pos x="26" y="367"/>
                </a:cxn>
                <a:cxn ang="0">
                  <a:pos x="51" y="361"/>
                </a:cxn>
                <a:cxn ang="0">
                  <a:pos x="77" y="374"/>
                </a:cxn>
                <a:cxn ang="0">
                  <a:pos x="96" y="393"/>
                </a:cxn>
                <a:cxn ang="0">
                  <a:pos x="96" y="418"/>
                </a:cxn>
                <a:cxn ang="0">
                  <a:pos x="84" y="443"/>
                </a:cxn>
                <a:cxn ang="0">
                  <a:pos x="58" y="456"/>
                </a:cxn>
                <a:cxn ang="0">
                  <a:pos x="141" y="488"/>
                </a:cxn>
                <a:cxn ang="0">
                  <a:pos x="199" y="494"/>
                </a:cxn>
                <a:cxn ang="0">
                  <a:pos x="283" y="462"/>
                </a:cxn>
                <a:cxn ang="0">
                  <a:pos x="315" y="374"/>
                </a:cxn>
                <a:cxn ang="0">
                  <a:pos x="283" y="285"/>
                </a:cxn>
                <a:cxn ang="0">
                  <a:pos x="199" y="253"/>
                </a:cxn>
                <a:cxn ang="0">
                  <a:pos x="148" y="253"/>
                </a:cxn>
                <a:cxn ang="0">
                  <a:pos x="129" y="253"/>
                </a:cxn>
                <a:cxn ang="0">
                  <a:pos x="122" y="241"/>
                </a:cxn>
                <a:cxn ang="0">
                  <a:pos x="129" y="234"/>
                </a:cxn>
                <a:cxn ang="0">
                  <a:pos x="141" y="228"/>
                </a:cxn>
                <a:cxn ang="0">
                  <a:pos x="161" y="228"/>
                </a:cxn>
                <a:cxn ang="0">
                  <a:pos x="187" y="228"/>
                </a:cxn>
                <a:cxn ang="0">
                  <a:pos x="277" y="184"/>
                </a:cxn>
                <a:cxn ang="0">
                  <a:pos x="296" y="108"/>
                </a:cxn>
                <a:cxn ang="0">
                  <a:pos x="290" y="63"/>
                </a:cxn>
                <a:cxn ang="0">
                  <a:pos x="251" y="38"/>
                </a:cxn>
                <a:cxn ang="0">
                  <a:pos x="199" y="25"/>
                </a:cxn>
                <a:cxn ang="0">
                  <a:pos x="122" y="38"/>
                </a:cxn>
                <a:cxn ang="0">
                  <a:pos x="96" y="70"/>
                </a:cxn>
                <a:cxn ang="0">
                  <a:pos x="116" y="95"/>
                </a:cxn>
                <a:cxn ang="0">
                  <a:pos x="116" y="127"/>
                </a:cxn>
                <a:cxn ang="0">
                  <a:pos x="103" y="146"/>
                </a:cxn>
                <a:cxn ang="0">
                  <a:pos x="77" y="152"/>
                </a:cxn>
                <a:cxn ang="0">
                  <a:pos x="58" y="146"/>
                </a:cxn>
                <a:cxn ang="0">
                  <a:pos x="38" y="133"/>
                </a:cxn>
                <a:cxn ang="0">
                  <a:pos x="32" y="108"/>
                </a:cxn>
                <a:cxn ang="0">
                  <a:pos x="84" y="25"/>
                </a:cxn>
                <a:cxn ang="0">
                  <a:pos x="206" y="0"/>
                </a:cxn>
              </a:cxnLst>
              <a:rect l="0" t="0" r="r" b="b"/>
              <a:pathLst>
                <a:path w="412" h="526">
                  <a:moveTo>
                    <a:pt x="206" y="0"/>
                  </a:moveTo>
                  <a:lnTo>
                    <a:pt x="270" y="6"/>
                  </a:lnTo>
                  <a:lnTo>
                    <a:pt x="328" y="31"/>
                  </a:lnTo>
                  <a:lnTo>
                    <a:pt x="367" y="63"/>
                  </a:lnTo>
                  <a:lnTo>
                    <a:pt x="380" y="108"/>
                  </a:lnTo>
                  <a:lnTo>
                    <a:pt x="373" y="146"/>
                  </a:lnTo>
                  <a:lnTo>
                    <a:pt x="360" y="177"/>
                  </a:lnTo>
                  <a:lnTo>
                    <a:pt x="322" y="215"/>
                  </a:lnTo>
                  <a:lnTo>
                    <a:pt x="264" y="241"/>
                  </a:lnTo>
                  <a:lnTo>
                    <a:pt x="341" y="272"/>
                  </a:lnTo>
                  <a:lnTo>
                    <a:pt x="392" y="317"/>
                  </a:lnTo>
                  <a:lnTo>
                    <a:pt x="412" y="380"/>
                  </a:lnTo>
                  <a:lnTo>
                    <a:pt x="392" y="431"/>
                  </a:lnTo>
                  <a:lnTo>
                    <a:pt x="354" y="481"/>
                  </a:lnTo>
                  <a:lnTo>
                    <a:pt x="290" y="513"/>
                  </a:lnTo>
                  <a:lnTo>
                    <a:pt x="199" y="526"/>
                  </a:lnTo>
                  <a:lnTo>
                    <a:pt x="141" y="526"/>
                  </a:lnTo>
                  <a:lnTo>
                    <a:pt x="84" y="507"/>
                  </a:lnTo>
                  <a:lnTo>
                    <a:pt x="38" y="488"/>
                  </a:lnTo>
                  <a:lnTo>
                    <a:pt x="13" y="456"/>
                  </a:lnTo>
                  <a:lnTo>
                    <a:pt x="0" y="412"/>
                  </a:lnTo>
                  <a:lnTo>
                    <a:pt x="6" y="393"/>
                  </a:lnTo>
                  <a:lnTo>
                    <a:pt x="13" y="380"/>
                  </a:lnTo>
                  <a:lnTo>
                    <a:pt x="26" y="367"/>
                  </a:lnTo>
                  <a:lnTo>
                    <a:pt x="38" y="367"/>
                  </a:lnTo>
                  <a:lnTo>
                    <a:pt x="51" y="361"/>
                  </a:lnTo>
                  <a:lnTo>
                    <a:pt x="64" y="367"/>
                  </a:lnTo>
                  <a:lnTo>
                    <a:pt x="77" y="374"/>
                  </a:lnTo>
                  <a:lnTo>
                    <a:pt x="90" y="380"/>
                  </a:lnTo>
                  <a:lnTo>
                    <a:pt x="96" y="393"/>
                  </a:lnTo>
                  <a:lnTo>
                    <a:pt x="96" y="412"/>
                  </a:lnTo>
                  <a:lnTo>
                    <a:pt x="96" y="418"/>
                  </a:lnTo>
                  <a:lnTo>
                    <a:pt x="96" y="431"/>
                  </a:lnTo>
                  <a:lnTo>
                    <a:pt x="84" y="443"/>
                  </a:lnTo>
                  <a:lnTo>
                    <a:pt x="77" y="450"/>
                  </a:lnTo>
                  <a:lnTo>
                    <a:pt x="58" y="456"/>
                  </a:lnTo>
                  <a:lnTo>
                    <a:pt x="96" y="481"/>
                  </a:lnTo>
                  <a:lnTo>
                    <a:pt x="141" y="488"/>
                  </a:lnTo>
                  <a:lnTo>
                    <a:pt x="180" y="494"/>
                  </a:lnTo>
                  <a:lnTo>
                    <a:pt x="199" y="494"/>
                  </a:lnTo>
                  <a:lnTo>
                    <a:pt x="244" y="488"/>
                  </a:lnTo>
                  <a:lnTo>
                    <a:pt x="283" y="462"/>
                  </a:lnTo>
                  <a:lnTo>
                    <a:pt x="309" y="424"/>
                  </a:lnTo>
                  <a:lnTo>
                    <a:pt x="315" y="374"/>
                  </a:lnTo>
                  <a:lnTo>
                    <a:pt x="309" y="323"/>
                  </a:lnTo>
                  <a:lnTo>
                    <a:pt x="283" y="285"/>
                  </a:lnTo>
                  <a:lnTo>
                    <a:pt x="244" y="266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48" y="253"/>
                  </a:lnTo>
                  <a:lnTo>
                    <a:pt x="135" y="253"/>
                  </a:lnTo>
                  <a:lnTo>
                    <a:pt x="129" y="253"/>
                  </a:lnTo>
                  <a:lnTo>
                    <a:pt x="129" y="247"/>
                  </a:lnTo>
                  <a:lnTo>
                    <a:pt x="122" y="241"/>
                  </a:lnTo>
                  <a:lnTo>
                    <a:pt x="129" y="234"/>
                  </a:lnTo>
                  <a:lnTo>
                    <a:pt x="129" y="234"/>
                  </a:lnTo>
                  <a:lnTo>
                    <a:pt x="135" y="228"/>
                  </a:lnTo>
                  <a:lnTo>
                    <a:pt x="141" y="228"/>
                  </a:lnTo>
                  <a:lnTo>
                    <a:pt x="154" y="228"/>
                  </a:lnTo>
                  <a:lnTo>
                    <a:pt x="161" y="228"/>
                  </a:lnTo>
                  <a:lnTo>
                    <a:pt x="174" y="228"/>
                  </a:lnTo>
                  <a:lnTo>
                    <a:pt x="187" y="228"/>
                  </a:lnTo>
                  <a:lnTo>
                    <a:pt x="238" y="215"/>
                  </a:lnTo>
                  <a:lnTo>
                    <a:pt x="277" y="184"/>
                  </a:lnTo>
                  <a:lnTo>
                    <a:pt x="296" y="146"/>
                  </a:lnTo>
                  <a:lnTo>
                    <a:pt x="296" y="108"/>
                  </a:lnTo>
                  <a:lnTo>
                    <a:pt x="296" y="82"/>
                  </a:lnTo>
                  <a:lnTo>
                    <a:pt x="290" y="63"/>
                  </a:lnTo>
                  <a:lnTo>
                    <a:pt x="270" y="50"/>
                  </a:lnTo>
                  <a:lnTo>
                    <a:pt x="251" y="38"/>
                  </a:lnTo>
                  <a:lnTo>
                    <a:pt x="232" y="31"/>
                  </a:lnTo>
                  <a:lnTo>
                    <a:pt x="199" y="25"/>
                  </a:lnTo>
                  <a:lnTo>
                    <a:pt x="167" y="31"/>
                  </a:lnTo>
                  <a:lnTo>
                    <a:pt x="122" y="38"/>
                  </a:lnTo>
                  <a:lnTo>
                    <a:pt x="84" y="63"/>
                  </a:lnTo>
                  <a:lnTo>
                    <a:pt x="96" y="70"/>
                  </a:lnTo>
                  <a:lnTo>
                    <a:pt x="109" y="82"/>
                  </a:lnTo>
                  <a:lnTo>
                    <a:pt x="116" y="95"/>
                  </a:lnTo>
                  <a:lnTo>
                    <a:pt x="122" y="108"/>
                  </a:lnTo>
                  <a:lnTo>
                    <a:pt x="116" y="127"/>
                  </a:lnTo>
                  <a:lnTo>
                    <a:pt x="109" y="139"/>
                  </a:lnTo>
                  <a:lnTo>
                    <a:pt x="103" y="146"/>
                  </a:lnTo>
                  <a:lnTo>
                    <a:pt x="90" y="152"/>
                  </a:lnTo>
                  <a:lnTo>
                    <a:pt x="77" y="152"/>
                  </a:lnTo>
                  <a:lnTo>
                    <a:pt x="64" y="152"/>
                  </a:lnTo>
                  <a:lnTo>
                    <a:pt x="58" y="146"/>
                  </a:lnTo>
                  <a:lnTo>
                    <a:pt x="45" y="146"/>
                  </a:lnTo>
                  <a:lnTo>
                    <a:pt x="38" y="133"/>
                  </a:lnTo>
                  <a:lnTo>
                    <a:pt x="32" y="127"/>
                  </a:lnTo>
                  <a:lnTo>
                    <a:pt x="32" y="108"/>
                  </a:lnTo>
                  <a:lnTo>
                    <a:pt x="45" y="63"/>
                  </a:lnTo>
                  <a:lnTo>
                    <a:pt x="84" y="25"/>
                  </a:lnTo>
                  <a:lnTo>
                    <a:pt x="135" y="6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4"/>
            <p:cNvSpPr>
              <a:spLocks/>
            </p:cNvSpPr>
            <p:nvPr/>
          </p:nvSpPr>
          <p:spPr bwMode="auto">
            <a:xfrm>
              <a:off x="16537" y="1499"/>
              <a:ext cx="374" cy="1565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61" y="0"/>
                </a:cxn>
                <a:cxn ang="0">
                  <a:pos x="367" y="6"/>
                </a:cxn>
                <a:cxn ang="0">
                  <a:pos x="374" y="19"/>
                </a:cxn>
                <a:cxn ang="0">
                  <a:pos x="374" y="19"/>
                </a:cxn>
                <a:cxn ang="0">
                  <a:pos x="367" y="25"/>
                </a:cxn>
                <a:cxn ang="0">
                  <a:pos x="367" y="25"/>
                </a:cxn>
                <a:cxn ang="0">
                  <a:pos x="361" y="31"/>
                </a:cxn>
                <a:cxn ang="0">
                  <a:pos x="348" y="44"/>
                </a:cxn>
                <a:cxn ang="0">
                  <a:pos x="245" y="171"/>
                </a:cxn>
                <a:cxn ang="0">
                  <a:pos x="174" y="310"/>
                </a:cxn>
                <a:cxn ang="0">
                  <a:pos x="129" y="462"/>
                </a:cxn>
                <a:cxn ang="0">
                  <a:pos x="103" y="621"/>
                </a:cxn>
                <a:cxn ang="0">
                  <a:pos x="97" y="779"/>
                </a:cxn>
                <a:cxn ang="0">
                  <a:pos x="97" y="906"/>
                </a:cxn>
                <a:cxn ang="0">
                  <a:pos x="116" y="1032"/>
                </a:cxn>
                <a:cxn ang="0">
                  <a:pos x="142" y="1165"/>
                </a:cxn>
                <a:cxn ang="0">
                  <a:pos x="194" y="1286"/>
                </a:cxn>
                <a:cxn ang="0">
                  <a:pos x="258" y="1406"/>
                </a:cxn>
                <a:cxn ang="0">
                  <a:pos x="342" y="1514"/>
                </a:cxn>
                <a:cxn ang="0">
                  <a:pos x="361" y="1527"/>
                </a:cxn>
                <a:cxn ang="0">
                  <a:pos x="367" y="1533"/>
                </a:cxn>
                <a:cxn ang="0">
                  <a:pos x="367" y="1539"/>
                </a:cxn>
                <a:cxn ang="0">
                  <a:pos x="374" y="1546"/>
                </a:cxn>
                <a:cxn ang="0">
                  <a:pos x="374" y="1546"/>
                </a:cxn>
                <a:cxn ang="0">
                  <a:pos x="374" y="1546"/>
                </a:cxn>
                <a:cxn ang="0">
                  <a:pos x="367" y="1558"/>
                </a:cxn>
                <a:cxn ang="0">
                  <a:pos x="361" y="1565"/>
                </a:cxn>
                <a:cxn ang="0">
                  <a:pos x="354" y="1565"/>
                </a:cxn>
                <a:cxn ang="0">
                  <a:pos x="335" y="1552"/>
                </a:cxn>
                <a:cxn ang="0">
                  <a:pos x="303" y="1533"/>
                </a:cxn>
                <a:cxn ang="0">
                  <a:pos x="258" y="1489"/>
                </a:cxn>
                <a:cxn ang="0">
                  <a:pos x="213" y="1432"/>
                </a:cxn>
                <a:cxn ang="0">
                  <a:pos x="155" y="1356"/>
                </a:cxn>
                <a:cxn ang="0">
                  <a:pos x="110" y="1267"/>
                </a:cxn>
                <a:cxn ang="0">
                  <a:pos x="52" y="1134"/>
                </a:cxn>
                <a:cxn ang="0">
                  <a:pos x="20" y="1007"/>
                </a:cxn>
                <a:cxn ang="0">
                  <a:pos x="7" y="887"/>
                </a:cxn>
                <a:cxn ang="0">
                  <a:pos x="0" y="779"/>
                </a:cxn>
                <a:cxn ang="0">
                  <a:pos x="13" y="640"/>
                </a:cxn>
                <a:cxn ang="0">
                  <a:pos x="39" y="475"/>
                </a:cxn>
                <a:cxn ang="0">
                  <a:pos x="103" y="304"/>
                </a:cxn>
                <a:cxn ang="0">
                  <a:pos x="155" y="215"/>
                </a:cxn>
                <a:cxn ang="0">
                  <a:pos x="206" y="139"/>
                </a:cxn>
                <a:cxn ang="0">
                  <a:pos x="258" y="76"/>
                </a:cxn>
                <a:cxn ang="0">
                  <a:pos x="303" y="38"/>
                </a:cxn>
                <a:cxn ang="0">
                  <a:pos x="335" y="12"/>
                </a:cxn>
                <a:cxn ang="0">
                  <a:pos x="354" y="0"/>
                </a:cxn>
              </a:cxnLst>
              <a:rect l="0" t="0" r="r" b="b"/>
              <a:pathLst>
                <a:path w="374" h="1565">
                  <a:moveTo>
                    <a:pt x="354" y="0"/>
                  </a:moveTo>
                  <a:lnTo>
                    <a:pt x="361" y="0"/>
                  </a:lnTo>
                  <a:lnTo>
                    <a:pt x="367" y="6"/>
                  </a:lnTo>
                  <a:lnTo>
                    <a:pt x="374" y="19"/>
                  </a:lnTo>
                  <a:lnTo>
                    <a:pt x="374" y="19"/>
                  </a:lnTo>
                  <a:lnTo>
                    <a:pt x="367" y="25"/>
                  </a:lnTo>
                  <a:lnTo>
                    <a:pt x="367" y="25"/>
                  </a:lnTo>
                  <a:lnTo>
                    <a:pt x="361" y="31"/>
                  </a:lnTo>
                  <a:lnTo>
                    <a:pt x="348" y="44"/>
                  </a:lnTo>
                  <a:lnTo>
                    <a:pt x="245" y="171"/>
                  </a:lnTo>
                  <a:lnTo>
                    <a:pt x="174" y="310"/>
                  </a:lnTo>
                  <a:lnTo>
                    <a:pt x="129" y="462"/>
                  </a:lnTo>
                  <a:lnTo>
                    <a:pt x="103" y="621"/>
                  </a:lnTo>
                  <a:lnTo>
                    <a:pt x="97" y="779"/>
                  </a:lnTo>
                  <a:lnTo>
                    <a:pt x="97" y="906"/>
                  </a:lnTo>
                  <a:lnTo>
                    <a:pt x="116" y="1032"/>
                  </a:lnTo>
                  <a:lnTo>
                    <a:pt x="142" y="1165"/>
                  </a:lnTo>
                  <a:lnTo>
                    <a:pt x="194" y="1286"/>
                  </a:lnTo>
                  <a:lnTo>
                    <a:pt x="258" y="1406"/>
                  </a:lnTo>
                  <a:lnTo>
                    <a:pt x="342" y="1514"/>
                  </a:lnTo>
                  <a:lnTo>
                    <a:pt x="361" y="1527"/>
                  </a:lnTo>
                  <a:lnTo>
                    <a:pt x="367" y="1533"/>
                  </a:lnTo>
                  <a:lnTo>
                    <a:pt x="367" y="1539"/>
                  </a:lnTo>
                  <a:lnTo>
                    <a:pt x="374" y="1546"/>
                  </a:lnTo>
                  <a:lnTo>
                    <a:pt x="374" y="1546"/>
                  </a:lnTo>
                  <a:lnTo>
                    <a:pt x="374" y="1546"/>
                  </a:lnTo>
                  <a:lnTo>
                    <a:pt x="367" y="1558"/>
                  </a:lnTo>
                  <a:lnTo>
                    <a:pt x="361" y="1565"/>
                  </a:lnTo>
                  <a:lnTo>
                    <a:pt x="354" y="1565"/>
                  </a:lnTo>
                  <a:lnTo>
                    <a:pt x="335" y="1552"/>
                  </a:lnTo>
                  <a:lnTo>
                    <a:pt x="303" y="1533"/>
                  </a:lnTo>
                  <a:lnTo>
                    <a:pt x="258" y="1489"/>
                  </a:lnTo>
                  <a:lnTo>
                    <a:pt x="213" y="1432"/>
                  </a:lnTo>
                  <a:lnTo>
                    <a:pt x="155" y="1356"/>
                  </a:lnTo>
                  <a:lnTo>
                    <a:pt x="110" y="1267"/>
                  </a:lnTo>
                  <a:lnTo>
                    <a:pt x="52" y="1134"/>
                  </a:lnTo>
                  <a:lnTo>
                    <a:pt x="20" y="1007"/>
                  </a:lnTo>
                  <a:lnTo>
                    <a:pt x="7" y="887"/>
                  </a:lnTo>
                  <a:lnTo>
                    <a:pt x="0" y="779"/>
                  </a:lnTo>
                  <a:lnTo>
                    <a:pt x="13" y="640"/>
                  </a:lnTo>
                  <a:lnTo>
                    <a:pt x="39" y="475"/>
                  </a:lnTo>
                  <a:lnTo>
                    <a:pt x="103" y="304"/>
                  </a:lnTo>
                  <a:lnTo>
                    <a:pt x="155" y="215"/>
                  </a:lnTo>
                  <a:lnTo>
                    <a:pt x="206" y="139"/>
                  </a:lnTo>
                  <a:lnTo>
                    <a:pt x="258" y="76"/>
                  </a:lnTo>
                  <a:lnTo>
                    <a:pt x="303" y="38"/>
                  </a:lnTo>
                  <a:lnTo>
                    <a:pt x="335" y="12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5"/>
            <p:cNvSpPr>
              <a:spLocks/>
            </p:cNvSpPr>
            <p:nvPr/>
          </p:nvSpPr>
          <p:spPr bwMode="auto">
            <a:xfrm>
              <a:off x="17130" y="2246"/>
              <a:ext cx="971" cy="64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914" y="0"/>
                </a:cxn>
                <a:cxn ang="0">
                  <a:pos x="926" y="0"/>
                </a:cxn>
                <a:cxn ang="0">
                  <a:pos x="939" y="7"/>
                </a:cxn>
                <a:cxn ang="0">
                  <a:pos x="952" y="7"/>
                </a:cxn>
                <a:cxn ang="0">
                  <a:pos x="959" y="13"/>
                </a:cxn>
                <a:cxn ang="0">
                  <a:pos x="965" y="19"/>
                </a:cxn>
                <a:cxn ang="0">
                  <a:pos x="971" y="32"/>
                </a:cxn>
                <a:cxn ang="0">
                  <a:pos x="965" y="51"/>
                </a:cxn>
                <a:cxn ang="0">
                  <a:pos x="959" y="57"/>
                </a:cxn>
                <a:cxn ang="0">
                  <a:pos x="952" y="64"/>
                </a:cxn>
                <a:cxn ang="0">
                  <a:pos x="939" y="64"/>
                </a:cxn>
                <a:cxn ang="0">
                  <a:pos x="926" y="64"/>
                </a:cxn>
                <a:cxn ang="0">
                  <a:pos x="914" y="64"/>
                </a:cxn>
                <a:cxn ang="0">
                  <a:pos x="51" y="64"/>
                </a:cxn>
                <a:cxn ang="0">
                  <a:pos x="38" y="64"/>
                </a:cxn>
                <a:cxn ang="0">
                  <a:pos x="25" y="64"/>
                </a:cxn>
                <a:cxn ang="0">
                  <a:pos x="12" y="64"/>
                </a:cxn>
                <a:cxn ang="0">
                  <a:pos x="6" y="57"/>
                </a:cxn>
                <a:cxn ang="0">
                  <a:pos x="0" y="51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6" y="13"/>
                </a:cxn>
                <a:cxn ang="0">
                  <a:pos x="12" y="7"/>
                </a:cxn>
                <a:cxn ang="0">
                  <a:pos x="25" y="7"/>
                </a:cxn>
                <a:cxn ang="0">
                  <a:pos x="38" y="0"/>
                </a:cxn>
                <a:cxn ang="0">
                  <a:pos x="51" y="0"/>
                </a:cxn>
              </a:cxnLst>
              <a:rect l="0" t="0" r="r" b="b"/>
              <a:pathLst>
                <a:path w="971" h="64">
                  <a:moveTo>
                    <a:pt x="51" y="0"/>
                  </a:moveTo>
                  <a:lnTo>
                    <a:pt x="914" y="0"/>
                  </a:lnTo>
                  <a:lnTo>
                    <a:pt x="926" y="0"/>
                  </a:lnTo>
                  <a:lnTo>
                    <a:pt x="939" y="7"/>
                  </a:lnTo>
                  <a:lnTo>
                    <a:pt x="952" y="7"/>
                  </a:lnTo>
                  <a:lnTo>
                    <a:pt x="959" y="13"/>
                  </a:lnTo>
                  <a:lnTo>
                    <a:pt x="965" y="19"/>
                  </a:lnTo>
                  <a:lnTo>
                    <a:pt x="971" y="32"/>
                  </a:lnTo>
                  <a:lnTo>
                    <a:pt x="965" y="51"/>
                  </a:lnTo>
                  <a:lnTo>
                    <a:pt x="959" y="57"/>
                  </a:lnTo>
                  <a:lnTo>
                    <a:pt x="952" y="64"/>
                  </a:lnTo>
                  <a:lnTo>
                    <a:pt x="939" y="64"/>
                  </a:lnTo>
                  <a:lnTo>
                    <a:pt x="926" y="64"/>
                  </a:lnTo>
                  <a:lnTo>
                    <a:pt x="914" y="64"/>
                  </a:lnTo>
                  <a:lnTo>
                    <a:pt x="51" y="64"/>
                  </a:lnTo>
                  <a:lnTo>
                    <a:pt x="38" y="64"/>
                  </a:lnTo>
                  <a:lnTo>
                    <a:pt x="25" y="64"/>
                  </a:lnTo>
                  <a:lnTo>
                    <a:pt x="12" y="64"/>
                  </a:lnTo>
                  <a:lnTo>
                    <a:pt x="6" y="57"/>
                  </a:lnTo>
                  <a:lnTo>
                    <a:pt x="0" y="51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12" y="7"/>
                  </a:lnTo>
                  <a:lnTo>
                    <a:pt x="25" y="7"/>
                  </a:lnTo>
                  <a:lnTo>
                    <a:pt x="38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6"/>
            <p:cNvSpPr>
              <a:spLocks/>
            </p:cNvSpPr>
            <p:nvPr/>
          </p:nvSpPr>
          <p:spPr bwMode="auto">
            <a:xfrm>
              <a:off x="18288" y="1980"/>
              <a:ext cx="734" cy="1014"/>
            </a:xfrm>
            <a:custGeom>
              <a:avLst/>
              <a:gdLst/>
              <a:ahLst/>
              <a:cxnLst>
                <a:cxn ang="0">
                  <a:pos x="264" y="13"/>
                </a:cxn>
                <a:cxn ang="0">
                  <a:pos x="328" y="83"/>
                </a:cxn>
                <a:cxn ang="0">
                  <a:pos x="335" y="159"/>
                </a:cxn>
                <a:cxn ang="0">
                  <a:pos x="309" y="241"/>
                </a:cxn>
                <a:cxn ang="0">
                  <a:pos x="238" y="469"/>
                </a:cxn>
                <a:cxn ang="0">
                  <a:pos x="232" y="589"/>
                </a:cxn>
                <a:cxn ang="0">
                  <a:pos x="277" y="665"/>
                </a:cxn>
                <a:cxn ang="0">
                  <a:pos x="380" y="665"/>
                </a:cxn>
                <a:cxn ang="0">
                  <a:pos x="470" y="602"/>
                </a:cxn>
                <a:cxn ang="0">
                  <a:pos x="502" y="539"/>
                </a:cxn>
                <a:cxn ang="0">
                  <a:pos x="605" y="133"/>
                </a:cxn>
                <a:cxn ang="0">
                  <a:pos x="618" y="95"/>
                </a:cxn>
                <a:cxn ang="0">
                  <a:pos x="624" y="57"/>
                </a:cxn>
                <a:cxn ang="0">
                  <a:pos x="644" y="38"/>
                </a:cxn>
                <a:cxn ang="0">
                  <a:pos x="669" y="19"/>
                </a:cxn>
                <a:cxn ang="0">
                  <a:pos x="702" y="19"/>
                </a:cxn>
                <a:cxn ang="0">
                  <a:pos x="721" y="32"/>
                </a:cxn>
                <a:cxn ang="0">
                  <a:pos x="734" y="57"/>
                </a:cxn>
                <a:cxn ang="0">
                  <a:pos x="727" y="76"/>
                </a:cxn>
                <a:cxn ang="0">
                  <a:pos x="721" y="95"/>
                </a:cxn>
                <a:cxn ang="0">
                  <a:pos x="573" y="691"/>
                </a:cxn>
                <a:cxn ang="0">
                  <a:pos x="470" y="881"/>
                </a:cxn>
                <a:cxn ang="0">
                  <a:pos x="296" y="995"/>
                </a:cxn>
                <a:cxn ang="0">
                  <a:pos x="135" y="1001"/>
                </a:cxn>
                <a:cxn ang="0">
                  <a:pos x="45" y="932"/>
                </a:cxn>
                <a:cxn ang="0">
                  <a:pos x="32" y="849"/>
                </a:cxn>
                <a:cxn ang="0">
                  <a:pos x="58" y="805"/>
                </a:cxn>
                <a:cxn ang="0">
                  <a:pos x="90" y="779"/>
                </a:cxn>
                <a:cxn ang="0">
                  <a:pos x="122" y="773"/>
                </a:cxn>
                <a:cxn ang="0">
                  <a:pos x="142" y="779"/>
                </a:cxn>
                <a:cxn ang="0">
                  <a:pos x="161" y="786"/>
                </a:cxn>
                <a:cxn ang="0">
                  <a:pos x="180" y="811"/>
                </a:cxn>
                <a:cxn ang="0">
                  <a:pos x="174" y="849"/>
                </a:cxn>
                <a:cxn ang="0">
                  <a:pos x="161" y="881"/>
                </a:cxn>
                <a:cxn ang="0">
                  <a:pos x="129" y="906"/>
                </a:cxn>
                <a:cxn ang="0">
                  <a:pos x="97" y="913"/>
                </a:cxn>
                <a:cxn ang="0">
                  <a:pos x="110" y="951"/>
                </a:cxn>
                <a:cxn ang="0">
                  <a:pos x="174" y="976"/>
                </a:cxn>
                <a:cxn ang="0">
                  <a:pos x="270" y="963"/>
                </a:cxn>
                <a:cxn ang="0">
                  <a:pos x="373" y="881"/>
                </a:cxn>
                <a:cxn ang="0">
                  <a:pos x="457" y="716"/>
                </a:cxn>
                <a:cxn ang="0">
                  <a:pos x="431" y="678"/>
                </a:cxn>
                <a:cxn ang="0">
                  <a:pos x="315" y="710"/>
                </a:cxn>
                <a:cxn ang="0">
                  <a:pos x="213" y="684"/>
                </a:cxn>
                <a:cxn ang="0">
                  <a:pos x="135" y="596"/>
                </a:cxn>
                <a:cxn ang="0">
                  <a:pos x="129" y="463"/>
                </a:cxn>
                <a:cxn ang="0">
                  <a:pos x="174" y="304"/>
                </a:cxn>
                <a:cxn ang="0">
                  <a:pos x="232" y="146"/>
                </a:cxn>
                <a:cxn ang="0">
                  <a:pos x="245" y="64"/>
                </a:cxn>
                <a:cxn ang="0">
                  <a:pos x="232" y="45"/>
                </a:cxn>
                <a:cxn ang="0">
                  <a:pos x="219" y="38"/>
                </a:cxn>
                <a:cxn ang="0">
                  <a:pos x="206" y="38"/>
                </a:cxn>
                <a:cxn ang="0">
                  <a:pos x="116" y="76"/>
                </a:cxn>
                <a:cxn ang="0">
                  <a:pos x="45" y="228"/>
                </a:cxn>
                <a:cxn ang="0">
                  <a:pos x="32" y="254"/>
                </a:cxn>
                <a:cxn ang="0">
                  <a:pos x="19" y="254"/>
                </a:cxn>
                <a:cxn ang="0">
                  <a:pos x="7" y="254"/>
                </a:cxn>
                <a:cxn ang="0">
                  <a:pos x="0" y="241"/>
                </a:cxn>
                <a:cxn ang="0">
                  <a:pos x="13" y="190"/>
                </a:cxn>
                <a:cxn ang="0">
                  <a:pos x="64" y="89"/>
                </a:cxn>
                <a:cxn ang="0">
                  <a:pos x="148" y="13"/>
                </a:cxn>
              </a:cxnLst>
              <a:rect l="0" t="0" r="r" b="b"/>
              <a:pathLst>
                <a:path w="734" h="1014">
                  <a:moveTo>
                    <a:pt x="213" y="0"/>
                  </a:moveTo>
                  <a:lnTo>
                    <a:pt x="264" y="13"/>
                  </a:lnTo>
                  <a:lnTo>
                    <a:pt x="303" y="38"/>
                  </a:lnTo>
                  <a:lnTo>
                    <a:pt x="328" y="83"/>
                  </a:lnTo>
                  <a:lnTo>
                    <a:pt x="341" y="127"/>
                  </a:lnTo>
                  <a:lnTo>
                    <a:pt x="335" y="159"/>
                  </a:lnTo>
                  <a:lnTo>
                    <a:pt x="328" y="190"/>
                  </a:lnTo>
                  <a:lnTo>
                    <a:pt x="309" y="241"/>
                  </a:lnTo>
                  <a:lnTo>
                    <a:pt x="264" y="368"/>
                  </a:lnTo>
                  <a:lnTo>
                    <a:pt x="238" y="469"/>
                  </a:lnTo>
                  <a:lnTo>
                    <a:pt x="225" y="551"/>
                  </a:lnTo>
                  <a:lnTo>
                    <a:pt x="232" y="589"/>
                  </a:lnTo>
                  <a:lnTo>
                    <a:pt x="245" y="634"/>
                  </a:lnTo>
                  <a:lnTo>
                    <a:pt x="277" y="665"/>
                  </a:lnTo>
                  <a:lnTo>
                    <a:pt x="322" y="672"/>
                  </a:lnTo>
                  <a:lnTo>
                    <a:pt x="380" y="665"/>
                  </a:lnTo>
                  <a:lnTo>
                    <a:pt x="431" y="634"/>
                  </a:lnTo>
                  <a:lnTo>
                    <a:pt x="470" y="602"/>
                  </a:lnTo>
                  <a:lnTo>
                    <a:pt x="496" y="564"/>
                  </a:lnTo>
                  <a:lnTo>
                    <a:pt x="502" y="539"/>
                  </a:lnTo>
                  <a:lnTo>
                    <a:pt x="579" y="260"/>
                  </a:lnTo>
                  <a:lnTo>
                    <a:pt x="605" y="133"/>
                  </a:lnTo>
                  <a:lnTo>
                    <a:pt x="612" y="114"/>
                  </a:lnTo>
                  <a:lnTo>
                    <a:pt x="618" y="95"/>
                  </a:lnTo>
                  <a:lnTo>
                    <a:pt x="624" y="76"/>
                  </a:lnTo>
                  <a:lnTo>
                    <a:pt x="624" y="57"/>
                  </a:lnTo>
                  <a:lnTo>
                    <a:pt x="631" y="51"/>
                  </a:lnTo>
                  <a:lnTo>
                    <a:pt x="644" y="38"/>
                  </a:lnTo>
                  <a:lnTo>
                    <a:pt x="657" y="26"/>
                  </a:lnTo>
                  <a:lnTo>
                    <a:pt x="669" y="19"/>
                  </a:lnTo>
                  <a:lnTo>
                    <a:pt x="689" y="19"/>
                  </a:lnTo>
                  <a:lnTo>
                    <a:pt x="702" y="19"/>
                  </a:lnTo>
                  <a:lnTo>
                    <a:pt x="715" y="26"/>
                  </a:lnTo>
                  <a:lnTo>
                    <a:pt x="721" y="32"/>
                  </a:lnTo>
                  <a:lnTo>
                    <a:pt x="727" y="45"/>
                  </a:lnTo>
                  <a:lnTo>
                    <a:pt x="734" y="57"/>
                  </a:lnTo>
                  <a:lnTo>
                    <a:pt x="734" y="70"/>
                  </a:lnTo>
                  <a:lnTo>
                    <a:pt x="727" y="76"/>
                  </a:lnTo>
                  <a:lnTo>
                    <a:pt x="727" y="83"/>
                  </a:lnTo>
                  <a:lnTo>
                    <a:pt x="721" y="95"/>
                  </a:lnTo>
                  <a:lnTo>
                    <a:pt x="721" y="95"/>
                  </a:lnTo>
                  <a:lnTo>
                    <a:pt x="573" y="691"/>
                  </a:lnTo>
                  <a:lnTo>
                    <a:pt x="534" y="792"/>
                  </a:lnTo>
                  <a:lnTo>
                    <a:pt x="470" y="881"/>
                  </a:lnTo>
                  <a:lnTo>
                    <a:pt x="386" y="951"/>
                  </a:lnTo>
                  <a:lnTo>
                    <a:pt x="296" y="995"/>
                  </a:lnTo>
                  <a:lnTo>
                    <a:pt x="200" y="1014"/>
                  </a:lnTo>
                  <a:lnTo>
                    <a:pt x="135" y="1001"/>
                  </a:lnTo>
                  <a:lnTo>
                    <a:pt x="77" y="976"/>
                  </a:lnTo>
                  <a:lnTo>
                    <a:pt x="45" y="932"/>
                  </a:lnTo>
                  <a:lnTo>
                    <a:pt x="32" y="875"/>
                  </a:lnTo>
                  <a:lnTo>
                    <a:pt x="32" y="849"/>
                  </a:lnTo>
                  <a:lnTo>
                    <a:pt x="45" y="824"/>
                  </a:lnTo>
                  <a:lnTo>
                    <a:pt x="58" y="805"/>
                  </a:lnTo>
                  <a:lnTo>
                    <a:pt x="71" y="792"/>
                  </a:lnTo>
                  <a:lnTo>
                    <a:pt x="90" y="779"/>
                  </a:lnTo>
                  <a:lnTo>
                    <a:pt x="103" y="779"/>
                  </a:lnTo>
                  <a:lnTo>
                    <a:pt x="122" y="773"/>
                  </a:lnTo>
                  <a:lnTo>
                    <a:pt x="129" y="773"/>
                  </a:lnTo>
                  <a:lnTo>
                    <a:pt x="142" y="779"/>
                  </a:lnTo>
                  <a:lnTo>
                    <a:pt x="148" y="779"/>
                  </a:lnTo>
                  <a:lnTo>
                    <a:pt x="161" y="786"/>
                  </a:lnTo>
                  <a:lnTo>
                    <a:pt x="174" y="798"/>
                  </a:lnTo>
                  <a:lnTo>
                    <a:pt x="180" y="811"/>
                  </a:lnTo>
                  <a:lnTo>
                    <a:pt x="180" y="830"/>
                  </a:lnTo>
                  <a:lnTo>
                    <a:pt x="174" y="849"/>
                  </a:lnTo>
                  <a:lnTo>
                    <a:pt x="167" y="868"/>
                  </a:lnTo>
                  <a:lnTo>
                    <a:pt x="161" y="881"/>
                  </a:lnTo>
                  <a:lnTo>
                    <a:pt x="148" y="894"/>
                  </a:lnTo>
                  <a:lnTo>
                    <a:pt x="129" y="906"/>
                  </a:lnTo>
                  <a:lnTo>
                    <a:pt x="116" y="913"/>
                  </a:lnTo>
                  <a:lnTo>
                    <a:pt x="97" y="913"/>
                  </a:lnTo>
                  <a:lnTo>
                    <a:pt x="77" y="913"/>
                  </a:lnTo>
                  <a:lnTo>
                    <a:pt x="110" y="951"/>
                  </a:lnTo>
                  <a:lnTo>
                    <a:pt x="142" y="970"/>
                  </a:lnTo>
                  <a:lnTo>
                    <a:pt x="174" y="976"/>
                  </a:lnTo>
                  <a:lnTo>
                    <a:pt x="200" y="976"/>
                  </a:lnTo>
                  <a:lnTo>
                    <a:pt x="270" y="963"/>
                  </a:lnTo>
                  <a:lnTo>
                    <a:pt x="328" y="925"/>
                  </a:lnTo>
                  <a:lnTo>
                    <a:pt x="373" y="881"/>
                  </a:lnTo>
                  <a:lnTo>
                    <a:pt x="425" y="798"/>
                  </a:lnTo>
                  <a:lnTo>
                    <a:pt x="457" y="716"/>
                  </a:lnTo>
                  <a:lnTo>
                    <a:pt x="476" y="640"/>
                  </a:lnTo>
                  <a:lnTo>
                    <a:pt x="431" y="678"/>
                  </a:lnTo>
                  <a:lnTo>
                    <a:pt x="380" y="697"/>
                  </a:lnTo>
                  <a:lnTo>
                    <a:pt x="315" y="710"/>
                  </a:lnTo>
                  <a:lnTo>
                    <a:pt x="264" y="703"/>
                  </a:lnTo>
                  <a:lnTo>
                    <a:pt x="213" y="684"/>
                  </a:lnTo>
                  <a:lnTo>
                    <a:pt x="167" y="646"/>
                  </a:lnTo>
                  <a:lnTo>
                    <a:pt x="135" y="596"/>
                  </a:lnTo>
                  <a:lnTo>
                    <a:pt x="122" y="520"/>
                  </a:lnTo>
                  <a:lnTo>
                    <a:pt x="129" y="463"/>
                  </a:lnTo>
                  <a:lnTo>
                    <a:pt x="148" y="393"/>
                  </a:lnTo>
                  <a:lnTo>
                    <a:pt x="174" y="304"/>
                  </a:lnTo>
                  <a:lnTo>
                    <a:pt x="219" y="197"/>
                  </a:lnTo>
                  <a:lnTo>
                    <a:pt x="232" y="146"/>
                  </a:lnTo>
                  <a:lnTo>
                    <a:pt x="245" y="83"/>
                  </a:lnTo>
                  <a:lnTo>
                    <a:pt x="245" y="64"/>
                  </a:lnTo>
                  <a:lnTo>
                    <a:pt x="238" y="51"/>
                  </a:lnTo>
                  <a:lnTo>
                    <a:pt x="232" y="45"/>
                  </a:lnTo>
                  <a:lnTo>
                    <a:pt x="225" y="38"/>
                  </a:lnTo>
                  <a:lnTo>
                    <a:pt x="219" y="38"/>
                  </a:lnTo>
                  <a:lnTo>
                    <a:pt x="213" y="38"/>
                  </a:lnTo>
                  <a:lnTo>
                    <a:pt x="206" y="38"/>
                  </a:lnTo>
                  <a:lnTo>
                    <a:pt x="161" y="45"/>
                  </a:lnTo>
                  <a:lnTo>
                    <a:pt x="116" y="76"/>
                  </a:lnTo>
                  <a:lnTo>
                    <a:pt x="77" y="140"/>
                  </a:lnTo>
                  <a:lnTo>
                    <a:pt x="45" y="228"/>
                  </a:lnTo>
                  <a:lnTo>
                    <a:pt x="39" y="247"/>
                  </a:lnTo>
                  <a:lnTo>
                    <a:pt x="32" y="254"/>
                  </a:lnTo>
                  <a:lnTo>
                    <a:pt x="26" y="254"/>
                  </a:lnTo>
                  <a:lnTo>
                    <a:pt x="19" y="254"/>
                  </a:lnTo>
                  <a:lnTo>
                    <a:pt x="13" y="254"/>
                  </a:lnTo>
                  <a:lnTo>
                    <a:pt x="7" y="254"/>
                  </a:lnTo>
                  <a:lnTo>
                    <a:pt x="0" y="254"/>
                  </a:lnTo>
                  <a:lnTo>
                    <a:pt x="0" y="241"/>
                  </a:lnTo>
                  <a:lnTo>
                    <a:pt x="0" y="222"/>
                  </a:lnTo>
                  <a:lnTo>
                    <a:pt x="13" y="190"/>
                  </a:lnTo>
                  <a:lnTo>
                    <a:pt x="32" y="140"/>
                  </a:lnTo>
                  <a:lnTo>
                    <a:pt x="64" y="89"/>
                  </a:lnTo>
                  <a:lnTo>
                    <a:pt x="103" y="45"/>
                  </a:lnTo>
                  <a:lnTo>
                    <a:pt x="148" y="13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7"/>
            <p:cNvSpPr>
              <a:spLocks noEditPoints="1"/>
            </p:cNvSpPr>
            <p:nvPr/>
          </p:nvSpPr>
          <p:spPr bwMode="auto">
            <a:xfrm>
              <a:off x="19176" y="1499"/>
              <a:ext cx="367" cy="1565"/>
            </a:xfrm>
            <a:custGeom>
              <a:avLst/>
              <a:gdLst/>
              <a:ahLst/>
              <a:cxnLst>
                <a:cxn ang="0">
                  <a:pos x="367" y="779"/>
                </a:cxn>
                <a:cxn ang="0">
                  <a:pos x="367" y="779"/>
                </a:cxn>
                <a:cxn ang="0">
                  <a:pos x="367" y="779"/>
                </a:cxn>
                <a:cxn ang="0">
                  <a:pos x="13" y="0"/>
                </a:cxn>
                <a:cxn ang="0">
                  <a:pos x="33" y="12"/>
                </a:cxn>
                <a:cxn ang="0">
                  <a:pos x="65" y="38"/>
                </a:cxn>
                <a:cxn ang="0">
                  <a:pos x="110" y="76"/>
                </a:cxn>
                <a:cxn ang="0">
                  <a:pos x="161" y="133"/>
                </a:cxn>
                <a:cxn ang="0">
                  <a:pos x="213" y="209"/>
                </a:cxn>
                <a:cxn ang="0">
                  <a:pos x="264" y="297"/>
                </a:cxn>
                <a:cxn ang="0">
                  <a:pos x="316" y="431"/>
                </a:cxn>
                <a:cxn ang="0">
                  <a:pos x="348" y="557"/>
                </a:cxn>
                <a:cxn ang="0">
                  <a:pos x="361" y="678"/>
                </a:cxn>
                <a:cxn ang="0">
                  <a:pos x="367" y="779"/>
                </a:cxn>
                <a:cxn ang="0">
                  <a:pos x="361" y="925"/>
                </a:cxn>
                <a:cxn ang="0">
                  <a:pos x="329" y="1089"/>
                </a:cxn>
                <a:cxn ang="0">
                  <a:pos x="264" y="1260"/>
                </a:cxn>
                <a:cxn ang="0">
                  <a:pos x="219" y="1349"/>
                </a:cxn>
                <a:cxn ang="0">
                  <a:pos x="161" y="1425"/>
                </a:cxn>
                <a:cxn ang="0">
                  <a:pos x="110" y="1482"/>
                </a:cxn>
                <a:cxn ang="0">
                  <a:pos x="65" y="1527"/>
                </a:cxn>
                <a:cxn ang="0">
                  <a:pos x="33" y="1552"/>
                </a:cxn>
                <a:cxn ang="0">
                  <a:pos x="13" y="1565"/>
                </a:cxn>
                <a:cxn ang="0">
                  <a:pos x="7" y="1558"/>
                </a:cxn>
                <a:cxn ang="0">
                  <a:pos x="0" y="1558"/>
                </a:cxn>
                <a:cxn ang="0">
                  <a:pos x="0" y="1546"/>
                </a:cxn>
                <a:cxn ang="0">
                  <a:pos x="0" y="1546"/>
                </a:cxn>
                <a:cxn ang="0">
                  <a:pos x="0" y="1539"/>
                </a:cxn>
                <a:cxn ang="0">
                  <a:pos x="0" y="1539"/>
                </a:cxn>
                <a:cxn ang="0">
                  <a:pos x="7" y="1533"/>
                </a:cxn>
                <a:cxn ang="0">
                  <a:pos x="20" y="1520"/>
                </a:cxn>
                <a:cxn ang="0">
                  <a:pos x="110" y="1419"/>
                </a:cxn>
                <a:cxn ang="0">
                  <a:pos x="174" y="1305"/>
                </a:cxn>
                <a:cxn ang="0">
                  <a:pos x="219" y="1178"/>
                </a:cxn>
                <a:cxn ang="0">
                  <a:pos x="251" y="1051"/>
                </a:cxn>
                <a:cxn ang="0">
                  <a:pos x="271" y="918"/>
                </a:cxn>
                <a:cxn ang="0">
                  <a:pos x="277" y="779"/>
                </a:cxn>
                <a:cxn ang="0">
                  <a:pos x="264" y="595"/>
                </a:cxn>
                <a:cxn ang="0">
                  <a:pos x="232" y="431"/>
                </a:cxn>
                <a:cxn ang="0">
                  <a:pos x="181" y="285"/>
                </a:cxn>
                <a:cxn ang="0">
                  <a:pos x="116" y="158"/>
                </a:cxn>
                <a:cxn ang="0">
                  <a:pos x="26" y="50"/>
                </a:cxn>
                <a:cxn ang="0">
                  <a:pos x="13" y="38"/>
                </a:cxn>
                <a:cxn ang="0">
                  <a:pos x="7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7" y="6"/>
                </a:cxn>
                <a:cxn ang="0">
                  <a:pos x="13" y="0"/>
                </a:cxn>
              </a:cxnLst>
              <a:rect l="0" t="0" r="r" b="b"/>
              <a:pathLst>
                <a:path w="367" h="1565">
                  <a:moveTo>
                    <a:pt x="367" y="779"/>
                  </a:moveTo>
                  <a:lnTo>
                    <a:pt x="367" y="779"/>
                  </a:lnTo>
                  <a:lnTo>
                    <a:pt x="367" y="779"/>
                  </a:lnTo>
                  <a:close/>
                  <a:moveTo>
                    <a:pt x="13" y="0"/>
                  </a:moveTo>
                  <a:lnTo>
                    <a:pt x="33" y="12"/>
                  </a:lnTo>
                  <a:lnTo>
                    <a:pt x="65" y="38"/>
                  </a:lnTo>
                  <a:lnTo>
                    <a:pt x="110" y="76"/>
                  </a:lnTo>
                  <a:lnTo>
                    <a:pt x="161" y="133"/>
                  </a:lnTo>
                  <a:lnTo>
                    <a:pt x="213" y="209"/>
                  </a:lnTo>
                  <a:lnTo>
                    <a:pt x="264" y="297"/>
                  </a:lnTo>
                  <a:lnTo>
                    <a:pt x="316" y="431"/>
                  </a:lnTo>
                  <a:lnTo>
                    <a:pt x="348" y="557"/>
                  </a:lnTo>
                  <a:lnTo>
                    <a:pt x="361" y="678"/>
                  </a:lnTo>
                  <a:lnTo>
                    <a:pt x="367" y="779"/>
                  </a:lnTo>
                  <a:lnTo>
                    <a:pt x="361" y="925"/>
                  </a:lnTo>
                  <a:lnTo>
                    <a:pt x="329" y="1089"/>
                  </a:lnTo>
                  <a:lnTo>
                    <a:pt x="264" y="1260"/>
                  </a:lnTo>
                  <a:lnTo>
                    <a:pt x="219" y="1349"/>
                  </a:lnTo>
                  <a:lnTo>
                    <a:pt x="161" y="1425"/>
                  </a:lnTo>
                  <a:lnTo>
                    <a:pt x="110" y="1482"/>
                  </a:lnTo>
                  <a:lnTo>
                    <a:pt x="65" y="1527"/>
                  </a:lnTo>
                  <a:lnTo>
                    <a:pt x="33" y="1552"/>
                  </a:lnTo>
                  <a:lnTo>
                    <a:pt x="13" y="1565"/>
                  </a:lnTo>
                  <a:lnTo>
                    <a:pt x="7" y="1558"/>
                  </a:lnTo>
                  <a:lnTo>
                    <a:pt x="0" y="1558"/>
                  </a:lnTo>
                  <a:lnTo>
                    <a:pt x="0" y="1546"/>
                  </a:lnTo>
                  <a:lnTo>
                    <a:pt x="0" y="1546"/>
                  </a:lnTo>
                  <a:lnTo>
                    <a:pt x="0" y="1539"/>
                  </a:lnTo>
                  <a:lnTo>
                    <a:pt x="0" y="1539"/>
                  </a:lnTo>
                  <a:lnTo>
                    <a:pt x="7" y="1533"/>
                  </a:lnTo>
                  <a:lnTo>
                    <a:pt x="20" y="1520"/>
                  </a:lnTo>
                  <a:lnTo>
                    <a:pt x="110" y="1419"/>
                  </a:lnTo>
                  <a:lnTo>
                    <a:pt x="174" y="1305"/>
                  </a:lnTo>
                  <a:lnTo>
                    <a:pt x="219" y="1178"/>
                  </a:lnTo>
                  <a:lnTo>
                    <a:pt x="251" y="1051"/>
                  </a:lnTo>
                  <a:lnTo>
                    <a:pt x="271" y="918"/>
                  </a:lnTo>
                  <a:lnTo>
                    <a:pt x="277" y="779"/>
                  </a:lnTo>
                  <a:lnTo>
                    <a:pt x="264" y="595"/>
                  </a:lnTo>
                  <a:lnTo>
                    <a:pt x="232" y="431"/>
                  </a:lnTo>
                  <a:lnTo>
                    <a:pt x="181" y="285"/>
                  </a:lnTo>
                  <a:lnTo>
                    <a:pt x="116" y="158"/>
                  </a:lnTo>
                  <a:lnTo>
                    <a:pt x="26" y="50"/>
                  </a:lnTo>
                  <a:lnTo>
                    <a:pt x="13" y="38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7" y="6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8"/>
            <p:cNvSpPr>
              <a:spLocks/>
            </p:cNvSpPr>
            <p:nvPr/>
          </p:nvSpPr>
          <p:spPr bwMode="auto">
            <a:xfrm>
              <a:off x="19768" y="1372"/>
              <a:ext cx="496" cy="735"/>
            </a:xfrm>
            <a:custGeom>
              <a:avLst/>
              <a:gdLst/>
              <a:ahLst/>
              <a:cxnLst>
                <a:cxn ang="0">
                  <a:pos x="316" y="6"/>
                </a:cxn>
                <a:cxn ang="0">
                  <a:pos x="445" y="82"/>
                </a:cxn>
                <a:cxn ang="0">
                  <a:pos x="496" y="215"/>
                </a:cxn>
                <a:cxn ang="0">
                  <a:pos x="451" y="348"/>
                </a:cxn>
                <a:cxn ang="0">
                  <a:pos x="335" y="456"/>
                </a:cxn>
                <a:cxn ang="0">
                  <a:pos x="264" y="513"/>
                </a:cxn>
                <a:cxn ang="0">
                  <a:pos x="174" y="583"/>
                </a:cxn>
                <a:cxn ang="0">
                  <a:pos x="322" y="640"/>
                </a:cxn>
                <a:cxn ang="0">
                  <a:pos x="380" y="640"/>
                </a:cxn>
                <a:cxn ang="0">
                  <a:pos x="432" y="634"/>
                </a:cxn>
                <a:cxn ang="0">
                  <a:pos x="445" y="608"/>
                </a:cxn>
                <a:cxn ang="0">
                  <a:pos x="451" y="564"/>
                </a:cxn>
                <a:cxn ang="0">
                  <a:pos x="457" y="532"/>
                </a:cxn>
                <a:cxn ang="0">
                  <a:pos x="496" y="532"/>
                </a:cxn>
                <a:cxn ang="0">
                  <a:pos x="0" y="735"/>
                </a:cxn>
                <a:cxn ang="0">
                  <a:pos x="0" y="703"/>
                </a:cxn>
                <a:cxn ang="0">
                  <a:pos x="13" y="691"/>
                </a:cxn>
                <a:cxn ang="0">
                  <a:pos x="316" y="393"/>
                </a:cxn>
                <a:cxn ang="0">
                  <a:pos x="380" y="285"/>
                </a:cxn>
                <a:cxn ang="0">
                  <a:pos x="380" y="165"/>
                </a:cxn>
                <a:cxn ang="0">
                  <a:pos x="329" y="76"/>
                </a:cxn>
                <a:cxn ang="0">
                  <a:pos x="219" y="38"/>
                </a:cxn>
                <a:cxn ang="0">
                  <a:pos x="129" y="63"/>
                </a:cxn>
                <a:cxn ang="0">
                  <a:pos x="52" y="139"/>
                </a:cxn>
                <a:cxn ang="0">
                  <a:pos x="91" y="152"/>
                </a:cxn>
                <a:cxn ang="0">
                  <a:pos x="110" y="171"/>
                </a:cxn>
                <a:cxn ang="0">
                  <a:pos x="116" y="190"/>
                </a:cxn>
                <a:cxn ang="0">
                  <a:pos x="116" y="222"/>
                </a:cxn>
                <a:cxn ang="0">
                  <a:pos x="91" y="247"/>
                </a:cxn>
                <a:cxn ang="0">
                  <a:pos x="58" y="260"/>
                </a:cxn>
                <a:cxn ang="0">
                  <a:pos x="46" y="260"/>
                </a:cxn>
                <a:cxn ang="0">
                  <a:pos x="20" y="247"/>
                </a:cxn>
                <a:cxn ang="0">
                  <a:pos x="0" y="222"/>
                </a:cxn>
                <a:cxn ang="0">
                  <a:pos x="13" y="139"/>
                </a:cxn>
                <a:cxn ang="0">
                  <a:pos x="91" y="38"/>
                </a:cxn>
                <a:cxn ang="0">
                  <a:pos x="232" y="0"/>
                </a:cxn>
              </a:cxnLst>
              <a:rect l="0" t="0" r="r" b="b"/>
              <a:pathLst>
                <a:path w="496" h="735">
                  <a:moveTo>
                    <a:pt x="232" y="0"/>
                  </a:moveTo>
                  <a:lnTo>
                    <a:pt x="316" y="6"/>
                  </a:lnTo>
                  <a:lnTo>
                    <a:pt x="393" y="38"/>
                  </a:lnTo>
                  <a:lnTo>
                    <a:pt x="445" y="82"/>
                  </a:lnTo>
                  <a:lnTo>
                    <a:pt x="483" y="139"/>
                  </a:lnTo>
                  <a:lnTo>
                    <a:pt x="496" y="215"/>
                  </a:lnTo>
                  <a:lnTo>
                    <a:pt x="483" y="285"/>
                  </a:lnTo>
                  <a:lnTo>
                    <a:pt x="451" y="348"/>
                  </a:lnTo>
                  <a:lnTo>
                    <a:pt x="400" y="405"/>
                  </a:lnTo>
                  <a:lnTo>
                    <a:pt x="335" y="456"/>
                  </a:lnTo>
                  <a:lnTo>
                    <a:pt x="297" y="482"/>
                  </a:lnTo>
                  <a:lnTo>
                    <a:pt x="264" y="513"/>
                  </a:lnTo>
                  <a:lnTo>
                    <a:pt x="219" y="545"/>
                  </a:lnTo>
                  <a:lnTo>
                    <a:pt x="174" y="583"/>
                  </a:lnTo>
                  <a:lnTo>
                    <a:pt x="110" y="640"/>
                  </a:lnTo>
                  <a:lnTo>
                    <a:pt x="322" y="640"/>
                  </a:lnTo>
                  <a:lnTo>
                    <a:pt x="342" y="640"/>
                  </a:lnTo>
                  <a:lnTo>
                    <a:pt x="380" y="640"/>
                  </a:lnTo>
                  <a:lnTo>
                    <a:pt x="412" y="640"/>
                  </a:lnTo>
                  <a:lnTo>
                    <a:pt x="432" y="634"/>
                  </a:lnTo>
                  <a:lnTo>
                    <a:pt x="438" y="621"/>
                  </a:lnTo>
                  <a:lnTo>
                    <a:pt x="445" y="608"/>
                  </a:lnTo>
                  <a:lnTo>
                    <a:pt x="451" y="589"/>
                  </a:lnTo>
                  <a:lnTo>
                    <a:pt x="451" y="564"/>
                  </a:lnTo>
                  <a:lnTo>
                    <a:pt x="457" y="545"/>
                  </a:lnTo>
                  <a:lnTo>
                    <a:pt x="457" y="532"/>
                  </a:lnTo>
                  <a:lnTo>
                    <a:pt x="496" y="532"/>
                  </a:lnTo>
                  <a:lnTo>
                    <a:pt x="496" y="532"/>
                  </a:lnTo>
                  <a:lnTo>
                    <a:pt x="464" y="735"/>
                  </a:lnTo>
                  <a:lnTo>
                    <a:pt x="0" y="735"/>
                  </a:lnTo>
                  <a:lnTo>
                    <a:pt x="0" y="716"/>
                  </a:lnTo>
                  <a:lnTo>
                    <a:pt x="0" y="703"/>
                  </a:lnTo>
                  <a:lnTo>
                    <a:pt x="7" y="697"/>
                  </a:lnTo>
                  <a:lnTo>
                    <a:pt x="13" y="691"/>
                  </a:lnTo>
                  <a:lnTo>
                    <a:pt x="284" y="424"/>
                  </a:lnTo>
                  <a:lnTo>
                    <a:pt x="316" y="393"/>
                  </a:lnTo>
                  <a:lnTo>
                    <a:pt x="348" y="342"/>
                  </a:lnTo>
                  <a:lnTo>
                    <a:pt x="380" y="285"/>
                  </a:lnTo>
                  <a:lnTo>
                    <a:pt x="387" y="215"/>
                  </a:lnTo>
                  <a:lnTo>
                    <a:pt x="380" y="165"/>
                  </a:lnTo>
                  <a:lnTo>
                    <a:pt x="361" y="114"/>
                  </a:lnTo>
                  <a:lnTo>
                    <a:pt x="329" y="76"/>
                  </a:lnTo>
                  <a:lnTo>
                    <a:pt x="277" y="51"/>
                  </a:lnTo>
                  <a:lnTo>
                    <a:pt x="219" y="38"/>
                  </a:lnTo>
                  <a:lnTo>
                    <a:pt x="174" y="44"/>
                  </a:lnTo>
                  <a:lnTo>
                    <a:pt x="129" y="63"/>
                  </a:lnTo>
                  <a:lnTo>
                    <a:pt x="84" y="95"/>
                  </a:lnTo>
                  <a:lnTo>
                    <a:pt x="52" y="139"/>
                  </a:lnTo>
                  <a:lnTo>
                    <a:pt x="78" y="146"/>
                  </a:lnTo>
                  <a:lnTo>
                    <a:pt x="91" y="152"/>
                  </a:lnTo>
                  <a:lnTo>
                    <a:pt x="103" y="158"/>
                  </a:lnTo>
                  <a:lnTo>
                    <a:pt x="110" y="171"/>
                  </a:lnTo>
                  <a:lnTo>
                    <a:pt x="116" y="177"/>
                  </a:lnTo>
                  <a:lnTo>
                    <a:pt x="116" y="190"/>
                  </a:lnTo>
                  <a:lnTo>
                    <a:pt x="116" y="203"/>
                  </a:lnTo>
                  <a:lnTo>
                    <a:pt x="116" y="222"/>
                  </a:lnTo>
                  <a:lnTo>
                    <a:pt x="103" y="241"/>
                  </a:lnTo>
                  <a:lnTo>
                    <a:pt x="91" y="247"/>
                  </a:lnTo>
                  <a:lnTo>
                    <a:pt x="78" y="260"/>
                  </a:lnTo>
                  <a:lnTo>
                    <a:pt x="58" y="260"/>
                  </a:lnTo>
                  <a:lnTo>
                    <a:pt x="52" y="260"/>
                  </a:lnTo>
                  <a:lnTo>
                    <a:pt x="46" y="260"/>
                  </a:lnTo>
                  <a:lnTo>
                    <a:pt x="33" y="253"/>
                  </a:lnTo>
                  <a:lnTo>
                    <a:pt x="20" y="247"/>
                  </a:lnTo>
                  <a:lnTo>
                    <a:pt x="7" y="234"/>
                  </a:lnTo>
                  <a:lnTo>
                    <a:pt x="0" y="222"/>
                  </a:lnTo>
                  <a:lnTo>
                    <a:pt x="0" y="196"/>
                  </a:lnTo>
                  <a:lnTo>
                    <a:pt x="13" y="139"/>
                  </a:lnTo>
                  <a:lnTo>
                    <a:pt x="39" y="82"/>
                  </a:lnTo>
                  <a:lnTo>
                    <a:pt x="91" y="38"/>
                  </a:lnTo>
                  <a:lnTo>
                    <a:pt x="155" y="1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9"/>
            <p:cNvSpPr>
              <a:spLocks/>
            </p:cNvSpPr>
            <p:nvPr/>
          </p:nvSpPr>
          <p:spPr bwMode="auto">
            <a:xfrm>
              <a:off x="20399" y="1353"/>
              <a:ext cx="534" cy="754"/>
            </a:xfrm>
            <a:custGeom>
              <a:avLst/>
              <a:gdLst/>
              <a:ahLst/>
              <a:cxnLst>
                <a:cxn ang="0">
                  <a:pos x="245" y="0"/>
                </a:cxn>
                <a:cxn ang="0">
                  <a:pos x="290" y="0"/>
                </a:cxn>
                <a:cxn ang="0">
                  <a:pos x="316" y="0"/>
                </a:cxn>
                <a:cxn ang="0">
                  <a:pos x="348" y="0"/>
                </a:cxn>
                <a:cxn ang="0">
                  <a:pos x="361" y="6"/>
                </a:cxn>
                <a:cxn ang="0">
                  <a:pos x="477" y="0"/>
                </a:cxn>
                <a:cxn ang="0">
                  <a:pos x="522" y="0"/>
                </a:cxn>
                <a:cxn ang="0">
                  <a:pos x="534" y="13"/>
                </a:cxn>
                <a:cxn ang="0">
                  <a:pos x="528" y="32"/>
                </a:cxn>
                <a:cxn ang="0">
                  <a:pos x="509" y="38"/>
                </a:cxn>
                <a:cxn ang="0">
                  <a:pos x="464" y="38"/>
                </a:cxn>
                <a:cxn ang="0">
                  <a:pos x="419" y="44"/>
                </a:cxn>
                <a:cxn ang="0">
                  <a:pos x="406" y="57"/>
                </a:cxn>
                <a:cxn ang="0">
                  <a:pos x="393" y="82"/>
                </a:cxn>
                <a:cxn ang="0">
                  <a:pos x="245" y="684"/>
                </a:cxn>
                <a:cxn ang="0">
                  <a:pos x="238" y="691"/>
                </a:cxn>
                <a:cxn ang="0">
                  <a:pos x="245" y="703"/>
                </a:cxn>
                <a:cxn ang="0">
                  <a:pos x="271" y="710"/>
                </a:cxn>
                <a:cxn ang="0">
                  <a:pos x="296" y="716"/>
                </a:cxn>
                <a:cxn ang="0">
                  <a:pos x="316" y="716"/>
                </a:cxn>
                <a:cxn ang="0">
                  <a:pos x="341" y="716"/>
                </a:cxn>
                <a:cxn ang="0">
                  <a:pos x="354" y="729"/>
                </a:cxn>
                <a:cxn ang="0">
                  <a:pos x="348" y="748"/>
                </a:cxn>
                <a:cxn ang="0">
                  <a:pos x="335" y="754"/>
                </a:cxn>
                <a:cxn ang="0">
                  <a:pos x="290" y="754"/>
                </a:cxn>
                <a:cxn ang="0">
                  <a:pos x="174" y="748"/>
                </a:cxn>
                <a:cxn ang="0">
                  <a:pos x="65" y="754"/>
                </a:cxn>
                <a:cxn ang="0">
                  <a:pos x="13" y="748"/>
                </a:cxn>
                <a:cxn ang="0">
                  <a:pos x="0" y="741"/>
                </a:cxn>
                <a:cxn ang="0">
                  <a:pos x="7" y="729"/>
                </a:cxn>
                <a:cxn ang="0">
                  <a:pos x="20" y="716"/>
                </a:cxn>
                <a:cxn ang="0">
                  <a:pos x="45" y="716"/>
                </a:cxn>
                <a:cxn ang="0">
                  <a:pos x="97" y="710"/>
                </a:cxn>
                <a:cxn ang="0">
                  <a:pos x="129" y="697"/>
                </a:cxn>
                <a:cxn ang="0">
                  <a:pos x="135" y="678"/>
                </a:cxn>
                <a:cxn ang="0">
                  <a:pos x="290" y="82"/>
                </a:cxn>
                <a:cxn ang="0">
                  <a:pos x="296" y="57"/>
                </a:cxn>
                <a:cxn ang="0">
                  <a:pos x="290" y="44"/>
                </a:cxn>
                <a:cxn ang="0">
                  <a:pos x="264" y="38"/>
                </a:cxn>
                <a:cxn ang="0">
                  <a:pos x="238" y="38"/>
                </a:cxn>
                <a:cxn ang="0">
                  <a:pos x="226" y="38"/>
                </a:cxn>
                <a:cxn ang="0">
                  <a:pos x="193" y="38"/>
                </a:cxn>
                <a:cxn ang="0">
                  <a:pos x="187" y="25"/>
                </a:cxn>
                <a:cxn ang="0">
                  <a:pos x="193" y="6"/>
                </a:cxn>
                <a:cxn ang="0">
                  <a:pos x="206" y="0"/>
                </a:cxn>
              </a:cxnLst>
              <a:rect l="0" t="0" r="r" b="b"/>
              <a:pathLst>
                <a:path w="534" h="754">
                  <a:moveTo>
                    <a:pt x="206" y="0"/>
                  </a:moveTo>
                  <a:lnTo>
                    <a:pt x="245" y="0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303" y="0"/>
                  </a:lnTo>
                  <a:lnTo>
                    <a:pt x="316" y="0"/>
                  </a:lnTo>
                  <a:lnTo>
                    <a:pt x="335" y="0"/>
                  </a:lnTo>
                  <a:lnTo>
                    <a:pt x="348" y="0"/>
                  </a:lnTo>
                  <a:lnTo>
                    <a:pt x="361" y="6"/>
                  </a:lnTo>
                  <a:lnTo>
                    <a:pt x="361" y="6"/>
                  </a:lnTo>
                  <a:lnTo>
                    <a:pt x="438" y="0"/>
                  </a:lnTo>
                  <a:lnTo>
                    <a:pt x="477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34" y="6"/>
                  </a:lnTo>
                  <a:lnTo>
                    <a:pt x="534" y="13"/>
                  </a:lnTo>
                  <a:lnTo>
                    <a:pt x="534" y="25"/>
                  </a:lnTo>
                  <a:lnTo>
                    <a:pt x="528" y="32"/>
                  </a:lnTo>
                  <a:lnTo>
                    <a:pt x="522" y="38"/>
                  </a:lnTo>
                  <a:lnTo>
                    <a:pt x="509" y="38"/>
                  </a:lnTo>
                  <a:lnTo>
                    <a:pt x="489" y="38"/>
                  </a:lnTo>
                  <a:lnTo>
                    <a:pt x="464" y="38"/>
                  </a:lnTo>
                  <a:lnTo>
                    <a:pt x="438" y="38"/>
                  </a:lnTo>
                  <a:lnTo>
                    <a:pt x="419" y="44"/>
                  </a:lnTo>
                  <a:lnTo>
                    <a:pt x="412" y="51"/>
                  </a:lnTo>
                  <a:lnTo>
                    <a:pt x="406" y="57"/>
                  </a:lnTo>
                  <a:lnTo>
                    <a:pt x="399" y="70"/>
                  </a:lnTo>
                  <a:lnTo>
                    <a:pt x="393" y="82"/>
                  </a:lnTo>
                  <a:lnTo>
                    <a:pt x="245" y="672"/>
                  </a:lnTo>
                  <a:lnTo>
                    <a:pt x="245" y="684"/>
                  </a:lnTo>
                  <a:lnTo>
                    <a:pt x="238" y="691"/>
                  </a:lnTo>
                  <a:lnTo>
                    <a:pt x="238" y="691"/>
                  </a:lnTo>
                  <a:lnTo>
                    <a:pt x="238" y="697"/>
                  </a:lnTo>
                  <a:lnTo>
                    <a:pt x="245" y="703"/>
                  </a:lnTo>
                  <a:lnTo>
                    <a:pt x="251" y="710"/>
                  </a:lnTo>
                  <a:lnTo>
                    <a:pt x="271" y="710"/>
                  </a:lnTo>
                  <a:lnTo>
                    <a:pt x="283" y="710"/>
                  </a:lnTo>
                  <a:lnTo>
                    <a:pt x="296" y="716"/>
                  </a:lnTo>
                  <a:lnTo>
                    <a:pt x="309" y="716"/>
                  </a:lnTo>
                  <a:lnTo>
                    <a:pt x="316" y="716"/>
                  </a:lnTo>
                  <a:lnTo>
                    <a:pt x="328" y="716"/>
                  </a:lnTo>
                  <a:lnTo>
                    <a:pt x="341" y="716"/>
                  </a:lnTo>
                  <a:lnTo>
                    <a:pt x="348" y="722"/>
                  </a:lnTo>
                  <a:lnTo>
                    <a:pt x="354" y="729"/>
                  </a:lnTo>
                  <a:lnTo>
                    <a:pt x="348" y="741"/>
                  </a:lnTo>
                  <a:lnTo>
                    <a:pt x="348" y="748"/>
                  </a:lnTo>
                  <a:lnTo>
                    <a:pt x="341" y="754"/>
                  </a:lnTo>
                  <a:lnTo>
                    <a:pt x="335" y="754"/>
                  </a:lnTo>
                  <a:lnTo>
                    <a:pt x="328" y="754"/>
                  </a:lnTo>
                  <a:lnTo>
                    <a:pt x="290" y="754"/>
                  </a:lnTo>
                  <a:lnTo>
                    <a:pt x="251" y="748"/>
                  </a:lnTo>
                  <a:lnTo>
                    <a:pt x="174" y="748"/>
                  </a:lnTo>
                  <a:lnTo>
                    <a:pt x="123" y="748"/>
                  </a:lnTo>
                  <a:lnTo>
                    <a:pt x="65" y="754"/>
                  </a:lnTo>
                  <a:lnTo>
                    <a:pt x="20" y="754"/>
                  </a:lnTo>
                  <a:lnTo>
                    <a:pt x="13" y="748"/>
                  </a:lnTo>
                  <a:lnTo>
                    <a:pt x="7" y="748"/>
                  </a:lnTo>
                  <a:lnTo>
                    <a:pt x="0" y="741"/>
                  </a:lnTo>
                  <a:lnTo>
                    <a:pt x="0" y="735"/>
                  </a:lnTo>
                  <a:lnTo>
                    <a:pt x="7" y="729"/>
                  </a:lnTo>
                  <a:lnTo>
                    <a:pt x="7" y="716"/>
                  </a:lnTo>
                  <a:lnTo>
                    <a:pt x="20" y="716"/>
                  </a:lnTo>
                  <a:lnTo>
                    <a:pt x="26" y="716"/>
                  </a:lnTo>
                  <a:lnTo>
                    <a:pt x="45" y="716"/>
                  </a:lnTo>
                  <a:lnTo>
                    <a:pt x="77" y="710"/>
                  </a:lnTo>
                  <a:lnTo>
                    <a:pt x="97" y="710"/>
                  </a:lnTo>
                  <a:lnTo>
                    <a:pt x="116" y="703"/>
                  </a:lnTo>
                  <a:lnTo>
                    <a:pt x="129" y="697"/>
                  </a:lnTo>
                  <a:lnTo>
                    <a:pt x="135" y="691"/>
                  </a:lnTo>
                  <a:lnTo>
                    <a:pt x="135" y="678"/>
                  </a:lnTo>
                  <a:lnTo>
                    <a:pt x="142" y="665"/>
                  </a:lnTo>
                  <a:lnTo>
                    <a:pt x="290" y="82"/>
                  </a:lnTo>
                  <a:lnTo>
                    <a:pt x="296" y="63"/>
                  </a:lnTo>
                  <a:lnTo>
                    <a:pt x="296" y="57"/>
                  </a:lnTo>
                  <a:lnTo>
                    <a:pt x="296" y="51"/>
                  </a:lnTo>
                  <a:lnTo>
                    <a:pt x="290" y="44"/>
                  </a:lnTo>
                  <a:lnTo>
                    <a:pt x="277" y="44"/>
                  </a:lnTo>
                  <a:lnTo>
                    <a:pt x="264" y="38"/>
                  </a:lnTo>
                  <a:lnTo>
                    <a:pt x="251" y="38"/>
                  </a:lnTo>
                  <a:lnTo>
                    <a:pt x="238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06" y="38"/>
                  </a:lnTo>
                  <a:lnTo>
                    <a:pt x="193" y="38"/>
                  </a:lnTo>
                  <a:lnTo>
                    <a:pt x="187" y="32"/>
                  </a:lnTo>
                  <a:lnTo>
                    <a:pt x="187" y="25"/>
                  </a:lnTo>
                  <a:lnTo>
                    <a:pt x="187" y="13"/>
                  </a:lnTo>
                  <a:lnTo>
                    <a:pt x="193" y="6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0"/>
            <p:cNvSpPr>
              <a:spLocks/>
            </p:cNvSpPr>
            <p:nvPr/>
          </p:nvSpPr>
          <p:spPr bwMode="auto">
            <a:xfrm>
              <a:off x="20946" y="1746"/>
              <a:ext cx="406" cy="526"/>
            </a:xfrm>
            <a:custGeom>
              <a:avLst/>
              <a:gdLst/>
              <a:ahLst/>
              <a:cxnLst>
                <a:cxn ang="0">
                  <a:pos x="271" y="6"/>
                </a:cxn>
                <a:cxn ang="0">
                  <a:pos x="367" y="63"/>
                </a:cxn>
                <a:cxn ang="0">
                  <a:pos x="374" y="146"/>
                </a:cxn>
                <a:cxn ang="0">
                  <a:pos x="322" y="215"/>
                </a:cxn>
                <a:cxn ang="0">
                  <a:pos x="341" y="272"/>
                </a:cxn>
                <a:cxn ang="0">
                  <a:pos x="406" y="380"/>
                </a:cxn>
                <a:cxn ang="0">
                  <a:pos x="354" y="481"/>
                </a:cxn>
                <a:cxn ang="0">
                  <a:pos x="200" y="526"/>
                </a:cxn>
                <a:cxn ang="0">
                  <a:pos x="84" y="507"/>
                </a:cxn>
                <a:cxn ang="0">
                  <a:pos x="13" y="456"/>
                </a:cxn>
                <a:cxn ang="0">
                  <a:pos x="7" y="393"/>
                </a:cxn>
                <a:cxn ang="0">
                  <a:pos x="20" y="367"/>
                </a:cxn>
                <a:cxn ang="0">
                  <a:pos x="52" y="361"/>
                </a:cxn>
                <a:cxn ang="0">
                  <a:pos x="78" y="374"/>
                </a:cxn>
                <a:cxn ang="0">
                  <a:pos x="97" y="393"/>
                </a:cxn>
                <a:cxn ang="0">
                  <a:pos x="97" y="418"/>
                </a:cxn>
                <a:cxn ang="0">
                  <a:pos x="84" y="443"/>
                </a:cxn>
                <a:cxn ang="0">
                  <a:pos x="58" y="456"/>
                </a:cxn>
                <a:cxn ang="0">
                  <a:pos x="142" y="488"/>
                </a:cxn>
                <a:cxn ang="0">
                  <a:pos x="200" y="494"/>
                </a:cxn>
                <a:cxn ang="0">
                  <a:pos x="284" y="462"/>
                </a:cxn>
                <a:cxn ang="0">
                  <a:pos x="316" y="374"/>
                </a:cxn>
                <a:cxn ang="0">
                  <a:pos x="284" y="285"/>
                </a:cxn>
                <a:cxn ang="0">
                  <a:pos x="193" y="253"/>
                </a:cxn>
                <a:cxn ang="0">
                  <a:pos x="148" y="253"/>
                </a:cxn>
                <a:cxn ang="0">
                  <a:pos x="129" y="253"/>
                </a:cxn>
                <a:cxn ang="0">
                  <a:pos x="123" y="241"/>
                </a:cxn>
                <a:cxn ang="0">
                  <a:pos x="129" y="234"/>
                </a:cxn>
                <a:cxn ang="0">
                  <a:pos x="142" y="228"/>
                </a:cxn>
                <a:cxn ang="0">
                  <a:pos x="161" y="228"/>
                </a:cxn>
                <a:cxn ang="0">
                  <a:pos x="187" y="228"/>
                </a:cxn>
                <a:cxn ang="0">
                  <a:pos x="271" y="184"/>
                </a:cxn>
                <a:cxn ang="0">
                  <a:pos x="296" y="108"/>
                </a:cxn>
                <a:cxn ang="0">
                  <a:pos x="284" y="63"/>
                </a:cxn>
                <a:cxn ang="0">
                  <a:pos x="251" y="38"/>
                </a:cxn>
                <a:cxn ang="0">
                  <a:pos x="200" y="25"/>
                </a:cxn>
                <a:cxn ang="0">
                  <a:pos x="123" y="38"/>
                </a:cxn>
                <a:cxn ang="0">
                  <a:pos x="97" y="70"/>
                </a:cxn>
                <a:cxn ang="0">
                  <a:pos x="116" y="95"/>
                </a:cxn>
                <a:cxn ang="0">
                  <a:pos x="116" y="127"/>
                </a:cxn>
                <a:cxn ang="0">
                  <a:pos x="97" y="146"/>
                </a:cxn>
                <a:cxn ang="0">
                  <a:pos x="78" y="152"/>
                </a:cxn>
                <a:cxn ang="0">
                  <a:pos x="58" y="146"/>
                </a:cxn>
                <a:cxn ang="0">
                  <a:pos x="39" y="133"/>
                </a:cxn>
                <a:cxn ang="0">
                  <a:pos x="33" y="108"/>
                </a:cxn>
                <a:cxn ang="0">
                  <a:pos x="78" y="25"/>
                </a:cxn>
                <a:cxn ang="0">
                  <a:pos x="206" y="0"/>
                </a:cxn>
              </a:cxnLst>
              <a:rect l="0" t="0" r="r" b="b"/>
              <a:pathLst>
                <a:path w="406" h="526">
                  <a:moveTo>
                    <a:pt x="206" y="0"/>
                  </a:moveTo>
                  <a:lnTo>
                    <a:pt x="271" y="6"/>
                  </a:lnTo>
                  <a:lnTo>
                    <a:pt x="329" y="31"/>
                  </a:lnTo>
                  <a:lnTo>
                    <a:pt x="367" y="63"/>
                  </a:lnTo>
                  <a:lnTo>
                    <a:pt x="380" y="108"/>
                  </a:lnTo>
                  <a:lnTo>
                    <a:pt x="374" y="146"/>
                  </a:lnTo>
                  <a:lnTo>
                    <a:pt x="354" y="177"/>
                  </a:lnTo>
                  <a:lnTo>
                    <a:pt x="322" y="215"/>
                  </a:lnTo>
                  <a:lnTo>
                    <a:pt x="264" y="241"/>
                  </a:lnTo>
                  <a:lnTo>
                    <a:pt x="341" y="272"/>
                  </a:lnTo>
                  <a:lnTo>
                    <a:pt x="393" y="317"/>
                  </a:lnTo>
                  <a:lnTo>
                    <a:pt x="406" y="380"/>
                  </a:lnTo>
                  <a:lnTo>
                    <a:pt x="393" y="431"/>
                  </a:lnTo>
                  <a:lnTo>
                    <a:pt x="354" y="481"/>
                  </a:lnTo>
                  <a:lnTo>
                    <a:pt x="290" y="513"/>
                  </a:lnTo>
                  <a:lnTo>
                    <a:pt x="200" y="526"/>
                  </a:lnTo>
                  <a:lnTo>
                    <a:pt x="142" y="526"/>
                  </a:lnTo>
                  <a:lnTo>
                    <a:pt x="84" y="507"/>
                  </a:lnTo>
                  <a:lnTo>
                    <a:pt x="39" y="488"/>
                  </a:lnTo>
                  <a:lnTo>
                    <a:pt x="13" y="456"/>
                  </a:lnTo>
                  <a:lnTo>
                    <a:pt x="0" y="412"/>
                  </a:lnTo>
                  <a:lnTo>
                    <a:pt x="7" y="393"/>
                  </a:lnTo>
                  <a:lnTo>
                    <a:pt x="13" y="380"/>
                  </a:lnTo>
                  <a:lnTo>
                    <a:pt x="20" y="367"/>
                  </a:lnTo>
                  <a:lnTo>
                    <a:pt x="39" y="367"/>
                  </a:lnTo>
                  <a:lnTo>
                    <a:pt x="52" y="361"/>
                  </a:lnTo>
                  <a:lnTo>
                    <a:pt x="65" y="367"/>
                  </a:lnTo>
                  <a:lnTo>
                    <a:pt x="78" y="374"/>
                  </a:lnTo>
                  <a:lnTo>
                    <a:pt x="90" y="380"/>
                  </a:lnTo>
                  <a:lnTo>
                    <a:pt x="97" y="393"/>
                  </a:lnTo>
                  <a:lnTo>
                    <a:pt x="97" y="412"/>
                  </a:lnTo>
                  <a:lnTo>
                    <a:pt x="97" y="418"/>
                  </a:lnTo>
                  <a:lnTo>
                    <a:pt x="97" y="431"/>
                  </a:lnTo>
                  <a:lnTo>
                    <a:pt x="84" y="443"/>
                  </a:lnTo>
                  <a:lnTo>
                    <a:pt x="71" y="450"/>
                  </a:lnTo>
                  <a:lnTo>
                    <a:pt x="58" y="456"/>
                  </a:lnTo>
                  <a:lnTo>
                    <a:pt x="97" y="481"/>
                  </a:lnTo>
                  <a:lnTo>
                    <a:pt x="142" y="488"/>
                  </a:lnTo>
                  <a:lnTo>
                    <a:pt x="181" y="494"/>
                  </a:lnTo>
                  <a:lnTo>
                    <a:pt x="200" y="494"/>
                  </a:lnTo>
                  <a:lnTo>
                    <a:pt x="245" y="488"/>
                  </a:lnTo>
                  <a:lnTo>
                    <a:pt x="284" y="462"/>
                  </a:lnTo>
                  <a:lnTo>
                    <a:pt x="309" y="424"/>
                  </a:lnTo>
                  <a:lnTo>
                    <a:pt x="316" y="374"/>
                  </a:lnTo>
                  <a:lnTo>
                    <a:pt x="309" y="323"/>
                  </a:lnTo>
                  <a:lnTo>
                    <a:pt x="284" y="285"/>
                  </a:lnTo>
                  <a:lnTo>
                    <a:pt x="245" y="266"/>
                  </a:lnTo>
                  <a:lnTo>
                    <a:pt x="193" y="253"/>
                  </a:lnTo>
                  <a:lnTo>
                    <a:pt x="193" y="253"/>
                  </a:lnTo>
                  <a:lnTo>
                    <a:pt x="148" y="253"/>
                  </a:lnTo>
                  <a:lnTo>
                    <a:pt x="135" y="253"/>
                  </a:lnTo>
                  <a:lnTo>
                    <a:pt x="129" y="253"/>
                  </a:lnTo>
                  <a:lnTo>
                    <a:pt x="123" y="247"/>
                  </a:lnTo>
                  <a:lnTo>
                    <a:pt x="123" y="241"/>
                  </a:lnTo>
                  <a:lnTo>
                    <a:pt x="123" y="234"/>
                  </a:lnTo>
                  <a:lnTo>
                    <a:pt x="129" y="234"/>
                  </a:lnTo>
                  <a:lnTo>
                    <a:pt x="135" y="228"/>
                  </a:lnTo>
                  <a:lnTo>
                    <a:pt x="142" y="228"/>
                  </a:lnTo>
                  <a:lnTo>
                    <a:pt x="155" y="228"/>
                  </a:lnTo>
                  <a:lnTo>
                    <a:pt x="161" y="228"/>
                  </a:lnTo>
                  <a:lnTo>
                    <a:pt x="174" y="228"/>
                  </a:lnTo>
                  <a:lnTo>
                    <a:pt x="187" y="228"/>
                  </a:lnTo>
                  <a:lnTo>
                    <a:pt x="238" y="215"/>
                  </a:lnTo>
                  <a:lnTo>
                    <a:pt x="271" y="184"/>
                  </a:lnTo>
                  <a:lnTo>
                    <a:pt x="290" y="146"/>
                  </a:lnTo>
                  <a:lnTo>
                    <a:pt x="296" y="108"/>
                  </a:lnTo>
                  <a:lnTo>
                    <a:pt x="296" y="82"/>
                  </a:lnTo>
                  <a:lnTo>
                    <a:pt x="284" y="63"/>
                  </a:lnTo>
                  <a:lnTo>
                    <a:pt x="271" y="50"/>
                  </a:lnTo>
                  <a:lnTo>
                    <a:pt x="251" y="38"/>
                  </a:lnTo>
                  <a:lnTo>
                    <a:pt x="226" y="31"/>
                  </a:lnTo>
                  <a:lnTo>
                    <a:pt x="200" y="25"/>
                  </a:lnTo>
                  <a:lnTo>
                    <a:pt x="168" y="31"/>
                  </a:lnTo>
                  <a:lnTo>
                    <a:pt x="123" y="38"/>
                  </a:lnTo>
                  <a:lnTo>
                    <a:pt x="84" y="63"/>
                  </a:lnTo>
                  <a:lnTo>
                    <a:pt x="97" y="70"/>
                  </a:lnTo>
                  <a:lnTo>
                    <a:pt x="110" y="82"/>
                  </a:lnTo>
                  <a:lnTo>
                    <a:pt x="116" y="95"/>
                  </a:lnTo>
                  <a:lnTo>
                    <a:pt x="116" y="108"/>
                  </a:lnTo>
                  <a:lnTo>
                    <a:pt x="116" y="127"/>
                  </a:lnTo>
                  <a:lnTo>
                    <a:pt x="110" y="139"/>
                  </a:lnTo>
                  <a:lnTo>
                    <a:pt x="97" y="146"/>
                  </a:lnTo>
                  <a:lnTo>
                    <a:pt x="90" y="152"/>
                  </a:lnTo>
                  <a:lnTo>
                    <a:pt x="78" y="152"/>
                  </a:lnTo>
                  <a:lnTo>
                    <a:pt x="65" y="152"/>
                  </a:lnTo>
                  <a:lnTo>
                    <a:pt x="58" y="146"/>
                  </a:lnTo>
                  <a:lnTo>
                    <a:pt x="45" y="146"/>
                  </a:lnTo>
                  <a:lnTo>
                    <a:pt x="39" y="133"/>
                  </a:lnTo>
                  <a:lnTo>
                    <a:pt x="33" y="127"/>
                  </a:lnTo>
                  <a:lnTo>
                    <a:pt x="33" y="108"/>
                  </a:lnTo>
                  <a:lnTo>
                    <a:pt x="45" y="63"/>
                  </a:lnTo>
                  <a:lnTo>
                    <a:pt x="78" y="25"/>
                  </a:lnTo>
                  <a:lnTo>
                    <a:pt x="135" y="6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276600" y="2971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 exotics conjecture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8" name="Down Arrow 57"/>
          <p:cNvSpPr/>
          <p:nvPr/>
        </p:nvSpPr>
        <p:spPr>
          <a:xfrm rot="18282969">
            <a:off x="5474507" y="3238080"/>
            <a:ext cx="385167" cy="9144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 rot="3279956">
            <a:off x="2278341" y="3279333"/>
            <a:ext cx="404914" cy="9144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34000" y="4267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Protected spin character = naïve spin character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61" name="Down Arrow 60"/>
          <p:cNvSpPr/>
          <p:nvPr/>
        </p:nvSpPr>
        <p:spPr>
          <a:xfrm rot="2684496">
            <a:off x="5833614" y="5020206"/>
            <a:ext cx="350789" cy="9144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rot="18411629">
            <a:off x="2042238" y="5074763"/>
            <a:ext cx="380711" cy="9144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9" name="Group 2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752600" y="2209800"/>
            <a:ext cx="5245003" cy="624700"/>
            <a:chOff x="1123" y="1444"/>
            <a:chExt cx="15667" cy="1866"/>
          </a:xfrm>
          <a:solidFill>
            <a:srgbClr val="800080"/>
          </a:solidFill>
        </p:grpSpPr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123" y="1665"/>
              <a:ext cx="1009" cy="1098"/>
            </a:xfrm>
            <a:custGeom>
              <a:avLst/>
              <a:gdLst/>
              <a:ahLst/>
              <a:cxnLst>
                <a:cxn ang="0">
                  <a:pos x="615" y="10"/>
                </a:cxn>
                <a:cxn ang="0">
                  <a:pos x="807" y="85"/>
                </a:cxn>
                <a:cxn ang="0">
                  <a:pos x="936" y="217"/>
                </a:cxn>
                <a:cxn ang="0">
                  <a:pos x="989" y="391"/>
                </a:cxn>
                <a:cxn ang="0">
                  <a:pos x="946" y="566"/>
                </a:cxn>
                <a:cxn ang="0">
                  <a:pos x="845" y="735"/>
                </a:cxn>
                <a:cxn ang="0">
                  <a:pos x="735" y="914"/>
                </a:cxn>
                <a:cxn ang="0">
                  <a:pos x="836" y="999"/>
                </a:cxn>
                <a:cxn ang="0">
                  <a:pos x="917" y="990"/>
                </a:cxn>
                <a:cxn ang="0">
                  <a:pos x="941" y="961"/>
                </a:cxn>
                <a:cxn ang="0">
                  <a:pos x="965" y="848"/>
                </a:cxn>
                <a:cxn ang="0">
                  <a:pos x="956" y="1098"/>
                </a:cxn>
                <a:cxn ang="0">
                  <a:pos x="682" y="1098"/>
                </a:cxn>
                <a:cxn ang="0">
                  <a:pos x="663" y="1093"/>
                </a:cxn>
                <a:cxn ang="0">
                  <a:pos x="658" y="1070"/>
                </a:cxn>
                <a:cxn ang="0">
                  <a:pos x="682" y="928"/>
                </a:cxn>
                <a:cxn ang="0">
                  <a:pos x="720" y="801"/>
                </a:cxn>
                <a:cxn ang="0">
                  <a:pos x="778" y="627"/>
                </a:cxn>
                <a:cxn ang="0">
                  <a:pos x="826" y="391"/>
                </a:cxn>
                <a:cxn ang="0">
                  <a:pos x="788" y="212"/>
                </a:cxn>
                <a:cxn ang="0">
                  <a:pos x="692" y="99"/>
                </a:cxn>
                <a:cxn ang="0">
                  <a:pos x="567" y="43"/>
                </a:cxn>
                <a:cxn ang="0">
                  <a:pos x="447" y="38"/>
                </a:cxn>
                <a:cxn ang="0">
                  <a:pos x="336" y="80"/>
                </a:cxn>
                <a:cxn ang="0">
                  <a:pos x="245" y="170"/>
                </a:cxn>
                <a:cxn ang="0">
                  <a:pos x="192" y="302"/>
                </a:cxn>
                <a:cxn ang="0">
                  <a:pos x="197" y="509"/>
                </a:cxn>
                <a:cxn ang="0">
                  <a:pos x="259" y="721"/>
                </a:cxn>
                <a:cxn ang="0">
                  <a:pos x="317" y="891"/>
                </a:cxn>
                <a:cxn ang="0">
                  <a:pos x="346" y="1070"/>
                </a:cxn>
                <a:cxn ang="0">
                  <a:pos x="341" y="1093"/>
                </a:cxn>
                <a:cxn ang="0">
                  <a:pos x="327" y="1098"/>
                </a:cxn>
                <a:cxn ang="0">
                  <a:pos x="53" y="1098"/>
                </a:cxn>
                <a:cxn ang="0">
                  <a:pos x="39" y="848"/>
                </a:cxn>
                <a:cxn ang="0">
                  <a:pos x="67" y="961"/>
                </a:cxn>
                <a:cxn ang="0">
                  <a:pos x="82" y="985"/>
                </a:cxn>
                <a:cxn ang="0">
                  <a:pos x="125" y="999"/>
                </a:cxn>
                <a:cxn ang="0">
                  <a:pos x="298" y="999"/>
                </a:cxn>
                <a:cxn ang="0">
                  <a:pos x="221" y="829"/>
                </a:cxn>
                <a:cxn ang="0">
                  <a:pos x="106" y="650"/>
                </a:cxn>
                <a:cxn ang="0">
                  <a:pos x="29" y="481"/>
                </a:cxn>
                <a:cxn ang="0">
                  <a:pos x="34" y="302"/>
                </a:cxn>
                <a:cxn ang="0">
                  <a:pos x="125" y="146"/>
                </a:cxn>
                <a:cxn ang="0">
                  <a:pos x="288" y="43"/>
                </a:cxn>
                <a:cxn ang="0">
                  <a:pos x="504" y="0"/>
                </a:cxn>
              </a:cxnLst>
              <a:rect l="0" t="0" r="r" b="b"/>
              <a:pathLst>
                <a:path w="1009" h="1098">
                  <a:moveTo>
                    <a:pt x="504" y="0"/>
                  </a:moveTo>
                  <a:lnTo>
                    <a:pt x="615" y="10"/>
                  </a:lnTo>
                  <a:lnTo>
                    <a:pt x="716" y="38"/>
                  </a:lnTo>
                  <a:lnTo>
                    <a:pt x="807" y="85"/>
                  </a:lnTo>
                  <a:lnTo>
                    <a:pt x="884" y="146"/>
                  </a:lnTo>
                  <a:lnTo>
                    <a:pt x="936" y="217"/>
                  </a:lnTo>
                  <a:lnTo>
                    <a:pt x="975" y="302"/>
                  </a:lnTo>
                  <a:lnTo>
                    <a:pt x="989" y="391"/>
                  </a:lnTo>
                  <a:lnTo>
                    <a:pt x="975" y="481"/>
                  </a:lnTo>
                  <a:lnTo>
                    <a:pt x="946" y="566"/>
                  </a:lnTo>
                  <a:lnTo>
                    <a:pt x="903" y="650"/>
                  </a:lnTo>
                  <a:lnTo>
                    <a:pt x="845" y="735"/>
                  </a:lnTo>
                  <a:lnTo>
                    <a:pt x="783" y="829"/>
                  </a:lnTo>
                  <a:lnTo>
                    <a:pt x="735" y="914"/>
                  </a:lnTo>
                  <a:lnTo>
                    <a:pt x="706" y="999"/>
                  </a:lnTo>
                  <a:lnTo>
                    <a:pt x="836" y="999"/>
                  </a:lnTo>
                  <a:lnTo>
                    <a:pt x="888" y="999"/>
                  </a:lnTo>
                  <a:lnTo>
                    <a:pt x="917" y="990"/>
                  </a:lnTo>
                  <a:lnTo>
                    <a:pt x="932" y="975"/>
                  </a:lnTo>
                  <a:lnTo>
                    <a:pt x="941" y="961"/>
                  </a:lnTo>
                  <a:lnTo>
                    <a:pt x="956" y="905"/>
                  </a:lnTo>
                  <a:lnTo>
                    <a:pt x="965" y="848"/>
                  </a:lnTo>
                  <a:lnTo>
                    <a:pt x="1009" y="848"/>
                  </a:lnTo>
                  <a:lnTo>
                    <a:pt x="956" y="1098"/>
                  </a:lnTo>
                  <a:lnTo>
                    <a:pt x="701" y="1098"/>
                  </a:lnTo>
                  <a:lnTo>
                    <a:pt x="682" y="1098"/>
                  </a:lnTo>
                  <a:lnTo>
                    <a:pt x="672" y="1098"/>
                  </a:lnTo>
                  <a:lnTo>
                    <a:pt x="663" y="1093"/>
                  </a:lnTo>
                  <a:lnTo>
                    <a:pt x="663" y="1084"/>
                  </a:lnTo>
                  <a:lnTo>
                    <a:pt x="658" y="1070"/>
                  </a:lnTo>
                  <a:lnTo>
                    <a:pt x="668" y="999"/>
                  </a:lnTo>
                  <a:lnTo>
                    <a:pt x="682" y="928"/>
                  </a:lnTo>
                  <a:lnTo>
                    <a:pt x="696" y="862"/>
                  </a:lnTo>
                  <a:lnTo>
                    <a:pt x="720" y="801"/>
                  </a:lnTo>
                  <a:lnTo>
                    <a:pt x="735" y="754"/>
                  </a:lnTo>
                  <a:lnTo>
                    <a:pt x="778" y="627"/>
                  </a:lnTo>
                  <a:lnTo>
                    <a:pt x="812" y="509"/>
                  </a:lnTo>
                  <a:lnTo>
                    <a:pt x="826" y="391"/>
                  </a:lnTo>
                  <a:lnTo>
                    <a:pt x="816" y="292"/>
                  </a:lnTo>
                  <a:lnTo>
                    <a:pt x="788" y="212"/>
                  </a:lnTo>
                  <a:lnTo>
                    <a:pt x="744" y="146"/>
                  </a:lnTo>
                  <a:lnTo>
                    <a:pt x="692" y="99"/>
                  </a:lnTo>
                  <a:lnTo>
                    <a:pt x="634" y="62"/>
                  </a:lnTo>
                  <a:lnTo>
                    <a:pt x="567" y="43"/>
                  </a:lnTo>
                  <a:lnTo>
                    <a:pt x="504" y="33"/>
                  </a:lnTo>
                  <a:lnTo>
                    <a:pt x="447" y="38"/>
                  </a:lnTo>
                  <a:lnTo>
                    <a:pt x="389" y="57"/>
                  </a:lnTo>
                  <a:lnTo>
                    <a:pt x="336" y="80"/>
                  </a:lnTo>
                  <a:lnTo>
                    <a:pt x="288" y="118"/>
                  </a:lnTo>
                  <a:lnTo>
                    <a:pt x="245" y="170"/>
                  </a:lnTo>
                  <a:lnTo>
                    <a:pt x="211" y="231"/>
                  </a:lnTo>
                  <a:lnTo>
                    <a:pt x="192" y="302"/>
                  </a:lnTo>
                  <a:lnTo>
                    <a:pt x="183" y="391"/>
                  </a:lnTo>
                  <a:lnTo>
                    <a:pt x="197" y="509"/>
                  </a:lnTo>
                  <a:lnTo>
                    <a:pt x="226" y="622"/>
                  </a:lnTo>
                  <a:lnTo>
                    <a:pt x="259" y="721"/>
                  </a:lnTo>
                  <a:lnTo>
                    <a:pt x="288" y="801"/>
                  </a:lnTo>
                  <a:lnTo>
                    <a:pt x="317" y="891"/>
                  </a:lnTo>
                  <a:lnTo>
                    <a:pt x="341" y="980"/>
                  </a:lnTo>
                  <a:lnTo>
                    <a:pt x="346" y="1070"/>
                  </a:lnTo>
                  <a:lnTo>
                    <a:pt x="346" y="1084"/>
                  </a:lnTo>
                  <a:lnTo>
                    <a:pt x="341" y="1093"/>
                  </a:lnTo>
                  <a:lnTo>
                    <a:pt x="336" y="1098"/>
                  </a:lnTo>
                  <a:lnTo>
                    <a:pt x="327" y="1098"/>
                  </a:lnTo>
                  <a:lnTo>
                    <a:pt x="307" y="1098"/>
                  </a:lnTo>
                  <a:lnTo>
                    <a:pt x="53" y="1098"/>
                  </a:lnTo>
                  <a:lnTo>
                    <a:pt x="0" y="848"/>
                  </a:lnTo>
                  <a:lnTo>
                    <a:pt x="39" y="848"/>
                  </a:lnTo>
                  <a:lnTo>
                    <a:pt x="53" y="905"/>
                  </a:lnTo>
                  <a:lnTo>
                    <a:pt x="67" y="961"/>
                  </a:lnTo>
                  <a:lnTo>
                    <a:pt x="72" y="975"/>
                  </a:lnTo>
                  <a:lnTo>
                    <a:pt x="82" y="985"/>
                  </a:lnTo>
                  <a:lnTo>
                    <a:pt x="96" y="994"/>
                  </a:lnTo>
                  <a:lnTo>
                    <a:pt x="125" y="999"/>
                  </a:lnTo>
                  <a:lnTo>
                    <a:pt x="173" y="999"/>
                  </a:lnTo>
                  <a:lnTo>
                    <a:pt x="298" y="999"/>
                  </a:lnTo>
                  <a:lnTo>
                    <a:pt x="269" y="914"/>
                  </a:lnTo>
                  <a:lnTo>
                    <a:pt x="221" y="829"/>
                  </a:lnTo>
                  <a:lnTo>
                    <a:pt x="159" y="735"/>
                  </a:lnTo>
                  <a:lnTo>
                    <a:pt x="106" y="650"/>
                  </a:lnTo>
                  <a:lnTo>
                    <a:pt x="63" y="566"/>
                  </a:lnTo>
                  <a:lnTo>
                    <a:pt x="29" y="481"/>
                  </a:lnTo>
                  <a:lnTo>
                    <a:pt x="19" y="391"/>
                  </a:lnTo>
                  <a:lnTo>
                    <a:pt x="34" y="302"/>
                  </a:lnTo>
                  <a:lnTo>
                    <a:pt x="67" y="222"/>
                  </a:lnTo>
                  <a:lnTo>
                    <a:pt x="125" y="146"/>
                  </a:lnTo>
                  <a:lnTo>
                    <a:pt x="197" y="85"/>
                  </a:lnTo>
                  <a:lnTo>
                    <a:pt x="288" y="43"/>
                  </a:lnTo>
                  <a:lnTo>
                    <a:pt x="389" y="10"/>
                  </a:lnTo>
                  <a:lnTo>
                    <a:pt x="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362" y="1595"/>
              <a:ext cx="370" cy="1559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0" y="0"/>
                </a:cxn>
                <a:cxn ang="0">
                  <a:pos x="365" y="4"/>
                </a:cxn>
                <a:cxn ang="0">
                  <a:pos x="370" y="9"/>
                </a:cxn>
                <a:cxn ang="0">
                  <a:pos x="370" y="18"/>
                </a:cxn>
                <a:cxn ang="0">
                  <a:pos x="370" y="18"/>
                </a:cxn>
                <a:cxn ang="0">
                  <a:pos x="370" y="23"/>
                </a:cxn>
                <a:cxn ang="0">
                  <a:pos x="365" y="28"/>
                </a:cxn>
                <a:cxn ang="0">
                  <a:pos x="360" y="33"/>
                </a:cxn>
                <a:cxn ang="0">
                  <a:pos x="350" y="42"/>
                </a:cxn>
                <a:cxn ang="0">
                  <a:pos x="259" y="146"/>
                </a:cxn>
                <a:cxn ang="0">
                  <a:pos x="197" y="259"/>
                </a:cxn>
                <a:cxn ang="0">
                  <a:pos x="149" y="381"/>
                </a:cxn>
                <a:cxn ang="0">
                  <a:pos x="115" y="508"/>
                </a:cxn>
                <a:cxn ang="0">
                  <a:pos x="96" y="645"/>
                </a:cxn>
                <a:cxn ang="0">
                  <a:pos x="91" y="782"/>
                </a:cxn>
                <a:cxn ang="0">
                  <a:pos x="96" y="885"/>
                </a:cxn>
                <a:cxn ang="0">
                  <a:pos x="106" y="994"/>
                </a:cxn>
                <a:cxn ang="0">
                  <a:pos x="130" y="1107"/>
                </a:cxn>
                <a:cxn ang="0">
                  <a:pos x="158" y="1215"/>
                </a:cxn>
                <a:cxn ang="0">
                  <a:pos x="206" y="1319"/>
                </a:cxn>
                <a:cxn ang="0">
                  <a:pos x="264" y="1422"/>
                </a:cxn>
                <a:cxn ang="0">
                  <a:pos x="341" y="1512"/>
                </a:cxn>
                <a:cxn ang="0">
                  <a:pos x="355" y="1521"/>
                </a:cxn>
                <a:cxn ang="0">
                  <a:pos x="365" y="1531"/>
                </a:cxn>
                <a:cxn ang="0">
                  <a:pos x="365" y="1535"/>
                </a:cxn>
                <a:cxn ang="0">
                  <a:pos x="370" y="1540"/>
                </a:cxn>
                <a:cxn ang="0">
                  <a:pos x="370" y="1545"/>
                </a:cxn>
                <a:cxn ang="0">
                  <a:pos x="370" y="1545"/>
                </a:cxn>
                <a:cxn ang="0">
                  <a:pos x="370" y="1545"/>
                </a:cxn>
                <a:cxn ang="0">
                  <a:pos x="370" y="1554"/>
                </a:cxn>
                <a:cxn ang="0">
                  <a:pos x="360" y="1559"/>
                </a:cxn>
                <a:cxn ang="0">
                  <a:pos x="355" y="1559"/>
                </a:cxn>
                <a:cxn ang="0">
                  <a:pos x="336" y="1550"/>
                </a:cxn>
                <a:cxn ang="0">
                  <a:pos x="302" y="1526"/>
                </a:cxn>
                <a:cxn ang="0">
                  <a:pos x="259" y="1484"/>
                </a:cxn>
                <a:cxn ang="0">
                  <a:pos x="206" y="1427"/>
                </a:cxn>
                <a:cxn ang="0">
                  <a:pos x="154" y="1356"/>
                </a:cxn>
                <a:cxn ang="0">
                  <a:pos x="106" y="1267"/>
                </a:cxn>
                <a:cxn ang="0">
                  <a:pos x="53" y="1135"/>
                </a:cxn>
                <a:cxn ang="0">
                  <a:pos x="19" y="1003"/>
                </a:cxn>
                <a:cxn ang="0">
                  <a:pos x="5" y="881"/>
                </a:cxn>
                <a:cxn ang="0">
                  <a:pos x="0" y="782"/>
                </a:cxn>
                <a:cxn ang="0">
                  <a:pos x="5" y="673"/>
                </a:cxn>
                <a:cxn ang="0">
                  <a:pos x="19" y="556"/>
                </a:cxn>
                <a:cxn ang="0">
                  <a:pos x="53" y="433"/>
                </a:cxn>
                <a:cxn ang="0">
                  <a:pos x="101" y="306"/>
                </a:cxn>
                <a:cxn ang="0">
                  <a:pos x="144" y="226"/>
                </a:cxn>
                <a:cxn ang="0">
                  <a:pos x="187" y="155"/>
                </a:cxn>
                <a:cxn ang="0">
                  <a:pos x="235" y="99"/>
                </a:cxn>
                <a:cxn ang="0">
                  <a:pos x="278" y="56"/>
                </a:cxn>
                <a:cxn ang="0">
                  <a:pos x="312" y="23"/>
                </a:cxn>
                <a:cxn ang="0">
                  <a:pos x="341" y="4"/>
                </a:cxn>
                <a:cxn ang="0">
                  <a:pos x="355" y="0"/>
                </a:cxn>
              </a:cxnLst>
              <a:rect l="0" t="0" r="r" b="b"/>
              <a:pathLst>
                <a:path w="370" h="1559">
                  <a:moveTo>
                    <a:pt x="355" y="0"/>
                  </a:moveTo>
                  <a:lnTo>
                    <a:pt x="360" y="0"/>
                  </a:lnTo>
                  <a:lnTo>
                    <a:pt x="365" y="4"/>
                  </a:lnTo>
                  <a:lnTo>
                    <a:pt x="370" y="9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70" y="23"/>
                  </a:lnTo>
                  <a:lnTo>
                    <a:pt x="365" y="28"/>
                  </a:lnTo>
                  <a:lnTo>
                    <a:pt x="360" y="33"/>
                  </a:lnTo>
                  <a:lnTo>
                    <a:pt x="350" y="42"/>
                  </a:lnTo>
                  <a:lnTo>
                    <a:pt x="259" y="146"/>
                  </a:lnTo>
                  <a:lnTo>
                    <a:pt x="197" y="259"/>
                  </a:lnTo>
                  <a:lnTo>
                    <a:pt x="149" y="381"/>
                  </a:lnTo>
                  <a:lnTo>
                    <a:pt x="115" y="508"/>
                  </a:lnTo>
                  <a:lnTo>
                    <a:pt x="96" y="645"/>
                  </a:lnTo>
                  <a:lnTo>
                    <a:pt x="91" y="782"/>
                  </a:lnTo>
                  <a:lnTo>
                    <a:pt x="96" y="885"/>
                  </a:lnTo>
                  <a:lnTo>
                    <a:pt x="106" y="994"/>
                  </a:lnTo>
                  <a:lnTo>
                    <a:pt x="130" y="1107"/>
                  </a:lnTo>
                  <a:lnTo>
                    <a:pt x="158" y="1215"/>
                  </a:lnTo>
                  <a:lnTo>
                    <a:pt x="206" y="1319"/>
                  </a:lnTo>
                  <a:lnTo>
                    <a:pt x="264" y="1422"/>
                  </a:lnTo>
                  <a:lnTo>
                    <a:pt x="341" y="1512"/>
                  </a:lnTo>
                  <a:lnTo>
                    <a:pt x="355" y="1521"/>
                  </a:lnTo>
                  <a:lnTo>
                    <a:pt x="365" y="1531"/>
                  </a:lnTo>
                  <a:lnTo>
                    <a:pt x="365" y="1535"/>
                  </a:lnTo>
                  <a:lnTo>
                    <a:pt x="370" y="1540"/>
                  </a:lnTo>
                  <a:lnTo>
                    <a:pt x="370" y="1545"/>
                  </a:lnTo>
                  <a:lnTo>
                    <a:pt x="370" y="1545"/>
                  </a:lnTo>
                  <a:lnTo>
                    <a:pt x="370" y="1545"/>
                  </a:lnTo>
                  <a:lnTo>
                    <a:pt x="370" y="1554"/>
                  </a:lnTo>
                  <a:lnTo>
                    <a:pt x="360" y="1559"/>
                  </a:lnTo>
                  <a:lnTo>
                    <a:pt x="355" y="1559"/>
                  </a:lnTo>
                  <a:lnTo>
                    <a:pt x="336" y="1550"/>
                  </a:lnTo>
                  <a:lnTo>
                    <a:pt x="302" y="1526"/>
                  </a:lnTo>
                  <a:lnTo>
                    <a:pt x="259" y="1484"/>
                  </a:lnTo>
                  <a:lnTo>
                    <a:pt x="206" y="1427"/>
                  </a:lnTo>
                  <a:lnTo>
                    <a:pt x="154" y="1356"/>
                  </a:lnTo>
                  <a:lnTo>
                    <a:pt x="106" y="1267"/>
                  </a:lnTo>
                  <a:lnTo>
                    <a:pt x="53" y="1135"/>
                  </a:lnTo>
                  <a:lnTo>
                    <a:pt x="19" y="1003"/>
                  </a:lnTo>
                  <a:lnTo>
                    <a:pt x="5" y="881"/>
                  </a:lnTo>
                  <a:lnTo>
                    <a:pt x="0" y="782"/>
                  </a:lnTo>
                  <a:lnTo>
                    <a:pt x="5" y="673"/>
                  </a:lnTo>
                  <a:lnTo>
                    <a:pt x="19" y="556"/>
                  </a:lnTo>
                  <a:lnTo>
                    <a:pt x="53" y="433"/>
                  </a:lnTo>
                  <a:lnTo>
                    <a:pt x="101" y="306"/>
                  </a:lnTo>
                  <a:lnTo>
                    <a:pt x="144" y="226"/>
                  </a:lnTo>
                  <a:lnTo>
                    <a:pt x="187" y="155"/>
                  </a:lnTo>
                  <a:lnTo>
                    <a:pt x="235" y="99"/>
                  </a:lnTo>
                  <a:lnTo>
                    <a:pt x="278" y="56"/>
                  </a:lnTo>
                  <a:lnTo>
                    <a:pt x="312" y="23"/>
                  </a:lnTo>
                  <a:lnTo>
                    <a:pt x="341" y="4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847" y="2075"/>
              <a:ext cx="840" cy="1027"/>
            </a:xfrm>
            <a:custGeom>
              <a:avLst/>
              <a:gdLst/>
              <a:ahLst/>
              <a:cxnLst>
                <a:cxn ang="0">
                  <a:pos x="374" y="10"/>
                </a:cxn>
                <a:cxn ang="0">
                  <a:pos x="466" y="71"/>
                </a:cxn>
                <a:cxn ang="0">
                  <a:pos x="523" y="170"/>
                </a:cxn>
                <a:cxn ang="0">
                  <a:pos x="581" y="372"/>
                </a:cxn>
                <a:cxn ang="0">
                  <a:pos x="586" y="490"/>
                </a:cxn>
                <a:cxn ang="0">
                  <a:pos x="797" y="28"/>
                </a:cxn>
                <a:cxn ang="0">
                  <a:pos x="807" y="19"/>
                </a:cxn>
                <a:cxn ang="0">
                  <a:pos x="816" y="19"/>
                </a:cxn>
                <a:cxn ang="0">
                  <a:pos x="826" y="19"/>
                </a:cxn>
                <a:cxn ang="0">
                  <a:pos x="835" y="24"/>
                </a:cxn>
                <a:cxn ang="0">
                  <a:pos x="835" y="38"/>
                </a:cxn>
                <a:cxn ang="0">
                  <a:pos x="826" y="57"/>
                </a:cxn>
                <a:cxn ang="0">
                  <a:pos x="811" y="85"/>
                </a:cxn>
                <a:cxn ang="0">
                  <a:pos x="763" y="179"/>
                </a:cxn>
                <a:cxn ang="0">
                  <a:pos x="667" y="391"/>
                </a:cxn>
                <a:cxn ang="0">
                  <a:pos x="591" y="603"/>
                </a:cxn>
                <a:cxn ang="0">
                  <a:pos x="576" y="664"/>
                </a:cxn>
                <a:cxn ang="0">
                  <a:pos x="557" y="768"/>
                </a:cxn>
                <a:cxn ang="0">
                  <a:pos x="518" y="933"/>
                </a:cxn>
                <a:cxn ang="0">
                  <a:pos x="485" y="1013"/>
                </a:cxn>
                <a:cxn ang="0">
                  <a:pos x="461" y="1022"/>
                </a:cxn>
                <a:cxn ang="0">
                  <a:pos x="451" y="1008"/>
                </a:cxn>
                <a:cxn ang="0">
                  <a:pos x="451" y="966"/>
                </a:cxn>
                <a:cxn ang="0">
                  <a:pos x="475" y="858"/>
                </a:cxn>
                <a:cxn ang="0">
                  <a:pos x="514" y="726"/>
                </a:cxn>
                <a:cxn ang="0">
                  <a:pos x="538" y="641"/>
                </a:cxn>
                <a:cxn ang="0">
                  <a:pos x="547" y="570"/>
                </a:cxn>
                <a:cxn ang="0">
                  <a:pos x="547" y="462"/>
                </a:cxn>
                <a:cxn ang="0">
                  <a:pos x="538" y="353"/>
                </a:cxn>
                <a:cxn ang="0">
                  <a:pos x="499" y="236"/>
                </a:cxn>
                <a:cxn ang="0">
                  <a:pos x="418" y="151"/>
                </a:cxn>
                <a:cxn ang="0">
                  <a:pos x="288" y="113"/>
                </a:cxn>
                <a:cxn ang="0">
                  <a:pos x="245" y="118"/>
                </a:cxn>
                <a:cxn ang="0">
                  <a:pos x="158" y="146"/>
                </a:cxn>
                <a:cxn ang="0">
                  <a:pos x="72" y="226"/>
                </a:cxn>
                <a:cxn ang="0">
                  <a:pos x="38" y="297"/>
                </a:cxn>
                <a:cxn ang="0">
                  <a:pos x="24" y="302"/>
                </a:cxn>
                <a:cxn ang="0">
                  <a:pos x="5" y="297"/>
                </a:cxn>
                <a:cxn ang="0">
                  <a:pos x="0" y="283"/>
                </a:cxn>
                <a:cxn ang="0">
                  <a:pos x="19" y="222"/>
                </a:cxn>
                <a:cxn ang="0">
                  <a:pos x="82" y="127"/>
                </a:cxn>
                <a:cxn ang="0">
                  <a:pos x="178" y="38"/>
                </a:cxn>
                <a:cxn ang="0">
                  <a:pos x="312" y="0"/>
                </a:cxn>
              </a:cxnLst>
              <a:rect l="0" t="0" r="r" b="b"/>
              <a:pathLst>
                <a:path w="840" h="1027">
                  <a:moveTo>
                    <a:pt x="312" y="0"/>
                  </a:moveTo>
                  <a:lnTo>
                    <a:pt x="374" y="10"/>
                  </a:lnTo>
                  <a:lnTo>
                    <a:pt x="422" y="33"/>
                  </a:lnTo>
                  <a:lnTo>
                    <a:pt x="466" y="71"/>
                  </a:lnTo>
                  <a:lnTo>
                    <a:pt x="499" y="118"/>
                  </a:lnTo>
                  <a:lnTo>
                    <a:pt x="523" y="170"/>
                  </a:lnTo>
                  <a:lnTo>
                    <a:pt x="557" y="278"/>
                  </a:lnTo>
                  <a:lnTo>
                    <a:pt x="581" y="372"/>
                  </a:lnTo>
                  <a:lnTo>
                    <a:pt x="586" y="443"/>
                  </a:lnTo>
                  <a:lnTo>
                    <a:pt x="586" y="490"/>
                  </a:lnTo>
                  <a:lnTo>
                    <a:pt x="687" y="255"/>
                  </a:lnTo>
                  <a:lnTo>
                    <a:pt x="797" y="28"/>
                  </a:lnTo>
                  <a:lnTo>
                    <a:pt x="802" y="24"/>
                  </a:lnTo>
                  <a:lnTo>
                    <a:pt x="807" y="19"/>
                  </a:lnTo>
                  <a:lnTo>
                    <a:pt x="811" y="19"/>
                  </a:lnTo>
                  <a:lnTo>
                    <a:pt x="816" y="19"/>
                  </a:lnTo>
                  <a:lnTo>
                    <a:pt x="821" y="19"/>
                  </a:lnTo>
                  <a:lnTo>
                    <a:pt x="826" y="19"/>
                  </a:lnTo>
                  <a:lnTo>
                    <a:pt x="831" y="19"/>
                  </a:lnTo>
                  <a:lnTo>
                    <a:pt x="835" y="24"/>
                  </a:lnTo>
                  <a:lnTo>
                    <a:pt x="840" y="33"/>
                  </a:lnTo>
                  <a:lnTo>
                    <a:pt x="835" y="38"/>
                  </a:lnTo>
                  <a:lnTo>
                    <a:pt x="831" y="47"/>
                  </a:lnTo>
                  <a:lnTo>
                    <a:pt x="826" y="57"/>
                  </a:lnTo>
                  <a:lnTo>
                    <a:pt x="821" y="71"/>
                  </a:lnTo>
                  <a:lnTo>
                    <a:pt x="811" y="85"/>
                  </a:lnTo>
                  <a:lnTo>
                    <a:pt x="807" y="94"/>
                  </a:lnTo>
                  <a:lnTo>
                    <a:pt x="763" y="179"/>
                  </a:lnTo>
                  <a:lnTo>
                    <a:pt x="715" y="283"/>
                  </a:lnTo>
                  <a:lnTo>
                    <a:pt x="667" y="391"/>
                  </a:lnTo>
                  <a:lnTo>
                    <a:pt x="624" y="500"/>
                  </a:lnTo>
                  <a:lnTo>
                    <a:pt x="591" y="603"/>
                  </a:lnTo>
                  <a:lnTo>
                    <a:pt x="581" y="631"/>
                  </a:lnTo>
                  <a:lnTo>
                    <a:pt x="576" y="664"/>
                  </a:lnTo>
                  <a:lnTo>
                    <a:pt x="571" y="707"/>
                  </a:lnTo>
                  <a:lnTo>
                    <a:pt x="557" y="768"/>
                  </a:lnTo>
                  <a:lnTo>
                    <a:pt x="542" y="843"/>
                  </a:lnTo>
                  <a:lnTo>
                    <a:pt x="518" y="933"/>
                  </a:lnTo>
                  <a:lnTo>
                    <a:pt x="499" y="985"/>
                  </a:lnTo>
                  <a:lnTo>
                    <a:pt x="485" y="1013"/>
                  </a:lnTo>
                  <a:lnTo>
                    <a:pt x="466" y="1027"/>
                  </a:lnTo>
                  <a:lnTo>
                    <a:pt x="461" y="1022"/>
                  </a:lnTo>
                  <a:lnTo>
                    <a:pt x="451" y="1018"/>
                  </a:lnTo>
                  <a:lnTo>
                    <a:pt x="451" y="1008"/>
                  </a:lnTo>
                  <a:lnTo>
                    <a:pt x="446" y="994"/>
                  </a:lnTo>
                  <a:lnTo>
                    <a:pt x="451" y="966"/>
                  </a:lnTo>
                  <a:lnTo>
                    <a:pt x="461" y="919"/>
                  </a:lnTo>
                  <a:lnTo>
                    <a:pt x="475" y="858"/>
                  </a:lnTo>
                  <a:lnTo>
                    <a:pt x="494" y="792"/>
                  </a:lnTo>
                  <a:lnTo>
                    <a:pt x="514" y="726"/>
                  </a:lnTo>
                  <a:lnTo>
                    <a:pt x="528" y="664"/>
                  </a:lnTo>
                  <a:lnTo>
                    <a:pt x="538" y="641"/>
                  </a:lnTo>
                  <a:lnTo>
                    <a:pt x="542" y="608"/>
                  </a:lnTo>
                  <a:lnTo>
                    <a:pt x="547" y="570"/>
                  </a:lnTo>
                  <a:lnTo>
                    <a:pt x="552" y="509"/>
                  </a:lnTo>
                  <a:lnTo>
                    <a:pt x="547" y="462"/>
                  </a:lnTo>
                  <a:lnTo>
                    <a:pt x="547" y="410"/>
                  </a:lnTo>
                  <a:lnTo>
                    <a:pt x="538" y="353"/>
                  </a:lnTo>
                  <a:lnTo>
                    <a:pt x="518" y="292"/>
                  </a:lnTo>
                  <a:lnTo>
                    <a:pt x="499" y="236"/>
                  </a:lnTo>
                  <a:lnTo>
                    <a:pt x="466" y="189"/>
                  </a:lnTo>
                  <a:lnTo>
                    <a:pt x="418" y="151"/>
                  </a:lnTo>
                  <a:lnTo>
                    <a:pt x="360" y="123"/>
                  </a:lnTo>
                  <a:lnTo>
                    <a:pt x="288" y="113"/>
                  </a:lnTo>
                  <a:lnTo>
                    <a:pt x="274" y="113"/>
                  </a:lnTo>
                  <a:lnTo>
                    <a:pt x="245" y="118"/>
                  </a:lnTo>
                  <a:lnTo>
                    <a:pt x="202" y="127"/>
                  </a:lnTo>
                  <a:lnTo>
                    <a:pt x="158" y="146"/>
                  </a:lnTo>
                  <a:lnTo>
                    <a:pt x="110" y="179"/>
                  </a:lnTo>
                  <a:lnTo>
                    <a:pt x="72" y="226"/>
                  </a:lnTo>
                  <a:lnTo>
                    <a:pt x="38" y="297"/>
                  </a:lnTo>
                  <a:lnTo>
                    <a:pt x="38" y="297"/>
                  </a:lnTo>
                  <a:lnTo>
                    <a:pt x="34" y="302"/>
                  </a:lnTo>
                  <a:lnTo>
                    <a:pt x="24" y="302"/>
                  </a:lnTo>
                  <a:lnTo>
                    <a:pt x="14" y="302"/>
                  </a:lnTo>
                  <a:lnTo>
                    <a:pt x="5" y="297"/>
                  </a:lnTo>
                  <a:lnTo>
                    <a:pt x="0" y="292"/>
                  </a:lnTo>
                  <a:lnTo>
                    <a:pt x="0" y="283"/>
                  </a:lnTo>
                  <a:lnTo>
                    <a:pt x="5" y="259"/>
                  </a:lnTo>
                  <a:lnTo>
                    <a:pt x="19" y="222"/>
                  </a:lnTo>
                  <a:lnTo>
                    <a:pt x="48" y="174"/>
                  </a:lnTo>
                  <a:lnTo>
                    <a:pt x="82" y="127"/>
                  </a:lnTo>
                  <a:lnTo>
                    <a:pt x="125" y="80"/>
                  </a:lnTo>
                  <a:lnTo>
                    <a:pt x="178" y="38"/>
                  </a:lnTo>
                  <a:lnTo>
                    <a:pt x="240" y="10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3879" y="2094"/>
              <a:ext cx="173" cy="971"/>
            </a:xfrm>
            <a:custGeom>
              <a:avLst/>
              <a:gdLst/>
              <a:ahLst/>
              <a:cxnLst>
                <a:cxn ang="0">
                  <a:pos x="87" y="504"/>
                </a:cxn>
                <a:cxn ang="0">
                  <a:pos x="120" y="514"/>
                </a:cxn>
                <a:cxn ang="0">
                  <a:pos x="144" y="537"/>
                </a:cxn>
                <a:cxn ang="0">
                  <a:pos x="159" y="570"/>
                </a:cxn>
                <a:cxn ang="0">
                  <a:pos x="168" y="603"/>
                </a:cxn>
                <a:cxn ang="0">
                  <a:pos x="173" y="641"/>
                </a:cxn>
                <a:cxn ang="0">
                  <a:pos x="173" y="664"/>
                </a:cxn>
                <a:cxn ang="0">
                  <a:pos x="163" y="754"/>
                </a:cxn>
                <a:cxn ang="0">
                  <a:pos x="139" y="824"/>
                </a:cxn>
                <a:cxn ang="0">
                  <a:pos x="111" y="886"/>
                </a:cxn>
                <a:cxn ang="0">
                  <a:pos x="82" y="933"/>
                </a:cxn>
                <a:cxn ang="0">
                  <a:pos x="58" y="961"/>
                </a:cxn>
                <a:cxn ang="0">
                  <a:pos x="39" y="971"/>
                </a:cxn>
                <a:cxn ang="0">
                  <a:pos x="34" y="971"/>
                </a:cxn>
                <a:cxn ang="0">
                  <a:pos x="29" y="966"/>
                </a:cxn>
                <a:cxn ang="0">
                  <a:pos x="24" y="956"/>
                </a:cxn>
                <a:cxn ang="0">
                  <a:pos x="24" y="952"/>
                </a:cxn>
                <a:cxn ang="0">
                  <a:pos x="24" y="947"/>
                </a:cxn>
                <a:cxn ang="0">
                  <a:pos x="29" y="942"/>
                </a:cxn>
                <a:cxn ang="0">
                  <a:pos x="34" y="933"/>
                </a:cxn>
                <a:cxn ang="0">
                  <a:pos x="87" y="862"/>
                </a:cxn>
                <a:cxn ang="0">
                  <a:pos x="115" y="796"/>
                </a:cxn>
                <a:cxn ang="0">
                  <a:pos x="130" y="740"/>
                </a:cxn>
                <a:cxn ang="0">
                  <a:pos x="135" y="688"/>
                </a:cxn>
                <a:cxn ang="0">
                  <a:pos x="135" y="655"/>
                </a:cxn>
                <a:cxn ang="0">
                  <a:pos x="135" y="655"/>
                </a:cxn>
                <a:cxn ang="0">
                  <a:pos x="125" y="660"/>
                </a:cxn>
                <a:cxn ang="0">
                  <a:pos x="111" y="669"/>
                </a:cxn>
                <a:cxn ang="0">
                  <a:pos x="96" y="669"/>
                </a:cxn>
                <a:cxn ang="0">
                  <a:pos x="91" y="669"/>
                </a:cxn>
                <a:cxn ang="0">
                  <a:pos x="87" y="669"/>
                </a:cxn>
                <a:cxn ang="0">
                  <a:pos x="48" y="664"/>
                </a:cxn>
                <a:cxn ang="0">
                  <a:pos x="19" y="645"/>
                </a:cxn>
                <a:cxn ang="0">
                  <a:pos x="5" y="617"/>
                </a:cxn>
                <a:cxn ang="0">
                  <a:pos x="0" y="589"/>
                </a:cxn>
                <a:cxn ang="0">
                  <a:pos x="5" y="556"/>
                </a:cxn>
                <a:cxn ang="0">
                  <a:pos x="19" y="532"/>
                </a:cxn>
                <a:cxn ang="0">
                  <a:pos x="48" y="514"/>
                </a:cxn>
                <a:cxn ang="0">
                  <a:pos x="87" y="504"/>
                </a:cxn>
                <a:cxn ang="0">
                  <a:pos x="87" y="0"/>
                </a:cxn>
                <a:cxn ang="0">
                  <a:pos x="125" y="9"/>
                </a:cxn>
                <a:cxn ang="0">
                  <a:pos x="154" y="38"/>
                </a:cxn>
                <a:cxn ang="0">
                  <a:pos x="168" y="80"/>
                </a:cxn>
                <a:cxn ang="0">
                  <a:pos x="154" y="122"/>
                </a:cxn>
                <a:cxn ang="0">
                  <a:pos x="125" y="151"/>
                </a:cxn>
                <a:cxn ang="0">
                  <a:pos x="87" y="165"/>
                </a:cxn>
                <a:cxn ang="0">
                  <a:pos x="43" y="151"/>
                </a:cxn>
                <a:cxn ang="0">
                  <a:pos x="10" y="122"/>
                </a:cxn>
                <a:cxn ang="0">
                  <a:pos x="0" y="80"/>
                </a:cxn>
                <a:cxn ang="0">
                  <a:pos x="10" y="38"/>
                </a:cxn>
                <a:cxn ang="0">
                  <a:pos x="43" y="9"/>
                </a:cxn>
                <a:cxn ang="0">
                  <a:pos x="87" y="0"/>
                </a:cxn>
              </a:cxnLst>
              <a:rect l="0" t="0" r="r" b="b"/>
              <a:pathLst>
                <a:path w="173" h="971">
                  <a:moveTo>
                    <a:pt x="87" y="504"/>
                  </a:moveTo>
                  <a:lnTo>
                    <a:pt x="120" y="514"/>
                  </a:lnTo>
                  <a:lnTo>
                    <a:pt x="144" y="537"/>
                  </a:lnTo>
                  <a:lnTo>
                    <a:pt x="159" y="570"/>
                  </a:lnTo>
                  <a:lnTo>
                    <a:pt x="168" y="603"/>
                  </a:lnTo>
                  <a:lnTo>
                    <a:pt x="173" y="641"/>
                  </a:lnTo>
                  <a:lnTo>
                    <a:pt x="173" y="664"/>
                  </a:lnTo>
                  <a:lnTo>
                    <a:pt x="163" y="754"/>
                  </a:lnTo>
                  <a:lnTo>
                    <a:pt x="139" y="824"/>
                  </a:lnTo>
                  <a:lnTo>
                    <a:pt x="111" y="886"/>
                  </a:lnTo>
                  <a:lnTo>
                    <a:pt x="82" y="933"/>
                  </a:lnTo>
                  <a:lnTo>
                    <a:pt x="58" y="961"/>
                  </a:lnTo>
                  <a:lnTo>
                    <a:pt x="39" y="971"/>
                  </a:lnTo>
                  <a:lnTo>
                    <a:pt x="34" y="971"/>
                  </a:lnTo>
                  <a:lnTo>
                    <a:pt x="29" y="966"/>
                  </a:lnTo>
                  <a:lnTo>
                    <a:pt x="24" y="956"/>
                  </a:lnTo>
                  <a:lnTo>
                    <a:pt x="24" y="952"/>
                  </a:lnTo>
                  <a:lnTo>
                    <a:pt x="24" y="947"/>
                  </a:lnTo>
                  <a:lnTo>
                    <a:pt x="29" y="942"/>
                  </a:lnTo>
                  <a:lnTo>
                    <a:pt x="34" y="933"/>
                  </a:lnTo>
                  <a:lnTo>
                    <a:pt x="87" y="862"/>
                  </a:lnTo>
                  <a:lnTo>
                    <a:pt x="115" y="796"/>
                  </a:lnTo>
                  <a:lnTo>
                    <a:pt x="130" y="740"/>
                  </a:lnTo>
                  <a:lnTo>
                    <a:pt x="135" y="688"/>
                  </a:lnTo>
                  <a:lnTo>
                    <a:pt x="135" y="655"/>
                  </a:lnTo>
                  <a:lnTo>
                    <a:pt x="135" y="655"/>
                  </a:lnTo>
                  <a:lnTo>
                    <a:pt x="125" y="660"/>
                  </a:lnTo>
                  <a:lnTo>
                    <a:pt x="111" y="669"/>
                  </a:lnTo>
                  <a:lnTo>
                    <a:pt x="96" y="669"/>
                  </a:lnTo>
                  <a:lnTo>
                    <a:pt x="91" y="669"/>
                  </a:lnTo>
                  <a:lnTo>
                    <a:pt x="87" y="669"/>
                  </a:lnTo>
                  <a:lnTo>
                    <a:pt x="48" y="664"/>
                  </a:lnTo>
                  <a:lnTo>
                    <a:pt x="19" y="645"/>
                  </a:lnTo>
                  <a:lnTo>
                    <a:pt x="5" y="617"/>
                  </a:lnTo>
                  <a:lnTo>
                    <a:pt x="0" y="589"/>
                  </a:lnTo>
                  <a:lnTo>
                    <a:pt x="5" y="556"/>
                  </a:lnTo>
                  <a:lnTo>
                    <a:pt x="19" y="532"/>
                  </a:lnTo>
                  <a:lnTo>
                    <a:pt x="48" y="514"/>
                  </a:lnTo>
                  <a:lnTo>
                    <a:pt x="87" y="504"/>
                  </a:lnTo>
                  <a:close/>
                  <a:moveTo>
                    <a:pt x="87" y="0"/>
                  </a:moveTo>
                  <a:lnTo>
                    <a:pt x="125" y="9"/>
                  </a:lnTo>
                  <a:lnTo>
                    <a:pt x="154" y="38"/>
                  </a:lnTo>
                  <a:lnTo>
                    <a:pt x="168" y="80"/>
                  </a:lnTo>
                  <a:lnTo>
                    <a:pt x="154" y="122"/>
                  </a:lnTo>
                  <a:lnTo>
                    <a:pt x="125" y="151"/>
                  </a:lnTo>
                  <a:lnTo>
                    <a:pt x="87" y="165"/>
                  </a:lnTo>
                  <a:lnTo>
                    <a:pt x="43" y="151"/>
                  </a:lnTo>
                  <a:lnTo>
                    <a:pt x="10" y="122"/>
                  </a:lnTo>
                  <a:lnTo>
                    <a:pt x="0" y="80"/>
                  </a:lnTo>
                  <a:lnTo>
                    <a:pt x="10" y="38"/>
                  </a:lnTo>
                  <a:lnTo>
                    <a:pt x="43" y="9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494" y="2075"/>
              <a:ext cx="821" cy="707"/>
            </a:xfrm>
            <a:custGeom>
              <a:avLst/>
              <a:gdLst/>
              <a:ahLst/>
              <a:cxnLst>
                <a:cxn ang="0">
                  <a:pos x="307" y="38"/>
                </a:cxn>
                <a:cxn ang="0">
                  <a:pos x="341" y="156"/>
                </a:cxn>
                <a:cxn ang="0">
                  <a:pos x="288" y="311"/>
                </a:cxn>
                <a:cxn ang="0">
                  <a:pos x="230" y="547"/>
                </a:cxn>
                <a:cxn ang="0">
                  <a:pos x="259" y="646"/>
                </a:cxn>
                <a:cxn ang="0">
                  <a:pos x="384" y="664"/>
                </a:cxn>
                <a:cxn ang="0">
                  <a:pos x="490" y="580"/>
                </a:cxn>
                <a:cxn ang="0">
                  <a:pos x="523" y="495"/>
                </a:cxn>
                <a:cxn ang="0">
                  <a:pos x="576" y="278"/>
                </a:cxn>
                <a:cxn ang="0">
                  <a:pos x="629" y="71"/>
                </a:cxn>
                <a:cxn ang="0">
                  <a:pos x="653" y="33"/>
                </a:cxn>
                <a:cxn ang="0">
                  <a:pos x="682" y="19"/>
                </a:cxn>
                <a:cxn ang="0">
                  <a:pos x="706" y="19"/>
                </a:cxn>
                <a:cxn ang="0">
                  <a:pos x="739" y="43"/>
                </a:cxn>
                <a:cxn ang="0">
                  <a:pos x="730" y="104"/>
                </a:cxn>
                <a:cxn ang="0">
                  <a:pos x="706" y="198"/>
                </a:cxn>
                <a:cxn ang="0">
                  <a:pos x="643" y="438"/>
                </a:cxn>
                <a:cxn ang="0">
                  <a:pos x="614" y="603"/>
                </a:cxn>
                <a:cxn ang="0">
                  <a:pos x="624" y="655"/>
                </a:cxn>
                <a:cxn ang="0">
                  <a:pos x="662" y="674"/>
                </a:cxn>
                <a:cxn ang="0">
                  <a:pos x="749" y="584"/>
                </a:cxn>
                <a:cxn ang="0">
                  <a:pos x="782" y="467"/>
                </a:cxn>
                <a:cxn ang="0">
                  <a:pos x="802" y="452"/>
                </a:cxn>
                <a:cxn ang="0">
                  <a:pos x="816" y="457"/>
                </a:cxn>
                <a:cxn ang="0">
                  <a:pos x="821" y="476"/>
                </a:cxn>
                <a:cxn ang="0">
                  <a:pos x="787" y="584"/>
                </a:cxn>
                <a:cxn ang="0">
                  <a:pos x="706" y="697"/>
                </a:cxn>
                <a:cxn ang="0">
                  <a:pos x="566" y="679"/>
                </a:cxn>
                <a:cxn ang="0">
                  <a:pos x="514" y="603"/>
                </a:cxn>
                <a:cxn ang="0">
                  <a:pos x="427" y="679"/>
                </a:cxn>
                <a:cxn ang="0">
                  <a:pos x="283" y="702"/>
                </a:cxn>
                <a:cxn ang="0">
                  <a:pos x="163" y="636"/>
                </a:cxn>
                <a:cxn ang="0">
                  <a:pos x="134" y="457"/>
                </a:cxn>
                <a:cxn ang="0">
                  <a:pos x="221" y="193"/>
                </a:cxn>
                <a:cxn ang="0">
                  <a:pos x="250" y="85"/>
                </a:cxn>
                <a:cxn ang="0">
                  <a:pos x="240" y="47"/>
                </a:cxn>
                <a:cxn ang="0">
                  <a:pos x="216" y="33"/>
                </a:cxn>
                <a:cxn ang="0">
                  <a:pos x="120" y="80"/>
                </a:cxn>
                <a:cxn ang="0">
                  <a:pos x="43" y="240"/>
                </a:cxn>
                <a:cxn ang="0">
                  <a:pos x="29" y="255"/>
                </a:cxn>
                <a:cxn ang="0">
                  <a:pos x="14" y="255"/>
                </a:cxn>
                <a:cxn ang="0">
                  <a:pos x="0" y="240"/>
                </a:cxn>
                <a:cxn ang="0">
                  <a:pos x="29" y="160"/>
                </a:cxn>
                <a:cxn ang="0">
                  <a:pos x="115" y="38"/>
                </a:cxn>
              </a:cxnLst>
              <a:rect l="0" t="0" r="r" b="b"/>
              <a:pathLst>
                <a:path w="821" h="707">
                  <a:moveTo>
                    <a:pt x="216" y="0"/>
                  </a:moveTo>
                  <a:lnTo>
                    <a:pt x="269" y="10"/>
                  </a:lnTo>
                  <a:lnTo>
                    <a:pt x="307" y="38"/>
                  </a:lnTo>
                  <a:lnTo>
                    <a:pt x="336" y="80"/>
                  </a:lnTo>
                  <a:lnTo>
                    <a:pt x="346" y="127"/>
                  </a:lnTo>
                  <a:lnTo>
                    <a:pt x="341" y="156"/>
                  </a:lnTo>
                  <a:lnTo>
                    <a:pt x="331" y="189"/>
                  </a:lnTo>
                  <a:lnTo>
                    <a:pt x="317" y="226"/>
                  </a:lnTo>
                  <a:lnTo>
                    <a:pt x="288" y="311"/>
                  </a:lnTo>
                  <a:lnTo>
                    <a:pt x="259" y="391"/>
                  </a:lnTo>
                  <a:lnTo>
                    <a:pt x="240" y="471"/>
                  </a:lnTo>
                  <a:lnTo>
                    <a:pt x="230" y="547"/>
                  </a:lnTo>
                  <a:lnTo>
                    <a:pt x="235" y="580"/>
                  </a:lnTo>
                  <a:lnTo>
                    <a:pt x="245" y="613"/>
                  </a:lnTo>
                  <a:lnTo>
                    <a:pt x="259" y="646"/>
                  </a:lnTo>
                  <a:lnTo>
                    <a:pt x="288" y="664"/>
                  </a:lnTo>
                  <a:lnTo>
                    <a:pt x="331" y="674"/>
                  </a:lnTo>
                  <a:lnTo>
                    <a:pt x="384" y="664"/>
                  </a:lnTo>
                  <a:lnTo>
                    <a:pt x="427" y="641"/>
                  </a:lnTo>
                  <a:lnTo>
                    <a:pt x="466" y="608"/>
                  </a:lnTo>
                  <a:lnTo>
                    <a:pt x="490" y="580"/>
                  </a:lnTo>
                  <a:lnTo>
                    <a:pt x="504" y="556"/>
                  </a:lnTo>
                  <a:lnTo>
                    <a:pt x="514" y="542"/>
                  </a:lnTo>
                  <a:lnTo>
                    <a:pt x="523" y="495"/>
                  </a:lnTo>
                  <a:lnTo>
                    <a:pt x="538" y="434"/>
                  </a:lnTo>
                  <a:lnTo>
                    <a:pt x="557" y="358"/>
                  </a:lnTo>
                  <a:lnTo>
                    <a:pt x="576" y="278"/>
                  </a:lnTo>
                  <a:lnTo>
                    <a:pt x="595" y="203"/>
                  </a:lnTo>
                  <a:lnTo>
                    <a:pt x="614" y="127"/>
                  </a:lnTo>
                  <a:lnTo>
                    <a:pt x="629" y="71"/>
                  </a:lnTo>
                  <a:lnTo>
                    <a:pt x="634" y="57"/>
                  </a:lnTo>
                  <a:lnTo>
                    <a:pt x="643" y="43"/>
                  </a:lnTo>
                  <a:lnTo>
                    <a:pt x="653" y="33"/>
                  </a:lnTo>
                  <a:lnTo>
                    <a:pt x="662" y="24"/>
                  </a:lnTo>
                  <a:lnTo>
                    <a:pt x="672" y="19"/>
                  </a:lnTo>
                  <a:lnTo>
                    <a:pt x="682" y="19"/>
                  </a:lnTo>
                  <a:lnTo>
                    <a:pt x="686" y="19"/>
                  </a:lnTo>
                  <a:lnTo>
                    <a:pt x="691" y="19"/>
                  </a:lnTo>
                  <a:lnTo>
                    <a:pt x="706" y="19"/>
                  </a:lnTo>
                  <a:lnTo>
                    <a:pt x="720" y="24"/>
                  </a:lnTo>
                  <a:lnTo>
                    <a:pt x="730" y="33"/>
                  </a:lnTo>
                  <a:lnTo>
                    <a:pt x="739" y="43"/>
                  </a:lnTo>
                  <a:lnTo>
                    <a:pt x="739" y="61"/>
                  </a:lnTo>
                  <a:lnTo>
                    <a:pt x="739" y="76"/>
                  </a:lnTo>
                  <a:lnTo>
                    <a:pt x="730" y="104"/>
                  </a:lnTo>
                  <a:lnTo>
                    <a:pt x="720" y="132"/>
                  </a:lnTo>
                  <a:lnTo>
                    <a:pt x="715" y="165"/>
                  </a:lnTo>
                  <a:lnTo>
                    <a:pt x="706" y="198"/>
                  </a:lnTo>
                  <a:lnTo>
                    <a:pt x="696" y="236"/>
                  </a:lnTo>
                  <a:lnTo>
                    <a:pt x="686" y="269"/>
                  </a:lnTo>
                  <a:lnTo>
                    <a:pt x="643" y="438"/>
                  </a:lnTo>
                  <a:lnTo>
                    <a:pt x="629" y="500"/>
                  </a:lnTo>
                  <a:lnTo>
                    <a:pt x="619" y="556"/>
                  </a:lnTo>
                  <a:lnTo>
                    <a:pt x="614" y="603"/>
                  </a:lnTo>
                  <a:lnTo>
                    <a:pt x="614" y="627"/>
                  </a:lnTo>
                  <a:lnTo>
                    <a:pt x="619" y="641"/>
                  </a:lnTo>
                  <a:lnTo>
                    <a:pt x="624" y="655"/>
                  </a:lnTo>
                  <a:lnTo>
                    <a:pt x="634" y="664"/>
                  </a:lnTo>
                  <a:lnTo>
                    <a:pt x="643" y="669"/>
                  </a:lnTo>
                  <a:lnTo>
                    <a:pt x="662" y="674"/>
                  </a:lnTo>
                  <a:lnTo>
                    <a:pt x="696" y="660"/>
                  </a:lnTo>
                  <a:lnTo>
                    <a:pt x="725" y="631"/>
                  </a:lnTo>
                  <a:lnTo>
                    <a:pt x="749" y="584"/>
                  </a:lnTo>
                  <a:lnTo>
                    <a:pt x="763" y="533"/>
                  </a:lnTo>
                  <a:lnTo>
                    <a:pt x="778" y="481"/>
                  </a:lnTo>
                  <a:lnTo>
                    <a:pt x="782" y="467"/>
                  </a:lnTo>
                  <a:lnTo>
                    <a:pt x="787" y="457"/>
                  </a:lnTo>
                  <a:lnTo>
                    <a:pt x="792" y="452"/>
                  </a:lnTo>
                  <a:lnTo>
                    <a:pt x="802" y="452"/>
                  </a:lnTo>
                  <a:lnTo>
                    <a:pt x="806" y="452"/>
                  </a:lnTo>
                  <a:lnTo>
                    <a:pt x="811" y="452"/>
                  </a:lnTo>
                  <a:lnTo>
                    <a:pt x="816" y="457"/>
                  </a:lnTo>
                  <a:lnTo>
                    <a:pt x="821" y="457"/>
                  </a:lnTo>
                  <a:lnTo>
                    <a:pt x="821" y="467"/>
                  </a:lnTo>
                  <a:lnTo>
                    <a:pt x="821" y="476"/>
                  </a:lnTo>
                  <a:lnTo>
                    <a:pt x="811" y="504"/>
                  </a:lnTo>
                  <a:lnTo>
                    <a:pt x="802" y="542"/>
                  </a:lnTo>
                  <a:lnTo>
                    <a:pt x="787" y="584"/>
                  </a:lnTo>
                  <a:lnTo>
                    <a:pt x="773" y="622"/>
                  </a:lnTo>
                  <a:lnTo>
                    <a:pt x="744" y="664"/>
                  </a:lnTo>
                  <a:lnTo>
                    <a:pt x="706" y="697"/>
                  </a:lnTo>
                  <a:lnTo>
                    <a:pt x="658" y="707"/>
                  </a:lnTo>
                  <a:lnTo>
                    <a:pt x="610" y="697"/>
                  </a:lnTo>
                  <a:lnTo>
                    <a:pt x="566" y="679"/>
                  </a:lnTo>
                  <a:lnTo>
                    <a:pt x="533" y="646"/>
                  </a:lnTo>
                  <a:lnTo>
                    <a:pt x="514" y="603"/>
                  </a:lnTo>
                  <a:lnTo>
                    <a:pt x="514" y="603"/>
                  </a:lnTo>
                  <a:lnTo>
                    <a:pt x="494" y="627"/>
                  </a:lnTo>
                  <a:lnTo>
                    <a:pt x="466" y="655"/>
                  </a:lnTo>
                  <a:lnTo>
                    <a:pt x="427" y="679"/>
                  </a:lnTo>
                  <a:lnTo>
                    <a:pt x="384" y="697"/>
                  </a:lnTo>
                  <a:lnTo>
                    <a:pt x="326" y="707"/>
                  </a:lnTo>
                  <a:lnTo>
                    <a:pt x="283" y="702"/>
                  </a:lnTo>
                  <a:lnTo>
                    <a:pt x="235" y="693"/>
                  </a:lnTo>
                  <a:lnTo>
                    <a:pt x="197" y="669"/>
                  </a:lnTo>
                  <a:lnTo>
                    <a:pt x="163" y="636"/>
                  </a:lnTo>
                  <a:lnTo>
                    <a:pt x="139" y="584"/>
                  </a:lnTo>
                  <a:lnTo>
                    <a:pt x="129" y="518"/>
                  </a:lnTo>
                  <a:lnTo>
                    <a:pt x="134" y="457"/>
                  </a:lnTo>
                  <a:lnTo>
                    <a:pt x="153" y="386"/>
                  </a:lnTo>
                  <a:lnTo>
                    <a:pt x="182" y="297"/>
                  </a:lnTo>
                  <a:lnTo>
                    <a:pt x="221" y="193"/>
                  </a:lnTo>
                  <a:lnTo>
                    <a:pt x="235" y="165"/>
                  </a:lnTo>
                  <a:lnTo>
                    <a:pt x="245" y="123"/>
                  </a:lnTo>
                  <a:lnTo>
                    <a:pt x="250" y="85"/>
                  </a:lnTo>
                  <a:lnTo>
                    <a:pt x="250" y="66"/>
                  </a:lnTo>
                  <a:lnTo>
                    <a:pt x="245" y="57"/>
                  </a:lnTo>
                  <a:lnTo>
                    <a:pt x="240" y="47"/>
                  </a:lnTo>
                  <a:lnTo>
                    <a:pt x="230" y="38"/>
                  </a:lnTo>
                  <a:lnTo>
                    <a:pt x="225" y="38"/>
                  </a:lnTo>
                  <a:lnTo>
                    <a:pt x="216" y="33"/>
                  </a:lnTo>
                  <a:lnTo>
                    <a:pt x="211" y="33"/>
                  </a:lnTo>
                  <a:lnTo>
                    <a:pt x="163" y="47"/>
                  </a:lnTo>
                  <a:lnTo>
                    <a:pt x="120" y="80"/>
                  </a:lnTo>
                  <a:lnTo>
                    <a:pt x="81" y="141"/>
                  </a:lnTo>
                  <a:lnTo>
                    <a:pt x="48" y="226"/>
                  </a:lnTo>
                  <a:lnTo>
                    <a:pt x="43" y="240"/>
                  </a:lnTo>
                  <a:lnTo>
                    <a:pt x="38" y="250"/>
                  </a:lnTo>
                  <a:lnTo>
                    <a:pt x="33" y="255"/>
                  </a:lnTo>
                  <a:lnTo>
                    <a:pt x="29" y="255"/>
                  </a:lnTo>
                  <a:lnTo>
                    <a:pt x="24" y="255"/>
                  </a:lnTo>
                  <a:lnTo>
                    <a:pt x="19" y="255"/>
                  </a:lnTo>
                  <a:lnTo>
                    <a:pt x="14" y="255"/>
                  </a:lnTo>
                  <a:lnTo>
                    <a:pt x="9" y="255"/>
                  </a:lnTo>
                  <a:lnTo>
                    <a:pt x="5" y="250"/>
                  </a:lnTo>
                  <a:lnTo>
                    <a:pt x="0" y="240"/>
                  </a:lnTo>
                  <a:lnTo>
                    <a:pt x="5" y="226"/>
                  </a:lnTo>
                  <a:lnTo>
                    <a:pt x="14" y="198"/>
                  </a:lnTo>
                  <a:lnTo>
                    <a:pt x="29" y="160"/>
                  </a:lnTo>
                  <a:lnTo>
                    <a:pt x="53" y="113"/>
                  </a:lnTo>
                  <a:lnTo>
                    <a:pt x="81" y="71"/>
                  </a:lnTo>
                  <a:lnTo>
                    <a:pt x="115" y="38"/>
                  </a:lnTo>
                  <a:lnTo>
                    <a:pt x="163" y="10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 noEditPoints="1"/>
            </p:cNvSpPr>
            <p:nvPr/>
          </p:nvSpPr>
          <p:spPr bwMode="auto">
            <a:xfrm>
              <a:off x="5464" y="1595"/>
              <a:ext cx="369" cy="1559"/>
            </a:xfrm>
            <a:custGeom>
              <a:avLst/>
              <a:gdLst/>
              <a:ahLst/>
              <a:cxnLst>
                <a:cxn ang="0">
                  <a:pos x="369" y="782"/>
                </a:cxn>
                <a:cxn ang="0">
                  <a:pos x="369" y="782"/>
                </a:cxn>
                <a:cxn ang="0">
                  <a:pos x="369" y="782"/>
                </a:cxn>
                <a:cxn ang="0">
                  <a:pos x="369" y="782"/>
                </a:cxn>
                <a:cxn ang="0">
                  <a:pos x="14" y="0"/>
                </a:cxn>
                <a:cxn ang="0">
                  <a:pos x="33" y="9"/>
                </a:cxn>
                <a:cxn ang="0">
                  <a:pos x="67" y="33"/>
                </a:cxn>
                <a:cxn ang="0">
                  <a:pos x="110" y="75"/>
                </a:cxn>
                <a:cxn ang="0">
                  <a:pos x="163" y="132"/>
                </a:cxn>
                <a:cxn ang="0">
                  <a:pos x="216" y="207"/>
                </a:cxn>
                <a:cxn ang="0">
                  <a:pos x="264" y="292"/>
                </a:cxn>
                <a:cxn ang="0">
                  <a:pos x="317" y="428"/>
                </a:cxn>
                <a:cxn ang="0">
                  <a:pos x="350" y="556"/>
                </a:cxn>
                <a:cxn ang="0">
                  <a:pos x="365" y="678"/>
                </a:cxn>
                <a:cxn ang="0">
                  <a:pos x="369" y="782"/>
                </a:cxn>
                <a:cxn ang="0">
                  <a:pos x="365" y="885"/>
                </a:cxn>
                <a:cxn ang="0">
                  <a:pos x="350" y="1003"/>
                </a:cxn>
                <a:cxn ang="0">
                  <a:pos x="317" y="1126"/>
                </a:cxn>
                <a:cxn ang="0">
                  <a:pos x="269" y="1258"/>
                </a:cxn>
                <a:cxn ang="0">
                  <a:pos x="225" y="1333"/>
                </a:cxn>
                <a:cxn ang="0">
                  <a:pos x="182" y="1404"/>
                </a:cxn>
                <a:cxn ang="0">
                  <a:pos x="134" y="1460"/>
                </a:cxn>
                <a:cxn ang="0">
                  <a:pos x="91" y="1502"/>
                </a:cxn>
                <a:cxn ang="0">
                  <a:pos x="57" y="1535"/>
                </a:cxn>
                <a:cxn ang="0">
                  <a:pos x="29" y="1554"/>
                </a:cxn>
                <a:cxn ang="0">
                  <a:pos x="14" y="1559"/>
                </a:cxn>
                <a:cxn ang="0">
                  <a:pos x="9" y="1559"/>
                </a:cxn>
                <a:cxn ang="0">
                  <a:pos x="0" y="1554"/>
                </a:cxn>
                <a:cxn ang="0">
                  <a:pos x="0" y="1545"/>
                </a:cxn>
                <a:cxn ang="0">
                  <a:pos x="0" y="1540"/>
                </a:cxn>
                <a:cxn ang="0">
                  <a:pos x="0" y="1540"/>
                </a:cxn>
                <a:cxn ang="0">
                  <a:pos x="5" y="1535"/>
                </a:cxn>
                <a:cxn ang="0">
                  <a:pos x="9" y="1526"/>
                </a:cxn>
                <a:cxn ang="0">
                  <a:pos x="24" y="1517"/>
                </a:cxn>
                <a:cxn ang="0">
                  <a:pos x="110" y="1413"/>
                </a:cxn>
                <a:cxn ang="0">
                  <a:pos x="177" y="1300"/>
                </a:cxn>
                <a:cxn ang="0">
                  <a:pos x="221" y="1177"/>
                </a:cxn>
                <a:cxn ang="0">
                  <a:pos x="254" y="1045"/>
                </a:cxn>
                <a:cxn ang="0">
                  <a:pos x="273" y="914"/>
                </a:cxn>
                <a:cxn ang="0">
                  <a:pos x="278" y="782"/>
                </a:cxn>
                <a:cxn ang="0">
                  <a:pos x="269" y="621"/>
                </a:cxn>
                <a:cxn ang="0">
                  <a:pos x="249" y="480"/>
                </a:cxn>
                <a:cxn ang="0">
                  <a:pos x="211" y="353"/>
                </a:cxn>
                <a:cxn ang="0">
                  <a:pos x="163" y="235"/>
                </a:cxn>
                <a:cxn ang="0">
                  <a:pos x="101" y="136"/>
                </a:cxn>
                <a:cxn ang="0">
                  <a:pos x="29" y="51"/>
                </a:cxn>
                <a:cxn ang="0">
                  <a:pos x="14" y="37"/>
                </a:cxn>
                <a:cxn ang="0">
                  <a:pos x="9" y="33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0"/>
                </a:cxn>
              </a:cxnLst>
              <a:rect l="0" t="0" r="r" b="b"/>
              <a:pathLst>
                <a:path w="369" h="1559">
                  <a:moveTo>
                    <a:pt x="369" y="782"/>
                  </a:moveTo>
                  <a:lnTo>
                    <a:pt x="369" y="782"/>
                  </a:lnTo>
                  <a:lnTo>
                    <a:pt x="369" y="782"/>
                  </a:lnTo>
                  <a:lnTo>
                    <a:pt x="369" y="782"/>
                  </a:lnTo>
                  <a:close/>
                  <a:moveTo>
                    <a:pt x="14" y="0"/>
                  </a:moveTo>
                  <a:lnTo>
                    <a:pt x="33" y="9"/>
                  </a:lnTo>
                  <a:lnTo>
                    <a:pt x="67" y="33"/>
                  </a:lnTo>
                  <a:lnTo>
                    <a:pt x="110" y="75"/>
                  </a:lnTo>
                  <a:lnTo>
                    <a:pt x="163" y="132"/>
                  </a:lnTo>
                  <a:lnTo>
                    <a:pt x="216" y="207"/>
                  </a:lnTo>
                  <a:lnTo>
                    <a:pt x="264" y="292"/>
                  </a:lnTo>
                  <a:lnTo>
                    <a:pt x="317" y="428"/>
                  </a:lnTo>
                  <a:lnTo>
                    <a:pt x="350" y="556"/>
                  </a:lnTo>
                  <a:lnTo>
                    <a:pt x="365" y="678"/>
                  </a:lnTo>
                  <a:lnTo>
                    <a:pt x="369" y="782"/>
                  </a:lnTo>
                  <a:lnTo>
                    <a:pt x="365" y="885"/>
                  </a:lnTo>
                  <a:lnTo>
                    <a:pt x="350" y="1003"/>
                  </a:lnTo>
                  <a:lnTo>
                    <a:pt x="317" y="1126"/>
                  </a:lnTo>
                  <a:lnTo>
                    <a:pt x="269" y="1258"/>
                  </a:lnTo>
                  <a:lnTo>
                    <a:pt x="225" y="1333"/>
                  </a:lnTo>
                  <a:lnTo>
                    <a:pt x="182" y="1404"/>
                  </a:lnTo>
                  <a:lnTo>
                    <a:pt x="134" y="1460"/>
                  </a:lnTo>
                  <a:lnTo>
                    <a:pt x="91" y="1502"/>
                  </a:lnTo>
                  <a:lnTo>
                    <a:pt x="57" y="1535"/>
                  </a:lnTo>
                  <a:lnTo>
                    <a:pt x="29" y="1554"/>
                  </a:lnTo>
                  <a:lnTo>
                    <a:pt x="14" y="1559"/>
                  </a:lnTo>
                  <a:lnTo>
                    <a:pt x="9" y="1559"/>
                  </a:lnTo>
                  <a:lnTo>
                    <a:pt x="0" y="1554"/>
                  </a:lnTo>
                  <a:lnTo>
                    <a:pt x="0" y="1545"/>
                  </a:lnTo>
                  <a:lnTo>
                    <a:pt x="0" y="1540"/>
                  </a:lnTo>
                  <a:lnTo>
                    <a:pt x="0" y="1540"/>
                  </a:lnTo>
                  <a:lnTo>
                    <a:pt x="5" y="1535"/>
                  </a:lnTo>
                  <a:lnTo>
                    <a:pt x="9" y="1526"/>
                  </a:lnTo>
                  <a:lnTo>
                    <a:pt x="24" y="1517"/>
                  </a:lnTo>
                  <a:lnTo>
                    <a:pt x="110" y="1413"/>
                  </a:lnTo>
                  <a:lnTo>
                    <a:pt x="177" y="1300"/>
                  </a:lnTo>
                  <a:lnTo>
                    <a:pt x="221" y="1177"/>
                  </a:lnTo>
                  <a:lnTo>
                    <a:pt x="254" y="1045"/>
                  </a:lnTo>
                  <a:lnTo>
                    <a:pt x="273" y="914"/>
                  </a:lnTo>
                  <a:lnTo>
                    <a:pt x="278" y="782"/>
                  </a:lnTo>
                  <a:lnTo>
                    <a:pt x="269" y="621"/>
                  </a:lnTo>
                  <a:lnTo>
                    <a:pt x="249" y="480"/>
                  </a:lnTo>
                  <a:lnTo>
                    <a:pt x="211" y="353"/>
                  </a:lnTo>
                  <a:lnTo>
                    <a:pt x="163" y="235"/>
                  </a:lnTo>
                  <a:lnTo>
                    <a:pt x="101" y="136"/>
                  </a:lnTo>
                  <a:lnTo>
                    <a:pt x="29" y="51"/>
                  </a:lnTo>
                  <a:lnTo>
                    <a:pt x="14" y="37"/>
                  </a:lnTo>
                  <a:lnTo>
                    <a:pt x="9" y="33"/>
                  </a:lnTo>
                  <a:lnTo>
                    <a:pt x="5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9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 noEditPoints="1"/>
            </p:cNvSpPr>
            <p:nvPr/>
          </p:nvSpPr>
          <p:spPr bwMode="auto">
            <a:xfrm>
              <a:off x="6568" y="2094"/>
              <a:ext cx="168" cy="669"/>
            </a:xfrm>
            <a:custGeom>
              <a:avLst/>
              <a:gdLst/>
              <a:ahLst/>
              <a:cxnLst>
                <a:cxn ang="0">
                  <a:pos x="82" y="504"/>
                </a:cxn>
                <a:cxn ang="0">
                  <a:pos x="125" y="518"/>
                </a:cxn>
                <a:cxn ang="0">
                  <a:pos x="154" y="546"/>
                </a:cxn>
                <a:cxn ang="0">
                  <a:pos x="168" y="589"/>
                </a:cxn>
                <a:cxn ang="0">
                  <a:pos x="154" y="631"/>
                </a:cxn>
                <a:cxn ang="0">
                  <a:pos x="125" y="660"/>
                </a:cxn>
                <a:cxn ang="0">
                  <a:pos x="82" y="669"/>
                </a:cxn>
                <a:cxn ang="0">
                  <a:pos x="38" y="660"/>
                </a:cxn>
                <a:cxn ang="0">
                  <a:pos x="10" y="631"/>
                </a:cxn>
                <a:cxn ang="0">
                  <a:pos x="0" y="589"/>
                </a:cxn>
                <a:cxn ang="0">
                  <a:pos x="10" y="546"/>
                </a:cxn>
                <a:cxn ang="0">
                  <a:pos x="38" y="518"/>
                </a:cxn>
                <a:cxn ang="0">
                  <a:pos x="82" y="504"/>
                </a:cxn>
                <a:cxn ang="0">
                  <a:pos x="82" y="0"/>
                </a:cxn>
                <a:cxn ang="0">
                  <a:pos x="125" y="9"/>
                </a:cxn>
                <a:cxn ang="0">
                  <a:pos x="154" y="38"/>
                </a:cxn>
                <a:cxn ang="0">
                  <a:pos x="168" y="80"/>
                </a:cxn>
                <a:cxn ang="0">
                  <a:pos x="154" y="122"/>
                </a:cxn>
                <a:cxn ang="0">
                  <a:pos x="125" y="151"/>
                </a:cxn>
                <a:cxn ang="0">
                  <a:pos x="82" y="165"/>
                </a:cxn>
                <a:cxn ang="0">
                  <a:pos x="38" y="151"/>
                </a:cxn>
                <a:cxn ang="0">
                  <a:pos x="10" y="122"/>
                </a:cxn>
                <a:cxn ang="0">
                  <a:pos x="0" y="80"/>
                </a:cxn>
                <a:cxn ang="0">
                  <a:pos x="10" y="38"/>
                </a:cxn>
                <a:cxn ang="0">
                  <a:pos x="38" y="9"/>
                </a:cxn>
                <a:cxn ang="0">
                  <a:pos x="82" y="0"/>
                </a:cxn>
              </a:cxnLst>
              <a:rect l="0" t="0" r="r" b="b"/>
              <a:pathLst>
                <a:path w="168" h="669">
                  <a:moveTo>
                    <a:pt x="82" y="504"/>
                  </a:moveTo>
                  <a:lnTo>
                    <a:pt x="125" y="518"/>
                  </a:lnTo>
                  <a:lnTo>
                    <a:pt x="154" y="546"/>
                  </a:lnTo>
                  <a:lnTo>
                    <a:pt x="168" y="589"/>
                  </a:lnTo>
                  <a:lnTo>
                    <a:pt x="154" y="631"/>
                  </a:lnTo>
                  <a:lnTo>
                    <a:pt x="125" y="660"/>
                  </a:lnTo>
                  <a:lnTo>
                    <a:pt x="82" y="669"/>
                  </a:lnTo>
                  <a:lnTo>
                    <a:pt x="38" y="660"/>
                  </a:lnTo>
                  <a:lnTo>
                    <a:pt x="10" y="631"/>
                  </a:lnTo>
                  <a:lnTo>
                    <a:pt x="0" y="589"/>
                  </a:lnTo>
                  <a:lnTo>
                    <a:pt x="10" y="546"/>
                  </a:lnTo>
                  <a:lnTo>
                    <a:pt x="38" y="518"/>
                  </a:lnTo>
                  <a:lnTo>
                    <a:pt x="82" y="504"/>
                  </a:lnTo>
                  <a:close/>
                  <a:moveTo>
                    <a:pt x="82" y="0"/>
                  </a:moveTo>
                  <a:lnTo>
                    <a:pt x="125" y="9"/>
                  </a:lnTo>
                  <a:lnTo>
                    <a:pt x="154" y="38"/>
                  </a:lnTo>
                  <a:lnTo>
                    <a:pt x="168" y="80"/>
                  </a:lnTo>
                  <a:lnTo>
                    <a:pt x="154" y="122"/>
                  </a:lnTo>
                  <a:lnTo>
                    <a:pt x="125" y="151"/>
                  </a:lnTo>
                  <a:lnTo>
                    <a:pt x="82" y="165"/>
                  </a:lnTo>
                  <a:lnTo>
                    <a:pt x="38" y="151"/>
                  </a:lnTo>
                  <a:lnTo>
                    <a:pt x="10" y="122"/>
                  </a:lnTo>
                  <a:lnTo>
                    <a:pt x="0" y="80"/>
                  </a:lnTo>
                  <a:lnTo>
                    <a:pt x="10" y="38"/>
                  </a:lnTo>
                  <a:lnTo>
                    <a:pt x="38" y="9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6962" y="2193"/>
              <a:ext cx="1056" cy="363"/>
            </a:xfrm>
            <a:custGeom>
              <a:avLst/>
              <a:gdLst/>
              <a:ahLst/>
              <a:cxnLst>
                <a:cxn ang="0">
                  <a:pos x="53" y="301"/>
                </a:cxn>
                <a:cxn ang="0">
                  <a:pos x="998" y="301"/>
                </a:cxn>
                <a:cxn ang="0">
                  <a:pos x="1013" y="301"/>
                </a:cxn>
                <a:cxn ang="0">
                  <a:pos x="1022" y="301"/>
                </a:cxn>
                <a:cxn ang="0">
                  <a:pos x="1032" y="306"/>
                </a:cxn>
                <a:cxn ang="0">
                  <a:pos x="1042" y="306"/>
                </a:cxn>
                <a:cxn ang="0">
                  <a:pos x="1051" y="316"/>
                </a:cxn>
                <a:cxn ang="0">
                  <a:pos x="1056" y="320"/>
                </a:cxn>
                <a:cxn ang="0">
                  <a:pos x="1056" y="334"/>
                </a:cxn>
                <a:cxn ang="0">
                  <a:pos x="1056" y="344"/>
                </a:cxn>
                <a:cxn ang="0">
                  <a:pos x="1051" y="353"/>
                </a:cxn>
                <a:cxn ang="0">
                  <a:pos x="1042" y="358"/>
                </a:cxn>
                <a:cxn ang="0">
                  <a:pos x="1032" y="363"/>
                </a:cxn>
                <a:cxn ang="0">
                  <a:pos x="1022" y="363"/>
                </a:cxn>
                <a:cxn ang="0">
                  <a:pos x="1013" y="363"/>
                </a:cxn>
                <a:cxn ang="0">
                  <a:pos x="1003" y="363"/>
                </a:cxn>
                <a:cxn ang="0">
                  <a:pos x="53" y="363"/>
                </a:cxn>
                <a:cxn ang="0">
                  <a:pos x="43" y="363"/>
                </a:cxn>
                <a:cxn ang="0">
                  <a:pos x="29" y="363"/>
                </a:cxn>
                <a:cxn ang="0">
                  <a:pos x="19" y="363"/>
                </a:cxn>
                <a:cxn ang="0">
                  <a:pos x="9" y="358"/>
                </a:cxn>
                <a:cxn ang="0">
                  <a:pos x="5" y="353"/>
                </a:cxn>
                <a:cxn ang="0">
                  <a:pos x="0" y="344"/>
                </a:cxn>
                <a:cxn ang="0">
                  <a:pos x="0" y="334"/>
                </a:cxn>
                <a:cxn ang="0">
                  <a:pos x="0" y="320"/>
                </a:cxn>
                <a:cxn ang="0">
                  <a:pos x="5" y="316"/>
                </a:cxn>
                <a:cxn ang="0">
                  <a:pos x="9" y="306"/>
                </a:cxn>
                <a:cxn ang="0">
                  <a:pos x="19" y="306"/>
                </a:cxn>
                <a:cxn ang="0">
                  <a:pos x="29" y="301"/>
                </a:cxn>
                <a:cxn ang="0">
                  <a:pos x="43" y="301"/>
                </a:cxn>
                <a:cxn ang="0">
                  <a:pos x="53" y="301"/>
                </a:cxn>
                <a:cxn ang="0">
                  <a:pos x="53" y="0"/>
                </a:cxn>
                <a:cxn ang="0">
                  <a:pos x="1003" y="0"/>
                </a:cxn>
                <a:cxn ang="0">
                  <a:pos x="1013" y="0"/>
                </a:cxn>
                <a:cxn ang="0">
                  <a:pos x="1022" y="0"/>
                </a:cxn>
                <a:cxn ang="0">
                  <a:pos x="1032" y="5"/>
                </a:cxn>
                <a:cxn ang="0">
                  <a:pos x="1042" y="5"/>
                </a:cxn>
                <a:cxn ang="0">
                  <a:pos x="1051" y="9"/>
                </a:cxn>
                <a:cxn ang="0">
                  <a:pos x="1056" y="19"/>
                </a:cxn>
                <a:cxn ang="0">
                  <a:pos x="1056" y="28"/>
                </a:cxn>
                <a:cxn ang="0">
                  <a:pos x="1056" y="42"/>
                </a:cxn>
                <a:cxn ang="0">
                  <a:pos x="1051" y="52"/>
                </a:cxn>
                <a:cxn ang="0">
                  <a:pos x="1042" y="56"/>
                </a:cxn>
                <a:cxn ang="0">
                  <a:pos x="1032" y="61"/>
                </a:cxn>
                <a:cxn ang="0">
                  <a:pos x="1022" y="61"/>
                </a:cxn>
                <a:cxn ang="0">
                  <a:pos x="1013" y="61"/>
                </a:cxn>
                <a:cxn ang="0">
                  <a:pos x="998" y="61"/>
                </a:cxn>
                <a:cxn ang="0">
                  <a:pos x="53" y="61"/>
                </a:cxn>
                <a:cxn ang="0">
                  <a:pos x="43" y="61"/>
                </a:cxn>
                <a:cxn ang="0">
                  <a:pos x="29" y="61"/>
                </a:cxn>
                <a:cxn ang="0">
                  <a:pos x="19" y="61"/>
                </a:cxn>
                <a:cxn ang="0">
                  <a:pos x="9" y="56"/>
                </a:cxn>
                <a:cxn ang="0">
                  <a:pos x="5" y="52"/>
                </a:cxn>
                <a:cxn ang="0">
                  <a:pos x="0" y="42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5" y="9"/>
                </a:cxn>
                <a:cxn ang="0">
                  <a:pos x="9" y="5"/>
                </a:cxn>
                <a:cxn ang="0">
                  <a:pos x="19" y="5"/>
                </a:cxn>
                <a:cxn ang="0">
                  <a:pos x="29" y="0"/>
                </a:cxn>
                <a:cxn ang="0">
                  <a:pos x="43" y="0"/>
                </a:cxn>
                <a:cxn ang="0">
                  <a:pos x="53" y="0"/>
                </a:cxn>
              </a:cxnLst>
              <a:rect l="0" t="0" r="r" b="b"/>
              <a:pathLst>
                <a:path w="1056" h="363">
                  <a:moveTo>
                    <a:pt x="53" y="301"/>
                  </a:moveTo>
                  <a:lnTo>
                    <a:pt x="998" y="301"/>
                  </a:lnTo>
                  <a:lnTo>
                    <a:pt x="1013" y="301"/>
                  </a:lnTo>
                  <a:lnTo>
                    <a:pt x="1022" y="301"/>
                  </a:lnTo>
                  <a:lnTo>
                    <a:pt x="1032" y="306"/>
                  </a:lnTo>
                  <a:lnTo>
                    <a:pt x="1042" y="306"/>
                  </a:lnTo>
                  <a:lnTo>
                    <a:pt x="1051" y="316"/>
                  </a:lnTo>
                  <a:lnTo>
                    <a:pt x="1056" y="320"/>
                  </a:lnTo>
                  <a:lnTo>
                    <a:pt x="1056" y="334"/>
                  </a:lnTo>
                  <a:lnTo>
                    <a:pt x="1056" y="344"/>
                  </a:lnTo>
                  <a:lnTo>
                    <a:pt x="1051" y="353"/>
                  </a:lnTo>
                  <a:lnTo>
                    <a:pt x="1042" y="358"/>
                  </a:lnTo>
                  <a:lnTo>
                    <a:pt x="1032" y="363"/>
                  </a:lnTo>
                  <a:lnTo>
                    <a:pt x="1022" y="363"/>
                  </a:lnTo>
                  <a:lnTo>
                    <a:pt x="1013" y="363"/>
                  </a:lnTo>
                  <a:lnTo>
                    <a:pt x="1003" y="363"/>
                  </a:lnTo>
                  <a:lnTo>
                    <a:pt x="53" y="363"/>
                  </a:lnTo>
                  <a:lnTo>
                    <a:pt x="43" y="363"/>
                  </a:lnTo>
                  <a:lnTo>
                    <a:pt x="29" y="363"/>
                  </a:lnTo>
                  <a:lnTo>
                    <a:pt x="19" y="363"/>
                  </a:lnTo>
                  <a:lnTo>
                    <a:pt x="9" y="358"/>
                  </a:lnTo>
                  <a:lnTo>
                    <a:pt x="5" y="353"/>
                  </a:lnTo>
                  <a:lnTo>
                    <a:pt x="0" y="344"/>
                  </a:lnTo>
                  <a:lnTo>
                    <a:pt x="0" y="334"/>
                  </a:lnTo>
                  <a:lnTo>
                    <a:pt x="0" y="320"/>
                  </a:lnTo>
                  <a:lnTo>
                    <a:pt x="5" y="316"/>
                  </a:lnTo>
                  <a:lnTo>
                    <a:pt x="9" y="306"/>
                  </a:lnTo>
                  <a:lnTo>
                    <a:pt x="19" y="306"/>
                  </a:lnTo>
                  <a:lnTo>
                    <a:pt x="29" y="301"/>
                  </a:lnTo>
                  <a:lnTo>
                    <a:pt x="43" y="301"/>
                  </a:lnTo>
                  <a:lnTo>
                    <a:pt x="53" y="301"/>
                  </a:lnTo>
                  <a:close/>
                  <a:moveTo>
                    <a:pt x="53" y="0"/>
                  </a:moveTo>
                  <a:lnTo>
                    <a:pt x="1003" y="0"/>
                  </a:lnTo>
                  <a:lnTo>
                    <a:pt x="1013" y="0"/>
                  </a:lnTo>
                  <a:lnTo>
                    <a:pt x="1022" y="0"/>
                  </a:lnTo>
                  <a:lnTo>
                    <a:pt x="1032" y="5"/>
                  </a:lnTo>
                  <a:lnTo>
                    <a:pt x="1042" y="5"/>
                  </a:lnTo>
                  <a:lnTo>
                    <a:pt x="1051" y="9"/>
                  </a:lnTo>
                  <a:lnTo>
                    <a:pt x="1056" y="19"/>
                  </a:lnTo>
                  <a:lnTo>
                    <a:pt x="1056" y="28"/>
                  </a:lnTo>
                  <a:lnTo>
                    <a:pt x="1056" y="42"/>
                  </a:lnTo>
                  <a:lnTo>
                    <a:pt x="1051" y="52"/>
                  </a:lnTo>
                  <a:lnTo>
                    <a:pt x="1042" y="56"/>
                  </a:lnTo>
                  <a:lnTo>
                    <a:pt x="1032" y="61"/>
                  </a:lnTo>
                  <a:lnTo>
                    <a:pt x="1022" y="61"/>
                  </a:lnTo>
                  <a:lnTo>
                    <a:pt x="1013" y="61"/>
                  </a:lnTo>
                  <a:lnTo>
                    <a:pt x="998" y="61"/>
                  </a:lnTo>
                  <a:lnTo>
                    <a:pt x="53" y="61"/>
                  </a:lnTo>
                  <a:lnTo>
                    <a:pt x="43" y="61"/>
                  </a:lnTo>
                  <a:lnTo>
                    <a:pt x="29" y="61"/>
                  </a:lnTo>
                  <a:lnTo>
                    <a:pt x="19" y="61"/>
                  </a:lnTo>
                  <a:lnTo>
                    <a:pt x="9" y="56"/>
                  </a:lnTo>
                  <a:lnTo>
                    <a:pt x="5" y="5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5" y="9"/>
                  </a:lnTo>
                  <a:lnTo>
                    <a:pt x="9" y="5"/>
                  </a:lnTo>
                  <a:lnTo>
                    <a:pt x="19" y="5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8618" y="1708"/>
              <a:ext cx="1033" cy="1055"/>
            </a:xfrm>
            <a:custGeom>
              <a:avLst/>
              <a:gdLst/>
              <a:ahLst/>
              <a:cxnLst>
                <a:cxn ang="0">
                  <a:pos x="1004" y="0"/>
                </a:cxn>
                <a:cxn ang="0">
                  <a:pos x="994" y="353"/>
                </a:cxn>
                <a:cxn ang="0">
                  <a:pos x="970" y="183"/>
                </a:cxn>
                <a:cxn ang="0">
                  <a:pos x="913" y="89"/>
                </a:cxn>
                <a:cxn ang="0">
                  <a:pos x="797" y="51"/>
                </a:cxn>
                <a:cxn ang="0">
                  <a:pos x="672" y="47"/>
                </a:cxn>
                <a:cxn ang="0">
                  <a:pos x="615" y="51"/>
                </a:cxn>
                <a:cxn ang="0">
                  <a:pos x="596" y="66"/>
                </a:cxn>
                <a:cxn ang="0">
                  <a:pos x="586" y="84"/>
                </a:cxn>
                <a:cxn ang="0">
                  <a:pos x="586" y="113"/>
                </a:cxn>
                <a:cxn ang="0">
                  <a:pos x="586" y="956"/>
                </a:cxn>
                <a:cxn ang="0">
                  <a:pos x="610" y="989"/>
                </a:cxn>
                <a:cxn ang="0">
                  <a:pos x="682" y="1008"/>
                </a:cxn>
                <a:cxn ang="0">
                  <a:pos x="817" y="1008"/>
                </a:cxn>
                <a:cxn ang="0">
                  <a:pos x="754" y="1055"/>
                </a:cxn>
                <a:cxn ang="0">
                  <a:pos x="586" y="1050"/>
                </a:cxn>
                <a:cxn ang="0">
                  <a:pos x="461" y="1050"/>
                </a:cxn>
                <a:cxn ang="0">
                  <a:pos x="327" y="1055"/>
                </a:cxn>
                <a:cxn ang="0">
                  <a:pos x="216" y="1055"/>
                </a:cxn>
                <a:cxn ang="0">
                  <a:pos x="279" y="1008"/>
                </a:cxn>
                <a:cxn ang="0">
                  <a:pos x="394" y="998"/>
                </a:cxn>
                <a:cxn ang="0">
                  <a:pos x="437" y="975"/>
                </a:cxn>
                <a:cxn ang="0">
                  <a:pos x="447" y="932"/>
                </a:cxn>
                <a:cxn ang="0">
                  <a:pos x="447" y="94"/>
                </a:cxn>
                <a:cxn ang="0">
                  <a:pos x="442" y="70"/>
                </a:cxn>
                <a:cxn ang="0">
                  <a:pos x="428" y="56"/>
                </a:cxn>
                <a:cxn ang="0">
                  <a:pos x="389" y="51"/>
                </a:cxn>
                <a:cxn ang="0">
                  <a:pos x="327" y="47"/>
                </a:cxn>
                <a:cxn ang="0">
                  <a:pos x="168" y="66"/>
                </a:cxn>
                <a:cxn ang="0">
                  <a:pos x="87" y="127"/>
                </a:cxn>
                <a:cxn ang="0">
                  <a:pos x="48" y="254"/>
                </a:cxn>
                <a:cxn ang="0">
                  <a:pos x="0" y="353"/>
                </a:cxn>
              </a:cxnLst>
              <a:rect l="0" t="0" r="r" b="b"/>
              <a:pathLst>
                <a:path w="1033" h="1055">
                  <a:moveTo>
                    <a:pt x="29" y="0"/>
                  </a:moveTo>
                  <a:lnTo>
                    <a:pt x="1004" y="0"/>
                  </a:lnTo>
                  <a:lnTo>
                    <a:pt x="1033" y="353"/>
                  </a:lnTo>
                  <a:lnTo>
                    <a:pt x="994" y="353"/>
                  </a:lnTo>
                  <a:lnTo>
                    <a:pt x="980" y="254"/>
                  </a:lnTo>
                  <a:lnTo>
                    <a:pt x="970" y="183"/>
                  </a:lnTo>
                  <a:lnTo>
                    <a:pt x="946" y="127"/>
                  </a:lnTo>
                  <a:lnTo>
                    <a:pt x="913" y="89"/>
                  </a:lnTo>
                  <a:lnTo>
                    <a:pt x="865" y="66"/>
                  </a:lnTo>
                  <a:lnTo>
                    <a:pt x="797" y="51"/>
                  </a:lnTo>
                  <a:lnTo>
                    <a:pt x="706" y="47"/>
                  </a:lnTo>
                  <a:lnTo>
                    <a:pt x="672" y="47"/>
                  </a:lnTo>
                  <a:lnTo>
                    <a:pt x="639" y="51"/>
                  </a:lnTo>
                  <a:lnTo>
                    <a:pt x="615" y="51"/>
                  </a:lnTo>
                  <a:lnTo>
                    <a:pt x="605" y="56"/>
                  </a:lnTo>
                  <a:lnTo>
                    <a:pt x="596" y="66"/>
                  </a:lnTo>
                  <a:lnTo>
                    <a:pt x="591" y="70"/>
                  </a:lnTo>
                  <a:lnTo>
                    <a:pt x="586" y="84"/>
                  </a:lnTo>
                  <a:lnTo>
                    <a:pt x="586" y="99"/>
                  </a:lnTo>
                  <a:lnTo>
                    <a:pt x="586" y="113"/>
                  </a:lnTo>
                  <a:lnTo>
                    <a:pt x="586" y="932"/>
                  </a:lnTo>
                  <a:lnTo>
                    <a:pt x="586" y="956"/>
                  </a:lnTo>
                  <a:lnTo>
                    <a:pt x="596" y="975"/>
                  </a:lnTo>
                  <a:lnTo>
                    <a:pt x="610" y="989"/>
                  </a:lnTo>
                  <a:lnTo>
                    <a:pt x="639" y="998"/>
                  </a:lnTo>
                  <a:lnTo>
                    <a:pt x="682" y="1008"/>
                  </a:lnTo>
                  <a:lnTo>
                    <a:pt x="754" y="1008"/>
                  </a:lnTo>
                  <a:lnTo>
                    <a:pt x="817" y="1008"/>
                  </a:lnTo>
                  <a:lnTo>
                    <a:pt x="817" y="1055"/>
                  </a:lnTo>
                  <a:lnTo>
                    <a:pt x="754" y="1055"/>
                  </a:lnTo>
                  <a:lnTo>
                    <a:pt x="668" y="1050"/>
                  </a:lnTo>
                  <a:lnTo>
                    <a:pt x="586" y="1050"/>
                  </a:lnTo>
                  <a:lnTo>
                    <a:pt x="514" y="1050"/>
                  </a:lnTo>
                  <a:lnTo>
                    <a:pt x="461" y="1050"/>
                  </a:lnTo>
                  <a:lnTo>
                    <a:pt x="399" y="1050"/>
                  </a:lnTo>
                  <a:lnTo>
                    <a:pt x="327" y="1055"/>
                  </a:lnTo>
                  <a:lnTo>
                    <a:pt x="264" y="1055"/>
                  </a:lnTo>
                  <a:lnTo>
                    <a:pt x="216" y="1055"/>
                  </a:lnTo>
                  <a:lnTo>
                    <a:pt x="216" y="1008"/>
                  </a:lnTo>
                  <a:lnTo>
                    <a:pt x="279" y="1008"/>
                  </a:lnTo>
                  <a:lnTo>
                    <a:pt x="346" y="1008"/>
                  </a:lnTo>
                  <a:lnTo>
                    <a:pt x="394" y="998"/>
                  </a:lnTo>
                  <a:lnTo>
                    <a:pt x="423" y="989"/>
                  </a:lnTo>
                  <a:lnTo>
                    <a:pt x="437" y="975"/>
                  </a:lnTo>
                  <a:lnTo>
                    <a:pt x="442" y="956"/>
                  </a:lnTo>
                  <a:lnTo>
                    <a:pt x="447" y="932"/>
                  </a:lnTo>
                  <a:lnTo>
                    <a:pt x="447" y="113"/>
                  </a:lnTo>
                  <a:lnTo>
                    <a:pt x="447" y="94"/>
                  </a:lnTo>
                  <a:lnTo>
                    <a:pt x="442" y="80"/>
                  </a:lnTo>
                  <a:lnTo>
                    <a:pt x="442" y="70"/>
                  </a:lnTo>
                  <a:lnTo>
                    <a:pt x="437" y="61"/>
                  </a:lnTo>
                  <a:lnTo>
                    <a:pt x="428" y="56"/>
                  </a:lnTo>
                  <a:lnTo>
                    <a:pt x="413" y="51"/>
                  </a:lnTo>
                  <a:lnTo>
                    <a:pt x="389" y="51"/>
                  </a:lnTo>
                  <a:lnTo>
                    <a:pt x="356" y="47"/>
                  </a:lnTo>
                  <a:lnTo>
                    <a:pt x="327" y="47"/>
                  </a:lnTo>
                  <a:lnTo>
                    <a:pt x="236" y="51"/>
                  </a:lnTo>
                  <a:lnTo>
                    <a:pt x="168" y="66"/>
                  </a:lnTo>
                  <a:lnTo>
                    <a:pt x="120" y="89"/>
                  </a:lnTo>
                  <a:lnTo>
                    <a:pt x="87" y="127"/>
                  </a:lnTo>
                  <a:lnTo>
                    <a:pt x="63" y="183"/>
                  </a:lnTo>
                  <a:lnTo>
                    <a:pt x="48" y="254"/>
                  </a:lnTo>
                  <a:lnTo>
                    <a:pt x="39" y="353"/>
                  </a:lnTo>
                  <a:lnTo>
                    <a:pt x="0" y="353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9622" y="2075"/>
              <a:ext cx="538" cy="688"/>
            </a:xfrm>
            <a:custGeom>
              <a:avLst/>
              <a:gdLst/>
              <a:ahLst/>
              <a:cxnLst>
                <a:cxn ang="0">
                  <a:pos x="221" y="170"/>
                </a:cxn>
                <a:cxn ang="0">
                  <a:pos x="235" y="137"/>
                </a:cxn>
                <a:cxn ang="0">
                  <a:pos x="283" y="61"/>
                </a:cxn>
                <a:cxn ang="0">
                  <a:pos x="365" y="10"/>
                </a:cxn>
                <a:cxn ang="0">
                  <a:pos x="466" y="10"/>
                </a:cxn>
                <a:cxn ang="0">
                  <a:pos x="528" y="61"/>
                </a:cxn>
                <a:cxn ang="0">
                  <a:pos x="533" y="113"/>
                </a:cxn>
                <a:cxn ang="0">
                  <a:pos x="518" y="141"/>
                </a:cxn>
                <a:cxn ang="0">
                  <a:pos x="494" y="160"/>
                </a:cxn>
                <a:cxn ang="0">
                  <a:pos x="466" y="165"/>
                </a:cxn>
                <a:cxn ang="0">
                  <a:pos x="432" y="156"/>
                </a:cxn>
                <a:cxn ang="0">
                  <a:pos x="408" y="132"/>
                </a:cxn>
                <a:cxn ang="0">
                  <a:pos x="398" y="94"/>
                </a:cxn>
                <a:cxn ang="0">
                  <a:pos x="408" y="61"/>
                </a:cxn>
                <a:cxn ang="0">
                  <a:pos x="422" y="43"/>
                </a:cxn>
                <a:cxn ang="0">
                  <a:pos x="437" y="38"/>
                </a:cxn>
                <a:cxn ang="0">
                  <a:pos x="427" y="33"/>
                </a:cxn>
                <a:cxn ang="0">
                  <a:pos x="360" y="47"/>
                </a:cxn>
                <a:cxn ang="0">
                  <a:pos x="278" y="123"/>
                </a:cxn>
                <a:cxn ang="0">
                  <a:pos x="235" y="255"/>
                </a:cxn>
                <a:cxn ang="0">
                  <a:pos x="230" y="565"/>
                </a:cxn>
                <a:cxn ang="0">
                  <a:pos x="240" y="617"/>
                </a:cxn>
                <a:cxn ang="0">
                  <a:pos x="293" y="636"/>
                </a:cxn>
                <a:cxn ang="0">
                  <a:pos x="384" y="641"/>
                </a:cxn>
                <a:cxn ang="0">
                  <a:pos x="283" y="683"/>
                </a:cxn>
                <a:cxn ang="0">
                  <a:pos x="129" y="683"/>
                </a:cxn>
                <a:cxn ang="0">
                  <a:pos x="0" y="688"/>
                </a:cxn>
                <a:cxn ang="0">
                  <a:pos x="62" y="641"/>
                </a:cxn>
                <a:cxn ang="0">
                  <a:pos x="120" y="613"/>
                </a:cxn>
                <a:cxn ang="0">
                  <a:pos x="125" y="151"/>
                </a:cxn>
                <a:cxn ang="0">
                  <a:pos x="110" y="90"/>
                </a:cxn>
                <a:cxn ang="0">
                  <a:pos x="57" y="66"/>
                </a:cxn>
                <a:cxn ang="0">
                  <a:pos x="0" y="19"/>
                </a:cxn>
              </a:cxnLst>
              <a:rect l="0" t="0" r="r" b="b"/>
              <a:pathLst>
                <a:path w="538" h="688">
                  <a:moveTo>
                    <a:pt x="221" y="0"/>
                  </a:moveTo>
                  <a:lnTo>
                    <a:pt x="221" y="170"/>
                  </a:lnTo>
                  <a:lnTo>
                    <a:pt x="221" y="174"/>
                  </a:lnTo>
                  <a:lnTo>
                    <a:pt x="235" y="137"/>
                  </a:lnTo>
                  <a:lnTo>
                    <a:pt x="254" y="99"/>
                  </a:lnTo>
                  <a:lnTo>
                    <a:pt x="283" y="61"/>
                  </a:lnTo>
                  <a:lnTo>
                    <a:pt x="321" y="28"/>
                  </a:lnTo>
                  <a:lnTo>
                    <a:pt x="365" y="10"/>
                  </a:lnTo>
                  <a:lnTo>
                    <a:pt x="418" y="0"/>
                  </a:lnTo>
                  <a:lnTo>
                    <a:pt x="466" y="10"/>
                  </a:lnTo>
                  <a:lnTo>
                    <a:pt x="504" y="28"/>
                  </a:lnTo>
                  <a:lnTo>
                    <a:pt x="528" y="61"/>
                  </a:lnTo>
                  <a:lnTo>
                    <a:pt x="538" y="94"/>
                  </a:lnTo>
                  <a:lnTo>
                    <a:pt x="533" y="113"/>
                  </a:lnTo>
                  <a:lnTo>
                    <a:pt x="528" y="132"/>
                  </a:lnTo>
                  <a:lnTo>
                    <a:pt x="518" y="141"/>
                  </a:lnTo>
                  <a:lnTo>
                    <a:pt x="504" y="151"/>
                  </a:lnTo>
                  <a:lnTo>
                    <a:pt x="494" y="160"/>
                  </a:lnTo>
                  <a:lnTo>
                    <a:pt x="480" y="165"/>
                  </a:lnTo>
                  <a:lnTo>
                    <a:pt x="466" y="165"/>
                  </a:lnTo>
                  <a:lnTo>
                    <a:pt x="451" y="165"/>
                  </a:lnTo>
                  <a:lnTo>
                    <a:pt x="432" y="156"/>
                  </a:lnTo>
                  <a:lnTo>
                    <a:pt x="418" y="146"/>
                  </a:lnTo>
                  <a:lnTo>
                    <a:pt x="408" y="132"/>
                  </a:lnTo>
                  <a:lnTo>
                    <a:pt x="403" y="118"/>
                  </a:lnTo>
                  <a:lnTo>
                    <a:pt x="398" y="94"/>
                  </a:lnTo>
                  <a:lnTo>
                    <a:pt x="403" y="80"/>
                  </a:lnTo>
                  <a:lnTo>
                    <a:pt x="408" y="61"/>
                  </a:lnTo>
                  <a:lnTo>
                    <a:pt x="418" y="52"/>
                  </a:lnTo>
                  <a:lnTo>
                    <a:pt x="422" y="43"/>
                  </a:lnTo>
                  <a:lnTo>
                    <a:pt x="432" y="38"/>
                  </a:lnTo>
                  <a:lnTo>
                    <a:pt x="437" y="38"/>
                  </a:lnTo>
                  <a:lnTo>
                    <a:pt x="432" y="33"/>
                  </a:lnTo>
                  <a:lnTo>
                    <a:pt x="427" y="33"/>
                  </a:lnTo>
                  <a:lnTo>
                    <a:pt x="418" y="33"/>
                  </a:lnTo>
                  <a:lnTo>
                    <a:pt x="360" y="47"/>
                  </a:lnTo>
                  <a:lnTo>
                    <a:pt x="317" y="76"/>
                  </a:lnTo>
                  <a:lnTo>
                    <a:pt x="278" y="123"/>
                  </a:lnTo>
                  <a:lnTo>
                    <a:pt x="254" y="184"/>
                  </a:lnTo>
                  <a:lnTo>
                    <a:pt x="235" y="255"/>
                  </a:lnTo>
                  <a:lnTo>
                    <a:pt x="230" y="330"/>
                  </a:lnTo>
                  <a:lnTo>
                    <a:pt x="230" y="565"/>
                  </a:lnTo>
                  <a:lnTo>
                    <a:pt x="230" y="598"/>
                  </a:lnTo>
                  <a:lnTo>
                    <a:pt x="240" y="617"/>
                  </a:lnTo>
                  <a:lnTo>
                    <a:pt x="259" y="631"/>
                  </a:lnTo>
                  <a:lnTo>
                    <a:pt x="293" y="636"/>
                  </a:lnTo>
                  <a:lnTo>
                    <a:pt x="350" y="641"/>
                  </a:lnTo>
                  <a:lnTo>
                    <a:pt x="384" y="641"/>
                  </a:lnTo>
                  <a:lnTo>
                    <a:pt x="384" y="688"/>
                  </a:lnTo>
                  <a:lnTo>
                    <a:pt x="283" y="683"/>
                  </a:lnTo>
                  <a:lnTo>
                    <a:pt x="182" y="683"/>
                  </a:lnTo>
                  <a:lnTo>
                    <a:pt x="129" y="683"/>
                  </a:lnTo>
                  <a:lnTo>
                    <a:pt x="67" y="688"/>
                  </a:lnTo>
                  <a:lnTo>
                    <a:pt x="0" y="688"/>
                  </a:lnTo>
                  <a:lnTo>
                    <a:pt x="0" y="641"/>
                  </a:lnTo>
                  <a:lnTo>
                    <a:pt x="62" y="641"/>
                  </a:lnTo>
                  <a:lnTo>
                    <a:pt x="101" y="631"/>
                  </a:lnTo>
                  <a:lnTo>
                    <a:pt x="120" y="613"/>
                  </a:lnTo>
                  <a:lnTo>
                    <a:pt x="125" y="570"/>
                  </a:lnTo>
                  <a:lnTo>
                    <a:pt x="125" y="151"/>
                  </a:lnTo>
                  <a:lnTo>
                    <a:pt x="120" y="113"/>
                  </a:lnTo>
                  <a:lnTo>
                    <a:pt x="110" y="90"/>
                  </a:lnTo>
                  <a:lnTo>
                    <a:pt x="91" y="76"/>
                  </a:lnTo>
                  <a:lnTo>
                    <a:pt x="57" y="66"/>
                  </a:lnTo>
                  <a:lnTo>
                    <a:pt x="0" y="66"/>
                  </a:lnTo>
                  <a:lnTo>
                    <a:pt x="0" y="19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 noEditPoints="1"/>
            </p:cNvSpPr>
            <p:nvPr/>
          </p:nvSpPr>
          <p:spPr bwMode="auto">
            <a:xfrm>
              <a:off x="10323" y="2231"/>
              <a:ext cx="442" cy="980"/>
            </a:xfrm>
            <a:custGeom>
              <a:avLst/>
              <a:gdLst/>
              <a:ahLst/>
              <a:cxnLst>
                <a:cxn ang="0">
                  <a:pos x="192" y="965"/>
                </a:cxn>
                <a:cxn ang="0">
                  <a:pos x="192" y="965"/>
                </a:cxn>
                <a:cxn ang="0">
                  <a:pos x="192" y="965"/>
                </a:cxn>
                <a:cxn ang="0">
                  <a:pos x="192" y="965"/>
                </a:cxn>
                <a:cxn ang="0">
                  <a:pos x="201" y="0"/>
                </a:cxn>
                <a:cxn ang="0">
                  <a:pos x="221" y="9"/>
                </a:cxn>
                <a:cxn ang="0">
                  <a:pos x="173" y="61"/>
                </a:cxn>
                <a:cxn ang="0">
                  <a:pos x="139" y="108"/>
                </a:cxn>
                <a:cxn ang="0">
                  <a:pos x="120" y="150"/>
                </a:cxn>
                <a:cxn ang="0">
                  <a:pos x="115" y="193"/>
                </a:cxn>
                <a:cxn ang="0">
                  <a:pos x="110" y="230"/>
                </a:cxn>
                <a:cxn ang="0">
                  <a:pos x="110" y="348"/>
                </a:cxn>
                <a:cxn ang="0">
                  <a:pos x="149" y="325"/>
                </a:cxn>
                <a:cxn ang="0">
                  <a:pos x="197" y="296"/>
                </a:cxn>
                <a:cxn ang="0">
                  <a:pos x="245" y="263"/>
                </a:cxn>
                <a:cxn ang="0">
                  <a:pos x="293" y="230"/>
                </a:cxn>
                <a:cxn ang="0">
                  <a:pos x="360" y="273"/>
                </a:cxn>
                <a:cxn ang="0">
                  <a:pos x="437" y="296"/>
                </a:cxn>
                <a:cxn ang="0">
                  <a:pos x="442" y="485"/>
                </a:cxn>
                <a:cxn ang="0">
                  <a:pos x="442" y="579"/>
                </a:cxn>
                <a:cxn ang="0">
                  <a:pos x="437" y="664"/>
                </a:cxn>
                <a:cxn ang="0">
                  <a:pos x="427" y="730"/>
                </a:cxn>
                <a:cxn ang="0">
                  <a:pos x="408" y="796"/>
                </a:cxn>
                <a:cxn ang="0">
                  <a:pos x="350" y="862"/>
                </a:cxn>
                <a:cxn ang="0">
                  <a:pos x="283" y="923"/>
                </a:cxn>
                <a:cxn ang="0">
                  <a:pos x="211" y="980"/>
                </a:cxn>
                <a:cxn ang="0">
                  <a:pos x="192" y="965"/>
                </a:cxn>
                <a:cxn ang="0">
                  <a:pos x="269" y="899"/>
                </a:cxn>
                <a:cxn ang="0">
                  <a:pos x="278" y="890"/>
                </a:cxn>
                <a:cxn ang="0">
                  <a:pos x="293" y="881"/>
                </a:cxn>
                <a:cxn ang="0">
                  <a:pos x="297" y="866"/>
                </a:cxn>
                <a:cxn ang="0">
                  <a:pos x="321" y="810"/>
                </a:cxn>
                <a:cxn ang="0">
                  <a:pos x="336" y="749"/>
                </a:cxn>
                <a:cxn ang="0">
                  <a:pos x="345" y="650"/>
                </a:cxn>
                <a:cxn ang="0">
                  <a:pos x="345" y="546"/>
                </a:cxn>
                <a:cxn ang="0">
                  <a:pos x="345" y="513"/>
                </a:cxn>
                <a:cxn ang="0">
                  <a:pos x="341" y="471"/>
                </a:cxn>
                <a:cxn ang="0">
                  <a:pos x="341" y="419"/>
                </a:cxn>
                <a:cxn ang="0">
                  <a:pos x="336" y="367"/>
                </a:cxn>
                <a:cxn ang="0">
                  <a:pos x="283" y="344"/>
                </a:cxn>
                <a:cxn ang="0">
                  <a:pos x="225" y="329"/>
                </a:cxn>
                <a:cxn ang="0">
                  <a:pos x="187" y="339"/>
                </a:cxn>
                <a:cxn ang="0">
                  <a:pos x="144" y="362"/>
                </a:cxn>
                <a:cxn ang="0">
                  <a:pos x="110" y="386"/>
                </a:cxn>
                <a:cxn ang="0">
                  <a:pos x="105" y="622"/>
                </a:cxn>
                <a:cxn ang="0">
                  <a:pos x="168" y="706"/>
                </a:cxn>
                <a:cxn ang="0">
                  <a:pos x="72" y="791"/>
                </a:cxn>
                <a:cxn ang="0">
                  <a:pos x="0" y="687"/>
                </a:cxn>
                <a:cxn ang="0">
                  <a:pos x="19" y="282"/>
                </a:cxn>
                <a:cxn ang="0">
                  <a:pos x="9" y="14"/>
                </a:cxn>
                <a:cxn ang="0">
                  <a:pos x="24" y="9"/>
                </a:cxn>
                <a:cxn ang="0">
                  <a:pos x="53" y="99"/>
                </a:cxn>
                <a:cxn ang="0">
                  <a:pos x="81" y="80"/>
                </a:cxn>
                <a:cxn ang="0">
                  <a:pos x="115" y="56"/>
                </a:cxn>
                <a:cxn ang="0">
                  <a:pos x="144" y="37"/>
                </a:cxn>
                <a:cxn ang="0">
                  <a:pos x="173" y="18"/>
                </a:cxn>
                <a:cxn ang="0">
                  <a:pos x="192" y="4"/>
                </a:cxn>
                <a:cxn ang="0">
                  <a:pos x="201" y="0"/>
                </a:cxn>
              </a:cxnLst>
              <a:rect l="0" t="0" r="r" b="b"/>
              <a:pathLst>
                <a:path w="442" h="980">
                  <a:moveTo>
                    <a:pt x="192" y="965"/>
                  </a:moveTo>
                  <a:lnTo>
                    <a:pt x="192" y="965"/>
                  </a:lnTo>
                  <a:lnTo>
                    <a:pt x="192" y="965"/>
                  </a:lnTo>
                  <a:lnTo>
                    <a:pt x="192" y="965"/>
                  </a:lnTo>
                  <a:close/>
                  <a:moveTo>
                    <a:pt x="201" y="0"/>
                  </a:moveTo>
                  <a:lnTo>
                    <a:pt x="221" y="9"/>
                  </a:lnTo>
                  <a:lnTo>
                    <a:pt x="173" y="61"/>
                  </a:lnTo>
                  <a:lnTo>
                    <a:pt x="139" y="108"/>
                  </a:lnTo>
                  <a:lnTo>
                    <a:pt x="120" y="150"/>
                  </a:lnTo>
                  <a:lnTo>
                    <a:pt x="115" y="193"/>
                  </a:lnTo>
                  <a:lnTo>
                    <a:pt x="110" y="230"/>
                  </a:lnTo>
                  <a:lnTo>
                    <a:pt x="110" y="348"/>
                  </a:lnTo>
                  <a:lnTo>
                    <a:pt x="149" y="325"/>
                  </a:lnTo>
                  <a:lnTo>
                    <a:pt x="197" y="296"/>
                  </a:lnTo>
                  <a:lnTo>
                    <a:pt x="245" y="263"/>
                  </a:lnTo>
                  <a:lnTo>
                    <a:pt x="293" y="230"/>
                  </a:lnTo>
                  <a:lnTo>
                    <a:pt x="360" y="273"/>
                  </a:lnTo>
                  <a:lnTo>
                    <a:pt x="437" y="296"/>
                  </a:lnTo>
                  <a:lnTo>
                    <a:pt x="442" y="485"/>
                  </a:lnTo>
                  <a:lnTo>
                    <a:pt x="442" y="579"/>
                  </a:lnTo>
                  <a:lnTo>
                    <a:pt x="437" y="664"/>
                  </a:lnTo>
                  <a:lnTo>
                    <a:pt x="427" y="730"/>
                  </a:lnTo>
                  <a:lnTo>
                    <a:pt x="408" y="796"/>
                  </a:lnTo>
                  <a:lnTo>
                    <a:pt x="350" y="862"/>
                  </a:lnTo>
                  <a:lnTo>
                    <a:pt x="283" y="923"/>
                  </a:lnTo>
                  <a:lnTo>
                    <a:pt x="211" y="980"/>
                  </a:lnTo>
                  <a:lnTo>
                    <a:pt x="192" y="965"/>
                  </a:lnTo>
                  <a:lnTo>
                    <a:pt x="269" y="899"/>
                  </a:lnTo>
                  <a:lnTo>
                    <a:pt x="278" y="890"/>
                  </a:lnTo>
                  <a:lnTo>
                    <a:pt x="293" y="881"/>
                  </a:lnTo>
                  <a:lnTo>
                    <a:pt x="297" y="866"/>
                  </a:lnTo>
                  <a:lnTo>
                    <a:pt x="321" y="810"/>
                  </a:lnTo>
                  <a:lnTo>
                    <a:pt x="336" y="749"/>
                  </a:lnTo>
                  <a:lnTo>
                    <a:pt x="345" y="650"/>
                  </a:lnTo>
                  <a:lnTo>
                    <a:pt x="345" y="546"/>
                  </a:lnTo>
                  <a:lnTo>
                    <a:pt x="345" y="513"/>
                  </a:lnTo>
                  <a:lnTo>
                    <a:pt x="341" y="471"/>
                  </a:lnTo>
                  <a:lnTo>
                    <a:pt x="341" y="419"/>
                  </a:lnTo>
                  <a:lnTo>
                    <a:pt x="336" y="367"/>
                  </a:lnTo>
                  <a:lnTo>
                    <a:pt x="283" y="344"/>
                  </a:lnTo>
                  <a:lnTo>
                    <a:pt x="225" y="329"/>
                  </a:lnTo>
                  <a:lnTo>
                    <a:pt x="187" y="339"/>
                  </a:lnTo>
                  <a:lnTo>
                    <a:pt x="144" y="362"/>
                  </a:lnTo>
                  <a:lnTo>
                    <a:pt x="110" y="386"/>
                  </a:lnTo>
                  <a:lnTo>
                    <a:pt x="105" y="622"/>
                  </a:lnTo>
                  <a:lnTo>
                    <a:pt x="168" y="706"/>
                  </a:lnTo>
                  <a:lnTo>
                    <a:pt x="72" y="791"/>
                  </a:lnTo>
                  <a:lnTo>
                    <a:pt x="0" y="687"/>
                  </a:lnTo>
                  <a:lnTo>
                    <a:pt x="19" y="282"/>
                  </a:lnTo>
                  <a:lnTo>
                    <a:pt x="9" y="14"/>
                  </a:lnTo>
                  <a:lnTo>
                    <a:pt x="24" y="9"/>
                  </a:lnTo>
                  <a:lnTo>
                    <a:pt x="53" y="99"/>
                  </a:lnTo>
                  <a:lnTo>
                    <a:pt x="81" y="80"/>
                  </a:lnTo>
                  <a:lnTo>
                    <a:pt x="115" y="56"/>
                  </a:lnTo>
                  <a:lnTo>
                    <a:pt x="144" y="37"/>
                  </a:lnTo>
                  <a:lnTo>
                    <a:pt x="173" y="18"/>
                  </a:lnTo>
                  <a:lnTo>
                    <a:pt x="192" y="4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10942" y="2801"/>
              <a:ext cx="514" cy="509"/>
            </a:xfrm>
            <a:custGeom>
              <a:avLst/>
              <a:gdLst/>
              <a:ahLst/>
              <a:cxnLst>
                <a:cxn ang="0">
                  <a:pos x="240" y="14"/>
                </a:cxn>
                <a:cxn ang="0">
                  <a:pos x="322" y="84"/>
                </a:cxn>
                <a:cxn ang="0">
                  <a:pos x="360" y="183"/>
                </a:cxn>
                <a:cxn ang="0">
                  <a:pos x="370" y="231"/>
                </a:cxn>
                <a:cxn ang="0">
                  <a:pos x="370" y="231"/>
                </a:cxn>
                <a:cxn ang="0">
                  <a:pos x="418" y="132"/>
                </a:cxn>
                <a:cxn ang="0">
                  <a:pos x="461" y="52"/>
                </a:cxn>
                <a:cxn ang="0">
                  <a:pos x="480" y="14"/>
                </a:cxn>
                <a:cxn ang="0">
                  <a:pos x="490" y="9"/>
                </a:cxn>
                <a:cxn ang="0">
                  <a:pos x="500" y="9"/>
                </a:cxn>
                <a:cxn ang="0">
                  <a:pos x="509" y="14"/>
                </a:cxn>
                <a:cxn ang="0">
                  <a:pos x="514" y="23"/>
                </a:cxn>
                <a:cxn ang="0">
                  <a:pos x="509" y="28"/>
                </a:cxn>
                <a:cxn ang="0">
                  <a:pos x="471" y="99"/>
                </a:cxn>
                <a:cxn ang="0">
                  <a:pos x="432" y="165"/>
                </a:cxn>
                <a:cxn ang="0">
                  <a:pos x="408" y="221"/>
                </a:cxn>
                <a:cxn ang="0">
                  <a:pos x="379" y="301"/>
                </a:cxn>
                <a:cxn ang="0">
                  <a:pos x="360" y="386"/>
                </a:cxn>
                <a:cxn ang="0">
                  <a:pos x="341" y="466"/>
                </a:cxn>
                <a:cxn ang="0">
                  <a:pos x="327" y="499"/>
                </a:cxn>
                <a:cxn ang="0">
                  <a:pos x="312" y="509"/>
                </a:cxn>
                <a:cxn ang="0">
                  <a:pos x="298" y="499"/>
                </a:cxn>
                <a:cxn ang="0">
                  <a:pos x="298" y="490"/>
                </a:cxn>
                <a:cxn ang="0">
                  <a:pos x="303" y="457"/>
                </a:cxn>
                <a:cxn ang="0">
                  <a:pos x="322" y="377"/>
                </a:cxn>
                <a:cxn ang="0">
                  <a:pos x="336" y="325"/>
                </a:cxn>
                <a:cxn ang="0">
                  <a:pos x="341" y="306"/>
                </a:cxn>
                <a:cxn ang="0">
                  <a:pos x="341" y="282"/>
                </a:cxn>
                <a:cxn ang="0">
                  <a:pos x="331" y="198"/>
                </a:cxn>
                <a:cxn ang="0">
                  <a:pos x="298" y="122"/>
                </a:cxn>
                <a:cxn ang="0">
                  <a:pos x="226" y="75"/>
                </a:cxn>
                <a:cxn ang="0">
                  <a:pos x="149" y="70"/>
                </a:cxn>
                <a:cxn ang="0">
                  <a:pos x="82" y="89"/>
                </a:cxn>
                <a:cxn ang="0">
                  <a:pos x="39" y="136"/>
                </a:cxn>
                <a:cxn ang="0">
                  <a:pos x="29" y="146"/>
                </a:cxn>
                <a:cxn ang="0">
                  <a:pos x="19" y="150"/>
                </a:cxn>
                <a:cxn ang="0">
                  <a:pos x="10" y="146"/>
                </a:cxn>
                <a:cxn ang="0">
                  <a:pos x="0" y="141"/>
                </a:cxn>
                <a:cxn ang="0">
                  <a:pos x="24" y="89"/>
                </a:cxn>
                <a:cxn ang="0">
                  <a:pos x="120" y="14"/>
                </a:cxn>
              </a:cxnLst>
              <a:rect l="0" t="0" r="r" b="b"/>
              <a:pathLst>
                <a:path w="514" h="509">
                  <a:moveTo>
                    <a:pt x="187" y="0"/>
                  </a:moveTo>
                  <a:lnTo>
                    <a:pt x="240" y="14"/>
                  </a:lnTo>
                  <a:lnTo>
                    <a:pt x="283" y="42"/>
                  </a:lnTo>
                  <a:lnTo>
                    <a:pt x="322" y="84"/>
                  </a:lnTo>
                  <a:lnTo>
                    <a:pt x="346" y="132"/>
                  </a:lnTo>
                  <a:lnTo>
                    <a:pt x="360" y="183"/>
                  </a:lnTo>
                  <a:lnTo>
                    <a:pt x="370" y="231"/>
                  </a:lnTo>
                  <a:lnTo>
                    <a:pt x="370" y="231"/>
                  </a:lnTo>
                  <a:lnTo>
                    <a:pt x="370" y="231"/>
                  </a:lnTo>
                  <a:lnTo>
                    <a:pt x="370" y="231"/>
                  </a:lnTo>
                  <a:lnTo>
                    <a:pt x="394" y="179"/>
                  </a:lnTo>
                  <a:lnTo>
                    <a:pt x="418" y="132"/>
                  </a:lnTo>
                  <a:lnTo>
                    <a:pt x="442" y="84"/>
                  </a:lnTo>
                  <a:lnTo>
                    <a:pt x="461" y="52"/>
                  </a:lnTo>
                  <a:lnTo>
                    <a:pt x="476" y="23"/>
                  </a:lnTo>
                  <a:lnTo>
                    <a:pt x="480" y="14"/>
                  </a:lnTo>
                  <a:lnTo>
                    <a:pt x="485" y="9"/>
                  </a:lnTo>
                  <a:lnTo>
                    <a:pt x="490" y="9"/>
                  </a:lnTo>
                  <a:lnTo>
                    <a:pt x="495" y="9"/>
                  </a:lnTo>
                  <a:lnTo>
                    <a:pt x="500" y="9"/>
                  </a:lnTo>
                  <a:lnTo>
                    <a:pt x="504" y="9"/>
                  </a:lnTo>
                  <a:lnTo>
                    <a:pt x="509" y="14"/>
                  </a:lnTo>
                  <a:lnTo>
                    <a:pt x="514" y="19"/>
                  </a:lnTo>
                  <a:lnTo>
                    <a:pt x="514" y="23"/>
                  </a:lnTo>
                  <a:lnTo>
                    <a:pt x="509" y="23"/>
                  </a:lnTo>
                  <a:lnTo>
                    <a:pt x="509" y="28"/>
                  </a:lnTo>
                  <a:lnTo>
                    <a:pt x="504" y="37"/>
                  </a:lnTo>
                  <a:lnTo>
                    <a:pt x="471" y="99"/>
                  </a:lnTo>
                  <a:lnTo>
                    <a:pt x="447" y="141"/>
                  </a:lnTo>
                  <a:lnTo>
                    <a:pt x="432" y="165"/>
                  </a:lnTo>
                  <a:lnTo>
                    <a:pt x="428" y="188"/>
                  </a:lnTo>
                  <a:lnTo>
                    <a:pt x="408" y="221"/>
                  </a:lnTo>
                  <a:lnTo>
                    <a:pt x="394" y="264"/>
                  </a:lnTo>
                  <a:lnTo>
                    <a:pt x="379" y="301"/>
                  </a:lnTo>
                  <a:lnTo>
                    <a:pt x="370" y="334"/>
                  </a:lnTo>
                  <a:lnTo>
                    <a:pt x="360" y="386"/>
                  </a:lnTo>
                  <a:lnTo>
                    <a:pt x="351" y="433"/>
                  </a:lnTo>
                  <a:lnTo>
                    <a:pt x="341" y="466"/>
                  </a:lnTo>
                  <a:lnTo>
                    <a:pt x="336" y="485"/>
                  </a:lnTo>
                  <a:lnTo>
                    <a:pt x="327" y="499"/>
                  </a:lnTo>
                  <a:lnTo>
                    <a:pt x="322" y="504"/>
                  </a:lnTo>
                  <a:lnTo>
                    <a:pt x="312" y="509"/>
                  </a:lnTo>
                  <a:lnTo>
                    <a:pt x="303" y="504"/>
                  </a:lnTo>
                  <a:lnTo>
                    <a:pt x="298" y="499"/>
                  </a:lnTo>
                  <a:lnTo>
                    <a:pt x="298" y="494"/>
                  </a:lnTo>
                  <a:lnTo>
                    <a:pt x="298" y="490"/>
                  </a:lnTo>
                  <a:lnTo>
                    <a:pt x="298" y="485"/>
                  </a:lnTo>
                  <a:lnTo>
                    <a:pt x="303" y="457"/>
                  </a:lnTo>
                  <a:lnTo>
                    <a:pt x="307" y="419"/>
                  </a:lnTo>
                  <a:lnTo>
                    <a:pt x="322" y="377"/>
                  </a:lnTo>
                  <a:lnTo>
                    <a:pt x="336" y="334"/>
                  </a:lnTo>
                  <a:lnTo>
                    <a:pt x="336" y="325"/>
                  </a:lnTo>
                  <a:lnTo>
                    <a:pt x="341" y="315"/>
                  </a:lnTo>
                  <a:lnTo>
                    <a:pt x="341" y="306"/>
                  </a:lnTo>
                  <a:lnTo>
                    <a:pt x="341" y="296"/>
                  </a:lnTo>
                  <a:lnTo>
                    <a:pt x="341" y="282"/>
                  </a:lnTo>
                  <a:lnTo>
                    <a:pt x="341" y="240"/>
                  </a:lnTo>
                  <a:lnTo>
                    <a:pt x="331" y="198"/>
                  </a:lnTo>
                  <a:lnTo>
                    <a:pt x="322" y="155"/>
                  </a:lnTo>
                  <a:lnTo>
                    <a:pt x="298" y="122"/>
                  </a:lnTo>
                  <a:lnTo>
                    <a:pt x="269" y="94"/>
                  </a:lnTo>
                  <a:lnTo>
                    <a:pt x="226" y="75"/>
                  </a:lnTo>
                  <a:lnTo>
                    <a:pt x="173" y="70"/>
                  </a:lnTo>
                  <a:lnTo>
                    <a:pt x="149" y="70"/>
                  </a:lnTo>
                  <a:lnTo>
                    <a:pt x="115" y="75"/>
                  </a:lnTo>
                  <a:lnTo>
                    <a:pt x="82" y="89"/>
                  </a:lnTo>
                  <a:lnTo>
                    <a:pt x="53" y="108"/>
                  </a:lnTo>
                  <a:lnTo>
                    <a:pt x="39" y="136"/>
                  </a:lnTo>
                  <a:lnTo>
                    <a:pt x="34" y="141"/>
                  </a:lnTo>
                  <a:lnTo>
                    <a:pt x="29" y="146"/>
                  </a:lnTo>
                  <a:lnTo>
                    <a:pt x="29" y="150"/>
                  </a:lnTo>
                  <a:lnTo>
                    <a:pt x="19" y="150"/>
                  </a:lnTo>
                  <a:lnTo>
                    <a:pt x="15" y="150"/>
                  </a:lnTo>
                  <a:lnTo>
                    <a:pt x="10" y="146"/>
                  </a:lnTo>
                  <a:lnTo>
                    <a:pt x="5" y="146"/>
                  </a:lnTo>
                  <a:lnTo>
                    <a:pt x="0" y="141"/>
                  </a:lnTo>
                  <a:lnTo>
                    <a:pt x="5" y="122"/>
                  </a:lnTo>
                  <a:lnTo>
                    <a:pt x="24" y="89"/>
                  </a:lnTo>
                  <a:lnTo>
                    <a:pt x="58" y="47"/>
                  </a:lnTo>
                  <a:lnTo>
                    <a:pt x="120" y="1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1850" y="1595"/>
              <a:ext cx="369" cy="1559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0" y="0"/>
                </a:cxn>
                <a:cxn ang="0">
                  <a:pos x="365" y="4"/>
                </a:cxn>
                <a:cxn ang="0">
                  <a:pos x="369" y="9"/>
                </a:cxn>
                <a:cxn ang="0">
                  <a:pos x="369" y="18"/>
                </a:cxn>
                <a:cxn ang="0">
                  <a:pos x="369" y="18"/>
                </a:cxn>
                <a:cxn ang="0">
                  <a:pos x="369" y="23"/>
                </a:cxn>
                <a:cxn ang="0">
                  <a:pos x="365" y="28"/>
                </a:cxn>
                <a:cxn ang="0">
                  <a:pos x="360" y="33"/>
                </a:cxn>
                <a:cxn ang="0">
                  <a:pos x="350" y="42"/>
                </a:cxn>
                <a:cxn ang="0">
                  <a:pos x="264" y="146"/>
                </a:cxn>
                <a:cxn ang="0">
                  <a:pos x="197" y="259"/>
                </a:cxn>
                <a:cxn ang="0">
                  <a:pos x="149" y="381"/>
                </a:cxn>
                <a:cxn ang="0">
                  <a:pos x="115" y="508"/>
                </a:cxn>
                <a:cxn ang="0">
                  <a:pos x="100" y="645"/>
                </a:cxn>
                <a:cxn ang="0">
                  <a:pos x="91" y="782"/>
                </a:cxn>
                <a:cxn ang="0">
                  <a:pos x="96" y="885"/>
                </a:cxn>
                <a:cxn ang="0">
                  <a:pos x="105" y="994"/>
                </a:cxn>
                <a:cxn ang="0">
                  <a:pos x="129" y="1107"/>
                </a:cxn>
                <a:cxn ang="0">
                  <a:pos x="163" y="1215"/>
                </a:cxn>
                <a:cxn ang="0">
                  <a:pos x="206" y="1319"/>
                </a:cxn>
                <a:cxn ang="0">
                  <a:pos x="264" y="1422"/>
                </a:cxn>
                <a:cxn ang="0">
                  <a:pos x="345" y="1512"/>
                </a:cxn>
                <a:cxn ang="0">
                  <a:pos x="355" y="1521"/>
                </a:cxn>
                <a:cxn ang="0">
                  <a:pos x="365" y="1531"/>
                </a:cxn>
                <a:cxn ang="0">
                  <a:pos x="369" y="1535"/>
                </a:cxn>
                <a:cxn ang="0">
                  <a:pos x="369" y="1540"/>
                </a:cxn>
                <a:cxn ang="0">
                  <a:pos x="369" y="1545"/>
                </a:cxn>
                <a:cxn ang="0">
                  <a:pos x="369" y="1545"/>
                </a:cxn>
                <a:cxn ang="0">
                  <a:pos x="369" y="1545"/>
                </a:cxn>
                <a:cxn ang="0">
                  <a:pos x="369" y="1554"/>
                </a:cxn>
                <a:cxn ang="0">
                  <a:pos x="360" y="1559"/>
                </a:cxn>
                <a:cxn ang="0">
                  <a:pos x="355" y="1559"/>
                </a:cxn>
                <a:cxn ang="0">
                  <a:pos x="336" y="1550"/>
                </a:cxn>
                <a:cxn ang="0">
                  <a:pos x="302" y="1526"/>
                </a:cxn>
                <a:cxn ang="0">
                  <a:pos x="259" y="1484"/>
                </a:cxn>
                <a:cxn ang="0">
                  <a:pos x="211" y="1427"/>
                </a:cxn>
                <a:cxn ang="0">
                  <a:pos x="158" y="1356"/>
                </a:cxn>
                <a:cxn ang="0">
                  <a:pos x="105" y="1267"/>
                </a:cxn>
                <a:cxn ang="0">
                  <a:pos x="52" y="1135"/>
                </a:cxn>
                <a:cxn ang="0">
                  <a:pos x="19" y="1003"/>
                </a:cxn>
                <a:cxn ang="0">
                  <a:pos x="4" y="881"/>
                </a:cxn>
                <a:cxn ang="0">
                  <a:pos x="0" y="782"/>
                </a:cxn>
                <a:cxn ang="0">
                  <a:pos x="4" y="673"/>
                </a:cxn>
                <a:cxn ang="0">
                  <a:pos x="19" y="556"/>
                </a:cxn>
                <a:cxn ang="0">
                  <a:pos x="52" y="433"/>
                </a:cxn>
                <a:cxn ang="0">
                  <a:pos x="100" y="306"/>
                </a:cxn>
                <a:cxn ang="0">
                  <a:pos x="144" y="226"/>
                </a:cxn>
                <a:cxn ang="0">
                  <a:pos x="192" y="155"/>
                </a:cxn>
                <a:cxn ang="0">
                  <a:pos x="235" y="99"/>
                </a:cxn>
                <a:cxn ang="0">
                  <a:pos x="278" y="56"/>
                </a:cxn>
                <a:cxn ang="0">
                  <a:pos x="312" y="23"/>
                </a:cxn>
                <a:cxn ang="0">
                  <a:pos x="341" y="4"/>
                </a:cxn>
                <a:cxn ang="0">
                  <a:pos x="355" y="0"/>
                </a:cxn>
              </a:cxnLst>
              <a:rect l="0" t="0" r="r" b="b"/>
              <a:pathLst>
                <a:path w="369" h="1559">
                  <a:moveTo>
                    <a:pt x="355" y="0"/>
                  </a:moveTo>
                  <a:lnTo>
                    <a:pt x="360" y="0"/>
                  </a:lnTo>
                  <a:lnTo>
                    <a:pt x="365" y="4"/>
                  </a:lnTo>
                  <a:lnTo>
                    <a:pt x="369" y="9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9" y="23"/>
                  </a:lnTo>
                  <a:lnTo>
                    <a:pt x="365" y="28"/>
                  </a:lnTo>
                  <a:lnTo>
                    <a:pt x="360" y="33"/>
                  </a:lnTo>
                  <a:lnTo>
                    <a:pt x="350" y="42"/>
                  </a:lnTo>
                  <a:lnTo>
                    <a:pt x="264" y="146"/>
                  </a:lnTo>
                  <a:lnTo>
                    <a:pt x="197" y="259"/>
                  </a:lnTo>
                  <a:lnTo>
                    <a:pt x="149" y="381"/>
                  </a:lnTo>
                  <a:lnTo>
                    <a:pt x="115" y="508"/>
                  </a:lnTo>
                  <a:lnTo>
                    <a:pt x="100" y="645"/>
                  </a:lnTo>
                  <a:lnTo>
                    <a:pt x="91" y="782"/>
                  </a:lnTo>
                  <a:lnTo>
                    <a:pt x="96" y="885"/>
                  </a:lnTo>
                  <a:lnTo>
                    <a:pt x="105" y="994"/>
                  </a:lnTo>
                  <a:lnTo>
                    <a:pt x="129" y="1107"/>
                  </a:lnTo>
                  <a:lnTo>
                    <a:pt x="163" y="1215"/>
                  </a:lnTo>
                  <a:lnTo>
                    <a:pt x="206" y="1319"/>
                  </a:lnTo>
                  <a:lnTo>
                    <a:pt x="264" y="1422"/>
                  </a:lnTo>
                  <a:lnTo>
                    <a:pt x="345" y="1512"/>
                  </a:lnTo>
                  <a:lnTo>
                    <a:pt x="355" y="1521"/>
                  </a:lnTo>
                  <a:lnTo>
                    <a:pt x="365" y="1531"/>
                  </a:lnTo>
                  <a:lnTo>
                    <a:pt x="369" y="1535"/>
                  </a:lnTo>
                  <a:lnTo>
                    <a:pt x="369" y="1540"/>
                  </a:lnTo>
                  <a:lnTo>
                    <a:pt x="369" y="1545"/>
                  </a:lnTo>
                  <a:lnTo>
                    <a:pt x="369" y="1545"/>
                  </a:lnTo>
                  <a:lnTo>
                    <a:pt x="369" y="1545"/>
                  </a:lnTo>
                  <a:lnTo>
                    <a:pt x="369" y="1554"/>
                  </a:lnTo>
                  <a:lnTo>
                    <a:pt x="360" y="1559"/>
                  </a:lnTo>
                  <a:lnTo>
                    <a:pt x="355" y="1559"/>
                  </a:lnTo>
                  <a:lnTo>
                    <a:pt x="336" y="1550"/>
                  </a:lnTo>
                  <a:lnTo>
                    <a:pt x="302" y="1526"/>
                  </a:lnTo>
                  <a:lnTo>
                    <a:pt x="259" y="1484"/>
                  </a:lnTo>
                  <a:lnTo>
                    <a:pt x="211" y="1427"/>
                  </a:lnTo>
                  <a:lnTo>
                    <a:pt x="158" y="1356"/>
                  </a:lnTo>
                  <a:lnTo>
                    <a:pt x="105" y="1267"/>
                  </a:lnTo>
                  <a:lnTo>
                    <a:pt x="52" y="1135"/>
                  </a:lnTo>
                  <a:lnTo>
                    <a:pt x="19" y="1003"/>
                  </a:lnTo>
                  <a:lnTo>
                    <a:pt x="4" y="881"/>
                  </a:lnTo>
                  <a:lnTo>
                    <a:pt x="0" y="782"/>
                  </a:lnTo>
                  <a:lnTo>
                    <a:pt x="4" y="673"/>
                  </a:lnTo>
                  <a:lnTo>
                    <a:pt x="19" y="556"/>
                  </a:lnTo>
                  <a:lnTo>
                    <a:pt x="52" y="433"/>
                  </a:lnTo>
                  <a:lnTo>
                    <a:pt x="100" y="306"/>
                  </a:lnTo>
                  <a:lnTo>
                    <a:pt x="144" y="226"/>
                  </a:lnTo>
                  <a:lnTo>
                    <a:pt x="192" y="155"/>
                  </a:lnTo>
                  <a:lnTo>
                    <a:pt x="235" y="99"/>
                  </a:lnTo>
                  <a:lnTo>
                    <a:pt x="278" y="56"/>
                  </a:lnTo>
                  <a:lnTo>
                    <a:pt x="312" y="23"/>
                  </a:lnTo>
                  <a:lnTo>
                    <a:pt x="341" y="4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12440" y="2344"/>
              <a:ext cx="975" cy="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917" y="0"/>
                </a:cxn>
                <a:cxn ang="0">
                  <a:pos x="927" y="0"/>
                </a:cxn>
                <a:cxn ang="0">
                  <a:pos x="941" y="0"/>
                </a:cxn>
                <a:cxn ang="0">
                  <a:pos x="951" y="0"/>
                </a:cxn>
                <a:cxn ang="0">
                  <a:pos x="961" y="4"/>
                </a:cxn>
                <a:cxn ang="0">
                  <a:pos x="965" y="9"/>
                </a:cxn>
                <a:cxn ang="0">
                  <a:pos x="970" y="19"/>
                </a:cxn>
                <a:cxn ang="0">
                  <a:pos x="975" y="33"/>
                </a:cxn>
                <a:cxn ang="0">
                  <a:pos x="970" y="42"/>
                </a:cxn>
                <a:cxn ang="0">
                  <a:pos x="965" y="52"/>
                </a:cxn>
                <a:cxn ang="0">
                  <a:pos x="961" y="56"/>
                </a:cxn>
                <a:cxn ang="0">
                  <a:pos x="951" y="61"/>
                </a:cxn>
                <a:cxn ang="0">
                  <a:pos x="941" y="61"/>
                </a:cxn>
                <a:cxn ang="0">
                  <a:pos x="927" y="61"/>
                </a:cxn>
                <a:cxn ang="0">
                  <a:pos x="917" y="61"/>
                </a:cxn>
                <a:cxn ang="0">
                  <a:pos x="53" y="61"/>
                </a:cxn>
                <a:cxn ang="0">
                  <a:pos x="43" y="61"/>
                </a:cxn>
                <a:cxn ang="0">
                  <a:pos x="34" y="61"/>
                </a:cxn>
                <a:cxn ang="0">
                  <a:pos x="19" y="61"/>
                </a:cxn>
                <a:cxn ang="0">
                  <a:pos x="15" y="56"/>
                </a:cxn>
                <a:cxn ang="0">
                  <a:pos x="5" y="52"/>
                </a:cxn>
                <a:cxn ang="0">
                  <a:pos x="0" y="42"/>
                </a:cxn>
                <a:cxn ang="0">
                  <a:pos x="0" y="33"/>
                </a:cxn>
                <a:cxn ang="0">
                  <a:pos x="0" y="19"/>
                </a:cxn>
                <a:cxn ang="0">
                  <a:pos x="5" y="9"/>
                </a:cxn>
                <a:cxn ang="0">
                  <a:pos x="15" y="4"/>
                </a:cxn>
                <a:cxn ang="0">
                  <a:pos x="19" y="0"/>
                </a:cxn>
                <a:cxn ang="0">
                  <a:pos x="34" y="0"/>
                </a:cxn>
                <a:cxn ang="0">
                  <a:pos x="43" y="0"/>
                </a:cxn>
                <a:cxn ang="0">
                  <a:pos x="53" y="0"/>
                </a:cxn>
              </a:cxnLst>
              <a:rect l="0" t="0" r="r" b="b"/>
              <a:pathLst>
                <a:path w="975" h="61">
                  <a:moveTo>
                    <a:pt x="53" y="0"/>
                  </a:moveTo>
                  <a:lnTo>
                    <a:pt x="917" y="0"/>
                  </a:lnTo>
                  <a:lnTo>
                    <a:pt x="927" y="0"/>
                  </a:lnTo>
                  <a:lnTo>
                    <a:pt x="941" y="0"/>
                  </a:lnTo>
                  <a:lnTo>
                    <a:pt x="951" y="0"/>
                  </a:lnTo>
                  <a:lnTo>
                    <a:pt x="961" y="4"/>
                  </a:lnTo>
                  <a:lnTo>
                    <a:pt x="965" y="9"/>
                  </a:lnTo>
                  <a:lnTo>
                    <a:pt x="970" y="19"/>
                  </a:lnTo>
                  <a:lnTo>
                    <a:pt x="975" y="33"/>
                  </a:lnTo>
                  <a:lnTo>
                    <a:pt x="970" y="42"/>
                  </a:lnTo>
                  <a:lnTo>
                    <a:pt x="965" y="52"/>
                  </a:lnTo>
                  <a:lnTo>
                    <a:pt x="961" y="56"/>
                  </a:lnTo>
                  <a:lnTo>
                    <a:pt x="951" y="61"/>
                  </a:lnTo>
                  <a:lnTo>
                    <a:pt x="941" y="61"/>
                  </a:lnTo>
                  <a:lnTo>
                    <a:pt x="927" y="61"/>
                  </a:lnTo>
                  <a:lnTo>
                    <a:pt x="917" y="61"/>
                  </a:lnTo>
                  <a:lnTo>
                    <a:pt x="53" y="61"/>
                  </a:lnTo>
                  <a:lnTo>
                    <a:pt x="43" y="61"/>
                  </a:lnTo>
                  <a:lnTo>
                    <a:pt x="34" y="61"/>
                  </a:lnTo>
                  <a:lnTo>
                    <a:pt x="19" y="61"/>
                  </a:lnTo>
                  <a:lnTo>
                    <a:pt x="15" y="56"/>
                  </a:lnTo>
                  <a:lnTo>
                    <a:pt x="5" y="52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5" y="9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3698" y="1727"/>
              <a:ext cx="524" cy="103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308" y="0"/>
                </a:cxn>
                <a:cxn ang="0">
                  <a:pos x="317" y="4"/>
                </a:cxn>
                <a:cxn ang="0">
                  <a:pos x="322" y="9"/>
                </a:cxn>
                <a:cxn ang="0">
                  <a:pos x="327" y="23"/>
                </a:cxn>
                <a:cxn ang="0">
                  <a:pos x="327" y="37"/>
                </a:cxn>
                <a:cxn ang="0">
                  <a:pos x="327" y="913"/>
                </a:cxn>
                <a:cxn ang="0">
                  <a:pos x="327" y="946"/>
                </a:cxn>
                <a:cxn ang="0">
                  <a:pos x="336" y="965"/>
                </a:cxn>
                <a:cxn ang="0">
                  <a:pos x="360" y="979"/>
                </a:cxn>
                <a:cxn ang="0">
                  <a:pos x="404" y="984"/>
                </a:cxn>
                <a:cxn ang="0">
                  <a:pos x="471" y="989"/>
                </a:cxn>
                <a:cxn ang="0">
                  <a:pos x="524" y="989"/>
                </a:cxn>
                <a:cxn ang="0">
                  <a:pos x="524" y="1036"/>
                </a:cxn>
                <a:cxn ang="0">
                  <a:pos x="471" y="1036"/>
                </a:cxn>
                <a:cxn ang="0">
                  <a:pos x="399" y="1031"/>
                </a:cxn>
                <a:cxn ang="0">
                  <a:pos x="327" y="1031"/>
                </a:cxn>
                <a:cxn ang="0">
                  <a:pos x="269" y="1031"/>
                </a:cxn>
                <a:cxn ang="0">
                  <a:pos x="207" y="1031"/>
                </a:cxn>
                <a:cxn ang="0">
                  <a:pos x="135" y="1031"/>
                </a:cxn>
                <a:cxn ang="0">
                  <a:pos x="63" y="1036"/>
                </a:cxn>
                <a:cxn ang="0">
                  <a:pos x="5" y="1036"/>
                </a:cxn>
                <a:cxn ang="0">
                  <a:pos x="5" y="989"/>
                </a:cxn>
                <a:cxn ang="0">
                  <a:pos x="58" y="989"/>
                </a:cxn>
                <a:cxn ang="0">
                  <a:pos x="130" y="984"/>
                </a:cxn>
                <a:cxn ang="0">
                  <a:pos x="173" y="979"/>
                </a:cxn>
                <a:cxn ang="0">
                  <a:pos x="197" y="965"/>
                </a:cxn>
                <a:cxn ang="0">
                  <a:pos x="207" y="946"/>
                </a:cxn>
                <a:cxn ang="0">
                  <a:pos x="207" y="913"/>
                </a:cxn>
                <a:cxn ang="0">
                  <a:pos x="207" y="103"/>
                </a:cxn>
                <a:cxn ang="0">
                  <a:pos x="144" y="131"/>
                </a:cxn>
                <a:cxn ang="0">
                  <a:pos x="82" y="141"/>
                </a:cxn>
                <a:cxn ang="0">
                  <a:pos x="34" y="146"/>
                </a:cxn>
                <a:cxn ang="0">
                  <a:pos x="0" y="146"/>
                </a:cxn>
                <a:cxn ang="0">
                  <a:pos x="0" y="98"/>
                </a:cxn>
                <a:cxn ang="0">
                  <a:pos x="39" y="98"/>
                </a:cxn>
                <a:cxn ang="0">
                  <a:pos x="96" y="94"/>
                </a:cxn>
                <a:cxn ang="0">
                  <a:pos x="159" y="75"/>
                </a:cxn>
                <a:cxn ang="0">
                  <a:pos x="226" y="47"/>
                </a:cxn>
                <a:cxn ang="0">
                  <a:pos x="288" y="0"/>
                </a:cxn>
              </a:cxnLst>
              <a:rect l="0" t="0" r="r" b="b"/>
              <a:pathLst>
                <a:path w="524" h="1036">
                  <a:moveTo>
                    <a:pt x="288" y="0"/>
                  </a:moveTo>
                  <a:lnTo>
                    <a:pt x="308" y="0"/>
                  </a:lnTo>
                  <a:lnTo>
                    <a:pt x="317" y="4"/>
                  </a:lnTo>
                  <a:lnTo>
                    <a:pt x="322" y="9"/>
                  </a:lnTo>
                  <a:lnTo>
                    <a:pt x="327" y="23"/>
                  </a:lnTo>
                  <a:lnTo>
                    <a:pt x="327" y="37"/>
                  </a:lnTo>
                  <a:lnTo>
                    <a:pt x="327" y="913"/>
                  </a:lnTo>
                  <a:lnTo>
                    <a:pt x="327" y="946"/>
                  </a:lnTo>
                  <a:lnTo>
                    <a:pt x="336" y="965"/>
                  </a:lnTo>
                  <a:lnTo>
                    <a:pt x="360" y="979"/>
                  </a:lnTo>
                  <a:lnTo>
                    <a:pt x="404" y="984"/>
                  </a:lnTo>
                  <a:lnTo>
                    <a:pt x="471" y="989"/>
                  </a:lnTo>
                  <a:lnTo>
                    <a:pt x="524" y="989"/>
                  </a:lnTo>
                  <a:lnTo>
                    <a:pt x="524" y="1036"/>
                  </a:lnTo>
                  <a:lnTo>
                    <a:pt x="471" y="1036"/>
                  </a:lnTo>
                  <a:lnTo>
                    <a:pt x="399" y="1031"/>
                  </a:lnTo>
                  <a:lnTo>
                    <a:pt x="327" y="1031"/>
                  </a:lnTo>
                  <a:lnTo>
                    <a:pt x="269" y="1031"/>
                  </a:lnTo>
                  <a:lnTo>
                    <a:pt x="207" y="1031"/>
                  </a:lnTo>
                  <a:lnTo>
                    <a:pt x="135" y="1031"/>
                  </a:lnTo>
                  <a:lnTo>
                    <a:pt x="63" y="1036"/>
                  </a:lnTo>
                  <a:lnTo>
                    <a:pt x="5" y="1036"/>
                  </a:lnTo>
                  <a:lnTo>
                    <a:pt x="5" y="989"/>
                  </a:lnTo>
                  <a:lnTo>
                    <a:pt x="58" y="989"/>
                  </a:lnTo>
                  <a:lnTo>
                    <a:pt x="130" y="984"/>
                  </a:lnTo>
                  <a:lnTo>
                    <a:pt x="173" y="979"/>
                  </a:lnTo>
                  <a:lnTo>
                    <a:pt x="197" y="965"/>
                  </a:lnTo>
                  <a:lnTo>
                    <a:pt x="207" y="946"/>
                  </a:lnTo>
                  <a:lnTo>
                    <a:pt x="207" y="913"/>
                  </a:lnTo>
                  <a:lnTo>
                    <a:pt x="207" y="103"/>
                  </a:lnTo>
                  <a:lnTo>
                    <a:pt x="144" y="131"/>
                  </a:lnTo>
                  <a:lnTo>
                    <a:pt x="82" y="141"/>
                  </a:lnTo>
                  <a:lnTo>
                    <a:pt x="34" y="146"/>
                  </a:lnTo>
                  <a:lnTo>
                    <a:pt x="0" y="146"/>
                  </a:lnTo>
                  <a:lnTo>
                    <a:pt x="0" y="98"/>
                  </a:lnTo>
                  <a:lnTo>
                    <a:pt x="39" y="98"/>
                  </a:lnTo>
                  <a:lnTo>
                    <a:pt x="96" y="94"/>
                  </a:lnTo>
                  <a:lnTo>
                    <a:pt x="159" y="75"/>
                  </a:lnTo>
                  <a:lnTo>
                    <a:pt x="226" y="47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 noEditPoints="1"/>
            </p:cNvSpPr>
            <p:nvPr/>
          </p:nvSpPr>
          <p:spPr bwMode="auto">
            <a:xfrm>
              <a:off x="14452" y="1595"/>
              <a:ext cx="370" cy="1559"/>
            </a:xfrm>
            <a:custGeom>
              <a:avLst/>
              <a:gdLst/>
              <a:ahLst/>
              <a:cxnLst>
                <a:cxn ang="0">
                  <a:pos x="370" y="782"/>
                </a:cxn>
                <a:cxn ang="0">
                  <a:pos x="370" y="782"/>
                </a:cxn>
                <a:cxn ang="0">
                  <a:pos x="370" y="782"/>
                </a:cxn>
                <a:cxn ang="0">
                  <a:pos x="19" y="0"/>
                </a:cxn>
                <a:cxn ang="0">
                  <a:pos x="34" y="9"/>
                </a:cxn>
                <a:cxn ang="0">
                  <a:pos x="67" y="33"/>
                </a:cxn>
                <a:cxn ang="0">
                  <a:pos x="110" y="75"/>
                </a:cxn>
                <a:cxn ang="0">
                  <a:pos x="163" y="132"/>
                </a:cxn>
                <a:cxn ang="0">
                  <a:pos x="216" y="207"/>
                </a:cxn>
                <a:cxn ang="0">
                  <a:pos x="264" y="292"/>
                </a:cxn>
                <a:cxn ang="0">
                  <a:pos x="317" y="428"/>
                </a:cxn>
                <a:cxn ang="0">
                  <a:pos x="351" y="556"/>
                </a:cxn>
                <a:cxn ang="0">
                  <a:pos x="365" y="678"/>
                </a:cxn>
                <a:cxn ang="0">
                  <a:pos x="370" y="782"/>
                </a:cxn>
                <a:cxn ang="0">
                  <a:pos x="365" y="885"/>
                </a:cxn>
                <a:cxn ang="0">
                  <a:pos x="351" y="1003"/>
                </a:cxn>
                <a:cxn ang="0">
                  <a:pos x="317" y="1126"/>
                </a:cxn>
                <a:cxn ang="0">
                  <a:pos x="269" y="1258"/>
                </a:cxn>
                <a:cxn ang="0">
                  <a:pos x="226" y="1333"/>
                </a:cxn>
                <a:cxn ang="0">
                  <a:pos x="183" y="1404"/>
                </a:cxn>
                <a:cxn ang="0">
                  <a:pos x="134" y="1460"/>
                </a:cxn>
                <a:cxn ang="0">
                  <a:pos x="91" y="1502"/>
                </a:cxn>
                <a:cxn ang="0">
                  <a:pos x="58" y="1535"/>
                </a:cxn>
                <a:cxn ang="0">
                  <a:pos x="29" y="1554"/>
                </a:cxn>
                <a:cxn ang="0">
                  <a:pos x="19" y="1559"/>
                </a:cxn>
                <a:cxn ang="0">
                  <a:pos x="10" y="1559"/>
                </a:cxn>
                <a:cxn ang="0">
                  <a:pos x="0" y="1554"/>
                </a:cxn>
                <a:cxn ang="0">
                  <a:pos x="0" y="1545"/>
                </a:cxn>
                <a:cxn ang="0">
                  <a:pos x="0" y="1540"/>
                </a:cxn>
                <a:cxn ang="0">
                  <a:pos x="0" y="1540"/>
                </a:cxn>
                <a:cxn ang="0">
                  <a:pos x="5" y="1535"/>
                </a:cxn>
                <a:cxn ang="0">
                  <a:pos x="10" y="1526"/>
                </a:cxn>
                <a:cxn ang="0">
                  <a:pos x="24" y="1517"/>
                </a:cxn>
                <a:cxn ang="0">
                  <a:pos x="110" y="1413"/>
                </a:cxn>
                <a:cxn ang="0">
                  <a:pos x="178" y="1300"/>
                </a:cxn>
                <a:cxn ang="0">
                  <a:pos x="226" y="1177"/>
                </a:cxn>
                <a:cxn ang="0">
                  <a:pos x="255" y="1045"/>
                </a:cxn>
                <a:cxn ang="0">
                  <a:pos x="274" y="914"/>
                </a:cxn>
                <a:cxn ang="0">
                  <a:pos x="279" y="782"/>
                </a:cxn>
                <a:cxn ang="0">
                  <a:pos x="269" y="621"/>
                </a:cxn>
                <a:cxn ang="0">
                  <a:pos x="250" y="480"/>
                </a:cxn>
                <a:cxn ang="0">
                  <a:pos x="211" y="353"/>
                </a:cxn>
                <a:cxn ang="0">
                  <a:pos x="163" y="235"/>
                </a:cxn>
                <a:cxn ang="0">
                  <a:pos x="101" y="136"/>
                </a:cxn>
                <a:cxn ang="0">
                  <a:pos x="29" y="51"/>
                </a:cxn>
                <a:cxn ang="0">
                  <a:pos x="19" y="37"/>
                </a:cxn>
                <a:cxn ang="0">
                  <a:pos x="10" y="33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9" y="0"/>
                </a:cxn>
              </a:cxnLst>
              <a:rect l="0" t="0" r="r" b="b"/>
              <a:pathLst>
                <a:path w="370" h="1559">
                  <a:moveTo>
                    <a:pt x="370" y="782"/>
                  </a:moveTo>
                  <a:lnTo>
                    <a:pt x="370" y="782"/>
                  </a:lnTo>
                  <a:lnTo>
                    <a:pt x="370" y="782"/>
                  </a:lnTo>
                  <a:close/>
                  <a:moveTo>
                    <a:pt x="19" y="0"/>
                  </a:moveTo>
                  <a:lnTo>
                    <a:pt x="34" y="9"/>
                  </a:lnTo>
                  <a:lnTo>
                    <a:pt x="67" y="33"/>
                  </a:lnTo>
                  <a:lnTo>
                    <a:pt x="110" y="75"/>
                  </a:lnTo>
                  <a:lnTo>
                    <a:pt x="163" y="132"/>
                  </a:lnTo>
                  <a:lnTo>
                    <a:pt x="216" y="207"/>
                  </a:lnTo>
                  <a:lnTo>
                    <a:pt x="264" y="292"/>
                  </a:lnTo>
                  <a:lnTo>
                    <a:pt x="317" y="428"/>
                  </a:lnTo>
                  <a:lnTo>
                    <a:pt x="351" y="556"/>
                  </a:lnTo>
                  <a:lnTo>
                    <a:pt x="365" y="678"/>
                  </a:lnTo>
                  <a:lnTo>
                    <a:pt x="370" y="782"/>
                  </a:lnTo>
                  <a:lnTo>
                    <a:pt x="365" y="885"/>
                  </a:lnTo>
                  <a:lnTo>
                    <a:pt x="351" y="1003"/>
                  </a:lnTo>
                  <a:lnTo>
                    <a:pt x="317" y="1126"/>
                  </a:lnTo>
                  <a:lnTo>
                    <a:pt x="269" y="1258"/>
                  </a:lnTo>
                  <a:lnTo>
                    <a:pt x="226" y="1333"/>
                  </a:lnTo>
                  <a:lnTo>
                    <a:pt x="183" y="1404"/>
                  </a:lnTo>
                  <a:lnTo>
                    <a:pt x="134" y="1460"/>
                  </a:lnTo>
                  <a:lnTo>
                    <a:pt x="91" y="1502"/>
                  </a:lnTo>
                  <a:lnTo>
                    <a:pt x="58" y="1535"/>
                  </a:lnTo>
                  <a:lnTo>
                    <a:pt x="29" y="1554"/>
                  </a:lnTo>
                  <a:lnTo>
                    <a:pt x="19" y="1559"/>
                  </a:lnTo>
                  <a:lnTo>
                    <a:pt x="10" y="1559"/>
                  </a:lnTo>
                  <a:lnTo>
                    <a:pt x="0" y="1554"/>
                  </a:lnTo>
                  <a:lnTo>
                    <a:pt x="0" y="1545"/>
                  </a:lnTo>
                  <a:lnTo>
                    <a:pt x="0" y="1540"/>
                  </a:lnTo>
                  <a:lnTo>
                    <a:pt x="0" y="1540"/>
                  </a:lnTo>
                  <a:lnTo>
                    <a:pt x="5" y="1535"/>
                  </a:lnTo>
                  <a:lnTo>
                    <a:pt x="10" y="1526"/>
                  </a:lnTo>
                  <a:lnTo>
                    <a:pt x="24" y="1517"/>
                  </a:lnTo>
                  <a:lnTo>
                    <a:pt x="110" y="1413"/>
                  </a:lnTo>
                  <a:lnTo>
                    <a:pt x="178" y="1300"/>
                  </a:lnTo>
                  <a:lnTo>
                    <a:pt x="226" y="1177"/>
                  </a:lnTo>
                  <a:lnTo>
                    <a:pt x="255" y="1045"/>
                  </a:lnTo>
                  <a:lnTo>
                    <a:pt x="274" y="914"/>
                  </a:lnTo>
                  <a:lnTo>
                    <a:pt x="279" y="782"/>
                  </a:lnTo>
                  <a:lnTo>
                    <a:pt x="269" y="621"/>
                  </a:lnTo>
                  <a:lnTo>
                    <a:pt x="250" y="480"/>
                  </a:lnTo>
                  <a:lnTo>
                    <a:pt x="211" y="353"/>
                  </a:lnTo>
                  <a:lnTo>
                    <a:pt x="163" y="235"/>
                  </a:lnTo>
                  <a:lnTo>
                    <a:pt x="101" y="136"/>
                  </a:lnTo>
                  <a:lnTo>
                    <a:pt x="29" y="51"/>
                  </a:lnTo>
                  <a:lnTo>
                    <a:pt x="19" y="37"/>
                  </a:lnTo>
                  <a:lnTo>
                    <a:pt x="10" y="33"/>
                  </a:lnTo>
                  <a:lnTo>
                    <a:pt x="5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9"/>
                  </a:lnTo>
                  <a:lnTo>
                    <a:pt x="1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5047" y="1467"/>
              <a:ext cx="500" cy="731"/>
            </a:xfrm>
            <a:custGeom>
              <a:avLst/>
              <a:gdLst/>
              <a:ahLst/>
              <a:cxnLst>
                <a:cxn ang="0">
                  <a:pos x="303" y="5"/>
                </a:cxn>
                <a:cxn ang="0">
                  <a:pos x="423" y="57"/>
                </a:cxn>
                <a:cxn ang="0">
                  <a:pos x="490" y="151"/>
                </a:cxn>
                <a:cxn ang="0">
                  <a:pos x="490" y="274"/>
                </a:cxn>
                <a:cxn ang="0">
                  <a:pos x="433" y="373"/>
                </a:cxn>
                <a:cxn ang="0">
                  <a:pos x="337" y="453"/>
                </a:cxn>
                <a:cxn ang="0">
                  <a:pos x="265" y="509"/>
                </a:cxn>
                <a:cxn ang="0">
                  <a:pos x="173" y="585"/>
                </a:cxn>
                <a:cxn ang="0">
                  <a:pos x="322" y="641"/>
                </a:cxn>
                <a:cxn ang="0">
                  <a:pos x="380" y="636"/>
                </a:cxn>
                <a:cxn ang="0">
                  <a:pos x="433" y="632"/>
                </a:cxn>
                <a:cxn ang="0">
                  <a:pos x="457" y="566"/>
                </a:cxn>
                <a:cxn ang="0">
                  <a:pos x="500" y="533"/>
                </a:cxn>
                <a:cxn ang="0">
                  <a:pos x="466" y="731"/>
                </a:cxn>
                <a:cxn ang="0">
                  <a:pos x="0" y="717"/>
                </a:cxn>
                <a:cxn ang="0">
                  <a:pos x="0" y="698"/>
                </a:cxn>
                <a:cxn ang="0">
                  <a:pos x="10" y="688"/>
                </a:cxn>
                <a:cxn ang="0">
                  <a:pos x="317" y="391"/>
                </a:cxn>
                <a:cxn ang="0">
                  <a:pos x="380" y="283"/>
                </a:cxn>
                <a:cxn ang="0">
                  <a:pos x="385" y="161"/>
                </a:cxn>
                <a:cxn ang="0">
                  <a:pos x="327" y="76"/>
                </a:cxn>
                <a:cxn ang="0">
                  <a:pos x="216" y="38"/>
                </a:cxn>
                <a:cxn ang="0">
                  <a:pos x="130" y="62"/>
                </a:cxn>
                <a:cxn ang="0">
                  <a:pos x="53" y="142"/>
                </a:cxn>
                <a:cxn ang="0">
                  <a:pos x="92" y="146"/>
                </a:cxn>
                <a:cxn ang="0">
                  <a:pos x="111" y="165"/>
                </a:cxn>
                <a:cxn ang="0">
                  <a:pos x="116" y="184"/>
                </a:cxn>
                <a:cxn ang="0">
                  <a:pos x="120" y="198"/>
                </a:cxn>
                <a:cxn ang="0">
                  <a:pos x="111" y="231"/>
                </a:cxn>
                <a:cxn ang="0">
                  <a:pos x="87" y="250"/>
                </a:cxn>
                <a:cxn ang="0">
                  <a:pos x="58" y="260"/>
                </a:cxn>
                <a:cxn ang="0">
                  <a:pos x="48" y="255"/>
                </a:cxn>
                <a:cxn ang="0">
                  <a:pos x="24" y="250"/>
                </a:cxn>
                <a:cxn ang="0">
                  <a:pos x="10" y="231"/>
                </a:cxn>
                <a:cxn ang="0">
                  <a:pos x="0" y="198"/>
                </a:cxn>
                <a:cxn ang="0">
                  <a:pos x="44" y="80"/>
                </a:cxn>
                <a:cxn ang="0">
                  <a:pos x="159" y="10"/>
                </a:cxn>
              </a:cxnLst>
              <a:rect l="0" t="0" r="r" b="b"/>
              <a:pathLst>
                <a:path w="500" h="731">
                  <a:moveTo>
                    <a:pt x="236" y="0"/>
                  </a:moveTo>
                  <a:lnTo>
                    <a:pt x="303" y="5"/>
                  </a:lnTo>
                  <a:lnTo>
                    <a:pt x="370" y="24"/>
                  </a:lnTo>
                  <a:lnTo>
                    <a:pt x="423" y="57"/>
                  </a:lnTo>
                  <a:lnTo>
                    <a:pt x="461" y="99"/>
                  </a:lnTo>
                  <a:lnTo>
                    <a:pt x="490" y="151"/>
                  </a:lnTo>
                  <a:lnTo>
                    <a:pt x="500" y="212"/>
                  </a:lnTo>
                  <a:lnTo>
                    <a:pt x="490" y="274"/>
                  </a:lnTo>
                  <a:lnTo>
                    <a:pt x="466" y="325"/>
                  </a:lnTo>
                  <a:lnTo>
                    <a:pt x="433" y="373"/>
                  </a:lnTo>
                  <a:lnTo>
                    <a:pt x="385" y="415"/>
                  </a:lnTo>
                  <a:lnTo>
                    <a:pt x="337" y="453"/>
                  </a:lnTo>
                  <a:lnTo>
                    <a:pt x="298" y="481"/>
                  </a:lnTo>
                  <a:lnTo>
                    <a:pt x="265" y="509"/>
                  </a:lnTo>
                  <a:lnTo>
                    <a:pt x="221" y="542"/>
                  </a:lnTo>
                  <a:lnTo>
                    <a:pt x="173" y="585"/>
                  </a:lnTo>
                  <a:lnTo>
                    <a:pt x="111" y="641"/>
                  </a:lnTo>
                  <a:lnTo>
                    <a:pt x="322" y="641"/>
                  </a:lnTo>
                  <a:lnTo>
                    <a:pt x="341" y="641"/>
                  </a:lnTo>
                  <a:lnTo>
                    <a:pt x="380" y="636"/>
                  </a:lnTo>
                  <a:lnTo>
                    <a:pt x="413" y="636"/>
                  </a:lnTo>
                  <a:lnTo>
                    <a:pt x="433" y="632"/>
                  </a:lnTo>
                  <a:lnTo>
                    <a:pt x="447" y="608"/>
                  </a:lnTo>
                  <a:lnTo>
                    <a:pt x="457" y="566"/>
                  </a:lnTo>
                  <a:lnTo>
                    <a:pt x="461" y="533"/>
                  </a:lnTo>
                  <a:lnTo>
                    <a:pt x="500" y="533"/>
                  </a:lnTo>
                  <a:lnTo>
                    <a:pt x="500" y="533"/>
                  </a:lnTo>
                  <a:lnTo>
                    <a:pt x="466" y="731"/>
                  </a:lnTo>
                  <a:lnTo>
                    <a:pt x="0" y="731"/>
                  </a:lnTo>
                  <a:lnTo>
                    <a:pt x="0" y="717"/>
                  </a:lnTo>
                  <a:lnTo>
                    <a:pt x="0" y="707"/>
                  </a:lnTo>
                  <a:lnTo>
                    <a:pt x="0" y="698"/>
                  </a:lnTo>
                  <a:lnTo>
                    <a:pt x="5" y="693"/>
                  </a:lnTo>
                  <a:lnTo>
                    <a:pt x="10" y="688"/>
                  </a:lnTo>
                  <a:lnTo>
                    <a:pt x="284" y="424"/>
                  </a:lnTo>
                  <a:lnTo>
                    <a:pt x="317" y="391"/>
                  </a:lnTo>
                  <a:lnTo>
                    <a:pt x="351" y="340"/>
                  </a:lnTo>
                  <a:lnTo>
                    <a:pt x="380" y="283"/>
                  </a:lnTo>
                  <a:lnTo>
                    <a:pt x="389" y="212"/>
                  </a:lnTo>
                  <a:lnTo>
                    <a:pt x="385" y="161"/>
                  </a:lnTo>
                  <a:lnTo>
                    <a:pt x="361" y="113"/>
                  </a:lnTo>
                  <a:lnTo>
                    <a:pt x="327" y="76"/>
                  </a:lnTo>
                  <a:lnTo>
                    <a:pt x="279" y="47"/>
                  </a:lnTo>
                  <a:lnTo>
                    <a:pt x="216" y="38"/>
                  </a:lnTo>
                  <a:lnTo>
                    <a:pt x="173" y="43"/>
                  </a:lnTo>
                  <a:lnTo>
                    <a:pt x="130" y="62"/>
                  </a:lnTo>
                  <a:lnTo>
                    <a:pt x="87" y="90"/>
                  </a:lnTo>
                  <a:lnTo>
                    <a:pt x="53" y="142"/>
                  </a:lnTo>
                  <a:lnTo>
                    <a:pt x="72" y="142"/>
                  </a:lnTo>
                  <a:lnTo>
                    <a:pt x="92" y="146"/>
                  </a:lnTo>
                  <a:lnTo>
                    <a:pt x="101" y="156"/>
                  </a:lnTo>
                  <a:lnTo>
                    <a:pt x="111" y="165"/>
                  </a:lnTo>
                  <a:lnTo>
                    <a:pt x="116" y="175"/>
                  </a:lnTo>
                  <a:lnTo>
                    <a:pt x="116" y="184"/>
                  </a:lnTo>
                  <a:lnTo>
                    <a:pt x="120" y="194"/>
                  </a:lnTo>
                  <a:lnTo>
                    <a:pt x="120" y="198"/>
                  </a:lnTo>
                  <a:lnTo>
                    <a:pt x="116" y="217"/>
                  </a:lnTo>
                  <a:lnTo>
                    <a:pt x="111" y="231"/>
                  </a:lnTo>
                  <a:lnTo>
                    <a:pt x="101" y="245"/>
                  </a:lnTo>
                  <a:lnTo>
                    <a:pt x="87" y="250"/>
                  </a:lnTo>
                  <a:lnTo>
                    <a:pt x="72" y="255"/>
                  </a:lnTo>
                  <a:lnTo>
                    <a:pt x="58" y="260"/>
                  </a:lnTo>
                  <a:lnTo>
                    <a:pt x="53" y="260"/>
                  </a:lnTo>
                  <a:lnTo>
                    <a:pt x="48" y="255"/>
                  </a:lnTo>
                  <a:lnTo>
                    <a:pt x="39" y="255"/>
                  </a:lnTo>
                  <a:lnTo>
                    <a:pt x="24" y="250"/>
                  </a:lnTo>
                  <a:lnTo>
                    <a:pt x="15" y="241"/>
                  </a:lnTo>
                  <a:lnTo>
                    <a:pt x="10" y="231"/>
                  </a:lnTo>
                  <a:lnTo>
                    <a:pt x="0" y="217"/>
                  </a:lnTo>
                  <a:lnTo>
                    <a:pt x="0" y="198"/>
                  </a:lnTo>
                  <a:lnTo>
                    <a:pt x="10" y="137"/>
                  </a:lnTo>
                  <a:lnTo>
                    <a:pt x="44" y="80"/>
                  </a:lnTo>
                  <a:lnTo>
                    <a:pt x="92" y="38"/>
                  </a:lnTo>
                  <a:lnTo>
                    <a:pt x="159" y="10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15724" y="1444"/>
              <a:ext cx="663" cy="777"/>
            </a:xfrm>
            <a:custGeom>
              <a:avLst/>
              <a:gdLst/>
              <a:ahLst/>
              <a:cxnLst>
                <a:cxn ang="0">
                  <a:pos x="394" y="5"/>
                </a:cxn>
                <a:cxn ang="0">
                  <a:pos x="481" y="5"/>
                </a:cxn>
                <a:cxn ang="0">
                  <a:pos x="562" y="5"/>
                </a:cxn>
                <a:cxn ang="0">
                  <a:pos x="649" y="0"/>
                </a:cxn>
                <a:cxn ang="0">
                  <a:pos x="658" y="9"/>
                </a:cxn>
                <a:cxn ang="0">
                  <a:pos x="658" y="28"/>
                </a:cxn>
                <a:cxn ang="0">
                  <a:pos x="649" y="38"/>
                </a:cxn>
                <a:cxn ang="0">
                  <a:pos x="634" y="42"/>
                </a:cxn>
                <a:cxn ang="0">
                  <a:pos x="596" y="42"/>
                </a:cxn>
                <a:cxn ang="0">
                  <a:pos x="572" y="52"/>
                </a:cxn>
                <a:cxn ang="0">
                  <a:pos x="562" y="70"/>
                </a:cxn>
                <a:cxn ang="0">
                  <a:pos x="557" y="85"/>
                </a:cxn>
                <a:cxn ang="0">
                  <a:pos x="399" y="659"/>
                </a:cxn>
                <a:cxn ang="0">
                  <a:pos x="298" y="744"/>
                </a:cxn>
                <a:cxn ang="0">
                  <a:pos x="164" y="777"/>
                </a:cxn>
                <a:cxn ang="0">
                  <a:pos x="48" y="744"/>
                </a:cxn>
                <a:cxn ang="0">
                  <a:pos x="0" y="655"/>
                </a:cxn>
                <a:cxn ang="0">
                  <a:pos x="29" y="589"/>
                </a:cxn>
                <a:cxn ang="0">
                  <a:pos x="77" y="570"/>
                </a:cxn>
                <a:cxn ang="0">
                  <a:pos x="101" y="575"/>
                </a:cxn>
                <a:cxn ang="0">
                  <a:pos x="120" y="589"/>
                </a:cxn>
                <a:cxn ang="0">
                  <a:pos x="130" y="617"/>
                </a:cxn>
                <a:cxn ang="0">
                  <a:pos x="120" y="650"/>
                </a:cxn>
                <a:cxn ang="0">
                  <a:pos x="82" y="683"/>
                </a:cxn>
                <a:cxn ang="0">
                  <a:pos x="72" y="721"/>
                </a:cxn>
                <a:cxn ang="0">
                  <a:pos x="140" y="744"/>
                </a:cxn>
                <a:cxn ang="0">
                  <a:pos x="216" y="735"/>
                </a:cxn>
                <a:cxn ang="0">
                  <a:pos x="303" y="650"/>
                </a:cxn>
                <a:cxn ang="0">
                  <a:pos x="457" y="89"/>
                </a:cxn>
                <a:cxn ang="0">
                  <a:pos x="461" y="70"/>
                </a:cxn>
                <a:cxn ang="0">
                  <a:pos x="461" y="61"/>
                </a:cxn>
                <a:cxn ang="0">
                  <a:pos x="457" y="52"/>
                </a:cxn>
                <a:cxn ang="0">
                  <a:pos x="442" y="47"/>
                </a:cxn>
                <a:cxn ang="0">
                  <a:pos x="409" y="42"/>
                </a:cxn>
                <a:cxn ang="0">
                  <a:pos x="385" y="42"/>
                </a:cxn>
                <a:cxn ang="0">
                  <a:pos x="351" y="42"/>
                </a:cxn>
                <a:cxn ang="0">
                  <a:pos x="332" y="38"/>
                </a:cxn>
                <a:cxn ang="0">
                  <a:pos x="322" y="23"/>
                </a:cxn>
                <a:cxn ang="0">
                  <a:pos x="327" y="9"/>
                </a:cxn>
                <a:cxn ang="0">
                  <a:pos x="341" y="5"/>
                </a:cxn>
                <a:cxn ang="0">
                  <a:pos x="351" y="0"/>
                </a:cxn>
              </a:cxnLst>
              <a:rect l="0" t="0" r="r" b="b"/>
              <a:pathLst>
                <a:path w="663" h="777">
                  <a:moveTo>
                    <a:pt x="351" y="0"/>
                  </a:moveTo>
                  <a:lnTo>
                    <a:pt x="394" y="5"/>
                  </a:lnTo>
                  <a:lnTo>
                    <a:pt x="437" y="5"/>
                  </a:lnTo>
                  <a:lnTo>
                    <a:pt x="481" y="5"/>
                  </a:lnTo>
                  <a:lnTo>
                    <a:pt x="524" y="5"/>
                  </a:lnTo>
                  <a:lnTo>
                    <a:pt x="562" y="5"/>
                  </a:lnTo>
                  <a:lnTo>
                    <a:pt x="610" y="5"/>
                  </a:lnTo>
                  <a:lnTo>
                    <a:pt x="649" y="0"/>
                  </a:lnTo>
                  <a:lnTo>
                    <a:pt x="653" y="5"/>
                  </a:lnTo>
                  <a:lnTo>
                    <a:pt x="658" y="9"/>
                  </a:lnTo>
                  <a:lnTo>
                    <a:pt x="663" y="19"/>
                  </a:lnTo>
                  <a:lnTo>
                    <a:pt x="658" y="28"/>
                  </a:lnTo>
                  <a:lnTo>
                    <a:pt x="653" y="38"/>
                  </a:lnTo>
                  <a:lnTo>
                    <a:pt x="649" y="38"/>
                  </a:lnTo>
                  <a:lnTo>
                    <a:pt x="644" y="42"/>
                  </a:lnTo>
                  <a:lnTo>
                    <a:pt x="634" y="42"/>
                  </a:lnTo>
                  <a:lnTo>
                    <a:pt x="610" y="42"/>
                  </a:lnTo>
                  <a:lnTo>
                    <a:pt x="596" y="42"/>
                  </a:lnTo>
                  <a:lnTo>
                    <a:pt x="581" y="47"/>
                  </a:lnTo>
                  <a:lnTo>
                    <a:pt x="572" y="52"/>
                  </a:lnTo>
                  <a:lnTo>
                    <a:pt x="567" y="61"/>
                  </a:lnTo>
                  <a:lnTo>
                    <a:pt x="562" y="70"/>
                  </a:lnTo>
                  <a:lnTo>
                    <a:pt x="557" y="85"/>
                  </a:lnTo>
                  <a:lnTo>
                    <a:pt x="557" y="85"/>
                  </a:lnTo>
                  <a:lnTo>
                    <a:pt x="428" y="598"/>
                  </a:lnTo>
                  <a:lnTo>
                    <a:pt x="399" y="659"/>
                  </a:lnTo>
                  <a:lnTo>
                    <a:pt x="356" y="711"/>
                  </a:lnTo>
                  <a:lnTo>
                    <a:pt x="298" y="744"/>
                  </a:lnTo>
                  <a:lnTo>
                    <a:pt x="231" y="768"/>
                  </a:lnTo>
                  <a:lnTo>
                    <a:pt x="164" y="777"/>
                  </a:lnTo>
                  <a:lnTo>
                    <a:pt x="96" y="768"/>
                  </a:lnTo>
                  <a:lnTo>
                    <a:pt x="48" y="744"/>
                  </a:lnTo>
                  <a:lnTo>
                    <a:pt x="15" y="707"/>
                  </a:lnTo>
                  <a:lnTo>
                    <a:pt x="0" y="655"/>
                  </a:lnTo>
                  <a:lnTo>
                    <a:pt x="10" y="617"/>
                  </a:lnTo>
                  <a:lnTo>
                    <a:pt x="29" y="589"/>
                  </a:lnTo>
                  <a:lnTo>
                    <a:pt x="53" y="575"/>
                  </a:lnTo>
                  <a:lnTo>
                    <a:pt x="77" y="570"/>
                  </a:lnTo>
                  <a:lnTo>
                    <a:pt x="87" y="570"/>
                  </a:lnTo>
                  <a:lnTo>
                    <a:pt x="101" y="575"/>
                  </a:lnTo>
                  <a:lnTo>
                    <a:pt x="111" y="579"/>
                  </a:lnTo>
                  <a:lnTo>
                    <a:pt x="120" y="589"/>
                  </a:lnTo>
                  <a:lnTo>
                    <a:pt x="125" y="603"/>
                  </a:lnTo>
                  <a:lnTo>
                    <a:pt x="130" y="617"/>
                  </a:lnTo>
                  <a:lnTo>
                    <a:pt x="125" y="631"/>
                  </a:lnTo>
                  <a:lnTo>
                    <a:pt x="120" y="650"/>
                  </a:lnTo>
                  <a:lnTo>
                    <a:pt x="106" y="669"/>
                  </a:lnTo>
                  <a:lnTo>
                    <a:pt x="82" y="683"/>
                  </a:lnTo>
                  <a:lnTo>
                    <a:pt x="48" y="688"/>
                  </a:lnTo>
                  <a:lnTo>
                    <a:pt x="72" y="721"/>
                  </a:lnTo>
                  <a:lnTo>
                    <a:pt x="111" y="740"/>
                  </a:lnTo>
                  <a:lnTo>
                    <a:pt x="140" y="744"/>
                  </a:lnTo>
                  <a:lnTo>
                    <a:pt x="159" y="744"/>
                  </a:lnTo>
                  <a:lnTo>
                    <a:pt x="216" y="735"/>
                  </a:lnTo>
                  <a:lnTo>
                    <a:pt x="265" y="702"/>
                  </a:lnTo>
                  <a:lnTo>
                    <a:pt x="303" y="650"/>
                  </a:lnTo>
                  <a:lnTo>
                    <a:pt x="327" y="593"/>
                  </a:lnTo>
                  <a:lnTo>
                    <a:pt x="457" y="89"/>
                  </a:lnTo>
                  <a:lnTo>
                    <a:pt x="461" y="80"/>
                  </a:lnTo>
                  <a:lnTo>
                    <a:pt x="461" y="70"/>
                  </a:lnTo>
                  <a:lnTo>
                    <a:pt x="461" y="66"/>
                  </a:lnTo>
                  <a:lnTo>
                    <a:pt x="461" y="61"/>
                  </a:lnTo>
                  <a:lnTo>
                    <a:pt x="461" y="56"/>
                  </a:lnTo>
                  <a:lnTo>
                    <a:pt x="457" y="52"/>
                  </a:lnTo>
                  <a:lnTo>
                    <a:pt x="452" y="47"/>
                  </a:lnTo>
                  <a:lnTo>
                    <a:pt x="442" y="47"/>
                  </a:lnTo>
                  <a:lnTo>
                    <a:pt x="428" y="42"/>
                  </a:lnTo>
                  <a:lnTo>
                    <a:pt x="409" y="42"/>
                  </a:lnTo>
                  <a:lnTo>
                    <a:pt x="394" y="42"/>
                  </a:lnTo>
                  <a:lnTo>
                    <a:pt x="385" y="42"/>
                  </a:lnTo>
                  <a:lnTo>
                    <a:pt x="365" y="42"/>
                  </a:lnTo>
                  <a:lnTo>
                    <a:pt x="351" y="42"/>
                  </a:lnTo>
                  <a:lnTo>
                    <a:pt x="337" y="42"/>
                  </a:lnTo>
                  <a:lnTo>
                    <a:pt x="332" y="38"/>
                  </a:lnTo>
                  <a:lnTo>
                    <a:pt x="327" y="33"/>
                  </a:lnTo>
                  <a:lnTo>
                    <a:pt x="322" y="23"/>
                  </a:lnTo>
                  <a:lnTo>
                    <a:pt x="327" y="14"/>
                  </a:lnTo>
                  <a:lnTo>
                    <a:pt x="327" y="9"/>
                  </a:lnTo>
                  <a:lnTo>
                    <a:pt x="332" y="5"/>
                  </a:lnTo>
                  <a:lnTo>
                    <a:pt x="341" y="5"/>
                  </a:lnTo>
                  <a:lnTo>
                    <a:pt x="346" y="0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16382" y="1840"/>
              <a:ext cx="408" cy="527"/>
            </a:xfrm>
            <a:custGeom>
              <a:avLst/>
              <a:gdLst/>
              <a:ahLst/>
              <a:cxnLst>
                <a:cxn ang="0">
                  <a:pos x="274" y="9"/>
                </a:cxn>
                <a:cxn ang="0">
                  <a:pos x="370" y="66"/>
                </a:cxn>
                <a:cxn ang="0">
                  <a:pos x="375" y="141"/>
                </a:cxn>
                <a:cxn ang="0">
                  <a:pos x="322" y="212"/>
                </a:cxn>
                <a:cxn ang="0">
                  <a:pos x="322" y="259"/>
                </a:cxn>
                <a:cxn ang="0">
                  <a:pos x="399" y="334"/>
                </a:cxn>
                <a:cxn ang="0">
                  <a:pos x="399" y="424"/>
                </a:cxn>
                <a:cxn ang="0">
                  <a:pos x="332" y="494"/>
                </a:cxn>
                <a:cxn ang="0">
                  <a:pos x="202" y="527"/>
                </a:cxn>
                <a:cxn ang="0">
                  <a:pos x="87" y="508"/>
                </a:cxn>
                <a:cxn ang="0">
                  <a:pos x="10" y="452"/>
                </a:cxn>
                <a:cxn ang="0">
                  <a:pos x="5" y="391"/>
                </a:cxn>
                <a:cxn ang="0">
                  <a:pos x="24" y="372"/>
                </a:cxn>
                <a:cxn ang="0">
                  <a:pos x="53" y="362"/>
                </a:cxn>
                <a:cxn ang="0">
                  <a:pos x="77" y="372"/>
                </a:cxn>
                <a:cxn ang="0">
                  <a:pos x="96" y="395"/>
                </a:cxn>
                <a:cxn ang="0">
                  <a:pos x="96" y="419"/>
                </a:cxn>
                <a:cxn ang="0">
                  <a:pos x="91" y="438"/>
                </a:cxn>
                <a:cxn ang="0">
                  <a:pos x="72" y="452"/>
                </a:cxn>
                <a:cxn ang="0">
                  <a:pos x="96" y="480"/>
                </a:cxn>
                <a:cxn ang="0">
                  <a:pos x="178" y="494"/>
                </a:cxn>
                <a:cxn ang="0">
                  <a:pos x="245" y="490"/>
                </a:cxn>
                <a:cxn ang="0">
                  <a:pos x="308" y="428"/>
                </a:cxn>
                <a:cxn ang="0">
                  <a:pos x="308" y="325"/>
                </a:cxn>
                <a:cxn ang="0">
                  <a:pos x="245" y="263"/>
                </a:cxn>
                <a:cxn ang="0">
                  <a:pos x="197" y="254"/>
                </a:cxn>
                <a:cxn ang="0">
                  <a:pos x="135" y="254"/>
                </a:cxn>
                <a:cxn ang="0">
                  <a:pos x="125" y="249"/>
                </a:cxn>
                <a:cxn ang="0">
                  <a:pos x="125" y="235"/>
                </a:cxn>
                <a:cxn ang="0">
                  <a:pos x="135" y="230"/>
                </a:cxn>
                <a:cxn ang="0">
                  <a:pos x="154" y="230"/>
                </a:cxn>
                <a:cxn ang="0">
                  <a:pos x="173" y="226"/>
                </a:cxn>
                <a:cxn ang="0">
                  <a:pos x="231" y="216"/>
                </a:cxn>
                <a:cxn ang="0">
                  <a:pos x="284" y="169"/>
                </a:cxn>
                <a:cxn ang="0">
                  <a:pos x="298" y="108"/>
                </a:cxn>
                <a:cxn ang="0">
                  <a:pos x="274" y="47"/>
                </a:cxn>
                <a:cxn ang="0">
                  <a:pos x="202" y="28"/>
                </a:cxn>
                <a:cxn ang="0">
                  <a:pos x="149" y="33"/>
                </a:cxn>
                <a:cxn ang="0">
                  <a:pos x="82" y="66"/>
                </a:cxn>
                <a:cxn ang="0">
                  <a:pos x="106" y="80"/>
                </a:cxn>
                <a:cxn ang="0">
                  <a:pos x="120" y="99"/>
                </a:cxn>
                <a:cxn ang="0">
                  <a:pos x="115" y="127"/>
                </a:cxn>
                <a:cxn ang="0">
                  <a:pos x="101" y="146"/>
                </a:cxn>
                <a:cxn ang="0">
                  <a:pos x="72" y="150"/>
                </a:cxn>
                <a:cxn ang="0">
                  <a:pos x="58" y="150"/>
                </a:cxn>
                <a:cxn ang="0">
                  <a:pos x="43" y="141"/>
                </a:cxn>
                <a:cxn ang="0">
                  <a:pos x="29" y="122"/>
                </a:cxn>
                <a:cxn ang="0">
                  <a:pos x="39" y="70"/>
                </a:cxn>
                <a:cxn ang="0">
                  <a:pos x="101" y="18"/>
                </a:cxn>
                <a:cxn ang="0">
                  <a:pos x="202" y="0"/>
                </a:cxn>
              </a:cxnLst>
              <a:rect l="0" t="0" r="r" b="b"/>
              <a:pathLst>
                <a:path w="408" h="527">
                  <a:moveTo>
                    <a:pt x="202" y="0"/>
                  </a:moveTo>
                  <a:lnTo>
                    <a:pt x="274" y="9"/>
                  </a:lnTo>
                  <a:lnTo>
                    <a:pt x="332" y="33"/>
                  </a:lnTo>
                  <a:lnTo>
                    <a:pt x="370" y="66"/>
                  </a:lnTo>
                  <a:lnTo>
                    <a:pt x="380" y="108"/>
                  </a:lnTo>
                  <a:lnTo>
                    <a:pt x="375" y="141"/>
                  </a:lnTo>
                  <a:lnTo>
                    <a:pt x="356" y="179"/>
                  </a:lnTo>
                  <a:lnTo>
                    <a:pt x="322" y="212"/>
                  </a:lnTo>
                  <a:lnTo>
                    <a:pt x="260" y="240"/>
                  </a:lnTo>
                  <a:lnTo>
                    <a:pt x="322" y="259"/>
                  </a:lnTo>
                  <a:lnTo>
                    <a:pt x="370" y="292"/>
                  </a:lnTo>
                  <a:lnTo>
                    <a:pt x="399" y="334"/>
                  </a:lnTo>
                  <a:lnTo>
                    <a:pt x="408" y="376"/>
                  </a:lnTo>
                  <a:lnTo>
                    <a:pt x="399" y="424"/>
                  </a:lnTo>
                  <a:lnTo>
                    <a:pt x="375" y="461"/>
                  </a:lnTo>
                  <a:lnTo>
                    <a:pt x="332" y="494"/>
                  </a:lnTo>
                  <a:lnTo>
                    <a:pt x="274" y="518"/>
                  </a:lnTo>
                  <a:lnTo>
                    <a:pt x="202" y="527"/>
                  </a:lnTo>
                  <a:lnTo>
                    <a:pt x="139" y="523"/>
                  </a:lnTo>
                  <a:lnTo>
                    <a:pt x="87" y="508"/>
                  </a:lnTo>
                  <a:lnTo>
                    <a:pt x="43" y="485"/>
                  </a:lnTo>
                  <a:lnTo>
                    <a:pt x="10" y="452"/>
                  </a:lnTo>
                  <a:lnTo>
                    <a:pt x="0" y="409"/>
                  </a:lnTo>
                  <a:lnTo>
                    <a:pt x="5" y="391"/>
                  </a:lnTo>
                  <a:lnTo>
                    <a:pt x="10" y="381"/>
                  </a:lnTo>
                  <a:lnTo>
                    <a:pt x="24" y="372"/>
                  </a:lnTo>
                  <a:lnTo>
                    <a:pt x="34" y="367"/>
                  </a:lnTo>
                  <a:lnTo>
                    <a:pt x="53" y="362"/>
                  </a:lnTo>
                  <a:lnTo>
                    <a:pt x="67" y="367"/>
                  </a:lnTo>
                  <a:lnTo>
                    <a:pt x="77" y="372"/>
                  </a:lnTo>
                  <a:lnTo>
                    <a:pt x="91" y="381"/>
                  </a:lnTo>
                  <a:lnTo>
                    <a:pt x="96" y="395"/>
                  </a:lnTo>
                  <a:lnTo>
                    <a:pt x="101" y="409"/>
                  </a:lnTo>
                  <a:lnTo>
                    <a:pt x="96" y="419"/>
                  </a:lnTo>
                  <a:lnTo>
                    <a:pt x="96" y="428"/>
                  </a:lnTo>
                  <a:lnTo>
                    <a:pt x="91" y="438"/>
                  </a:lnTo>
                  <a:lnTo>
                    <a:pt x="82" y="447"/>
                  </a:lnTo>
                  <a:lnTo>
                    <a:pt x="72" y="452"/>
                  </a:lnTo>
                  <a:lnTo>
                    <a:pt x="58" y="457"/>
                  </a:lnTo>
                  <a:lnTo>
                    <a:pt x="96" y="480"/>
                  </a:lnTo>
                  <a:lnTo>
                    <a:pt x="139" y="490"/>
                  </a:lnTo>
                  <a:lnTo>
                    <a:pt x="178" y="494"/>
                  </a:lnTo>
                  <a:lnTo>
                    <a:pt x="197" y="494"/>
                  </a:lnTo>
                  <a:lnTo>
                    <a:pt x="245" y="490"/>
                  </a:lnTo>
                  <a:lnTo>
                    <a:pt x="284" y="466"/>
                  </a:lnTo>
                  <a:lnTo>
                    <a:pt x="308" y="428"/>
                  </a:lnTo>
                  <a:lnTo>
                    <a:pt x="317" y="376"/>
                  </a:lnTo>
                  <a:lnTo>
                    <a:pt x="308" y="325"/>
                  </a:lnTo>
                  <a:lnTo>
                    <a:pt x="284" y="287"/>
                  </a:lnTo>
                  <a:lnTo>
                    <a:pt x="245" y="263"/>
                  </a:lnTo>
                  <a:lnTo>
                    <a:pt x="197" y="254"/>
                  </a:lnTo>
                  <a:lnTo>
                    <a:pt x="197" y="254"/>
                  </a:lnTo>
                  <a:lnTo>
                    <a:pt x="144" y="254"/>
                  </a:lnTo>
                  <a:lnTo>
                    <a:pt x="135" y="254"/>
                  </a:lnTo>
                  <a:lnTo>
                    <a:pt x="130" y="254"/>
                  </a:lnTo>
                  <a:lnTo>
                    <a:pt x="125" y="249"/>
                  </a:lnTo>
                  <a:lnTo>
                    <a:pt x="125" y="245"/>
                  </a:lnTo>
                  <a:lnTo>
                    <a:pt x="125" y="235"/>
                  </a:lnTo>
                  <a:lnTo>
                    <a:pt x="130" y="230"/>
                  </a:lnTo>
                  <a:lnTo>
                    <a:pt x="135" y="230"/>
                  </a:lnTo>
                  <a:lnTo>
                    <a:pt x="139" y="230"/>
                  </a:lnTo>
                  <a:lnTo>
                    <a:pt x="154" y="230"/>
                  </a:lnTo>
                  <a:lnTo>
                    <a:pt x="163" y="230"/>
                  </a:lnTo>
                  <a:lnTo>
                    <a:pt x="173" y="226"/>
                  </a:lnTo>
                  <a:lnTo>
                    <a:pt x="187" y="226"/>
                  </a:lnTo>
                  <a:lnTo>
                    <a:pt x="231" y="216"/>
                  </a:lnTo>
                  <a:lnTo>
                    <a:pt x="264" y="197"/>
                  </a:lnTo>
                  <a:lnTo>
                    <a:pt x="284" y="169"/>
                  </a:lnTo>
                  <a:lnTo>
                    <a:pt x="293" y="136"/>
                  </a:lnTo>
                  <a:lnTo>
                    <a:pt x="298" y="108"/>
                  </a:lnTo>
                  <a:lnTo>
                    <a:pt x="293" y="75"/>
                  </a:lnTo>
                  <a:lnTo>
                    <a:pt x="274" y="47"/>
                  </a:lnTo>
                  <a:lnTo>
                    <a:pt x="240" y="33"/>
                  </a:lnTo>
                  <a:lnTo>
                    <a:pt x="202" y="28"/>
                  </a:lnTo>
                  <a:lnTo>
                    <a:pt x="178" y="28"/>
                  </a:lnTo>
                  <a:lnTo>
                    <a:pt x="149" y="33"/>
                  </a:lnTo>
                  <a:lnTo>
                    <a:pt x="111" y="47"/>
                  </a:lnTo>
                  <a:lnTo>
                    <a:pt x="82" y="66"/>
                  </a:lnTo>
                  <a:lnTo>
                    <a:pt x="96" y="70"/>
                  </a:lnTo>
                  <a:lnTo>
                    <a:pt x="106" y="80"/>
                  </a:lnTo>
                  <a:lnTo>
                    <a:pt x="115" y="89"/>
                  </a:lnTo>
                  <a:lnTo>
                    <a:pt x="120" y="99"/>
                  </a:lnTo>
                  <a:lnTo>
                    <a:pt x="120" y="108"/>
                  </a:lnTo>
                  <a:lnTo>
                    <a:pt x="115" y="127"/>
                  </a:lnTo>
                  <a:lnTo>
                    <a:pt x="111" y="136"/>
                  </a:lnTo>
                  <a:lnTo>
                    <a:pt x="101" y="146"/>
                  </a:lnTo>
                  <a:lnTo>
                    <a:pt x="87" y="150"/>
                  </a:lnTo>
                  <a:lnTo>
                    <a:pt x="72" y="150"/>
                  </a:lnTo>
                  <a:lnTo>
                    <a:pt x="67" y="150"/>
                  </a:lnTo>
                  <a:lnTo>
                    <a:pt x="58" y="150"/>
                  </a:lnTo>
                  <a:lnTo>
                    <a:pt x="48" y="146"/>
                  </a:lnTo>
                  <a:lnTo>
                    <a:pt x="43" y="141"/>
                  </a:lnTo>
                  <a:lnTo>
                    <a:pt x="34" y="131"/>
                  </a:lnTo>
                  <a:lnTo>
                    <a:pt x="29" y="122"/>
                  </a:lnTo>
                  <a:lnTo>
                    <a:pt x="29" y="108"/>
                  </a:lnTo>
                  <a:lnTo>
                    <a:pt x="39" y="70"/>
                  </a:lnTo>
                  <a:lnTo>
                    <a:pt x="63" y="42"/>
                  </a:lnTo>
                  <a:lnTo>
                    <a:pt x="101" y="18"/>
                  </a:lnTo>
                  <a:lnTo>
                    <a:pt x="149" y="4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7" grpId="0"/>
      <p:bldP spid="58" grpId="0" animBg="1"/>
      <p:bldP spid="59" grpId="0" animBg="1"/>
      <p:bldP spid="60" grpId="0"/>
      <p:bldP spid="61" grpId="0" animBg="1"/>
      <p:bldP spid="6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45720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Basic Definitions and the No-Exotics Conjecture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Spectral Networks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Applications of spectral networks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Spin lifts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62000" y="2057400"/>
            <a:ext cx="785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Old techniques give new results on BPS spectra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Categorification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Lifts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371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Consider an </a:t>
            </a:r>
            <a:r>
              <a:rPr lang="en-US" sz="2800" dirty="0" err="1" smtClean="0">
                <a:solidFill>
                  <a:srgbClr val="FF0000"/>
                </a:solidFill>
              </a:rPr>
              <a:t>su</a:t>
            </a:r>
            <a:r>
              <a:rPr lang="en-US" sz="2800" dirty="0" smtClean="0">
                <a:solidFill>
                  <a:srgbClr val="FF0000"/>
                </a:solidFill>
              </a:rPr>
              <a:t>(2) spectral curve: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717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828800" y="2209800"/>
            <a:ext cx="4803822" cy="571500"/>
            <a:chOff x="688" y="2351"/>
            <a:chExt cx="13718" cy="1632"/>
          </a:xfrm>
          <a:solidFill>
            <a:srgbClr val="FF0000"/>
          </a:solidFill>
        </p:grpSpPr>
        <p:sp>
          <p:nvSpPr>
            <p:cNvPr id="7174" name="Freeform 6"/>
            <p:cNvSpPr>
              <a:spLocks noEditPoints="1"/>
            </p:cNvSpPr>
            <p:nvPr/>
          </p:nvSpPr>
          <p:spPr bwMode="auto">
            <a:xfrm>
              <a:off x="688" y="2442"/>
              <a:ext cx="785" cy="1148"/>
            </a:xfrm>
            <a:custGeom>
              <a:avLst/>
              <a:gdLst/>
              <a:ahLst/>
              <a:cxnLst>
                <a:cxn ang="0">
                  <a:pos x="304" y="458"/>
                </a:cxn>
                <a:cxn ang="0">
                  <a:pos x="211" y="514"/>
                </a:cxn>
                <a:cxn ang="0">
                  <a:pos x="152" y="609"/>
                </a:cxn>
                <a:cxn ang="0">
                  <a:pos x="131" y="730"/>
                </a:cxn>
                <a:cxn ang="0">
                  <a:pos x="140" y="894"/>
                </a:cxn>
                <a:cxn ang="0">
                  <a:pos x="178" y="1006"/>
                </a:cxn>
                <a:cxn ang="0">
                  <a:pos x="249" y="1079"/>
                </a:cxn>
                <a:cxn ang="0">
                  <a:pos x="346" y="1109"/>
                </a:cxn>
                <a:cxn ang="0">
                  <a:pos x="448" y="1084"/>
                </a:cxn>
                <a:cxn ang="0">
                  <a:pos x="532" y="997"/>
                </a:cxn>
                <a:cxn ang="0">
                  <a:pos x="545" y="976"/>
                </a:cxn>
                <a:cxn ang="0">
                  <a:pos x="549" y="958"/>
                </a:cxn>
                <a:cxn ang="0">
                  <a:pos x="553" y="609"/>
                </a:cxn>
                <a:cxn ang="0">
                  <a:pos x="549" y="579"/>
                </a:cxn>
                <a:cxn ang="0">
                  <a:pos x="545" y="561"/>
                </a:cxn>
                <a:cxn ang="0">
                  <a:pos x="494" y="501"/>
                </a:cxn>
                <a:cxn ang="0">
                  <a:pos x="405" y="453"/>
                </a:cxn>
                <a:cxn ang="0">
                  <a:pos x="659" y="0"/>
                </a:cxn>
                <a:cxn ang="0">
                  <a:pos x="663" y="1027"/>
                </a:cxn>
                <a:cxn ang="0">
                  <a:pos x="692" y="1071"/>
                </a:cxn>
                <a:cxn ang="0">
                  <a:pos x="785" y="1079"/>
                </a:cxn>
                <a:cxn ang="0">
                  <a:pos x="549" y="1148"/>
                </a:cxn>
                <a:cxn ang="0">
                  <a:pos x="515" y="1071"/>
                </a:cxn>
                <a:cxn ang="0">
                  <a:pos x="410" y="1131"/>
                </a:cxn>
                <a:cxn ang="0">
                  <a:pos x="262" y="1131"/>
                </a:cxn>
                <a:cxn ang="0">
                  <a:pos x="127" y="1062"/>
                </a:cxn>
                <a:cxn ang="0">
                  <a:pos x="34" y="937"/>
                </a:cxn>
                <a:cxn ang="0">
                  <a:pos x="0" y="773"/>
                </a:cxn>
                <a:cxn ang="0">
                  <a:pos x="38" y="609"/>
                </a:cxn>
                <a:cxn ang="0">
                  <a:pos x="135" y="484"/>
                </a:cxn>
                <a:cxn ang="0">
                  <a:pos x="275" y="415"/>
                </a:cxn>
                <a:cxn ang="0">
                  <a:pos x="414" y="415"/>
                </a:cxn>
                <a:cxn ang="0">
                  <a:pos x="515" y="466"/>
                </a:cxn>
                <a:cxn ang="0">
                  <a:pos x="553" y="156"/>
                </a:cxn>
                <a:cxn ang="0">
                  <a:pos x="540" y="91"/>
                </a:cxn>
                <a:cxn ang="0">
                  <a:pos x="481" y="65"/>
                </a:cxn>
                <a:cxn ang="0">
                  <a:pos x="427" y="17"/>
                </a:cxn>
              </a:cxnLst>
              <a:rect l="0" t="0" r="r" b="b"/>
              <a:pathLst>
                <a:path w="785" h="1148">
                  <a:moveTo>
                    <a:pt x="363" y="449"/>
                  </a:moveTo>
                  <a:lnTo>
                    <a:pt x="304" y="458"/>
                  </a:lnTo>
                  <a:lnTo>
                    <a:pt x="254" y="479"/>
                  </a:lnTo>
                  <a:lnTo>
                    <a:pt x="211" y="514"/>
                  </a:lnTo>
                  <a:lnTo>
                    <a:pt x="182" y="553"/>
                  </a:lnTo>
                  <a:lnTo>
                    <a:pt x="152" y="609"/>
                  </a:lnTo>
                  <a:lnTo>
                    <a:pt x="140" y="669"/>
                  </a:lnTo>
                  <a:lnTo>
                    <a:pt x="131" y="730"/>
                  </a:lnTo>
                  <a:lnTo>
                    <a:pt x="131" y="833"/>
                  </a:lnTo>
                  <a:lnTo>
                    <a:pt x="140" y="894"/>
                  </a:lnTo>
                  <a:lnTo>
                    <a:pt x="152" y="954"/>
                  </a:lnTo>
                  <a:lnTo>
                    <a:pt x="178" y="1006"/>
                  </a:lnTo>
                  <a:lnTo>
                    <a:pt x="211" y="1049"/>
                  </a:lnTo>
                  <a:lnTo>
                    <a:pt x="249" y="1079"/>
                  </a:lnTo>
                  <a:lnTo>
                    <a:pt x="296" y="1101"/>
                  </a:lnTo>
                  <a:lnTo>
                    <a:pt x="346" y="1109"/>
                  </a:lnTo>
                  <a:lnTo>
                    <a:pt x="397" y="1101"/>
                  </a:lnTo>
                  <a:lnTo>
                    <a:pt x="448" y="1084"/>
                  </a:lnTo>
                  <a:lnTo>
                    <a:pt x="494" y="1049"/>
                  </a:lnTo>
                  <a:lnTo>
                    <a:pt x="532" y="997"/>
                  </a:lnTo>
                  <a:lnTo>
                    <a:pt x="540" y="984"/>
                  </a:lnTo>
                  <a:lnTo>
                    <a:pt x="545" y="976"/>
                  </a:lnTo>
                  <a:lnTo>
                    <a:pt x="545" y="967"/>
                  </a:lnTo>
                  <a:lnTo>
                    <a:pt x="549" y="958"/>
                  </a:lnTo>
                  <a:lnTo>
                    <a:pt x="549" y="604"/>
                  </a:lnTo>
                  <a:lnTo>
                    <a:pt x="553" y="609"/>
                  </a:lnTo>
                  <a:lnTo>
                    <a:pt x="553" y="587"/>
                  </a:lnTo>
                  <a:lnTo>
                    <a:pt x="549" y="579"/>
                  </a:lnTo>
                  <a:lnTo>
                    <a:pt x="549" y="570"/>
                  </a:lnTo>
                  <a:lnTo>
                    <a:pt x="545" y="561"/>
                  </a:lnTo>
                  <a:lnTo>
                    <a:pt x="536" y="548"/>
                  </a:lnTo>
                  <a:lnTo>
                    <a:pt x="494" y="501"/>
                  </a:lnTo>
                  <a:lnTo>
                    <a:pt x="452" y="471"/>
                  </a:lnTo>
                  <a:lnTo>
                    <a:pt x="405" y="453"/>
                  </a:lnTo>
                  <a:lnTo>
                    <a:pt x="363" y="449"/>
                  </a:lnTo>
                  <a:close/>
                  <a:moveTo>
                    <a:pt x="659" y="0"/>
                  </a:moveTo>
                  <a:lnTo>
                    <a:pt x="659" y="989"/>
                  </a:lnTo>
                  <a:lnTo>
                    <a:pt x="663" y="1027"/>
                  </a:lnTo>
                  <a:lnTo>
                    <a:pt x="671" y="1058"/>
                  </a:lnTo>
                  <a:lnTo>
                    <a:pt x="692" y="1071"/>
                  </a:lnTo>
                  <a:lnTo>
                    <a:pt x="730" y="1079"/>
                  </a:lnTo>
                  <a:lnTo>
                    <a:pt x="785" y="1079"/>
                  </a:lnTo>
                  <a:lnTo>
                    <a:pt x="785" y="1131"/>
                  </a:lnTo>
                  <a:lnTo>
                    <a:pt x="549" y="1148"/>
                  </a:lnTo>
                  <a:lnTo>
                    <a:pt x="549" y="1032"/>
                  </a:lnTo>
                  <a:lnTo>
                    <a:pt x="515" y="1071"/>
                  </a:lnTo>
                  <a:lnTo>
                    <a:pt x="469" y="1105"/>
                  </a:lnTo>
                  <a:lnTo>
                    <a:pt x="410" y="1131"/>
                  </a:lnTo>
                  <a:lnTo>
                    <a:pt x="338" y="1140"/>
                  </a:lnTo>
                  <a:lnTo>
                    <a:pt x="262" y="1131"/>
                  </a:lnTo>
                  <a:lnTo>
                    <a:pt x="190" y="1105"/>
                  </a:lnTo>
                  <a:lnTo>
                    <a:pt x="127" y="1062"/>
                  </a:lnTo>
                  <a:lnTo>
                    <a:pt x="76" y="1006"/>
                  </a:lnTo>
                  <a:lnTo>
                    <a:pt x="34" y="937"/>
                  </a:lnTo>
                  <a:lnTo>
                    <a:pt x="9" y="859"/>
                  </a:lnTo>
                  <a:lnTo>
                    <a:pt x="0" y="773"/>
                  </a:lnTo>
                  <a:lnTo>
                    <a:pt x="9" y="686"/>
                  </a:lnTo>
                  <a:lnTo>
                    <a:pt x="38" y="609"/>
                  </a:lnTo>
                  <a:lnTo>
                    <a:pt x="81" y="540"/>
                  </a:lnTo>
                  <a:lnTo>
                    <a:pt x="135" y="484"/>
                  </a:lnTo>
                  <a:lnTo>
                    <a:pt x="203" y="440"/>
                  </a:lnTo>
                  <a:lnTo>
                    <a:pt x="275" y="415"/>
                  </a:lnTo>
                  <a:lnTo>
                    <a:pt x="355" y="406"/>
                  </a:lnTo>
                  <a:lnTo>
                    <a:pt x="414" y="415"/>
                  </a:lnTo>
                  <a:lnTo>
                    <a:pt x="469" y="436"/>
                  </a:lnTo>
                  <a:lnTo>
                    <a:pt x="515" y="466"/>
                  </a:lnTo>
                  <a:lnTo>
                    <a:pt x="553" y="505"/>
                  </a:lnTo>
                  <a:lnTo>
                    <a:pt x="553" y="156"/>
                  </a:lnTo>
                  <a:lnTo>
                    <a:pt x="549" y="117"/>
                  </a:lnTo>
                  <a:lnTo>
                    <a:pt x="540" y="91"/>
                  </a:lnTo>
                  <a:lnTo>
                    <a:pt x="519" y="74"/>
                  </a:lnTo>
                  <a:lnTo>
                    <a:pt x="481" y="65"/>
                  </a:lnTo>
                  <a:lnTo>
                    <a:pt x="427" y="65"/>
                  </a:lnTo>
                  <a:lnTo>
                    <a:pt x="427" y="17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 noEditPoints="1"/>
            </p:cNvSpPr>
            <p:nvPr/>
          </p:nvSpPr>
          <p:spPr bwMode="auto">
            <a:xfrm>
              <a:off x="1558" y="2844"/>
              <a:ext cx="616" cy="746"/>
            </a:xfrm>
            <a:custGeom>
              <a:avLst/>
              <a:gdLst/>
              <a:ahLst/>
              <a:cxnLst>
                <a:cxn ang="0">
                  <a:pos x="308" y="38"/>
                </a:cxn>
                <a:cxn ang="0">
                  <a:pos x="248" y="60"/>
                </a:cxn>
                <a:cxn ang="0">
                  <a:pos x="185" y="125"/>
                </a:cxn>
                <a:cxn ang="0">
                  <a:pos x="143" y="237"/>
                </a:cxn>
                <a:cxn ang="0">
                  <a:pos x="514" y="319"/>
                </a:cxn>
                <a:cxn ang="0">
                  <a:pos x="510" y="259"/>
                </a:cxn>
                <a:cxn ang="0">
                  <a:pos x="493" y="172"/>
                </a:cxn>
                <a:cxn ang="0">
                  <a:pos x="451" y="95"/>
                </a:cxn>
                <a:cxn ang="0">
                  <a:pos x="384" y="43"/>
                </a:cxn>
                <a:cxn ang="0">
                  <a:pos x="329" y="0"/>
                </a:cxn>
                <a:cxn ang="0">
                  <a:pos x="472" y="34"/>
                </a:cxn>
                <a:cxn ang="0">
                  <a:pos x="565" y="125"/>
                </a:cxn>
                <a:cxn ang="0">
                  <a:pos x="611" y="250"/>
                </a:cxn>
                <a:cxn ang="0">
                  <a:pos x="616" y="332"/>
                </a:cxn>
                <a:cxn ang="0">
                  <a:pos x="603" y="354"/>
                </a:cxn>
                <a:cxn ang="0">
                  <a:pos x="130" y="405"/>
                </a:cxn>
                <a:cxn ang="0">
                  <a:pos x="151" y="535"/>
                </a:cxn>
                <a:cxn ang="0">
                  <a:pos x="211" y="643"/>
                </a:cxn>
                <a:cxn ang="0">
                  <a:pos x="303" y="699"/>
                </a:cxn>
                <a:cxn ang="0">
                  <a:pos x="371" y="707"/>
                </a:cxn>
                <a:cxn ang="0">
                  <a:pos x="430" y="695"/>
                </a:cxn>
                <a:cxn ang="0">
                  <a:pos x="506" y="647"/>
                </a:cxn>
                <a:cxn ang="0">
                  <a:pos x="578" y="531"/>
                </a:cxn>
                <a:cxn ang="0">
                  <a:pos x="586" y="518"/>
                </a:cxn>
                <a:cxn ang="0">
                  <a:pos x="616" y="526"/>
                </a:cxn>
                <a:cxn ang="0">
                  <a:pos x="611" y="552"/>
                </a:cxn>
                <a:cxn ang="0">
                  <a:pos x="582" y="617"/>
                </a:cxn>
                <a:cxn ang="0">
                  <a:pos x="519" y="686"/>
                </a:cxn>
                <a:cxn ang="0">
                  <a:pos x="417" y="738"/>
                </a:cxn>
                <a:cxn ang="0">
                  <a:pos x="274" y="738"/>
                </a:cxn>
                <a:cxn ang="0">
                  <a:pos x="135" y="669"/>
                </a:cxn>
                <a:cxn ang="0">
                  <a:pos x="38" y="539"/>
                </a:cxn>
                <a:cxn ang="0">
                  <a:pos x="0" y="371"/>
                </a:cxn>
                <a:cxn ang="0">
                  <a:pos x="33" y="207"/>
                </a:cxn>
                <a:cxn ang="0">
                  <a:pos x="122" y="82"/>
                </a:cxn>
                <a:cxn ang="0">
                  <a:pos x="253" y="8"/>
                </a:cxn>
              </a:cxnLst>
              <a:rect l="0" t="0" r="r" b="b"/>
              <a:pathLst>
                <a:path w="616" h="746">
                  <a:moveTo>
                    <a:pt x="333" y="34"/>
                  </a:moveTo>
                  <a:lnTo>
                    <a:pt x="308" y="38"/>
                  </a:lnTo>
                  <a:lnTo>
                    <a:pt x="278" y="43"/>
                  </a:lnTo>
                  <a:lnTo>
                    <a:pt x="248" y="60"/>
                  </a:lnTo>
                  <a:lnTo>
                    <a:pt x="215" y="86"/>
                  </a:lnTo>
                  <a:lnTo>
                    <a:pt x="185" y="125"/>
                  </a:lnTo>
                  <a:lnTo>
                    <a:pt x="160" y="172"/>
                  </a:lnTo>
                  <a:lnTo>
                    <a:pt x="143" y="237"/>
                  </a:lnTo>
                  <a:lnTo>
                    <a:pt x="135" y="319"/>
                  </a:lnTo>
                  <a:lnTo>
                    <a:pt x="514" y="319"/>
                  </a:lnTo>
                  <a:lnTo>
                    <a:pt x="514" y="293"/>
                  </a:lnTo>
                  <a:lnTo>
                    <a:pt x="510" y="259"/>
                  </a:lnTo>
                  <a:lnTo>
                    <a:pt x="506" y="215"/>
                  </a:lnTo>
                  <a:lnTo>
                    <a:pt x="493" y="172"/>
                  </a:lnTo>
                  <a:lnTo>
                    <a:pt x="476" y="133"/>
                  </a:lnTo>
                  <a:lnTo>
                    <a:pt x="451" y="95"/>
                  </a:lnTo>
                  <a:lnTo>
                    <a:pt x="421" y="64"/>
                  </a:lnTo>
                  <a:lnTo>
                    <a:pt x="384" y="43"/>
                  </a:lnTo>
                  <a:lnTo>
                    <a:pt x="333" y="34"/>
                  </a:lnTo>
                  <a:close/>
                  <a:moveTo>
                    <a:pt x="329" y="0"/>
                  </a:moveTo>
                  <a:lnTo>
                    <a:pt x="409" y="8"/>
                  </a:lnTo>
                  <a:lnTo>
                    <a:pt x="472" y="34"/>
                  </a:lnTo>
                  <a:lnTo>
                    <a:pt x="527" y="73"/>
                  </a:lnTo>
                  <a:lnTo>
                    <a:pt x="565" y="125"/>
                  </a:lnTo>
                  <a:lnTo>
                    <a:pt x="594" y="185"/>
                  </a:lnTo>
                  <a:lnTo>
                    <a:pt x="611" y="250"/>
                  </a:lnTo>
                  <a:lnTo>
                    <a:pt x="616" y="319"/>
                  </a:lnTo>
                  <a:lnTo>
                    <a:pt x="616" y="332"/>
                  </a:lnTo>
                  <a:lnTo>
                    <a:pt x="611" y="345"/>
                  </a:lnTo>
                  <a:lnTo>
                    <a:pt x="603" y="354"/>
                  </a:lnTo>
                  <a:lnTo>
                    <a:pt x="130" y="354"/>
                  </a:lnTo>
                  <a:lnTo>
                    <a:pt x="130" y="405"/>
                  </a:lnTo>
                  <a:lnTo>
                    <a:pt x="135" y="470"/>
                  </a:lnTo>
                  <a:lnTo>
                    <a:pt x="151" y="535"/>
                  </a:lnTo>
                  <a:lnTo>
                    <a:pt x="177" y="600"/>
                  </a:lnTo>
                  <a:lnTo>
                    <a:pt x="211" y="643"/>
                  </a:lnTo>
                  <a:lnTo>
                    <a:pt x="253" y="677"/>
                  </a:lnTo>
                  <a:lnTo>
                    <a:pt x="303" y="699"/>
                  </a:lnTo>
                  <a:lnTo>
                    <a:pt x="358" y="707"/>
                  </a:lnTo>
                  <a:lnTo>
                    <a:pt x="371" y="707"/>
                  </a:lnTo>
                  <a:lnTo>
                    <a:pt x="396" y="703"/>
                  </a:lnTo>
                  <a:lnTo>
                    <a:pt x="430" y="695"/>
                  </a:lnTo>
                  <a:lnTo>
                    <a:pt x="468" y="677"/>
                  </a:lnTo>
                  <a:lnTo>
                    <a:pt x="506" y="647"/>
                  </a:lnTo>
                  <a:lnTo>
                    <a:pt x="544" y="600"/>
                  </a:lnTo>
                  <a:lnTo>
                    <a:pt x="578" y="531"/>
                  </a:lnTo>
                  <a:lnTo>
                    <a:pt x="578" y="526"/>
                  </a:lnTo>
                  <a:lnTo>
                    <a:pt x="586" y="518"/>
                  </a:lnTo>
                  <a:lnTo>
                    <a:pt x="607" y="518"/>
                  </a:lnTo>
                  <a:lnTo>
                    <a:pt x="616" y="526"/>
                  </a:lnTo>
                  <a:lnTo>
                    <a:pt x="616" y="535"/>
                  </a:lnTo>
                  <a:lnTo>
                    <a:pt x="611" y="552"/>
                  </a:lnTo>
                  <a:lnTo>
                    <a:pt x="603" y="582"/>
                  </a:lnTo>
                  <a:lnTo>
                    <a:pt x="582" y="617"/>
                  </a:lnTo>
                  <a:lnTo>
                    <a:pt x="557" y="651"/>
                  </a:lnTo>
                  <a:lnTo>
                    <a:pt x="519" y="686"/>
                  </a:lnTo>
                  <a:lnTo>
                    <a:pt x="472" y="716"/>
                  </a:lnTo>
                  <a:lnTo>
                    <a:pt x="417" y="738"/>
                  </a:lnTo>
                  <a:lnTo>
                    <a:pt x="350" y="746"/>
                  </a:lnTo>
                  <a:lnTo>
                    <a:pt x="274" y="738"/>
                  </a:lnTo>
                  <a:lnTo>
                    <a:pt x="202" y="707"/>
                  </a:lnTo>
                  <a:lnTo>
                    <a:pt x="135" y="669"/>
                  </a:lnTo>
                  <a:lnTo>
                    <a:pt x="80" y="608"/>
                  </a:lnTo>
                  <a:lnTo>
                    <a:pt x="38" y="539"/>
                  </a:lnTo>
                  <a:lnTo>
                    <a:pt x="8" y="461"/>
                  </a:lnTo>
                  <a:lnTo>
                    <a:pt x="0" y="371"/>
                  </a:lnTo>
                  <a:lnTo>
                    <a:pt x="8" y="284"/>
                  </a:lnTo>
                  <a:lnTo>
                    <a:pt x="33" y="207"/>
                  </a:lnTo>
                  <a:lnTo>
                    <a:pt x="71" y="138"/>
                  </a:lnTo>
                  <a:lnTo>
                    <a:pt x="122" y="82"/>
                  </a:lnTo>
                  <a:lnTo>
                    <a:pt x="181" y="38"/>
                  </a:lnTo>
                  <a:lnTo>
                    <a:pt x="253" y="8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2258" y="2572"/>
              <a:ext cx="498" cy="1018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45" y="0"/>
                </a:cxn>
                <a:cxn ang="0">
                  <a:pos x="245" y="297"/>
                </a:cxn>
                <a:cxn ang="0">
                  <a:pos x="473" y="297"/>
                </a:cxn>
                <a:cxn ang="0">
                  <a:pos x="473" y="349"/>
                </a:cxn>
                <a:cxn ang="0">
                  <a:pos x="245" y="349"/>
                </a:cxn>
                <a:cxn ang="0">
                  <a:pos x="249" y="354"/>
                </a:cxn>
                <a:cxn ang="0">
                  <a:pos x="249" y="820"/>
                </a:cxn>
                <a:cxn ang="0">
                  <a:pos x="253" y="850"/>
                </a:cxn>
                <a:cxn ang="0">
                  <a:pos x="257" y="885"/>
                </a:cxn>
                <a:cxn ang="0">
                  <a:pos x="270" y="919"/>
                </a:cxn>
                <a:cxn ang="0">
                  <a:pos x="287" y="949"/>
                </a:cxn>
                <a:cxn ang="0">
                  <a:pos x="316" y="971"/>
                </a:cxn>
                <a:cxn ang="0">
                  <a:pos x="354" y="979"/>
                </a:cxn>
                <a:cxn ang="0">
                  <a:pos x="388" y="971"/>
                </a:cxn>
                <a:cxn ang="0">
                  <a:pos x="418" y="949"/>
                </a:cxn>
                <a:cxn ang="0">
                  <a:pos x="439" y="915"/>
                </a:cxn>
                <a:cxn ang="0">
                  <a:pos x="456" y="863"/>
                </a:cxn>
                <a:cxn ang="0">
                  <a:pos x="460" y="798"/>
                </a:cxn>
                <a:cxn ang="0">
                  <a:pos x="460" y="708"/>
                </a:cxn>
                <a:cxn ang="0">
                  <a:pos x="498" y="708"/>
                </a:cxn>
                <a:cxn ang="0">
                  <a:pos x="498" y="798"/>
                </a:cxn>
                <a:cxn ang="0">
                  <a:pos x="494" y="850"/>
                </a:cxn>
                <a:cxn ang="0">
                  <a:pos x="481" y="902"/>
                </a:cxn>
                <a:cxn ang="0">
                  <a:pos x="464" y="949"/>
                </a:cxn>
                <a:cxn ang="0">
                  <a:pos x="435" y="984"/>
                </a:cxn>
                <a:cxn ang="0">
                  <a:pos x="392" y="1010"/>
                </a:cxn>
                <a:cxn ang="0">
                  <a:pos x="342" y="1018"/>
                </a:cxn>
                <a:cxn ang="0">
                  <a:pos x="316" y="1018"/>
                </a:cxn>
                <a:cxn ang="0">
                  <a:pos x="283" y="1014"/>
                </a:cxn>
                <a:cxn ang="0">
                  <a:pos x="249" y="1001"/>
                </a:cxn>
                <a:cxn ang="0">
                  <a:pos x="215" y="984"/>
                </a:cxn>
                <a:cxn ang="0">
                  <a:pos x="186" y="954"/>
                </a:cxn>
                <a:cxn ang="0">
                  <a:pos x="160" y="915"/>
                </a:cxn>
                <a:cxn ang="0">
                  <a:pos x="143" y="863"/>
                </a:cxn>
                <a:cxn ang="0">
                  <a:pos x="135" y="798"/>
                </a:cxn>
                <a:cxn ang="0">
                  <a:pos x="135" y="349"/>
                </a:cxn>
                <a:cxn ang="0">
                  <a:pos x="0" y="349"/>
                </a:cxn>
                <a:cxn ang="0">
                  <a:pos x="0" y="315"/>
                </a:cxn>
                <a:cxn ang="0">
                  <a:pos x="59" y="302"/>
                </a:cxn>
                <a:cxn ang="0">
                  <a:pos x="110" y="272"/>
                </a:cxn>
                <a:cxn ang="0">
                  <a:pos x="148" y="228"/>
                </a:cxn>
                <a:cxn ang="0">
                  <a:pos x="173" y="177"/>
                </a:cxn>
                <a:cxn ang="0">
                  <a:pos x="194" y="120"/>
                </a:cxn>
                <a:cxn ang="0">
                  <a:pos x="203" y="60"/>
                </a:cxn>
                <a:cxn ang="0">
                  <a:pos x="207" y="0"/>
                </a:cxn>
              </a:cxnLst>
              <a:rect l="0" t="0" r="r" b="b"/>
              <a:pathLst>
                <a:path w="498" h="1018">
                  <a:moveTo>
                    <a:pt x="207" y="0"/>
                  </a:moveTo>
                  <a:lnTo>
                    <a:pt x="245" y="0"/>
                  </a:lnTo>
                  <a:lnTo>
                    <a:pt x="245" y="297"/>
                  </a:lnTo>
                  <a:lnTo>
                    <a:pt x="473" y="297"/>
                  </a:lnTo>
                  <a:lnTo>
                    <a:pt x="473" y="349"/>
                  </a:lnTo>
                  <a:lnTo>
                    <a:pt x="245" y="349"/>
                  </a:lnTo>
                  <a:lnTo>
                    <a:pt x="249" y="354"/>
                  </a:lnTo>
                  <a:lnTo>
                    <a:pt x="249" y="820"/>
                  </a:lnTo>
                  <a:lnTo>
                    <a:pt x="253" y="850"/>
                  </a:lnTo>
                  <a:lnTo>
                    <a:pt x="257" y="885"/>
                  </a:lnTo>
                  <a:lnTo>
                    <a:pt x="270" y="919"/>
                  </a:lnTo>
                  <a:lnTo>
                    <a:pt x="287" y="949"/>
                  </a:lnTo>
                  <a:lnTo>
                    <a:pt x="316" y="971"/>
                  </a:lnTo>
                  <a:lnTo>
                    <a:pt x="354" y="979"/>
                  </a:lnTo>
                  <a:lnTo>
                    <a:pt x="388" y="971"/>
                  </a:lnTo>
                  <a:lnTo>
                    <a:pt x="418" y="949"/>
                  </a:lnTo>
                  <a:lnTo>
                    <a:pt x="439" y="915"/>
                  </a:lnTo>
                  <a:lnTo>
                    <a:pt x="456" y="863"/>
                  </a:lnTo>
                  <a:lnTo>
                    <a:pt x="460" y="798"/>
                  </a:lnTo>
                  <a:lnTo>
                    <a:pt x="460" y="708"/>
                  </a:lnTo>
                  <a:lnTo>
                    <a:pt x="498" y="708"/>
                  </a:lnTo>
                  <a:lnTo>
                    <a:pt x="498" y="798"/>
                  </a:lnTo>
                  <a:lnTo>
                    <a:pt x="494" y="850"/>
                  </a:lnTo>
                  <a:lnTo>
                    <a:pt x="481" y="902"/>
                  </a:lnTo>
                  <a:lnTo>
                    <a:pt x="464" y="949"/>
                  </a:lnTo>
                  <a:lnTo>
                    <a:pt x="435" y="984"/>
                  </a:lnTo>
                  <a:lnTo>
                    <a:pt x="392" y="1010"/>
                  </a:lnTo>
                  <a:lnTo>
                    <a:pt x="342" y="1018"/>
                  </a:lnTo>
                  <a:lnTo>
                    <a:pt x="316" y="1018"/>
                  </a:lnTo>
                  <a:lnTo>
                    <a:pt x="283" y="1014"/>
                  </a:lnTo>
                  <a:lnTo>
                    <a:pt x="249" y="1001"/>
                  </a:lnTo>
                  <a:lnTo>
                    <a:pt x="215" y="984"/>
                  </a:lnTo>
                  <a:lnTo>
                    <a:pt x="186" y="954"/>
                  </a:lnTo>
                  <a:lnTo>
                    <a:pt x="160" y="915"/>
                  </a:lnTo>
                  <a:lnTo>
                    <a:pt x="143" y="863"/>
                  </a:lnTo>
                  <a:lnTo>
                    <a:pt x="135" y="798"/>
                  </a:lnTo>
                  <a:lnTo>
                    <a:pt x="135" y="349"/>
                  </a:lnTo>
                  <a:lnTo>
                    <a:pt x="0" y="349"/>
                  </a:lnTo>
                  <a:lnTo>
                    <a:pt x="0" y="315"/>
                  </a:lnTo>
                  <a:lnTo>
                    <a:pt x="59" y="302"/>
                  </a:lnTo>
                  <a:lnTo>
                    <a:pt x="110" y="272"/>
                  </a:lnTo>
                  <a:lnTo>
                    <a:pt x="148" y="228"/>
                  </a:lnTo>
                  <a:lnTo>
                    <a:pt x="173" y="177"/>
                  </a:lnTo>
                  <a:lnTo>
                    <a:pt x="194" y="120"/>
                  </a:lnTo>
                  <a:lnTo>
                    <a:pt x="203" y="60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3262" y="2351"/>
              <a:ext cx="376" cy="1624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59" y="0"/>
                </a:cxn>
                <a:cxn ang="0">
                  <a:pos x="367" y="5"/>
                </a:cxn>
                <a:cxn ang="0">
                  <a:pos x="372" y="9"/>
                </a:cxn>
                <a:cxn ang="0">
                  <a:pos x="372" y="22"/>
                </a:cxn>
                <a:cxn ang="0">
                  <a:pos x="350" y="44"/>
                </a:cxn>
                <a:cxn ang="0">
                  <a:pos x="274" y="134"/>
                </a:cxn>
                <a:cxn ang="0">
                  <a:pos x="215" y="234"/>
                </a:cxn>
                <a:cxn ang="0">
                  <a:pos x="169" y="341"/>
                </a:cxn>
                <a:cxn ang="0">
                  <a:pos x="135" y="454"/>
                </a:cxn>
                <a:cxn ang="0">
                  <a:pos x="114" y="570"/>
                </a:cxn>
                <a:cxn ang="0">
                  <a:pos x="101" y="691"/>
                </a:cxn>
                <a:cxn ang="0">
                  <a:pos x="97" y="812"/>
                </a:cxn>
                <a:cxn ang="0">
                  <a:pos x="101" y="924"/>
                </a:cxn>
                <a:cxn ang="0">
                  <a:pos x="110" y="1036"/>
                </a:cxn>
                <a:cxn ang="0">
                  <a:pos x="131" y="1153"/>
                </a:cxn>
                <a:cxn ang="0">
                  <a:pos x="165" y="1265"/>
                </a:cxn>
                <a:cxn ang="0">
                  <a:pos x="211" y="1377"/>
                </a:cxn>
                <a:cxn ang="0">
                  <a:pos x="270" y="1481"/>
                </a:cxn>
                <a:cxn ang="0">
                  <a:pos x="346" y="1576"/>
                </a:cxn>
                <a:cxn ang="0">
                  <a:pos x="359" y="1585"/>
                </a:cxn>
                <a:cxn ang="0">
                  <a:pos x="363" y="1593"/>
                </a:cxn>
                <a:cxn ang="0">
                  <a:pos x="372" y="1598"/>
                </a:cxn>
                <a:cxn ang="0">
                  <a:pos x="372" y="1602"/>
                </a:cxn>
                <a:cxn ang="0">
                  <a:pos x="376" y="1606"/>
                </a:cxn>
                <a:cxn ang="0">
                  <a:pos x="376" y="1611"/>
                </a:cxn>
                <a:cxn ang="0">
                  <a:pos x="372" y="1606"/>
                </a:cxn>
                <a:cxn ang="0">
                  <a:pos x="372" y="1615"/>
                </a:cxn>
                <a:cxn ang="0">
                  <a:pos x="367" y="1619"/>
                </a:cxn>
                <a:cxn ang="0">
                  <a:pos x="359" y="1624"/>
                </a:cxn>
                <a:cxn ang="0">
                  <a:pos x="355" y="1624"/>
                </a:cxn>
                <a:cxn ang="0">
                  <a:pos x="342" y="1619"/>
                </a:cxn>
                <a:cxn ang="0">
                  <a:pos x="317" y="1598"/>
                </a:cxn>
                <a:cxn ang="0">
                  <a:pos x="279" y="1567"/>
                </a:cxn>
                <a:cxn ang="0">
                  <a:pos x="241" y="1524"/>
                </a:cxn>
                <a:cxn ang="0">
                  <a:pos x="194" y="1468"/>
                </a:cxn>
                <a:cxn ang="0">
                  <a:pos x="148" y="1399"/>
                </a:cxn>
                <a:cxn ang="0">
                  <a:pos x="106" y="1317"/>
                </a:cxn>
                <a:cxn ang="0">
                  <a:pos x="51" y="1179"/>
                </a:cxn>
                <a:cxn ang="0">
                  <a:pos x="21" y="1045"/>
                </a:cxn>
                <a:cxn ang="0">
                  <a:pos x="4" y="920"/>
                </a:cxn>
                <a:cxn ang="0">
                  <a:pos x="0" y="812"/>
                </a:cxn>
                <a:cxn ang="0">
                  <a:pos x="4" y="704"/>
                </a:cxn>
                <a:cxn ang="0">
                  <a:pos x="21" y="579"/>
                </a:cxn>
                <a:cxn ang="0">
                  <a:pos x="51" y="449"/>
                </a:cxn>
                <a:cxn ang="0">
                  <a:pos x="101" y="316"/>
                </a:cxn>
                <a:cxn ang="0">
                  <a:pos x="144" y="234"/>
                </a:cxn>
                <a:cxn ang="0">
                  <a:pos x="190" y="165"/>
                </a:cxn>
                <a:cxn ang="0">
                  <a:pos x="237" y="104"/>
                </a:cxn>
                <a:cxn ang="0">
                  <a:pos x="312" y="26"/>
                </a:cxn>
                <a:cxn ang="0">
                  <a:pos x="342" y="9"/>
                </a:cxn>
                <a:cxn ang="0">
                  <a:pos x="355" y="0"/>
                </a:cxn>
              </a:cxnLst>
              <a:rect l="0" t="0" r="r" b="b"/>
              <a:pathLst>
                <a:path w="376" h="1624">
                  <a:moveTo>
                    <a:pt x="355" y="0"/>
                  </a:moveTo>
                  <a:lnTo>
                    <a:pt x="359" y="0"/>
                  </a:lnTo>
                  <a:lnTo>
                    <a:pt x="367" y="5"/>
                  </a:lnTo>
                  <a:lnTo>
                    <a:pt x="372" y="9"/>
                  </a:lnTo>
                  <a:lnTo>
                    <a:pt x="372" y="22"/>
                  </a:lnTo>
                  <a:lnTo>
                    <a:pt x="350" y="44"/>
                  </a:lnTo>
                  <a:lnTo>
                    <a:pt x="274" y="134"/>
                  </a:lnTo>
                  <a:lnTo>
                    <a:pt x="215" y="234"/>
                  </a:lnTo>
                  <a:lnTo>
                    <a:pt x="169" y="341"/>
                  </a:lnTo>
                  <a:lnTo>
                    <a:pt x="135" y="454"/>
                  </a:lnTo>
                  <a:lnTo>
                    <a:pt x="114" y="570"/>
                  </a:lnTo>
                  <a:lnTo>
                    <a:pt x="101" y="691"/>
                  </a:lnTo>
                  <a:lnTo>
                    <a:pt x="97" y="812"/>
                  </a:lnTo>
                  <a:lnTo>
                    <a:pt x="101" y="924"/>
                  </a:lnTo>
                  <a:lnTo>
                    <a:pt x="110" y="1036"/>
                  </a:lnTo>
                  <a:lnTo>
                    <a:pt x="131" y="1153"/>
                  </a:lnTo>
                  <a:lnTo>
                    <a:pt x="165" y="1265"/>
                  </a:lnTo>
                  <a:lnTo>
                    <a:pt x="211" y="1377"/>
                  </a:lnTo>
                  <a:lnTo>
                    <a:pt x="270" y="1481"/>
                  </a:lnTo>
                  <a:lnTo>
                    <a:pt x="346" y="1576"/>
                  </a:lnTo>
                  <a:lnTo>
                    <a:pt x="359" y="1585"/>
                  </a:lnTo>
                  <a:lnTo>
                    <a:pt x="363" y="1593"/>
                  </a:lnTo>
                  <a:lnTo>
                    <a:pt x="372" y="1598"/>
                  </a:lnTo>
                  <a:lnTo>
                    <a:pt x="372" y="1602"/>
                  </a:lnTo>
                  <a:lnTo>
                    <a:pt x="376" y="1606"/>
                  </a:lnTo>
                  <a:lnTo>
                    <a:pt x="376" y="1611"/>
                  </a:lnTo>
                  <a:lnTo>
                    <a:pt x="372" y="1606"/>
                  </a:lnTo>
                  <a:lnTo>
                    <a:pt x="372" y="1615"/>
                  </a:lnTo>
                  <a:lnTo>
                    <a:pt x="367" y="1619"/>
                  </a:lnTo>
                  <a:lnTo>
                    <a:pt x="359" y="1624"/>
                  </a:lnTo>
                  <a:lnTo>
                    <a:pt x="355" y="1624"/>
                  </a:lnTo>
                  <a:lnTo>
                    <a:pt x="342" y="1619"/>
                  </a:lnTo>
                  <a:lnTo>
                    <a:pt x="317" y="1598"/>
                  </a:lnTo>
                  <a:lnTo>
                    <a:pt x="279" y="1567"/>
                  </a:lnTo>
                  <a:lnTo>
                    <a:pt x="241" y="1524"/>
                  </a:lnTo>
                  <a:lnTo>
                    <a:pt x="194" y="1468"/>
                  </a:lnTo>
                  <a:lnTo>
                    <a:pt x="148" y="1399"/>
                  </a:lnTo>
                  <a:lnTo>
                    <a:pt x="106" y="1317"/>
                  </a:lnTo>
                  <a:lnTo>
                    <a:pt x="51" y="1179"/>
                  </a:lnTo>
                  <a:lnTo>
                    <a:pt x="21" y="1045"/>
                  </a:lnTo>
                  <a:lnTo>
                    <a:pt x="4" y="920"/>
                  </a:lnTo>
                  <a:lnTo>
                    <a:pt x="0" y="812"/>
                  </a:lnTo>
                  <a:lnTo>
                    <a:pt x="4" y="704"/>
                  </a:lnTo>
                  <a:lnTo>
                    <a:pt x="21" y="579"/>
                  </a:lnTo>
                  <a:lnTo>
                    <a:pt x="51" y="449"/>
                  </a:lnTo>
                  <a:lnTo>
                    <a:pt x="101" y="316"/>
                  </a:lnTo>
                  <a:lnTo>
                    <a:pt x="144" y="234"/>
                  </a:lnTo>
                  <a:lnTo>
                    <a:pt x="190" y="165"/>
                  </a:lnTo>
                  <a:lnTo>
                    <a:pt x="237" y="104"/>
                  </a:lnTo>
                  <a:lnTo>
                    <a:pt x="312" y="26"/>
                  </a:lnTo>
                  <a:lnTo>
                    <a:pt x="342" y="9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3828" y="2438"/>
              <a:ext cx="789" cy="1152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23" y="0"/>
                </a:cxn>
                <a:cxn ang="0">
                  <a:pos x="270" y="4"/>
                </a:cxn>
                <a:cxn ang="0">
                  <a:pos x="316" y="13"/>
                </a:cxn>
                <a:cxn ang="0">
                  <a:pos x="358" y="34"/>
                </a:cxn>
                <a:cxn ang="0">
                  <a:pos x="392" y="69"/>
                </a:cxn>
                <a:cxn ang="0">
                  <a:pos x="417" y="116"/>
                </a:cxn>
                <a:cxn ang="0">
                  <a:pos x="742" y="1044"/>
                </a:cxn>
                <a:cxn ang="0">
                  <a:pos x="759" y="1088"/>
                </a:cxn>
                <a:cxn ang="0">
                  <a:pos x="780" y="1118"/>
                </a:cxn>
                <a:cxn ang="0">
                  <a:pos x="789" y="1135"/>
                </a:cxn>
                <a:cxn ang="0">
                  <a:pos x="789" y="1139"/>
                </a:cxn>
                <a:cxn ang="0">
                  <a:pos x="780" y="1148"/>
                </a:cxn>
                <a:cxn ang="0">
                  <a:pos x="772" y="1152"/>
                </a:cxn>
                <a:cxn ang="0">
                  <a:pos x="704" y="1152"/>
                </a:cxn>
                <a:cxn ang="0">
                  <a:pos x="679" y="1144"/>
                </a:cxn>
                <a:cxn ang="0">
                  <a:pos x="654" y="1118"/>
                </a:cxn>
                <a:cxn ang="0">
                  <a:pos x="641" y="1088"/>
                </a:cxn>
                <a:cxn ang="0">
                  <a:pos x="620" y="1040"/>
                </a:cxn>
                <a:cxn ang="0">
                  <a:pos x="595" y="975"/>
                </a:cxn>
                <a:cxn ang="0">
                  <a:pos x="569" y="902"/>
                </a:cxn>
                <a:cxn ang="0">
                  <a:pos x="540" y="820"/>
                </a:cxn>
                <a:cxn ang="0">
                  <a:pos x="514" y="738"/>
                </a:cxn>
                <a:cxn ang="0">
                  <a:pos x="485" y="660"/>
                </a:cxn>
                <a:cxn ang="0">
                  <a:pos x="481" y="656"/>
                </a:cxn>
                <a:cxn ang="0">
                  <a:pos x="97" y="1118"/>
                </a:cxn>
                <a:cxn ang="0">
                  <a:pos x="88" y="1126"/>
                </a:cxn>
                <a:cxn ang="0">
                  <a:pos x="80" y="1139"/>
                </a:cxn>
                <a:cxn ang="0">
                  <a:pos x="71" y="1144"/>
                </a:cxn>
                <a:cxn ang="0">
                  <a:pos x="59" y="1152"/>
                </a:cxn>
                <a:cxn ang="0">
                  <a:pos x="33" y="1152"/>
                </a:cxn>
                <a:cxn ang="0">
                  <a:pos x="8" y="1135"/>
                </a:cxn>
                <a:cxn ang="0">
                  <a:pos x="4" y="1122"/>
                </a:cxn>
                <a:cxn ang="0">
                  <a:pos x="0" y="1105"/>
                </a:cxn>
                <a:cxn ang="0">
                  <a:pos x="0" y="1092"/>
                </a:cxn>
                <a:cxn ang="0">
                  <a:pos x="4" y="1083"/>
                </a:cxn>
                <a:cxn ang="0">
                  <a:pos x="21" y="1066"/>
                </a:cxn>
                <a:cxn ang="0">
                  <a:pos x="29" y="1053"/>
                </a:cxn>
                <a:cxn ang="0">
                  <a:pos x="468" y="608"/>
                </a:cxn>
                <a:cxn ang="0">
                  <a:pos x="312" y="164"/>
                </a:cxn>
                <a:cxn ang="0">
                  <a:pos x="291" y="108"/>
                </a:cxn>
                <a:cxn ang="0">
                  <a:pos x="274" y="73"/>
                </a:cxn>
                <a:cxn ang="0">
                  <a:pos x="257" y="52"/>
                </a:cxn>
                <a:cxn ang="0">
                  <a:pos x="236" y="39"/>
                </a:cxn>
                <a:cxn ang="0">
                  <a:pos x="211" y="34"/>
                </a:cxn>
                <a:cxn ang="0">
                  <a:pos x="206" y="34"/>
                </a:cxn>
                <a:cxn ang="0">
                  <a:pos x="202" y="30"/>
                </a:cxn>
                <a:cxn ang="0">
                  <a:pos x="194" y="26"/>
                </a:cxn>
                <a:cxn ang="0">
                  <a:pos x="194" y="8"/>
                </a:cxn>
                <a:cxn ang="0">
                  <a:pos x="198" y="4"/>
                </a:cxn>
                <a:cxn ang="0">
                  <a:pos x="206" y="0"/>
                </a:cxn>
              </a:cxnLst>
              <a:rect l="0" t="0" r="r" b="b"/>
              <a:pathLst>
                <a:path w="789" h="1152">
                  <a:moveTo>
                    <a:pt x="206" y="0"/>
                  </a:moveTo>
                  <a:lnTo>
                    <a:pt x="223" y="0"/>
                  </a:lnTo>
                  <a:lnTo>
                    <a:pt x="270" y="4"/>
                  </a:lnTo>
                  <a:lnTo>
                    <a:pt x="316" y="13"/>
                  </a:lnTo>
                  <a:lnTo>
                    <a:pt x="358" y="34"/>
                  </a:lnTo>
                  <a:lnTo>
                    <a:pt x="392" y="69"/>
                  </a:lnTo>
                  <a:lnTo>
                    <a:pt x="417" y="116"/>
                  </a:lnTo>
                  <a:lnTo>
                    <a:pt x="742" y="1044"/>
                  </a:lnTo>
                  <a:lnTo>
                    <a:pt x="759" y="1088"/>
                  </a:lnTo>
                  <a:lnTo>
                    <a:pt x="780" y="1118"/>
                  </a:lnTo>
                  <a:lnTo>
                    <a:pt x="789" y="1135"/>
                  </a:lnTo>
                  <a:lnTo>
                    <a:pt x="789" y="1139"/>
                  </a:lnTo>
                  <a:lnTo>
                    <a:pt x="780" y="1148"/>
                  </a:lnTo>
                  <a:lnTo>
                    <a:pt x="772" y="1152"/>
                  </a:lnTo>
                  <a:lnTo>
                    <a:pt x="704" y="1152"/>
                  </a:lnTo>
                  <a:lnTo>
                    <a:pt x="679" y="1144"/>
                  </a:lnTo>
                  <a:lnTo>
                    <a:pt x="654" y="1118"/>
                  </a:lnTo>
                  <a:lnTo>
                    <a:pt x="641" y="1088"/>
                  </a:lnTo>
                  <a:lnTo>
                    <a:pt x="620" y="1040"/>
                  </a:lnTo>
                  <a:lnTo>
                    <a:pt x="595" y="975"/>
                  </a:lnTo>
                  <a:lnTo>
                    <a:pt x="569" y="902"/>
                  </a:lnTo>
                  <a:lnTo>
                    <a:pt x="540" y="820"/>
                  </a:lnTo>
                  <a:lnTo>
                    <a:pt x="514" y="738"/>
                  </a:lnTo>
                  <a:lnTo>
                    <a:pt x="485" y="660"/>
                  </a:lnTo>
                  <a:lnTo>
                    <a:pt x="481" y="656"/>
                  </a:lnTo>
                  <a:lnTo>
                    <a:pt x="97" y="1118"/>
                  </a:lnTo>
                  <a:lnTo>
                    <a:pt x="88" y="1126"/>
                  </a:lnTo>
                  <a:lnTo>
                    <a:pt x="80" y="1139"/>
                  </a:lnTo>
                  <a:lnTo>
                    <a:pt x="71" y="1144"/>
                  </a:lnTo>
                  <a:lnTo>
                    <a:pt x="59" y="1152"/>
                  </a:lnTo>
                  <a:lnTo>
                    <a:pt x="33" y="1152"/>
                  </a:lnTo>
                  <a:lnTo>
                    <a:pt x="8" y="1135"/>
                  </a:lnTo>
                  <a:lnTo>
                    <a:pt x="4" y="1122"/>
                  </a:lnTo>
                  <a:lnTo>
                    <a:pt x="0" y="1105"/>
                  </a:lnTo>
                  <a:lnTo>
                    <a:pt x="0" y="1092"/>
                  </a:lnTo>
                  <a:lnTo>
                    <a:pt x="4" y="1083"/>
                  </a:lnTo>
                  <a:lnTo>
                    <a:pt x="21" y="1066"/>
                  </a:lnTo>
                  <a:lnTo>
                    <a:pt x="29" y="1053"/>
                  </a:lnTo>
                  <a:lnTo>
                    <a:pt x="468" y="608"/>
                  </a:lnTo>
                  <a:lnTo>
                    <a:pt x="312" y="164"/>
                  </a:lnTo>
                  <a:lnTo>
                    <a:pt x="291" y="108"/>
                  </a:lnTo>
                  <a:lnTo>
                    <a:pt x="274" y="73"/>
                  </a:lnTo>
                  <a:lnTo>
                    <a:pt x="257" y="52"/>
                  </a:lnTo>
                  <a:lnTo>
                    <a:pt x="236" y="39"/>
                  </a:lnTo>
                  <a:lnTo>
                    <a:pt x="211" y="34"/>
                  </a:lnTo>
                  <a:lnTo>
                    <a:pt x="206" y="34"/>
                  </a:lnTo>
                  <a:lnTo>
                    <a:pt x="202" y="30"/>
                  </a:lnTo>
                  <a:lnTo>
                    <a:pt x="194" y="26"/>
                  </a:lnTo>
                  <a:lnTo>
                    <a:pt x="194" y="8"/>
                  </a:lnTo>
                  <a:lnTo>
                    <a:pt x="198" y="4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4802" y="2507"/>
              <a:ext cx="650" cy="1062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401" y="0"/>
                </a:cxn>
                <a:cxn ang="0">
                  <a:pos x="414" y="4"/>
                </a:cxn>
                <a:cxn ang="0">
                  <a:pos x="418" y="9"/>
                </a:cxn>
                <a:cxn ang="0">
                  <a:pos x="426" y="26"/>
                </a:cxn>
                <a:cxn ang="0">
                  <a:pos x="426" y="984"/>
                </a:cxn>
                <a:cxn ang="0">
                  <a:pos x="650" y="984"/>
                </a:cxn>
                <a:cxn ang="0">
                  <a:pos x="650" y="1062"/>
                </a:cxn>
                <a:cxn ang="0">
                  <a:pos x="599" y="1062"/>
                </a:cxn>
                <a:cxn ang="0">
                  <a:pos x="532" y="1057"/>
                </a:cxn>
                <a:cxn ang="0">
                  <a:pos x="140" y="1057"/>
                </a:cxn>
                <a:cxn ang="0">
                  <a:pos x="72" y="1062"/>
                </a:cxn>
                <a:cxn ang="0">
                  <a:pos x="17" y="1062"/>
                </a:cxn>
                <a:cxn ang="0">
                  <a:pos x="17" y="984"/>
                </a:cxn>
                <a:cxn ang="0">
                  <a:pos x="241" y="984"/>
                </a:cxn>
                <a:cxn ang="0">
                  <a:pos x="241" y="142"/>
                </a:cxn>
                <a:cxn ang="0">
                  <a:pos x="173" y="164"/>
                </a:cxn>
                <a:cxn ang="0">
                  <a:pos x="110" y="173"/>
                </a:cxn>
                <a:cxn ang="0">
                  <a:pos x="64" y="177"/>
                </a:cxn>
                <a:cxn ang="0">
                  <a:pos x="0" y="177"/>
                </a:cxn>
                <a:cxn ang="0">
                  <a:pos x="0" y="99"/>
                </a:cxn>
                <a:cxn ang="0">
                  <a:pos x="68" y="99"/>
                </a:cxn>
                <a:cxn ang="0">
                  <a:pos x="127" y="95"/>
                </a:cxn>
                <a:cxn ang="0">
                  <a:pos x="199" y="78"/>
                </a:cxn>
                <a:cxn ang="0">
                  <a:pos x="279" y="52"/>
                </a:cxn>
                <a:cxn ang="0">
                  <a:pos x="355" y="9"/>
                </a:cxn>
                <a:cxn ang="0">
                  <a:pos x="372" y="0"/>
                </a:cxn>
              </a:cxnLst>
              <a:rect l="0" t="0" r="r" b="b"/>
              <a:pathLst>
                <a:path w="650" h="1062">
                  <a:moveTo>
                    <a:pt x="372" y="0"/>
                  </a:moveTo>
                  <a:lnTo>
                    <a:pt x="401" y="0"/>
                  </a:lnTo>
                  <a:lnTo>
                    <a:pt x="414" y="4"/>
                  </a:lnTo>
                  <a:lnTo>
                    <a:pt x="418" y="9"/>
                  </a:lnTo>
                  <a:lnTo>
                    <a:pt x="426" y="26"/>
                  </a:lnTo>
                  <a:lnTo>
                    <a:pt x="426" y="984"/>
                  </a:lnTo>
                  <a:lnTo>
                    <a:pt x="650" y="984"/>
                  </a:lnTo>
                  <a:lnTo>
                    <a:pt x="650" y="1062"/>
                  </a:lnTo>
                  <a:lnTo>
                    <a:pt x="599" y="1062"/>
                  </a:lnTo>
                  <a:lnTo>
                    <a:pt x="532" y="1057"/>
                  </a:lnTo>
                  <a:lnTo>
                    <a:pt x="140" y="1057"/>
                  </a:lnTo>
                  <a:lnTo>
                    <a:pt x="72" y="1062"/>
                  </a:lnTo>
                  <a:lnTo>
                    <a:pt x="17" y="1062"/>
                  </a:lnTo>
                  <a:lnTo>
                    <a:pt x="17" y="984"/>
                  </a:lnTo>
                  <a:lnTo>
                    <a:pt x="241" y="984"/>
                  </a:lnTo>
                  <a:lnTo>
                    <a:pt x="241" y="142"/>
                  </a:lnTo>
                  <a:lnTo>
                    <a:pt x="173" y="164"/>
                  </a:lnTo>
                  <a:lnTo>
                    <a:pt x="110" y="173"/>
                  </a:lnTo>
                  <a:lnTo>
                    <a:pt x="64" y="177"/>
                  </a:lnTo>
                  <a:lnTo>
                    <a:pt x="0" y="177"/>
                  </a:lnTo>
                  <a:lnTo>
                    <a:pt x="0" y="99"/>
                  </a:lnTo>
                  <a:lnTo>
                    <a:pt x="68" y="99"/>
                  </a:lnTo>
                  <a:lnTo>
                    <a:pt x="127" y="95"/>
                  </a:lnTo>
                  <a:lnTo>
                    <a:pt x="199" y="78"/>
                  </a:lnTo>
                  <a:lnTo>
                    <a:pt x="279" y="52"/>
                  </a:lnTo>
                  <a:lnTo>
                    <a:pt x="355" y="9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655" y="3042"/>
              <a:ext cx="502" cy="768"/>
            </a:xfrm>
            <a:custGeom>
              <a:avLst/>
              <a:gdLst/>
              <a:ahLst/>
              <a:cxnLst>
                <a:cxn ang="0">
                  <a:pos x="308" y="9"/>
                </a:cxn>
                <a:cxn ang="0">
                  <a:pos x="426" y="61"/>
                </a:cxn>
                <a:cxn ang="0">
                  <a:pos x="493" y="160"/>
                </a:cxn>
                <a:cxn ang="0">
                  <a:pos x="493" y="289"/>
                </a:cxn>
                <a:cxn ang="0">
                  <a:pos x="430" y="393"/>
                </a:cxn>
                <a:cxn ang="0">
                  <a:pos x="303" y="501"/>
                </a:cxn>
                <a:cxn ang="0">
                  <a:pos x="244" y="553"/>
                </a:cxn>
                <a:cxn ang="0">
                  <a:pos x="168" y="622"/>
                </a:cxn>
                <a:cxn ang="0">
                  <a:pos x="379" y="669"/>
                </a:cxn>
                <a:cxn ang="0">
                  <a:pos x="434" y="661"/>
                </a:cxn>
                <a:cxn ang="0">
                  <a:pos x="451" y="617"/>
                </a:cxn>
                <a:cxn ang="0">
                  <a:pos x="464" y="557"/>
                </a:cxn>
                <a:cxn ang="0">
                  <a:pos x="468" y="768"/>
                </a:cxn>
                <a:cxn ang="0">
                  <a:pos x="4" y="743"/>
                </a:cxn>
                <a:cxn ang="0">
                  <a:pos x="12" y="730"/>
                </a:cxn>
                <a:cxn ang="0">
                  <a:pos x="287" y="449"/>
                </a:cxn>
                <a:cxn ang="0">
                  <a:pos x="337" y="380"/>
                </a:cxn>
                <a:cxn ang="0">
                  <a:pos x="384" y="285"/>
                </a:cxn>
                <a:cxn ang="0">
                  <a:pos x="388" y="181"/>
                </a:cxn>
                <a:cxn ang="0">
                  <a:pos x="350" y="99"/>
                </a:cxn>
                <a:cxn ang="0">
                  <a:pos x="270" y="52"/>
                </a:cxn>
                <a:cxn ang="0">
                  <a:pos x="185" y="48"/>
                </a:cxn>
                <a:cxn ang="0">
                  <a:pos x="109" y="78"/>
                </a:cxn>
                <a:cxn ang="0">
                  <a:pos x="54" y="151"/>
                </a:cxn>
                <a:cxn ang="0">
                  <a:pos x="88" y="156"/>
                </a:cxn>
                <a:cxn ang="0">
                  <a:pos x="114" y="194"/>
                </a:cxn>
                <a:cxn ang="0">
                  <a:pos x="118" y="212"/>
                </a:cxn>
                <a:cxn ang="0">
                  <a:pos x="101" y="255"/>
                </a:cxn>
                <a:cxn ang="0">
                  <a:pos x="71" y="272"/>
                </a:cxn>
                <a:cxn ang="0">
                  <a:pos x="21" y="259"/>
                </a:cxn>
                <a:cxn ang="0">
                  <a:pos x="0" y="225"/>
                </a:cxn>
                <a:cxn ang="0">
                  <a:pos x="12" y="143"/>
                </a:cxn>
                <a:cxn ang="0">
                  <a:pos x="92" y="43"/>
                </a:cxn>
                <a:cxn ang="0">
                  <a:pos x="236" y="0"/>
                </a:cxn>
              </a:cxnLst>
              <a:rect l="0" t="0" r="r" b="b"/>
              <a:pathLst>
                <a:path w="502" h="768">
                  <a:moveTo>
                    <a:pt x="236" y="0"/>
                  </a:moveTo>
                  <a:lnTo>
                    <a:pt x="308" y="9"/>
                  </a:lnTo>
                  <a:lnTo>
                    <a:pt x="371" y="26"/>
                  </a:lnTo>
                  <a:lnTo>
                    <a:pt x="426" y="61"/>
                  </a:lnTo>
                  <a:lnTo>
                    <a:pt x="464" y="104"/>
                  </a:lnTo>
                  <a:lnTo>
                    <a:pt x="493" y="160"/>
                  </a:lnTo>
                  <a:lnTo>
                    <a:pt x="502" y="225"/>
                  </a:lnTo>
                  <a:lnTo>
                    <a:pt x="493" y="289"/>
                  </a:lnTo>
                  <a:lnTo>
                    <a:pt x="468" y="341"/>
                  </a:lnTo>
                  <a:lnTo>
                    <a:pt x="430" y="393"/>
                  </a:lnTo>
                  <a:lnTo>
                    <a:pt x="388" y="436"/>
                  </a:lnTo>
                  <a:lnTo>
                    <a:pt x="303" y="501"/>
                  </a:lnTo>
                  <a:lnTo>
                    <a:pt x="274" y="522"/>
                  </a:lnTo>
                  <a:lnTo>
                    <a:pt x="244" y="553"/>
                  </a:lnTo>
                  <a:lnTo>
                    <a:pt x="211" y="583"/>
                  </a:lnTo>
                  <a:lnTo>
                    <a:pt x="168" y="622"/>
                  </a:lnTo>
                  <a:lnTo>
                    <a:pt x="114" y="669"/>
                  </a:lnTo>
                  <a:lnTo>
                    <a:pt x="379" y="669"/>
                  </a:lnTo>
                  <a:lnTo>
                    <a:pt x="413" y="665"/>
                  </a:lnTo>
                  <a:lnTo>
                    <a:pt x="434" y="661"/>
                  </a:lnTo>
                  <a:lnTo>
                    <a:pt x="443" y="643"/>
                  </a:lnTo>
                  <a:lnTo>
                    <a:pt x="451" y="617"/>
                  </a:lnTo>
                  <a:lnTo>
                    <a:pt x="460" y="583"/>
                  </a:lnTo>
                  <a:lnTo>
                    <a:pt x="464" y="557"/>
                  </a:lnTo>
                  <a:lnTo>
                    <a:pt x="502" y="557"/>
                  </a:lnTo>
                  <a:lnTo>
                    <a:pt x="468" y="768"/>
                  </a:lnTo>
                  <a:lnTo>
                    <a:pt x="4" y="768"/>
                  </a:lnTo>
                  <a:lnTo>
                    <a:pt x="4" y="743"/>
                  </a:lnTo>
                  <a:lnTo>
                    <a:pt x="8" y="734"/>
                  </a:lnTo>
                  <a:lnTo>
                    <a:pt x="12" y="730"/>
                  </a:lnTo>
                  <a:lnTo>
                    <a:pt x="17" y="721"/>
                  </a:lnTo>
                  <a:lnTo>
                    <a:pt x="287" y="449"/>
                  </a:lnTo>
                  <a:lnTo>
                    <a:pt x="312" y="419"/>
                  </a:lnTo>
                  <a:lnTo>
                    <a:pt x="337" y="380"/>
                  </a:lnTo>
                  <a:lnTo>
                    <a:pt x="367" y="337"/>
                  </a:lnTo>
                  <a:lnTo>
                    <a:pt x="384" y="285"/>
                  </a:lnTo>
                  <a:lnTo>
                    <a:pt x="392" y="229"/>
                  </a:lnTo>
                  <a:lnTo>
                    <a:pt x="388" y="181"/>
                  </a:lnTo>
                  <a:lnTo>
                    <a:pt x="371" y="138"/>
                  </a:lnTo>
                  <a:lnTo>
                    <a:pt x="350" y="99"/>
                  </a:lnTo>
                  <a:lnTo>
                    <a:pt x="316" y="69"/>
                  </a:lnTo>
                  <a:lnTo>
                    <a:pt x="270" y="52"/>
                  </a:lnTo>
                  <a:lnTo>
                    <a:pt x="219" y="43"/>
                  </a:lnTo>
                  <a:lnTo>
                    <a:pt x="185" y="48"/>
                  </a:lnTo>
                  <a:lnTo>
                    <a:pt x="147" y="56"/>
                  </a:lnTo>
                  <a:lnTo>
                    <a:pt x="109" y="78"/>
                  </a:lnTo>
                  <a:lnTo>
                    <a:pt x="80" y="108"/>
                  </a:lnTo>
                  <a:lnTo>
                    <a:pt x="54" y="151"/>
                  </a:lnTo>
                  <a:lnTo>
                    <a:pt x="71" y="151"/>
                  </a:lnTo>
                  <a:lnTo>
                    <a:pt x="88" y="156"/>
                  </a:lnTo>
                  <a:lnTo>
                    <a:pt x="114" y="181"/>
                  </a:lnTo>
                  <a:lnTo>
                    <a:pt x="114" y="194"/>
                  </a:lnTo>
                  <a:lnTo>
                    <a:pt x="118" y="203"/>
                  </a:lnTo>
                  <a:lnTo>
                    <a:pt x="118" y="212"/>
                  </a:lnTo>
                  <a:lnTo>
                    <a:pt x="109" y="246"/>
                  </a:lnTo>
                  <a:lnTo>
                    <a:pt x="101" y="255"/>
                  </a:lnTo>
                  <a:lnTo>
                    <a:pt x="88" y="263"/>
                  </a:lnTo>
                  <a:lnTo>
                    <a:pt x="71" y="272"/>
                  </a:lnTo>
                  <a:lnTo>
                    <a:pt x="46" y="272"/>
                  </a:lnTo>
                  <a:lnTo>
                    <a:pt x="21" y="259"/>
                  </a:lnTo>
                  <a:lnTo>
                    <a:pt x="12" y="250"/>
                  </a:lnTo>
                  <a:lnTo>
                    <a:pt x="0" y="225"/>
                  </a:lnTo>
                  <a:lnTo>
                    <a:pt x="0" y="207"/>
                  </a:lnTo>
                  <a:lnTo>
                    <a:pt x="12" y="143"/>
                  </a:lnTo>
                  <a:lnTo>
                    <a:pt x="42" y="86"/>
                  </a:lnTo>
                  <a:lnTo>
                    <a:pt x="92" y="43"/>
                  </a:lnTo>
                  <a:lnTo>
                    <a:pt x="160" y="13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6414" y="3206"/>
              <a:ext cx="612" cy="61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4" y="0"/>
                </a:cxn>
                <a:cxn ang="0">
                  <a:pos x="42" y="4"/>
                </a:cxn>
                <a:cxn ang="0">
                  <a:pos x="47" y="13"/>
                </a:cxn>
                <a:cxn ang="0">
                  <a:pos x="55" y="17"/>
                </a:cxn>
                <a:cxn ang="0">
                  <a:pos x="304" y="272"/>
                </a:cxn>
                <a:cxn ang="0">
                  <a:pos x="553" y="22"/>
                </a:cxn>
                <a:cxn ang="0">
                  <a:pos x="566" y="9"/>
                </a:cxn>
                <a:cxn ang="0">
                  <a:pos x="574" y="4"/>
                </a:cxn>
                <a:cxn ang="0">
                  <a:pos x="591" y="4"/>
                </a:cxn>
                <a:cxn ang="0">
                  <a:pos x="599" y="9"/>
                </a:cxn>
                <a:cxn ang="0">
                  <a:pos x="612" y="22"/>
                </a:cxn>
                <a:cxn ang="0">
                  <a:pos x="612" y="39"/>
                </a:cxn>
                <a:cxn ang="0">
                  <a:pos x="608" y="43"/>
                </a:cxn>
                <a:cxn ang="0">
                  <a:pos x="604" y="52"/>
                </a:cxn>
                <a:cxn ang="0">
                  <a:pos x="595" y="61"/>
                </a:cxn>
                <a:cxn ang="0">
                  <a:pos x="591" y="56"/>
                </a:cxn>
                <a:cxn ang="0">
                  <a:pos x="346" y="311"/>
                </a:cxn>
                <a:cxn ang="0">
                  <a:pos x="506" y="475"/>
                </a:cxn>
                <a:cxn ang="0">
                  <a:pos x="540" y="514"/>
                </a:cxn>
                <a:cxn ang="0">
                  <a:pos x="608" y="583"/>
                </a:cxn>
                <a:cxn ang="0">
                  <a:pos x="608" y="600"/>
                </a:cxn>
                <a:cxn ang="0">
                  <a:pos x="595" y="613"/>
                </a:cxn>
                <a:cxn ang="0">
                  <a:pos x="587" y="617"/>
                </a:cxn>
                <a:cxn ang="0">
                  <a:pos x="570" y="617"/>
                </a:cxn>
                <a:cxn ang="0">
                  <a:pos x="561" y="609"/>
                </a:cxn>
                <a:cxn ang="0">
                  <a:pos x="304" y="350"/>
                </a:cxn>
                <a:cxn ang="0">
                  <a:pos x="55" y="600"/>
                </a:cxn>
                <a:cxn ang="0">
                  <a:pos x="51" y="609"/>
                </a:cxn>
                <a:cxn ang="0">
                  <a:pos x="42" y="613"/>
                </a:cxn>
                <a:cxn ang="0">
                  <a:pos x="38" y="617"/>
                </a:cxn>
                <a:cxn ang="0">
                  <a:pos x="30" y="617"/>
                </a:cxn>
                <a:cxn ang="0">
                  <a:pos x="17" y="613"/>
                </a:cxn>
                <a:cxn ang="0">
                  <a:pos x="9" y="609"/>
                </a:cxn>
                <a:cxn ang="0">
                  <a:pos x="4" y="600"/>
                </a:cxn>
                <a:cxn ang="0">
                  <a:pos x="0" y="587"/>
                </a:cxn>
                <a:cxn ang="0">
                  <a:pos x="0" y="579"/>
                </a:cxn>
                <a:cxn ang="0">
                  <a:pos x="4" y="574"/>
                </a:cxn>
                <a:cxn ang="0">
                  <a:pos x="9" y="566"/>
                </a:cxn>
                <a:cxn ang="0">
                  <a:pos x="262" y="307"/>
                </a:cxn>
                <a:cxn ang="0">
                  <a:pos x="9" y="48"/>
                </a:cxn>
                <a:cxn ang="0">
                  <a:pos x="4" y="39"/>
                </a:cxn>
                <a:cxn ang="0">
                  <a:pos x="0" y="35"/>
                </a:cxn>
                <a:cxn ang="0">
                  <a:pos x="0" y="26"/>
                </a:cxn>
                <a:cxn ang="0">
                  <a:pos x="9" y="9"/>
                </a:cxn>
                <a:cxn ang="0">
                  <a:pos x="17" y="4"/>
                </a:cxn>
                <a:cxn ang="0">
                  <a:pos x="30" y="0"/>
                </a:cxn>
              </a:cxnLst>
              <a:rect l="0" t="0" r="r" b="b"/>
              <a:pathLst>
                <a:path w="612" h="617">
                  <a:moveTo>
                    <a:pt x="30" y="0"/>
                  </a:moveTo>
                  <a:lnTo>
                    <a:pt x="34" y="0"/>
                  </a:lnTo>
                  <a:lnTo>
                    <a:pt x="42" y="4"/>
                  </a:lnTo>
                  <a:lnTo>
                    <a:pt x="47" y="13"/>
                  </a:lnTo>
                  <a:lnTo>
                    <a:pt x="55" y="17"/>
                  </a:lnTo>
                  <a:lnTo>
                    <a:pt x="304" y="272"/>
                  </a:lnTo>
                  <a:lnTo>
                    <a:pt x="553" y="22"/>
                  </a:lnTo>
                  <a:lnTo>
                    <a:pt x="566" y="9"/>
                  </a:lnTo>
                  <a:lnTo>
                    <a:pt x="574" y="4"/>
                  </a:lnTo>
                  <a:lnTo>
                    <a:pt x="591" y="4"/>
                  </a:lnTo>
                  <a:lnTo>
                    <a:pt x="599" y="9"/>
                  </a:lnTo>
                  <a:lnTo>
                    <a:pt x="612" y="22"/>
                  </a:lnTo>
                  <a:lnTo>
                    <a:pt x="612" y="39"/>
                  </a:lnTo>
                  <a:lnTo>
                    <a:pt x="608" y="43"/>
                  </a:lnTo>
                  <a:lnTo>
                    <a:pt x="604" y="52"/>
                  </a:lnTo>
                  <a:lnTo>
                    <a:pt x="595" y="61"/>
                  </a:lnTo>
                  <a:lnTo>
                    <a:pt x="591" y="56"/>
                  </a:lnTo>
                  <a:lnTo>
                    <a:pt x="346" y="311"/>
                  </a:lnTo>
                  <a:lnTo>
                    <a:pt x="506" y="475"/>
                  </a:lnTo>
                  <a:lnTo>
                    <a:pt x="540" y="514"/>
                  </a:lnTo>
                  <a:lnTo>
                    <a:pt x="608" y="583"/>
                  </a:lnTo>
                  <a:lnTo>
                    <a:pt x="608" y="600"/>
                  </a:lnTo>
                  <a:lnTo>
                    <a:pt x="595" y="613"/>
                  </a:lnTo>
                  <a:lnTo>
                    <a:pt x="587" y="617"/>
                  </a:lnTo>
                  <a:lnTo>
                    <a:pt x="570" y="617"/>
                  </a:lnTo>
                  <a:lnTo>
                    <a:pt x="561" y="609"/>
                  </a:lnTo>
                  <a:lnTo>
                    <a:pt x="304" y="350"/>
                  </a:lnTo>
                  <a:lnTo>
                    <a:pt x="55" y="600"/>
                  </a:lnTo>
                  <a:lnTo>
                    <a:pt x="51" y="609"/>
                  </a:lnTo>
                  <a:lnTo>
                    <a:pt x="42" y="613"/>
                  </a:lnTo>
                  <a:lnTo>
                    <a:pt x="38" y="617"/>
                  </a:lnTo>
                  <a:lnTo>
                    <a:pt x="30" y="617"/>
                  </a:lnTo>
                  <a:lnTo>
                    <a:pt x="17" y="613"/>
                  </a:lnTo>
                  <a:lnTo>
                    <a:pt x="9" y="609"/>
                  </a:lnTo>
                  <a:lnTo>
                    <a:pt x="4" y="600"/>
                  </a:lnTo>
                  <a:lnTo>
                    <a:pt x="0" y="587"/>
                  </a:lnTo>
                  <a:lnTo>
                    <a:pt x="0" y="579"/>
                  </a:lnTo>
                  <a:lnTo>
                    <a:pt x="4" y="574"/>
                  </a:lnTo>
                  <a:lnTo>
                    <a:pt x="9" y="566"/>
                  </a:lnTo>
                  <a:lnTo>
                    <a:pt x="262" y="307"/>
                  </a:lnTo>
                  <a:lnTo>
                    <a:pt x="9" y="48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9" y="9"/>
                  </a:lnTo>
                  <a:lnTo>
                    <a:pt x="17" y="4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7292" y="3042"/>
              <a:ext cx="502" cy="768"/>
            </a:xfrm>
            <a:custGeom>
              <a:avLst/>
              <a:gdLst/>
              <a:ahLst/>
              <a:cxnLst>
                <a:cxn ang="0">
                  <a:pos x="308" y="9"/>
                </a:cxn>
                <a:cxn ang="0">
                  <a:pos x="426" y="61"/>
                </a:cxn>
                <a:cxn ang="0">
                  <a:pos x="493" y="160"/>
                </a:cxn>
                <a:cxn ang="0">
                  <a:pos x="493" y="289"/>
                </a:cxn>
                <a:cxn ang="0">
                  <a:pos x="430" y="393"/>
                </a:cxn>
                <a:cxn ang="0">
                  <a:pos x="304" y="501"/>
                </a:cxn>
                <a:cxn ang="0">
                  <a:pos x="245" y="553"/>
                </a:cxn>
                <a:cxn ang="0">
                  <a:pos x="169" y="622"/>
                </a:cxn>
                <a:cxn ang="0">
                  <a:pos x="380" y="669"/>
                </a:cxn>
                <a:cxn ang="0">
                  <a:pos x="434" y="661"/>
                </a:cxn>
                <a:cxn ang="0">
                  <a:pos x="447" y="617"/>
                </a:cxn>
                <a:cxn ang="0">
                  <a:pos x="460" y="557"/>
                </a:cxn>
                <a:cxn ang="0">
                  <a:pos x="468" y="768"/>
                </a:cxn>
                <a:cxn ang="0">
                  <a:pos x="4" y="743"/>
                </a:cxn>
                <a:cxn ang="0">
                  <a:pos x="12" y="730"/>
                </a:cxn>
                <a:cxn ang="0">
                  <a:pos x="287" y="449"/>
                </a:cxn>
                <a:cxn ang="0">
                  <a:pos x="337" y="380"/>
                </a:cxn>
                <a:cxn ang="0">
                  <a:pos x="384" y="285"/>
                </a:cxn>
                <a:cxn ang="0">
                  <a:pos x="388" y="181"/>
                </a:cxn>
                <a:cxn ang="0">
                  <a:pos x="350" y="99"/>
                </a:cxn>
                <a:cxn ang="0">
                  <a:pos x="270" y="52"/>
                </a:cxn>
                <a:cxn ang="0">
                  <a:pos x="185" y="48"/>
                </a:cxn>
                <a:cxn ang="0">
                  <a:pos x="110" y="78"/>
                </a:cxn>
                <a:cxn ang="0">
                  <a:pos x="55" y="151"/>
                </a:cxn>
                <a:cxn ang="0">
                  <a:pos x="88" y="156"/>
                </a:cxn>
                <a:cxn ang="0">
                  <a:pos x="114" y="194"/>
                </a:cxn>
                <a:cxn ang="0">
                  <a:pos x="118" y="212"/>
                </a:cxn>
                <a:cxn ang="0">
                  <a:pos x="101" y="255"/>
                </a:cxn>
                <a:cxn ang="0">
                  <a:pos x="72" y="272"/>
                </a:cxn>
                <a:cxn ang="0">
                  <a:pos x="21" y="259"/>
                </a:cxn>
                <a:cxn ang="0">
                  <a:pos x="0" y="225"/>
                </a:cxn>
                <a:cxn ang="0">
                  <a:pos x="12" y="143"/>
                </a:cxn>
                <a:cxn ang="0">
                  <a:pos x="93" y="43"/>
                </a:cxn>
                <a:cxn ang="0">
                  <a:pos x="236" y="0"/>
                </a:cxn>
              </a:cxnLst>
              <a:rect l="0" t="0" r="r" b="b"/>
              <a:pathLst>
                <a:path w="502" h="768">
                  <a:moveTo>
                    <a:pt x="236" y="0"/>
                  </a:moveTo>
                  <a:lnTo>
                    <a:pt x="308" y="9"/>
                  </a:lnTo>
                  <a:lnTo>
                    <a:pt x="371" y="26"/>
                  </a:lnTo>
                  <a:lnTo>
                    <a:pt x="426" y="61"/>
                  </a:lnTo>
                  <a:lnTo>
                    <a:pt x="464" y="104"/>
                  </a:lnTo>
                  <a:lnTo>
                    <a:pt x="493" y="160"/>
                  </a:lnTo>
                  <a:lnTo>
                    <a:pt x="502" y="225"/>
                  </a:lnTo>
                  <a:lnTo>
                    <a:pt x="493" y="289"/>
                  </a:lnTo>
                  <a:lnTo>
                    <a:pt x="468" y="341"/>
                  </a:lnTo>
                  <a:lnTo>
                    <a:pt x="430" y="393"/>
                  </a:lnTo>
                  <a:lnTo>
                    <a:pt x="388" y="436"/>
                  </a:lnTo>
                  <a:lnTo>
                    <a:pt x="304" y="501"/>
                  </a:lnTo>
                  <a:lnTo>
                    <a:pt x="274" y="522"/>
                  </a:lnTo>
                  <a:lnTo>
                    <a:pt x="245" y="553"/>
                  </a:lnTo>
                  <a:lnTo>
                    <a:pt x="211" y="583"/>
                  </a:lnTo>
                  <a:lnTo>
                    <a:pt x="169" y="622"/>
                  </a:lnTo>
                  <a:lnTo>
                    <a:pt x="114" y="669"/>
                  </a:lnTo>
                  <a:lnTo>
                    <a:pt x="380" y="669"/>
                  </a:lnTo>
                  <a:lnTo>
                    <a:pt x="418" y="665"/>
                  </a:lnTo>
                  <a:lnTo>
                    <a:pt x="434" y="661"/>
                  </a:lnTo>
                  <a:lnTo>
                    <a:pt x="443" y="643"/>
                  </a:lnTo>
                  <a:lnTo>
                    <a:pt x="447" y="617"/>
                  </a:lnTo>
                  <a:lnTo>
                    <a:pt x="455" y="583"/>
                  </a:lnTo>
                  <a:lnTo>
                    <a:pt x="460" y="557"/>
                  </a:lnTo>
                  <a:lnTo>
                    <a:pt x="502" y="557"/>
                  </a:lnTo>
                  <a:lnTo>
                    <a:pt x="468" y="768"/>
                  </a:lnTo>
                  <a:lnTo>
                    <a:pt x="4" y="768"/>
                  </a:lnTo>
                  <a:lnTo>
                    <a:pt x="4" y="743"/>
                  </a:lnTo>
                  <a:lnTo>
                    <a:pt x="8" y="734"/>
                  </a:lnTo>
                  <a:lnTo>
                    <a:pt x="12" y="730"/>
                  </a:lnTo>
                  <a:lnTo>
                    <a:pt x="17" y="721"/>
                  </a:lnTo>
                  <a:lnTo>
                    <a:pt x="287" y="449"/>
                  </a:lnTo>
                  <a:lnTo>
                    <a:pt x="312" y="419"/>
                  </a:lnTo>
                  <a:lnTo>
                    <a:pt x="337" y="380"/>
                  </a:lnTo>
                  <a:lnTo>
                    <a:pt x="367" y="337"/>
                  </a:lnTo>
                  <a:lnTo>
                    <a:pt x="384" y="285"/>
                  </a:lnTo>
                  <a:lnTo>
                    <a:pt x="392" y="229"/>
                  </a:lnTo>
                  <a:lnTo>
                    <a:pt x="388" y="181"/>
                  </a:lnTo>
                  <a:lnTo>
                    <a:pt x="371" y="138"/>
                  </a:lnTo>
                  <a:lnTo>
                    <a:pt x="350" y="99"/>
                  </a:lnTo>
                  <a:lnTo>
                    <a:pt x="316" y="69"/>
                  </a:lnTo>
                  <a:lnTo>
                    <a:pt x="270" y="52"/>
                  </a:lnTo>
                  <a:lnTo>
                    <a:pt x="219" y="43"/>
                  </a:lnTo>
                  <a:lnTo>
                    <a:pt x="185" y="48"/>
                  </a:lnTo>
                  <a:lnTo>
                    <a:pt x="147" y="56"/>
                  </a:lnTo>
                  <a:lnTo>
                    <a:pt x="110" y="78"/>
                  </a:lnTo>
                  <a:lnTo>
                    <a:pt x="80" y="108"/>
                  </a:lnTo>
                  <a:lnTo>
                    <a:pt x="55" y="151"/>
                  </a:lnTo>
                  <a:lnTo>
                    <a:pt x="72" y="151"/>
                  </a:lnTo>
                  <a:lnTo>
                    <a:pt x="88" y="156"/>
                  </a:lnTo>
                  <a:lnTo>
                    <a:pt x="114" y="181"/>
                  </a:lnTo>
                  <a:lnTo>
                    <a:pt x="114" y="194"/>
                  </a:lnTo>
                  <a:lnTo>
                    <a:pt x="118" y="203"/>
                  </a:lnTo>
                  <a:lnTo>
                    <a:pt x="118" y="212"/>
                  </a:lnTo>
                  <a:lnTo>
                    <a:pt x="110" y="246"/>
                  </a:lnTo>
                  <a:lnTo>
                    <a:pt x="101" y="255"/>
                  </a:lnTo>
                  <a:lnTo>
                    <a:pt x="88" y="263"/>
                  </a:lnTo>
                  <a:lnTo>
                    <a:pt x="72" y="272"/>
                  </a:lnTo>
                  <a:lnTo>
                    <a:pt x="46" y="272"/>
                  </a:lnTo>
                  <a:lnTo>
                    <a:pt x="21" y="259"/>
                  </a:lnTo>
                  <a:lnTo>
                    <a:pt x="12" y="250"/>
                  </a:lnTo>
                  <a:lnTo>
                    <a:pt x="0" y="225"/>
                  </a:lnTo>
                  <a:lnTo>
                    <a:pt x="0" y="207"/>
                  </a:lnTo>
                  <a:lnTo>
                    <a:pt x="12" y="143"/>
                  </a:lnTo>
                  <a:lnTo>
                    <a:pt x="42" y="86"/>
                  </a:lnTo>
                  <a:lnTo>
                    <a:pt x="93" y="43"/>
                  </a:lnTo>
                  <a:lnTo>
                    <a:pt x="160" y="13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8431" y="3128"/>
              <a:ext cx="971" cy="7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937" y="0"/>
                </a:cxn>
                <a:cxn ang="0">
                  <a:pos x="949" y="5"/>
                </a:cxn>
                <a:cxn ang="0">
                  <a:pos x="958" y="5"/>
                </a:cxn>
                <a:cxn ang="0">
                  <a:pos x="962" y="13"/>
                </a:cxn>
                <a:cxn ang="0">
                  <a:pos x="971" y="22"/>
                </a:cxn>
                <a:cxn ang="0">
                  <a:pos x="971" y="48"/>
                </a:cxn>
                <a:cxn ang="0">
                  <a:pos x="962" y="57"/>
                </a:cxn>
                <a:cxn ang="0">
                  <a:pos x="958" y="65"/>
                </a:cxn>
                <a:cxn ang="0">
                  <a:pos x="949" y="65"/>
                </a:cxn>
                <a:cxn ang="0">
                  <a:pos x="937" y="70"/>
                </a:cxn>
                <a:cxn ang="0">
                  <a:pos x="34" y="70"/>
                </a:cxn>
                <a:cxn ang="0">
                  <a:pos x="21" y="65"/>
                </a:cxn>
                <a:cxn ang="0">
                  <a:pos x="13" y="65"/>
                </a:cxn>
                <a:cxn ang="0">
                  <a:pos x="8" y="57"/>
                </a:cxn>
                <a:cxn ang="0">
                  <a:pos x="0" y="48"/>
                </a:cxn>
                <a:cxn ang="0">
                  <a:pos x="0" y="22"/>
                </a:cxn>
                <a:cxn ang="0">
                  <a:pos x="8" y="13"/>
                </a:cxn>
                <a:cxn ang="0">
                  <a:pos x="13" y="5"/>
                </a:cxn>
                <a:cxn ang="0">
                  <a:pos x="21" y="5"/>
                </a:cxn>
                <a:cxn ang="0">
                  <a:pos x="34" y="0"/>
                </a:cxn>
              </a:cxnLst>
              <a:rect l="0" t="0" r="r" b="b"/>
              <a:pathLst>
                <a:path w="971" h="70">
                  <a:moveTo>
                    <a:pt x="34" y="0"/>
                  </a:moveTo>
                  <a:lnTo>
                    <a:pt x="937" y="0"/>
                  </a:lnTo>
                  <a:lnTo>
                    <a:pt x="949" y="5"/>
                  </a:lnTo>
                  <a:lnTo>
                    <a:pt x="958" y="5"/>
                  </a:lnTo>
                  <a:lnTo>
                    <a:pt x="962" y="13"/>
                  </a:lnTo>
                  <a:lnTo>
                    <a:pt x="971" y="22"/>
                  </a:lnTo>
                  <a:lnTo>
                    <a:pt x="971" y="48"/>
                  </a:lnTo>
                  <a:lnTo>
                    <a:pt x="962" y="57"/>
                  </a:lnTo>
                  <a:lnTo>
                    <a:pt x="958" y="65"/>
                  </a:lnTo>
                  <a:lnTo>
                    <a:pt x="949" y="65"/>
                  </a:lnTo>
                  <a:lnTo>
                    <a:pt x="937" y="70"/>
                  </a:lnTo>
                  <a:lnTo>
                    <a:pt x="34" y="70"/>
                  </a:lnTo>
                  <a:lnTo>
                    <a:pt x="21" y="65"/>
                  </a:lnTo>
                  <a:lnTo>
                    <a:pt x="13" y="65"/>
                  </a:lnTo>
                  <a:lnTo>
                    <a:pt x="8" y="57"/>
                  </a:lnTo>
                  <a:lnTo>
                    <a:pt x="0" y="48"/>
                  </a:lnTo>
                  <a:lnTo>
                    <a:pt x="0" y="22"/>
                  </a:lnTo>
                  <a:lnTo>
                    <a:pt x="8" y="13"/>
                  </a:lnTo>
                  <a:lnTo>
                    <a:pt x="13" y="5"/>
                  </a:lnTo>
                  <a:lnTo>
                    <a:pt x="21" y="5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 noEditPoints="1"/>
            </p:cNvSpPr>
            <p:nvPr/>
          </p:nvSpPr>
          <p:spPr bwMode="auto">
            <a:xfrm>
              <a:off x="9967" y="2857"/>
              <a:ext cx="907" cy="1074"/>
            </a:xfrm>
            <a:custGeom>
              <a:avLst/>
              <a:gdLst/>
              <a:ahLst/>
              <a:cxnLst>
                <a:cxn ang="0">
                  <a:pos x="641" y="103"/>
                </a:cxn>
                <a:cxn ang="0">
                  <a:pos x="519" y="194"/>
                </a:cxn>
                <a:cxn ang="0">
                  <a:pos x="426" y="353"/>
                </a:cxn>
                <a:cxn ang="0">
                  <a:pos x="392" y="474"/>
                </a:cxn>
                <a:cxn ang="0">
                  <a:pos x="380" y="548"/>
                </a:cxn>
                <a:cxn ang="0">
                  <a:pos x="367" y="617"/>
                </a:cxn>
                <a:cxn ang="0">
                  <a:pos x="363" y="634"/>
                </a:cxn>
                <a:cxn ang="0">
                  <a:pos x="392" y="638"/>
                </a:cxn>
                <a:cxn ang="0">
                  <a:pos x="515" y="625"/>
                </a:cxn>
                <a:cxn ang="0">
                  <a:pos x="692" y="548"/>
                </a:cxn>
                <a:cxn ang="0">
                  <a:pos x="819" y="414"/>
                </a:cxn>
                <a:cxn ang="0">
                  <a:pos x="865" y="259"/>
                </a:cxn>
                <a:cxn ang="0">
                  <a:pos x="848" y="176"/>
                </a:cxn>
                <a:cxn ang="0">
                  <a:pos x="802" y="116"/>
                </a:cxn>
                <a:cxn ang="0">
                  <a:pos x="713" y="90"/>
                </a:cxn>
                <a:cxn ang="0">
                  <a:pos x="781" y="8"/>
                </a:cxn>
                <a:cxn ang="0">
                  <a:pos x="861" y="64"/>
                </a:cxn>
                <a:cxn ang="0">
                  <a:pos x="903" y="164"/>
                </a:cxn>
                <a:cxn ang="0">
                  <a:pos x="894" y="332"/>
                </a:cxn>
                <a:cxn ang="0">
                  <a:pos x="789" y="535"/>
                </a:cxn>
                <a:cxn ang="0">
                  <a:pos x="616" y="682"/>
                </a:cxn>
                <a:cxn ang="0">
                  <a:pos x="397" y="738"/>
                </a:cxn>
                <a:cxn ang="0">
                  <a:pos x="359" y="733"/>
                </a:cxn>
                <a:cxn ang="0">
                  <a:pos x="329" y="824"/>
                </a:cxn>
                <a:cxn ang="0">
                  <a:pos x="308" y="945"/>
                </a:cxn>
                <a:cxn ang="0">
                  <a:pos x="295" y="1005"/>
                </a:cxn>
                <a:cxn ang="0">
                  <a:pos x="291" y="1031"/>
                </a:cxn>
                <a:cxn ang="0">
                  <a:pos x="262" y="1066"/>
                </a:cxn>
                <a:cxn ang="0">
                  <a:pos x="224" y="1074"/>
                </a:cxn>
                <a:cxn ang="0">
                  <a:pos x="190" y="1053"/>
                </a:cxn>
                <a:cxn ang="0">
                  <a:pos x="186" y="1023"/>
                </a:cxn>
                <a:cxn ang="0">
                  <a:pos x="190" y="1005"/>
                </a:cxn>
                <a:cxn ang="0">
                  <a:pos x="190" y="988"/>
                </a:cxn>
                <a:cxn ang="0">
                  <a:pos x="194" y="690"/>
                </a:cxn>
                <a:cxn ang="0">
                  <a:pos x="76" y="604"/>
                </a:cxn>
                <a:cxn ang="0">
                  <a:pos x="8" y="479"/>
                </a:cxn>
                <a:cxn ang="0">
                  <a:pos x="4" y="341"/>
                </a:cxn>
                <a:cxn ang="0">
                  <a:pos x="42" y="211"/>
                </a:cxn>
                <a:cxn ang="0">
                  <a:pos x="97" y="94"/>
                </a:cxn>
                <a:cxn ang="0">
                  <a:pos x="148" y="21"/>
                </a:cxn>
                <a:cxn ang="0">
                  <a:pos x="177" y="12"/>
                </a:cxn>
                <a:cxn ang="0">
                  <a:pos x="186" y="25"/>
                </a:cxn>
                <a:cxn ang="0">
                  <a:pos x="177" y="43"/>
                </a:cxn>
                <a:cxn ang="0">
                  <a:pos x="131" y="112"/>
                </a:cxn>
                <a:cxn ang="0">
                  <a:pos x="72" y="246"/>
                </a:cxn>
                <a:cxn ang="0">
                  <a:pos x="46" y="353"/>
                </a:cxn>
                <a:cxn ang="0">
                  <a:pos x="51" y="444"/>
                </a:cxn>
                <a:cxn ang="0">
                  <a:pos x="110" y="543"/>
                </a:cxn>
                <a:cxn ang="0">
                  <a:pos x="224" y="608"/>
                </a:cxn>
                <a:cxn ang="0">
                  <a:pos x="333" y="526"/>
                </a:cxn>
                <a:cxn ang="0">
                  <a:pos x="401" y="328"/>
                </a:cxn>
                <a:cxn ang="0">
                  <a:pos x="485" y="159"/>
                </a:cxn>
                <a:cxn ang="0">
                  <a:pos x="591" y="43"/>
                </a:cxn>
                <a:cxn ang="0">
                  <a:pos x="726" y="0"/>
                </a:cxn>
              </a:cxnLst>
              <a:rect l="0" t="0" r="r" b="b"/>
              <a:pathLst>
                <a:path w="907" h="1074">
                  <a:moveTo>
                    <a:pt x="713" y="90"/>
                  </a:moveTo>
                  <a:lnTo>
                    <a:pt x="641" y="103"/>
                  </a:lnTo>
                  <a:lnTo>
                    <a:pt x="578" y="138"/>
                  </a:lnTo>
                  <a:lnTo>
                    <a:pt x="519" y="194"/>
                  </a:lnTo>
                  <a:lnTo>
                    <a:pt x="468" y="267"/>
                  </a:lnTo>
                  <a:lnTo>
                    <a:pt x="426" y="353"/>
                  </a:lnTo>
                  <a:lnTo>
                    <a:pt x="397" y="453"/>
                  </a:lnTo>
                  <a:lnTo>
                    <a:pt x="392" y="474"/>
                  </a:lnTo>
                  <a:lnTo>
                    <a:pt x="384" y="509"/>
                  </a:lnTo>
                  <a:lnTo>
                    <a:pt x="380" y="548"/>
                  </a:lnTo>
                  <a:lnTo>
                    <a:pt x="371" y="587"/>
                  </a:lnTo>
                  <a:lnTo>
                    <a:pt x="367" y="617"/>
                  </a:lnTo>
                  <a:lnTo>
                    <a:pt x="363" y="630"/>
                  </a:lnTo>
                  <a:lnTo>
                    <a:pt x="363" y="634"/>
                  </a:lnTo>
                  <a:lnTo>
                    <a:pt x="384" y="634"/>
                  </a:lnTo>
                  <a:lnTo>
                    <a:pt x="392" y="638"/>
                  </a:lnTo>
                  <a:lnTo>
                    <a:pt x="413" y="638"/>
                  </a:lnTo>
                  <a:lnTo>
                    <a:pt x="515" y="625"/>
                  </a:lnTo>
                  <a:lnTo>
                    <a:pt x="612" y="595"/>
                  </a:lnTo>
                  <a:lnTo>
                    <a:pt x="692" y="548"/>
                  </a:lnTo>
                  <a:lnTo>
                    <a:pt x="764" y="487"/>
                  </a:lnTo>
                  <a:lnTo>
                    <a:pt x="819" y="414"/>
                  </a:lnTo>
                  <a:lnTo>
                    <a:pt x="852" y="336"/>
                  </a:lnTo>
                  <a:lnTo>
                    <a:pt x="865" y="259"/>
                  </a:lnTo>
                  <a:lnTo>
                    <a:pt x="861" y="220"/>
                  </a:lnTo>
                  <a:lnTo>
                    <a:pt x="848" y="176"/>
                  </a:lnTo>
                  <a:lnTo>
                    <a:pt x="831" y="142"/>
                  </a:lnTo>
                  <a:lnTo>
                    <a:pt x="802" y="116"/>
                  </a:lnTo>
                  <a:lnTo>
                    <a:pt x="764" y="99"/>
                  </a:lnTo>
                  <a:lnTo>
                    <a:pt x="713" y="90"/>
                  </a:lnTo>
                  <a:close/>
                  <a:moveTo>
                    <a:pt x="726" y="0"/>
                  </a:moveTo>
                  <a:lnTo>
                    <a:pt x="781" y="8"/>
                  </a:lnTo>
                  <a:lnTo>
                    <a:pt x="827" y="30"/>
                  </a:lnTo>
                  <a:lnTo>
                    <a:pt x="861" y="64"/>
                  </a:lnTo>
                  <a:lnTo>
                    <a:pt x="886" y="107"/>
                  </a:lnTo>
                  <a:lnTo>
                    <a:pt x="903" y="164"/>
                  </a:lnTo>
                  <a:lnTo>
                    <a:pt x="907" y="224"/>
                  </a:lnTo>
                  <a:lnTo>
                    <a:pt x="894" y="332"/>
                  </a:lnTo>
                  <a:lnTo>
                    <a:pt x="852" y="440"/>
                  </a:lnTo>
                  <a:lnTo>
                    <a:pt x="789" y="535"/>
                  </a:lnTo>
                  <a:lnTo>
                    <a:pt x="709" y="617"/>
                  </a:lnTo>
                  <a:lnTo>
                    <a:pt x="616" y="682"/>
                  </a:lnTo>
                  <a:lnTo>
                    <a:pt x="510" y="725"/>
                  </a:lnTo>
                  <a:lnTo>
                    <a:pt x="397" y="738"/>
                  </a:lnTo>
                  <a:lnTo>
                    <a:pt x="371" y="738"/>
                  </a:lnTo>
                  <a:lnTo>
                    <a:pt x="359" y="733"/>
                  </a:lnTo>
                  <a:lnTo>
                    <a:pt x="346" y="733"/>
                  </a:lnTo>
                  <a:lnTo>
                    <a:pt x="329" y="824"/>
                  </a:lnTo>
                  <a:lnTo>
                    <a:pt x="316" y="893"/>
                  </a:lnTo>
                  <a:lnTo>
                    <a:pt x="308" y="945"/>
                  </a:lnTo>
                  <a:lnTo>
                    <a:pt x="300" y="984"/>
                  </a:lnTo>
                  <a:lnTo>
                    <a:pt x="295" y="1005"/>
                  </a:lnTo>
                  <a:lnTo>
                    <a:pt x="295" y="1023"/>
                  </a:lnTo>
                  <a:lnTo>
                    <a:pt x="291" y="1031"/>
                  </a:lnTo>
                  <a:lnTo>
                    <a:pt x="274" y="1057"/>
                  </a:lnTo>
                  <a:lnTo>
                    <a:pt x="262" y="1066"/>
                  </a:lnTo>
                  <a:lnTo>
                    <a:pt x="245" y="1074"/>
                  </a:lnTo>
                  <a:lnTo>
                    <a:pt x="224" y="1074"/>
                  </a:lnTo>
                  <a:lnTo>
                    <a:pt x="198" y="1061"/>
                  </a:lnTo>
                  <a:lnTo>
                    <a:pt x="190" y="1053"/>
                  </a:lnTo>
                  <a:lnTo>
                    <a:pt x="186" y="1040"/>
                  </a:lnTo>
                  <a:lnTo>
                    <a:pt x="186" y="1023"/>
                  </a:lnTo>
                  <a:lnTo>
                    <a:pt x="190" y="1014"/>
                  </a:lnTo>
                  <a:lnTo>
                    <a:pt x="190" y="1005"/>
                  </a:lnTo>
                  <a:lnTo>
                    <a:pt x="194" y="992"/>
                  </a:lnTo>
                  <a:lnTo>
                    <a:pt x="190" y="988"/>
                  </a:lnTo>
                  <a:lnTo>
                    <a:pt x="274" y="716"/>
                  </a:lnTo>
                  <a:lnTo>
                    <a:pt x="194" y="690"/>
                  </a:lnTo>
                  <a:lnTo>
                    <a:pt x="127" y="651"/>
                  </a:lnTo>
                  <a:lnTo>
                    <a:pt x="76" y="604"/>
                  </a:lnTo>
                  <a:lnTo>
                    <a:pt x="34" y="548"/>
                  </a:lnTo>
                  <a:lnTo>
                    <a:pt x="8" y="479"/>
                  </a:lnTo>
                  <a:lnTo>
                    <a:pt x="0" y="405"/>
                  </a:lnTo>
                  <a:lnTo>
                    <a:pt x="4" y="341"/>
                  </a:lnTo>
                  <a:lnTo>
                    <a:pt x="21" y="280"/>
                  </a:lnTo>
                  <a:lnTo>
                    <a:pt x="42" y="211"/>
                  </a:lnTo>
                  <a:lnTo>
                    <a:pt x="67" y="151"/>
                  </a:lnTo>
                  <a:lnTo>
                    <a:pt x="97" y="94"/>
                  </a:lnTo>
                  <a:lnTo>
                    <a:pt x="122" y="51"/>
                  </a:lnTo>
                  <a:lnTo>
                    <a:pt x="148" y="21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1" y="21"/>
                  </a:lnTo>
                  <a:lnTo>
                    <a:pt x="186" y="25"/>
                  </a:lnTo>
                  <a:lnTo>
                    <a:pt x="186" y="34"/>
                  </a:lnTo>
                  <a:lnTo>
                    <a:pt x="177" y="43"/>
                  </a:lnTo>
                  <a:lnTo>
                    <a:pt x="173" y="51"/>
                  </a:lnTo>
                  <a:lnTo>
                    <a:pt x="131" y="112"/>
                  </a:lnTo>
                  <a:lnTo>
                    <a:pt x="97" y="176"/>
                  </a:lnTo>
                  <a:lnTo>
                    <a:pt x="72" y="246"/>
                  </a:lnTo>
                  <a:lnTo>
                    <a:pt x="55" y="306"/>
                  </a:lnTo>
                  <a:lnTo>
                    <a:pt x="46" y="353"/>
                  </a:lnTo>
                  <a:lnTo>
                    <a:pt x="42" y="388"/>
                  </a:lnTo>
                  <a:lnTo>
                    <a:pt x="51" y="444"/>
                  </a:lnTo>
                  <a:lnTo>
                    <a:pt x="72" y="496"/>
                  </a:lnTo>
                  <a:lnTo>
                    <a:pt x="110" y="543"/>
                  </a:lnTo>
                  <a:lnTo>
                    <a:pt x="160" y="582"/>
                  </a:lnTo>
                  <a:lnTo>
                    <a:pt x="224" y="608"/>
                  </a:lnTo>
                  <a:lnTo>
                    <a:pt x="304" y="630"/>
                  </a:lnTo>
                  <a:lnTo>
                    <a:pt x="333" y="526"/>
                  </a:lnTo>
                  <a:lnTo>
                    <a:pt x="367" y="423"/>
                  </a:lnTo>
                  <a:lnTo>
                    <a:pt x="401" y="328"/>
                  </a:lnTo>
                  <a:lnTo>
                    <a:pt x="443" y="237"/>
                  </a:lnTo>
                  <a:lnTo>
                    <a:pt x="485" y="159"/>
                  </a:lnTo>
                  <a:lnTo>
                    <a:pt x="536" y="94"/>
                  </a:lnTo>
                  <a:lnTo>
                    <a:pt x="591" y="43"/>
                  </a:lnTo>
                  <a:lnTo>
                    <a:pt x="654" y="12"/>
                  </a:lnTo>
                  <a:lnTo>
                    <a:pt x="7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11013" y="2356"/>
              <a:ext cx="376" cy="162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55" y="26"/>
                </a:cxn>
                <a:cxn ang="0">
                  <a:pos x="93" y="56"/>
                </a:cxn>
                <a:cxn ang="0">
                  <a:pos x="131" y="103"/>
                </a:cxn>
                <a:cxn ang="0">
                  <a:pos x="178" y="160"/>
                </a:cxn>
                <a:cxn ang="0">
                  <a:pos x="224" y="229"/>
                </a:cxn>
                <a:cxn ang="0">
                  <a:pos x="266" y="306"/>
                </a:cxn>
                <a:cxn ang="0">
                  <a:pos x="321" y="444"/>
                </a:cxn>
                <a:cxn ang="0">
                  <a:pos x="351" y="578"/>
                </a:cxn>
                <a:cxn ang="0">
                  <a:pos x="367" y="703"/>
                </a:cxn>
                <a:cxn ang="0">
                  <a:pos x="372" y="811"/>
                </a:cxn>
                <a:cxn ang="0">
                  <a:pos x="376" y="816"/>
                </a:cxn>
                <a:cxn ang="0">
                  <a:pos x="372" y="924"/>
                </a:cxn>
                <a:cxn ang="0">
                  <a:pos x="355" y="1049"/>
                </a:cxn>
                <a:cxn ang="0">
                  <a:pos x="325" y="1178"/>
                </a:cxn>
                <a:cxn ang="0">
                  <a:pos x="275" y="1312"/>
                </a:cxn>
                <a:cxn ang="0">
                  <a:pos x="232" y="1394"/>
                </a:cxn>
                <a:cxn ang="0">
                  <a:pos x="186" y="1463"/>
                </a:cxn>
                <a:cxn ang="0">
                  <a:pos x="140" y="1524"/>
                </a:cxn>
                <a:cxn ang="0">
                  <a:pos x="64" y="1601"/>
                </a:cxn>
                <a:cxn ang="0">
                  <a:pos x="34" y="1619"/>
                </a:cxn>
                <a:cxn ang="0">
                  <a:pos x="21" y="1627"/>
                </a:cxn>
                <a:cxn ang="0">
                  <a:pos x="13" y="1623"/>
                </a:cxn>
                <a:cxn ang="0">
                  <a:pos x="9" y="1619"/>
                </a:cxn>
                <a:cxn ang="0">
                  <a:pos x="5" y="1610"/>
                </a:cxn>
                <a:cxn ang="0">
                  <a:pos x="5" y="1601"/>
                </a:cxn>
                <a:cxn ang="0">
                  <a:pos x="26" y="1580"/>
                </a:cxn>
                <a:cxn ang="0">
                  <a:pos x="102" y="1489"/>
                </a:cxn>
                <a:cxn ang="0">
                  <a:pos x="161" y="1390"/>
                </a:cxn>
                <a:cxn ang="0">
                  <a:pos x="207" y="1282"/>
                </a:cxn>
                <a:cxn ang="0">
                  <a:pos x="241" y="1170"/>
                </a:cxn>
                <a:cxn ang="0">
                  <a:pos x="262" y="1049"/>
                </a:cxn>
                <a:cxn ang="0">
                  <a:pos x="275" y="932"/>
                </a:cxn>
                <a:cxn ang="0">
                  <a:pos x="279" y="811"/>
                </a:cxn>
                <a:cxn ang="0">
                  <a:pos x="270" y="647"/>
                </a:cxn>
                <a:cxn ang="0">
                  <a:pos x="249" y="496"/>
                </a:cxn>
                <a:cxn ang="0">
                  <a:pos x="211" y="362"/>
                </a:cxn>
                <a:cxn ang="0">
                  <a:pos x="165" y="246"/>
                </a:cxn>
                <a:cxn ang="0">
                  <a:pos x="102" y="138"/>
                </a:cxn>
                <a:cxn ang="0">
                  <a:pos x="30" y="52"/>
                </a:cxn>
                <a:cxn ang="0">
                  <a:pos x="17" y="43"/>
                </a:cxn>
                <a:cxn ang="0">
                  <a:pos x="13" y="34"/>
                </a:cxn>
                <a:cxn ang="0">
                  <a:pos x="5" y="30"/>
                </a:cxn>
                <a:cxn ang="0">
                  <a:pos x="5" y="26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5" y="8"/>
                </a:cxn>
                <a:cxn ang="0">
                  <a:pos x="9" y="4"/>
                </a:cxn>
                <a:cxn ang="0">
                  <a:pos x="17" y="0"/>
                </a:cxn>
              </a:cxnLst>
              <a:rect l="0" t="0" r="r" b="b"/>
              <a:pathLst>
                <a:path w="376" h="1627">
                  <a:moveTo>
                    <a:pt x="17" y="0"/>
                  </a:moveTo>
                  <a:lnTo>
                    <a:pt x="55" y="26"/>
                  </a:lnTo>
                  <a:lnTo>
                    <a:pt x="93" y="56"/>
                  </a:lnTo>
                  <a:lnTo>
                    <a:pt x="131" y="103"/>
                  </a:lnTo>
                  <a:lnTo>
                    <a:pt x="178" y="160"/>
                  </a:lnTo>
                  <a:lnTo>
                    <a:pt x="224" y="229"/>
                  </a:lnTo>
                  <a:lnTo>
                    <a:pt x="266" y="306"/>
                  </a:lnTo>
                  <a:lnTo>
                    <a:pt x="321" y="444"/>
                  </a:lnTo>
                  <a:lnTo>
                    <a:pt x="351" y="578"/>
                  </a:lnTo>
                  <a:lnTo>
                    <a:pt x="367" y="703"/>
                  </a:lnTo>
                  <a:lnTo>
                    <a:pt x="372" y="811"/>
                  </a:lnTo>
                  <a:lnTo>
                    <a:pt x="376" y="816"/>
                  </a:lnTo>
                  <a:lnTo>
                    <a:pt x="372" y="924"/>
                  </a:lnTo>
                  <a:lnTo>
                    <a:pt x="355" y="1049"/>
                  </a:lnTo>
                  <a:lnTo>
                    <a:pt x="325" y="1178"/>
                  </a:lnTo>
                  <a:lnTo>
                    <a:pt x="275" y="1312"/>
                  </a:lnTo>
                  <a:lnTo>
                    <a:pt x="232" y="1394"/>
                  </a:lnTo>
                  <a:lnTo>
                    <a:pt x="186" y="1463"/>
                  </a:lnTo>
                  <a:lnTo>
                    <a:pt x="140" y="1524"/>
                  </a:lnTo>
                  <a:lnTo>
                    <a:pt x="64" y="1601"/>
                  </a:lnTo>
                  <a:lnTo>
                    <a:pt x="34" y="1619"/>
                  </a:lnTo>
                  <a:lnTo>
                    <a:pt x="21" y="1627"/>
                  </a:lnTo>
                  <a:lnTo>
                    <a:pt x="13" y="1623"/>
                  </a:lnTo>
                  <a:lnTo>
                    <a:pt x="9" y="1619"/>
                  </a:lnTo>
                  <a:lnTo>
                    <a:pt x="5" y="1610"/>
                  </a:lnTo>
                  <a:lnTo>
                    <a:pt x="5" y="1601"/>
                  </a:lnTo>
                  <a:lnTo>
                    <a:pt x="26" y="1580"/>
                  </a:lnTo>
                  <a:lnTo>
                    <a:pt x="102" y="1489"/>
                  </a:lnTo>
                  <a:lnTo>
                    <a:pt x="161" y="1390"/>
                  </a:lnTo>
                  <a:lnTo>
                    <a:pt x="207" y="1282"/>
                  </a:lnTo>
                  <a:lnTo>
                    <a:pt x="241" y="1170"/>
                  </a:lnTo>
                  <a:lnTo>
                    <a:pt x="262" y="1049"/>
                  </a:lnTo>
                  <a:lnTo>
                    <a:pt x="275" y="932"/>
                  </a:lnTo>
                  <a:lnTo>
                    <a:pt x="279" y="811"/>
                  </a:lnTo>
                  <a:lnTo>
                    <a:pt x="270" y="647"/>
                  </a:lnTo>
                  <a:lnTo>
                    <a:pt x="249" y="496"/>
                  </a:lnTo>
                  <a:lnTo>
                    <a:pt x="211" y="362"/>
                  </a:lnTo>
                  <a:lnTo>
                    <a:pt x="165" y="246"/>
                  </a:lnTo>
                  <a:lnTo>
                    <a:pt x="102" y="138"/>
                  </a:lnTo>
                  <a:lnTo>
                    <a:pt x="30" y="52"/>
                  </a:lnTo>
                  <a:lnTo>
                    <a:pt x="17" y="43"/>
                  </a:lnTo>
                  <a:lnTo>
                    <a:pt x="13" y="34"/>
                  </a:lnTo>
                  <a:lnTo>
                    <a:pt x="5" y="30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5" y="8"/>
                  </a:lnTo>
                  <a:lnTo>
                    <a:pt x="9" y="4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 noEditPoints="1"/>
            </p:cNvSpPr>
            <p:nvPr/>
          </p:nvSpPr>
          <p:spPr bwMode="auto">
            <a:xfrm>
              <a:off x="12072" y="2977"/>
              <a:ext cx="1060" cy="376"/>
            </a:xfrm>
            <a:custGeom>
              <a:avLst/>
              <a:gdLst/>
              <a:ahLst/>
              <a:cxnLst>
                <a:cxn ang="0">
                  <a:pos x="30" y="311"/>
                </a:cxn>
                <a:cxn ang="0">
                  <a:pos x="1022" y="311"/>
                </a:cxn>
                <a:cxn ang="0">
                  <a:pos x="1034" y="315"/>
                </a:cxn>
                <a:cxn ang="0">
                  <a:pos x="1043" y="315"/>
                </a:cxn>
                <a:cxn ang="0">
                  <a:pos x="1047" y="324"/>
                </a:cxn>
                <a:cxn ang="0">
                  <a:pos x="1055" y="333"/>
                </a:cxn>
                <a:cxn ang="0">
                  <a:pos x="1055" y="359"/>
                </a:cxn>
                <a:cxn ang="0">
                  <a:pos x="1047" y="363"/>
                </a:cxn>
                <a:cxn ang="0">
                  <a:pos x="1043" y="372"/>
                </a:cxn>
                <a:cxn ang="0">
                  <a:pos x="1034" y="372"/>
                </a:cxn>
                <a:cxn ang="0">
                  <a:pos x="1026" y="376"/>
                </a:cxn>
                <a:cxn ang="0">
                  <a:pos x="30" y="376"/>
                </a:cxn>
                <a:cxn ang="0">
                  <a:pos x="22" y="372"/>
                </a:cxn>
                <a:cxn ang="0">
                  <a:pos x="13" y="372"/>
                </a:cxn>
                <a:cxn ang="0">
                  <a:pos x="9" y="363"/>
                </a:cxn>
                <a:cxn ang="0">
                  <a:pos x="0" y="359"/>
                </a:cxn>
                <a:cxn ang="0">
                  <a:pos x="0" y="333"/>
                </a:cxn>
                <a:cxn ang="0">
                  <a:pos x="9" y="324"/>
                </a:cxn>
                <a:cxn ang="0">
                  <a:pos x="13" y="315"/>
                </a:cxn>
                <a:cxn ang="0">
                  <a:pos x="22" y="315"/>
                </a:cxn>
                <a:cxn ang="0">
                  <a:pos x="30" y="311"/>
                </a:cxn>
                <a:cxn ang="0">
                  <a:pos x="34" y="0"/>
                </a:cxn>
                <a:cxn ang="0">
                  <a:pos x="1030" y="0"/>
                </a:cxn>
                <a:cxn ang="0">
                  <a:pos x="1038" y="5"/>
                </a:cxn>
                <a:cxn ang="0">
                  <a:pos x="1047" y="5"/>
                </a:cxn>
                <a:cxn ang="0">
                  <a:pos x="1051" y="13"/>
                </a:cxn>
                <a:cxn ang="0">
                  <a:pos x="1060" y="18"/>
                </a:cxn>
                <a:cxn ang="0">
                  <a:pos x="1060" y="44"/>
                </a:cxn>
                <a:cxn ang="0">
                  <a:pos x="1051" y="52"/>
                </a:cxn>
                <a:cxn ang="0">
                  <a:pos x="1047" y="61"/>
                </a:cxn>
                <a:cxn ang="0">
                  <a:pos x="1038" y="61"/>
                </a:cxn>
                <a:cxn ang="0">
                  <a:pos x="1026" y="65"/>
                </a:cxn>
                <a:cxn ang="0">
                  <a:pos x="34" y="65"/>
                </a:cxn>
                <a:cxn ang="0">
                  <a:pos x="26" y="61"/>
                </a:cxn>
                <a:cxn ang="0">
                  <a:pos x="17" y="61"/>
                </a:cxn>
                <a:cxn ang="0">
                  <a:pos x="13" y="52"/>
                </a:cxn>
                <a:cxn ang="0">
                  <a:pos x="5" y="44"/>
                </a:cxn>
                <a:cxn ang="0">
                  <a:pos x="5" y="18"/>
                </a:cxn>
                <a:cxn ang="0">
                  <a:pos x="13" y="13"/>
                </a:cxn>
                <a:cxn ang="0">
                  <a:pos x="17" y="5"/>
                </a:cxn>
                <a:cxn ang="0">
                  <a:pos x="26" y="5"/>
                </a:cxn>
                <a:cxn ang="0">
                  <a:pos x="34" y="0"/>
                </a:cxn>
              </a:cxnLst>
              <a:rect l="0" t="0" r="r" b="b"/>
              <a:pathLst>
                <a:path w="1060" h="376">
                  <a:moveTo>
                    <a:pt x="30" y="311"/>
                  </a:moveTo>
                  <a:lnTo>
                    <a:pt x="1022" y="311"/>
                  </a:lnTo>
                  <a:lnTo>
                    <a:pt x="1034" y="315"/>
                  </a:lnTo>
                  <a:lnTo>
                    <a:pt x="1043" y="315"/>
                  </a:lnTo>
                  <a:lnTo>
                    <a:pt x="1047" y="324"/>
                  </a:lnTo>
                  <a:lnTo>
                    <a:pt x="1055" y="333"/>
                  </a:lnTo>
                  <a:lnTo>
                    <a:pt x="1055" y="359"/>
                  </a:lnTo>
                  <a:lnTo>
                    <a:pt x="1047" y="363"/>
                  </a:lnTo>
                  <a:lnTo>
                    <a:pt x="1043" y="372"/>
                  </a:lnTo>
                  <a:lnTo>
                    <a:pt x="1034" y="372"/>
                  </a:lnTo>
                  <a:lnTo>
                    <a:pt x="1026" y="376"/>
                  </a:lnTo>
                  <a:lnTo>
                    <a:pt x="30" y="376"/>
                  </a:lnTo>
                  <a:lnTo>
                    <a:pt x="22" y="372"/>
                  </a:lnTo>
                  <a:lnTo>
                    <a:pt x="13" y="372"/>
                  </a:lnTo>
                  <a:lnTo>
                    <a:pt x="9" y="363"/>
                  </a:lnTo>
                  <a:lnTo>
                    <a:pt x="0" y="359"/>
                  </a:lnTo>
                  <a:lnTo>
                    <a:pt x="0" y="333"/>
                  </a:lnTo>
                  <a:lnTo>
                    <a:pt x="9" y="324"/>
                  </a:lnTo>
                  <a:lnTo>
                    <a:pt x="13" y="315"/>
                  </a:lnTo>
                  <a:lnTo>
                    <a:pt x="22" y="315"/>
                  </a:lnTo>
                  <a:lnTo>
                    <a:pt x="30" y="311"/>
                  </a:lnTo>
                  <a:close/>
                  <a:moveTo>
                    <a:pt x="34" y="0"/>
                  </a:moveTo>
                  <a:lnTo>
                    <a:pt x="1030" y="0"/>
                  </a:lnTo>
                  <a:lnTo>
                    <a:pt x="1038" y="5"/>
                  </a:lnTo>
                  <a:lnTo>
                    <a:pt x="1047" y="5"/>
                  </a:lnTo>
                  <a:lnTo>
                    <a:pt x="1051" y="13"/>
                  </a:lnTo>
                  <a:lnTo>
                    <a:pt x="1060" y="18"/>
                  </a:lnTo>
                  <a:lnTo>
                    <a:pt x="1060" y="44"/>
                  </a:lnTo>
                  <a:lnTo>
                    <a:pt x="1051" y="52"/>
                  </a:lnTo>
                  <a:lnTo>
                    <a:pt x="1047" y="61"/>
                  </a:lnTo>
                  <a:lnTo>
                    <a:pt x="1038" y="61"/>
                  </a:lnTo>
                  <a:lnTo>
                    <a:pt x="1026" y="65"/>
                  </a:lnTo>
                  <a:lnTo>
                    <a:pt x="34" y="65"/>
                  </a:lnTo>
                  <a:lnTo>
                    <a:pt x="26" y="61"/>
                  </a:lnTo>
                  <a:lnTo>
                    <a:pt x="17" y="61"/>
                  </a:lnTo>
                  <a:lnTo>
                    <a:pt x="13" y="52"/>
                  </a:lnTo>
                  <a:lnTo>
                    <a:pt x="5" y="44"/>
                  </a:lnTo>
                  <a:lnTo>
                    <a:pt x="5" y="18"/>
                  </a:lnTo>
                  <a:lnTo>
                    <a:pt x="13" y="13"/>
                  </a:lnTo>
                  <a:lnTo>
                    <a:pt x="17" y="5"/>
                  </a:lnTo>
                  <a:lnTo>
                    <a:pt x="26" y="5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13735" y="2490"/>
              <a:ext cx="671" cy="1118"/>
            </a:xfrm>
            <a:custGeom>
              <a:avLst/>
              <a:gdLst/>
              <a:ahLst/>
              <a:cxnLst>
                <a:cxn ang="0">
                  <a:pos x="283" y="47"/>
                </a:cxn>
                <a:cxn ang="0">
                  <a:pos x="219" y="82"/>
                </a:cxn>
                <a:cxn ang="0">
                  <a:pos x="160" y="172"/>
                </a:cxn>
                <a:cxn ang="0">
                  <a:pos x="135" y="336"/>
                </a:cxn>
                <a:cxn ang="0">
                  <a:pos x="131" y="621"/>
                </a:cxn>
                <a:cxn ang="0">
                  <a:pos x="139" y="802"/>
                </a:cxn>
                <a:cxn ang="0">
                  <a:pos x="169" y="954"/>
                </a:cxn>
                <a:cxn ang="0">
                  <a:pos x="228" y="1044"/>
                </a:cxn>
                <a:cxn ang="0">
                  <a:pos x="299" y="1079"/>
                </a:cxn>
                <a:cxn ang="0">
                  <a:pos x="333" y="1087"/>
                </a:cxn>
                <a:cxn ang="0">
                  <a:pos x="409" y="1070"/>
                </a:cxn>
                <a:cxn ang="0">
                  <a:pos x="477" y="1005"/>
                </a:cxn>
                <a:cxn ang="0">
                  <a:pos x="519" y="885"/>
                </a:cxn>
                <a:cxn ang="0">
                  <a:pos x="536" y="664"/>
                </a:cxn>
                <a:cxn ang="0">
                  <a:pos x="527" y="302"/>
                </a:cxn>
                <a:cxn ang="0">
                  <a:pos x="502" y="168"/>
                </a:cxn>
                <a:cxn ang="0">
                  <a:pos x="451" y="86"/>
                </a:cxn>
                <a:cxn ang="0">
                  <a:pos x="388" y="47"/>
                </a:cxn>
                <a:cxn ang="0">
                  <a:pos x="312" y="38"/>
                </a:cxn>
                <a:cxn ang="0">
                  <a:pos x="375" y="4"/>
                </a:cxn>
                <a:cxn ang="0">
                  <a:pos x="472" y="30"/>
                </a:cxn>
                <a:cxn ang="0">
                  <a:pos x="565" y="112"/>
                </a:cxn>
                <a:cxn ang="0">
                  <a:pos x="641" y="272"/>
                </a:cxn>
                <a:cxn ang="0">
                  <a:pos x="667" y="466"/>
                </a:cxn>
                <a:cxn ang="0">
                  <a:pos x="671" y="656"/>
                </a:cxn>
                <a:cxn ang="0">
                  <a:pos x="641" y="841"/>
                </a:cxn>
                <a:cxn ang="0">
                  <a:pos x="574" y="997"/>
                </a:cxn>
                <a:cxn ang="0">
                  <a:pos x="481" y="1083"/>
                </a:cxn>
                <a:cxn ang="0">
                  <a:pos x="384" y="1113"/>
                </a:cxn>
                <a:cxn ang="0">
                  <a:pos x="287" y="1113"/>
                </a:cxn>
                <a:cxn ang="0">
                  <a:pos x="173" y="1066"/>
                </a:cxn>
                <a:cxn ang="0">
                  <a:pos x="72" y="954"/>
                </a:cxn>
                <a:cxn ang="0">
                  <a:pos x="13" y="755"/>
                </a:cxn>
                <a:cxn ang="0">
                  <a:pos x="0" y="561"/>
                </a:cxn>
                <a:cxn ang="0">
                  <a:pos x="13" y="367"/>
                </a:cxn>
                <a:cxn ang="0">
                  <a:pos x="59" y="190"/>
                </a:cxn>
                <a:cxn ang="0">
                  <a:pos x="139" y="73"/>
                </a:cxn>
                <a:cxn ang="0">
                  <a:pos x="236" y="17"/>
                </a:cxn>
                <a:cxn ang="0">
                  <a:pos x="337" y="0"/>
                </a:cxn>
              </a:cxnLst>
              <a:rect l="0" t="0" r="r" b="b"/>
              <a:pathLst>
                <a:path w="671" h="1118">
                  <a:moveTo>
                    <a:pt x="312" y="38"/>
                  </a:moveTo>
                  <a:lnTo>
                    <a:pt x="283" y="47"/>
                  </a:lnTo>
                  <a:lnTo>
                    <a:pt x="253" y="60"/>
                  </a:lnTo>
                  <a:lnTo>
                    <a:pt x="219" y="82"/>
                  </a:lnTo>
                  <a:lnTo>
                    <a:pt x="186" y="120"/>
                  </a:lnTo>
                  <a:lnTo>
                    <a:pt x="160" y="172"/>
                  </a:lnTo>
                  <a:lnTo>
                    <a:pt x="143" y="246"/>
                  </a:lnTo>
                  <a:lnTo>
                    <a:pt x="135" y="336"/>
                  </a:lnTo>
                  <a:lnTo>
                    <a:pt x="131" y="440"/>
                  </a:lnTo>
                  <a:lnTo>
                    <a:pt x="131" y="621"/>
                  </a:lnTo>
                  <a:lnTo>
                    <a:pt x="135" y="708"/>
                  </a:lnTo>
                  <a:lnTo>
                    <a:pt x="139" y="802"/>
                  </a:lnTo>
                  <a:lnTo>
                    <a:pt x="148" y="885"/>
                  </a:lnTo>
                  <a:lnTo>
                    <a:pt x="169" y="954"/>
                  </a:lnTo>
                  <a:lnTo>
                    <a:pt x="194" y="1005"/>
                  </a:lnTo>
                  <a:lnTo>
                    <a:pt x="228" y="1044"/>
                  </a:lnTo>
                  <a:lnTo>
                    <a:pt x="262" y="1066"/>
                  </a:lnTo>
                  <a:lnTo>
                    <a:pt x="299" y="1079"/>
                  </a:lnTo>
                  <a:lnTo>
                    <a:pt x="333" y="1083"/>
                  </a:lnTo>
                  <a:lnTo>
                    <a:pt x="333" y="1087"/>
                  </a:lnTo>
                  <a:lnTo>
                    <a:pt x="371" y="1083"/>
                  </a:lnTo>
                  <a:lnTo>
                    <a:pt x="409" y="1070"/>
                  </a:lnTo>
                  <a:lnTo>
                    <a:pt x="443" y="1044"/>
                  </a:lnTo>
                  <a:lnTo>
                    <a:pt x="477" y="1005"/>
                  </a:lnTo>
                  <a:lnTo>
                    <a:pt x="502" y="954"/>
                  </a:lnTo>
                  <a:lnTo>
                    <a:pt x="519" y="885"/>
                  </a:lnTo>
                  <a:lnTo>
                    <a:pt x="532" y="777"/>
                  </a:lnTo>
                  <a:lnTo>
                    <a:pt x="536" y="664"/>
                  </a:lnTo>
                  <a:lnTo>
                    <a:pt x="536" y="384"/>
                  </a:lnTo>
                  <a:lnTo>
                    <a:pt x="527" y="302"/>
                  </a:lnTo>
                  <a:lnTo>
                    <a:pt x="519" y="228"/>
                  </a:lnTo>
                  <a:lnTo>
                    <a:pt x="502" y="168"/>
                  </a:lnTo>
                  <a:lnTo>
                    <a:pt x="477" y="120"/>
                  </a:lnTo>
                  <a:lnTo>
                    <a:pt x="451" y="86"/>
                  </a:lnTo>
                  <a:lnTo>
                    <a:pt x="418" y="64"/>
                  </a:lnTo>
                  <a:lnTo>
                    <a:pt x="388" y="47"/>
                  </a:lnTo>
                  <a:lnTo>
                    <a:pt x="359" y="38"/>
                  </a:lnTo>
                  <a:lnTo>
                    <a:pt x="312" y="38"/>
                  </a:lnTo>
                  <a:close/>
                  <a:moveTo>
                    <a:pt x="337" y="0"/>
                  </a:moveTo>
                  <a:lnTo>
                    <a:pt x="375" y="4"/>
                  </a:lnTo>
                  <a:lnTo>
                    <a:pt x="422" y="13"/>
                  </a:lnTo>
                  <a:lnTo>
                    <a:pt x="472" y="30"/>
                  </a:lnTo>
                  <a:lnTo>
                    <a:pt x="519" y="64"/>
                  </a:lnTo>
                  <a:lnTo>
                    <a:pt x="565" y="112"/>
                  </a:lnTo>
                  <a:lnTo>
                    <a:pt x="608" y="181"/>
                  </a:lnTo>
                  <a:lnTo>
                    <a:pt x="641" y="272"/>
                  </a:lnTo>
                  <a:lnTo>
                    <a:pt x="658" y="367"/>
                  </a:lnTo>
                  <a:lnTo>
                    <a:pt x="667" y="466"/>
                  </a:lnTo>
                  <a:lnTo>
                    <a:pt x="671" y="561"/>
                  </a:lnTo>
                  <a:lnTo>
                    <a:pt x="671" y="656"/>
                  </a:lnTo>
                  <a:lnTo>
                    <a:pt x="662" y="751"/>
                  </a:lnTo>
                  <a:lnTo>
                    <a:pt x="641" y="841"/>
                  </a:lnTo>
                  <a:lnTo>
                    <a:pt x="612" y="928"/>
                  </a:lnTo>
                  <a:lnTo>
                    <a:pt x="574" y="997"/>
                  </a:lnTo>
                  <a:lnTo>
                    <a:pt x="527" y="1044"/>
                  </a:lnTo>
                  <a:lnTo>
                    <a:pt x="481" y="1083"/>
                  </a:lnTo>
                  <a:lnTo>
                    <a:pt x="430" y="1105"/>
                  </a:lnTo>
                  <a:lnTo>
                    <a:pt x="384" y="1113"/>
                  </a:lnTo>
                  <a:lnTo>
                    <a:pt x="337" y="1118"/>
                  </a:lnTo>
                  <a:lnTo>
                    <a:pt x="287" y="1113"/>
                  </a:lnTo>
                  <a:lnTo>
                    <a:pt x="232" y="1096"/>
                  </a:lnTo>
                  <a:lnTo>
                    <a:pt x="173" y="1066"/>
                  </a:lnTo>
                  <a:lnTo>
                    <a:pt x="118" y="1018"/>
                  </a:lnTo>
                  <a:lnTo>
                    <a:pt x="72" y="954"/>
                  </a:lnTo>
                  <a:lnTo>
                    <a:pt x="34" y="854"/>
                  </a:lnTo>
                  <a:lnTo>
                    <a:pt x="13" y="755"/>
                  </a:lnTo>
                  <a:lnTo>
                    <a:pt x="0" y="656"/>
                  </a:lnTo>
                  <a:lnTo>
                    <a:pt x="0" y="561"/>
                  </a:lnTo>
                  <a:lnTo>
                    <a:pt x="4" y="466"/>
                  </a:lnTo>
                  <a:lnTo>
                    <a:pt x="13" y="367"/>
                  </a:lnTo>
                  <a:lnTo>
                    <a:pt x="29" y="276"/>
                  </a:lnTo>
                  <a:lnTo>
                    <a:pt x="59" y="190"/>
                  </a:lnTo>
                  <a:lnTo>
                    <a:pt x="97" y="125"/>
                  </a:lnTo>
                  <a:lnTo>
                    <a:pt x="139" y="73"/>
                  </a:lnTo>
                  <a:lnTo>
                    <a:pt x="186" y="38"/>
                  </a:lnTo>
                  <a:lnTo>
                    <a:pt x="236" y="17"/>
                  </a:lnTo>
                  <a:lnTo>
                    <a:pt x="287" y="4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52600" y="3810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T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3200" dirty="0" smtClean="0">
                <a:solidFill>
                  <a:srgbClr val="0000FF"/>
                </a:solidFill>
              </a:rPr>
              <a:t> := Spin j  rep. of </a:t>
            </a:r>
            <a:r>
              <a:rPr lang="en-US" sz="3200" dirty="0" err="1" smtClean="0">
                <a:solidFill>
                  <a:srgbClr val="0000FF"/>
                </a:solidFill>
              </a:rPr>
              <a:t>sl</a:t>
            </a:r>
            <a:r>
              <a:rPr lang="en-US" sz="3200" dirty="0" smtClean="0">
                <a:solidFill>
                  <a:srgbClr val="0000FF"/>
                </a:solidFill>
              </a:rPr>
              <a:t>(2)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7211" name="Group 4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828800" y="4800600"/>
            <a:ext cx="5618176" cy="571500"/>
            <a:chOff x="1028" y="3413"/>
            <a:chExt cx="16653" cy="1694"/>
          </a:xfrm>
          <a:solidFill>
            <a:srgbClr val="0000FF"/>
          </a:solidFill>
        </p:grpSpPr>
        <p:sp>
          <p:nvSpPr>
            <p:cNvPr id="7213" name="Freeform 45"/>
            <p:cNvSpPr>
              <a:spLocks noEditPoints="1"/>
            </p:cNvSpPr>
            <p:nvPr/>
          </p:nvSpPr>
          <p:spPr bwMode="auto">
            <a:xfrm>
              <a:off x="1028" y="3497"/>
              <a:ext cx="785" cy="1147"/>
            </a:xfrm>
            <a:custGeom>
              <a:avLst/>
              <a:gdLst/>
              <a:ahLst/>
              <a:cxnLst>
                <a:cxn ang="0">
                  <a:pos x="303" y="458"/>
                </a:cxn>
                <a:cxn ang="0">
                  <a:pos x="215" y="516"/>
                </a:cxn>
                <a:cxn ang="0">
                  <a:pos x="159" y="610"/>
                </a:cxn>
                <a:cxn ang="0">
                  <a:pos x="133" y="731"/>
                </a:cxn>
                <a:cxn ang="0">
                  <a:pos x="139" y="858"/>
                </a:cxn>
                <a:cxn ang="0">
                  <a:pos x="180" y="1010"/>
                </a:cxn>
                <a:cxn ang="0">
                  <a:pos x="282" y="1100"/>
                </a:cxn>
                <a:cxn ang="0">
                  <a:pos x="400" y="1110"/>
                </a:cxn>
                <a:cxn ang="0">
                  <a:pos x="492" y="1058"/>
                </a:cxn>
                <a:cxn ang="0">
                  <a:pos x="538" y="989"/>
                </a:cxn>
                <a:cxn ang="0">
                  <a:pos x="549" y="610"/>
                </a:cxn>
                <a:cxn ang="0">
                  <a:pos x="554" y="579"/>
                </a:cxn>
                <a:cxn ang="0">
                  <a:pos x="538" y="542"/>
                </a:cxn>
                <a:cxn ang="0">
                  <a:pos x="421" y="458"/>
                </a:cxn>
                <a:cxn ang="0">
                  <a:pos x="661" y="0"/>
                </a:cxn>
                <a:cxn ang="0">
                  <a:pos x="672" y="1052"/>
                </a:cxn>
                <a:cxn ang="0">
                  <a:pos x="728" y="1079"/>
                </a:cxn>
                <a:cxn ang="0">
                  <a:pos x="785" y="1131"/>
                </a:cxn>
                <a:cxn ang="0">
                  <a:pos x="549" y="1042"/>
                </a:cxn>
                <a:cxn ang="0">
                  <a:pos x="467" y="1110"/>
                </a:cxn>
                <a:cxn ang="0">
                  <a:pos x="338" y="1147"/>
                </a:cxn>
                <a:cxn ang="0">
                  <a:pos x="169" y="1100"/>
                </a:cxn>
                <a:cxn ang="0">
                  <a:pos x="46" y="963"/>
                </a:cxn>
                <a:cxn ang="0">
                  <a:pos x="0" y="779"/>
                </a:cxn>
                <a:cxn ang="0">
                  <a:pos x="51" y="589"/>
                </a:cxn>
                <a:cxn ang="0">
                  <a:pos x="180" y="458"/>
                </a:cxn>
                <a:cxn ang="0">
                  <a:pos x="354" y="410"/>
                </a:cxn>
                <a:cxn ang="0">
                  <a:pos x="467" y="437"/>
                </a:cxn>
                <a:cxn ang="0">
                  <a:pos x="554" y="510"/>
                </a:cxn>
                <a:cxn ang="0">
                  <a:pos x="544" y="89"/>
                </a:cxn>
                <a:cxn ang="0">
                  <a:pos x="487" y="63"/>
                </a:cxn>
                <a:cxn ang="0">
                  <a:pos x="431" y="16"/>
                </a:cxn>
              </a:cxnLst>
              <a:rect l="0" t="0" r="r" b="b"/>
              <a:pathLst>
                <a:path w="785" h="1147">
                  <a:moveTo>
                    <a:pt x="364" y="447"/>
                  </a:moveTo>
                  <a:lnTo>
                    <a:pt x="303" y="458"/>
                  </a:lnTo>
                  <a:lnTo>
                    <a:pt x="256" y="479"/>
                  </a:lnTo>
                  <a:lnTo>
                    <a:pt x="215" y="516"/>
                  </a:lnTo>
                  <a:lnTo>
                    <a:pt x="185" y="552"/>
                  </a:lnTo>
                  <a:lnTo>
                    <a:pt x="159" y="610"/>
                  </a:lnTo>
                  <a:lnTo>
                    <a:pt x="144" y="674"/>
                  </a:lnTo>
                  <a:lnTo>
                    <a:pt x="133" y="731"/>
                  </a:lnTo>
                  <a:lnTo>
                    <a:pt x="133" y="784"/>
                  </a:lnTo>
                  <a:lnTo>
                    <a:pt x="139" y="858"/>
                  </a:lnTo>
                  <a:lnTo>
                    <a:pt x="149" y="937"/>
                  </a:lnTo>
                  <a:lnTo>
                    <a:pt x="180" y="1010"/>
                  </a:lnTo>
                  <a:lnTo>
                    <a:pt x="226" y="1068"/>
                  </a:lnTo>
                  <a:lnTo>
                    <a:pt x="282" y="1100"/>
                  </a:lnTo>
                  <a:lnTo>
                    <a:pt x="349" y="1116"/>
                  </a:lnTo>
                  <a:lnTo>
                    <a:pt x="400" y="1110"/>
                  </a:lnTo>
                  <a:lnTo>
                    <a:pt x="446" y="1089"/>
                  </a:lnTo>
                  <a:lnTo>
                    <a:pt x="492" y="1058"/>
                  </a:lnTo>
                  <a:lnTo>
                    <a:pt x="533" y="1005"/>
                  </a:lnTo>
                  <a:lnTo>
                    <a:pt x="538" y="989"/>
                  </a:lnTo>
                  <a:lnTo>
                    <a:pt x="549" y="968"/>
                  </a:lnTo>
                  <a:lnTo>
                    <a:pt x="549" y="610"/>
                  </a:lnTo>
                  <a:lnTo>
                    <a:pt x="554" y="605"/>
                  </a:lnTo>
                  <a:lnTo>
                    <a:pt x="554" y="579"/>
                  </a:lnTo>
                  <a:lnTo>
                    <a:pt x="544" y="558"/>
                  </a:lnTo>
                  <a:lnTo>
                    <a:pt x="538" y="542"/>
                  </a:lnTo>
                  <a:lnTo>
                    <a:pt x="482" y="489"/>
                  </a:lnTo>
                  <a:lnTo>
                    <a:pt x="421" y="458"/>
                  </a:lnTo>
                  <a:lnTo>
                    <a:pt x="364" y="447"/>
                  </a:lnTo>
                  <a:close/>
                  <a:moveTo>
                    <a:pt x="661" y="0"/>
                  </a:moveTo>
                  <a:lnTo>
                    <a:pt x="661" y="1031"/>
                  </a:lnTo>
                  <a:lnTo>
                    <a:pt x="672" y="1052"/>
                  </a:lnTo>
                  <a:lnTo>
                    <a:pt x="692" y="1068"/>
                  </a:lnTo>
                  <a:lnTo>
                    <a:pt x="728" y="1079"/>
                  </a:lnTo>
                  <a:lnTo>
                    <a:pt x="785" y="1079"/>
                  </a:lnTo>
                  <a:lnTo>
                    <a:pt x="785" y="1131"/>
                  </a:lnTo>
                  <a:lnTo>
                    <a:pt x="549" y="1147"/>
                  </a:lnTo>
                  <a:lnTo>
                    <a:pt x="549" y="1042"/>
                  </a:lnTo>
                  <a:lnTo>
                    <a:pt x="513" y="1079"/>
                  </a:lnTo>
                  <a:lnTo>
                    <a:pt x="467" y="1110"/>
                  </a:lnTo>
                  <a:lnTo>
                    <a:pt x="405" y="1137"/>
                  </a:lnTo>
                  <a:lnTo>
                    <a:pt x="338" y="1147"/>
                  </a:lnTo>
                  <a:lnTo>
                    <a:pt x="251" y="1137"/>
                  </a:lnTo>
                  <a:lnTo>
                    <a:pt x="169" y="1100"/>
                  </a:lnTo>
                  <a:lnTo>
                    <a:pt x="97" y="1042"/>
                  </a:lnTo>
                  <a:lnTo>
                    <a:pt x="46" y="963"/>
                  </a:lnTo>
                  <a:lnTo>
                    <a:pt x="10" y="879"/>
                  </a:lnTo>
                  <a:lnTo>
                    <a:pt x="0" y="779"/>
                  </a:lnTo>
                  <a:lnTo>
                    <a:pt x="15" y="679"/>
                  </a:lnTo>
                  <a:lnTo>
                    <a:pt x="51" y="589"/>
                  </a:lnTo>
                  <a:lnTo>
                    <a:pt x="108" y="516"/>
                  </a:lnTo>
                  <a:lnTo>
                    <a:pt x="180" y="458"/>
                  </a:lnTo>
                  <a:lnTo>
                    <a:pt x="262" y="421"/>
                  </a:lnTo>
                  <a:lnTo>
                    <a:pt x="354" y="410"/>
                  </a:lnTo>
                  <a:lnTo>
                    <a:pt x="415" y="416"/>
                  </a:lnTo>
                  <a:lnTo>
                    <a:pt x="467" y="437"/>
                  </a:lnTo>
                  <a:lnTo>
                    <a:pt x="513" y="468"/>
                  </a:lnTo>
                  <a:lnTo>
                    <a:pt x="554" y="510"/>
                  </a:lnTo>
                  <a:lnTo>
                    <a:pt x="554" y="116"/>
                  </a:lnTo>
                  <a:lnTo>
                    <a:pt x="544" y="89"/>
                  </a:lnTo>
                  <a:lnTo>
                    <a:pt x="523" y="74"/>
                  </a:lnTo>
                  <a:lnTo>
                    <a:pt x="487" y="63"/>
                  </a:lnTo>
                  <a:lnTo>
                    <a:pt x="431" y="63"/>
                  </a:lnTo>
                  <a:lnTo>
                    <a:pt x="431" y="16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 noEditPoints="1"/>
            </p:cNvSpPr>
            <p:nvPr/>
          </p:nvSpPr>
          <p:spPr bwMode="auto">
            <a:xfrm>
              <a:off x="1905" y="3902"/>
              <a:ext cx="615" cy="753"/>
            </a:xfrm>
            <a:custGeom>
              <a:avLst/>
              <a:gdLst/>
              <a:ahLst/>
              <a:cxnLst>
                <a:cxn ang="0">
                  <a:pos x="297" y="42"/>
                </a:cxn>
                <a:cxn ang="0">
                  <a:pos x="225" y="74"/>
                </a:cxn>
                <a:cxn ang="0">
                  <a:pos x="164" y="158"/>
                </a:cxn>
                <a:cxn ang="0">
                  <a:pos x="128" y="321"/>
                </a:cxn>
                <a:cxn ang="0">
                  <a:pos x="502" y="290"/>
                </a:cxn>
                <a:cxn ang="0">
                  <a:pos x="487" y="205"/>
                </a:cxn>
                <a:cxn ang="0">
                  <a:pos x="451" y="111"/>
                </a:cxn>
                <a:cxn ang="0">
                  <a:pos x="379" y="47"/>
                </a:cxn>
                <a:cxn ang="0">
                  <a:pos x="328" y="0"/>
                </a:cxn>
                <a:cxn ang="0">
                  <a:pos x="472" y="37"/>
                </a:cxn>
                <a:cxn ang="0">
                  <a:pos x="559" y="126"/>
                </a:cxn>
                <a:cxn ang="0">
                  <a:pos x="605" y="253"/>
                </a:cxn>
                <a:cxn ang="0">
                  <a:pos x="610" y="337"/>
                </a:cxn>
                <a:cxn ang="0">
                  <a:pos x="600" y="353"/>
                </a:cxn>
                <a:cxn ang="0">
                  <a:pos x="133" y="363"/>
                </a:cxn>
                <a:cxn ang="0">
                  <a:pos x="138" y="479"/>
                </a:cxn>
                <a:cxn ang="0">
                  <a:pos x="179" y="611"/>
                </a:cxn>
                <a:cxn ang="0">
                  <a:pos x="251" y="684"/>
                </a:cxn>
                <a:cxn ang="0">
                  <a:pos x="359" y="716"/>
                </a:cxn>
                <a:cxn ang="0">
                  <a:pos x="400" y="711"/>
                </a:cxn>
                <a:cxn ang="0">
                  <a:pos x="472" y="684"/>
                </a:cxn>
                <a:cxn ang="0">
                  <a:pos x="543" y="611"/>
                </a:cxn>
                <a:cxn ang="0">
                  <a:pos x="579" y="542"/>
                </a:cxn>
                <a:cxn ang="0">
                  <a:pos x="584" y="526"/>
                </a:cxn>
                <a:cxn ang="0">
                  <a:pos x="615" y="532"/>
                </a:cxn>
                <a:cxn ang="0">
                  <a:pos x="610" y="563"/>
                </a:cxn>
                <a:cxn ang="0">
                  <a:pos x="569" y="637"/>
                </a:cxn>
                <a:cxn ang="0">
                  <a:pos x="487" y="716"/>
                </a:cxn>
                <a:cxn ang="0">
                  <a:pos x="348" y="753"/>
                </a:cxn>
                <a:cxn ang="0">
                  <a:pos x="179" y="700"/>
                </a:cxn>
                <a:cxn ang="0">
                  <a:pos x="51" y="569"/>
                </a:cxn>
                <a:cxn ang="0">
                  <a:pos x="0" y="374"/>
                </a:cxn>
                <a:cxn ang="0">
                  <a:pos x="46" y="184"/>
                </a:cxn>
                <a:cxn ang="0">
                  <a:pos x="159" y="53"/>
                </a:cxn>
                <a:cxn ang="0">
                  <a:pos x="328" y="0"/>
                </a:cxn>
              </a:cxnLst>
              <a:rect l="0" t="0" r="r" b="b"/>
              <a:pathLst>
                <a:path w="615" h="753">
                  <a:moveTo>
                    <a:pt x="323" y="37"/>
                  </a:moveTo>
                  <a:lnTo>
                    <a:pt x="297" y="42"/>
                  </a:lnTo>
                  <a:lnTo>
                    <a:pt x="261" y="53"/>
                  </a:lnTo>
                  <a:lnTo>
                    <a:pt x="225" y="74"/>
                  </a:lnTo>
                  <a:lnTo>
                    <a:pt x="195" y="105"/>
                  </a:lnTo>
                  <a:lnTo>
                    <a:pt x="164" y="158"/>
                  </a:lnTo>
                  <a:lnTo>
                    <a:pt x="138" y="232"/>
                  </a:lnTo>
                  <a:lnTo>
                    <a:pt x="128" y="321"/>
                  </a:lnTo>
                  <a:lnTo>
                    <a:pt x="502" y="321"/>
                  </a:lnTo>
                  <a:lnTo>
                    <a:pt x="502" y="290"/>
                  </a:lnTo>
                  <a:lnTo>
                    <a:pt x="497" y="247"/>
                  </a:lnTo>
                  <a:lnTo>
                    <a:pt x="487" y="205"/>
                  </a:lnTo>
                  <a:lnTo>
                    <a:pt x="472" y="153"/>
                  </a:lnTo>
                  <a:lnTo>
                    <a:pt x="451" y="111"/>
                  </a:lnTo>
                  <a:lnTo>
                    <a:pt x="420" y="74"/>
                  </a:lnTo>
                  <a:lnTo>
                    <a:pt x="379" y="47"/>
                  </a:lnTo>
                  <a:lnTo>
                    <a:pt x="323" y="37"/>
                  </a:lnTo>
                  <a:close/>
                  <a:moveTo>
                    <a:pt x="328" y="0"/>
                  </a:moveTo>
                  <a:lnTo>
                    <a:pt x="405" y="11"/>
                  </a:lnTo>
                  <a:lnTo>
                    <a:pt x="472" y="37"/>
                  </a:lnTo>
                  <a:lnTo>
                    <a:pt x="523" y="74"/>
                  </a:lnTo>
                  <a:lnTo>
                    <a:pt x="559" y="126"/>
                  </a:lnTo>
                  <a:lnTo>
                    <a:pt x="589" y="184"/>
                  </a:lnTo>
                  <a:lnTo>
                    <a:pt x="605" y="253"/>
                  </a:lnTo>
                  <a:lnTo>
                    <a:pt x="610" y="321"/>
                  </a:lnTo>
                  <a:lnTo>
                    <a:pt x="610" y="337"/>
                  </a:lnTo>
                  <a:lnTo>
                    <a:pt x="605" y="347"/>
                  </a:lnTo>
                  <a:lnTo>
                    <a:pt x="600" y="353"/>
                  </a:lnTo>
                  <a:lnTo>
                    <a:pt x="128" y="353"/>
                  </a:lnTo>
                  <a:lnTo>
                    <a:pt x="133" y="363"/>
                  </a:lnTo>
                  <a:lnTo>
                    <a:pt x="133" y="416"/>
                  </a:lnTo>
                  <a:lnTo>
                    <a:pt x="138" y="479"/>
                  </a:lnTo>
                  <a:lnTo>
                    <a:pt x="154" y="547"/>
                  </a:lnTo>
                  <a:lnTo>
                    <a:pt x="179" y="611"/>
                  </a:lnTo>
                  <a:lnTo>
                    <a:pt x="210" y="653"/>
                  </a:lnTo>
                  <a:lnTo>
                    <a:pt x="251" y="684"/>
                  </a:lnTo>
                  <a:lnTo>
                    <a:pt x="302" y="705"/>
                  </a:lnTo>
                  <a:lnTo>
                    <a:pt x="359" y="716"/>
                  </a:lnTo>
                  <a:lnTo>
                    <a:pt x="374" y="716"/>
                  </a:lnTo>
                  <a:lnTo>
                    <a:pt x="400" y="711"/>
                  </a:lnTo>
                  <a:lnTo>
                    <a:pt x="431" y="700"/>
                  </a:lnTo>
                  <a:lnTo>
                    <a:pt x="472" y="684"/>
                  </a:lnTo>
                  <a:lnTo>
                    <a:pt x="507" y="653"/>
                  </a:lnTo>
                  <a:lnTo>
                    <a:pt x="543" y="611"/>
                  </a:lnTo>
                  <a:lnTo>
                    <a:pt x="574" y="547"/>
                  </a:lnTo>
                  <a:lnTo>
                    <a:pt x="579" y="542"/>
                  </a:lnTo>
                  <a:lnTo>
                    <a:pt x="579" y="532"/>
                  </a:lnTo>
                  <a:lnTo>
                    <a:pt x="584" y="526"/>
                  </a:lnTo>
                  <a:lnTo>
                    <a:pt x="610" y="526"/>
                  </a:lnTo>
                  <a:lnTo>
                    <a:pt x="615" y="532"/>
                  </a:lnTo>
                  <a:lnTo>
                    <a:pt x="615" y="542"/>
                  </a:lnTo>
                  <a:lnTo>
                    <a:pt x="610" y="563"/>
                  </a:lnTo>
                  <a:lnTo>
                    <a:pt x="595" y="595"/>
                  </a:lnTo>
                  <a:lnTo>
                    <a:pt x="569" y="637"/>
                  </a:lnTo>
                  <a:lnTo>
                    <a:pt x="533" y="679"/>
                  </a:lnTo>
                  <a:lnTo>
                    <a:pt x="487" y="716"/>
                  </a:lnTo>
                  <a:lnTo>
                    <a:pt x="425" y="742"/>
                  </a:lnTo>
                  <a:lnTo>
                    <a:pt x="348" y="753"/>
                  </a:lnTo>
                  <a:lnTo>
                    <a:pt x="261" y="742"/>
                  </a:lnTo>
                  <a:lnTo>
                    <a:pt x="179" y="700"/>
                  </a:lnTo>
                  <a:lnTo>
                    <a:pt x="108" y="642"/>
                  </a:lnTo>
                  <a:lnTo>
                    <a:pt x="51" y="569"/>
                  </a:lnTo>
                  <a:lnTo>
                    <a:pt x="15" y="479"/>
                  </a:lnTo>
                  <a:lnTo>
                    <a:pt x="0" y="374"/>
                  </a:lnTo>
                  <a:lnTo>
                    <a:pt x="10" y="274"/>
                  </a:lnTo>
                  <a:lnTo>
                    <a:pt x="46" y="184"/>
                  </a:lnTo>
                  <a:lnTo>
                    <a:pt x="92" y="111"/>
                  </a:lnTo>
                  <a:lnTo>
                    <a:pt x="159" y="53"/>
                  </a:lnTo>
                  <a:lnTo>
                    <a:pt x="241" y="16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2592" y="3628"/>
              <a:ext cx="497" cy="1021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246" y="0"/>
                </a:cxn>
                <a:cxn ang="0">
                  <a:pos x="246" y="300"/>
                </a:cxn>
                <a:cxn ang="0">
                  <a:pos x="472" y="300"/>
                </a:cxn>
                <a:cxn ang="0">
                  <a:pos x="472" y="353"/>
                </a:cxn>
                <a:cxn ang="0">
                  <a:pos x="246" y="353"/>
                </a:cxn>
                <a:cxn ang="0">
                  <a:pos x="246" y="853"/>
                </a:cxn>
                <a:cxn ang="0">
                  <a:pos x="267" y="927"/>
                </a:cxn>
                <a:cxn ang="0">
                  <a:pos x="287" y="953"/>
                </a:cxn>
                <a:cxn ang="0">
                  <a:pos x="313" y="974"/>
                </a:cxn>
                <a:cxn ang="0">
                  <a:pos x="354" y="985"/>
                </a:cxn>
                <a:cxn ang="0">
                  <a:pos x="395" y="974"/>
                </a:cxn>
                <a:cxn ang="0">
                  <a:pos x="425" y="937"/>
                </a:cxn>
                <a:cxn ang="0">
                  <a:pos x="446" y="879"/>
                </a:cxn>
                <a:cxn ang="0">
                  <a:pos x="456" y="800"/>
                </a:cxn>
                <a:cxn ang="0">
                  <a:pos x="456" y="711"/>
                </a:cxn>
                <a:cxn ang="0">
                  <a:pos x="497" y="711"/>
                </a:cxn>
                <a:cxn ang="0">
                  <a:pos x="497" y="800"/>
                </a:cxn>
                <a:cxn ang="0">
                  <a:pos x="492" y="853"/>
                </a:cxn>
                <a:cxn ang="0">
                  <a:pos x="482" y="906"/>
                </a:cxn>
                <a:cxn ang="0">
                  <a:pos x="461" y="953"/>
                </a:cxn>
                <a:cxn ang="0">
                  <a:pos x="431" y="990"/>
                </a:cxn>
                <a:cxn ang="0">
                  <a:pos x="390" y="1011"/>
                </a:cxn>
                <a:cxn ang="0">
                  <a:pos x="338" y="1021"/>
                </a:cxn>
                <a:cxn ang="0">
                  <a:pos x="308" y="1021"/>
                </a:cxn>
                <a:cxn ang="0">
                  <a:pos x="272" y="1011"/>
                </a:cxn>
                <a:cxn ang="0">
                  <a:pos x="236" y="995"/>
                </a:cxn>
                <a:cxn ang="0">
                  <a:pos x="195" y="969"/>
                </a:cxn>
                <a:cxn ang="0">
                  <a:pos x="164" y="932"/>
                </a:cxn>
                <a:cxn ang="0">
                  <a:pos x="143" y="874"/>
                </a:cxn>
                <a:cxn ang="0">
                  <a:pos x="133" y="800"/>
                </a:cxn>
                <a:cxn ang="0">
                  <a:pos x="133" y="353"/>
                </a:cxn>
                <a:cxn ang="0">
                  <a:pos x="0" y="353"/>
                </a:cxn>
                <a:cxn ang="0">
                  <a:pos x="0" y="316"/>
                </a:cxn>
                <a:cxn ang="0">
                  <a:pos x="61" y="300"/>
                </a:cxn>
                <a:cxn ang="0">
                  <a:pos x="108" y="274"/>
                </a:cxn>
                <a:cxn ang="0">
                  <a:pos x="143" y="227"/>
                </a:cxn>
                <a:cxn ang="0">
                  <a:pos x="174" y="174"/>
                </a:cxn>
                <a:cxn ang="0">
                  <a:pos x="190" y="116"/>
                </a:cxn>
                <a:cxn ang="0">
                  <a:pos x="200" y="58"/>
                </a:cxn>
                <a:cxn ang="0">
                  <a:pos x="205" y="0"/>
                </a:cxn>
              </a:cxnLst>
              <a:rect l="0" t="0" r="r" b="b"/>
              <a:pathLst>
                <a:path w="497" h="1021">
                  <a:moveTo>
                    <a:pt x="205" y="0"/>
                  </a:moveTo>
                  <a:lnTo>
                    <a:pt x="246" y="0"/>
                  </a:lnTo>
                  <a:lnTo>
                    <a:pt x="246" y="300"/>
                  </a:lnTo>
                  <a:lnTo>
                    <a:pt x="472" y="300"/>
                  </a:lnTo>
                  <a:lnTo>
                    <a:pt x="472" y="353"/>
                  </a:lnTo>
                  <a:lnTo>
                    <a:pt x="246" y="353"/>
                  </a:lnTo>
                  <a:lnTo>
                    <a:pt x="246" y="853"/>
                  </a:lnTo>
                  <a:lnTo>
                    <a:pt x="267" y="927"/>
                  </a:lnTo>
                  <a:lnTo>
                    <a:pt x="287" y="953"/>
                  </a:lnTo>
                  <a:lnTo>
                    <a:pt x="313" y="974"/>
                  </a:lnTo>
                  <a:lnTo>
                    <a:pt x="354" y="985"/>
                  </a:lnTo>
                  <a:lnTo>
                    <a:pt x="395" y="974"/>
                  </a:lnTo>
                  <a:lnTo>
                    <a:pt x="425" y="937"/>
                  </a:lnTo>
                  <a:lnTo>
                    <a:pt x="446" y="879"/>
                  </a:lnTo>
                  <a:lnTo>
                    <a:pt x="456" y="800"/>
                  </a:lnTo>
                  <a:lnTo>
                    <a:pt x="456" y="711"/>
                  </a:lnTo>
                  <a:lnTo>
                    <a:pt x="497" y="711"/>
                  </a:lnTo>
                  <a:lnTo>
                    <a:pt x="497" y="800"/>
                  </a:lnTo>
                  <a:lnTo>
                    <a:pt x="492" y="853"/>
                  </a:lnTo>
                  <a:lnTo>
                    <a:pt x="482" y="906"/>
                  </a:lnTo>
                  <a:lnTo>
                    <a:pt x="461" y="953"/>
                  </a:lnTo>
                  <a:lnTo>
                    <a:pt x="431" y="990"/>
                  </a:lnTo>
                  <a:lnTo>
                    <a:pt x="390" y="1011"/>
                  </a:lnTo>
                  <a:lnTo>
                    <a:pt x="338" y="1021"/>
                  </a:lnTo>
                  <a:lnTo>
                    <a:pt x="308" y="1021"/>
                  </a:lnTo>
                  <a:lnTo>
                    <a:pt x="272" y="1011"/>
                  </a:lnTo>
                  <a:lnTo>
                    <a:pt x="236" y="995"/>
                  </a:lnTo>
                  <a:lnTo>
                    <a:pt x="195" y="969"/>
                  </a:lnTo>
                  <a:lnTo>
                    <a:pt x="164" y="932"/>
                  </a:lnTo>
                  <a:lnTo>
                    <a:pt x="143" y="874"/>
                  </a:lnTo>
                  <a:lnTo>
                    <a:pt x="133" y="800"/>
                  </a:lnTo>
                  <a:lnTo>
                    <a:pt x="133" y="353"/>
                  </a:lnTo>
                  <a:lnTo>
                    <a:pt x="0" y="353"/>
                  </a:lnTo>
                  <a:lnTo>
                    <a:pt x="0" y="316"/>
                  </a:lnTo>
                  <a:lnTo>
                    <a:pt x="61" y="300"/>
                  </a:lnTo>
                  <a:lnTo>
                    <a:pt x="108" y="274"/>
                  </a:lnTo>
                  <a:lnTo>
                    <a:pt x="143" y="227"/>
                  </a:lnTo>
                  <a:lnTo>
                    <a:pt x="174" y="174"/>
                  </a:lnTo>
                  <a:lnTo>
                    <a:pt x="190" y="116"/>
                  </a:lnTo>
                  <a:lnTo>
                    <a:pt x="200" y="58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3607" y="3413"/>
              <a:ext cx="364" cy="1621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9" y="0"/>
                </a:cxn>
                <a:cxn ang="0">
                  <a:pos x="364" y="5"/>
                </a:cxn>
                <a:cxn ang="0">
                  <a:pos x="364" y="21"/>
                </a:cxn>
                <a:cxn ang="0">
                  <a:pos x="344" y="42"/>
                </a:cxn>
                <a:cxn ang="0">
                  <a:pos x="256" y="152"/>
                </a:cxn>
                <a:cxn ang="0">
                  <a:pos x="190" y="268"/>
                </a:cxn>
                <a:cxn ang="0">
                  <a:pos x="144" y="394"/>
                </a:cxn>
                <a:cxn ang="0">
                  <a:pos x="113" y="531"/>
                </a:cxn>
                <a:cxn ang="0">
                  <a:pos x="92" y="668"/>
                </a:cxn>
                <a:cxn ang="0">
                  <a:pos x="87" y="810"/>
                </a:cxn>
                <a:cxn ang="0">
                  <a:pos x="92" y="921"/>
                </a:cxn>
                <a:cxn ang="0">
                  <a:pos x="103" y="1031"/>
                </a:cxn>
                <a:cxn ang="0">
                  <a:pos x="123" y="1152"/>
                </a:cxn>
                <a:cxn ang="0">
                  <a:pos x="154" y="1263"/>
                </a:cxn>
                <a:cxn ang="0">
                  <a:pos x="200" y="1373"/>
                </a:cxn>
                <a:cxn ang="0">
                  <a:pos x="262" y="1479"/>
                </a:cxn>
                <a:cxn ang="0">
                  <a:pos x="338" y="1573"/>
                </a:cxn>
                <a:cxn ang="0">
                  <a:pos x="359" y="1594"/>
                </a:cxn>
                <a:cxn ang="0">
                  <a:pos x="359" y="1600"/>
                </a:cxn>
                <a:cxn ang="0">
                  <a:pos x="364" y="1605"/>
                </a:cxn>
                <a:cxn ang="0">
                  <a:pos x="364" y="1615"/>
                </a:cxn>
                <a:cxn ang="0">
                  <a:pos x="359" y="1621"/>
                </a:cxn>
                <a:cxn ang="0">
                  <a:pos x="349" y="1621"/>
                </a:cxn>
                <a:cxn ang="0">
                  <a:pos x="333" y="1610"/>
                </a:cxn>
                <a:cxn ang="0">
                  <a:pos x="297" y="1584"/>
                </a:cxn>
                <a:cxn ang="0">
                  <a:pos x="256" y="1542"/>
                </a:cxn>
                <a:cxn ang="0">
                  <a:pos x="205" y="1484"/>
                </a:cxn>
                <a:cxn ang="0">
                  <a:pos x="154" y="1405"/>
                </a:cxn>
                <a:cxn ang="0">
                  <a:pos x="103" y="1315"/>
                </a:cxn>
                <a:cxn ang="0">
                  <a:pos x="51" y="1179"/>
                </a:cxn>
                <a:cxn ang="0">
                  <a:pos x="21" y="1042"/>
                </a:cxn>
                <a:cxn ang="0">
                  <a:pos x="5" y="915"/>
                </a:cxn>
                <a:cxn ang="0">
                  <a:pos x="0" y="810"/>
                </a:cxn>
                <a:cxn ang="0">
                  <a:pos x="5" y="705"/>
                </a:cxn>
                <a:cxn ang="0">
                  <a:pos x="15" y="579"/>
                </a:cxn>
                <a:cxn ang="0">
                  <a:pos x="46" y="452"/>
                </a:cxn>
                <a:cxn ang="0">
                  <a:pos x="98" y="315"/>
                </a:cxn>
                <a:cxn ang="0">
                  <a:pos x="149" y="221"/>
                </a:cxn>
                <a:cxn ang="0">
                  <a:pos x="200" y="142"/>
                </a:cxn>
                <a:cxn ang="0">
                  <a:pos x="251" y="79"/>
                </a:cxn>
                <a:cxn ang="0">
                  <a:pos x="297" y="36"/>
                </a:cxn>
                <a:cxn ang="0">
                  <a:pos x="333" y="10"/>
                </a:cxn>
                <a:cxn ang="0">
                  <a:pos x="349" y="0"/>
                </a:cxn>
              </a:cxnLst>
              <a:rect l="0" t="0" r="r" b="b"/>
              <a:pathLst>
                <a:path w="364" h="1621">
                  <a:moveTo>
                    <a:pt x="349" y="0"/>
                  </a:moveTo>
                  <a:lnTo>
                    <a:pt x="359" y="0"/>
                  </a:lnTo>
                  <a:lnTo>
                    <a:pt x="364" y="5"/>
                  </a:lnTo>
                  <a:lnTo>
                    <a:pt x="364" y="21"/>
                  </a:lnTo>
                  <a:lnTo>
                    <a:pt x="344" y="42"/>
                  </a:lnTo>
                  <a:lnTo>
                    <a:pt x="256" y="152"/>
                  </a:lnTo>
                  <a:lnTo>
                    <a:pt x="190" y="268"/>
                  </a:lnTo>
                  <a:lnTo>
                    <a:pt x="144" y="394"/>
                  </a:lnTo>
                  <a:lnTo>
                    <a:pt x="113" y="531"/>
                  </a:lnTo>
                  <a:lnTo>
                    <a:pt x="92" y="668"/>
                  </a:lnTo>
                  <a:lnTo>
                    <a:pt x="87" y="810"/>
                  </a:lnTo>
                  <a:lnTo>
                    <a:pt x="92" y="921"/>
                  </a:lnTo>
                  <a:lnTo>
                    <a:pt x="103" y="1031"/>
                  </a:lnTo>
                  <a:lnTo>
                    <a:pt x="123" y="1152"/>
                  </a:lnTo>
                  <a:lnTo>
                    <a:pt x="154" y="1263"/>
                  </a:lnTo>
                  <a:lnTo>
                    <a:pt x="200" y="1373"/>
                  </a:lnTo>
                  <a:lnTo>
                    <a:pt x="262" y="1479"/>
                  </a:lnTo>
                  <a:lnTo>
                    <a:pt x="338" y="1573"/>
                  </a:lnTo>
                  <a:lnTo>
                    <a:pt x="359" y="1594"/>
                  </a:lnTo>
                  <a:lnTo>
                    <a:pt x="359" y="1600"/>
                  </a:lnTo>
                  <a:lnTo>
                    <a:pt x="364" y="1605"/>
                  </a:lnTo>
                  <a:lnTo>
                    <a:pt x="364" y="1615"/>
                  </a:lnTo>
                  <a:lnTo>
                    <a:pt x="359" y="1621"/>
                  </a:lnTo>
                  <a:lnTo>
                    <a:pt x="349" y="1621"/>
                  </a:lnTo>
                  <a:lnTo>
                    <a:pt x="333" y="1610"/>
                  </a:lnTo>
                  <a:lnTo>
                    <a:pt x="297" y="1584"/>
                  </a:lnTo>
                  <a:lnTo>
                    <a:pt x="256" y="1542"/>
                  </a:lnTo>
                  <a:lnTo>
                    <a:pt x="205" y="1484"/>
                  </a:lnTo>
                  <a:lnTo>
                    <a:pt x="154" y="1405"/>
                  </a:lnTo>
                  <a:lnTo>
                    <a:pt x="103" y="1315"/>
                  </a:lnTo>
                  <a:lnTo>
                    <a:pt x="51" y="1179"/>
                  </a:lnTo>
                  <a:lnTo>
                    <a:pt x="21" y="1042"/>
                  </a:lnTo>
                  <a:lnTo>
                    <a:pt x="5" y="915"/>
                  </a:lnTo>
                  <a:lnTo>
                    <a:pt x="0" y="810"/>
                  </a:lnTo>
                  <a:lnTo>
                    <a:pt x="5" y="705"/>
                  </a:lnTo>
                  <a:lnTo>
                    <a:pt x="15" y="579"/>
                  </a:lnTo>
                  <a:lnTo>
                    <a:pt x="46" y="452"/>
                  </a:lnTo>
                  <a:lnTo>
                    <a:pt x="98" y="315"/>
                  </a:lnTo>
                  <a:lnTo>
                    <a:pt x="149" y="221"/>
                  </a:lnTo>
                  <a:lnTo>
                    <a:pt x="200" y="142"/>
                  </a:lnTo>
                  <a:lnTo>
                    <a:pt x="251" y="79"/>
                  </a:lnTo>
                  <a:lnTo>
                    <a:pt x="297" y="36"/>
                  </a:lnTo>
                  <a:lnTo>
                    <a:pt x="333" y="10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4171" y="3502"/>
              <a:ext cx="779" cy="1153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26" y="0"/>
                </a:cxn>
                <a:cxn ang="0">
                  <a:pos x="272" y="5"/>
                </a:cxn>
                <a:cxn ang="0">
                  <a:pos x="313" y="16"/>
                </a:cxn>
                <a:cxn ang="0">
                  <a:pos x="354" y="32"/>
                </a:cxn>
                <a:cxn ang="0">
                  <a:pos x="390" y="69"/>
                </a:cxn>
                <a:cxn ang="0">
                  <a:pos x="415" y="116"/>
                </a:cxn>
                <a:cxn ang="0">
                  <a:pos x="738" y="1042"/>
                </a:cxn>
                <a:cxn ang="0">
                  <a:pos x="749" y="1063"/>
                </a:cxn>
                <a:cxn ang="0">
                  <a:pos x="754" y="1084"/>
                </a:cxn>
                <a:cxn ang="0">
                  <a:pos x="774" y="1116"/>
                </a:cxn>
                <a:cxn ang="0">
                  <a:pos x="779" y="1126"/>
                </a:cxn>
                <a:cxn ang="0">
                  <a:pos x="779" y="1142"/>
                </a:cxn>
                <a:cxn ang="0">
                  <a:pos x="774" y="1147"/>
                </a:cxn>
                <a:cxn ang="0">
                  <a:pos x="692" y="1147"/>
                </a:cxn>
                <a:cxn ang="0">
                  <a:pos x="667" y="1137"/>
                </a:cxn>
                <a:cxn ang="0">
                  <a:pos x="641" y="1111"/>
                </a:cxn>
                <a:cxn ang="0">
                  <a:pos x="626" y="1084"/>
                </a:cxn>
                <a:cxn ang="0">
                  <a:pos x="610" y="1032"/>
                </a:cxn>
                <a:cxn ang="0">
                  <a:pos x="585" y="969"/>
                </a:cxn>
                <a:cxn ang="0">
                  <a:pos x="559" y="895"/>
                </a:cxn>
                <a:cxn ang="0">
                  <a:pos x="528" y="811"/>
                </a:cxn>
                <a:cxn ang="0">
                  <a:pos x="503" y="732"/>
                </a:cxn>
                <a:cxn ang="0">
                  <a:pos x="477" y="658"/>
                </a:cxn>
                <a:cxn ang="0">
                  <a:pos x="472" y="653"/>
                </a:cxn>
                <a:cxn ang="0">
                  <a:pos x="477" y="658"/>
                </a:cxn>
                <a:cxn ang="0">
                  <a:pos x="98" y="1121"/>
                </a:cxn>
                <a:cxn ang="0">
                  <a:pos x="77" y="1142"/>
                </a:cxn>
                <a:cxn ang="0">
                  <a:pos x="46" y="1153"/>
                </a:cxn>
                <a:cxn ang="0">
                  <a:pos x="26" y="1147"/>
                </a:cxn>
                <a:cxn ang="0">
                  <a:pos x="5" y="1126"/>
                </a:cxn>
                <a:cxn ang="0">
                  <a:pos x="0" y="1105"/>
                </a:cxn>
                <a:cxn ang="0">
                  <a:pos x="0" y="1090"/>
                </a:cxn>
                <a:cxn ang="0">
                  <a:pos x="5" y="1079"/>
                </a:cxn>
                <a:cxn ang="0">
                  <a:pos x="15" y="1069"/>
                </a:cxn>
                <a:cxn ang="0">
                  <a:pos x="26" y="1053"/>
                </a:cxn>
                <a:cxn ang="0">
                  <a:pos x="467" y="605"/>
                </a:cxn>
                <a:cxn ang="0">
                  <a:pos x="313" y="163"/>
                </a:cxn>
                <a:cxn ang="0">
                  <a:pos x="292" y="111"/>
                </a:cxn>
                <a:cxn ang="0">
                  <a:pos x="272" y="74"/>
                </a:cxn>
                <a:cxn ang="0">
                  <a:pos x="256" y="53"/>
                </a:cxn>
                <a:cxn ang="0">
                  <a:pos x="236" y="37"/>
                </a:cxn>
                <a:cxn ang="0">
                  <a:pos x="210" y="32"/>
                </a:cxn>
                <a:cxn ang="0">
                  <a:pos x="205" y="32"/>
                </a:cxn>
                <a:cxn ang="0">
                  <a:pos x="195" y="21"/>
                </a:cxn>
                <a:cxn ang="0">
                  <a:pos x="195" y="11"/>
                </a:cxn>
                <a:cxn ang="0">
                  <a:pos x="205" y="5"/>
                </a:cxn>
                <a:cxn ang="0">
                  <a:pos x="210" y="0"/>
                </a:cxn>
              </a:cxnLst>
              <a:rect l="0" t="0" r="r" b="b"/>
              <a:pathLst>
                <a:path w="779" h="1153">
                  <a:moveTo>
                    <a:pt x="210" y="0"/>
                  </a:moveTo>
                  <a:lnTo>
                    <a:pt x="226" y="0"/>
                  </a:lnTo>
                  <a:lnTo>
                    <a:pt x="272" y="5"/>
                  </a:lnTo>
                  <a:lnTo>
                    <a:pt x="313" y="16"/>
                  </a:lnTo>
                  <a:lnTo>
                    <a:pt x="354" y="32"/>
                  </a:lnTo>
                  <a:lnTo>
                    <a:pt x="390" y="69"/>
                  </a:lnTo>
                  <a:lnTo>
                    <a:pt x="415" y="116"/>
                  </a:lnTo>
                  <a:lnTo>
                    <a:pt x="738" y="1042"/>
                  </a:lnTo>
                  <a:lnTo>
                    <a:pt x="749" y="1063"/>
                  </a:lnTo>
                  <a:lnTo>
                    <a:pt x="754" y="1084"/>
                  </a:lnTo>
                  <a:lnTo>
                    <a:pt x="774" y="1116"/>
                  </a:lnTo>
                  <a:lnTo>
                    <a:pt x="779" y="1126"/>
                  </a:lnTo>
                  <a:lnTo>
                    <a:pt x="779" y="1142"/>
                  </a:lnTo>
                  <a:lnTo>
                    <a:pt x="774" y="1147"/>
                  </a:lnTo>
                  <a:lnTo>
                    <a:pt x="692" y="1147"/>
                  </a:lnTo>
                  <a:lnTo>
                    <a:pt x="667" y="1137"/>
                  </a:lnTo>
                  <a:lnTo>
                    <a:pt x="641" y="1111"/>
                  </a:lnTo>
                  <a:lnTo>
                    <a:pt x="626" y="1084"/>
                  </a:lnTo>
                  <a:lnTo>
                    <a:pt x="610" y="1032"/>
                  </a:lnTo>
                  <a:lnTo>
                    <a:pt x="585" y="969"/>
                  </a:lnTo>
                  <a:lnTo>
                    <a:pt x="559" y="895"/>
                  </a:lnTo>
                  <a:lnTo>
                    <a:pt x="528" y="811"/>
                  </a:lnTo>
                  <a:lnTo>
                    <a:pt x="503" y="732"/>
                  </a:lnTo>
                  <a:lnTo>
                    <a:pt x="477" y="658"/>
                  </a:lnTo>
                  <a:lnTo>
                    <a:pt x="472" y="653"/>
                  </a:lnTo>
                  <a:lnTo>
                    <a:pt x="477" y="658"/>
                  </a:lnTo>
                  <a:lnTo>
                    <a:pt x="98" y="1121"/>
                  </a:lnTo>
                  <a:lnTo>
                    <a:pt x="77" y="1142"/>
                  </a:lnTo>
                  <a:lnTo>
                    <a:pt x="46" y="1153"/>
                  </a:lnTo>
                  <a:lnTo>
                    <a:pt x="26" y="1147"/>
                  </a:lnTo>
                  <a:lnTo>
                    <a:pt x="5" y="1126"/>
                  </a:lnTo>
                  <a:lnTo>
                    <a:pt x="0" y="1105"/>
                  </a:lnTo>
                  <a:lnTo>
                    <a:pt x="0" y="1090"/>
                  </a:lnTo>
                  <a:lnTo>
                    <a:pt x="5" y="1079"/>
                  </a:lnTo>
                  <a:lnTo>
                    <a:pt x="15" y="1069"/>
                  </a:lnTo>
                  <a:lnTo>
                    <a:pt x="26" y="1053"/>
                  </a:lnTo>
                  <a:lnTo>
                    <a:pt x="467" y="605"/>
                  </a:lnTo>
                  <a:lnTo>
                    <a:pt x="313" y="163"/>
                  </a:lnTo>
                  <a:lnTo>
                    <a:pt x="292" y="111"/>
                  </a:lnTo>
                  <a:lnTo>
                    <a:pt x="272" y="74"/>
                  </a:lnTo>
                  <a:lnTo>
                    <a:pt x="256" y="53"/>
                  </a:lnTo>
                  <a:lnTo>
                    <a:pt x="236" y="37"/>
                  </a:lnTo>
                  <a:lnTo>
                    <a:pt x="210" y="32"/>
                  </a:lnTo>
                  <a:lnTo>
                    <a:pt x="205" y="32"/>
                  </a:lnTo>
                  <a:lnTo>
                    <a:pt x="195" y="21"/>
                  </a:lnTo>
                  <a:lnTo>
                    <a:pt x="195" y="11"/>
                  </a:lnTo>
                  <a:lnTo>
                    <a:pt x="205" y="5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5130" y="3565"/>
              <a:ext cx="651" cy="1074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400" y="0"/>
                </a:cxn>
                <a:cxn ang="0">
                  <a:pos x="415" y="6"/>
                </a:cxn>
                <a:cxn ang="0">
                  <a:pos x="420" y="11"/>
                </a:cxn>
                <a:cxn ang="0">
                  <a:pos x="425" y="21"/>
                </a:cxn>
                <a:cxn ang="0">
                  <a:pos x="425" y="995"/>
                </a:cxn>
                <a:cxn ang="0">
                  <a:pos x="651" y="995"/>
                </a:cxn>
                <a:cxn ang="0">
                  <a:pos x="651" y="1074"/>
                </a:cxn>
                <a:cxn ang="0">
                  <a:pos x="584" y="1069"/>
                </a:cxn>
                <a:cxn ang="0">
                  <a:pos x="82" y="1069"/>
                </a:cxn>
                <a:cxn ang="0">
                  <a:pos x="15" y="1074"/>
                </a:cxn>
                <a:cxn ang="0">
                  <a:pos x="15" y="995"/>
                </a:cxn>
                <a:cxn ang="0">
                  <a:pos x="236" y="995"/>
                </a:cxn>
                <a:cxn ang="0">
                  <a:pos x="236" y="153"/>
                </a:cxn>
                <a:cxn ang="0">
                  <a:pos x="169" y="169"/>
                </a:cxn>
                <a:cxn ang="0">
                  <a:pos x="108" y="179"/>
                </a:cxn>
                <a:cxn ang="0">
                  <a:pos x="61" y="184"/>
                </a:cxn>
                <a:cxn ang="0">
                  <a:pos x="0" y="184"/>
                </a:cxn>
                <a:cxn ang="0">
                  <a:pos x="0" y="106"/>
                </a:cxn>
                <a:cxn ang="0">
                  <a:pos x="61" y="106"/>
                </a:cxn>
                <a:cxn ang="0">
                  <a:pos x="123" y="100"/>
                </a:cxn>
                <a:cxn ang="0">
                  <a:pos x="195" y="84"/>
                </a:cxn>
                <a:cxn ang="0">
                  <a:pos x="272" y="58"/>
                </a:cxn>
                <a:cxn ang="0">
                  <a:pos x="349" y="11"/>
                </a:cxn>
                <a:cxn ang="0">
                  <a:pos x="359" y="6"/>
                </a:cxn>
                <a:cxn ang="0">
                  <a:pos x="364" y="0"/>
                </a:cxn>
              </a:cxnLst>
              <a:rect l="0" t="0" r="r" b="b"/>
              <a:pathLst>
                <a:path w="651" h="1074">
                  <a:moveTo>
                    <a:pt x="364" y="0"/>
                  </a:moveTo>
                  <a:lnTo>
                    <a:pt x="400" y="0"/>
                  </a:lnTo>
                  <a:lnTo>
                    <a:pt x="415" y="6"/>
                  </a:lnTo>
                  <a:lnTo>
                    <a:pt x="420" y="11"/>
                  </a:lnTo>
                  <a:lnTo>
                    <a:pt x="425" y="21"/>
                  </a:lnTo>
                  <a:lnTo>
                    <a:pt x="425" y="995"/>
                  </a:lnTo>
                  <a:lnTo>
                    <a:pt x="651" y="995"/>
                  </a:lnTo>
                  <a:lnTo>
                    <a:pt x="651" y="1074"/>
                  </a:lnTo>
                  <a:lnTo>
                    <a:pt x="584" y="1069"/>
                  </a:lnTo>
                  <a:lnTo>
                    <a:pt x="82" y="1069"/>
                  </a:lnTo>
                  <a:lnTo>
                    <a:pt x="15" y="1074"/>
                  </a:lnTo>
                  <a:lnTo>
                    <a:pt x="15" y="995"/>
                  </a:lnTo>
                  <a:lnTo>
                    <a:pt x="236" y="995"/>
                  </a:lnTo>
                  <a:lnTo>
                    <a:pt x="236" y="153"/>
                  </a:lnTo>
                  <a:lnTo>
                    <a:pt x="169" y="169"/>
                  </a:lnTo>
                  <a:lnTo>
                    <a:pt x="108" y="179"/>
                  </a:lnTo>
                  <a:lnTo>
                    <a:pt x="61" y="184"/>
                  </a:lnTo>
                  <a:lnTo>
                    <a:pt x="0" y="184"/>
                  </a:lnTo>
                  <a:lnTo>
                    <a:pt x="0" y="106"/>
                  </a:lnTo>
                  <a:lnTo>
                    <a:pt x="61" y="106"/>
                  </a:lnTo>
                  <a:lnTo>
                    <a:pt x="123" y="100"/>
                  </a:lnTo>
                  <a:lnTo>
                    <a:pt x="195" y="84"/>
                  </a:lnTo>
                  <a:lnTo>
                    <a:pt x="272" y="58"/>
                  </a:lnTo>
                  <a:lnTo>
                    <a:pt x="349" y="11"/>
                  </a:lnTo>
                  <a:lnTo>
                    <a:pt x="359" y="6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6007" y="4071"/>
              <a:ext cx="559" cy="810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266" y="15"/>
                </a:cxn>
                <a:cxn ang="0">
                  <a:pos x="261" y="31"/>
                </a:cxn>
                <a:cxn ang="0">
                  <a:pos x="159" y="484"/>
                </a:cxn>
                <a:cxn ang="0">
                  <a:pos x="292" y="384"/>
                </a:cxn>
                <a:cxn ang="0">
                  <a:pos x="410" y="300"/>
                </a:cxn>
                <a:cxn ang="0">
                  <a:pos x="512" y="289"/>
                </a:cxn>
                <a:cxn ang="0">
                  <a:pos x="553" y="336"/>
                </a:cxn>
                <a:cxn ang="0">
                  <a:pos x="548" y="405"/>
                </a:cxn>
                <a:cxn ang="0">
                  <a:pos x="507" y="436"/>
                </a:cxn>
                <a:cxn ang="0">
                  <a:pos x="461" y="431"/>
                </a:cxn>
                <a:cxn ang="0">
                  <a:pos x="446" y="410"/>
                </a:cxn>
                <a:cxn ang="0">
                  <a:pos x="451" y="373"/>
                </a:cxn>
                <a:cxn ang="0">
                  <a:pos x="471" y="342"/>
                </a:cxn>
                <a:cxn ang="0">
                  <a:pos x="497" y="326"/>
                </a:cxn>
                <a:cxn ang="0">
                  <a:pos x="466" y="315"/>
                </a:cxn>
                <a:cxn ang="0">
                  <a:pos x="348" y="373"/>
                </a:cxn>
                <a:cxn ang="0">
                  <a:pos x="266" y="452"/>
                </a:cxn>
                <a:cxn ang="0">
                  <a:pos x="200" y="505"/>
                </a:cxn>
                <a:cxn ang="0">
                  <a:pos x="266" y="515"/>
                </a:cxn>
                <a:cxn ang="0">
                  <a:pos x="343" y="552"/>
                </a:cxn>
                <a:cxn ang="0">
                  <a:pos x="379" y="626"/>
                </a:cxn>
                <a:cxn ang="0">
                  <a:pos x="374" y="652"/>
                </a:cxn>
                <a:cxn ang="0">
                  <a:pos x="369" y="689"/>
                </a:cxn>
                <a:cxn ang="0">
                  <a:pos x="374" y="747"/>
                </a:cxn>
                <a:cxn ang="0">
                  <a:pos x="394" y="773"/>
                </a:cxn>
                <a:cxn ang="0">
                  <a:pos x="446" y="757"/>
                </a:cxn>
                <a:cxn ang="0">
                  <a:pos x="492" y="684"/>
                </a:cxn>
                <a:cxn ang="0">
                  <a:pos x="512" y="631"/>
                </a:cxn>
                <a:cxn ang="0">
                  <a:pos x="518" y="615"/>
                </a:cxn>
                <a:cxn ang="0">
                  <a:pos x="543" y="626"/>
                </a:cxn>
                <a:cxn ang="0">
                  <a:pos x="538" y="642"/>
                </a:cxn>
                <a:cxn ang="0">
                  <a:pos x="512" y="721"/>
                </a:cxn>
                <a:cxn ang="0">
                  <a:pos x="446" y="794"/>
                </a:cxn>
                <a:cxn ang="0">
                  <a:pos x="369" y="800"/>
                </a:cxn>
                <a:cxn ang="0">
                  <a:pos x="307" y="768"/>
                </a:cxn>
                <a:cxn ang="0">
                  <a:pos x="282" y="689"/>
                </a:cxn>
                <a:cxn ang="0">
                  <a:pos x="287" y="652"/>
                </a:cxn>
                <a:cxn ang="0">
                  <a:pos x="277" y="594"/>
                </a:cxn>
                <a:cxn ang="0">
                  <a:pos x="200" y="547"/>
                </a:cxn>
                <a:cxn ang="0">
                  <a:pos x="138" y="563"/>
                </a:cxn>
                <a:cxn ang="0">
                  <a:pos x="112" y="657"/>
                </a:cxn>
                <a:cxn ang="0">
                  <a:pos x="92" y="747"/>
                </a:cxn>
                <a:cxn ang="0">
                  <a:pos x="77" y="789"/>
                </a:cxn>
                <a:cxn ang="0">
                  <a:pos x="51" y="810"/>
                </a:cxn>
                <a:cxn ang="0">
                  <a:pos x="5" y="794"/>
                </a:cxn>
                <a:cxn ang="0">
                  <a:pos x="0" y="757"/>
                </a:cxn>
                <a:cxn ang="0">
                  <a:pos x="164" y="94"/>
                </a:cxn>
                <a:cxn ang="0">
                  <a:pos x="159" y="57"/>
                </a:cxn>
                <a:cxn ang="0">
                  <a:pos x="97" y="52"/>
                </a:cxn>
                <a:cxn ang="0">
                  <a:pos x="82" y="42"/>
                </a:cxn>
                <a:cxn ang="0">
                  <a:pos x="87" y="15"/>
                </a:cxn>
                <a:cxn ang="0">
                  <a:pos x="107" y="10"/>
                </a:cxn>
                <a:cxn ang="0">
                  <a:pos x="179" y="5"/>
                </a:cxn>
              </a:cxnLst>
              <a:rect l="0" t="0" r="r" b="b"/>
              <a:pathLst>
                <a:path w="559" h="810">
                  <a:moveTo>
                    <a:pt x="225" y="0"/>
                  </a:moveTo>
                  <a:lnTo>
                    <a:pt x="256" y="0"/>
                  </a:lnTo>
                  <a:lnTo>
                    <a:pt x="266" y="10"/>
                  </a:lnTo>
                  <a:lnTo>
                    <a:pt x="266" y="15"/>
                  </a:lnTo>
                  <a:lnTo>
                    <a:pt x="261" y="21"/>
                  </a:lnTo>
                  <a:lnTo>
                    <a:pt x="261" y="31"/>
                  </a:lnTo>
                  <a:lnTo>
                    <a:pt x="271" y="21"/>
                  </a:lnTo>
                  <a:lnTo>
                    <a:pt x="159" y="484"/>
                  </a:lnTo>
                  <a:lnTo>
                    <a:pt x="225" y="447"/>
                  </a:lnTo>
                  <a:lnTo>
                    <a:pt x="292" y="384"/>
                  </a:lnTo>
                  <a:lnTo>
                    <a:pt x="348" y="336"/>
                  </a:lnTo>
                  <a:lnTo>
                    <a:pt x="410" y="300"/>
                  </a:lnTo>
                  <a:lnTo>
                    <a:pt x="471" y="284"/>
                  </a:lnTo>
                  <a:lnTo>
                    <a:pt x="512" y="289"/>
                  </a:lnTo>
                  <a:lnTo>
                    <a:pt x="538" y="310"/>
                  </a:lnTo>
                  <a:lnTo>
                    <a:pt x="553" y="336"/>
                  </a:lnTo>
                  <a:lnTo>
                    <a:pt x="559" y="363"/>
                  </a:lnTo>
                  <a:lnTo>
                    <a:pt x="548" y="405"/>
                  </a:lnTo>
                  <a:lnTo>
                    <a:pt x="538" y="415"/>
                  </a:lnTo>
                  <a:lnTo>
                    <a:pt x="507" y="436"/>
                  </a:lnTo>
                  <a:lnTo>
                    <a:pt x="476" y="436"/>
                  </a:lnTo>
                  <a:lnTo>
                    <a:pt x="461" y="431"/>
                  </a:lnTo>
                  <a:lnTo>
                    <a:pt x="451" y="421"/>
                  </a:lnTo>
                  <a:lnTo>
                    <a:pt x="446" y="410"/>
                  </a:lnTo>
                  <a:lnTo>
                    <a:pt x="446" y="384"/>
                  </a:lnTo>
                  <a:lnTo>
                    <a:pt x="451" y="373"/>
                  </a:lnTo>
                  <a:lnTo>
                    <a:pt x="451" y="363"/>
                  </a:lnTo>
                  <a:lnTo>
                    <a:pt x="471" y="342"/>
                  </a:lnTo>
                  <a:lnTo>
                    <a:pt x="502" y="331"/>
                  </a:lnTo>
                  <a:lnTo>
                    <a:pt x="497" y="326"/>
                  </a:lnTo>
                  <a:lnTo>
                    <a:pt x="476" y="315"/>
                  </a:lnTo>
                  <a:lnTo>
                    <a:pt x="466" y="315"/>
                  </a:lnTo>
                  <a:lnTo>
                    <a:pt x="405" y="331"/>
                  </a:lnTo>
                  <a:lnTo>
                    <a:pt x="348" y="373"/>
                  </a:lnTo>
                  <a:lnTo>
                    <a:pt x="292" y="426"/>
                  </a:lnTo>
                  <a:lnTo>
                    <a:pt x="266" y="452"/>
                  </a:lnTo>
                  <a:lnTo>
                    <a:pt x="236" y="478"/>
                  </a:lnTo>
                  <a:lnTo>
                    <a:pt x="200" y="505"/>
                  </a:lnTo>
                  <a:lnTo>
                    <a:pt x="230" y="510"/>
                  </a:lnTo>
                  <a:lnTo>
                    <a:pt x="266" y="515"/>
                  </a:lnTo>
                  <a:lnTo>
                    <a:pt x="307" y="531"/>
                  </a:lnTo>
                  <a:lnTo>
                    <a:pt x="343" y="552"/>
                  </a:lnTo>
                  <a:lnTo>
                    <a:pt x="369" y="584"/>
                  </a:lnTo>
                  <a:lnTo>
                    <a:pt x="379" y="626"/>
                  </a:lnTo>
                  <a:lnTo>
                    <a:pt x="379" y="636"/>
                  </a:lnTo>
                  <a:lnTo>
                    <a:pt x="374" y="652"/>
                  </a:lnTo>
                  <a:lnTo>
                    <a:pt x="374" y="678"/>
                  </a:lnTo>
                  <a:lnTo>
                    <a:pt x="369" y="689"/>
                  </a:lnTo>
                  <a:lnTo>
                    <a:pt x="369" y="731"/>
                  </a:lnTo>
                  <a:lnTo>
                    <a:pt x="374" y="747"/>
                  </a:lnTo>
                  <a:lnTo>
                    <a:pt x="379" y="757"/>
                  </a:lnTo>
                  <a:lnTo>
                    <a:pt x="394" y="773"/>
                  </a:lnTo>
                  <a:lnTo>
                    <a:pt x="410" y="773"/>
                  </a:lnTo>
                  <a:lnTo>
                    <a:pt x="446" y="757"/>
                  </a:lnTo>
                  <a:lnTo>
                    <a:pt x="471" y="726"/>
                  </a:lnTo>
                  <a:lnTo>
                    <a:pt x="492" y="684"/>
                  </a:lnTo>
                  <a:lnTo>
                    <a:pt x="507" y="642"/>
                  </a:lnTo>
                  <a:lnTo>
                    <a:pt x="512" y="631"/>
                  </a:lnTo>
                  <a:lnTo>
                    <a:pt x="512" y="621"/>
                  </a:lnTo>
                  <a:lnTo>
                    <a:pt x="518" y="615"/>
                  </a:lnTo>
                  <a:lnTo>
                    <a:pt x="533" y="615"/>
                  </a:lnTo>
                  <a:lnTo>
                    <a:pt x="543" y="626"/>
                  </a:lnTo>
                  <a:lnTo>
                    <a:pt x="543" y="631"/>
                  </a:lnTo>
                  <a:lnTo>
                    <a:pt x="538" y="642"/>
                  </a:lnTo>
                  <a:lnTo>
                    <a:pt x="528" y="678"/>
                  </a:lnTo>
                  <a:lnTo>
                    <a:pt x="512" y="721"/>
                  </a:lnTo>
                  <a:lnTo>
                    <a:pt x="487" y="757"/>
                  </a:lnTo>
                  <a:lnTo>
                    <a:pt x="446" y="794"/>
                  </a:lnTo>
                  <a:lnTo>
                    <a:pt x="400" y="805"/>
                  </a:lnTo>
                  <a:lnTo>
                    <a:pt x="369" y="800"/>
                  </a:lnTo>
                  <a:lnTo>
                    <a:pt x="338" y="789"/>
                  </a:lnTo>
                  <a:lnTo>
                    <a:pt x="307" y="768"/>
                  </a:lnTo>
                  <a:lnTo>
                    <a:pt x="287" y="731"/>
                  </a:lnTo>
                  <a:lnTo>
                    <a:pt x="282" y="689"/>
                  </a:lnTo>
                  <a:lnTo>
                    <a:pt x="282" y="663"/>
                  </a:lnTo>
                  <a:lnTo>
                    <a:pt x="287" y="652"/>
                  </a:lnTo>
                  <a:lnTo>
                    <a:pt x="287" y="631"/>
                  </a:lnTo>
                  <a:lnTo>
                    <a:pt x="277" y="594"/>
                  </a:lnTo>
                  <a:lnTo>
                    <a:pt x="246" y="563"/>
                  </a:lnTo>
                  <a:lnTo>
                    <a:pt x="200" y="547"/>
                  </a:lnTo>
                  <a:lnTo>
                    <a:pt x="143" y="536"/>
                  </a:lnTo>
                  <a:lnTo>
                    <a:pt x="138" y="563"/>
                  </a:lnTo>
                  <a:lnTo>
                    <a:pt x="128" y="605"/>
                  </a:lnTo>
                  <a:lnTo>
                    <a:pt x="112" y="657"/>
                  </a:lnTo>
                  <a:lnTo>
                    <a:pt x="102" y="705"/>
                  </a:lnTo>
                  <a:lnTo>
                    <a:pt x="92" y="747"/>
                  </a:lnTo>
                  <a:lnTo>
                    <a:pt x="82" y="778"/>
                  </a:lnTo>
                  <a:lnTo>
                    <a:pt x="77" y="789"/>
                  </a:lnTo>
                  <a:lnTo>
                    <a:pt x="66" y="800"/>
                  </a:lnTo>
                  <a:lnTo>
                    <a:pt x="51" y="810"/>
                  </a:lnTo>
                  <a:lnTo>
                    <a:pt x="20" y="810"/>
                  </a:lnTo>
                  <a:lnTo>
                    <a:pt x="5" y="794"/>
                  </a:lnTo>
                  <a:lnTo>
                    <a:pt x="0" y="784"/>
                  </a:lnTo>
                  <a:lnTo>
                    <a:pt x="0" y="757"/>
                  </a:lnTo>
                  <a:lnTo>
                    <a:pt x="5" y="747"/>
                  </a:lnTo>
                  <a:lnTo>
                    <a:pt x="164" y="94"/>
                  </a:lnTo>
                  <a:lnTo>
                    <a:pt x="164" y="57"/>
                  </a:lnTo>
                  <a:lnTo>
                    <a:pt x="159" y="57"/>
                  </a:lnTo>
                  <a:lnTo>
                    <a:pt x="148" y="52"/>
                  </a:lnTo>
                  <a:lnTo>
                    <a:pt x="97" y="52"/>
                  </a:lnTo>
                  <a:lnTo>
                    <a:pt x="87" y="47"/>
                  </a:lnTo>
                  <a:lnTo>
                    <a:pt x="82" y="42"/>
                  </a:lnTo>
                  <a:lnTo>
                    <a:pt x="82" y="26"/>
                  </a:lnTo>
                  <a:lnTo>
                    <a:pt x="87" y="15"/>
                  </a:lnTo>
                  <a:lnTo>
                    <a:pt x="92" y="10"/>
                  </a:lnTo>
                  <a:lnTo>
                    <a:pt x="107" y="10"/>
                  </a:lnTo>
                  <a:lnTo>
                    <a:pt x="138" y="5"/>
                  </a:lnTo>
                  <a:lnTo>
                    <a:pt x="179" y="5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6812" y="4276"/>
              <a:ext cx="594" cy="61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6" y="0"/>
                </a:cxn>
                <a:cxn ang="0">
                  <a:pos x="297" y="268"/>
                </a:cxn>
                <a:cxn ang="0">
                  <a:pos x="543" y="16"/>
                </a:cxn>
                <a:cxn ang="0">
                  <a:pos x="548" y="5"/>
                </a:cxn>
                <a:cxn ang="0">
                  <a:pos x="553" y="0"/>
                </a:cxn>
                <a:cxn ang="0">
                  <a:pos x="579" y="0"/>
                </a:cxn>
                <a:cxn ang="0">
                  <a:pos x="584" y="5"/>
                </a:cxn>
                <a:cxn ang="0">
                  <a:pos x="594" y="26"/>
                </a:cxn>
                <a:cxn ang="0">
                  <a:pos x="594" y="31"/>
                </a:cxn>
                <a:cxn ang="0">
                  <a:pos x="589" y="42"/>
                </a:cxn>
                <a:cxn ang="0">
                  <a:pos x="579" y="52"/>
                </a:cxn>
                <a:cxn ang="0">
                  <a:pos x="579" y="58"/>
                </a:cxn>
                <a:cxn ang="0">
                  <a:pos x="333" y="310"/>
                </a:cxn>
                <a:cxn ang="0">
                  <a:pos x="353" y="331"/>
                </a:cxn>
                <a:cxn ang="0">
                  <a:pos x="389" y="363"/>
                </a:cxn>
                <a:cxn ang="0">
                  <a:pos x="517" y="495"/>
                </a:cxn>
                <a:cxn ang="0">
                  <a:pos x="553" y="537"/>
                </a:cxn>
                <a:cxn ang="0">
                  <a:pos x="589" y="573"/>
                </a:cxn>
                <a:cxn ang="0">
                  <a:pos x="594" y="573"/>
                </a:cxn>
                <a:cxn ang="0">
                  <a:pos x="594" y="584"/>
                </a:cxn>
                <a:cxn ang="0">
                  <a:pos x="589" y="600"/>
                </a:cxn>
                <a:cxn ang="0">
                  <a:pos x="584" y="610"/>
                </a:cxn>
                <a:cxn ang="0">
                  <a:pos x="579" y="616"/>
                </a:cxn>
                <a:cxn ang="0">
                  <a:pos x="559" y="616"/>
                </a:cxn>
                <a:cxn ang="0">
                  <a:pos x="297" y="347"/>
                </a:cxn>
                <a:cxn ang="0">
                  <a:pos x="36" y="616"/>
                </a:cxn>
                <a:cxn ang="0">
                  <a:pos x="25" y="616"/>
                </a:cxn>
                <a:cxn ang="0">
                  <a:pos x="5" y="605"/>
                </a:cxn>
                <a:cxn ang="0">
                  <a:pos x="0" y="595"/>
                </a:cxn>
                <a:cxn ang="0">
                  <a:pos x="0" y="573"/>
                </a:cxn>
                <a:cxn ang="0">
                  <a:pos x="261" y="305"/>
                </a:cxn>
                <a:cxn ang="0">
                  <a:pos x="0" y="37"/>
                </a:cxn>
                <a:cxn ang="0">
                  <a:pos x="0" y="16"/>
                </a:cxn>
                <a:cxn ang="0">
                  <a:pos x="5" y="5"/>
                </a:cxn>
                <a:cxn ang="0">
                  <a:pos x="15" y="0"/>
                </a:cxn>
              </a:cxnLst>
              <a:rect l="0" t="0" r="r" b="b"/>
              <a:pathLst>
                <a:path w="594" h="616">
                  <a:moveTo>
                    <a:pt x="15" y="0"/>
                  </a:moveTo>
                  <a:lnTo>
                    <a:pt x="36" y="0"/>
                  </a:lnTo>
                  <a:lnTo>
                    <a:pt x="297" y="268"/>
                  </a:lnTo>
                  <a:lnTo>
                    <a:pt x="543" y="16"/>
                  </a:lnTo>
                  <a:lnTo>
                    <a:pt x="548" y="5"/>
                  </a:lnTo>
                  <a:lnTo>
                    <a:pt x="553" y="0"/>
                  </a:lnTo>
                  <a:lnTo>
                    <a:pt x="579" y="0"/>
                  </a:lnTo>
                  <a:lnTo>
                    <a:pt x="584" y="5"/>
                  </a:lnTo>
                  <a:lnTo>
                    <a:pt x="594" y="26"/>
                  </a:lnTo>
                  <a:lnTo>
                    <a:pt x="594" y="31"/>
                  </a:lnTo>
                  <a:lnTo>
                    <a:pt x="589" y="42"/>
                  </a:lnTo>
                  <a:lnTo>
                    <a:pt x="579" y="52"/>
                  </a:lnTo>
                  <a:lnTo>
                    <a:pt x="579" y="58"/>
                  </a:lnTo>
                  <a:lnTo>
                    <a:pt x="333" y="310"/>
                  </a:lnTo>
                  <a:lnTo>
                    <a:pt x="353" y="331"/>
                  </a:lnTo>
                  <a:lnTo>
                    <a:pt x="389" y="363"/>
                  </a:lnTo>
                  <a:lnTo>
                    <a:pt x="517" y="495"/>
                  </a:lnTo>
                  <a:lnTo>
                    <a:pt x="553" y="537"/>
                  </a:lnTo>
                  <a:lnTo>
                    <a:pt x="589" y="573"/>
                  </a:lnTo>
                  <a:lnTo>
                    <a:pt x="594" y="573"/>
                  </a:lnTo>
                  <a:lnTo>
                    <a:pt x="594" y="584"/>
                  </a:lnTo>
                  <a:lnTo>
                    <a:pt x="589" y="600"/>
                  </a:lnTo>
                  <a:lnTo>
                    <a:pt x="584" y="610"/>
                  </a:lnTo>
                  <a:lnTo>
                    <a:pt x="579" y="616"/>
                  </a:lnTo>
                  <a:lnTo>
                    <a:pt x="559" y="616"/>
                  </a:lnTo>
                  <a:lnTo>
                    <a:pt x="297" y="347"/>
                  </a:lnTo>
                  <a:lnTo>
                    <a:pt x="36" y="616"/>
                  </a:lnTo>
                  <a:lnTo>
                    <a:pt x="25" y="616"/>
                  </a:lnTo>
                  <a:lnTo>
                    <a:pt x="5" y="605"/>
                  </a:lnTo>
                  <a:lnTo>
                    <a:pt x="0" y="595"/>
                  </a:lnTo>
                  <a:lnTo>
                    <a:pt x="0" y="573"/>
                  </a:lnTo>
                  <a:lnTo>
                    <a:pt x="261" y="305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5" y="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7688" y="4071"/>
              <a:ext cx="554" cy="810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7" y="15"/>
                </a:cxn>
                <a:cxn ang="0">
                  <a:pos x="262" y="31"/>
                </a:cxn>
                <a:cxn ang="0">
                  <a:pos x="154" y="484"/>
                </a:cxn>
                <a:cxn ang="0">
                  <a:pos x="288" y="384"/>
                </a:cxn>
                <a:cxn ang="0">
                  <a:pos x="405" y="300"/>
                </a:cxn>
                <a:cxn ang="0">
                  <a:pos x="508" y="289"/>
                </a:cxn>
                <a:cxn ang="0">
                  <a:pos x="549" y="336"/>
                </a:cxn>
                <a:cxn ang="0">
                  <a:pos x="544" y="405"/>
                </a:cxn>
                <a:cxn ang="0">
                  <a:pos x="503" y="436"/>
                </a:cxn>
                <a:cxn ang="0">
                  <a:pos x="457" y="431"/>
                </a:cxn>
                <a:cxn ang="0">
                  <a:pos x="441" y="410"/>
                </a:cxn>
                <a:cxn ang="0">
                  <a:pos x="446" y="373"/>
                </a:cxn>
                <a:cxn ang="0">
                  <a:pos x="467" y="342"/>
                </a:cxn>
                <a:cxn ang="0">
                  <a:pos x="493" y="326"/>
                </a:cxn>
                <a:cxn ang="0">
                  <a:pos x="462" y="315"/>
                </a:cxn>
                <a:cxn ang="0">
                  <a:pos x="344" y="373"/>
                </a:cxn>
                <a:cxn ang="0">
                  <a:pos x="262" y="452"/>
                </a:cxn>
                <a:cxn ang="0">
                  <a:pos x="195" y="505"/>
                </a:cxn>
                <a:cxn ang="0">
                  <a:pos x="267" y="515"/>
                </a:cxn>
                <a:cxn ang="0">
                  <a:pos x="344" y="552"/>
                </a:cxn>
                <a:cxn ang="0">
                  <a:pos x="380" y="626"/>
                </a:cxn>
                <a:cxn ang="0">
                  <a:pos x="375" y="652"/>
                </a:cxn>
                <a:cxn ang="0">
                  <a:pos x="370" y="689"/>
                </a:cxn>
                <a:cxn ang="0">
                  <a:pos x="375" y="747"/>
                </a:cxn>
                <a:cxn ang="0">
                  <a:pos x="395" y="773"/>
                </a:cxn>
                <a:cxn ang="0">
                  <a:pos x="446" y="757"/>
                </a:cxn>
                <a:cxn ang="0">
                  <a:pos x="493" y="684"/>
                </a:cxn>
                <a:cxn ang="0">
                  <a:pos x="513" y="631"/>
                </a:cxn>
                <a:cxn ang="0">
                  <a:pos x="518" y="615"/>
                </a:cxn>
                <a:cxn ang="0">
                  <a:pos x="544" y="626"/>
                </a:cxn>
                <a:cxn ang="0">
                  <a:pos x="539" y="642"/>
                </a:cxn>
                <a:cxn ang="0">
                  <a:pos x="513" y="721"/>
                </a:cxn>
                <a:cxn ang="0">
                  <a:pos x="446" y="794"/>
                </a:cxn>
                <a:cxn ang="0">
                  <a:pos x="370" y="800"/>
                </a:cxn>
                <a:cxn ang="0">
                  <a:pos x="308" y="768"/>
                </a:cxn>
                <a:cxn ang="0">
                  <a:pos x="282" y="689"/>
                </a:cxn>
                <a:cxn ang="0">
                  <a:pos x="288" y="652"/>
                </a:cxn>
                <a:cxn ang="0">
                  <a:pos x="277" y="594"/>
                </a:cxn>
                <a:cxn ang="0">
                  <a:pos x="200" y="547"/>
                </a:cxn>
                <a:cxn ang="0">
                  <a:pos x="139" y="563"/>
                </a:cxn>
                <a:cxn ang="0">
                  <a:pos x="113" y="657"/>
                </a:cxn>
                <a:cxn ang="0">
                  <a:pos x="93" y="747"/>
                </a:cxn>
                <a:cxn ang="0">
                  <a:pos x="77" y="789"/>
                </a:cxn>
                <a:cxn ang="0">
                  <a:pos x="52" y="810"/>
                </a:cxn>
                <a:cxn ang="0">
                  <a:pos x="6" y="794"/>
                </a:cxn>
                <a:cxn ang="0">
                  <a:pos x="0" y="757"/>
                </a:cxn>
                <a:cxn ang="0">
                  <a:pos x="164" y="94"/>
                </a:cxn>
                <a:cxn ang="0">
                  <a:pos x="159" y="57"/>
                </a:cxn>
                <a:cxn ang="0">
                  <a:pos x="98" y="52"/>
                </a:cxn>
                <a:cxn ang="0">
                  <a:pos x="82" y="42"/>
                </a:cxn>
                <a:cxn ang="0">
                  <a:pos x="88" y="15"/>
                </a:cxn>
                <a:cxn ang="0">
                  <a:pos x="108" y="10"/>
                </a:cxn>
                <a:cxn ang="0">
                  <a:pos x="180" y="5"/>
                </a:cxn>
              </a:cxnLst>
              <a:rect l="0" t="0" r="r" b="b"/>
              <a:pathLst>
                <a:path w="554" h="810">
                  <a:moveTo>
                    <a:pt x="226" y="0"/>
                  </a:moveTo>
                  <a:lnTo>
                    <a:pt x="257" y="0"/>
                  </a:lnTo>
                  <a:lnTo>
                    <a:pt x="267" y="10"/>
                  </a:lnTo>
                  <a:lnTo>
                    <a:pt x="267" y="15"/>
                  </a:lnTo>
                  <a:lnTo>
                    <a:pt x="262" y="21"/>
                  </a:lnTo>
                  <a:lnTo>
                    <a:pt x="262" y="31"/>
                  </a:lnTo>
                  <a:lnTo>
                    <a:pt x="267" y="21"/>
                  </a:lnTo>
                  <a:lnTo>
                    <a:pt x="154" y="484"/>
                  </a:lnTo>
                  <a:lnTo>
                    <a:pt x="221" y="447"/>
                  </a:lnTo>
                  <a:lnTo>
                    <a:pt x="288" y="384"/>
                  </a:lnTo>
                  <a:lnTo>
                    <a:pt x="344" y="336"/>
                  </a:lnTo>
                  <a:lnTo>
                    <a:pt x="405" y="300"/>
                  </a:lnTo>
                  <a:lnTo>
                    <a:pt x="467" y="284"/>
                  </a:lnTo>
                  <a:lnTo>
                    <a:pt x="508" y="289"/>
                  </a:lnTo>
                  <a:lnTo>
                    <a:pt x="534" y="310"/>
                  </a:lnTo>
                  <a:lnTo>
                    <a:pt x="549" y="336"/>
                  </a:lnTo>
                  <a:lnTo>
                    <a:pt x="554" y="363"/>
                  </a:lnTo>
                  <a:lnTo>
                    <a:pt x="544" y="405"/>
                  </a:lnTo>
                  <a:lnTo>
                    <a:pt x="534" y="415"/>
                  </a:lnTo>
                  <a:lnTo>
                    <a:pt x="503" y="436"/>
                  </a:lnTo>
                  <a:lnTo>
                    <a:pt x="472" y="436"/>
                  </a:lnTo>
                  <a:lnTo>
                    <a:pt x="457" y="431"/>
                  </a:lnTo>
                  <a:lnTo>
                    <a:pt x="446" y="421"/>
                  </a:lnTo>
                  <a:lnTo>
                    <a:pt x="441" y="410"/>
                  </a:lnTo>
                  <a:lnTo>
                    <a:pt x="441" y="384"/>
                  </a:lnTo>
                  <a:lnTo>
                    <a:pt x="446" y="373"/>
                  </a:lnTo>
                  <a:lnTo>
                    <a:pt x="446" y="363"/>
                  </a:lnTo>
                  <a:lnTo>
                    <a:pt x="467" y="342"/>
                  </a:lnTo>
                  <a:lnTo>
                    <a:pt x="498" y="331"/>
                  </a:lnTo>
                  <a:lnTo>
                    <a:pt x="493" y="326"/>
                  </a:lnTo>
                  <a:lnTo>
                    <a:pt x="472" y="315"/>
                  </a:lnTo>
                  <a:lnTo>
                    <a:pt x="462" y="315"/>
                  </a:lnTo>
                  <a:lnTo>
                    <a:pt x="400" y="331"/>
                  </a:lnTo>
                  <a:lnTo>
                    <a:pt x="344" y="373"/>
                  </a:lnTo>
                  <a:lnTo>
                    <a:pt x="288" y="426"/>
                  </a:lnTo>
                  <a:lnTo>
                    <a:pt x="262" y="452"/>
                  </a:lnTo>
                  <a:lnTo>
                    <a:pt x="231" y="478"/>
                  </a:lnTo>
                  <a:lnTo>
                    <a:pt x="195" y="505"/>
                  </a:lnTo>
                  <a:lnTo>
                    <a:pt x="226" y="510"/>
                  </a:lnTo>
                  <a:lnTo>
                    <a:pt x="267" y="515"/>
                  </a:lnTo>
                  <a:lnTo>
                    <a:pt x="308" y="531"/>
                  </a:lnTo>
                  <a:lnTo>
                    <a:pt x="344" y="552"/>
                  </a:lnTo>
                  <a:lnTo>
                    <a:pt x="370" y="584"/>
                  </a:lnTo>
                  <a:lnTo>
                    <a:pt x="380" y="626"/>
                  </a:lnTo>
                  <a:lnTo>
                    <a:pt x="380" y="636"/>
                  </a:lnTo>
                  <a:lnTo>
                    <a:pt x="375" y="652"/>
                  </a:lnTo>
                  <a:lnTo>
                    <a:pt x="375" y="678"/>
                  </a:lnTo>
                  <a:lnTo>
                    <a:pt x="370" y="689"/>
                  </a:lnTo>
                  <a:lnTo>
                    <a:pt x="370" y="731"/>
                  </a:lnTo>
                  <a:lnTo>
                    <a:pt x="375" y="747"/>
                  </a:lnTo>
                  <a:lnTo>
                    <a:pt x="380" y="757"/>
                  </a:lnTo>
                  <a:lnTo>
                    <a:pt x="395" y="773"/>
                  </a:lnTo>
                  <a:lnTo>
                    <a:pt x="411" y="773"/>
                  </a:lnTo>
                  <a:lnTo>
                    <a:pt x="446" y="757"/>
                  </a:lnTo>
                  <a:lnTo>
                    <a:pt x="472" y="726"/>
                  </a:lnTo>
                  <a:lnTo>
                    <a:pt x="493" y="684"/>
                  </a:lnTo>
                  <a:lnTo>
                    <a:pt x="508" y="642"/>
                  </a:lnTo>
                  <a:lnTo>
                    <a:pt x="513" y="631"/>
                  </a:lnTo>
                  <a:lnTo>
                    <a:pt x="513" y="621"/>
                  </a:lnTo>
                  <a:lnTo>
                    <a:pt x="518" y="615"/>
                  </a:lnTo>
                  <a:lnTo>
                    <a:pt x="534" y="615"/>
                  </a:lnTo>
                  <a:lnTo>
                    <a:pt x="544" y="626"/>
                  </a:lnTo>
                  <a:lnTo>
                    <a:pt x="544" y="631"/>
                  </a:lnTo>
                  <a:lnTo>
                    <a:pt x="539" y="642"/>
                  </a:lnTo>
                  <a:lnTo>
                    <a:pt x="529" y="678"/>
                  </a:lnTo>
                  <a:lnTo>
                    <a:pt x="513" y="721"/>
                  </a:lnTo>
                  <a:lnTo>
                    <a:pt x="487" y="757"/>
                  </a:lnTo>
                  <a:lnTo>
                    <a:pt x="446" y="794"/>
                  </a:lnTo>
                  <a:lnTo>
                    <a:pt x="400" y="805"/>
                  </a:lnTo>
                  <a:lnTo>
                    <a:pt x="370" y="800"/>
                  </a:lnTo>
                  <a:lnTo>
                    <a:pt x="339" y="789"/>
                  </a:lnTo>
                  <a:lnTo>
                    <a:pt x="308" y="768"/>
                  </a:lnTo>
                  <a:lnTo>
                    <a:pt x="288" y="731"/>
                  </a:lnTo>
                  <a:lnTo>
                    <a:pt x="282" y="689"/>
                  </a:lnTo>
                  <a:lnTo>
                    <a:pt x="282" y="663"/>
                  </a:lnTo>
                  <a:lnTo>
                    <a:pt x="288" y="652"/>
                  </a:lnTo>
                  <a:lnTo>
                    <a:pt x="288" y="631"/>
                  </a:lnTo>
                  <a:lnTo>
                    <a:pt x="277" y="594"/>
                  </a:lnTo>
                  <a:lnTo>
                    <a:pt x="247" y="563"/>
                  </a:lnTo>
                  <a:lnTo>
                    <a:pt x="200" y="547"/>
                  </a:lnTo>
                  <a:lnTo>
                    <a:pt x="144" y="536"/>
                  </a:lnTo>
                  <a:lnTo>
                    <a:pt x="139" y="563"/>
                  </a:lnTo>
                  <a:lnTo>
                    <a:pt x="129" y="605"/>
                  </a:lnTo>
                  <a:lnTo>
                    <a:pt x="113" y="657"/>
                  </a:lnTo>
                  <a:lnTo>
                    <a:pt x="103" y="705"/>
                  </a:lnTo>
                  <a:lnTo>
                    <a:pt x="93" y="747"/>
                  </a:lnTo>
                  <a:lnTo>
                    <a:pt x="82" y="778"/>
                  </a:lnTo>
                  <a:lnTo>
                    <a:pt x="77" y="789"/>
                  </a:lnTo>
                  <a:lnTo>
                    <a:pt x="67" y="800"/>
                  </a:lnTo>
                  <a:lnTo>
                    <a:pt x="52" y="810"/>
                  </a:lnTo>
                  <a:lnTo>
                    <a:pt x="21" y="810"/>
                  </a:lnTo>
                  <a:lnTo>
                    <a:pt x="6" y="794"/>
                  </a:lnTo>
                  <a:lnTo>
                    <a:pt x="0" y="784"/>
                  </a:lnTo>
                  <a:lnTo>
                    <a:pt x="0" y="757"/>
                  </a:lnTo>
                  <a:lnTo>
                    <a:pt x="6" y="747"/>
                  </a:lnTo>
                  <a:lnTo>
                    <a:pt x="164" y="94"/>
                  </a:lnTo>
                  <a:lnTo>
                    <a:pt x="164" y="57"/>
                  </a:lnTo>
                  <a:lnTo>
                    <a:pt x="159" y="57"/>
                  </a:lnTo>
                  <a:lnTo>
                    <a:pt x="149" y="52"/>
                  </a:lnTo>
                  <a:lnTo>
                    <a:pt x="98" y="52"/>
                  </a:lnTo>
                  <a:lnTo>
                    <a:pt x="88" y="47"/>
                  </a:lnTo>
                  <a:lnTo>
                    <a:pt x="82" y="42"/>
                  </a:lnTo>
                  <a:lnTo>
                    <a:pt x="82" y="26"/>
                  </a:lnTo>
                  <a:lnTo>
                    <a:pt x="88" y="15"/>
                  </a:lnTo>
                  <a:lnTo>
                    <a:pt x="93" y="10"/>
                  </a:lnTo>
                  <a:lnTo>
                    <a:pt x="108" y="10"/>
                  </a:lnTo>
                  <a:lnTo>
                    <a:pt x="139" y="5"/>
                  </a:lnTo>
                  <a:lnTo>
                    <a:pt x="180" y="5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>
              <a:off x="8878" y="4192"/>
              <a:ext cx="974" cy="6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948" y="0"/>
                </a:cxn>
                <a:cxn ang="0">
                  <a:pos x="969" y="10"/>
                </a:cxn>
                <a:cxn ang="0">
                  <a:pos x="974" y="21"/>
                </a:cxn>
                <a:cxn ang="0">
                  <a:pos x="974" y="42"/>
                </a:cxn>
                <a:cxn ang="0">
                  <a:pos x="969" y="52"/>
                </a:cxn>
                <a:cxn ang="0">
                  <a:pos x="948" y="63"/>
                </a:cxn>
                <a:cxn ang="0">
                  <a:pos x="26" y="63"/>
                </a:cxn>
                <a:cxn ang="0">
                  <a:pos x="15" y="57"/>
                </a:cxn>
                <a:cxn ang="0">
                  <a:pos x="10" y="52"/>
                </a:cxn>
                <a:cxn ang="0">
                  <a:pos x="0" y="47"/>
                </a:cxn>
                <a:cxn ang="0">
                  <a:pos x="0" y="21"/>
                </a:cxn>
                <a:cxn ang="0">
                  <a:pos x="5" y="10"/>
                </a:cxn>
                <a:cxn ang="0">
                  <a:pos x="26" y="0"/>
                </a:cxn>
              </a:cxnLst>
              <a:rect l="0" t="0" r="r" b="b"/>
              <a:pathLst>
                <a:path w="974" h="63">
                  <a:moveTo>
                    <a:pt x="26" y="0"/>
                  </a:moveTo>
                  <a:lnTo>
                    <a:pt x="948" y="0"/>
                  </a:lnTo>
                  <a:lnTo>
                    <a:pt x="969" y="10"/>
                  </a:lnTo>
                  <a:lnTo>
                    <a:pt x="974" y="21"/>
                  </a:lnTo>
                  <a:lnTo>
                    <a:pt x="974" y="42"/>
                  </a:lnTo>
                  <a:lnTo>
                    <a:pt x="969" y="52"/>
                  </a:lnTo>
                  <a:lnTo>
                    <a:pt x="948" y="63"/>
                  </a:lnTo>
                  <a:lnTo>
                    <a:pt x="26" y="63"/>
                  </a:lnTo>
                  <a:lnTo>
                    <a:pt x="15" y="57"/>
                  </a:lnTo>
                  <a:lnTo>
                    <a:pt x="10" y="52"/>
                  </a:lnTo>
                  <a:lnTo>
                    <a:pt x="0" y="47"/>
                  </a:lnTo>
                  <a:lnTo>
                    <a:pt x="0" y="21"/>
                  </a:lnTo>
                  <a:lnTo>
                    <a:pt x="5" y="1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10370" y="3534"/>
              <a:ext cx="1077" cy="1094"/>
            </a:xfrm>
            <a:custGeom>
              <a:avLst/>
              <a:gdLst/>
              <a:ahLst/>
              <a:cxnLst>
                <a:cxn ang="0">
                  <a:pos x="1061" y="0"/>
                </a:cxn>
                <a:cxn ang="0">
                  <a:pos x="1077" y="10"/>
                </a:cxn>
                <a:cxn ang="0">
                  <a:pos x="1036" y="326"/>
                </a:cxn>
                <a:cxn ang="0">
                  <a:pos x="1020" y="363"/>
                </a:cxn>
                <a:cxn ang="0">
                  <a:pos x="1000" y="358"/>
                </a:cxn>
                <a:cxn ang="0">
                  <a:pos x="995" y="337"/>
                </a:cxn>
                <a:cxn ang="0">
                  <a:pos x="1000" y="310"/>
                </a:cxn>
                <a:cxn ang="0">
                  <a:pos x="1010" y="179"/>
                </a:cxn>
                <a:cxn ang="0">
                  <a:pos x="984" y="89"/>
                </a:cxn>
                <a:cxn ang="0">
                  <a:pos x="907" y="52"/>
                </a:cxn>
                <a:cxn ang="0">
                  <a:pos x="702" y="47"/>
                </a:cxn>
                <a:cxn ang="0">
                  <a:pos x="672" y="52"/>
                </a:cxn>
                <a:cxn ang="0">
                  <a:pos x="656" y="68"/>
                </a:cxn>
                <a:cxn ang="0">
                  <a:pos x="646" y="110"/>
                </a:cxn>
                <a:cxn ang="0">
                  <a:pos x="431" y="979"/>
                </a:cxn>
                <a:cxn ang="0">
                  <a:pos x="426" y="1026"/>
                </a:cxn>
                <a:cxn ang="0">
                  <a:pos x="456" y="1042"/>
                </a:cxn>
                <a:cxn ang="0">
                  <a:pos x="625" y="1047"/>
                </a:cxn>
                <a:cxn ang="0">
                  <a:pos x="641" y="1058"/>
                </a:cxn>
                <a:cxn ang="0">
                  <a:pos x="631" y="1089"/>
                </a:cxn>
                <a:cxn ang="0">
                  <a:pos x="56" y="1094"/>
                </a:cxn>
                <a:cxn ang="0">
                  <a:pos x="46" y="1058"/>
                </a:cxn>
                <a:cxn ang="0">
                  <a:pos x="72" y="1042"/>
                </a:cxn>
                <a:cxn ang="0">
                  <a:pos x="236" y="1037"/>
                </a:cxn>
                <a:cxn ang="0">
                  <a:pos x="282" y="1010"/>
                </a:cxn>
                <a:cxn ang="0">
                  <a:pos x="302" y="963"/>
                </a:cxn>
                <a:cxn ang="0">
                  <a:pos x="513" y="89"/>
                </a:cxn>
                <a:cxn ang="0">
                  <a:pos x="518" y="52"/>
                </a:cxn>
                <a:cxn ang="0">
                  <a:pos x="502" y="42"/>
                </a:cxn>
                <a:cxn ang="0">
                  <a:pos x="251" y="52"/>
                </a:cxn>
                <a:cxn ang="0">
                  <a:pos x="154" y="110"/>
                </a:cxn>
                <a:cxn ang="0">
                  <a:pos x="82" y="231"/>
                </a:cxn>
                <a:cxn ang="0">
                  <a:pos x="41" y="342"/>
                </a:cxn>
                <a:cxn ang="0">
                  <a:pos x="10" y="363"/>
                </a:cxn>
                <a:cxn ang="0">
                  <a:pos x="0" y="342"/>
                </a:cxn>
                <a:cxn ang="0">
                  <a:pos x="5" y="326"/>
                </a:cxn>
                <a:cxn ang="0">
                  <a:pos x="10" y="315"/>
                </a:cxn>
                <a:cxn ang="0">
                  <a:pos x="113" y="5"/>
                </a:cxn>
              </a:cxnLst>
              <a:rect l="0" t="0" r="r" b="b"/>
              <a:pathLst>
                <a:path w="1077" h="1094">
                  <a:moveTo>
                    <a:pt x="123" y="0"/>
                  </a:moveTo>
                  <a:lnTo>
                    <a:pt x="1061" y="0"/>
                  </a:lnTo>
                  <a:lnTo>
                    <a:pt x="1072" y="5"/>
                  </a:lnTo>
                  <a:lnTo>
                    <a:pt x="1077" y="10"/>
                  </a:lnTo>
                  <a:lnTo>
                    <a:pt x="1077" y="42"/>
                  </a:lnTo>
                  <a:lnTo>
                    <a:pt x="1036" y="326"/>
                  </a:lnTo>
                  <a:lnTo>
                    <a:pt x="1031" y="342"/>
                  </a:lnTo>
                  <a:lnTo>
                    <a:pt x="1020" y="363"/>
                  </a:lnTo>
                  <a:lnTo>
                    <a:pt x="1005" y="363"/>
                  </a:lnTo>
                  <a:lnTo>
                    <a:pt x="1000" y="358"/>
                  </a:lnTo>
                  <a:lnTo>
                    <a:pt x="995" y="347"/>
                  </a:lnTo>
                  <a:lnTo>
                    <a:pt x="995" y="337"/>
                  </a:lnTo>
                  <a:lnTo>
                    <a:pt x="1000" y="326"/>
                  </a:lnTo>
                  <a:lnTo>
                    <a:pt x="1000" y="310"/>
                  </a:lnTo>
                  <a:lnTo>
                    <a:pt x="1010" y="215"/>
                  </a:lnTo>
                  <a:lnTo>
                    <a:pt x="1010" y="179"/>
                  </a:lnTo>
                  <a:lnTo>
                    <a:pt x="1005" y="126"/>
                  </a:lnTo>
                  <a:lnTo>
                    <a:pt x="984" y="89"/>
                  </a:lnTo>
                  <a:lnTo>
                    <a:pt x="954" y="63"/>
                  </a:lnTo>
                  <a:lnTo>
                    <a:pt x="907" y="52"/>
                  </a:lnTo>
                  <a:lnTo>
                    <a:pt x="851" y="47"/>
                  </a:lnTo>
                  <a:lnTo>
                    <a:pt x="702" y="47"/>
                  </a:lnTo>
                  <a:lnTo>
                    <a:pt x="682" y="52"/>
                  </a:lnTo>
                  <a:lnTo>
                    <a:pt x="672" y="52"/>
                  </a:lnTo>
                  <a:lnTo>
                    <a:pt x="661" y="58"/>
                  </a:lnTo>
                  <a:lnTo>
                    <a:pt x="656" y="68"/>
                  </a:lnTo>
                  <a:lnTo>
                    <a:pt x="651" y="84"/>
                  </a:lnTo>
                  <a:lnTo>
                    <a:pt x="646" y="110"/>
                  </a:lnTo>
                  <a:lnTo>
                    <a:pt x="641" y="115"/>
                  </a:lnTo>
                  <a:lnTo>
                    <a:pt x="431" y="979"/>
                  </a:lnTo>
                  <a:lnTo>
                    <a:pt x="426" y="994"/>
                  </a:lnTo>
                  <a:lnTo>
                    <a:pt x="426" y="1026"/>
                  </a:lnTo>
                  <a:lnTo>
                    <a:pt x="441" y="1042"/>
                  </a:lnTo>
                  <a:lnTo>
                    <a:pt x="456" y="1042"/>
                  </a:lnTo>
                  <a:lnTo>
                    <a:pt x="482" y="1047"/>
                  </a:lnTo>
                  <a:lnTo>
                    <a:pt x="625" y="1047"/>
                  </a:lnTo>
                  <a:lnTo>
                    <a:pt x="636" y="1052"/>
                  </a:lnTo>
                  <a:lnTo>
                    <a:pt x="641" y="1058"/>
                  </a:lnTo>
                  <a:lnTo>
                    <a:pt x="641" y="1079"/>
                  </a:lnTo>
                  <a:lnTo>
                    <a:pt x="631" y="1089"/>
                  </a:lnTo>
                  <a:lnTo>
                    <a:pt x="620" y="1094"/>
                  </a:lnTo>
                  <a:lnTo>
                    <a:pt x="56" y="1094"/>
                  </a:lnTo>
                  <a:lnTo>
                    <a:pt x="46" y="1084"/>
                  </a:lnTo>
                  <a:lnTo>
                    <a:pt x="46" y="1058"/>
                  </a:lnTo>
                  <a:lnTo>
                    <a:pt x="56" y="1047"/>
                  </a:lnTo>
                  <a:lnTo>
                    <a:pt x="72" y="1042"/>
                  </a:lnTo>
                  <a:lnTo>
                    <a:pt x="185" y="1042"/>
                  </a:lnTo>
                  <a:lnTo>
                    <a:pt x="236" y="1037"/>
                  </a:lnTo>
                  <a:lnTo>
                    <a:pt x="267" y="1026"/>
                  </a:lnTo>
                  <a:lnTo>
                    <a:pt x="282" y="1010"/>
                  </a:lnTo>
                  <a:lnTo>
                    <a:pt x="297" y="989"/>
                  </a:lnTo>
                  <a:lnTo>
                    <a:pt x="302" y="963"/>
                  </a:lnTo>
                  <a:lnTo>
                    <a:pt x="513" y="94"/>
                  </a:lnTo>
                  <a:lnTo>
                    <a:pt x="513" y="89"/>
                  </a:lnTo>
                  <a:lnTo>
                    <a:pt x="518" y="79"/>
                  </a:lnTo>
                  <a:lnTo>
                    <a:pt x="518" y="52"/>
                  </a:lnTo>
                  <a:lnTo>
                    <a:pt x="513" y="47"/>
                  </a:lnTo>
                  <a:lnTo>
                    <a:pt x="502" y="42"/>
                  </a:lnTo>
                  <a:lnTo>
                    <a:pt x="318" y="42"/>
                  </a:lnTo>
                  <a:lnTo>
                    <a:pt x="251" y="52"/>
                  </a:lnTo>
                  <a:lnTo>
                    <a:pt x="195" y="73"/>
                  </a:lnTo>
                  <a:lnTo>
                    <a:pt x="154" y="110"/>
                  </a:lnTo>
                  <a:lnTo>
                    <a:pt x="113" y="158"/>
                  </a:lnTo>
                  <a:lnTo>
                    <a:pt x="82" y="231"/>
                  </a:lnTo>
                  <a:lnTo>
                    <a:pt x="46" y="326"/>
                  </a:lnTo>
                  <a:lnTo>
                    <a:pt x="41" y="342"/>
                  </a:lnTo>
                  <a:lnTo>
                    <a:pt x="31" y="363"/>
                  </a:lnTo>
                  <a:lnTo>
                    <a:pt x="10" y="363"/>
                  </a:lnTo>
                  <a:lnTo>
                    <a:pt x="0" y="352"/>
                  </a:lnTo>
                  <a:lnTo>
                    <a:pt x="0" y="342"/>
                  </a:lnTo>
                  <a:lnTo>
                    <a:pt x="5" y="331"/>
                  </a:lnTo>
                  <a:lnTo>
                    <a:pt x="5" y="326"/>
                  </a:lnTo>
                  <a:lnTo>
                    <a:pt x="10" y="321"/>
                  </a:lnTo>
                  <a:lnTo>
                    <a:pt x="10" y="315"/>
                  </a:lnTo>
                  <a:lnTo>
                    <a:pt x="108" y="15"/>
                  </a:lnTo>
                  <a:lnTo>
                    <a:pt x="113" y="5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 noEditPoints="1"/>
            </p:cNvSpPr>
            <p:nvPr/>
          </p:nvSpPr>
          <p:spPr bwMode="auto">
            <a:xfrm>
              <a:off x="11277" y="4102"/>
              <a:ext cx="493" cy="1005"/>
            </a:xfrm>
            <a:custGeom>
              <a:avLst/>
              <a:gdLst/>
              <a:ahLst/>
              <a:cxnLst>
                <a:cxn ang="0">
                  <a:pos x="380" y="269"/>
                </a:cxn>
                <a:cxn ang="0">
                  <a:pos x="441" y="326"/>
                </a:cxn>
                <a:cxn ang="0">
                  <a:pos x="452" y="395"/>
                </a:cxn>
                <a:cxn ang="0">
                  <a:pos x="447" y="411"/>
                </a:cxn>
                <a:cxn ang="0">
                  <a:pos x="318" y="884"/>
                </a:cxn>
                <a:cxn ang="0">
                  <a:pos x="241" y="969"/>
                </a:cxn>
                <a:cxn ang="0">
                  <a:pos x="149" y="1000"/>
                </a:cxn>
                <a:cxn ang="0">
                  <a:pos x="67" y="1000"/>
                </a:cxn>
                <a:cxn ang="0">
                  <a:pos x="11" y="963"/>
                </a:cxn>
                <a:cxn ang="0">
                  <a:pos x="6" y="911"/>
                </a:cxn>
                <a:cxn ang="0">
                  <a:pos x="26" y="879"/>
                </a:cxn>
                <a:cxn ang="0">
                  <a:pos x="67" y="863"/>
                </a:cxn>
                <a:cxn ang="0">
                  <a:pos x="93" y="869"/>
                </a:cxn>
                <a:cxn ang="0">
                  <a:pos x="108" y="890"/>
                </a:cxn>
                <a:cxn ang="0">
                  <a:pos x="103" y="937"/>
                </a:cxn>
                <a:cxn ang="0">
                  <a:pos x="88" y="958"/>
                </a:cxn>
                <a:cxn ang="0">
                  <a:pos x="88" y="969"/>
                </a:cxn>
                <a:cxn ang="0">
                  <a:pos x="159" y="958"/>
                </a:cxn>
                <a:cxn ang="0">
                  <a:pos x="236" y="879"/>
                </a:cxn>
                <a:cxn ang="0">
                  <a:pos x="262" y="832"/>
                </a:cxn>
                <a:cxn ang="0">
                  <a:pos x="370" y="332"/>
                </a:cxn>
                <a:cxn ang="0">
                  <a:pos x="359" y="305"/>
                </a:cxn>
                <a:cxn ang="0">
                  <a:pos x="334" y="295"/>
                </a:cxn>
                <a:cxn ang="0">
                  <a:pos x="241" y="337"/>
                </a:cxn>
                <a:cxn ang="0">
                  <a:pos x="170" y="453"/>
                </a:cxn>
                <a:cxn ang="0">
                  <a:pos x="139" y="442"/>
                </a:cxn>
                <a:cxn ang="0">
                  <a:pos x="144" y="421"/>
                </a:cxn>
                <a:cxn ang="0">
                  <a:pos x="190" y="342"/>
                </a:cxn>
                <a:cxn ang="0">
                  <a:pos x="277" y="274"/>
                </a:cxn>
                <a:cxn ang="0">
                  <a:pos x="447" y="0"/>
                </a:cxn>
                <a:cxn ang="0">
                  <a:pos x="477" y="11"/>
                </a:cxn>
                <a:cxn ang="0">
                  <a:pos x="493" y="32"/>
                </a:cxn>
                <a:cxn ang="0">
                  <a:pos x="488" y="69"/>
                </a:cxn>
                <a:cxn ang="0">
                  <a:pos x="467" y="100"/>
                </a:cxn>
                <a:cxn ang="0">
                  <a:pos x="431" y="111"/>
                </a:cxn>
                <a:cxn ang="0">
                  <a:pos x="406" y="105"/>
                </a:cxn>
                <a:cxn ang="0">
                  <a:pos x="385" y="74"/>
                </a:cxn>
                <a:cxn ang="0">
                  <a:pos x="390" y="42"/>
                </a:cxn>
                <a:cxn ang="0">
                  <a:pos x="411" y="11"/>
                </a:cxn>
                <a:cxn ang="0">
                  <a:pos x="447" y="0"/>
                </a:cxn>
              </a:cxnLst>
              <a:rect l="0" t="0" r="r" b="b"/>
              <a:pathLst>
                <a:path w="493" h="1005">
                  <a:moveTo>
                    <a:pt x="334" y="263"/>
                  </a:moveTo>
                  <a:lnTo>
                    <a:pt x="380" y="269"/>
                  </a:lnTo>
                  <a:lnTo>
                    <a:pt x="416" y="295"/>
                  </a:lnTo>
                  <a:lnTo>
                    <a:pt x="441" y="326"/>
                  </a:lnTo>
                  <a:lnTo>
                    <a:pt x="452" y="369"/>
                  </a:lnTo>
                  <a:lnTo>
                    <a:pt x="452" y="395"/>
                  </a:lnTo>
                  <a:lnTo>
                    <a:pt x="447" y="400"/>
                  </a:lnTo>
                  <a:lnTo>
                    <a:pt x="447" y="411"/>
                  </a:lnTo>
                  <a:lnTo>
                    <a:pt x="344" y="821"/>
                  </a:lnTo>
                  <a:lnTo>
                    <a:pt x="318" y="884"/>
                  </a:lnTo>
                  <a:lnTo>
                    <a:pt x="282" y="932"/>
                  </a:lnTo>
                  <a:lnTo>
                    <a:pt x="241" y="969"/>
                  </a:lnTo>
                  <a:lnTo>
                    <a:pt x="195" y="990"/>
                  </a:lnTo>
                  <a:lnTo>
                    <a:pt x="149" y="1000"/>
                  </a:lnTo>
                  <a:lnTo>
                    <a:pt x="113" y="1005"/>
                  </a:lnTo>
                  <a:lnTo>
                    <a:pt x="67" y="1000"/>
                  </a:lnTo>
                  <a:lnTo>
                    <a:pt x="31" y="984"/>
                  </a:lnTo>
                  <a:lnTo>
                    <a:pt x="11" y="963"/>
                  </a:lnTo>
                  <a:lnTo>
                    <a:pt x="0" y="932"/>
                  </a:lnTo>
                  <a:lnTo>
                    <a:pt x="6" y="911"/>
                  </a:lnTo>
                  <a:lnTo>
                    <a:pt x="16" y="890"/>
                  </a:lnTo>
                  <a:lnTo>
                    <a:pt x="26" y="879"/>
                  </a:lnTo>
                  <a:lnTo>
                    <a:pt x="47" y="869"/>
                  </a:lnTo>
                  <a:lnTo>
                    <a:pt x="67" y="863"/>
                  </a:lnTo>
                  <a:lnTo>
                    <a:pt x="77" y="863"/>
                  </a:lnTo>
                  <a:lnTo>
                    <a:pt x="93" y="869"/>
                  </a:lnTo>
                  <a:lnTo>
                    <a:pt x="98" y="879"/>
                  </a:lnTo>
                  <a:lnTo>
                    <a:pt x="108" y="890"/>
                  </a:lnTo>
                  <a:lnTo>
                    <a:pt x="108" y="926"/>
                  </a:lnTo>
                  <a:lnTo>
                    <a:pt x="103" y="937"/>
                  </a:lnTo>
                  <a:lnTo>
                    <a:pt x="93" y="947"/>
                  </a:lnTo>
                  <a:lnTo>
                    <a:pt x="88" y="958"/>
                  </a:lnTo>
                  <a:lnTo>
                    <a:pt x="72" y="963"/>
                  </a:lnTo>
                  <a:lnTo>
                    <a:pt x="88" y="969"/>
                  </a:lnTo>
                  <a:lnTo>
                    <a:pt x="113" y="969"/>
                  </a:lnTo>
                  <a:lnTo>
                    <a:pt x="159" y="958"/>
                  </a:lnTo>
                  <a:lnTo>
                    <a:pt x="206" y="926"/>
                  </a:lnTo>
                  <a:lnTo>
                    <a:pt x="236" y="879"/>
                  </a:lnTo>
                  <a:lnTo>
                    <a:pt x="257" y="821"/>
                  </a:lnTo>
                  <a:lnTo>
                    <a:pt x="262" y="832"/>
                  </a:lnTo>
                  <a:lnTo>
                    <a:pt x="370" y="390"/>
                  </a:lnTo>
                  <a:lnTo>
                    <a:pt x="370" y="332"/>
                  </a:lnTo>
                  <a:lnTo>
                    <a:pt x="365" y="316"/>
                  </a:lnTo>
                  <a:lnTo>
                    <a:pt x="359" y="305"/>
                  </a:lnTo>
                  <a:lnTo>
                    <a:pt x="349" y="295"/>
                  </a:lnTo>
                  <a:lnTo>
                    <a:pt x="334" y="295"/>
                  </a:lnTo>
                  <a:lnTo>
                    <a:pt x="288" y="305"/>
                  </a:lnTo>
                  <a:lnTo>
                    <a:pt x="241" y="337"/>
                  </a:lnTo>
                  <a:lnTo>
                    <a:pt x="206" y="379"/>
                  </a:lnTo>
                  <a:lnTo>
                    <a:pt x="170" y="453"/>
                  </a:lnTo>
                  <a:lnTo>
                    <a:pt x="149" y="453"/>
                  </a:lnTo>
                  <a:lnTo>
                    <a:pt x="139" y="442"/>
                  </a:lnTo>
                  <a:lnTo>
                    <a:pt x="139" y="437"/>
                  </a:lnTo>
                  <a:lnTo>
                    <a:pt x="144" y="421"/>
                  </a:lnTo>
                  <a:lnTo>
                    <a:pt x="165" y="384"/>
                  </a:lnTo>
                  <a:lnTo>
                    <a:pt x="190" y="342"/>
                  </a:lnTo>
                  <a:lnTo>
                    <a:pt x="226" y="305"/>
                  </a:lnTo>
                  <a:lnTo>
                    <a:pt x="277" y="274"/>
                  </a:lnTo>
                  <a:lnTo>
                    <a:pt x="334" y="263"/>
                  </a:lnTo>
                  <a:close/>
                  <a:moveTo>
                    <a:pt x="447" y="0"/>
                  </a:moveTo>
                  <a:lnTo>
                    <a:pt x="462" y="0"/>
                  </a:lnTo>
                  <a:lnTo>
                    <a:pt x="477" y="11"/>
                  </a:lnTo>
                  <a:lnTo>
                    <a:pt x="488" y="16"/>
                  </a:lnTo>
                  <a:lnTo>
                    <a:pt x="493" y="32"/>
                  </a:lnTo>
                  <a:lnTo>
                    <a:pt x="493" y="47"/>
                  </a:lnTo>
                  <a:lnTo>
                    <a:pt x="488" y="69"/>
                  </a:lnTo>
                  <a:lnTo>
                    <a:pt x="482" y="84"/>
                  </a:lnTo>
                  <a:lnTo>
                    <a:pt x="467" y="100"/>
                  </a:lnTo>
                  <a:lnTo>
                    <a:pt x="452" y="105"/>
                  </a:lnTo>
                  <a:lnTo>
                    <a:pt x="431" y="111"/>
                  </a:lnTo>
                  <a:lnTo>
                    <a:pt x="416" y="111"/>
                  </a:lnTo>
                  <a:lnTo>
                    <a:pt x="406" y="105"/>
                  </a:lnTo>
                  <a:lnTo>
                    <a:pt x="395" y="95"/>
                  </a:lnTo>
                  <a:lnTo>
                    <a:pt x="385" y="74"/>
                  </a:lnTo>
                  <a:lnTo>
                    <a:pt x="385" y="63"/>
                  </a:lnTo>
                  <a:lnTo>
                    <a:pt x="390" y="42"/>
                  </a:lnTo>
                  <a:lnTo>
                    <a:pt x="395" y="26"/>
                  </a:lnTo>
                  <a:lnTo>
                    <a:pt x="411" y="11"/>
                  </a:lnTo>
                  <a:lnTo>
                    <a:pt x="426" y="5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12093" y="3413"/>
              <a:ext cx="364" cy="1621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59" y="0"/>
                </a:cxn>
                <a:cxn ang="0">
                  <a:pos x="364" y="5"/>
                </a:cxn>
                <a:cxn ang="0">
                  <a:pos x="364" y="21"/>
                </a:cxn>
                <a:cxn ang="0">
                  <a:pos x="343" y="42"/>
                </a:cxn>
                <a:cxn ang="0">
                  <a:pos x="256" y="152"/>
                </a:cxn>
                <a:cxn ang="0">
                  <a:pos x="189" y="268"/>
                </a:cxn>
                <a:cxn ang="0">
                  <a:pos x="143" y="394"/>
                </a:cxn>
                <a:cxn ang="0">
                  <a:pos x="113" y="531"/>
                </a:cxn>
                <a:cxn ang="0">
                  <a:pos x="92" y="668"/>
                </a:cxn>
                <a:cxn ang="0">
                  <a:pos x="87" y="810"/>
                </a:cxn>
                <a:cxn ang="0">
                  <a:pos x="92" y="921"/>
                </a:cxn>
                <a:cxn ang="0">
                  <a:pos x="102" y="1031"/>
                </a:cxn>
                <a:cxn ang="0">
                  <a:pos x="123" y="1152"/>
                </a:cxn>
                <a:cxn ang="0">
                  <a:pos x="154" y="1263"/>
                </a:cxn>
                <a:cxn ang="0">
                  <a:pos x="200" y="1373"/>
                </a:cxn>
                <a:cxn ang="0">
                  <a:pos x="261" y="1479"/>
                </a:cxn>
                <a:cxn ang="0">
                  <a:pos x="338" y="1573"/>
                </a:cxn>
                <a:cxn ang="0">
                  <a:pos x="359" y="1594"/>
                </a:cxn>
                <a:cxn ang="0">
                  <a:pos x="359" y="1600"/>
                </a:cxn>
                <a:cxn ang="0">
                  <a:pos x="364" y="1605"/>
                </a:cxn>
                <a:cxn ang="0">
                  <a:pos x="364" y="1615"/>
                </a:cxn>
                <a:cxn ang="0">
                  <a:pos x="359" y="1621"/>
                </a:cxn>
                <a:cxn ang="0">
                  <a:pos x="348" y="1621"/>
                </a:cxn>
                <a:cxn ang="0">
                  <a:pos x="333" y="1610"/>
                </a:cxn>
                <a:cxn ang="0">
                  <a:pos x="297" y="1584"/>
                </a:cxn>
                <a:cxn ang="0">
                  <a:pos x="256" y="1542"/>
                </a:cxn>
                <a:cxn ang="0">
                  <a:pos x="205" y="1484"/>
                </a:cxn>
                <a:cxn ang="0">
                  <a:pos x="154" y="1405"/>
                </a:cxn>
                <a:cxn ang="0">
                  <a:pos x="102" y="1315"/>
                </a:cxn>
                <a:cxn ang="0">
                  <a:pos x="51" y="1179"/>
                </a:cxn>
                <a:cxn ang="0">
                  <a:pos x="20" y="1042"/>
                </a:cxn>
                <a:cxn ang="0">
                  <a:pos x="5" y="915"/>
                </a:cxn>
                <a:cxn ang="0">
                  <a:pos x="0" y="810"/>
                </a:cxn>
                <a:cxn ang="0">
                  <a:pos x="5" y="705"/>
                </a:cxn>
                <a:cxn ang="0">
                  <a:pos x="20" y="579"/>
                </a:cxn>
                <a:cxn ang="0">
                  <a:pos x="46" y="452"/>
                </a:cxn>
                <a:cxn ang="0">
                  <a:pos x="97" y="315"/>
                </a:cxn>
                <a:cxn ang="0">
                  <a:pos x="148" y="221"/>
                </a:cxn>
                <a:cxn ang="0">
                  <a:pos x="200" y="142"/>
                </a:cxn>
                <a:cxn ang="0">
                  <a:pos x="251" y="79"/>
                </a:cxn>
                <a:cxn ang="0">
                  <a:pos x="297" y="36"/>
                </a:cxn>
                <a:cxn ang="0">
                  <a:pos x="333" y="10"/>
                </a:cxn>
                <a:cxn ang="0">
                  <a:pos x="348" y="0"/>
                </a:cxn>
              </a:cxnLst>
              <a:rect l="0" t="0" r="r" b="b"/>
              <a:pathLst>
                <a:path w="364" h="1621">
                  <a:moveTo>
                    <a:pt x="348" y="0"/>
                  </a:moveTo>
                  <a:lnTo>
                    <a:pt x="359" y="0"/>
                  </a:lnTo>
                  <a:lnTo>
                    <a:pt x="364" y="5"/>
                  </a:lnTo>
                  <a:lnTo>
                    <a:pt x="364" y="21"/>
                  </a:lnTo>
                  <a:lnTo>
                    <a:pt x="343" y="42"/>
                  </a:lnTo>
                  <a:lnTo>
                    <a:pt x="256" y="152"/>
                  </a:lnTo>
                  <a:lnTo>
                    <a:pt x="189" y="268"/>
                  </a:lnTo>
                  <a:lnTo>
                    <a:pt x="143" y="394"/>
                  </a:lnTo>
                  <a:lnTo>
                    <a:pt x="113" y="531"/>
                  </a:lnTo>
                  <a:lnTo>
                    <a:pt x="92" y="668"/>
                  </a:lnTo>
                  <a:lnTo>
                    <a:pt x="87" y="810"/>
                  </a:lnTo>
                  <a:lnTo>
                    <a:pt x="92" y="921"/>
                  </a:lnTo>
                  <a:lnTo>
                    <a:pt x="102" y="1031"/>
                  </a:lnTo>
                  <a:lnTo>
                    <a:pt x="123" y="1152"/>
                  </a:lnTo>
                  <a:lnTo>
                    <a:pt x="154" y="1263"/>
                  </a:lnTo>
                  <a:lnTo>
                    <a:pt x="200" y="1373"/>
                  </a:lnTo>
                  <a:lnTo>
                    <a:pt x="261" y="1479"/>
                  </a:lnTo>
                  <a:lnTo>
                    <a:pt x="338" y="1573"/>
                  </a:lnTo>
                  <a:lnTo>
                    <a:pt x="359" y="1594"/>
                  </a:lnTo>
                  <a:lnTo>
                    <a:pt x="359" y="1600"/>
                  </a:lnTo>
                  <a:lnTo>
                    <a:pt x="364" y="1605"/>
                  </a:lnTo>
                  <a:lnTo>
                    <a:pt x="364" y="1615"/>
                  </a:lnTo>
                  <a:lnTo>
                    <a:pt x="359" y="1621"/>
                  </a:lnTo>
                  <a:lnTo>
                    <a:pt x="348" y="1621"/>
                  </a:lnTo>
                  <a:lnTo>
                    <a:pt x="333" y="1610"/>
                  </a:lnTo>
                  <a:lnTo>
                    <a:pt x="297" y="1584"/>
                  </a:lnTo>
                  <a:lnTo>
                    <a:pt x="256" y="1542"/>
                  </a:lnTo>
                  <a:lnTo>
                    <a:pt x="205" y="1484"/>
                  </a:lnTo>
                  <a:lnTo>
                    <a:pt x="154" y="1405"/>
                  </a:lnTo>
                  <a:lnTo>
                    <a:pt x="102" y="1315"/>
                  </a:lnTo>
                  <a:lnTo>
                    <a:pt x="51" y="1179"/>
                  </a:lnTo>
                  <a:lnTo>
                    <a:pt x="20" y="1042"/>
                  </a:lnTo>
                  <a:lnTo>
                    <a:pt x="5" y="915"/>
                  </a:lnTo>
                  <a:lnTo>
                    <a:pt x="0" y="810"/>
                  </a:lnTo>
                  <a:lnTo>
                    <a:pt x="5" y="705"/>
                  </a:lnTo>
                  <a:lnTo>
                    <a:pt x="20" y="579"/>
                  </a:lnTo>
                  <a:lnTo>
                    <a:pt x="46" y="452"/>
                  </a:lnTo>
                  <a:lnTo>
                    <a:pt x="97" y="315"/>
                  </a:lnTo>
                  <a:lnTo>
                    <a:pt x="148" y="221"/>
                  </a:lnTo>
                  <a:lnTo>
                    <a:pt x="200" y="142"/>
                  </a:lnTo>
                  <a:lnTo>
                    <a:pt x="251" y="79"/>
                  </a:lnTo>
                  <a:lnTo>
                    <a:pt x="297" y="36"/>
                  </a:lnTo>
                  <a:lnTo>
                    <a:pt x="333" y="10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 noEditPoints="1"/>
            </p:cNvSpPr>
            <p:nvPr/>
          </p:nvSpPr>
          <p:spPr bwMode="auto">
            <a:xfrm>
              <a:off x="12621" y="3913"/>
              <a:ext cx="902" cy="1073"/>
            </a:xfrm>
            <a:custGeom>
              <a:avLst/>
              <a:gdLst/>
              <a:ahLst/>
              <a:cxnLst>
                <a:cxn ang="0">
                  <a:pos x="625" y="110"/>
                </a:cxn>
                <a:cxn ang="0">
                  <a:pos x="487" y="242"/>
                </a:cxn>
                <a:cxn ang="0">
                  <a:pos x="395" y="458"/>
                </a:cxn>
                <a:cxn ang="0">
                  <a:pos x="384" y="515"/>
                </a:cxn>
                <a:cxn ang="0">
                  <a:pos x="369" y="594"/>
                </a:cxn>
                <a:cxn ang="0">
                  <a:pos x="364" y="642"/>
                </a:cxn>
                <a:cxn ang="0">
                  <a:pos x="528" y="626"/>
                </a:cxn>
                <a:cxn ang="0">
                  <a:pos x="728" y="521"/>
                </a:cxn>
                <a:cxn ang="0">
                  <a:pos x="846" y="352"/>
                </a:cxn>
                <a:cxn ang="0">
                  <a:pos x="856" y="215"/>
                </a:cxn>
                <a:cxn ang="0">
                  <a:pos x="810" y="131"/>
                </a:cxn>
                <a:cxn ang="0">
                  <a:pos x="707" y="94"/>
                </a:cxn>
                <a:cxn ang="0">
                  <a:pos x="784" y="10"/>
                </a:cxn>
                <a:cxn ang="0">
                  <a:pos x="871" y="89"/>
                </a:cxn>
                <a:cxn ang="0">
                  <a:pos x="902" y="226"/>
                </a:cxn>
                <a:cxn ang="0">
                  <a:pos x="846" y="436"/>
                </a:cxn>
                <a:cxn ang="0">
                  <a:pos x="707" y="615"/>
                </a:cxn>
                <a:cxn ang="0">
                  <a:pos x="507" y="721"/>
                </a:cxn>
                <a:cxn ang="0">
                  <a:pos x="343" y="736"/>
                </a:cxn>
                <a:cxn ang="0">
                  <a:pos x="307" y="910"/>
                </a:cxn>
                <a:cxn ang="0">
                  <a:pos x="292" y="1000"/>
                </a:cxn>
                <a:cxn ang="0">
                  <a:pos x="287" y="1031"/>
                </a:cxn>
                <a:cxn ang="0">
                  <a:pos x="256" y="1068"/>
                </a:cxn>
                <a:cxn ang="0">
                  <a:pos x="236" y="1073"/>
                </a:cxn>
                <a:cxn ang="0">
                  <a:pos x="200" y="1063"/>
                </a:cxn>
                <a:cxn ang="0">
                  <a:pos x="184" y="1042"/>
                </a:cxn>
                <a:cxn ang="0">
                  <a:pos x="190" y="994"/>
                </a:cxn>
                <a:cxn ang="0">
                  <a:pos x="277" y="715"/>
                </a:cxn>
                <a:cxn ang="0">
                  <a:pos x="102" y="636"/>
                </a:cxn>
                <a:cxn ang="0">
                  <a:pos x="10" y="494"/>
                </a:cxn>
                <a:cxn ang="0">
                  <a:pos x="5" y="336"/>
                </a:cxn>
                <a:cxn ang="0">
                  <a:pos x="51" y="189"/>
                </a:cxn>
                <a:cxn ang="0">
                  <a:pos x="118" y="68"/>
                </a:cxn>
                <a:cxn ang="0">
                  <a:pos x="169" y="15"/>
                </a:cxn>
                <a:cxn ang="0">
                  <a:pos x="184" y="21"/>
                </a:cxn>
                <a:cxn ang="0">
                  <a:pos x="179" y="42"/>
                </a:cxn>
                <a:cxn ang="0">
                  <a:pos x="123" y="126"/>
                </a:cxn>
                <a:cxn ang="0">
                  <a:pos x="61" y="284"/>
                </a:cxn>
                <a:cxn ang="0">
                  <a:pos x="41" y="389"/>
                </a:cxn>
                <a:cxn ang="0">
                  <a:pos x="82" y="515"/>
                </a:cxn>
                <a:cxn ang="0">
                  <a:pos x="210" y="605"/>
                </a:cxn>
                <a:cxn ang="0">
                  <a:pos x="333" y="526"/>
                </a:cxn>
                <a:cxn ang="0">
                  <a:pos x="400" y="326"/>
                </a:cxn>
                <a:cxn ang="0">
                  <a:pos x="482" y="158"/>
                </a:cxn>
                <a:cxn ang="0">
                  <a:pos x="589" y="42"/>
                </a:cxn>
                <a:cxn ang="0">
                  <a:pos x="723" y="0"/>
                </a:cxn>
              </a:cxnLst>
              <a:rect l="0" t="0" r="r" b="b"/>
              <a:pathLst>
                <a:path w="902" h="1073">
                  <a:moveTo>
                    <a:pt x="707" y="94"/>
                  </a:moveTo>
                  <a:lnTo>
                    <a:pt x="625" y="110"/>
                  </a:lnTo>
                  <a:lnTo>
                    <a:pt x="554" y="163"/>
                  </a:lnTo>
                  <a:lnTo>
                    <a:pt x="487" y="242"/>
                  </a:lnTo>
                  <a:lnTo>
                    <a:pt x="436" y="342"/>
                  </a:lnTo>
                  <a:lnTo>
                    <a:pt x="395" y="458"/>
                  </a:lnTo>
                  <a:lnTo>
                    <a:pt x="390" y="479"/>
                  </a:lnTo>
                  <a:lnTo>
                    <a:pt x="384" y="515"/>
                  </a:lnTo>
                  <a:lnTo>
                    <a:pt x="379" y="558"/>
                  </a:lnTo>
                  <a:lnTo>
                    <a:pt x="369" y="594"/>
                  </a:lnTo>
                  <a:lnTo>
                    <a:pt x="364" y="626"/>
                  </a:lnTo>
                  <a:lnTo>
                    <a:pt x="364" y="642"/>
                  </a:lnTo>
                  <a:lnTo>
                    <a:pt x="410" y="642"/>
                  </a:lnTo>
                  <a:lnTo>
                    <a:pt x="528" y="626"/>
                  </a:lnTo>
                  <a:lnTo>
                    <a:pt x="636" y="584"/>
                  </a:lnTo>
                  <a:lnTo>
                    <a:pt x="728" y="521"/>
                  </a:lnTo>
                  <a:lnTo>
                    <a:pt x="800" y="442"/>
                  </a:lnTo>
                  <a:lnTo>
                    <a:pt x="846" y="352"/>
                  </a:lnTo>
                  <a:lnTo>
                    <a:pt x="861" y="263"/>
                  </a:lnTo>
                  <a:lnTo>
                    <a:pt x="856" y="215"/>
                  </a:lnTo>
                  <a:lnTo>
                    <a:pt x="836" y="168"/>
                  </a:lnTo>
                  <a:lnTo>
                    <a:pt x="810" y="131"/>
                  </a:lnTo>
                  <a:lnTo>
                    <a:pt x="764" y="105"/>
                  </a:lnTo>
                  <a:lnTo>
                    <a:pt x="707" y="94"/>
                  </a:lnTo>
                  <a:close/>
                  <a:moveTo>
                    <a:pt x="723" y="0"/>
                  </a:moveTo>
                  <a:lnTo>
                    <a:pt x="784" y="10"/>
                  </a:lnTo>
                  <a:lnTo>
                    <a:pt x="836" y="42"/>
                  </a:lnTo>
                  <a:lnTo>
                    <a:pt x="871" y="89"/>
                  </a:lnTo>
                  <a:lnTo>
                    <a:pt x="897" y="152"/>
                  </a:lnTo>
                  <a:lnTo>
                    <a:pt x="902" y="226"/>
                  </a:lnTo>
                  <a:lnTo>
                    <a:pt x="887" y="331"/>
                  </a:lnTo>
                  <a:lnTo>
                    <a:pt x="846" y="436"/>
                  </a:lnTo>
                  <a:lnTo>
                    <a:pt x="784" y="531"/>
                  </a:lnTo>
                  <a:lnTo>
                    <a:pt x="707" y="615"/>
                  </a:lnTo>
                  <a:lnTo>
                    <a:pt x="610" y="679"/>
                  </a:lnTo>
                  <a:lnTo>
                    <a:pt x="507" y="721"/>
                  </a:lnTo>
                  <a:lnTo>
                    <a:pt x="395" y="736"/>
                  </a:lnTo>
                  <a:lnTo>
                    <a:pt x="343" y="736"/>
                  </a:lnTo>
                  <a:lnTo>
                    <a:pt x="323" y="836"/>
                  </a:lnTo>
                  <a:lnTo>
                    <a:pt x="307" y="910"/>
                  </a:lnTo>
                  <a:lnTo>
                    <a:pt x="302" y="963"/>
                  </a:lnTo>
                  <a:lnTo>
                    <a:pt x="292" y="1000"/>
                  </a:lnTo>
                  <a:lnTo>
                    <a:pt x="292" y="1021"/>
                  </a:lnTo>
                  <a:lnTo>
                    <a:pt x="287" y="1031"/>
                  </a:lnTo>
                  <a:lnTo>
                    <a:pt x="277" y="1047"/>
                  </a:lnTo>
                  <a:lnTo>
                    <a:pt x="256" y="1068"/>
                  </a:lnTo>
                  <a:lnTo>
                    <a:pt x="246" y="1068"/>
                  </a:lnTo>
                  <a:lnTo>
                    <a:pt x="236" y="1073"/>
                  </a:lnTo>
                  <a:lnTo>
                    <a:pt x="220" y="1073"/>
                  </a:lnTo>
                  <a:lnTo>
                    <a:pt x="200" y="1063"/>
                  </a:lnTo>
                  <a:lnTo>
                    <a:pt x="195" y="1052"/>
                  </a:lnTo>
                  <a:lnTo>
                    <a:pt x="184" y="1042"/>
                  </a:lnTo>
                  <a:lnTo>
                    <a:pt x="184" y="1005"/>
                  </a:lnTo>
                  <a:lnTo>
                    <a:pt x="190" y="994"/>
                  </a:lnTo>
                  <a:lnTo>
                    <a:pt x="190" y="989"/>
                  </a:lnTo>
                  <a:lnTo>
                    <a:pt x="277" y="715"/>
                  </a:lnTo>
                  <a:lnTo>
                    <a:pt x="179" y="684"/>
                  </a:lnTo>
                  <a:lnTo>
                    <a:pt x="102" y="636"/>
                  </a:lnTo>
                  <a:lnTo>
                    <a:pt x="46" y="568"/>
                  </a:lnTo>
                  <a:lnTo>
                    <a:pt x="10" y="494"/>
                  </a:lnTo>
                  <a:lnTo>
                    <a:pt x="0" y="405"/>
                  </a:lnTo>
                  <a:lnTo>
                    <a:pt x="5" y="336"/>
                  </a:lnTo>
                  <a:lnTo>
                    <a:pt x="25" y="263"/>
                  </a:lnTo>
                  <a:lnTo>
                    <a:pt x="51" y="189"/>
                  </a:lnTo>
                  <a:lnTo>
                    <a:pt x="82" y="121"/>
                  </a:lnTo>
                  <a:lnTo>
                    <a:pt x="118" y="68"/>
                  </a:lnTo>
                  <a:lnTo>
                    <a:pt x="143" y="31"/>
                  </a:lnTo>
                  <a:lnTo>
                    <a:pt x="169" y="15"/>
                  </a:lnTo>
                  <a:lnTo>
                    <a:pt x="179" y="15"/>
                  </a:lnTo>
                  <a:lnTo>
                    <a:pt x="184" y="21"/>
                  </a:lnTo>
                  <a:lnTo>
                    <a:pt x="184" y="36"/>
                  </a:lnTo>
                  <a:lnTo>
                    <a:pt x="179" y="42"/>
                  </a:lnTo>
                  <a:lnTo>
                    <a:pt x="174" y="52"/>
                  </a:lnTo>
                  <a:lnTo>
                    <a:pt x="123" y="126"/>
                  </a:lnTo>
                  <a:lnTo>
                    <a:pt x="87" y="205"/>
                  </a:lnTo>
                  <a:lnTo>
                    <a:pt x="61" y="284"/>
                  </a:lnTo>
                  <a:lnTo>
                    <a:pt x="46" y="342"/>
                  </a:lnTo>
                  <a:lnTo>
                    <a:pt x="41" y="389"/>
                  </a:lnTo>
                  <a:lnTo>
                    <a:pt x="51" y="458"/>
                  </a:lnTo>
                  <a:lnTo>
                    <a:pt x="82" y="515"/>
                  </a:lnTo>
                  <a:lnTo>
                    <a:pt x="133" y="568"/>
                  </a:lnTo>
                  <a:lnTo>
                    <a:pt x="210" y="605"/>
                  </a:lnTo>
                  <a:lnTo>
                    <a:pt x="302" y="631"/>
                  </a:lnTo>
                  <a:lnTo>
                    <a:pt x="333" y="526"/>
                  </a:lnTo>
                  <a:lnTo>
                    <a:pt x="364" y="426"/>
                  </a:lnTo>
                  <a:lnTo>
                    <a:pt x="400" y="326"/>
                  </a:lnTo>
                  <a:lnTo>
                    <a:pt x="441" y="236"/>
                  </a:lnTo>
                  <a:lnTo>
                    <a:pt x="482" y="158"/>
                  </a:lnTo>
                  <a:lnTo>
                    <a:pt x="533" y="94"/>
                  </a:lnTo>
                  <a:lnTo>
                    <a:pt x="589" y="42"/>
                  </a:lnTo>
                  <a:lnTo>
                    <a:pt x="651" y="10"/>
                  </a:lnTo>
                  <a:lnTo>
                    <a:pt x="7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13672" y="3413"/>
              <a:ext cx="364" cy="162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0"/>
                </a:cxn>
                <a:cxn ang="0">
                  <a:pos x="31" y="10"/>
                </a:cxn>
                <a:cxn ang="0">
                  <a:pos x="67" y="36"/>
                </a:cxn>
                <a:cxn ang="0">
                  <a:pos x="108" y="79"/>
                </a:cxn>
                <a:cxn ang="0">
                  <a:pos x="159" y="136"/>
                </a:cxn>
                <a:cxn ang="0">
                  <a:pos x="210" y="215"/>
                </a:cxn>
                <a:cxn ang="0">
                  <a:pos x="261" y="305"/>
                </a:cxn>
                <a:cxn ang="0">
                  <a:pos x="313" y="442"/>
                </a:cxn>
                <a:cxn ang="0">
                  <a:pos x="343" y="579"/>
                </a:cxn>
                <a:cxn ang="0">
                  <a:pos x="359" y="705"/>
                </a:cxn>
                <a:cxn ang="0">
                  <a:pos x="364" y="810"/>
                </a:cxn>
                <a:cxn ang="0">
                  <a:pos x="359" y="915"/>
                </a:cxn>
                <a:cxn ang="0">
                  <a:pos x="349" y="1042"/>
                </a:cxn>
                <a:cxn ang="0">
                  <a:pos x="318" y="1168"/>
                </a:cxn>
                <a:cxn ang="0">
                  <a:pos x="267" y="1305"/>
                </a:cxn>
                <a:cxn ang="0">
                  <a:pos x="215" y="1400"/>
                </a:cxn>
                <a:cxn ang="0">
                  <a:pos x="164" y="1479"/>
                </a:cxn>
                <a:cxn ang="0">
                  <a:pos x="113" y="1542"/>
                </a:cxn>
                <a:cxn ang="0">
                  <a:pos x="67" y="1584"/>
                </a:cxn>
                <a:cxn ang="0">
                  <a:pos x="31" y="1610"/>
                </a:cxn>
                <a:cxn ang="0">
                  <a:pos x="15" y="1621"/>
                </a:cxn>
                <a:cxn ang="0">
                  <a:pos x="10" y="1621"/>
                </a:cxn>
                <a:cxn ang="0">
                  <a:pos x="0" y="1610"/>
                </a:cxn>
                <a:cxn ang="0">
                  <a:pos x="0" y="1600"/>
                </a:cxn>
                <a:cxn ang="0">
                  <a:pos x="20" y="1579"/>
                </a:cxn>
                <a:cxn ang="0">
                  <a:pos x="108" y="1468"/>
                </a:cxn>
                <a:cxn ang="0">
                  <a:pos x="174" y="1352"/>
                </a:cxn>
                <a:cxn ang="0">
                  <a:pos x="226" y="1221"/>
                </a:cxn>
                <a:cxn ang="0">
                  <a:pos x="256" y="1089"/>
                </a:cxn>
                <a:cxn ang="0">
                  <a:pos x="272" y="952"/>
                </a:cxn>
                <a:cxn ang="0">
                  <a:pos x="277" y="810"/>
                </a:cxn>
                <a:cxn ang="0">
                  <a:pos x="267" y="615"/>
                </a:cxn>
                <a:cxn ang="0">
                  <a:pos x="236" y="447"/>
                </a:cxn>
                <a:cxn ang="0">
                  <a:pos x="185" y="294"/>
                </a:cxn>
                <a:cxn ang="0">
                  <a:pos x="118" y="163"/>
                </a:cxn>
                <a:cxn ang="0">
                  <a:pos x="31" y="52"/>
                </a:cxn>
                <a:cxn ang="0">
                  <a:pos x="10" y="31"/>
                </a:cxn>
                <a:cxn ang="0">
                  <a:pos x="5" y="21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364" h="1621">
                  <a:moveTo>
                    <a:pt x="5" y="0"/>
                  </a:moveTo>
                  <a:lnTo>
                    <a:pt x="15" y="0"/>
                  </a:lnTo>
                  <a:lnTo>
                    <a:pt x="31" y="10"/>
                  </a:lnTo>
                  <a:lnTo>
                    <a:pt x="67" y="36"/>
                  </a:lnTo>
                  <a:lnTo>
                    <a:pt x="108" y="79"/>
                  </a:lnTo>
                  <a:lnTo>
                    <a:pt x="159" y="136"/>
                  </a:lnTo>
                  <a:lnTo>
                    <a:pt x="210" y="215"/>
                  </a:lnTo>
                  <a:lnTo>
                    <a:pt x="261" y="305"/>
                  </a:lnTo>
                  <a:lnTo>
                    <a:pt x="313" y="442"/>
                  </a:lnTo>
                  <a:lnTo>
                    <a:pt x="343" y="579"/>
                  </a:lnTo>
                  <a:lnTo>
                    <a:pt x="359" y="705"/>
                  </a:lnTo>
                  <a:lnTo>
                    <a:pt x="364" y="810"/>
                  </a:lnTo>
                  <a:lnTo>
                    <a:pt x="359" y="915"/>
                  </a:lnTo>
                  <a:lnTo>
                    <a:pt x="349" y="1042"/>
                  </a:lnTo>
                  <a:lnTo>
                    <a:pt x="318" y="1168"/>
                  </a:lnTo>
                  <a:lnTo>
                    <a:pt x="267" y="1305"/>
                  </a:lnTo>
                  <a:lnTo>
                    <a:pt x="215" y="1400"/>
                  </a:lnTo>
                  <a:lnTo>
                    <a:pt x="164" y="1479"/>
                  </a:lnTo>
                  <a:lnTo>
                    <a:pt x="113" y="1542"/>
                  </a:lnTo>
                  <a:lnTo>
                    <a:pt x="67" y="1584"/>
                  </a:lnTo>
                  <a:lnTo>
                    <a:pt x="31" y="1610"/>
                  </a:lnTo>
                  <a:lnTo>
                    <a:pt x="15" y="1621"/>
                  </a:lnTo>
                  <a:lnTo>
                    <a:pt x="10" y="1621"/>
                  </a:lnTo>
                  <a:lnTo>
                    <a:pt x="0" y="1610"/>
                  </a:lnTo>
                  <a:lnTo>
                    <a:pt x="0" y="1600"/>
                  </a:lnTo>
                  <a:lnTo>
                    <a:pt x="20" y="1579"/>
                  </a:lnTo>
                  <a:lnTo>
                    <a:pt x="108" y="1468"/>
                  </a:lnTo>
                  <a:lnTo>
                    <a:pt x="174" y="1352"/>
                  </a:lnTo>
                  <a:lnTo>
                    <a:pt x="226" y="1221"/>
                  </a:lnTo>
                  <a:lnTo>
                    <a:pt x="256" y="1089"/>
                  </a:lnTo>
                  <a:lnTo>
                    <a:pt x="272" y="952"/>
                  </a:lnTo>
                  <a:lnTo>
                    <a:pt x="277" y="810"/>
                  </a:lnTo>
                  <a:lnTo>
                    <a:pt x="267" y="615"/>
                  </a:lnTo>
                  <a:lnTo>
                    <a:pt x="236" y="447"/>
                  </a:lnTo>
                  <a:lnTo>
                    <a:pt x="185" y="294"/>
                  </a:lnTo>
                  <a:lnTo>
                    <a:pt x="118" y="163"/>
                  </a:lnTo>
                  <a:lnTo>
                    <a:pt x="31" y="52"/>
                  </a:lnTo>
                  <a:lnTo>
                    <a:pt x="10" y="31"/>
                  </a:lnTo>
                  <a:lnTo>
                    <a:pt x="5" y="21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14282" y="3413"/>
              <a:ext cx="364" cy="162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0"/>
                </a:cxn>
                <a:cxn ang="0">
                  <a:pos x="31" y="10"/>
                </a:cxn>
                <a:cxn ang="0">
                  <a:pos x="67" y="36"/>
                </a:cxn>
                <a:cxn ang="0">
                  <a:pos x="108" y="79"/>
                </a:cxn>
                <a:cxn ang="0">
                  <a:pos x="159" y="136"/>
                </a:cxn>
                <a:cxn ang="0">
                  <a:pos x="210" y="215"/>
                </a:cxn>
                <a:cxn ang="0">
                  <a:pos x="262" y="305"/>
                </a:cxn>
                <a:cxn ang="0">
                  <a:pos x="313" y="442"/>
                </a:cxn>
                <a:cxn ang="0">
                  <a:pos x="344" y="579"/>
                </a:cxn>
                <a:cxn ang="0">
                  <a:pos x="359" y="705"/>
                </a:cxn>
                <a:cxn ang="0">
                  <a:pos x="364" y="810"/>
                </a:cxn>
                <a:cxn ang="0">
                  <a:pos x="359" y="915"/>
                </a:cxn>
                <a:cxn ang="0">
                  <a:pos x="349" y="1042"/>
                </a:cxn>
                <a:cxn ang="0">
                  <a:pos x="318" y="1168"/>
                </a:cxn>
                <a:cxn ang="0">
                  <a:pos x="267" y="1305"/>
                </a:cxn>
                <a:cxn ang="0">
                  <a:pos x="215" y="1400"/>
                </a:cxn>
                <a:cxn ang="0">
                  <a:pos x="164" y="1479"/>
                </a:cxn>
                <a:cxn ang="0">
                  <a:pos x="113" y="1542"/>
                </a:cxn>
                <a:cxn ang="0">
                  <a:pos x="67" y="1584"/>
                </a:cxn>
                <a:cxn ang="0">
                  <a:pos x="31" y="1610"/>
                </a:cxn>
                <a:cxn ang="0">
                  <a:pos x="15" y="1621"/>
                </a:cxn>
                <a:cxn ang="0">
                  <a:pos x="10" y="1621"/>
                </a:cxn>
                <a:cxn ang="0">
                  <a:pos x="0" y="1610"/>
                </a:cxn>
                <a:cxn ang="0">
                  <a:pos x="0" y="1600"/>
                </a:cxn>
                <a:cxn ang="0">
                  <a:pos x="21" y="1579"/>
                </a:cxn>
                <a:cxn ang="0">
                  <a:pos x="108" y="1468"/>
                </a:cxn>
                <a:cxn ang="0">
                  <a:pos x="174" y="1352"/>
                </a:cxn>
                <a:cxn ang="0">
                  <a:pos x="226" y="1221"/>
                </a:cxn>
                <a:cxn ang="0">
                  <a:pos x="256" y="1089"/>
                </a:cxn>
                <a:cxn ang="0">
                  <a:pos x="272" y="952"/>
                </a:cxn>
                <a:cxn ang="0">
                  <a:pos x="277" y="810"/>
                </a:cxn>
                <a:cxn ang="0">
                  <a:pos x="267" y="615"/>
                </a:cxn>
                <a:cxn ang="0">
                  <a:pos x="236" y="447"/>
                </a:cxn>
                <a:cxn ang="0">
                  <a:pos x="185" y="294"/>
                </a:cxn>
                <a:cxn ang="0">
                  <a:pos x="118" y="163"/>
                </a:cxn>
                <a:cxn ang="0">
                  <a:pos x="31" y="52"/>
                </a:cxn>
                <a:cxn ang="0">
                  <a:pos x="10" y="31"/>
                </a:cxn>
                <a:cxn ang="0">
                  <a:pos x="5" y="21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364" h="1621">
                  <a:moveTo>
                    <a:pt x="5" y="0"/>
                  </a:moveTo>
                  <a:lnTo>
                    <a:pt x="15" y="0"/>
                  </a:lnTo>
                  <a:lnTo>
                    <a:pt x="31" y="10"/>
                  </a:lnTo>
                  <a:lnTo>
                    <a:pt x="67" y="36"/>
                  </a:lnTo>
                  <a:lnTo>
                    <a:pt x="108" y="79"/>
                  </a:lnTo>
                  <a:lnTo>
                    <a:pt x="159" y="136"/>
                  </a:lnTo>
                  <a:lnTo>
                    <a:pt x="210" y="215"/>
                  </a:lnTo>
                  <a:lnTo>
                    <a:pt x="262" y="305"/>
                  </a:lnTo>
                  <a:lnTo>
                    <a:pt x="313" y="442"/>
                  </a:lnTo>
                  <a:lnTo>
                    <a:pt x="344" y="579"/>
                  </a:lnTo>
                  <a:lnTo>
                    <a:pt x="359" y="705"/>
                  </a:lnTo>
                  <a:lnTo>
                    <a:pt x="364" y="810"/>
                  </a:lnTo>
                  <a:lnTo>
                    <a:pt x="359" y="915"/>
                  </a:lnTo>
                  <a:lnTo>
                    <a:pt x="349" y="1042"/>
                  </a:lnTo>
                  <a:lnTo>
                    <a:pt x="318" y="1168"/>
                  </a:lnTo>
                  <a:lnTo>
                    <a:pt x="267" y="1305"/>
                  </a:lnTo>
                  <a:lnTo>
                    <a:pt x="215" y="1400"/>
                  </a:lnTo>
                  <a:lnTo>
                    <a:pt x="164" y="1479"/>
                  </a:lnTo>
                  <a:lnTo>
                    <a:pt x="113" y="1542"/>
                  </a:lnTo>
                  <a:lnTo>
                    <a:pt x="67" y="1584"/>
                  </a:lnTo>
                  <a:lnTo>
                    <a:pt x="31" y="1610"/>
                  </a:lnTo>
                  <a:lnTo>
                    <a:pt x="15" y="1621"/>
                  </a:lnTo>
                  <a:lnTo>
                    <a:pt x="10" y="1621"/>
                  </a:lnTo>
                  <a:lnTo>
                    <a:pt x="0" y="1610"/>
                  </a:lnTo>
                  <a:lnTo>
                    <a:pt x="0" y="1600"/>
                  </a:lnTo>
                  <a:lnTo>
                    <a:pt x="21" y="1579"/>
                  </a:lnTo>
                  <a:lnTo>
                    <a:pt x="108" y="1468"/>
                  </a:lnTo>
                  <a:lnTo>
                    <a:pt x="174" y="1352"/>
                  </a:lnTo>
                  <a:lnTo>
                    <a:pt x="226" y="1221"/>
                  </a:lnTo>
                  <a:lnTo>
                    <a:pt x="256" y="1089"/>
                  </a:lnTo>
                  <a:lnTo>
                    <a:pt x="272" y="952"/>
                  </a:lnTo>
                  <a:lnTo>
                    <a:pt x="277" y="810"/>
                  </a:lnTo>
                  <a:lnTo>
                    <a:pt x="267" y="615"/>
                  </a:lnTo>
                  <a:lnTo>
                    <a:pt x="236" y="447"/>
                  </a:lnTo>
                  <a:lnTo>
                    <a:pt x="185" y="294"/>
                  </a:lnTo>
                  <a:lnTo>
                    <a:pt x="118" y="163"/>
                  </a:lnTo>
                  <a:lnTo>
                    <a:pt x="31" y="52"/>
                  </a:lnTo>
                  <a:lnTo>
                    <a:pt x="10" y="31"/>
                  </a:lnTo>
                  <a:lnTo>
                    <a:pt x="5" y="21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 noEditPoints="1"/>
            </p:cNvSpPr>
            <p:nvPr/>
          </p:nvSpPr>
          <p:spPr bwMode="auto">
            <a:xfrm>
              <a:off x="15369" y="4034"/>
              <a:ext cx="1056" cy="379"/>
            </a:xfrm>
            <a:custGeom>
              <a:avLst/>
              <a:gdLst/>
              <a:ahLst/>
              <a:cxnLst>
                <a:cxn ang="0">
                  <a:pos x="21" y="315"/>
                </a:cxn>
                <a:cxn ang="0">
                  <a:pos x="1031" y="315"/>
                </a:cxn>
                <a:cxn ang="0">
                  <a:pos x="1051" y="326"/>
                </a:cxn>
                <a:cxn ang="0">
                  <a:pos x="1056" y="337"/>
                </a:cxn>
                <a:cxn ang="0">
                  <a:pos x="1056" y="358"/>
                </a:cxn>
                <a:cxn ang="0">
                  <a:pos x="1051" y="368"/>
                </a:cxn>
                <a:cxn ang="0">
                  <a:pos x="1041" y="373"/>
                </a:cxn>
                <a:cxn ang="0">
                  <a:pos x="1036" y="379"/>
                </a:cxn>
                <a:cxn ang="0">
                  <a:pos x="21" y="379"/>
                </a:cxn>
                <a:cxn ang="0">
                  <a:pos x="15" y="373"/>
                </a:cxn>
                <a:cxn ang="0">
                  <a:pos x="5" y="368"/>
                </a:cxn>
                <a:cxn ang="0">
                  <a:pos x="0" y="358"/>
                </a:cxn>
                <a:cxn ang="0">
                  <a:pos x="0" y="337"/>
                </a:cxn>
                <a:cxn ang="0">
                  <a:pos x="5" y="326"/>
                </a:cxn>
                <a:cxn ang="0">
                  <a:pos x="15" y="321"/>
                </a:cxn>
                <a:cxn ang="0">
                  <a:pos x="21" y="315"/>
                </a:cxn>
                <a:cxn ang="0">
                  <a:pos x="26" y="0"/>
                </a:cxn>
                <a:cxn ang="0">
                  <a:pos x="1036" y="0"/>
                </a:cxn>
                <a:cxn ang="0">
                  <a:pos x="1041" y="5"/>
                </a:cxn>
                <a:cxn ang="0">
                  <a:pos x="1051" y="10"/>
                </a:cxn>
                <a:cxn ang="0">
                  <a:pos x="1056" y="21"/>
                </a:cxn>
                <a:cxn ang="0">
                  <a:pos x="1056" y="42"/>
                </a:cxn>
                <a:cxn ang="0">
                  <a:pos x="1051" y="52"/>
                </a:cxn>
                <a:cxn ang="0">
                  <a:pos x="1031" y="63"/>
                </a:cxn>
                <a:cxn ang="0">
                  <a:pos x="26" y="63"/>
                </a:cxn>
                <a:cxn ang="0">
                  <a:pos x="21" y="58"/>
                </a:cxn>
                <a:cxn ang="0">
                  <a:pos x="10" y="52"/>
                </a:cxn>
                <a:cxn ang="0">
                  <a:pos x="5" y="42"/>
                </a:cxn>
                <a:cxn ang="0">
                  <a:pos x="5" y="21"/>
                </a:cxn>
                <a:cxn ang="0">
                  <a:pos x="10" y="10"/>
                </a:cxn>
                <a:cxn ang="0">
                  <a:pos x="21" y="5"/>
                </a:cxn>
                <a:cxn ang="0">
                  <a:pos x="26" y="0"/>
                </a:cxn>
              </a:cxnLst>
              <a:rect l="0" t="0" r="r" b="b"/>
              <a:pathLst>
                <a:path w="1056" h="379">
                  <a:moveTo>
                    <a:pt x="21" y="315"/>
                  </a:moveTo>
                  <a:lnTo>
                    <a:pt x="1031" y="315"/>
                  </a:lnTo>
                  <a:lnTo>
                    <a:pt x="1051" y="326"/>
                  </a:lnTo>
                  <a:lnTo>
                    <a:pt x="1056" y="337"/>
                  </a:lnTo>
                  <a:lnTo>
                    <a:pt x="1056" y="358"/>
                  </a:lnTo>
                  <a:lnTo>
                    <a:pt x="1051" y="368"/>
                  </a:lnTo>
                  <a:lnTo>
                    <a:pt x="1041" y="373"/>
                  </a:lnTo>
                  <a:lnTo>
                    <a:pt x="1036" y="379"/>
                  </a:lnTo>
                  <a:lnTo>
                    <a:pt x="21" y="379"/>
                  </a:lnTo>
                  <a:lnTo>
                    <a:pt x="15" y="373"/>
                  </a:lnTo>
                  <a:lnTo>
                    <a:pt x="5" y="368"/>
                  </a:lnTo>
                  <a:lnTo>
                    <a:pt x="0" y="358"/>
                  </a:lnTo>
                  <a:lnTo>
                    <a:pt x="0" y="337"/>
                  </a:lnTo>
                  <a:lnTo>
                    <a:pt x="5" y="326"/>
                  </a:lnTo>
                  <a:lnTo>
                    <a:pt x="15" y="321"/>
                  </a:lnTo>
                  <a:lnTo>
                    <a:pt x="21" y="315"/>
                  </a:lnTo>
                  <a:close/>
                  <a:moveTo>
                    <a:pt x="26" y="0"/>
                  </a:moveTo>
                  <a:lnTo>
                    <a:pt x="1036" y="0"/>
                  </a:lnTo>
                  <a:lnTo>
                    <a:pt x="1041" y="5"/>
                  </a:lnTo>
                  <a:lnTo>
                    <a:pt x="1051" y="10"/>
                  </a:lnTo>
                  <a:lnTo>
                    <a:pt x="1056" y="21"/>
                  </a:lnTo>
                  <a:lnTo>
                    <a:pt x="1056" y="42"/>
                  </a:lnTo>
                  <a:lnTo>
                    <a:pt x="1051" y="52"/>
                  </a:lnTo>
                  <a:lnTo>
                    <a:pt x="1031" y="63"/>
                  </a:lnTo>
                  <a:lnTo>
                    <a:pt x="26" y="63"/>
                  </a:lnTo>
                  <a:lnTo>
                    <a:pt x="21" y="58"/>
                  </a:lnTo>
                  <a:lnTo>
                    <a:pt x="10" y="52"/>
                  </a:lnTo>
                  <a:lnTo>
                    <a:pt x="5" y="42"/>
                  </a:lnTo>
                  <a:lnTo>
                    <a:pt x="5" y="21"/>
                  </a:lnTo>
                  <a:lnTo>
                    <a:pt x="10" y="10"/>
                  </a:lnTo>
                  <a:lnTo>
                    <a:pt x="21" y="5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 noEditPoints="1"/>
            </p:cNvSpPr>
            <p:nvPr/>
          </p:nvSpPr>
          <p:spPr bwMode="auto">
            <a:xfrm>
              <a:off x="17005" y="3549"/>
              <a:ext cx="676" cy="1116"/>
            </a:xfrm>
            <a:custGeom>
              <a:avLst/>
              <a:gdLst/>
              <a:ahLst/>
              <a:cxnLst>
                <a:cxn ang="0">
                  <a:pos x="287" y="43"/>
                </a:cxn>
                <a:cxn ang="0">
                  <a:pos x="225" y="79"/>
                </a:cxn>
                <a:cxn ang="0">
                  <a:pos x="169" y="169"/>
                </a:cxn>
                <a:cxn ang="0">
                  <a:pos x="138" y="385"/>
                </a:cxn>
                <a:cxn ang="0">
                  <a:pos x="143" y="806"/>
                </a:cxn>
                <a:cxn ang="0">
                  <a:pos x="174" y="953"/>
                </a:cxn>
                <a:cxn ang="0">
                  <a:pos x="230" y="1037"/>
                </a:cxn>
                <a:cxn ang="0">
                  <a:pos x="307" y="1074"/>
                </a:cxn>
                <a:cxn ang="0">
                  <a:pos x="384" y="1074"/>
                </a:cxn>
                <a:cxn ang="0">
                  <a:pos x="466" y="1016"/>
                </a:cxn>
                <a:cxn ang="0">
                  <a:pos x="523" y="879"/>
                </a:cxn>
                <a:cxn ang="0">
                  <a:pos x="538" y="437"/>
                </a:cxn>
                <a:cxn ang="0">
                  <a:pos x="523" y="227"/>
                </a:cxn>
                <a:cxn ang="0">
                  <a:pos x="476" y="106"/>
                </a:cxn>
                <a:cxn ang="0">
                  <a:pos x="405" y="48"/>
                </a:cxn>
                <a:cxn ang="0">
                  <a:pos x="338" y="37"/>
                </a:cxn>
                <a:cxn ang="0">
                  <a:pos x="333" y="0"/>
                </a:cxn>
                <a:cxn ang="0">
                  <a:pos x="420" y="11"/>
                </a:cxn>
                <a:cxn ang="0">
                  <a:pos x="518" y="69"/>
                </a:cxn>
                <a:cxn ang="0">
                  <a:pos x="605" y="185"/>
                </a:cxn>
                <a:cxn ang="0">
                  <a:pos x="661" y="369"/>
                </a:cxn>
                <a:cxn ang="0">
                  <a:pos x="671" y="564"/>
                </a:cxn>
                <a:cxn ang="0">
                  <a:pos x="671" y="690"/>
                </a:cxn>
                <a:cxn ang="0">
                  <a:pos x="615" y="927"/>
                </a:cxn>
                <a:cxn ang="0">
                  <a:pos x="512" y="1064"/>
                </a:cxn>
                <a:cxn ang="0">
                  <a:pos x="394" y="1111"/>
                </a:cxn>
                <a:cxn ang="0">
                  <a:pos x="287" y="1111"/>
                </a:cxn>
                <a:cxn ang="0">
                  <a:pos x="174" y="1069"/>
                </a:cxn>
                <a:cxn ang="0">
                  <a:pos x="71" y="953"/>
                </a:cxn>
                <a:cxn ang="0">
                  <a:pos x="10" y="758"/>
                </a:cxn>
                <a:cxn ang="0">
                  <a:pos x="0" y="464"/>
                </a:cxn>
                <a:cxn ang="0">
                  <a:pos x="25" y="274"/>
                </a:cxn>
                <a:cxn ang="0">
                  <a:pos x="102" y="116"/>
                </a:cxn>
                <a:cxn ang="0">
                  <a:pos x="215" y="27"/>
                </a:cxn>
                <a:cxn ang="0">
                  <a:pos x="333" y="0"/>
                </a:cxn>
              </a:cxnLst>
              <a:rect l="0" t="0" r="r" b="b"/>
              <a:pathLst>
                <a:path w="676" h="1116">
                  <a:moveTo>
                    <a:pt x="318" y="37"/>
                  </a:moveTo>
                  <a:lnTo>
                    <a:pt x="287" y="43"/>
                  </a:lnTo>
                  <a:lnTo>
                    <a:pt x="256" y="58"/>
                  </a:lnTo>
                  <a:lnTo>
                    <a:pt x="225" y="79"/>
                  </a:lnTo>
                  <a:lnTo>
                    <a:pt x="194" y="116"/>
                  </a:lnTo>
                  <a:lnTo>
                    <a:pt x="169" y="169"/>
                  </a:lnTo>
                  <a:lnTo>
                    <a:pt x="148" y="243"/>
                  </a:lnTo>
                  <a:lnTo>
                    <a:pt x="138" y="385"/>
                  </a:lnTo>
                  <a:lnTo>
                    <a:pt x="138" y="716"/>
                  </a:lnTo>
                  <a:lnTo>
                    <a:pt x="143" y="806"/>
                  </a:lnTo>
                  <a:lnTo>
                    <a:pt x="153" y="885"/>
                  </a:lnTo>
                  <a:lnTo>
                    <a:pt x="174" y="953"/>
                  </a:lnTo>
                  <a:lnTo>
                    <a:pt x="200" y="1000"/>
                  </a:lnTo>
                  <a:lnTo>
                    <a:pt x="230" y="1037"/>
                  </a:lnTo>
                  <a:lnTo>
                    <a:pt x="266" y="1064"/>
                  </a:lnTo>
                  <a:lnTo>
                    <a:pt x="307" y="1074"/>
                  </a:lnTo>
                  <a:lnTo>
                    <a:pt x="338" y="1079"/>
                  </a:lnTo>
                  <a:lnTo>
                    <a:pt x="384" y="1074"/>
                  </a:lnTo>
                  <a:lnTo>
                    <a:pt x="425" y="1053"/>
                  </a:lnTo>
                  <a:lnTo>
                    <a:pt x="466" y="1016"/>
                  </a:lnTo>
                  <a:lnTo>
                    <a:pt x="502" y="958"/>
                  </a:lnTo>
                  <a:lnTo>
                    <a:pt x="523" y="879"/>
                  </a:lnTo>
                  <a:lnTo>
                    <a:pt x="538" y="716"/>
                  </a:lnTo>
                  <a:lnTo>
                    <a:pt x="538" y="437"/>
                  </a:lnTo>
                  <a:lnTo>
                    <a:pt x="533" y="327"/>
                  </a:lnTo>
                  <a:lnTo>
                    <a:pt x="523" y="227"/>
                  </a:lnTo>
                  <a:lnTo>
                    <a:pt x="502" y="158"/>
                  </a:lnTo>
                  <a:lnTo>
                    <a:pt x="476" y="106"/>
                  </a:lnTo>
                  <a:lnTo>
                    <a:pt x="441" y="69"/>
                  </a:lnTo>
                  <a:lnTo>
                    <a:pt x="405" y="48"/>
                  </a:lnTo>
                  <a:lnTo>
                    <a:pt x="369" y="43"/>
                  </a:lnTo>
                  <a:lnTo>
                    <a:pt x="338" y="37"/>
                  </a:lnTo>
                  <a:lnTo>
                    <a:pt x="318" y="37"/>
                  </a:lnTo>
                  <a:close/>
                  <a:moveTo>
                    <a:pt x="333" y="0"/>
                  </a:moveTo>
                  <a:lnTo>
                    <a:pt x="374" y="6"/>
                  </a:lnTo>
                  <a:lnTo>
                    <a:pt x="420" y="11"/>
                  </a:lnTo>
                  <a:lnTo>
                    <a:pt x="471" y="32"/>
                  </a:lnTo>
                  <a:lnTo>
                    <a:pt x="518" y="69"/>
                  </a:lnTo>
                  <a:lnTo>
                    <a:pt x="564" y="116"/>
                  </a:lnTo>
                  <a:lnTo>
                    <a:pt x="605" y="185"/>
                  </a:lnTo>
                  <a:lnTo>
                    <a:pt x="641" y="274"/>
                  </a:lnTo>
                  <a:lnTo>
                    <a:pt x="661" y="369"/>
                  </a:lnTo>
                  <a:lnTo>
                    <a:pt x="671" y="464"/>
                  </a:lnTo>
                  <a:lnTo>
                    <a:pt x="671" y="564"/>
                  </a:lnTo>
                  <a:lnTo>
                    <a:pt x="676" y="558"/>
                  </a:lnTo>
                  <a:lnTo>
                    <a:pt x="671" y="690"/>
                  </a:lnTo>
                  <a:lnTo>
                    <a:pt x="656" y="811"/>
                  </a:lnTo>
                  <a:lnTo>
                    <a:pt x="615" y="927"/>
                  </a:lnTo>
                  <a:lnTo>
                    <a:pt x="569" y="1006"/>
                  </a:lnTo>
                  <a:lnTo>
                    <a:pt x="512" y="1064"/>
                  </a:lnTo>
                  <a:lnTo>
                    <a:pt x="451" y="1095"/>
                  </a:lnTo>
                  <a:lnTo>
                    <a:pt x="394" y="1111"/>
                  </a:lnTo>
                  <a:lnTo>
                    <a:pt x="338" y="1116"/>
                  </a:lnTo>
                  <a:lnTo>
                    <a:pt x="287" y="1111"/>
                  </a:lnTo>
                  <a:lnTo>
                    <a:pt x="230" y="1095"/>
                  </a:lnTo>
                  <a:lnTo>
                    <a:pt x="174" y="1069"/>
                  </a:lnTo>
                  <a:lnTo>
                    <a:pt x="118" y="1022"/>
                  </a:lnTo>
                  <a:lnTo>
                    <a:pt x="71" y="953"/>
                  </a:lnTo>
                  <a:lnTo>
                    <a:pt x="30" y="858"/>
                  </a:lnTo>
                  <a:lnTo>
                    <a:pt x="10" y="758"/>
                  </a:lnTo>
                  <a:lnTo>
                    <a:pt x="0" y="658"/>
                  </a:lnTo>
                  <a:lnTo>
                    <a:pt x="0" y="464"/>
                  </a:lnTo>
                  <a:lnTo>
                    <a:pt x="10" y="369"/>
                  </a:lnTo>
                  <a:lnTo>
                    <a:pt x="25" y="274"/>
                  </a:lnTo>
                  <a:lnTo>
                    <a:pt x="56" y="190"/>
                  </a:lnTo>
                  <a:lnTo>
                    <a:pt x="102" y="116"/>
                  </a:lnTo>
                  <a:lnTo>
                    <a:pt x="153" y="58"/>
                  </a:lnTo>
                  <a:lnTo>
                    <a:pt x="215" y="27"/>
                  </a:lnTo>
                  <a:lnTo>
                    <a:pt x="277" y="6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352800" y="5791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 K = 2j +1 </a:t>
            </a:r>
            <a:endParaRPr lang="en-US" sz="3200" dirty="0">
              <a:solidFill>
                <a:srgbClr val="6600FF"/>
              </a:solidFill>
            </a:endParaRPr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743200" y="3048000"/>
            <a:ext cx="2724026" cy="571500"/>
            <a:chOff x="1376" y="2046"/>
            <a:chExt cx="8041" cy="1687"/>
          </a:xfrm>
          <a:solidFill>
            <a:srgbClr val="800080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376" y="2272"/>
              <a:ext cx="787" cy="1149"/>
            </a:xfrm>
            <a:custGeom>
              <a:avLst/>
              <a:gdLst/>
              <a:ahLst/>
              <a:cxnLst>
                <a:cxn ang="0">
                  <a:pos x="255" y="2"/>
                </a:cxn>
                <a:cxn ang="0">
                  <a:pos x="319" y="15"/>
                </a:cxn>
                <a:cxn ang="0">
                  <a:pos x="376" y="50"/>
                </a:cxn>
                <a:cxn ang="0">
                  <a:pos x="416" y="116"/>
                </a:cxn>
                <a:cxn ang="0">
                  <a:pos x="755" y="1071"/>
                </a:cxn>
                <a:cxn ang="0">
                  <a:pos x="779" y="1116"/>
                </a:cxn>
                <a:cxn ang="0">
                  <a:pos x="787" y="1131"/>
                </a:cxn>
                <a:cxn ang="0">
                  <a:pos x="784" y="1139"/>
                </a:cxn>
                <a:cxn ang="0">
                  <a:pos x="777" y="1144"/>
                </a:cxn>
                <a:cxn ang="0">
                  <a:pos x="735" y="1147"/>
                </a:cxn>
                <a:cxn ang="0">
                  <a:pos x="685" y="1142"/>
                </a:cxn>
                <a:cxn ang="0">
                  <a:pos x="648" y="1111"/>
                </a:cxn>
                <a:cxn ang="0">
                  <a:pos x="626" y="1058"/>
                </a:cxn>
                <a:cxn ang="0">
                  <a:pos x="591" y="962"/>
                </a:cxn>
                <a:cxn ang="0">
                  <a:pos x="549" y="840"/>
                </a:cxn>
                <a:cxn ang="0">
                  <a:pos x="505" y="714"/>
                </a:cxn>
                <a:cxn ang="0">
                  <a:pos x="482" y="653"/>
                </a:cxn>
                <a:cxn ang="0">
                  <a:pos x="482" y="653"/>
                </a:cxn>
                <a:cxn ang="0">
                  <a:pos x="87" y="1131"/>
                </a:cxn>
                <a:cxn ang="0">
                  <a:pos x="47" y="1149"/>
                </a:cxn>
                <a:cxn ang="0">
                  <a:pos x="13" y="1137"/>
                </a:cxn>
                <a:cxn ang="0">
                  <a:pos x="0" y="1104"/>
                </a:cxn>
                <a:cxn ang="0">
                  <a:pos x="13" y="1071"/>
                </a:cxn>
                <a:cxn ang="0">
                  <a:pos x="468" y="607"/>
                </a:cxn>
                <a:cxn ang="0">
                  <a:pos x="297" y="124"/>
                </a:cxn>
                <a:cxn ang="0">
                  <a:pos x="272" y="71"/>
                </a:cxn>
                <a:cxn ang="0">
                  <a:pos x="245" y="45"/>
                </a:cxn>
                <a:cxn ang="0">
                  <a:pos x="210" y="33"/>
                </a:cxn>
                <a:cxn ang="0">
                  <a:pos x="205" y="33"/>
                </a:cxn>
                <a:cxn ang="0">
                  <a:pos x="198" y="28"/>
                </a:cxn>
                <a:cxn ang="0">
                  <a:pos x="196" y="18"/>
                </a:cxn>
                <a:cxn ang="0">
                  <a:pos x="198" y="7"/>
                </a:cxn>
                <a:cxn ang="0">
                  <a:pos x="208" y="2"/>
                </a:cxn>
                <a:cxn ang="0">
                  <a:pos x="220" y="0"/>
                </a:cxn>
              </a:cxnLst>
              <a:rect l="0" t="0" r="r" b="b"/>
              <a:pathLst>
                <a:path w="787" h="1149">
                  <a:moveTo>
                    <a:pt x="225" y="0"/>
                  </a:moveTo>
                  <a:lnTo>
                    <a:pt x="255" y="2"/>
                  </a:lnTo>
                  <a:lnTo>
                    <a:pt x="290" y="7"/>
                  </a:lnTo>
                  <a:lnTo>
                    <a:pt x="319" y="15"/>
                  </a:lnTo>
                  <a:lnTo>
                    <a:pt x="351" y="30"/>
                  </a:lnTo>
                  <a:lnTo>
                    <a:pt x="376" y="50"/>
                  </a:lnTo>
                  <a:lnTo>
                    <a:pt x="401" y="78"/>
                  </a:lnTo>
                  <a:lnTo>
                    <a:pt x="416" y="116"/>
                  </a:lnTo>
                  <a:lnTo>
                    <a:pt x="742" y="1043"/>
                  </a:lnTo>
                  <a:lnTo>
                    <a:pt x="755" y="1071"/>
                  </a:lnTo>
                  <a:lnTo>
                    <a:pt x="764" y="1096"/>
                  </a:lnTo>
                  <a:lnTo>
                    <a:pt x="779" y="1116"/>
                  </a:lnTo>
                  <a:lnTo>
                    <a:pt x="784" y="1124"/>
                  </a:lnTo>
                  <a:lnTo>
                    <a:pt x="787" y="1131"/>
                  </a:lnTo>
                  <a:lnTo>
                    <a:pt x="787" y="1134"/>
                  </a:lnTo>
                  <a:lnTo>
                    <a:pt x="784" y="1139"/>
                  </a:lnTo>
                  <a:lnTo>
                    <a:pt x="782" y="1142"/>
                  </a:lnTo>
                  <a:lnTo>
                    <a:pt x="777" y="1144"/>
                  </a:lnTo>
                  <a:lnTo>
                    <a:pt x="769" y="1147"/>
                  </a:lnTo>
                  <a:lnTo>
                    <a:pt x="735" y="1147"/>
                  </a:lnTo>
                  <a:lnTo>
                    <a:pt x="708" y="1147"/>
                  </a:lnTo>
                  <a:lnTo>
                    <a:pt x="685" y="1142"/>
                  </a:lnTo>
                  <a:lnTo>
                    <a:pt x="668" y="1131"/>
                  </a:lnTo>
                  <a:lnTo>
                    <a:pt x="648" y="1111"/>
                  </a:lnTo>
                  <a:lnTo>
                    <a:pt x="638" y="1091"/>
                  </a:lnTo>
                  <a:lnTo>
                    <a:pt x="626" y="1058"/>
                  </a:lnTo>
                  <a:lnTo>
                    <a:pt x="609" y="1012"/>
                  </a:lnTo>
                  <a:lnTo>
                    <a:pt x="591" y="962"/>
                  </a:lnTo>
                  <a:lnTo>
                    <a:pt x="572" y="901"/>
                  </a:lnTo>
                  <a:lnTo>
                    <a:pt x="549" y="840"/>
                  </a:lnTo>
                  <a:lnTo>
                    <a:pt x="527" y="774"/>
                  </a:lnTo>
                  <a:lnTo>
                    <a:pt x="505" y="714"/>
                  </a:lnTo>
                  <a:lnTo>
                    <a:pt x="482" y="653"/>
                  </a:lnTo>
                  <a:lnTo>
                    <a:pt x="482" y="653"/>
                  </a:lnTo>
                  <a:lnTo>
                    <a:pt x="482" y="653"/>
                  </a:lnTo>
                  <a:lnTo>
                    <a:pt x="482" y="653"/>
                  </a:lnTo>
                  <a:lnTo>
                    <a:pt x="99" y="1116"/>
                  </a:lnTo>
                  <a:lnTo>
                    <a:pt x="87" y="1131"/>
                  </a:lnTo>
                  <a:lnTo>
                    <a:pt x="69" y="1144"/>
                  </a:lnTo>
                  <a:lnTo>
                    <a:pt x="47" y="1149"/>
                  </a:lnTo>
                  <a:lnTo>
                    <a:pt x="30" y="1147"/>
                  </a:lnTo>
                  <a:lnTo>
                    <a:pt x="13" y="1137"/>
                  </a:lnTo>
                  <a:lnTo>
                    <a:pt x="3" y="1121"/>
                  </a:lnTo>
                  <a:lnTo>
                    <a:pt x="0" y="1104"/>
                  </a:lnTo>
                  <a:lnTo>
                    <a:pt x="3" y="1086"/>
                  </a:lnTo>
                  <a:lnTo>
                    <a:pt x="13" y="1071"/>
                  </a:lnTo>
                  <a:lnTo>
                    <a:pt x="27" y="1053"/>
                  </a:lnTo>
                  <a:lnTo>
                    <a:pt x="468" y="607"/>
                  </a:lnTo>
                  <a:lnTo>
                    <a:pt x="312" y="164"/>
                  </a:lnTo>
                  <a:lnTo>
                    <a:pt x="297" y="124"/>
                  </a:lnTo>
                  <a:lnTo>
                    <a:pt x="282" y="91"/>
                  </a:lnTo>
                  <a:lnTo>
                    <a:pt x="272" y="71"/>
                  </a:lnTo>
                  <a:lnTo>
                    <a:pt x="260" y="55"/>
                  </a:lnTo>
                  <a:lnTo>
                    <a:pt x="245" y="45"/>
                  </a:lnTo>
                  <a:lnTo>
                    <a:pt x="230" y="38"/>
                  </a:lnTo>
                  <a:lnTo>
                    <a:pt x="210" y="33"/>
                  </a:lnTo>
                  <a:lnTo>
                    <a:pt x="208" y="33"/>
                  </a:lnTo>
                  <a:lnTo>
                    <a:pt x="205" y="33"/>
                  </a:lnTo>
                  <a:lnTo>
                    <a:pt x="201" y="30"/>
                  </a:lnTo>
                  <a:lnTo>
                    <a:pt x="198" y="28"/>
                  </a:lnTo>
                  <a:lnTo>
                    <a:pt x="196" y="23"/>
                  </a:lnTo>
                  <a:lnTo>
                    <a:pt x="196" y="18"/>
                  </a:lnTo>
                  <a:lnTo>
                    <a:pt x="196" y="12"/>
                  </a:lnTo>
                  <a:lnTo>
                    <a:pt x="198" y="7"/>
                  </a:lnTo>
                  <a:lnTo>
                    <a:pt x="203" y="2"/>
                  </a:lnTo>
                  <a:lnTo>
                    <a:pt x="208" y="2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281" y="2046"/>
              <a:ext cx="503" cy="765"/>
            </a:xfrm>
            <a:custGeom>
              <a:avLst/>
              <a:gdLst/>
              <a:ahLst/>
              <a:cxnLst>
                <a:cxn ang="0">
                  <a:pos x="290" y="3"/>
                </a:cxn>
                <a:cxn ang="0">
                  <a:pos x="384" y="33"/>
                </a:cxn>
                <a:cxn ang="0">
                  <a:pos x="456" y="94"/>
                </a:cxn>
                <a:cxn ang="0">
                  <a:pos x="495" y="175"/>
                </a:cxn>
                <a:cxn ang="0">
                  <a:pos x="495" y="276"/>
                </a:cxn>
                <a:cxn ang="0">
                  <a:pos x="451" y="365"/>
                </a:cxn>
                <a:cxn ang="0">
                  <a:pos x="379" y="438"/>
                </a:cxn>
                <a:cxn ang="0">
                  <a:pos x="312" y="494"/>
                </a:cxn>
                <a:cxn ang="0">
                  <a:pos x="260" y="540"/>
                </a:cxn>
                <a:cxn ang="0">
                  <a:pos x="198" y="590"/>
                </a:cxn>
                <a:cxn ang="0">
                  <a:pos x="114" y="669"/>
                </a:cxn>
                <a:cxn ang="0">
                  <a:pos x="334" y="669"/>
                </a:cxn>
                <a:cxn ang="0">
                  <a:pos x="379" y="666"/>
                </a:cxn>
                <a:cxn ang="0">
                  <a:pos x="423" y="664"/>
                </a:cxn>
                <a:cxn ang="0">
                  <a:pos x="441" y="649"/>
                </a:cxn>
                <a:cxn ang="0">
                  <a:pos x="456" y="600"/>
                </a:cxn>
                <a:cxn ang="0">
                  <a:pos x="461" y="555"/>
                </a:cxn>
                <a:cxn ang="0">
                  <a:pos x="503" y="555"/>
                </a:cxn>
                <a:cxn ang="0">
                  <a:pos x="0" y="765"/>
                </a:cxn>
                <a:cxn ang="0">
                  <a:pos x="3" y="735"/>
                </a:cxn>
                <a:cxn ang="0">
                  <a:pos x="13" y="719"/>
                </a:cxn>
                <a:cxn ang="0">
                  <a:pos x="305" y="421"/>
                </a:cxn>
                <a:cxn ang="0">
                  <a:pos x="352" y="357"/>
                </a:cxn>
                <a:cxn ang="0">
                  <a:pos x="386" y="274"/>
                </a:cxn>
                <a:cxn ang="0">
                  <a:pos x="389" y="185"/>
                </a:cxn>
                <a:cxn ang="0">
                  <a:pos x="359" y="114"/>
                </a:cxn>
                <a:cxn ang="0">
                  <a:pos x="302" y="61"/>
                </a:cxn>
                <a:cxn ang="0">
                  <a:pos x="218" y="41"/>
                </a:cxn>
                <a:cxn ang="0">
                  <a:pos x="161" y="51"/>
                </a:cxn>
                <a:cxn ang="0">
                  <a:pos x="102" y="84"/>
                </a:cxn>
                <a:cxn ang="0">
                  <a:pos x="57" y="147"/>
                </a:cxn>
                <a:cxn ang="0">
                  <a:pos x="99" y="160"/>
                </a:cxn>
                <a:cxn ang="0">
                  <a:pos x="117" y="185"/>
                </a:cxn>
                <a:cxn ang="0">
                  <a:pos x="122" y="211"/>
                </a:cxn>
                <a:cxn ang="0">
                  <a:pos x="102" y="256"/>
                </a:cxn>
                <a:cxn ang="0">
                  <a:pos x="62" y="271"/>
                </a:cxn>
                <a:cxn ang="0">
                  <a:pos x="42" y="269"/>
                </a:cxn>
                <a:cxn ang="0">
                  <a:pos x="15" y="249"/>
                </a:cxn>
                <a:cxn ang="0">
                  <a:pos x="0" y="208"/>
                </a:cxn>
                <a:cxn ang="0">
                  <a:pos x="23" y="119"/>
                </a:cxn>
                <a:cxn ang="0">
                  <a:pos x="85" y="49"/>
                </a:cxn>
                <a:cxn ang="0">
                  <a:pos x="179" y="6"/>
                </a:cxn>
              </a:cxnLst>
              <a:rect l="0" t="0" r="r" b="b"/>
              <a:pathLst>
                <a:path w="503" h="765">
                  <a:moveTo>
                    <a:pt x="235" y="0"/>
                  </a:moveTo>
                  <a:lnTo>
                    <a:pt x="290" y="3"/>
                  </a:lnTo>
                  <a:lnTo>
                    <a:pt x="339" y="16"/>
                  </a:lnTo>
                  <a:lnTo>
                    <a:pt x="384" y="33"/>
                  </a:lnTo>
                  <a:lnTo>
                    <a:pt x="423" y="61"/>
                  </a:lnTo>
                  <a:lnTo>
                    <a:pt x="456" y="94"/>
                  </a:lnTo>
                  <a:lnTo>
                    <a:pt x="480" y="132"/>
                  </a:lnTo>
                  <a:lnTo>
                    <a:pt x="495" y="175"/>
                  </a:lnTo>
                  <a:lnTo>
                    <a:pt x="503" y="226"/>
                  </a:lnTo>
                  <a:lnTo>
                    <a:pt x="495" y="276"/>
                  </a:lnTo>
                  <a:lnTo>
                    <a:pt x="478" y="325"/>
                  </a:lnTo>
                  <a:lnTo>
                    <a:pt x="451" y="365"/>
                  </a:lnTo>
                  <a:lnTo>
                    <a:pt x="418" y="403"/>
                  </a:lnTo>
                  <a:lnTo>
                    <a:pt x="379" y="438"/>
                  </a:lnTo>
                  <a:lnTo>
                    <a:pt x="339" y="474"/>
                  </a:lnTo>
                  <a:lnTo>
                    <a:pt x="312" y="494"/>
                  </a:lnTo>
                  <a:lnTo>
                    <a:pt x="285" y="517"/>
                  </a:lnTo>
                  <a:lnTo>
                    <a:pt x="260" y="540"/>
                  </a:lnTo>
                  <a:lnTo>
                    <a:pt x="230" y="563"/>
                  </a:lnTo>
                  <a:lnTo>
                    <a:pt x="198" y="590"/>
                  </a:lnTo>
                  <a:lnTo>
                    <a:pt x="159" y="626"/>
                  </a:lnTo>
                  <a:lnTo>
                    <a:pt x="114" y="669"/>
                  </a:lnTo>
                  <a:lnTo>
                    <a:pt x="322" y="669"/>
                  </a:lnTo>
                  <a:lnTo>
                    <a:pt x="334" y="669"/>
                  </a:lnTo>
                  <a:lnTo>
                    <a:pt x="354" y="666"/>
                  </a:lnTo>
                  <a:lnTo>
                    <a:pt x="379" y="666"/>
                  </a:lnTo>
                  <a:lnTo>
                    <a:pt x="404" y="666"/>
                  </a:lnTo>
                  <a:lnTo>
                    <a:pt x="423" y="664"/>
                  </a:lnTo>
                  <a:lnTo>
                    <a:pt x="433" y="661"/>
                  </a:lnTo>
                  <a:lnTo>
                    <a:pt x="441" y="649"/>
                  </a:lnTo>
                  <a:lnTo>
                    <a:pt x="448" y="626"/>
                  </a:lnTo>
                  <a:lnTo>
                    <a:pt x="456" y="600"/>
                  </a:lnTo>
                  <a:lnTo>
                    <a:pt x="458" y="575"/>
                  </a:lnTo>
                  <a:lnTo>
                    <a:pt x="461" y="555"/>
                  </a:lnTo>
                  <a:lnTo>
                    <a:pt x="503" y="555"/>
                  </a:lnTo>
                  <a:lnTo>
                    <a:pt x="503" y="555"/>
                  </a:lnTo>
                  <a:lnTo>
                    <a:pt x="465" y="765"/>
                  </a:lnTo>
                  <a:lnTo>
                    <a:pt x="0" y="765"/>
                  </a:lnTo>
                  <a:lnTo>
                    <a:pt x="0" y="745"/>
                  </a:lnTo>
                  <a:lnTo>
                    <a:pt x="3" y="735"/>
                  </a:lnTo>
                  <a:lnTo>
                    <a:pt x="8" y="727"/>
                  </a:lnTo>
                  <a:lnTo>
                    <a:pt x="13" y="719"/>
                  </a:lnTo>
                  <a:lnTo>
                    <a:pt x="285" y="446"/>
                  </a:lnTo>
                  <a:lnTo>
                    <a:pt x="305" y="421"/>
                  </a:lnTo>
                  <a:lnTo>
                    <a:pt x="329" y="393"/>
                  </a:lnTo>
                  <a:lnTo>
                    <a:pt x="352" y="357"/>
                  </a:lnTo>
                  <a:lnTo>
                    <a:pt x="371" y="317"/>
                  </a:lnTo>
                  <a:lnTo>
                    <a:pt x="386" y="274"/>
                  </a:lnTo>
                  <a:lnTo>
                    <a:pt x="391" y="226"/>
                  </a:lnTo>
                  <a:lnTo>
                    <a:pt x="389" y="185"/>
                  </a:lnTo>
                  <a:lnTo>
                    <a:pt x="376" y="147"/>
                  </a:lnTo>
                  <a:lnTo>
                    <a:pt x="359" y="114"/>
                  </a:lnTo>
                  <a:lnTo>
                    <a:pt x="334" y="84"/>
                  </a:lnTo>
                  <a:lnTo>
                    <a:pt x="302" y="61"/>
                  </a:lnTo>
                  <a:lnTo>
                    <a:pt x="265" y="46"/>
                  </a:lnTo>
                  <a:lnTo>
                    <a:pt x="218" y="41"/>
                  </a:lnTo>
                  <a:lnTo>
                    <a:pt x="191" y="44"/>
                  </a:lnTo>
                  <a:lnTo>
                    <a:pt x="161" y="51"/>
                  </a:lnTo>
                  <a:lnTo>
                    <a:pt x="132" y="64"/>
                  </a:lnTo>
                  <a:lnTo>
                    <a:pt x="102" y="84"/>
                  </a:lnTo>
                  <a:lnTo>
                    <a:pt x="77" y="112"/>
                  </a:lnTo>
                  <a:lnTo>
                    <a:pt x="57" y="147"/>
                  </a:lnTo>
                  <a:lnTo>
                    <a:pt x="82" y="152"/>
                  </a:lnTo>
                  <a:lnTo>
                    <a:pt x="99" y="160"/>
                  </a:lnTo>
                  <a:lnTo>
                    <a:pt x="112" y="170"/>
                  </a:lnTo>
                  <a:lnTo>
                    <a:pt x="117" y="185"/>
                  </a:lnTo>
                  <a:lnTo>
                    <a:pt x="122" y="198"/>
                  </a:lnTo>
                  <a:lnTo>
                    <a:pt x="122" y="211"/>
                  </a:lnTo>
                  <a:lnTo>
                    <a:pt x="117" y="236"/>
                  </a:lnTo>
                  <a:lnTo>
                    <a:pt x="102" y="256"/>
                  </a:lnTo>
                  <a:lnTo>
                    <a:pt x="82" y="266"/>
                  </a:lnTo>
                  <a:lnTo>
                    <a:pt x="62" y="271"/>
                  </a:lnTo>
                  <a:lnTo>
                    <a:pt x="52" y="271"/>
                  </a:lnTo>
                  <a:lnTo>
                    <a:pt x="42" y="269"/>
                  </a:lnTo>
                  <a:lnTo>
                    <a:pt x="28" y="261"/>
                  </a:lnTo>
                  <a:lnTo>
                    <a:pt x="15" y="249"/>
                  </a:lnTo>
                  <a:lnTo>
                    <a:pt x="5" y="233"/>
                  </a:lnTo>
                  <a:lnTo>
                    <a:pt x="0" y="208"/>
                  </a:lnTo>
                  <a:lnTo>
                    <a:pt x="8" y="163"/>
                  </a:lnTo>
                  <a:lnTo>
                    <a:pt x="23" y="119"/>
                  </a:lnTo>
                  <a:lnTo>
                    <a:pt x="50" y="81"/>
                  </a:lnTo>
                  <a:lnTo>
                    <a:pt x="85" y="49"/>
                  </a:lnTo>
                  <a:lnTo>
                    <a:pt x="129" y="23"/>
                  </a:lnTo>
                  <a:lnTo>
                    <a:pt x="179" y="6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3377" y="2452"/>
              <a:ext cx="1059" cy="1086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544" y="2"/>
                </a:cxn>
                <a:cxn ang="0">
                  <a:pos x="554" y="12"/>
                </a:cxn>
                <a:cxn ang="0">
                  <a:pos x="559" y="25"/>
                </a:cxn>
                <a:cxn ang="0">
                  <a:pos x="562" y="38"/>
                </a:cxn>
                <a:cxn ang="0">
                  <a:pos x="562" y="53"/>
                </a:cxn>
                <a:cxn ang="0">
                  <a:pos x="562" y="508"/>
                </a:cxn>
                <a:cxn ang="0">
                  <a:pos x="1007" y="508"/>
                </a:cxn>
                <a:cxn ang="0">
                  <a:pos x="1019" y="508"/>
                </a:cxn>
                <a:cxn ang="0">
                  <a:pos x="1034" y="511"/>
                </a:cxn>
                <a:cxn ang="0">
                  <a:pos x="1046" y="516"/>
                </a:cxn>
                <a:cxn ang="0">
                  <a:pos x="1056" y="526"/>
                </a:cxn>
                <a:cxn ang="0">
                  <a:pos x="1059" y="541"/>
                </a:cxn>
                <a:cxn ang="0">
                  <a:pos x="1056" y="559"/>
                </a:cxn>
                <a:cxn ang="0">
                  <a:pos x="1046" y="569"/>
                </a:cxn>
                <a:cxn ang="0">
                  <a:pos x="1034" y="574"/>
                </a:cxn>
                <a:cxn ang="0">
                  <a:pos x="1019" y="574"/>
                </a:cxn>
                <a:cxn ang="0">
                  <a:pos x="1007" y="574"/>
                </a:cxn>
                <a:cxn ang="0">
                  <a:pos x="562" y="574"/>
                </a:cxn>
                <a:cxn ang="0">
                  <a:pos x="562" y="1030"/>
                </a:cxn>
                <a:cxn ang="0">
                  <a:pos x="562" y="1045"/>
                </a:cxn>
                <a:cxn ang="0">
                  <a:pos x="559" y="1060"/>
                </a:cxn>
                <a:cxn ang="0">
                  <a:pos x="554" y="1073"/>
                </a:cxn>
                <a:cxn ang="0">
                  <a:pos x="544" y="1081"/>
                </a:cxn>
                <a:cxn ang="0">
                  <a:pos x="532" y="1086"/>
                </a:cxn>
                <a:cxn ang="0">
                  <a:pos x="515" y="1081"/>
                </a:cxn>
                <a:cxn ang="0">
                  <a:pos x="505" y="1073"/>
                </a:cxn>
                <a:cxn ang="0">
                  <a:pos x="500" y="1060"/>
                </a:cxn>
                <a:cxn ang="0">
                  <a:pos x="500" y="1045"/>
                </a:cxn>
                <a:cxn ang="0">
                  <a:pos x="497" y="1030"/>
                </a:cxn>
                <a:cxn ang="0">
                  <a:pos x="497" y="574"/>
                </a:cxn>
                <a:cxn ang="0">
                  <a:pos x="52" y="574"/>
                </a:cxn>
                <a:cxn ang="0">
                  <a:pos x="40" y="574"/>
                </a:cxn>
                <a:cxn ang="0">
                  <a:pos x="25" y="574"/>
                </a:cxn>
                <a:cxn ang="0">
                  <a:pos x="13" y="569"/>
                </a:cxn>
                <a:cxn ang="0">
                  <a:pos x="5" y="559"/>
                </a:cxn>
                <a:cxn ang="0">
                  <a:pos x="0" y="541"/>
                </a:cxn>
                <a:cxn ang="0">
                  <a:pos x="5" y="526"/>
                </a:cxn>
                <a:cxn ang="0">
                  <a:pos x="13" y="516"/>
                </a:cxn>
                <a:cxn ang="0">
                  <a:pos x="25" y="511"/>
                </a:cxn>
                <a:cxn ang="0">
                  <a:pos x="40" y="508"/>
                </a:cxn>
                <a:cxn ang="0">
                  <a:pos x="52" y="508"/>
                </a:cxn>
                <a:cxn ang="0">
                  <a:pos x="497" y="508"/>
                </a:cxn>
                <a:cxn ang="0">
                  <a:pos x="497" y="53"/>
                </a:cxn>
                <a:cxn ang="0">
                  <a:pos x="500" y="38"/>
                </a:cxn>
                <a:cxn ang="0">
                  <a:pos x="500" y="25"/>
                </a:cxn>
                <a:cxn ang="0">
                  <a:pos x="505" y="12"/>
                </a:cxn>
                <a:cxn ang="0">
                  <a:pos x="515" y="2"/>
                </a:cxn>
                <a:cxn ang="0">
                  <a:pos x="532" y="0"/>
                </a:cxn>
              </a:cxnLst>
              <a:rect l="0" t="0" r="r" b="b"/>
              <a:pathLst>
                <a:path w="1059" h="1086">
                  <a:moveTo>
                    <a:pt x="532" y="0"/>
                  </a:moveTo>
                  <a:lnTo>
                    <a:pt x="544" y="2"/>
                  </a:lnTo>
                  <a:lnTo>
                    <a:pt x="554" y="12"/>
                  </a:lnTo>
                  <a:lnTo>
                    <a:pt x="559" y="25"/>
                  </a:lnTo>
                  <a:lnTo>
                    <a:pt x="562" y="38"/>
                  </a:lnTo>
                  <a:lnTo>
                    <a:pt x="562" y="53"/>
                  </a:lnTo>
                  <a:lnTo>
                    <a:pt x="562" y="508"/>
                  </a:lnTo>
                  <a:lnTo>
                    <a:pt x="1007" y="508"/>
                  </a:lnTo>
                  <a:lnTo>
                    <a:pt x="1019" y="508"/>
                  </a:lnTo>
                  <a:lnTo>
                    <a:pt x="1034" y="511"/>
                  </a:lnTo>
                  <a:lnTo>
                    <a:pt x="1046" y="516"/>
                  </a:lnTo>
                  <a:lnTo>
                    <a:pt x="1056" y="526"/>
                  </a:lnTo>
                  <a:lnTo>
                    <a:pt x="1059" y="541"/>
                  </a:lnTo>
                  <a:lnTo>
                    <a:pt x="1056" y="559"/>
                  </a:lnTo>
                  <a:lnTo>
                    <a:pt x="1046" y="569"/>
                  </a:lnTo>
                  <a:lnTo>
                    <a:pt x="1034" y="574"/>
                  </a:lnTo>
                  <a:lnTo>
                    <a:pt x="1019" y="574"/>
                  </a:lnTo>
                  <a:lnTo>
                    <a:pt x="1007" y="574"/>
                  </a:lnTo>
                  <a:lnTo>
                    <a:pt x="562" y="574"/>
                  </a:lnTo>
                  <a:lnTo>
                    <a:pt x="562" y="1030"/>
                  </a:lnTo>
                  <a:lnTo>
                    <a:pt x="562" y="1045"/>
                  </a:lnTo>
                  <a:lnTo>
                    <a:pt x="559" y="1060"/>
                  </a:lnTo>
                  <a:lnTo>
                    <a:pt x="554" y="1073"/>
                  </a:lnTo>
                  <a:lnTo>
                    <a:pt x="544" y="1081"/>
                  </a:lnTo>
                  <a:lnTo>
                    <a:pt x="532" y="1086"/>
                  </a:lnTo>
                  <a:lnTo>
                    <a:pt x="515" y="1081"/>
                  </a:lnTo>
                  <a:lnTo>
                    <a:pt x="505" y="1073"/>
                  </a:lnTo>
                  <a:lnTo>
                    <a:pt x="500" y="1060"/>
                  </a:lnTo>
                  <a:lnTo>
                    <a:pt x="500" y="1045"/>
                  </a:lnTo>
                  <a:lnTo>
                    <a:pt x="497" y="1030"/>
                  </a:lnTo>
                  <a:lnTo>
                    <a:pt x="497" y="574"/>
                  </a:lnTo>
                  <a:lnTo>
                    <a:pt x="52" y="574"/>
                  </a:lnTo>
                  <a:lnTo>
                    <a:pt x="40" y="574"/>
                  </a:lnTo>
                  <a:lnTo>
                    <a:pt x="25" y="574"/>
                  </a:lnTo>
                  <a:lnTo>
                    <a:pt x="13" y="569"/>
                  </a:lnTo>
                  <a:lnTo>
                    <a:pt x="5" y="559"/>
                  </a:lnTo>
                  <a:lnTo>
                    <a:pt x="0" y="541"/>
                  </a:lnTo>
                  <a:lnTo>
                    <a:pt x="5" y="526"/>
                  </a:lnTo>
                  <a:lnTo>
                    <a:pt x="13" y="516"/>
                  </a:lnTo>
                  <a:lnTo>
                    <a:pt x="25" y="511"/>
                  </a:lnTo>
                  <a:lnTo>
                    <a:pt x="40" y="508"/>
                  </a:lnTo>
                  <a:lnTo>
                    <a:pt x="52" y="508"/>
                  </a:lnTo>
                  <a:lnTo>
                    <a:pt x="497" y="508"/>
                  </a:lnTo>
                  <a:lnTo>
                    <a:pt x="497" y="53"/>
                  </a:lnTo>
                  <a:lnTo>
                    <a:pt x="500" y="38"/>
                  </a:lnTo>
                  <a:lnTo>
                    <a:pt x="500" y="25"/>
                  </a:lnTo>
                  <a:lnTo>
                    <a:pt x="505" y="12"/>
                  </a:lnTo>
                  <a:lnTo>
                    <a:pt x="515" y="2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4958" y="2272"/>
              <a:ext cx="836" cy="1461"/>
            </a:xfrm>
            <a:custGeom>
              <a:avLst/>
              <a:gdLst/>
              <a:ahLst/>
              <a:cxnLst>
                <a:cxn ang="0">
                  <a:pos x="356" y="1114"/>
                </a:cxn>
                <a:cxn ang="0">
                  <a:pos x="487" y="1078"/>
                </a:cxn>
                <a:cxn ang="0">
                  <a:pos x="591" y="1002"/>
                </a:cxn>
                <a:cxn ang="0">
                  <a:pos x="668" y="901"/>
                </a:cxn>
                <a:cxn ang="0">
                  <a:pos x="715" y="787"/>
                </a:cxn>
                <a:cxn ang="0">
                  <a:pos x="732" y="668"/>
                </a:cxn>
                <a:cxn ang="0">
                  <a:pos x="710" y="562"/>
                </a:cxn>
                <a:cxn ang="0">
                  <a:pos x="655" y="491"/>
                </a:cxn>
                <a:cxn ang="0">
                  <a:pos x="571" y="450"/>
                </a:cxn>
                <a:cxn ang="0">
                  <a:pos x="480" y="443"/>
                </a:cxn>
                <a:cxn ang="0">
                  <a:pos x="349" y="481"/>
                </a:cxn>
                <a:cxn ang="0">
                  <a:pos x="245" y="554"/>
                </a:cxn>
                <a:cxn ang="0">
                  <a:pos x="168" y="655"/>
                </a:cxn>
                <a:cxn ang="0">
                  <a:pos x="121" y="769"/>
                </a:cxn>
                <a:cxn ang="0">
                  <a:pos x="106" y="888"/>
                </a:cxn>
                <a:cxn ang="0">
                  <a:pos x="121" y="982"/>
                </a:cxn>
                <a:cxn ang="0">
                  <a:pos x="161" y="1048"/>
                </a:cxn>
                <a:cxn ang="0">
                  <a:pos x="217" y="1088"/>
                </a:cxn>
                <a:cxn ang="0">
                  <a:pos x="284" y="1111"/>
                </a:cxn>
                <a:cxn ang="0">
                  <a:pos x="480" y="443"/>
                </a:cxn>
                <a:cxn ang="0">
                  <a:pos x="613" y="2"/>
                </a:cxn>
                <a:cxn ang="0">
                  <a:pos x="621" y="7"/>
                </a:cxn>
                <a:cxn ang="0">
                  <a:pos x="623" y="12"/>
                </a:cxn>
                <a:cxn ang="0">
                  <a:pos x="623" y="15"/>
                </a:cxn>
                <a:cxn ang="0">
                  <a:pos x="621" y="25"/>
                </a:cxn>
                <a:cxn ang="0">
                  <a:pos x="618" y="35"/>
                </a:cxn>
                <a:cxn ang="0">
                  <a:pos x="532" y="407"/>
                </a:cxn>
                <a:cxn ang="0">
                  <a:pos x="658" y="438"/>
                </a:cxn>
                <a:cxn ang="0">
                  <a:pos x="749" y="496"/>
                </a:cxn>
                <a:cxn ang="0">
                  <a:pos x="806" y="572"/>
                </a:cxn>
                <a:cxn ang="0">
                  <a:pos x="833" y="658"/>
                </a:cxn>
                <a:cxn ang="0">
                  <a:pos x="828" y="774"/>
                </a:cxn>
                <a:cxn ang="0">
                  <a:pos x="767" y="914"/>
                </a:cxn>
                <a:cxn ang="0">
                  <a:pos x="658" y="1030"/>
                </a:cxn>
                <a:cxn ang="0">
                  <a:pos x="514" y="1114"/>
                </a:cxn>
                <a:cxn ang="0">
                  <a:pos x="349" y="1149"/>
                </a:cxn>
                <a:cxn ang="0">
                  <a:pos x="284" y="1410"/>
                </a:cxn>
                <a:cxn ang="0">
                  <a:pos x="274" y="1448"/>
                </a:cxn>
                <a:cxn ang="0">
                  <a:pos x="267" y="1461"/>
                </a:cxn>
                <a:cxn ang="0">
                  <a:pos x="255" y="1461"/>
                </a:cxn>
                <a:cxn ang="0">
                  <a:pos x="245" y="1461"/>
                </a:cxn>
                <a:cxn ang="0">
                  <a:pos x="240" y="1455"/>
                </a:cxn>
                <a:cxn ang="0">
                  <a:pos x="235" y="1443"/>
                </a:cxn>
                <a:cxn ang="0">
                  <a:pos x="242" y="1412"/>
                </a:cxn>
                <a:cxn ang="0">
                  <a:pos x="259" y="1344"/>
                </a:cxn>
                <a:cxn ang="0">
                  <a:pos x="289" y="1225"/>
                </a:cxn>
                <a:cxn ang="0">
                  <a:pos x="237" y="1139"/>
                </a:cxn>
                <a:cxn ang="0">
                  <a:pos x="126" y="1091"/>
                </a:cxn>
                <a:cxn ang="0">
                  <a:pos x="47" y="1012"/>
                </a:cxn>
                <a:cxn ang="0">
                  <a:pos x="7" y="911"/>
                </a:cxn>
                <a:cxn ang="0">
                  <a:pos x="10" y="782"/>
                </a:cxn>
                <a:cxn ang="0">
                  <a:pos x="71" y="643"/>
                </a:cxn>
                <a:cxn ang="0">
                  <a:pos x="180" y="524"/>
                </a:cxn>
                <a:cxn ang="0">
                  <a:pos x="326" y="443"/>
                </a:cxn>
                <a:cxn ang="0">
                  <a:pos x="489" y="407"/>
                </a:cxn>
                <a:cxn ang="0">
                  <a:pos x="583" y="20"/>
                </a:cxn>
                <a:cxn ang="0">
                  <a:pos x="591" y="5"/>
                </a:cxn>
                <a:cxn ang="0">
                  <a:pos x="598" y="0"/>
                </a:cxn>
              </a:cxnLst>
              <a:rect l="0" t="0" r="r" b="b"/>
              <a:pathLst>
                <a:path w="836" h="1461">
                  <a:moveTo>
                    <a:pt x="522" y="443"/>
                  </a:moveTo>
                  <a:lnTo>
                    <a:pt x="356" y="1114"/>
                  </a:lnTo>
                  <a:lnTo>
                    <a:pt x="425" y="1101"/>
                  </a:lnTo>
                  <a:lnTo>
                    <a:pt x="487" y="1078"/>
                  </a:lnTo>
                  <a:lnTo>
                    <a:pt x="544" y="1045"/>
                  </a:lnTo>
                  <a:lnTo>
                    <a:pt x="591" y="1002"/>
                  </a:lnTo>
                  <a:lnTo>
                    <a:pt x="633" y="954"/>
                  </a:lnTo>
                  <a:lnTo>
                    <a:pt x="668" y="901"/>
                  </a:lnTo>
                  <a:lnTo>
                    <a:pt x="695" y="845"/>
                  </a:lnTo>
                  <a:lnTo>
                    <a:pt x="715" y="787"/>
                  </a:lnTo>
                  <a:lnTo>
                    <a:pt x="727" y="726"/>
                  </a:lnTo>
                  <a:lnTo>
                    <a:pt x="732" y="668"/>
                  </a:lnTo>
                  <a:lnTo>
                    <a:pt x="727" y="610"/>
                  </a:lnTo>
                  <a:lnTo>
                    <a:pt x="710" y="562"/>
                  </a:lnTo>
                  <a:lnTo>
                    <a:pt x="687" y="521"/>
                  </a:lnTo>
                  <a:lnTo>
                    <a:pt x="655" y="491"/>
                  </a:lnTo>
                  <a:lnTo>
                    <a:pt x="616" y="466"/>
                  </a:lnTo>
                  <a:lnTo>
                    <a:pt x="571" y="450"/>
                  </a:lnTo>
                  <a:lnTo>
                    <a:pt x="522" y="443"/>
                  </a:lnTo>
                  <a:close/>
                  <a:moveTo>
                    <a:pt x="480" y="443"/>
                  </a:moveTo>
                  <a:lnTo>
                    <a:pt x="410" y="455"/>
                  </a:lnTo>
                  <a:lnTo>
                    <a:pt x="349" y="481"/>
                  </a:lnTo>
                  <a:lnTo>
                    <a:pt x="294" y="514"/>
                  </a:lnTo>
                  <a:lnTo>
                    <a:pt x="245" y="554"/>
                  </a:lnTo>
                  <a:lnTo>
                    <a:pt x="203" y="602"/>
                  </a:lnTo>
                  <a:lnTo>
                    <a:pt x="168" y="655"/>
                  </a:lnTo>
                  <a:lnTo>
                    <a:pt x="141" y="711"/>
                  </a:lnTo>
                  <a:lnTo>
                    <a:pt x="121" y="769"/>
                  </a:lnTo>
                  <a:lnTo>
                    <a:pt x="111" y="830"/>
                  </a:lnTo>
                  <a:lnTo>
                    <a:pt x="106" y="888"/>
                  </a:lnTo>
                  <a:lnTo>
                    <a:pt x="111" y="939"/>
                  </a:lnTo>
                  <a:lnTo>
                    <a:pt x="121" y="982"/>
                  </a:lnTo>
                  <a:lnTo>
                    <a:pt x="138" y="1018"/>
                  </a:lnTo>
                  <a:lnTo>
                    <a:pt x="161" y="1048"/>
                  </a:lnTo>
                  <a:lnTo>
                    <a:pt x="188" y="1071"/>
                  </a:lnTo>
                  <a:lnTo>
                    <a:pt x="217" y="1088"/>
                  </a:lnTo>
                  <a:lnTo>
                    <a:pt x="250" y="1101"/>
                  </a:lnTo>
                  <a:lnTo>
                    <a:pt x="284" y="1111"/>
                  </a:lnTo>
                  <a:lnTo>
                    <a:pt x="316" y="1114"/>
                  </a:lnTo>
                  <a:lnTo>
                    <a:pt x="480" y="443"/>
                  </a:lnTo>
                  <a:close/>
                  <a:moveTo>
                    <a:pt x="606" y="0"/>
                  </a:moveTo>
                  <a:lnTo>
                    <a:pt x="613" y="2"/>
                  </a:lnTo>
                  <a:lnTo>
                    <a:pt x="618" y="2"/>
                  </a:lnTo>
                  <a:lnTo>
                    <a:pt x="621" y="7"/>
                  </a:lnTo>
                  <a:lnTo>
                    <a:pt x="623" y="10"/>
                  </a:lnTo>
                  <a:lnTo>
                    <a:pt x="623" y="12"/>
                  </a:lnTo>
                  <a:lnTo>
                    <a:pt x="623" y="15"/>
                  </a:lnTo>
                  <a:lnTo>
                    <a:pt x="623" y="15"/>
                  </a:lnTo>
                  <a:lnTo>
                    <a:pt x="623" y="18"/>
                  </a:lnTo>
                  <a:lnTo>
                    <a:pt x="621" y="25"/>
                  </a:lnTo>
                  <a:lnTo>
                    <a:pt x="621" y="30"/>
                  </a:lnTo>
                  <a:lnTo>
                    <a:pt x="618" y="35"/>
                  </a:lnTo>
                  <a:lnTo>
                    <a:pt x="618" y="38"/>
                  </a:lnTo>
                  <a:lnTo>
                    <a:pt x="532" y="407"/>
                  </a:lnTo>
                  <a:lnTo>
                    <a:pt x="598" y="418"/>
                  </a:lnTo>
                  <a:lnTo>
                    <a:pt x="658" y="438"/>
                  </a:lnTo>
                  <a:lnTo>
                    <a:pt x="707" y="463"/>
                  </a:lnTo>
                  <a:lnTo>
                    <a:pt x="749" y="496"/>
                  </a:lnTo>
                  <a:lnTo>
                    <a:pt x="781" y="531"/>
                  </a:lnTo>
                  <a:lnTo>
                    <a:pt x="806" y="572"/>
                  </a:lnTo>
                  <a:lnTo>
                    <a:pt x="823" y="615"/>
                  </a:lnTo>
                  <a:lnTo>
                    <a:pt x="833" y="658"/>
                  </a:lnTo>
                  <a:lnTo>
                    <a:pt x="836" y="701"/>
                  </a:lnTo>
                  <a:lnTo>
                    <a:pt x="828" y="774"/>
                  </a:lnTo>
                  <a:lnTo>
                    <a:pt x="804" y="845"/>
                  </a:lnTo>
                  <a:lnTo>
                    <a:pt x="767" y="914"/>
                  </a:lnTo>
                  <a:lnTo>
                    <a:pt x="717" y="974"/>
                  </a:lnTo>
                  <a:lnTo>
                    <a:pt x="658" y="1030"/>
                  </a:lnTo>
                  <a:lnTo>
                    <a:pt x="588" y="1078"/>
                  </a:lnTo>
                  <a:lnTo>
                    <a:pt x="514" y="1114"/>
                  </a:lnTo>
                  <a:lnTo>
                    <a:pt x="433" y="1139"/>
                  </a:lnTo>
                  <a:lnTo>
                    <a:pt x="349" y="1149"/>
                  </a:lnTo>
                  <a:lnTo>
                    <a:pt x="289" y="1390"/>
                  </a:lnTo>
                  <a:lnTo>
                    <a:pt x="284" y="1410"/>
                  </a:lnTo>
                  <a:lnTo>
                    <a:pt x="279" y="1430"/>
                  </a:lnTo>
                  <a:lnTo>
                    <a:pt x="274" y="1448"/>
                  </a:lnTo>
                  <a:lnTo>
                    <a:pt x="272" y="1455"/>
                  </a:lnTo>
                  <a:lnTo>
                    <a:pt x="267" y="1461"/>
                  </a:lnTo>
                  <a:lnTo>
                    <a:pt x="262" y="1461"/>
                  </a:lnTo>
                  <a:lnTo>
                    <a:pt x="255" y="1461"/>
                  </a:lnTo>
                  <a:lnTo>
                    <a:pt x="250" y="1461"/>
                  </a:lnTo>
                  <a:lnTo>
                    <a:pt x="245" y="1461"/>
                  </a:lnTo>
                  <a:lnTo>
                    <a:pt x="242" y="1461"/>
                  </a:lnTo>
                  <a:lnTo>
                    <a:pt x="240" y="1455"/>
                  </a:lnTo>
                  <a:lnTo>
                    <a:pt x="237" y="1450"/>
                  </a:lnTo>
                  <a:lnTo>
                    <a:pt x="235" y="1443"/>
                  </a:lnTo>
                  <a:lnTo>
                    <a:pt x="237" y="1435"/>
                  </a:lnTo>
                  <a:lnTo>
                    <a:pt x="242" y="1412"/>
                  </a:lnTo>
                  <a:lnTo>
                    <a:pt x="250" y="1382"/>
                  </a:lnTo>
                  <a:lnTo>
                    <a:pt x="259" y="1344"/>
                  </a:lnTo>
                  <a:lnTo>
                    <a:pt x="272" y="1301"/>
                  </a:lnTo>
                  <a:lnTo>
                    <a:pt x="289" y="1225"/>
                  </a:lnTo>
                  <a:lnTo>
                    <a:pt x="306" y="1149"/>
                  </a:lnTo>
                  <a:lnTo>
                    <a:pt x="237" y="1139"/>
                  </a:lnTo>
                  <a:lnTo>
                    <a:pt x="178" y="1119"/>
                  </a:lnTo>
                  <a:lnTo>
                    <a:pt x="126" y="1091"/>
                  </a:lnTo>
                  <a:lnTo>
                    <a:pt x="81" y="1055"/>
                  </a:lnTo>
                  <a:lnTo>
                    <a:pt x="47" y="1012"/>
                  </a:lnTo>
                  <a:lnTo>
                    <a:pt x="22" y="964"/>
                  </a:lnTo>
                  <a:lnTo>
                    <a:pt x="7" y="911"/>
                  </a:lnTo>
                  <a:lnTo>
                    <a:pt x="0" y="855"/>
                  </a:lnTo>
                  <a:lnTo>
                    <a:pt x="10" y="782"/>
                  </a:lnTo>
                  <a:lnTo>
                    <a:pt x="34" y="711"/>
                  </a:lnTo>
                  <a:lnTo>
                    <a:pt x="71" y="643"/>
                  </a:lnTo>
                  <a:lnTo>
                    <a:pt x="121" y="580"/>
                  </a:lnTo>
                  <a:lnTo>
                    <a:pt x="180" y="524"/>
                  </a:lnTo>
                  <a:lnTo>
                    <a:pt x="250" y="478"/>
                  </a:lnTo>
                  <a:lnTo>
                    <a:pt x="326" y="443"/>
                  </a:lnTo>
                  <a:lnTo>
                    <a:pt x="405" y="418"/>
                  </a:lnTo>
                  <a:lnTo>
                    <a:pt x="489" y="407"/>
                  </a:lnTo>
                  <a:lnTo>
                    <a:pt x="581" y="30"/>
                  </a:lnTo>
                  <a:lnTo>
                    <a:pt x="583" y="20"/>
                  </a:lnTo>
                  <a:lnTo>
                    <a:pt x="586" y="12"/>
                  </a:lnTo>
                  <a:lnTo>
                    <a:pt x="591" y="5"/>
                  </a:lnTo>
                  <a:lnTo>
                    <a:pt x="593" y="2"/>
                  </a:lnTo>
                  <a:lnTo>
                    <a:pt x="598" y="0"/>
                  </a:lnTo>
                  <a:lnTo>
                    <a:pt x="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5893" y="2872"/>
              <a:ext cx="499" cy="764"/>
            </a:xfrm>
            <a:custGeom>
              <a:avLst/>
              <a:gdLst/>
              <a:ahLst/>
              <a:cxnLst>
                <a:cxn ang="0">
                  <a:pos x="289" y="2"/>
                </a:cxn>
                <a:cxn ang="0">
                  <a:pos x="383" y="35"/>
                </a:cxn>
                <a:cxn ang="0">
                  <a:pos x="455" y="93"/>
                </a:cxn>
                <a:cxn ang="0">
                  <a:pos x="494" y="174"/>
                </a:cxn>
                <a:cxn ang="0">
                  <a:pos x="494" y="276"/>
                </a:cxn>
                <a:cxn ang="0">
                  <a:pos x="450" y="364"/>
                </a:cxn>
                <a:cxn ang="0">
                  <a:pos x="378" y="438"/>
                </a:cxn>
                <a:cxn ang="0">
                  <a:pos x="309" y="496"/>
                </a:cxn>
                <a:cxn ang="0">
                  <a:pos x="257" y="539"/>
                </a:cxn>
                <a:cxn ang="0">
                  <a:pos x="198" y="592"/>
                </a:cxn>
                <a:cxn ang="0">
                  <a:pos x="114" y="668"/>
                </a:cxn>
                <a:cxn ang="0">
                  <a:pos x="334" y="668"/>
                </a:cxn>
                <a:cxn ang="0">
                  <a:pos x="378" y="666"/>
                </a:cxn>
                <a:cxn ang="0">
                  <a:pos x="423" y="663"/>
                </a:cxn>
                <a:cxn ang="0">
                  <a:pos x="440" y="648"/>
                </a:cxn>
                <a:cxn ang="0">
                  <a:pos x="452" y="600"/>
                </a:cxn>
                <a:cxn ang="0">
                  <a:pos x="460" y="554"/>
                </a:cxn>
                <a:cxn ang="0">
                  <a:pos x="499" y="554"/>
                </a:cxn>
                <a:cxn ang="0">
                  <a:pos x="0" y="764"/>
                </a:cxn>
                <a:cxn ang="0">
                  <a:pos x="2" y="734"/>
                </a:cxn>
                <a:cxn ang="0">
                  <a:pos x="12" y="719"/>
                </a:cxn>
                <a:cxn ang="0">
                  <a:pos x="304" y="420"/>
                </a:cxn>
                <a:cxn ang="0">
                  <a:pos x="351" y="357"/>
                </a:cxn>
                <a:cxn ang="0">
                  <a:pos x="386" y="273"/>
                </a:cxn>
                <a:cxn ang="0">
                  <a:pos x="386" y="185"/>
                </a:cxn>
                <a:cxn ang="0">
                  <a:pos x="358" y="114"/>
                </a:cxn>
                <a:cxn ang="0">
                  <a:pos x="301" y="61"/>
                </a:cxn>
                <a:cxn ang="0">
                  <a:pos x="217" y="40"/>
                </a:cxn>
                <a:cxn ang="0">
                  <a:pos x="160" y="50"/>
                </a:cxn>
                <a:cxn ang="0">
                  <a:pos x="101" y="83"/>
                </a:cxn>
                <a:cxn ang="0">
                  <a:pos x="54" y="147"/>
                </a:cxn>
                <a:cxn ang="0">
                  <a:pos x="96" y="159"/>
                </a:cxn>
                <a:cxn ang="0">
                  <a:pos x="116" y="185"/>
                </a:cxn>
                <a:cxn ang="0">
                  <a:pos x="121" y="210"/>
                </a:cxn>
                <a:cxn ang="0">
                  <a:pos x="101" y="255"/>
                </a:cxn>
                <a:cxn ang="0">
                  <a:pos x="59" y="271"/>
                </a:cxn>
                <a:cxn ang="0">
                  <a:pos x="39" y="268"/>
                </a:cxn>
                <a:cxn ang="0">
                  <a:pos x="12" y="250"/>
                </a:cxn>
                <a:cxn ang="0">
                  <a:pos x="0" y="207"/>
                </a:cxn>
                <a:cxn ang="0">
                  <a:pos x="22" y="119"/>
                </a:cxn>
                <a:cxn ang="0">
                  <a:pos x="84" y="48"/>
                </a:cxn>
                <a:cxn ang="0">
                  <a:pos x="178" y="5"/>
                </a:cxn>
              </a:cxnLst>
              <a:rect l="0" t="0" r="r" b="b"/>
              <a:pathLst>
                <a:path w="499" h="764">
                  <a:moveTo>
                    <a:pt x="235" y="0"/>
                  </a:moveTo>
                  <a:lnTo>
                    <a:pt x="289" y="2"/>
                  </a:lnTo>
                  <a:lnTo>
                    <a:pt x="339" y="15"/>
                  </a:lnTo>
                  <a:lnTo>
                    <a:pt x="383" y="35"/>
                  </a:lnTo>
                  <a:lnTo>
                    <a:pt x="423" y="61"/>
                  </a:lnTo>
                  <a:lnTo>
                    <a:pt x="455" y="93"/>
                  </a:lnTo>
                  <a:lnTo>
                    <a:pt x="480" y="131"/>
                  </a:lnTo>
                  <a:lnTo>
                    <a:pt x="494" y="174"/>
                  </a:lnTo>
                  <a:lnTo>
                    <a:pt x="499" y="225"/>
                  </a:lnTo>
                  <a:lnTo>
                    <a:pt x="494" y="276"/>
                  </a:lnTo>
                  <a:lnTo>
                    <a:pt x="477" y="324"/>
                  </a:lnTo>
                  <a:lnTo>
                    <a:pt x="450" y="364"/>
                  </a:lnTo>
                  <a:lnTo>
                    <a:pt x="415" y="402"/>
                  </a:lnTo>
                  <a:lnTo>
                    <a:pt x="378" y="438"/>
                  </a:lnTo>
                  <a:lnTo>
                    <a:pt x="339" y="473"/>
                  </a:lnTo>
                  <a:lnTo>
                    <a:pt x="309" y="496"/>
                  </a:lnTo>
                  <a:lnTo>
                    <a:pt x="284" y="516"/>
                  </a:lnTo>
                  <a:lnTo>
                    <a:pt x="257" y="539"/>
                  </a:lnTo>
                  <a:lnTo>
                    <a:pt x="230" y="562"/>
                  </a:lnTo>
                  <a:lnTo>
                    <a:pt x="198" y="592"/>
                  </a:lnTo>
                  <a:lnTo>
                    <a:pt x="158" y="625"/>
                  </a:lnTo>
                  <a:lnTo>
                    <a:pt x="114" y="668"/>
                  </a:lnTo>
                  <a:lnTo>
                    <a:pt x="321" y="668"/>
                  </a:lnTo>
                  <a:lnTo>
                    <a:pt x="334" y="668"/>
                  </a:lnTo>
                  <a:lnTo>
                    <a:pt x="353" y="668"/>
                  </a:lnTo>
                  <a:lnTo>
                    <a:pt x="378" y="666"/>
                  </a:lnTo>
                  <a:lnTo>
                    <a:pt x="403" y="666"/>
                  </a:lnTo>
                  <a:lnTo>
                    <a:pt x="423" y="663"/>
                  </a:lnTo>
                  <a:lnTo>
                    <a:pt x="433" y="661"/>
                  </a:lnTo>
                  <a:lnTo>
                    <a:pt x="440" y="648"/>
                  </a:lnTo>
                  <a:lnTo>
                    <a:pt x="447" y="625"/>
                  </a:lnTo>
                  <a:lnTo>
                    <a:pt x="452" y="600"/>
                  </a:lnTo>
                  <a:lnTo>
                    <a:pt x="457" y="574"/>
                  </a:lnTo>
                  <a:lnTo>
                    <a:pt x="460" y="554"/>
                  </a:lnTo>
                  <a:lnTo>
                    <a:pt x="499" y="554"/>
                  </a:lnTo>
                  <a:lnTo>
                    <a:pt x="499" y="554"/>
                  </a:lnTo>
                  <a:lnTo>
                    <a:pt x="465" y="764"/>
                  </a:lnTo>
                  <a:lnTo>
                    <a:pt x="0" y="764"/>
                  </a:lnTo>
                  <a:lnTo>
                    <a:pt x="0" y="744"/>
                  </a:lnTo>
                  <a:lnTo>
                    <a:pt x="2" y="734"/>
                  </a:lnTo>
                  <a:lnTo>
                    <a:pt x="5" y="726"/>
                  </a:lnTo>
                  <a:lnTo>
                    <a:pt x="12" y="719"/>
                  </a:lnTo>
                  <a:lnTo>
                    <a:pt x="282" y="445"/>
                  </a:lnTo>
                  <a:lnTo>
                    <a:pt x="304" y="420"/>
                  </a:lnTo>
                  <a:lnTo>
                    <a:pt x="326" y="392"/>
                  </a:lnTo>
                  <a:lnTo>
                    <a:pt x="351" y="357"/>
                  </a:lnTo>
                  <a:lnTo>
                    <a:pt x="371" y="316"/>
                  </a:lnTo>
                  <a:lnTo>
                    <a:pt x="386" y="273"/>
                  </a:lnTo>
                  <a:lnTo>
                    <a:pt x="391" y="225"/>
                  </a:lnTo>
                  <a:lnTo>
                    <a:pt x="386" y="185"/>
                  </a:lnTo>
                  <a:lnTo>
                    <a:pt x="376" y="147"/>
                  </a:lnTo>
                  <a:lnTo>
                    <a:pt x="358" y="114"/>
                  </a:lnTo>
                  <a:lnTo>
                    <a:pt x="334" y="83"/>
                  </a:lnTo>
                  <a:lnTo>
                    <a:pt x="301" y="61"/>
                  </a:lnTo>
                  <a:lnTo>
                    <a:pt x="262" y="45"/>
                  </a:lnTo>
                  <a:lnTo>
                    <a:pt x="217" y="40"/>
                  </a:lnTo>
                  <a:lnTo>
                    <a:pt x="190" y="43"/>
                  </a:lnTo>
                  <a:lnTo>
                    <a:pt x="160" y="50"/>
                  </a:lnTo>
                  <a:lnTo>
                    <a:pt x="131" y="63"/>
                  </a:lnTo>
                  <a:lnTo>
                    <a:pt x="101" y="83"/>
                  </a:lnTo>
                  <a:lnTo>
                    <a:pt x="76" y="111"/>
                  </a:lnTo>
                  <a:lnTo>
                    <a:pt x="54" y="147"/>
                  </a:lnTo>
                  <a:lnTo>
                    <a:pt x="79" y="152"/>
                  </a:lnTo>
                  <a:lnTo>
                    <a:pt x="96" y="159"/>
                  </a:lnTo>
                  <a:lnTo>
                    <a:pt x="109" y="172"/>
                  </a:lnTo>
                  <a:lnTo>
                    <a:pt x="116" y="185"/>
                  </a:lnTo>
                  <a:lnTo>
                    <a:pt x="118" y="197"/>
                  </a:lnTo>
                  <a:lnTo>
                    <a:pt x="121" y="210"/>
                  </a:lnTo>
                  <a:lnTo>
                    <a:pt x="114" y="235"/>
                  </a:lnTo>
                  <a:lnTo>
                    <a:pt x="101" y="255"/>
                  </a:lnTo>
                  <a:lnTo>
                    <a:pt x="81" y="266"/>
                  </a:lnTo>
                  <a:lnTo>
                    <a:pt x="59" y="271"/>
                  </a:lnTo>
                  <a:lnTo>
                    <a:pt x="52" y="271"/>
                  </a:lnTo>
                  <a:lnTo>
                    <a:pt x="39" y="268"/>
                  </a:lnTo>
                  <a:lnTo>
                    <a:pt x="27" y="261"/>
                  </a:lnTo>
                  <a:lnTo>
                    <a:pt x="12" y="250"/>
                  </a:lnTo>
                  <a:lnTo>
                    <a:pt x="5" y="233"/>
                  </a:lnTo>
                  <a:lnTo>
                    <a:pt x="0" y="207"/>
                  </a:lnTo>
                  <a:lnTo>
                    <a:pt x="5" y="162"/>
                  </a:lnTo>
                  <a:lnTo>
                    <a:pt x="22" y="119"/>
                  </a:lnTo>
                  <a:lnTo>
                    <a:pt x="49" y="81"/>
                  </a:lnTo>
                  <a:lnTo>
                    <a:pt x="84" y="48"/>
                  </a:lnTo>
                  <a:lnTo>
                    <a:pt x="128" y="23"/>
                  </a:lnTo>
                  <a:lnTo>
                    <a:pt x="178" y="5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 noEditPoints="1"/>
            </p:cNvSpPr>
            <p:nvPr/>
          </p:nvSpPr>
          <p:spPr bwMode="auto">
            <a:xfrm>
              <a:off x="7085" y="2803"/>
              <a:ext cx="1056" cy="380"/>
            </a:xfrm>
            <a:custGeom>
              <a:avLst/>
              <a:gdLst/>
              <a:ahLst/>
              <a:cxnLst>
                <a:cxn ang="0">
                  <a:pos x="52" y="317"/>
                </a:cxn>
                <a:cxn ang="0">
                  <a:pos x="1002" y="317"/>
                </a:cxn>
                <a:cxn ang="0">
                  <a:pos x="1017" y="317"/>
                </a:cxn>
                <a:cxn ang="0">
                  <a:pos x="1031" y="319"/>
                </a:cxn>
                <a:cxn ang="0">
                  <a:pos x="1046" y="324"/>
                </a:cxn>
                <a:cxn ang="0">
                  <a:pos x="1054" y="335"/>
                </a:cxn>
                <a:cxn ang="0">
                  <a:pos x="1056" y="350"/>
                </a:cxn>
                <a:cxn ang="0">
                  <a:pos x="1054" y="365"/>
                </a:cxn>
                <a:cxn ang="0">
                  <a:pos x="1046" y="375"/>
                </a:cxn>
                <a:cxn ang="0">
                  <a:pos x="1034" y="378"/>
                </a:cxn>
                <a:cxn ang="0">
                  <a:pos x="1019" y="380"/>
                </a:cxn>
                <a:cxn ang="0">
                  <a:pos x="1004" y="380"/>
                </a:cxn>
                <a:cxn ang="0">
                  <a:pos x="52" y="380"/>
                </a:cxn>
                <a:cxn ang="0">
                  <a:pos x="37" y="380"/>
                </a:cxn>
                <a:cxn ang="0">
                  <a:pos x="25" y="378"/>
                </a:cxn>
                <a:cxn ang="0">
                  <a:pos x="12" y="375"/>
                </a:cxn>
                <a:cxn ang="0">
                  <a:pos x="2" y="365"/>
                </a:cxn>
                <a:cxn ang="0">
                  <a:pos x="0" y="350"/>
                </a:cxn>
                <a:cxn ang="0">
                  <a:pos x="2" y="335"/>
                </a:cxn>
                <a:cxn ang="0">
                  <a:pos x="12" y="324"/>
                </a:cxn>
                <a:cxn ang="0">
                  <a:pos x="25" y="319"/>
                </a:cxn>
                <a:cxn ang="0">
                  <a:pos x="37" y="317"/>
                </a:cxn>
                <a:cxn ang="0">
                  <a:pos x="52" y="317"/>
                </a:cxn>
                <a:cxn ang="0">
                  <a:pos x="52" y="0"/>
                </a:cxn>
                <a:cxn ang="0">
                  <a:pos x="1004" y="0"/>
                </a:cxn>
                <a:cxn ang="0">
                  <a:pos x="1019" y="3"/>
                </a:cxn>
                <a:cxn ang="0">
                  <a:pos x="1034" y="3"/>
                </a:cxn>
                <a:cxn ang="0">
                  <a:pos x="1046" y="8"/>
                </a:cxn>
                <a:cxn ang="0">
                  <a:pos x="1054" y="18"/>
                </a:cxn>
                <a:cxn ang="0">
                  <a:pos x="1056" y="33"/>
                </a:cxn>
                <a:cxn ang="0">
                  <a:pos x="1054" y="49"/>
                </a:cxn>
                <a:cxn ang="0">
                  <a:pos x="1046" y="59"/>
                </a:cxn>
                <a:cxn ang="0">
                  <a:pos x="1031" y="61"/>
                </a:cxn>
                <a:cxn ang="0">
                  <a:pos x="1017" y="66"/>
                </a:cxn>
                <a:cxn ang="0">
                  <a:pos x="1002" y="66"/>
                </a:cxn>
                <a:cxn ang="0">
                  <a:pos x="52" y="66"/>
                </a:cxn>
                <a:cxn ang="0">
                  <a:pos x="37" y="66"/>
                </a:cxn>
                <a:cxn ang="0">
                  <a:pos x="25" y="61"/>
                </a:cxn>
                <a:cxn ang="0">
                  <a:pos x="12" y="59"/>
                </a:cxn>
                <a:cxn ang="0">
                  <a:pos x="2" y="49"/>
                </a:cxn>
                <a:cxn ang="0">
                  <a:pos x="0" y="33"/>
                </a:cxn>
                <a:cxn ang="0">
                  <a:pos x="2" y="18"/>
                </a:cxn>
                <a:cxn ang="0">
                  <a:pos x="12" y="8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52" y="0"/>
                </a:cxn>
              </a:cxnLst>
              <a:rect l="0" t="0" r="r" b="b"/>
              <a:pathLst>
                <a:path w="1056" h="380">
                  <a:moveTo>
                    <a:pt x="52" y="317"/>
                  </a:moveTo>
                  <a:lnTo>
                    <a:pt x="1002" y="317"/>
                  </a:lnTo>
                  <a:lnTo>
                    <a:pt x="1017" y="317"/>
                  </a:lnTo>
                  <a:lnTo>
                    <a:pt x="1031" y="319"/>
                  </a:lnTo>
                  <a:lnTo>
                    <a:pt x="1046" y="324"/>
                  </a:lnTo>
                  <a:lnTo>
                    <a:pt x="1054" y="335"/>
                  </a:lnTo>
                  <a:lnTo>
                    <a:pt x="1056" y="350"/>
                  </a:lnTo>
                  <a:lnTo>
                    <a:pt x="1054" y="365"/>
                  </a:lnTo>
                  <a:lnTo>
                    <a:pt x="1046" y="375"/>
                  </a:lnTo>
                  <a:lnTo>
                    <a:pt x="1034" y="378"/>
                  </a:lnTo>
                  <a:lnTo>
                    <a:pt x="1019" y="380"/>
                  </a:lnTo>
                  <a:lnTo>
                    <a:pt x="1004" y="380"/>
                  </a:lnTo>
                  <a:lnTo>
                    <a:pt x="52" y="380"/>
                  </a:lnTo>
                  <a:lnTo>
                    <a:pt x="37" y="380"/>
                  </a:lnTo>
                  <a:lnTo>
                    <a:pt x="25" y="378"/>
                  </a:lnTo>
                  <a:lnTo>
                    <a:pt x="12" y="375"/>
                  </a:lnTo>
                  <a:lnTo>
                    <a:pt x="2" y="365"/>
                  </a:lnTo>
                  <a:lnTo>
                    <a:pt x="0" y="350"/>
                  </a:lnTo>
                  <a:lnTo>
                    <a:pt x="2" y="335"/>
                  </a:lnTo>
                  <a:lnTo>
                    <a:pt x="12" y="324"/>
                  </a:lnTo>
                  <a:lnTo>
                    <a:pt x="25" y="319"/>
                  </a:lnTo>
                  <a:lnTo>
                    <a:pt x="37" y="317"/>
                  </a:lnTo>
                  <a:lnTo>
                    <a:pt x="52" y="317"/>
                  </a:lnTo>
                  <a:close/>
                  <a:moveTo>
                    <a:pt x="52" y="0"/>
                  </a:moveTo>
                  <a:lnTo>
                    <a:pt x="1004" y="0"/>
                  </a:lnTo>
                  <a:lnTo>
                    <a:pt x="1019" y="3"/>
                  </a:lnTo>
                  <a:lnTo>
                    <a:pt x="1034" y="3"/>
                  </a:lnTo>
                  <a:lnTo>
                    <a:pt x="1046" y="8"/>
                  </a:lnTo>
                  <a:lnTo>
                    <a:pt x="1054" y="18"/>
                  </a:lnTo>
                  <a:lnTo>
                    <a:pt x="1056" y="33"/>
                  </a:lnTo>
                  <a:lnTo>
                    <a:pt x="1054" y="49"/>
                  </a:lnTo>
                  <a:lnTo>
                    <a:pt x="1046" y="59"/>
                  </a:lnTo>
                  <a:lnTo>
                    <a:pt x="1031" y="61"/>
                  </a:lnTo>
                  <a:lnTo>
                    <a:pt x="1017" y="66"/>
                  </a:lnTo>
                  <a:lnTo>
                    <a:pt x="1002" y="66"/>
                  </a:lnTo>
                  <a:lnTo>
                    <a:pt x="52" y="66"/>
                  </a:lnTo>
                  <a:lnTo>
                    <a:pt x="37" y="66"/>
                  </a:lnTo>
                  <a:lnTo>
                    <a:pt x="25" y="61"/>
                  </a:lnTo>
                  <a:lnTo>
                    <a:pt x="12" y="59"/>
                  </a:lnTo>
                  <a:lnTo>
                    <a:pt x="2" y="49"/>
                  </a:lnTo>
                  <a:lnTo>
                    <a:pt x="0" y="33"/>
                  </a:lnTo>
                  <a:lnTo>
                    <a:pt x="2" y="18"/>
                  </a:lnTo>
                  <a:lnTo>
                    <a:pt x="12" y="8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8747" y="2317"/>
              <a:ext cx="670" cy="1119"/>
            </a:xfrm>
            <a:custGeom>
              <a:avLst/>
              <a:gdLst/>
              <a:ahLst/>
              <a:cxnLst>
                <a:cxn ang="0">
                  <a:pos x="319" y="38"/>
                </a:cxn>
                <a:cxn ang="0">
                  <a:pos x="282" y="46"/>
                </a:cxn>
                <a:cxn ang="0">
                  <a:pos x="235" y="69"/>
                </a:cxn>
                <a:cxn ang="0">
                  <a:pos x="191" y="114"/>
                </a:cxn>
                <a:cxn ang="0">
                  <a:pos x="156" y="190"/>
                </a:cxn>
                <a:cxn ang="0">
                  <a:pos x="136" y="314"/>
                </a:cxn>
                <a:cxn ang="0">
                  <a:pos x="131" y="466"/>
                </a:cxn>
                <a:cxn ang="0">
                  <a:pos x="131" y="605"/>
                </a:cxn>
                <a:cxn ang="0">
                  <a:pos x="136" y="752"/>
                </a:cxn>
                <a:cxn ang="0">
                  <a:pos x="149" y="886"/>
                </a:cxn>
                <a:cxn ang="0">
                  <a:pos x="181" y="983"/>
                </a:cxn>
                <a:cxn ang="0">
                  <a:pos x="228" y="1043"/>
                </a:cxn>
                <a:cxn ang="0">
                  <a:pos x="282" y="1076"/>
                </a:cxn>
                <a:cxn ang="0">
                  <a:pos x="334" y="1084"/>
                </a:cxn>
                <a:cxn ang="0">
                  <a:pos x="361" y="1081"/>
                </a:cxn>
                <a:cxn ang="0">
                  <a:pos x="418" y="1061"/>
                </a:cxn>
                <a:cxn ang="0">
                  <a:pos x="468" y="1013"/>
                </a:cxn>
                <a:cxn ang="0">
                  <a:pos x="507" y="935"/>
                </a:cxn>
                <a:cxn ang="0">
                  <a:pos x="532" y="775"/>
                </a:cxn>
                <a:cxn ang="0">
                  <a:pos x="537" y="545"/>
                </a:cxn>
                <a:cxn ang="0">
                  <a:pos x="534" y="383"/>
                </a:cxn>
                <a:cxn ang="0">
                  <a:pos x="522" y="226"/>
                </a:cxn>
                <a:cxn ang="0">
                  <a:pos x="487" y="129"/>
                </a:cxn>
                <a:cxn ang="0">
                  <a:pos x="435" y="71"/>
                </a:cxn>
                <a:cxn ang="0">
                  <a:pos x="381" y="43"/>
                </a:cxn>
                <a:cxn ang="0">
                  <a:pos x="334" y="38"/>
                </a:cxn>
                <a:cxn ang="0">
                  <a:pos x="361" y="3"/>
                </a:cxn>
                <a:cxn ang="0">
                  <a:pos x="431" y="18"/>
                </a:cxn>
                <a:cxn ang="0">
                  <a:pos x="505" y="56"/>
                </a:cxn>
                <a:cxn ang="0">
                  <a:pos x="574" y="129"/>
                </a:cxn>
                <a:cxn ang="0">
                  <a:pos x="633" y="256"/>
                </a:cxn>
                <a:cxn ang="0">
                  <a:pos x="663" y="408"/>
                </a:cxn>
                <a:cxn ang="0">
                  <a:pos x="670" y="565"/>
                </a:cxn>
                <a:cxn ang="0">
                  <a:pos x="668" y="641"/>
                </a:cxn>
                <a:cxn ang="0">
                  <a:pos x="653" y="790"/>
                </a:cxn>
                <a:cxn ang="0">
                  <a:pos x="609" y="929"/>
                </a:cxn>
                <a:cxn ang="0">
                  <a:pos x="549" y="1026"/>
                </a:cxn>
                <a:cxn ang="0">
                  <a:pos x="477" y="1084"/>
                </a:cxn>
                <a:cxn ang="0">
                  <a:pos x="403" y="1112"/>
                </a:cxn>
                <a:cxn ang="0">
                  <a:pos x="334" y="1119"/>
                </a:cxn>
                <a:cxn ang="0">
                  <a:pos x="260" y="1109"/>
                </a:cxn>
                <a:cxn ang="0">
                  <a:pos x="178" y="1076"/>
                </a:cxn>
                <a:cxn ang="0">
                  <a:pos x="102" y="1005"/>
                </a:cxn>
                <a:cxn ang="0">
                  <a:pos x="37" y="879"/>
                </a:cxn>
                <a:cxn ang="0">
                  <a:pos x="5" y="719"/>
                </a:cxn>
                <a:cxn ang="0">
                  <a:pos x="0" y="565"/>
                </a:cxn>
                <a:cxn ang="0">
                  <a:pos x="5" y="410"/>
                </a:cxn>
                <a:cxn ang="0">
                  <a:pos x="32" y="264"/>
                </a:cxn>
                <a:cxn ang="0">
                  <a:pos x="87" y="135"/>
                </a:cxn>
                <a:cxn ang="0">
                  <a:pos x="163" y="54"/>
                </a:cxn>
                <a:cxn ang="0">
                  <a:pos x="250" y="13"/>
                </a:cxn>
                <a:cxn ang="0">
                  <a:pos x="334" y="0"/>
                </a:cxn>
              </a:cxnLst>
              <a:rect l="0" t="0" r="r" b="b"/>
              <a:pathLst>
                <a:path w="670" h="1119">
                  <a:moveTo>
                    <a:pt x="334" y="38"/>
                  </a:moveTo>
                  <a:lnTo>
                    <a:pt x="319" y="38"/>
                  </a:lnTo>
                  <a:lnTo>
                    <a:pt x="302" y="41"/>
                  </a:lnTo>
                  <a:lnTo>
                    <a:pt x="282" y="46"/>
                  </a:lnTo>
                  <a:lnTo>
                    <a:pt x="260" y="54"/>
                  </a:lnTo>
                  <a:lnTo>
                    <a:pt x="235" y="69"/>
                  </a:lnTo>
                  <a:lnTo>
                    <a:pt x="213" y="86"/>
                  </a:lnTo>
                  <a:lnTo>
                    <a:pt x="191" y="114"/>
                  </a:lnTo>
                  <a:lnTo>
                    <a:pt x="171" y="147"/>
                  </a:lnTo>
                  <a:lnTo>
                    <a:pt x="156" y="190"/>
                  </a:lnTo>
                  <a:lnTo>
                    <a:pt x="144" y="243"/>
                  </a:lnTo>
                  <a:lnTo>
                    <a:pt x="136" y="314"/>
                  </a:lnTo>
                  <a:lnTo>
                    <a:pt x="134" y="388"/>
                  </a:lnTo>
                  <a:lnTo>
                    <a:pt x="131" y="466"/>
                  </a:lnTo>
                  <a:lnTo>
                    <a:pt x="131" y="545"/>
                  </a:lnTo>
                  <a:lnTo>
                    <a:pt x="131" y="605"/>
                  </a:lnTo>
                  <a:lnTo>
                    <a:pt x="134" y="679"/>
                  </a:lnTo>
                  <a:lnTo>
                    <a:pt x="136" y="752"/>
                  </a:lnTo>
                  <a:lnTo>
                    <a:pt x="141" y="823"/>
                  </a:lnTo>
                  <a:lnTo>
                    <a:pt x="149" y="886"/>
                  </a:lnTo>
                  <a:lnTo>
                    <a:pt x="163" y="940"/>
                  </a:lnTo>
                  <a:lnTo>
                    <a:pt x="181" y="983"/>
                  </a:lnTo>
                  <a:lnTo>
                    <a:pt x="203" y="1018"/>
                  </a:lnTo>
                  <a:lnTo>
                    <a:pt x="228" y="1043"/>
                  </a:lnTo>
                  <a:lnTo>
                    <a:pt x="255" y="1064"/>
                  </a:lnTo>
                  <a:lnTo>
                    <a:pt x="282" y="1076"/>
                  </a:lnTo>
                  <a:lnTo>
                    <a:pt x="309" y="1081"/>
                  </a:lnTo>
                  <a:lnTo>
                    <a:pt x="334" y="1084"/>
                  </a:lnTo>
                  <a:lnTo>
                    <a:pt x="334" y="1084"/>
                  </a:lnTo>
                  <a:lnTo>
                    <a:pt x="361" y="1081"/>
                  </a:lnTo>
                  <a:lnTo>
                    <a:pt x="388" y="1074"/>
                  </a:lnTo>
                  <a:lnTo>
                    <a:pt x="418" y="1061"/>
                  </a:lnTo>
                  <a:lnTo>
                    <a:pt x="443" y="1041"/>
                  </a:lnTo>
                  <a:lnTo>
                    <a:pt x="468" y="1013"/>
                  </a:lnTo>
                  <a:lnTo>
                    <a:pt x="490" y="978"/>
                  </a:lnTo>
                  <a:lnTo>
                    <a:pt x="507" y="935"/>
                  </a:lnTo>
                  <a:lnTo>
                    <a:pt x="520" y="881"/>
                  </a:lnTo>
                  <a:lnTo>
                    <a:pt x="532" y="775"/>
                  </a:lnTo>
                  <a:lnTo>
                    <a:pt x="537" y="664"/>
                  </a:lnTo>
                  <a:lnTo>
                    <a:pt x="537" y="545"/>
                  </a:lnTo>
                  <a:lnTo>
                    <a:pt x="537" y="464"/>
                  </a:lnTo>
                  <a:lnTo>
                    <a:pt x="534" y="383"/>
                  </a:lnTo>
                  <a:lnTo>
                    <a:pt x="529" y="302"/>
                  </a:lnTo>
                  <a:lnTo>
                    <a:pt x="522" y="226"/>
                  </a:lnTo>
                  <a:lnTo>
                    <a:pt x="507" y="173"/>
                  </a:lnTo>
                  <a:lnTo>
                    <a:pt x="487" y="129"/>
                  </a:lnTo>
                  <a:lnTo>
                    <a:pt x="463" y="97"/>
                  </a:lnTo>
                  <a:lnTo>
                    <a:pt x="435" y="71"/>
                  </a:lnTo>
                  <a:lnTo>
                    <a:pt x="408" y="54"/>
                  </a:lnTo>
                  <a:lnTo>
                    <a:pt x="381" y="43"/>
                  </a:lnTo>
                  <a:lnTo>
                    <a:pt x="356" y="38"/>
                  </a:lnTo>
                  <a:lnTo>
                    <a:pt x="334" y="38"/>
                  </a:lnTo>
                  <a:close/>
                  <a:moveTo>
                    <a:pt x="334" y="0"/>
                  </a:moveTo>
                  <a:lnTo>
                    <a:pt x="361" y="3"/>
                  </a:lnTo>
                  <a:lnTo>
                    <a:pt x="396" y="8"/>
                  </a:lnTo>
                  <a:lnTo>
                    <a:pt x="431" y="18"/>
                  </a:lnTo>
                  <a:lnTo>
                    <a:pt x="468" y="33"/>
                  </a:lnTo>
                  <a:lnTo>
                    <a:pt x="505" y="56"/>
                  </a:lnTo>
                  <a:lnTo>
                    <a:pt x="542" y="89"/>
                  </a:lnTo>
                  <a:lnTo>
                    <a:pt x="574" y="129"/>
                  </a:lnTo>
                  <a:lnTo>
                    <a:pt x="604" y="183"/>
                  </a:lnTo>
                  <a:lnTo>
                    <a:pt x="633" y="256"/>
                  </a:lnTo>
                  <a:lnTo>
                    <a:pt x="653" y="332"/>
                  </a:lnTo>
                  <a:lnTo>
                    <a:pt x="663" y="408"/>
                  </a:lnTo>
                  <a:lnTo>
                    <a:pt x="668" y="486"/>
                  </a:lnTo>
                  <a:lnTo>
                    <a:pt x="670" y="565"/>
                  </a:lnTo>
                  <a:lnTo>
                    <a:pt x="670" y="565"/>
                  </a:lnTo>
                  <a:lnTo>
                    <a:pt x="668" y="641"/>
                  </a:lnTo>
                  <a:lnTo>
                    <a:pt x="663" y="717"/>
                  </a:lnTo>
                  <a:lnTo>
                    <a:pt x="653" y="790"/>
                  </a:lnTo>
                  <a:lnTo>
                    <a:pt x="636" y="861"/>
                  </a:lnTo>
                  <a:lnTo>
                    <a:pt x="609" y="929"/>
                  </a:lnTo>
                  <a:lnTo>
                    <a:pt x="581" y="983"/>
                  </a:lnTo>
                  <a:lnTo>
                    <a:pt x="549" y="1026"/>
                  </a:lnTo>
                  <a:lnTo>
                    <a:pt x="515" y="1059"/>
                  </a:lnTo>
                  <a:lnTo>
                    <a:pt x="477" y="1084"/>
                  </a:lnTo>
                  <a:lnTo>
                    <a:pt x="440" y="1102"/>
                  </a:lnTo>
                  <a:lnTo>
                    <a:pt x="403" y="1112"/>
                  </a:lnTo>
                  <a:lnTo>
                    <a:pt x="369" y="1117"/>
                  </a:lnTo>
                  <a:lnTo>
                    <a:pt x="334" y="1119"/>
                  </a:lnTo>
                  <a:lnTo>
                    <a:pt x="297" y="1117"/>
                  </a:lnTo>
                  <a:lnTo>
                    <a:pt x="260" y="1109"/>
                  </a:lnTo>
                  <a:lnTo>
                    <a:pt x="218" y="1097"/>
                  </a:lnTo>
                  <a:lnTo>
                    <a:pt x="178" y="1076"/>
                  </a:lnTo>
                  <a:lnTo>
                    <a:pt x="139" y="1046"/>
                  </a:lnTo>
                  <a:lnTo>
                    <a:pt x="102" y="1005"/>
                  </a:lnTo>
                  <a:lnTo>
                    <a:pt x="69" y="955"/>
                  </a:lnTo>
                  <a:lnTo>
                    <a:pt x="37" y="879"/>
                  </a:lnTo>
                  <a:lnTo>
                    <a:pt x="17" y="798"/>
                  </a:lnTo>
                  <a:lnTo>
                    <a:pt x="5" y="719"/>
                  </a:lnTo>
                  <a:lnTo>
                    <a:pt x="0" y="638"/>
                  </a:lnTo>
                  <a:lnTo>
                    <a:pt x="0" y="565"/>
                  </a:lnTo>
                  <a:lnTo>
                    <a:pt x="0" y="486"/>
                  </a:lnTo>
                  <a:lnTo>
                    <a:pt x="5" y="410"/>
                  </a:lnTo>
                  <a:lnTo>
                    <a:pt x="15" y="335"/>
                  </a:lnTo>
                  <a:lnTo>
                    <a:pt x="32" y="264"/>
                  </a:lnTo>
                  <a:lnTo>
                    <a:pt x="57" y="193"/>
                  </a:lnTo>
                  <a:lnTo>
                    <a:pt x="87" y="135"/>
                  </a:lnTo>
                  <a:lnTo>
                    <a:pt x="124" y="89"/>
                  </a:lnTo>
                  <a:lnTo>
                    <a:pt x="163" y="54"/>
                  </a:lnTo>
                  <a:lnTo>
                    <a:pt x="205" y="28"/>
                  </a:lnTo>
                  <a:lnTo>
                    <a:pt x="250" y="13"/>
                  </a:lnTo>
                  <a:lnTo>
                    <a:pt x="292" y="3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Oval 48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0" y="0"/>
            <a:ext cx="10668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 5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8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Lifts - B</a:t>
            </a:r>
            <a:endParaRPr lang="en-US" dirty="0"/>
          </a:p>
        </p:txBody>
      </p:sp>
      <p:grpSp>
        <p:nvGrpSpPr>
          <p:cNvPr id="3" name="Group 4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76400" y="1828800"/>
            <a:ext cx="5618176" cy="571500"/>
            <a:chOff x="1028" y="3413"/>
            <a:chExt cx="16653" cy="1694"/>
          </a:xfrm>
          <a:solidFill>
            <a:srgbClr val="0000FF"/>
          </a:solidFill>
        </p:grpSpPr>
        <p:sp>
          <p:nvSpPr>
            <p:cNvPr id="4" name="Freeform 45"/>
            <p:cNvSpPr>
              <a:spLocks noEditPoints="1"/>
            </p:cNvSpPr>
            <p:nvPr/>
          </p:nvSpPr>
          <p:spPr bwMode="auto">
            <a:xfrm>
              <a:off x="1028" y="3497"/>
              <a:ext cx="785" cy="1147"/>
            </a:xfrm>
            <a:custGeom>
              <a:avLst/>
              <a:gdLst/>
              <a:ahLst/>
              <a:cxnLst>
                <a:cxn ang="0">
                  <a:pos x="303" y="458"/>
                </a:cxn>
                <a:cxn ang="0">
                  <a:pos x="215" y="516"/>
                </a:cxn>
                <a:cxn ang="0">
                  <a:pos x="159" y="610"/>
                </a:cxn>
                <a:cxn ang="0">
                  <a:pos x="133" y="731"/>
                </a:cxn>
                <a:cxn ang="0">
                  <a:pos x="139" y="858"/>
                </a:cxn>
                <a:cxn ang="0">
                  <a:pos x="180" y="1010"/>
                </a:cxn>
                <a:cxn ang="0">
                  <a:pos x="282" y="1100"/>
                </a:cxn>
                <a:cxn ang="0">
                  <a:pos x="400" y="1110"/>
                </a:cxn>
                <a:cxn ang="0">
                  <a:pos x="492" y="1058"/>
                </a:cxn>
                <a:cxn ang="0">
                  <a:pos x="538" y="989"/>
                </a:cxn>
                <a:cxn ang="0">
                  <a:pos x="549" y="610"/>
                </a:cxn>
                <a:cxn ang="0">
                  <a:pos x="554" y="579"/>
                </a:cxn>
                <a:cxn ang="0">
                  <a:pos x="538" y="542"/>
                </a:cxn>
                <a:cxn ang="0">
                  <a:pos x="421" y="458"/>
                </a:cxn>
                <a:cxn ang="0">
                  <a:pos x="661" y="0"/>
                </a:cxn>
                <a:cxn ang="0">
                  <a:pos x="672" y="1052"/>
                </a:cxn>
                <a:cxn ang="0">
                  <a:pos x="728" y="1079"/>
                </a:cxn>
                <a:cxn ang="0">
                  <a:pos x="785" y="1131"/>
                </a:cxn>
                <a:cxn ang="0">
                  <a:pos x="549" y="1042"/>
                </a:cxn>
                <a:cxn ang="0">
                  <a:pos x="467" y="1110"/>
                </a:cxn>
                <a:cxn ang="0">
                  <a:pos x="338" y="1147"/>
                </a:cxn>
                <a:cxn ang="0">
                  <a:pos x="169" y="1100"/>
                </a:cxn>
                <a:cxn ang="0">
                  <a:pos x="46" y="963"/>
                </a:cxn>
                <a:cxn ang="0">
                  <a:pos x="0" y="779"/>
                </a:cxn>
                <a:cxn ang="0">
                  <a:pos x="51" y="589"/>
                </a:cxn>
                <a:cxn ang="0">
                  <a:pos x="180" y="458"/>
                </a:cxn>
                <a:cxn ang="0">
                  <a:pos x="354" y="410"/>
                </a:cxn>
                <a:cxn ang="0">
                  <a:pos x="467" y="437"/>
                </a:cxn>
                <a:cxn ang="0">
                  <a:pos x="554" y="510"/>
                </a:cxn>
                <a:cxn ang="0">
                  <a:pos x="544" y="89"/>
                </a:cxn>
                <a:cxn ang="0">
                  <a:pos x="487" y="63"/>
                </a:cxn>
                <a:cxn ang="0">
                  <a:pos x="431" y="16"/>
                </a:cxn>
              </a:cxnLst>
              <a:rect l="0" t="0" r="r" b="b"/>
              <a:pathLst>
                <a:path w="785" h="1147">
                  <a:moveTo>
                    <a:pt x="364" y="447"/>
                  </a:moveTo>
                  <a:lnTo>
                    <a:pt x="303" y="458"/>
                  </a:lnTo>
                  <a:lnTo>
                    <a:pt x="256" y="479"/>
                  </a:lnTo>
                  <a:lnTo>
                    <a:pt x="215" y="516"/>
                  </a:lnTo>
                  <a:lnTo>
                    <a:pt x="185" y="552"/>
                  </a:lnTo>
                  <a:lnTo>
                    <a:pt x="159" y="610"/>
                  </a:lnTo>
                  <a:lnTo>
                    <a:pt x="144" y="674"/>
                  </a:lnTo>
                  <a:lnTo>
                    <a:pt x="133" y="731"/>
                  </a:lnTo>
                  <a:lnTo>
                    <a:pt x="133" y="784"/>
                  </a:lnTo>
                  <a:lnTo>
                    <a:pt x="139" y="858"/>
                  </a:lnTo>
                  <a:lnTo>
                    <a:pt x="149" y="937"/>
                  </a:lnTo>
                  <a:lnTo>
                    <a:pt x="180" y="1010"/>
                  </a:lnTo>
                  <a:lnTo>
                    <a:pt x="226" y="1068"/>
                  </a:lnTo>
                  <a:lnTo>
                    <a:pt x="282" y="1100"/>
                  </a:lnTo>
                  <a:lnTo>
                    <a:pt x="349" y="1116"/>
                  </a:lnTo>
                  <a:lnTo>
                    <a:pt x="400" y="1110"/>
                  </a:lnTo>
                  <a:lnTo>
                    <a:pt x="446" y="1089"/>
                  </a:lnTo>
                  <a:lnTo>
                    <a:pt x="492" y="1058"/>
                  </a:lnTo>
                  <a:lnTo>
                    <a:pt x="533" y="1005"/>
                  </a:lnTo>
                  <a:lnTo>
                    <a:pt x="538" y="989"/>
                  </a:lnTo>
                  <a:lnTo>
                    <a:pt x="549" y="968"/>
                  </a:lnTo>
                  <a:lnTo>
                    <a:pt x="549" y="610"/>
                  </a:lnTo>
                  <a:lnTo>
                    <a:pt x="554" y="605"/>
                  </a:lnTo>
                  <a:lnTo>
                    <a:pt x="554" y="579"/>
                  </a:lnTo>
                  <a:lnTo>
                    <a:pt x="544" y="558"/>
                  </a:lnTo>
                  <a:lnTo>
                    <a:pt x="538" y="542"/>
                  </a:lnTo>
                  <a:lnTo>
                    <a:pt x="482" y="489"/>
                  </a:lnTo>
                  <a:lnTo>
                    <a:pt x="421" y="458"/>
                  </a:lnTo>
                  <a:lnTo>
                    <a:pt x="364" y="447"/>
                  </a:lnTo>
                  <a:close/>
                  <a:moveTo>
                    <a:pt x="661" y="0"/>
                  </a:moveTo>
                  <a:lnTo>
                    <a:pt x="661" y="1031"/>
                  </a:lnTo>
                  <a:lnTo>
                    <a:pt x="672" y="1052"/>
                  </a:lnTo>
                  <a:lnTo>
                    <a:pt x="692" y="1068"/>
                  </a:lnTo>
                  <a:lnTo>
                    <a:pt x="728" y="1079"/>
                  </a:lnTo>
                  <a:lnTo>
                    <a:pt x="785" y="1079"/>
                  </a:lnTo>
                  <a:lnTo>
                    <a:pt x="785" y="1131"/>
                  </a:lnTo>
                  <a:lnTo>
                    <a:pt x="549" y="1147"/>
                  </a:lnTo>
                  <a:lnTo>
                    <a:pt x="549" y="1042"/>
                  </a:lnTo>
                  <a:lnTo>
                    <a:pt x="513" y="1079"/>
                  </a:lnTo>
                  <a:lnTo>
                    <a:pt x="467" y="1110"/>
                  </a:lnTo>
                  <a:lnTo>
                    <a:pt x="405" y="1137"/>
                  </a:lnTo>
                  <a:lnTo>
                    <a:pt x="338" y="1147"/>
                  </a:lnTo>
                  <a:lnTo>
                    <a:pt x="251" y="1137"/>
                  </a:lnTo>
                  <a:lnTo>
                    <a:pt x="169" y="1100"/>
                  </a:lnTo>
                  <a:lnTo>
                    <a:pt x="97" y="1042"/>
                  </a:lnTo>
                  <a:lnTo>
                    <a:pt x="46" y="963"/>
                  </a:lnTo>
                  <a:lnTo>
                    <a:pt x="10" y="879"/>
                  </a:lnTo>
                  <a:lnTo>
                    <a:pt x="0" y="779"/>
                  </a:lnTo>
                  <a:lnTo>
                    <a:pt x="15" y="679"/>
                  </a:lnTo>
                  <a:lnTo>
                    <a:pt x="51" y="589"/>
                  </a:lnTo>
                  <a:lnTo>
                    <a:pt x="108" y="516"/>
                  </a:lnTo>
                  <a:lnTo>
                    <a:pt x="180" y="458"/>
                  </a:lnTo>
                  <a:lnTo>
                    <a:pt x="262" y="421"/>
                  </a:lnTo>
                  <a:lnTo>
                    <a:pt x="354" y="410"/>
                  </a:lnTo>
                  <a:lnTo>
                    <a:pt x="415" y="416"/>
                  </a:lnTo>
                  <a:lnTo>
                    <a:pt x="467" y="437"/>
                  </a:lnTo>
                  <a:lnTo>
                    <a:pt x="513" y="468"/>
                  </a:lnTo>
                  <a:lnTo>
                    <a:pt x="554" y="510"/>
                  </a:lnTo>
                  <a:lnTo>
                    <a:pt x="554" y="116"/>
                  </a:lnTo>
                  <a:lnTo>
                    <a:pt x="544" y="89"/>
                  </a:lnTo>
                  <a:lnTo>
                    <a:pt x="523" y="74"/>
                  </a:lnTo>
                  <a:lnTo>
                    <a:pt x="487" y="63"/>
                  </a:lnTo>
                  <a:lnTo>
                    <a:pt x="431" y="63"/>
                  </a:lnTo>
                  <a:lnTo>
                    <a:pt x="431" y="16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" name="Freeform 46"/>
            <p:cNvSpPr>
              <a:spLocks noEditPoints="1"/>
            </p:cNvSpPr>
            <p:nvPr/>
          </p:nvSpPr>
          <p:spPr bwMode="auto">
            <a:xfrm>
              <a:off x="1905" y="3902"/>
              <a:ext cx="615" cy="753"/>
            </a:xfrm>
            <a:custGeom>
              <a:avLst/>
              <a:gdLst/>
              <a:ahLst/>
              <a:cxnLst>
                <a:cxn ang="0">
                  <a:pos x="297" y="42"/>
                </a:cxn>
                <a:cxn ang="0">
                  <a:pos x="225" y="74"/>
                </a:cxn>
                <a:cxn ang="0">
                  <a:pos x="164" y="158"/>
                </a:cxn>
                <a:cxn ang="0">
                  <a:pos x="128" y="321"/>
                </a:cxn>
                <a:cxn ang="0">
                  <a:pos x="502" y="290"/>
                </a:cxn>
                <a:cxn ang="0">
                  <a:pos x="487" y="205"/>
                </a:cxn>
                <a:cxn ang="0">
                  <a:pos x="451" y="111"/>
                </a:cxn>
                <a:cxn ang="0">
                  <a:pos x="379" y="47"/>
                </a:cxn>
                <a:cxn ang="0">
                  <a:pos x="328" y="0"/>
                </a:cxn>
                <a:cxn ang="0">
                  <a:pos x="472" y="37"/>
                </a:cxn>
                <a:cxn ang="0">
                  <a:pos x="559" y="126"/>
                </a:cxn>
                <a:cxn ang="0">
                  <a:pos x="605" y="253"/>
                </a:cxn>
                <a:cxn ang="0">
                  <a:pos x="610" y="337"/>
                </a:cxn>
                <a:cxn ang="0">
                  <a:pos x="600" y="353"/>
                </a:cxn>
                <a:cxn ang="0">
                  <a:pos x="133" y="363"/>
                </a:cxn>
                <a:cxn ang="0">
                  <a:pos x="138" y="479"/>
                </a:cxn>
                <a:cxn ang="0">
                  <a:pos x="179" y="611"/>
                </a:cxn>
                <a:cxn ang="0">
                  <a:pos x="251" y="684"/>
                </a:cxn>
                <a:cxn ang="0">
                  <a:pos x="359" y="716"/>
                </a:cxn>
                <a:cxn ang="0">
                  <a:pos x="400" y="711"/>
                </a:cxn>
                <a:cxn ang="0">
                  <a:pos x="472" y="684"/>
                </a:cxn>
                <a:cxn ang="0">
                  <a:pos x="543" y="611"/>
                </a:cxn>
                <a:cxn ang="0">
                  <a:pos x="579" y="542"/>
                </a:cxn>
                <a:cxn ang="0">
                  <a:pos x="584" y="526"/>
                </a:cxn>
                <a:cxn ang="0">
                  <a:pos x="615" y="532"/>
                </a:cxn>
                <a:cxn ang="0">
                  <a:pos x="610" y="563"/>
                </a:cxn>
                <a:cxn ang="0">
                  <a:pos x="569" y="637"/>
                </a:cxn>
                <a:cxn ang="0">
                  <a:pos x="487" y="716"/>
                </a:cxn>
                <a:cxn ang="0">
                  <a:pos x="348" y="753"/>
                </a:cxn>
                <a:cxn ang="0">
                  <a:pos x="179" y="700"/>
                </a:cxn>
                <a:cxn ang="0">
                  <a:pos x="51" y="569"/>
                </a:cxn>
                <a:cxn ang="0">
                  <a:pos x="0" y="374"/>
                </a:cxn>
                <a:cxn ang="0">
                  <a:pos x="46" y="184"/>
                </a:cxn>
                <a:cxn ang="0">
                  <a:pos x="159" y="53"/>
                </a:cxn>
                <a:cxn ang="0">
                  <a:pos x="328" y="0"/>
                </a:cxn>
              </a:cxnLst>
              <a:rect l="0" t="0" r="r" b="b"/>
              <a:pathLst>
                <a:path w="615" h="753">
                  <a:moveTo>
                    <a:pt x="323" y="37"/>
                  </a:moveTo>
                  <a:lnTo>
                    <a:pt x="297" y="42"/>
                  </a:lnTo>
                  <a:lnTo>
                    <a:pt x="261" y="53"/>
                  </a:lnTo>
                  <a:lnTo>
                    <a:pt x="225" y="74"/>
                  </a:lnTo>
                  <a:lnTo>
                    <a:pt x="195" y="105"/>
                  </a:lnTo>
                  <a:lnTo>
                    <a:pt x="164" y="158"/>
                  </a:lnTo>
                  <a:lnTo>
                    <a:pt x="138" y="232"/>
                  </a:lnTo>
                  <a:lnTo>
                    <a:pt x="128" y="321"/>
                  </a:lnTo>
                  <a:lnTo>
                    <a:pt x="502" y="321"/>
                  </a:lnTo>
                  <a:lnTo>
                    <a:pt x="502" y="290"/>
                  </a:lnTo>
                  <a:lnTo>
                    <a:pt x="497" y="247"/>
                  </a:lnTo>
                  <a:lnTo>
                    <a:pt x="487" y="205"/>
                  </a:lnTo>
                  <a:lnTo>
                    <a:pt x="472" y="153"/>
                  </a:lnTo>
                  <a:lnTo>
                    <a:pt x="451" y="111"/>
                  </a:lnTo>
                  <a:lnTo>
                    <a:pt x="420" y="74"/>
                  </a:lnTo>
                  <a:lnTo>
                    <a:pt x="379" y="47"/>
                  </a:lnTo>
                  <a:lnTo>
                    <a:pt x="323" y="37"/>
                  </a:lnTo>
                  <a:close/>
                  <a:moveTo>
                    <a:pt x="328" y="0"/>
                  </a:moveTo>
                  <a:lnTo>
                    <a:pt x="405" y="11"/>
                  </a:lnTo>
                  <a:lnTo>
                    <a:pt x="472" y="37"/>
                  </a:lnTo>
                  <a:lnTo>
                    <a:pt x="523" y="74"/>
                  </a:lnTo>
                  <a:lnTo>
                    <a:pt x="559" y="126"/>
                  </a:lnTo>
                  <a:lnTo>
                    <a:pt x="589" y="184"/>
                  </a:lnTo>
                  <a:lnTo>
                    <a:pt x="605" y="253"/>
                  </a:lnTo>
                  <a:lnTo>
                    <a:pt x="610" y="321"/>
                  </a:lnTo>
                  <a:lnTo>
                    <a:pt x="610" y="337"/>
                  </a:lnTo>
                  <a:lnTo>
                    <a:pt x="605" y="347"/>
                  </a:lnTo>
                  <a:lnTo>
                    <a:pt x="600" y="353"/>
                  </a:lnTo>
                  <a:lnTo>
                    <a:pt x="128" y="353"/>
                  </a:lnTo>
                  <a:lnTo>
                    <a:pt x="133" y="363"/>
                  </a:lnTo>
                  <a:lnTo>
                    <a:pt x="133" y="416"/>
                  </a:lnTo>
                  <a:lnTo>
                    <a:pt x="138" y="479"/>
                  </a:lnTo>
                  <a:lnTo>
                    <a:pt x="154" y="547"/>
                  </a:lnTo>
                  <a:lnTo>
                    <a:pt x="179" y="611"/>
                  </a:lnTo>
                  <a:lnTo>
                    <a:pt x="210" y="653"/>
                  </a:lnTo>
                  <a:lnTo>
                    <a:pt x="251" y="684"/>
                  </a:lnTo>
                  <a:lnTo>
                    <a:pt x="302" y="705"/>
                  </a:lnTo>
                  <a:lnTo>
                    <a:pt x="359" y="716"/>
                  </a:lnTo>
                  <a:lnTo>
                    <a:pt x="374" y="716"/>
                  </a:lnTo>
                  <a:lnTo>
                    <a:pt x="400" y="711"/>
                  </a:lnTo>
                  <a:lnTo>
                    <a:pt x="431" y="700"/>
                  </a:lnTo>
                  <a:lnTo>
                    <a:pt x="472" y="684"/>
                  </a:lnTo>
                  <a:lnTo>
                    <a:pt x="507" y="653"/>
                  </a:lnTo>
                  <a:lnTo>
                    <a:pt x="543" y="611"/>
                  </a:lnTo>
                  <a:lnTo>
                    <a:pt x="574" y="547"/>
                  </a:lnTo>
                  <a:lnTo>
                    <a:pt x="579" y="542"/>
                  </a:lnTo>
                  <a:lnTo>
                    <a:pt x="579" y="532"/>
                  </a:lnTo>
                  <a:lnTo>
                    <a:pt x="584" y="526"/>
                  </a:lnTo>
                  <a:lnTo>
                    <a:pt x="610" y="526"/>
                  </a:lnTo>
                  <a:lnTo>
                    <a:pt x="615" y="532"/>
                  </a:lnTo>
                  <a:lnTo>
                    <a:pt x="615" y="542"/>
                  </a:lnTo>
                  <a:lnTo>
                    <a:pt x="610" y="563"/>
                  </a:lnTo>
                  <a:lnTo>
                    <a:pt x="595" y="595"/>
                  </a:lnTo>
                  <a:lnTo>
                    <a:pt x="569" y="637"/>
                  </a:lnTo>
                  <a:lnTo>
                    <a:pt x="533" y="679"/>
                  </a:lnTo>
                  <a:lnTo>
                    <a:pt x="487" y="716"/>
                  </a:lnTo>
                  <a:lnTo>
                    <a:pt x="425" y="742"/>
                  </a:lnTo>
                  <a:lnTo>
                    <a:pt x="348" y="753"/>
                  </a:lnTo>
                  <a:lnTo>
                    <a:pt x="261" y="742"/>
                  </a:lnTo>
                  <a:lnTo>
                    <a:pt x="179" y="700"/>
                  </a:lnTo>
                  <a:lnTo>
                    <a:pt x="108" y="642"/>
                  </a:lnTo>
                  <a:lnTo>
                    <a:pt x="51" y="569"/>
                  </a:lnTo>
                  <a:lnTo>
                    <a:pt x="15" y="479"/>
                  </a:lnTo>
                  <a:lnTo>
                    <a:pt x="0" y="374"/>
                  </a:lnTo>
                  <a:lnTo>
                    <a:pt x="10" y="274"/>
                  </a:lnTo>
                  <a:lnTo>
                    <a:pt x="46" y="184"/>
                  </a:lnTo>
                  <a:lnTo>
                    <a:pt x="92" y="111"/>
                  </a:lnTo>
                  <a:lnTo>
                    <a:pt x="159" y="53"/>
                  </a:lnTo>
                  <a:lnTo>
                    <a:pt x="241" y="16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" name="Freeform 47"/>
            <p:cNvSpPr>
              <a:spLocks/>
            </p:cNvSpPr>
            <p:nvPr/>
          </p:nvSpPr>
          <p:spPr bwMode="auto">
            <a:xfrm>
              <a:off x="2592" y="3628"/>
              <a:ext cx="497" cy="1021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246" y="0"/>
                </a:cxn>
                <a:cxn ang="0">
                  <a:pos x="246" y="300"/>
                </a:cxn>
                <a:cxn ang="0">
                  <a:pos x="472" y="300"/>
                </a:cxn>
                <a:cxn ang="0">
                  <a:pos x="472" y="353"/>
                </a:cxn>
                <a:cxn ang="0">
                  <a:pos x="246" y="353"/>
                </a:cxn>
                <a:cxn ang="0">
                  <a:pos x="246" y="853"/>
                </a:cxn>
                <a:cxn ang="0">
                  <a:pos x="267" y="927"/>
                </a:cxn>
                <a:cxn ang="0">
                  <a:pos x="287" y="953"/>
                </a:cxn>
                <a:cxn ang="0">
                  <a:pos x="313" y="974"/>
                </a:cxn>
                <a:cxn ang="0">
                  <a:pos x="354" y="985"/>
                </a:cxn>
                <a:cxn ang="0">
                  <a:pos x="395" y="974"/>
                </a:cxn>
                <a:cxn ang="0">
                  <a:pos x="425" y="937"/>
                </a:cxn>
                <a:cxn ang="0">
                  <a:pos x="446" y="879"/>
                </a:cxn>
                <a:cxn ang="0">
                  <a:pos x="456" y="800"/>
                </a:cxn>
                <a:cxn ang="0">
                  <a:pos x="456" y="711"/>
                </a:cxn>
                <a:cxn ang="0">
                  <a:pos x="497" y="711"/>
                </a:cxn>
                <a:cxn ang="0">
                  <a:pos x="497" y="800"/>
                </a:cxn>
                <a:cxn ang="0">
                  <a:pos x="492" y="853"/>
                </a:cxn>
                <a:cxn ang="0">
                  <a:pos x="482" y="906"/>
                </a:cxn>
                <a:cxn ang="0">
                  <a:pos x="461" y="953"/>
                </a:cxn>
                <a:cxn ang="0">
                  <a:pos x="431" y="990"/>
                </a:cxn>
                <a:cxn ang="0">
                  <a:pos x="390" y="1011"/>
                </a:cxn>
                <a:cxn ang="0">
                  <a:pos x="338" y="1021"/>
                </a:cxn>
                <a:cxn ang="0">
                  <a:pos x="308" y="1021"/>
                </a:cxn>
                <a:cxn ang="0">
                  <a:pos x="272" y="1011"/>
                </a:cxn>
                <a:cxn ang="0">
                  <a:pos x="236" y="995"/>
                </a:cxn>
                <a:cxn ang="0">
                  <a:pos x="195" y="969"/>
                </a:cxn>
                <a:cxn ang="0">
                  <a:pos x="164" y="932"/>
                </a:cxn>
                <a:cxn ang="0">
                  <a:pos x="143" y="874"/>
                </a:cxn>
                <a:cxn ang="0">
                  <a:pos x="133" y="800"/>
                </a:cxn>
                <a:cxn ang="0">
                  <a:pos x="133" y="353"/>
                </a:cxn>
                <a:cxn ang="0">
                  <a:pos x="0" y="353"/>
                </a:cxn>
                <a:cxn ang="0">
                  <a:pos x="0" y="316"/>
                </a:cxn>
                <a:cxn ang="0">
                  <a:pos x="61" y="300"/>
                </a:cxn>
                <a:cxn ang="0">
                  <a:pos x="108" y="274"/>
                </a:cxn>
                <a:cxn ang="0">
                  <a:pos x="143" y="227"/>
                </a:cxn>
                <a:cxn ang="0">
                  <a:pos x="174" y="174"/>
                </a:cxn>
                <a:cxn ang="0">
                  <a:pos x="190" y="116"/>
                </a:cxn>
                <a:cxn ang="0">
                  <a:pos x="200" y="58"/>
                </a:cxn>
                <a:cxn ang="0">
                  <a:pos x="205" y="0"/>
                </a:cxn>
              </a:cxnLst>
              <a:rect l="0" t="0" r="r" b="b"/>
              <a:pathLst>
                <a:path w="497" h="1021">
                  <a:moveTo>
                    <a:pt x="205" y="0"/>
                  </a:moveTo>
                  <a:lnTo>
                    <a:pt x="246" y="0"/>
                  </a:lnTo>
                  <a:lnTo>
                    <a:pt x="246" y="300"/>
                  </a:lnTo>
                  <a:lnTo>
                    <a:pt x="472" y="300"/>
                  </a:lnTo>
                  <a:lnTo>
                    <a:pt x="472" y="353"/>
                  </a:lnTo>
                  <a:lnTo>
                    <a:pt x="246" y="353"/>
                  </a:lnTo>
                  <a:lnTo>
                    <a:pt x="246" y="853"/>
                  </a:lnTo>
                  <a:lnTo>
                    <a:pt x="267" y="927"/>
                  </a:lnTo>
                  <a:lnTo>
                    <a:pt x="287" y="953"/>
                  </a:lnTo>
                  <a:lnTo>
                    <a:pt x="313" y="974"/>
                  </a:lnTo>
                  <a:lnTo>
                    <a:pt x="354" y="985"/>
                  </a:lnTo>
                  <a:lnTo>
                    <a:pt x="395" y="974"/>
                  </a:lnTo>
                  <a:lnTo>
                    <a:pt x="425" y="937"/>
                  </a:lnTo>
                  <a:lnTo>
                    <a:pt x="446" y="879"/>
                  </a:lnTo>
                  <a:lnTo>
                    <a:pt x="456" y="800"/>
                  </a:lnTo>
                  <a:lnTo>
                    <a:pt x="456" y="711"/>
                  </a:lnTo>
                  <a:lnTo>
                    <a:pt x="497" y="711"/>
                  </a:lnTo>
                  <a:lnTo>
                    <a:pt x="497" y="800"/>
                  </a:lnTo>
                  <a:lnTo>
                    <a:pt x="492" y="853"/>
                  </a:lnTo>
                  <a:lnTo>
                    <a:pt x="482" y="906"/>
                  </a:lnTo>
                  <a:lnTo>
                    <a:pt x="461" y="953"/>
                  </a:lnTo>
                  <a:lnTo>
                    <a:pt x="431" y="990"/>
                  </a:lnTo>
                  <a:lnTo>
                    <a:pt x="390" y="1011"/>
                  </a:lnTo>
                  <a:lnTo>
                    <a:pt x="338" y="1021"/>
                  </a:lnTo>
                  <a:lnTo>
                    <a:pt x="308" y="1021"/>
                  </a:lnTo>
                  <a:lnTo>
                    <a:pt x="272" y="1011"/>
                  </a:lnTo>
                  <a:lnTo>
                    <a:pt x="236" y="995"/>
                  </a:lnTo>
                  <a:lnTo>
                    <a:pt x="195" y="969"/>
                  </a:lnTo>
                  <a:lnTo>
                    <a:pt x="164" y="932"/>
                  </a:lnTo>
                  <a:lnTo>
                    <a:pt x="143" y="874"/>
                  </a:lnTo>
                  <a:lnTo>
                    <a:pt x="133" y="800"/>
                  </a:lnTo>
                  <a:lnTo>
                    <a:pt x="133" y="353"/>
                  </a:lnTo>
                  <a:lnTo>
                    <a:pt x="0" y="353"/>
                  </a:lnTo>
                  <a:lnTo>
                    <a:pt x="0" y="316"/>
                  </a:lnTo>
                  <a:lnTo>
                    <a:pt x="61" y="300"/>
                  </a:lnTo>
                  <a:lnTo>
                    <a:pt x="108" y="274"/>
                  </a:lnTo>
                  <a:lnTo>
                    <a:pt x="143" y="227"/>
                  </a:lnTo>
                  <a:lnTo>
                    <a:pt x="174" y="174"/>
                  </a:lnTo>
                  <a:lnTo>
                    <a:pt x="190" y="116"/>
                  </a:lnTo>
                  <a:lnTo>
                    <a:pt x="200" y="58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" name="Freeform 48"/>
            <p:cNvSpPr>
              <a:spLocks/>
            </p:cNvSpPr>
            <p:nvPr/>
          </p:nvSpPr>
          <p:spPr bwMode="auto">
            <a:xfrm>
              <a:off x="3607" y="3413"/>
              <a:ext cx="364" cy="1621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9" y="0"/>
                </a:cxn>
                <a:cxn ang="0">
                  <a:pos x="364" y="5"/>
                </a:cxn>
                <a:cxn ang="0">
                  <a:pos x="364" y="21"/>
                </a:cxn>
                <a:cxn ang="0">
                  <a:pos x="344" y="42"/>
                </a:cxn>
                <a:cxn ang="0">
                  <a:pos x="256" y="152"/>
                </a:cxn>
                <a:cxn ang="0">
                  <a:pos x="190" y="268"/>
                </a:cxn>
                <a:cxn ang="0">
                  <a:pos x="144" y="394"/>
                </a:cxn>
                <a:cxn ang="0">
                  <a:pos x="113" y="531"/>
                </a:cxn>
                <a:cxn ang="0">
                  <a:pos x="92" y="668"/>
                </a:cxn>
                <a:cxn ang="0">
                  <a:pos x="87" y="810"/>
                </a:cxn>
                <a:cxn ang="0">
                  <a:pos x="92" y="921"/>
                </a:cxn>
                <a:cxn ang="0">
                  <a:pos x="103" y="1031"/>
                </a:cxn>
                <a:cxn ang="0">
                  <a:pos x="123" y="1152"/>
                </a:cxn>
                <a:cxn ang="0">
                  <a:pos x="154" y="1263"/>
                </a:cxn>
                <a:cxn ang="0">
                  <a:pos x="200" y="1373"/>
                </a:cxn>
                <a:cxn ang="0">
                  <a:pos x="262" y="1479"/>
                </a:cxn>
                <a:cxn ang="0">
                  <a:pos x="338" y="1573"/>
                </a:cxn>
                <a:cxn ang="0">
                  <a:pos x="359" y="1594"/>
                </a:cxn>
                <a:cxn ang="0">
                  <a:pos x="359" y="1600"/>
                </a:cxn>
                <a:cxn ang="0">
                  <a:pos x="364" y="1605"/>
                </a:cxn>
                <a:cxn ang="0">
                  <a:pos x="364" y="1615"/>
                </a:cxn>
                <a:cxn ang="0">
                  <a:pos x="359" y="1621"/>
                </a:cxn>
                <a:cxn ang="0">
                  <a:pos x="349" y="1621"/>
                </a:cxn>
                <a:cxn ang="0">
                  <a:pos x="333" y="1610"/>
                </a:cxn>
                <a:cxn ang="0">
                  <a:pos x="297" y="1584"/>
                </a:cxn>
                <a:cxn ang="0">
                  <a:pos x="256" y="1542"/>
                </a:cxn>
                <a:cxn ang="0">
                  <a:pos x="205" y="1484"/>
                </a:cxn>
                <a:cxn ang="0">
                  <a:pos x="154" y="1405"/>
                </a:cxn>
                <a:cxn ang="0">
                  <a:pos x="103" y="1315"/>
                </a:cxn>
                <a:cxn ang="0">
                  <a:pos x="51" y="1179"/>
                </a:cxn>
                <a:cxn ang="0">
                  <a:pos x="21" y="1042"/>
                </a:cxn>
                <a:cxn ang="0">
                  <a:pos x="5" y="915"/>
                </a:cxn>
                <a:cxn ang="0">
                  <a:pos x="0" y="810"/>
                </a:cxn>
                <a:cxn ang="0">
                  <a:pos x="5" y="705"/>
                </a:cxn>
                <a:cxn ang="0">
                  <a:pos x="15" y="579"/>
                </a:cxn>
                <a:cxn ang="0">
                  <a:pos x="46" y="452"/>
                </a:cxn>
                <a:cxn ang="0">
                  <a:pos x="98" y="315"/>
                </a:cxn>
                <a:cxn ang="0">
                  <a:pos x="149" y="221"/>
                </a:cxn>
                <a:cxn ang="0">
                  <a:pos x="200" y="142"/>
                </a:cxn>
                <a:cxn ang="0">
                  <a:pos x="251" y="79"/>
                </a:cxn>
                <a:cxn ang="0">
                  <a:pos x="297" y="36"/>
                </a:cxn>
                <a:cxn ang="0">
                  <a:pos x="333" y="10"/>
                </a:cxn>
                <a:cxn ang="0">
                  <a:pos x="349" y="0"/>
                </a:cxn>
              </a:cxnLst>
              <a:rect l="0" t="0" r="r" b="b"/>
              <a:pathLst>
                <a:path w="364" h="1621">
                  <a:moveTo>
                    <a:pt x="349" y="0"/>
                  </a:moveTo>
                  <a:lnTo>
                    <a:pt x="359" y="0"/>
                  </a:lnTo>
                  <a:lnTo>
                    <a:pt x="364" y="5"/>
                  </a:lnTo>
                  <a:lnTo>
                    <a:pt x="364" y="21"/>
                  </a:lnTo>
                  <a:lnTo>
                    <a:pt x="344" y="42"/>
                  </a:lnTo>
                  <a:lnTo>
                    <a:pt x="256" y="152"/>
                  </a:lnTo>
                  <a:lnTo>
                    <a:pt x="190" y="268"/>
                  </a:lnTo>
                  <a:lnTo>
                    <a:pt x="144" y="394"/>
                  </a:lnTo>
                  <a:lnTo>
                    <a:pt x="113" y="531"/>
                  </a:lnTo>
                  <a:lnTo>
                    <a:pt x="92" y="668"/>
                  </a:lnTo>
                  <a:lnTo>
                    <a:pt x="87" y="810"/>
                  </a:lnTo>
                  <a:lnTo>
                    <a:pt x="92" y="921"/>
                  </a:lnTo>
                  <a:lnTo>
                    <a:pt x="103" y="1031"/>
                  </a:lnTo>
                  <a:lnTo>
                    <a:pt x="123" y="1152"/>
                  </a:lnTo>
                  <a:lnTo>
                    <a:pt x="154" y="1263"/>
                  </a:lnTo>
                  <a:lnTo>
                    <a:pt x="200" y="1373"/>
                  </a:lnTo>
                  <a:lnTo>
                    <a:pt x="262" y="1479"/>
                  </a:lnTo>
                  <a:lnTo>
                    <a:pt x="338" y="1573"/>
                  </a:lnTo>
                  <a:lnTo>
                    <a:pt x="359" y="1594"/>
                  </a:lnTo>
                  <a:lnTo>
                    <a:pt x="359" y="1600"/>
                  </a:lnTo>
                  <a:lnTo>
                    <a:pt x="364" y="1605"/>
                  </a:lnTo>
                  <a:lnTo>
                    <a:pt x="364" y="1615"/>
                  </a:lnTo>
                  <a:lnTo>
                    <a:pt x="359" y="1621"/>
                  </a:lnTo>
                  <a:lnTo>
                    <a:pt x="349" y="1621"/>
                  </a:lnTo>
                  <a:lnTo>
                    <a:pt x="333" y="1610"/>
                  </a:lnTo>
                  <a:lnTo>
                    <a:pt x="297" y="1584"/>
                  </a:lnTo>
                  <a:lnTo>
                    <a:pt x="256" y="1542"/>
                  </a:lnTo>
                  <a:lnTo>
                    <a:pt x="205" y="1484"/>
                  </a:lnTo>
                  <a:lnTo>
                    <a:pt x="154" y="1405"/>
                  </a:lnTo>
                  <a:lnTo>
                    <a:pt x="103" y="1315"/>
                  </a:lnTo>
                  <a:lnTo>
                    <a:pt x="51" y="1179"/>
                  </a:lnTo>
                  <a:lnTo>
                    <a:pt x="21" y="1042"/>
                  </a:lnTo>
                  <a:lnTo>
                    <a:pt x="5" y="915"/>
                  </a:lnTo>
                  <a:lnTo>
                    <a:pt x="0" y="810"/>
                  </a:lnTo>
                  <a:lnTo>
                    <a:pt x="5" y="705"/>
                  </a:lnTo>
                  <a:lnTo>
                    <a:pt x="15" y="579"/>
                  </a:lnTo>
                  <a:lnTo>
                    <a:pt x="46" y="452"/>
                  </a:lnTo>
                  <a:lnTo>
                    <a:pt x="98" y="315"/>
                  </a:lnTo>
                  <a:lnTo>
                    <a:pt x="149" y="221"/>
                  </a:lnTo>
                  <a:lnTo>
                    <a:pt x="200" y="142"/>
                  </a:lnTo>
                  <a:lnTo>
                    <a:pt x="251" y="79"/>
                  </a:lnTo>
                  <a:lnTo>
                    <a:pt x="297" y="36"/>
                  </a:lnTo>
                  <a:lnTo>
                    <a:pt x="333" y="10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" name="Freeform 49"/>
            <p:cNvSpPr>
              <a:spLocks/>
            </p:cNvSpPr>
            <p:nvPr/>
          </p:nvSpPr>
          <p:spPr bwMode="auto">
            <a:xfrm>
              <a:off x="4171" y="3502"/>
              <a:ext cx="779" cy="1153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26" y="0"/>
                </a:cxn>
                <a:cxn ang="0">
                  <a:pos x="272" y="5"/>
                </a:cxn>
                <a:cxn ang="0">
                  <a:pos x="313" y="16"/>
                </a:cxn>
                <a:cxn ang="0">
                  <a:pos x="354" y="32"/>
                </a:cxn>
                <a:cxn ang="0">
                  <a:pos x="390" y="69"/>
                </a:cxn>
                <a:cxn ang="0">
                  <a:pos x="415" y="116"/>
                </a:cxn>
                <a:cxn ang="0">
                  <a:pos x="738" y="1042"/>
                </a:cxn>
                <a:cxn ang="0">
                  <a:pos x="749" y="1063"/>
                </a:cxn>
                <a:cxn ang="0">
                  <a:pos x="754" y="1084"/>
                </a:cxn>
                <a:cxn ang="0">
                  <a:pos x="774" y="1116"/>
                </a:cxn>
                <a:cxn ang="0">
                  <a:pos x="779" y="1126"/>
                </a:cxn>
                <a:cxn ang="0">
                  <a:pos x="779" y="1142"/>
                </a:cxn>
                <a:cxn ang="0">
                  <a:pos x="774" y="1147"/>
                </a:cxn>
                <a:cxn ang="0">
                  <a:pos x="692" y="1147"/>
                </a:cxn>
                <a:cxn ang="0">
                  <a:pos x="667" y="1137"/>
                </a:cxn>
                <a:cxn ang="0">
                  <a:pos x="641" y="1111"/>
                </a:cxn>
                <a:cxn ang="0">
                  <a:pos x="626" y="1084"/>
                </a:cxn>
                <a:cxn ang="0">
                  <a:pos x="610" y="1032"/>
                </a:cxn>
                <a:cxn ang="0">
                  <a:pos x="585" y="969"/>
                </a:cxn>
                <a:cxn ang="0">
                  <a:pos x="559" y="895"/>
                </a:cxn>
                <a:cxn ang="0">
                  <a:pos x="528" y="811"/>
                </a:cxn>
                <a:cxn ang="0">
                  <a:pos x="503" y="732"/>
                </a:cxn>
                <a:cxn ang="0">
                  <a:pos x="477" y="658"/>
                </a:cxn>
                <a:cxn ang="0">
                  <a:pos x="472" y="653"/>
                </a:cxn>
                <a:cxn ang="0">
                  <a:pos x="477" y="658"/>
                </a:cxn>
                <a:cxn ang="0">
                  <a:pos x="98" y="1121"/>
                </a:cxn>
                <a:cxn ang="0">
                  <a:pos x="77" y="1142"/>
                </a:cxn>
                <a:cxn ang="0">
                  <a:pos x="46" y="1153"/>
                </a:cxn>
                <a:cxn ang="0">
                  <a:pos x="26" y="1147"/>
                </a:cxn>
                <a:cxn ang="0">
                  <a:pos x="5" y="1126"/>
                </a:cxn>
                <a:cxn ang="0">
                  <a:pos x="0" y="1105"/>
                </a:cxn>
                <a:cxn ang="0">
                  <a:pos x="0" y="1090"/>
                </a:cxn>
                <a:cxn ang="0">
                  <a:pos x="5" y="1079"/>
                </a:cxn>
                <a:cxn ang="0">
                  <a:pos x="15" y="1069"/>
                </a:cxn>
                <a:cxn ang="0">
                  <a:pos x="26" y="1053"/>
                </a:cxn>
                <a:cxn ang="0">
                  <a:pos x="467" y="605"/>
                </a:cxn>
                <a:cxn ang="0">
                  <a:pos x="313" y="163"/>
                </a:cxn>
                <a:cxn ang="0">
                  <a:pos x="292" y="111"/>
                </a:cxn>
                <a:cxn ang="0">
                  <a:pos x="272" y="74"/>
                </a:cxn>
                <a:cxn ang="0">
                  <a:pos x="256" y="53"/>
                </a:cxn>
                <a:cxn ang="0">
                  <a:pos x="236" y="37"/>
                </a:cxn>
                <a:cxn ang="0">
                  <a:pos x="210" y="32"/>
                </a:cxn>
                <a:cxn ang="0">
                  <a:pos x="205" y="32"/>
                </a:cxn>
                <a:cxn ang="0">
                  <a:pos x="195" y="21"/>
                </a:cxn>
                <a:cxn ang="0">
                  <a:pos x="195" y="11"/>
                </a:cxn>
                <a:cxn ang="0">
                  <a:pos x="205" y="5"/>
                </a:cxn>
                <a:cxn ang="0">
                  <a:pos x="210" y="0"/>
                </a:cxn>
              </a:cxnLst>
              <a:rect l="0" t="0" r="r" b="b"/>
              <a:pathLst>
                <a:path w="779" h="1153">
                  <a:moveTo>
                    <a:pt x="210" y="0"/>
                  </a:moveTo>
                  <a:lnTo>
                    <a:pt x="226" y="0"/>
                  </a:lnTo>
                  <a:lnTo>
                    <a:pt x="272" y="5"/>
                  </a:lnTo>
                  <a:lnTo>
                    <a:pt x="313" y="16"/>
                  </a:lnTo>
                  <a:lnTo>
                    <a:pt x="354" y="32"/>
                  </a:lnTo>
                  <a:lnTo>
                    <a:pt x="390" y="69"/>
                  </a:lnTo>
                  <a:lnTo>
                    <a:pt x="415" y="116"/>
                  </a:lnTo>
                  <a:lnTo>
                    <a:pt x="738" y="1042"/>
                  </a:lnTo>
                  <a:lnTo>
                    <a:pt x="749" y="1063"/>
                  </a:lnTo>
                  <a:lnTo>
                    <a:pt x="754" y="1084"/>
                  </a:lnTo>
                  <a:lnTo>
                    <a:pt x="774" y="1116"/>
                  </a:lnTo>
                  <a:lnTo>
                    <a:pt x="779" y="1126"/>
                  </a:lnTo>
                  <a:lnTo>
                    <a:pt x="779" y="1142"/>
                  </a:lnTo>
                  <a:lnTo>
                    <a:pt x="774" y="1147"/>
                  </a:lnTo>
                  <a:lnTo>
                    <a:pt x="692" y="1147"/>
                  </a:lnTo>
                  <a:lnTo>
                    <a:pt x="667" y="1137"/>
                  </a:lnTo>
                  <a:lnTo>
                    <a:pt x="641" y="1111"/>
                  </a:lnTo>
                  <a:lnTo>
                    <a:pt x="626" y="1084"/>
                  </a:lnTo>
                  <a:lnTo>
                    <a:pt x="610" y="1032"/>
                  </a:lnTo>
                  <a:lnTo>
                    <a:pt x="585" y="969"/>
                  </a:lnTo>
                  <a:lnTo>
                    <a:pt x="559" y="895"/>
                  </a:lnTo>
                  <a:lnTo>
                    <a:pt x="528" y="811"/>
                  </a:lnTo>
                  <a:lnTo>
                    <a:pt x="503" y="732"/>
                  </a:lnTo>
                  <a:lnTo>
                    <a:pt x="477" y="658"/>
                  </a:lnTo>
                  <a:lnTo>
                    <a:pt x="472" y="653"/>
                  </a:lnTo>
                  <a:lnTo>
                    <a:pt x="477" y="658"/>
                  </a:lnTo>
                  <a:lnTo>
                    <a:pt x="98" y="1121"/>
                  </a:lnTo>
                  <a:lnTo>
                    <a:pt x="77" y="1142"/>
                  </a:lnTo>
                  <a:lnTo>
                    <a:pt x="46" y="1153"/>
                  </a:lnTo>
                  <a:lnTo>
                    <a:pt x="26" y="1147"/>
                  </a:lnTo>
                  <a:lnTo>
                    <a:pt x="5" y="1126"/>
                  </a:lnTo>
                  <a:lnTo>
                    <a:pt x="0" y="1105"/>
                  </a:lnTo>
                  <a:lnTo>
                    <a:pt x="0" y="1090"/>
                  </a:lnTo>
                  <a:lnTo>
                    <a:pt x="5" y="1079"/>
                  </a:lnTo>
                  <a:lnTo>
                    <a:pt x="15" y="1069"/>
                  </a:lnTo>
                  <a:lnTo>
                    <a:pt x="26" y="1053"/>
                  </a:lnTo>
                  <a:lnTo>
                    <a:pt x="467" y="605"/>
                  </a:lnTo>
                  <a:lnTo>
                    <a:pt x="313" y="163"/>
                  </a:lnTo>
                  <a:lnTo>
                    <a:pt x="292" y="111"/>
                  </a:lnTo>
                  <a:lnTo>
                    <a:pt x="272" y="74"/>
                  </a:lnTo>
                  <a:lnTo>
                    <a:pt x="256" y="53"/>
                  </a:lnTo>
                  <a:lnTo>
                    <a:pt x="236" y="37"/>
                  </a:lnTo>
                  <a:lnTo>
                    <a:pt x="210" y="32"/>
                  </a:lnTo>
                  <a:lnTo>
                    <a:pt x="205" y="32"/>
                  </a:lnTo>
                  <a:lnTo>
                    <a:pt x="195" y="21"/>
                  </a:lnTo>
                  <a:lnTo>
                    <a:pt x="195" y="11"/>
                  </a:lnTo>
                  <a:lnTo>
                    <a:pt x="205" y="5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" name="Freeform 50"/>
            <p:cNvSpPr>
              <a:spLocks/>
            </p:cNvSpPr>
            <p:nvPr/>
          </p:nvSpPr>
          <p:spPr bwMode="auto">
            <a:xfrm>
              <a:off x="5130" y="3565"/>
              <a:ext cx="651" cy="1074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400" y="0"/>
                </a:cxn>
                <a:cxn ang="0">
                  <a:pos x="415" y="6"/>
                </a:cxn>
                <a:cxn ang="0">
                  <a:pos x="420" y="11"/>
                </a:cxn>
                <a:cxn ang="0">
                  <a:pos x="425" y="21"/>
                </a:cxn>
                <a:cxn ang="0">
                  <a:pos x="425" y="995"/>
                </a:cxn>
                <a:cxn ang="0">
                  <a:pos x="651" y="995"/>
                </a:cxn>
                <a:cxn ang="0">
                  <a:pos x="651" y="1074"/>
                </a:cxn>
                <a:cxn ang="0">
                  <a:pos x="584" y="1069"/>
                </a:cxn>
                <a:cxn ang="0">
                  <a:pos x="82" y="1069"/>
                </a:cxn>
                <a:cxn ang="0">
                  <a:pos x="15" y="1074"/>
                </a:cxn>
                <a:cxn ang="0">
                  <a:pos x="15" y="995"/>
                </a:cxn>
                <a:cxn ang="0">
                  <a:pos x="236" y="995"/>
                </a:cxn>
                <a:cxn ang="0">
                  <a:pos x="236" y="153"/>
                </a:cxn>
                <a:cxn ang="0">
                  <a:pos x="169" y="169"/>
                </a:cxn>
                <a:cxn ang="0">
                  <a:pos x="108" y="179"/>
                </a:cxn>
                <a:cxn ang="0">
                  <a:pos x="61" y="184"/>
                </a:cxn>
                <a:cxn ang="0">
                  <a:pos x="0" y="184"/>
                </a:cxn>
                <a:cxn ang="0">
                  <a:pos x="0" y="106"/>
                </a:cxn>
                <a:cxn ang="0">
                  <a:pos x="61" y="106"/>
                </a:cxn>
                <a:cxn ang="0">
                  <a:pos x="123" y="100"/>
                </a:cxn>
                <a:cxn ang="0">
                  <a:pos x="195" y="84"/>
                </a:cxn>
                <a:cxn ang="0">
                  <a:pos x="272" y="58"/>
                </a:cxn>
                <a:cxn ang="0">
                  <a:pos x="349" y="11"/>
                </a:cxn>
                <a:cxn ang="0">
                  <a:pos x="359" y="6"/>
                </a:cxn>
                <a:cxn ang="0">
                  <a:pos x="364" y="0"/>
                </a:cxn>
              </a:cxnLst>
              <a:rect l="0" t="0" r="r" b="b"/>
              <a:pathLst>
                <a:path w="651" h="1074">
                  <a:moveTo>
                    <a:pt x="364" y="0"/>
                  </a:moveTo>
                  <a:lnTo>
                    <a:pt x="400" y="0"/>
                  </a:lnTo>
                  <a:lnTo>
                    <a:pt x="415" y="6"/>
                  </a:lnTo>
                  <a:lnTo>
                    <a:pt x="420" y="11"/>
                  </a:lnTo>
                  <a:lnTo>
                    <a:pt x="425" y="21"/>
                  </a:lnTo>
                  <a:lnTo>
                    <a:pt x="425" y="995"/>
                  </a:lnTo>
                  <a:lnTo>
                    <a:pt x="651" y="995"/>
                  </a:lnTo>
                  <a:lnTo>
                    <a:pt x="651" y="1074"/>
                  </a:lnTo>
                  <a:lnTo>
                    <a:pt x="584" y="1069"/>
                  </a:lnTo>
                  <a:lnTo>
                    <a:pt x="82" y="1069"/>
                  </a:lnTo>
                  <a:lnTo>
                    <a:pt x="15" y="1074"/>
                  </a:lnTo>
                  <a:lnTo>
                    <a:pt x="15" y="995"/>
                  </a:lnTo>
                  <a:lnTo>
                    <a:pt x="236" y="995"/>
                  </a:lnTo>
                  <a:lnTo>
                    <a:pt x="236" y="153"/>
                  </a:lnTo>
                  <a:lnTo>
                    <a:pt x="169" y="169"/>
                  </a:lnTo>
                  <a:lnTo>
                    <a:pt x="108" y="179"/>
                  </a:lnTo>
                  <a:lnTo>
                    <a:pt x="61" y="184"/>
                  </a:lnTo>
                  <a:lnTo>
                    <a:pt x="0" y="184"/>
                  </a:lnTo>
                  <a:lnTo>
                    <a:pt x="0" y="106"/>
                  </a:lnTo>
                  <a:lnTo>
                    <a:pt x="61" y="106"/>
                  </a:lnTo>
                  <a:lnTo>
                    <a:pt x="123" y="100"/>
                  </a:lnTo>
                  <a:lnTo>
                    <a:pt x="195" y="84"/>
                  </a:lnTo>
                  <a:lnTo>
                    <a:pt x="272" y="58"/>
                  </a:lnTo>
                  <a:lnTo>
                    <a:pt x="349" y="11"/>
                  </a:lnTo>
                  <a:lnTo>
                    <a:pt x="359" y="6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" name="Freeform 51"/>
            <p:cNvSpPr>
              <a:spLocks/>
            </p:cNvSpPr>
            <p:nvPr/>
          </p:nvSpPr>
          <p:spPr bwMode="auto">
            <a:xfrm>
              <a:off x="6007" y="4071"/>
              <a:ext cx="559" cy="810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266" y="15"/>
                </a:cxn>
                <a:cxn ang="0">
                  <a:pos x="261" y="31"/>
                </a:cxn>
                <a:cxn ang="0">
                  <a:pos x="159" y="484"/>
                </a:cxn>
                <a:cxn ang="0">
                  <a:pos x="292" y="384"/>
                </a:cxn>
                <a:cxn ang="0">
                  <a:pos x="410" y="300"/>
                </a:cxn>
                <a:cxn ang="0">
                  <a:pos x="512" y="289"/>
                </a:cxn>
                <a:cxn ang="0">
                  <a:pos x="553" y="336"/>
                </a:cxn>
                <a:cxn ang="0">
                  <a:pos x="548" y="405"/>
                </a:cxn>
                <a:cxn ang="0">
                  <a:pos x="507" y="436"/>
                </a:cxn>
                <a:cxn ang="0">
                  <a:pos x="461" y="431"/>
                </a:cxn>
                <a:cxn ang="0">
                  <a:pos x="446" y="410"/>
                </a:cxn>
                <a:cxn ang="0">
                  <a:pos x="451" y="373"/>
                </a:cxn>
                <a:cxn ang="0">
                  <a:pos x="471" y="342"/>
                </a:cxn>
                <a:cxn ang="0">
                  <a:pos x="497" y="326"/>
                </a:cxn>
                <a:cxn ang="0">
                  <a:pos x="466" y="315"/>
                </a:cxn>
                <a:cxn ang="0">
                  <a:pos x="348" y="373"/>
                </a:cxn>
                <a:cxn ang="0">
                  <a:pos x="266" y="452"/>
                </a:cxn>
                <a:cxn ang="0">
                  <a:pos x="200" y="505"/>
                </a:cxn>
                <a:cxn ang="0">
                  <a:pos x="266" y="515"/>
                </a:cxn>
                <a:cxn ang="0">
                  <a:pos x="343" y="552"/>
                </a:cxn>
                <a:cxn ang="0">
                  <a:pos x="379" y="626"/>
                </a:cxn>
                <a:cxn ang="0">
                  <a:pos x="374" y="652"/>
                </a:cxn>
                <a:cxn ang="0">
                  <a:pos x="369" y="689"/>
                </a:cxn>
                <a:cxn ang="0">
                  <a:pos x="374" y="747"/>
                </a:cxn>
                <a:cxn ang="0">
                  <a:pos x="394" y="773"/>
                </a:cxn>
                <a:cxn ang="0">
                  <a:pos x="446" y="757"/>
                </a:cxn>
                <a:cxn ang="0">
                  <a:pos x="492" y="684"/>
                </a:cxn>
                <a:cxn ang="0">
                  <a:pos x="512" y="631"/>
                </a:cxn>
                <a:cxn ang="0">
                  <a:pos x="518" y="615"/>
                </a:cxn>
                <a:cxn ang="0">
                  <a:pos x="543" y="626"/>
                </a:cxn>
                <a:cxn ang="0">
                  <a:pos x="538" y="642"/>
                </a:cxn>
                <a:cxn ang="0">
                  <a:pos x="512" y="721"/>
                </a:cxn>
                <a:cxn ang="0">
                  <a:pos x="446" y="794"/>
                </a:cxn>
                <a:cxn ang="0">
                  <a:pos x="369" y="800"/>
                </a:cxn>
                <a:cxn ang="0">
                  <a:pos x="307" y="768"/>
                </a:cxn>
                <a:cxn ang="0">
                  <a:pos x="282" y="689"/>
                </a:cxn>
                <a:cxn ang="0">
                  <a:pos x="287" y="652"/>
                </a:cxn>
                <a:cxn ang="0">
                  <a:pos x="277" y="594"/>
                </a:cxn>
                <a:cxn ang="0">
                  <a:pos x="200" y="547"/>
                </a:cxn>
                <a:cxn ang="0">
                  <a:pos x="138" y="563"/>
                </a:cxn>
                <a:cxn ang="0">
                  <a:pos x="112" y="657"/>
                </a:cxn>
                <a:cxn ang="0">
                  <a:pos x="92" y="747"/>
                </a:cxn>
                <a:cxn ang="0">
                  <a:pos x="77" y="789"/>
                </a:cxn>
                <a:cxn ang="0">
                  <a:pos x="51" y="810"/>
                </a:cxn>
                <a:cxn ang="0">
                  <a:pos x="5" y="794"/>
                </a:cxn>
                <a:cxn ang="0">
                  <a:pos x="0" y="757"/>
                </a:cxn>
                <a:cxn ang="0">
                  <a:pos x="164" y="94"/>
                </a:cxn>
                <a:cxn ang="0">
                  <a:pos x="159" y="57"/>
                </a:cxn>
                <a:cxn ang="0">
                  <a:pos x="97" y="52"/>
                </a:cxn>
                <a:cxn ang="0">
                  <a:pos x="82" y="42"/>
                </a:cxn>
                <a:cxn ang="0">
                  <a:pos x="87" y="15"/>
                </a:cxn>
                <a:cxn ang="0">
                  <a:pos x="107" y="10"/>
                </a:cxn>
                <a:cxn ang="0">
                  <a:pos x="179" y="5"/>
                </a:cxn>
              </a:cxnLst>
              <a:rect l="0" t="0" r="r" b="b"/>
              <a:pathLst>
                <a:path w="559" h="810">
                  <a:moveTo>
                    <a:pt x="225" y="0"/>
                  </a:moveTo>
                  <a:lnTo>
                    <a:pt x="256" y="0"/>
                  </a:lnTo>
                  <a:lnTo>
                    <a:pt x="266" y="10"/>
                  </a:lnTo>
                  <a:lnTo>
                    <a:pt x="266" y="15"/>
                  </a:lnTo>
                  <a:lnTo>
                    <a:pt x="261" y="21"/>
                  </a:lnTo>
                  <a:lnTo>
                    <a:pt x="261" y="31"/>
                  </a:lnTo>
                  <a:lnTo>
                    <a:pt x="271" y="21"/>
                  </a:lnTo>
                  <a:lnTo>
                    <a:pt x="159" y="484"/>
                  </a:lnTo>
                  <a:lnTo>
                    <a:pt x="225" y="447"/>
                  </a:lnTo>
                  <a:lnTo>
                    <a:pt x="292" y="384"/>
                  </a:lnTo>
                  <a:lnTo>
                    <a:pt x="348" y="336"/>
                  </a:lnTo>
                  <a:lnTo>
                    <a:pt x="410" y="300"/>
                  </a:lnTo>
                  <a:lnTo>
                    <a:pt x="471" y="284"/>
                  </a:lnTo>
                  <a:lnTo>
                    <a:pt x="512" y="289"/>
                  </a:lnTo>
                  <a:lnTo>
                    <a:pt x="538" y="310"/>
                  </a:lnTo>
                  <a:lnTo>
                    <a:pt x="553" y="336"/>
                  </a:lnTo>
                  <a:lnTo>
                    <a:pt x="559" y="363"/>
                  </a:lnTo>
                  <a:lnTo>
                    <a:pt x="548" y="405"/>
                  </a:lnTo>
                  <a:lnTo>
                    <a:pt x="538" y="415"/>
                  </a:lnTo>
                  <a:lnTo>
                    <a:pt x="507" y="436"/>
                  </a:lnTo>
                  <a:lnTo>
                    <a:pt x="476" y="436"/>
                  </a:lnTo>
                  <a:lnTo>
                    <a:pt x="461" y="431"/>
                  </a:lnTo>
                  <a:lnTo>
                    <a:pt x="451" y="421"/>
                  </a:lnTo>
                  <a:lnTo>
                    <a:pt x="446" y="410"/>
                  </a:lnTo>
                  <a:lnTo>
                    <a:pt x="446" y="384"/>
                  </a:lnTo>
                  <a:lnTo>
                    <a:pt x="451" y="373"/>
                  </a:lnTo>
                  <a:lnTo>
                    <a:pt x="451" y="363"/>
                  </a:lnTo>
                  <a:lnTo>
                    <a:pt x="471" y="342"/>
                  </a:lnTo>
                  <a:lnTo>
                    <a:pt x="502" y="331"/>
                  </a:lnTo>
                  <a:lnTo>
                    <a:pt x="497" y="326"/>
                  </a:lnTo>
                  <a:lnTo>
                    <a:pt x="476" y="315"/>
                  </a:lnTo>
                  <a:lnTo>
                    <a:pt x="466" y="315"/>
                  </a:lnTo>
                  <a:lnTo>
                    <a:pt x="405" y="331"/>
                  </a:lnTo>
                  <a:lnTo>
                    <a:pt x="348" y="373"/>
                  </a:lnTo>
                  <a:lnTo>
                    <a:pt x="292" y="426"/>
                  </a:lnTo>
                  <a:lnTo>
                    <a:pt x="266" y="452"/>
                  </a:lnTo>
                  <a:lnTo>
                    <a:pt x="236" y="478"/>
                  </a:lnTo>
                  <a:lnTo>
                    <a:pt x="200" y="505"/>
                  </a:lnTo>
                  <a:lnTo>
                    <a:pt x="230" y="510"/>
                  </a:lnTo>
                  <a:lnTo>
                    <a:pt x="266" y="515"/>
                  </a:lnTo>
                  <a:lnTo>
                    <a:pt x="307" y="531"/>
                  </a:lnTo>
                  <a:lnTo>
                    <a:pt x="343" y="552"/>
                  </a:lnTo>
                  <a:lnTo>
                    <a:pt x="369" y="584"/>
                  </a:lnTo>
                  <a:lnTo>
                    <a:pt x="379" y="626"/>
                  </a:lnTo>
                  <a:lnTo>
                    <a:pt x="379" y="636"/>
                  </a:lnTo>
                  <a:lnTo>
                    <a:pt x="374" y="652"/>
                  </a:lnTo>
                  <a:lnTo>
                    <a:pt x="374" y="678"/>
                  </a:lnTo>
                  <a:lnTo>
                    <a:pt x="369" y="689"/>
                  </a:lnTo>
                  <a:lnTo>
                    <a:pt x="369" y="731"/>
                  </a:lnTo>
                  <a:lnTo>
                    <a:pt x="374" y="747"/>
                  </a:lnTo>
                  <a:lnTo>
                    <a:pt x="379" y="757"/>
                  </a:lnTo>
                  <a:lnTo>
                    <a:pt x="394" y="773"/>
                  </a:lnTo>
                  <a:lnTo>
                    <a:pt x="410" y="773"/>
                  </a:lnTo>
                  <a:lnTo>
                    <a:pt x="446" y="757"/>
                  </a:lnTo>
                  <a:lnTo>
                    <a:pt x="471" y="726"/>
                  </a:lnTo>
                  <a:lnTo>
                    <a:pt x="492" y="684"/>
                  </a:lnTo>
                  <a:lnTo>
                    <a:pt x="507" y="642"/>
                  </a:lnTo>
                  <a:lnTo>
                    <a:pt x="512" y="631"/>
                  </a:lnTo>
                  <a:lnTo>
                    <a:pt x="512" y="621"/>
                  </a:lnTo>
                  <a:lnTo>
                    <a:pt x="518" y="615"/>
                  </a:lnTo>
                  <a:lnTo>
                    <a:pt x="533" y="615"/>
                  </a:lnTo>
                  <a:lnTo>
                    <a:pt x="543" y="626"/>
                  </a:lnTo>
                  <a:lnTo>
                    <a:pt x="543" y="631"/>
                  </a:lnTo>
                  <a:lnTo>
                    <a:pt x="538" y="642"/>
                  </a:lnTo>
                  <a:lnTo>
                    <a:pt x="528" y="678"/>
                  </a:lnTo>
                  <a:lnTo>
                    <a:pt x="512" y="721"/>
                  </a:lnTo>
                  <a:lnTo>
                    <a:pt x="487" y="757"/>
                  </a:lnTo>
                  <a:lnTo>
                    <a:pt x="446" y="794"/>
                  </a:lnTo>
                  <a:lnTo>
                    <a:pt x="400" y="805"/>
                  </a:lnTo>
                  <a:lnTo>
                    <a:pt x="369" y="800"/>
                  </a:lnTo>
                  <a:lnTo>
                    <a:pt x="338" y="789"/>
                  </a:lnTo>
                  <a:lnTo>
                    <a:pt x="307" y="768"/>
                  </a:lnTo>
                  <a:lnTo>
                    <a:pt x="287" y="731"/>
                  </a:lnTo>
                  <a:lnTo>
                    <a:pt x="282" y="689"/>
                  </a:lnTo>
                  <a:lnTo>
                    <a:pt x="282" y="663"/>
                  </a:lnTo>
                  <a:lnTo>
                    <a:pt x="287" y="652"/>
                  </a:lnTo>
                  <a:lnTo>
                    <a:pt x="287" y="631"/>
                  </a:lnTo>
                  <a:lnTo>
                    <a:pt x="277" y="594"/>
                  </a:lnTo>
                  <a:lnTo>
                    <a:pt x="246" y="563"/>
                  </a:lnTo>
                  <a:lnTo>
                    <a:pt x="200" y="547"/>
                  </a:lnTo>
                  <a:lnTo>
                    <a:pt x="143" y="536"/>
                  </a:lnTo>
                  <a:lnTo>
                    <a:pt x="138" y="563"/>
                  </a:lnTo>
                  <a:lnTo>
                    <a:pt x="128" y="605"/>
                  </a:lnTo>
                  <a:lnTo>
                    <a:pt x="112" y="657"/>
                  </a:lnTo>
                  <a:lnTo>
                    <a:pt x="102" y="705"/>
                  </a:lnTo>
                  <a:lnTo>
                    <a:pt x="92" y="747"/>
                  </a:lnTo>
                  <a:lnTo>
                    <a:pt x="82" y="778"/>
                  </a:lnTo>
                  <a:lnTo>
                    <a:pt x="77" y="789"/>
                  </a:lnTo>
                  <a:lnTo>
                    <a:pt x="66" y="800"/>
                  </a:lnTo>
                  <a:lnTo>
                    <a:pt x="51" y="810"/>
                  </a:lnTo>
                  <a:lnTo>
                    <a:pt x="20" y="810"/>
                  </a:lnTo>
                  <a:lnTo>
                    <a:pt x="5" y="794"/>
                  </a:lnTo>
                  <a:lnTo>
                    <a:pt x="0" y="784"/>
                  </a:lnTo>
                  <a:lnTo>
                    <a:pt x="0" y="757"/>
                  </a:lnTo>
                  <a:lnTo>
                    <a:pt x="5" y="747"/>
                  </a:lnTo>
                  <a:lnTo>
                    <a:pt x="164" y="94"/>
                  </a:lnTo>
                  <a:lnTo>
                    <a:pt x="164" y="57"/>
                  </a:lnTo>
                  <a:lnTo>
                    <a:pt x="159" y="57"/>
                  </a:lnTo>
                  <a:lnTo>
                    <a:pt x="148" y="52"/>
                  </a:lnTo>
                  <a:lnTo>
                    <a:pt x="97" y="52"/>
                  </a:lnTo>
                  <a:lnTo>
                    <a:pt x="87" y="47"/>
                  </a:lnTo>
                  <a:lnTo>
                    <a:pt x="82" y="42"/>
                  </a:lnTo>
                  <a:lnTo>
                    <a:pt x="82" y="26"/>
                  </a:lnTo>
                  <a:lnTo>
                    <a:pt x="87" y="15"/>
                  </a:lnTo>
                  <a:lnTo>
                    <a:pt x="92" y="10"/>
                  </a:lnTo>
                  <a:lnTo>
                    <a:pt x="107" y="10"/>
                  </a:lnTo>
                  <a:lnTo>
                    <a:pt x="138" y="5"/>
                  </a:lnTo>
                  <a:lnTo>
                    <a:pt x="179" y="5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" name="Freeform 52"/>
            <p:cNvSpPr>
              <a:spLocks/>
            </p:cNvSpPr>
            <p:nvPr/>
          </p:nvSpPr>
          <p:spPr bwMode="auto">
            <a:xfrm>
              <a:off x="6812" y="4276"/>
              <a:ext cx="594" cy="61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6" y="0"/>
                </a:cxn>
                <a:cxn ang="0">
                  <a:pos x="297" y="268"/>
                </a:cxn>
                <a:cxn ang="0">
                  <a:pos x="543" y="16"/>
                </a:cxn>
                <a:cxn ang="0">
                  <a:pos x="548" y="5"/>
                </a:cxn>
                <a:cxn ang="0">
                  <a:pos x="553" y="0"/>
                </a:cxn>
                <a:cxn ang="0">
                  <a:pos x="579" y="0"/>
                </a:cxn>
                <a:cxn ang="0">
                  <a:pos x="584" y="5"/>
                </a:cxn>
                <a:cxn ang="0">
                  <a:pos x="594" y="26"/>
                </a:cxn>
                <a:cxn ang="0">
                  <a:pos x="594" y="31"/>
                </a:cxn>
                <a:cxn ang="0">
                  <a:pos x="589" y="42"/>
                </a:cxn>
                <a:cxn ang="0">
                  <a:pos x="579" y="52"/>
                </a:cxn>
                <a:cxn ang="0">
                  <a:pos x="579" y="58"/>
                </a:cxn>
                <a:cxn ang="0">
                  <a:pos x="333" y="310"/>
                </a:cxn>
                <a:cxn ang="0">
                  <a:pos x="353" y="331"/>
                </a:cxn>
                <a:cxn ang="0">
                  <a:pos x="389" y="363"/>
                </a:cxn>
                <a:cxn ang="0">
                  <a:pos x="517" y="495"/>
                </a:cxn>
                <a:cxn ang="0">
                  <a:pos x="553" y="537"/>
                </a:cxn>
                <a:cxn ang="0">
                  <a:pos x="589" y="573"/>
                </a:cxn>
                <a:cxn ang="0">
                  <a:pos x="594" y="573"/>
                </a:cxn>
                <a:cxn ang="0">
                  <a:pos x="594" y="584"/>
                </a:cxn>
                <a:cxn ang="0">
                  <a:pos x="589" y="600"/>
                </a:cxn>
                <a:cxn ang="0">
                  <a:pos x="584" y="610"/>
                </a:cxn>
                <a:cxn ang="0">
                  <a:pos x="579" y="616"/>
                </a:cxn>
                <a:cxn ang="0">
                  <a:pos x="559" y="616"/>
                </a:cxn>
                <a:cxn ang="0">
                  <a:pos x="297" y="347"/>
                </a:cxn>
                <a:cxn ang="0">
                  <a:pos x="36" y="616"/>
                </a:cxn>
                <a:cxn ang="0">
                  <a:pos x="25" y="616"/>
                </a:cxn>
                <a:cxn ang="0">
                  <a:pos x="5" y="605"/>
                </a:cxn>
                <a:cxn ang="0">
                  <a:pos x="0" y="595"/>
                </a:cxn>
                <a:cxn ang="0">
                  <a:pos x="0" y="573"/>
                </a:cxn>
                <a:cxn ang="0">
                  <a:pos x="261" y="305"/>
                </a:cxn>
                <a:cxn ang="0">
                  <a:pos x="0" y="37"/>
                </a:cxn>
                <a:cxn ang="0">
                  <a:pos x="0" y="16"/>
                </a:cxn>
                <a:cxn ang="0">
                  <a:pos x="5" y="5"/>
                </a:cxn>
                <a:cxn ang="0">
                  <a:pos x="15" y="0"/>
                </a:cxn>
              </a:cxnLst>
              <a:rect l="0" t="0" r="r" b="b"/>
              <a:pathLst>
                <a:path w="594" h="616">
                  <a:moveTo>
                    <a:pt x="15" y="0"/>
                  </a:moveTo>
                  <a:lnTo>
                    <a:pt x="36" y="0"/>
                  </a:lnTo>
                  <a:lnTo>
                    <a:pt x="297" y="268"/>
                  </a:lnTo>
                  <a:lnTo>
                    <a:pt x="543" y="16"/>
                  </a:lnTo>
                  <a:lnTo>
                    <a:pt x="548" y="5"/>
                  </a:lnTo>
                  <a:lnTo>
                    <a:pt x="553" y="0"/>
                  </a:lnTo>
                  <a:lnTo>
                    <a:pt x="579" y="0"/>
                  </a:lnTo>
                  <a:lnTo>
                    <a:pt x="584" y="5"/>
                  </a:lnTo>
                  <a:lnTo>
                    <a:pt x="594" y="26"/>
                  </a:lnTo>
                  <a:lnTo>
                    <a:pt x="594" y="31"/>
                  </a:lnTo>
                  <a:lnTo>
                    <a:pt x="589" y="42"/>
                  </a:lnTo>
                  <a:lnTo>
                    <a:pt x="579" y="52"/>
                  </a:lnTo>
                  <a:lnTo>
                    <a:pt x="579" y="58"/>
                  </a:lnTo>
                  <a:lnTo>
                    <a:pt x="333" y="310"/>
                  </a:lnTo>
                  <a:lnTo>
                    <a:pt x="353" y="331"/>
                  </a:lnTo>
                  <a:lnTo>
                    <a:pt x="389" y="363"/>
                  </a:lnTo>
                  <a:lnTo>
                    <a:pt x="517" y="495"/>
                  </a:lnTo>
                  <a:lnTo>
                    <a:pt x="553" y="537"/>
                  </a:lnTo>
                  <a:lnTo>
                    <a:pt x="589" y="573"/>
                  </a:lnTo>
                  <a:lnTo>
                    <a:pt x="594" y="573"/>
                  </a:lnTo>
                  <a:lnTo>
                    <a:pt x="594" y="584"/>
                  </a:lnTo>
                  <a:lnTo>
                    <a:pt x="589" y="600"/>
                  </a:lnTo>
                  <a:lnTo>
                    <a:pt x="584" y="610"/>
                  </a:lnTo>
                  <a:lnTo>
                    <a:pt x="579" y="616"/>
                  </a:lnTo>
                  <a:lnTo>
                    <a:pt x="559" y="616"/>
                  </a:lnTo>
                  <a:lnTo>
                    <a:pt x="297" y="347"/>
                  </a:lnTo>
                  <a:lnTo>
                    <a:pt x="36" y="616"/>
                  </a:lnTo>
                  <a:lnTo>
                    <a:pt x="25" y="616"/>
                  </a:lnTo>
                  <a:lnTo>
                    <a:pt x="5" y="605"/>
                  </a:lnTo>
                  <a:lnTo>
                    <a:pt x="0" y="595"/>
                  </a:lnTo>
                  <a:lnTo>
                    <a:pt x="0" y="573"/>
                  </a:lnTo>
                  <a:lnTo>
                    <a:pt x="261" y="305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5" y="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" name="Freeform 53"/>
            <p:cNvSpPr>
              <a:spLocks/>
            </p:cNvSpPr>
            <p:nvPr/>
          </p:nvSpPr>
          <p:spPr bwMode="auto">
            <a:xfrm>
              <a:off x="7688" y="4071"/>
              <a:ext cx="554" cy="810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7" y="15"/>
                </a:cxn>
                <a:cxn ang="0">
                  <a:pos x="262" y="31"/>
                </a:cxn>
                <a:cxn ang="0">
                  <a:pos x="154" y="484"/>
                </a:cxn>
                <a:cxn ang="0">
                  <a:pos x="288" y="384"/>
                </a:cxn>
                <a:cxn ang="0">
                  <a:pos x="405" y="300"/>
                </a:cxn>
                <a:cxn ang="0">
                  <a:pos x="508" y="289"/>
                </a:cxn>
                <a:cxn ang="0">
                  <a:pos x="549" y="336"/>
                </a:cxn>
                <a:cxn ang="0">
                  <a:pos x="544" y="405"/>
                </a:cxn>
                <a:cxn ang="0">
                  <a:pos x="503" y="436"/>
                </a:cxn>
                <a:cxn ang="0">
                  <a:pos x="457" y="431"/>
                </a:cxn>
                <a:cxn ang="0">
                  <a:pos x="441" y="410"/>
                </a:cxn>
                <a:cxn ang="0">
                  <a:pos x="446" y="373"/>
                </a:cxn>
                <a:cxn ang="0">
                  <a:pos x="467" y="342"/>
                </a:cxn>
                <a:cxn ang="0">
                  <a:pos x="493" y="326"/>
                </a:cxn>
                <a:cxn ang="0">
                  <a:pos x="462" y="315"/>
                </a:cxn>
                <a:cxn ang="0">
                  <a:pos x="344" y="373"/>
                </a:cxn>
                <a:cxn ang="0">
                  <a:pos x="262" y="452"/>
                </a:cxn>
                <a:cxn ang="0">
                  <a:pos x="195" y="505"/>
                </a:cxn>
                <a:cxn ang="0">
                  <a:pos x="267" y="515"/>
                </a:cxn>
                <a:cxn ang="0">
                  <a:pos x="344" y="552"/>
                </a:cxn>
                <a:cxn ang="0">
                  <a:pos x="380" y="626"/>
                </a:cxn>
                <a:cxn ang="0">
                  <a:pos x="375" y="652"/>
                </a:cxn>
                <a:cxn ang="0">
                  <a:pos x="370" y="689"/>
                </a:cxn>
                <a:cxn ang="0">
                  <a:pos x="375" y="747"/>
                </a:cxn>
                <a:cxn ang="0">
                  <a:pos x="395" y="773"/>
                </a:cxn>
                <a:cxn ang="0">
                  <a:pos x="446" y="757"/>
                </a:cxn>
                <a:cxn ang="0">
                  <a:pos x="493" y="684"/>
                </a:cxn>
                <a:cxn ang="0">
                  <a:pos x="513" y="631"/>
                </a:cxn>
                <a:cxn ang="0">
                  <a:pos x="518" y="615"/>
                </a:cxn>
                <a:cxn ang="0">
                  <a:pos x="544" y="626"/>
                </a:cxn>
                <a:cxn ang="0">
                  <a:pos x="539" y="642"/>
                </a:cxn>
                <a:cxn ang="0">
                  <a:pos x="513" y="721"/>
                </a:cxn>
                <a:cxn ang="0">
                  <a:pos x="446" y="794"/>
                </a:cxn>
                <a:cxn ang="0">
                  <a:pos x="370" y="800"/>
                </a:cxn>
                <a:cxn ang="0">
                  <a:pos x="308" y="768"/>
                </a:cxn>
                <a:cxn ang="0">
                  <a:pos x="282" y="689"/>
                </a:cxn>
                <a:cxn ang="0">
                  <a:pos x="288" y="652"/>
                </a:cxn>
                <a:cxn ang="0">
                  <a:pos x="277" y="594"/>
                </a:cxn>
                <a:cxn ang="0">
                  <a:pos x="200" y="547"/>
                </a:cxn>
                <a:cxn ang="0">
                  <a:pos x="139" y="563"/>
                </a:cxn>
                <a:cxn ang="0">
                  <a:pos x="113" y="657"/>
                </a:cxn>
                <a:cxn ang="0">
                  <a:pos x="93" y="747"/>
                </a:cxn>
                <a:cxn ang="0">
                  <a:pos x="77" y="789"/>
                </a:cxn>
                <a:cxn ang="0">
                  <a:pos x="52" y="810"/>
                </a:cxn>
                <a:cxn ang="0">
                  <a:pos x="6" y="794"/>
                </a:cxn>
                <a:cxn ang="0">
                  <a:pos x="0" y="757"/>
                </a:cxn>
                <a:cxn ang="0">
                  <a:pos x="164" y="94"/>
                </a:cxn>
                <a:cxn ang="0">
                  <a:pos x="159" y="57"/>
                </a:cxn>
                <a:cxn ang="0">
                  <a:pos x="98" y="52"/>
                </a:cxn>
                <a:cxn ang="0">
                  <a:pos x="82" y="42"/>
                </a:cxn>
                <a:cxn ang="0">
                  <a:pos x="88" y="15"/>
                </a:cxn>
                <a:cxn ang="0">
                  <a:pos x="108" y="10"/>
                </a:cxn>
                <a:cxn ang="0">
                  <a:pos x="180" y="5"/>
                </a:cxn>
              </a:cxnLst>
              <a:rect l="0" t="0" r="r" b="b"/>
              <a:pathLst>
                <a:path w="554" h="810">
                  <a:moveTo>
                    <a:pt x="226" y="0"/>
                  </a:moveTo>
                  <a:lnTo>
                    <a:pt x="257" y="0"/>
                  </a:lnTo>
                  <a:lnTo>
                    <a:pt x="267" y="10"/>
                  </a:lnTo>
                  <a:lnTo>
                    <a:pt x="267" y="15"/>
                  </a:lnTo>
                  <a:lnTo>
                    <a:pt x="262" y="21"/>
                  </a:lnTo>
                  <a:lnTo>
                    <a:pt x="262" y="31"/>
                  </a:lnTo>
                  <a:lnTo>
                    <a:pt x="267" y="21"/>
                  </a:lnTo>
                  <a:lnTo>
                    <a:pt x="154" y="484"/>
                  </a:lnTo>
                  <a:lnTo>
                    <a:pt x="221" y="447"/>
                  </a:lnTo>
                  <a:lnTo>
                    <a:pt x="288" y="384"/>
                  </a:lnTo>
                  <a:lnTo>
                    <a:pt x="344" y="336"/>
                  </a:lnTo>
                  <a:lnTo>
                    <a:pt x="405" y="300"/>
                  </a:lnTo>
                  <a:lnTo>
                    <a:pt x="467" y="284"/>
                  </a:lnTo>
                  <a:lnTo>
                    <a:pt x="508" y="289"/>
                  </a:lnTo>
                  <a:lnTo>
                    <a:pt x="534" y="310"/>
                  </a:lnTo>
                  <a:lnTo>
                    <a:pt x="549" y="336"/>
                  </a:lnTo>
                  <a:lnTo>
                    <a:pt x="554" y="363"/>
                  </a:lnTo>
                  <a:lnTo>
                    <a:pt x="544" y="405"/>
                  </a:lnTo>
                  <a:lnTo>
                    <a:pt x="534" y="415"/>
                  </a:lnTo>
                  <a:lnTo>
                    <a:pt x="503" y="436"/>
                  </a:lnTo>
                  <a:lnTo>
                    <a:pt x="472" y="436"/>
                  </a:lnTo>
                  <a:lnTo>
                    <a:pt x="457" y="431"/>
                  </a:lnTo>
                  <a:lnTo>
                    <a:pt x="446" y="421"/>
                  </a:lnTo>
                  <a:lnTo>
                    <a:pt x="441" y="410"/>
                  </a:lnTo>
                  <a:lnTo>
                    <a:pt x="441" y="384"/>
                  </a:lnTo>
                  <a:lnTo>
                    <a:pt x="446" y="373"/>
                  </a:lnTo>
                  <a:lnTo>
                    <a:pt x="446" y="363"/>
                  </a:lnTo>
                  <a:lnTo>
                    <a:pt x="467" y="342"/>
                  </a:lnTo>
                  <a:lnTo>
                    <a:pt x="498" y="331"/>
                  </a:lnTo>
                  <a:lnTo>
                    <a:pt x="493" y="326"/>
                  </a:lnTo>
                  <a:lnTo>
                    <a:pt x="472" y="315"/>
                  </a:lnTo>
                  <a:lnTo>
                    <a:pt x="462" y="315"/>
                  </a:lnTo>
                  <a:lnTo>
                    <a:pt x="400" y="331"/>
                  </a:lnTo>
                  <a:lnTo>
                    <a:pt x="344" y="373"/>
                  </a:lnTo>
                  <a:lnTo>
                    <a:pt x="288" y="426"/>
                  </a:lnTo>
                  <a:lnTo>
                    <a:pt x="262" y="452"/>
                  </a:lnTo>
                  <a:lnTo>
                    <a:pt x="231" y="478"/>
                  </a:lnTo>
                  <a:lnTo>
                    <a:pt x="195" y="505"/>
                  </a:lnTo>
                  <a:lnTo>
                    <a:pt x="226" y="510"/>
                  </a:lnTo>
                  <a:lnTo>
                    <a:pt x="267" y="515"/>
                  </a:lnTo>
                  <a:lnTo>
                    <a:pt x="308" y="531"/>
                  </a:lnTo>
                  <a:lnTo>
                    <a:pt x="344" y="552"/>
                  </a:lnTo>
                  <a:lnTo>
                    <a:pt x="370" y="584"/>
                  </a:lnTo>
                  <a:lnTo>
                    <a:pt x="380" y="626"/>
                  </a:lnTo>
                  <a:lnTo>
                    <a:pt x="380" y="636"/>
                  </a:lnTo>
                  <a:lnTo>
                    <a:pt x="375" y="652"/>
                  </a:lnTo>
                  <a:lnTo>
                    <a:pt x="375" y="678"/>
                  </a:lnTo>
                  <a:lnTo>
                    <a:pt x="370" y="689"/>
                  </a:lnTo>
                  <a:lnTo>
                    <a:pt x="370" y="731"/>
                  </a:lnTo>
                  <a:lnTo>
                    <a:pt x="375" y="747"/>
                  </a:lnTo>
                  <a:lnTo>
                    <a:pt x="380" y="757"/>
                  </a:lnTo>
                  <a:lnTo>
                    <a:pt x="395" y="773"/>
                  </a:lnTo>
                  <a:lnTo>
                    <a:pt x="411" y="773"/>
                  </a:lnTo>
                  <a:lnTo>
                    <a:pt x="446" y="757"/>
                  </a:lnTo>
                  <a:lnTo>
                    <a:pt x="472" y="726"/>
                  </a:lnTo>
                  <a:lnTo>
                    <a:pt x="493" y="684"/>
                  </a:lnTo>
                  <a:lnTo>
                    <a:pt x="508" y="642"/>
                  </a:lnTo>
                  <a:lnTo>
                    <a:pt x="513" y="631"/>
                  </a:lnTo>
                  <a:lnTo>
                    <a:pt x="513" y="621"/>
                  </a:lnTo>
                  <a:lnTo>
                    <a:pt x="518" y="615"/>
                  </a:lnTo>
                  <a:lnTo>
                    <a:pt x="534" y="615"/>
                  </a:lnTo>
                  <a:lnTo>
                    <a:pt x="544" y="626"/>
                  </a:lnTo>
                  <a:lnTo>
                    <a:pt x="544" y="631"/>
                  </a:lnTo>
                  <a:lnTo>
                    <a:pt x="539" y="642"/>
                  </a:lnTo>
                  <a:lnTo>
                    <a:pt x="529" y="678"/>
                  </a:lnTo>
                  <a:lnTo>
                    <a:pt x="513" y="721"/>
                  </a:lnTo>
                  <a:lnTo>
                    <a:pt x="487" y="757"/>
                  </a:lnTo>
                  <a:lnTo>
                    <a:pt x="446" y="794"/>
                  </a:lnTo>
                  <a:lnTo>
                    <a:pt x="400" y="805"/>
                  </a:lnTo>
                  <a:lnTo>
                    <a:pt x="370" y="800"/>
                  </a:lnTo>
                  <a:lnTo>
                    <a:pt x="339" y="789"/>
                  </a:lnTo>
                  <a:lnTo>
                    <a:pt x="308" y="768"/>
                  </a:lnTo>
                  <a:lnTo>
                    <a:pt x="288" y="731"/>
                  </a:lnTo>
                  <a:lnTo>
                    <a:pt x="282" y="689"/>
                  </a:lnTo>
                  <a:lnTo>
                    <a:pt x="282" y="663"/>
                  </a:lnTo>
                  <a:lnTo>
                    <a:pt x="288" y="652"/>
                  </a:lnTo>
                  <a:lnTo>
                    <a:pt x="288" y="631"/>
                  </a:lnTo>
                  <a:lnTo>
                    <a:pt x="277" y="594"/>
                  </a:lnTo>
                  <a:lnTo>
                    <a:pt x="247" y="563"/>
                  </a:lnTo>
                  <a:lnTo>
                    <a:pt x="200" y="547"/>
                  </a:lnTo>
                  <a:lnTo>
                    <a:pt x="144" y="536"/>
                  </a:lnTo>
                  <a:lnTo>
                    <a:pt x="139" y="563"/>
                  </a:lnTo>
                  <a:lnTo>
                    <a:pt x="129" y="605"/>
                  </a:lnTo>
                  <a:lnTo>
                    <a:pt x="113" y="657"/>
                  </a:lnTo>
                  <a:lnTo>
                    <a:pt x="103" y="705"/>
                  </a:lnTo>
                  <a:lnTo>
                    <a:pt x="93" y="747"/>
                  </a:lnTo>
                  <a:lnTo>
                    <a:pt x="82" y="778"/>
                  </a:lnTo>
                  <a:lnTo>
                    <a:pt x="77" y="789"/>
                  </a:lnTo>
                  <a:lnTo>
                    <a:pt x="67" y="800"/>
                  </a:lnTo>
                  <a:lnTo>
                    <a:pt x="52" y="810"/>
                  </a:lnTo>
                  <a:lnTo>
                    <a:pt x="21" y="810"/>
                  </a:lnTo>
                  <a:lnTo>
                    <a:pt x="6" y="794"/>
                  </a:lnTo>
                  <a:lnTo>
                    <a:pt x="0" y="784"/>
                  </a:lnTo>
                  <a:lnTo>
                    <a:pt x="0" y="757"/>
                  </a:lnTo>
                  <a:lnTo>
                    <a:pt x="6" y="747"/>
                  </a:lnTo>
                  <a:lnTo>
                    <a:pt x="164" y="94"/>
                  </a:lnTo>
                  <a:lnTo>
                    <a:pt x="164" y="57"/>
                  </a:lnTo>
                  <a:lnTo>
                    <a:pt x="159" y="57"/>
                  </a:lnTo>
                  <a:lnTo>
                    <a:pt x="149" y="52"/>
                  </a:lnTo>
                  <a:lnTo>
                    <a:pt x="98" y="52"/>
                  </a:lnTo>
                  <a:lnTo>
                    <a:pt x="88" y="47"/>
                  </a:lnTo>
                  <a:lnTo>
                    <a:pt x="82" y="42"/>
                  </a:lnTo>
                  <a:lnTo>
                    <a:pt x="82" y="26"/>
                  </a:lnTo>
                  <a:lnTo>
                    <a:pt x="88" y="15"/>
                  </a:lnTo>
                  <a:lnTo>
                    <a:pt x="93" y="10"/>
                  </a:lnTo>
                  <a:lnTo>
                    <a:pt x="108" y="10"/>
                  </a:lnTo>
                  <a:lnTo>
                    <a:pt x="139" y="5"/>
                  </a:lnTo>
                  <a:lnTo>
                    <a:pt x="180" y="5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" name="Freeform 54"/>
            <p:cNvSpPr>
              <a:spLocks/>
            </p:cNvSpPr>
            <p:nvPr/>
          </p:nvSpPr>
          <p:spPr bwMode="auto">
            <a:xfrm>
              <a:off x="8878" y="4192"/>
              <a:ext cx="974" cy="6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948" y="0"/>
                </a:cxn>
                <a:cxn ang="0">
                  <a:pos x="969" y="10"/>
                </a:cxn>
                <a:cxn ang="0">
                  <a:pos x="974" y="21"/>
                </a:cxn>
                <a:cxn ang="0">
                  <a:pos x="974" y="42"/>
                </a:cxn>
                <a:cxn ang="0">
                  <a:pos x="969" y="52"/>
                </a:cxn>
                <a:cxn ang="0">
                  <a:pos x="948" y="63"/>
                </a:cxn>
                <a:cxn ang="0">
                  <a:pos x="26" y="63"/>
                </a:cxn>
                <a:cxn ang="0">
                  <a:pos x="15" y="57"/>
                </a:cxn>
                <a:cxn ang="0">
                  <a:pos x="10" y="52"/>
                </a:cxn>
                <a:cxn ang="0">
                  <a:pos x="0" y="47"/>
                </a:cxn>
                <a:cxn ang="0">
                  <a:pos x="0" y="21"/>
                </a:cxn>
                <a:cxn ang="0">
                  <a:pos x="5" y="10"/>
                </a:cxn>
                <a:cxn ang="0">
                  <a:pos x="26" y="0"/>
                </a:cxn>
              </a:cxnLst>
              <a:rect l="0" t="0" r="r" b="b"/>
              <a:pathLst>
                <a:path w="974" h="63">
                  <a:moveTo>
                    <a:pt x="26" y="0"/>
                  </a:moveTo>
                  <a:lnTo>
                    <a:pt x="948" y="0"/>
                  </a:lnTo>
                  <a:lnTo>
                    <a:pt x="969" y="10"/>
                  </a:lnTo>
                  <a:lnTo>
                    <a:pt x="974" y="21"/>
                  </a:lnTo>
                  <a:lnTo>
                    <a:pt x="974" y="42"/>
                  </a:lnTo>
                  <a:lnTo>
                    <a:pt x="969" y="52"/>
                  </a:lnTo>
                  <a:lnTo>
                    <a:pt x="948" y="63"/>
                  </a:lnTo>
                  <a:lnTo>
                    <a:pt x="26" y="63"/>
                  </a:lnTo>
                  <a:lnTo>
                    <a:pt x="15" y="57"/>
                  </a:lnTo>
                  <a:lnTo>
                    <a:pt x="10" y="52"/>
                  </a:lnTo>
                  <a:lnTo>
                    <a:pt x="0" y="47"/>
                  </a:lnTo>
                  <a:lnTo>
                    <a:pt x="0" y="21"/>
                  </a:lnTo>
                  <a:lnTo>
                    <a:pt x="5" y="1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" name="Freeform 55"/>
            <p:cNvSpPr>
              <a:spLocks/>
            </p:cNvSpPr>
            <p:nvPr/>
          </p:nvSpPr>
          <p:spPr bwMode="auto">
            <a:xfrm>
              <a:off x="10370" y="3534"/>
              <a:ext cx="1077" cy="1094"/>
            </a:xfrm>
            <a:custGeom>
              <a:avLst/>
              <a:gdLst/>
              <a:ahLst/>
              <a:cxnLst>
                <a:cxn ang="0">
                  <a:pos x="1061" y="0"/>
                </a:cxn>
                <a:cxn ang="0">
                  <a:pos x="1077" y="10"/>
                </a:cxn>
                <a:cxn ang="0">
                  <a:pos x="1036" y="326"/>
                </a:cxn>
                <a:cxn ang="0">
                  <a:pos x="1020" y="363"/>
                </a:cxn>
                <a:cxn ang="0">
                  <a:pos x="1000" y="358"/>
                </a:cxn>
                <a:cxn ang="0">
                  <a:pos x="995" y="337"/>
                </a:cxn>
                <a:cxn ang="0">
                  <a:pos x="1000" y="310"/>
                </a:cxn>
                <a:cxn ang="0">
                  <a:pos x="1010" y="179"/>
                </a:cxn>
                <a:cxn ang="0">
                  <a:pos x="984" y="89"/>
                </a:cxn>
                <a:cxn ang="0">
                  <a:pos x="907" y="52"/>
                </a:cxn>
                <a:cxn ang="0">
                  <a:pos x="702" y="47"/>
                </a:cxn>
                <a:cxn ang="0">
                  <a:pos x="672" y="52"/>
                </a:cxn>
                <a:cxn ang="0">
                  <a:pos x="656" y="68"/>
                </a:cxn>
                <a:cxn ang="0">
                  <a:pos x="646" y="110"/>
                </a:cxn>
                <a:cxn ang="0">
                  <a:pos x="431" y="979"/>
                </a:cxn>
                <a:cxn ang="0">
                  <a:pos x="426" y="1026"/>
                </a:cxn>
                <a:cxn ang="0">
                  <a:pos x="456" y="1042"/>
                </a:cxn>
                <a:cxn ang="0">
                  <a:pos x="625" y="1047"/>
                </a:cxn>
                <a:cxn ang="0">
                  <a:pos x="641" y="1058"/>
                </a:cxn>
                <a:cxn ang="0">
                  <a:pos x="631" y="1089"/>
                </a:cxn>
                <a:cxn ang="0">
                  <a:pos x="56" y="1094"/>
                </a:cxn>
                <a:cxn ang="0">
                  <a:pos x="46" y="1058"/>
                </a:cxn>
                <a:cxn ang="0">
                  <a:pos x="72" y="1042"/>
                </a:cxn>
                <a:cxn ang="0">
                  <a:pos x="236" y="1037"/>
                </a:cxn>
                <a:cxn ang="0">
                  <a:pos x="282" y="1010"/>
                </a:cxn>
                <a:cxn ang="0">
                  <a:pos x="302" y="963"/>
                </a:cxn>
                <a:cxn ang="0">
                  <a:pos x="513" y="89"/>
                </a:cxn>
                <a:cxn ang="0">
                  <a:pos x="518" y="52"/>
                </a:cxn>
                <a:cxn ang="0">
                  <a:pos x="502" y="42"/>
                </a:cxn>
                <a:cxn ang="0">
                  <a:pos x="251" y="52"/>
                </a:cxn>
                <a:cxn ang="0">
                  <a:pos x="154" y="110"/>
                </a:cxn>
                <a:cxn ang="0">
                  <a:pos x="82" y="231"/>
                </a:cxn>
                <a:cxn ang="0">
                  <a:pos x="41" y="342"/>
                </a:cxn>
                <a:cxn ang="0">
                  <a:pos x="10" y="363"/>
                </a:cxn>
                <a:cxn ang="0">
                  <a:pos x="0" y="342"/>
                </a:cxn>
                <a:cxn ang="0">
                  <a:pos x="5" y="326"/>
                </a:cxn>
                <a:cxn ang="0">
                  <a:pos x="10" y="315"/>
                </a:cxn>
                <a:cxn ang="0">
                  <a:pos x="113" y="5"/>
                </a:cxn>
              </a:cxnLst>
              <a:rect l="0" t="0" r="r" b="b"/>
              <a:pathLst>
                <a:path w="1077" h="1094">
                  <a:moveTo>
                    <a:pt x="123" y="0"/>
                  </a:moveTo>
                  <a:lnTo>
                    <a:pt x="1061" y="0"/>
                  </a:lnTo>
                  <a:lnTo>
                    <a:pt x="1072" y="5"/>
                  </a:lnTo>
                  <a:lnTo>
                    <a:pt x="1077" y="10"/>
                  </a:lnTo>
                  <a:lnTo>
                    <a:pt x="1077" y="42"/>
                  </a:lnTo>
                  <a:lnTo>
                    <a:pt x="1036" y="326"/>
                  </a:lnTo>
                  <a:lnTo>
                    <a:pt x="1031" y="342"/>
                  </a:lnTo>
                  <a:lnTo>
                    <a:pt x="1020" y="363"/>
                  </a:lnTo>
                  <a:lnTo>
                    <a:pt x="1005" y="363"/>
                  </a:lnTo>
                  <a:lnTo>
                    <a:pt x="1000" y="358"/>
                  </a:lnTo>
                  <a:lnTo>
                    <a:pt x="995" y="347"/>
                  </a:lnTo>
                  <a:lnTo>
                    <a:pt x="995" y="337"/>
                  </a:lnTo>
                  <a:lnTo>
                    <a:pt x="1000" y="326"/>
                  </a:lnTo>
                  <a:lnTo>
                    <a:pt x="1000" y="310"/>
                  </a:lnTo>
                  <a:lnTo>
                    <a:pt x="1010" y="215"/>
                  </a:lnTo>
                  <a:lnTo>
                    <a:pt x="1010" y="179"/>
                  </a:lnTo>
                  <a:lnTo>
                    <a:pt x="1005" y="126"/>
                  </a:lnTo>
                  <a:lnTo>
                    <a:pt x="984" y="89"/>
                  </a:lnTo>
                  <a:lnTo>
                    <a:pt x="954" y="63"/>
                  </a:lnTo>
                  <a:lnTo>
                    <a:pt x="907" y="52"/>
                  </a:lnTo>
                  <a:lnTo>
                    <a:pt x="851" y="47"/>
                  </a:lnTo>
                  <a:lnTo>
                    <a:pt x="702" y="47"/>
                  </a:lnTo>
                  <a:lnTo>
                    <a:pt x="682" y="52"/>
                  </a:lnTo>
                  <a:lnTo>
                    <a:pt x="672" y="52"/>
                  </a:lnTo>
                  <a:lnTo>
                    <a:pt x="661" y="58"/>
                  </a:lnTo>
                  <a:lnTo>
                    <a:pt x="656" y="68"/>
                  </a:lnTo>
                  <a:lnTo>
                    <a:pt x="651" y="84"/>
                  </a:lnTo>
                  <a:lnTo>
                    <a:pt x="646" y="110"/>
                  </a:lnTo>
                  <a:lnTo>
                    <a:pt x="641" y="115"/>
                  </a:lnTo>
                  <a:lnTo>
                    <a:pt x="431" y="979"/>
                  </a:lnTo>
                  <a:lnTo>
                    <a:pt x="426" y="994"/>
                  </a:lnTo>
                  <a:lnTo>
                    <a:pt x="426" y="1026"/>
                  </a:lnTo>
                  <a:lnTo>
                    <a:pt x="441" y="1042"/>
                  </a:lnTo>
                  <a:lnTo>
                    <a:pt x="456" y="1042"/>
                  </a:lnTo>
                  <a:lnTo>
                    <a:pt x="482" y="1047"/>
                  </a:lnTo>
                  <a:lnTo>
                    <a:pt x="625" y="1047"/>
                  </a:lnTo>
                  <a:lnTo>
                    <a:pt x="636" y="1052"/>
                  </a:lnTo>
                  <a:lnTo>
                    <a:pt x="641" y="1058"/>
                  </a:lnTo>
                  <a:lnTo>
                    <a:pt x="641" y="1079"/>
                  </a:lnTo>
                  <a:lnTo>
                    <a:pt x="631" y="1089"/>
                  </a:lnTo>
                  <a:lnTo>
                    <a:pt x="620" y="1094"/>
                  </a:lnTo>
                  <a:lnTo>
                    <a:pt x="56" y="1094"/>
                  </a:lnTo>
                  <a:lnTo>
                    <a:pt x="46" y="1084"/>
                  </a:lnTo>
                  <a:lnTo>
                    <a:pt x="46" y="1058"/>
                  </a:lnTo>
                  <a:lnTo>
                    <a:pt x="56" y="1047"/>
                  </a:lnTo>
                  <a:lnTo>
                    <a:pt x="72" y="1042"/>
                  </a:lnTo>
                  <a:lnTo>
                    <a:pt x="185" y="1042"/>
                  </a:lnTo>
                  <a:lnTo>
                    <a:pt x="236" y="1037"/>
                  </a:lnTo>
                  <a:lnTo>
                    <a:pt x="267" y="1026"/>
                  </a:lnTo>
                  <a:lnTo>
                    <a:pt x="282" y="1010"/>
                  </a:lnTo>
                  <a:lnTo>
                    <a:pt x="297" y="989"/>
                  </a:lnTo>
                  <a:lnTo>
                    <a:pt x="302" y="963"/>
                  </a:lnTo>
                  <a:lnTo>
                    <a:pt x="513" y="94"/>
                  </a:lnTo>
                  <a:lnTo>
                    <a:pt x="513" y="89"/>
                  </a:lnTo>
                  <a:lnTo>
                    <a:pt x="518" y="79"/>
                  </a:lnTo>
                  <a:lnTo>
                    <a:pt x="518" y="52"/>
                  </a:lnTo>
                  <a:lnTo>
                    <a:pt x="513" y="47"/>
                  </a:lnTo>
                  <a:lnTo>
                    <a:pt x="502" y="42"/>
                  </a:lnTo>
                  <a:lnTo>
                    <a:pt x="318" y="42"/>
                  </a:lnTo>
                  <a:lnTo>
                    <a:pt x="251" y="52"/>
                  </a:lnTo>
                  <a:lnTo>
                    <a:pt x="195" y="73"/>
                  </a:lnTo>
                  <a:lnTo>
                    <a:pt x="154" y="110"/>
                  </a:lnTo>
                  <a:lnTo>
                    <a:pt x="113" y="158"/>
                  </a:lnTo>
                  <a:lnTo>
                    <a:pt x="82" y="231"/>
                  </a:lnTo>
                  <a:lnTo>
                    <a:pt x="46" y="326"/>
                  </a:lnTo>
                  <a:lnTo>
                    <a:pt x="41" y="342"/>
                  </a:lnTo>
                  <a:lnTo>
                    <a:pt x="31" y="363"/>
                  </a:lnTo>
                  <a:lnTo>
                    <a:pt x="10" y="363"/>
                  </a:lnTo>
                  <a:lnTo>
                    <a:pt x="0" y="352"/>
                  </a:lnTo>
                  <a:lnTo>
                    <a:pt x="0" y="342"/>
                  </a:lnTo>
                  <a:lnTo>
                    <a:pt x="5" y="331"/>
                  </a:lnTo>
                  <a:lnTo>
                    <a:pt x="5" y="326"/>
                  </a:lnTo>
                  <a:lnTo>
                    <a:pt x="10" y="321"/>
                  </a:lnTo>
                  <a:lnTo>
                    <a:pt x="10" y="315"/>
                  </a:lnTo>
                  <a:lnTo>
                    <a:pt x="108" y="15"/>
                  </a:lnTo>
                  <a:lnTo>
                    <a:pt x="113" y="5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" name="Freeform 56"/>
            <p:cNvSpPr>
              <a:spLocks noEditPoints="1"/>
            </p:cNvSpPr>
            <p:nvPr/>
          </p:nvSpPr>
          <p:spPr bwMode="auto">
            <a:xfrm>
              <a:off x="11277" y="4102"/>
              <a:ext cx="493" cy="1005"/>
            </a:xfrm>
            <a:custGeom>
              <a:avLst/>
              <a:gdLst/>
              <a:ahLst/>
              <a:cxnLst>
                <a:cxn ang="0">
                  <a:pos x="380" y="269"/>
                </a:cxn>
                <a:cxn ang="0">
                  <a:pos x="441" y="326"/>
                </a:cxn>
                <a:cxn ang="0">
                  <a:pos x="452" y="395"/>
                </a:cxn>
                <a:cxn ang="0">
                  <a:pos x="447" y="411"/>
                </a:cxn>
                <a:cxn ang="0">
                  <a:pos x="318" y="884"/>
                </a:cxn>
                <a:cxn ang="0">
                  <a:pos x="241" y="969"/>
                </a:cxn>
                <a:cxn ang="0">
                  <a:pos x="149" y="1000"/>
                </a:cxn>
                <a:cxn ang="0">
                  <a:pos x="67" y="1000"/>
                </a:cxn>
                <a:cxn ang="0">
                  <a:pos x="11" y="963"/>
                </a:cxn>
                <a:cxn ang="0">
                  <a:pos x="6" y="911"/>
                </a:cxn>
                <a:cxn ang="0">
                  <a:pos x="26" y="879"/>
                </a:cxn>
                <a:cxn ang="0">
                  <a:pos x="67" y="863"/>
                </a:cxn>
                <a:cxn ang="0">
                  <a:pos x="93" y="869"/>
                </a:cxn>
                <a:cxn ang="0">
                  <a:pos x="108" y="890"/>
                </a:cxn>
                <a:cxn ang="0">
                  <a:pos x="103" y="937"/>
                </a:cxn>
                <a:cxn ang="0">
                  <a:pos x="88" y="958"/>
                </a:cxn>
                <a:cxn ang="0">
                  <a:pos x="88" y="969"/>
                </a:cxn>
                <a:cxn ang="0">
                  <a:pos x="159" y="958"/>
                </a:cxn>
                <a:cxn ang="0">
                  <a:pos x="236" y="879"/>
                </a:cxn>
                <a:cxn ang="0">
                  <a:pos x="262" y="832"/>
                </a:cxn>
                <a:cxn ang="0">
                  <a:pos x="370" y="332"/>
                </a:cxn>
                <a:cxn ang="0">
                  <a:pos x="359" y="305"/>
                </a:cxn>
                <a:cxn ang="0">
                  <a:pos x="334" y="295"/>
                </a:cxn>
                <a:cxn ang="0">
                  <a:pos x="241" y="337"/>
                </a:cxn>
                <a:cxn ang="0">
                  <a:pos x="170" y="453"/>
                </a:cxn>
                <a:cxn ang="0">
                  <a:pos x="139" y="442"/>
                </a:cxn>
                <a:cxn ang="0">
                  <a:pos x="144" y="421"/>
                </a:cxn>
                <a:cxn ang="0">
                  <a:pos x="190" y="342"/>
                </a:cxn>
                <a:cxn ang="0">
                  <a:pos x="277" y="274"/>
                </a:cxn>
                <a:cxn ang="0">
                  <a:pos x="447" y="0"/>
                </a:cxn>
                <a:cxn ang="0">
                  <a:pos x="477" y="11"/>
                </a:cxn>
                <a:cxn ang="0">
                  <a:pos x="493" y="32"/>
                </a:cxn>
                <a:cxn ang="0">
                  <a:pos x="488" y="69"/>
                </a:cxn>
                <a:cxn ang="0">
                  <a:pos x="467" y="100"/>
                </a:cxn>
                <a:cxn ang="0">
                  <a:pos x="431" y="111"/>
                </a:cxn>
                <a:cxn ang="0">
                  <a:pos x="406" y="105"/>
                </a:cxn>
                <a:cxn ang="0">
                  <a:pos x="385" y="74"/>
                </a:cxn>
                <a:cxn ang="0">
                  <a:pos x="390" y="42"/>
                </a:cxn>
                <a:cxn ang="0">
                  <a:pos x="411" y="11"/>
                </a:cxn>
                <a:cxn ang="0">
                  <a:pos x="447" y="0"/>
                </a:cxn>
              </a:cxnLst>
              <a:rect l="0" t="0" r="r" b="b"/>
              <a:pathLst>
                <a:path w="493" h="1005">
                  <a:moveTo>
                    <a:pt x="334" y="263"/>
                  </a:moveTo>
                  <a:lnTo>
                    <a:pt x="380" y="269"/>
                  </a:lnTo>
                  <a:lnTo>
                    <a:pt x="416" y="295"/>
                  </a:lnTo>
                  <a:lnTo>
                    <a:pt x="441" y="326"/>
                  </a:lnTo>
                  <a:lnTo>
                    <a:pt x="452" y="369"/>
                  </a:lnTo>
                  <a:lnTo>
                    <a:pt x="452" y="395"/>
                  </a:lnTo>
                  <a:lnTo>
                    <a:pt x="447" y="400"/>
                  </a:lnTo>
                  <a:lnTo>
                    <a:pt x="447" y="411"/>
                  </a:lnTo>
                  <a:lnTo>
                    <a:pt x="344" y="821"/>
                  </a:lnTo>
                  <a:lnTo>
                    <a:pt x="318" y="884"/>
                  </a:lnTo>
                  <a:lnTo>
                    <a:pt x="282" y="932"/>
                  </a:lnTo>
                  <a:lnTo>
                    <a:pt x="241" y="969"/>
                  </a:lnTo>
                  <a:lnTo>
                    <a:pt x="195" y="990"/>
                  </a:lnTo>
                  <a:lnTo>
                    <a:pt x="149" y="1000"/>
                  </a:lnTo>
                  <a:lnTo>
                    <a:pt x="113" y="1005"/>
                  </a:lnTo>
                  <a:lnTo>
                    <a:pt x="67" y="1000"/>
                  </a:lnTo>
                  <a:lnTo>
                    <a:pt x="31" y="984"/>
                  </a:lnTo>
                  <a:lnTo>
                    <a:pt x="11" y="963"/>
                  </a:lnTo>
                  <a:lnTo>
                    <a:pt x="0" y="932"/>
                  </a:lnTo>
                  <a:lnTo>
                    <a:pt x="6" y="911"/>
                  </a:lnTo>
                  <a:lnTo>
                    <a:pt x="16" y="890"/>
                  </a:lnTo>
                  <a:lnTo>
                    <a:pt x="26" y="879"/>
                  </a:lnTo>
                  <a:lnTo>
                    <a:pt x="47" y="869"/>
                  </a:lnTo>
                  <a:lnTo>
                    <a:pt x="67" y="863"/>
                  </a:lnTo>
                  <a:lnTo>
                    <a:pt x="77" y="863"/>
                  </a:lnTo>
                  <a:lnTo>
                    <a:pt x="93" y="869"/>
                  </a:lnTo>
                  <a:lnTo>
                    <a:pt x="98" y="879"/>
                  </a:lnTo>
                  <a:lnTo>
                    <a:pt x="108" y="890"/>
                  </a:lnTo>
                  <a:lnTo>
                    <a:pt x="108" y="926"/>
                  </a:lnTo>
                  <a:lnTo>
                    <a:pt x="103" y="937"/>
                  </a:lnTo>
                  <a:lnTo>
                    <a:pt x="93" y="947"/>
                  </a:lnTo>
                  <a:lnTo>
                    <a:pt x="88" y="958"/>
                  </a:lnTo>
                  <a:lnTo>
                    <a:pt x="72" y="963"/>
                  </a:lnTo>
                  <a:lnTo>
                    <a:pt x="88" y="969"/>
                  </a:lnTo>
                  <a:lnTo>
                    <a:pt x="113" y="969"/>
                  </a:lnTo>
                  <a:lnTo>
                    <a:pt x="159" y="958"/>
                  </a:lnTo>
                  <a:lnTo>
                    <a:pt x="206" y="926"/>
                  </a:lnTo>
                  <a:lnTo>
                    <a:pt x="236" y="879"/>
                  </a:lnTo>
                  <a:lnTo>
                    <a:pt x="257" y="821"/>
                  </a:lnTo>
                  <a:lnTo>
                    <a:pt x="262" y="832"/>
                  </a:lnTo>
                  <a:lnTo>
                    <a:pt x="370" y="390"/>
                  </a:lnTo>
                  <a:lnTo>
                    <a:pt x="370" y="332"/>
                  </a:lnTo>
                  <a:lnTo>
                    <a:pt x="365" y="316"/>
                  </a:lnTo>
                  <a:lnTo>
                    <a:pt x="359" y="305"/>
                  </a:lnTo>
                  <a:lnTo>
                    <a:pt x="349" y="295"/>
                  </a:lnTo>
                  <a:lnTo>
                    <a:pt x="334" y="295"/>
                  </a:lnTo>
                  <a:lnTo>
                    <a:pt x="288" y="305"/>
                  </a:lnTo>
                  <a:lnTo>
                    <a:pt x="241" y="337"/>
                  </a:lnTo>
                  <a:lnTo>
                    <a:pt x="206" y="379"/>
                  </a:lnTo>
                  <a:lnTo>
                    <a:pt x="170" y="453"/>
                  </a:lnTo>
                  <a:lnTo>
                    <a:pt x="149" y="453"/>
                  </a:lnTo>
                  <a:lnTo>
                    <a:pt x="139" y="442"/>
                  </a:lnTo>
                  <a:lnTo>
                    <a:pt x="139" y="437"/>
                  </a:lnTo>
                  <a:lnTo>
                    <a:pt x="144" y="421"/>
                  </a:lnTo>
                  <a:lnTo>
                    <a:pt x="165" y="384"/>
                  </a:lnTo>
                  <a:lnTo>
                    <a:pt x="190" y="342"/>
                  </a:lnTo>
                  <a:lnTo>
                    <a:pt x="226" y="305"/>
                  </a:lnTo>
                  <a:lnTo>
                    <a:pt x="277" y="274"/>
                  </a:lnTo>
                  <a:lnTo>
                    <a:pt x="334" y="263"/>
                  </a:lnTo>
                  <a:close/>
                  <a:moveTo>
                    <a:pt x="447" y="0"/>
                  </a:moveTo>
                  <a:lnTo>
                    <a:pt x="462" y="0"/>
                  </a:lnTo>
                  <a:lnTo>
                    <a:pt x="477" y="11"/>
                  </a:lnTo>
                  <a:lnTo>
                    <a:pt x="488" y="16"/>
                  </a:lnTo>
                  <a:lnTo>
                    <a:pt x="493" y="32"/>
                  </a:lnTo>
                  <a:lnTo>
                    <a:pt x="493" y="47"/>
                  </a:lnTo>
                  <a:lnTo>
                    <a:pt x="488" y="69"/>
                  </a:lnTo>
                  <a:lnTo>
                    <a:pt x="482" y="84"/>
                  </a:lnTo>
                  <a:lnTo>
                    <a:pt x="467" y="100"/>
                  </a:lnTo>
                  <a:lnTo>
                    <a:pt x="452" y="105"/>
                  </a:lnTo>
                  <a:lnTo>
                    <a:pt x="431" y="111"/>
                  </a:lnTo>
                  <a:lnTo>
                    <a:pt x="416" y="111"/>
                  </a:lnTo>
                  <a:lnTo>
                    <a:pt x="406" y="105"/>
                  </a:lnTo>
                  <a:lnTo>
                    <a:pt x="395" y="95"/>
                  </a:lnTo>
                  <a:lnTo>
                    <a:pt x="385" y="74"/>
                  </a:lnTo>
                  <a:lnTo>
                    <a:pt x="385" y="63"/>
                  </a:lnTo>
                  <a:lnTo>
                    <a:pt x="390" y="42"/>
                  </a:lnTo>
                  <a:lnTo>
                    <a:pt x="395" y="26"/>
                  </a:lnTo>
                  <a:lnTo>
                    <a:pt x="411" y="11"/>
                  </a:lnTo>
                  <a:lnTo>
                    <a:pt x="426" y="5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Freeform 57"/>
            <p:cNvSpPr>
              <a:spLocks/>
            </p:cNvSpPr>
            <p:nvPr/>
          </p:nvSpPr>
          <p:spPr bwMode="auto">
            <a:xfrm>
              <a:off x="12093" y="3413"/>
              <a:ext cx="364" cy="1621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59" y="0"/>
                </a:cxn>
                <a:cxn ang="0">
                  <a:pos x="364" y="5"/>
                </a:cxn>
                <a:cxn ang="0">
                  <a:pos x="364" y="21"/>
                </a:cxn>
                <a:cxn ang="0">
                  <a:pos x="343" y="42"/>
                </a:cxn>
                <a:cxn ang="0">
                  <a:pos x="256" y="152"/>
                </a:cxn>
                <a:cxn ang="0">
                  <a:pos x="189" y="268"/>
                </a:cxn>
                <a:cxn ang="0">
                  <a:pos x="143" y="394"/>
                </a:cxn>
                <a:cxn ang="0">
                  <a:pos x="113" y="531"/>
                </a:cxn>
                <a:cxn ang="0">
                  <a:pos x="92" y="668"/>
                </a:cxn>
                <a:cxn ang="0">
                  <a:pos x="87" y="810"/>
                </a:cxn>
                <a:cxn ang="0">
                  <a:pos x="92" y="921"/>
                </a:cxn>
                <a:cxn ang="0">
                  <a:pos x="102" y="1031"/>
                </a:cxn>
                <a:cxn ang="0">
                  <a:pos x="123" y="1152"/>
                </a:cxn>
                <a:cxn ang="0">
                  <a:pos x="154" y="1263"/>
                </a:cxn>
                <a:cxn ang="0">
                  <a:pos x="200" y="1373"/>
                </a:cxn>
                <a:cxn ang="0">
                  <a:pos x="261" y="1479"/>
                </a:cxn>
                <a:cxn ang="0">
                  <a:pos x="338" y="1573"/>
                </a:cxn>
                <a:cxn ang="0">
                  <a:pos x="359" y="1594"/>
                </a:cxn>
                <a:cxn ang="0">
                  <a:pos x="359" y="1600"/>
                </a:cxn>
                <a:cxn ang="0">
                  <a:pos x="364" y="1605"/>
                </a:cxn>
                <a:cxn ang="0">
                  <a:pos x="364" y="1615"/>
                </a:cxn>
                <a:cxn ang="0">
                  <a:pos x="359" y="1621"/>
                </a:cxn>
                <a:cxn ang="0">
                  <a:pos x="348" y="1621"/>
                </a:cxn>
                <a:cxn ang="0">
                  <a:pos x="333" y="1610"/>
                </a:cxn>
                <a:cxn ang="0">
                  <a:pos x="297" y="1584"/>
                </a:cxn>
                <a:cxn ang="0">
                  <a:pos x="256" y="1542"/>
                </a:cxn>
                <a:cxn ang="0">
                  <a:pos x="205" y="1484"/>
                </a:cxn>
                <a:cxn ang="0">
                  <a:pos x="154" y="1405"/>
                </a:cxn>
                <a:cxn ang="0">
                  <a:pos x="102" y="1315"/>
                </a:cxn>
                <a:cxn ang="0">
                  <a:pos x="51" y="1179"/>
                </a:cxn>
                <a:cxn ang="0">
                  <a:pos x="20" y="1042"/>
                </a:cxn>
                <a:cxn ang="0">
                  <a:pos x="5" y="915"/>
                </a:cxn>
                <a:cxn ang="0">
                  <a:pos x="0" y="810"/>
                </a:cxn>
                <a:cxn ang="0">
                  <a:pos x="5" y="705"/>
                </a:cxn>
                <a:cxn ang="0">
                  <a:pos x="20" y="579"/>
                </a:cxn>
                <a:cxn ang="0">
                  <a:pos x="46" y="452"/>
                </a:cxn>
                <a:cxn ang="0">
                  <a:pos x="97" y="315"/>
                </a:cxn>
                <a:cxn ang="0">
                  <a:pos x="148" y="221"/>
                </a:cxn>
                <a:cxn ang="0">
                  <a:pos x="200" y="142"/>
                </a:cxn>
                <a:cxn ang="0">
                  <a:pos x="251" y="79"/>
                </a:cxn>
                <a:cxn ang="0">
                  <a:pos x="297" y="36"/>
                </a:cxn>
                <a:cxn ang="0">
                  <a:pos x="333" y="10"/>
                </a:cxn>
                <a:cxn ang="0">
                  <a:pos x="348" y="0"/>
                </a:cxn>
              </a:cxnLst>
              <a:rect l="0" t="0" r="r" b="b"/>
              <a:pathLst>
                <a:path w="364" h="1621">
                  <a:moveTo>
                    <a:pt x="348" y="0"/>
                  </a:moveTo>
                  <a:lnTo>
                    <a:pt x="359" y="0"/>
                  </a:lnTo>
                  <a:lnTo>
                    <a:pt x="364" y="5"/>
                  </a:lnTo>
                  <a:lnTo>
                    <a:pt x="364" y="21"/>
                  </a:lnTo>
                  <a:lnTo>
                    <a:pt x="343" y="42"/>
                  </a:lnTo>
                  <a:lnTo>
                    <a:pt x="256" y="152"/>
                  </a:lnTo>
                  <a:lnTo>
                    <a:pt x="189" y="268"/>
                  </a:lnTo>
                  <a:lnTo>
                    <a:pt x="143" y="394"/>
                  </a:lnTo>
                  <a:lnTo>
                    <a:pt x="113" y="531"/>
                  </a:lnTo>
                  <a:lnTo>
                    <a:pt x="92" y="668"/>
                  </a:lnTo>
                  <a:lnTo>
                    <a:pt x="87" y="810"/>
                  </a:lnTo>
                  <a:lnTo>
                    <a:pt x="92" y="921"/>
                  </a:lnTo>
                  <a:lnTo>
                    <a:pt x="102" y="1031"/>
                  </a:lnTo>
                  <a:lnTo>
                    <a:pt x="123" y="1152"/>
                  </a:lnTo>
                  <a:lnTo>
                    <a:pt x="154" y="1263"/>
                  </a:lnTo>
                  <a:lnTo>
                    <a:pt x="200" y="1373"/>
                  </a:lnTo>
                  <a:lnTo>
                    <a:pt x="261" y="1479"/>
                  </a:lnTo>
                  <a:lnTo>
                    <a:pt x="338" y="1573"/>
                  </a:lnTo>
                  <a:lnTo>
                    <a:pt x="359" y="1594"/>
                  </a:lnTo>
                  <a:lnTo>
                    <a:pt x="359" y="1600"/>
                  </a:lnTo>
                  <a:lnTo>
                    <a:pt x="364" y="1605"/>
                  </a:lnTo>
                  <a:lnTo>
                    <a:pt x="364" y="1615"/>
                  </a:lnTo>
                  <a:lnTo>
                    <a:pt x="359" y="1621"/>
                  </a:lnTo>
                  <a:lnTo>
                    <a:pt x="348" y="1621"/>
                  </a:lnTo>
                  <a:lnTo>
                    <a:pt x="333" y="1610"/>
                  </a:lnTo>
                  <a:lnTo>
                    <a:pt x="297" y="1584"/>
                  </a:lnTo>
                  <a:lnTo>
                    <a:pt x="256" y="1542"/>
                  </a:lnTo>
                  <a:lnTo>
                    <a:pt x="205" y="1484"/>
                  </a:lnTo>
                  <a:lnTo>
                    <a:pt x="154" y="1405"/>
                  </a:lnTo>
                  <a:lnTo>
                    <a:pt x="102" y="1315"/>
                  </a:lnTo>
                  <a:lnTo>
                    <a:pt x="51" y="1179"/>
                  </a:lnTo>
                  <a:lnTo>
                    <a:pt x="20" y="1042"/>
                  </a:lnTo>
                  <a:lnTo>
                    <a:pt x="5" y="915"/>
                  </a:lnTo>
                  <a:lnTo>
                    <a:pt x="0" y="810"/>
                  </a:lnTo>
                  <a:lnTo>
                    <a:pt x="5" y="705"/>
                  </a:lnTo>
                  <a:lnTo>
                    <a:pt x="20" y="579"/>
                  </a:lnTo>
                  <a:lnTo>
                    <a:pt x="46" y="452"/>
                  </a:lnTo>
                  <a:lnTo>
                    <a:pt x="97" y="315"/>
                  </a:lnTo>
                  <a:lnTo>
                    <a:pt x="148" y="221"/>
                  </a:lnTo>
                  <a:lnTo>
                    <a:pt x="200" y="142"/>
                  </a:lnTo>
                  <a:lnTo>
                    <a:pt x="251" y="79"/>
                  </a:lnTo>
                  <a:lnTo>
                    <a:pt x="297" y="36"/>
                  </a:lnTo>
                  <a:lnTo>
                    <a:pt x="333" y="10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" name="Freeform 58"/>
            <p:cNvSpPr>
              <a:spLocks noEditPoints="1"/>
            </p:cNvSpPr>
            <p:nvPr/>
          </p:nvSpPr>
          <p:spPr bwMode="auto">
            <a:xfrm>
              <a:off x="12621" y="3913"/>
              <a:ext cx="902" cy="1073"/>
            </a:xfrm>
            <a:custGeom>
              <a:avLst/>
              <a:gdLst/>
              <a:ahLst/>
              <a:cxnLst>
                <a:cxn ang="0">
                  <a:pos x="625" y="110"/>
                </a:cxn>
                <a:cxn ang="0">
                  <a:pos x="487" y="242"/>
                </a:cxn>
                <a:cxn ang="0">
                  <a:pos x="395" y="458"/>
                </a:cxn>
                <a:cxn ang="0">
                  <a:pos x="384" y="515"/>
                </a:cxn>
                <a:cxn ang="0">
                  <a:pos x="369" y="594"/>
                </a:cxn>
                <a:cxn ang="0">
                  <a:pos x="364" y="642"/>
                </a:cxn>
                <a:cxn ang="0">
                  <a:pos x="528" y="626"/>
                </a:cxn>
                <a:cxn ang="0">
                  <a:pos x="728" y="521"/>
                </a:cxn>
                <a:cxn ang="0">
                  <a:pos x="846" y="352"/>
                </a:cxn>
                <a:cxn ang="0">
                  <a:pos x="856" y="215"/>
                </a:cxn>
                <a:cxn ang="0">
                  <a:pos x="810" y="131"/>
                </a:cxn>
                <a:cxn ang="0">
                  <a:pos x="707" y="94"/>
                </a:cxn>
                <a:cxn ang="0">
                  <a:pos x="784" y="10"/>
                </a:cxn>
                <a:cxn ang="0">
                  <a:pos x="871" y="89"/>
                </a:cxn>
                <a:cxn ang="0">
                  <a:pos x="902" y="226"/>
                </a:cxn>
                <a:cxn ang="0">
                  <a:pos x="846" y="436"/>
                </a:cxn>
                <a:cxn ang="0">
                  <a:pos x="707" y="615"/>
                </a:cxn>
                <a:cxn ang="0">
                  <a:pos x="507" y="721"/>
                </a:cxn>
                <a:cxn ang="0">
                  <a:pos x="343" y="736"/>
                </a:cxn>
                <a:cxn ang="0">
                  <a:pos x="307" y="910"/>
                </a:cxn>
                <a:cxn ang="0">
                  <a:pos x="292" y="1000"/>
                </a:cxn>
                <a:cxn ang="0">
                  <a:pos x="287" y="1031"/>
                </a:cxn>
                <a:cxn ang="0">
                  <a:pos x="256" y="1068"/>
                </a:cxn>
                <a:cxn ang="0">
                  <a:pos x="236" y="1073"/>
                </a:cxn>
                <a:cxn ang="0">
                  <a:pos x="200" y="1063"/>
                </a:cxn>
                <a:cxn ang="0">
                  <a:pos x="184" y="1042"/>
                </a:cxn>
                <a:cxn ang="0">
                  <a:pos x="190" y="994"/>
                </a:cxn>
                <a:cxn ang="0">
                  <a:pos x="277" y="715"/>
                </a:cxn>
                <a:cxn ang="0">
                  <a:pos x="102" y="636"/>
                </a:cxn>
                <a:cxn ang="0">
                  <a:pos x="10" y="494"/>
                </a:cxn>
                <a:cxn ang="0">
                  <a:pos x="5" y="336"/>
                </a:cxn>
                <a:cxn ang="0">
                  <a:pos x="51" y="189"/>
                </a:cxn>
                <a:cxn ang="0">
                  <a:pos x="118" y="68"/>
                </a:cxn>
                <a:cxn ang="0">
                  <a:pos x="169" y="15"/>
                </a:cxn>
                <a:cxn ang="0">
                  <a:pos x="184" y="21"/>
                </a:cxn>
                <a:cxn ang="0">
                  <a:pos x="179" y="42"/>
                </a:cxn>
                <a:cxn ang="0">
                  <a:pos x="123" y="126"/>
                </a:cxn>
                <a:cxn ang="0">
                  <a:pos x="61" y="284"/>
                </a:cxn>
                <a:cxn ang="0">
                  <a:pos x="41" y="389"/>
                </a:cxn>
                <a:cxn ang="0">
                  <a:pos x="82" y="515"/>
                </a:cxn>
                <a:cxn ang="0">
                  <a:pos x="210" y="605"/>
                </a:cxn>
                <a:cxn ang="0">
                  <a:pos x="333" y="526"/>
                </a:cxn>
                <a:cxn ang="0">
                  <a:pos x="400" y="326"/>
                </a:cxn>
                <a:cxn ang="0">
                  <a:pos x="482" y="158"/>
                </a:cxn>
                <a:cxn ang="0">
                  <a:pos x="589" y="42"/>
                </a:cxn>
                <a:cxn ang="0">
                  <a:pos x="723" y="0"/>
                </a:cxn>
              </a:cxnLst>
              <a:rect l="0" t="0" r="r" b="b"/>
              <a:pathLst>
                <a:path w="902" h="1073">
                  <a:moveTo>
                    <a:pt x="707" y="94"/>
                  </a:moveTo>
                  <a:lnTo>
                    <a:pt x="625" y="110"/>
                  </a:lnTo>
                  <a:lnTo>
                    <a:pt x="554" y="163"/>
                  </a:lnTo>
                  <a:lnTo>
                    <a:pt x="487" y="242"/>
                  </a:lnTo>
                  <a:lnTo>
                    <a:pt x="436" y="342"/>
                  </a:lnTo>
                  <a:lnTo>
                    <a:pt x="395" y="458"/>
                  </a:lnTo>
                  <a:lnTo>
                    <a:pt x="390" y="479"/>
                  </a:lnTo>
                  <a:lnTo>
                    <a:pt x="384" y="515"/>
                  </a:lnTo>
                  <a:lnTo>
                    <a:pt x="379" y="558"/>
                  </a:lnTo>
                  <a:lnTo>
                    <a:pt x="369" y="594"/>
                  </a:lnTo>
                  <a:lnTo>
                    <a:pt x="364" y="626"/>
                  </a:lnTo>
                  <a:lnTo>
                    <a:pt x="364" y="642"/>
                  </a:lnTo>
                  <a:lnTo>
                    <a:pt x="410" y="642"/>
                  </a:lnTo>
                  <a:lnTo>
                    <a:pt x="528" y="626"/>
                  </a:lnTo>
                  <a:lnTo>
                    <a:pt x="636" y="584"/>
                  </a:lnTo>
                  <a:lnTo>
                    <a:pt x="728" y="521"/>
                  </a:lnTo>
                  <a:lnTo>
                    <a:pt x="800" y="442"/>
                  </a:lnTo>
                  <a:lnTo>
                    <a:pt x="846" y="352"/>
                  </a:lnTo>
                  <a:lnTo>
                    <a:pt x="861" y="263"/>
                  </a:lnTo>
                  <a:lnTo>
                    <a:pt x="856" y="215"/>
                  </a:lnTo>
                  <a:lnTo>
                    <a:pt x="836" y="168"/>
                  </a:lnTo>
                  <a:lnTo>
                    <a:pt x="810" y="131"/>
                  </a:lnTo>
                  <a:lnTo>
                    <a:pt x="764" y="105"/>
                  </a:lnTo>
                  <a:lnTo>
                    <a:pt x="707" y="94"/>
                  </a:lnTo>
                  <a:close/>
                  <a:moveTo>
                    <a:pt x="723" y="0"/>
                  </a:moveTo>
                  <a:lnTo>
                    <a:pt x="784" y="10"/>
                  </a:lnTo>
                  <a:lnTo>
                    <a:pt x="836" y="42"/>
                  </a:lnTo>
                  <a:lnTo>
                    <a:pt x="871" y="89"/>
                  </a:lnTo>
                  <a:lnTo>
                    <a:pt x="897" y="152"/>
                  </a:lnTo>
                  <a:lnTo>
                    <a:pt x="902" y="226"/>
                  </a:lnTo>
                  <a:lnTo>
                    <a:pt x="887" y="331"/>
                  </a:lnTo>
                  <a:lnTo>
                    <a:pt x="846" y="436"/>
                  </a:lnTo>
                  <a:lnTo>
                    <a:pt x="784" y="531"/>
                  </a:lnTo>
                  <a:lnTo>
                    <a:pt x="707" y="615"/>
                  </a:lnTo>
                  <a:lnTo>
                    <a:pt x="610" y="679"/>
                  </a:lnTo>
                  <a:lnTo>
                    <a:pt x="507" y="721"/>
                  </a:lnTo>
                  <a:lnTo>
                    <a:pt x="395" y="736"/>
                  </a:lnTo>
                  <a:lnTo>
                    <a:pt x="343" y="736"/>
                  </a:lnTo>
                  <a:lnTo>
                    <a:pt x="323" y="836"/>
                  </a:lnTo>
                  <a:lnTo>
                    <a:pt x="307" y="910"/>
                  </a:lnTo>
                  <a:lnTo>
                    <a:pt x="302" y="963"/>
                  </a:lnTo>
                  <a:lnTo>
                    <a:pt x="292" y="1000"/>
                  </a:lnTo>
                  <a:lnTo>
                    <a:pt x="292" y="1021"/>
                  </a:lnTo>
                  <a:lnTo>
                    <a:pt x="287" y="1031"/>
                  </a:lnTo>
                  <a:lnTo>
                    <a:pt x="277" y="1047"/>
                  </a:lnTo>
                  <a:lnTo>
                    <a:pt x="256" y="1068"/>
                  </a:lnTo>
                  <a:lnTo>
                    <a:pt x="246" y="1068"/>
                  </a:lnTo>
                  <a:lnTo>
                    <a:pt x="236" y="1073"/>
                  </a:lnTo>
                  <a:lnTo>
                    <a:pt x="220" y="1073"/>
                  </a:lnTo>
                  <a:lnTo>
                    <a:pt x="200" y="1063"/>
                  </a:lnTo>
                  <a:lnTo>
                    <a:pt x="195" y="1052"/>
                  </a:lnTo>
                  <a:lnTo>
                    <a:pt x="184" y="1042"/>
                  </a:lnTo>
                  <a:lnTo>
                    <a:pt x="184" y="1005"/>
                  </a:lnTo>
                  <a:lnTo>
                    <a:pt x="190" y="994"/>
                  </a:lnTo>
                  <a:lnTo>
                    <a:pt x="190" y="989"/>
                  </a:lnTo>
                  <a:lnTo>
                    <a:pt x="277" y="715"/>
                  </a:lnTo>
                  <a:lnTo>
                    <a:pt x="179" y="684"/>
                  </a:lnTo>
                  <a:lnTo>
                    <a:pt x="102" y="636"/>
                  </a:lnTo>
                  <a:lnTo>
                    <a:pt x="46" y="568"/>
                  </a:lnTo>
                  <a:lnTo>
                    <a:pt x="10" y="494"/>
                  </a:lnTo>
                  <a:lnTo>
                    <a:pt x="0" y="405"/>
                  </a:lnTo>
                  <a:lnTo>
                    <a:pt x="5" y="336"/>
                  </a:lnTo>
                  <a:lnTo>
                    <a:pt x="25" y="263"/>
                  </a:lnTo>
                  <a:lnTo>
                    <a:pt x="51" y="189"/>
                  </a:lnTo>
                  <a:lnTo>
                    <a:pt x="82" y="121"/>
                  </a:lnTo>
                  <a:lnTo>
                    <a:pt x="118" y="68"/>
                  </a:lnTo>
                  <a:lnTo>
                    <a:pt x="143" y="31"/>
                  </a:lnTo>
                  <a:lnTo>
                    <a:pt x="169" y="15"/>
                  </a:lnTo>
                  <a:lnTo>
                    <a:pt x="179" y="15"/>
                  </a:lnTo>
                  <a:lnTo>
                    <a:pt x="184" y="21"/>
                  </a:lnTo>
                  <a:lnTo>
                    <a:pt x="184" y="36"/>
                  </a:lnTo>
                  <a:lnTo>
                    <a:pt x="179" y="42"/>
                  </a:lnTo>
                  <a:lnTo>
                    <a:pt x="174" y="52"/>
                  </a:lnTo>
                  <a:lnTo>
                    <a:pt x="123" y="126"/>
                  </a:lnTo>
                  <a:lnTo>
                    <a:pt x="87" y="205"/>
                  </a:lnTo>
                  <a:lnTo>
                    <a:pt x="61" y="284"/>
                  </a:lnTo>
                  <a:lnTo>
                    <a:pt x="46" y="342"/>
                  </a:lnTo>
                  <a:lnTo>
                    <a:pt x="41" y="389"/>
                  </a:lnTo>
                  <a:lnTo>
                    <a:pt x="51" y="458"/>
                  </a:lnTo>
                  <a:lnTo>
                    <a:pt x="82" y="515"/>
                  </a:lnTo>
                  <a:lnTo>
                    <a:pt x="133" y="568"/>
                  </a:lnTo>
                  <a:lnTo>
                    <a:pt x="210" y="605"/>
                  </a:lnTo>
                  <a:lnTo>
                    <a:pt x="302" y="631"/>
                  </a:lnTo>
                  <a:lnTo>
                    <a:pt x="333" y="526"/>
                  </a:lnTo>
                  <a:lnTo>
                    <a:pt x="364" y="426"/>
                  </a:lnTo>
                  <a:lnTo>
                    <a:pt x="400" y="326"/>
                  </a:lnTo>
                  <a:lnTo>
                    <a:pt x="441" y="236"/>
                  </a:lnTo>
                  <a:lnTo>
                    <a:pt x="482" y="158"/>
                  </a:lnTo>
                  <a:lnTo>
                    <a:pt x="533" y="94"/>
                  </a:lnTo>
                  <a:lnTo>
                    <a:pt x="589" y="42"/>
                  </a:lnTo>
                  <a:lnTo>
                    <a:pt x="651" y="10"/>
                  </a:lnTo>
                  <a:lnTo>
                    <a:pt x="7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" name="Freeform 59"/>
            <p:cNvSpPr>
              <a:spLocks/>
            </p:cNvSpPr>
            <p:nvPr/>
          </p:nvSpPr>
          <p:spPr bwMode="auto">
            <a:xfrm>
              <a:off x="13672" y="3413"/>
              <a:ext cx="364" cy="162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0"/>
                </a:cxn>
                <a:cxn ang="0">
                  <a:pos x="31" y="10"/>
                </a:cxn>
                <a:cxn ang="0">
                  <a:pos x="67" y="36"/>
                </a:cxn>
                <a:cxn ang="0">
                  <a:pos x="108" y="79"/>
                </a:cxn>
                <a:cxn ang="0">
                  <a:pos x="159" y="136"/>
                </a:cxn>
                <a:cxn ang="0">
                  <a:pos x="210" y="215"/>
                </a:cxn>
                <a:cxn ang="0">
                  <a:pos x="261" y="305"/>
                </a:cxn>
                <a:cxn ang="0">
                  <a:pos x="313" y="442"/>
                </a:cxn>
                <a:cxn ang="0">
                  <a:pos x="343" y="579"/>
                </a:cxn>
                <a:cxn ang="0">
                  <a:pos x="359" y="705"/>
                </a:cxn>
                <a:cxn ang="0">
                  <a:pos x="364" y="810"/>
                </a:cxn>
                <a:cxn ang="0">
                  <a:pos x="359" y="915"/>
                </a:cxn>
                <a:cxn ang="0">
                  <a:pos x="349" y="1042"/>
                </a:cxn>
                <a:cxn ang="0">
                  <a:pos x="318" y="1168"/>
                </a:cxn>
                <a:cxn ang="0">
                  <a:pos x="267" y="1305"/>
                </a:cxn>
                <a:cxn ang="0">
                  <a:pos x="215" y="1400"/>
                </a:cxn>
                <a:cxn ang="0">
                  <a:pos x="164" y="1479"/>
                </a:cxn>
                <a:cxn ang="0">
                  <a:pos x="113" y="1542"/>
                </a:cxn>
                <a:cxn ang="0">
                  <a:pos x="67" y="1584"/>
                </a:cxn>
                <a:cxn ang="0">
                  <a:pos x="31" y="1610"/>
                </a:cxn>
                <a:cxn ang="0">
                  <a:pos x="15" y="1621"/>
                </a:cxn>
                <a:cxn ang="0">
                  <a:pos x="10" y="1621"/>
                </a:cxn>
                <a:cxn ang="0">
                  <a:pos x="0" y="1610"/>
                </a:cxn>
                <a:cxn ang="0">
                  <a:pos x="0" y="1600"/>
                </a:cxn>
                <a:cxn ang="0">
                  <a:pos x="20" y="1579"/>
                </a:cxn>
                <a:cxn ang="0">
                  <a:pos x="108" y="1468"/>
                </a:cxn>
                <a:cxn ang="0">
                  <a:pos x="174" y="1352"/>
                </a:cxn>
                <a:cxn ang="0">
                  <a:pos x="226" y="1221"/>
                </a:cxn>
                <a:cxn ang="0">
                  <a:pos x="256" y="1089"/>
                </a:cxn>
                <a:cxn ang="0">
                  <a:pos x="272" y="952"/>
                </a:cxn>
                <a:cxn ang="0">
                  <a:pos x="277" y="810"/>
                </a:cxn>
                <a:cxn ang="0">
                  <a:pos x="267" y="615"/>
                </a:cxn>
                <a:cxn ang="0">
                  <a:pos x="236" y="447"/>
                </a:cxn>
                <a:cxn ang="0">
                  <a:pos x="185" y="294"/>
                </a:cxn>
                <a:cxn ang="0">
                  <a:pos x="118" y="163"/>
                </a:cxn>
                <a:cxn ang="0">
                  <a:pos x="31" y="52"/>
                </a:cxn>
                <a:cxn ang="0">
                  <a:pos x="10" y="31"/>
                </a:cxn>
                <a:cxn ang="0">
                  <a:pos x="5" y="21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364" h="1621">
                  <a:moveTo>
                    <a:pt x="5" y="0"/>
                  </a:moveTo>
                  <a:lnTo>
                    <a:pt x="15" y="0"/>
                  </a:lnTo>
                  <a:lnTo>
                    <a:pt x="31" y="10"/>
                  </a:lnTo>
                  <a:lnTo>
                    <a:pt x="67" y="36"/>
                  </a:lnTo>
                  <a:lnTo>
                    <a:pt x="108" y="79"/>
                  </a:lnTo>
                  <a:lnTo>
                    <a:pt x="159" y="136"/>
                  </a:lnTo>
                  <a:lnTo>
                    <a:pt x="210" y="215"/>
                  </a:lnTo>
                  <a:lnTo>
                    <a:pt x="261" y="305"/>
                  </a:lnTo>
                  <a:lnTo>
                    <a:pt x="313" y="442"/>
                  </a:lnTo>
                  <a:lnTo>
                    <a:pt x="343" y="579"/>
                  </a:lnTo>
                  <a:lnTo>
                    <a:pt x="359" y="705"/>
                  </a:lnTo>
                  <a:lnTo>
                    <a:pt x="364" y="810"/>
                  </a:lnTo>
                  <a:lnTo>
                    <a:pt x="359" y="915"/>
                  </a:lnTo>
                  <a:lnTo>
                    <a:pt x="349" y="1042"/>
                  </a:lnTo>
                  <a:lnTo>
                    <a:pt x="318" y="1168"/>
                  </a:lnTo>
                  <a:lnTo>
                    <a:pt x="267" y="1305"/>
                  </a:lnTo>
                  <a:lnTo>
                    <a:pt x="215" y="1400"/>
                  </a:lnTo>
                  <a:lnTo>
                    <a:pt x="164" y="1479"/>
                  </a:lnTo>
                  <a:lnTo>
                    <a:pt x="113" y="1542"/>
                  </a:lnTo>
                  <a:lnTo>
                    <a:pt x="67" y="1584"/>
                  </a:lnTo>
                  <a:lnTo>
                    <a:pt x="31" y="1610"/>
                  </a:lnTo>
                  <a:lnTo>
                    <a:pt x="15" y="1621"/>
                  </a:lnTo>
                  <a:lnTo>
                    <a:pt x="10" y="1621"/>
                  </a:lnTo>
                  <a:lnTo>
                    <a:pt x="0" y="1610"/>
                  </a:lnTo>
                  <a:lnTo>
                    <a:pt x="0" y="1600"/>
                  </a:lnTo>
                  <a:lnTo>
                    <a:pt x="20" y="1579"/>
                  </a:lnTo>
                  <a:lnTo>
                    <a:pt x="108" y="1468"/>
                  </a:lnTo>
                  <a:lnTo>
                    <a:pt x="174" y="1352"/>
                  </a:lnTo>
                  <a:lnTo>
                    <a:pt x="226" y="1221"/>
                  </a:lnTo>
                  <a:lnTo>
                    <a:pt x="256" y="1089"/>
                  </a:lnTo>
                  <a:lnTo>
                    <a:pt x="272" y="952"/>
                  </a:lnTo>
                  <a:lnTo>
                    <a:pt x="277" y="810"/>
                  </a:lnTo>
                  <a:lnTo>
                    <a:pt x="267" y="615"/>
                  </a:lnTo>
                  <a:lnTo>
                    <a:pt x="236" y="447"/>
                  </a:lnTo>
                  <a:lnTo>
                    <a:pt x="185" y="294"/>
                  </a:lnTo>
                  <a:lnTo>
                    <a:pt x="118" y="163"/>
                  </a:lnTo>
                  <a:lnTo>
                    <a:pt x="31" y="52"/>
                  </a:lnTo>
                  <a:lnTo>
                    <a:pt x="10" y="31"/>
                  </a:lnTo>
                  <a:lnTo>
                    <a:pt x="5" y="21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" name="Freeform 60"/>
            <p:cNvSpPr>
              <a:spLocks/>
            </p:cNvSpPr>
            <p:nvPr/>
          </p:nvSpPr>
          <p:spPr bwMode="auto">
            <a:xfrm>
              <a:off x="14282" y="3413"/>
              <a:ext cx="364" cy="162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0"/>
                </a:cxn>
                <a:cxn ang="0">
                  <a:pos x="31" y="10"/>
                </a:cxn>
                <a:cxn ang="0">
                  <a:pos x="67" y="36"/>
                </a:cxn>
                <a:cxn ang="0">
                  <a:pos x="108" y="79"/>
                </a:cxn>
                <a:cxn ang="0">
                  <a:pos x="159" y="136"/>
                </a:cxn>
                <a:cxn ang="0">
                  <a:pos x="210" y="215"/>
                </a:cxn>
                <a:cxn ang="0">
                  <a:pos x="262" y="305"/>
                </a:cxn>
                <a:cxn ang="0">
                  <a:pos x="313" y="442"/>
                </a:cxn>
                <a:cxn ang="0">
                  <a:pos x="344" y="579"/>
                </a:cxn>
                <a:cxn ang="0">
                  <a:pos x="359" y="705"/>
                </a:cxn>
                <a:cxn ang="0">
                  <a:pos x="364" y="810"/>
                </a:cxn>
                <a:cxn ang="0">
                  <a:pos x="359" y="915"/>
                </a:cxn>
                <a:cxn ang="0">
                  <a:pos x="349" y="1042"/>
                </a:cxn>
                <a:cxn ang="0">
                  <a:pos x="318" y="1168"/>
                </a:cxn>
                <a:cxn ang="0">
                  <a:pos x="267" y="1305"/>
                </a:cxn>
                <a:cxn ang="0">
                  <a:pos x="215" y="1400"/>
                </a:cxn>
                <a:cxn ang="0">
                  <a:pos x="164" y="1479"/>
                </a:cxn>
                <a:cxn ang="0">
                  <a:pos x="113" y="1542"/>
                </a:cxn>
                <a:cxn ang="0">
                  <a:pos x="67" y="1584"/>
                </a:cxn>
                <a:cxn ang="0">
                  <a:pos x="31" y="1610"/>
                </a:cxn>
                <a:cxn ang="0">
                  <a:pos x="15" y="1621"/>
                </a:cxn>
                <a:cxn ang="0">
                  <a:pos x="10" y="1621"/>
                </a:cxn>
                <a:cxn ang="0">
                  <a:pos x="0" y="1610"/>
                </a:cxn>
                <a:cxn ang="0">
                  <a:pos x="0" y="1600"/>
                </a:cxn>
                <a:cxn ang="0">
                  <a:pos x="21" y="1579"/>
                </a:cxn>
                <a:cxn ang="0">
                  <a:pos x="108" y="1468"/>
                </a:cxn>
                <a:cxn ang="0">
                  <a:pos x="174" y="1352"/>
                </a:cxn>
                <a:cxn ang="0">
                  <a:pos x="226" y="1221"/>
                </a:cxn>
                <a:cxn ang="0">
                  <a:pos x="256" y="1089"/>
                </a:cxn>
                <a:cxn ang="0">
                  <a:pos x="272" y="952"/>
                </a:cxn>
                <a:cxn ang="0">
                  <a:pos x="277" y="810"/>
                </a:cxn>
                <a:cxn ang="0">
                  <a:pos x="267" y="615"/>
                </a:cxn>
                <a:cxn ang="0">
                  <a:pos x="236" y="447"/>
                </a:cxn>
                <a:cxn ang="0">
                  <a:pos x="185" y="294"/>
                </a:cxn>
                <a:cxn ang="0">
                  <a:pos x="118" y="163"/>
                </a:cxn>
                <a:cxn ang="0">
                  <a:pos x="31" y="52"/>
                </a:cxn>
                <a:cxn ang="0">
                  <a:pos x="10" y="31"/>
                </a:cxn>
                <a:cxn ang="0">
                  <a:pos x="5" y="21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364" h="1621">
                  <a:moveTo>
                    <a:pt x="5" y="0"/>
                  </a:moveTo>
                  <a:lnTo>
                    <a:pt x="15" y="0"/>
                  </a:lnTo>
                  <a:lnTo>
                    <a:pt x="31" y="10"/>
                  </a:lnTo>
                  <a:lnTo>
                    <a:pt x="67" y="36"/>
                  </a:lnTo>
                  <a:lnTo>
                    <a:pt x="108" y="79"/>
                  </a:lnTo>
                  <a:lnTo>
                    <a:pt x="159" y="136"/>
                  </a:lnTo>
                  <a:lnTo>
                    <a:pt x="210" y="215"/>
                  </a:lnTo>
                  <a:lnTo>
                    <a:pt x="262" y="305"/>
                  </a:lnTo>
                  <a:lnTo>
                    <a:pt x="313" y="442"/>
                  </a:lnTo>
                  <a:lnTo>
                    <a:pt x="344" y="579"/>
                  </a:lnTo>
                  <a:lnTo>
                    <a:pt x="359" y="705"/>
                  </a:lnTo>
                  <a:lnTo>
                    <a:pt x="364" y="810"/>
                  </a:lnTo>
                  <a:lnTo>
                    <a:pt x="359" y="915"/>
                  </a:lnTo>
                  <a:lnTo>
                    <a:pt x="349" y="1042"/>
                  </a:lnTo>
                  <a:lnTo>
                    <a:pt x="318" y="1168"/>
                  </a:lnTo>
                  <a:lnTo>
                    <a:pt x="267" y="1305"/>
                  </a:lnTo>
                  <a:lnTo>
                    <a:pt x="215" y="1400"/>
                  </a:lnTo>
                  <a:lnTo>
                    <a:pt x="164" y="1479"/>
                  </a:lnTo>
                  <a:lnTo>
                    <a:pt x="113" y="1542"/>
                  </a:lnTo>
                  <a:lnTo>
                    <a:pt x="67" y="1584"/>
                  </a:lnTo>
                  <a:lnTo>
                    <a:pt x="31" y="1610"/>
                  </a:lnTo>
                  <a:lnTo>
                    <a:pt x="15" y="1621"/>
                  </a:lnTo>
                  <a:lnTo>
                    <a:pt x="10" y="1621"/>
                  </a:lnTo>
                  <a:lnTo>
                    <a:pt x="0" y="1610"/>
                  </a:lnTo>
                  <a:lnTo>
                    <a:pt x="0" y="1600"/>
                  </a:lnTo>
                  <a:lnTo>
                    <a:pt x="21" y="1579"/>
                  </a:lnTo>
                  <a:lnTo>
                    <a:pt x="108" y="1468"/>
                  </a:lnTo>
                  <a:lnTo>
                    <a:pt x="174" y="1352"/>
                  </a:lnTo>
                  <a:lnTo>
                    <a:pt x="226" y="1221"/>
                  </a:lnTo>
                  <a:lnTo>
                    <a:pt x="256" y="1089"/>
                  </a:lnTo>
                  <a:lnTo>
                    <a:pt x="272" y="952"/>
                  </a:lnTo>
                  <a:lnTo>
                    <a:pt x="277" y="810"/>
                  </a:lnTo>
                  <a:lnTo>
                    <a:pt x="267" y="615"/>
                  </a:lnTo>
                  <a:lnTo>
                    <a:pt x="236" y="447"/>
                  </a:lnTo>
                  <a:lnTo>
                    <a:pt x="185" y="294"/>
                  </a:lnTo>
                  <a:lnTo>
                    <a:pt x="118" y="163"/>
                  </a:lnTo>
                  <a:lnTo>
                    <a:pt x="31" y="52"/>
                  </a:lnTo>
                  <a:lnTo>
                    <a:pt x="10" y="31"/>
                  </a:lnTo>
                  <a:lnTo>
                    <a:pt x="5" y="21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" name="Freeform 61"/>
            <p:cNvSpPr>
              <a:spLocks noEditPoints="1"/>
            </p:cNvSpPr>
            <p:nvPr/>
          </p:nvSpPr>
          <p:spPr bwMode="auto">
            <a:xfrm>
              <a:off x="15369" y="4034"/>
              <a:ext cx="1056" cy="379"/>
            </a:xfrm>
            <a:custGeom>
              <a:avLst/>
              <a:gdLst/>
              <a:ahLst/>
              <a:cxnLst>
                <a:cxn ang="0">
                  <a:pos x="21" y="315"/>
                </a:cxn>
                <a:cxn ang="0">
                  <a:pos x="1031" y="315"/>
                </a:cxn>
                <a:cxn ang="0">
                  <a:pos x="1051" y="326"/>
                </a:cxn>
                <a:cxn ang="0">
                  <a:pos x="1056" y="337"/>
                </a:cxn>
                <a:cxn ang="0">
                  <a:pos x="1056" y="358"/>
                </a:cxn>
                <a:cxn ang="0">
                  <a:pos x="1051" y="368"/>
                </a:cxn>
                <a:cxn ang="0">
                  <a:pos x="1041" y="373"/>
                </a:cxn>
                <a:cxn ang="0">
                  <a:pos x="1036" y="379"/>
                </a:cxn>
                <a:cxn ang="0">
                  <a:pos x="21" y="379"/>
                </a:cxn>
                <a:cxn ang="0">
                  <a:pos x="15" y="373"/>
                </a:cxn>
                <a:cxn ang="0">
                  <a:pos x="5" y="368"/>
                </a:cxn>
                <a:cxn ang="0">
                  <a:pos x="0" y="358"/>
                </a:cxn>
                <a:cxn ang="0">
                  <a:pos x="0" y="337"/>
                </a:cxn>
                <a:cxn ang="0">
                  <a:pos x="5" y="326"/>
                </a:cxn>
                <a:cxn ang="0">
                  <a:pos x="15" y="321"/>
                </a:cxn>
                <a:cxn ang="0">
                  <a:pos x="21" y="315"/>
                </a:cxn>
                <a:cxn ang="0">
                  <a:pos x="26" y="0"/>
                </a:cxn>
                <a:cxn ang="0">
                  <a:pos x="1036" y="0"/>
                </a:cxn>
                <a:cxn ang="0">
                  <a:pos x="1041" y="5"/>
                </a:cxn>
                <a:cxn ang="0">
                  <a:pos x="1051" y="10"/>
                </a:cxn>
                <a:cxn ang="0">
                  <a:pos x="1056" y="21"/>
                </a:cxn>
                <a:cxn ang="0">
                  <a:pos x="1056" y="42"/>
                </a:cxn>
                <a:cxn ang="0">
                  <a:pos x="1051" y="52"/>
                </a:cxn>
                <a:cxn ang="0">
                  <a:pos x="1031" y="63"/>
                </a:cxn>
                <a:cxn ang="0">
                  <a:pos x="26" y="63"/>
                </a:cxn>
                <a:cxn ang="0">
                  <a:pos x="21" y="58"/>
                </a:cxn>
                <a:cxn ang="0">
                  <a:pos x="10" y="52"/>
                </a:cxn>
                <a:cxn ang="0">
                  <a:pos x="5" y="42"/>
                </a:cxn>
                <a:cxn ang="0">
                  <a:pos x="5" y="21"/>
                </a:cxn>
                <a:cxn ang="0">
                  <a:pos x="10" y="10"/>
                </a:cxn>
                <a:cxn ang="0">
                  <a:pos x="21" y="5"/>
                </a:cxn>
                <a:cxn ang="0">
                  <a:pos x="26" y="0"/>
                </a:cxn>
              </a:cxnLst>
              <a:rect l="0" t="0" r="r" b="b"/>
              <a:pathLst>
                <a:path w="1056" h="379">
                  <a:moveTo>
                    <a:pt x="21" y="315"/>
                  </a:moveTo>
                  <a:lnTo>
                    <a:pt x="1031" y="315"/>
                  </a:lnTo>
                  <a:lnTo>
                    <a:pt x="1051" y="326"/>
                  </a:lnTo>
                  <a:lnTo>
                    <a:pt x="1056" y="337"/>
                  </a:lnTo>
                  <a:lnTo>
                    <a:pt x="1056" y="358"/>
                  </a:lnTo>
                  <a:lnTo>
                    <a:pt x="1051" y="368"/>
                  </a:lnTo>
                  <a:lnTo>
                    <a:pt x="1041" y="373"/>
                  </a:lnTo>
                  <a:lnTo>
                    <a:pt x="1036" y="379"/>
                  </a:lnTo>
                  <a:lnTo>
                    <a:pt x="21" y="379"/>
                  </a:lnTo>
                  <a:lnTo>
                    <a:pt x="15" y="373"/>
                  </a:lnTo>
                  <a:lnTo>
                    <a:pt x="5" y="368"/>
                  </a:lnTo>
                  <a:lnTo>
                    <a:pt x="0" y="358"/>
                  </a:lnTo>
                  <a:lnTo>
                    <a:pt x="0" y="337"/>
                  </a:lnTo>
                  <a:lnTo>
                    <a:pt x="5" y="326"/>
                  </a:lnTo>
                  <a:lnTo>
                    <a:pt x="15" y="321"/>
                  </a:lnTo>
                  <a:lnTo>
                    <a:pt x="21" y="315"/>
                  </a:lnTo>
                  <a:close/>
                  <a:moveTo>
                    <a:pt x="26" y="0"/>
                  </a:moveTo>
                  <a:lnTo>
                    <a:pt x="1036" y="0"/>
                  </a:lnTo>
                  <a:lnTo>
                    <a:pt x="1041" y="5"/>
                  </a:lnTo>
                  <a:lnTo>
                    <a:pt x="1051" y="10"/>
                  </a:lnTo>
                  <a:lnTo>
                    <a:pt x="1056" y="21"/>
                  </a:lnTo>
                  <a:lnTo>
                    <a:pt x="1056" y="42"/>
                  </a:lnTo>
                  <a:lnTo>
                    <a:pt x="1051" y="52"/>
                  </a:lnTo>
                  <a:lnTo>
                    <a:pt x="1031" y="63"/>
                  </a:lnTo>
                  <a:lnTo>
                    <a:pt x="26" y="63"/>
                  </a:lnTo>
                  <a:lnTo>
                    <a:pt x="21" y="58"/>
                  </a:lnTo>
                  <a:lnTo>
                    <a:pt x="10" y="52"/>
                  </a:lnTo>
                  <a:lnTo>
                    <a:pt x="5" y="42"/>
                  </a:lnTo>
                  <a:lnTo>
                    <a:pt x="5" y="21"/>
                  </a:lnTo>
                  <a:lnTo>
                    <a:pt x="10" y="10"/>
                  </a:lnTo>
                  <a:lnTo>
                    <a:pt x="21" y="5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Freeform 62"/>
            <p:cNvSpPr>
              <a:spLocks noEditPoints="1"/>
            </p:cNvSpPr>
            <p:nvPr/>
          </p:nvSpPr>
          <p:spPr bwMode="auto">
            <a:xfrm>
              <a:off x="17005" y="3549"/>
              <a:ext cx="676" cy="1116"/>
            </a:xfrm>
            <a:custGeom>
              <a:avLst/>
              <a:gdLst/>
              <a:ahLst/>
              <a:cxnLst>
                <a:cxn ang="0">
                  <a:pos x="287" y="43"/>
                </a:cxn>
                <a:cxn ang="0">
                  <a:pos x="225" y="79"/>
                </a:cxn>
                <a:cxn ang="0">
                  <a:pos x="169" y="169"/>
                </a:cxn>
                <a:cxn ang="0">
                  <a:pos x="138" y="385"/>
                </a:cxn>
                <a:cxn ang="0">
                  <a:pos x="143" y="806"/>
                </a:cxn>
                <a:cxn ang="0">
                  <a:pos x="174" y="953"/>
                </a:cxn>
                <a:cxn ang="0">
                  <a:pos x="230" y="1037"/>
                </a:cxn>
                <a:cxn ang="0">
                  <a:pos x="307" y="1074"/>
                </a:cxn>
                <a:cxn ang="0">
                  <a:pos x="384" y="1074"/>
                </a:cxn>
                <a:cxn ang="0">
                  <a:pos x="466" y="1016"/>
                </a:cxn>
                <a:cxn ang="0">
                  <a:pos x="523" y="879"/>
                </a:cxn>
                <a:cxn ang="0">
                  <a:pos x="538" y="437"/>
                </a:cxn>
                <a:cxn ang="0">
                  <a:pos x="523" y="227"/>
                </a:cxn>
                <a:cxn ang="0">
                  <a:pos x="476" y="106"/>
                </a:cxn>
                <a:cxn ang="0">
                  <a:pos x="405" y="48"/>
                </a:cxn>
                <a:cxn ang="0">
                  <a:pos x="338" y="37"/>
                </a:cxn>
                <a:cxn ang="0">
                  <a:pos x="333" y="0"/>
                </a:cxn>
                <a:cxn ang="0">
                  <a:pos x="420" y="11"/>
                </a:cxn>
                <a:cxn ang="0">
                  <a:pos x="518" y="69"/>
                </a:cxn>
                <a:cxn ang="0">
                  <a:pos x="605" y="185"/>
                </a:cxn>
                <a:cxn ang="0">
                  <a:pos x="661" y="369"/>
                </a:cxn>
                <a:cxn ang="0">
                  <a:pos x="671" y="564"/>
                </a:cxn>
                <a:cxn ang="0">
                  <a:pos x="671" y="690"/>
                </a:cxn>
                <a:cxn ang="0">
                  <a:pos x="615" y="927"/>
                </a:cxn>
                <a:cxn ang="0">
                  <a:pos x="512" y="1064"/>
                </a:cxn>
                <a:cxn ang="0">
                  <a:pos x="394" y="1111"/>
                </a:cxn>
                <a:cxn ang="0">
                  <a:pos x="287" y="1111"/>
                </a:cxn>
                <a:cxn ang="0">
                  <a:pos x="174" y="1069"/>
                </a:cxn>
                <a:cxn ang="0">
                  <a:pos x="71" y="953"/>
                </a:cxn>
                <a:cxn ang="0">
                  <a:pos x="10" y="758"/>
                </a:cxn>
                <a:cxn ang="0">
                  <a:pos x="0" y="464"/>
                </a:cxn>
                <a:cxn ang="0">
                  <a:pos x="25" y="274"/>
                </a:cxn>
                <a:cxn ang="0">
                  <a:pos x="102" y="116"/>
                </a:cxn>
                <a:cxn ang="0">
                  <a:pos x="215" y="27"/>
                </a:cxn>
                <a:cxn ang="0">
                  <a:pos x="333" y="0"/>
                </a:cxn>
              </a:cxnLst>
              <a:rect l="0" t="0" r="r" b="b"/>
              <a:pathLst>
                <a:path w="676" h="1116">
                  <a:moveTo>
                    <a:pt x="318" y="37"/>
                  </a:moveTo>
                  <a:lnTo>
                    <a:pt x="287" y="43"/>
                  </a:lnTo>
                  <a:lnTo>
                    <a:pt x="256" y="58"/>
                  </a:lnTo>
                  <a:lnTo>
                    <a:pt x="225" y="79"/>
                  </a:lnTo>
                  <a:lnTo>
                    <a:pt x="194" y="116"/>
                  </a:lnTo>
                  <a:lnTo>
                    <a:pt x="169" y="169"/>
                  </a:lnTo>
                  <a:lnTo>
                    <a:pt x="148" y="243"/>
                  </a:lnTo>
                  <a:lnTo>
                    <a:pt x="138" y="385"/>
                  </a:lnTo>
                  <a:lnTo>
                    <a:pt x="138" y="716"/>
                  </a:lnTo>
                  <a:lnTo>
                    <a:pt x="143" y="806"/>
                  </a:lnTo>
                  <a:lnTo>
                    <a:pt x="153" y="885"/>
                  </a:lnTo>
                  <a:lnTo>
                    <a:pt x="174" y="953"/>
                  </a:lnTo>
                  <a:lnTo>
                    <a:pt x="200" y="1000"/>
                  </a:lnTo>
                  <a:lnTo>
                    <a:pt x="230" y="1037"/>
                  </a:lnTo>
                  <a:lnTo>
                    <a:pt x="266" y="1064"/>
                  </a:lnTo>
                  <a:lnTo>
                    <a:pt x="307" y="1074"/>
                  </a:lnTo>
                  <a:lnTo>
                    <a:pt x="338" y="1079"/>
                  </a:lnTo>
                  <a:lnTo>
                    <a:pt x="384" y="1074"/>
                  </a:lnTo>
                  <a:lnTo>
                    <a:pt x="425" y="1053"/>
                  </a:lnTo>
                  <a:lnTo>
                    <a:pt x="466" y="1016"/>
                  </a:lnTo>
                  <a:lnTo>
                    <a:pt x="502" y="958"/>
                  </a:lnTo>
                  <a:lnTo>
                    <a:pt x="523" y="879"/>
                  </a:lnTo>
                  <a:lnTo>
                    <a:pt x="538" y="716"/>
                  </a:lnTo>
                  <a:lnTo>
                    <a:pt x="538" y="437"/>
                  </a:lnTo>
                  <a:lnTo>
                    <a:pt x="533" y="327"/>
                  </a:lnTo>
                  <a:lnTo>
                    <a:pt x="523" y="227"/>
                  </a:lnTo>
                  <a:lnTo>
                    <a:pt x="502" y="158"/>
                  </a:lnTo>
                  <a:lnTo>
                    <a:pt x="476" y="106"/>
                  </a:lnTo>
                  <a:lnTo>
                    <a:pt x="441" y="69"/>
                  </a:lnTo>
                  <a:lnTo>
                    <a:pt x="405" y="48"/>
                  </a:lnTo>
                  <a:lnTo>
                    <a:pt x="369" y="43"/>
                  </a:lnTo>
                  <a:lnTo>
                    <a:pt x="338" y="37"/>
                  </a:lnTo>
                  <a:lnTo>
                    <a:pt x="318" y="37"/>
                  </a:lnTo>
                  <a:close/>
                  <a:moveTo>
                    <a:pt x="333" y="0"/>
                  </a:moveTo>
                  <a:lnTo>
                    <a:pt x="374" y="6"/>
                  </a:lnTo>
                  <a:lnTo>
                    <a:pt x="420" y="11"/>
                  </a:lnTo>
                  <a:lnTo>
                    <a:pt x="471" y="32"/>
                  </a:lnTo>
                  <a:lnTo>
                    <a:pt x="518" y="69"/>
                  </a:lnTo>
                  <a:lnTo>
                    <a:pt x="564" y="116"/>
                  </a:lnTo>
                  <a:lnTo>
                    <a:pt x="605" y="185"/>
                  </a:lnTo>
                  <a:lnTo>
                    <a:pt x="641" y="274"/>
                  </a:lnTo>
                  <a:lnTo>
                    <a:pt x="661" y="369"/>
                  </a:lnTo>
                  <a:lnTo>
                    <a:pt x="671" y="464"/>
                  </a:lnTo>
                  <a:lnTo>
                    <a:pt x="671" y="564"/>
                  </a:lnTo>
                  <a:lnTo>
                    <a:pt x="676" y="558"/>
                  </a:lnTo>
                  <a:lnTo>
                    <a:pt x="671" y="690"/>
                  </a:lnTo>
                  <a:lnTo>
                    <a:pt x="656" y="811"/>
                  </a:lnTo>
                  <a:lnTo>
                    <a:pt x="615" y="927"/>
                  </a:lnTo>
                  <a:lnTo>
                    <a:pt x="569" y="1006"/>
                  </a:lnTo>
                  <a:lnTo>
                    <a:pt x="512" y="1064"/>
                  </a:lnTo>
                  <a:lnTo>
                    <a:pt x="451" y="1095"/>
                  </a:lnTo>
                  <a:lnTo>
                    <a:pt x="394" y="1111"/>
                  </a:lnTo>
                  <a:lnTo>
                    <a:pt x="338" y="1116"/>
                  </a:lnTo>
                  <a:lnTo>
                    <a:pt x="287" y="1111"/>
                  </a:lnTo>
                  <a:lnTo>
                    <a:pt x="230" y="1095"/>
                  </a:lnTo>
                  <a:lnTo>
                    <a:pt x="174" y="1069"/>
                  </a:lnTo>
                  <a:lnTo>
                    <a:pt x="118" y="1022"/>
                  </a:lnTo>
                  <a:lnTo>
                    <a:pt x="71" y="953"/>
                  </a:lnTo>
                  <a:lnTo>
                    <a:pt x="30" y="858"/>
                  </a:lnTo>
                  <a:lnTo>
                    <a:pt x="10" y="758"/>
                  </a:lnTo>
                  <a:lnTo>
                    <a:pt x="0" y="658"/>
                  </a:lnTo>
                  <a:lnTo>
                    <a:pt x="0" y="464"/>
                  </a:lnTo>
                  <a:lnTo>
                    <a:pt x="10" y="369"/>
                  </a:lnTo>
                  <a:lnTo>
                    <a:pt x="25" y="274"/>
                  </a:lnTo>
                  <a:lnTo>
                    <a:pt x="56" y="190"/>
                  </a:lnTo>
                  <a:lnTo>
                    <a:pt x="102" y="116"/>
                  </a:lnTo>
                  <a:lnTo>
                    <a:pt x="153" y="58"/>
                  </a:lnTo>
                  <a:lnTo>
                    <a:pt x="215" y="27"/>
                  </a:lnTo>
                  <a:lnTo>
                    <a:pt x="277" y="6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95400" y="2895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is a degenerate </a:t>
            </a:r>
            <a:r>
              <a:rPr lang="en-US" sz="3200" dirty="0" err="1" smtClean="0">
                <a:solidFill>
                  <a:srgbClr val="0000FF"/>
                </a:solidFill>
              </a:rPr>
              <a:t>su</a:t>
            </a:r>
            <a:r>
              <a:rPr lang="en-US" sz="3200" dirty="0" smtClean="0">
                <a:solidFill>
                  <a:srgbClr val="0000FF"/>
                </a:solidFill>
              </a:rPr>
              <a:t>(K)  spectral curve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733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Small perturbations deform it to a smooth SW curve of an </a:t>
            </a:r>
            <a:r>
              <a:rPr lang="en-US" sz="2800" dirty="0" err="1" smtClean="0">
                <a:solidFill>
                  <a:srgbClr val="800080"/>
                </a:solidFill>
              </a:rPr>
              <a:t>su</a:t>
            </a:r>
            <a:r>
              <a:rPr lang="en-US" sz="2800" dirty="0" smtClean="0">
                <a:solidFill>
                  <a:srgbClr val="800080"/>
                </a:solidFill>
              </a:rPr>
              <a:t>(K)  theory</a:t>
            </a:r>
            <a:endParaRPr lang="en-US" sz="2800" dirty="0">
              <a:solidFill>
                <a:srgbClr val="80008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181600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These are the SW curves of </a:t>
            </a:r>
            <a:r>
              <a:rPr lang="en-US" sz="3200" dirty="0" err="1" smtClean="0"/>
              <a:t>su</a:t>
            </a:r>
            <a:r>
              <a:rPr lang="en-US" sz="3200" dirty="0" smtClean="0"/>
              <a:t>(K) theories of </a:t>
            </a:r>
          </a:p>
          <a:p>
            <a:r>
              <a:rPr lang="en-US" sz="3200" dirty="0" smtClean="0"/>
              <a:t>class S in special regions of their Coulomb branch.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86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Our algorithm gives the BPS spectrum of this </a:t>
            </a:r>
            <a:r>
              <a:rPr lang="en-US" sz="2800" dirty="0" err="1" smtClean="0">
                <a:solidFill>
                  <a:srgbClr val="FF0000"/>
                </a:solidFill>
              </a:rPr>
              <a:t>su</a:t>
            </a:r>
            <a:r>
              <a:rPr lang="en-US" sz="2800" dirty="0" smtClean="0">
                <a:solidFill>
                  <a:srgbClr val="FF0000"/>
                </a:solidFill>
              </a:rPr>
              <a:t>(K)  theory in this neighborhood of the Coulomb branch.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Nontrivial Special Case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The level K lift of the trivial theory </a:t>
            </a:r>
            <a:r>
              <a:rPr lang="en-US" sz="3200" dirty="0" smtClean="0">
                <a:solidFill>
                  <a:srgbClr val="0033CC"/>
                </a:solidFill>
                <a:sym typeface="Mathematica1"/>
              </a:rPr>
              <a:t></a:t>
            </a:r>
            <a:r>
              <a:rPr lang="en-US" sz="3200" baseline="30000" dirty="0" smtClean="0">
                <a:solidFill>
                  <a:srgbClr val="0033CC"/>
                </a:solidFill>
                <a:sym typeface="Mathematica1"/>
              </a:rPr>
              <a:t>2</a:t>
            </a:r>
            <a:r>
              <a:rPr lang="en-US" sz="3200" dirty="0" smtClean="0">
                <a:solidFill>
                  <a:srgbClr val="0033CC"/>
                </a:solidFill>
              </a:rPr>
              <a:t> = z(</a:t>
            </a:r>
            <a:r>
              <a:rPr lang="en-US" sz="3200" dirty="0" err="1" smtClean="0">
                <a:solidFill>
                  <a:srgbClr val="0033CC"/>
                </a:solidFill>
              </a:rPr>
              <a:t>dz</a:t>
            </a:r>
            <a:r>
              <a:rPr lang="en-US" sz="3200" dirty="0" smtClean="0">
                <a:solidFill>
                  <a:srgbClr val="0033CC"/>
                </a:solidFill>
              </a:rPr>
              <a:t>)</a:t>
            </a:r>
            <a:r>
              <a:rPr lang="en-US" sz="3200" baseline="30000" dirty="0" smtClean="0">
                <a:solidFill>
                  <a:srgbClr val="0033CC"/>
                </a:solidFill>
              </a:rPr>
              <a:t>2</a:t>
            </a:r>
            <a:r>
              <a:rPr lang="en-US" sz="3200" dirty="0" smtClean="0">
                <a:solidFill>
                  <a:srgbClr val="0033CC"/>
                </a:solidFill>
              </a:rPr>
              <a:t>  is highly nontrivial!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Our </a:t>
            </a:r>
            <a:r>
              <a:rPr lang="en-US" sz="2800" dirty="0" smtClean="0">
                <a:solidFill>
                  <a:srgbClr val="0000FF"/>
                </a:solidFill>
                <a:latin typeface="Monotype Corsiva" pitchFamily="66" charset="0"/>
              </a:rPr>
              <a:t>Y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</a:t>
            </a:r>
            <a:r>
              <a:rPr lang="en-US" sz="2800" dirty="0" smtClean="0">
                <a:solidFill>
                  <a:srgbClr val="0000FF"/>
                </a:solidFill>
              </a:rPr>
              <a:t> coordinates can be shown rigorously to coincide with the </a:t>
            </a:r>
            <a:r>
              <a:rPr lang="en-US" sz="2800" dirty="0" err="1" smtClean="0">
                <a:solidFill>
                  <a:srgbClr val="0000FF"/>
                </a:solidFill>
              </a:rPr>
              <a:t>Fock-Goncharov</a:t>
            </a:r>
            <a:r>
              <a:rPr lang="en-US" sz="2800" dirty="0" smtClean="0">
                <a:solidFill>
                  <a:srgbClr val="0000FF"/>
                </a:solidFill>
              </a:rPr>
              <a:t> coordinates.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95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80"/>
                </a:solidFill>
              </a:rPr>
              <a:t>It’s SW </a:t>
            </a:r>
            <a:r>
              <a:rPr lang="en-US" sz="3200" dirty="0" err="1" smtClean="0">
                <a:solidFill>
                  <a:srgbClr val="800080"/>
                </a:solidFill>
              </a:rPr>
              <a:t>moduli</a:t>
            </a:r>
            <a:r>
              <a:rPr lang="en-US" sz="3200" dirty="0" smtClean="0">
                <a:solidFill>
                  <a:srgbClr val="800080"/>
                </a:solidFill>
              </a:rPr>
              <a:t> space is the </a:t>
            </a:r>
            <a:r>
              <a:rPr lang="en-US" sz="3200" dirty="0" err="1" smtClean="0">
                <a:solidFill>
                  <a:srgbClr val="800080"/>
                </a:solidFill>
              </a:rPr>
              <a:t>moduli</a:t>
            </a:r>
            <a:r>
              <a:rPr lang="en-US" sz="3200" dirty="0" smtClean="0">
                <a:solidFill>
                  <a:srgbClr val="800080"/>
                </a:solidFill>
              </a:rPr>
              <a:t> space of three flags in </a:t>
            </a:r>
            <a:r>
              <a:rPr lang="en-US" sz="3200" dirty="0" smtClean="0">
                <a:solidFill>
                  <a:srgbClr val="800080"/>
                </a:solidFill>
                <a:latin typeface="Mathematica7Mono" pitchFamily="2" charset="0"/>
                <a:ea typeface="Mathematica7Mono" pitchFamily="2" charset="0"/>
              </a:rPr>
              <a:t>C</a:t>
            </a:r>
            <a:r>
              <a:rPr lang="en-US" sz="3200" baseline="30000" dirty="0" smtClean="0">
                <a:solidFill>
                  <a:srgbClr val="800080"/>
                </a:solidFill>
              </a:rPr>
              <a:t>K</a:t>
            </a:r>
            <a:endParaRPr lang="en-US" sz="3200" baseline="300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91000" y="304800"/>
            <a:ext cx="22860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34400" y="3276600"/>
            <a:ext cx="22860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3276600"/>
            <a:ext cx="22860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6477000"/>
            <a:ext cx="22860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4400" y="76200"/>
            <a:ext cx="2776678" cy="369107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5" idx="1"/>
          </p:cNvCxnSpPr>
          <p:nvPr/>
        </p:nvCxnSpPr>
        <p:spPr>
          <a:xfrm>
            <a:off x="4419600" y="533400"/>
            <a:ext cx="4148278" cy="277667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3505200"/>
            <a:ext cx="3886200" cy="29718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</p:cNvCxnSpPr>
          <p:nvPr/>
        </p:nvCxnSpPr>
        <p:spPr>
          <a:xfrm rot="5400000" flipH="1" flipV="1">
            <a:off x="4957622" y="3009900"/>
            <a:ext cx="3081478" cy="391967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0"/>
            <a:endCxn id="4" idx="4"/>
          </p:cNvCxnSpPr>
          <p:nvPr/>
        </p:nvCxnSpPr>
        <p:spPr>
          <a:xfrm flipH="1" flipV="1">
            <a:off x="4305300" y="533400"/>
            <a:ext cx="152400" cy="59436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90800" y="25146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4" idx="3"/>
          </p:cNvCxnSpPr>
          <p:nvPr/>
        </p:nvCxnSpPr>
        <p:spPr>
          <a:xfrm>
            <a:off x="2819400" y="2743200"/>
            <a:ext cx="2986112" cy="973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276600" y="21336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29718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05000" y="28194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67000" y="33528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05200" y="38100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3725062">
            <a:off x="5798787" y="273295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3725062">
            <a:off x="6456525" y="3160578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3725062">
            <a:off x="5787209" y="3687665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3725062">
            <a:off x="5208383" y="2269652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3725062">
            <a:off x="5093797" y="3192707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3725062">
            <a:off x="5082218" y="414742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5" idx="4"/>
            <a:endCxn id="26" idx="3"/>
          </p:cNvCxnSpPr>
          <p:nvPr/>
        </p:nvCxnSpPr>
        <p:spPr>
          <a:xfrm rot="16200000" flipH="1">
            <a:off x="4531222" y="1336178"/>
            <a:ext cx="829806" cy="30342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7" idx="3"/>
          </p:cNvCxnSpPr>
          <p:nvPr/>
        </p:nvCxnSpPr>
        <p:spPr>
          <a:xfrm>
            <a:off x="2209800" y="3048000"/>
            <a:ext cx="3584134" cy="7472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0" idx="6"/>
            <a:endCxn id="28" idx="4"/>
          </p:cNvCxnSpPr>
          <p:nvPr/>
        </p:nvCxnSpPr>
        <p:spPr>
          <a:xfrm flipV="1">
            <a:off x="2971800" y="2493401"/>
            <a:ext cx="2254317" cy="101179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9" idx="5"/>
          </p:cNvCxnSpPr>
          <p:nvPr/>
        </p:nvCxnSpPr>
        <p:spPr>
          <a:xfrm flipV="1">
            <a:off x="3657600" y="3490782"/>
            <a:ext cx="1543825" cy="47161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14600" y="1828800"/>
            <a:ext cx="16002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752600" y="2362200"/>
            <a:ext cx="16002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90800" y="2819400"/>
            <a:ext cx="16002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7" grpId="0" animBg="1"/>
      <p:bldP spid="7" grpId="1" animBg="1"/>
      <p:bldP spid="7" grpId="2" animBg="1"/>
      <p:bldP spid="22" grpId="0" animBg="1"/>
      <p:bldP spid="22" grpId="1" animBg="1"/>
      <p:bldP spid="22" grpId="2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4" grpId="0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70560" y="539496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Basic Definitions and the No-Exotics Conjecture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Spectral Networks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Applications of spectral networks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Spin lifts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62000" y="2057400"/>
            <a:ext cx="785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Old techniques give new results on BPS spectra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5334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Categorification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Categorification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00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(D. </a:t>
            </a:r>
            <a:r>
              <a:rPr lang="en-US" dirty="0" err="1" smtClean="0"/>
              <a:t>Gaiotto</a:t>
            </a:r>
            <a:r>
              <a:rPr lang="en-US" dirty="0" smtClean="0"/>
              <a:t>, G.M. , E. Witten)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each </a:t>
            </a:r>
            <a:r>
              <a:rPr lang="en-US" dirty="0" err="1" smtClean="0"/>
              <a:t>Sz</a:t>
            </a:r>
            <a:r>
              <a:rPr lang="en-US" dirty="0" smtClean="0"/>
              <a:t> there is associated a category of </a:t>
            </a:r>
            <a:r>
              <a:rPr lang="en-US" dirty="0" err="1" smtClean="0"/>
              <a:t>branes</a:t>
            </a:r>
            <a:r>
              <a:rPr lang="en-US" dirty="0" smtClean="0"/>
              <a:t> and boundary conditions. Can generalize to Sz1,z2,…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581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these categories and their relations to   the </a:t>
            </a:r>
            <a:r>
              <a:rPr lang="en-US" dirty="0" err="1" smtClean="0"/>
              <a:t>solitons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05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</a:t>
            </a:r>
            <a:r>
              <a:rPr lang="en-US" sz="2400" dirty="0" smtClean="0">
                <a:sym typeface="Mathematica1"/>
              </a:rPr>
              <a:t>)    A </a:t>
            </a:r>
            <a:r>
              <a:rPr lang="en-US" sz="2400" dirty="0" err="1" smtClean="0">
                <a:sym typeface="Mathematica1"/>
              </a:rPr>
              <a:t>functor</a:t>
            </a:r>
            <a:r>
              <a:rPr lang="en-US" sz="2400" dirty="0" smtClean="0">
                <a:sym typeface="Mathematica1"/>
              </a:rPr>
              <a:t>, depending only on </a:t>
            </a:r>
            <a:r>
              <a:rPr lang="en-US" sz="2400" dirty="0" err="1" smtClean="0">
                <a:sym typeface="Mathematica1"/>
              </a:rPr>
              <a:t>homotopy</a:t>
            </a:r>
            <a:r>
              <a:rPr lang="en-US" sz="2400" dirty="0" smtClean="0">
                <a:sym typeface="Mathematica1"/>
              </a:rPr>
              <a:t> class of  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867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Already nontrivial for the empty 4d theory and 2d “surface defect” given by a Landau </a:t>
            </a:r>
            <a:r>
              <a:rPr lang="en-US" sz="2400" dirty="0" err="1" smtClean="0"/>
              <a:t>Ginzburg</a:t>
            </a:r>
            <a:r>
              <a:rPr lang="en-US" sz="2400" dirty="0" smtClean="0"/>
              <a:t> model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19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interesting structure of  related to </a:t>
            </a:r>
            <a:r>
              <a:rPr lang="en-US" sz="2400" dirty="0" err="1" smtClean="0"/>
              <a:t>Fukaya</a:t>
            </a:r>
            <a:r>
              <a:rPr lang="en-US" sz="2400" dirty="0" smtClean="0"/>
              <a:t>-Seidel A</a:t>
            </a:r>
            <a:r>
              <a:rPr lang="en-US" sz="2400" dirty="0" smtClean="0">
                <a:sym typeface="Mathematica1"/>
              </a:rPr>
              <a:t></a:t>
            </a:r>
            <a:r>
              <a:rPr lang="en-US" sz="2400" dirty="0" smtClean="0"/>
              <a:t> categories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066800" cy="1015663"/>
            <a:chOff x="0" y="0"/>
            <a:chExt cx="1066800" cy="1015663"/>
          </a:xfrm>
        </p:grpSpPr>
        <p:sp>
          <p:nvSpPr>
            <p:cNvPr id="10" name="Oval 9"/>
            <p:cNvSpPr/>
            <p:nvPr/>
          </p:nvSpPr>
          <p:spPr>
            <a:xfrm>
              <a:off x="76200" y="762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6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1. We are still learning qualitatively new things about the BPS spectrum of 4D N=2 theories.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00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2. Surface defects and </a:t>
            </a:r>
            <a:r>
              <a:rPr lang="en-US" sz="3200" dirty="0" err="1" smtClean="0">
                <a:solidFill>
                  <a:srgbClr val="FFFF00"/>
                </a:solidFill>
              </a:rPr>
              <a:t>supersymmetric</a:t>
            </a:r>
            <a:r>
              <a:rPr lang="en-US" sz="3200" dirty="0" smtClean="0">
                <a:solidFill>
                  <a:srgbClr val="FFFF00"/>
                </a:solidFill>
              </a:rPr>
              <a:t> interfaces can be very useful auxiliary tools for determining the BPS spectrum.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257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Slogan: 2d spectrum determines the 4d spectrum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3. There are many nontrivial applications to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Physical Mathematics: .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00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Hyperkahler</a:t>
            </a:r>
            <a:r>
              <a:rPr lang="en-US" sz="3200" dirty="0" smtClean="0">
                <a:solidFill>
                  <a:srgbClr val="FFFF00"/>
                </a:solidFill>
              </a:rPr>
              <a:t> geometry, cluster algebras, </a:t>
            </a:r>
            <a:r>
              <a:rPr lang="en-US" sz="3200" dirty="0" err="1" smtClean="0">
                <a:solidFill>
                  <a:srgbClr val="FFFF00"/>
                </a:solidFill>
              </a:rPr>
              <a:t>moduli</a:t>
            </a:r>
            <a:r>
              <a:rPr lang="en-US" sz="3200" dirty="0" smtClean="0">
                <a:solidFill>
                  <a:srgbClr val="FFFF00"/>
                </a:solidFill>
              </a:rPr>
              <a:t> spaces of flat connections, </a:t>
            </a:r>
            <a:r>
              <a:rPr lang="en-US" sz="3200" dirty="0" err="1" smtClean="0">
                <a:solidFill>
                  <a:srgbClr val="FFFF00"/>
                </a:solidFill>
              </a:rPr>
              <a:t>Hitchin</a:t>
            </a:r>
            <a:r>
              <a:rPr lang="en-US" sz="3200" dirty="0" smtClean="0">
                <a:solidFill>
                  <a:srgbClr val="FFFF00"/>
                </a:solidFill>
              </a:rPr>
              <a:t> systems,…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9530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Remarkably, some of the same mathematics of cluster algebras has recently proven very effective in the theory of </a:t>
            </a:r>
            <a:r>
              <a:rPr lang="en-US" sz="2800" dirty="0" err="1" smtClean="0">
                <a:solidFill>
                  <a:srgbClr val="FFFF00"/>
                </a:solidFill>
              </a:rPr>
              <a:t>perturbative</a:t>
            </a:r>
            <a:r>
              <a:rPr lang="en-US" sz="2800" dirty="0" smtClean="0">
                <a:solidFill>
                  <a:srgbClr val="FFFF00"/>
                </a:solidFill>
              </a:rPr>
              <a:t> scattering amplitudes.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Line Defects &amp; Framed BPS States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75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line defect</a:t>
            </a:r>
            <a:r>
              <a:rPr lang="en-US" sz="2400" dirty="0" smtClean="0"/>
              <a:t>  L  (say along </a:t>
            </a:r>
            <a:r>
              <a:rPr lang="en-US" sz="2400" dirty="0" err="1" smtClean="0"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x {0 } ) is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of type </a:t>
            </a:r>
            <a:r>
              <a:rPr lang="en-US" sz="2400" b="1" i="1" u="sng" dirty="0" smtClean="0">
                <a:solidFill>
                  <a:srgbClr val="7030A0"/>
                </a:solidFill>
                <a:sym typeface="Symbol"/>
              </a:rPr>
              <a:t></a:t>
            </a:r>
            <a:r>
              <a:rPr lang="en-US" sz="2400" b="1" i="1" u="sng" dirty="0" smtClean="0">
                <a:solidFill>
                  <a:srgbClr val="7030A0"/>
                </a:solidFill>
              </a:rPr>
              <a:t> =</a:t>
            </a:r>
            <a:r>
              <a:rPr lang="en-US" sz="2400" b="1" i="1" u="sng" dirty="0" err="1" smtClean="0">
                <a:solidFill>
                  <a:srgbClr val="7030A0"/>
                </a:solidFill>
              </a:rPr>
              <a:t>e</a:t>
            </a:r>
            <a:r>
              <a:rPr lang="en-US" sz="2400" b="1" i="1" u="sng" baseline="30000" dirty="0" err="1" smtClean="0">
                <a:solidFill>
                  <a:srgbClr val="7030A0"/>
                </a:solidFill>
              </a:rPr>
              <a:t>i</a:t>
            </a:r>
            <a:r>
              <a:rPr lang="en-US" sz="2400" b="1" i="1" u="sng" baseline="30000" dirty="0" smtClean="0">
                <a:solidFill>
                  <a:srgbClr val="7030A0"/>
                </a:solidFill>
                <a:sym typeface="Mathematica1"/>
              </a:rPr>
              <a:t>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if it preserves the </a:t>
            </a:r>
            <a:r>
              <a:rPr lang="en-US" sz="2400" dirty="0" err="1" smtClean="0"/>
              <a:t>susys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grpSp>
        <p:nvGrpSpPr>
          <p:cNvPr id="3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743200" y="2743200"/>
            <a:ext cx="3048000" cy="782327"/>
            <a:chOff x="1039" y="2037"/>
            <a:chExt cx="14170" cy="3637"/>
          </a:xfrm>
          <a:solidFill>
            <a:srgbClr val="0000FF"/>
          </a:solidFill>
        </p:grpSpPr>
        <p:sp>
          <p:nvSpPr>
            <p:cNvPr id="8198" name="Freeform 6"/>
            <p:cNvSpPr>
              <a:spLocks noEditPoints="1"/>
            </p:cNvSpPr>
            <p:nvPr/>
          </p:nvSpPr>
          <p:spPr bwMode="auto">
            <a:xfrm>
              <a:off x="1039" y="2772"/>
              <a:ext cx="1479" cy="2021"/>
            </a:xfrm>
            <a:custGeom>
              <a:avLst/>
              <a:gdLst/>
              <a:ahLst/>
              <a:cxnLst>
                <a:cxn ang="0">
                  <a:pos x="536" y="1341"/>
                </a:cxn>
                <a:cxn ang="0">
                  <a:pos x="466" y="1483"/>
                </a:cxn>
                <a:cxn ang="0">
                  <a:pos x="501" y="1566"/>
                </a:cxn>
                <a:cxn ang="0">
                  <a:pos x="562" y="1580"/>
                </a:cxn>
                <a:cxn ang="0">
                  <a:pos x="754" y="1539"/>
                </a:cxn>
                <a:cxn ang="0">
                  <a:pos x="767" y="1497"/>
                </a:cxn>
                <a:cxn ang="0">
                  <a:pos x="719" y="1332"/>
                </a:cxn>
                <a:cxn ang="0">
                  <a:pos x="925" y="60"/>
                </a:cxn>
                <a:cxn ang="0">
                  <a:pos x="667" y="138"/>
                </a:cxn>
                <a:cxn ang="0">
                  <a:pos x="410" y="391"/>
                </a:cxn>
                <a:cxn ang="0">
                  <a:pos x="257" y="726"/>
                </a:cxn>
                <a:cxn ang="0">
                  <a:pos x="196" y="1029"/>
                </a:cxn>
                <a:cxn ang="0">
                  <a:pos x="218" y="1295"/>
                </a:cxn>
                <a:cxn ang="0">
                  <a:pos x="357" y="1511"/>
                </a:cxn>
                <a:cxn ang="0">
                  <a:pos x="427" y="1534"/>
                </a:cxn>
                <a:cxn ang="0">
                  <a:pos x="423" y="1483"/>
                </a:cxn>
                <a:cxn ang="0">
                  <a:pos x="514" y="1300"/>
                </a:cxn>
                <a:cxn ang="0">
                  <a:pos x="698" y="1263"/>
                </a:cxn>
                <a:cxn ang="0">
                  <a:pos x="798" y="1369"/>
                </a:cxn>
                <a:cxn ang="0">
                  <a:pos x="829" y="1497"/>
                </a:cxn>
                <a:cxn ang="0">
                  <a:pos x="1086" y="1240"/>
                </a:cxn>
                <a:cxn ang="0">
                  <a:pos x="1234" y="909"/>
                </a:cxn>
                <a:cxn ang="0">
                  <a:pos x="1291" y="611"/>
                </a:cxn>
                <a:cxn ang="0">
                  <a:pos x="1260" y="308"/>
                </a:cxn>
                <a:cxn ang="0">
                  <a:pos x="1090" y="101"/>
                </a:cxn>
                <a:cxn ang="0">
                  <a:pos x="933" y="0"/>
                </a:cxn>
                <a:cxn ang="0">
                  <a:pos x="1247" y="97"/>
                </a:cxn>
                <a:cxn ang="0">
                  <a:pos x="1439" y="358"/>
                </a:cxn>
                <a:cxn ang="0">
                  <a:pos x="1465" y="767"/>
                </a:cxn>
                <a:cxn ang="0">
                  <a:pos x="1278" y="1203"/>
                </a:cxn>
                <a:cxn ang="0">
                  <a:pos x="955" y="1511"/>
                </a:cxn>
                <a:cxn ang="0">
                  <a:pos x="833" y="1571"/>
                </a:cxn>
                <a:cxn ang="0">
                  <a:pos x="898" y="1768"/>
                </a:cxn>
                <a:cxn ang="0">
                  <a:pos x="1025" y="1796"/>
                </a:cxn>
                <a:cxn ang="0">
                  <a:pos x="1164" y="1713"/>
                </a:cxn>
                <a:cxn ang="0">
                  <a:pos x="1239" y="1575"/>
                </a:cxn>
                <a:cxn ang="0">
                  <a:pos x="1269" y="1562"/>
                </a:cxn>
                <a:cxn ang="0">
                  <a:pos x="1269" y="1640"/>
                </a:cxn>
                <a:cxn ang="0">
                  <a:pos x="1199" y="1814"/>
                </a:cxn>
                <a:cxn ang="0">
                  <a:pos x="1060" y="1979"/>
                </a:cxn>
                <a:cxn ang="0">
                  <a:pos x="863" y="2012"/>
                </a:cxn>
                <a:cxn ang="0">
                  <a:pos x="767" y="1924"/>
                </a:cxn>
                <a:cxn ang="0">
                  <a:pos x="746" y="1805"/>
                </a:cxn>
                <a:cxn ang="0">
                  <a:pos x="754" y="1598"/>
                </a:cxn>
                <a:cxn ang="0">
                  <a:pos x="545" y="1635"/>
                </a:cxn>
                <a:cxn ang="0">
                  <a:pos x="266" y="1562"/>
                </a:cxn>
                <a:cxn ang="0">
                  <a:pos x="74" y="1355"/>
                </a:cxn>
                <a:cxn ang="0">
                  <a:pos x="0" y="1033"/>
                </a:cxn>
                <a:cxn ang="0">
                  <a:pos x="113" y="579"/>
                </a:cxn>
                <a:cxn ang="0">
                  <a:pos x="405" y="211"/>
                </a:cxn>
                <a:cxn ang="0">
                  <a:pos x="794" y="14"/>
                </a:cxn>
              </a:cxnLst>
              <a:rect l="0" t="0" r="r" b="b"/>
              <a:pathLst>
                <a:path w="1479" h="2021">
                  <a:moveTo>
                    <a:pt x="637" y="1304"/>
                  </a:moveTo>
                  <a:lnTo>
                    <a:pt x="584" y="1314"/>
                  </a:lnTo>
                  <a:lnTo>
                    <a:pt x="536" y="1341"/>
                  </a:lnTo>
                  <a:lnTo>
                    <a:pt x="501" y="1382"/>
                  </a:lnTo>
                  <a:lnTo>
                    <a:pt x="475" y="1428"/>
                  </a:lnTo>
                  <a:lnTo>
                    <a:pt x="466" y="1483"/>
                  </a:lnTo>
                  <a:lnTo>
                    <a:pt x="471" y="1525"/>
                  </a:lnTo>
                  <a:lnTo>
                    <a:pt x="484" y="1552"/>
                  </a:lnTo>
                  <a:lnTo>
                    <a:pt x="501" y="1566"/>
                  </a:lnTo>
                  <a:lnTo>
                    <a:pt x="523" y="1575"/>
                  </a:lnTo>
                  <a:lnTo>
                    <a:pt x="545" y="1580"/>
                  </a:lnTo>
                  <a:lnTo>
                    <a:pt x="562" y="1580"/>
                  </a:lnTo>
                  <a:lnTo>
                    <a:pt x="654" y="1571"/>
                  </a:lnTo>
                  <a:lnTo>
                    <a:pt x="746" y="1543"/>
                  </a:lnTo>
                  <a:lnTo>
                    <a:pt x="754" y="1539"/>
                  </a:lnTo>
                  <a:lnTo>
                    <a:pt x="759" y="1534"/>
                  </a:lnTo>
                  <a:lnTo>
                    <a:pt x="767" y="1516"/>
                  </a:lnTo>
                  <a:lnTo>
                    <a:pt x="767" y="1497"/>
                  </a:lnTo>
                  <a:lnTo>
                    <a:pt x="763" y="1424"/>
                  </a:lnTo>
                  <a:lnTo>
                    <a:pt x="746" y="1369"/>
                  </a:lnTo>
                  <a:lnTo>
                    <a:pt x="719" y="1332"/>
                  </a:lnTo>
                  <a:lnTo>
                    <a:pt x="685" y="1309"/>
                  </a:lnTo>
                  <a:lnTo>
                    <a:pt x="637" y="1304"/>
                  </a:lnTo>
                  <a:close/>
                  <a:moveTo>
                    <a:pt x="925" y="60"/>
                  </a:moveTo>
                  <a:lnTo>
                    <a:pt x="842" y="69"/>
                  </a:lnTo>
                  <a:lnTo>
                    <a:pt x="754" y="97"/>
                  </a:lnTo>
                  <a:lnTo>
                    <a:pt x="667" y="138"/>
                  </a:lnTo>
                  <a:lnTo>
                    <a:pt x="580" y="202"/>
                  </a:lnTo>
                  <a:lnTo>
                    <a:pt x="493" y="285"/>
                  </a:lnTo>
                  <a:lnTo>
                    <a:pt x="410" y="391"/>
                  </a:lnTo>
                  <a:lnTo>
                    <a:pt x="349" y="496"/>
                  </a:lnTo>
                  <a:lnTo>
                    <a:pt x="296" y="611"/>
                  </a:lnTo>
                  <a:lnTo>
                    <a:pt x="257" y="726"/>
                  </a:lnTo>
                  <a:lnTo>
                    <a:pt x="226" y="836"/>
                  </a:lnTo>
                  <a:lnTo>
                    <a:pt x="205" y="937"/>
                  </a:lnTo>
                  <a:lnTo>
                    <a:pt x="196" y="1029"/>
                  </a:lnTo>
                  <a:lnTo>
                    <a:pt x="192" y="1107"/>
                  </a:lnTo>
                  <a:lnTo>
                    <a:pt x="196" y="1203"/>
                  </a:lnTo>
                  <a:lnTo>
                    <a:pt x="218" y="1295"/>
                  </a:lnTo>
                  <a:lnTo>
                    <a:pt x="248" y="1378"/>
                  </a:lnTo>
                  <a:lnTo>
                    <a:pt x="296" y="1451"/>
                  </a:lnTo>
                  <a:lnTo>
                    <a:pt x="357" y="1511"/>
                  </a:lnTo>
                  <a:lnTo>
                    <a:pt x="432" y="1552"/>
                  </a:lnTo>
                  <a:lnTo>
                    <a:pt x="436" y="1552"/>
                  </a:lnTo>
                  <a:lnTo>
                    <a:pt x="427" y="1534"/>
                  </a:lnTo>
                  <a:lnTo>
                    <a:pt x="427" y="1520"/>
                  </a:lnTo>
                  <a:lnTo>
                    <a:pt x="423" y="1502"/>
                  </a:lnTo>
                  <a:lnTo>
                    <a:pt x="423" y="1483"/>
                  </a:lnTo>
                  <a:lnTo>
                    <a:pt x="436" y="1415"/>
                  </a:lnTo>
                  <a:lnTo>
                    <a:pt x="466" y="1355"/>
                  </a:lnTo>
                  <a:lnTo>
                    <a:pt x="514" y="1300"/>
                  </a:lnTo>
                  <a:lnTo>
                    <a:pt x="575" y="1268"/>
                  </a:lnTo>
                  <a:lnTo>
                    <a:pt x="641" y="1254"/>
                  </a:lnTo>
                  <a:lnTo>
                    <a:pt x="698" y="1263"/>
                  </a:lnTo>
                  <a:lnTo>
                    <a:pt x="741" y="1286"/>
                  </a:lnTo>
                  <a:lnTo>
                    <a:pt x="776" y="1323"/>
                  </a:lnTo>
                  <a:lnTo>
                    <a:pt x="798" y="1369"/>
                  </a:lnTo>
                  <a:lnTo>
                    <a:pt x="815" y="1415"/>
                  </a:lnTo>
                  <a:lnTo>
                    <a:pt x="824" y="1456"/>
                  </a:lnTo>
                  <a:lnTo>
                    <a:pt x="829" y="1497"/>
                  </a:lnTo>
                  <a:lnTo>
                    <a:pt x="929" y="1424"/>
                  </a:lnTo>
                  <a:lnTo>
                    <a:pt x="1016" y="1336"/>
                  </a:lnTo>
                  <a:lnTo>
                    <a:pt x="1086" y="1240"/>
                  </a:lnTo>
                  <a:lnTo>
                    <a:pt x="1147" y="1130"/>
                  </a:lnTo>
                  <a:lnTo>
                    <a:pt x="1195" y="1015"/>
                  </a:lnTo>
                  <a:lnTo>
                    <a:pt x="1234" y="909"/>
                  </a:lnTo>
                  <a:lnTo>
                    <a:pt x="1260" y="799"/>
                  </a:lnTo>
                  <a:lnTo>
                    <a:pt x="1282" y="698"/>
                  </a:lnTo>
                  <a:lnTo>
                    <a:pt x="1291" y="611"/>
                  </a:lnTo>
                  <a:lnTo>
                    <a:pt x="1295" y="533"/>
                  </a:lnTo>
                  <a:lnTo>
                    <a:pt x="1287" y="413"/>
                  </a:lnTo>
                  <a:lnTo>
                    <a:pt x="1260" y="308"/>
                  </a:lnTo>
                  <a:lnTo>
                    <a:pt x="1217" y="221"/>
                  </a:lnTo>
                  <a:lnTo>
                    <a:pt x="1160" y="152"/>
                  </a:lnTo>
                  <a:lnTo>
                    <a:pt x="1090" y="101"/>
                  </a:lnTo>
                  <a:lnTo>
                    <a:pt x="1012" y="69"/>
                  </a:lnTo>
                  <a:lnTo>
                    <a:pt x="925" y="60"/>
                  </a:lnTo>
                  <a:close/>
                  <a:moveTo>
                    <a:pt x="933" y="0"/>
                  </a:moveTo>
                  <a:lnTo>
                    <a:pt x="1047" y="9"/>
                  </a:lnTo>
                  <a:lnTo>
                    <a:pt x="1151" y="46"/>
                  </a:lnTo>
                  <a:lnTo>
                    <a:pt x="1247" y="97"/>
                  </a:lnTo>
                  <a:lnTo>
                    <a:pt x="1326" y="166"/>
                  </a:lnTo>
                  <a:lnTo>
                    <a:pt x="1391" y="257"/>
                  </a:lnTo>
                  <a:lnTo>
                    <a:pt x="1439" y="358"/>
                  </a:lnTo>
                  <a:lnTo>
                    <a:pt x="1470" y="478"/>
                  </a:lnTo>
                  <a:lnTo>
                    <a:pt x="1479" y="606"/>
                  </a:lnTo>
                  <a:lnTo>
                    <a:pt x="1465" y="767"/>
                  </a:lnTo>
                  <a:lnTo>
                    <a:pt x="1426" y="923"/>
                  </a:lnTo>
                  <a:lnTo>
                    <a:pt x="1361" y="1070"/>
                  </a:lnTo>
                  <a:lnTo>
                    <a:pt x="1278" y="1203"/>
                  </a:lnTo>
                  <a:lnTo>
                    <a:pt x="1182" y="1323"/>
                  </a:lnTo>
                  <a:lnTo>
                    <a:pt x="1073" y="1428"/>
                  </a:lnTo>
                  <a:lnTo>
                    <a:pt x="955" y="1511"/>
                  </a:lnTo>
                  <a:lnTo>
                    <a:pt x="833" y="1571"/>
                  </a:lnTo>
                  <a:lnTo>
                    <a:pt x="833" y="1566"/>
                  </a:lnTo>
                  <a:lnTo>
                    <a:pt x="833" y="1571"/>
                  </a:lnTo>
                  <a:lnTo>
                    <a:pt x="846" y="1658"/>
                  </a:lnTo>
                  <a:lnTo>
                    <a:pt x="868" y="1722"/>
                  </a:lnTo>
                  <a:lnTo>
                    <a:pt x="898" y="1768"/>
                  </a:lnTo>
                  <a:lnTo>
                    <a:pt x="933" y="1791"/>
                  </a:lnTo>
                  <a:lnTo>
                    <a:pt x="986" y="1800"/>
                  </a:lnTo>
                  <a:lnTo>
                    <a:pt x="1025" y="1796"/>
                  </a:lnTo>
                  <a:lnTo>
                    <a:pt x="1073" y="1782"/>
                  </a:lnTo>
                  <a:lnTo>
                    <a:pt x="1121" y="1754"/>
                  </a:lnTo>
                  <a:lnTo>
                    <a:pt x="1164" y="1713"/>
                  </a:lnTo>
                  <a:lnTo>
                    <a:pt x="1208" y="1658"/>
                  </a:lnTo>
                  <a:lnTo>
                    <a:pt x="1239" y="1584"/>
                  </a:lnTo>
                  <a:lnTo>
                    <a:pt x="1239" y="1575"/>
                  </a:lnTo>
                  <a:lnTo>
                    <a:pt x="1243" y="1566"/>
                  </a:lnTo>
                  <a:lnTo>
                    <a:pt x="1252" y="1562"/>
                  </a:lnTo>
                  <a:lnTo>
                    <a:pt x="1269" y="1562"/>
                  </a:lnTo>
                  <a:lnTo>
                    <a:pt x="1274" y="1566"/>
                  </a:lnTo>
                  <a:lnTo>
                    <a:pt x="1282" y="1584"/>
                  </a:lnTo>
                  <a:lnTo>
                    <a:pt x="1269" y="1640"/>
                  </a:lnTo>
                  <a:lnTo>
                    <a:pt x="1252" y="1690"/>
                  </a:lnTo>
                  <a:lnTo>
                    <a:pt x="1230" y="1750"/>
                  </a:lnTo>
                  <a:lnTo>
                    <a:pt x="1199" y="1814"/>
                  </a:lnTo>
                  <a:lnTo>
                    <a:pt x="1160" y="1874"/>
                  </a:lnTo>
                  <a:lnTo>
                    <a:pt x="1112" y="1934"/>
                  </a:lnTo>
                  <a:lnTo>
                    <a:pt x="1060" y="1979"/>
                  </a:lnTo>
                  <a:lnTo>
                    <a:pt x="994" y="2012"/>
                  </a:lnTo>
                  <a:lnTo>
                    <a:pt x="925" y="2021"/>
                  </a:lnTo>
                  <a:lnTo>
                    <a:pt x="863" y="2012"/>
                  </a:lnTo>
                  <a:lnTo>
                    <a:pt x="820" y="1993"/>
                  </a:lnTo>
                  <a:lnTo>
                    <a:pt x="789" y="1961"/>
                  </a:lnTo>
                  <a:lnTo>
                    <a:pt x="767" y="1924"/>
                  </a:lnTo>
                  <a:lnTo>
                    <a:pt x="754" y="1883"/>
                  </a:lnTo>
                  <a:lnTo>
                    <a:pt x="750" y="1842"/>
                  </a:lnTo>
                  <a:lnTo>
                    <a:pt x="746" y="1805"/>
                  </a:lnTo>
                  <a:lnTo>
                    <a:pt x="746" y="1713"/>
                  </a:lnTo>
                  <a:lnTo>
                    <a:pt x="750" y="1667"/>
                  </a:lnTo>
                  <a:lnTo>
                    <a:pt x="754" y="1598"/>
                  </a:lnTo>
                  <a:lnTo>
                    <a:pt x="676" y="1621"/>
                  </a:lnTo>
                  <a:lnTo>
                    <a:pt x="606" y="1630"/>
                  </a:lnTo>
                  <a:lnTo>
                    <a:pt x="545" y="1635"/>
                  </a:lnTo>
                  <a:lnTo>
                    <a:pt x="445" y="1626"/>
                  </a:lnTo>
                  <a:lnTo>
                    <a:pt x="353" y="1603"/>
                  </a:lnTo>
                  <a:lnTo>
                    <a:pt x="266" y="1562"/>
                  </a:lnTo>
                  <a:lnTo>
                    <a:pt x="192" y="1506"/>
                  </a:lnTo>
                  <a:lnTo>
                    <a:pt x="126" y="1438"/>
                  </a:lnTo>
                  <a:lnTo>
                    <a:pt x="74" y="1355"/>
                  </a:lnTo>
                  <a:lnTo>
                    <a:pt x="35" y="1263"/>
                  </a:lnTo>
                  <a:lnTo>
                    <a:pt x="8" y="1153"/>
                  </a:lnTo>
                  <a:lnTo>
                    <a:pt x="0" y="1033"/>
                  </a:lnTo>
                  <a:lnTo>
                    <a:pt x="13" y="877"/>
                  </a:lnTo>
                  <a:lnTo>
                    <a:pt x="52" y="726"/>
                  </a:lnTo>
                  <a:lnTo>
                    <a:pt x="113" y="579"/>
                  </a:lnTo>
                  <a:lnTo>
                    <a:pt x="196" y="446"/>
                  </a:lnTo>
                  <a:lnTo>
                    <a:pt x="292" y="322"/>
                  </a:lnTo>
                  <a:lnTo>
                    <a:pt x="405" y="211"/>
                  </a:lnTo>
                  <a:lnTo>
                    <a:pt x="527" y="124"/>
                  </a:lnTo>
                  <a:lnTo>
                    <a:pt x="658" y="55"/>
                  </a:lnTo>
                  <a:lnTo>
                    <a:pt x="794" y="14"/>
                  </a:lnTo>
                  <a:lnTo>
                    <a:pt x="9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 noEditPoints="1"/>
            </p:cNvSpPr>
            <p:nvPr/>
          </p:nvSpPr>
          <p:spPr bwMode="auto">
            <a:xfrm>
              <a:off x="2723" y="2377"/>
              <a:ext cx="1143" cy="1135"/>
            </a:xfrm>
            <a:custGeom>
              <a:avLst/>
              <a:gdLst/>
              <a:ahLst/>
              <a:cxnLst>
                <a:cxn ang="0">
                  <a:pos x="423" y="717"/>
                </a:cxn>
                <a:cxn ang="0">
                  <a:pos x="741" y="198"/>
                </a:cxn>
                <a:cxn ang="0">
                  <a:pos x="846" y="0"/>
                </a:cxn>
                <a:cxn ang="0">
                  <a:pos x="859" y="14"/>
                </a:cxn>
                <a:cxn ang="0">
                  <a:pos x="868" y="46"/>
                </a:cxn>
                <a:cxn ang="0">
                  <a:pos x="1007" y="1047"/>
                </a:cxn>
                <a:cxn ang="0">
                  <a:pos x="1029" y="1070"/>
                </a:cxn>
                <a:cxn ang="0">
                  <a:pos x="1121" y="1079"/>
                </a:cxn>
                <a:cxn ang="0">
                  <a:pos x="1138" y="1084"/>
                </a:cxn>
                <a:cxn ang="0">
                  <a:pos x="1143" y="1112"/>
                </a:cxn>
                <a:cxn ang="0">
                  <a:pos x="1125" y="1135"/>
                </a:cxn>
                <a:cxn ang="0">
                  <a:pos x="1069" y="1130"/>
                </a:cxn>
                <a:cxn ang="0">
                  <a:pos x="981" y="1125"/>
                </a:cxn>
                <a:cxn ang="0">
                  <a:pos x="837" y="1130"/>
                </a:cxn>
                <a:cxn ang="0">
                  <a:pos x="741" y="1135"/>
                </a:cxn>
                <a:cxn ang="0">
                  <a:pos x="719" y="1125"/>
                </a:cxn>
                <a:cxn ang="0">
                  <a:pos x="715" y="1098"/>
                </a:cxn>
                <a:cxn ang="0">
                  <a:pos x="733" y="1079"/>
                </a:cxn>
                <a:cxn ang="0">
                  <a:pos x="754" y="1075"/>
                </a:cxn>
                <a:cxn ang="0">
                  <a:pos x="829" y="1066"/>
                </a:cxn>
                <a:cxn ang="0">
                  <a:pos x="855" y="1043"/>
                </a:cxn>
                <a:cxn ang="0">
                  <a:pos x="824" y="767"/>
                </a:cxn>
                <a:cxn ang="0">
                  <a:pos x="270" y="965"/>
                </a:cxn>
                <a:cxn ang="0">
                  <a:pos x="257" y="992"/>
                </a:cxn>
                <a:cxn ang="0">
                  <a:pos x="248" y="1024"/>
                </a:cxn>
                <a:cxn ang="0">
                  <a:pos x="257" y="1047"/>
                </a:cxn>
                <a:cxn ang="0">
                  <a:pos x="274" y="1061"/>
                </a:cxn>
                <a:cxn ang="0">
                  <a:pos x="305" y="1075"/>
                </a:cxn>
                <a:cxn ang="0">
                  <a:pos x="322" y="1079"/>
                </a:cxn>
                <a:cxn ang="0">
                  <a:pos x="336" y="1089"/>
                </a:cxn>
                <a:cxn ang="0">
                  <a:pos x="327" y="1130"/>
                </a:cxn>
                <a:cxn ang="0">
                  <a:pos x="314" y="1135"/>
                </a:cxn>
                <a:cxn ang="0">
                  <a:pos x="257" y="1130"/>
                </a:cxn>
                <a:cxn ang="0">
                  <a:pos x="152" y="1125"/>
                </a:cxn>
                <a:cxn ang="0">
                  <a:pos x="17" y="1135"/>
                </a:cxn>
                <a:cxn ang="0">
                  <a:pos x="0" y="1121"/>
                </a:cxn>
                <a:cxn ang="0">
                  <a:pos x="4" y="1093"/>
                </a:cxn>
                <a:cxn ang="0">
                  <a:pos x="17" y="1084"/>
                </a:cxn>
                <a:cxn ang="0">
                  <a:pos x="35" y="1079"/>
                </a:cxn>
                <a:cxn ang="0">
                  <a:pos x="144" y="1043"/>
                </a:cxn>
                <a:cxn ang="0">
                  <a:pos x="226" y="946"/>
                </a:cxn>
                <a:cxn ang="0">
                  <a:pos x="781" y="37"/>
                </a:cxn>
                <a:cxn ang="0">
                  <a:pos x="807" y="5"/>
                </a:cxn>
              </a:cxnLst>
              <a:rect l="0" t="0" r="r" b="b"/>
              <a:pathLst>
                <a:path w="1143" h="1135">
                  <a:moveTo>
                    <a:pt x="741" y="198"/>
                  </a:moveTo>
                  <a:lnTo>
                    <a:pt x="423" y="717"/>
                  </a:lnTo>
                  <a:lnTo>
                    <a:pt x="811" y="717"/>
                  </a:lnTo>
                  <a:lnTo>
                    <a:pt x="741" y="198"/>
                  </a:lnTo>
                  <a:close/>
                  <a:moveTo>
                    <a:pt x="815" y="0"/>
                  </a:moveTo>
                  <a:lnTo>
                    <a:pt x="846" y="0"/>
                  </a:lnTo>
                  <a:lnTo>
                    <a:pt x="855" y="5"/>
                  </a:lnTo>
                  <a:lnTo>
                    <a:pt x="859" y="14"/>
                  </a:lnTo>
                  <a:lnTo>
                    <a:pt x="863" y="28"/>
                  </a:lnTo>
                  <a:lnTo>
                    <a:pt x="868" y="46"/>
                  </a:lnTo>
                  <a:lnTo>
                    <a:pt x="1003" y="1024"/>
                  </a:lnTo>
                  <a:lnTo>
                    <a:pt x="1007" y="1047"/>
                  </a:lnTo>
                  <a:lnTo>
                    <a:pt x="1012" y="1061"/>
                  </a:lnTo>
                  <a:lnTo>
                    <a:pt x="1029" y="1070"/>
                  </a:lnTo>
                  <a:lnTo>
                    <a:pt x="1055" y="1079"/>
                  </a:lnTo>
                  <a:lnTo>
                    <a:pt x="1121" y="1079"/>
                  </a:lnTo>
                  <a:lnTo>
                    <a:pt x="1130" y="1084"/>
                  </a:lnTo>
                  <a:lnTo>
                    <a:pt x="1138" y="1084"/>
                  </a:lnTo>
                  <a:lnTo>
                    <a:pt x="1143" y="1093"/>
                  </a:lnTo>
                  <a:lnTo>
                    <a:pt x="1143" y="1112"/>
                  </a:lnTo>
                  <a:lnTo>
                    <a:pt x="1134" y="1130"/>
                  </a:lnTo>
                  <a:lnTo>
                    <a:pt x="1125" y="1135"/>
                  </a:lnTo>
                  <a:lnTo>
                    <a:pt x="1112" y="1135"/>
                  </a:lnTo>
                  <a:lnTo>
                    <a:pt x="1069" y="1130"/>
                  </a:lnTo>
                  <a:lnTo>
                    <a:pt x="1025" y="1130"/>
                  </a:lnTo>
                  <a:lnTo>
                    <a:pt x="981" y="1125"/>
                  </a:lnTo>
                  <a:lnTo>
                    <a:pt x="894" y="1125"/>
                  </a:lnTo>
                  <a:lnTo>
                    <a:pt x="837" y="1130"/>
                  </a:lnTo>
                  <a:lnTo>
                    <a:pt x="785" y="1135"/>
                  </a:lnTo>
                  <a:lnTo>
                    <a:pt x="741" y="1135"/>
                  </a:lnTo>
                  <a:lnTo>
                    <a:pt x="728" y="1130"/>
                  </a:lnTo>
                  <a:lnTo>
                    <a:pt x="719" y="1125"/>
                  </a:lnTo>
                  <a:lnTo>
                    <a:pt x="715" y="1121"/>
                  </a:lnTo>
                  <a:lnTo>
                    <a:pt x="715" y="1098"/>
                  </a:lnTo>
                  <a:lnTo>
                    <a:pt x="724" y="1079"/>
                  </a:lnTo>
                  <a:lnTo>
                    <a:pt x="733" y="1079"/>
                  </a:lnTo>
                  <a:lnTo>
                    <a:pt x="737" y="1075"/>
                  </a:lnTo>
                  <a:lnTo>
                    <a:pt x="754" y="1075"/>
                  </a:lnTo>
                  <a:lnTo>
                    <a:pt x="798" y="1070"/>
                  </a:lnTo>
                  <a:lnTo>
                    <a:pt x="829" y="1066"/>
                  </a:lnTo>
                  <a:lnTo>
                    <a:pt x="846" y="1056"/>
                  </a:lnTo>
                  <a:lnTo>
                    <a:pt x="855" y="1043"/>
                  </a:lnTo>
                  <a:lnTo>
                    <a:pt x="859" y="1034"/>
                  </a:lnTo>
                  <a:lnTo>
                    <a:pt x="824" y="767"/>
                  </a:lnTo>
                  <a:lnTo>
                    <a:pt x="392" y="767"/>
                  </a:lnTo>
                  <a:lnTo>
                    <a:pt x="270" y="965"/>
                  </a:lnTo>
                  <a:lnTo>
                    <a:pt x="261" y="978"/>
                  </a:lnTo>
                  <a:lnTo>
                    <a:pt x="257" y="992"/>
                  </a:lnTo>
                  <a:lnTo>
                    <a:pt x="248" y="1011"/>
                  </a:lnTo>
                  <a:lnTo>
                    <a:pt x="248" y="1024"/>
                  </a:lnTo>
                  <a:lnTo>
                    <a:pt x="253" y="1038"/>
                  </a:lnTo>
                  <a:lnTo>
                    <a:pt x="257" y="1047"/>
                  </a:lnTo>
                  <a:lnTo>
                    <a:pt x="266" y="1056"/>
                  </a:lnTo>
                  <a:lnTo>
                    <a:pt x="274" y="1061"/>
                  </a:lnTo>
                  <a:lnTo>
                    <a:pt x="288" y="1066"/>
                  </a:lnTo>
                  <a:lnTo>
                    <a:pt x="305" y="1075"/>
                  </a:lnTo>
                  <a:lnTo>
                    <a:pt x="318" y="1075"/>
                  </a:lnTo>
                  <a:lnTo>
                    <a:pt x="322" y="1079"/>
                  </a:lnTo>
                  <a:lnTo>
                    <a:pt x="331" y="1079"/>
                  </a:lnTo>
                  <a:lnTo>
                    <a:pt x="336" y="1089"/>
                  </a:lnTo>
                  <a:lnTo>
                    <a:pt x="336" y="1112"/>
                  </a:lnTo>
                  <a:lnTo>
                    <a:pt x="327" y="1130"/>
                  </a:lnTo>
                  <a:lnTo>
                    <a:pt x="322" y="1130"/>
                  </a:lnTo>
                  <a:lnTo>
                    <a:pt x="314" y="1135"/>
                  </a:lnTo>
                  <a:lnTo>
                    <a:pt x="305" y="1135"/>
                  </a:lnTo>
                  <a:lnTo>
                    <a:pt x="257" y="1130"/>
                  </a:lnTo>
                  <a:lnTo>
                    <a:pt x="205" y="1130"/>
                  </a:lnTo>
                  <a:lnTo>
                    <a:pt x="152" y="1125"/>
                  </a:lnTo>
                  <a:lnTo>
                    <a:pt x="21" y="1135"/>
                  </a:lnTo>
                  <a:lnTo>
                    <a:pt x="17" y="1135"/>
                  </a:lnTo>
                  <a:lnTo>
                    <a:pt x="8" y="1130"/>
                  </a:lnTo>
                  <a:lnTo>
                    <a:pt x="0" y="1121"/>
                  </a:lnTo>
                  <a:lnTo>
                    <a:pt x="0" y="1098"/>
                  </a:lnTo>
                  <a:lnTo>
                    <a:pt x="4" y="1093"/>
                  </a:lnTo>
                  <a:lnTo>
                    <a:pt x="8" y="1084"/>
                  </a:lnTo>
                  <a:lnTo>
                    <a:pt x="17" y="1084"/>
                  </a:lnTo>
                  <a:lnTo>
                    <a:pt x="21" y="1079"/>
                  </a:lnTo>
                  <a:lnTo>
                    <a:pt x="35" y="1079"/>
                  </a:lnTo>
                  <a:lnTo>
                    <a:pt x="96" y="1070"/>
                  </a:lnTo>
                  <a:lnTo>
                    <a:pt x="144" y="1043"/>
                  </a:lnTo>
                  <a:lnTo>
                    <a:pt x="187" y="1001"/>
                  </a:lnTo>
                  <a:lnTo>
                    <a:pt x="226" y="946"/>
                  </a:lnTo>
                  <a:lnTo>
                    <a:pt x="226" y="942"/>
                  </a:lnTo>
                  <a:lnTo>
                    <a:pt x="781" y="37"/>
                  </a:lnTo>
                  <a:lnTo>
                    <a:pt x="789" y="23"/>
                  </a:lnTo>
                  <a:lnTo>
                    <a:pt x="807" y="5"/>
                  </a:lnTo>
                  <a:lnTo>
                    <a:pt x="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 noEditPoints="1"/>
            </p:cNvSpPr>
            <p:nvPr/>
          </p:nvSpPr>
          <p:spPr bwMode="auto">
            <a:xfrm>
              <a:off x="2731" y="4196"/>
              <a:ext cx="930" cy="712"/>
            </a:xfrm>
            <a:custGeom>
              <a:avLst/>
              <a:gdLst/>
              <a:ahLst/>
              <a:cxnLst>
                <a:cxn ang="0">
                  <a:pos x="389" y="50"/>
                </a:cxn>
                <a:cxn ang="0">
                  <a:pos x="280" y="110"/>
                </a:cxn>
                <a:cxn ang="0">
                  <a:pos x="188" y="243"/>
                </a:cxn>
                <a:cxn ang="0">
                  <a:pos x="140" y="395"/>
                </a:cxn>
                <a:cxn ang="0">
                  <a:pos x="127" y="500"/>
                </a:cxn>
                <a:cxn ang="0">
                  <a:pos x="153" y="606"/>
                </a:cxn>
                <a:cxn ang="0">
                  <a:pos x="227" y="666"/>
                </a:cxn>
                <a:cxn ang="0">
                  <a:pos x="328" y="670"/>
                </a:cxn>
                <a:cxn ang="0">
                  <a:pos x="450" y="638"/>
                </a:cxn>
                <a:cxn ang="0">
                  <a:pos x="615" y="532"/>
                </a:cxn>
                <a:cxn ang="0">
                  <a:pos x="615" y="532"/>
                </a:cxn>
                <a:cxn ang="0">
                  <a:pos x="607" y="349"/>
                </a:cxn>
                <a:cxn ang="0">
                  <a:pos x="594" y="220"/>
                </a:cxn>
                <a:cxn ang="0">
                  <a:pos x="563" y="119"/>
                </a:cxn>
                <a:cxn ang="0">
                  <a:pos x="489" y="55"/>
                </a:cxn>
                <a:cxn ang="0">
                  <a:pos x="437" y="0"/>
                </a:cxn>
                <a:cxn ang="0">
                  <a:pos x="572" y="32"/>
                </a:cxn>
                <a:cxn ang="0">
                  <a:pos x="668" y="119"/>
                </a:cxn>
                <a:cxn ang="0">
                  <a:pos x="720" y="257"/>
                </a:cxn>
                <a:cxn ang="0">
                  <a:pos x="725" y="330"/>
                </a:cxn>
                <a:cxn ang="0">
                  <a:pos x="729" y="404"/>
                </a:cxn>
                <a:cxn ang="0">
                  <a:pos x="834" y="220"/>
                </a:cxn>
                <a:cxn ang="0">
                  <a:pos x="877" y="101"/>
                </a:cxn>
                <a:cxn ang="0">
                  <a:pos x="895" y="78"/>
                </a:cxn>
                <a:cxn ang="0">
                  <a:pos x="917" y="82"/>
                </a:cxn>
                <a:cxn ang="0">
                  <a:pos x="930" y="92"/>
                </a:cxn>
                <a:cxn ang="0">
                  <a:pos x="917" y="156"/>
                </a:cxn>
                <a:cxn ang="0">
                  <a:pos x="869" y="275"/>
                </a:cxn>
                <a:cxn ang="0">
                  <a:pos x="790" y="413"/>
                </a:cxn>
                <a:cxn ang="0">
                  <a:pos x="733" y="473"/>
                </a:cxn>
                <a:cxn ang="0">
                  <a:pos x="738" y="555"/>
                </a:cxn>
                <a:cxn ang="0">
                  <a:pos x="755" y="643"/>
                </a:cxn>
                <a:cxn ang="0">
                  <a:pos x="790" y="666"/>
                </a:cxn>
                <a:cxn ang="0">
                  <a:pos x="829" y="652"/>
                </a:cxn>
                <a:cxn ang="0">
                  <a:pos x="873" y="597"/>
                </a:cxn>
                <a:cxn ang="0">
                  <a:pos x="877" y="588"/>
                </a:cxn>
                <a:cxn ang="0">
                  <a:pos x="908" y="583"/>
                </a:cxn>
                <a:cxn ang="0">
                  <a:pos x="921" y="588"/>
                </a:cxn>
                <a:cxn ang="0">
                  <a:pos x="925" y="601"/>
                </a:cxn>
                <a:cxn ang="0">
                  <a:pos x="899" y="652"/>
                </a:cxn>
                <a:cxn ang="0">
                  <a:pos x="829" y="702"/>
                </a:cxn>
                <a:cxn ang="0">
                  <a:pos x="751" y="707"/>
                </a:cxn>
                <a:cxn ang="0">
                  <a:pos x="681" y="675"/>
                </a:cxn>
                <a:cxn ang="0">
                  <a:pos x="624" y="578"/>
                </a:cxn>
                <a:cxn ang="0">
                  <a:pos x="472" y="670"/>
                </a:cxn>
                <a:cxn ang="0">
                  <a:pos x="275" y="712"/>
                </a:cxn>
                <a:cxn ang="0">
                  <a:pos x="127" y="675"/>
                </a:cxn>
                <a:cxn ang="0">
                  <a:pos x="31" y="574"/>
                </a:cxn>
                <a:cxn ang="0">
                  <a:pos x="0" y="436"/>
                </a:cxn>
                <a:cxn ang="0">
                  <a:pos x="48" y="252"/>
                </a:cxn>
                <a:cxn ang="0">
                  <a:pos x="170" y="101"/>
                </a:cxn>
                <a:cxn ang="0">
                  <a:pos x="341" y="14"/>
                </a:cxn>
              </a:cxnLst>
              <a:rect l="0" t="0" r="r" b="b"/>
              <a:pathLst>
                <a:path w="930" h="712">
                  <a:moveTo>
                    <a:pt x="437" y="46"/>
                  </a:moveTo>
                  <a:lnTo>
                    <a:pt x="389" y="50"/>
                  </a:lnTo>
                  <a:lnTo>
                    <a:pt x="336" y="73"/>
                  </a:lnTo>
                  <a:lnTo>
                    <a:pt x="280" y="110"/>
                  </a:lnTo>
                  <a:lnTo>
                    <a:pt x="227" y="170"/>
                  </a:lnTo>
                  <a:lnTo>
                    <a:pt x="188" y="243"/>
                  </a:lnTo>
                  <a:lnTo>
                    <a:pt x="157" y="321"/>
                  </a:lnTo>
                  <a:lnTo>
                    <a:pt x="140" y="395"/>
                  </a:lnTo>
                  <a:lnTo>
                    <a:pt x="131" y="459"/>
                  </a:lnTo>
                  <a:lnTo>
                    <a:pt x="127" y="500"/>
                  </a:lnTo>
                  <a:lnTo>
                    <a:pt x="136" y="560"/>
                  </a:lnTo>
                  <a:lnTo>
                    <a:pt x="153" y="606"/>
                  </a:lnTo>
                  <a:lnTo>
                    <a:pt x="184" y="643"/>
                  </a:lnTo>
                  <a:lnTo>
                    <a:pt x="227" y="666"/>
                  </a:lnTo>
                  <a:lnTo>
                    <a:pt x="284" y="675"/>
                  </a:lnTo>
                  <a:lnTo>
                    <a:pt x="328" y="670"/>
                  </a:lnTo>
                  <a:lnTo>
                    <a:pt x="384" y="661"/>
                  </a:lnTo>
                  <a:lnTo>
                    <a:pt x="450" y="638"/>
                  </a:lnTo>
                  <a:lnTo>
                    <a:pt x="528" y="597"/>
                  </a:lnTo>
                  <a:lnTo>
                    <a:pt x="615" y="532"/>
                  </a:lnTo>
                  <a:lnTo>
                    <a:pt x="615" y="537"/>
                  </a:lnTo>
                  <a:lnTo>
                    <a:pt x="615" y="532"/>
                  </a:lnTo>
                  <a:lnTo>
                    <a:pt x="611" y="445"/>
                  </a:lnTo>
                  <a:lnTo>
                    <a:pt x="607" y="349"/>
                  </a:lnTo>
                  <a:lnTo>
                    <a:pt x="602" y="271"/>
                  </a:lnTo>
                  <a:lnTo>
                    <a:pt x="594" y="220"/>
                  </a:lnTo>
                  <a:lnTo>
                    <a:pt x="581" y="170"/>
                  </a:lnTo>
                  <a:lnTo>
                    <a:pt x="563" y="119"/>
                  </a:lnTo>
                  <a:lnTo>
                    <a:pt x="533" y="82"/>
                  </a:lnTo>
                  <a:lnTo>
                    <a:pt x="489" y="55"/>
                  </a:lnTo>
                  <a:lnTo>
                    <a:pt x="437" y="46"/>
                  </a:lnTo>
                  <a:close/>
                  <a:moveTo>
                    <a:pt x="437" y="0"/>
                  </a:moveTo>
                  <a:lnTo>
                    <a:pt x="506" y="9"/>
                  </a:lnTo>
                  <a:lnTo>
                    <a:pt x="572" y="32"/>
                  </a:lnTo>
                  <a:lnTo>
                    <a:pt x="624" y="69"/>
                  </a:lnTo>
                  <a:lnTo>
                    <a:pt x="668" y="119"/>
                  </a:lnTo>
                  <a:lnTo>
                    <a:pt x="703" y="183"/>
                  </a:lnTo>
                  <a:lnTo>
                    <a:pt x="720" y="257"/>
                  </a:lnTo>
                  <a:lnTo>
                    <a:pt x="720" y="284"/>
                  </a:lnTo>
                  <a:lnTo>
                    <a:pt x="725" y="330"/>
                  </a:lnTo>
                  <a:lnTo>
                    <a:pt x="725" y="372"/>
                  </a:lnTo>
                  <a:lnTo>
                    <a:pt x="729" y="404"/>
                  </a:lnTo>
                  <a:lnTo>
                    <a:pt x="790" y="317"/>
                  </a:lnTo>
                  <a:lnTo>
                    <a:pt x="834" y="220"/>
                  </a:lnTo>
                  <a:lnTo>
                    <a:pt x="869" y="115"/>
                  </a:lnTo>
                  <a:lnTo>
                    <a:pt x="877" y="101"/>
                  </a:lnTo>
                  <a:lnTo>
                    <a:pt x="886" y="82"/>
                  </a:lnTo>
                  <a:lnTo>
                    <a:pt x="895" y="78"/>
                  </a:lnTo>
                  <a:lnTo>
                    <a:pt x="912" y="78"/>
                  </a:lnTo>
                  <a:lnTo>
                    <a:pt x="917" y="82"/>
                  </a:lnTo>
                  <a:lnTo>
                    <a:pt x="925" y="82"/>
                  </a:lnTo>
                  <a:lnTo>
                    <a:pt x="930" y="92"/>
                  </a:lnTo>
                  <a:lnTo>
                    <a:pt x="930" y="101"/>
                  </a:lnTo>
                  <a:lnTo>
                    <a:pt x="917" y="156"/>
                  </a:lnTo>
                  <a:lnTo>
                    <a:pt x="895" y="211"/>
                  </a:lnTo>
                  <a:lnTo>
                    <a:pt x="869" y="275"/>
                  </a:lnTo>
                  <a:lnTo>
                    <a:pt x="834" y="344"/>
                  </a:lnTo>
                  <a:lnTo>
                    <a:pt x="790" y="413"/>
                  </a:lnTo>
                  <a:lnTo>
                    <a:pt x="733" y="482"/>
                  </a:lnTo>
                  <a:lnTo>
                    <a:pt x="733" y="473"/>
                  </a:lnTo>
                  <a:lnTo>
                    <a:pt x="733" y="482"/>
                  </a:lnTo>
                  <a:lnTo>
                    <a:pt x="738" y="555"/>
                  </a:lnTo>
                  <a:lnTo>
                    <a:pt x="746" y="611"/>
                  </a:lnTo>
                  <a:lnTo>
                    <a:pt x="755" y="643"/>
                  </a:lnTo>
                  <a:lnTo>
                    <a:pt x="777" y="666"/>
                  </a:lnTo>
                  <a:lnTo>
                    <a:pt x="790" y="666"/>
                  </a:lnTo>
                  <a:lnTo>
                    <a:pt x="807" y="661"/>
                  </a:lnTo>
                  <a:lnTo>
                    <a:pt x="829" y="652"/>
                  </a:lnTo>
                  <a:lnTo>
                    <a:pt x="851" y="633"/>
                  </a:lnTo>
                  <a:lnTo>
                    <a:pt x="873" y="597"/>
                  </a:lnTo>
                  <a:lnTo>
                    <a:pt x="877" y="592"/>
                  </a:lnTo>
                  <a:lnTo>
                    <a:pt x="877" y="588"/>
                  </a:lnTo>
                  <a:lnTo>
                    <a:pt x="882" y="583"/>
                  </a:lnTo>
                  <a:lnTo>
                    <a:pt x="908" y="583"/>
                  </a:lnTo>
                  <a:lnTo>
                    <a:pt x="912" y="588"/>
                  </a:lnTo>
                  <a:lnTo>
                    <a:pt x="921" y="588"/>
                  </a:lnTo>
                  <a:lnTo>
                    <a:pt x="925" y="592"/>
                  </a:lnTo>
                  <a:lnTo>
                    <a:pt x="925" y="601"/>
                  </a:lnTo>
                  <a:lnTo>
                    <a:pt x="917" y="624"/>
                  </a:lnTo>
                  <a:lnTo>
                    <a:pt x="899" y="652"/>
                  </a:lnTo>
                  <a:lnTo>
                    <a:pt x="869" y="684"/>
                  </a:lnTo>
                  <a:lnTo>
                    <a:pt x="829" y="702"/>
                  </a:lnTo>
                  <a:lnTo>
                    <a:pt x="781" y="712"/>
                  </a:lnTo>
                  <a:lnTo>
                    <a:pt x="751" y="707"/>
                  </a:lnTo>
                  <a:lnTo>
                    <a:pt x="716" y="698"/>
                  </a:lnTo>
                  <a:lnTo>
                    <a:pt x="681" y="675"/>
                  </a:lnTo>
                  <a:lnTo>
                    <a:pt x="650" y="638"/>
                  </a:lnTo>
                  <a:lnTo>
                    <a:pt x="624" y="578"/>
                  </a:lnTo>
                  <a:lnTo>
                    <a:pt x="554" y="629"/>
                  </a:lnTo>
                  <a:lnTo>
                    <a:pt x="472" y="670"/>
                  </a:lnTo>
                  <a:lnTo>
                    <a:pt x="376" y="702"/>
                  </a:lnTo>
                  <a:lnTo>
                    <a:pt x="275" y="712"/>
                  </a:lnTo>
                  <a:lnTo>
                    <a:pt x="192" y="702"/>
                  </a:lnTo>
                  <a:lnTo>
                    <a:pt x="127" y="675"/>
                  </a:lnTo>
                  <a:lnTo>
                    <a:pt x="70" y="629"/>
                  </a:lnTo>
                  <a:lnTo>
                    <a:pt x="31" y="574"/>
                  </a:lnTo>
                  <a:lnTo>
                    <a:pt x="9" y="510"/>
                  </a:lnTo>
                  <a:lnTo>
                    <a:pt x="0" y="436"/>
                  </a:lnTo>
                  <a:lnTo>
                    <a:pt x="13" y="344"/>
                  </a:lnTo>
                  <a:lnTo>
                    <a:pt x="48" y="252"/>
                  </a:lnTo>
                  <a:lnTo>
                    <a:pt x="101" y="170"/>
                  </a:lnTo>
                  <a:lnTo>
                    <a:pt x="170" y="101"/>
                  </a:lnTo>
                  <a:lnTo>
                    <a:pt x="249" y="46"/>
                  </a:lnTo>
                  <a:lnTo>
                    <a:pt x="341" y="14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4616" y="3048"/>
              <a:ext cx="1418" cy="1497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733" y="9"/>
                </a:cxn>
                <a:cxn ang="0">
                  <a:pos x="746" y="23"/>
                </a:cxn>
                <a:cxn ang="0">
                  <a:pos x="750" y="50"/>
                </a:cxn>
                <a:cxn ang="0">
                  <a:pos x="750" y="702"/>
                </a:cxn>
                <a:cxn ang="0">
                  <a:pos x="1370" y="702"/>
                </a:cxn>
                <a:cxn ang="0">
                  <a:pos x="1396" y="707"/>
                </a:cxn>
                <a:cxn ang="0">
                  <a:pos x="1409" y="721"/>
                </a:cxn>
                <a:cxn ang="0">
                  <a:pos x="1418" y="748"/>
                </a:cxn>
                <a:cxn ang="0">
                  <a:pos x="1409" y="776"/>
                </a:cxn>
                <a:cxn ang="0">
                  <a:pos x="1396" y="790"/>
                </a:cxn>
                <a:cxn ang="0">
                  <a:pos x="1370" y="794"/>
                </a:cxn>
                <a:cxn ang="0">
                  <a:pos x="750" y="794"/>
                </a:cxn>
                <a:cxn ang="0">
                  <a:pos x="750" y="1446"/>
                </a:cxn>
                <a:cxn ang="0">
                  <a:pos x="746" y="1474"/>
                </a:cxn>
                <a:cxn ang="0">
                  <a:pos x="733" y="1488"/>
                </a:cxn>
                <a:cxn ang="0">
                  <a:pos x="711" y="1497"/>
                </a:cxn>
                <a:cxn ang="0">
                  <a:pos x="685" y="1488"/>
                </a:cxn>
                <a:cxn ang="0">
                  <a:pos x="672" y="1474"/>
                </a:cxn>
                <a:cxn ang="0">
                  <a:pos x="668" y="1446"/>
                </a:cxn>
                <a:cxn ang="0">
                  <a:pos x="668" y="794"/>
                </a:cxn>
                <a:cxn ang="0">
                  <a:pos x="48" y="794"/>
                </a:cxn>
                <a:cxn ang="0">
                  <a:pos x="22" y="790"/>
                </a:cxn>
                <a:cxn ang="0">
                  <a:pos x="9" y="776"/>
                </a:cxn>
                <a:cxn ang="0">
                  <a:pos x="0" y="748"/>
                </a:cxn>
                <a:cxn ang="0">
                  <a:pos x="9" y="721"/>
                </a:cxn>
                <a:cxn ang="0">
                  <a:pos x="22" y="707"/>
                </a:cxn>
                <a:cxn ang="0">
                  <a:pos x="48" y="702"/>
                </a:cxn>
                <a:cxn ang="0">
                  <a:pos x="668" y="702"/>
                </a:cxn>
                <a:cxn ang="0">
                  <a:pos x="668" y="50"/>
                </a:cxn>
                <a:cxn ang="0">
                  <a:pos x="672" y="23"/>
                </a:cxn>
                <a:cxn ang="0">
                  <a:pos x="685" y="9"/>
                </a:cxn>
                <a:cxn ang="0">
                  <a:pos x="711" y="0"/>
                </a:cxn>
              </a:cxnLst>
              <a:rect l="0" t="0" r="r" b="b"/>
              <a:pathLst>
                <a:path w="1418" h="1497">
                  <a:moveTo>
                    <a:pt x="711" y="0"/>
                  </a:moveTo>
                  <a:lnTo>
                    <a:pt x="733" y="9"/>
                  </a:lnTo>
                  <a:lnTo>
                    <a:pt x="746" y="23"/>
                  </a:lnTo>
                  <a:lnTo>
                    <a:pt x="750" y="50"/>
                  </a:lnTo>
                  <a:lnTo>
                    <a:pt x="750" y="702"/>
                  </a:lnTo>
                  <a:lnTo>
                    <a:pt x="1370" y="702"/>
                  </a:lnTo>
                  <a:lnTo>
                    <a:pt x="1396" y="707"/>
                  </a:lnTo>
                  <a:lnTo>
                    <a:pt x="1409" y="721"/>
                  </a:lnTo>
                  <a:lnTo>
                    <a:pt x="1418" y="748"/>
                  </a:lnTo>
                  <a:lnTo>
                    <a:pt x="1409" y="776"/>
                  </a:lnTo>
                  <a:lnTo>
                    <a:pt x="1396" y="790"/>
                  </a:lnTo>
                  <a:lnTo>
                    <a:pt x="1370" y="794"/>
                  </a:lnTo>
                  <a:lnTo>
                    <a:pt x="750" y="794"/>
                  </a:lnTo>
                  <a:lnTo>
                    <a:pt x="750" y="1446"/>
                  </a:lnTo>
                  <a:lnTo>
                    <a:pt x="746" y="1474"/>
                  </a:lnTo>
                  <a:lnTo>
                    <a:pt x="733" y="1488"/>
                  </a:lnTo>
                  <a:lnTo>
                    <a:pt x="711" y="1497"/>
                  </a:lnTo>
                  <a:lnTo>
                    <a:pt x="685" y="1488"/>
                  </a:lnTo>
                  <a:lnTo>
                    <a:pt x="672" y="1474"/>
                  </a:lnTo>
                  <a:lnTo>
                    <a:pt x="668" y="1446"/>
                  </a:lnTo>
                  <a:lnTo>
                    <a:pt x="668" y="794"/>
                  </a:lnTo>
                  <a:lnTo>
                    <a:pt x="48" y="794"/>
                  </a:lnTo>
                  <a:lnTo>
                    <a:pt x="22" y="790"/>
                  </a:lnTo>
                  <a:lnTo>
                    <a:pt x="9" y="776"/>
                  </a:lnTo>
                  <a:lnTo>
                    <a:pt x="0" y="748"/>
                  </a:lnTo>
                  <a:lnTo>
                    <a:pt x="9" y="721"/>
                  </a:lnTo>
                  <a:lnTo>
                    <a:pt x="22" y="707"/>
                  </a:lnTo>
                  <a:lnTo>
                    <a:pt x="48" y="702"/>
                  </a:lnTo>
                  <a:lnTo>
                    <a:pt x="668" y="702"/>
                  </a:lnTo>
                  <a:lnTo>
                    <a:pt x="668" y="50"/>
                  </a:lnTo>
                  <a:lnTo>
                    <a:pt x="672" y="23"/>
                  </a:lnTo>
                  <a:lnTo>
                    <a:pt x="685" y="9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 noEditPoints="1"/>
            </p:cNvSpPr>
            <p:nvPr/>
          </p:nvSpPr>
          <p:spPr bwMode="auto">
            <a:xfrm>
              <a:off x="6732" y="2791"/>
              <a:ext cx="916" cy="2020"/>
            </a:xfrm>
            <a:custGeom>
              <a:avLst/>
              <a:gdLst/>
              <a:ahLst/>
              <a:cxnLst>
                <a:cxn ang="0">
                  <a:pos x="641" y="243"/>
                </a:cxn>
                <a:cxn ang="0">
                  <a:pos x="685" y="257"/>
                </a:cxn>
                <a:cxn ang="0">
                  <a:pos x="820" y="252"/>
                </a:cxn>
                <a:cxn ang="0">
                  <a:pos x="855" y="238"/>
                </a:cxn>
                <a:cxn ang="0">
                  <a:pos x="807" y="229"/>
                </a:cxn>
                <a:cxn ang="0">
                  <a:pos x="694" y="225"/>
                </a:cxn>
                <a:cxn ang="0">
                  <a:pos x="589" y="0"/>
                </a:cxn>
                <a:cxn ang="0">
                  <a:pos x="602" y="36"/>
                </a:cxn>
                <a:cxn ang="0">
                  <a:pos x="593" y="82"/>
                </a:cxn>
                <a:cxn ang="0">
                  <a:pos x="598" y="169"/>
                </a:cxn>
                <a:cxn ang="0">
                  <a:pos x="663" y="174"/>
                </a:cxn>
                <a:cxn ang="0">
                  <a:pos x="794" y="169"/>
                </a:cxn>
                <a:cxn ang="0">
                  <a:pos x="881" y="188"/>
                </a:cxn>
                <a:cxn ang="0">
                  <a:pos x="916" y="234"/>
                </a:cxn>
                <a:cxn ang="0">
                  <a:pos x="877" y="284"/>
                </a:cxn>
                <a:cxn ang="0">
                  <a:pos x="798" y="298"/>
                </a:cxn>
                <a:cxn ang="0">
                  <a:pos x="681" y="303"/>
                </a:cxn>
                <a:cxn ang="0">
                  <a:pos x="593" y="266"/>
                </a:cxn>
                <a:cxn ang="0">
                  <a:pos x="506" y="321"/>
                </a:cxn>
                <a:cxn ang="0">
                  <a:pos x="345" y="500"/>
                </a:cxn>
                <a:cxn ang="0">
                  <a:pos x="209" y="734"/>
                </a:cxn>
                <a:cxn ang="0">
                  <a:pos x="127" y="996"/>
                </a:cxn>
                <a:cxn ang="0">
                  <a:pos x="113" y="1161"/>
                </a:cxn>
                <a:cxn ang="0">
                  <a:pos x="135" y="1272"/>
                </a:cxn>
                <a:cxn ang="0">
                  <a:pos x="205" y="1386"/>
                </a:cxn>
                <a:cxn ang="0">
                  <a:pos x="288" y="1437"/>
                </a:cxn>
                <a:cxn ang="0">
                  <a:pos x="388" y="1474"/>
                </a:cxn>
                <a:cxn ang="0">
                  <a:pos x="580" y="1543"/>
                </a:cxn>
                <a:cxn ang="0">
                  <a:pos x="646" y="1579"/>
                </a:cxn>
                <a:cxn ang="0">
                  <a:pos x="702" y="1653"/>
                </a:cxn>
                <a:cxn ang="0">
                  <a:pos x="724" y="1749"/>
                </a:cxn>
                <a:cxn ang="0">
                  <a:pos x="694" y="1878"/>
                </a:cxn>
                <a:cxn ang="0">
                  <a:pos x="611" y="1979"/>
                </a:cxn>
                <a:cxn ang="0">
                  <a:pos x="493" y="2020"/>
                </a:cxn>
                <a:cxn ang="0">
                  <a:pos x="388" y="1997"/>
                </a:cxn>
                <a:cxn ang="0">
                  <a:pos x="314" y="1951"/>
                </a:cxn>
                <a:cxn ang="0">
                  <a:pos x="288" y="1915"/>
                </a:cxn>
                <a:cxn ang="0">
                  <a:pos x="301" y="1892"/>
                </a:cxn>
                <a:cxn ang="0">
                  <a:pos x="327" y="1901"/>
                </a:cxn>
                <a:cxn ang="0">
                  <a:pos x="384" y="1942"/>
                </a:cxn>
                <a:cxn ang="0">
                  <a:pos x="493" y="1974"/>
                </a:cxn>
                <a:cxn ang="0">
                  <a:pos x="567" y="1942"/>
                </a:cxn>
                <a:cxn ang="0">
                  <a:pos x="606" y="1869"/>
                </a:cxn>
                <a:cxn ang="0">
                  <a:pos x="602" y="1781"/>
                </a:cxn>
                <a:cxn ang="0">
                  <a:pos x="563" y="1722"/>
                </a:cxn>
                <a:cxn ang="0">
                  <a:pos x="506" y="1685"/>
                </a:cxn>
                <a:cxn ang="0">
                  <a:pos x="192" y="1565"/>
                </a:cxn>
                <a:cxn ang="0">
                  <a:pos x="96" y="1487"/>
                </a:cxn>
                <a:cxn ang="0">
                  <a:pos x="26" y="1368"/>
                </a:cxn>
                <a:cxn ang="0">
                  <a:pos x="0" y="1194"/>
                </a:cxn>
                <a:cxn ang="0">
                  <a:pos x="44" y="909"/>
                </a:cxn>
                <a:cxn ang="0">
                  <a:pos x="161" y="647"/>
                </a:cxn>
                <a:cxn ang="0">
                  <a:pos x="314" y="431"/>
                </a:cxn>
                <a:cxn ang="0">
                  <a:pos x="484" y="275"/>
                </a:cxn>
                <a:cxn ang="0">
                  <a:pos x="545" y="165"/>
                </a:cxn>
                <a:cxn ang="0">
                  <a:pos x="541" y="96"/>
                </a:cxn>
                <a:cxn ang="0">
                  <a:pos x="550" y="36"/>
                </a:cxn>
                <a:cxn ang="0">
                  <a:pos x="576" y="0"/>
                </a:cxn>
              </a:cxnLst>
              <a:rect l="0" t="0" r="r" b="b"/>
              <a:pathLst>
                <a:path w="916" h="2020">
                  <a:moveTo>
                    <a:pt x="694" y="225"/>
                  </a:moveTo>
                  <a:lnTo>
                    <a:pt x="641" y="243"/>
                  </a:lnTo>
                  <a:lnTo>
                    <a:pt x="663" y="252"/>
                  </a:lnTo>
                  <a:lnTo>
                    <a:pt x="685" y="257"/>
                  </a:lnTo>
                  <a:lnTo>
                    <a:pt x="781" y="257"/>
                  </a:lnTo>
                  <a:lnTo>
                    <a:pt x="820" y="252"/>
                  </a:lnTo>
                  <a:lnTo>
                    <a:pt x="842" y="243"/>
                  </a:lnTo>
                  <a:lnTo>
                    <a:pt x="855" y="238"/>
                  </a:lnTo>
                  <a:lnTo>
                    <a:pt x="829" y="234"/>
                  </a:lnTo>
                  <a:lnTo>
                    <a:pt x="807" y="229"/>
                  </a:lnTo>
                  <a:lnTo>
                    <a:pt x="781" y="225"/>
                  </a:lnTo>
                  <a:lnTo>
                    <a:pt x="694" y="225"/>
                  </a:lnTo>
                  <a:close/>
                  <a:moveTo>
                    <a:pt x="576" y="0"/>
                  </a:moveTo>
                  <a:lnTo>
                    <a:pt x="589" y="0"/>
                  </a:lnTo>
                  <a:lnTo>
                    <a:pt x="602" y="13"/>
                  </a:lnTo>
                  <a:lnTo>
                    <a:pt x="602" y="36"/>
                  </a:lnTo>
                  <a:lnTo>
                    <a:pt x="598" y="55"/>
                  </a:lnTo>
                  <a:lnTo>
                    <a:pt x="593" y="82"/>
                  </a:lnTo>
                  <a:lnTo>
                    <a:pt x="593" y="147"/>
                  </a:lnTo>
                  <a:lnTo>
                    <a:pt x="598" y="169"/>
                  </a:lnTo>
                  <a:lnTo>
                    <a:pt x="606" y="192"/>
                  </a:lnTo>
                  <a:lnTo>
                    <a:pt x="663" y="174"/>
                  </a:lnTo>
                  <a:lnTo>
                    <a:pt x="715" y="169"/>
                  </a:lnTo>
                  <a:lnTo>
                    <a:pt x="794" y="169"/>
                  </a:lnTo>
                  <a:lnTo>
                    <a:pt x="842" y="174"/>
                  </a:lnTo>
                  <a:lnTo>
                    <a:pt x="881" y="188"/>
                  </a:lnTo>
                  <a:lnTo>
                    <a:pt x="907" y="206"/>
                  </a:lnTo>
                  <a:lnTo>
                    <a:pt x="916" y="234"/>
                  </a:lnTo>
                  <a:lnTo>
                    <a:pt x="907" y="261"/>
                  </a:lnTo>
                  <a:lnTo>
                    <a:pt x="877" y="284"/>
                  </a:lnTo>
                  <a:lnTo>
                    <a:pt x="838" y="293"/>
                  </a:lnTo>
                  <a:lnTo>
                    <a:pt x="798" y="298"/>
                  </a:lnTo>
                  <a:lnTo>
                    <a:pt x="755" y="303"/>
                  </a:lnTo>
                  <a:lnTo>
                    <a:pt x="681" y="303"/>
                  </a:lnTo>
                  <a:lnTo>
                    <a:pt x="637" y="293"/>
                  </a:lnTo>
                  <a:lnTo>
                    <a:pt x="593" y="266"/>
                  </a:lnTo>
                  <a:lnTo>
                    <a:pt x="589" y="266"/>
                  </a:lnTo>
                  <a:lnTo>
                    <a:pt x="506" y="321"/>
                  </a:lnTo>
                  <a:lnTo>
                    <a:pt x="423" y="404"/>
                  </a:lnTo>
                  <a:lnTo>
                    <a:pt x="345" y="500"/>
                  </a:lnTo>
                  <a:lnTo>
                    <a:pt x="270" y="610"/>
                  </a:lnTo>
                  <a:lnTo>
                    <a:pt x="209" y="734"/>
                  </a:lnTo>
                  <a:lnTo>
                    <a:pt x="157" y="863"/>
                  </a:lnTo>
                  <a:lnTo>
                    <a:pt x="127" y="996"/>
                  </a:lnTo>
                  <a:lnTo>
                    <a:pt x="113" y="1129"/>
                  </a:lnTo>
                  <a:lnTo>
                    <a:pt x="113" y="1161"/>
                  </a:lnTo>
                  <a:lnTo>
                    <a:pt x="118" y="1212"/>
                  </a:lnTo>
                  <a:lnTo>
                    <a:pt x="135" y="1272"/>
                  </a:lnTo>
                  <a:lnTo>
                    <a:pt x="161" y="1331"/>
                  </a:lnTo>
                  <a:lnTo>
                    <a:pt x="205" y="1386"/>
                  </a:lnTo>
                  <a:lnTo>
                    <a:pt x="257" y="1423"/>
                  </a:lnTo>
                  <a:lnTo>
                    <a:pt x="288" y="1437"/>
                  </a:lnTo>
                  <a:lnTo>
                    <a:pt x="332" y="1455"/>
                  </a:lnTo>
                  <a:lnTo>
                    <a:pt x="388" y="1474"/>
                  </a:lnTo>
                  <a:lnTo>
                    <a:pt x="462" y="1501"/>
                  </a:lnTo>
                  <a:lnTo>
                    <a:pt x="580" y="1543"/>
                  </a:lnTo>
                  <a:lnTo>
                    <a:pt x="615" y="1561"/>
                  </a:lnTo>
                  <a:lnTo>
                    <a:pt x="646" y="1579"/>
                  </a:lnTo>
                  <a:lnTo>
                    <a:pt x="685" y="1621"/>
                  </a:lnTo>
                  <a:lnTo>
                    <a:pt x="702" y="1653"/>
                  </a:lnTo>
                  <a:lnTo>
                    <a:pt x="720" y="1694"/>
                  </a:lnTo>
                  <a:lnTo>
                    <a:pt x="724" y="1749"/>
                  </a:lnTo>
                  <a:lnTo>
                    <a:pt x="715" y="1813"/>
                  </a:lnTo>
                  <a:lnTo>
                    <a:pt x="694" y="1878"/>
                  </a:lnTo>
                  <a:lnTo>
                    <a:pt x="659" y="1933"/>
                  </a:lnTo>
                  <a:lnTo>
                    <a:pt x="611" y="1979"/>
                  </a:lnTo>
                  <a:lnTo>
                    <a:pt x="554" y="2011"/>
                  </a:lnTo>
                  <a:lnTo>
                    <a:pt x="493" y="2020"/>
                  </a:lnTo>
                  <a:lnTo>
                    <a:pt x="436" y="2016"/>
                  </a:lnTo>
                  <a:lnTo>
                    <a:pt x="388" y="1997"/>
                  </a:lnTo>
                  <a:lnTo>
                    <a:pt x="349" y="1974"/>
                  </a:lnTo>
                  <a:lnTo>
                    <a:pt x="314" y="1951"/>
                  </a:lnTo>
                  <a:lnTo>
                    <a:pt x="297" y="1928"/>
                  </a:lnTo>
                  <a:lnTo>
                    <a:pt x="288" y="1915"/>
                  </a:lnTo>
                  <a:lnTo>
                    <a:pt x="288" y="1905"/>
                  </a:lnTo>
                  <a:lnTo>
                    <a:pt x="301" y="1892"/>
                  </a:lnTo>
                  <a:lnTo>
                    <a:pt x="318" y="1892"/>
                  </a:lnTo>
                  <a:lnTo>
                    <a:pt x="327" y="1901"/>
                  </a:lnTo>
                  <a:lnTo>
                    <a:pt x="336" y="1905"/>
                  </a:lnTo>
                  <a:lnTo>
                    <a:pt x="384" y="1942"/>
                  </a:lnTo>
                  <a:lnTo>
                    <a:pt x="436" y="1965"/>
                  </a:lnTo>
                  <a:lnTo>
                    <a:pt x="493" y="1974"/>
                  </a:lnTo>
                  <a:lnTo>
                    <a:pt x="537" y="1965"/>
                  </a:lnTo>
                  <a:lnTo>
                    <a:pt x="567" y="1942"/>
                  </a:lnTo>
                  <a:lnTo>
                    <a:pt x="593" y="1905"/>
                  </a:lnTo>
                  <a:lnTo>
                    <a:pt x="606" y="1869"/>
                  </a:lnTo>
                  <a:lnTo>
                    <a:pt x="611" y="1827"/>
                  </a:lnTo>
                  <a:lnTo>
                    <a:pt x="602" y="1781"/>
                  </a:lnTo>
                  <a:lnTo>
                    <a:pt x="585" y="1749"/>
                  </a:lnTo>
                  <a:lnTo>
                    <a:pt x="563" y="1722"/>
                  </a:lnTo>
                  <a:lnTo>
                    <a:pt x="532" y="1699"/>
                  </a:lnTo>
                  <a:lnTo>
                    <a:pt x="506" y="1685"/>
                  </a:lnTo>
                  <a:lnTo>
                    <a:pt x="297" y="1611"/>
                  </a:lnTo>
                  <a:lnTo>
                    <a:pt x="192" y="1565"/>
                  </a:lnTo>
                  <a:lnTo>
                    <a:pt x="140" y="1529"/>
                  </a:lnTo>
                  <a:lnTo>
                    <a:pt x="96" y="1487"/>
                  </a:lnTo>
                  <a:lnTo>
                    <a:pt x="57" y="1432"/>
                  </a:lnTo>
                  <a:lnTo>
                    <a:pt x="26" y="1368"/>
                  </a:lnTo>
                  <a:lnTo>
                    <a:pt x="9" y="1290"/>
                  </a:lnTo>
                  <a:lnTo>
                    <a:pt x="0" y="1194"/>
                  </a:lnTo>
                  <a:lnTo>
                    <a:pt x="13" y="1047"/>
                  </a:lnTo>
                  <a:lnTo>
                    <a:pt x="44" y="909"/>
                  </a:lnTo>
                  <a:lnTo>
                    <a:pt x="96" y="771"/>
                  </a:lnTo>
                  <a:lnTo>
                    <a:pt x="161" y="647"/>
                  </a:lnTo>
                  <a:lnTo>
                    <a:pt x="236" y="532"/>
                  </a:lnTo>
                  <a:lnTo>
                    <a:pt x="314" y="431"/>
                  </a:lnTo>
                  <a:lnTo>
                    <a:pt x="401" y="344"/>
                  </a:lnTo>
                  <a:lnTo>
                    <a:pt x="484" y="275"/>
                  </a:lnTo>
                  <a:lnTo>
                    <a:pt x="563" y="225"/>
                  </a:lnTo>
                  <a:lnTo>
                    <a:pt x="545" y="165"/>
                  </a:lnTo>
                  <a:lnTo>
                    <a:pt x="541" y="110"/>
                  </a:lnTo>
                  <a:lnTo>
                    <a:pt x="541" y="96"/>
                  </a:lnTo>
                  <a:lnTo>
                    <a:pt x="545" y="68"/>
                  </a:lnTo>
                  <a:lnTo>
                    <a:pt x="550" y="36"/>
                  </a:lnTo>
                  <a:lnTo>
                    <a:pt x="558" y="9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 noEditPoints="1"/>
            </p:cNvSpPr>
            <p:nvPr/>
          </p:nvSpPr>
          <p:spPr bwMode="auto">
            <a:xfrm>
              <a:off x="7792" y="3388"/>
              <a:ext cx="1134" cy="991"/>
            </a:xfrm>
            <a:custGeom>
              <a:avLst/>
              <a:gdLst/>
              <a:ahLst/>
              <a:cxnLst>
                <a:cxn ang="0">
                  <a:pos x="489" y="137"/>
                </a:cxn>
                <a:cxn ang="0">
                  <a:pos x="388" y="169"/>
                </a:cxn>
                <a:cxn ang="0">
                  <a:pos x="288" y="252"/>
                </a:cxn>
                <a:cxn ang="0">
                  <a:pos x="201" y="399"/>
                </a:cxn>
                <a:cxn ang="0">
                  <a:pos x="153" y="574"/>
                </a:cxn>
                <a:cxn ang="0">
                  <a:pos x="140" y="702"/>
                </a:cxn>
                <a:cxn ang="0">
                  <a:pos x="166" y="835"/>
                </a:cxn>
                <a:cxn ang="0">
                  <a:pos x="231" y="918"/>
                </a:cxn>
                <a:cxn ang="0">
                  <a:pos x="327" y="946"/>
                </a:cxn>
                <a:cxn ang="0">
                  <a:pos x="375" y="941"/>
                </a:cxn>
                <a:cxn ang="0">
                  <a:pos x="497" y="881"/>
                </a:cxn>
                <a:cxn ang="0">
                  <a:pos x="607" y="757"/>
                </a:cxn>
                <a:cxn ang="0">
                  <a:pos x="681" y="597"/>
                </a:cxn>
                <a:cxn ang="0">
                  <a:pos x="720" y="422"/>
                </a:cxn>
                <a:cxn ang="0">
                  <a:pos x="724" y="321"/>
                </a:cxn>
                <a:cxn ang="0">
                  <a:pos x="711" y="252"/>
                </a:cxn>
                <a:cxn ang="0">
                  <a:pos x="672" y="183"/>
                </a:cxn>
                <a:cxn ang="0">
                  <a:pos x="589" y="137"/>
                </a:cxn>
                <a:cxn ang="0">
                  <a:pos x="563" y="0"/>
                </a:cxn>
                <a:cxn ang="0">
                  <a:pos x="1100" y="4"/>
                </a:cxn>
                <a:cxn ang="0">
                  <a:pos x="1130" y="27"/>
                </a:cxn>
                <a:cxn ang="0">
                  <a:pos x="1130" y="87"/>
                </a:cxn>
                <a:cxn ang="0">
                  <a:pos x="1091" y="124"/>
                </a:cxn>
                <a:cxn ang="0">
                  <a:pos x="1030" y="133"/>
                </a:cxn>
                <a:cxn ang="0">
                  <a:pos x="794" y="128"/>
                </a:cxn>
                <a:cxn ang="0">
                  <a:pos x="851" y="271"/>
                </a:cxn>
                <a:cxn ang="0">
                  <a:pos x="860" y="372"/>
                </a:cxn>
                <a:cxn ang="0">
                  <a:pos x="812" y="615"/>
                </a:cxn>
                <a:cxn ang="0">
                  <a:pos x="685" y="812"/>
                </a:cxn>
                <a:cxn ang="0">
                  <a:pos x="515" y="946"/>
                </a:cxn>
                <a:cxn ang="0">
                  <a:pos x="323" y="991"/>
                </a:cxn>
                <a:cxn ang="0">
                  <a:pos x="175" y="955"/>
                </a:cxn>
                <a:cxn ang="0">
                  <a:pos x="66" y="858"/>
                </a:cxn>
                <a:cxn ang="0">
                  <a:pos x="9" y="716"/>
                </a:cxn>
                <a:cxn ang="0">
                  <a:pos x="9" y="546"/>
                </a:cxn>
                <a:cxn ang="0">
                  <a:pos x="74" y="353"/>
                </a:cxn>
                <a:cxn ang="0">
                  <a:pos x="196" y="179"/>
                </a:cxn>
                <a:cxn ang="0">
                  <a:pos x="362" y="50"/>
                </a:cxn>
                <a:cxn ang="0">
                  <a:pos x="563" y="0"/>
                </a:cxn>
              </a:cxnLst>
              <a:rect l="0" t="0" r="r" b="b"/>
              <a:pathLst>
                <a:path w="1134" h="991">
                  <a:moveTo>
                    <a:pt x="528" y="133"/>
                  </a:moveTo>
                  <a:lnTo>
                    <a:pt x="489" y="137"/>
                  </a:lnTo>
                  <a:lnTo>
                    <a:pt x="441" y="147"/>
                  </a:lnTo>
                  <a:lnTo>
                    <a:pt x="388" y="169"/>
                  </a:lnTo>
                  <a:lnTo>
                    <a:pt x="336" y="202"/>
                  </a:lnTo>
                  <a:lnTo>
                    <a:pt x="288" y="252"/>
                  </a:lnTo>
                  <a:lnTo>
                    <a:pt x="240" y="321"/>
                  </a:lnTo>
                  <a:lnTo>
                    <a:pt x="201" y="399"/>
                  </a:lnTo>
                  <a:lnTo>
                    <a:pt x="170" y="491"/>
                  </a:lnTo>
                  <a:lnTo>
                    <a:pt x="153" y="574"/>
                  </a:lnTo>
                  <a:lnTo>
                    <a:pt x="144" y="647"/>
                  </a:lnTo>
                  <a:lnTo>
                    <a:pt x="140" y="702"/>
                  </a:lnTo>
                  <a:lnTo>
                    <a:pt x="148" y="776"/>
                  </a:lnTo>
                  <a:lnTo>
                    <a:pt x="166" y="835"/>
                  </a:lnTo>
                  <a:lnTo>
                    <a:pt x="192" y="886"/>
                  </a:lnTo>
                  <a:lnTo>
                    <a:pt x="231" y="918"/>
                  </a:lnTo>
                  <a:lnTo>
                    <a:pt x="275" y="941"/>
                  </a:lnTo>
                  <a:lnTo>
                    <a:pt x="327" y="946"/>
                  </a:lnTo>
                  <a:lnTo>
                    <a:pt x="323" y="950"/>
                  </a:lnTo>
                  <a:lnTo>
                    <a:pt x="375" y="941"/>
                  </a:lnTo>
                  <a:lnTo>
                    <a:pt x="436" y="918"/>
                  </a:lnTo>
                  <a:lnTo>
                    <a:pt x="497" y="881"/>
                  </a:lnTo>
                  <a:lnTo>
                    <a:pt x="554" y="826"/>
                  </a:lnTo>
                  <a:lnTo>
                    <a:pt x="607" y="757"/>
                  </a:lnTo>
                  <a:lnTo>
                    <a:pt x="646" y="679"/>
                  </a:lnTo>
                  <a:lnTo>
                    <a:pt x="681" y="597"/>
                  </a:lnTo>
                  <a:lnTo>
                    <a:pt x="702" y="505"/>
                  </a:lnTo>
                  <a:lnTo>
                    <a:pt x="720" y="422"/>
                  </a:lnTo>
                  <a:lnTo>
                    <a:pt x="724" y="353"/>
                  </a:lnTo>
                  <a:lnTo>
                    <a:pt x="724" y="321"/>
                  </a:lnTo>
                  <a:lnTo>
                    <a:pt x="720" y="289"/>
                  </a:lnTo>
                  <a:lnTo>
                    <a:pt x="711" y="252"/>
                  </a:lnTo>
                  <a:lnTo>
                    <a:pt x="694" y="215"/>
                  </a:lnTo>
                  <a:lnTo>
                    <a:pt x="672" y="183"/>
                  </a:lnTo>
                  <a:lnTo>
                    <a:pt x="637" y="156"/>
                  </a:lnTo>
                  <a:lnTo>
                    <a:pt x="589" y="137"/>
                  </a:lnTo>
                  <a:lnTo>
                    <a:pt x="528" y="133"/>
                  </a:lnTo>
                  <a:close/>
                  <a:moveTo>
                    <a:pt x="563" y="0"/>
                  </a:moveTo>
                  <a:lnTo>
                    <a:pt x="1073" y="0"/>
                  </a:lnTo>
                  <a:lnTo>
                    <a:pt x="1100" y="4"/>
                  </a:lnTo>
                  <a:lnTo>
                    <a:pt x="1117" y="13"/>
                  </a:lnTo>
                  <a:lnTo>
                    <a:pt x="1130" y="27"/>
                  </a:lnTo>
                  <a:lnTo>
                    <a:pt x="1134" y="55"/>
                  </a:lnTo>
                  <a:lnTo>
                    <a:pt x="1130" y="87"/>
                  </a:lnTo>
                  <a:lnTo>
                    <a:pt x="1113" y="110"/>
                  </a:lnTo>
                  <a:lnTo>
                    <a:pt x="1091" y="124"/>
                  </a:lnTo>
                  <a:lnTo>
                    <a:pt x="1047" y="133"/>
                  </a:lnTo>
                  <a:lnTo>
                    <a:pt x="1030" y="133"/>
                  </a:lnTo>
                  <a:lnTo>
                    <a:pt x="1030" y="128"/>
                  </a:lnTo>
                  <a:lnTo>
                    <a:pt x="794" y="128"/>
                  </a:lnTo>
                  <a:lnTo>
                    <a:pt x="833" y="202"/>
                  </a:lnTo>
                  <a:lnTo>
                    <a:pt x="851" y="271"/>
                  </a:lnTo>
                  <a:lnTo>
                    <a:pt x="860" y="330"/>
                  </a:lnTo>
                  <a:lnTo>
                    <a:pt x="860" y="372"/>
                  </a:lnTo>
                  <a:lnTo>
                    <a:pt x="846" y="500"/>
                  </a:lnTo>
                  <a:lnTo>
                    <a:pt x="812" y="615"/>
                  </a:lnTo>
                  <a:lnTo>
                    <a:pt x="755" y="720"/>
                  </a:lnTo>
                  <a:lnTo>
                    <a:pt x="685" y="812"/>
                  </a:lnTo>
                  <a:lnTo>
                    <a:pt x="602" y="886"/>
                  </a:lnTo>
                  <a:lnTo>
                    <a:pt x="515" y="946"/>
                  </a:lnTo>
                  <a:lnTo>
                    <a:pt x="419" y="978"/>
                  </a:lnTo>
                  <a:lnTo>
                    <a:pt x="323" y="991"/>
                  </a:lnTo>
                  <a:lnTo>
                    <a:pt x="244" y="982"/>
                  </a:lnTo>
                  <a:lnTo>
                    <a:pt x="175" y="955"/>
                  </a:lnTo>
                  <a:lnTo>
                    <a:pt x="114" y="913"/>
                  </a:lnTo>
                  <a:lnTo>
                    <a:pt x="66" y="858"/>
                  </a:lnTo>
                  <a:lnTo>
                    <a:pt x="31" y="794"/>
                  </a:lnTo>
                  <a:lnTo>
                    <a:pt x="9" y="716"/>
                  </a:lnTo>
                  <a:lnTo>
                    <a:pt x="0" y="638"/>
                  </a:lnTo>
                  <a:lnTo>
                    <a:pt x="9" y="546"/>
                  </a:lnTo>
                  <a:lnTo>
                    <a:pt x="35" y="450"/>
                  </a:lnTo>
                  <a:lnTo>
                    <a:pt x="74" y="353"/>
                  </a:lnTo>
                  <a:lnTo>
                    <a:pt x="127" y="261"/>
                  </a:lnTo>
                  <a:lnTo>
                    <a:pt x="196" y="179"/>
                  </a:lnTo>
                  <a:lnTo>
                    <a:pt x="275" y="105"/>
                  </a:lnTo>
                  <a:lnTo>
                    <a:pt x="362" y="50"/>
                  </a:lnTo>
                  <a:lnTo>
                    <a:pt x="458" y="13"/>
                  </a:lnTo>
                  <a:lnTo>
                    <a:pt x="5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 noEditPoints="1"/>
            </p:cNvSpPr>
            <p:nvPr/>
          </p:nvSpPr>
          <p:spPr bwMode="auto">
            <a:xfrm>
              <a:off x="9079" y="2460"/>
              <a:ext cx="707" cy="1088"/>
            </a:xfrm>
            <a:custGeom>
              <a:avLst/>
              <a:gdLst/>
              <a:ahLst/>
              <a:cxnLst>
                <a:cxn ang="0">
                  <a:pos x="323" y="46"/>
                </a:cxn>
                <a:cxn ang="0">
                  <a:pos x="253" y="73"/>
                </a:cxn>
                <a:cxn ang="0">
                  <a:pos x="188" y="147"/>
                </a:cxn>
                <a:cxn ang="0">
                  <a:pos x="153" y="275"/>
                </a:cxn>
                <a:cxn ang="0">
                  <a:pos x="144" y="441"/>
                </a:cxn>
                <a:cxn ang="0">
                  <a:pos x="153" y="794"/>
                </a:cxn>
                <a:cxn ang="0">
                  <a:pos x="188" y="928"/>
                </a:cxn>
                <a:cxn ang="0">
                  <a:pos x="249" y="1006"/>
                </a:cxn>
                <a:cxn ang="0">
                  <a:pos x="323" y="1038"/>
                </a:cxn>
                <a:cxn ang="0">
                  <a:pos x="358" y="1042"/>
                </a:cxn>
                <a:cxn ang="0">
                  <a:pos x="388" y="1038"/>
                </a:cxn>
                <a:cxn ang="0">
                  <a:pos x="463" y="1006"/>
                </a:cxn>
                <a:cxn ang="0">
                  <a:pos x="528" y="928"/>
                </a:cxn>
                <a:cxn ang="0">
                  <a:pos x="567" y="758"/>
                </a:cxn>
                <a:cxn ang="0">
                  <a:pos x="572" y="395"/>
                </a:cxn>
                <a:cxn ang="0">
                  <a:pos x="545" y="188"/>
                </a:cxn>
                <a:cxn ang="0">
                  <a:pos x="471" y="78"/>
                </a:cxn>
                <a:cxn ang="0">
                  <a:pos x="358" y="41"/>
                </a:cxn>
                <a:cxn ang="0">
                  <a:pos x="441" y="9"/>
                </a:cxn>
                <a:cxn ang="0">
                  <a:pos x="572" y="87"/>
                </a:cxn>
                <a:cxn ang="0">
                  <a:pos x="659" y="225"/>
                </a:cxn>
                <a:cxn ang="0">
                  <a:pos x="703" y="422"/>
                </a:cxn>
                <a:cxn ang="0">
                  <a:pos x="707" y="629"/>
                </a:cxn>
                <a:cxn ang="0">
                  <a:pos x="694" y="739"/>
                </a:cxn>
                <a:cxn ang="0">
                  <a:pos x="663" y="863"/>
                </a:cxn>
                <a:cxn ang="0">
                  <a:pos x="602" y="973"/>
                </a:cxn>
                <a:cxn ang="0">
                  <a:pos x="502" y="1056"/>
                </a:cxn>
                <a:cxn ang="0">
                  <a:pos x="353" y="1088"/>
                </a:cxn>
                <a:cxn ang="0">
                  <a:pos x="205" y="1056"/>
                </a:cxn>
                <a:cxn ang="0">
                  <a:pos x="105" y="973"/>
                </a:cxn>
                <a:cxn ang="0">
                  <a:pos x="44" y="859"/>
                </a:cxn>
                <a:cxn ang="0">
                  <a:pos x="13" y="739"/>
                </a:cxn>
                <a:cxn ang="0">
                  <a:pos x="0" y="624"/>
                </a:cxn>
                <a:cxn ang="0">
                  <a:pos x="4" y="413"/>
                </a:cxn>
                <a:cxn ang="0">
                  <a:pos x="26" y="294"/>
                </a:cxn>
                <a:cxn ang="0">
                  <a:pos x="70" y="170"/>
                </a:cxn>
                <a:cxn ang="0">
                  <a:pos x="148" y="69"/>
                </a:cxn>
                <a:cxn ang="0">
                  <a:pos x="271" y="9"/>
                </a:cxn>
              </a:cxnLst>
              <a:rect l="0" t="0" r="r" b="b"/>
              <a:pathLst>
                <a:path w="707" h="1088">
                  <a:moveTo>
                    <a:pt x="358" y="41"/>
                  </a:moveTo>
                  <a:lnTo>
                    <a:pt x="323" y="46"/>
                  </a:lnTo>
                  <a:lnTo>
                    <a:pt x="288" y="55"/>
                  </a:lnTo>
                  <a:lnTo>
                    <a:pt x="253" y="73"/>
                  </a:lnTo>
                  <a:lnTo>
                    <a:pt x="218" y="101"/>
                  </a:lnTo>
                  <a:lnTo>
                    <a:pt x="188" y="147"/>
                  </a:lnTo>
                  <a:lnTo>
                    <a:pt x="166" y="202"/>
                  </a:lnTo>
                  <a:lnTo>
                    <a:pt x="153" y="275"/>
                  </a:lnTo>
                  <a:lnTo>
                    <a:pt x="148" y="354"/>
                  </a:lnTo>
                  <a:lnTo>
                    <a:pt x="144" y="441"/>
                  </a:lnTo>
                  <a:lnTo>
                    <a:pt x="144" y="620"/>
                  </a:lnTo>
                  <a:lnTo>
                    <a:pt x="153" y="794"/>
                  </a:lnTo>
                  <a:lnTo>
                    <a:pt x="166" y="868"/>
                  </a:lnTo>
                  <a:lnTo>
                    <a:pt x="188" y="928"/>
                  </a:lnTo>
                  <a:lnTo>
                    <a:pt x="214" y="973"/>
                  </a:lnTo>
                  <a:lnTo>
                    <a:pt x="249" y="1006"/>
                  </a:lnTo>
                  <a:lnTo>
                    <a:pt x="284" y="1029"/>
                  </a:lnTo>
                  <a:lnTo>
                    <a:pt x="323" y="1038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53" y="1042"/>
                  </a:lnTo>
                  <a:lnTo>
                    <a:pt x="388" y="1038"/>
                  </a:lnTo>
                  <a:lnTo>
                    <a:pt x="423" y="1029"/>
                  </a:lnTo>
                  <a:lnTo>
                    <a:pt x="463" y="1006"/>
                  </a:lnTo>
                  <a:lnTo>
                    <a:pt x="497" y="973"/>
                  </a:lnTo>
                  <a:lnTo>
                    <a:pt x="528" y="928"/>
                  </a:lnTo>
                  <a:lnTo>
                    <a:pt x="550" y="863"/>
                  </a:lnTo>
                  <a:lnTo>
                    <a:pt x="567" y="758"/>
                  </a:lnTo>
                  <a:lnTo>
                    <a:pt x="572" y="643"/>
                  </a:lnTo>
                  <a:lnTo>
                    <a:pt x="572" y="395"/>
                  </a:lnTo>
                  <a:lnTo>
                    <a:pt x="563" y="280"/>
                  </a:lnTo>
                  <a:lnTo>
                    <a:pt x="545" y="188"/>
                  </a:lnTo>
                  <a:lnTo>
                    <a:pt x="515" y="128"/>
                  </a:lnTo>
                  <a:lnTo>
                    <a:pt x="471" y="78"/>
                  </a:lnTo>
                  <a:lnTo>
                    <a:pt x="415" y="50"/>
                  </a:lnTo>
                  <a:lnTo>
                    <a:pt x="358" y="41"/>
                  </a:lnTo>
                  <a:close/>
                  <a:moveTo>
                    <a:pt x="353" y="0"/>
                  </a:moveTo>
                  <a:lnTo>
                    <a:pt x="441" y="9"/>
                  </a:lnTo>
                  <a:lnTo>
                    <a:pt x="511" y="41"/>
                  </a:lnTo>
                  <a:lnTo>
                    <a:pt x="572" y="87"/>
                  </a:lnTo>
                  <a:lnTo>
                    <a:pt x="615" y="138"/>
                  </a:lnTo>
                  <a:lnTo>
                    <a:pt x="659" y="225"/>
                  </a:lnTo>
                  <a:lnTo>
                    <a:pt x="689" y="317"/>
                  </a:lnTo>
                  <a:lnTo>
                    <a:pt x="703" y="422"/>
                  </a:lnTo>
                  <a:lnTo>
                    <a:pt x="707" y="546"/>
                  </a:lnTo>
                  <a:lnTo>
                    <a:pt x="707" y="629"/>
                  </a:lnTo>
                  <a:lnTo>
                    <a:pt x="703" y="680"/>
                  </a:lnTo>
                  <a:lnTo>
                    <a:pt x="694" y="739"/>
                  </a:lnTo>
                  <a:lnTo>
                    <a:pt x="681" y="799"/>
                  </a:lnTo>
                  <a:lnTo>
                    <a:pt x="663" y="863"/>
                  </a:lnTo>
                  <a:lnTo>
                    <a:pt x="637" y="923"/>
                  </a:lnTo>
                  <a:lnTo>
                    <a:pt x="602" y="973"/>
                  </a:lnTo>
                  <a:lnTo>
                    <a:pt x="559" y="1019"/>
                  </a:lnTo>
                  <a:lnTo>
                    <a:pt x="502" y="1056"/>
                  </a:lnTo>
                  <a:lnTo>
                    <a:pt x="436" y="1079"/>
                  </a:lnTo>
                  <a:lnTo>
                    <a:pt x="353" y="1088"/>
                  </a:lnTo>
                  <a:lnTo>
                    <a:pt x="271" y="1079"/>
                  </a:lnTo>
                  <a:lnTo>
                    <a:pt x="205" y="1056"/>
                  </a:lnTo>
                  <a:lnTo>
                    <a:pt x="148" y="1019"/>
                  </a:lnTo>
                  <a:lnTo>
                    <a:pt x="105" y="973"/>
                  </a:lnTo>
                  <a:lnTo>
                    <a:pt x="70" y="918"/>
                  </a:lnTo>
                  <a:lnTo>
                    <a:pt x="44" y="859"/>
                  </a:lnTo>
                  <a:lnTo>
                    <a:pt x="26" y="799"/>
                  </a:lnTo>
                  <a:lnTo>
                    <a:pt x="13" y="739"/>
                  </a:lnTo>
                  <a:lnTo>
                    <a:pt x="4" y="680"/>
                  </a:lnTo>
                  <a:lnTo>
                    <a:pt x="0" y="624"/>
                  </a:lnTo>
                  <a:lnTo>
                    <a:pt x="0" y="468"/>
                  </a:lnTo>
                  <a:lnTo>
                    <a:pt x="4" y="413"/>
                  </a:lnTo>
                  <a:lnTo>
                    <a:pt x="13" y="354"/>
                  </a:lnTo>
                  <a:lnTo>
                    <a:pt x="26" y="294"/>
                  </a:lnTo>
                  <a:lnTo>
                    <a:pt x="44" y="230"/>
                  </a:lnTo>
                  <a:lnTo>
                    <a:pt x="70" y="170"/>
                  </a:lnTo>
                  <a:lnTo>
                    <a:pt x="105" y="119"/>
                  </a:lnTo>
                  <a:lnTo>
                    <a:pt x="148" y="69"/>
                  </a:lnTo>
                  <a:lnTo>
                    <a:pt x="205" y="32"/>
                  </a:lnTo>
                  <a:lnTo>
                    <a:pt x="271" y="9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 noEditPoints="1"/>
            </p:cNvSpPr>
            <p:nvPr/>
          </p:nvSpPr>
          <p:spPr bwMode="auto">
            <a:xfrm>
              <a:off x="9022" y="4655"/>
              <a:ext cx="930" cy="712"/>
            </a:xfrm>
            <a:custGeom>
              <a:avLst/>
              <a:gdLst/>
              <a:ahLst/>
              <a:cxnLst>
                <a:cxn ang="0">
                  <a:pos x="389" y="55"/>
                </a:cxn>
                <a:cxn ang="0">
                  <a:pos x="280" y="115"/>
                </a:cxn>
                <a:cxn ang="0">
                  <a:pos x="188" y="248"/>
                </a:cxn>
                <a:cxn ang="0">
                  <a:pos x="140" y="400"/>
                </a:cxn>
                <a:cxn ang="0">
                  <a:pos x="127" y="505"/>
                </a:cxn>
                <a:cxn ang="0">
                  <a:pos x="153" y="611"/>
                </a:cxn>
                <a:cxn ang="0">
                  <a:pos x="227" y="670"/>
                </a:cxn>
                <a:cxn ang="0">
                  <a:pos x="328" y="675"/>
                </a:cxn>
                <a:cxn ang="0">
                  <a:pos x="450" y="643"/>
                </a:cxn>
                <a:cxn ang="0">
                  <a:pos x="616" y="537"/>
                </a:cxn>
                <a:cxn ang="0">
                  <a:pos x="616" y="537"/>
                </a:cxn>
                <a:cxn ang="0">
                  <a:pos x="607" y="354"/>
                </a:cxn>
                <a:cxn ang="0">
                  <a:pos x="594" y="225"/>
                </a:cxn>
                <a:cxn ang="0">
                  <a:pos x="563" y="124"/>
                </a:cxn>
                <a:cxn ang="0">
                  <a:pos x="489" y="60"/>
                </a:cxn>
                <a:cxn ang="0">
                  <a:pos x="437" y="0"/>
                </a:cxn>
                <a:cxn ang="0">
                  <a:pos x="572" y="32"/>
                </a:cxn>
                <a:cxn ang="0">
                  <a:pos x="668" y="119"/>
                </a:cxn>
                <a:cxn ang="0">
                  <a:pos x="720" y="257"/>
                </a:cxn>
                <a:cxn ang="0">
                  <a:pos x="725" y="331"/>
                </a:cxn>
                <a:cxn ang="0">
                  <a:pos x="729" y="404"/>
                </a:cxn>
                <a:cxn ang="0">
                  <a:pos x="834" y="220"/>
                </a:cxn>
                <a:cxn ang="0">
                  <a:pos x="877" y="101"/>
                </a:cxn>
                <a:cxn ang="0">
                  <a:pos x="895" y="78"/>
                </a:cxn>
                <a:cxn ang="0">
                  <a:pos x="917" y="83"/>
                </a:cxn>
                <a:cxn ang="0">
                  <a:pos x="930" y="92"/>
                </a:cxn>
                <a:cxn ang="0">
                  <a:pos x="917" y="156"/>
                </a:cxn>
                <a:cxn ang="0">
                  <a:pos x="869" y="276"/>
                </a:cxn>
                <a:cxn ang="0">
                  <a:pos x="790" y="413"/>
                </a:cxn>
                <a:cxn ang="0">
                  <a:pos x="733" y="473"/>
                </a:cxn>
                <a:cxn ang="0">
                  <a:pos x="738" y="556"/>
                </a:cxn>
                <a:cxn ang="0">
                  <a:pos x="755" y="643"/>
                </a:cxn>
                <a:cxn ang="0">
                  <a:pos x="790" y="666"/>
                </a:cxn>
                <a:cxn ang="0">
                  <a:pos x="829" y="652"/>
                </a:cxn>
                <a:cxn ang="0">
                  <a:pos x="873" y="597"/>
                </a:cxn>
                <a:cxn ang="0">
                  <a:pos x="877" y="588"/>
                </a:cxn>
                <a:cxn ang="0">
                  <a:pos x="908" y="583"/>
                </a:cxn>
                <a:cxn ang="0">
                  <a:pos x="921" y="588"/>
                </a:cxn>
                <a:cxn ang="0">
                  <a:pos x="925" y="602"/>
                </a:cxn>
                <a:cxn ang="0">
                  <a:pos x="899" y="652"/>
                </a:cxn>
                <a:cxn ang="0">
                  <a:pos x="829" y="703"/>
                </a:cxn>
                <a:cxn ang="0">
                  <a:pos x="751" y="707"/>
                </a:cxn>
                <a:cxn ang="0">
                  <a:pos x="681" y="675"/>
                </a:cxn>
                <a:cxn ang="0">
                  <a:pos x="624" y="579"/>
                </a:cxn>
                <a:cxn ang="0">
                  <a:pos x="472" y="670"/>
                </a:cxn>
                <a:cxn ang="0">
                  <a:pos x="275" y="712"/>
                </a:cxn>
                <a:cxn ang="0">
                  <a:pos x="127" y="675"/>
                </a:cxn>
                <a:cxn ang="0">
                  <a:pos x="31" y="574"/>
                </a:cxn>
                <a:cxn ang="0">
                  <a:pos x="0" y="436"/>
                </a:cxn>
                <a:cxn ang="0">
                  <a:pos x="48" y="253"/>
                </a:cxn>
                <a:cxn ang="0">
                  <a:pos x="171" y="101"/>
                </a:cxn>
                <a:cxn ang="0">
                  <a:pos x="341" y="14"/>
                </a:cxn>
              </a:cxnLst>
              <a:rect l="0" t="0" r="r" b="b"/>
              <a:pathLst>
                <a:path w="930" h="712">
                  <a:moveTo>
                    <a:pt x="437" y="51"/>
                  </a:moveTo>
                  <a:lnTo>
                    <a:pt x="389" y="55"/>
                  </a:lnTo>
                  <a:lnTo>
                    <a:pt x="336" y="78"/>
                  </a:lnTo>
                  <a:lnTo>
                    <a:pt x="280" y="115"/>
                  </a:lnTo>
                  <a:lnTo>
                    <a:pt x="227" y="174"/>
                  </a:lnTo>
                  <a:lnTo>
                    <a:pt x="188" y="248"/>
                  </a:lnTo>
                  <a:lnTo>
                    <a:pt x="157" y="326"/>
                  </a:lnTo>
                  <a:lnTo>
                    <a:pt x="140" y="400"/>
                  </a:lnTo>
                  <a:lnTo>
                    <a:pt x="131" y="464"/>
                  </a:lnTo>
                  <a:lnTo>
                    <a:pt x="127" y="505"/>
                  </a:lnTo>
                  <a:lnTo>
                    <a:pt x="136" y="565"/>
                  </a:lnTo>
                  <a:lnTo>
                    <a:pt x="153" y="611"/>
                  </a:lnTo>
                  <a:lnTo>
                    <a:pt x="184" y="648"/>
                  </a:lnTo>
                  <a:lnTo>
                    <a:pt x="227" y="670"/>
                  </a:lnTo>
                  <a:lnTo>
                    <a:pt x="284" y="680"/>
                  </a:lnTo>
                  <a:lnTo>
                    <a:pt x="328" y="675"/>
                  </a:lnTo>
                  <a:lnTo>
                    <a:pt x="384" y="666"/>
                  </a:lnTo>
                  <a:lnTo>
                    <a:pt x="450" y="643"/>
                  </a:lnTo>
                  <a:lnTo>
                    <a:pt x="528" y="602"/>
                  </a:lnTo>
                  <a:lnTo>
                    <a:pt x="616" y="537"/>
                  </a:lnTo>
                  <a:lnTo>
                    <a:pt x="616" y="542"/>
                  </a:lnTo>
                  <a:lnTo>
                    <a:pt x="616" y="537"/>
                  </a:lnTo>
                  <a:lnTo>
                    <a:pt x="611" y="450"/>
                  </a:lnTo>
                  <a:lnTo>
                    <a:pt x="607" y="354"/>
                  </a:lnTo>
                  <a:lnTo>
                    <a:pt x="602" y="276"/>
                  </a:lnTo>
                  <a:lnTo>
                    <a:pt x="594" y="225"/>
                  </a:lnTo>
                  <a:lnTo>
                    <a:pt x="581" y="174"/>
                  </a:lnTo>
                  <a:lnTo>
                    <a:pt x="563" y="124"/>
                  </a:lnTo>
                  <a:lnTo>
                    <a:pt x="533" y="87"/>
                  </a:lnTo>
                  <a:lnTo>
                    <a:pt x="489" y="60"/>
                  </a:lnTo>
                  <a:lnTo>
                    <a:pt x="437" y="51"/>
                  </a:lnTo>
                  <a:close/>
                  <a:moveTo>
                    <a:pt x="437" y="0"/>
                  </a:moveTo>
                  <a:lnTo>
                    <a:pt x="506" y="9"/>
                  </a:lnTo>
                  <a:lnTo>
                    <a:pt x="572" y="32"/>
                  </a:lnTo>
                  <a:lnTo>
                    <a:pt x="624" y="69"/>
                  </a:lnTo>
                  <a:lnTo>
                    <a:pt x="668" y="119"/>
                  </a:lnTo>
                  <a:lnTo>
                    <a:pt x="703" y="184"/>
                  </a:lnTo>
                  <a:lnTo>
                    <a:pt x="720" y="257"/>
                  </a:lnTo>
                  <a:lnTo>
                    <a:pt x="720" y="285"/>
                  </a:lnTo>
                  <a:lnTo>
                    <a:pt x="725" y="331"/>
                  </a:lnTo>
                  <a:lnTo>
                    <a:pt x="725" y="372"/>
                  </a:lnTo>
                  <a:lnTo>
                    <a:pt x="729" y="404"/>
                  </a:lnTo>
                  <a:lnTo>
                    <a:pt x="790" y="317"/>
                  </a:lnTo>
                  <a:lnTo>
                    <a:pt x="834" y="220"/>
                  </a:lnTo>
                  <a:lnTo>
                    <a:pt x="869" y="115"/>
                  </a:lnTo>
                  <a:lnTo>
                    <a:pt x="877" y="101"/>
                  </a:lnTo>
                  <a:lnTo>
                    <a:pt x="886" y="83"/>
                  </a:lnTo>
                  <a:lnTo>
                    <a:pt x="895" y="78"/>
                  </a:lnTo>
                  <a:lnTo>
                    <a:pt x="912" y="78"/>
                  </a:lnTo>
                  <a:lnTo>
                    <a:pt x="917" y="83"/>
                  </a:lnTo>
                  <a:lnTo>
                    <a:pt x="925" y="83"/>
                  </a:lnTo>
                  <a:lnTo>
                    <a:pt x="930" y="92"/>
                  </a:lnTo>
                  <a:lnTo>
                    <a:pt x="930" y="101"/>
                  </a:lnTo>
                  <a:lnTo>
                    <a:pt x="917" y="156"/>
                  </a:lnTo>
                  <a:lnTo>
                    <a:pt x="895" y="211"/>
                  </a:lnTo>
                  <a:lnTo>
                    <a:pt x="869" y="276"/>
                  </a:lnTo>
                  <a:lnTo>
                    <a:pt x="834" y="344"/>
                  </a:lnTo>
                  <a:lnTo>
                    <a:pt x="790" y="413"/>
                  </a:lnTo>
                  <a:lnTo>
                    <a:pt x="733" y="482"/>
                  </a:lnTo>
                  <a:lnTo>
                    <a:pt x="733" y="473"/>
                  </a:lnTo>
                  <a:lnTo>
                    <a:pt x="733" y="482"/>
                  </a:lnTo>
                  <a:lnTo>
                    <a:pt x="738" y="556"/>
                  </a:lnTo>
                  <a:lnTo>
                    <a:pt x="746" y="611"/>
                  </a:lnTo>
                  <a:lnTo>
                    <a:pt x="755" y="643"/>
                  </a:lnTo>
                  <a:lnTo>
                    <a:pt x="777" y="666"/>
                  </a:lnTo>
                  <a:lnTo>
                    <a:pt x="790" y="666"/>
                  </a:lnTo>
                  <a:lnTo>
                    <a:pt x="807" y="661"/>
                  </a:lnTo>
                  <a:lnTo>
                    <a:pt x="829" y="652"/>
                  </a:lnTo>
                  <a:lnTo>
                    <a:pt x="851" y="634"/>
                  </a:lnTo>
                  <a:lnTo>
                    <a:pt x="873" y="597"/>
                  </a:lnTo>
                  <a:lnTo>
                    <a:pt x="877" y="592"/>
                  </a:lnTo>
                  <a:lnTo>
                    <a:pt x="877" y="588"/>
                  </a:lnTo>
                  <a:lnTo>
                    <a:pt x="882" y="583"/>
                  </a:lnTo>
                  <a:lnTo>
                    <a:pt x="908" y="583"/>
                  </a:lnTo>
                  <a:lnTo>
                    <a:pt x="912" y="588"/>
                  </a:lnTo>
                  <a:lnTo>
                    <a:pt x="921" y="588"/>
                  </a:lnTo>
                  <a:lnTo>
                    <a:pt x="925" y="592"/>
                  </a:lnTo>
                  <a:lnTo>
                    <a:pt x="925" y="602"/>
                  </a:lnTo>
                  <a:lnTo>
                    <a:pt x="917" y="625"/>
                  </a:lnTo>
                  <a:lnTo>
                    <a:pt x="899" y="652"/>
                  </a:lnTo>
                  <a:lnTo>
                    <a:pt x="869" y="684"/>
                  </a:lnTo>
                  <a:lnTo>
                    <a:pt x="829" y="703"/>
                  </a:lnTo>
                  <a:lnTo>
                    <a:pt x="781" y="712"/>
                  </a:lnTo>
                  <a:lnTo>
                    <a:pt x="751" y="707"/>
                  </a:lnTo>
                  <a:lnTo>
                    <a:pt x="716" y="698"/>
                  </a:lnTo>
                  <a:lnTo>
                    <a:pt x="681" y="675"/>
                  </a:lnTo>
                  <a:lnTo>
                    <a:pt x="650" y="638"/>
                  </a:lnTo>
                  <a:lnTo>
                    <a:pt x="624" y="579"/>
                  </a:lnTo>
                  <a:lnTo>
                    <a:pt x="554" y="629"/>
                  </a:lnTo>
                  <a:lnTo>
                    <a:pt x="472" y="670"/>
                  </a:lnTo>
                  <a:lnTo>
                    <a:pt x="376" y="703"/>
                  </a:lnTo>
                  <a:lnTo>
                    <a:pt x="275" y="712"/>
                  </a:lnTo>
                  <a:lnTo>
                    <a:pt x="192" y="703"/>
                  </a:lnTo>
                  <a:lnTo>
                    <a:pt x="127" y="675"/>
                  </a:lnTo>
                  <a:lnTo>
                    <a:pt x="75" y="629"/>
                  </a:lnTo>
                  <a:lnTo>
                    <a:pt x="31" y="574"/>
                  </a:lnTo>
                  <a:lnTo>
                    <a:pt x="9" y="510"/>
                  </a:lnTo>
                  <a:lnTo>
                    <a:pt x="0" y="436"/>
                  </a:lnTo>
                  <a:lnTo>
                    <a:pt x="13" y="344"/>
                  </a:lnTo>
                  <a:lnTo>
                    <a:pt x="48" y="253"/>
                  </a:lnTo>
                  <a:lnTo>
                    <a:pt x="101" y="170"/>
                  </a:lnTo>
                  <a:lnTo>
                    <a:pt x="171" y="101"/>
                  </a:lnTo>
                  <a:lnTo>
                    <a:pt x="249" y="46"/>
                  </a:lnTo>
                  <a:lnTo>
                    <a:pt x="341" y="14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10658" y="3883"/>
              <a:ext cx="171" cy="18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3" y="5"/>
                </a:cxn>
                <a:cxn ang="0">
                  <a:pos x="149" y="28"/>
                </a:cxn>
                <a:cxn ang="0">
                  <a:pos x="166" y="56"/>
                </a:cxn>
                <a:cxn ang="0">
                  <a:pos x="171" y="92"/>
                </a:cxn>
                <a:cxn ang="0">
                  <a:pos x="166" y="124"/>
                </a:cxn>
                <a:cxn ang="0">
                  <a:pos x="149" y="152"/>
                </a:cxn>
                <a:cxn ang="0">
                  <a:pos x="123" y="170"/>
                </a:cxn>
                <a:cxn ang="0">
                  <a:pos x="88" y="180"/>
                </a:cxn>
                <a:cxn ang="0">
                  <a:pos x="53" y="175"/>
                </a:cxn>
                <a:cxn ang="0">
                  <a:pos x="27" y="157"/>
                </a:cxn>
                <a:cxn ang="0">
                  <a:pos x="5" y="124"/>
                </a:cxn>
                <a:cxn ang="0">
                  <a:pos x="0" y="88"/>
                </a:cxn>
                <a:cxn ang="0">
                  <a:pos x="5" y="56"/>
                </a:cxn>
                <a:cxn ang="0">
                  <a:pos x="27" y="28"/>
                </a:cxn>
                <a:cxn ang="0">
                  <a:pos x="53" y="10"/>
                </a:cxn>
                <a:cxn ang="0">
                  <a:pos x="88" y="0"/>
                </a:cxn>
              </a:cxnLst>
              <a:rect l="0" t="0" r="r" b="b"/>
              <a:pathLst>
                <a:path w="171" h="180">
                  <a:moveTo>
                    <a:pt x="88" y="0"/>
                  </a:moveTo>
                  <a:lnTo>
                    <a:pt x="123" y="5"/>
                  </a:lnTo>
                  <a:lnTo>
                    <a:pt x="149" y="28"/>
                  </a:lnTo>
                  <a:lnTo>
                    <a:pt x="166" y="56"/>
                  </a:lnTo>
                  <a:lnTo>
                    <a:pt x="171" y="92"/>
                  </a:lnTo>
                  <a:lnTo>
                    <a:pt x="166" y="124"/>
                  </a:lnTo>
                  <a:lnTo>
                    <a:pt x="149" y="152"/>
                  </a:lnTo>
                  <a:lnTo>
                    <a:pt x="123" y="170"/>
                  </a:lnTo>
                  <a:lnTo>
                    <a:pt x="88" y="180"/>
                  </a:lnTo>
                  <a:lnTo>
                    <a:pt x="53" y="175"/>
                  </a:lnTo>
                  <a:lnTo>
                    <a:pt x="27" y="157"/>
                  </a:lnTo>
                  <a:lnTo>
                    <a:pt x="5" y="124"/>
                  </a:lnTo>
                  <a:lnTo>
                    <a:pt x="0" y="88"/>
                  </a:lnTo>
                  <a:lnTo>
                    <a:pt x="5" y="56"/>
                  </a:lnTo>
                  <a:lnTo>
                    <a:pt x="27" y="28"/>
                  </a:lnTo>
                  <a:lnTo>
                    <a:pt x="53" y="1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 noEditPoints="1"/>
            </p:cNvSpPr>
            <p:nvPr/>
          </p:nvSpPr>
          <p:spPr bwMode="auto">
            <a:xfrm>
              <a:off x="10109" y="4242"/>
              <a:ext cx="885" cy="1432"/>
            </a:xfrm>
            <a:custGeom>
              <a:avLst/>
              <a:gdLst/>
              <a:ahLst/>
              <a:cxnLst>
                <a:cxn ang="0">
                  <a:pos x="458" y="482"/>
                </a:cxn>
                <a:cxn ang="0">
                  <a:pos x="453" y="491"/>
                </a:cxn>
                <a:cxn ang="0">
                  <a:pos x="541" y="496"/>
                </a:cxn>
                <a:cxn ang="0">
                  <a:pos x="545" y="477"/>
                </a:cxn>
                <a:cxn ang="0">
                  <a:pos x="637" y="41"/>
                </a:cxn>
                <a:cxn ang="0">
                  <a:pos x="497" y="87"/>
                </a:cxn>
                <a:cxn ang="0">
                  <a:pos x="388" y="206"/>
                </a:cxn>
                <a:cxn ang="0">
                  <a:pos x="318" y="349"/>
                </a:cxn>
                <a:cxn ang="0">
                  <a:pos x="196" y="840"/>
                </a:cxn>
                <a:cxn ang="0">
                  <a:pos x="192" y="886"/>
                </a:cxn>
                <a:cxn ang="0">
                  <a:pos x="227" y="1010"/>
                </a:cxn>
                <a:cxn ang="0">
                  <a:pos x="323" y="1074"/>
                </a:cxn>
                <a:cxn ang="0">
                  <a:pos x="462" y="1074"/>
                </a:cxn>
                <a:cxn ang="0">
                  <a:pos x="597" y="1001"/>
                </a:cxn>
                <a:cxn ang="0">
                  <a:pos x="689" y="863"/>
                </a:cxn>
                <a:cxn ang="0">
                  <a:pos x="724" y="684"/>
                </a:cxn>
                <a:cxn ang="0">
                  <a:pos x="706" y="587"/>
                </a:cxn>
                <a:cxn ang="0">
                  <a:pos x="654" y="514"/>
                </a:cxn>
                <a:cxn ang="0">
                  <a:pos x="510" y="537"/>
                </a:cxn>
                <a:cxn ang="0">
                  <a:pos x="419" y="528"/>
                </a:cxn>
                <a:cxn ang="0">
                  <a:pos x="384" y="491"/>
                </a:cxn>
                <a:cxn ang="0">
                  <a:pos x="414" y="445"/>
                </a:cxn>
                <a:cxn ang="0">
                  <a:pos x="475" y="431"/>
                </a:cxn>
                <a:cxn ang="0">
                  <a:pos x="567" y="436"/>
                </a:cxn>
                <a:cxn ang="0">
                  <a:pos x="632" y="445"/>
                </a:cxn>
                <a:cxn ang="0">
                  <a:pos x="706" y="413"/>
                </a:cxn>
                <a:cxn ang="0">
                  <a:pos x="768" y="298"/>
                </a:cxn>
                <a:cxn ang="0">
                  <a:pos x="789" y="188"/>
                </a:cxn>
                <a:cxn ang="0">
                  <a:pos x="763" y="96"/>
                </a:cxn>
                <a:cxn ang="0">
                  <a:pos x="689" y="46"/>
                </a:cxn>
                <a:cxn ang="0">
                  <a:pos x="637" y="0"/>
                </a:cxn>
                <a:cxn ang="0">
                  <a:pos x="763" y="27"/>
                </a:cxn>
                <a:cxn ang="0">
                  <a:pos x="850" y="101"/>
                </a:cxn>
                <a:cxn ang="0">
                  <a:pos x="885" y="220"/>
                </a:cxn>
                <a:cxn ang="0">
                  <a:pos x="872" y="298"/>
                </a:cxn>
                <a:cxn ang="0">
                  <a:pos x="802" y="418"/>
                </a:cxn>
                <a:cxn ang="0">
                  <a:pos x="711" y="496"/>
                </a:cxn>
                <a:cxn ang="0">
                  <a:pos x="798" y="601"/>
                </a:cxn>
                <a:cxn ang="0">
                  <a:pos x="829" y="739"/>
                </a:cxn>
                <a:cxn ang="0">
                  <a:pos x="789" y="904"/>
                </a:cxn>
                <a:cxn ang="0">
                  <a:pos x="685" y="1033"/>
                </a:cxn>
                <a:cxn ang="0">
                  <a:pos x="541" y="1116"/>
                </a:cxn>
                <a:cxn ang="0">
                  <a:pos x="379" y="1143"/>
                </a:cxn>
                <a:cxn ang="0">
                  <a:pos x="257" y="1116"/>
                </a:cxn>
                <a:cxn ang="0">
                  <a:pos x="179" y="1042"/>
                </a:cxn>
                <a:cxn ang="0">
                  <a:pos x="52" y="1423"/>
                </a:cxn>
                <a:cxn ang="0">
                  <a:pos x="39" y="1432"/>
                </a:cxn>
                <a:cxn ang="0">
                  <a:pos x="4" y="1428"/>
                </a:cxn>
                <a:cxn ang="0">
                  <a:pos x="0" y="1414"/>
                </a:cxn>
                <a:cxn ang="0">
                  <a:pos x="261" y="344"/>
                </a:cxn>
                <a:cxn ang="0">
                  <a:pos x="327" y="206"/>
                </a:cxn>
                <a:cxn ang="0">
                  <a:pos x="432" y="87"/>
                </a:cxn>
                <a:cxn ang="0">
                  <a:pos x="563" y="9"/>
                </a:cxn>
              </a:cxnLst>
              <a:rect l="0" t="0" r="r" b="b"/>
              <a:pathLst>
                <a:path w="885" h="1432">
                  <a:moveTo>
                    <a:pt x="484" y="477"/>
                  </a:moveTo>
                  <a:lnTo>
                    <a:pt x="458" y="482"/>
                  </a:lnTo>
                  <a:lnTo>
                    <a:pt x="436" y="486"/>
                  </a:lnTo>
                  <a:lnTo>
                    <a:pt x="453" y="491"/>
                  </a:lnTo>
                  <a:lnTo>
                    <a:pt x="480" y="496"/>
                  </a:lnTo>
                  <a:lnTo>
                    <a:pt x="541" y="496"/>
                  </a:lnTo>
                  <a:lnTo>
                    <a:pt x="584" y="486"/>
                  </a:lnTo>
                  <a:lnTo>
                    <a:pt x="545" y="477"/>
                  </a:lnTo>
                  <a:lnTo>
                    <a:pt x="484" y="477"/>
                  </a:lnTo>
                  <a:close/>
                  <a:moveTo>
                    <a:pt x="637" y="41"/>
                  </a:moveTo>
                  <a:lnTo>
                    <a:pt x="567" y="55"/>
                  </a:lnTo>
                  <a:lnTo>
                    <a:pt x="497" y="87"/>
                  </a:lnTo>
                  <a:lnTo>
                    <a:pt x="440" y="142"/>
                  </a:lnTo>
                  <a:lnTo>
                    <a:pt x="388" y="206"/>
                  </a:lnTo>
                  <a:lnTo>
                    <a:pt x="349" y="275"/>
                  </a:lnTo>
                  <a:lnTo>
                    <a:pt x="318" y="349"/>
                  </a:lnTo>
                  <a:lnTo>
                    <a:pt x="296" y="418"/>
                  </a:lnTo>
                  <a:lnTo>
                    <a:pt x="196" y="840"/>
                  </a:lnTo>
                  <a:lnTo>
                    <a:pt x="192" y="863"/>
                  </a:lnTo>
                  <a:lnTo>
                    <a:pt x="192" y="886"/>
                  </a:lnTo>
                  <a:lnTo>
                    <a:pt x="200" y="955"/>
                  </a:lnTo>
                  <a:lnTo>
                    <a:pt x="227" y="1010"/>
                  </a:lnTo>
                  <a:lnTo>
                    <a:pt x="266" y="1051"/>
                  </a:lnTo>
                  <a:lnTo>
                    <a:pt x="323" y="1074"/>
                  </a:lnTo>
                  <a:lnTo>
                    <a:pt x="388" y="1083"/>
                  </a:lnTo>
                  <a:lnTo>
                    <a:pt x="462" y="1074"/>
                  </a:lnTo>
                  <a:lnTo>
                    <a:pt x="536" y="1042"/>
                  </a:lnTo>
                  <a:lnTo>
                    <a:pt x="597" y="1001"/>
                  </a:lnTo>
                  <a:lnTo>
                    <a:pt x="650" y="937"/>
                  </a:lnTo>
                  <a:lnTo>
                    <a:pt x="689" y="863"/>
                  </a:lnTo>
                  <a:lnTo>
                    <a:pt x="715" y="780"/>
                  </a:lnTo>
                  <a:lnTo>
                    <a:pt x="724" y="684"/>
                  </a:lnTo>
                  <a:lnTo>
                    <a:pt x="720" y="633"/>
                  </a:lnTo>
                  <a:lnTo>
                    <a:pt x="706" y="587"/>
                  </a:lnTo>
                  <a:lnTo>
                    <a:pt x="685" y="546"/>
                  </a:lnTo>
                  <a:lnTo>
                    <a:pt x="654" y="514"/>
                  </a:lnTo>
                  <a:lnTo>
                    <a:pt x="584" y="532"/>
                  </a:lnTo>
                  <a:lnTo>
                    <a:pt x="510" y="537"/>
                  </a:lnTo>
                  <a:lnTo>
                    <a:pt x="458" y="537"/>
                  </a:lnTo>
                  <a:lnTo>
                    <a:pt x="419" y="528"/>
                  </a:lnTo>
                  <a:lnTo>
                    <a:pt x="392" y="514"/>
                  </a:lnTo>
                  <a:lnTo>
                    <a:pt x="384" y="491"/>
                  </a:lnTo>
                  <a:lnTo>
                    <a:pt x="392" y="464"/>
                  </a:lnTo>
                  <a:lnTo>
                    <a:pt x="414" y="445"/>
                  </a:lnTo>
                  <a:lnTo>
                    <a:pt x="445" y="436"/>
                  </a:lnTo>
                  <a:lnTo>
                    <a:pt x="475" y="431"/>
                  </a:lnTo>
                  <a:lnTo>
                    <a:pt x="510" y="431"/>
                  </a:lnTo>
                  <a:lnTo>
                    <a:pt x="567" y="436"/>
                  </a:lnTo>
                  <a:lnTo>
                    <a:pt x="602" y="441"/>
                  </a:lnTo>
                  <a:lnTo>
                    <a:pt x="632" y="445"/>
                  </a:lnTo>
                  <a:lnTo>
                    <a:pt x="654" y="454"/>
                  </a:lnTo>
                  <a:lnTo>
                    <a:pt x="706" y="413"/>
                  </a:lnTo>
                  <a:lnTo>
                    <a:pt x="741" y="358"/>
                  </a:lnTo>
                  <a:lnTo>
                    <a:pt x="768" y="298"/>
                  </a:lnTo>
                  <a:lnTo>
                    <a:pt x="785" y="243"/>
                  </a:lnTo>
                  <a:lnTo>
                    <a:pt x="789" y="188"/>
                  </a:lnTo>
                  <a:lnTo>
                    <a:pt x="781" y="137"/>
                  </a:lnTo>
                  <a:lnTo>
                    <a:pt x="763" y="96"/>
                  </a:lnTo>
                  <a:lnTo>
                    <a:pt x="728" y="69"/>
                  </a:lnTo>
                  <a:lnTo>
                    <a:pt x="689" y="46"/>
                  </a:lnTo>
                  <a:lnTo>
                    <a:pt x="637" y="41"/>
                  </a:lnTo>
                  <a:close/>
                  <a:moveTo>
                    <a:pt x="637" y="0"/>
                  </a:moveTo>
                  <a:lnTo>
                    <a:pt x="702" y="4"/>
                  </a:lnTo>
                  <a:lnTo>
                    <a:pt x="763" y="27"/>
                  </a:lnTo>
                  <a:lnTo>
                    <a:pt x="811" y="59"/>
                  </a:lnTo>
                  <a:lnTo>
                    <a:pt x="850" y="101"/>
                  </a:lnTo>
                  <a:lnTo>
                    <a:pt x="877" y="156"/>
                  </a:lnTo>
                  <a:lnTo>
                    <a:pt x="885" y="220"/>
                  </a:lnTo>
                  <a:lnTo>
                    <a:pt x="881" y="225"/>
                  </a:lnTo>
                  <a:lnTo>
                    <a:pt x="872" y="298"/>
                  </a:lnTo>
                  <a:lnTo>
                    <a:pt x="842" y="362"/>
                  </a:lnTo>
                  <a:lnTo>
                    <a:pt x="802" y="418"/>
                  </a:lnTo>
                  <a:lnTo>
                    <a:pt x="759" y="459"/>
                  </a:lnTo>
                  <a:lnTo>
                    <a:pt x="711" y="496"/>
                  </a:lnTo>
                  <a:lnTo>
                    <a:pt x="763" y="542"/>
                  </a:lnTo>
                  <a:lnTo>
                    <a:pt x="798" y="601"/>
                  </a:lnTo>
                  <a:lnTo>
                    <a:pt x="820" y="666"/>
                  </a:lnTo>
                  <a:lnTo>
                    <a:pt x="829" y="739"/>
                  </a:lnTo>
                  <a:lnTo>
                    <a:pt x="820" y="826"/>
                  </a:lnTo>
                  <a:lnTo>
                    <a:pt x="789" y="904"/>
                  </a:lnTo>
                  <a:lnTo>
                    <a:pt x="741" y="973"/>
                  </a:lnTo>
                  <a:lnTo>
                    <a:pt x="685" y="1033"/>
                  </a:lnTo>
                  <a:lnTo>
                    <a:pt x="615" y="1079"/>
                  </a:lnTo>
                  <a:lnTo>
                    <a:pt x="541" y="1116"/>
                  </a:lnTo>
                  <a:lnTo>
                    <a:pt x="458" y="1134"/>
                  </a:lnTo>
                  <a:lnTo>
                    <a:pt x="379" y="1143"/>
                  </a:lnTo>
                  <a:lnTo>
                    <a:pt x="314" y="1134"/>
                  </a:lnTo>
                  <a:lnTo>
                    <a:pt x="257" y="1116"/>
                  </a:lnTo>
                  <a:lnTo>
                    <a:pt x="213" y="1083"/>
                  </a:lnTo>
                  <a:lnTo>
                    <a:pt x="179" y="1042"/>
                  </a:lnTo>
                  <a:lnTo>
                    <a:pt x="152" y="1001"/>
                  </a:lnTo>
                  <a:lnTo>
                    <a:pt x="52" y="1423"/>
                  </a:lnTo>
                  <a:lnTo>
                    <a:pt x="48" y="1428"/>
                  </a:lnTo>
                  <a:lnTo>
                    <a:pt x="39" y="1432"/>
                  </a:lnTo>
                  <a:lnTo>
                    <a:pt x="13" y="1432"/>
                  </a:lnTo>
                  <a:lnTo>
                    <a:pt x="4" y="1428"/>
                  </a:lnTo>
                  <a:lnTo>
                    <a:pt x="0" y="1419"/>
                  </a:lnTo>
                  <a:lnTo>
                    <a:pt x="0" y="1414"/>
                  </a:lnTo>
                  <a:lnTo>
                    <a:pt x="240" y="408"/>
                  </a:lnTo>
                  <a:lnTo>
                    <a:pt x="261" y="344"/>
                  </a:lnTo>
                  <a:lnTo>
                    <a:pt x="288" y="275"/>
                  </a:lnTo>
                  <a:lnTo>
                    <a:pt x="327" y="206"/>
                  </a:lnTo>
                  <a:lnTo>
                    <a:pt x="375" y="142"/>
                  </a:lnTo>
                  <a:lnTo>
                    <a:pt x="432" y="87"/>
                  </a:lnTo>
                  <a:lnTo>
                    <a:pt x="493" y="41"/>
                  </a:lnTo>
                  <a:lnTo>
                    <a:pt x="563" y="9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11863" y="2465"/>
              <a:ext cx="772" cy="6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 noEditPoints="1"/>
            </p:cNvSpPr>
            <p:nvPr/>
          </p:nvSpPr>
          <p:spPr bwMode="auto">
            <a:xfrm>
              <a:off x="11326" y="2772"/>
              <a:ext cx="1479" cy="2021"/>
            </a:xfrm>
            <a:custGeom>
              <a:avLst/>
              <a:gdLst/>
              <a:ahLst/>
              <a:cxnLst>
                <a:cxn ang="0">
                  <a:pos x="537" y="1341"/>
                </a:cxn>
                <a:cxn ang="0">
                  <a:pos x="467" y="1483"/>
                </a:cxn>
                <a:cxn ang="0">
                  <a:pos x="502" y="1566"/>
                </a:cxn>
                <a:cxn ang="0">
                  <a:pos x="563" y="1580"/>
                </a:cxn>
                <a:cxn ang="0">
                  <a:pos x="755" y="1539"/>
                </a:cxn>
                <a:cxn ang="0">
                  <a:pos x="768" y="1497"/>
                </a:cxn>
                <a:cxn ang="0">
                  <a:pos x="720" y="1332"/>
                </a:cxn>
                <a:cxn ang="0">
                  <a:pos x="925" y="60"/>
                </a:cxn>
                <a:cxn ang="0">
                  <a:pos x="667" y="138"/>
                </a:cxn>
                <a:cxn ang="0">
                  <a:pos x="410" y="391"/>
                </a:cxn>
                <a:cxn ang="0">
                  <a:pos x="257" y="726"/>
                </a:cxn>
                <a:cxn ang="0">
                  <a:pos x="196" y="1029"/>
                </a:cxn>
                <a:cxn ang="0">
                  <a:pos x="218" y="1295"/>
                </a:cxn>
                <a:cxn ang="0">
                  <a:pos x="358" y="1511"/>
                </a:cxn>
                <a:cxn ang="0">
                  <a:pos x="432" y="1543"/>
                </a:cxn>
                <a:cxn ang="0">
                  <a:pos x="423" y="1502"/>
                </a:cxn>
                <a:cxn ang="0">
                  <a:pos x="467" y="1355"/>
                </a:cxn>
                <a:cxn ang="0">
                  <a:pos x="641" y="1254"/>
                </a:cxn>
                <a:cxn ang="0">
                  <a:pos x="776" y="1323"/>
                </a:cxn>
                <a:cxn ang="0">
                  <a:pos x="824" y="1456"/>
                </a:cxn>
                <a:cxn ang="0">
                  <a:pos x="1016" y="1336"/>
                </a:cxn>
                <a:cxn ang="0">
                  <a:pos x="1195" y="1015"/>
                </a:cxn>
                <a:cxn ang="0">
                  <a:pos x="1283" y="698"/>
                </a:cxn>
                <a:cxn ang="0">
                  <a:pos x="1287" y="413"/>
                </a:cxn>
                <a:cxn ang="0">
                  <a:pos x="1160" y="152"/>
                </a:cxn>
                <a:cxn ang="0">
                  <a:pos x="925" y="60"/>
                </a:cxn>
                <a:cxn ang="0">
                  <a:pos x="1152" y="46"/>
                </a:cxn>
                <a:cxn ang="0">
                  <a:pos x="1392" y="257"/>
                </a:cxn>
                <a:cxn ang="0">
                  <a:pos x="1479" y="606"/>
                </a:cxn>
                <a:cxn ang="0">
                  <a:pos x="1361" y="1070"/>
                </a:cxn>
                <a:cxn ang="0">
                  <a:pos x="1073" y="1428"/>
                </a:cxn>
                <a:cxn ang="0">
                  <a:pos x="833" y="1566"/>
                </a:cxn>
                <a:cxn ang="0">
                  <a:pos x="868" y="1722"/>
                </a:cxn>
                <a:cxn ang="0">
                  <a:pos x="986" y="1800"/>
                </a:cxn>
                <a:cxn ang="0">
                  <a:pos x="1121" y="1754"/>
                </a:cxn>
                <a:cxn ang="0">
                  <a:pos x="1239" y="1584"/>
                </a:cxn>
                <a:cxn ang="0">
                  <a:pos x="1252" y="1562"/>
                </a:cxn>
                <a:cxn ang="0">
                  <a:pos x="1283" y="1584"/>
                </a:cxn>
                <a:cxn ang="0">
                  <a:pos x="1230" y="1750"/>
                </a:cxn>
                <a:cxn ang="0">
                  <a:pos x="1117" y="1934"/>
                </a:cxn>
                <a:cxn ang="0">
                  <a:pos x="925" y="2021"/>
                </a:cxn>
                <a:cxn ang="0">
                  <a:pos x="790" y="1961"/>
                </a:cxn>
                <a:cxn ang="0">
                  <a:pos x="750" y="1842"/>
                </a:cxn>
                <a:cxn ang="0">
                  <a:pos x="750" y="1667"/>
                </a:cxn>
                <a:cxn ang="0">
                  <a:pos x="606" y="1630"/>
                </a:cxn>
                <a:cxn ang="0">
                  <a:pos x="353" y="1603"/>
                </a:cxn>
                <a:cxn ang="0">
                  <a:pos x="126" y="1438"/>
                </a:cxn>
                <a:cxn ang="0">
                  <a:pos x="9" y="1153"/>
                </a:cxn>
                <a:cxn ang="0">
                  <a:pos x="52" y="726"/>
                </a:cxn>
                <a:cxn ang="0">
                  <a:pos x="292" y="322"/>
                </a:cxn>
                <a:cxn ang="0">
                  <a:pos x="659" y="55"/>
                </a:cxn>
              </a:cxnLst>
              <a:rect l="0" t="0" r="r" b="b"/>
              <a:pathLst>
                <a:path w="1479" h="2021">
                  <a:moveTo>
                    <a:pt x="637" y="1304"/>
                  </a:moveTo>
                  <a:lnTo>
                    <a:pt x="585" y="1314"/>
                  </a:lnTo>
                  <a:lnTo>
                    <a:pt x="537" y="1341"/>
                  </a:lnTo>
                  <a:lnTo>
                    <a:pt x="502" y="1382"/>
                  </a:lnTo>
                  <a:lnTo>
                    <a:pt x="475" y="1428"/>
                  </a:lnTo>
                  <a:lnTo>
                    <a:pt x="467" y="1483"/>
                  </a:lnTo>
                  <a:lnTo>
                    <a:pt x="471" y="1525"/>
                  </a:lnTo>
                  <a:lnTo>
                    <a:pt x="484" y="1552"/>
                  </a:lnTo>
                  <a:lnTo>
                    <a:pt x="502" y="1566"/>
                  </a:lnTo>
                  <a:lnTo>
                    <a:pt x="523" y="1575"/>
                  </a:lnTo>
                  <a:lnTo>
                    <a:pt x="545" y="1580"/>
                  </a:lnTo>
                  <a:lnTo>
                    <a:pt x="563" y="1580"/>
                  </a:lnTo>
                  <a:lnTo>
                    <a:pt x="654" y="1571"/>
                  </a:lnTo>
                  <a:lnTo>
                    <a:pt x="746" y="1543"/>
                  </a:lnTo>
                  <a:lnTo>
                    <a:pt x="755" y="1539"/>
                  </a:lnTo>
                  <a:lnTo>
                    <a:pt x="759" y="1534"/>
                  </a:lnTo>
                  <a:lnTo>
                    <a:pt x="768" y="1516"/>
                  </a:lnTo>
                  <a:lnTo>
                    <a:pt x="768" y="1497"/>
                  </a:lnTo>
                  <a:lnTo>
                    <a:pt x="763" y="1424"/>
                  </a:lnTo>
                  <a:lnTo>
                    <a:pt x="746" y="1369"/>
                  </a:lnTo>
                  <a:lnTo>
                    <a:pt x="720" y="1332"/>
                  </a:lnTo>
                  <a:lnTo>
                    <a:pt x="685" y="1309"/>
                  </a:lnTo>
                  <a:lnTo>
                    <a:pt x="637" y="1304"/>
                  </a:lnTo>
                  <a:close/>
                  <a:moveTo>
                    <a:pt x="925" y="60"/>
                  </a:moveTo>
                  <a:lnTo>
                    <a:pt x="842" y="69"/>
                  </a:lnTo>
                  <a:lnTo>
                    <a:pt x="755" y="97"/>
                  </a:lnTo>
                  <a:lnTo>
                    <a:pt x="667" y="138"/>
                  </a:lnTo>
                  <a:lnTo>
                    <a:pt x="580" y="202"/>
                  </a:lnTo>
                  <a:lnTo>
                    <a:pt x="493" y="285"/>
                  </a:lnTo>
                  <a:lnTo>
                    <a:pt x="410" y="391"/>
                  </a:lnTo>
                  <a:lnTo>
                    <a:pt x="349" y="496"/>
                  </a:lnTo>
                  <a:lnTo>
                    <a:pt x="297" y="611"/>
                  </a:lnTo>
                  <a:lnTo>
                    <a:pt x="257" y="726"/>
                  </a:lnTo>
                  <a:lnTo>
                    <a:pt x="227" y="836"/>
                  </a:lnTo>
                  <a:lnTo>
                    <a:pt x="205" y="937"/>
                  </a:lnTo>
                  <a:lnTo>
                    <a:pt x="196" y="1029"/>
                  </a:lnTo>
                  <a:lnTo>
                    <a:pt x="192" y="1107"/>
                  </a:lnTo>
                  <a:lnTo>
                    <a:pt x="196" y="1203"/>
                  </a:lnTo>
                  <a:lnTo>
                    <a:pt x="218" y="1295"/>
                  </a:lnTo>
                  <a:lnTo>
                    <a:pt x="249" y="1378"/>
                  </a:lnTo>
                  <a:lnTo>
                    <a:pt x="297" y="1451"/>
                  </a:lnTo>
                  <a:lnTo>
                    <a:pt x="358" y="1511"/>
                  </a:lnTo>
                  <a:lnTo>
                    <a:pt x="432" y="1552"/>
                  </a:lnTo>
                  <a:lnTo>
                    <a:pt x="436" y="1552"/>
                  </a:lnTo>
                  <a:lnTo>
                    <a:pt x="432" y="1543"/>
                  </a:lnTo>
                  <a:lnTo>
                    <a:pt x="432" y="1534"/>
                  </a:lnTo>
                  <a:lnTo>
                    <a:pt x="427" y="1520"/>
                  </a:lnTo>
                  <a:lnTo>
                    <a:pt x="423" y="1502"/>
                  </a:lnTo>
                  <a:lnTo>
                    <a:pt x="423" y="1483"/>
                  </a:lnTo>
                  <a:lnTo>
                    <a:pt x="436" y="1415"/>
                  </a:lnTo>
                  <a:lnTo>
                    <a:pt x="467" y="1355"/>
                  </a:lnTo>
                  <a:lnTo>
                    <a:pt x="515" y="1300"/>
                  </a:lnTo>
                  <a:lnTo>
                    <a:pt x="576" y="1268"/>
                  </a:lnTo>
                  <a:lnTo>
                    <a:pt x="641" y="1254"/>
                  </a:lnTo>
                  <a:lnTo>
                    <a:pt x="698" y="1263"/>
                  </a:lnTo>
                  <a:lnTo>
                    <a:pt x="742" y="1286"/>
                  </a:lnTo>
                  <a:lnTo>
                    <a:pt x="776" y="1323"/>
                  </a:lnTo>
                  <a:lnTo>
                    <a:pt x="798" y="1369"/>
                  </a:lnTo>
                  <a:lnTo>
                    <a:pt x="816" y="1415"/>
                  </a:lnTo>
                  <a:lnTo>
                    <a:pt x="824" y="1456"/>
                  </a:lnTo>
                  <a:lnTo>
                    <a:pt x="829" y="1497"/>
                  </a:lnTo>
                  <a:lnTo>
                    <a:pt x="929" y="1424"/>
                  </a:lnTo>
                  <a:lnTo>
                    <a:pt x="1016" y="1336"/>
                  </a:lnTo>
                  <a:lnTo>
                    <a:pt x="1086" y="1240"/>
                  </a:lnTo>
                  <a:lnTo>
                    <a:pt x="1147" y="1130"/>
                  </a:lnTo>
                  <a:lnTo>
                    <a:pt x="1195" y="1015"/>
                  </a:lnTo>
                  <a:lnTo>
                    <a:pt x="1235" y="909"/>
                  </a:lnTo>
                  <a:lnTo>
                    <a:pt x="1261" y="799"/>
                  </a:lnTo>
                  <a:lnTo>
                    <a:pt x="1283" y="698"/>
                  </a:lnTo>
                  <a:lnTo>
                    <a:pt x="1291" y="611"/>
                  </a:lnTo>
                  <a:lnTo>
                    <a:pt x="1296" y="533"/>
                  </a:lnTo>
                  <a:lnTo>
                    <a:pt x="1287" y="413"/>
                  </a:lnTo>
                  <a:lnTo>
                    <a:pt x="1261" y="308"/>
                  </a:lnTo>
                  <a:lnTo>
                    <a:pt x="1217" y="221"/>
                  </a:lnTo>
                  <a:lnTo>
                    <a:pt x="1160" y="152"/>
                  </a:lnTo>
                  <a:lnTo>
                    <a:pt x="1091" y="101"/>
                  </a:lnTo>
                  <a:lnTo>
                    <a:pt x="1012" y="69"/>
                  </a:lnTo>
                  <a:lnTo>
                    <a:pt x="925" y="60"/>
                  </a:lnTo>
                  <a:close/>
                  <a:moveTo>
                    <a:pt x="934" y="0"/>
                  </a:moveTo>
                  <a:lnTo>
                    <a:pt x="1047" y="9"/>
                  </a:lnTo>
                  <a:lnTo>
                    <a:pt x="1152" y="46"/>
                  </a:lnTo>
                  <a:lnTo>
                    <a:pt x="1248" y="97"/>
                  </a:lnTo>
                  <a:lnTo>
                    <a:pt x="1326" y="166"/>
                  </a:lnTo>
                  <a:lnTo>
                    <a:pt x="1392" y="257"/>
                  </a:lnTo>
                  <a:lnTo>
                    <a:pt x="1440" y="358"/>
                  </a:lnTo>
                  <a:lnTo>
                    <a:pt x="1470" y="478"/>
                  </a:lnTo>
                  <a:lnTo>
                    <a:pt x="1479" y="606"/>
                  </a:lnTo>
                  <a:lnTo>
                    <a:pt x="1466" y="767"/>
                  </a:lnTo>
                  <a:lnTo>
                    <a:pt x="1427" y="923"/>
                  </a:lnTo>
                  <a:lnTo>
                    <a:pt x="1361" y="1070"/>
                  </a:lnTo>
                  <a:lnTo>
                    <a:pt x="1283" y="1203"/>
                  </a:lnTo>
                  <a:lnTo>
                    <a:pt x="1182" y="1323"/>
                  </a:lnTo>
                  <a:lnTo>
                    <a:pt x="1073" y="1428"/>
                  </a:lnTo>
                  <a:lnTo>
                    <a:pt x="955" y="1511"/>
                  </a:lnTo>
                  <a:lnTo>
                    <a:pt x="833" y="1571"/>
                  </a:lnTo>
                  <a:lnTo>
                    <a:pt x="833" y="1566"/>
                  </a:lnTo>
                  <a:lnTo>
                    <a:pt x="833" y="1571"/>
                  </a:lnTo>
                  <a:lnTo>
                    <a:pt x="846" y="1658"/>
                  </a:lnTo>
                  <a:lnTo>
                    <a:pt x="868" y="1722"/>
                  </a:lnTo>
                  <a:lnTo>
                    <a:pt x="899" y="1768"/>
                  </a:lnTo>
                  <a:lnTo>
                    <a:pt x="934" y="1791"/>
                  </a:lnTo>
                  <a:lnTo>
                    <a:pt x="986" y="1800"/>
                  </a:lnTo>
                  <a:lnTo>
                    <a:pt x="1025" y="1796"/>
                  </a:lnTo>
                  <a:lnTo>
                    <a:pt x="1073" y="1782"/>
                  </a:lnTo>
                  <a:lnTo>
                    <a:pt x="1121" y="1754"/>
                  </a:lnTo>
                  <a:lnTo>
                    <a:pt x="1165" y="1713"/>
                  </a:lnTo>
                  <a:lnTo>
                    <a:pt x="1208" y="1658"/>
                  </a:lnTo>
                  <a:lnTo>
                    <a:pt x="1239" y="1584"/>
                  </a:lnTo>
                  <a:lnTo>
                    <a:pt x="1239" y="1575"/>
                  </a:lnTo>
                  <a:lnTo>
                    <a:pt x="1243" y="1566"/>
                  </a:lnTo>
                  <a:lnTo>
                    <a:pt x="1252" y="1562"/>
                  </a:lnTo>
                  <a:lnTo>
                    <a:pt x="1269" y="1562"/>
                  </a:lnTo>
                  <a:lnTo>
                    <a:pt x="1283" y="1575"/>
                  </a:lnTo>
                  <a:lnTo>
                    <a:pt x="1283" y="1584"/>
                  </a:lnTo>
                  <a:lnTo>
                    <a:pt x="1269" y="1640"/>
                  </a:lnTo>
                  <a:lnTo>
                    <a:pt x="1252" y="1690"/>
                  </a:lnTo>
                  <a:lnTo>
                    <a:pt x="1230" y="1750"/>
                  </a:lnTo>
                  <a:lnTo>
                    <a:pt x="1200" y="1814"/>
                  </a:lnTo>
                  <a:lnTo>
                    <a:pt x="1160" y="1874"/>
                  </a:lnTo>
                  <a:lnTo>
                    <a:pt x="1117" y="1934"/>
                  </a:lnTo>
                  <a:lnTo>
                    <a:pt x="1060" y="1979"/>
                  </a:lnTo>
                  <a:lnTo>
                    <a:pt x="999" y="2012"/>
                  </a:lnTo>
                  <a:lnTo>
                    <a:pt x="925" y="2021"/>
                  </a:lnTo>
                  <a:lnTo>
                    <a:pt x="864" y="2012"/>
                  </a:lnTo>
                  <a:lnTo>
                    <a:pt x="820" y="1993"/>
                  </a:lnTo>
                  <a:lnTo>
                    <a:pt x="790" y="1961"/>
                  </a:lnTo>
                  <a:lnTo>
                    <a:pt x="768" y="1924"/>
                  </a:lnTo>
                  <a:lnTo>
                    <a:pt x="755" y="1883"/>
                  </a:lnTo>
                  <a:lnTo>
                    <a:pt x="750" y="1842"/>
                  </a:lnTo>
                  <a:lnTo>
                    <a:pt x="746" y="1805"/>
                  </a:lnTo>
                  <a:lnTo>
                    <a:pt x="746" y="1713"/>
                  </a:lnTo>
                  <a:lnTo>
                    <a:pt x="750" y="1667"/>
                  </a:lnTo>
                  <a:lnTo>
                    <a:pt x="755" y="1598"/>
                  </a:lnTo>
                  <a:lnTo>
                    <a:pt x="676" y="1621"/>
                  </a:lnTo>
                  <a:lnTo>
                    <a:pt x="606" y="1630"/>
                  </a:lnTo>
                  <a:lnTo>
                    <a:pt x="545" y="1635"/>
                  </a:lnTo>
                  <a:lnTo>
                    <a:pt x="445" y="1626"/>
                  </a:lnTo>
                  <a:lnTo>
                    <a:pt x="353" y="1603"/>
                  </a:lnTo>
                  <a:lnTo>
                    <a:pt x="266" y="1562"/>
                  </a:lnTo>
                  <a:lnTo>
                    <a:pt x="192" y="1506"/>
                  </a:lnTo>
                  <a:lnTo>
                    <a:pt x="126" y="1438"/>
                  </a:lnTo>
                  <a:lnTo>
                    <a:pt x="74" y="1355"/>
                  </a:lnTo>
                  <a:lnTo>
                    <a:pt x="35" y="1263"/>
                  </a:lnTo>
                  <a:lnTo>
                    <a:pt x="9" y="1153"/>
                  </a:lnTo>
                  <a:lnTo>
                    <a:pt x="0" y="1033"/>
                  </a:lnTo>
                  <a:lnTo>
                    <a:pt x="13" y="877"/>
                  </a:lnTo>
                  <a:lnTo>
                    <a:pt x="52" y="726"/>
                  </a:lnTo>
                  <a:lnTo>
                    <a:pt x="113" y="579"/>
                  </a:lnTo>
                  <a:lnTo>
                    <a:pt x="196" y="446"/>
                  </a:lnTo>
                  <a:lnTo>
                    <a:pt x="292" y="322"/>
                  </a:lnTo>
                  <a:lnTo>
                    <a:pt x="406" y="211"/>
                  </a:lnTo>
                  <a:lnTo>
                    <a:pt x="528" y="124"/>
                  </a:lnTo>
                  <a:lnTo>
                    <a:pt x="659" y="55"/>
                  </a:lnTo>
                  <a:lnTo>
                    <a:pt x="794" y="14"/>
                  </a:lnTo>
                  <a:lnTo>
                    <a:pt x="9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13499" y="2037"/>
              <a:ext cx="170" cy="18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2" y="5"/>
                </a:cxn>
                <a:cxn ang="0">
                  <a:pos x="148" y="23"/>
                </a:cxn>
                <a:cxn ang="0">
                  <a:pos x="165" y="56"/>
                </a:cxn>
                <a:cxn ang="0">
                  <a:pos x="170" y="92"/>
                </a:cxn>
                <a:cxn ang="0">
                  <a:pos x="165" y="124"/>
                </a:cxn>
                <a:cxn ang="0">
                  <a:pos x="148" y="152"/>
                </a:cxn>
                <a:cxn ang="0">
                  <a:pos x="122" y="170"/>
                </a:cxn>
                <a:cxn ang="0">
                  <a:pos x="87" y="180"/>
                </a:cxn>
                <a:cxn ang="0">
                  <a:pos x="52" y="175"/>
                </a:cxn>
                <a:cxn ang="0">
                  <a:pos x="26" y="152"/>
                </a:cxn>
                <a:cxn ang="0">
                  <a:pos x="4" y="124"/>
                </a:cxn>
                <a:cxn ang="0">
                  <a:pos x="0" y="88"/>
                </a:cxn>
                <a:cxn ang="0">
                  <a:pos x="4" y="56"/>
                </a:cxn>
                <a:cxn ang="0">
                  <a:pos x="26" y="28"/>
                </a:cxn>
                <a:cxn ang="0">
                  <a:pos x="52" y="10"/>
                </a:cxn>
                <a:cxn ang="0">
                  <a:pos x="87" y="0"/>
                </a:cxn>
              </a:cxnLst>
              <a:rect l="0" t="0" r="r" b="b"/>
              <a:pathLst>
                <a:path w="170" h="180">
                  <a:moveTo>
                    <a:pt x="87" y="0"/>
                  </a:moveTo>
                  <a:lnTo>
                    <a:pt x="122" y="5"/>
                  </a:lnTo>
                  <a:lnTo>
                    <a:pt x="148" y="23"/>
                  </a:lnTo>
                  <a:lnTo>
                    <a:pt x="165" y="56"/>
                  </a:lnTo>
                  <a:lnTo>
                    <a:pt x="170" y="92"/>
                  </a:lnTo>
                  <a:lnTo>
                    <a:pt x="165" y="124"/>
                  </a:lnTo>
                  <a:lnTo>
                    <a:pt x="148" y="152"/>
                  </a:lnTo>
                  <a:lnTo>
                    <a:pt x="122" y="170"/>
                  </a:lnTo>
                  <a:lnTo>
                    <a:pt x="87" y="180"/>
                  </a:lnTo>
                  <a:lnTo>
                    <a:pt x="52" y="175"/>
                  </a:lnTo>
                  <a:lnTo>
                    <a:pt x="26" y="152"/>
                  </a:lnTo>
                  <a:lnTo>
                    <a:pt x="4" y="124"/>
                  </a:lnTo>
                  <a:lnTo>
                    <a:pt x="0" y="88"/>
                  </a:lnTo>
                  <a:lnTo>
                    <a:pt x="4" y="56"/>
                  </a:lnTo>
                  <a:lnTo>
                    <a:pt x="26" y="28"/>
                  </a:lnTo>
                  <a:lnTo>
                    <a:pt x="52" y="1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 noEditPoints="1"/>
            </p:cNvSpPr>
            <p:nvPr/>
          </p:nvSpPr>
          <p:spPr bwMode="auto">
            <a:xfrm>
              <a:off x="12997" y="2396"/>
              <a:ext cx="886" cy="1432"/>
            </a:xfrm>
            <a:custGeom>
              <a:avLst/>
              <a:gdLst/>
              <a:ahLst/>
              <a:cxnLst>
                <a:cxn ang="0">
                  <a:pos x="458" y="482"/>
                </a:cxn>
                <a:cxn ang="0">
                  <a:pos x="454" y="491"/>
                </a:cxn>
                <a:cxn ang="0">
                  <a:pos x="541" y="496"/>
                </a:cxn>
                <a:cxn ang="0">
                  <a:pos x="545" y="477"/>
                </a:cxn>
                <a:cxn ang="0">
                  <a:pos x="637" y="46"/>
                </a:cxn>
                <a:cxn ang="0">
                  <a:pos x="497" y="91"/>
                </a:cxn>
                <a:cxn ang="0">
                  <a:pos x="388" y="211"/>
                </a:cxn>
                <a:cxn ang="0">
                  <a:pos x="314" y="353"/>
                </a:cxn>
                <a:cxn ang="0">
                  <a:pos x="192" y="845"/>
                </a:cxn>
                <a:cxn ang="0">
                  <a:pos x="187" y="891"/>
                </a:cxn>
                <a:cxn ang="0">
                  <a:pos x="222" y="1015"/>
                </a:cxn>
                <a:cxn ang="0">
                  <a:pos x="318" y="1079"/>
                </a:cxn>
                <a:cxn ang="0">
                  <a:pos x="458" y="1079"/>
                </a:cxn>
                <a:cxn ang="0">
                  <a:pos x="593" y="1005"/>
                </a:cxn>
                <a:cxn ang="0">
                  <a:pos x="685" y="868"/>
                </a:cxn>
                <a:cxn ang="0">
                  <a:pos x="720" y="688"/>
                </a:cxn>
                <a:cxn ang="0">
                  <a:pos x="702" y="587"/>
                </a:cxn>
                <a:cxn ang="0">
                  <a:pos x="650" y="519"/>
                </a:cxn>
                <a:cxn ang="0">
                  <a:pos x="506" y="542"/>
                </a:cxn>
                <a:cxn ang="0">
                  <a:pos x="419" y="532"/>
                </a:cxn>
                <a:cxn ang="0">
                  <a:pos x="384" y="496"/>
                </a:cxn>
                <a:cxn ang="0">
                  <a:pos x="414" y="450"/>
                </a:cxn>
                <a:cxn ang="0">
                  <a:pos x="475" y="436"/>
                </a:cxn>
                <a:cxn ang="0">
                  <a:pos x="602" y="445"/>
                </a:cxn>
                <a:cxn ang="0">
                  <a:pos x="654" y="459"/>
                </a:cxn>
                <a:cxn ang="0">
                  <a:pos x="742" y="362"/>
                </a:cxn>
                <a:cxn ang="0">
                  <a:pos x="785" y="248"/>
                </a:cxn>
                <a:cxn ang="0">
                  <a:pos x="781" y="142"/>
                </a:cxn>
                <a:cxn ang="0">
                  <a:pos x="728" y="73"/>
                </a:cxn>
                <a:cxn ang="0">
                  <a:pos x="637" y="46"/>
                </a:cxn>
                <a:cxn ang="0">
                  <a:pos x="702" y="4"/>
                </a:cxn>
                <a:cxn ang="0">
                  <a:pos x="811" y="59"/>
                </a:cxn>
                <a:cxn ang="0">
                  <a:pos x="877" y="156"/>
                </a:cxn>
                <a:cxn ang="0">
                  <a:pos x="881" y="229"/>
                </a:cxn>
                <a:cxn ang="0">
                  <a:pos x="842" y="362"/>
                </a:cxn>
                <a:cxn ang="0">
                  <a:pos x="759" y="459"/>
                </a:cxn>
                <a:cxn ang="0">
                  <a:pos x="763" y="542"/>
                </a:cxn>
                <a:cxn ang="0">
                  <a:pos x="820" y="666"/>
                </a:cxn>
                <a:cxn ang="0">
                  <a:pos x="820" y="826"/>
                </a:cxn>
                <a:cxn ang="0">
                  <a:pos x="742" y="973"/>
                </a:cxn>
                <a:cxn ang="0">
                  <a:pos x="615" y="1079"/>
                </a:cxn>
                <a:cxn ang="0">
                  <a:pos x="458" y="1134"/>
                </a:cxn>
                <a:cxn ang="0">
                  <a:pos x="314" y="1134"/>
                </a:cxn>
                <a:cxn ang="0">
                  <a:pos x="214" y="1083"/>
                </a:cxn>
                <a:cxn ang="0">
                  <a:pos x="153" y="1001"/>
                </a:cxn>
                <a:cxn ang="0">
                  <a:pos x="48" y="1428"/>
                </a:cxn>
                <a:cxn ang="0">
                  <a:pos x="13" y="1432"/>
                </a:cxn>
                <a:cxn ang="0">
                  <a:pos x="0" y="1419"/>
                </a:cxn>
                <a:cxn ang="0">
                  <a:pos x="240" y="408"/>
                </a:cxn>
                <a:cxn ang="0">
                  <a:pos x="288" y="275"/>
                </a:cxn>
                <a:cxn ang="0">
                  <a:pos x="375" y="142"/>
                </a:cxn>
                <a:cxn ang="0">
                  <a:pos x="493" y="41"/>
                </a:cxn>
                <a:cxn ang="0">
                  <a:pos x="637" y="0"/>
                </a:cxn>
              </a:cxnLst>
              <a:rect l="0" t="0" r="r" b="b"/>
              <a:pathLst>
                <a:path w="886" h="1432">
                  <a:moveTo>
                    <a:pt x="484" y="477"/>
                  </a:moveTo>
                  <a:lnTo>
                    <a:pt x="458" y="482"/>
                  </a:lnTo>
                  <a:lnTo>
                    <a:pt x="436" y="486"/>
                  </a:lnTo>
                  <a:lnTo>
                    <a:pt x="454" y="491"/>
                  </a:lnTo>
                  <a:lnTo>
                    <a:pt x="480" y="496"/>
                  </a:lnTo>
                  <a:lnTo>
                    <a:pt x="541" y="496"/>
                  </a:lnTo>
                  <a:lnTo>
                    <a:pt x="584" y="486"/>
                  </a:lnTo>
                  <a:lnTo>
                    <a:pt x="545" y="477"/>
                  </a:lnTo>
                  <a:lnTo>
                    <a:pt x="484" y="477"/>
                  </a:lnTo>
                  <a:close/>
                  <a:moveTo>
                    <a:pt x="637" y="46"/>
                  </a:moveTo>
                  <a:lnTo>
                    <a:pt x="563" y="59"/>
                  </a:lnTo>
                  <a:lnTo>
                    <a:pt x="497" y="91"/>
                  </a:lnTo>
                  <a:lnTo>
                    <a:pt x="436" y="147"/>
                  </a:lnTo>
                  <a:lnTo>
                    <a:pt x="388" y="211"/>
                  </a:lnTo>
                  <a:lnTo>
                    <a:pt x="345" y="280"/>
                  </a:lnTo>
                  <a:lnTo>
                    <a:pt x="314" y="353"/>
                  </a:lnTo>
                  <a:lnTo>
                    <a:pt x="292" y="422"/>
                  </a:lnTo>
                  <a:lnTo>
                    <a:pt x="192" y="845"/>
                  </a:lnTo>
                  <a:lnTo>
                    <a:pt x="187" y="868"/>
                  </a:lnTo>
                  <a:lnTo>
                    <a:pt x="187" y="891"/>
                  </a:lnTo>
                  <a:lnTo>
                    <a:pt x="196" y="959"/>
                  </a:lnTo>
                  <a:lnTo>
                    <a:pt x="222" y="1015"/>
                  </a:lnTo>
                  <a:lnTo>
                    <a:pt x="262" y="1056"/>
                  </a:lnTo>
                  <a:lnTo>
                    <a:pt x="318" y="1079"/>
                  </a:lnTo>
                  <a:lnTo>
                    <a:pt x="384" y="1088"/>
                  </a:lnTo>
                  <a:lnTo>
                    <a:pt x="458" y="1079"/>
                  </a:lnTo>
                  <a:lnTo>
                    <a:pt x="532" y="1047"/>
                  </a:lnTo>
                  <a:lnTo>
                    <a:pt x="593" y="1005"/>
                  </a:lnTo>
                  <a:lnTo>
                    <a:pt x="646" y="941"/>
                  </a:lnTo>
                  <a:lnTo>
                    <a:pt x="685" y="868"/>
                  </a:lnTo>
                  <a:lnTo>
                    <a:pt x="711" y="785"/>
                  </a:lnTo>
                  <a:lnTo>
                    <a:pt x="720" y="688"/>
                  </a:lnTo>
                  <a:lnTo>
                    <a:pt x="715" y="638"/>
                  </a:lnTo>
                  <a:lnTo>
                    <a:pt x="702" y="587"/>
                  </a:lnTo>
                  <a:lnTo>
                    <a:pt x="680" y="551"/>
                  </a:lnTo>
                  <a:lnTo>
                    <a:pt x="650" y="519"/>
                  </a:lnTo>
                  <a:lnTo>
                    <a:pt x="580" y="537"/>
                  </a:lnTo>
                  <a:lnTo>
                    <a:pt x="506" y="542"/>
                  </a:lnTo>
                  <a:lnTo>
                    <a:pt x="454" y="542"/>
                  </a:lnTo>
                  <a:lnTo>
                    <a:pt x="419" y="532"/>
                  </a:lnTo>
                  <a:lnTo>
                    <a:pt x="393" y="519"/>
                  </a:lnTo>
                  <a:lnTo>
                    <a:pt x="384" y="496"/>
                  </a:lnTo>
                  <a:lnTo>
                    <a:pt x="393" y="468"/>
                  </a:lnTo>
                  <a:lnTo>
                    <a:pt x="414" y="450"/>
                  </a:lnTo>
                  <a:lnTo>
                    <a:pt x="445" y="440"/>
                  </a:lnTo>
                  <a:lnTo>
                    <a:pt x="475" y="436"/>
                  </a:lnTo>
                  <a:lnTo>
                    <a:pt x="567" y="436"/>
                  </a:lnTo>
                  <a:lnTo>
                    <a:pt x="602" y="445"/>
                  </a:lnTo>
                  <a:lnTo>
                    <a:pt x="632" y="450"/>
                  </a:lnTo>
                  <a:lnTo>
                    <a:pt x="654" y="459"/>
                  </a:lnTo>
                  <a:lnTo>
                    <a:pt x="707" y="418"/>
                  </a:lnTo>
                  <a:lnTo>
                    <a:pt x="742" y="362"/>
                  </a:lnTo>
                  <a:lnTo>
                    <a:pt x="768" y="303"/>
                  </a:lnTo>
                  <a:lnTo>
                    <a:pt x="785" y="248"/>
                  </a:lnTo>
                  <a:lnTo>
                    <a:pt x="790" y="192"/>
                  </a:lnTo>
                  <a:lnTo>
                    <a:pt x="781" y="142"/>
                  </a:lnTo>
                  <a:lnTo>
                    <a:pt x="763" y="101"/>
                  </a:lnTo>
                  <a:lnTo>
                    <a:pt x="728" y="73"/>
                  </a:lnTo>
                  <a:lnTo>
                    <a:pt x="689" y="50"/>
                  </a:lnTo>
                  <a:lnTo>
                    <a:pt x="637" y="46"/>
                  </a:lnTo>
                  <a:close/>
                  <a:moveTo>
                    <a:pt x="637" y="0"/>
                  </a:moveTo>
                  <a:lnTo>
                    <a:pt x="702" y="4"/>
                  </a:lnTo>
                  <a:lnTo>
                    <a:pt x="763" y="27"/>
                  </a:lnTo>
                  <a:lnTo>
                    <a:pt x="811" y="59"/>
                  </a:lnTo>
                  <a:lnTo>
                    <a:pt x="851" y="101"/>
                  </a:lnTo>
                  <a:lnTo>
                    <a:pt x="877" y="156"/>
                  </a:lnTo>
                  <a:lnTo>
                    <a:pt x="886" y="220"/>
                  </a:lnTo>
                  <a:lnTo>
                    <a:pt x="881" y="229"/>
                  </a:lnTo>
                  <a:lnTo>
                    <a:pt x="872" y="303"/>
                  </a:lnTo>
                  <a:lnTo>
                    <a:pt x="842" y="362"/>
                  </a:lnTo>
                  <a:lnTo>
                    <a:pt x="803" y="418"/>
                  </a:lnTo>
                  <a:lnTo>
                    <a:pt x="759" y="459"/>
                  </a:lnTo>
                  <a:lnTo>
                    <a:pt x="711" y="496"/>
                  </a:lnTo>
                  <a:lnTo>
                    <a:pt x="763" y="542"/>
                  </a:lnTo>
                  <a:lnTo>
                    <a:pt x="798" y="601"/>
                  </a:lnTo>
                  <a:lnTo>
                    <a:pt x="820" y="666"/>
                  </a:lnTo>
                  <a:lnTo>
                    <a:pt x="829" y="739"/>
                  </a:lnTo>
                  <a:lnTo>
                    <a:pt x="820" y="826"/>
                  </a:lnTo>
                  <a:lnTo>
                    <a:pt x="790" y="904"/>
                  </a:lnTo>
                  <a:lnTo>
                    <a:pt x="742" y="973"/>
                  </a:lnTo>
                  <a:lnTo>
                    <a:pt x="685" y="1033"/>
                  </a:lnTo>
                  <a:lnTo>
                    <a:pt x="615" y="1079"/>
                  </a:lnTo>
                  <a:lnTo>
                    <a:pt x="536" y="1116"/>
                  </a:lnTo>
                  <a:lnTo>
                    <a:pt x="458" y="1134"/>
                  </a:lnTo>
                  <a:lnTo>
                    <a:pt x="379" y="1143"/>
                  </a:lnTo>
                  <a:lnTo>
                    <a:pt x="314" y="1134"/>
                  </a:lnTo>
                  <a:lnTo>
                    <a:pt x="257" y="1116"/>
                  </a:lnTo>
                  <a:lnTo>
                    <a:pt x="214" y="1083"/>
                  </a:lnTo>
                  <a:lnTo>
                    <a:pt x="179" y="1042"/>
                  </a:lnTo>
                  <a:lnTo>
                    <a:pt x="153" y="1001"/>
                  </a:lnTo>
                  <a:lnTo>
                    <a:pt x="52" y="1423"/>
                  </a:lnTo>
                  <a:lnTo>
                    <a:pt x="48" y="1428"/>
                  </a:lnTo>
                  <a:lnTo>
                    <a:pt x="39" y="1432"/>
                  </a:lnTo>
                  <a:lnTo>
                    <a:pt x="13" y="1432"/>
                  </a:lnTo>
                  <a:lnTo>
                    <a:pt x="4" y="1428"/>
                  </a:lnTo>
                  <a:lnTo>
                    <a:pt x="0" y="1419"/>
                  </a:lnTo>
                  <a:lnTo>
                    <a:pt x="0" y="1414"/>
                  </a:lnTo>
                  <a:lnTo>
                    <a:pt x="240" y="408"/>
                  </a:lnTo>
                  <a:lnTo>
                    <a:pt x="262" y="344"/>
                  </a:lnTo>
                  <a:lnTo>
                    <a:pt x="288" y="275"/>
                  </a:lnTo>
                  <a:lnTo>
                    <a:pt x="327" y="206"/>
                  </a:lnTo>
                  <a:lnTo>
                    <a:pt x="375" y="142"/>
                  </a:lnTo>
                  <a:lnTo>
                    <a:pt x="432" y="87"/>
                  </a:lnTo>
                  <a:lnTo>
                    <a:pt x="493" y="41"/>
                  </a:lnTo>
                  <a:lnTo>
                    <a:pt x="563" y="9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 noEditPoints="1"/>
            </p:cNvSpPr>
            <p:nvPr/>
          </p:nvSpPr>
          <p:spPr bwMode="auto">
            <a:xfrm>
              <a:off x="14066" y="2377"/>
              <a:ext cx="1143" cy="1135"/>
            </a:xfrm>
            <a:custGeom>
              <a:avLst/>
              <a:gdLst/>
              <a:ahLst/>
              <a:cxnLst>
                <a:cxn ang="0">
                  <a:pos x="427" y="717"/>
                </a:cxn>
                <a:cxn ang="0">
                  <a:pos x="746" y="198"/>
                </a:cxn>
                <a:cxn ang="0">
                  <a:pos x="846" y="0"/>
                </a:cxn>
                <a:cxn ang="0">
                  <a:pos x="859" y="14"/>
                </a:cxn>
                <a:cxn ang="0">
                  <a:pos x="868" y="46"/>
                </a:cxn>
                <a:cxn ang="0">
                  <a:pos x="1008" y="1047"/>
                </a:cxn>
                <a:cxn ang="0">
                  <a:pos x="1029" y="1070"/>
                </a:cxn>
                <a:cxn ang="0">
                  <a:pos x="1121" y="1079"/>
                </a:cxn>
                <a:cxn ang="0">
                  <a:pos x="1138" y="1084"/>
                </a:cxn>
                <a:cxn ang="0">
                  <a:pos x="1143" y="1112"/>
                </a:cxn>
                <a:cxn ang="0">
                  <a:pos x="1125" y="1135"/>
                </a:cxn>
                <a:cxn ang="0">
                  <a:pos x="1069" y="1130"/>
                </a:cxn>
                <a:cxn ang="0">
                  <a:pos x="981" y="1125"/>
                </a:cxn>
                <a:cxn ang="0">
                  <a:pos x="842" y="1130"/>
                </a:cxn>
                <a:cxn ang="0">
                  <a:pos x="741" y="1135"/>
                </a:cxn>
                <a:cxn ang="0">
                  <a:pos x="724" y="1125"/>
                </a:cxn>
                <a:cxn ang="0">
                  <a:pos x="715" y="1098"/>
                </a:cxn>
                <a:cxn ang="0">
                  <a:pos x="733" y="1079"/>
                </a:cxn>
                <a:cxn ang="0">
                  <a:pos x="754" y="1075"/>
                </a:cxn>
                <a:cxn ang="0">
                  <a:pos x="829" y="1066"/>
                </a:cxn>
                <a:cxn ang="0">
                  <a:pos x="855" y="1043"/>
                </a:cxn>
                <a:cxn ang="0">
                  <a:pos x="824" y="767"/>
                </a:cxn>
                <a:cxn ang="0">
                  <a:pos x="270" y="965"/>
                </a:cxn>
                <a:cxn ang="0">
                  <a:pos x="257" y="992"/>
                </a:cxn>
                <a:cxn ang="0">
                  <a:pos x="248" y="1024"/>
                </a:cxn>
                <a:cxn ang="0">
                  <a:pos x="257" y="1047"/>
                </a:cxn>
                <a:cxn ang="0">
                  <a:pos x="275" y="1061"/>
                </a:cxn>
                <a:cxn ang="0">
                  <a:pos x="305" y="1075"/>
                </a:cxn>
                <a:cxn ang="0">
                  <a:pos x="327" y="1079"/>
                </a:cxn>
                <a:cxn ang="0">
                  <a:pos x="336" y="1089"/>
                </a:cxn>
                <a:cxn ang="0">
                  <a:pos x="327" y="1130"/>
                </a:cxn>
                <a:cxn ang="0">
                  <a:pos x="314" y="1135"/>
                </a:cxn>
                <a:cxn ang="0">
                  <a:pos x="257" y="1130"/>
                </a:cxn>
                <a:cxn ang="0">
                  <a:pos x="152" y="1125"/>
                </a:cxn>
                <a:cxn ang="0">
                  <a:pos x="17" y="1135"/>
                </a:cxn>
                <a:cxn ang="0">
                  <a:pos x="0" y="1121"/>
                </a:cxn>
                <a:cxn ang="0">
                  <a:pos x="4" y="1093"/>
                </a:cxn>
                <a:cxn ang="0">
                  <a:pos x="17" y="1084"/>
                </a:cxn>
                <a:cxn ang="0">
                  <a:pos x="35" y="1079"/>
                </a:cxn>
                <a:cxn ang="0">
                  <a:pos x="144" y="1043"/>
                </a:cxn>
                <a:cxn ang="0">
                  <a:pos x="227" y="946"/>
                </a:cxn>
                <a:cxn ang="0">
                  <a:pos x="781" y="37"/>
                </a:cxn>
                <a:cxn ang="0">
                  <a:pos x="807" y="5"/>
                </a:cxn>
              </a:cxnLst>
              <a:rect l="0" t="0" r="r" b="b"/>
              <a:pathLst>
                <a:path w="1143" h="1135">
                  <a:moveTo>
                    <a:pt x="746" y="198"/>
                  </a:moveTo>
                  <a:lnTo>
                    <a:pt x="427" y="717"/>
                  </a:lnTo>
                  <a:lnTo>
                    <a:pt x="816" y="717"/>
                  </a:lnTo>
                  <a:lnTo>
                    <a:pt x="746" y="198"/>
                  </a:lnTo>
                  <a:close/>
                  <a:moveTo>
                    <a:pt x="816" y="0"/>
                  </a:moveTo>
                  <a:lnTo>
                    <a:pt x="846" y="0"/>
                  </a:lnTo>
                  <a:lnTo>
                    <a:pt x="855" y="5"/>
                  </a:lnTo>
                  <a:lnTo>
                    <a:pt x="859" y="14"/>
                  </a:lnTo>
                  <a:lnTo>
                    <a:pt x="864" y="28"/>
                  </a:lnTo>
                  <a:lnTo>
                    <a:pt x="868" y="46"/>
                  </a:lnTo>
                  <a:lnTo>
                    <a:pt x="1003" y="1024"/>
                  </a:lnTo>
                  <a:lnTo>
                    <a:pt x="1008" y="1047"/>
                  </a:lnTo>
                  <a:lnTo>
                    <a:pt x="1012" y="1061"/>
                  </a:lnTo>
                  <a:lnTo>
                    <a:pt x="1029" y="1070"/>
                  </a:lnTo>
                  <a:lnTo>
                    <a:pt x="1056" y="1079"/>
                  </a:lnTo>
                  <a:lnTo>
                    <a:pt x="1121" y="1079"/>
                  </a:lnTo>
                  <a:lnTo>
                    <a:pt x="1130" y="1084"/>
                  </a:lnTo>
                  <a:lnTo>
                    <a:pt x="1138" y="1084"/>
                  </a:lnTo>
                  <a:lnTo>
                    <a:pt x="1143" y="1093"/>
                  </a:lnTo>
                  <a:lnTo>
                    <a:pt x="1143" y="1112"/>
                  </a:lnTo>
                  <a:lnTo>
                    <a:pt x="1134" y="1130"/>
                  </a:lnTo>
                  <a:lnTo>
                    <a:pt x="1125" y="1135"/>
                  </a:lnTo>
                  <a:lnTo>
                    <a:pt x="1112" y="1135"/>
                  </a:lnTo>
                  <a:lnTo>
                    <a:pt x="1069" y="1130"/>
                  </a:lnTo>
                  <a:lnTo>
                    <a:pt x="1025" y="1130"/>
                  </a:lnTo>
                  <a:lnTo>
                    <a:pt x="981" y="1125"/>
                  </a:lnTo>
                  <a:lnTo>
                    <a:pt x="894" y="1125"/>
                  </a:lnTo>
                  <a:lnTo>
                    <a:pt x="842" y="1130"/>
                  </a:lnTo>
                  <a:lnTo>
                    <a:pt x="785" y="1135"/>
                  </a:lnTo>
                  <a:lnTo>
                    <a:pt x="741" y="1135"/>
                  </a:lnTo>
                  <a:lnTo>
                    <a:pt x="728" y="1130"/>
                  </a:lnTo>
                  <a:lnTo>
                    <a:pt x="724" y="1125"/>
                  </a:lnTo>
                  <a:lnTo>
                    <a:pt x="715" y="1121"/>
                  </a:lnTo>
                  <a:lnTo>
                    <a:pt x="715" y="1098"/>
                  </a:lnTo>
                  <a:lnTo>
                    <a:pt x="724" y="1079"/>
                  </a:lnTo>
                  <a:lnTo>
                    <a:pt x="733" y="1079"/>
                  </a:lnTo>
                  <a:lnTo>
                    <a:pt x="737" y="1075"/>
                  </a:lnTo>
                  <a:lnTo>
                    <a:pt x="754" y="1075"/>
                  </a:lnTo>
                  <a:lnTo>
                    <a:pt x="798" y="1070"/>
                  </a:lnTo>
                  <a:lnTo>
                    <a:pt x="829" y="1066"/>
                  </a:lnTo>
                  <a:lnTo>
                    <a:pt x="846" y="1056"/>
                  </a:lnTo>
                  <a:lnTo>
                    <a:pt x="855" y="1043"/>
                  </a:lnTo>
                  <a:lnTo>
                    <a:pt x="859" y="1034"/>
                  </a:lnTo>
                  <a:lnTo>
                    <a:pt x="824" y="767"/>
                  </a:lnTo>
                  <a:lnTo>
                    <a:pt x="392" y="767"/>
                  </a:lnTo>
                  <a:lnTo>
                    <a:pt x="270" y="965"/>
                  </a:lnTo>
                  <a:lnTo>
                    <a:pt x="262" y="978"/>
                  </a:lnTo>
                  <a:lnTo>
                    <a:pt x="257" y="992"/>
                  </a:lnTo>
                  <a:lnTo>
                    <a:pt x="253" y="1011"/>
                  </a:lnTo>
                  <a:lnTo>
                    <a:pt x="248" y="1024"/>
                  </a:lnTo>
                  <a:lnTo>
                    <a:pt x="253" y="1038"/>
                  </a:lnTo>
                  <a:lnTo>
                    <a:pt x="257" y="1047"/>
                  </a:lnTo>
                  <a:lnTo>
                    <a:pt x="266" y="1056"/>
                  </a:lnTo>
                  <a:lnTo>
                    <a:pt x="275" y="1061"/>
                  </a:lnTo>
                  <a:lnTo>
                    <a:pt x="288" y="1066"/>
                  </a:lnTo>
                  <a:lnTo>
                    <a:pt x="305" y="1075"/>
                  </a:lnTo>
                  <a:lnTo>
                    <a:pt x="318" y="1075"/>
                  </a:lnTo>
                  <a:lnTo>
                    <a:pt x="327" y="1079"/>
                  </a:lnTo>
                  <a:lnTo>
                    <a:pt x="331" y="1079"/>
                  </a:lnTo>
                  <a:lnTo>
                    <a:pt x="336" y="1089"/>
                  </a:lnTo>
                  <a:lnTo>
                    <a:pt x="336" y="1112"/>
                  </a:lnTo>
                  <a:lnTo>
                    <a:pt x="327" y="1130"/>
                  </a:lnTo>
                  <a:lnTo>
                    <a:pt x="323" y="1130"/>
                  </a:lnTo>
                  <a:lnTo>
                    <a:pt x="314" y="1135"/>
                  </a:lnTo>
                  <a:lnTo>
                    <a:pt x="305" y="1135"/>
                  </a:lnTo>
                  <a:lnTo>
                    <a:pt x="257" y="1130"/>
                  </a:lnTo>
                  <a:lnTo>
                    <a:pt x="205" y="1130"/>
                  </a:lnTo>
                  <a:lnTo>
                    <a:pt x="152" y="1125"/>
                  </a:lnTo>
                  <a:lnTo>
                    <a:pt x="22" y="1135"/>
                  </a:lnTo>
                  <a:lnTo>
                    <a:pt x="17" y="1135"/>
                  </a:lnTo>
                  <a:lnTo>
                    <a:pt x="8" y="1130"/>
                  </a:lnTo>
                  <a:lnTo>
                    <a:pt x="0" y="1121"/>
                  </a:lnTo>
                  <a:lnTo>
                    <a:pt x="0" y="1098"/>
                  </a:lnTo>
                  <a:lnTo>
                    <a:pt x="4" y="1093"/>
                  </a:lnTo>
                  <a:lnTo>
                    <a:pt x="8" y="1084"/>
                  </a:lnTo>
                  <a:lnTo>
                    <a:pt x="17" y="1084"/>
                  </a:lnTo>
                  <a:lnTo>
                    <a:pt x="22" y="1079"/>
                  </a:lnTo>
                  <a:lnTo>
                    <a:pt x="35" y="1079"/>
                  </a:lnTo>
                  <a:lnTo>
                    <a:pt x="96" y="1070"/>
                  </a:lnTo>
                  <a:lnTo>
                    <a:pt x="144" y="1043"/>
                  </a:lnTo>
                  <a:lnTo>
                    <a:pt x="187" y="1001"/>
                  </a:lnTo>
                  <a:lnTo>
                    <a:pt x="227" y="946"/>
                  </a:lnTo>
                  <a:lnTo>
                    <a:pt x="227" y="942"/>
                  </a:lnTo>
                  <a:lnTo>
                    <a:pt x="781" y="37"/>
                  </a:lnTo>
                  <a:lnTo>
                    <a:pt x="789" y="23"/>
                  </a:lnTo>
                  <a:lnTo>
                    <a:pt x="807" y="5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8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124200" y="3733800"/>
            <a:ext cx="5491105" cy="762000"/>
            <a:chOff x="585" y="2616"/>
            <a:chExt cx="28241" cy="3919"/>
          </a:xfrm>
          <a:solidFill>
            <a:srgbClr val="FF0066"/>
          </a:solidFill>
        </p:grpSpPr>
        <p:sp>
          <p:nvSpPr>
            <p:cNvPr id="8279" name="Freeform 87"/>
            <p:cNvSpPr>
              <a:spLocks/>
            </p:cNvSpPr>
            <p:nvPr/>
          </p:nvSpPr>
          <p:spPr bwMode="auto">
            <a:xfrm>
              <a:off x="585" y="3625"/>
              <a:ext cx="1285" cy="1503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526" y="0"/>
                </a:cxn>
                <a:cxn ang="0">
                  <a:pos x="603" y="8"/>
                </a:cxn>
                <a:cxn ang="0">
                  <a:pos x="733" y="8"/>
                </a:cxn>
                <a:cxn ang="0">
                  <a:pos x="819" y="0"/>
                </a:cxn>
                <a:cxn ang="0">
                  <a:pos x="1000" y="0"/>
                </a:cxn>
                <a:cxn ang="0">
                  <a:pos x="1018" y="17"/>
                </a:cxn>
                <a:cxn ang="0">
                  <a:pos x="1018" y="44"/>
                </a:cxn>
                <a:cxn ang="0">
                  <a:pos x="1009" y="62"/>
                </a:cxn>
                <a:cxn ang="0">
                  <a:pos x="992" y="70"/>
                </a:cxn>
                <a:cxn ang="0">
                  <a:pos x="845" y="70"/>
                </a:cxn>
                <a:cxn ang="0">
                  <a:pos x="776" y="88"/>
                </a:cxn>
                <a:cxn ang="0">
                  <a:pos x="741" y="106"/>
                </a:cxn>
                <a:cxn ang="0">
                  <a:pos x="724" y="132"/>
                </a:cxn>
                <a:cxn ang="0">
                  <a:pos x="716" y="176"/>
                </a:cxn>
                <a:cxn ang="0">
                  <a:pos x="716" y="194"/>
                </a:cxn>
                <a:cxn ang="0">
                  <a:pos x="431" y="1371"/>
                </a:cxn>
                <a:cxn ang="0">
                  <a:pos x="422" y="1388"/>
                </a:cxn>
                <a:cxn ang="0">
                  <a:pos x="422" y="1433"/>
                </a:cxn>
                <a:cxn ang="0">
                  <a:pos x="431" y="1441"/>
                </a:cxn>
                <a:cxn ang="0">
                  <a:pos x="690" y="1441"/>
                </a:cxn>
                <a:cxn ang="0">
                  <a:pos x="836" y="1424"/>
                </a:cxn>
                <a:cxn ang="0">
                  <a:pos x="949" y="1388"/>
                </a:cxn>
                <a:cxn ang="0">
                  <a:pos x="1035" y="1326"/>
                </a:cxn>
                <a:cxn ang="0">
                  <a:pos x="1095" y="1256"/>
                </a:cxn>
                <a:cxn ang="0">
                  <a:pos x="1147" y="1167"/>
                </a:cxn>
                <a:cxn ang="0">
                  <a:pos x="1190" y="1079"/>
                </a:cxn>
                <a:cxn ang="0">
                  <a:pos x="1225" y="990"/>
                </a:cxn>
                <a:cxn ang="0">
                  <a:pos x="1242" y="955"/>
                </a:cxn>
                <a:cxn ang="0">
                  <a:pos x="1250" y="946"/>
                </a:cxn>
                <a:cxn ang="0">
                  <a:pos x="1276" y="946"/>
                </a:cxn>
                <a:cxn ang="0">
                  <a:pos x="1285" y="955"/>
                </a:cxn>
                <a:cxn ang="0">
                  <a:pos x="1285" y="981"/>
                </a:cxn>
                <a:cxn ang="0">
                  <a:pos x="1276" y="999"/>
                </a:cxn>
                <a:cxn ang="0">
                  <a:pos x="1112" y="1468"/>
                </a:cxn>
                <a:cxn ang="0">
                  <a:pos x="1104" y="1486"/>
                </a:cxn>
                <a:cxn ang="0">
                  <a:pos x="1087" y="1503"/>
                </a:cxn>
                <a:cxn ang="0">
                  <a:pos x="17" y="1503"/>
                </a:cxn>
                <a:cxn ang="0">
                  <a:pos x="0" y="1494"/>
                </a:cxn>
                <a:cxn ang="0">
                  <a:pos x="0" y="1459"/>
                </a:cxn>
                <a:cxn ang="0">
                  <a:pos x="8" y="1441"/>
                </a:cxn>
                <a:cxn ang="0">
                  <a:pos x="26" y="1433"/>
                </a:cxn>
                <a:cxn ang="0">
                  <a:pos x="155" y="1433"/>
                </a:cxn>
                <a:cxn ang="0">
                  <a:pos x="207" y="1415"/>
                </a:cxn>
                <a:cxn ang="0">
                  <a:pos x="233" y="1379"/>
                </a:cxn>
                <a:cxn ang="0">
                  <a:pos x="250" y="1326"/>
                </a:cxn>
                <a:cxn ang="0">
                  <a:pos x="534" y="159"/>
                </a:cxn>
                <a:cxn ang="0">
                  <a:pos x="543" y="141"/>
                </a:cxn>
                <a:cxn ang="0">
                  <a:pos x="543" y="115"/>
                </a:cxn>
                <a:cxn ang="0">
                  <a:pos x="534" y="97"/>
                </a:cxn>
                <a:cxn ang="0">
                  <a:pos x="526" y="88"/>
                </a:cxn>
                <a:cxn ang="0">
                  <a:pos x="509" y="79"/>
                </a:cxn>
                <a:cxn ang="0">
                  <a:pos x="483" y="79"/>
                </a:cxn>
                <a:cxn ang="0">
                  <a:pos x="448" y="70"/>
                </a:cxn>
                <a:cxn ang="0">
                  <a:pos x="353" y="70"/>
                </a:cxn>
                <a:cxn ang="0">
                  <a:pos x="336" y="62"/>
                </a:cxn>
                <a:cxn ang="0">
                  <a:pos x="336" y="26"/>
                </a:cxn>
                <a:cxn ang="0">
                  <a:pos x="345" y="8"/>
                </a:cxn>
                <a:cxn ang="0">
                  <a:pos x="353" y="0"/>
                </a:cxn>
              </a:cxnLst>
              <a:rect l="0" t="0" r="r" b="b"/>
              <a:pathLst>
                <a:path w="1285" h="1503">
                  <a:moveTo>
                    <a:pt x="353" y="0"/>
                  </a:moveTo>
                  <a:lnTo>
                    <a:pt x="526" y="0"/>
                  </a:lnTo>
                  <a:lnTo>
                    <a:pt x="603" y="8"/>
                  </a:lnTo>
                  <a:lnTo>
                    <a:pt x="733" y="8"/>
                  </a:lnTo>
                  <a:lnTo>
                    <a:pt x="819" y="0"/>
                  </a:lnTo>
                  <a:lnTo>
                    <a:pt x="1000" y="0"/>
                  </a:lnTo>
                  <a:lnTo>
                    <a:pt x="1018" y="17"/>
                  </a:lnTo>
                  <a:lnTo>
                    <a:pt x="1018" y="44"/>
                  </a:lnTo>
                  <a:lnTo>
                    <a:pt x="1009" y="62"/>
                  </a:lnTo>
                  <a:lnTo>
                    <a:pt x="992" y="70"/>
                  </a:lnTo>
                  <a:lnTo>
                    <a:pt x="845" y="70"/>
                  </a:lnTo>
                  <a:lnTo>
                    <a:pt x="776" y="88"/>
                  </a:lnTo>
                  <a:lnTo>
                    <a:pt x="741" y="106"/>
                  </a:lnTo>
                  <a:lnTo>
                    <a:pt x="724" y="132"/>
                  </a:lnTo>
                  <a:lnTo>
                    <a:pt x="716" y="176"/>
                  </a:lnTo>
                  <a:lnTo>
                    <a:pt x="716" y="194"/>
                  </a:lnTo>
                  <a:lnTo>
                    <a:pt x="431" y="1371"/>
                  </a:lnTo>
                  <a:lnTo>
                    <a:pt x="422" y="1388"/>
                  </a:lnTo>
                  <a:lnTo>
                    <a:pt x="422" y="1433"/>
                  </a:lnTo>
                  <a:lnTo>
                    <a:pt x="431" y="1441"/>
                  </a:lnTo>
                  <a:lnTo>
                    <a:pt x="690" y="1441"/>
                  </a:lnTo>
                  <a:lnTo>
                    <a:pt x="836" y="1424"/>
                  </a:lnTo>
                  <a:lnTo>
                    <a:pt x="949" y="1388"/>
                  </a:lnTo>
                  <a:lnTo>
                    <a:pt x="1035" y="1326"/>
                  </a:lnTo>
                  <a:lnTo>
                    <a:pt x="1095" y="1256"/>
                  </a:lnTo>
                  <a:lnTo>
                    <a:pt x="1147" y="1167"/>
                  </a:lnTo>
                  <a:lnTo>
                    <a:pt x="1190" y="1079"/>
                  </a:lnTo>
                  <a:lnTo>
                    <a:pt x="1225" y="990"/>
                  </a:lnTo>
                  <a:lnTo>
                    <a:pt x="1242" y="955"/>
                  </a:lnTo>
                  <a:lnTo>
                    <a:pt x="1250" y="946"/>
                  </a:lnTo>
                  <a:lnTo>
                    <a:pt x="1276" y="946"/>
                  </a:lnTo>
                  <a:lnTo>
                    <a:pt x="1285" y="955"/>
                  </a:lnTo>
                  <a:lnTo>
                    <a:pt x="1285" y="981"/>
                  </a:lnTo>
                  <a:lnTo>
                    <a:pt x="1276" y="999"/>
                  </a:lnTo>
                  <a:lnTo>
                    <a:pt x="1112" y="1468"/>
                  </a:lnTo>
                  <a:lnTo>
                    <a:pt x="1104" y="1486"/>
                  </a:lnTo>
                  <a:lnTo>
                    <a:pt x="1087" y="1503"/>
                  </a:lnTo>
                  <a:lnTo>
                    <a:pt x="17" y="1503"/>
                  </a:lnTo>
                  <a:lnTo>
                    <a:pt x="0" y="1494"/>
                  </a:lnTo>
                  <a:lnTo>
                    <a:pt x="0" y="1459"/>
                  </a:lnTo>
                  <a:lnTo>
                    <a:pt x="8" y="1441"/>
                  </a:lnTo>
                  <a:lnTo>
                    <a:pt x="26" y="1433"/>
                  </a:lnTo>
                  <a:lnTo>
                    <a:pt x="155" y="1433"/>
                  </a:lnTo>
                  <a:lnTo>
                    <a:pt x="207" y="1415"/>
                  </a:lnTo>
                  <a:lnTo>
                    <a:pt x="233" y="1379"/>
                  </a:lnTo>
                  <a:lnTo>
                    <a:pt x="250" y="1326"/>
                  </a:lnTo>
                  <a:lnTo>
                    <a:pt x="534" y="159"/>
                  </a:lnTo>
                  <a:lnTo>
                    <a:pt x="543" y="141"/>
                  </a:lnTo>
                  <a:lnTo>
                    <a:pt x="543" y="115"/>
                  </a:lnTo>
                  <a:lnTo>
                    <a:pt x="534" y="97"/>
                  </a:lnTo>
                  <a:lnTo>
                    <a:pt x="526" y="88"/>
                  </a:lnTo>
                  <a:lnTo>
                    <a:pt x="509" y="79"/>
                  </a:lnTo>
                  <a:lnTo>
                    <a:pt x="483" y="79"/>
                  </a:lnTo>
                  <a:lnTo>
                    <a:pt x="448" y="70"/>
                  </a:lnTo>
                  <a:lnTo>
                    <a:pt x="353" y="70"/>
                  </a:lnTo>
                  <a:lnTo>
                    <a:pt x="336" y="62"/>
                  </a:lnTo>
                  <a:lnTo>
                    <a:pt x="336" y="26"/>
                  </a:lnTo>
                  <a:lnTo>
                    <a:pt x="345" y="8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0" name="Freeform 88"/>
            <p:cNvSpPr>
              <a:spLocks noEditPoints="1"/>
            </p:cNvSpPr>
            <p:nvPr/>
          </p:nvSpPr>
          <p:spPr bwMode="auto">
            <a:xfrm>
              <a:off x="2068" y="4350"/>
              <a:ext cx="699" cy="1398"/>
            </a:xfrm>
            <a:custGeom>
              <a:avLst/>
              <a:gdLst/>
              <a:ahLst/>
              <a:cxnLst>
                <a:cxn ang="0">
                  <a:pos x="492" y="186"/>
                </a:cxn>
                <a:cxn ang="0">
                  <a:pos x="621" y="195"/>
                </a:cxn>
                <a:cxn ang="0">
                  <a:pos x="639" y="168"/>
                </a:cxn>
                <a:cxn ang="0">
                  <a:pos x="432" y="0"/>
                </a:cxn>
                <a:cxn ang="0">
                  <a:pos x="457" y="9"/>
                </a:cxn>
                <a:cxn ang="0">
                  <a:pos x="449" y="53"/>
                </a:cxn>
                <a:cxn ang="0">
                  <a:pos x="457" y="133"/>
                </a:cxn>
                <a:cxn ang="0">
                  <a:pos x="492" y="133"/>
                </a:cxn>
                <a:cxn ang="0">
                  <a:pos x="604" y="124"/>
                </a:cxn>
                <a:cxn ang="0">
                  <a:pos x="682" y="141"/>
                </a:cxn>
                <a:cxn ang="0">
                  <a:pos x="682" y="203"/>
                </a:cxn>
                <a:cxn ang="0">
                  <a:pos x="595" y="230"/>
                </a:cxn>
                <a:cxn ang="0">
                  <a:pos x="492" y="221"/>
                </a:cxn>
                <a:cxn ang="0">
                  <a:pos x="449" y="203"/>
                </a:cxn>
                <a:cxn ang="0">
                  <a:pos x="354" y="265"/>
                </a:cxn>
                <a:cxn ang="0">
                  <a:pos x="181" y="486"/>
                </a:cxn>
                <a:cxn ang="0">
                  <a:pos x="104" y="761"/>
                </a:cxn>
                <a:cxn ang="0">
                  <a:pos x="156" y="929"/>
                </a:cxn>
                <a:cxn ang="0">
                  <a:pos x="259" y="991"/>
                </a:cxn>
                <a:cxn ang="0">
                  <a:pos x="380" y="1026"/>
                </a:cxn>
                <a:cxn ang="0">
                  <a:pos x="466" y="1053"/>
                </a:cxn>
                <a:cxn ang="0">
                  <a:pos x="535" y="1097"/>
                </a:cxn>
                <a:cxn ang="0">
                  <a:pos x="578" y="1203"/>
                </a:cxn>
                <a:cxn ang="0">
                  <a:pos x="526" y="1336"/>
                </a:cxn>
                <a:cxn ang="0">
                  <a:pos x="406" y="1398"/>
                </a:cxn>
                <a:cxn ang="0">
                  <a:pos x="294" y="1371"/>
                </a:cxn>
                <a:cxn ang="0">
                  <a:pos x="242" y="1318"/>
                </a:cxn>
                <a:cxn ang="0">
                  <a:pos x="250" y="1300"/>
                </a:cxn>
                <a:cxn ang="0">
                  <a:pos x="276" y="1309"/>
                </a:cxn>
                <a:cxn ang="0">
                  <a:pos x="371" y="1353"/>
                </a:cxn>
                <a:cxn ang="0">
                  <a:pos x="449" y="1336"/>
                </a:cxn>
                <a:cxn ang="0">
                  <a:pos x="475" y="1291"/>
                </a:cxn>
                <a:cxn ang="0">
                  <a:pos x="466" y="1212"/>
                </a:cxn>
                <a:cxn ang="0">
                  <a:pos x="432" y="1185"/>
                </a:cxn>
                <a:cxn ang="0">
                  <a:pos x="363" y="1159"/>
                </a:cxn>
                <a:cxn ang="0">
                  <a:pos x="199" y="1106"/>
                </a:cxn>
                <a:cxn ang="0">
                  <a:pos x="112" y="1061"/>
                </a:cxn>
                <a:cxn ang="0">
                  <a:pos x="35" y="964"/>
                </a:cxn>
                <a:cxn ang="0">
                  <a:pos x="0" y="814"/>
                </a:cxn>
                <a:cxn ang="0">
                  <a:pos x="95" y="495"/>
                </a:cxn>
                <a:cxn ang="0">
                  <a:pos x="302" y="239"/>
                </a:cxn>
                <a:cxn ang="0">
                  <a:pos x="406" y="133"/>
                </a:cxn>
                <a:cxn ang="0">
                  <a:pos x="397" y="35"/>
                </a:cxn>
                <a:cxn ang="0">
                  <a:pos x="414" y="9"/>
                </a:cxn>
              </a:cxnLst>
              <a:rect l="0" t="0" r="r" b="b"/>
              <a:pathLst>
                <a:path w="699" h="1398">
                  <a:moveTo>
                    <a:pt x="509" y="168"/>
                  </a:moveTo>
                  <a:lnTo>
                    <a:pt x="492" y="186"/>
                  </a:lnTo>
                  <a:lnTo>
                    <a:pt x="501" y="195"/>
                  </a:lnTo>
                  <a:lnTo>
                    <a:pt x="621" y="195"/>
                  </a:lnTo>
                  <a:lnTo>
                    <a:pt x="639" y="186"/>
                  </a:lnTo>
                  <a:lnTo>
                    <a:pt x="639" y="168"/>
                  </a:lnTo>
                  <a:lnTo>
                    <a:pt x="509" y="168"/>
                  </a:lnTo>
                  <a:close/>
                  <a:moveTo>
                    <a:pt x="432" y="0"/>
                  </a:moveTo>
                  <a:lnTo>
                    <a:pt x="449" y="0"/>
                  </a:lnTo>
                  <a:lnTo>
                    <a:pt x="457" y="9"/>
                  </a:lnTo>
                  <a:lnTo>
                    <a:pt x="457" y="35"/>
                  </a:lnTo>
                  <a:lnTo>
                    <a:pt x="449" y="53"/>
                  </a:lnTo>
                  <a:lnTo>
                    <a:pt x="449" y="124"/>
                  </a:lnTo>
                  <a:lnTo>
                    <a:pt x="457" y="133"/>
                  </a:lnTo>
                  <a:lnTo>
                    <a:pt x="457" y="141"/>
                  </a:lnTo>
                  <a:lnTo>
                    <a:pt x="492" y="133"/>
                  </a:lnTo>
                  <a:lnTo>
                    <a:pt x="518" y="124"/>
                  </a:lnTo>
                  <a:lnTo>
                    <a:pt x="604" y="124"/>
                  </a:lnTo>
                  <a:lnTo>
                    <a:pt x="656" y="133"/>
                  </a:lnTo>
                  <a:lnTo>
                    <a:pt x="682" y="141"/>
                  </a:lnTo>
                  <a:lnTo>
                    <a:pt x="699" y="168"/>
                  </a:lnTo>
                  <a:lnTo>
                    <a:pt x="682" y="203"/>
                  </a:lnTo>
                  <a:lnTo>
                    <a:pt x="639" y="221"/>
                  </a:lnTo>
                  <a:lnTo>
                    <a:pt x="595" y="230"/>
                  </a:lnTo>
                  <a:lnTo>
                    <a:pt x="509" y="230"/>
                  </a:lnTo>
                  <a:lnTo>
                    <a:pt x="492" y="221"/>
                  </a:lnTo>
                  <a:lnTo>
                    <a:pt x="466" y="212"/>
                  </a:lnTo>
                  <a:lnTo>
                    <a:pt x="449" y="203"/>
                  </a:lnTo>
                  <a:lnTo>
                    <a:pt x="449" y="195"/>
                  </a:lnTo>
                  <a:lnTo>
                    <a:pt x="354" y="265"/>
                  </a:lnTo>
                  <a:lnTo>
                    <a:pt x="259" y="371"/>
                  </a:lnTo>
                  <a:lnTo>
                    <a:pt x="181" y="486"/>
                  </a:lnTo>
                  <a:lnTo>
                    <a:pt x="121" y="619"/>
                  </a:lnTo>
                  <a:lnTo>
                    <a:pt x="104" y="761"/>
                  </a:lnTo>
                  <a:lnTo>
                    <a:pt x="112" y="858"/>
                  </a:lnTo>
                  <a:lnTo>
                    <a:pt x="156" y="929"/>
                  </a:lnTo>
                  <a:lnTo>
                    <a:pt x="199" y="964"/>
                  </a:lnTo>
                  <a:lnTo>
                    <a:pt x="259" y="991"/>
                  </a:lnTo>
                  <a:lnTo>
                    <a:pt x="354" y="1017"/>
                  </a:lnTo>
                  <a:lnTo>
                    <a:pt x="380" y="1026"/>
                  </a:lnTo>
                  <a:lnTo>
                    <a:pt x="414" y="1035"/>
                  </a:lnTo>
                  <a:lnTo>
                    <a:pt x="466" y="1053"/>
                  </a:lnTo>
                  <a:lnTo>
                    <a:pt x="483" y="1061"/>
                  </a:lnTo>
                  <a:lnTo>
                    <a:pt x="535" y="1097"/>
                  </a:lnTo>
                  <a:lnTo>
                    <a:pt x="561" y="1141"/>
                  </a:lnTo>
                  <a:lnTo>
                    <a:pt x="578" y="1203"/>
                  </a:lnTo>
                  <a:lnTo>
                    <a:pt x="570" y="1274"/>
                  </a:lnTo>
                  <a:lnTo>
                    <a:pt x="526" y="1336"/>
                  </a:lnTo>
                  <a:lnTo>
                    <a:pt x="475" y="1380"/>
                  </a:lnTo>
                  <a:lnTo>
                    <a:pt x="406" y="1398"/>
                  </a:lnTo>
                  <a:lnTo>
                    <a:pt x="345" y="1389"/>
                  </a:lnTo>
                  <a:lnTo>
                    <a:pt x="294" y="1371"/>
                  </a:lnTo>
                  <a:lnTo>
                    <a:pt x="259" y="1344"/>
                  </a:lnTo>
                  <a:lnTo>
                    <a:pt x="242" y="1318"/>
                  </a:lnTo>
                  <a:lnTo>
                    <a:pt x="242" y="1309"/>
                  </a:lnTo>
                  <a:lnTo>
                    <a:pt x="250" y="1300"/>
                  </a:lnTo>
                  <a:lnTo>
                    <a:pt x="268" y="1300"/>
                  </a:lnTo>
                  <a:lnTo>
                    <a:pt x="276" y="1309"/>
                  </a:lnTo>
                  <a:lnTo>
                    <a:pt x="345" y="1344"/>
                  </a:lnTo>
                  <a:lnTo>
                    <a:pt x="371" y="1353"/>
                  </a:lnTo>
                  <a:lnTo>
                    <a:pt x="397" y="1353"/>
                  </a:lnTo>
                  <a:lnTo>
                    <a:pt x="449" y="1336"/>
                  </a:lnTo>
                  <a:lnTo>
                    <a:pt x="466" y="1318"/>
                  </a:lnTo>
                  <a:lnTo>
                    <a:pt x="475" y="1291"/>
                  </a:lnTo>
                  <a:lnTo>
                    <a:pt x="475" y="1238"/>
                  </a:lnTo>
                  <a:lnTo>
                    <a:pt x="466" y="1212"/>
                  </a:lnTo>
                  <a:lnTo>
                    <a:pt x="449" y="1203"/>
                  </a:lnTo>
                  <a:lnTo>
                    <a:pt x="432" y="1185"/>
                  </a:lnTo>
                  <a:lnTo>
                    <a:pt x="414" y="1176"/>
                  </a:lnTo>
                  <a:lnTo>
                    <a:pt x="363" y="1159"/>
                  </a:lnTo>
                  <a:lnTo>
                    <a:pt x="268" y="1123"/>
                  </a:lnTo>
                  <a:lnTo>
                    <a:pt x="199" y="1106"/>
                  </a:lnTo>
                  <a:lnTo>
                    <a:pt x="147" y="1088"/>
                  </a:lnTo>
                  <a:lnTo>
                    <a:pt x="112" y="1061"/>
                  </a:lnTo>
                  <a:lnTo>
                    <a:pt x="87" y="1035"/>
                  </a:lnTo>
                  <a:lnTo>
                    <a:pt x="35" y="964"/>
                  </a:lnTo>
                  <a:lnTo>
                    <a:pt x="9" y="893"/>
                  </a:lnTo>
                  <a:lnTo>
                    <a:pt x="0" y="814"/>
                  </a:lnTo>
                  <a:lnTo>
                    <a:pt x="26" y="646"/>
                  </a:lnTo>
                  <a:lnTo>
                    <a:pt x="95" y="495"/>
                  </a:lnTo>
                  <a:lnTo>
                    <a:pt x="190" y="354"/>
                  </a:lnTo>
                  <a:lnTo>
                    <a:pt x="302" y="239"/>
                  </a:lnTo>
                  <a:lnTo>
                    <a:pt x="414" y="159"/>
                  </a:lnTo>
                  <a:lnTo>
                    <a:pt x="406" y="133"/>
                  </a:lnTo>
                  <a:lnTo>
                    <a:pt x="397" y="115"/>
                  </a:lnTo>
                  <a:lnTo>
                    <a:pt x="397" y="35"/>
                  </a:lnTo>
                  <a:lnTo>
                    <a:pt x="406" y="18"/>
                  </a:lnTo>
                  <a:lnTo>
                    <a:pt x="414" y="9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1" name="Freeform 89"/>
            <p:cNvSpPr>
              <a:spLocks noEditPoints="1"/>
            </p:cNvSpPr>
            <p:nvPr/>
          </p:nvSpPr>
          <p:spPr bwMode="auto">
            <a:xfrm>
              <a:off x="3655" y="4315"/>
              <a:ext cx="1424" cy="513"/>
            </a:xfrm>
            <a:custGeom>
              <a:avLst/>
              <a:gdLst/>
              <a:ahLst/>
              <a:cxnLst>
                <a:cxn ang="0">
                  <a:pos x="44" y="424"/>
                </a:cxn>
                <a:cxn ang="0">
                  <a:pos x="1372" y="424"/>
                </a:cxn>
                <a:cxn ang="0">
                  <a:pos x="1389" y="433"/>
                </a:cxn>
                <a:cxn ang="0">
                  <a:pos x="1406" y="433"/>
                </a:cxn>
                <a:cxn ang="0">
                  <a:pos x="1415" y="451"/>
                </a:cxn>
                <a:cxn ang="0">
                  <a:pos x="1415" y="486"/>
                </a:cxn>
                <a:cxn ang="0">
                  <a:pos x="1406" y="504"/>
                </a:cxn>
                <a:cxn ang="0">
                  <a:pos x="1389" y="504"/>
                </a:cxn>
                <a:cxn ang="0">
                  <a:pos x="1372" y="513"/>
                </a:cxn>
                <a:cxn ang="0">
                  <a:pos x="44" y="513"/>
                </a:cxn>
                <a:cxn ang="0">
                  <a:pos x="26" y="504"/>
                </a:cxn>
                <a:cxn ang="0">
                  <a:pos x="9" y="504"/>
                </a:cxn>
                <a:cxn ang="0">
                  <a:pos x="0" y="486"/>
                </a:cxn>
                <a:cxn ang="0">
                  <a:pos x="0" y="451"/>
                </a:cxn>
                <a:cxn ang="0">
                  <a:pos x="9" y="433"/>
                </a:cxn>
                <a:cxn ang="0">
                  <a:pos x="26" y="433"/>
                </a:cxn>
                <a:cxn ang="0">
                  <a:pos x="44" y="424"/>
                </a:cxn>
                <a:cxn ang="0">
                  <a:pos x="52" y="0"/>
                </a:cxn>
                <a:cxn ang="0">
                  <a:pos x="1381" y="0"/>
                </a:cxn>
                <a:cxn ang="0">
                  <a:pos x="1398" y="8"/>
                </a:cxn>
                <a:cxn ang="0">
                  <a:pos x="1415" y="8"/>
                </a:cxn>
                <a:cxn ang="0">
                  <a:pos x="1424" y="26"/>
                </a:cxn>
                <a:cxn ang="0">
                  <a:pos x="1424" y="61"/>
                </a:cxn>
                <a:cxn ang="0">
                  <a:pos x="1415" y="79"/>
                </a:cxn>
                <a:cxn ang="0">
                  <a:pos x="1398" y="79"/>
                </a:cxn>
                <a:cxn ang="0">
                  <a:pos x="1381" y="88"/>
                </a:cxn>
                <a:cxn ang="0">
                  <a:pos x="52" y="88"/>
                </a:cxn>
                <a:cxn ang="0">
                  <a:pos x="35" y="79"/>
                </a:cxn>
                <a:cxn ang="0">
                  <a:pos x="18" y="79"/>
                </a:cxn>
                <a:cxn ang="0">
                  <a:pos x="9" y="61"/>
                </a:cxn>
                <a:cxn ang="0">
                  <a:pos x="9" y="26"/>
                </a:cxn>
                <a:cxn ang="0">
                  <a:pos x="18" y="8"/>
                </a:cxn>
                <a:cxn ang="0">
                  <a:pos x="35" y="8"/>
                </a:cxn>
                <a:cxn ang="0">
                  <a:pos x="52" y="0"/>
                </a:cxn>
              </a:cxnLst>
              <a:rect l="0" t="0" r="r" b="b"/>
              <a:pathLst>
                <a:path w="1424" h="513">
                  <a:moveTo>
                    <a:pt x="44" y="424"/>
                  </a:moveTo>
                  <a:lnTo>
                    <a:pt x="1372" y="424"/>
                  </a:lnTo>
                  <a:lnTo>
                    <a:pt x="1389" y="433"/>
                  </a:lnTo>
                  <a:lnTo>
                    <a:pt x="1406" y="433"/>
                  </a:lnTo>
                  <a:lnTo>
                    <a:pt x="1415" y="451"/>
                  </a:lnTo>
                  <a:lnTo>
                    <a:pt x="1415" y="486"/>
                  </a:lnTo>
                  <a:lnTo>
                    <a:pt x="1406" y="504"/>
                  </a:lnTo>
                  <a:lnTo>
                    <a:pt x="1389" y="504"/>
                  </a:lnTo>
                  <a:lnTo>
                    <a:pt x="1372" y="513"/>
                  </a:lnTo>
                  <a:lnTo>
                    <a:pt x="44" y="513"/>
                  </a:lnTo>
                  <a:lnTo>
                    <a:pt x="26" y="504"/>
                  </a:lnTo>
                  <a:lnTo>
                    <a:pt x="9" y="504"/>
                  </a:lnTo>
                  <a:lnTo>
                    <a:pt x="0" y="486"/>
                  </a:lnTo>
                  <a:lnTo>
                    <a:pt x="0" y="451"/>
                  </a:lnTo>
                  <a:lnTo>
                    <a:pt x="9" y="433"/>
                  </a:lnTo>
                  <a:lnTo>
                    <a:pt x="26" y="433"/>
                  </a:lnTo>
                  <a:lnTo>
                    <a:pt x="44" y="424"/>
                  </a:lnTo>
                  <a:close/>
                  <a:moveTo>
                    <a:pt x="52" y="0"/>
                  </a:moveTo>
                  <a:lnTo>
                    <a:pt x="1381" y="0"/>
                  </a:lnTo>
                  <a:lnTo>
                    <a:pt x="1398" y="8"/>
                  </a:lnTo>
                  <a:lnTo>
                    <a:pt x="1415" y="8"/>
                  </a:lnTo>
                  <a:lnTo>
                    <a:pt x="1424" y="26"/>
                  </a:lnTo>
                  <a:lnTo>
                    <a:pt x="1424" y="61"/>
                  </a:lnTo>
                  <a:lnTo>
                    <a:pt x="1415" y="79"/>
                  </a:lnTo>
                  <a:lnTo>
                    <a:pt x="1398" y="79"/>
                  </a:lnTo>
                  <a:lnTo>
                    <a:pt x="1381" y="88"/>
                  </a:lnTo>
                  <a:lnTo>
                    <a:pt x="52" y="88"/>
                  </a:lnTo>
                  <a:lnTo>
                    <a:pt x="35" y="79"/>
                  </a:lnTo>
                  <a:lnTo>
                    <a:pt x="18" y="79"/>
                  </a:lnTo>
                  <a:lnTo>
                    <a:pt x="9" y="61"/>
                  </a:lnTo>
                  <a:lnTo>
                    <a:pt x="9" y="26"/>
                  </a:lnTo>
                  <a:lnTo>
                    <a:pt x="18" y="8"/>
                  </a:lnTo>
                  <a:lnTo>
                    <a:pt x="35" y="8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2" name="Freeform 90"/>
            <p:cNvSpPr>
              <a:spLocks noEditPoints="1"/>
            </p:cNvSpPr>
            <p:nvPr/>
          </p:nvSpPr>
          <p:spPr bwMode="auto">
            <a:xfrm>
              <a:off x="5864" y="4146"/>
              <a:ext cx="819" cy="1000"/>
            </a:xfrm>
            <a:custGeom>
              <a:avLst/>
              <a:gdLst/>
              <a:ahLst/>
              <a:cxnLst>
                <a:cxn ang="0">
                  <a:pos x="405" y="45"/>
                </a:cxn>
                <a:cxn ang="0">
                  <a:pos x="353" y="62"/>
                </a:cxn>
                <a:cxn ang="0">
                  <a:pos x="310" y="89"/>
                </a:cxn>
                <a:cxn ang="0">
                  <a:pos x="258" y="142"/>
                </a:cxn>
                <a:cxn ang="0">
                  <a:pos x="215" y="204"/>
                </a:cxn>
                <a:cxn ang="0">
                  <a:pos x="189" y="301"/>
                </a:cxn>
                <a:cxn ang="0">
                  <a:pos x="172" y="425"/>
                </a:cxn>
                <a:cxn ang="0">
                  <a:pos x="681" y="425"/>
                </a:cxn>
                <a:cxn ang="0">
                  <a:pos x="681" y="372"/>
                </a:cxn>
                <a:cxn ang="0">
                  <a:pos x="673" y="310"/>
                </a:cxn>
                <a:cxn ang="0">
                  <a:pos x="655" y="239"/>
                </a:cxn>
                <a:cxn ang="0">
                  <a:pos x="629" y="169"/>
                </a:cxn>
                <a:cxn ang="0">
                  <a:pos x="586" y="107"/>
                </a:cxn>
                <a:cxn ang="0">
                  <a:pos x="526" y="62"/>
                </a:cxn>
                <a:cxn ang="0">
                  <a:pos x="440" y="45"/>
                </a:cxn>
                <a:cxn ang="0">
                  <a:pos x="405" y="45"/>
                </a:cxn>
                <a:cxn ang="0">
                  <a:pos x="440" y="0"/>
                </a:cxn>
                <a:cxn ang="0">
                  <a:pos x="560" y="18"/>
                </a:cxn>
                <a:cxn ang="0">
                  <a:pos x="655" y="62"/>
                </a:cxn>
                <a:cxn ang="0">
                  <a:pos x="733" y="133"/>
                </a:cxn>
                <a:cxn ang="0">
                  <a:pos x="776" y="222"/>
                </a:cxn>
                <a:cxn ang="0">
                  <a:pos x="811" y="319"/>
                </a:cxn>
                <a:cxn ang="0">
                  <a:pos x="819" y="425"/>
                </a:cxn>
                <a:cxn ang="0">
                  <a:pos x="819" y="443"/>
                </a:cxn>
                <a:cxn ang="0">
                  <a:pos x="811" y="460"/>
                </a:cxn>
                <a:cxn ang="0">
                  <a:pos x="802" y="469"/>
                </a:cxn>
                <a:cxn ang="0">
                  <a:pos x="181" y="469"/>
                </a:cxn>
                <a:cxn ang="0">
                  <a:pos x="181" y="567"/>
                </a:cxn>
                <a:cxn ang="0">
                  <a:pos x="198" y="682"/>
                </a:cxn>
                <a:cxn ang="0">
                  <a:pos x="241" y="797"/>
                </a:cxn>
                <a:cxn ang="0">
                  <a:pos x="302" y="867"/>
                </a:cxn>
                <a:cxn ang="0">
                  <a:pos x="388" y="920"/>
                </a:cxn>
                <a:cxn ang="0">
                  <a:pos x="483" y="938"/>
                </a:cxn>
                <a:cxn ang="0">
                  <a:pos x="509" y="938"/>
                </a:cxn>
                <a:cxn ang="0">
                  <a:pos x="543" y="929"/>
                </a:cxn>
                <a:cxn ang="0">
                  <a:pos x="603" y="912"/>
                </a:cxn>
                <a:cxn ang="0">
                  <a:pos x="664" y="876"/>
                </a:cxn>
                <a:cxn ang="0">
                  <a:pos x="724" y="814"/>
                </a:cxn>
                <a:cxn ang="0">
                  <a:pos x="767" y="717"/>
                </a:cxn>
                <a:cxn ang="0">
                  <a:pos x="767" y="708"/>
                </a:cxn>
                <a:cxn ang="0">
                  <a:pos x="785" y="690"/>
                </a:cxn>
                <a:cxn ang="0">
                  <a:pos x="802" y="690"/>
                </a:cxn>
                <a:cxn ang="0">
                  <a:pos x="819" y="708"/>
                </a:cxn>
                <a:cxn ang="0">
                  <a:pos x="819" y="717"/>
                </a:cxn>
                <a:cxn ang="0">
                  <a:pos x="811" y="752"/>
                </a:cxn>
                <a:cxn ang="0">
                  <a:pos x="785" y="805"/>
                </a:cxn>
                <a:cxn ang="0">
                  <a:pos x="742" y="876"/>
                </a:cxn>
                <a:cxn ang="0">
                  <a:pos x="673" y="938"/>
                </a:cxn>
                <a:cxn ang="0">
                  <a:pos x="578" y="982"/>
                </a:cxn>
                <a:cxn ang="0">
                  <a:pos x="465" y="1000"/>
                </a:cxn>
                <a:cxn ang="0">
                  <a:pos x="345" y="982"/>
                </a:cxn>
                <a:cxn ang="0">
                  <a:pos x="241" y="938"/>
                </a:cxn>
                <a:cxn ang="0">
                  <a:pos x="138" y="858"/>
                </a:cxn>
                <a:cxn ang="0">
                  <a:pos x="69" y="752"/>
                </a:cxn>
                <a:cxn ang="0">
                  <a:pos x="17" y="637"/>
                </a:cxn>
                <a:cxn ang="0">
                  <a:pos x="0" y="496"/>
                </a:cxn>
                <a:cxn ang="0">
                  <a:pos x="26" y="345"/>
                </a:cxn>
                <a:cxn ang="0">
                  <a:pos x="86" y="204"/>
                </a:cxn>
                <a:cxn ang="0">
                  <a:pos x="181" y="98"/>
                </a:cxn>
                <a:cxn ang="0">
                  <a:pos x="302" y="27"/>
                </a:cxn>
                <a:cxn ang="0">
                  <a:pos x="440" y="0"/>
                </a:cxn>
              </a:cxnLst>
              <a:rect l="0" t="0" r="r" b="b"/>
              <a:pathLst>
                <a:path w="819" h="1000">
                  <a:moveTo>
                    <a:pt x="405" y="45"/>
                  </a:moveTo>
                  <a:lnTo>
                    <a:pt x="353" y="62"/>
                  </a:lnTo>
                  <a:lnTo>
                    <a:pt x="310" y="89"/>
                  </a:lnTo>
                  <a:lnTo>
                    <a:pt x="258" y="142"/>
                  </a:lnTo>
                  <a:lnTo>
                    <a:pt x="215" y="204"/>
                  </a:lnTo>
                  <a:lnTo>
                    <a:pt x="189" y="301"/>
                  </a:lnTo>
                  <a:lnTo>
                    <a:pt x="172" y="425"/>
                  </a:lnTo>
                  <a:lnTo>
                    <a:pt x="681" y="425"/>
                  </a:lnTo>
                  <a:lnTo>
                    <a:pt x="681" y="372"/>
                  </a:lnTo>
                  <a:lnTo>
                    <a:pt x="673" y="310"/>
                  </a:lnTo>
                  <a:lnTo>
                    <a:pt x="655" y="239"/>
                  </a:lnTo>
                  <a:lnTo>
                    <a:pt x="629" y="169"/>
                  </a:lnTo>
                  <a:lnTo>
                    <a:pt x="586" y="107"/>
                  </a:lnTo>
                  <a:lnTo>
                    <a:pt x="526" y="62"/>
                  </a:lnTo>
                  <a:lnTo>
                    <a:pt x="440" y="45"/>
                  </a:lnTo>
                  <a:lnTo>
                    <a:pt x="405" y="45"/>
                  </a:lnTo>
                  <a:close/>
                  <a:moveTo>
                    <a:pt x="440" y="0"/>
                  </a:moveTo>
                  <a:lnTo>
                    <a:pt x="560" y="18"/>
                  </a:lnTo>
                  <a:lnTo>
                    <a:pt x="655" y="62"/>
                  </a:lnTo>
                  <a:lnTo>
                    <a:pt x="733" y="133"/>
                  </a:lnTo>
                  <a:lnTo>
                    <a:pt x="776" y="222"/>
                  </a:lnTo>
                  <a:lnTo>
                    <a:pt x="811" y="319"/>
                  </a:lnTo>
                  <a:lnTo>
                    <a:pt x="819" y="425"/>
                  </a:lnTo>
                  <a:lnTo>
                    <a:pt x="819" y="443"/>
                  </a:lnTo>
                  <a:lnTo>
                    <a:pt x="811" y="460"/>
                  </a:lnTo>
                  <a:lnTo>
                    <a:pt x="802" y="469"/>
                  </a:lnTo>
                  <a:lnTo>
                    <a:pt x="181" y="469"/>
                  </a:lnTo>
                  <a:lnTo>
                    <a:pt x="181" y="567"/>
                  </a:lnTo>
                  <a:lnTo>
                    <a:pt x="198" y="682"/>
                  </a:lnTo>
                  <a:lnTo>
                    <a:pt x="241" y="797"/>
                  </a:lnTo>
                  <a:lnTo>
                    <a:pt x="302" y="867"/>
                  </a:lnTo>
                  <a:lnTo>
                    <a:pt x="388" y="920"/>
                  </a:lnTo>
                  <a:lnTo>
                    <a:pt x="483" y="938"/>
                  </a:lnTo>
                  <a:lnTo>
                    <a:pt x="509" y="938"/>
                  </a:lnTo>
                  <a:lnTo>
                    <a:pt x="543" y="929"/>
                  </a:lnTo>
                  <a:lnTo>
                    <a:pt x="603" y="912"/>
                  </a:lnTo>
                  <a:lnTo>
                    <a:pt x="664" y="876"/>
                  </a:lnTo>
                  <a:lnTo>
                    <a:pt x="724" y="814"/>
                  </a:lnTo>
                  <a:lnTo>
                    <a:pt x="767" y="717"/>
                  </a:lnTo>
                  <a:lnTo>
                    <a:pt x="767" y="708"/>
                  </a:lnTo>
                  <a:lnTo>
                    <a:pt x="785" y="690"/>
                  </a:lnTo>
                  <a:lnTo>
                    <a:pt x="802" y="690"/>
                  </a:lnTo>
                  <a:lnTo>
                    <a:pt x="819" y="708"/>
                  </a:lnTo>
                  <a:lnTo>
                    <a:pt x="819" y="717"/>
                  </a:lnTo>
                  <a:lnTo>
                    <a:pt x="811" y="752"/>
                  </a:lnTo>
                  <a:lnTo>
                    <a:pt x="785" y="805"/>
                  </a:lnTo>
                  <a:lnTo>
                    <a:pt x="742" y="876"/>
                  </a:lnTo>
                  <a:lnTo>
                    <a:pt x="673" y="938"/>
                  </a:lnTo>
                  <a:lnTo>
                    <a:pt x="578" y="982"/>
                  </a:lnTo>
                  <a:lnTo>
                    <a:pt x="465" y="1000"/>
                  </a:lnTo>
                  <a:lnTo>
                    <a:pt x="345" y="982"/>
                  </a:lnTo>
                  <a:lnTo>
                    <a:pt x="241" y="938"/>
                  </a:lnTo>
                  <a:lnTo>
                    <a:pt x="138" y="858"/>
                  </a:lnTo>
                  <a:lnTo>
                    <a:pt x="69" y="752"/>
                  </a:lnTo>
                  <a:lnTo>
                    <a:pt x="17" y="637"/>
                  </a:lnTo>
                  <a:lnTo>
                    <a:pt x="0" y="496"/>
                  </a:lnTo>
                  <a:lnTo>
                    <a:pt x="26" y="345"/>
                  </a:lnTo>
                  <a:lnTo>
                    <a:pt x="86" y="204"/>
                  </a:lnTo>
                  <a:lnTo>
                    <a:pt x="181" y="98"/>
                  </a:lnTo>
                  <a:lnTo>
                    <a:pt x="302" y="27"/>
                  </a:lnTo>
                  <a:lnTo>
                    <a:pt x="44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3" name="Freeform 91"/>
            <p:cNvSpPr>
              <a:spLocks/>
            </p:cNvSpPr>
            <p:nvPr/>
          </p:nvSpPr>
          <p:spPr bwMode="auto">
            <a:xfrm>
              <a:off x="6778" y="4173"/>
              <a:ext cx="1070" cy="946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319" y="0"/>
                </a:cxn>
                <a:cxn ang="0">
                  <a:pos x="440" y="71"/>
                </a:cxn>
                <a:cxn ang="0">
                  <a:pos x="380" y="80"/>
                </a:cxn>
                <a:cxn ang="0">
                  <a:pos x="362" y="124"/>
                </a:cxn>
                <a:cxn ang="0">
                  <a:pos x="380" y="159"/>
                </a:cxn>
                <a:cxn ang="0">
                  <a:pos x="681" y="212"/>
                </a:cxn>
                <a:cxn ang="0">
                  <a:pos x="707" y="115"/>
                </a:cxn>
                <a:cxn ang="0">
                  <a:pos x="673" y="71"/>
                </a:cxn>
                <a:cxn ang="0">
                  <a:pos x="647" y="0"/>
                </a:cxn>
                <a:cxn ang="0">
                  <a:pos x="854" y="9"/>
                </a:cxn>
                <a:cxn ang="0">
                  <a:pos x="1027" y="0"/>
                </a:cxn>
                <a:cxn ang="0">
                  <a:pos x="932" y="80"/>
                </a:cxn>
                <a:cxn ang="0">
                  <a:pos x="776" y="186"/>
                </a:cxn>
                <a:cxn ang="0">
                  <a:pos x="578" y="433"/>
                </a:cxn>
                <a:cxn ang="0">
                  <a:pos x="914" y="858"/>
                </a:cxn>
                <a:cxn ang="0">
                  <a:pos x="1070" y="876"/>
                </a:cxn>
                <a:cxn ang="0">
                  <a:pos x="966" y="938"/>
                </a:cxn>
                <a:cxn ang="0">
                  <a:pos x="716" y="946"/>
                </a:cxn>
                <a:cxn ang="0">
                  <a:pos x="638" y="876"/>
                </a:cxn>
                <a:cxn ang="0">
                  <a:pos x="699" y="858"/>
                </a:cxn>
                <a:cxn ang="0">
                  <a:pos x="716" y="831"/>
                </a:cxn>
                <a:cxn ang="0">
                  <a:pos x="707" y="805"/>
                </a:cxn>
                <a:cxn ang="0">
                  <a:pos x="681" y="770"/>
                </a:cxn>
                <a:cxn ang="0">
                  <a:pos x="509" y="540"/>
                </a:cxn>
                <a:cxn ang="0">
                  <a:pos x="362" y="717"/>
                </a:cxn>
                <a:cxn ang="0">
                  <a:pos x="319" y="814"/>
                </a:cxn>
                <a:cxn ang="0">
                  <a:pos x="354" y="867"/>
                </a:cxn>
                <a:cxn ang="0">
                  <a:pos x="380" y="946"/>
                </a:cxn>
                <a:cxn ang="0">
                  <a:pos x="173" y="938"/>
                </a:cxn>
                <a:cxn ang="0">
                  <a:pos x="0" y="946"/>
                </a:cxn>
                <a:cxn ang="0">
                  <a:pos x="43" y="876"/>
                </a:cxn>
                <a:cxn ang="0">
                  <a:pos x="190" y="814"/>
                </a:cxn>
                <a:cxn ang="0">
                  <a:pos x="466" y="487"/>
                </a:cxn>
                <a:cxn ang="0">
                  <a:pos x="207" y="142"/>
                </a:cxn>
                <a:cxn ang="0">
                  <a:pos x="129" y="80"/>
                </a:cxn>
                <a:cxn ang="0">
                  <a:pos x="9" y="71"/>
                </a:cxn>
              </a:cxnLst>
              <a:rect l="0" t="0" r="r" b="b"/>
              <a:pathLst>
                <a:path w="1070" h="946">
                  <a:moveTo>
                    <a:pt x="9" y="0"/>
                  </a:moveTo>
                  <a:lnTo>
                    <a:pt x="78" y="9"/>
                  </a:lnTo>
                  <a:lnTo>
                    <a:pt x="250" y="9"/>
                  </a:lnTo>
                  <a:lnTo>
                    <a:pt x="319" y="0"/>
                  </a:lnTo>
                  <a:lnTo>
                    <a:pt x="440" y="0"/>
                  </a:lnTo>
                  <a:lnTo>
                    <a:pt x="440" y="71"/>
                  </a:lnTo>
                  <a:lnTo>
                    <a:pt x="405" y="71"/>
                  </a:lnTo>
                  <a:lnTo>
                    <a:pt x="380" y="80"/>
                  </a:lnTo>
                  <a:lnTo>
                    <a:pt x="371" y="97"/>
                  </a:lnTo>
                  <a:lnTo>
                    <a:pt x="362" y="124"/>
                  </a:lnTo>
                  <a:lnTo>
                    <a:pt x="362" y="142"/>
                  </a:lnTo>
                  <a:lnTo>
                    <a:pt x="380" y="159"/>
                  </a:lnTo>
                  <a:lnTo>
                    <a:pt x="543" y="380"/>
                  </a:lnTo>
                  <a:lnTo>
                    <a:pt x="681" y="212"/>
                  </a:lnTo>
                  <a:lnTo>
                    <a:pt x="707" y="159"/>
                  </a:lnTo>
                  <a:lnTo>
                    <a:pt x="707" y="115"/>
                  </a:lnTo>
                  <a:lnTo>
                    <a:pt x="690" y="80"/>
                  </a:lnTo>
                  <a:lnTo>
                    <a:pt x="673" y="71"/>
                  </a:lnTo>
                  <a:lnTo>
                    <a:pt x="647" y="71"/>
                  </a:lnTo>
                  <a:lnTo>
                    <a:pt x="647" y="0"/>
                  </a:lnTo>
                  <a:lnTo>
                    <a:pt x="681" y="9"/>
                  </a:lnTo>
                  <a:lnTo>
                    <a:pt x="854" y="9"/>
                  </a:lnTo>
                  <a:lnTo>
                    <a:pt x="940" y="0"/>
                  </a:lnTo>
                  <a:lnTo>
                    <a:pt x="1027" y="0"/>
                  </a:lnTo>
                  <a:lnTo>
                    <a:pt x="1027" y="71"/>
                  </a:lnTo>
                  <a:lnTo>
                    <a:pt x="932" y="80"/>
                  </a:lnTo>
                  <a:lnTo>
                    <a:pt x="854" y="124"/>
                  </a:lnTo>
                  <a:lnTo>
                    <a:pt x="776" y="186"/>
                  </a:lnTo>
                  <a:lnTo>
                    <a:pt x="716" y="257"/>
                  </a:lnTo>
                  <a:lnTo>
                    <a:pt x="578" y="433"/>
                  </a:lnTo>
                  <a:lnTo>
                    <a:pt x="863" y="814"/>
                  </a:lnTo>
                  <a:lnTo>
                    <a:pt x="914" y="858"/>
                  </a:lnTo>
                  <a:lnTo>
                    <a:pt x="975" y="876"/>
                  </a:lnTo>
                  <a:lnTo>
                    <a:pt x="1070" y="876"/>
                  </a:lnTo>
                  <a:lnTo>
                    <a:pt x="1070" y="946"/>
                  </a:lnTo>
                  <a:lnTo>
                    <a:pt x="966" y="938"/>
                  </a:lnTo>
                  <a:lnTo>
                    <a:pt x="802" y="938"/>
                  </a:lnTo>
                  <a:lnTo>
                    <a:pt x="716" y="946"/>
                  </a:lnTo>
                  <a:lnTo>
                    <a:pt x="638" y="946"/>
                  </a:lnTo>
                  <a:lnTo>
                    <a:pt x="638" y="876"/>
                  </a:lnTo>
                  <a:lnTo>
                    <a:pt x="664" y="876"/>
                  </a:lnTo>
                  <a:lnTo>
                    <a:pt x="699" y="858"/>
                  </a:lnTo>
                  <a:lnTo>
                    <a:pt x="707" y="840"/>
                  </a:lnTo>
                  <a:lnTo>
                    <a:pt x="716" y="831"/>
                  </a:lnTo>
                  <a:lnTo>
                    <a:pt x="716" y="814"/>
                  </a:lnTo>
                  <a:lnTo>
                    <a:pt x="707" y="805"/>
                  </a:lnTo>
                  <a:lnTo>
                    <a:pt x="699" y="787"/>
                  </a:lnTo>
                  <a:lnTo>
                    <a:pt x="681" y="770"/>
                  </a:lnTo>
                  <a:lnTo>
                    <a:pt x="673" y="752"/>
                  </a:lnTo>
                  <a:lnTo>
                    <a:pt x="509" y="540"/>
                  </a:lnTo>
                  <a:lnTo>
                    <a:pt x="423" y="637"/>
                  </a:lnTo>
                  <a:lnTo>
                    <a:pt x="362" y="717"/>
                  </a:lnTo>
                  <a:lnTo>
                    <a:pt x="328" y="770"/>
                  </a:lnTo>
                  <a:lnTo>
                    <a:pt x="319" y="814"/>
                  </a:lnTo>
                  <a:lnTo>
                    <a:pt x="319" y="831"/>
                  </a:lnTo>
                  <a:lnTo>
                    <a:pt x="354" y="867"/>
                  </a:lnTo>
                  <a:lnTo>
                    <a:pt x="380" y="876"/>
                  </a:lnTo>
                  <a:lnTo>
                    <a:pt x="380" y="946"/>
                  </a:lnTo>
                  <a:lnTo>
                    <a:pt x="319" y="938"/>
                  </a:lnTo>
                  <a:lnTo>
                    <a:pt x="173" y="938"/>
                  </a:lnTo>
                  <a:lnTo>
                    <a:pt x="86" y="946"/>
                  </a:lnTo>
                  <a:lnTo>
                    <a:pt x="0" y="946"/>
                  </a:lnTo>
                  <a:lnTo>
                    <a:pt x="0" y="876"/>
                  </a:lnTo>
                  <a:lnTo>
                    <a:pt x="43" y="876"/>
                  </a:lnTo>
                  <a:lnTo>
                    <a:pt x="112" y="858"/>
                  </a:lnTo>
                  <a:lnTo>
                    <a:pt x="190" y="814"/>
                  </a:lnTo>
                  <a:lnTo>
                    <a:pt x="267" y="743"/>
                  </a:lnTo>
                  <a:lnTo>
                    <a:pt x="466" y="487"/>
                  </a:lnTo>
                  <a:lnTo>
                    <a:pt x="259" y="203"/>
                  </a:lnTo>
                  <a:lnTo>
                    <a:pt x="207" y="142"/>
                  </a:lnTo>
                  <a:lnTo>
                    <a:pt x="173" y="97"/>
                  </a:lnTo>
                  <a:lnTo>
                    <a:pt x="129" y="80"/>
                  </a:lnTo>
                  <a:lnTo>
                    <a:pt x="78" y="71"/>
                  </a:lnTo>
                  <a:lnTo>
                    <a:pt x="9" y="7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4" name="Freeform 92"/>
            <p:cNvSpPr>
              <a:spLocks noEditPoints="1"/>
            </p:cNvSpPr>
            <p:nvPr/>
          </p:nvSpPr>
          <p:spPr bwMode="auto">
            <a:xfrm>
              <a:off x="7934" y="4155"/>
              <a:ext cx="1061" cy="1389"/>
            </a:xfrm>
            <a:custGeom>
              <a:avLst/>
              <a:gdLst/>
              <a:ahLst/>
              <a:cxnLst>
                <a:cxn ang="0">
                  <a:pos x="474" y="71"/>
                </a:cxn>
                <a:cxn ang="0">
                  <a:pos x="310" y="230"/>
                </a:cxn>
                <a:cxn ang="0">
                  <a:pos x="336" y="805"/>
                </a:cxn>
                <a:cxn ang="0">
                  <a:pos x="474" y="920"/>
                </a:cxn>
                <a:cxn ang="0">
                  <a:pos x="655" y="920"/>
                </a:cxn>
                <a:cxn ang="0">
                  <a:pos x="811" y="770"/>
                </a:cxn>
                <a:cxn ang="0">
                  <a:pos x="871" y="496"/>
                </a:cxn>
                <a:cxn ang="0">
                  <a:pos x="819" y="230"/>
                </a:cxn>
                <a:cxn ang="0">
                  <a:pos x="673" y="80"/>
                </a:cxn>
                <a:cxn ang="0">
                  <a:pos x="310" y="0"/>
                </a:cxn>
                <a:cxn ang="0">
                  <a:pos x="354" y="98"/>
                </a:cxn>
                <a:cxn ang="0">
                  <a:pos x="500" y="18"/>
                </a:cxn>
                <a:cxn ang="0">
                  <a:pos x="750" y="27"/>
                </a:cxn>
                <a:cxn ang="0">
                  <a:pos x="975" y="204"/>
                </a:cxn>
                <a:cxn ang="0">
                  <a:pos x="1061" y="496"/>
                </a:cxn>
                <a:cxn ang="0">
                  <a:pos x="992" y="752"/>
                </a:cxn>
                <a:cxn ang="0">
                  <a:pos x="819" y="929"/>
                </a:cxn>
                <a:cxn ang="0">
                  <a:pos x="586" y="991"/>
                </a:cxn>
                <a:cxn ang="0">
                  <a:pos x="423" y="947"/>
                </a:cxn>
                <a:cxn ang="0">
                  <a:pos x="336" y="867"/>
                </a:cxn>
                <a:cxn ang="0">
                  <a:pos x="319" y="1230"/>
                </a:cxn>
                <a:cxn ang="0">
                  <a:pos x="345" y="1318"/>
                </a:cxn>
                <a:cxn ang="0">
                  <a:pos x="483" y="1327"/>
                </a:cxn>
                <a:cxn ang="0">
                  <a:pos x="397" y="1389"/>
                </a:cxn>
                <a:cxn ang="0">
                  <a:pos x="164" y="1380"/>
                </a:cxn>
                <a:cxn ang="0">
                  <a:pos x="0" y="1389"/>
                </a:cxn>
                <a:cxn ang="0">
                  <a:pos x="86" y="1327"/>
                </a:cxn>
                <a:cxn ang="0">
                  <a:pos x="155" y="1283"/>
                </a:cxn>
                <a:cxn ang="0">
                  <a:pos x="164" y="204"/>
                </a:cxn>
                <a:cxn ang="0">
                  <a:pos x="138" y="115"/>
                </a:cxn>
                <a:cxn ang="0">
                  <a:pos x="0" y="98"/>
                </a:cxn>
                <a:cxn ang="0">
                  <a:pos x="310" y="0"/>
                </a:cxn>
              </a:cxnLst>
              <a:rect l="0" t="0" r="r" b="b"/>
              <a:pathLst>
                <a:path w="1061" h="1389">
                  <a:moveTo>
                    <a:pt x="586" y="53"/>
                  </a:moveTo>
                  <a:lnTo>
                    <a:pt x="474" y="71"/>
                  </a:lnTo>
                  <a:lnTo>
                    <a:pt x="388" y="133"/>
                  </a:lnTo>
                  <a:lnTo>
                    <a:pt x="310" y="230"/>
                  </a:lnTo>
                  <a:lnTo>
                    <a:pt x="310" y="752"/>
                  </a:lnTo>
                  <a:lnTo>
                    <a:pt x="336" y="805"/>
                  </a:lnTo>
                  <a:lnTo>
                    <a:pt x="405" y="876"/>
                  </a:lnTo>
                  <a:lnTo>
                    <a:pt x="474" y="920"/>
                  </a:lnTo>
                  <a:lnTo>
                    <a:pt x="561" y="938"/>
                  </a:lnTo>
                  <a:lnTo>
                    <a:pt x="655" y="920"/>
                  </a:lnTo>
                  <a:lnTo>
                    <a:pt x="742" y="858"/>
                  </a:lnTo>
                  <a:lnTo>
                    <a:pt x="811" y="770"/>
                  </a:lnTo>
                  <a:lnTo>
                    <a:pt x="854" y="646"/>
                  </a:lnTo>
                  <a:lnTo>
                    <a:pt x="871" y="496"/>
                  </a:lnTo>
                  <a:lnTo>
                    <a:pt x="854" y="354"/>
                  </a:lnTo>
                  <a:lnTo>
                    <a:pt x="819" y="230"/>
                  </a:lnTo>
                  <a:lnTo>
                    <a:pt x="750" y="142"/>
                  </a:lnTo>
                  <a:lnTo>
                    <a:pt x="673" y="80"/>
                  </a:lnTo>
                  <a:lnTo>
                    <a:pt x="586" y="53"/>
                  </a:lnTo>
                  <a:close/>
                  <a:moveTo>
                    <a:pt x="310" y="0"/>
                  </a:moveTo>
                  <a:lnTo>
                    <a:pt x="310" y="142"/>
                  </a:lnTo>
                  <a:lnTo>
                    <a:pt x="354" y="98"/>
                  </a:lnTo>
                  <a:lnTo>
                    <a:pt x="414" y="53"/>
                  </a:lnTo>
                  <a:lnTo>
                    <a:pt x="500" y="18"/>
                  </a:lnTo>
                  <a:lnTo>
                    <a:pt x="612" y="0"/>
                  </a:lnTo>
                  <a:lnTo>
                    <a:pt x="750" y="27"/>
                  </a:lnTo>
                  <a:lnTo>
                    <a:pt x="871" y="98"/>
                  </a:lnTo>
                  <a:lnTo>
                    <a:pt x="975" y="204"/>
                  </a:lnTo>
                  <a:lnTo>
                    <a:pt x="1035" y="336"/>
                  </a:lnTo>
                  <a:lnTo>
                    <a:pt x="1061" y="496"/>
                  </a:lnTo>
                  <a:lnTo>
                    <a:pt x="1044" y="628"/>
                  </a:lnTo>
                  <a:lnTo>
                    <a:pt x="992" y="752"/>
                  </a:lnTo>
                  <a:lnTo>
                    <a:pt x="914" y="849"/>
                  </a:lnTo>
                  <a:lnTo>
                    <a:pt x="819" y="929"/>
                  </a:lnTo>
                  <a:lnTo>
                    <a:pt x="707" y="973"/>
                  </a:lnTo>
                  <a:lnTo>
                    <a:pt x="586" y="991"/>
                  </a:lnTo>
                  <a:lnTo>
                    <a:pt x="500" y="982"/>
                  </a:lnTo>
                  <a:lnTo>
                    <a:pt x="423" y="947"/>
                  </a:lnTo>
                  <a:lnTo>
                    <a:pt x="371" y="911"/>
                  </a:lnTo>
                  <a:lnTo>
                    <a:pt x="336" y="867"/>
                  </a:lnTo>
                  <a:lnTo>
                    <a:pt x="319" y="841"/>
                  </a:lnTo>
                  <a:lnTo>
                    <a:pt x="319" y="1230"/>
                  </a:lnTo>
                  <a:lnTo>
                    <a:pt x="328" y="1283"/>
                  </a:lnTo>
                  <a:lnTo>
                    <a:pt x="345" y="1318"/>
                  </a:lnTo>
                  <a:lnTo>
                    <a:pt x="397" y="1327"/>
                  </a:lnTo>
                  <a:lnTo>
                    <a:pt x="483" y="1327"/>
                  </a:lnTo>
                  <a:lnTo>
                    <a:pt x="483" y="1389"/>
                  </a:lnTo>
                  <a:lnTo>
                    <a:pt x="397" y="1389"/>
                  </a:lnTo>
                  <a:lnTo>
                    <a:pt x="310" y="1380"/>
                  </a:lnTo>
                  <a:lnTo>
                    <a:pt x="164" y="1380"/>
                  </a:lnTo>
                  <a:lnTo>
                    <a:pt x="78" y="1389"/>
                  </a:lnTo>
                  <a:lnTo>
                    <a:pt x="0" y="1389"/>
                  </a:lnTo>
                  <a:lnTo>
                    <a:pt x="0" y="1327"/>
                  </a:lnTo>
                  <a:lnTo>
                    <a:pt x="86" y="1327"/>
                  </a:lnTo>
                  <a:lnTo>
                    <a:pt x="129" y="1318"/>
                  </a:lnTo>
                  <a:lnTo>
                    <a:pt x="155" y="1283"/>
                  </a:lnTo>
                  <a:lnTo>
                    <a:pt x="164" y="1230"/>
                  </a:lnTo>
                  <a:lnTo>
                    <a:pt x="164" y="204"/>
                  </a:lnTo>
                  <a:lnTo>
                    <a:pt x="155" y="151"/>
                  </a:lnTo>
                  <a:lnTo>
                    <a:pt x="138" y="115"/>
                  </a:lnTo>
                  <a:lnTo>
                    <a:pt x="86" y="98"/>
                  </a:lnTo>
                  <a:lnTo>
                    <a:pt x="0" y="98"/>
                  </a:lnTo>
                  <a:lnTo>
                    <a:pt x="0" y="27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5" name="Freeform 93"/>
            <p:cNvSpPr>
              <a:spLocks/>
            </p:cNvSpPr>
            <p:nvPr/>
          </p:nvSpPr>
          <p:spPr bwMode="auto">
            <a:xfrm>
              <a:off x="9512" y="3386"/>
              <a:ext cx="1182" cy="2423"/>
            </a:xfrm>
            <a:custGeom>
              <a:avLst/>
              <a:gdLst/>
              <a:ahLst/>
              <a:cxnLst>
                <a:cxn ang="0">
                  <a:pos x="1044" y="17"/>
                </a:cxn>
                <a:cxn ang="0">
                  <a:pos x="1165" y="115"/>
                </a:cxn>
                <a:cxn ang="0">
                  <a:pos x="1182" y="212"/>
                </a:cxn>
                <a:cxn ang="0">
                  <a:pos x="1156" y="256"/>
                </a:cxn>
                <a:cxn ang="0">
                  <a:pos x="1113" y="274"/>
                </a:cxn>
                <a:cxn ang="0">
                  <a:pos x="1053" y="265"/>
                </a:cxn>
                <a:cxn ang="0">
                  <a:pos x="1018" y="239"/>
                </a:cxn>
                <a:cxn ang="0">
                  <a:pos x="1010" y="168"/>
                </a:cxn>
                <a:cxn ang="0">
                  <a:pos x="1044" y="115"/>
                </a:cxn>
                <a:cxn ang="0">
                  <a:pos x="1087" y="97"/>
                </a:cxn>
                <a:cxn ang="0">
                  <a:pos x="984" y="53"/>
                </a:cxn>
                <a:cxn ang="0">
                  <a:pos x="906" y="62"/>
                </a:cxn>
                <a:cxn ang="0">
                  <a:pos x="820" y="132"/>
                </a:cxn>
                <a:cxn ang="0">
                  <a:pos x="768" y="345"/>
                </a:cxn>
                <a:cxn ang="0">
                  <a:pos x="708" y="1052"/>
                </a:cxn>
                <a:cxn ang="0">
                  <a:pos x="682" y="1335"/>
                </a:cxn>
                <a:cxn ang="0">
                  <a:pos x="639" y="1680"/>
                </a:cxn>
                <a:cxn ang="0">
                  <a:pos x="604" y="1963"/>
                </a:cxn>
                <a:cxn ang="0">
                  <a:pos x="552" y="2158"/>
                </a:cxn>
                <a:cxn ang="0">
                  <a:pos x="432" y="2344"/>
                </a:cxn>
                <a:cxn ang="0">
                  <a:pos x="233" y="2423"/>
                </a:cxn>
                <a:cxn ang="0">
                  <a:pos x="69" y="2379"/>
                </a:cxn>
                <a:cxn ang="0">
                  <a:pos x="0" y="2247"/>
                </a:cxn>
                <a:cxn ang="0">
                  <a:pos x="9" y="2193"/>
                </a:cxn>
                <a:cxn ang="0">
                  <a:pos x="69" y="2149"/>
                </a:cxn>
                <a:cxn ang="0">
                  <a:pos x="138" y="2167"/>
                </a:cxn>
                <a:cxn ang="0">
                  <a:pos x="173" y="2211"/>
                </a:cxn>
                <a:cxn ang="0">
                  <a:pos x="156" y="2291"/>
                </a:cxn>
                <a:cxn ang="0">
                  <a:pos x="121" y="2317"/>
                </a:cxn>
                <a:cxn ang="0">
                  <a:pos x="147" y="2353"/>
                </a:cxn>
                <a:cxn ang="0">
                  <a:pos x="233" y="2370"/>
                </a:cxn>
                <a:cxn ang="0">
                  <a:pos x="337" y="2335"/>
                </a:cxn>
                <a:cxn ang="0">
                  <a:pos x="414" y="2193"/>
                </a:cxn>
                <a:cxn ang="0">
                  <a:pos x="458" y="1910"/>
                </a:cxn>
                <a:cxn ang="0">
                  <a:pos x="509" y="1380"/>
                </a:cxn>
                <a:cxn ang="0">
                  <a:pos x="535" y="1088"/>
                </a:cxn>
                <a:cxn ang="0">
                  <a:pos x="578" y="743"/>
                </a:cxn>
                <a:cxn ang="0">
                  <a:pos x="613" y="460"/>
                </a:cxn>
                <a:cxn ang="0">
                  <a:pos x="647" y="292"/>
                </a:cxn>
                <a:cxn ang="0">
                  <a:pos x="725" y="124"/>
                </a:cxn>
                <a:cxn ang="0">
                  <a:pos x="854" y="17"/>
                </a:cxn>
              </a:cxnLst>
              <a:rect l="0" t="0" r="r" b="b"/>
              <a:pathLst>
                <a:path w="1182" h="2423">
                  <a:moveTo>
                    <a:pt x="949" y="0"/>
                  </a:moveTo>
                  <a:lnTo>
                    <a:pt x="1044" y="17"/>
                  </a:lnTo>
                  <a:lnTo>
                    <a:pt x="1113" y="53"/>
                  </a:lnTo>
                  <a:lnTo>
                    <a:pt x="1165" y="115"/>
                  </a:lnTo>
                  <a:lnTo>
                    <a:pt x="1182" y="186"/>
                  </a:lnTo>
                  <a:lnTo>
                    <a:pt x="1182" y="212"/>
                  </a:lnTo>
                  <a:lnTo>
                    <a:pt x="1174" y="239"/>
                  </a:lnTo>
                  <a:lnTo>
                    <a:pt x="1156" y="256"/>
                  </a:lnTo>
                  <a:lnTo>
                    <a:pt x="1139" y="265"/>
                  </a:lnTo>
                  <a:lnTo>
                    <a:pt x="1113" y="274"/>
                  </a:lnTo>
                  <a:lnTo>
                    <a:pt x="1079" y="274"/>
                  </a:lnTo>
                  <a:lnTo>
                    <a:pt x="1053" y="265"/>
                  </a:lnTo>
                  <a:lnTo>
                    <a:pt x="1036" y="256"/>
                  </a:lnTo>
                  <a:lnTo>
                    <a:pt x="1018" y="239"/>
                  </a:lnTo>
                  <a:lnTo>
                    <a:pt x="1010" y="212"/>
                  </a:lnTo>
                  <a:lnTo>
                    <a:pt x="1010" y="168"/>
                  </a:lnTo>
                  <a:lnTo>
                    <a:pt x="1027" y="132"/>
                  </a:lnTo>
                  <a:lnTo>
                    <a:pt x="1044" y="115"/>
                  </a:lnTo>
                  <a:lnTo>
                    <a:pt x="1061" y="106"/>
                  </a:lnTo>
                  <a:lnTo>
                    <a:pt x="1087" y="97"/>
                  </a:lnTo>
                  <a:lnTo>
                    <a:pt x="1036" y="62"/>
                  </a:lnTo>
                  <a:lnTo>
                    <a:pt x="984" y="53"/>
                  </a:lnTo>
                  <a:lnTo>
                    <a:pt x="949" y="53"/>
                  </a:lnTo>
                  <a:lnTo>
                    <a:pt x="906" y="62"/>
                  </a:lnTo>
                  <a:lnTo>
                    <a:pt x="863" y="79"/>
                  </a:lnTo>
                  <a:lnTo>
                    <a:pt x="820" y="132"/>
                  </a:lnTo>
                  <a:lnTo>
                    <a:pt x="794" y="221"/>
                  </a:lnTo>
                  <a:lnTo>
                    <a:pt x="768" y="345"/>
                  </a:lnTo>
                  <a:lnTo>
                    <a:pt x="751" y="513"/>
                  </a:lnTo>
                  <a:lnTo>
                    <a:pt x="708" y="1052"/>
                  </a:lnTo>
                  <a:lnTo>
                    <a:pt x="699" y="1176"/>
                  </a:lnTo>
                  <a:lnTo>
                    <a:pt x="682" y="1335"/>
                  </a:lnTo>
                  <a:lnTo>
                    <a:pt x="665" y="1504"/>
                  </a:lnTo>
                  <a:lnTo>
                    <a:pt x="639" y="1680"/>
                  </a:lnTo>
                  <a:lnTo>
                    <a:pt x="621" y="1840"/>
                  </a:lnTo>
                  <a:lnTo>
                    <a:pt x="604" y="1963"/>
                  </a:lnTo>
                  <a:lnTo>
                    <a:pt x="587" y="2043"/>
                  </a:lnTo>
                  <a:lnTo>
                    <a:pt x="552" y="2158"/>
                  </a:lnTo>
                  <a:lnTo>
                    <a:pt x="501" y="2264"/>
                  </a:lnTo>
                  <a:lnTo>
                    <a:pt x="432" y="2344"/>
                  </a:lnTo>
                  <a:lnTo>
                    <a:pt x="345" y="2406"/>
                  </a:lnTo>
                  <a:lnTo>
                    <a:pt x="233" y="2423"/>
                  </a:lnTo>
                  <a:lnTo>
                    <a:pt x="138" y="2415"/>
                  </a:lnTo>
                  <a:lnTo>
                    <a:pt x="69" y="2379"/>
                  </a:lnTo>
                  <a:lnTo>
                    <a:pt x="18" y="2317"/>
                  </a:lnTo>
                  <a:lnTo>
                    <a:pt x="0" y="2247"/>
                  </a:lnTo>
                  <a:lnTo>
                    <a:pt x="0" y="2211"/>
                  </a:lnTo>
                  <a:lnTo>
                    <a:pt x="9" y="2193"/>
                  </a:lnTo>
                  <a:lnTo>
                    <a:pt x="44" y="2158"/>
                  </a:lnTo>
                  <a:lnTo>
                    <a:pt x="69" y="2149"/>
                  </a:lnTo>
                  <a:lnTo>
                    <a:pt x="104" y="2149"/>
                  </a:lnTo>
                  <a:lnTo>
                    <a:pt x="138" y="2167"/>
                  </a:lnTo>
                  <a:lnTo>
                    <a:pt x="156" y="2185"/>
                  </a:lnTo>
                  <a:lnTo>
                    <a:pt x="173" y="2211"/>
                  </a:lnTo>
                  <a:lnTo>
                    <a:pt x="173" y="2255"/>
                  </a:lnTo>
                  <a:lnTo>
                    <a:pt x="156" y="2291"/>
                  </a:lnTo>
                  <a:lnTo>
                    <a:pt x="138" y="2308"/>
                  </a:lnTo>
                  <a:lnTo>
                    <a:pt x="121" y="2317"/>
                  </a:lnTo>
                  <a:lnTo>
                    <a:pt x="95" y="2326"/>
                  </a:lnTo>
                  <a:lnTo>
                    <a:pt x="147" y="2353"/>
                  </a:lnTo>
                  <a:lnTo>
                    <a:pt x="199" y="2370"/>
                  </a:lnTo>
                  <a:lnTo>
                    <a:pt x="233" y="2370"/>
                  </a:lnTo>
                  <a:lnTo>
                    <a:pt x="294" y="2362"/>
                  </a:lnTo>
                  <a:lnTo>
                    <a:pt x="337" y="2335"/>
                  </a:lnTo>
                  <a:lnTo>
                    <a:pt x="380" y="2273"/>
                  </a:lnTo>
                  <a:lnTo>
                    <a:pt x="414" y="2193"/>
                  </a:lnTo>
                  <a:lnTo>
                    <a:pt x="440" y="2070"/>
                  </a:lnTo>
                  <a:lnTo>
                    <a:pt x="458" y="1910"/>
                  </a:lnTo>
                  <a:lnTo>
                    <a:pt x="466" y="1919"/>
                  </a:lnTo>
                  <a:lnTo>
                    <a:pt x="509" y="1380"/>
                  </a:lnTo>
                  <a:lnTo>
                    <a:pt x="518" y="1247"/>
                  </a:lnTo>
                  <a:lnTo>
                    <a:pt x="535" y="1088"/>
                  </a:lnTo>
                  <a:lnTo>
                    <a:pt x="552" y="911"/>
                  </a:lnTo>
                  <a:lnTo>
                    <a:pt x="578" y="743"/>
                  </a:lnTo>
                  <a:lnTo>
                    <a:pt x="596" y="584"/>
                  </a:lnTo>
                  <a:lnTo>
                    <a:pt x="613" y="460"/>
                  </a:lnTo>
                  <a:lnTo>
                    <a:pt x="630" y="380"/>
                  </a:lnTo>
                  <a:lnTo>
                    <a:pt x="647" y="292"/>
                  </a:lnTo>
                  <a:lnTo>
                    <a:pt x="682" y="203"/>
                  </a:lnTo>
                  <a:lnTo>
                    <a:pt x="725" y="124"/>
                  </a:lnTo>
                  <a:lnTo>
                    <a:pt x="785" y="62"/>
                  </a:lnTo>
                  <a:lnTo>
                    <a:pt x="854" y="17"/>
                  </a:lnTo>
                  <a:lnTo>
                    <a:pt x="94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6" name="Freeform 94"/>
            <p:cNvSpPr>
              <a:spLocks noEditPoints="1"/>
            </p:cNvSpPr>
            <p:nvPr/>
          </p:nvSpPr>
          <p:spPr bwMode="auto">
            <a:xfrm>
              <a:off x="10418" y="4854"/>
              <a:ext cx="1035" cy="1062"/>
            </a:xfrm>
            <a:custGeom>
              <a:avLst/>
              <a:gdLst/>
              <a:ahLst/>
              <a:cxnLst>
                <a:cxn ang="0">
                  <a:pos x="578" y="575"/>
                </a:cxn>
                <a:cxn ang="0">
                  <a:pos x="483" y="584"/>
                </a:cxn>
                <a:cxn ang="0">
                  <a:pos x="906" y="1009"/>
                </a:cxn>
                <a:cxn ang="0">
                  <a:pos x="776" y="840"/>
                </a:cxn>
                <a:cxn ang="0">
                  <a:pos x="664" y="664"/>
                </a:cxn>
                <a:cxn ang="0">
                  <a:pos x="595" y="566"/>
                </a:cxn>
                <a:cxn ang="0">
                  <a:pos x="690" y="142"/>
                </a:cxn>
                <a:cxn ang="0">
                  <a:pos x="716" y="354"/>
                </a:cxn>
                <a:cxn ang="0">
                  <a:pos x="673" y="495"/>
                </a:cxn>
                <a:cxn ang="0">
                  <a:pos x="673" y="495"/>
                </a:cxn>
                <a:cxn ang="0">
                  <a:pos x="820" y="416"/>
                </a:cxn>
                <a:cxn ang="0">
                  <a:pos x="863" y="283"/>
                </a:cxn>
                <a:cxn ang="0">
                  <a:pos x="811" y="150"/>
                </a:cxn>
                <a:cxn ang="0">
                  <a:pos x="699" y="89"/>
                </a:cxn>
                <a:cxn ang="0">
                  <a:pos x="173" y="62"/>
                </a:cxn>
                <a:cxn ang="0">
                  <a:pos x="190" y="106"/>
                </a:cxn>
                <a:cxn ang="0">
                  <a:pos x="181" y="973"/>
                </a:cxn>
                <a:cxn ang="0">
                  <a:pos x="181" y="1009"/>
                </a:cxn>
                <a:cxn ang="0">
                  <a:pos x="337" y="991"/>
                </a:cxn>
                <a:cxn ang="0">
                  <a:pos x="328" y="115"/>
                </a:cxn>
                <a:cxn ang="0">
                  <a:pos x="173" y="62"/>
                </a:cxn>
                <a:cxn ang="0">
                  <a:pos x="414" y="62"/>
                </a:cxn>
                <a:cxn ang="0">
                  <a:pos x="388" y="89"/>
                </a:cxn>
                <a:cxn ang="0">
                  <a:pos x="380" y="513"/>
                </a:cxn>
                <a:cxn ang="0">
                  <a:pos x="587" y="487"/>
                </a:cxn>
                <a:cxn ang="0">
                  <a:pos x="656" y="380"/>
                </a:cxn>
                <a:cxn ang="0">
                  <a:pos x="656" y="177"/>
                </a:cxn>
                <a:cxn ang="0">
                  <a:pos x="561" y="62"/>
                </a:cxn>
                <a:cxn ang="0">
                  <a:pos x="440" y="53"/>
                </a:cxn>
                <a:cxn ang="0">
                  <a:pos x="526" y="0"/>
                </a:cxn>
                <a:cxn ang="0">
                  <a:pos x="707" y="27"/>
                </a:cxn>
                <a:cxn ang="0">
                  <a:pos x="863" y="124"/>
                </a:cxn>
                <a:cxn ang="0">
                  <a:pos x="923" y="292"/>
                </a:cxn>
                <a:cxn ang="0">
                  <a:pos x="871" y="451"/>
                </a:cxn>
                <a:cxn ang="0">
                  <a:pos x="742" y="540"/>
                </a:cxn>
                <a:cxn ang="0">
                  <a:pos x="733" y="664"/>
                </a:cxn>
                <a:cxn ang="0">
                  <a:pos x="828" y="814"/>
                </a:cxn>
                <a:cxn ang="0">
                  <a:pos x="880" y="885"/>
                </a:cxn>
                <a:cxn ang="0">
                  <a:pos x="966" y="973"/>
                </a:cxn>
                <a:cxn ang="0">
                  <a:pos x="1027" y="1000"/>
                </a:cxn>
                <a:cxn ang="0">
                  <a:pos x="1035" y="1035"/>
                </a:cxn>
                <a:cxn ang="0">
                  <a:pos x="1009" y="1053"/>
                </a:cxn>
                <a:cxn ang="0">
                  <a:pos x="725" y="1035"/>
                </a:cxn>
                <a:cxn ang="0">
                  <a:pos x="699" y="1000"/>
                </a:cxn>
                <a:cxn ang="0">
                  <a:pos x="656" y="929"/>
                </a:cxn>
                <a:cxn ang="0">
                  <a:pos x="388" y="575"/>
                </a:cxn>
                <a:cxn ang="0">
                  <a:pos x="397" y="991"/>
                </a:cxn>
                <a:cxn ang="0">
                  <a:pos x="440" y="1009"/>
                </a:cxn>
                <a:cxn ang="0">
                  <a:pos x="518" y="1026"/>
                </a:cxn>
                <a:cxn ang="0">
                  <a:pos x="509" y="1053"/>
                </a:cxn>
                <a:cxn ang="0">
                  <a:pos x="26" y="1062"/>
                </a:cxn>
                <a:cxn ang="0">
                  <a:pos x="0" y="1044"/>
                </a:cxn>
                <a:cxn ang="0">
                  <a:pos x="9" y="1017"/>
                </a:cxn>
                <a:cxn ang="0">
                  <a:pos x="78" y="1009"/>
                </a:cxn>
                <a:cxn ang="0">
                  <a:pos x="121" y="991"/>
                </a:cxn>
                <a:cxn ang="0">
                  <a:pos x="138" y="955"/>
                </a:cxn>
                <a:cxn ang="0">
                  <a:pos x="130" y="80"/>
                </a:cxn>
                <a:cxn ang="0">
                  <a:pos x="104" y="62"/>
                </a:cxn>
                <a:cxn ang="0">
                  <a:pos x="17" y="53"/>
                </a:cxn>
                <a:cxn ang="0">
                  <a:pos x="0" y="18"/>
                </a:cxn>
                <a:cxn ang="0">
                  <a:pos x="26" y="0"/>
                </a:cxn>
              </a:cxnLst>
              <a:rect l="0" t="0" r="r" b="b"/>
              <a:pathLst>
                <a:path w="1035" h="1062">
                  <a:moveTo>
                    <a:pt x="595" y="566"/>
                  </a:moveTo>
                  <a:lnTo>
                    <a:pt x="578" y="575"/>
                  </a:lnTo>
                  <a:lnTo>
                    <a:pt x="492" y="575"/>
                  </a:lnTo>
                  <a:lnTo>
                    <a:pt x="483" y="584"/>
                  </a:lnTo>
                  <a:lnTo>
                    <a:pt x="759" y="1009"/>
                  </a:lnTo>
                  <a:lnTo>
                    <a:pt x="906" y="1009"/>
                  </a:lnTo>
                  <a:lnTo>
                    <a:pt x="845" y="929"/>
                  </a:lnTo>
                  <a:lnTo>
                    <a:pt x="776" y="840"/>
                  </a:lnTo>
                  <a:lnTo>
                    <a:pt x="716" y="752"/>
                  </a:lnTo>
                  <a:lnTo>
                    <a:pt x="664" y="664"/>
                  </a:lnTo>
                  <a:lnTo>
                    <a:pt x="621" y="602"/>
                  </a:lnTo>
                  <a:lnTo>
                    <a:pt x="595" y="566"/>
                  </a:lnTo>
                  <a:close/>
                  <a:moveTo>
                    <a:pt x="656" y="71"/>
                  </a:moveTo>
                  <a:lnTo>
                    <a:pt x="690" y="142"/>
                  </a:lnTo>
                  <a:lnTo>
                    <a:pt x="716" y="212"/>
                  </a:lnTo>
                  <a:lnTo>
                    <a:pt x="716" y="354"/>
                  </a:lnTo>
                  <a:lnTo>
                    <a:pt x="707" y="425"/>
                  </a:lnTo>
                  <a:lnTo>
                    <a:pt x="673" y="495"/>
                  </a:lnTo>
                  <a:lnTo>
                    <a:pt x="664" y="495"/>
                  </a:lnTo>
                  <a:lnTo>
                    <a:pt x="673" y="495"/>
                  </a:lnTo>
                  <a:lnTo>
                    <a:pt x="759" y="460"/>
                  </a:lnTo>
                  <a:lnTo>
                    <a:pt x="820" y="416"/>
                  </a:lnTo>
                  <a:lnTo>
                    <a:pt x="854" y="354"/>
                  </a:lnTo>
                  <a:lnTo>
                    <a:pt x="863" y="283"/>
                  </a:lnTo>
                  <a:lnTo>
                    <a:pt x="845" y="204"/>
                  </a:lnTo>
                  <a:lnTo>
                    <a:pt x="811" y="150"/>
                  </a:lnTo>
                  <a:lnTo>
                    <a:pt x="751" y="106"/>
                  </a:lnTo>
                  <a:lnTo>
                    <a:pt x="699" y="89"/>
                  </a:lnTo>
                  <a:lnTo>
                    <a:pt x="656" y="71"/>
                  </a:lnTo>
                  <a:close/>
                  <a:moveTo>
                    <a:pt x="173" y="62"/>
                  </a:moveTo>
                  <a:lnTo>
                    <a:pt x="181" y="80"/>
                  </a:lnTo>
                  <a:lnTo>
                    <a:pt x="190" y="106"/>
                  </a:lnTo>
                  <a:lnTo>
                    <a:pt x="190" y="955"/>
                  </a:lnTo>
                  <a:lnTo>
                    <a:pt x="181" y="973"/>
                  </a:lnTo>
                  <a:lnTo>
                    <a:pt x="173" y="1000"/>
                  </a:lnTo>
                  <a:lnTo>
                    <a:pt x="181" y="1009"/>
                  </a:lnTo>
                  <a:lnTo>
                    <a:pt x="345" y="1009"/>
                  </a:lnTo>
                  <a:lnTo>
                    <a:pt x="337" y="991"/>
                  </a:lnTo>
                  <a:lnTo>
                    <a:pt x="328" y="964"/>
                  </a:lnTo>
                  <a:lnTo>
                    <a:pt x="328" y="115"/>
                  </a:lnTo>
                  <a:lnTo>
                    <a:pt x="345" y="62"/>
                  </a:lnTo>
                  <a:lnTo>
                    <a:pt x="173" y="62"/>
                  </a:lnTo>
                  <a:close/>
                  <a:moveTo>
                    <a:pt x="440" y="53"/>
                  </a:moveTo>
                  <a:lnTo>
                    <a:pt x="414" y="62"/>
                  </a:lnTo>
                  <a:lnTo>
                    <a:pt x="397" y="71"/>
                  </a:lnTo>
                  <a:lnTo>
                    <a:pt x="388" y="89"/>
                  </a:lnTo>
                  <a:lnTo>
                    <a:pt x="380" y="97"/>
                  </a:lnTo>
                  <a:lnTo>
                    <a:pt x="380" y="513"/>
                  </a:lnTo>
                  <a:lnTo>
                    <a:pt x="500" y="504"/>
                  </a:lnTo>
                  <a:lnTo>
                    <a:pt x="587" y="487"/>
                  </a:lnTo>
                  <a:lnTo>
                    <a:pt x="630" y="451"/>
                  </a:lnTo>
                  <a:lnTo>
                    <a:pt x="656" y="380"/>
                  </a:lnTo>
                  <a:lnTo>
                    <a:pt x="664" y="283"/>
                  </a:lnTo>
                  <a:lnTo>
                    <a:pt x="656" y="177"/>
                  </a:lnTo>
                  <a:lnTo>
                    <a:pt x="621" y="106"/>
                  </a:lnTo>
                  <a:lnTo>
                    <a:pt x="561" y="62"/>
                  </a:lnTo>
                  <a:lnTo>
                    <a:pt x="475" y="53"/>
                  </a:lnTo>
                  <a:lnTo>
                    <a:pt x="440" y="53"/>
                  </a:lnTo>
                  <a:close/>
                  <a:moveTo>
                    <a:pt x="26" y="0"/>
                  </a:moveTo>
                  <a:lnTo>
                    <a:pt x="526" y="0"/>
                  </a:lnTo>
                  <a:lnTo>
                    <a:pt x="613" y="9"/>
                  </a:lnTo>
                  <a:lnTo>
                    <a:pt x="707" y="27"/>
                  </a:lnTo>
                  <a:lnTo>
                    <a:pt x="785" y="71"/>
                  </a:lnTo>
                  <a:lnTo>
                    <a:pt x="863" y="124"/>
                  </a:lnTo>
                  <a:lnTo>
                    <a:pt x="906" y="195"/>
                  </a:lnTo>
                  <a:lnTo>
                    <a:pt x="923" y="292"/>
                  </a:lnTo>
                  <a:lnTo>
                    <a:pt x="906" y="389"/>
                  </a:lnTo>
                  <a:lnTo>
                    <a:pt x="871" y="451"/>
                  </a:lnTo>
                  <a:lnTo>
                    <a:pt x="811" y="504"/>
                  </a:lnTo>
                  <a:lnTo>
                    <a:pt x="742" y="540"/>
                  </a:lnTo>
                  <a:lnTo>
                    <a:pt x="664" y="557"/>
                  </a:lnTo>
                  <a:lnTo>
                    <a:pt x="733" y="664"/>
                  </a:lnTo>
                  <a:lnTo>
                    <a:pt x="785" y="752"/>
                  </a:lnTo>
                  <a:lnTo>
                    <a:pt x="828" y="814"/>
                  </a:lnTo>
                  <a:lnTo>
                    <a:pt x="845" y="840"/>
                  </a:lnTo>
                  <a:lnTo>
                    <a:pt x="880" y="885"/>
                  </a:lnTo>
                  <a:lnTo>
                    <a:pt x="914" y="938"/>
                  </a:lnTo>
                  <a:lnTo>
                    <a:pt x="966" y="973"/>
                  </a:lnTo>
                  <a:lnTo>
                    <a:pt x="1009" y="1000"/>
                  </a:lnTo>
                  <a:lnTo>
                    <a:pt x="1027" y="1000"/>
                  </a:lnTo>
                  <a:lnTo>
                    <a:pt x="1035" y="1009"/>
                  </a:lnTo>
                  <a:lnTo>
                    <a:pt x="1035" y="1035"/>
                  </a:lnTo>
                  <a:lnTo>
                    <a:pt x="1027" y="1044"/>
                  </a:lnTo>
                  <a:lnTo>
                    <a:pt x="1009" y="1053"/>
                  </a:lnTo>
                  <a:lnTo>
                    <a:pt x="742" y="1053"/>
                  </a:lnTo>
                  <a:lnTo>
                    <a:pt x="725" y="1035"/>
                  </a:lnTo>
                  <a:lnTo>
                    <a:pt x="716" y="1017"/>
                  </a:lnTo>
                  <a:lnTo>
                    <a:pt x="699" y="1000"/>
                  </a:lnTo>
                  <a:lnTo>
                    <a:pt x="664" y="947"/>
                  </a:lnTo>
                  <a:lnTo>
                    <a:pt x="656" y="929"/>
                  </a:lnTo>
                  <a:lnTo>
                    <a:pt x="431" y="575"/>
                  </a:lnTo>
                  <a:lnTo>
                    <a:pt x="388" y="575"/>
                  </a:lnTo>
                  <a:lnTo>
                    <a:pt x="388" y="982"/>
                  </a:lnTo>
                  <a:lnTo>
                    <a:pt x="397" y="991"/>
                  </a:lnTo>
                  <a:lnTo>
                    <a:pt x="414" y="1000"/>
                  </a:lnTo>
                  <a:lnTo>
                    <a:pt x="440" y="1009"/>
                  </a:lnTo>
                  <a:lnTo>
                    <a:pt x="500" y="1009"/>
                  </a:lnTo>
                  <a:lnTo>
                    <a:pt x="518" y="1026"/>
                  </a:lnTo>
                  <a:lnTo>
                    <a:pt x="518" y="1044"/>
                  </a:lnTo>
                  <a:lnTo>
                    <a:pt x="509" y="1053"/>
                  </a:lnTo>
                  <a:lnTo>
                    <a:pt x="492" y="1062"/>
                  </a:lnTo>
                  <a:lnTo>
                    <a:pt x="26" y="1062"/>
                  </a:lnTo>
                  <a:lnTo>
                    <a:pt x="9" y="1053"/>
                  </a:lnTo>
                  <a:lnTo>
                    <a:pt x="0" y="1044"/>
                  </a:lnTo>
                  <a:lnTo>
                    <a:pt x="0" y="1026"/>
                  </a:lnTo>
                  <a:lnTo>
                    <a:pt x="9" y="1017"/>
                  </a:lnTo>
                  <a:lnTo>
                    <a:pt x="26" y="1009"/>
                  </a:lnTo>
                  <a:lnTo>
                    <a:pt x="78" y="1009"/>
                  </a:lnTo>
                  <a:lnTo>
                    <a:pt x="104" y="1000"/>
                  </a:lnTo>
                  <a:lnTo>
                    <a:pt x="121" y="991"/>
                  </a:lnTo>
                  <a:lnTo>
                    <a:pt x="130" y="982"/>
                  </a:lnTo>
                  <a:lnTo>
                    <a:pt x="138" y="955"/>
                  </a:lnTo>
                  <a:lnTo>
                    <a:pt x="138" y="106"/>
                  </a:lnTo>
                  <a:lnTo>
                    <a:pt x="130" y="80"/>
                  </a:lnTo>
                  <a:lnTo>
                    <a:pt x="121" y="71"/>
                  </a:lnTo>
                  <a:lnTo>
                    <a:pt x="104" y="62"/>
                  </a:lnTo>
                  <a:lnTo>
                    <a:pt x="78" y="53"/>
                  </a:lnTo>
                  <a:lnTo>
                    <a:pt x="17" y="53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7" name="Freeform 95"/>
            <p:cNvSpPr>
              <a:spLocks/>
            </p:cNvSpPr>
            <p:nvPr/>
          </p:nvSpPr>
          <p:spPr bwMode="auto">
            <a:xfrm>
              <a:off x="11548" y="5456"/>
              <a:ext cx="414" cy="690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259" y="0"/>
                </a:cxn>
                <a:cxn ang="0">
                  <a:pos x="276" y="8"/>
                </a:cxn>
                <a:cxn ang="0">
                  <a:pos x="285" y="17"/>
                </a:cxn>
                <a:cxn ang="0">
                  <a:pos x="293" y="35"/>
                </a:cxn>
                <a:cxn ang="0">
                  <a:pos x="293" y="53"/>
                </a:cxn>
                <a:cxn ang="0">
                  <a:pos x="285" y="79"/>
                </a:cxn>
                <a:cxn ang="0">
                  <a:pos x="285" y="97"/>
                </a:cxn>
                <a:cxn ang="0">
                  <a:pos x="276" y="115"/>
                </a:cxn>
                <a:cxn ang="0">
                  <a:pos x="259" y="203"/>
                </a:cxn>
                <a:cxn ang="0">
                  <a:pos x="397" y="203"/>
                </a:cxn>
                <a:cxn ang="0">
                  <a:pos x="406" y="212"/>
                </a:cxn>
                <a:cxn ang="0">
                  <a:pos x="406" y="221"/>
                </a:cxn>
                <a:cxn ang="0">
                  <a:pos x="397" y="238"/>
                </a:cxn>
                <a:cxn ang="0">
                  <a:pos x="397" y="247"/>
                </a:cxn>
                <a:cxn ang="0">
                  <a:pos x="250" y="247"/>
                </a:cxn>
                <a:cxn ang="0">
                  <a:pos x="250" y="256"/>
                </a:cxn>
                <a:cxn ang="0">
                  <a:pos x="173" y="557"/>
                </a:cxn>
                <a:cxn ang="0">
                  <a:pos x="173" y="601"/>
                </a:cxn>
                <a:cxn ang="0">
                  <a:pos x="190" y="637"/>
                </a:cxn>
                <a:cxn ang="0">
                  <a:pos x="199" y="645"/>
                </a:cxn>
                <a:cxn ang="0">
                  <a:pos x="216" y="645"/>
                </a:cxn>
                <a:cxn ang="0">
                  <a:pos x="276" y="628"/>
                </a:cxn>
                <a:cxn ang="0">
                  <a:pos x="328" y="592"/>
                </a:cxn>
                <a:cxn ang="0">
                  <a:pos x="371" y="522"/>
                </a:cxn>
                <a:cxn ang="0">
                  <a:pos x="380" y="513"/>
                </a:cxn>
                <a:cxn ang="0">
                  <a:pos x="380" y="504"/>
                </a:cxn>
                <a:cxn ang="0">
                  <a:pos x="406" y="504"/>
                </a:cxn>
                <a:cxn ang="0">
                  <a:pos x="414" y="513"/>
                </a:cxn>
                <a:cxn ang="0">
                  <a:pos x="414" y="522"/>
                </a:cxn>
                <a:cxn ang="0">
                  <a:pos x="406" y="548"/>
                </a:cxn>
                <a:cxn ang="0">
                  <a:pos x="380" y="592"/>
                </a:cxn>
                <a:cxn ang="0">
                  <a:pos x="337" y="637"/>
                </a:cxn>
                <a:cxn ang="0">
                  <a:pos x="276" y="672"/>
                </a:cxn>
                <a:cxn ang="0">
                  <a:pos x="207" y="690"/>
                </a:cxn>
                <a:cxn ang="0">
                  <a:pos x="164" y="681"/>
                </a:cxn>
                <a:cxn ang="0">
                  <a:pos x="130" y="672"/>
                </a:cxn>
                <a:cxn ang="0">
                  <a:pos x="104" y="645"/>
                </a:cxn>
                <a:cxn ang="0">
                  <a:pos x="86" y="619"/>
                </a:cxn>
                <a:cxn ang="0">
                  <a:pos x="78" y="583"/>
                </a:cxn>
                <a:cxn ang="0">
                  <a:pos x="78" y="566"/>
                </a:cxn>
                <a:cxn ang="0">
                  <a:pos x="95" y="513"/>
                </a:cxn>
                <a:cxn ang="0">
                  <a:pos x="155" y="256"/>
                </a:cxn>
                <a:cxn ang="0">
                  <a:pos x="9" y="256"/>
                </a:cxn>
                <a:cxn ang="0">
                  <a:pos x="0" y="247"/>
                </a:cxn>
                <a:cxn ang="0">
                  <a:pos x="0" y="221"/>
                </a:cxn>
                <a:cxn ang="0">
                  <a:pos x="9" y="212"/>
                </a:cxn>
                <a:cxn ang="0">
                  <a:pos x="164" y="212"/>
                </a:cxn>
                <a:cxn ang="0">
                  <a:pos x="181" y="132"/>
                </a:cxn>
                <a:cxn ang="0">
                  <a:pos x="199" y="88"/>
                </a:cxn>
                <a:cxn ang="0">
                  <a:pos x="207" y="62"/>
                </a:cxn>
                <a:cxn ang="0">
                  <a:pos x="207" y="44"/>
                </a:cxn>
                <a:cxn ang="0">
                  <a:pos x="216" y="26"/>
                </a:cxn>
                <a:cxn ang="0">
                  <a:pos x="242" y="0"/>
                </a:cxn>
              </a:cxnLst>
              <a:rect l="0" t="0" r="r" b="b"/>
              <a:pathLst>
                <a:path w="414" h="690">
                  <a:moveTo>
                    <a:pt x="242" y="0"/>
                  </a:moveTo>
                  <a:lnTo>
                    <a:pt x="259" y="0"/>
                  </a:lnTo>
                  <a:lnTo>
                    <a:pt x="276" y="8"/>
                  </a:lnTo>
                  <a:lnTo>
                    <a:pt x="285" y="17"/>
                  </a:lnTo>
                  <a:lnTo>
                    <a:pt x="293" y="35"/>
                  </a:lnTo>
                  <a:lnTo>
                    <a:pt x="293" y="53"/>
                  </a:lnTo>
                  <a:lnTo>
                    <a:pt x="285" y="79"/>
                  </a:lnTo>
                  <a:lnTo>
                    <a:pt x="285" y="97"/>
                  </a:lnTo>
                  <a:lnTo>
                    <a:pt x="276" y="115"/>
                  </a:lnTo>
                  <a:lnTo>
                    <a:pt x="259" y="203"/>
                  </a:lnTo>
                  <a:lnTo>
                    <a:pt x="397" y="203"/>
                  </a:lnTo>
                  <a:lnTo>
                    <a:pt x="406" y="212"/>
                  </a:lnTo>
                  <a:lnTo>
                    <a:pt x="406" y="221"/>
                  </a:lnTo>
                  <a:lnTo>
                    <a:pt x="397" y="238"/>
                  </a:lnTo>
                  <a:lnTo>
                    <a:pt x="397" y="247"/>
                  </a:lnTo>
                  <a:lnTo>
                    <a:pt x="250" y="247"/>
                  </a:lnTo>
                  <a:lnTo>
                    <a:pt x="250" y="256"/>
                  </a:lnTo>
                  <a:lnTo>
                    <a:pt x="173" y="557"/>
                  </a:lnTo>
                  <a:lnTo>
                    <a:pt x="173" y="601"/>
                  </a:lnTo>
                  <a:lnTo>
                    <a:pt x="190" y="637"/>
                  </a:lnTo>
                  <a:lnTo>
                    <a:pt x="199" y="645"/>
                  </a:lnTo>
                  <a:lnTo>
                    <a:pt x="216" y="645"/>
                  </a:lnTo>
                  <a:lnTo>
                    <a:pt x="276" y="628"/>
                  </a:lnTo>
                  <a:lnTo>
                    <a:pt x="328" y="592"/>
                  </a:lnTo>
                  <a:lnTo>
                    <a:pt x="371" y="522"/>
                  </a:lnTo>
                  <a:lnTo>
                    <a:pt x="380" y="513"/>
                  </a:lnTo>
                  <a:lnTo>
                    <a:pt x="380" y="504"/>
                  </a:lnTo>
                  <a:lnTo>
                    <a:pt x="406" y="504"/>
                  </a:lnTo>
                  <a:lnTo>
                    <a:pt x="414" y="513"/>
                  </a:lnTo>
                  <a:lnTo>
                    <a:pt x="414" y="522"/>
                  </a:lnTo>
                  <a:lnTo>
                    <a:pt x="406" y="548"/>
                  </a:lnTo>
                  <a:lnTo>
                    <a:pt x="380" y="592"/>
                  </a:lnTo>
                  <a:lnTo>
                    <a:pt x="337" y="637"/>
                  </a:lnTo>
                  <a:lnTo>
                    <a:pt x="276" y="672"/>
                  </a:lnTo>
                  <a:lnTo>
                    <a:pt x="207" y="690"/>
                  </a:lnTo>
                  <a:lnTo>
                    <a:pt x="164" y="681"/>
                  </a:lnTo>
                  <a:lnTo>
                    <a:pt x="130" y="672"/>
                  </a:lnTo>
                  <a:lnTo>
                    <a:pt x="104" y="645"/>
                  </a:lnTo>
                  <a:lnTo>
                    <a:pt x="86" y="619"/>
                  </a:lnTo>
                  <a:lnTo>
                    <a:pt x="78" y="583"/>
                  </a:lnTo>
                  <a:lnTo>
                    <a:pt x="78" y="566"/>
                  </a:lnTo>
                  <a:lnTo>
                    <a:pt x="95" y="513"/>
                  </a:lnTo>
                  <a:lnTo>
                    <a:pt x="155" y="256"/>
                  </a:lnTo>
                  <a:lnTo>
                    <a:pt x="9" y="256"/>
                  </a:lnTo>
                  <a:lnTo>
                    <a:pt x="0" y="247"/>
                  </a:lnTo>
                  <a:lnTo>
                    <a:pt x="0" y="221"/>
                  </a:lnTo>
                  <a:lnTo>
                    <a:pt x="9" y="212"/>
                  </a:lnTo>
                  <a:lnTo>
                    <a:pt x="164" y="212"/>
                  </a:lnTo>
                  <a:lnTo>
                    <a:pt x="181" y="132"/>
                  </a:lnTo>
                  <a:lnTo>
                    <a:pt x="199" y="88"/>
                  </a:lnTo>
                  <a:lnTo>
                    <a:pt x="207" y="62"/>
                  </a:lnTo>
                  <a:lnTo>
                    <a:pt x="207" y="44"/>
                  </a:lnTo>
                  <a:lnTo>
                    <a:pt x="216" y="26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8" name="Freeform 96"/>
            <p:cNvSpPr>
              <a:spLocks/>
            </p:cNvSpPr>
            <p:nvPr/>
          </p:nvSpPr>
          <p:spPr bwMode="auto">
            <a:xfrm>
              <a:off x="12480" y="5119"/>
              <a:ext cx="802" cy="832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767" y="0"/>
                </a:cxn>
                <a:cxn ang="0">
                  <a:pos x="785" y="9"/>
                </a:cxn>
                <a:cxn ang="0">
                  <a:pos x="793" y="18"/>
                </a:cxn>
                <a:cxn ang="0">
                  <a:pos x="793" y="45"/>
                </a:cxn>
                <a:cxn ang="0">
                  <a:pos x="767" y="71"/>
                </a:cxn>
                <a:cxn ang="0">
                  <a:pos x="776" y="80"/>
                </a:cxn>
                <a:cxn ang="0">
                  <a:pos x="448" y="416"/>
                </a:cxn>
                <a:cxn ang="0">
                  <a:pos x="474" y="443"/>
                </a:cxn>
                <a:cxn ang="0">
                  <a:pos x="526" y="487"/>
                </a:cxn>
                <a:cxn ang="0">
                  <a:pos x="578" y="549"/>
                </a:cxn>
                <a:cxn ang="0">
                  <a:pos x="638" y="611"/>
                </a:cxn>
                <a:cxn ang="0">
                  <a:pos x="698" y="664"/>
                </a:cxn>
                <a:cxn ang="0">
                  <a:pos x="785" y="752"/>
                </a:cxn>
                <a:cxn ang="0">
                  <a:pos x="793" y="770"/>
                </a:cxn>
                <a:cxn ang="0">
                  <a:pos x="802" y="770"/>
                </a:cxn>
                <a:cxn ang="0">
                  <a:pos x="802" y="805"/>
                </a:cxn>
                <a:cxn ang="0">
                  <a:pos x="793" y="823"/>
                </a:cxn>
                <a:cxn ang="0">
                  <a:pos x="776" y="832"/>
                </a:cxn>
                <a:cxn ang="0">
                  <a:pos x="750" y="832"/>
                </a:cxn>
                <a:cxn ang="0">
                  <a:pos x="396" y="469"/>
                </a:cxn>
                <a:cxn ang="0">
                  <a:pos x="43" y="832"/>
                </a:cxn>
                <a:cxn ang="0">
                  <a:pos x="26" y="832"/>
                </a:cxn>
                <a:cxn ang="0">
                  <a:pos x="8" y="823"/>
                </a:cxn>
                <a:cxn ang="0">
                  <a:pos x="0" y="805"/>
                </a:cxn>
                <a:cxn ang="0">
                  <a:pos x="0" y="779"/>
                </a:cxn>
                <a:cxn ang="0">
                  <a:pos x="353" y="416"/>
                </a:cxn>
                <a:cxn ang="0">
                  <a:pos x="0" y="54"/>
                </a:cxn>
                <a:cxn ang="0">
                  <a:pos x="0" y="45"/>
                </a:cxn>
                <a:cxn ang="0">
                  <a:pos x="8" y="27"/>
                </a:cxn>
                <a:cxn ang="0">
                  <a:pos x="17" y="18"/>
                </a:cxn>
                <a:cxn ang="0">
                  <a:pos x="34" y="9"/>
                </a:cxn>
                <a:cxn ang="0">
                  <a:pos x="51" y="9"/>
                </a:cxn>
                <a:cxn ang="0">
                  <a:pos x="396" y="363"/>
                </a:cxn>
                <a:cxn ang="0">
                  <a:pos x="724" y="27"/>
                </a:cxn>
                <a:cxn ang="0">
                  <a:pos x="733" y="9"/>
                </a:cxn>
                <a:cxn ang="0">
                  <a:pos x="742" y="0"/>
                </a:cxn>
              </a:cxnLst>
              <a:rect l="0" t="0" r="r" b="b"/>
              <a:pathLst>
                <a:path w="802" h="832">
                  <a:moveTo>
                    <a:pt x="742" y="0"/>
                  </a:moveTo>
                  <a:lnTo>
                    <a:pt x="767" y="0"/>
                  </a:lnTo>
                  <a:lnTo>
                    <a:pt x="785" y="9"/>
                  </a:lnTo>
                  <a:lnTo>
                    <a:pt x="793" y="18"/>
                  </a:lnTo>
                  <a:lnTo>
                    <a:pt x="793" y="45"/>
                  </a:lnTo>
                  <a:lnTo>
                    <a:pt x="767" y="71"/>
                  </a:lnTo>
                  <a:lnTo>
                    <a:pt x="776" y="80"/>
                  </a:lnTo>
                  <a:lnTo>
                    <a:pt x="448" y="416"/>
                  </a:lnTo>
                  <a:lnTo>
                    <a:pt x="474" y="443"/>
                  </a:lnTo>
                  <a:lnTo>
                    <a:pt x="526" y="487"/>
                  </a:lnTo>
                  <a:lnTo>
                    <a:pt x="578" y="549"/>
                  </a:lnTo>
                  <a:lnTo>
                    <a:pt x="638" y="611"/>
                  </a:lnTo>
                  <a:lnTo>
                    <a:pt x="698" y="664"/>
                  </a:lnTo>
                  <a:lnTo>
                    <a:pt x="785" y="752"/>
                  </a:lnTo>
                  <a:lnTo>
                    <a:pt x="793" y="770"/>
                  </a:lnTo>
                  <a:lnTo>
                    <a:pt x="802" y="770"/>
                  </a:lnTo>
                  <a:lnTo>
                    <a:pt x="802" y="805"/>
                  </a:lnTo>
                  <a:lnTo>
                    <a:pt x="793" y="823"/>
                  </a:lnTo>
                  <a:lnTo>
                    <a:pt x="776" y="832"/>
                  </a:lnTo>
                  <a:lnTo>
                    <a:pt x="750" y="832"/>
                  </a:lnTo>
                  <a:lnTo>
                    <a:pt x="396" y="469"/>
                  </a:lnTo>
                  <a:lnTo>
                    <a:pt x="43" y="832"/>
                  </a:lnTo>
                  <a:lnTo>
                    <a:pt x="26" y="832"/>
                  </a:lnTo>
                  <a:lnTo>
                    <a:pt x="8" y="823"/>
                  </a:lnTo>
                  <a:lnTo>
                    <a:pt x="0" y="805"/>
                  </a:lnTo>
                  <a:lnTo>
                    <a:pt x="0" y="779"/>
                  </a:lnTo>
                  <a:lnTo>
                    <a:pt x="353" y="416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8" y="27"/>
                  </a:lnTo>
                  <a:lnTo>
                    <a:pt x="17" y="18"/>
                  </a:lnTo>
                  <a:lnTo>
                    <a:pt x="34" y="9"/>
                  </a:lnTo>
                  <a:lnTo>
                    <a:pt x="51" y="9"/>
                  </a:lnTo>
                  <a:lnTo>
                    <a:pt x="396" y="363"/>
                  </a:lnTo>
                  <a:lnTo>
                    <a:pt x="724" y="27"/>
                  </a:lnTo>
                  <a:lnTo>
                    <a:pt x="733" y="9"/>
                  </a:lnTo>
                  <a:lnTo>
                    <a:pt x="74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9" name="Freeform 97"/>
            <p:cNvSpPr>
              <a:spLocks/>
            </p:cNvSpPr>
            <p:nvPr/>
          </p:nvSpPr>
          <p:spPr bwMode="auto">
            <a:xfrm>
              <a:off x="13705" y="4483"/>
              <a:ext cx="733" cy="318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612" y="0"/>
                </a:cxn>
                <a:cxn ang="0">
                  <a:pos x="629" y="8"/>
                </a:cxn>
                <a:cxn ang="0">
                  <a:pos x="638" y="17"/>
                </a:cxn>
                <a:cxn ang="0">
                  <a:pos x="638" y="26"/>
                </a:cxn>
                <a:cxn ang="0">
                  <a:pos x="647" y="35"/>
                </a:cxn>
                <a:cxn ang="0">
                  <a:pos x="655" y="62"/>
                </a:cxn>
                <a:cxn ang="0">
                  <a:pos x="664" y="79"/>
                </a:cxn>
                <a:cxn ang="0">
                  <a:pos x="681" y="97"/>
                </a:cxn>
                <a:cxn ang="0">
                  <a:pos x="707" y="115"/>
                </a:cxn>
                <a:cxn ang="0">
                  <a:pos x="733" y="141"/>
                </a:cxn>
                <a:cxn ang="0">
                  <a:pos x="733" y="168"/>
                </a:cxn>
                <a:cxn ang="0">
                  <a:pos x="724" y="177"/>
                </a:cxn>
                <a:cxn ang="0">
                  <a:pos x="707" y="185"/>
                </a:cxn>
                <a:cxn ang="0">
                  <a:pos x="698" y="194"/>
                </a:cxn>
                <a:cxn ang="0">
                  <a:pos x="672" y="212"/>
                </a:cxn>
                <a:cxn ang="0">
                  <a:pos x="638" y="230"/>
                </a:cxn>
                <a:cxn ang="0">
                  <a:pos x="603" y="256"/>
                </a:cxn>
                <a:cxn ang="0">
                  <a:pos x="578" y="292"/>
                </a:cxn>
                <a:cxn ang="0">
                  <a:pos x="552" y="318"/>
                </a:cxn>
                <a:cxn ang="0">
                  <a:pos x="534" y="318"/>
                </a:cxn>
                <a:cxn ang="0">
                  <a:pos x="517" y="309"/>
                </a:cxn>
                <a:cxn ang="0">
                  <a:pos x="509" y="292"/>
                </a:cxn>
                <a:cxn ang="0">
                  <a:pos x="509" y="265"/>
                </a:cxn>
                <a:cxn ang="0">
                  <a:pos x="517" y="247"/>
                </a:cxn>
                <a:cxn ang="0">
                  <a:pos x="534" y="230"/>
                </a:cxn>
                <a:cxn ang="0">
                  <a:pos x="543" y="212"/>
                </a:cxn>
                <a:cxn ang="0">
                  <a:pos x="560" y="203"/>
                </a:cxn>
                <a:cxn ang="0">
                  <a:pos x="569" y="194"/>
                </a:cxn>
                <a:cxn ang="0">
                  <a:pos x="569" y="185"/>
                </a:cxn>
                <a:cxn ang="0">
                  <a:pos x="25" y="185"/>
                </a:cxn>
                <a:cxn ang="0">
                  <a:pos x="17" y="177"/>
                </a:cxn>
                <a:cxn ang="0">
                  <a:pos x="0" y="168"/>
                </a:cxn>
                <a:cxn ang="0">
                  <a:pos x="0" y="132"/>
                </a:cxn>
                <a:cxn ang="0">
                  <a:pos x="17" y="123"/>
                </a:cxn>
                <a:cxn ang="0">
                  <a:pos x="25" y="115"/>
                </a:cxn>
                <a:cxn ang="0">
                  <a:pos x="595" y="115"/>
                </a:cxn>
                <a:cxn ang="0">
                  <a:pos x="586" y="97"/>
                </a:cxn>
                <a:cxn ang="0">
                  <a:pos x="569" y="79"/>
                </a:cxn>
                <a:cxn ang="0">
                  <a:pos x="560" y="53"/>
                </a:cxn>
                <a:cxn ang="0">
                  <a:pos x="560" y="17"/>
                </a:cxn>
                <a:cxn ang="0">
                  <a:pos x="578" y="8"/>
                </a:cxn>
                <a:cxn ang="0">
                  <a:pos x="586" y="0"/>
                </a:cxn>
              </a:cxnLst>
              <a:rect l="0" t="0" r="r" b="b"/>
              <a:pathLst>
                <a:path w="733" h="318">
                  <a:moveTo>
                    <a:pt x="586" y="0"/>
                  </a:moveTo>
                  <a:lnTo>
                    <a:pt x="612" y="0"/>
                  </a:lnTo>
                  <a:lnTo>
                    <a:pt x="629" y="8"/>
                  </a:lnTo>
                  <a:lnTo>
                    <a:pt x="638" y="17"/>
                  </a:lnTo>
                  <a:lnTo>
                    <a:pt x="638" y="26"/>
                  </a:lnTo>
                  <a:lnTo>
                    <a:pt x="647" y="35"/>
                  </a:lnTo>
                  <a:lnTo>
                    <a:pt x="655" y="62"/>
                  </a:lnTo>
                  <a:lnTo>
                    <a:pt x="664" y="79"/>
                  </a:lnTo>
                  <a:lnTo>
                    <a:pt x="681" y="97"/>
                  </a:lnTo>
                  <a:lnTo>
                    <a:pt x="707" y="115"/>
                  </a:lnTo>
                  <a:lnTo>
                    <a:pt x="733" y="141"/>
                  </a:lnTo>
                  <a:lnTo>
                    <a:pt x="733" y="168"/>
                  </a:lnTo>
                  <a:lnTo>
                    <a:pt x="724" y="177"/>
                  </a:lnTo>
                  <a:lnTo>
                    <a:pt x="707" y="185"/>
                  </a:lnTo>
                  <a:lnTo>
                    <a:pt x="698" y="194"/>
                  </a:lnTo>
                  <a:lnTo>
                    <a:pt x="672" y="212"/>
                  </a:lnTo>
                  <a:lnTo>
                    <a:pt x="638" y="230"/>
                  </a:lnTo>
                  <a:lnTo>
                    <a:pt x="603" y="256"/>
                  </a:lnTo>
                  <a:lnTo>
                    <a:pt x="578" y="292"/>
                  </a:lnTo>
                  <a:lnTo>
                    <a:pt x="552" y="318"/>
                  </a:lnTo>
                  <a:lnTo>
                    <a:pt x="534" y="318"/>
                  </a:lnTo>
                  <a:lnTo>
                    <a:pt x="517" y="309"/>
                  </a:lnTo>
                  <a:lnTo>
                    <a:pt x="509" y="292"/>
                  </a:lnTo>
                  <a:lnTo>
                    <a:pt x="509" y="265"/>
                  </a:lnTo>
                  <a:lnTo>
                    <a:pt x="517" y="247"/>
                  </a:lnTo>
                  <a:lnTo>
                    <a:pt x="534" y="230"/>
                  </a:lnTo>
                  <a:lnTo>
                    <a:pt x="543" y="212"/>
                  </a:lnTo>
                  <a:lnTo>
                    <a:pt x="560" y="203"/>
                  </a:lnTo>
                  <a:lnTo>
                    <a:pt x="569" y="194"/>
                  </a:lnTo>
                  <a:lnTo>
                    <a:pt x="569" y="185"/>
                  </a:lnTo>
                  <a:lnTo>
                    <a:pt x="25" y="185"/>
                  </a:lnTo>
                  <a:lnTo>
                    <a:pt x="17" y="177"/>
                  </a:lnTo>
                  <a:lnTo>
                    <a:pt x="0" y="168"/>
                  </a:lnTo>
                  <a:lnTo>
                    <a:pt x="0" y="132"/>
                  </a:lnTo>
                  <a:lnTo>
                    <a:pt x="17" y="123"/>
                  </a:lnTo>
                  <a:lnTo>
                    <a:pt x="25" y="115"/>
                  </a:lnTo>
                  <a:lnTo>
                    <a:pt x="595" y="115"/>
                  </a:lnTo>
                  <a:lnTo>
                    <a:pt x="586" y="97"/>
                  </a:lnTo>
                  <a:lnTo>
                    <a:pt x="569" y="79"/>
                  </a:lnTo>
                  <a:lnTo>
                    <a:pt x="560" y="53"/>
                  </a:lnTo>
                  <a:lnTo>
                    <a:pt x="560" y="17"/>
                  </a:lnTo>
                  <a:lnTo>
                    <a:pt x="578" y="8"/>
                  </a:lnTo>
                  <a:lnTo>
                    <a:pt x="586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0" name="Freeform 98"/>
            <p:cNvSpPr>
              <a:spLocks noEditPoints="1"/>
            </p:cNvSpPr>
            <p:nvPr/>
          </p:nvSpPr>
          <p:spPr bwMode="auto">
            <a:xfrm>
              <a:off x="13610" y="4890"/>
              <a:ext cx="707" cy="1052"/>
            </a:xfrm>
            <a:custGeom>
              <a:avLst/>
              <a:gdLst/>
              <a:ahLst/>
              <a:cxnLst>
                <a:cxn ang="0">
                  <a:pos x="345" y="44"/>
                </a:cxn>
                <a:cxn ang="0">
                  <a:pos x="293" y="53"/>
                </a:cxn>
                <a:cxn ang="0">
                  <a:pos x="241" y="70"/>
                </a:cxn>
                <a:cxn ang="0">
                  <a:pos x="189" y="114"/>
                </a:cxn>
                <a:cxn ang="0">
                  <a:pos x="155" y="194"/>
                </a:cxn>
                <a:cxn ang="0">
                  <a:pos x="138" y="291"/>
                </a:cxn>
                <a:cxn ang="0">
                  <a:pos x="129" y="398"/>
                </a:cxn>
                <a:cxn ang="0">
                  <a:pos x="129" y="628"/>
                </a:cxn>
                <a:cxn ang="0">
                  <a:pos x="138" y="743"/>
                </a:cxn>
                <a:cxn ang="0">
                  <a:pos x="155" y="840"/>
                </a:cxn>
                <a:cxn ang="0">
                  <a:pos x="189" y="919"/>
                </a:cxn>
                <a:cxn ang="0">
                  <a:pos x="233" y="973"/>
                </a:cxn>
                <a:cxn ang="0">
                  <a:pos x="293" y="999"/>
                </a:cxn>
                <a:cxn ang="0">
                  <a:pos x="345" y="1008"/>
                </a:cxn>
                <a:cxn ang="0">
                  <a:pos x="388" y="1008"/>
                </a:cxn>
                <a:cxn ang="0">
                  <a:pos x="431" y="990"/>
                </a:cxn>
                <a:cxn ang="0">
                  <a:pos x="483" y="964"/>
                </a:cxn>
                <a:cxn ang="0">
                  <a:pos x="517" y="911"/>
                </a:cxn>
                <a:cxn ang="0">
                  <a:pos x="543" y="840"/>
                </a:cxn>
                <a:cxn ang="0">
                  <a:pos x="560" y="681"/>
                </a:cxn>
                <a:cxn ang="0">
                  <a:pos x="560" y="389"/>
                </a:cxn>
                <a:cxn ang="0">
                  <a:pos x="552" y="274"/>
                </a:cxn>
                <a:cxn ang="0">
                  <a:pos x="534" y="185"/>
                </a:cxn>
                <a:cxn ang="0">
                  <a:pos x="491" y="106"/>
                </a:cxn>
                <a:cxn ang="0">
                  <a:pos x="422" y="61"/>
                </a:cxn>
                <a:cxn ang="0">
                  <a:pos x="345" y="44"/>
                </a:cxn>
                <a:cxn ang="0">
                  <a:pos x="353" y="0"/>
                </a:cxn>
                <a:cxn ang="0">
                  <a:pos x="465" y="17"/>
                </a:cxn>
                <a:cxn ang="0">
                  <a:pos x="552" y="70"/>
                </a:cxn>
                <a:cxn ang="0">
                  <a:pos x="612" y="132"/>
                </a:cxn>
                <a:cxn ang="0">
                  <a:pos x="664" y="247"/>
                </a:cxn>
                <a:cxn ang="0">
                  <a:pos x="690" y="380"/>
                </a:cxn>
                <a:cxn ang="0">
                  <a:pos x="698" y="530"/>
                </a:cxn>
                <a:cxn ang="0">
                  <a:pos x="707" y="530"/>
                </a:cxn>
                <a:cxn ang="0">
                  <a:pos x="707" y="636"/>
                </a:cxn>
                <a:cxn ang="0">
                  <a:pos x="673" y="796"/>
                </a:cxn>
                <a:cxn ang="0">
                  <a:pos x="647" y="866"/>
                </a:cxn>
                <a:cxn ang="0">
                  <a:pos x="604" y="937"/>
                </a:cxn>
                <a:cxn ang="0">
                  <a:pos x="543" y="999"/>
                </a:cxn>
                <a:cxn ang="0">
                  <a:pos x="457" y="1034"/>
                </a:cxn>
                <a:cxn ang="0">
                  <a:pos x="353" y="1052"/>
                </a:cxn>
                <a:cxn ang="0">
                  <a:pos x="250" y="1034"/>
                </a:cxn>
                <a:cxn ang="0">
                  <a:pos x="164" y="999"/>
                </a:cxn>
                <a:cxn ang="0">
                  <a:pos x="103" y="946"/>
                </a:cxn>
                <a:cxn ang="0">
                  <a:pos x="60" y="875"/>
                </a:cxn>
                <a:cxn ang="0">
                  <a:pos x="34" y="796"/>
                </a:cxn>
                <a:cxn ang="0">
                  <a:pos x="17" y="716"/>
                </a:cxn>
                <a:cxn ang="0">
                  <a:pos x="0" y="645"/>
                </a:cxn>
                <a:cxn ang="0">
                  <a:pos x="0" y="424"/>
                </a:cxn>
                <a:cxn ang="0">
                  <a:pos x="34" y="265"/>
                </a:cxn>
                <a:cxn ang="0">
                  <a:pos x="60" y="185"/>
                </a:cxn>
                <a:cxn ang="0">
                  <a:pos x="103" y="114"/>
                </a:cxn>
                <a:cxn ang="0">
                  <a:pos x="164" y="53"/>
                </a:cxn>
                <a:cxn ang="0">
                  <a:pos x="250" y="17"/>
                </a:cxn>
                <a:cxn ang="0">
                  <a:pos x="353" y="0"/>
                </a:cxn>
              </a:cxnLst>
              <a:rect l="0" t="0" r="r" b="b"/>
              <a:pathLst>
                <a:path w="707" h="1052">
                  <a:moveTo>
                    <a:pt x="345" y="44"/>
                  </a:moveTo>
                  <a:lnTo>
                    <a:pt x="293" y="53"/>
                  </a:lnTo>
                  <a:lnTo>
                    <a:pt x="241" y="70"/>
                  </a:lnTo>
                  <a:lnTo>
                    <a:pt x="189" y="114"/>
                  </a:lnTo>
                  <a:lnTo>
                    <a:pt x="155" y="194"/>
                  </a:lnTo>
                  <a:lnTo>
                    <a:pt x="138" y="291"/>
                  </a:lnTo>
                  <a:lnTo>
                    <a:pt x="129" y="398"/>
                  </a:lnTo>
                  <a:lnTo>
                    <a:pt x="129" y="628"/>
                  </a:lnTo>
                  <a:lnTo>
                    <a:pt x="138" y="743"/>
                  </a:lnTo>
                  <a:lnTo>
                    <a:pt x="155" y="840"/>
                  </a:lnTo>
                  <a:lnTo>
                    <a:pt x="189" y="919"/>
                  </a:lnTo>
                  <a:lnTo>
                    <a:pt x="233" y="973"/>
                  </a:lnTo>
                  <a:lnTo>
                    <a:pt x="293" y="999"/>
                  </a:lnTo>
                  <a:lnTo>
                    <a:pt x="345" y="1008"/>
                  </a:lnTo>
                  <a:lnTo>
                    <a:pt x="388" y="1008"/>
                  </a:lnTo>
                  <a:lnTo>
                    <a:pt x="431" y="990"/>
                  </a:lnTo>
                  <a:lnTo>
                    <a:pt x="483" y="964"/>
                  </a:lnTo>
                  <a:lnTo>
                    <a:pt x="517" y="911"/>
                  </a:lnTo>
                  <a:lnTo>
                    <a:pt x="543" y="840"/>
                  </a:lnTo>
                  <a:lnTo>
                    <a:pt x="560" y="681"/>
                  </a:lnTo>
                  <a:lnTo>
                    <a:pt x="560" y="389"/>
                  </a:lnTo>
                  <a:lnTo>
                    <a:pt x="552" y="274"/>
                  </a:lnTo>
                  <a:lnTo>
                    <a:pt x="534" y="185"/>
                  </a:lnTo>
                  <a:lnTo>
                    <a:pt x="491" y="106"/>
                  </a:lnTo>
                  <a:lnTo>
                    <a:pt x="422" y="61"/>
                  </a:lnTo>
                  <a:lnTo>
                    <a:pt x="345" y="44"/>
                  </a:lnTo>
                  <a:close/>
                  <a:moveTo>
                    <a:pt x="353" y="0"/>
                  </a:moveTo>
                  <a:lnTo>
                    <a:pt x="465" y="17"/>
                  </a:lnTo>
                  <a:lnTo>
                    <a:pt x="552" y="70"/>
                  </a:lnTo>
                  <a:lnTo>
                    <a:pt x="612" y="132"/>
                  </a:lnTo>
                  <a:lnTo>
                    <a:pt x="664" y="247"/>
                  </a:lnTo>
                  <a:lnTo>
                    <a:pt x="690" y="380"/>
                  </a:lnTo>
                  <a:lnTo>
                    <a:pt x="698" y="530"/>
                  </a:lnTo>
                  <a:lnTo>
                    <a:pt x="707" y="530"/>
                  </a:lnTo>
                  <a:lnTo>
                    <a:pt x="707" y="636"/>
                  </a:lnTo>
                  <a:lnTo>
                    <a:pt x="673" y="796"/>
                  </a:lnTo>
                  <a:lnTo>
                    <a:pt x="647" y="866"/>
                  </a:lnTo>
                  <a:lnTo>
                    <a:pt x="604" y="937"/>
                  </a:lnTo>
                  <a:lnTo>
                    <a:pt x="543" y="999"/>
                  </a:lnTo>
                  <a:lnTo>
                    <a:pt x="457" y="1034"/>
                  </a:lnTo>
                  <a:lnTo>
                    <a:pt x="353" y="1052"/>
                  </a:lnTo>
                  <a:lnTo>
                    <a:pt x="250" y="1034"/>
                  </a:lnTo>
                  <a:lnTo>
                    <a:pt x="164" y="999"/>
                  </a:lnTo>
                  <a:lnTo>
                    <a:pt x="103" y="946"/>
                  </a:lnTo>
                  <a:lnTo>
                    <a:pt x="60" y="875"/>
                  </a:lnTo>
                  <a:lnTo>
                    <a:pt x="34" y="796"/>
                  </a:lnTo>
                  <a:lnTo>
                    <a:pt x="17" y="716"/>
                  </a:lnTo>
                  <a:lnTo>
                    <a:pt x="0" y="645"/>
                  </a:lnTo>
                  <a:lnTo>
                    <a:pt x="0" y="424"/>
                  </a:lnTo>
                  <a:lnTo>
                    <a:pt x="34" y="265"/>
                  </a:lnTo>
                  <a:lnTo>
                    <a:pt x="60" y="185"/>
                  </a:lnTo>
                  <a:lnTo>
                    <a:pt x="103" y="114"/>
                  </a:lnTo>
                  <a:lnTo>
                    <a:pt x="164" y="53"/>
                  </a:lnTo>
                  <a:lnTo>
                    <a:pt x="250" y="17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1" name="Freeform 99"/>
            <p:cNvSpPr>
              <a:spLocks/>
            </p:cNvSpPr>
            <p:nvPr/>
          </p:nvSpPr>
          <p:spPr bwMode="auto">
            <a:xfrm>
              <a:off x="15223" y="2616"/>
              <a:ext cx="810" cy="3919"/>
            </a:xfrm>
            <a:custGeom>
              <a:avLst/>
              <a:gdLst/>
              <a:ahLst/>
              <a:cxnLst>
                <a:cxn ang="0">
                  <a:pos x="741" y="0"/>
                </a:cxn>
                <a:cxn ang="0">
                  <a:pos x="802" y="0"/>
                </a:cxn>
                <a:cxn ang="0">
                  <a:pos x="810" y="9"/>
                </a:cxn>
                <a:cxn ang="0">
                  <a:pos x="810" y="27"/>
                </a:cxn>
                <a:cxn ang="0">
                  <a:pos x="802" y="36"/>
                </a:cxn>
                <a:cxn ang="0">
                  <a:pos x="664" y="186"/>
                </a:cxn>
                <a:cxn ang="0">
                  <a:pos x="543" y="363"/>
                </a:cxn>
                <a:cxn ang="0">
                  <a:pos x="440" y="557"/>
                </a:cxn>
                <a:cxn ang="0">
                  <a:pos x="345" y="779"/>
                </a:cxn>
                <a:cxn ang="0">
                  <a:pos x="267" y="1026"/>
                </a:cxn>
                <a:cxn ang="0">
                  <a:pos x="215" y="1309"/>
                </a:cxn>
                <a:cxn ang="0">
                  <a:pos x="172" y="1619"/>
                </a:cxn>
                <a:cxn ang="0">
                  <a:pos x="164" y="1964"/>
                </a:cxn>
                <a:cxn ang="0">
                  <a:pos x="172" y="2282"/>
                </a:cxn>
                <a:cxn ang="0">
                  <a:pos x="207" y="2592"/>
                </a:cxn>
                <a:cxn ang="0">
                  <a:pos x="267" y="2893"/>
                </a:cxn>
                <a:cxn ang="0">
                  <a:pos x="353" y="3176"/>
                </a:cxn>
                <a:cxn ang="0">
                  <a:pos x="474" y="3441"/>
                </a:cxn>
                <a:cxn ang="0">
                  <a:pos x="569" y="3600"/>
                </a:cxn>
                <a:cxn ang="0">
                  <a:pos x="664" y="3724"/>
                </a:cxn>
                <a:cxn ang="0">
                  <a:pos x="741" y="3813"/>
                </a:cxn>
                <a:cxn ang="0">
                  <a:pos x="802" y="3883"/>
                </a:cxn>
                <a:cxn ang="0">
                  <a:pos x="810" y="3892"/>
                </a:cxn>
                <a:cxn ang="0">
                  <a:pos x="810" y="3910"/>
                </a:cxn>
                <a:cxn ang="0">
                  <a:pos x="802" y="3919"/>
                </a:cxn>
                <a:cxn ang="0">
                  <a:pos x="741" y="3919"/>
                </a:cxn>
                <a:cxn ang="0">
                  <a:pos x="716" y="3892"/>
                </a:cxn>
                <a:cxn ang="0">
                  <a:pos x="716" y="3901"/>
                </a:cxn>
                <a:cxn ang="0">
                  <a:pos x="629" y="3822"/>
                </a:cxn>
                <a:cxn ang="0">
                  <a:pos x="595" y="3786"/>
                </a:cxn>
                <a:cxn ang="0">
                  <a:pos x="578" y="3760"/>
                </a:cxn>
                <a:cxn ang="0">
                  <a:pos x="543" y="3724"/>
                </a:cxn>
                <a:cxn ang="0">
                  <a:pos x="517" y="3680"/>
                </a:cxn>
                <a:cxn ang="0">
                  <a:pos x="465" y="3627"/>
                </a:cxn>
                <a:cxn ang="0">
                  <a:pos x="422" y="3565"/>
                </a:cxn>
                <a:cxn ang="0">
                  <a:pos x="276" y="3300"/>
                </a:cxn>
                <a:cxn ang="0">
                  <a:pos x="164" y="3034"/>
                </a:cxn>
                <a:cxn ang="0">
                  <a:pos x="86" y="2760"/>
                </a:cxn>
                <a:cxn ang="0">
                  <a:pos x="34" y="2495"/>
                </a:cxn>
                <a:cxn ang="0">
                  <a:pos x="8" y="2220"/>
                </a:cxn>
                <a:cxn ang="0">
                  <a:pos x="0" y="1955"/>
                </a:cxn>
                <a:cxn ang="0">
                  <a:pos x="8" y="1690"/>
                </a:cxn>
                <a:cxn ang="0">
                  <a:pos x="34" y="1433"/>
                </a:cxn>
                <a:cxn ang="0">
                  <a:pos x="77" y="1185"/>
                </a:cxn>
                <a:cxn ang="0">
                  <a:pos x="138" y="956"/>
                </a:cxn>
                <a:cxn ang="0">
                  <a:pos x="233" y="699"/>
                </a:cxn>
                <a:cxn ang="0">
                  <a:pos x="345" y="478"/>
                </a:cxn>
                <a:cxn ang="0">
                  <a:pos x="465" y="292"/>
                </a:cxn>
                <a:cxn ang="0">
                  <a:pos x="595" y="142"/>
                </a:cxn>
                <a:cxn ang="0">
                  <a:pos x="716" y="18"/>
                </a:cxn>
                <a:cxn ang="0">
                  <a:pos x="733" y="9"/>
                </a:cxn>
                <a:cxn ang="0">
                  <a:pos x="741" y="0"/>
                </a:cxn>
              </a:cxnLst>
              <a:rect l="0" t="0" r="r" b="b"/>
              <a:pathLst>
                <a:path w="810" h="3919">
                  <a:moveTo>
                    <a:pt x="741" y="0"/>
                  </a:moveTo>
                  <a:lnTo>
                    <a:pt x="802" y="0"/>
                  </a:lnTo>
                  <a:lnTo>
                    <a:pt x="810" y="9"/>
                  </a:lnTo>
                  <a:lnTo>
                    <a:pt x="810" y="27"/>
                  </a:lnTo>
                  <a:lnTo>
                    <a:pt x="802" y="36"/>
                  </a:lnTo>
                  <a:lnTo>
                    <a:pt x="664" y="186"/>
                  </a:lnTo>
                  <a:lnTo>
                    <a:pt x="543" y="363"/>
                  </a:lnTo>
                  <a:lnTo>
                    <a:pt x="440" y="557"/>
                  </a:lnTo>
                  <a:lnTo>
                    <a:pt x="345" y="779"/>
                  </a:lnTo>
                  <a:lnTo>
                    <a:pt x="267" y="1026"/>
                  </a:lnTo>
                  <a:lnTo>
                    <a:pt x="215" y="1309"/>
                  </a:lnTo>
                  <a:lnTo>
                    <a:pt x="172" y="1619"/>
                  </a:lnTo>
                  <a:lnTo>
                    <a:pt x="164" y="1964"/>
                  </a:lnTo>
                  <a:lnTo>
                    <a:pt x="172" y="2282"/>
                  </a:lnTo>
                  <a:lnTo>
                    <a:pt x="207" y="2592"/>
                  </a:lnTo>
                  <a:lnTo>
                    <a:pt x="267" y="2893"/>
                  </a:lnTo>
                  <a:lnTo>
                    <a:pt x="353" y="3176"/>
                  </a:lnTo>
                  <a:lnTo>
                    <a:pt x="474" y="3441"/>
                  </a:lnTo>
                  <a:lnTo>
                    <a:pt x="569" y="3600"/>
                  </a:lnTo>
                  <a:lnTo>
                    <a:pt x="664" y="3724"/>
                  </a:lnTo>
                  <a:lnTo>
                    <a:pt x="741" y="3813"/>
                  </a:lnTo>
                  <a:lnTo>
                    <a:pt x="802" y="3883"/>
                  </a:lnTo>
                  <a:lnTo>
                    <a:pt x="810" y="3892"/>
                  </a:lnTo>
                  <a:lnTo>
                    <a:pt x="810" y="3910"/>
                  </a:lnTo>
                  <a:lnTo>
                    <a:pt x="802" y="3919"/>
                  </a:lnTo>
                  <a:lnTo>
                    <a:pt x="741" y="3919"/>
                  </a:lnTo>
                  <a:lnTo>
                    <a:pt x="716" y="3892"/>
                  </a:lnTo>
                  <a:lnTo>
                    <a:pt x="716" y="3901"/>
                  </a:lnTo>
                  <a:lnTo>
                    <a:pt x="629" y="3822"/>
                  </a:lnTo>
                  <a:lnTo>
                    <a:pt x="595" y="3786"/>
                  </a:lnTo>
                  <a:lnTo>
                    <a:pt x="578" y="3760"/>
                  </a:lnTo>
                  <a:lnTo>
                    <a:pt x="543" y="3724"/>
                  </a:lnTo>
                  <a:lnTo>
                    <a:pt x="517" y="3680"/>
                  </a:lnTo>
                  <a:lnTo>
                    <a:pt x="465" y="3627"/>
                  </a:lnTo>
                  <a:lnTo>
                    <a:pt x="422" y="3565"/>
                  </a:lnTo>
                  <a:lnTo>
                    <a:pt x="276" y="3300"/>
                  </a:lnTo>
                  <a:lnTo>
                    <a:pt x="164" y="3034"/>
                  </a:lnTo>
                  <a:lnTo>
                    <a:pt x="86" y="2760"/>
                  </a:lnTo>
                  <a:lnTo>
                    <a:pt x="34" y="2495"/>
                  </a:lnTo>
                  <a:lnTo>
                    <a:pt x="8" y="2220"/>
                  </a:lnTo>
                  <a:lnTo>
                    <a:pt x="0" y="1955"/>
                  </a:lnTo>
                  <a:lnTo>
                    <a:pt x="8" y="1690"/>
                  </a:lnTo>
                  <a:lnTo>
                    <a:pt x="34" y="1433"/>
                  </a:lnTo>
                  <a:lnTo>
                    <a:pt x="77" y="1185"/>
                  </a:lnTo>
                  <a:lnTo>
                    <a:pt x="138" y="956"/>
                  </a:lnTo>
                  <a:lnTo>
                    <a:pt x="233" y="699"/>
                  </a:lnTo>
                  <a:lnTo>
                    <a:pt x="345" y="478"/>
                  </a:lnTo>
                  <a:lnTo>
                    <a:pt x="465" y="292"/>
                  </a:lnTo>
                  <a:lnTo>
                    <a:pt x="595" y="142"/>
                  </a:lnTo>
                  <a:lnTo>
                    <a:pt x="716" y="18"/>
                  </a:lnTo>
                  <a:lnTo>
                    <a:pt x="733" y="9"/>
                  </a:lnTo>
                  <a:lnTo>
                    <a:pt x="741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2" name="Freeform 100"/>
            <p:cNvSpPr>
              <a:spLocks noEditPoints="1"/>
            </p:cNvSpPr>
            <p:nvPr/>
          </p:nvSpPr>
          <p:spPr bwMode="auto">
            <a:xfrm>
              <a:off x="16775" y="3465"/>
              <a:ext cx="932" cy="1018"/>
            </a:xfrm>
            <a:custGeom>
              <a:avLst/>
              <a:gdLst/>
              <a:ahLst/>
              <a:cxnLst>
                <a:cxn ang="0">
                  <a:pos x="647" y="115"/>
                </a:cxn>
                <a:cxn ang="0">
                  <a:pos x="501" y="239"/>
                </a:cxn>
                <a:cxn ang="0">
                  <a:pos x="423" y="381"/>
                </a:cxn>
                <a:cxn ang="0">
                  <a:pos x="380" y="584"/>
                </a:cxn>
                <a:cxn ang="0">
                  <a:pos x="587" y="566"/>
                </a:cxn>
                <a:cxn ang="0">
                  <a:pos x="803" y="434"/>
                </a:cxn>
                <a:cxn ang="0">
                  <a:pos x="889" y="248"/>
                </a:cxn>
                <a:cxn ang="0">
                  <a:pos x="846" y="142"/>
                </a:cxn>
                <a:cxn ang="0">
                  <a:pos x="725" y="98"/>
                </a:cxn>
                <a:cxn ang="0">
                  <a:pos x="820" y="18"/>
                </a:cxn>
                <a:cxn ang="0">
                  <a:pos x="915" y="124"/>
                </a:cxn>
                <a:cxn ang="0">
                  <a:pos x="906" y="363"/>
                </a:cxn>
                <a:cxn ang="0">
                  <a:pos x="716" y="593"/>
                </a:cxn>
                <a:cxn ang="0">
                  <a:pos x="414" y="690"/>
                </a:cxn>
                <a:cxn ang="0">
                  <a:pos x="371" y="699"/>
                </a:cxn>
                <a:cxn ang="0">
                  <a:pos x="337" y="903"/>
                </a:cxn>
                <a:cxn ang="0">
                  <a:pos x="319" y="982"/>
                </a:cxn>
                <a:cxn ang="0">
                  <a:pos x="276" y="1018"/>
                </a:cxn>
                <a:cxn ang="0">
                  <a:pos x="225" y="1009"/>
                </a:cxn>
                <a:cxn ang="0">
                  <a:pos x="207" y="991"/>
                </a:cxn>
                <a:cxn ang="0">
                  <a:pos x="216" y="938"/>
                </a:cxn>
                <a:cxn ang="0">
                  <a:pos x="259" y="814"/>
                </a:cxn>
                <a:cxn ang="0">
                  <a:pos x="164" y="646"/>
                </a:cxn>
                <a:cxn ang="0">
                  <a:pos x="18" y="487"/>
                </a:cxn>
                <a:cxn ang="0">
                  <a:pos x="9" y="319"/>
                </a:cxn>
                <a:cxn ang="0">
                  <a:pos x="69" y="142"/>
                </a:cxn>
                <a:cxn ang="0">
                  <a:pos x="130" y="36"/>
                </a:cxn>
                <a:cxn ang="0">
                  <a:pos x="181" y="18"/>
                </a:cxn>
                <a:cxn ang="0">
                  <a:pos x="190" y="36"/>
                </a:cxn>
                <a:cxn ang="0">
                  <a:pos x="104" y="160"/>
                </a:cxn>
                <a:cxn ang="0">
                  <a:pos x="43" y="345"/>
                </a:cxn>
                <a:cxn ang="0">
                  <a:pos x="61" y="451"/>
                </a:cxn>
                <a:cxn ang="0">
                  <a:pos x="199" y="558"/>
                </a:cxn>
                <a:cxn ang="0">
                  <a:pos x="319" y="549"/>
                </a:cxn>
                <a:cxn ang="0">
                  <a:pos x="397" y="319"/>
                </a:cxn>
                <a:cxn ang="0">
                  <a:pos x="492" y="151"/>
                </a:cxn>
                <a:cxn ang="0">
                  <a:pos x="639" y="18"/>
                </a:cxn>
              </a:cxnLst>
              <a:rect l="0" t="0" r="r" b="b"/>
              <a:pathLst>
                <a:path w="932" h="1018">
                  <a:moveTo>
                    <a:pt x="725" y="98"/>
                  </a:moveTo>
                  <a:lnTo>
                    <a:pt x="647" y="115"/>
                  </a:lnTo>
                  <a:lnTo>
                    <a:pt x="570" y="160"/>
                  </a:lnTo>
                  <a:lnTo>
                    <a:pt x="501" y="239"/>
                  </a:lnTo>
                  <a:lnTo>
                    <a:pt x="449" y="310"/>
                  </a:lnTo>
                  <a:lnTo>
                    <a:pt x="423" y="381"/>
                  </a:lnTo>
                  <a:lnTo>
                    <a:pt x="397" y="469"/>
                  </a:lnTo>
                  <a:lnTo>
                    <a:pt x="380" y="584"/>
                  </a:lnTo>
                  <a:lnTo>
                    <a:pt x="440" y="584"/>
                  </a:lnTo>
                  <a:lnTo>
                    <a:pt x="587" y="566"/>
                  </a:lnTo>
                  <a:lnTo>
                    <a:pt x="708" y="513"/>
                  </a:lnTo>
                  <a:lnTo>
                    <a:pt x="803" y="434"/>
                  </a:lnTo>
                  <a:lnTo>
                    <a:pt x="863" y="345"/>
                  </a:lnTo>
                  <a:lnTo>
                    <a:pt x="889" y="248"/>
                  </a:lnTo>
                  <a:lnTo>
                    <a:pt x="880" y="195"/>
                  </a:lnTo>
                  <a:lnTo>
                    <a:pt x="846" y="142"/>
                  </a:lnTo>
                  <a:lnTo>
                    <a:pt x="794" y="107"/>
                  </a:lnTo>
                  <a:lnTo>
                    <a:pt x="725" y="98"/>
                  </a:lnTo>
                  <a:close/>
                  <a:moveTo>
                    <a:pt x="734" y="0"/>
                  </a:moveTo>
                  <a:lnTo>
                    <a:pt x="820" y="18"/>
                  </a:lnTo>
                  <a:lnTo>
                    <a:pt x="880" y="53"/>
                  </a:lnTo>
                  <a:lnTo>
                    <a:pt x="915" y="124"/>
                  </a:lnTo>
                  <a:lnTo>
                    <a:pt x="932" y="222"/>
                  </a:lnTo>
                  <a:lnTo>
                    <a:pt x="906" y="363"/>
                  </a:lnTo>
                  <a:lnTo>
                    <a:pt x="828" y="487"/>
                  </a:lnTo>
                  <a:lnTo>
                    <a:pt x="716" y="593"/>
                  </a:lnTo>
                  <a:lnTo>
                    <a:pt x="570" y="664"/>
                  </a:lnTo>
                  <a:lnTo>
                    <a:pt x="414" y="690"/>
                  </a:lnTo>
                  <a:lnTo>
                    <a:pt x="363" y="690"/>
                  </a:lnTo>
                  <a:lnTo>
                    <a:pt x="371" y="699"/>
                  </a:lnTo>
                  <a:lnTo>
                    <a:pt x="354" y="823"/>
                  </a:lnTo>
                  <a:lnTo>
                    <a:pt x="337" y="903"/>
                  </a:lnTo>
                  <a:lnTo>
                    <a:pt x="328" y="956"/>
                  </a:lnTo>
                  <a:lnTo>
                    <a:pt x="319" y="982"/>
                  </a:lnTo>
                  <a:lnTo>
                    <a:pt x="294" y="1009"/>
                  </a:lnTo>
                  <a:lnTo>
                    <a:pt x="276" y="1018"/>
                  </a:lnTo>
                  <a:lnTo>
                    <a:pt x="242" y="1018"/>
                  </a:lnTo>
                  <a:lnTo>
                    <a:pt x="225" y="1009"/>
                  </a:lnTo>
                  <a:lnTo>
                    <a:pt x="216" y="1009"/>
                  </a:lnTo>
                  <a:lnTo>
                    <a:pt x="207" y="991"/>
                  </a:lnTo>
                  <a:lnTo>
                    <a:pt x="207" y="965"/>
                  </a:lnTo>
                  <a:lnTo>
                    <a:pt x="216" y="938"/>
                  </a:lnTo>
                  <a:lnTo>
                    <a:pt x="233" y="894"/>
                  </a:lnTo>
                  <a:lnTo>
                    <a:pt x="259" y="814"/>
                  </a:lnTo>
                  <a:lnTo>
                    <a:pt x="294" y="690"/>
                  </a:lnTo>
                  <a:lnTo>
                    <a:pt x="164" y="646"/>
                  </a:lnTo>
                  <a:lnTo>
                    <a:pt x="69" y="575"/>
                  </a:lnTo>
                  <a:lnTo>
                    <a:pt x="18" y="487"/>
                  </a:lnTo>
                  <a:lnTo>
                    <a:pt x="0" y="390"/>
                  </a:lnTo>
                  <a:lnTo>
                    <a:pt x="9" y="319"/>
                  </a:lnTo>
                  <a:lnTo>
                    <a:pt x="26" y="230"/>
                  </a:lnTo>
                  <a:lnTo>
                    <a:pt x="69" y="142"/>
                  </a:lnTo>
                  <a:lnTo>
                    <a:pt x="121" y="53"/>
                  </a:lnTo>
                  <a:lnTo>
                    <a:pt x="130" y="36"/>
                  </a:lnTo>
                  <a:lnTo>
                    <a:pt x="147" y="18"/>
                  </a:lnTo>
                  <a:lnTo>
                    <a:pt x="181" y="18"/>
                  </a:lnTo>
                  <a:lnTo>
                    <a:pt x="190" y="27"/>
                  </a:lnTo>
                  <a:lnTo>
                    <a:pt x="190" y="36"/>
                  </a:lnTo>
                  <a:lnTo>
                    <a:pt x="173" y="53"/>
                  </a:lnTo>
                  <a:lnTo>
                    <a:pt x="104" y="160"/>
                  </a:lnTo>
                  <a:lnTo>
                    <a:pt x="61" y="266"/>
                  </a:lnTo>
                  <a:lnTo>
                    <a:pt x="43" y="345"/>
                  </a:lnTo>
                  <a:lnTo>
                    <a:pt x="43" y="372"/>
                  </a:lnTo>
                  <a:lnTo>
                    <a:pt x="61" y="451"/>
                  </a:lnTo>
                  <a:lnTo>
                    <a:pt x="112" y="513"/>
                  </a:lnTo>
                  <a:lnTo>
                    <a:pt x="199" y="558"/>
                  </a:lnTo>
                  <a:lnTo>
                    <a:pt x="311" y="584"/>
                  </a:lnTo>
                  <a:lnTo>
                    <a:pt x="319" y="549"/>
                  </a:lnTo>
                  <a:lnTo>
                    <a:pt x="371" y="390"/>
                  </a:lnTo>
                  <a:lnTo>
                    <a:pt x="397" y="319"/>
                  </a:lnTo>
                  <a:lnTo>
                    <a:pt x="440" y="239"/>
                  </a:lnTo>
                  <a:lnTo>
                    <a:pt x="492" y="151"/>
                  </a:lnTo>
                  <a:lnTo>
                    <a:pt x="561" y="80"/>
                  </a:lnTo>
                  <a:lnTo>
                    <a:pt x="639" y="18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3" name="Rectangle 101"/>
            <p:cNvSpPr>
              <a:spLocks noChangeArrowheads="1"/>
            </p:cNvSpPr>
            <p:nvPr/>
          </p:nvSpPr>
          <p:spPr bwMode="auto">
            <a:xfrm>
              <a:off x="16413" y="4527"/>
              <a:ext cx="1742" cy="106"/>
            </a:xfrm>
            <a:prstGeom prst="rect">
              <a:avLst/>
            </a:prstGeom>
            <a:grp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4" name="Freeform 102"/>
            <p:cNvSpPr>
              <a:spLocks/>
            </p:cNvSpPr>
            <p:nvPr/>
          </p:nvSpPr>
          <p:spPr bwMode="auto">
            <a:xfrm>
              <a:off x="16482" y="4863"/>
              <a:ext cx="673" cy="1026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431" y="18"/>
                </a:cxn>
                <a:cxn ang="0">
                  <a:pos x="526" y="53"/>
                </a:cxn>
                <a:cxn ang="0">
                  <a:pos x="604" y="115"/>
                </a:cxn>
                <a:cxn ang="0">
                  <a:pos x="656" y="195"/>
                </a:cxn>
                <a:cxn ang="0">
                  <a:pos x="673" y="301"/>
                </a:cxn>
                <a:cxn ang="0">
                  <a:pos x="656" y="407"/>
                </a:cxn>
                <a:cxn ang="0">
                  <a:pos x="604" y="495"/>
                </a:cxn>
                <a:cxn ang="0">
                  <a:pos x="535" y="566"/>
                </a:cxn>
                <a:cxn ang="0">
                  <a:pos x="457" y="637"/>
                </a:cxn>
                <a:cxn ang="0">
                  <a:pos x="405" y="681"/>
                </a:cxn>
                <a:cxn ang="0">
                  <a:pos x="354" y="716"/>
                </a:cxn>
                <a:cxn ang="0">
                  <a:pos x="302" y="761"/>
                </a:cxn>
                <a:cxn ang="0">
                  <a:pos x="233" y="823"/>
                </a:cxn>
                <a:cxn ang="0">
                  <a:pos x="155" y="893"/>
                </a:cxn>
                <a:cxn ang="0">
                  <a:pos x="552" y="893"/>
                </a:cxn>
                <a:cxn ang="0">
                  <a:pos x="578" y="885"/>
                </a:cxn>
                <a:cxn ang="0">
                  <a:pos x="595" y="849"/>
                </a:cxn>
                <a:cxn ang="0">
                  <a:pos x="604" y="787"/>
                </a:cxn>
                <a:cxn ang="0">
                  <a:pos x="612" y="743"/>
                </a:cxn>
                <a:cxn ang="0">
                  <a:pos x="664" y="743"/>
                </a:cxn>
                <a:cxn ang="0">
                  <a:pos x="621" y="1026"/>
                </a:cxn>
                <a:cxn ang="0">
                  <a:pos x="0" y="1026"/>
                </a:cxn>
                <a:cxn ang="0">
                  <a:pos x="0" y="982"/>
                </a:cxn>
                <a:cxn ang="0">
                  <a:pos x="17" y="964"/>
                </a:cxn>
                <a:cxn ang="0">
                  <a:pos x="380" y="601"/>
                </a:cxn>
                <a:cxn ang="0">
                  <a:pos x="423" y="548"/>
                </a:cxn>
                <a:cxn ang="0">
                  <a:pos x="474" y="486"/>
                </a:cxn>
                <a:cxn ang="0">
                  <a:pos x="509" y="407"/>
                </a:cxn>
                <a:cxn ang="0">
                  <a:pos x="526" y="310"/>
                </a:cxn>
                <a:cxn ang="0">
                  <a:pos x="509" y="221"/>
                </a:cxn>
                <a:cxn ang="0">
                  <a:pos x="466" y="141"/>
                </a:cxn>
                <a:cxn ang="0">
                  <a:pos x="388" y="80"/>
                </a:cxn>
                <a:cxn ang="0">
                  <a:pos x="293" y="62"/>
                </a:cxn>
                <a:cxn ang="0">
                  <a:pos x="233" y="71"/>
                </a:cxn>
                <a:cxn ang="0">
                  <a:pos x="173" y="97"/>
                </a:cxn>
                <a:cxn ang="0">
                  <a:pos x="121" y="133"/>
                </a:cxn>
                <a:cxn ang="0">
                  <a:pos x="78" y="203"/>
                </a:cxn>
                <a:cxn ang="0">
                  <a:pos x="104" y="203"/>
                </a:cxn>
                <a:cxn ang="0">
                  <a:pos x="129" y="212"/>
                </a:cxn>
                <a:cxn ang="0">
                  <a:pos x="155" y="239"/>
                </a:cxn>
                <a:cxn ang="0">
                  <a:pos x="164" y="256"/>
                </a:cxn>
                <a:cxn ang="0">
                  <a:pos x="164" y="283"/>
                </a:cxn>
                <a:cxn ang="0">
                  <a:pos x="147" y="336"/>
                </a:cxn>
                <a:cxn ang="0">
                  <a:pos x="129" y="354"/>
                </a:cxn>
                <a:cxn ang="0">
                  <a:pos x="104" y="363"/>
                </a:cxn>
                <a:cxn ang="0">
                  <a:pos x="69" y="363"/>
                </a:cxn>
                <a:cxn ang="0">
                  <a:pos x="35" y="345"/>
                </a:cxn>
                <a:cxn ang="0">
                  <a:pos x="26" y="327"/>
                </a:cxn>
                <a:cxn ang="0">
                  <a:pos x="9" y="301"/>
                </a:cxn>
                <a:cxn ang="0">
                  <a:pos x="9" y="274"/>
                </a:cxn>
                <a:cxn ang="0">
                  <a:pos x="26" y="195"/>
                </a:cxn>
                <a:cxn ang="0">
                  <a:pos x="60" y="115"/>
                </a:cxn>
                <a:cxn ang="0">
                  <a:pos x="129" y="53"/>
                </a:cxn>
                <a:cxn ang="0">
                  <a:pos x="216" y="18"/>
                </a:cxn>
                <a:cxn ang="0">
                  <a:pos x="319" y="0"/>
                </a:cxn>
              </a:cxnLst>
              <a:rect l="0" t="0" r="r" b="b"/>
              <a:pathLst>
                <a:path w="673" h="1026">
                  <a:moveTo>
                    <a:pt x="319" y="0"/>
                  </a:moveTo>
                  <a:lnTo>
                    <a:pt x="431" y="18"/>
                  </a:lnTo>
                  <a:lnTo>
                    <a:pt x="526" y="53"/>
                  </a:lnTo>
                  <a:lnTo>
                    <a:pt x="604" y="115"/>
                  </a:lnTo>
                  <a:lnTo>
                    <a:pt x="656" y="195"/>
                  </a:lnTo>
                  <a:lnTo>
                    <a:pt x="673" y="301"/>
                  </a:lnTo>
                  <a:lnTo>
                    <a:pt x="656" y="407"/>
                  </a:lnTo>
                  <a:lnTo>
                    <a:pt x="604" y="495"/>
                  </a:lnTo>
                  <a:lnTo>
                    <a:pt x="535" y="566"/>
                  </a:lnTo>
                  <a:lnTo>
                    <a:pt x="457" y="637"/>
                  </a:lnTo>
                  <a:lnTo>
                    <a:pt x="405" y="681"/>
                  </a:lnTo>
                  <a:lnTo>
                    <a:pt x="354" y="716"/>
                  </a:lnTo>
                  <a:lnTo>
                    <a:pt x="302" y="761"/>
                  </a:lnTo>
                  <a:lnTo>
                    <a:pt x="233" y="823"/>
                  </a:lnTo>
                  <a:lnTo>
                    <a:pt x="155" y="893"/>
                  </a:lnTo>
                  <a:lnTo>
                    <a:pt x="552" y="893"/>
                  </a:lnTo>
                  <a:lnTo>
                    <a:pt x="578" y="885"/>
                  </a:lnTo>
                  <a:lnTo>
                    <a:pt x="595" y="849"/>
                  </a:lnTo>
                  <a:lnTo>
                    <a:pt x="604" y="787"/>
                  </a:lnTo>
                  <a:lnTo>
                    <a:pt x="612" y="743"/>
                  </a:lnTo>
                  <a:lnTo>
                    <a:pt x="664" y="743"/>
                  </a:lnTo>
                  <a:lnTo>
                    <a:pt x="621" y="1026"/>
                  </a:lnTo>
                  <a:lnTo>
                    <a:pt x="0" y="1026"/>
                  </a:lnTo>
                  <a:lnTo>
                    <a:pt x="0" y="982"/>
                  </a:lnTo>
                  <a:lnTo>
                    <a:pt x="17" y="964"/>
                  </a:lnTo>
                  <a:lnTo>
                    <a:pt x="380" y="601"/>
                  </a:lnTo>
                  <a:lnTo>
                    <a:pt x="423" y="548"/>
                  </a:lnTo>
                  <a:lnTo>
                    <a:pt x="474" y="486"/>
                  </a:lnTo>
                  <a:lnTo>
                    <a:pt x="509" y="407"/>
                  </a:lnTo>
                  <a:lnTo>
                    <a:pt x="526" y="310"/>
                  </a:lnTo>
                  <a:lnTo>
                    <a:pt x="509" y="221"/>
                  </a:lnTo>
                  <a:lnTo>
                    <a:pt x="466" y="141"/>
                  </a:lnTo>
                  <a:lnTo>
                    <a:pt x="388" y="80"/>
                  </a:lnTo>
                  <a:lnTo>
                    <a:pt x="293" y="62"/>
                  </a:lnTo>
                  <a:lnTo>
                    <a:pt x="233" y="71"/>
                  </a:lnTo>
                  <a:lnTo>
                    <a:pt x="173" y="97"/>
                  </a:lnTo>
                  <a:lnTo>
                    <a:pt x="121" y="133"/>
                  </a:lnTo>
                  <a:lnTo>
                    <a:pt x="78" y="203"/>
                  </a:lnTo>
                  <a:lnTo>
                    <a:pt x="104" y="203"/>
                  </a:lnTo>
                  <a:lnTo>
                    <a:pt x="129" y="212"/>
                  </a:lnTo>
                  <a:lnTo>
                    <a:pt x="155" y="239"/>
                  </a:lnTo>
                  <a:lnTo>
                    <a:pt x="164" y="256"/>
                  </a:lnTo>
                  <a:lnTo>
                    <a:pt x="164" y="283"/>
                  </a:lnTo>
                  <a:lnTo>
                    <a:pt x="147" y="336"/>
                  </a:lnTo>
                  <a:lnTo>
                    <a:pt x="129" y="354"/>
                  </a:lnTo>
                  <a:lnTo>
                    <a:pt x="104" y="363"/>
                  </a:lnTo>
                  <a:lnTo>
                    <a:pt x="69" y="363"/>
                  </a:lnTo>
                  <a:lnTo>
                    <a:pt x="35" y="345"/>
                  </a:lnTo>
                  <a:lnTo>
                    <a:pt x="26" y="327"/>
                  </a:lnTo>
                  <a:lnTo>
                    <a:pt x="9" y="301"/>
                  </a:lnTo>
                  <a:lnTo>
                    <a:pt x="9" y="274"/>
                  </a:lnTo>
                  <a:lnTo>
                    <a:pt x="26" y="195"/>
                  </a:lnTo>
                  <a:lnTo>
                    <a:pt x="60" y="115"/>
                  </a:lnTo>
                  <a:lnTo>
                    <a:pt x="129" y="53"/>
                  </a:lnTo>
                  <a:lnTo>
                    <a:pt x="216" y="18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" name="Freeform 103"/>
            <p:cNvSpPr>
              <a:spLocks noEditPoints="1"/>
            </p:cNvSpPr>
            <p:nvPr/>
          </p:nvSpPr>
          <p:spPr bwMode="auto">
            <a:xfrm>
              <a:off x="17319" y="4810"/>
              <a:ext cx="698" cy="1398"/>
            </a:xfrm>
            <a:custGeom>
              <a:avLst/>
              <a:gdLst/>
              <a:ahLst/>
              <a:cxnLst>
                <a:cxn ang="0">
                  <a:pos x="491" y="177"/>
                </a:cxn>
                <a:cxn ang="0">
                  <a:pos x="621" y="186"/>
                </a:cxn>
                <a:cxn ang="0">
                  <a:pos x="621" y="168"/>
                </a:cxn>
                <a:cxn ang="0">
                  <a:pos x="431" y="0"/>
                </a:cxn>
                <a:cxn ang="0">
                  <a:pos x="457" y="9"/>
                </a:cxn>
                <a:cxn ang="0">
                  <a:pos x="448" y="53"/>
                </a:cxn>
                <a:cxn ang="0">
                  <a:pos x="457" y="124"/>
                </a:cxn>
                <a:cxn ang="0">
                  <a:pos x="491" y="133"/>
                </a:cxn>
                <a:cxn ang="0">
                  <a:pos x="604" y="124"/>
                </a:cxn>
                <a:cxn ang="0">
                  <a:pos x="681" y="141"/>
                </a:cxn>
                <a:cxn ang="0">
                  <a:pos x="681" y="194"/>
                </a:cxn>
                <a:cxn ang="0">
                  <a:pos x="595" y="221"/>
                </a:cxn>
                <a:cxn ang="0">
                  <a:pos x="491" y="212"/>
                </a:cxn>
                <a:cxn ang="0">
                  <a:pos x="457" y="194"/>
                </a:cxn>
                <a:cxn ang="0">
                  <a:pos x="457" y="194"/>
                </a:cxn>
                <a:cxn ang="0">
                  <a:pos x="267" y="371"/>
                </a:cxn>
                <a:cxn ang="0">
                  <a:pos x="129" y="619"/>
                </a:cxn>
                <a:cxn ang="0">
                  <a:pos x="121" y="858"/>
                </a:cxn>
                <a:cxn ang="0">
                  <a:pos x="207" y="964"/>
                </a:cxn>
                <a:cxn ang="0">
                  <a:pos x="353" y="1017"/>
                </a:cxn>
                <a:cxn ang="0">
                  <a:pos x="414" y="1035"/>
                </a:cxn>
                <a:cxn ang="0">
                  <a:pos x="483" y="1061"/>
                </a:cxn>
                <a:cxn ang="0">
                  <a:pos x="560" y="1141"/>
                </a:cxn>
                <a:cxn ang="0">
                  <a:pos x="569" y="1274"/>
                </a:cxn>
                <a:cxn ang="0">
                  <a:pos x="474" y="1380"/>
                </a:cxn>
                <a:cxn ang="0">
                  <a:pos x="345" y="1389"/>
                </a:cxn>
                <a:cxn ang="0">
                  <a:pos x="259" y="1344"/>
                </a:cxn>
                <a:cxn ang="0">
                  <a:pos x="241" y="1309"/>
                </a:cxn>
                <a:cxn ang="0">
                  <a:pos x="267" y="1300"/>
                </a:cxn>
                <a:cxn ang="0">
                  <a:pos x="345" y="1344"/>
                </a:cxn>
                <a:cxn ang="0">
                  <a:pos x="397" y="1353"/>
                </a:cxn>
                <a:cxn ang="0">
                  <a:pos x="466" y="1318"/>
                </a:cxn>
                <a:cxn ang="0">
                  <a:pos x="474" y="1238"/>
                </a:cxn>
                <a:cxn ang="0">
                  <a:pos x="448" y="1203"/>
                </a:cxn>
                <a:cxn ang="0">
                  <a:pos x="414" y="1176"/>
                </a:cxn>
                <a:cxn ang="0">
                  <a:pos x="267" y="1123"/>
                </a:cxn>
                <a:cxn ang="0">
                  <a:pos x="146" y="1088"/>
                </a:cxn>
                <a:cxn ang="0">
                  <a:pos x="86" y="1035"/>
                </a:cxn>
                <a:cxn ang="0">
                  <a:pos x="8" y="893"/>
                </a:cxn>
                <a:cxn ang="0">
                  <a:pos x="26" y="646"/>
                </a:cxn>
                <a:cxn ang="0">
                  <a:pos x="190" y="354"/>
                </a:cxn>
                <a:cxn ang="0">
                  <a:pos x="414" y="159"/>
                </a:cxn>
                <a:cxn ang="0">
                  <a:pos x="397" y="115"/>
                </a:cxn>
                <a:cxn ang="0">
                  <a:pos x="405" y="35"/>
                </a:cxn>
                <a:cxn ang="0">
                  <a:pos x="414" y="9"/>
                </a:cxn>
              </a:cxnLst>
              <a:rect l="0" t="0" r="r" b="b"/>
              <a:pathLst>
                <a:path w="698" h="1398">
                  <a:moveTo>
                    <a:pt x="517" y="168"/>
                  </a:moveTo>
                  <a:lnTo>
                    <a:pt x="491" y="177"/>
                  </a:lnTo>
                  <a:lnTo>
                    <a:pt x="500" y="186"/>
                  </a:lnTo>
                  <a:lnTo>
                    <a:pt x="621" y="186"/>
                  </a:lnTo>
                  <a:lnTo>
                    <a:pt x="638" y="177"/>
                  </a:lnTo>
                  <a:lnTo>
                    <a:pt x="621" y="168"/>
                  </a:lnTo>
                  <a:lnTo>
                    <a:pt x="517" y="168"/>
                  </a:lnTo>
                  <a:close/>
                  <a:moveTo>
                    <a:pt x="431" y="0"/>
                  </a:moveTo>
                  <a:lnTo>
                    <a:pt x="448" y="0"/>
                  </a:lnTo>
                  <a:lnTo>
                    <a:pt x="457" y="9"/>
                  </a:lnTo>
                  <a:lnTo>
                    <a:pt x="457" y="35"/>
                  </a:lnTo>
                  <a:lnTo>
                    <a:pt x="448" y="53"/>
                  </a:lnTo>
                  <a:lnTo>
                    <a:pt x="448" y="106"/>
                  </a:lnTo>
                  <a:lnTo>
                    <a:pt x="457" y="124"/>
                  </a:lnTo>
                  <a:lnTo>
                    <a:pt x="457" y="141"/>
                  </a:lnTo>
                  <a:lnTo>
                    <a:pt x="491" y="133"/>
                  </a:lnTo>
                  <a:lnTo>
                    <a:pt x="517" y="124"/>
                  </a:lnTo>
                  <a:lnTo>
                    <a:pt x="604" y="124"/>
                  </a:lnTo>
                  <a:lnTo>
                    <a:pt x="655" y="133"/>
                  </a:lnTo>
                  <a:lnTo>
                    <a:pt x="681" y="141"/>
                  </a:lnTo>
                  <a:lnTo>
                    <a:pt x="698" y="168"/>
                  </a:lnTo>
                  <a:lnTo>
                    <a:pt x="681" y="194"/>
                  </a:lnTo>
                  <a:lnTo>
                    <a:pt x="638" y="212"/>
                  </a:lnTo>
                  <a:lnTo>
                    <a:pt x="595" y="221"/>
                  </a:lnTo>
                  <a:lnTo>
                    <a:pt x="509" y="221"/>
                  </a:lnTo>
                  <a:lnTo>
                    <a:pt x="491" y="212"/>
                  </a:lnTo>
                  <a:lnTo>
                    <a:pt x="466" y="203"/>
                  </a:lnTo>
                  <a:lnTo>
                    <a:pt x="457" y="194"/>
                  </a:lnTo>
                  <a:lnTo>
                    <a:pt x="448" y="194"/>
                  </a:lnTo>
                  <a:lnTo>
                    <a:pt x="457" y="194"/>
                  </a:lnTo>
                  <a:lnTo>
                    <a:pt x="362" y="265"/>
                  </a:lnTo>
                  <a:lnTo>
                    <a:pt x="267" y="371"/>
                  </a:lnTo>
                  <a:lnTo>
                    <a:pt x="190" y="486"/>
                  </a:lnTo>
                  <a:lnTo>
                    <a:pt x="129" y="619"/>
                  </a:lnTo>
                  <a:lnTo>
                    <a:pt x="112" y="761"/>
                  </a:lnTo>
                  <a:lnTo>
                    <a:pt x="121" y="858"/>
                  </a:lnTo>
                  <a:lnTo>
                    <a:pt x="164" y="929"/>
                  </a:lnTo>
                  <a:lnTo>
                    <a:pt x="207" y="964"/>
                  </a:lnTo>
                  <a:lnTo>
                    <a:pt x="259" y="991"/>
                  </a:lnTo>
                  <a:lnTo>
                    <a:pt x="353" y="1017"/>
                  </a:lnTo>
                  <a:lnTo>
                    <a:pt x="379" y="1026"/>
                  </a:lnTo>
                  <a:lnTo>
                    <a:pt x="414" y="1035"/>
                  </a:lnTo>
                  <a:lnTo>
                    <a:pt x="466" y="1053"/>
                  </a:lnTo>
                  <a:lnTo>
                    <a:pt x="483" y="1061"/>
                  </a:lnTo>
                  <a:lnTo>
                    <a:pt x="535" y="1097"/>
                  </a:lnTo>
                  <a:lnTo>
                    <a:pt x="560" y="1141"/>
                  </a:lnTo>
                  <a:lnTo>
                    <a:pt x="578" y="1203"/>
                  </a:lnTo>
                  <a:lnTo>
                    <a:pt x="569" y="1274"/>
                  </a:lnTo>
                  <a:lnTo>
                    <a:pt x="535" y="1336"/>
                  </a:lnTo>
                  <a:lnTo>
                    <a:pt x="474" y="1380"/>
                  </a:lnTo>
                  <a:lnTo>
                    <a:pt x="405" y="1398"/>
                  </a:lnTo>
                  <a:lnTo>
                    <a:pt x="345" y="1389"/>
                  </a:lnTo>
                  <a:lnTo>
                    <a:pt x="293" y="1371"/>
                  </a:lnTo>
                  <a:lnTo>
                    <a:pt x="259" y="1344"/>
                  </a:lnTo>
                  <a:lnTo>
                    <a:pt x="241" y="1318"/>
                  </a:lnTo>
                  <a:lnTo>
                    <a:pt x="241" y="1309"/>
                  </a:lnTo>
                  <a:lnTo>
                    <a:pt x="250" y="1300"/>
                  </a:lnTo>
                  <a:lnTo>
                    <a:pt x="267" y="1300"/>
                  </a:lnTo>
                  <a:lnTo>
                    <a:pt x="276" y="1309"/>
                  </a:lnTo>
                  <a:lnTo>
                    <a:pt x="345" y="1344"/>
                  </a:lnTo>
                  <a:lnTo>
                    <a:pt x="371" y="1353"/>
                  </a:lnTo>
                  <a:lnTo>
                    <a:pt x="397" y="1353"/>
                  </a:lnTo>
                  <a:lnTo>
                    <a:pt x="448" y="1336"/>
                  </a:lnTo>
                  <a:lnTo>
                    <a:pt x="466" y="1318"/>
                  </a:lnTo>
                  <a:lnTo>
                    <a:pt x="474" y="1291"/>
                  </a:lnTo>
                  <a:lnTo>
                    <a:pt x="474" y="1238"/>
                  </a:lnTo>
                  <a:lnTo>
                    <a:pt x="466" y="1212"/>
                  </a:lnTo>
                  <a:lnTo>
                    <a:pt x="448" y="1203"/>
                  </a:lnTo>
                  <a:lnTo>
                    <a:pt x="431" y="1185"/>
                  </a:lnTo>
                  <a:lnTo>
                    <a:pt x="414" y="1176"/>
                  </a:lnTo>
                  <a:lnTo>
                    <a:pt x="362" y="1159"/>
                  </a:lnTo>
                  <a:lnTo>
                    <a:pt x="267" y="1123"/>
                  </a:lnTo>
                  <a:lnTo>
                    <a:pt x="198" y="1106"/>
                  </a:lnTo>
                  <a:lnTo>
                    <a:pt x="146" y="1088"/>
                  </a:lnTo>
                  <a:lnTo>
                    <a:pt x="112" y="1061"/>
                  </a:lnTo>
                  <a:lnTo>
                    <a:pt x="86" y="1035"/>
                  </a:lnTo>
                  <a:lnTo>
                    <a:pt x="34" y="964"/>
                  </a:lnTo>
                  <a:lnTo>
                    <a:pt x="8" y="893"/>
                  </a:lnTo>
                  <a:lnTo>
                    <a:pt x="0" y="814"/>
                  </a:lnTo>
                  <a:lnTo>
                    <a:pt x="26" y="646"/>
                  </a:lnTo>
                  <a:lnTo>
                    <a:pt x="95" y="495"/>
                  </a:lnTo>
                  <a:lnTo>
                    <a:pt x="190" y="354"/>
                  </a:lnTo>
                  <a:lnTo>
                    <a:pt x="302" y="239"/>
                  </a:lnTo>
                  <a:lnTo>
                    <a:pt x="414" y="159"/>
                  </a:lnTo>
                  <a:lnTo>
                    <a:pt x="405" y="133"/>
                  </a:lnTo>
                  <a:lnTo>
                    <a:pt x="397" y="115"/>
                  </a:lnTo>
                  <a:lnTo>
                    <a:pt x="397" y="53"/>
                  </a:lnTo>
                  <a:lnTo>
                    <a:pt x="405" y="35"/>
                  </a:lnTo>
                  <a:lnTo>
                    <a:pt x="405" y="18"/>
                  </a:lnTo>
                  <a:lnTo>
                    <a:pt x="414" y="9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" name="Freeform 104"/>
            <p:cNvSpPr>
              <a:spLocks/>
            </p:cNvSpPr>
            <p:nvPr/>
          </p:nvSpPr>
          <p:spPr bwMode="auto">
            <a:xfrm>
              <a:off x="18940" y="3837"/>
              <a:ext cx="1415" cy="1451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725" y="0"/>
                </a:cxn>
                <a:cxn ang="0">
                  <a:pos x="742" y="9"/>
                </a:cxn>
                <a:cxn ang="0">
                  <a:pos x="742" y="26"/>
                </a:cxn>
                <a:cxn ang="0">
                  <a:pos x="751" y="44"/>
                </a:cxn>
                <a:cxn ang="0">
                  <a:pos x="751" y="681"/>
                </a:cxn>
                <a:cxn ang="0">
                  <a:pos x="1389" y="681"/>
                </a:cxn>
                <a:cxn ang="0">
                  <a:pos x="1415" y="708"/>
                </a:cxn>
                <a:cxn ang="0">
                  <a:pos x="1415" y="752"/>
                </a:cxn>
                <a:cxn ang="0">
                  <a:pos x="1406" y="769"/>
                </a:cxn>
                <a:cxn ang="0">
                  <a:pos x="1389" y="769"/>
                </a:cxn>
                <a:cxn ang="0">
                  <a:pos x="1372" y="778"/>
                </a:cxn>
                <a:cxn ang="0">
                  <a:pos x="751" y="778"/>
                </a:cxn>
                <a:cxn ang="0">
                  <a:pos x="751" y="1406"/>
                </a:cxn>
                <a:cxn ang="0">
                  <a:pos x="742" y="1424"/>
                </a:cxn>
                <a:cxn ang="0">
                  <a:pos x="742" y="1442"/>
                </a:cxn>
                <a:cxn ang="0">
                  <a:pos x="725" y="1451"/>
                </a:cxn>
                <a:cxn ang="0">
                  <a:pos x="690" y="1451"/>
                </a:cxn>
                <a:cxn ang="0">
                  <a:pos x="673" y="1442"/>
                </a:cxn>
                <a:cxn ang="0">
                  <a:pos x="673" y="1424"/>
                </a:cxn>
                <a:cxn ang="0">
                  <a:pos x="665" y="1406"/>
                </a:cxn>
                <a:cxn ang="0">
                  <a:pos x="665" y="769"/>
                </a:cxn>
                <a:cxn ang="0">
                  <a:pos x="44" y="769"/>
                </a:cxn>
                <a:cxn ang="0">
                  <a:pos x="26" y="761"/>
                </a:cxn>
                <a:cxn ang="0">
                  <a:pos x="9" y="761"/>
                </a:cxn>
                <a:cxn ang="0">
                  <a:pos x="0" y="743"/>
                </a:cxn>
                <a:cxn ang="0">
                  <a:pos x="0" y="708"/>
                </a:cxn>
                <a:cxn ang="0">
                  <a:pos x="9" y="681"/>
                </a:cxn>
                <a:cxn ang="0">
                  <a:pos x="665" y="681"/>
                </a:cxn>
                <a:cxn ang="0">
                  <a:pos x="665" y="44"/>
                </a:cxn>
                <a:cxn ang="0">
                  <a:pos x="673" y="26"/>
                </a:cxn>
                <a:cxn ang="0">
                  <a:pos x="673" y="9"/>
                </a:cxn>
                <a:cxn ang="0">
                  <a:pos x="690" y="0"/>
                </a:cxn>
              </a:cxnLst>
              <a:rect l="0" t="0" r="r" b="b"/>
              <a:pathLst>
                <a:path w="1415" h="1451">
                  <a:moveTo>
                    <a:pt x="690" y="0"/>
                  </a:moveTo>
                  <a:lnTo>
                    <a:pt x="725" y="0"/>
                  </a:lnTo>
                  <a:lnTo>
                    <a:pt x="742" y="9"/>
                  </a:lnTo>
                  <a:lnTo>
                    <a:pt x="742" y="26"/>
                  </a:lnTo>
                  <a:lnTo>
                    <a:pt x="751" y="44"/>
                  </a:lnTo>
                  <a:lnTo>
                    <a:pt x="751" y="681"/>
                  </a:lnTo>
                  <a:lnTo>
                    <a:pt x="1389" y="681"/>
                  </a:lnTo>
                  <a:lnTo>
                    <a:pt x="1415" y="708"/>
                  </a:lnTo>
                  <a:lnTo>
                    <a:pt x="1415" y="752"/>
                  </a:lnTo>
                  <a:lnTo>
                    <a:pt x="1406" y="769"/>
                  </a:lnTo>
                  <a:lnTo>
                    <a:pt x="1389" y="769"/>
                  </a:lnTo>
                  <a:lnTo>
                    <a:pt x="1372" y="778"/>
                  </a:lnTo>
                  <a:lnTo>
                    <a:pt x="751" y="778"/>
                  </a:lnTo>
                  <a:lnTo>
                    <a:pt x="751" y="1406"/>
                  </a:lnTo>
                  <a:lnTo>
                    <a:pt x="742" y="1424"/>
                  </a:lnTo>
                  <a:lnTo>
                    <a:pt x="742" y="1442"/>
                  </a:lnTo>
                  <a:lnTo>
                    <a:pt x="725" y="1451"/>
                  </a:lnTo>
                  <a:lnTo>
                    <a:pt x="690" y="1451"/>
                  </a:lnTo>
                  <a:lnTo>
                    <a:pt x="673" y="1442"/>
                  </a:lnTo>
                  <a:lnTo>
                    <a:pt x="673" y="1424"/>
                  </a:lnTo>
                  <a:lnTo>
                    <a:pt x="665" y="1406"/>
                  </a:lnTo>
                  <a:lnTo>
                    <a:pt x="665" y="769"/>
                  </a:lnTo>
                  <a:lnTo>
                    <a:pt x="44" y="769"/>
                  </a:lnTo>
                  <a:lnTo>
                    <a:pt x="26" y="761"/>
                  </a:lnTo>
                  <a:lnTo>
                    <a:pt x="9" y="761"/>
                  </a:lnTo>
                  <a:lnTo>
                    <a:pt x="0" y="743"/>
                  </a:lnTo>
                  <a:lnTo>
                    <a:pt x="0" y="708"/>
                  </a:lnTo>
                  <a:lnTo>
                    <a:pt x="9" y="681"/>
                  </a:lnTo>
                  <a:lnTo>
                    <a:pt x="665" y="681"/>
                  </a:lnTo>
                  <a:lnTo>
                    <a:pt x="665" y="44"/>
                  </a:lnTo>
                  <a:lnTo>
                    <a:pt x="673" y="26"/>
                  </a:lnTo>
                  <a:lnTo>
                    <a:pt x="673" y="9"/>
                  </a:lnTo>
                  <a:lnTo>
                    <a:pt x="69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" name="Freeform 105"/>
            <p:cNvSpPr>
              <a:spLocks noEditPoints="1"/>
            </p:cNvSpPr>
            <p:nvPr/>
          </p:nvSpPr>
          <p:spPr bwMode="auto">
            <a:xfrm>
              <a:off x="21028" y="3554"/>
              <a:ext cx="1449" cy="1574"/>
            </a:xfrm>
            <a:custGeom>
              <a:avLst/>
              <a:gdLst/>
              <a:ahLst/>
              <a:cxnLst>
                <a:cxn ang="0">
                  <a:pos x="561" y="991"/>
                </a:cxn>
                <a:cxn ang="0">
                  <a:pos x="983" y="274"/>
                </a:cxn>
                <a:cxn ang="0">
                  <a:pos x="1104" y="0"/>
                </a:cxn>
                <a:cxn ang="0">
                  <a:pos x="1130" y="18"/>
                </a:cxn>
                <a:cxn ang="0">
                  <a:pos x="1259" y="1415"/>
                </a:cxn>
                <a:cxn ang="0">
                  <a:pos x="1285" y="1477"/>
                </a:cxn>
                <a:cxn ang="0">
                  <a:pos x="1440" y="1495"/>
                </a:cxn>
                <a:cxn ang="0">
                  <a:pos x="1449" y="1539"/>
                </a:cxn>
                <a:cxn ang="0">
                  <a:pos x="1432" y="1565"/>
                </a:cxn>
                <a:cxn ang="0">
                  <a:pos x="1251" y="1557"/>
                </a:cxn>
                <a:cxn ang="0">
                  <a:pos x="1044" y="1565"/>
                </a:cxn>
                <a:cxn ang="0">
                  <a:pos x="880" y="1548"/>
                </a:cxn>
                <a:cxn ang="0">
                  <a:pos x="888" y="1504"/>
                </a:cxn>
                <a:cxn ang="0">
                  <a:pos x="975" y="1495"/>
                </a:cxn>
                <a:cxn ang="0">
                  <a:pos x="1069" y="1459"/>
                </a:cxn>
                <a:cxn ang="0">
                  <a:pos x="1087" y="1397"/>
                </a:cxn>
                <a:cxn ang="0">
                  <a:pos x="1069" y="1256"/>
                </a:cxn>
                <a:cxn ang="0">
                  <a:pos x="1052" y="1106"/>
                </a:cxn>
                <a:cxn ang="0">
                  <a:pos x="517" y="1061"/>
                </a:cxn>
                <a:cxn ang="0">
                  <a:pos x="328" y="1424"/>
                </a:cxn>
                <a:cxn ang="0">
                  <a:pos x="362" y="1486"/>
                </a:cxn>
                <a:cxn ang="0">
                  <a:pos x="405" y="1504"/>
                </a:cxn>
                <a:cxn ang="0">
                  <a:pos x="466" y="1512"/>
                </a:cxn>
                <a:cxn ang="0">
                  <a:pos x="457" y="1565"/>
                </a:cxn>
                <a:cxn ang="0">
                  <a:pos x="319" y="1574"/>
                </a:cxn>
                <a:cxn ang="0">
                  <a:pos x="26" y="1574"/>
                </a:cxn>
                <a:cxn ang="0">
                  <a:pos x="0" y="1565"/>
                </a:cxn>
                <a:cxn ang="0">
                  <a:pos x="8" y="1512"/>
                </a:cxn>
                <a:cxn ang="0">
                  <a:pos x="43" y="1504"/>
                </a:cxn>
                <a:cxn ang="0">
                  <a:pos x="172" y="1459"/>
                </a:cxn>
                <a:cxn ang="0">
                  <a:pos x="302" y="1318"/>
                </a:cxn>
                <a:cxn ang="0">
                  <a:pos x="1035" y="35"/>
                </a:cxn>
                <a:cxn ang="0">
                  <a:pos x="1052" y="9"/>
                </a:cxn>
              </a:cxnLst>
              <a:rect l="0" t="0" r="r" b="b"/>
              <a:pathLst>
                <a:path w="1449" h="1574">
                  <a:moveTo>
                    <a:pt x="983" y="274"/>
                  </a:moveTo>
                  <a:lnTo>
                    <a:pt x="561" y="991"/>
                  </a:lnTo>
                  <a:lnTo>
                    <a:pt x="1052" y="991"/>
                  </a:lnTo>
                  <a:lnTo>
                    <a:pt x="983" y="274"/>
                  </a:lnTo>
                  <a:close/>
                  <a:moveTo>
                    <a:pt x="1069" y="0"/>
                  </a:moveTo>
                  <a:lnTo>
                    <a:pt x="1104" y="0"/>
                  </a:lnTo>
                  <a:lnTo>
                    <a:pt x="1121" y="9"/>
                  </a:lnTo>
                  <a:lnTo>
                    <a:pt x="1130" y="18"/>
                  </a:lnTo>
                  <a:lnTo>
                    <a:pt x="1130" y="53"/>
                  </a:lnTo>
                  <a:lnTo>
                    <a:pt x="1259" y="1415"/>
                  </a:lnTo>
                  <a:lnTo>
                    <a:pt x="1268" y="1450"/>
                  </a:lnTo>
                  <a:lnTo>
                    <a:pt x="1285" y="1477"/>
                  </a:lnTo>
                  <a:lnTo>
                    <a:pt x="1320" y="1495"/>
                  </a:lnTo>
                  <a:lnTo>
                    <a:pt x="1440" y="1495"/>
                  </a:lnTo>
                  <a:lnTo>
                    <a:pt x="1449" y="1504"/>
                  </a:lnTo>
                  <a:lnTo>
                    <a:pt x="1449" y="1539"/>
                  </a:lnTo>
                  <a:lnTo>
                    <a:pt x="1440" y="1557"/>
                  </a:lnTo>
                  <a:lnTo>
                    <a:pt x="1432" y="1565"/>
                  </a:lnTo>
                  <a:lnTo>
                    <a:pt x="1337" y="1565"/>
                  </a:lnTo>
                  <a:lnTo>
                    <a:pt x="1251" y="1557"/>
                  </a:lnTo>
                  <a:lnTo>
                    <a:pt x="1173" y="1557"/>
                  </a:lnTo>
                  <a:lnTo>
                    <a:pt x="1044" y="1565"/>
                  </a:lnTo>
                  <a:lnTo>
                    <a:pt x="897" y="1565"/>
                  </a:lnTo>
                  <a:lnTo>
                    <a:pt x="880" y="1548"/>
                  </a:lnTo>
                  <a:lnTo>
                    <a:pt x="880" y="1521"/>
                  </a:lnTo>
                  <a:lnTo>
                    <a:pt x="888" y="1504"/>
                  </a:lnTo>
                  <a:lnTo>
                    <a:pt x="906" y="1495"/>
                  </a:lnTo>
                  <a:lnTo>
                    <a:pt x="975" y="1495"/>
                  </a:lnTo>
                  <a:lnTo>
                    <a:pt x="1026" y="1486"/>
                  </a:lnTo>
                  <a:lnTo>
                    <a:pt x="1069" y="1459"/>
                  </a:lnTo>
                  <a:lnTo>
                    <a:pt x="1087" y="1424"/>
                  </a:lnTo>
                  <a:lnTo>
                    <a:pt x="1087" y="1397"/>
                  </a:lnTo>
                  <a:lnTo>
                    <a:pt x="1078" y="1336"/>
                  </a:lnTo>
                  <a:lnTo>
                    <a:pt x="1069" y="1256"/>
                  </a:lnTo>
                  <a:lnTo>
                    <a:pt x="1061" y="1167"/>
                  </a:lnTo>
                  <a:lnTo>
                    <a:pt x="1052" y="1106"/>
                  </a:lnTo>
                  <a:lnTo>
                    <a:pt x="1052" y="1061"/>
                  </a:lnTo>
                  <a:lnTo>
                    <a:pt x="517" y="1061"/>
                  </a:lnTo>
                  <a:lnTo>
                    <a:pt x="354" y="1344"/>
                  </a:lnTo>
                  <a:lnTo>
                    <a:pt x="328" y="1424"/>
                  </a:lnTo>
                  <a:lnTo>
                    <a:pt x="328" y="1450"/>
                  </a:lnTo>
                  <a:lnTo>
                    <a:pt x="362" y="1486"/>
                  </a:lnTo>
                  <a:lnTo>
                    <a:pt x="379" y="1495"/>
                  </a:lnTo>
                  <a:lnTo>
                    <a:pt x="405" y="1504"/>
                  </a:lnTo>
                  <a:lnTo>
                    <a:pt x="457" y="1504"/>
                  </a:lnTo>
                  <a:lnTo>
                    <a:pt x="466" y="1512"/>
                  </a:lnTo>
                  <a:lnTo>
                    <a:pt x="466" y="1548"/>
                  </a:lnTo>
                  <a:lnTo>
                    <a:pt x="457" y="1565"/>
                  </a:lnTo>
                  <a:lnTo>
                    <a:pt x="448" y="1574"/>
                  </a:lnTo>
                  <a:lnTo>
                    <a:pt x="319" y="1574"/>
                  </a:lnTo>
                  <a:lnTo>
                    <a:pt x="207" y="1565"/>
                  </a:lnTo>
                  <a:lnTo>
                    <a:pt x="26" y="1574"/>
                  </a:lnTo>
                  <a:lnTo>
                    <a:pt x="8" y="1574"/>
                  </a:lnTo>
                  <a:lnTo>
                    <a:pt x="0" y="1565"/>
                  </a:lnTo>
                  <a:lnTo>
                    <a:pt x="0" y="1530"/>
                  </a:lnTo>
                  <a:lnTo>
                    <a:pt x="8" y="1512"/>
                  </a:lnTo>
                  <a:lnTo>
                    <a:pt x="17" y="1504"/>
                  </a:lnTo>
                  <a:lnTo>
                    <a:pt x="43" y="1504"/>
                  </a:lnTo>
                  <a:lnTo>
                    <a:pt x="112" y="1495"/>
                  </a:lnTo>
                  <a:lnTo>
                    <a:pt x="172" y="1459"/>
                  </a:lnTo>
                  <a:lnTo>
                    <a:pt x="241" y="1406"/>
                  </a:lnTo>
                  <a:lnTo>
                    <a:pt x="302" y="1318"/>
                  </a:lnTo>
                  <a:lnTo>
                    <a:pt x="293" y="1309"/>
                  </a:lnTo>
                  <a:lnTo>
                    <a:pt x="1035" y="35"/>
                  </a:lnTo>
                  <a:lnTo>
                    <a:pt x="1044" y="26"/>
                  </a:lnTo>
                  <a:lnTo>
                    <a:pt x="1052" y="9"/>
                  </a:lnTo>
                  <a:lnTo>
                    <a:pt x="106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" name="Freeform 106"/>
            <p:cNvSpPr>
              <a:spLocks/>
            </p:cNvSpPr>
            <p:nvPr/>
          </p:nvSpPr>
          <p:spPr bwMode="auto">
            <a:xfrm>
              <a:off x="23150" y="3837"/>
              <a:ext cx="1414" cy="1451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724" y="0"/>
                </a:cxn>
                <a:cxn ang="0">
                  <a:pos x="742" y="9"/>
                </a:cxn>
                <a:cxn ang="0">
                  <a:pos x="742" y="26"/>
                </a:cxn>
                <a:cxn ang="0">
                  <a:pos x="750" y="44"/>
                </a:cxn>
                <a:cxn ang="0">
                  <a:pos x="750" y="681"/>
                </a:cxn>
                <a:cxn ang="0">
                  <a:pos x="1389" y="681"/>
                </a:cxn>
                <a:cxn ang="0">
                  <a:pos x="1414" y="708"/>
                </a:cxn>
                <a:cxn ang="0">
                  <a:pos x="1414" y="752"/>
                </a:cxn>
                <a:cxn ang="0">
                  <a:pos x="1406" y="769"/>
                </a:cxn>
                <a:cxn ang="0">
                  <a:pos x="1389" y="769"/>
                </a:cxn>
                <a:cxn ang="0">
                  <a:pos x="1371" y="778"/>
                </a:cxn>
                <a:cxn ang="0">
                  <a:pos x="750" y="778"/>
                </a:cxn>
                <a:cxn ang="0">
                  <a:pos x="750" y="1406"/>
                </a:cxn>
                <a:cxn ang="0">
                  <a:pos x="742" y="1424"/>
                </a:cxn>
                <a:cxn ang="0">
                  <a:pos x="742" y="1442"/>
                </a:cxn>
                <a:cxn ang="0">
                  <a:pos x="724" y="1451"/>
                </a:cxn>
                <a:cxn ang="0">
                  <a:pos x="690" y="1451"/>
                </a:cxn>
                <a:cxn ang="0">
                  <a:pos x="673" y="1442"/>
                </a:cxn>
                <a:cxn ang="0">
                  <a:pos x="673" y="1424"/>
                </a:cxn>
                <a:cxn ang="0">
                  <a:pos x="664" y="1406"/>
                </a:cxn>
                <a:cxn ang="0">
                  <a:pos x="664" y="769"/>
                </a:cxn>
                <a:cxn ang="0">
                  <a:pos x="43" y="769"/>
                </a:cxn>
                <a:cxn ang="0">
                  <a:pos x="26" y="761"/>
                </a:cxn>
                <a:cxn ang="0">
                  <a:pos x="8" y="761"/>
                </a:cxn>
                <a:cxn ang="0">
                  <a:pos x="0" y="743"/>
                </a:cxn>
                <a:cxn ang="0">
                  <a:pos x="0" y="708"/>
                </a:cxn>
                <a:cxn ang="0">
                  <a:pos x="8" y="681"/>
                </a:cxn>
                <a:cxn ang="0">
                  <a:pos x="664" y="681"/>
                </a:cxn>
                <a:cxn ang="0">
                  <a:pos x="664" y="44"/>
                </a:cxn>
                <a:cxn ang="0">
                  <a:pos x="673" y="26"/>
                </a:cxn>
                <a:cxn ang="0">
                  <a:pos x="673" y="9"/>
                </a:cxn>
                <a:cxn ang="0">
                  <a:pos x="690" y="0"/>
                </a:cxn>
              </a:cxnLst>
              <a:rect l="0" t="0" r="r" b="b"/>
              <a:pathLst>
                <a:path w="1414" h="1451">
                  <a:moveTo>
                    <a:pt x="690" y="0"/>
                  </a:moveTo>
                  <a:lnTo>
                    <a:pt x="724" y="0"/>
                  </a:lnTo>
                  <a:lnTo>
                    <a:pt x="742" y="9"/>
                  </a:lnTo>
                  <a:lnTo>
                    <a:pt x="742" y="26"/>
                  </a:lnTo>
                  <a:lnTo>
                    <a:pt x="750" y="44"/>
                  </a:lnTo>
                  <a:lnTo>
                    <a:pt x="750" y="681"/>
                  </a:lnTo>
                  <a:lnTo>
                    <a:pt x="1389" y="681"/>
                  </a:lnTo>
                  <a:lnTo>
                    <a:pt x="1414" y="708"/>
                  </a:lnTo>
                  <a:lnTo>
                    <a:pt x="1414" y="752"/>
                  </a:lnTo>
                  <a:lnTo>
                    <a:pt x="1406" y="769"/>
                  </a:lnTo>
                  <a:lnTo>
                    <a:pt x="1389" y="769"/>
                  </a:lnTo>
                  <a:lnTo>
                    <a:pt x="1371" y="778"/>
                  </a:lnTo>
                  <a:lnTo>
                    <a:pt x="750" y="778"/>
                  </a:lnTo>
                  <a:lnTo>
                    <a:pt x="750" y="1406"/>
                  </a:lnTo>
                  <a:lnTo>
                    <a:pt x="742" y="1424"/>
                  </a:lnTo>
                  <a:lnTo>
                    <a:pt x="742" y="1442"/>
                  </a:lnTo>
                  <a:lnTo>
                    <a:pt x="724" y="1451"/>
                  </a:lnTo>
                  <a:lnTo>
                    <a:pt x="690" y="1451"/>
                  </a:lnTo>
                  <a:lnTo>
                    <a:pt x="673" y="1442"/>
                  </a:lnTo>
                  <a:lnTo>
                    <a:pt x="673" y="1424"/>
                  </a:lnTo>
                  <a:lnTo>
                    <a:pt x="664" y="1406"/>
                  </a:lnTo>
                  <a:lnTo>
                    <a:pt x="664" y="769"/>
                  </a:lnTo>
                  <a:lnTo>
                    <a:pt x="43" y="769"/>
                  </a:lnTo>
                  <a:lnTo>
                    <a:pt x="26" y="761"/>
                  </a:lnTo>
                  <a:lnTo>
                    <a:pt x="8" y="761"/>
                  </a:lnTo>
                  <a:lnTo>
                    <a:pt x="0" y="743"/>
                  </a:lnTo>
                  <a:lnTo>
                    <a:pt x="0" y="708"/>
                  </a:lnTo>
                  <a:lnTo>
                    <a:pt x="8" y="681"/>
                  </a:lnTo>
                  <a:lnTo>
                    <a:pt x="664" y="681"/>
                  </a:lnTo>
                  <a:lnTo>
                    <a:pt x="664" y="44"/>
                  </a:lnTo>
                  <a:lnTo>
                    <a:pt x="673" y="26"/>
                  </a:lnTo>
                  <a:lnTo>
                    <a:pt x="673" y="9"/>
                  </a:lnTo>
                  <a:lnTo>
                    <a:pt x="69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" name="Freeform 107"/>
            <p:cNvSpPr>
              <a:spLocks noEditPoints="1"/>
            </p:cNvSpPr>
            <p:nvPr/>
          </p:nvSpPr>
          <p:spPr bwMode="auto">
            <a:xfrm>
              <a:off x="25513" y="3076"/>
              <a:ext cx="699" cy="1398"/>
            </a:xfrm>
            <a:custGeom>
              <a:avLst/>
              <a:gdLst/>
              <a:ahLst/>
              <a:cxnLst>
                <a:cxn ang="0">
                  <a:pos x="492" y="168"/>
                </a:cxn>
                <a:cxn ang="0">
                  <a:pos x="621" y="177"/>
                </a:cxn>
                <a:cxn ang="0">
                  <a:pos x="621" y="159"/>
                </a:cxn>
                <a:cxn ang="0">
                  <a:pos x="432" y="0"/>
                </a:cxn>
                <a:cxn ang="0">
                  <a:pos x="457" y="9"/>
                </a:cxn>
                <a:cxn ang="0">
                  <a:pos x="449" y="53"/>
                </a:cxn>
                <a:cxn ang="0">
                  <a:pos x="457" y="124"/>
                </a:cxn>
                <a:cxn ang="0">
                  <a:pos x="492" y="133"/>
                </a:cxn>
                <a:cxn ang="0">
                  <a:pos x="604" y="124"/>
                </a:cxn>
                <a:cxn ang="0">
                  <a:pos x="682" y="142"/>
                </a:cxn>
                <a:cxn ang="0">
                  <a:pos x="682" y="195"/>
                </a:cxn>
                <a:cxn ang="0">
                  <a:pos x="595" y="221"/>
                </a:cxn>
                <a:cxn ang="0">
                  <a:pos x="492" y="212"/>
                </a:cxn>
                <a:cxn ang="0">
                  <a:pos x="457" y="195"/>
                </a:cxn>
                <a:cxn ang="0">
                  <a:pos x="457" y="195"/>
                </a:cxn>
                <a:cxn ang="0">
                  <a:pos x="268" y="372"/>
                </a:cxn>
                <a:cxn ang="0">
                  <a:pos x="130" y="619"/>
                </a:cxn>
                <a:cxn ang="0">
                  <a:pos x="121" y="858"/>
                </a:cxn>
                <a:cxn ang="0">
                  <a:pos x="207" y="964"/>
                </a:cxn>
                <a:cxn ang="0">
                  <a:pos x="354" y="1017"/>
                </a:cxn>
                <a:cxn ang="0">
                  <a:pos x="414" y="1035"/>
                </a:cxn>
                <a:cxn ang="0">
                  <a:pos x="483" y="1062"/>
                </a:cxn>
                <a:cxn ang="0">
                  <a:pos x="561" y="1141"/>
                </a:cxn>
                <a:cxn ang="0">
                  <a:pos x="570" y="1274"/>
                </a:cxn>
                <a:cxn ang="0">
                  <a:pos x="475" y="1380"/>
                </a:cxn>
                <a:cxn ang="0">
                  <a:pos x="345" y="1389"/>
                </a:cxn>
                <a:cxn ang="0">
                  <a:pos x="259" y="1345"/>
                </a:cxn>
                <a:cxn ang="0">
                  <a:pos x="242" y="1309"/>
                </a:cxn>
                <a:cxn ang="0">
                  <a:pos x="268" y="1300"/>
                </a:cxn>
                <a:cxn ang="0">
                  <a:pos x="345" y="1345"/>
                </a:cxn>
                <a:cxn ang="0">
                  <a:pos x="397" y="1354"/>
                </a:cxn>
                <a:cxn ang="0">
                  <a:pos x="466" y="1318"/>
                </a:cxn>
                <a:cxn ang="0">
                  <a:pos x="475" y="1239"/>
                </a:cxn>
                <a:cxn ang="0">
                  <a:pos x="449" y="1203"/>
                </a:cxn>
                <a:cxn ang="0">
                  <a:pos x="414" y="1177"/>
                </a:cxn>
                <a:cxn ang="0">
                  <a:pos x="268" y="1124"/>
                </a:cxn>
                <a:cxn ang="0">
                  <a:pos x="147" y="1088"/>
                </a:cxn>
                <a:cxn ang="0">
                  <a:pos x="87" y="1035"/>
                </a:cxn>
                <a:cxn ang="0">
                  <a:pos x="9" y="894"/>
                </a:cxn>
                <a:cxn ang="0">
                  <a:pos x="26" y="646"/>
                </a:cxn>
                <a:cxn ang="0">
                  <a:pos x="190" y="354"/>
                </a:cxn>
                <a:cxn ang="0">
                  <a:pos x="414" y="159"/>
                </a:cxn>
                <a:cxn ang="0">
                  <a:pos x="397" y="115"/>
                </a:cxn>
                <a:cxn ang="0">
                  <a:pos x="406" y="36"/>
                </a:cxn>
                <a:cxn ang="0">
                  <a:pos x="414" y="9"/>
                </a:cxn>
              </a:cxnLst>
              <a:rect l="0" t="0" r="r" b="b"/>
              <a:pathLst>
                <a:path w="699" h="1398">
                  <a:moveTo>
                    <a:pt x="518" y="159"/>
                  </a:moveTo>
                  <a:lnTo>
                    <a:pt x="492" y="168"/>
                  </a:lnTo>
                  <a:lnTo>
                    <a:pt x="501" y="177"/>
                  </a:lnTo>
                  <a:lnTo>
                    <a:pt x="621" y="177"/>
                  </a:lnTo>
                  <a:lnTo>
                    <a:pt x="639" y="168"/>
                  </a:lnTo>
                  <a:lnTo>
                    <a:pt x="621" y="159"/>
                  </a:lnTo>
                  <a:lnTo>
                    <a:pt x="518" y="159"/>
                  </a:lnTo>
                  <a:close/>
                  <a:moveTo>
                    <a:pt x="432" y="0"/>
                  </a:moveTo>
                  <a:lnTo>
                    <a:pt x="449" y="0"/>
                  </a:lnTo>
                  <a:lnTo>
                    <a:pt x="457" y="9"/>
                  </a:lnTo>
                  <a:lnTo>
                    <a:pt x="457" y="36"/>
                  </a:lnTo>
                  <a:lnTo>
                    <a:pt x="449" y="53"/>
                  </a:lnTo>
                  <a:lnTo>
                    <a:pt x="449" y="106"/>
                  </a:lnTo>
                  <a:lnTo>
                    <a:pt x="457" y="124"/>
                  </a:lnTo>
                  <a:lnTo>
                    <a:pt x="457" y="142"/>
                  </a:lnTo>
                  <a:lnTo>
                    <a:pt x="492" y="133"/>
                  </a:lnTo>
                  <a:lnTo>
                    <a:pt x="518" y="124"/>
                  </a:lnTo>
                  <a:lnTo>
                    <a:pt x="604" y="124"/>
                  </a:lnTo>
                  <a:lnTo>
                    <a:pt x="656" y="133"/>
                  </a:lnTo>
                  <a:lnTo>
                    <a:pt x="682" y="142"/>
                  </a:lnTo>
                  <a:lnTo>
                    <a:pt x="699" y="168"/>
                  </a:lnTo>
                  <a:lnTo>
                    <a:pt x="682" y="195"/>
                  </a:lnTo>
                  <a:lnTo>
                    <a:pt x="639" y="212"/>
                  </a:lnTo>
                  <a:lnTo>
                    <a:pt x="595" y="221"/>
                  </a:lnTo>
                  <a:lnTo>
                    <a:pt x="509" y="221"/>
                  </a:lnTo>
                  <a:lnTo>
                    <a:pt x="492" y="212"/>
                  </a:lnTo>
                  <a:lnTo>
                    <a:pt x="466" y="204"/>
                  </a:lnTo>
                  <a:lnTo>
                    <a:pt x="457" y="195"/>
                  </a:lnTo>
                  <a:lnTo>
                    <a:pt x="449" y="195"/>
                  </a:lnTo>
                  <a:lnTo>
                    <a:pt x="457" y="195"/>
                  </a:lnTo>
                  <a:lnTo>
                    <a:pt x="363" y="266"/>
                  </a:lnTo>
                  <a:lnTo>
                    <a:pt x="268" y="372"/>
                  </a:lnTo>
                  <a:lnTo>
                    <a:pt x="190" y="487"/>
                  </a:lnTo>
                  <a:lnTo>
                    <a:pt x="130" y="619"/>
                  </a:lnTo>
                  <a:lnTo>
                    <a:pt x="112" y="761"/>
                  </a:lnTo>
                  <a:lnTo>
                    <a:pt x="121" y="858"/>
                  </a:lnTo>
                  <a:lnTo>
                    <a:pt x="164" y="929"/>
                  </a:lnTo>
                  <a:lnTo>
                    <a:pt x="207" y="964"/>
                  </a:lnTo>
                  <a:lnTo>
                    <a:pt x="259" y="991"/>
                  </a:lnTo>
                  <a:lnTo>
                    <a:pt x="354" y="1017"/>
                  </a:lnTo>
                  <a:lnTo>
                    <a:pt x="380" y="1026"/>
                  </a:lnTo>
                  <a:lnTo>
                    <a:pt x="414" y="1035"/>
                  </a:lnTo>
                  <a:lnTo>
                    <a:pt x="466" y="1053"/>
                  </a:lnTo>
                  <a:lnTo>
                    <a:pt x="483" y="1062"/>
                  </a:lnTo>
                  <a:lnTo>
                    <a:pt x="535" y="1097"/>
                  </a:lnTo>
                  <a:lnTo>
                    <a:pt x="561" y="1141"/>
                  </a:lnTo>
                  <a:lnTo>
                    <a:pt x="578" y="1203"/>
                  </a:lnTo>
                  <a:lnTo>
                    <a:pt x="570" y="1274"/>
                  </a:lnTo>
                  <a:lnTo>
                    <a:pt x="535" y="1336"/>
                  </a:lnTo>
                  <a:lnTo>
                    <a:pt x="475" y="1380"/>
                  </a:lnTo>
                  <a:lnTo>
                    <a:pt x="406" y="1398"/>
                  </a:lnTo>
                  <a:lnTo>
                    <a:pt x="345" y="1389"/>
                  </a:lnTo>
                  <a:lnTo>
                    <a:pt x="294" y="1371"/>
                  </a:lnTo>
                  <a:lnTo>
                    <a:pt x="259" y="1345"/>
                  </a:lnTo>
                  <a:lnTo>
                    <a:pt x="242" y="1318"/>
                  </a:lnTo>
                  <a:lnTo>
                    <a:pt x="242" y="1309"/>
                  </a:lnTo>
                  <a:lnTo>
                    <a:pt x="250" y="1300"/>
                  </a:lnTo>
                  <a:lnTo>
                    <a:pt x="268" y="1300"/>
                  </a:lnTo>
                  <a:lnTo>
                    <a:pt x="276" y="1309"/>
                  </a:lnTo>
                  <a:lnTo>
                    <a:pt x="345" y="1345"/>
                  </a:lnTo>
                  <a:lnTo>
                    <a:pt x="371" y="1354"/>
                  </a:lnTo>
                  <a:lnTo>
                    <a:pt x="397" y="1354"/>
                  </a:lnTo>
                  <a:lnTo>
                    <a:pt x="449" y="1336"/>
                  </a:lnTo>
                  <a:lnTo>
                    <a:pt x="466" y="1318"/>
                  </a:lnTo>
                  <a:lnTo>
                    <a:pt x="475" y="1292"/>
                  </a:lnTo>
                  <a:lnTo>
                    <a:pt x="475" y="1239"/>
                  </a:lnTo>
                  <a:lnTo>
                    <a:pt x="466" y="1212"/>
                  </a:lnTo>
                  <a:lnTo>
                    <a:pt x="449" y="1203"/>
                  </a:lnTo>
                  <a:lnTo>
                    <a:pt x="432" y="1185"/>
                  </a:lnTo>
                  <a:lnTo>
                    <a:pt x="414" y="1177"/>
                  </a:lnTo>
                  <a:lnTo>
                    <a:pt x="363" y="1159"/>
                  </a:lnTo>
                  <a:lnTo>
                    <a:pt x="268" y="1124"/>
                  </a:lnTo>
                  <a:lnTo>
                    <a:pt x="199" y="1106"/>
                  </a:lnTo>
                  <a:lnTo>
                    <a:pt x="147" y="1088"/>
                  </a:lnTo>
                  <a:lnTo>
                    <a:pt x="112" y="1062"/>
                  </a:lnTo>
                  <a:lnTo>
                    <a:pt x="87" y="1035"/>
                  </a:lnTo>
                  <a:lnTo>
                    <a:pt x="35" y="964"/>
                  </a:lnTo>
                  <a:lnTo>
                    <a:pt x="9" y="894"/>
                  </a:lnTo>
                  <a:lnTo>
                    <a:pt x="0" y="814"/>
                  </a:lnTo>
                  <a:lnTo>
                    <a:pt x="26" y="646"/>
                  </a:lnTo>
                  <a:lnTo>
                    <a:pt x="95" y="496"/>
                  </a:lnTo>
                  <a:lnTo>
                    <a:pt x="190" y="354"/>
                  </a:lnTo>
                  <a:lnTo>
                    <a:pt x="302" y="239"/>
                  </a:lnTo>
                  <a:lnTo>
                    <a:pt x="414" y="159"/>
                  </a:lnTo>
                  <a:lnTo>
                    <a:pt x="406" y="133"/>
                  </a:lnTo>
                  <a:lnTo>
                    <a:pt x="397" y="115"/>
                  </a:lnTo>
                  <a:lnTo>
                    <a:pt x="397" y="53"/>
                  </a:lnTo>
                  <a:lnTo>
                    <a:pt x="406" y="36"/>
                  </a:lnTo>
                  <a:lnTo>
                    <a:pt x="406" y="18"/>
                  </a:lnTo>
                  <a:lnTo>
                    <a:pt x="414" y="9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0" name="Rectangle 108"/>
            <p:cNvSpPr>
              <a:spLocks noChangeArrowheads="1"/>
            </p:cNvSpPr>
            <p:nvPr/>
          </p:nvSpPr>
          <p:spPr bwMode="auto">
            <a:xfrm>
              <a:off x="25401" y="4527"/>
              <a:ext cx="871" cy="106"/>
            </a:xfrm>
            <a:prstGeom prst="rect">
              <a:avLst/>
            </a:prstGeom>
            <a:grp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1" name="Freeform 109"/>
            <p:cNvSpPr>
              <a:spLocks/>
            </p:cNvSpPr>
            <p:nvPr/>
          </p:nvSpPr>
          <p:spPr bwMode="auto">
            <a:xfrm>
              <a:off x="25522" y="4863"/>
              <a:ext cx="673" cy="1026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431" y="18"/>
                </a:cxn>
                <a:cxn ang="0">
                  <a:pos x="526" y="53"/>
                </a:cxn>
                <a:cxn ang="0">
                  <a:pos x="604" y="115"/>
                </a:cxn>
                <a:cxn ang="0">
                  <a:pos x="655" y="195"/>
                </a:cxn>
                <a:cxn ang="0">
                  <a:pos x="673" y="301"/>
                </a:cxn>
                <a:cxn ang="0">
                  <a:pos x="655" y="407"/>
                </a:cxn>
                <a:cxn ang="0">
                  <a:pos x="604" y="495"/>
                </a:cxn>
                <a:cxn ang="0">
                  <a:pos x="535" y="566"/>
                </a:cxn>
                <a:cxn ang="0">
                  <a:pos x="457" y="637"/>
                </a:cxn>
                <a:cxn ang="0">
                  <a:pos x="405" y="681"/>
                </a:cxn>
                <a:cxn ang="0">
                  <a:pos x="354" y="716"/>
                </a:cxn>
                <a:cxn ang="0">
                  <a:pos x="302" y="761"/>
                </a:cxn>
                <a:cxn ang="0">
                  <a:pos x="233" y="823"/>
                </a:cxn>
                <a:cxn ang="0">
                  <a:pos x="155" y="893"/>
                </a:cxn>
                <a:cxn ang="0">
                  <a:pos x="552" y="893"/>
                </a:cxn>
                <a:cxn ang="0">
                  <a:pos x="578" y="885"/>
                </a:cxn>
                <a:cxn ang="0">
                  <a:pos x="595" y="849"/>
                </a:cxn>
                <a:cxn ang="0">
                  <a:pos x="604" y="787"/>
                </a:cxn>
                <a:cxn ang="0">
                  <a:pos x="612" y="743"/>
                </a:cxn>
                <a:cxn ang="0">
                  <a:pos x="664" y="743"/>
                </a:cxn>
                <a:cxn ang="0">
                  <a:pos x="621" y="1026"/>
                </a:cxn>
                <a:cxn ang="0">
                  <a:pos x="0" y="1026"/>
                </a:cxn>
                <a:cxn ang="0">
                  <a:pos x="0" y="982"/>
                </a:cxn>
                <a:cxn ang="0">
                  <a:pos x="17" y="964"/>
                </a:cxn>
                <a:cxn ang="0">
                  <a:pos x="379" y="601"/>
                </a:cxn>
                <a:cxn ang="0">
                  <a:pos x="423" y="548"/>
                </a:cxn>
                <a:cxn ang="0">
                  <a:pos x="474" y="486"/>
                </a:cxn>
                <a:cxn ang="0">
                  <a:pos x="509" y="407"/>
                </a:cxn>
                <a:cxn ang="0">
                  <a:pos x="526" y="310"/>
                </a:cxn>
                <a:cxn ang="0">
                  <a:pos x="509" y="221"/>
                </a:cxn>
                <a:cxn ang="0">
                  <a:pos x="466" y="141"/>
                </a:cxn>
                <a:cxn ang="0">
                  <a:pos x="388" y="80"/>
                </a:cxn>
                <a:cxn ang="0">
                  <a:pos x="293" y="62"/>
                </a:cxn>
                <a:cxn ang="0">
                  <a:pos x="233" y="71"/>
                </a:cxn>
                <a:cxn ang="0">
                  <a:pos x="172" y="97"/>
                </a:cxn>
                <a:cxn ang="0">
                  <a:pos x="121" y="133"/>
                </a:cxn>
                <a:cxn ang="0">
                  <a:pos x="78" y="203"/>
                </a:cxn>
                <a:cxn ang="0">
                  <a:pos x="103" y="203"/>
                </a:cxn>
                <a:cxn ang="0">
                  <a:pos x="129" y="212"/>
                </a:cxn>
                <a:cxn ang="0">
                  <a:pos x="155" y="239"/>
                </a:cxn>
                <a:cxn ang="0">
                  <a:pos x="164" y="256"/>
                </a:cxn>
                <a:cxn ang="0">
                  <a:pos x="164" y="283"/>
                </a:cxn>
                <a:cxn ang="0">
                  <a:pos x="147" y="336"/>
                </a:cxn>
                <a:cxn ang="0">
                  <a:pos x="129" y="354"/>
                </a:cxn>
                <a:cxn ang="0">
                  <a:pos x="103" y="363"/>
                </a:cxn>
                <a:cxn ang="0">
                  <a:pos x="69" y="363"/>
                </a:cxn>
                <a:cxn ang="0">
                  <a:pos x="34" y="345"/>
                </a:cxn>
                <a:cxn ang="0">
                  <a:pos x="26" y="327"/>
                </a:cxn>
                <a:cxn ang="0">
                  <a:pos x="9" y="301"/>
                </a:cxn>
                <a:cxn ang="0">
                  <a:pos x="9" y="274"/>
                </a:cxn>
                <a:cxn ang="0">
                  <a:pos x="26" y="195"/>
                </a:cxn>
                <a:cxn ang="0">
                  <a:pos x="60" y="115"/>
                </a:cxn>
                <a:cxn ang="0">
                  <a:pos x="129" y="53"/>
                </a:cxn>
                <a:cxn ang="0">
                  <a:pos x="216" y="18"/>
                </a:cxn>
                <a:cxn ang="0">
                  <a:pos x="319" y="0"/>
                </a:cxn>
              </a:cxnLst>
              <a:rect l="0" t="0" r="r" b="b"/>
              <a:pathLst>
                <a:path w="673" h="1026">
                  <a:moveTo>
                    <a:pt x="319" y="0"/>
                  </a:moveTo>
                  <a:lnTo>
                    <a:pt x="431" y="18"/>
                  </a:lnTo>
                  <a:lnTo>
                    <a:pt x="526" y="53"/>
                  </a:lnTo>
                  <a:lnTo>
                    <a:pt x="604" y="115"/>
                  </a:lnTo>
                  <a:lnTo>
                    <a:pt x="655" y="195"/>
                  </a:lnTo>
                  <a:lnTo>
                    <a:pt x="673" y="301"/>
                  </a:lnTo>
                  <a:lnTo>
                    <a:pt x="655" y="407"/>
                  </a:lnTo>
                  <a:lnTo>
                    <a:pt x="604" y="495"/>
                  </a:lnTo>
                  <a:lnTo>
                    <a:pt x="535" y="566"/>
                  </a:lnTo>
                  <a:lnTo>
                    <a:pt x="457" y="637"/>
                  </a:lnTo>
                  <a:lnTo>
                    <a:pt x="405" y="681"/>
                  </a:lnTo>
                  <a:lnTo>
                    <a:pt x="354" y="716"/>
                  </a:lnTo>
                  <a:lnTo>
                    <a:pt x="302" y="761"/>
                  </a:lnTo>
                  <a:lnTo>
                    <a:pt x="233" y="823"/>
                  </a:lnTo>
                  <a:lnTo>
                    <a:pt x="155" y="893"/>
                  </a:lnTo>
                  <a:lnTo>
                    <a:pt x="552" y="893"/>
                  </a:lnTo>
                  <a:lnTo>
                    <a:pt x="578" y="885"/>
                  </a:lnTo>
                  <a:lnTo>
                    <a:pt x="595" y="849"/>
                  </a:lnTo>
                  <a:lnTo>
                    <a:pt x="604" y="787"/>
                  </a:lnTo>
                  <a:lnTo>
                    <a:pt x="612" y="743"/>
                  </a:lnTo>
                  <a:lnTo>
                    <a:pt x="664" y="743"/>
                  </a:lnTo>
                  <a:lnTo>
                    <a:pt x="621" y="1026"/>
                  </a:lnTo>
                  <a:lnTo>
                    <a:pt x="0" y="1026"/>
                  </a:lnTo>
                  <a:lnTo>
                    <a:pt x="0" y="982"/>
                  </a:lnTo>
                  <a:lnTo>
                    <a:pt x="17" y="964"/>
                  </a:lnTo>
                  <a:lnTo>
                    <a:pt x="379" y="601"/>
                  </a:lnTo>
                  <a:lnTo>
                    <a:pt x="423" y="548"/>
                  </a:lnTo>
                  <a:lnTo>
                    <a:pt x="474" y="486"/>
                  </a:lnTo>
                  <a:lnTo>
                    <a:pt x="509" y="407"/>
                  </a:lnTo>
                  <a:lnTo>
                    <a:pt x="526" y="310"/>
                  </a:lnTo>
                  <a:lnTo>
                    <a:pt x="509" y="221"/>
                  </a:lnTo>
                  <a:lnTo>
                    <a:pt x="466" y="141"/>
                  </a:lnTo>
                  <a:lnTo>
                    <a:pt x="388" y="80"/>
                  </a:lnTo>
                  <a:lnTo>
                    <a:pt x="293" y="62"/>
                  </a:lnTo>
                  <a:lnTo>
                    <a:pt x="233" y="71"/>
                  </a:lnTo>
                  <a:lnTo>
                    <a:pt x="172" y="97"/>
                  </a:lnTo>
                  <a:lnTo>
                    <a:pt x="121" y="133"/>
                  </a:lnTo>
                  <a:lnTo>
                    <a:pt x="78" y="203"/>
                  </a:lnTo>
                  <a:lnTo>
                    <a:pt x="103" y="203"/>
                  </a:lnTo>
                  <a:lnTo>
                    <a:pt x="129" y="212"/>
                  </a:lnTo>
                  <a:lnTo>
                    <a:pt x="155" y="239"/>
                  </a:lnTo>
                  <a:lnTo>
                    <a:pt x="164" y="256"/>
                  </a:lnTo>
                  <a:lnTo>
                    <a:pt x="164" y="283"/>
                  </a:lnTo>
                  <a:lnTo>
                    <a:pt x="147" y="336"/>
                  </a:lnTo>
                  <a:lnTo>
                    <a:pt x="129" y="354"/>
                  </a:lnTo>
                  <a:lnTo>
                    <a:pt x="103" y="363"/>
                  </a:lnTo>
                  <a:lnTo>
                    <a:pt x="69" y="363"/>
                  </a:lnTo>
                  <a:lnTo>
                    <a:pt x="34" y="345"/>
                  </a:lnTo>
                  <a:lnTo>
                    <a:pt x="26" y="327"/>
                  </a:lnTo>
                  <a:lnTo>
                    <a:pt x="9" y="301"/>
                  </a:lnTo>
                  <a:lnTo>
                    <a:pt x="9" y="274"/>
                  </a:lnTo>
                  <a:lnTo>
                    <a:pt x="26" y="195"/>
                  </a:lnTo>
                  <a:lnTo>
                    <a:pt x="60" y="115"/>
                  </a:lnTo>
                  <a:lnTo>
                    <a:pt x="129" y="53"/>
                  </a:lnTo>
                  <a:lnTo>
                    <a:pt x="216" y="18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2" name="Rectangle 110"/>
            <p:cNvSpPr>
              <a:spLocks noChangeArrowheads="1"/>
            </p:cNvSpPr>
            <p:nvPr/>
          </p:nvSpPr>
          <p:spPr bwMode="auto">
            <a:xfrm>
              <a:off x="26471" y="3872"/>
              <a:ext cx="1414" cy="106"/>
            </a:xfrm>
            <a:prstGeom prst="rect">
              <a:avLst/>
            </a:prstGeom>
            <a:grp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3" name="Freeform 111"/>
            <p:cNvSpPr>
              <a:spLocks noEditPoints="1"/>
            </p:cNvSpPr>
            <p:nvPr/>
          </p:nvSpPr>
          <p:spPr bwMode="auto">
            <a:xfrm>
              <a:off x="26652" y="4146"/>
              <a:ext cx="1216" cy="1451"/>
            </a:xfrm>
            <a:custGeom>
              <a:avLst/>
              <a:gdLst/>
              <a:ahLst/>
              <a:cxnLst>
                <a:cxn ang="0">
                  <a:pos x="845" y="160"/>
                </a:cxn>
                <a:cxn ang="0">
                  <a:pos x="655" y="328"/>
                </a:cxn>
                <a:cxn ang="0">
                  <a:pos x="535" y="620"/>
                </a:cxn>
                <a:cxn ang="0">
                  <a:pos x="517" y="717"/>
                </a:cxn>
                <a:cxn ang="0">
                  <a:pos x="492" y="841"/>
                </a:cxn>
                <a:cxn ang="0">
                  <a:pos x="561" y="867"/>
                </a:cxn>
                <a:cxn ang="0">
                  <a:pos x="862" y="788"/>
                </a:cxn>
                <a:cxn ang="0">
                  <a:pos x="1078" y="593"/>
                </a:cxn>
                <a:cxn ang="0">
                  <a:pos x="1164" y="354"/>
                </a:cxn>
                <a:cxn ang="0">
                  <a:pos x="1130" y="230"/>
                </a:cxn>
                <a:cxn ang="0">
                  <a:pos x="1035" y="142"/>
                </a:cxn>
                <a:cxn ang="0">
                  <a:pos x="975" y="0"/>
                </a:cxn>
                <a:cxn ang="0">
                  <a:pos x="1130" y="54"/>
                </a:cxn>
                <a:cxn ang="0">
                  <a:pos x="1208" y="204"/>
                </a:cxn>
                <a:cxn ang="0">
                  <a:pos x="1190" y="469"/>
                </a:cxn>
                <a:cxn ang="0">
                  <a:pos x="1009" y="779"/>
                </a:cxn>
                <a:cxn ang="0">
                  <a:pos x="707" y="965"/>
                </a:cxn>
                <a:cxn ang="0">
                  <a:pos x="466" y="991"/>
                </a:cxn>
                <a:cxn ang="0">
                  <a:pos x="414" y="1257"/>
                </a:cxn>
                <a:cxn ang="0">
                  <a:pos x="397" y="1372"/>
                </a:cxn>
                <a:cxn ang="0">
                  <a:pos x="379" y="1416"/>
                </a:cxn>
                <a:cxn ang="0">
                  <a:pos x="345" y="1442"/>
                </a:cxn>
                <a:cxn ang="0">
                  <a:pos x="302" y="1451"/>
                </a:cxn>
                <a:cxn ang="0">
                  <a:pos x="259" y="1416"/>
                </a:cxn>
                <a:cxn ang="0">
                  <a:pos x="250" y="1363"/>
                </a:cxn>
                <a:cxn ang="0">
                  <a:pos x="259" y="1336"/>
                </a:cxn>
                <a:cxn ang="0">
                  <a:pos x="241" y="929"/>
                </a:cxn>
                <a:cxn ang="0">
                  <a:pos x="60" y="779"/>
                </a:cxn>
                <a:cxn ang="0">
                  <a:pos x="0" y="558"/>
                </a:cxn>
                <a:cxn ang="0">
                  <a:pos x="34" y="363"/>
                </a:cxn>
                <a:cxn ang="0">
                  <a:pos x="112" y="177"/>
                </a:cxn>
                <a:cxn ang="0">
                  <a:pos x="190" y="54"/>
                </a:cxn>
                <a:cxn ang="0">
                  <a:pos x="241" y="36"/>
                </a:cxn>
                <a:cxn ang="0">
                  <a:pos x="250" y="62"/>
                </a:cxn>
                <a:cxn ang="0">
                  <a:pos x="164" y="177"/>
                </a:cxn>
                <a:cxn ang="0">
                  <a:pos x="78" y="390"/>
                </a:cxn>
                <a:cxn ang="0">
                  <a:pos x="52" y="531"/>
                </a:cxn>
                <a:cxn ang="0">
                  <a:pos x="112" y="699"/>
                </a:cxn>
                <a:cxn ang="0">
                  <a:pos x="276" y="814"/>
                </a:cxn>
                <a:cxn ang="0">
                  <a:pos x="457" y="690"/>
                </a:cxn>
                <a:cxn ang="0">
                  <a:pos x="561" y="399"/>
                </a:cxn>
                <a:cxn ang="0">
                  <a:pos x="690" y="160"/>
                </a:cxn>
                <a:cxn ang="0">
                  <a:pos x="862" y="18"/>
                </a:cxn>
              </a:cxnLst>
              <a:rect l="0" t="0" r="r" b="b"/>
              <a:pathLst>
                <a:path w="1216" h="1451">
                  <a:moveTo>
                    <a:pt x="957" y="133"/>
                  </a:moveTo>
                  <a:lnTo>
                    <a:pt x="845" y="160"/>
                  </a:lnTo>
                  <a:lnTo>
                    <a:pt x="750" y="222"/>
                  </a:lnTo>
                  <a:lnTo>
                    <a:pt x="655" y="328"/>
                  </a:lnTo>
                  <a:lnTo>
                    <a:pt x="586" y="460"/>
                  </a:lnTo>
                  <a:lnTo>
                    <a:pt x="535" y="620"/>
                  </a:lnTo>
                  <a:lnTo>
                    <a:pt x="526" y="655"/>
                  </a:lnTo>
                  <a:lnTo>
                    <a:pt x="517" y="717"/>
                  </a:lnTo>
                  <a:lnTo>
                    <a:pt x="500" y="788"/>
                  </a:lnTo>
                  <a:lnTo>
                    <a:pt x="492" y="841"/>
                  </a:lnTo>
                  <a:lnTo>
                    <a:pt x="492" y="867"/>
                  </a:lnTo>
                  <a:lnTo>
                    <a:pt x="561" y="867"/>
                  </a:lnTo>
                  <a:lnTo>
                    <a:pt x="716" y="850"/>
                  </a:lnTo>
                  <a:lnTo>
                    <a:pt x="862" y="788"/>
                  </a:lnTo>
                  <a:lnTo>
                    <a:pt x="983" y="708"/>
                  </a:lnTo>
                  <a:lnTo>
                    <a:pt x="1078" y="593"/>
                  </a:lnTo>
                  <a:lnTo>
                    <a:pt x="1139" y="478"/>
                  </a:lnTo>
                  <a:lnTo>
                    <a:pt x="1164" y="354"/>
                  </a:lnTo>
                  <a:lnTo>
                    <a:pt x="1156" y="292"/>
                  </a:lnTo>
                  <a:lnTo>
                    <a:pt x="1130" y="230"/>
                  </a:lnTo>
                  <a:lnTo>
                    <a:pt x="1095" y="177"/>
                  </a:lnTo>
                  <a:lnTo>
                    <a:pt x="1035" y="142"/>
                  </a:lnTo>
                  <a:lnTo>
                    <a:pt x="957" y="133"/>
                  </a:lnTo>
                  <a:close/>
                  <a:moveTo>
                    <a:pt x="975" y="0"/>
                  </a:moveTo>
                  <a:lnTo>
                    <a:pt x="1061" y="18"/>
                  </a:lnTo>
                  <a:lnTo>
                    <a:pt x="1130" y="54"/>
                  </a:lnTo>
                  <a:lnTo>
                    <a:pt x="1173" y="124"/>
                  </a:lnTo>
                  <a:lnTo>
                    <a:pt x="1208" y="204"/>
                  </a:lnTo>
                  <a:lnTo>
                    <a:pt x="1216" y="301"/>
                  </a:lnTo>
                  <a:lnTo>
                    <a:pt x="1190" y="469"/>
                  </a:lnTo>
                  <a:lnTo>
                    <a:pt x="1121" y="637"/>
                  </a:lnTo>
                  <a:lnTo>
                    <a:pt x="1009" y="779"/>
                  </a:lnTo>
                  <a:lnTo>
                    <a:pt x="871" y="885"/>
                  </a:lnTo>
                  <a:lnTo>
                    <a:pt x="707" y="965"/>
                  </a:lnTo>
                  <a:lnTo>
                    <a:pt x="535" y="991"/>
                  </a:lnTo>
                  <a:lnTo>
                    <a:pt x="466" y="991"/>
                  </a:lnTo>
                  <a:lnTo>
                    <a:pt x="431" y="1150"/>
                  </a:lnTo>
                  <a:lnTo>
                    <a:pt x="414" y="1257"/>
                  </a:lnTo>
                  <a:lnTo>
                    <a:pt x="405" y="1327"/>
                  </a:lnTo>
                  <a:lnTo>
                    <a:pt x="397" y="1372"/>
                  </a:lnTo>
                  <a:lnTo>
                    <a:pt x="388" y="1389"/>
                  </a:lnTo>
                  <a:lnTo>
                    <a:pt x="379" y="1416"/>
                  </a:lnTo>
                  <a:lnTo>
                    <a:pt x="362" y="1425"/>
                  </a:lnTo>
                  <a:lnTo>
                    <a:pt x="345" y="1442"/>
                  </a:lnTo>
                  <a:lnTo>
                    <a:pt x="328" y="1451"/>
                  </a:lnTo>
                  <a:lnTo>
                    <a:pt x="302" y="1451"/>
                  </a:lnTo>
                  <a:lnTo>
                    <a:pt x="267" y="1433"/>
                  </a:lnTo>
                  <a:lnTo>
                    <a:pt x="259" y="1416"/>
                  </a:lnTo>
                  <a:lnTo>
                    <a:pt x="250" y="1389"/>
                  </a:lnTo>
                  <a:lnTo>
                    <a:pt x="250" y="1363"/>
                  </a:lnTo>
                  <a:lnTo>
                    <a:pt x="259" y="1345"/>
                  </a:lnTo>
                  <a:lnTo>
                    <a:pt x="259" y="1336"/>
                  </a:lnTo>
                  <a:lnTo>
                    <a:pt x="371" y="973"/>
                  </a:lnTo>
                  <a:lnTo>
                    <a:pt x="241" y="929"/>
                  </a:lnTo>
                  <a:lnTo>
                    <a:pt x="138" y="858"/>
                  </a:lnTo>
                  <a:lnTo>
                    <a:pt x="60" y="779"/>
                  </a:lnTo>
                  <a:lnTo>
                    <a:pt x="17" y="673"/>
                  </a:lnTo>
                  <a:lnTo>
                    <a:pt x="0" y="558"/>
                  </a:lnTo>
                  <a:lnTo>
                    <a:pt x="9" y="460"/>
                  </a:lnTo>
                  <a:lnTo>
                    <a:pt x="34" y="363"/>
                  </a:lnTo>
                  <a:lnTo>
                    <a:pt x="69" y="266"/>
                  </a:lnTo>
                  <a:lnTo>
                    <a:pt x="112" y="177"/>
                  </a:lnTo>
                  <a:lnTo>
                    <a:pt x="155" y="107"/>
                  </a:lnTo>
                  <a:lnTo>
                    <a:pt x="190" y="54"/>
                  </a:lnTo>
                  <a:lnTo>
                    <a:pt x="224" y="36"/>
                  </a:lnTo>
                  <a:lnTo>
                    <a:pt x="241" y="36"/>
                  </a:lnTo>
                  <a:lnTo>
                    <a:pt x="250" y="45"/>
                  </a:lnTo>
                  <a:lnTo>
                    <a:pt x="250" y="62"/>
                  </a:lnTo>
                  <a:lnTo>
                    <a:pt x="233" y="80"/>
                  </a:lnTo>
                  <a:lnTo>
                    <a:pt x="164" y="177"/>
                  </a:lnTo>
                  <a:lnTo>
                    <a:pt x="112" y="284"/>
                  </a:lnTo>
                  <a:lnTo>
                    <a:pt x="78" y="390"/>
                  </a:lnTo>
                  <a:lnTo>
                    <a:pt x="60" y="478"/>
                  </a:lnTo>
                  <a:lnTo>
                    <a:pt x="52" y="531"/>
                  </a:lnTo>
                  <a:lnTo>
                    <a:pt x="69" y="620"/>
                  </a:lnTo>
                  <a:lnTo>
                    <a:pt x="112" y="699"/>
                  </a:lnTo>
                  <a:lnTo>
                    <a:pt x="181" y="761"/>
                  </a:lnTo>
                  <a:lnTo>
                    <a:pt x="276" y="814"/>
                  </a:lnTo>
                  <a:lnTo>
                    <a:pt x="405" y="850"/>
                  </a:lnTo>
                  <a:lnTo>
                    <a:pt x="457" y="690"/>
                  </a:lnTo>
                  <a:lnTo>
                    <a:pt x="509" y="540"/>
                  </a:lnTo>
                  <a:lnTo>
                    <a:pt x="561" y="399"/>
                  </a:lnTo>
                  <a:lnTo>
                    <a:pt x="621" y="266"/>
                  </a:lnTo>
                  <a:lnTo>
                    <a:pt x="690" y="160"/>
                  </a:lnTo>
                  <a:lnTo>
                    <a:pt x="776" y="71"/>
                  </a:lnTo>
                  <a:lnTo>
                    <a:pt x="862" y="18"/>
                  </a:lnTo>
                  <a:lnTo>
                    <a:pt x="975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4" name="Freeform 112"/>
            <p:cNvSpPr>
              <a:spLocks noEditPoints="1"/>
            </p:cNvSpPr>
            <p:nvPr/>
          </p:nvSpPr>
          <p:spPr bwMode="auto">
            <a:xfrm>
              <a:off x="28015" y="2616"/>
              <a:ext cx="811" cy="3910"/>
            </a:xfrm>
            <a:custGeom>
              <a:avLst/>
              <a:gdLst/>
              <a:ahLst/>
              <a:cxnLst>
                <a:cxn ang="0">
                  <a:pos x="811" y="1946"/>
                </a:cxn>
                <a:cxn ang="0">
                  <a:pos x="811" y="1955"/>
                </a:cxn>
                <a:cxn ang="0">
                  <a:pos x="811" y="1946"/>
                </a:cxn>
                <a:cxn ang="0">
                  <a:pos x="17" y="0"/>
                </a:cxn>
                <a:cxn ang="0">
                  <a:pos x="77" y="0"/>
                </a:cxn>
                <a:cxn ang="0">
                  <a:pos x="129" y="53"/>
                </a:cxn>
                <a:cxn ang="0">
                  <a:pos x="181" y="97"/>
                </a:cxn>
                <a:cxn ang="0">
                  <a:pos x="224" y="142"/>
                </a:cxn>
                <a:cxn ang="0">
                  <a:pos x="250" y="177"/>
                </a:cxn>
                <a:cxn ang="0">
                  <a:pos x="414" y="398"/>
                </a:cxn>
                <a:cxn ang="0">
                  <a:pos x="543" y="628"/>
                </a:cxn>
                <a:cxn ang="0">
                  <a:pos x="647" y="885"/>
                </a:cxn>
                <a:cxn ang="0">
                  <a:pos x="724" y="1141"/>
                </a:cxn>
                <a:cxn ang="0">
                  <a:pos x="776" y="1415"/>
                </a:cxn>
                <a:cxn ang="0">
                  <a:pos x="802" y="1681"/>
                </a:cxn>
                <a:cxn ang="0">
                  <a:pos x="811" y="1946"/>
                </a:cxn>
                <a:cxn ang="0">
                  <a:pos x="802" y="2212"/>
                </a:cxn>
                <a:cxn ang="0">
                  <a:pos x="776" y="2468"/>
                </a:cxn>
                <a:cxn ang="0">
                  <a:pos x="733" y="2716"/>
                </a:cxn>
                <a:cxn ang="0">
                  <a:pos x="673" y="2955"/>
                </a:cxn>
                <a:cxn ang="0">
                  <a:pos x="578" y="3211"/>
                </a:cxn>
                <a:cxn ang="0">
                  <a:pos x="466" y="3432"/>
                </a:cxn>
                <a:cxn ang="0">
                  <a:pos x="345" y="3618"/>
                </a:cxn>
                <a:cxn ang="0">
                  <a:pos x="224" y="3768"/>
                </a:cxn>
                <a:cxn ang="0">
                  <a:pos x="95" y="3892"/>
                </a:cxn>
                <a:cxn ang="0">
                  <a:pos x="86" y="3901"/>
                </a:cxn>
                <a:cxn ang="0">
                  <a:pos x="69" y="3910"/>
                </a:cxn>
                <a:cxn ang="0">
                  <a:pos x="8" y="3910"/>
                </a:cxn>
                <a:cxn ang="0">
                  <a:pos x="0" y="3901"/>
                </a:cxn>
                <a:cxn ang="0">
                  <a:pos x="0" y="3883"/>
                </a:cxn>
                <a:cxn ang="0">
                  <a:pos x="8" y="3875"/>
                </a:cxn>
                <a:cxn ang="0">
                  <a:pos x="146" y="3715"/>
                </a:cxn>
                <a:cxn ang="0">
                  <a:pos x="276" y="3538"/>
                </a:cxn>
                <a:cxn ang="0">
                  <a:pos x="379" y="3335"/>
                </a:cxn>
                <a:cxn ang="0">
                  <a:pos x="474" y="3114"/>
                </a:cxn>
                <a:cxn ang="0">
                  <a:pos x="543" y="2866"/>
                </a:cxn>
                <a:cxn ang="0">
                  <a:pos x="604" y="2592"/>
                </a:cxn>
                <a:cxn ang="0">
                  <a:pos x="638" y="2282"/>
                </a:cxn>
                <a:cxn ang="0">
                  <a:pos x="647" y="1946"/>
                </a:cxn>
                <a:cxn ang="0">
                  <a:pos x="638" y="1637"/>
                </a:cxn>
                <a:cxn ang="0">
                  <a:pos x="604" y="1327"/>
                </a:cxn>
                <a:cxn ang="0">
                  <a:pos x="543" y="1026"/>
                </a:cxn>
                <a:cxn ang="0">
                  <a:pos x="457" y="734"/>
                </a:cxn>
                <a:cxn ang="0">
                  <a:pos x="336" y="469"/>
                </a:cxn>
                <a:cxn ang="0">
                  <a:pos x="241" y="310"/>
                </a:cxn>
                <a:cxn ang="0">
                  <a:pos x="155" y="195"/>
                </a:cxn>
                <a:cxn ang="0">
                  <a:pos x="77" y="106"/>
                </a:cxn>
                <a:cxn ang="0">
                  <a:pos x="17" y="36"/>
                </a:cxn>
                <a:cxn ang="0">
                  <a:pos x="0" y="18"/>
                </a:cxn>
                <a:cxn ang="0">
                  <a:pos x="17" y="0"/>
                </a:cxn>
              </a:cxnLst>
              <a:rect l="0" t="0" r="r" b="b"/>
              <a:pathLst>
                <a:path w="811" h="3910">
                  <a:moveTo>
                    <a:pt x="811" y="1946"/>
                  </a:moveTo>
                  <a:lnTo>
                    <a:pt x="811" y="1955"/>
                  </a:lnTo>
                  <a:lnTo>
                    <a:pt x="811" y="1946"/>
                  </a:lnTo>
                  <a:close/>
                  <a:moveTo>
                    <a:pt x="17" y="0"/>
                  </a:moveTo>
                  <a:lnTo>
                    <a:pt x="77" y="0"/>
                  </a:lnTo>
                  <a:lnTo>
                    <a:pt x="129" y="53"/>
                  </a:lnTo>
                  <a:lnTo>
                    <a:pt x="181" y="97"/>
                  </a:lnTo>
                  <a:lnTo>
                    <a:pt x="224" y="142"/>
                  </a:lnTo>
                  <a:lnTo>
                    <a:pt x="250" y="177"/>
                  </a:lnTo>
                  <a:lnTo>
                    <a:pt x="414" y="398"/>
                  </a:lnTo>
                  <a:lnTo>
                    <a:pt x="543" y="628"/>
                  </a:lnTo>
                  <a:lnTo>
                    <a:pt x="647" y="885"/>
                  </a:lnTo>
                  <a:lnTo>
                    <a:pt x="724" y="1141"/>
                  </a:lnTo>
                  <a:lnTo>
                    <a:pt x="776" y="1415"/>
                  </a:lnTo>
                  <a:lnTo>
                    <a:pt x="802" y="1681"/>
                  </a:lnTo>
                  <a:lnTo>
                    <a:pt x="811" y="1946"/>
                  </a:lnTo>
                  <a:lnTo>
                    <a:pt x="802" y="2212"/>
                  </a:lnTo>
                  <a:lnTo>
                    <a:pt x="776" y="2468"/>
                  </a:lnTo>
                  <a:lnTo>
                    <a:pt x="733" y="2716"/>
                  </a:lnTo>
                  <a:lnTo>
                    <a:pt x="673" y="2955"/>
                  </a:lnTo>
                  <a:lnTo>
                    <a:pt x="578" y="3211"/>
                  </a:lnTo>
                  <a:lnTo>
                    <a:pt x="466" y="3432"/>
                  </a:lnTo>
                  <a:lnTo>
                    <a:pt x="345" y="3618"/>
                  </a:lnTo>
                  <a:lnTo>
                    <a:pt x="224" y="3768"/>
                  </a:lnTo>
                  <a:lnTo>
                    <a:pt x="95" y="3892"/>
                  </a:lnTo>
                  <a:lnTo>
                    <a:pt x="86" y="3901"/>
                  </a:lnTo>
                  <a:lnTo>
                    <a:pt x="69" y="3910"/>
                  </a:lnTo>
                  <a:lnTo>
                    <a:pt x="8" y="3910"/>
                  </a:lnTo>
                  <a:lnTo>
                    <a:pt x="0" y="3901"/>
                  </a:lnTo>
                  <a:lnTo>
                    <a:pt x="0" y="3883"/>
                  </a:lnTo>
                  <a:lnTo>
                    <a:pt x="8" y="3875"/>
                  </a:lnTo>
                  <a:lnTo>
                    <a:pt x="146" y="3715"/>
                  </a:lnTo>
                  <a:lnTo>
                    <a:pt x="276" y="3538"/>
                  </a:lnTo>
                  <a:lnTo>
                    <a:pt x="379" y="3335"/>
                  </a:lnTo>
                  <a:lnTo>
                    <a:pt x="474" y="3114"/>
                  </a:lnTo>
                  <a:lnTo>
                    <a:pt x="543" y="2866"/>
                  </a:lnTo>
                  <a:lnTo>
                    <a:pt x="604" y="2592"/>
                  </a:lnTo>
                  <a:lnTo>
                    <a:pt x="638" y="2282"/>
                  </a:lnTo>
                  <a:lnTo>
                    <a:pt x="647" y="1946"/>
                  </a:lnTo>
                  <a:lnTo>
                    <a:pt x="638" y="1637"/>
                  </a:lnTo>
                  <a:lnTo>
                    <a:pt x="604" y="1327"/>
                  </a:lnTo>
                  <a:lnTo>
                    <a:pt x="543" y="1026"/>
                  </a:lnTo>
                  <a:lnTo>
                    <a:pt x="457" y="734"/>
                  </a:lnTo>
                  <a:lnTo>
                    <a:pt x="336" y="469"/>
                  </a:lnTo>
                  <a:lnTo>
                    <a:pt x="241" y="310"/>
                  </a:lnTo>
                  <a:lnTo>
                    <a:pt x="155" y="195"/>
                  </a:lnTo>
                  <a:lnTo>
                    <a:pt x="77" y="106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57200" y="3810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" name="Group 80"/>
          <p:cNvGrpSpPr/>
          <p:nvPr/>
        </p:nvGrpSpPr>
        <p:grpSpPr>
          <a:xfrm>
            <a:off x="4038600" y="5638800"/>
            <a:ext cx="4495800" cy="1219200"/>
            <a:chOff x="2667000" y="5638800"/>
            <a:chExt cx="4495800" cy="1219200"/>
          </a:xfrm>
        </p:grpSpPr>
        <p:sp>
          <p:nvSpPr>
            <p:cNvPr id="75" name="Rectangle 74"/>
            <p:cNvSpPr/>
            <p:nvPr/>
          </p:nvSpPr>
          <p:spPr>
            <a:xfrm>
              <a:off x="2667000" y="5638800"/>
              <a:ext cx="4495800" cy="1219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4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352800" y="6019800"/>
              <a:ext cx="3147881" cy="515486"/>
              <a:chOff x="2130" y="3813"/>
              <a:chExt cx="14833" cy="2429"/>
            </a:xfrm>
            <a:solidFill>
              <a:srgbClr val="FFFF00"/>
            </a:solidFill>
          </p:grpSpPr>
          <p:sp>
            <p:nvSpPr>
              <p:cNvPr id="8338" name="Freeform 146"/>
              <p:cNvSpPr>
                <a:spLocks/>
              </p:cNvSpPr>
              <p:nvPr/>
            </p:nvSpPr>
            <p:spPr bwMode="auto">
              <a:xfrm>
                <a:off x="2130" y="3977"/>
                <a:ext cx="1554" cy="1576"/>
              </a:xfrm>
              <a:custGeom>
                <a:avLst/>
                <a:gdLst/>
                <a:ahLst/>
                <a:cxnLst>
                  <a:cxn ang="0">
                    <a:pos x="1536" y="5"/>
                  </a:cxn>
                  <a:cxn ang="0">
                    <a:pos x="1554" y="40"/>
                  </a:cxn>
                  <a:cxn ang="0">
                    <a:pos x="1499" y="486"/>
                  </a:cxn>
                  <a:cxn ang="0">
                    <a:pos x="1486" y="520"/>
                  </a:cxn>
                  <a:cxn ang="0">
                    <a:pos x="1454" y="506"/>
                  </a:cxn>
                  <a:cxn ang="0">
                    <a:pos x="1454" y="411"/>
                  </a:cxn>
                  <a:cxn ang="0">
                    <a:pos x="1454" y="253"/>
                  </a:cxn>
                  <a:cxn ang="0">
                    <a:pos x="1372" y="114"/>
                  </a:cxn>
                  <a:cxn ang="0">
                    <a:pos x="1135" y="69"/>
                  </a:cxn>
                  <a:cxn ang="0">
                    <a:pos x="738" y="94"/>
                  </a:cxn>
                  <a:cxn ang="0">
                    <a:pos x="593" y="719"/>
                  </a:cxn>
                  <a:cxn ang="0">
                    <a:pos x="939" y="699"/>
                  </a:cxn>
                  <a:cxn ang="0">
                    <a:pos x="1048" y="570"/>
                  </a:cxn>
                  <a:cxn ang="0">
                    <a:pos x="1085" y="456"/>
                  </a:cxn>
                  <a:cxn ang="0">
                    <a:pos x="1121" y="456"/>
                  </a:cxn>
                  <a:cxn ang="0">
                    <a:pos x="1003" y="1021"/>
                  </a:cxn>
                  <a:cxn ang="0">
                    <a:pos x="980" y="1065"/>
                  </a:cxn>
                  <a:cxn ang="0">
                    <a:pos x="939" y="1051"/>
                  </a:cxn>
                  <a:cxn ang="0">
                    <a:pos x="953" y="971"/>
                  </a:cxn>
                  <a:cxn ang="0">
                    <a:pos x="962" y="877"/>
                  </a:cxn>
                  <a:cxn ang="0">
                    <a:pos x="930" y="823"/>
                  </a:cxn>
                  <a:cxn ang="0">
                    <a:pos x="779" y="798"/>
                  </a:cxn>
                  <a:cxn ang="0">
                    <a:pos x="415" y="1447"/>
                  </a:cxn>
                  <a:cxn ang="0">
                    <a:pos x="410" y="1492"/>
                  </a:cxn>
                  <a:cxn ang="0">
                    <a:pos x="438" y="1507"/>
                  </a:cxn>
                  <a:cxn ang="0">
                    <a:pos x="998" y="1482"/>
                  </a:cxn>
                  <a:cxn ang="0">
                    <a:pos x="1199" y="1358"/>
                  </a:cxn>
                  <a:cxn ang="0">
                    <a:pos x="1331" y="1120"/>
                  </a:cxn>
                  <a:cxn ang="0">
                    <a:pos x="1381" y="996"/>
                  </a:cxn>
                  <a:cxn ang="0">
                    <a:pos x="1417" y="981"/>
                  </a:cxn>
                  <a:cxn ang="0">
                    <a:pos x="1427" y="1021"/>
                  </a:cxn>
                  <a:cxn ang="0">
                    <a:pos x="1431" y="1036"/>
                  </a:cxn>
                  <a:cxn ang="0">
                    <a:pos x="1212" y="1571"/>
                  </a:cxn>
                  <a:cxn ang="0">
                    <a:pos x="28" y="1576"/>
                  </a:cxn>
                  <a:cxn ang="0">
                    <a:pos x="0" y="1561"/>
                  </a:cxn>
                  <a:cxn ang="0">
                    <a:pos x="32" y="1502"/>
                  </a:cxn>
                  <a:cxn ang="0">
                    <a:pos x="214" y="1482"/>
                  </a:cxn>
                  <a:cxn ang="0">
                    <a:pos x="255" y="1393"/>
                  </a:cxn>
                  <a:cxn ang="0">
                    <a:pos x="547" y="134"/>
                  </a:cxn>
                  <a:cxn ang="0">
                    <a:pos x="520" y="79"/>
                  </a:cxn>
                  <a:cxn ang="0">
                    <a:pos x="378" y="69"/>
                  </a:cxn>
                  <a:cxn ang="0">
                    <a:pos x="351" y="54"/>
                  </a:cxn>
                  <a:cxn ang="0">
                    <a:pos x="360" y="10"/>
                  </a:cxn>
                </a:cxnLst>
                <a:rect l="0" t="0" r="r" b="b"/>
                <a:pathLst>
                  <a:path w="1554" h="1576">
                    <a:moveTo>
                      <a:pt x="383" y="0"/>
                    </a:moveTo>
                    <a:lnTo>
                      <a:pt x="1527" y="0"/>
                    </a:lnTo>
                    <a:lnTo>
                      <a:pt x="1536" y="5"/>
                    </a:lnTo>
                    <a:lnTo>
                      <a:pt x="1545" y="5"/>
                    </a:lnTo>
                    <a:lnTo>
                      <a:pt x="1554" y="25"/>
                    </a:lnTo>
                    <a:lnTo>
                      <a:pt x="1554" y="40"/>
                    </a:lnTo>
                    <a:lnTo>
                      <a:pt x="1550" y="59"/>
                    </a:lnTo>
                    <a:lnTo>
                      <a:pt x="1504" y="461"/>
                    </a:lnTo>
                    <a:lnTo>
                      <a:pt x="1499" y="486"/>
                    </a:lnTo>
                    <a:lnTo>
                      <a:pt x="1499" y="501"/>
                    </a:lnTo>
                    <a:lnTo>
                      <a:pt x="1490" y="510"/>
                    </a:lnTo>
                    <a:lnTo>
                      <a:pt x="1486" y="520"/>
                    </a:lnTo>
                    <a:lnTo>
                      <a:pt x="1463" y="520"/>
                    </a:lnTo>
                    <a:lnTo>
                      <a:pt x="1458" y="510"/>
                    </a:lnTo>
                    <a:lnTo>
                      <a:pt x="1454" y="506"/>
                    </a:lnTo>
                    <a:lnTo>
                      <a:pt x="1449" y="496"/>
                    </a:lnTo>
                    <a:lnTo>
                      <a:pt x="1449" y="451"/>
                    </a:lnTo>
                    <a:lnTo>
                      <a:pt x="1454" y="411"/>
                    </a:lnTo>
                    <a:lnTo>
                      <a:pt x="1458" y="387"/>
                    </a:lnTo>
                    <a:lnTo>
                      <a:pt x="1458" y="327"/>
                    </a:lnTo>
                    <a:lnTo>
                      <a:pt x="1454" y="253"/>
                    </a:lnTo>
                    <a:lnTo>
                      <a:pt x="1440" y="193"/>
                    </a:lnTo>
                    <a:lnTo>
                      <a:pt x="1413" y="149"/>
                    </a:lnTo>
                    <a:lnTo>
                      <a:pt x="1372" y="114"/>
                    </a:lnTo>
                    <a:lnTo>
                      <a:pt x="1313" y="89"/>
                    </a:lnTo>
                    <a:lnTo>
                      <a:pt x="1235" y="74"/>
                    </a:lnTo>
                    <a:lnTo>
                      <a:pt x="1135" y="69"/>
                    </a:lnTo>
                    <a:lnTo>
                      <a:pt x="789" y="69"/>
                    </a:lnTo>
                    <a:lnTo>
                      <a:pt x="757" y="79"/>
                    </a:lnTo>
                    <a:lnTo>
                      <a:pt x="738" y="94"/>
                    </a:lnTo>
                    <a:lnTo>
                      <a:pt x="729" y="119"/>
                    </a:lnTo>
                    <a:lnTo>
                      <a:pt x="720" y="159"/>
                    </a:lnTo>
                    <a:lnTo>
                      <a:pt x="593" y="719"/>
                    </a:lnTo>
                    <a:lnTo>
                      <a:pt x="789" y="719"/>
                    </a:lnTo>
                    <a:lnTo>
                      <a:pt x="875" y="714"/>
                    </a:lnTo>
                    <a:lnTo>
                      <a:pt x="939" y="699"/>
                    </a:lnTo>
                    <a:lnTo>
                      <a:pt x="989" y="669"/>
                    </a:lnTo>
                    <a:lnTo>
                      <a:pt x="1021" y="629"/>
                    </a:lnTo>
                    <a:lnTo>
                      <a:pt x="1048" y="570"/>
                    </a:lnTo>
                    <a:lnTo>
                      <a:pt x="1071" y="491"/>
                    </a:lnTo>
                    <a:lnTo>
                      <a:pt x="1076" y="476"/>
                    </a:lnTo>
                    <a:lnTo>
                      <a:pt x="1085" y="456"/>
                    </a:lnTo>
                    <a:lnTo>
                      <a:pt x="1094" y="451"/>
                    </a:lnTo>
                    <a:lnTo>
                      <a:pt x="1112" y="451"/>
                    </a:lnTo>
                    <a:lnTo>
                      <a:pt x="1121" y="456"/>
                    </a:lnTo>
                    <a:lnTo>
                      <a:pt x="1126" y="466"/>
                    </a:lnTo>
                    <a:lnTo>
                      <a:pt x="1126" y="476"/>
                    </a:lnTo>
                    <a:lnTo>
                      <a:pt x="1003" y="1021"/>
                    </a:lnTo>
                    <a:lnTo>
                      <a:pt x="998" y="1041"/>
                    </a:lnTo>
                    <a:lnTo>
                      <a:pt x="989" y="1061"/>
                    </a:lnTo>
                    <a:lnTo>
                      <a:pt x="980" y="1065"/>
                    </a:lnTo>
                    <a:lnTo>
                      <a:pt x="957" y="1065"/>
                    </a:lnTo>
                    <a:lnTo>
                      <a:pt x="948" y="1061"/>
                    </a:lnTo>
                    <a:lnTo>
                      <a:pt x="939" y="1051"/>
                    </a:lnTo>
                    <a:lnTo>
                      <a:pt x="939" y="1036"/>
                    </a:lnTo>
                    <a:lnTo>
                      <a:pt x="944" y="1021"/>
                    </a:lnTo>
                    <a:lnTo>
                      <a:pt x="953" y="971"/>
                    </a:lnTo>
                    <a:lnTo>
                      <a:pt x="957" y="942"/>
                    </a:lnTo>
                    <a:lnTo>
                      <a:pt x="962" y="917"/>
                    </a:lnTo>
                    <a:lnTo>
                      <a:pt x="962" y="877"/>
                    </a:lnTo>
                    <a:lnTo>
                      <a:pt x="957" y="857"/>
                    </a:lnTo>
                    <a:lnTo>
                      <a:pt x="948" y="838"/>
                    </a:lnTo>
                    <a:lnTo>
                      <a:pt x="930" y="823"/>
                    </a:lnTo>
                    <a:lnTo>
                      <a:pt x="893" y="808"/>
                    </a:lnTo>
                    <a:lnTo>
                      <a:pt x="848" y="803"/>
                    </a:lnTo>
                    <a:lnTo>
                      <a:pt x="779" y="798"/>
                    </a:lnTo>
                    <a:lnTo>
                      <a:pt x="565" y="798"/>
                    </a:lnTo>
                    <a:lnTo>
                      <a:pt x="420" y="1432"/>
                    </a:lnTo>
                    <a:lnTo>
                      <a:pt x="415" y="1447"/>
                    </a:lnTo>
                    <a:lnTo>
                      <a:pt x="415" y="1462"/>
                    </a:lnTo>
                    <a:lnTo>
                      <a:pt x="410" y="1472"/>
                    </a:lnTo>
                    <a:lnTo>
                      <a:pt x="410" y="1492"/>
                    </a:lnTo>
                    <a:lnTo>
                      <a:pt x="420" y="1502"/>
                    </a:lnTo>
                    <a:lnTo>
                      <a:pt x="429" y="1502"/>
                    </a:lnTo>
                    <a:lnTo>
                      <a:pt x="438" y="1507"/>
                    </a:lnTo>
                    <a:lnTo>
                      <a:pt x="793" y="1507"/>
                    </a:lnTo>
                    <a:lnTo>
                      <a:pt x="903" y="1502"/>
                    </a:lnTo>
                    <a:lnTo>
                      <a:pt x="998" y="1482"/>
                    </a:lnTo>
                    <a:lnTo>
                      <a:pt x="1076" y="1452"/>
                    </a:lnTo>
                    <a:lnTo>
                      <a:pt x="1139" y="1412"/>
                    </a:lnTo>
                    <a:lnTo>
                      <a:pt x="1199" y="1358"/>
                    </a:lnTo>
                    <a:lnTo>
                      <a:pt x="1244" y="1293"/>
                    </a:lnTo>
                    <a:lnTo>
                      <a:pt x="1290" y="1209"/>
                    </a:lnTo>
                    <a:lnTo>
                      <a:pt x="1331" y="1120"/>
                    </a:lnTo>
                    <a:lnTo>
                      <a:pt x="1376" y="1011"/>
                    </a:lnTo>
                    <a:lnTo>
                      <a:pt x="1381" y="1001"/>
                    </a:lnTo>
                    <a:lnTo>
                      <a:pt x="1381" y="996"/>
                    </a:lnTo>
                    <a:lnTo>
                      <a:pt x="1386" y="986"/>
                    </a:lnTo>
                    <a:lnTo>
                      <a:pt x="1395" y="981"/>
                    </a:lnTo>
                    <a:lnTo>
                      <a:pt x="1417" y="981"/>
                    </a:lnTo>
                    <a:lnTo>
                      <a:pt x="1431" y="996"/>
                    </a:lnTo>
                    <a:lnTo>
                      <a:pt x="1431" y="1011"/>
                    </a:lnTo>
                    <a:lnTo>
                      <a:pt x="1427" y="1021"/>
                    </a:lnTo>
                    <a:lnTo>
                      <a:pt x="1427" y="1031"/>
                    </a:lnTo>
                    <a:lnTo>
                      <a:pt x="1422" y="1041"/>
                    </a:lnTo>
                    <a:lnTo>
                      <a:pt x="1431" y="1036"/>
                    </a:lnTo>
                    <a:lnTo>
                      <a:pt x="1235" y="1536"/>
                    </a:lnTo>
                    <a:lnTo>
                      <a:pt x="1231" y="1551"/>
                    </a:lnTo>
                    <a:lnTo>
                      <a:pt x="1212" y="1571"/>
                    </a:lnTo>
                    <a:lnTo>
                      <a:pt x="1203" y="1571"/>
                    </a:lnTo>
                    <a:lnTo>
                      <a:pt x="1190" y="1576"/>
                    </a:lnTo>
                    <a:lnTo>
                      <a:pt x="28" y="1576"/>
                    </a:lnTo>
                    <a:lnTo>
                      <a:pt x="14" y="1571"/>
                    </a:lnTo>
                    <a:lnTo>
                      <a:pt x="5" y="1566"/>
                    </a:lnTo>
                    <a:lnTo>
                      <a:pt x="0" y="1561"/>
                    </a:lnTo>
                    <a:lnTo>
                      <a:pt x="0" y="1531"/>
                    </a:lnTo>
                    <a:lnTo>
                      <a:pt x="5" y="1517"/>
                    </a:lnTo>
                    <a:lnTo>
                      <a:pt x="32" y="1502"/>
                    </a:lnTo>
                    <a:lnTo>
                      <a:pt x="132" y="1502"/>
                    </a:lnTo>
                    <a:lnTo>
                      <a:pt x="183" y="1492"/>
                    </a:lnTo>
                    <a:lnTo>
                      <a:pt x="214" y="1482"/>
                    </a:lnTo>
                    <a:lnTo>
                      <a:pt x="233" y="1462"/>
                    </a:lnTo>
                    <a:lnTo>
                      <a:pt x="246" y="1432"/>
                    </a:lnTo>
                    <a:lnTo>
                      <a:pt x="255" y="1393"/>
                    </a:lnTo>
                    <a:lnTo>
                      <a:pt x="538" y="168"/>
                    </a:lnTo>
                    <a:lnTo>
                      <a:pt x="543" y="149"/>
                    </a:lnTo>
                    <a:lnTo>
                      <a:pt x="547" y="134"/>
                    </a:lnTo>
                    <a:lnTo>
                      <a:pt x="547" y="114"/>
                    </a:lnTo>
                    <a:lnTo>
                      <a:pt x="543" y="94"/>
                    </a:lnTo>
                    <a:lnTo>
                      <a:pt x="520" y="79"/>
                    </a:lnTo>
                    <a:lnTo>
                      <a:pt x="492" y="74"/>
                    </a:lnTo>
                    <a:lnTo>
                      <a:pt x="456" y="69"/>
                    </a:lnTo>
                    <a:lnTo>
                      <a:pt x="378" y="69"/>
                    </a:lnTo>
                    <a:lnTo>
                      <a:pt x="365" y="64"/>
                    </a:lnTo>
                    <a:lnTo>
                      <a:pt x="356" y="64"/>
                    </a:lnTo>
                    <a:lnTo>
                      <a:pt x="351" y="54"/>
                    </a:lnTo>
                    <a:lnTo>
                      <a:pt x="351" y="30"/>
                    </a:lnTo>
                    <a:lnTo>
                      <a:pt x="356" y="15"/>
                    </a:lnTo>
                    <a:lnTo>
                      <a:pt x="360" y="10"/>
                    </a:lnTo>
                    <a:lnTo>
                      <a:pt x="369" y="5"/>
                    </a:lnTo>
                    <a:lnTo>
                      <a:pt x="3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9" name="Freeform 147"/>
              <p:cNvSpPr>
                <a:spLocks noEditPoints="1"/>
              </p:cNvSpPr>
              <p:nvPr/>
            </p:nvSpPr>
            <p:spPr bwMode="auto">
              <a:xfrm>
                <a:off x="4504" y="4081"/>
                <a:ext cx="1313" cy="1794"/>
              </a:xfrm>
              <a:custGeom>
                <a:avLst/>
                <a:gdLst/>
                <a:ahLst/>
                <a:cxnLst>
                  <a:cxn ang="0">
                    <a:pos x="55" y="1700"/>
                  </a:cxn>
                  <a:cxn ang="0">
                    <a:pos x="1263" y="1700"/>
                  </a:cxn>
                  <a:cxn ang="0">
                    <a:pos x="1285" y="1705"/>
                  </a:cxn>
                  <a:cxn ang="0">
                    <a:pos x="1304" y="1720"/>
                  </a:cxn>
                  <a:cxn ang="0">
                    <a:pos x="1313" y="1745"/>
                  </a:cxn>
                  <a:cxn ang="0">
                    <a:pos x="1304" y="1774"/>
                  </a:cxn>
                  <a:cxn ang="0">
                    <a:pos x="1290" y="1789"/>
                  </a:cxn>
                  <a:cxn ang="0">
                    <a:pos x="1263" y="1794"/>
                  </a:cxn>
                  <a:cxn ang="0">
                    <a:pos x="50" y="1794"/>
                  </a:cxn>
                  <a:cxn ang="0">
                    <a:pos x="28" y="1789"/>
                  </a:cxn>
                  <a:cxn ang="0">
                    <a:pos x="9" y="1774"/>
                  </a:cxn>
                  <a:cxn ang="0">
                    <a:pos x="5" y="1745"/>
                  </a:cxn>
                  <a:cxn ang="0">
                    <a:pos x="14" y="1720"/>
                  </a:cxn>
                  <a:cxn ang="0">
                    <a:pos x="32" y="1705"/>
                  </a:cxn>
                  <a:cxn ang="0">
                    <a:pos x="55" y="1700"/>
                  </a:cxn>
                  <a:cxn ang="0">
                    <a:pos x="32" y="0"/>
                  </a:cxn>
                  <a:cxn ang="0">
                    <a:pos x="55" y="0"/>
                  </a:cxn>
                  <a:cxn ang="0">
                    <a:pos x="73" y="10"/>
                  </a:cxn>
                  <a:cxn ang="0">
                    <a:pos x="87" y="15"/>
                  </a:cxn>
                  <a:cxn ang="0">
                    <a:pos x="1267" y="620"/>
                  </a:cxn>
                  <a:cxn ang="0">
                    <a:pos x="1285" y="629"/>
                  </a:cxn>
                  <a:cxn ang="0">
                    <a:pos x="1299" y="639"/>
                  </a:cxn>
                  <a:cxn ang="0">
                    <a:pos x="1308" y="654"/>
                  </a:cxn>
                  <a:cxn ang="0">
                    <a:pos x="1313" y="664"/>
                  </a:cxn>
                  <a:cxn ang="0">
                    <a:pos x="1313" y="674"/>
                  </a:cxn>
                  <a:cxn ang="0">
                    <a:pos x="1308" y="689"/>
                  </a:cxn>
                  <a:cxn ang="0">
                    <a:pos x="1304" y="699"/>
                  </a:cxn>
                  <a:cxn ang="0">
                    <a:pos x="1290" y="714"/>
                  </a:cxn>
                  <a:cxn ang="0">
                    <a:pos x="1267" y="724"/>
                  </a:cxn>
                  <a:cxn ang="0">
                    <a:pos x="1263" y="724"/>
                  </a:cxn>
                  <a:cxn ang="0">
                    <a:pos x="82" y="1328"/>
                  </a:cxn>
                  <a:cxn ang="0">
                    <a:pos x="69" y="1338"/>
                  </a:cxn>
                  <a:cxn ang="0">
                    <a:pos x="60" y="1343"/>
                  </a:cxn>
                  <a:cxn ang="0">
                    <a:pos x="55" y="1348"/>
                  </a:cxn>
                  <a:cxn ang="0">
                    <a:pos x="46" y="1348"/>
                  </a:cxn>
                  <a:cxn ang="0">
                    <a:pos x="19" y="1338"/>
                  </a:cxn>
                  <a:cxn ang="0">
                    <a:pos x="9" y="1328"/>
                  </a:cxn>
                  <a:cxn ang="0">
                    <a:pos x="0" y="1313"/>
                  </a:cxn>
                  <a:cxn ang="0">
                    <a:pos x="0" y="1284"/>
                  </a:cxn>
                  <a:cxn ang="0">
                    <a:pos x="5" y="1274"/>
                  </a:cxn>
                  <a:cxn ang="0">
                    <a:pos x="14" y="1264"/>
                  </a:cxn>
                  <a:cxn ang="0">
                    <a:pos x="28" y="1254"/>
                  </a:cxn>
                  <a:cxn ang="0">
                    <a:pos x="46" y="1244"/>
                  </a:cxn>
                  <a:cxn ang="0">
                    <a:pos x="1162" y="669"/>
                  </a:cxn>
                  <a:cxn ang="0">
                    <a:pos x="41" y="94"/>
                  </a:cxn>
                  <a:cxn ang="0">
                    <a:pos x="28" y="89"/>
                  </a:cxn>
                  <a:cxn ang="0">
                    <a:pos x="19" y="79"/>
                  </a:cxn>
                  <a:cxn ang="0">
                    <a:pos x="9" y="74"/>
                  </a:cxn>
                  <a:cxn ang="0">
                    <a:pos x="0" y="60"/>
                  </a:cxn>
                  <a:cxn ang="0">
                    <a:pos x="0" y="30"/>
                  </a:cxn>
                  <a:cxn ang="0">
                    <a:pos x="19" y="10"/>
                  </a:cxn>
                  <a:cxn ang="0">
                    <a:pos x="32" y="0"/>
                  </a:cxn>
                </a:cxnLst>
                <a:rect l="0" t="0" r="r" b="b"/>
                <a:pathLst>
                  <a:path w="1313" h="1794">
                    <a:moveTo>
                      <a:pt x="55" y="1700"/>
                    </a:moveTo>
                    <a:lnTo>
                      <a:pt x="1263" y="1700"/>
                    </a:lnTo>
                    <a:lnTo>
                      <a:pt x="1285" y="1705"/>
                    </a:lnTo>
                    <a:lnTo>
                      <a:pt x="1304" y="1720"/>
                    </a:lnTo>
                    <a:lnTo>
                      <a:pt x="1313" y="1745"/>
                    </a:lnTo>
                    <a:lnTo>
                      <a:pt x="1304" y="1774"/>
                    </a:lnTo>
                    <a:lnTo>
                      <a:pt x="1290" y="1789"/>
                    </a:lnTo>
                    <a:lnTo>
                      <a:pt x="1263" y="1794"/>
                    </a:lnTo>
                    <a:lnTo>
                      <a:pt x="50" y="1794"/>
                    </a:lnTo>
                    <a:lnTo>
                      <a:pt x="28" y="1789"/>
                    </a:lnTo>
                    <a:lnTo>
                      <a:pt x="9" y="1774"/>
                    </a:lnTo>
                    <a:lnTo>
                      <a:pt x="5" y="1745"/>
                    </a:lnTo>
                    <a:lnTo>
                      <a:pt x="14" y="1720"/>
                    </a:lnTo>
                    <a:lnTo>
                      <a:pt x="32" y="1705"/>
                    </a:lnTo>
                    <a:lnTo>
                      <a:pt x="55" y="1700"/>
                    </a:lnTo>
                    <a:close/>
                    <a:moveTo>
                      <a:pt x="32" y="0"/>
                    </a:moveTo>
                    <a:lnTo>
                      <a:pt x="55" y="0"/>
                    </a:lnTo>
                    <a:lnTo>
                      <a:pt x="73" y="10"/>
                    </a:lnTo>
                    <a:lnTo>
                      <a:pt x="87" y="15"/>
                    </a:lnTo>
                    <a:lnTo>
                      <a:pt x="1267" y="620"/>
                    </a:lnTo>
                    <a:lnTo>
                      <a:pt x="1285" y="629"/>
                    </a:lnTo>
                    <a:lnTo>
                      <a:pt x="1299" y="639"/>
                    </a:lnTo>
                    <a:lnTo>
                      <a:pt x="1308" y="654"/>
                    </a:lnTo>
                    <a:lnTo>
                      <a:pt x="1313" y="664"/>
                    </a:lnTo>
                    <a:lnTo>
                      <a:pt x="1313" y="674"/>
                    </a:lnTo>
                    <a:lnTo>
                      <a:pt x="1308" y="689"/>
                    </a:lnTo>
                    <a:lnTo>
                      <a:pt x="1304" y="699"/>
                    </a:lnTo>
                    <a:lnTo>
                      <a:pt x="1290" y="714"/>
                    </a:lnTo>
                    <a:lnTo>
                      <a:pt x="1267" y="724"/>
                    </a:lnTo>
                    <a:lnTo>
                      <a:pt x="1263" y="724"/>
                    </a:lnTo>
                    <a:lnTo>
                      <a:pt x="82" y="1328"/>
                    </a:lnTo>
                    <a:lnTo>
                      <a:pt x="69" y="1338"/>
                    </a:lnTo>
                    <a:lnTo>
                      <a:pt x="60" y="1343"/>
                    </a:lnTo>
                    <a:lnTo>
                      <a:pt x="55" y="1348"/>
                    </a:lnTo>
                    <a:lnTo>
                      <a:pt x="46" y="1348"/>
                    </a:lnTo>
                    <a:lnTo>
                      <a:pt x="19" y="1338"/>
                    </a:lnTo>
                    <a:lnTo>
                      <a:pt x="9" y="1328"/>
                    </a:lnTo>
                    <a:lnTo>
                      <a:pt x="0" y="1313"/>
                    </a:lnTo>
                    <a:lnTo>
                      <a:pt x="0" y="1284"/>
                    </a:lnTo>
                    <a:lnTo>
                      <a:pt x="5" y="1274"/>
                    </a:lnTo>
                    <a:lnTo>
                      <a:pt x="14" y="1264"/>
                    </a:lnTo>
                    <a:lnTo>
                      <a:pt x="28" y="1254"/>
                    </a:lnTo>
                    <a:lnTo>
                      <a:pt x="46" y="1244"/>
                    </a:lnTo>
                    <a:lnTo>
                      <a:pt x="1162" y="669"/>
                    </a:lnTo>
                    <a:lnTo>
                      <a:pt x="41" y="94"/>
                    </a:lnTo>
                    <a:lnTo>
                      <a:pt x="28" y="89"/>
                    </a:lnTo>
                    <a:lnTo>
                      <a:pt x="19" y="79"/>
                    </a:lnTo>
                    <a:lnTo>
                      <a:pt x="9" y="74"/>
                    </a:lnTo>
                    <a:lnTo>
                      <a:pt x="0" y="60"/>
                    </a:lnTo>
                    <a:lnTo>
                      <a:pt x="0" y="30"/>
                    </a:lnTo>
                    <a:lnTo>
                      <a:pt x="19" y="1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0" name="Freeform 148"/>
              <p:cNvSpPr>
                <a:spLocks/>
              </p:cNvSpPr>
              <p:nvPr/>
            </p:nvSpPr>
            <p:spPr bwMode="auto">
              <a:xfrm>
                <a:off x="6778" y="4924"/>
                <a:ext cx="1303" cy="9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253" y="0"/>
                  </a:cxn>
                  <a:cxn ang="0">
                    <a:pos x="1281" y="5"/>
                  </a:cxn>
                  <a:cxn ang="0">
                    <a:pos x="1294" y="19"/>
                  </a:cxn>
                  <a:cxn ang="0">
                    <a:pos x="1303" y="49"/>
                  </a:cxn>
                  <a:cxn ang="0">
                    <a:pos x="1294" y="79"/>
                  </a:cxn>
                  <a:cxn ang="0">
                    <a:pos x="1281" y="94"/>
                  </a:cxn>
                  <a:cxn ang="0">
                    <a:pos x="1253" y="99"/>
                  </a:cxn>
                  <a:cxn ang="0">
                    <a:pos x="46" y="99"/>
                  </a:cxn>
                  <a:cxn ang="0">
                    <a:pos x="23" y="94"/>
                  </a:cxn>
                  <a:cxn ang="0">
                    <a:pos x="5" y="79"/>
                  </a:cxn>
                  <a:cxn ang="0">
                    <a:pos x="0" y="49"/>
                  </a:cxn>
                  <a:cxn ang="0">
                    <a:pos x="5" y="19"/>
                  </a:cxn>
                  <a:cxn ang="0">
                    <a:pos x="23" y="5"/>
                  </a:cxn>
                  <a:cxn ang="0">
                    <a:pos x="46" y="0"/>
                  </a:cxn>
                </a:cxnLst>
                <a:rect l="0" t="0" r="r" b="b"/>
                <a:pathLst>
                  <a:path w="1303" h="99">
                    <a:moveTo>
                      <a:pt x="46" y="0"/>
                    </a:moveTo>
                    <a:lnTo>
                      <a:pt x="1253" y="0"/>
                    </a:lnTo>
                    <a:lnTo>
                      <a:pt x="1281" y="5"/>
                    </a:lnTo>
                    <a:lnTo>
                      <a:pt x="1294" y="19"/>
                    </a:lnTo>
                    <a:lnTo>
                      <a:pt x="1303" y="49"/>
                    </a:lnTo>
                    <a:lnTo>
                      <a:pt x="1294" y="79"/>
                    </a:lnTo>
                    <a:lnTo>
                      <a:pt x="1281" y="94"/>
                    </a:lnTo>
                    <a:lnTo>
                      <a:pt x="1253" y="99"/>
                    </a:lnTo>
                    <a:lnTo>
                      <a:pt x="46" y="99"/>
                    </a:lnTo>
                    <a:lnTo>
                      <a:pt x="23" y="94"/>
                    </a:lnTo>
                    <a:lnTo>
                      <a:pt x="5" y="79"/>
                    </a:lnTo>
                    <a:lnTo>
                      <a:pt x="0" y="49"/>
                    </a:lnTo>
                    <a:lnTo>
                      <a:pt x="5" y="19"/>
                    </a:lnTo>
                    <a:lnTo>
                      <a:pt x="23" y="5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1" name="Freeform 149"/>
              <p:cNvSpPr>
                <a:spLocks noEditPoints="1"/>
              </p:cNvSpPr>
              <p:nvPr/>
            </p:nvSpPr>
            <p:spPr bwMode="auto">
              <a:xfrm>
                <a:off x="8355" y="3972"/>
                <a:ext cx="1485" cy="1640"/>
              </a:xfrm>
              <a:custGeom>
                <a:avLst/>
                <a:gdLst/>
                <a:ahLst/>
                <a:cxnLst>
                  <a:cxn ang="0">
                    <a:pos x="469" y="69"/>
                  </a:cxn>
                  <a:cxn ang="0">
                    <a:pos x="419" y="84"/>
                  </a:cxn>
                  <a:cxn ang="0">
                    <a:pos x="401" y="129"/>
                  </a:cxn>
                  <a:cxn ang="0">
                    <a:pos x="396" y="763"/>
                  </a:cxn>
                  <a:cxn ang="0">
                    <a:pos x="401" y="763"/>
                  </a:cxn>
                  <a:cxn ang="0">
                    <a:pos x="729" y="758"/>
                  </a:cxn>
                  <a:cxn ang="0">
                    <a:pos x="870" y="709"/>
                  </a:cxn>
                  <a:cxn ang="0">
                    <a:pos x="952" y="625"/>
                  </a:cxn>
                  <a:cxn ang="0">
                    <a:pos x="993" y="520"/>
                  </a:cxn>
                  <a:cxn ang="0">
                    <a:pos x="1002" y="411"/>
                  </a:cxn>
                  <a:cxn ang="0">
                    <a:pos x="975" y="248"/>
                  </a:cxn>
                  <a:cxn ang="0">
                    <a:pos x="907" y="144"/>
                  </a:cxn>
                  <a:cxn ang="0">
                    <a:pos x="806" y="89"/>
                  </a:cxn>
                  <a:cxn ang="0">
                    <a:pos x="629" y="64"/>
                  </a:cxn>
                  <a:cxn ang="0">
                    <a:pos x="0" y="0"/>
                  </a:cxn>
                  <a:cxn ang="0">
                    <a:pos x="797" y="10"/>
                  </a:cxn>
                  <a:cxn ang="0">
                    <a:pos x="1021" y="94"/>
                  </a:cxn>
                  <a:cxn ang="0">
                    <a:pos x="1171" y="238"/>
                  </a:cxn>
                  <a:cxn ang="0">
                    <a:pos x="1226" y="416"/>
                  </a:cxn>
                  <a:cxn ang="0">
                    <a:pos x="1175" y="585"/>
                  </a:cxn>
                  <a:cxn ang="0">
                    <a:pos x="1043" y="714"/>
                  </a:cxn>
                  <a:cxn ang="0">
                    <a:pos x="852" y="798"/>
                  </a:cxn>
                  <a:cxn ang="0">
                    <a:pos x="980" y="867"/>
                  </a:cxn>
                  <a:cxn ang="0">
                    <a:pos x="1080" y="986"/>
                  </a:cxn>
                  <a:cxn ang="0">
                    <a:pos x="1139" y="1249"/>
                  </a:cxn>
                  <a:cxn ang="0">
                    <a:pos x="1166" y="1432"/>
                  </a:cxn>
                  <a:cxn ang="0">
                    <a:pos x="1212" y="1546"/>
                  </a:cxn>
                  <a:cxn ang="0">
                    <a:pos x="1289" y="1586"/>
                  </a:cxn>
                  <a:cxn ang="0">
                    <a:pos x="1349" y="1571"/>
                  </a:cxn>
                  <a:cxn ang="0">
                    <a:pos x="1399" y="1507"/>
                  </a:cxn>
                  <a:cxn ang="0">
                    <a:pos x="1431" y="1378"/>
                  </a:cxn>
                  <a:cxn ang="0">
                    <a:pos x="1435" y="1363"/>
                  </a:cxn>
                  <a:cxn ang="0">
                    <a:pos x="1440" y="1348"/>
                  </a:cxn>
                  <a:cxn ang="0">
                    <a:pos x="1472" y="1343"/>
                  </a:cxn>
                  <a:cxn ang="0">
                    <a:pos x="1485" y="1368"/>
                  </a:cxn>
                  <a:cxn ang="0">
                    <a:pos x="1476" y="1452"/>
                  </a:cxn>
                  <a:cxn ang="0">
                    <a:pos x="1449" y="1536"/>
                  </a:cxn>
                  <a:cxn ang="0">
                    <a:pos x="1385" y="1611"/>
                  </a:cxn>
                  <a:cxn ang="0">
                    <a:pos x="1285" y="1640"/>
                  </a:cxn>
                  <a:cxn ang="0">
                    <a:pos x="1185" y="1631"/>
                  </a:cxn>
                  <a:cxn ang="0">
                    <a:pos x="1066" y="1586"/>
                  </a:cxn>
                  <a:cxn ang="0">
                    <a:pos x="961" y="1472"/>
                  </a:cxn>
                  <a:cxn ang="0">
                    <a:pos x="925" y="1313"/>
                  </a:cxn>
                  <a:cxn ang="0">
                    <a:pos x="916" y="1026"/>
                  </a:cxn>
                  <a:cxn ang="0">
                    <a:pos x="843" y="897"/>
                  </a:cxn>
                  <a:cxn ang="0">
                    <a:pos x="729" y="828"/>
                  </a:cxn>
                  <a:cxn ang="0">
                    <a:pos x="401" y="818"/>
                  </a:cxn>
                  <a:cxn ang="0">
                    <a:pos x="410" y="1467"/>
                  </a:cxn>
                  <a:cxn ang="0">
                    <a:pos x="451" y="1502"/>
                  </a:cxn>
                  <a:cxn ang="0">
                    <a:pos x="620" y="1512"/>
                  </a:cxn>
                  <a:cxn ang="0">
                    <a:pos x="551" y="1581"/>
                  </a:cxn>
                  <a:cxn ang="0">
                    <a:pos x="155" y="1576"/>
                  </a:cxn>
                  <a:cxn ang="0">
                    <a:pos x="0" y="1586"/>
                  </a:cxn>
                  <a:cxn ang="0">
                    <a:pos x="123" y="1512"/>
                  </a:cxn>
                  <a:cxn ang="0">
                    <a:pos x="200" y="1487"/>
                  </a:cxn>
                  <a:cxn ang="0">
                    <a:pos x="223" y="1442"/>
                  </a:cxn>
                  <a:cxn ang="0">
                    <a:pos x="214" y="114"/>
                  </a:cxn>
                  <a:cxn ang="0">
                    <a:pos x="173" y="79"/>
                  </a:cxn>
                  <a:cxn ang="0">
                    <a:pos x="0" y="69"/>
                  </a:cxn>
                </a:cxnLst>
                <a:rect l="0" t="0" r="r" b="b"/>
                <a:pathLst>
                  <a:path w="1485" h="1640">
                    <a:moveTo>
                      <a:pt x="501" y="64"/>
                    </a:moveTo>
                    <a:lnTo>
                      <a:pt x="469" y="69"/>
                    </a:lnTo>
                    <a:lnTo>
                      <a:pt x="446" y="74"/>
                    </a:lnTo>
                    <a:lnTo>
                      <a:pt x="419" y="84"/>
                    </a:lnTo>
                    <a:lnTo>
                      <a:pt x="405" y="104"/>
                    </a:lnTo>
                    <a:lnTo>
                      <a:pt x="401" y="129"/>
                    </a:lnTo>
                    <a:lnTo>
                      <a:pt x="401" y="763"/>
                    </a:lnTo>
                    <a:lnTo>
                      <a:pt x="396" y="763"/>
                    </a:lnTo>
                    <a:lnTo>
                      <a:pt x="401" y="768"/>
                    </a:lnTo>
                    <a:lnTo>
                      <a:pt x="401" y="763"/>
                    </a:lnTo>
                    <a:lnTo>
                      <a:pt x="633" y="763"/>
                    </a:lnTo>
                    <a:lnTo>
                      <a:pt x="729" y="758"/>
                    </a:lnTo>
                    <a:lnTo>
                      <a:pt x="806" y="738"/>
                    </a:lnTo>
                    <a:lnTo>
                      <a:pt x="870" y="709"/>
                    </a:lnTo>
                    <a:lnTo>
                      <a:pt x="920" y="669"/>
                    </a:lnTo>
                    <a:lnTo>
                      <a:pt x="952" y="625"/>
                    </a:lnTo>
                    <a:lnTo>
                      <a:pt x="980" y="575"/>
                    </a:lnTo>
                    <a:lnTo>
                      <a:pt x="993" y="520"/>
                    </a:lnTo>
                    <a:lnTo>
                      <a:pt x="1002" y="466"/>
                    </a:lnTo>
                    <a:lnTo>
                      <a:pt x="1002" y="411"/>
                    </a:lnTo>
                    <a:lnTo>
                      <a:pt x="998" y="322"/>
                    </a:lnTo>
                    <a:lnTo>
                      <a:pt x="975" y="248"/>
                    </a:lnTo>
                    <a:lnTo>
                      <a:pt x="948" y="188"/>
                    </a:lnTo>
                    <a:lnTo>
                      <a:pt x="907" y="144"/>
                    </a:lnTo>
                    <a:lnTo>
                      <a:pt x="861" y="109"/>
                    </a:lnTo>
                    <a:lnTo>
                      <a:pt x="806" y="89"/>
                    </a:lnTo>
                    <a:lnTo>
                      <a:pt x="747" y="74"/>
                    </a:lnTo>
                    <a:lnTo>
                      <a:pt x="629" y="64"/>
                    </a:lnTo>
                    <a:lnTo>
                      <a:pt x="501" y="64"/>
                    </a:lnTo>
                    <a:close/>
                    <a:moveTo>
                      <a:pt x="0" y="0"/>
                    </a:moveTo>
                    <a:lnTo>
                      <a:pt x="670" y="0"/>
                    </a:lnTo>
                    <a:lnTo>
                      <a:pt x="797" y="10"/>
                    </a:lnTo>
                    <a:lnTo>
                      <a:pt x="916" y="45"/>
                    </a:lnTo>
                    <a:lnTo>
                      <a:pt x="1021" y="94"/>
                    </a:lnTo>
                    <a:lnTo>
                      <a:pt x="1107" y="159"/>
                    </a:lnTo>
                    <a:lnTo>
                      <a:pt x="1171" y="238"/>
                    </a:lnTo>
                    <a:lnTo>
                      <a:pt x="1212" y="322"/>
                    </a:lnTo>
                    <a:lnTo>
                      <a:pt x="1226" y="416"/>
                    </a:lnTo>
                    <a:lnTo>
                      <a:pt x="1212" y="506"/>
                    </a:lnTo>
                    <a:lnTo>
                      <a:pt x="1175" y="585"/>
                    </a:lnTo>
                    <a:lnTo>
                      <a:pt x="1116" y="654"/>
                    </a:lnTo>
                    <a:lnTo>
                      <a:pt x="1043" y="714"/>
                    </a:lnTo>
                    <a:lnTo>
                      <a:pt x="952" y="763"/>
                    </a:lnTo>
                    <a:lnTo>
                      <a:pt x="852" y="798"/>
                    </a:lnTo>
                    <a:lnTo>
                      <a:pt x="920" y="828"/>
                    </a:lnTo>
                    <a:lnTo>
                      <a:pt x="980" y="867"/>
                    </a:lnTo>
                    <a:lnTo>
                      <a:pt x="1034" y="917"/>
                    </a:lnTo>
                    <a:lnTo>
                      <a:pt x="1080" y="986"/>
                    </a:lnTo>
                    <a:lnTo>
                      <a:pt x="1112" y="1066"/>
                    </a:lnTo>
                    <a:lnTo>
                      <a:pt x="1139" y="1249"/>
                    </a:lnTo>
                    <a:lnTo>
                      <a:pt x="1153" y="1348"/>
                    </a:lnTo>
                    <a:lnTo>
                      <a:pt x="1166" y="1432"/>
                    </a:lnTo>
                    <a:lnTo>
                      <a:pt x="1185" y="1502"/>
                    </a:lnTo>
                    <a:lnTo>
                      <a:pt x="1212" y="1546"/>
                    </a:lnTo>
                    <a:lnTo>
                      <a:pt x="1244" y="1576"/>
                    </a:lnTo>
                    <a:lnTo>
                      <a:pt x="1289" y="1586"/>
                    </a:lnTo>
                    <a:lnTo>
                      <a:pt x="1317" y="1581"/>
                    </a:lnTo>
                    <a:lnTo>
                      <a:pt x="1349" y="1571"/>
                    </a:lnTo>
                    <a:lnTo>
                      <a:pt x="1376" y="1546"/>
                    </a:lnTo>
                    <a:lnTo>
                      <a:pt x="1399" y="1507"/>
                    </a:lnTo>
                    <a:lnTo>
                      <a:pt x="1417" y="1452"/>
                    </a:lnTo>
                    <a:lnTo>
                      <a:pt x="1431" y="1378"/>
                    </a:lnTo>
                    <a:lnTo>
                      <a:pt x="1431" y="1368"/>
                    </a:lnTo>
                    <a:lnTo>
                      <a:pt x="1435" y="1363"/>
                    </a:lnTo>
                    <a:lnTo>
                      <a:pt x="1440" y="1353"/>
                    </a:lnTo>
                    <a:lnTo>
                      <a:pt x="1440" y="1348"/>
                    </a:lnTo>
                    <a:lnTo>
                      <a:pt x="1449" y="1343"/>
                    </a:lnTo>
                    <a:lnTo>
                      <a:pt x="1472" y="1343"/>
                    </a:lnTo>
                    <a:lnTo>
                      <a:pt x="1476" y="1348"/>
                    </a:lnTo>
                    <a:lnTo>
                      <a:pt x="1485" y="1368"/>
                    </a:lnTo>
                    <a:lnTo>
                      <a:pt x="1485" y="1412"/>
                    </a:lnTo>
                    <a:lnTo>
                      <a:pt x="1476" y="1452"/>
                    </a:lnTo>
                    <a:lnTo>
                      <a:pt x="1467" y="1497"/>
                    </a:lnTo>
                    <a:lnTo>
                      <a:pt x="1449" y="1536"/>
                    </a:lnTo>
                    <a:lnTo>
                      <a:pt x="1421" y="1576"/>
                    </a:lnTo>
                    <a:lnTo>
                      <a:pt x="1385" y="1611"/>
                    </a:lnTo>
                    <a:lnTo>
                      <a:pt x="1339" y="1631"/>
                    </a:lnTo>
                    <a:lnTo>
                      <a:pt x="1285" y="1640"/>
                    </a:lnTo>
                    <a:lnTo>
                      <a:pt x="1239" y="1640"/>
                    </a:lnTo>
                    <a:lnTo>
                      <a:pt x="1185" y="1631"/>
                    </a:lnTo>
                    <a:lnTo>
                      <a:pt x="1125" y="1611"/>
                    </a:lnTo>
                    <a:lnTo>
                      <a:pt x="1066" y="1586"/>
                    </a:lnTo>
                    <a:lnTo>
                      <a:pt x="1011" y="1541"/>
                    </a:lnTo>
                    <a:lnTo>
                      <a:pt x="961" y="1472"/>
                    </a:lnTo>
                    <a:lnTo>
                      <a:pt x="934" y="1398"/>
                    </a:lnTo>
                    <a:lnTo>
                      <a:pt x="925" y="1313"/>
                    </a:lnTo>
                    <a:lnTo>
                      <a:pt x="925" y="1105"/>
                    </a:lnTo>
                    <a:lnTo>
                      <a:pt x="916" y="1026"/>
                    </a:lnTo>
                    <a:lnTo>
                      <a:pt x="888" y="962"/>
                    </a:lnTo>
                    <a:lnTo>
                      <a:pt x="843" y="897"/>
                    </a:lnTo>
                    <a:lnTo>
                      <a:pt x="788" y="852"/>
                    </a:lnTo>
                    <a:lnTo>
                      <a:pt x="729" y="828"/>
                    </a:lnTo>
                    <a:lnTo>
                      <a:pt x="679" y="818"/>
                    </a:lnTo>
                    <a:lnTo>
                      <a:pt x="401" y="818"/>
                    </a:lnTo>
                    <a:lnTo>
                      <a:pt x="401" y="1442"/>
                    </a:lnTo>
                    <a:lnTo>
                      <a:pt x="410" y="1467"/>
                    </a:lnTo>
                    <a:lnTo>
                      <a:pt x="424" y="1487"/>
                    </a:lnTo>
                    <a:lnTo>
                      <a:pt x="451" y="1502"/>
                    </a:lnTo>
                    <a:lnTo>
                      <a:pt x="501" y="1512"/>
                    </a:lnTo>
                    <a:lnTo>
                      <a:pt x="620" y="1512"/>
                    </a:lnTo>
                    <a:lnTo>
                      <a:pt x="620" y="1586"/>
                    </a:lnTo>
                    <a:lnTo>
                      <a:pt x="551" y="1581"/>
                    </a:lnTo>
                    <a:lnTo>
                      <a:pt x="469" y="1576"/>
                    </a:lnTo>
                    <a:lnTo>
                      <a:pt x="155" y="1576"/>
                    </a:lnTo>
                    <a:lnTo>
                      <a:pt x="68" y="1581"/>
                    </a:lnTo>
                    <a:lnTo>
                      <a:pt x="0" y="1586"/>
                    </a:lnTo>
                    <a:lnTo>
                      <a:pt x="0" y="1512"/>
                    </a:lnTo>
                    <a:lnTo>
                      <a:pt x="123" y="1512"/>
                    </a:lnTo>
                    <a:lnTo>
                      <a:pt x="173" y="1502"/>
                    </a:lnTo>
                    <a:lnTo>
                      <a:pt x="200" y="1487"/>
                    </a:lnTo>
                    <a:lnTo>
                      <a:pt x="214" y="1467"/>
                    </a:lnTo>
                    <a:lnTo>
                      <a:pt x="223" y="1442"/>
                    </a:lnTo>
                    <a:lnTo>
                      <a:pt x="223" y="139"/>
                    </a:lnTo>
                    <a:lnTo>
                      <a:pt x="214" y="114"/>
                    </a:lnTo>
                    <a:lnTo>
                      <a:pt x="200" y="94"/>
                    </a:lnTo>
                    <a:lnTo>
                      <a:pt x="173" y="79"/>
                    </a:lnTo>
                    <a:lnTo>
                      <a:pt x="123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2" name="Freeform 150"/>
              <p:cNvSpPr>
                <a:spLocks noEditPoints="1"/>
              </p:cNvSpPr>
              <p:nvPr/>
            </p:nvSpPr>
            <p:spPr bwMode="auto">
              <a:xfrm>
                <a:off x="9909" y="4512"/>
                <a:ext cx="824" cy="1066"/>
              </a:xfrm>
              <a:custGeom>
                <a:avLst/>
                <a:gdLst/>
                <a:ahLst/>
                <a:cxnLst>
                  <a:cxn ang="0">
                    <a:pos x="414" y="60"/>
                  </a:cxn>
                  <a:cxn ang="0">
                    <a:pos x="346" y="85"/>
                  </a:cxn>
                  <a:cxn ang="0">
                    <a:pos x="268" y="149"/>
                  </a:cxn>
                  <a:cxn ang="0">
                    <a:pos x="209" y="268"/>
                  </a:cxn>
                  <a:cxn ang="0">
                    <a:pos x="177" y="461"/>
                  </a:cxn>
                  <a:cxn ang="0">
                    <a:pos x="683" y="426"/>
                  </a:cxn>
                  <a:cxn ang="0">
                    <a:pos x="674" y="332"/>
                  </a:cxn>
                  <a:cxn ang="0">
                    <a:pos x="624" y="169"/>
                  </a:cxn>
                  <a:cxn ang="0">
                    <a:pos x="551" y="89"/>
                  </a:cxn>
                  <a:cxn ang="0">
                    <a:pos x="442" y="55"/>
                  </a:cxn>
                  <a:cxn ang="0">
                    <a:pos x="537" y="10"/>
                  </a:cxn>
                  <a:cxn ang="0">
                    <a:pos x="683" y="85"/>
                  </a:cxn>
                  <a:cxn ang="0">
                    <a:pos x="774" y="213"/>
                  </a:cxn>
                  <a:cxn ang="0">
                    <a:pos x="820" y="372"/>
                  </a:cxn>
                  <a:cxn ang="0">
                    <a:pos x="824" y="476"/>
                  </a:cxn>
                  <a:cxn ang="0">
                    <a:pos x="811" y="501"/>
                  </a:cxn>
                  <a:cxn ang="0">
                    <a:pos x="177" y="506"/>
                  </a:cxn>
                  <a:cxn ang="0">
                    <a:pos x="182" y="635"/>
                  </a:cxn>
                  <a:cxn ang="0">
                    <a:pos x="209" y="783"/>
                  </a:cxn>
                  <a:cxn ang="0">
                    <a:pos x="282" y="917"/>
                  </a:cxn>
                  <a:cxn ang="0">
                    <a:pos x="405" y="1001"/>
                  </a:cxn>
                  <a:cxn ang="0">
                    <a:pos x="496" y="1011"/>
                  </a:cxn>
                  <a:cxn ang="0">
                    <a:pos x="560" y="996"/>
                  </a:cxn>
                  <a:cxn ang="0">
                    <a:pos x="651" y="952"/>
                  </a:cxn>
                  <a:cxn ang="0">
                    <a:pos x="738" y="853"/>
                  </a:cxn>
                  <a:cxn ang="0">
                    <a:pos x="774" y="763"/>
                  </a:cxn>
                  <a:cxn ang="0">
                    <a:pos x="779" y="744"/>
                  </a:cxn>
                  <a:cxn ang="0">
                    <a:pos x="802" y="739"/>
                  </a:cxn>
                  <a:cxn ang="0">
                    <a:pos x="815" y="749"/>
                  </a:cxn>
                  <a:cxn ang="0">
                    <a:pos x="824" y="763"/>
                  </a:cxn>
                  <a:cxn ang="0">
                    <a:pos x="811" y="818"/>
                  </a:cxn>
                  <a:cxn ang="0">
                    <a:pos x="761" y="907"/>
                  </a:cxn>
                  <a:cxn ang="0">
                    <a:pos x="679" y="996"/>
                  </a:cxn>
                  <a:cxn ang="0">
                    <a:pos x="551" y="1056"/>
                  </a:cxn>
                  <a:cxn ang="0">
                    <a:pos x="378" y="1056"/>
                  </a:cxn>
                  <a:cxn ang="0">
                    <a:pos x="214" y="977"/>
                  </a:cxn>
                  <a:cxn ang="0">
                    <a:pos x="82" y="838"/>
                  </a:cxn>
                  <a:cxn ang="0">
                    <a:pos x="9" y="644"/>
                  </a:cxn>
                  <a:cxn ang="0">
                    <a:pos x="13" y="412"/>
                  </a:cxn>
                  <a:cxn ang="0">
                    <a:pos x="95" y="203"/>
                  </a:cxn>
                  <a:cxn ang="0">
                    <a:pos x="246" y="55"/>
                  </a:cxn>
                  <a:cxn ang="0">
                    <a:pos x="442" y="0"/>
                  </a:cxn>
                </a:cxnLst>
                <a:rect l="0" t="0" r="r" b="b"/>
                <a:pathLst>
                  <a:path w="824" h="1066">
                    <a:moveTo>
                      <a:pt x="442" y="55"/>
                    </a:moveTo>
                    <a:lnTo>
                      <a:pt x="414" y="60"/>
                    </a:lnTo>
                    <a:lnTo>
                      <a:pt x="382" y="65"/>
                    </a:lnTo>
                    <a:lnTo>
                      <a:pt x="346" y="85"/>
                    </a:lnTo>
                    <a:lnTo>
                      <a:pt x="310" y="109"/>
                    </a:lnTo>
                    <a:lnTo>
                      <a:pt x="268" y="149"/>
                    </a:lnTo>
                    <a:lnTo>
                      <a:pt x="237" y="203"/>
                    </a:lnTo>
                    <a:lnTo>
                      <a:pt x="209" y="268"/>
                    </a:lnTo>
                    <a:lnTo>
                      <a:pt x="186" y="357"/>
                    </a:lnTo>
                    <a:lnTo>
                      <a:pt x="177" y="461"/>
                    </a:lnTo>
                    <a:lnTo>
                      <a:pt x="683" y="461"/>
                    </a:lnTo>
                    <a:lnTo>
                      <a:pt x="683" y="426"/>
                    </a:lnTo>
                    <a:lnTo>
                      <a:pt x="679" y="382"/>
                    </a:lnTo>
                    <a:lnTo>
                      <a:pt x="674" y="332"/>
                    </a:lnTo>
                    <a:lnTo>
                      <a:pt x="647" y="223"/>
                    </a:lnTo>
                    <a:lnTo>
                      <a:pt x="624" y="169"/>
                    </a:lnTo>
                    <a:lnTo>
                      <a:pt x="592" y="124"/>
                    </a:lnTo>
                    <a:lnTo>
                      <a:pt x="551" y="89"/>
                    </a:lnTo>
                    <a:lnTo>
                      <a:pt x="501" y="65"/>
                    </a:lnTo>
                    <a:lnTo>
                      <a:pt x="442" y="55"/>
                    </a:lnTo>
                    <a:close/>
                    <a:moveTo>
                      <a:pt x="442" y="0"/>
                    </a:moveTo>
                    <a:lnTo>
                      <a:pt x="537" y="10"/>
                    </a:lnTo>
                    <a:lnTo>
                      <a:pt x="615" y="40"/>
                    </a:lnTo>
                    <a:lnTo>
                      <a:pt x="683" y="85"/>
                    </a:lnTo>
                    <a:lnTo>
                      <a:pt x="733" y="144"/>
                    </a:lnTo>
                    <a:lnTo>
                      <a:pt x="774" y="213"/>
                    </a:lnTo>
                    <a:lnTo>
                      <a:pt x="802" y="288"/>
                    </a:lnTo>
                    <a:lnTo>
                      <a:pt x="820" y="372"/>
                    </a:lnTo>
                    <a:lnTo>
                      <a:pt x="824" y="456"/>
                    </a:lnTo>
                    <a:lnTo>
                      <a:pt x="824" y="476"/>
                    </a:lnTo>
                    <a:lnTo>
                      <a:pt x="815" y="496"/>
                    </a:lnTo>
                    <a:lnTo>
                      <a:pt x="811" y="501"/>
                    </a:lnTo>
                    <a:lnTo>
                      <a:pt x="802" y="506"/>
                    </a:lnTo>
                    <a:lnTo>
                      <a:pt x="177" y="506"/>
                    </a:lnTo>
                    <a:lnTo>
                      <a:pt x="177" y="565"/>
                    </a:lnTo>
                    <a:lnTo>
                      <a:pt x="182" y="635"/>
                    </a:lnTo>
                    <a:lnTo>
                      <a:pt x="191" y="709"/>
                    </a:lnTo>
                    <a:lnTo>
                      <a:pt x="209" y="783"/>
                    </a:lnTo>
                    <a:lnTo>
                      <a:pt x="241" y="858"/>
                    </a:lnTo>
                    <a:lnTo>
                      <a:pt x="282" y="917"/>
                    </a:lnTo>
                    <a:lnTo>
                      <a:pt x="337" y="967"/>
                    </a:lnTo>
                    <a:lnTo>
                      <a:pt x="405" y="1001"/>
                    </a:lnTo>
                    <a:lnTo>
                      <a:pt x="483" y="1011"/>
                    </a:lnTo>
                    <a:lnTo>
                      <a:pt x="496" y="1011"/>
                    </a:lnTo>
                    <a:lnTo>
                      <a:pt x="524" y="1006"/>
                    </a:lnTo>
                    <a:lnTo>
                      <a:pt x="560" y="996"/>
                    </a:lnTo>
                    <a:lnTo>
                      <a:pt x="606" y="982"/>
                    </a:lnTo>
                    <a:lnTo>
                      <a:pt x="651" y="952"/>
                    </a:lnTo>
                    <a:lnTo>
                      <a:pt x="697" y="912"/>
                    </a:lnTo>
                    <a:lnTo>
                      <a:pt x="738" y="853"/>
                    </a:lnTo>
                    <a:lnTo>
                      <a:pt x="770" y="773"/>
                    </a:lnTo>
                    <a:lnTo>
                      <a:pt x="774" y="763"/>
                    </a:lnTo>
                    <a:lnTo>
                      <a:pt x="774" y="754"/>
                    </a:lnTo>
                    <a:lnTo>
                      <a:pt x="779" y="744"/>
                    </a:lnTo>
                    <a:lnTo>
                      <a:pt x="788" y="739"/>
                    </a:lnTo>
                    <a:lnTo>
                      <a:pt x="802" y="739"/>
                    </a:lnTo>
                    <a:lnTo>
                      <a:pt x="811" y="744"/>
                    </a:lnTo>
                    <a:lnTo>
                      <a:pt x="815" y="749"/>
                    </a:lnTo>
                    <a:lnTo>
                      <a:pt x="824" y="754"/>
                    </a:lnTo>
                    <a:lnTo>
                      <a:pt x="824" y="763"/>
                    </a:lnTo>
                    <a:lnTo>
                      <a:pt x="820" y="783"/>
                    </a:lnTo>
                    <a:lnTo>
                      <a:pt x="811" y="818"/>
                    </a:lnTo>
                    <a:lnTo>
                      <a:pt x="788" y="863"/>
                    </a:lnTo>
                    <a:lnTo>
                      <a:pt x="761" y="907"/>
                    </a:lnTo>
                    <a:lnTo>
                      <a:pt x="724" y="957"/>
                    </a:lnTo>
                    <a:lnTo>
                      <a:pt x="679" y="996"/>
                    </a:lnTo>
                    <a:lnTo>
                      <a:pt x="619" y="1031"/>
                    </a:lnTo>
                    <a:lnTo>
                      <a:pt x="551" y="1056"/>
                    </a:lnTo>
                    <a:lnTo>
                      <a:pt x="469" y="1066"/>
                    </a:lnTo>
                    <a:lnTo>
                      <a:pt x="378" y="1056"/>
                    </a:lnTo>
                    <a:lnTo>
                      <a:pt x="291" y="1026"/>
                    </a:lnTo>
                    <a:lnTo>
                      <a:pt x="214" y="977"/>
                    </a:lnTo>
                    <a:lnTo>
                      <a:pt x="141" y="917"/>
                    </a:lnTo>
                    <a:lnTo>
                      <a:pt x="82" y="838"/>
                    </a:lnTo>
                    <a:lnTo>
                      <a:pt x="41" y="744"/>
                    </a:lnTo>
                    <a:lnTo>
                      <a:pt x="9" y="644"/>
                    </a:lnTo>
                    <a:lnTo>
                      <a:pt x="0" y="530"/>
                    </a:lnTo>
                    <a:lnTo>
                      <a:pt x="13" y="412"/>
                    </a:lnTo>
                    <a:lnTo>
                      <a:pt x="45" y="298"/>
                    </a:lnTo>
                    <a:lnTo>
                      <a:pt x="95" y="203"/>
                    </a:lnTo>
                    <a:lnTo>
                      <a:pt x="164" y="119"/>
                    </a:lnTo>
                    <a:lnTo>
                      <a:pt x="246" y="55"/>
                    </a:lnTo>
                    <a:lnTo>
                      <a:pt x="341" y="15"/>
                    </a:lnTo>
                    <a:lnTo>
                      <a:pt x="4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3" name="Freeform 151"/>
              <p:cNvSpPr>
                <a:spLocks/>
              </p:cNvSpPr>
              <p:nvPr/>
            </p:nvSpPr>
            <p:spPr bwMode="auto">
              <a:xfrm>
                <a:off x="11016" y="3813"/>
                <a:ext cx="497" cy="2320"/>
              </a:xfrm>
              <a:custGeom>
                <a:avLst/>
                <a:gdLst/>
                <a:ahLst/>
                <a:cxnLst>
                  <a:cxn ang="0">
                    <a:pos x="469" y="0"/>
                  </a:cxn>
                  <a:cxn ang="0">
                    <a:pos x="478" y="0"/>
                  </a:cxn>
                  <a:cxn ang="0">
                    <a:pos x="488" y="5"/>
                  </a:cxn>
                  <a:cxn ang="0">
                    <a:pos x="492" y="15"/>
                  </a:cxn>
                  <a:cxn ang="0">
                    <a:pos x="492" y="30"/>
                  </a:cxn>
                  <a:cxn ang="0">
                    <a:pos x="474" y="50"/>
                  </a:cxn>
                  <a:cxn ang="0">
                    <a:pos x="460" y="60"/>
                  </a:cxn>
                  <a:cxn ang="0">
                    <a:pos x="360" y="194"/>
                  </a:cxn>
                  <a:cxn ang="0">
                    <a:pos x="278" y="332"/>
                  </a:cxn>
                  <a:cxn ang="0">
                    <a:pos x="219" y="486"/>
                  </a:cxn>
                  <a:cxn ang="0">
                    <a:pos x="173" y="650"/>
                  </a:cxn>
                  <a:cxn ang="0">
                    <a:pos x="141" y="813"/>
                  </a:cxn>
                  <a:cxn ang="0">
                    <a:pos x="123" y="987"/>
                  </a:cxn>
                  <a:cxn ang="0">
                    <a:pos x="118" y="1160"/>
                  </a:cxn>
                  <a:cxn ang="0">
                    <a:pos x="123" y="1299"/>
                  </a:cxn>
                  <a:cxn ang="0">
                    <a:pos x="132" y="1438"/>
                  </a:cxn>
                  <a:cxn ang="0">
                    <a:pos x="155" y="1581"/>
                  </a:cxn>
                  <a:cxn ang="0">
                    <a:pos x="187" y="1730"/>
                  </a:cxn>
                  <a:cxn ang="0">
                    <a:pos x="232" y="1869"/>
                  </a:cxn>
                  <a:cxn ang="0">
                    <a:pos x="292" y="2003"/>
                  </a:cxn>
                  <a:cxn ang="0">
                    <a:pos x="364" y="2132"/>
                  </a:cxn>
                  <a:cxn ang="0">
                    <a:pos x="456" y="2250"/>
                  </a:cxn>
                  <a:cxn ang="0">
                    <a:pos x="488" y="2285"/>
                  </a:cxn>
                  <a:cxn ang="0">
                    <a:pos x="488" y="2290"/>
                  </a:cxn>
                  <a:cxn ang="0">
                    <a:pos x="492" y="2295"/>
                  </a:cxn>
                  <a:cxn ang="0">
                    <a:pos x="492" y="2300"/>
                  </a:cxn>
                  <a:cxn ang="0">
                    <a:pos x="497" y="2300"/>
                  </a:cxn>
                  <a:cxn ang="0">
                    <a:pos x="497" y="2310"/>
                  </a:cxn>
                  <a:cxn ang="0">
                    <a:pos x="492" y="2315"/>
                  </a:cxn>
                  <a:cxn ang="0">
                    <a:pos x="483" y="2320"/>
                  </a:cxn>
                  <a:cxn ang="0">
                    <a:pos x="474" y="2320"/>
                  </a:cxn>
                  <a:cxn ang="0">
                    <a:pos x="460" y="2315"/>
                  </a:cxn>
                  <a:cxn ang="0">
                    <a:pos x="433" y="2290"/>
                  </a:cxn>
                  <a:cxn ang="0">
                    <a:pos x="396" y="2255"/>
                  </a:cxn>
                  <a:cxn ang="0">
                    <a:pos x="351" y="2211"/>
                  </a:cxn>
                  <a:cxn ang="0">
                    <a:pos x="296" y="2146"/>
                  </a:cxn>
                  <a:cxn ang="0">
                    <a:pos x="246" y="2072"/>
                  </a:cxn>
                  <a:cxn ang="0">
                    <a:pos x="191" y="1983"/>
                  </a:cxn>
                  <a:cxn ang="0">
                    <a:pos x="141" y="1884"/>
                  </a:cxn>
                  <a:cxn ang="0">
                    <a:pos x="82" y="1725"/>
                  </a:cxn>
                  <a:cxn ang="0">
                    <a:pos x="41" y="1571"/>
                  </a:cxn>
                  <a:cxn ang="0">
                    <a:pos x="14" y="1418"/>
                  </a:cxn>
                  <a:cxn ang="0">
                    <a:pos x="4" y="1279"/>
                  </a:cxn>
                  <a:cxn ang="0">
                    <a:pos x="0" y="1160"/>
                  </a:cxn>
                  <a:cxn ang="0">
                    <a:pos x="4" y="1007"/>
                  </a:cxn>
                  <a:cxn ang="0">
                    <a:pos x="27" y="828"/>
                  </a:cxn>
                  <a:cxn ang="0">
                    <a:pos x="64" y="645"/>
                  </a:cxn>
                  <a:cxn ang="0">
                    <a:pos x="132" y="451"/>
                  </a:cxn>
                  <a:cxn ang="0">
                    <a:pos x="182" y="347"/>
                  </a:cxn>
                  <a:cxn ang="0">
                    <a:pos x="237" y="258"/>
                  </a:cxn>
                  <a:cxn ang="0">
                    <a:pos x="292" y="179"/>
                  </a:cxn>
                  <a:cxn ang="0">
                    <a:pos x="342" y="114"/>
                  </a:cxn>
                  <a:cxn ang="0">
                    <a:pos x="387" y="65"/>
                  </a:cxn>
                  <a:cxn ang="0">
                    <a:pos x="428" y="30"/>
                  </a:cxn>
                  <a:cxn ang="0">
                    <a:pos x="456" y="5"/>
                  </a:cxn>
                  <a:cxn ang="0">
                    <a:pos x="469" y="0"/>
                  </a:cxn>
                </a:cxnLst>
                <a:rect l="0" t="0" r="r" b="b"/>
                <a:pathLst>
                  <a:path w="497" h="2320">
                    <a:moveTo>
                      <a:pt x="469" y="0"/>
                    </a:moveTo>
                    <a:lnTo>
                      <a:pt x="478" y="0"/>
                    </a:lnTo>
                    <a:lnTo>
                      <a:pt x="488" y="5"/>
                    </a:lnTo>
                    <a:lnTo>
                      <a:pt x="492" y="15"/>
                    </a:lnTo>
                    <a:lnTo>
                      <a:pt x="492" y="30"/>
                    </a:lnTo>
                    <a:lnTo>
                      <a:pt x="474" y="50"/>
                    </a:lnTo>
                    <a:lnTo>
                      <a:pt x="460" y="60"/>
                    </a:lnTo>
                    <a:lnTo>
                      <a:pt x="360" y="194"/>
                    </a:lnTo>
                    <a:lnTo>
                      <a:pt x="278" y="332"/>
                    </a:lnTo>
                    <a:lnTo>
                      <a:pt x="219" y="486"/>
                    </a:lnTo>
                    <a:lnTo>
                      <a:pt x="173" y="650"/>
                    </a:lnTo>
                    <a:lnTo>
                      <a:pt x="141" y="813"/>
                    </a:lnTo>
                    <a:lnTo>
                      <a:pt x="123" y="987"/>
                    </a:lnTo>
                    <a:lnTo>
                      <a:pt x="118" y="1160"/>
                    </a:lnTo>
                    <a:lnTo>
                      <a:pt x="123" y="1299"/>
                    </a:lnTo>
                    <a:lnTo>
                      <a:pt x="132" y="1438"/>
                    </a:lnTo>
                    <a:lnTo>
                      <a:pt x="155" y="1581"/>
                    </a:lnTo>
                    <a:lnTo>
                      <a:pt x="187" y="1730"/>
                    </a:lnTo>
                    <a:lnTo>
                      <a:pt x="232" y="1869"/>
                    </a:lnTo>
                    <a:lnTo>
                      <a:pt x="292" y="2003"/>
                    </a:lnTo>
                    <a:lnTo>
                      <a:pt x="364" y="2132"/>
                    </a:lnTo>
                    <a:lnTo>
                      <a:pt x="456" y="2250"/>
                    </a:lnTo>
                    <a:lnTo>
                      <a:pt x="488" y="2285"/>
                    </a:lnTo>
                    <a:lnTo>
                      <a:pt x="488" y="2290"/>
                    </a:lnTo>
                    <a:lnTo>
                      <a:pt x="492" y="2295"/>
                    </a:lnTo>
                    <a:lnTo>
                      <a:pt x="492" y="2300"/>
                    </a:lnTo>
                    <a:lnTo>
                      <a:pt x="497" y="2300"/>
                    </a:lnTo>
                    <a:lnTo>
                      <a:pt x="497" y="2310"/>
                    </a:lnTo>
                    <a:lnTo>
                      <a:pt x="492" y="2315"/>
                    </a:lnTo>
                    <a:lnTo>
                      <a:pt x="483" y="2320"/>
                    </a:lnTo>
                    <a:lnTo>
                      <a:pt x="474" y="2320"/>
                    </a:lnTo>
                    <a:lnTo>
                      <a:pt x="460" y="2315"/>
                    </a:lnTo>
                    <a:lnTo>
                      <a:pt x="433" y="2290"/>
                    </a:lnTo>
                    <a:lnTo>
                      <a:pt x="396" y="2255"/>
                    </a:lnTo>
                    <a:lnTo>
                      <a:pt x="351" y="2211"/>
                    </a:lnTo>
                    <a:lnTo>
                      <a:pt x="296" y="2146"/>
                    </a:lnTo>
                    <a:lnTo>
                      <a:pt x="246" y="2072"/>
                    </a:lnTo>
                    <a:lnTo>
                      <a:pt x="191" y="1983"/>
                    </a:lnTo>
                    <a:lnTo>
                      <a:pt x="141" y="1884"/>
                    </a:lnTo>
                    <a:lnTo>
                      <a:pt x="82" y="1725"/>
                    </a:lnTo>
                    <a:lnTo>
                      <a:pt x="41" y="1571"/>
                    </a:lnTo>
                    <a:lnTo>
                      <a:pt x="14" y="1418"/>
                    </a:lnTo>
                    <a:lnTo>
                      <a:pt x="4" y="1279"/>
                    </a:lnTo>
                    <a:lnTo>
                      <a:pt x="0" y="1160"/>
                    </a:lnTo>
                    <a:lnTo>
                      <a:pt x="4" y="1007"/>
                    </a:lnTo>
                    <a:lnTo>
                      <a:pt x="27" y="828"/>
                    </a:lnTo>
                    <a:lnTo>
                      <a:pt x="64" y="645"/>
                    </a:lnTo>
                    <a:lnTo>
                      <a:pt x="132" y="451"/>
                    </a:lnTo>
                    <a:lnTo>
                      <a:pt x="182" y="347"/>
                    </a:lnTo>
                    <a:lnTo>
                      <a:pt x="237" y="258"/>
                    </a:lnTo>
                    <a:lnTo>
                      <a:pt x="292" y="179"/>
                    </a:lnTo>
                    <a:lnTo>
                      <a:pt x="342" y="114"/>
                    </a:lnTo>
                    <a:lnTo>
                      <a:pt x="387" y="65"/>
                    </a:lnTo>
                    <a:lnTo>
                      <a:pt x="428" y="30"/>
                    </a:lnTo>
                    <a:lnTo>
                      <a:pt x="456" y="5"/>
                    </a:lnTo>
                    <a:lnTo>
                      <a:pt x="4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4" name="Freeform 152"/>
              <p:cNvSpPr>
                <a:spLocks/>
              </p:cNvSpPr>
              <p:nvPr/>
            </p:nvSpPr>
            <p:spPr bwMode="auto">
              <a:xfrm>
                <a:off x="11754" y="3972"/>
                <a:ext cx="1413" cy="1586"/>
              </a:xfrm>
              <a:custGeom>
                <a:avLst/>
                <a:gdLst/>
                <a:ahLst/>
                <a:cxnLst>
                  <a:cxn ang="0">
                    <a:pos x="1399" y="0"/>
                  </a:cxn>
                  <a:cxn ang="0">
                    <a:pos x="1413" y="10"/>
                  </a:cxn>
                  <a:cxn ang="0">
                    <a:pos x="1408" y="55"/>
                  </a:cxn>
                  <a:cxn ang="0">
                    <a:pos x="219" y="1507"/>
                  </a:cxn>
                  <a:cxn ang="0">
                    <a:pos x="697" y="1502"/>
                  </a:cxn>
                  <a:cxn ang="0">
                    <a:pos x="870" y="1452"/>
                  </a:cxn>
                  <a:cxn ang="0">
                    <a:pos x="989" y="1358"/>
                  </a:cxn>
                  <a:cxn ang="0">
                    <a:pos x="1076" y="1214"/>
                  </a:cxn>
                  <a:cxn ang="0">
                    <a:pos x="1144" y="1026"/>
                  </a:cxn>
                  <a:cxn ang="0">
                    <a:pos x="1158" y="991"/>
                  </a:cxn>
                  <a:cxn ang="0">
                    <a:pos x="1162" y="976"/>
                  </a:cxn>
                  <a:cxn ang="0">
                    <a:pos x="1176" y="966"/>
                  </a:cxn>
                  <a:cxn ang="0">
                    <a:pos x="1203" y="976"/>
                  </a:cxn>
                  <a:cxn ang="0">
                    <a:pos x="1208" y="1001"/>
                  </a:cxn>
                  <a:cxn ang="0">
                    <a:pos x="1203" y="1026"/>
                  </a:cxn>
                  <a:cxn ang="0">
                    <a:pos x="1048" y="1556"/>
                  </a:cxn>
                  <a:cxn ang="0">
                    <a:pos x="1035" y="1576"/>
                  </a:cxn>
                  <a:cxn ang="0">
                    <a:pos x="18" y="1586"/>
                  </a:cxn>
                  <a:cxn ang="0">
                    <a:pos x="0" y="1551"/>
                  </a:cxn>
                  <a:cxn ang="0">
                    <a:pos x="5" y="1526"/>
                  </a:cxn>
                  <a:cxn ang="0">
                    <a:pos x="852" y="74"/>
                  </a:cxn>
                  <a:cxn ang="0">
                    <a:pos x="638" y="104"/>
                  </a:cxn>
                  <a:cxn ang="0">
                    <a:pos x="492" y="183"/>
                  </a:cxn>
                  <a:cxn ang="0">
                    <a:pos x="392" y="317"/>
                  </a:cxn>
                  <a:cxn ang="0">
                    <a:pos x="324" y="501"/>
                  </a:cxn>
                  <a:cxn ang="0">
                    <a:pos x="319" y="511"/>
                  </a:cxn>
                  <a:cxn ang="0">
                    <a:pos x="305" y="525"/>
                  </a:cxn>
                  <a:cxn ang="0">
                    <a:pos x="278" y="520"/>
                  </a:cxn>
                  <a:cxn ang="0">
                    <a:pos x="269" y="506"/>
                  </a:cxn>
                  <a:cxn ang="0">
                    <a:pos x="274" y="466"/>
                  </a:cxn>
                  <a:cxn ang="0">
                    <a:pos x="401" y="15"/>
                  </a:cxn>
                  <a:cxn ang="0">
                    <a:pos x="424" y="0"/>
                  </a:cxn>
                </a:cxnLst>
                <a:rect l="0" t="0" r="r" b="b"/>
                <a:pathLst>
                  <a:path w="1413" h="1586">
                    <a:moveTo>
                      <a:pt x="424" y="0"/>
                    </a:moveTo>
                    <a:lnTo>
                      <a:pt x="1399" y="0"/>
                    </a:lnTo>
                    <a:lnTo>
                      <a:pt x="1408" y="5"/>
                    </a:lnTo>
                    <a:lnTo>
                      <a:pt x="1413" y="10"/>
                    </a:lnTo>
                    <a:lnTo>
                      <a:pt x="1413" y="40"/>
                    </a:lnTo>
                    <a:lnTo>
                      <a:pt x="1408" y="55"/>
                    </a:lnTo>
                    <a:lnTo>
                      <a:pt x="1413" y="59"/>
                    </a:lnTo>
                    <a:lnTo>
                      <a:pt x="219" y="1507"/>
                    </a:lnTo>
                    <a:lnTo>
                      <a:pt x="583" y="1507"/>
                    </a:lnTo>
                    <a:lnTo>
                      <a:pt x="697" y="1502"/>
                    </a:lnTo>
                    <a:lnTo>
                      <a:pt x="788" y="1482"/>
                    </a:lnTo>
                    <a:lnTo>
                      <a:pt x="870" y="1452"/>
                    </a:lnTo>
                    <a:lnTo>
                      <a:pt x="934" y="1412"/>
                    </a:lnTo>
                    <a:lnTo>
                      <a:pt x="989" y="1358"/>
                    </a:lnTo>
                    <a:lnTo>
                      <a:pt x="1039" y="1294"/>
                    </a:lnTo>
                    <a:lnTo>
                      <a:pt x="1076" y="1214"/>
                    </a:lnTo>
                    <a:lnTo>
                      <a:pt x="1112" y="1125"/>
                    </a:lnTo>
                    <a:lnTo>
                      <a:pt x="1144" y="1026"/>
                    </a:lnTo>
                    <a:lnTo>
                      <a:pt x="1148" y="1006"/>
                    </a:lnTo>
                    <a:lnTo>
                      <a:pt x="1158" y="991"/>
                    </a:lnTo>
                    <a:lnTo>
                      <a:pt x="1162" y="981"/>
                    </a:lnTo>
                    <a:lnTo>
                      <a:pt x="1162" y="976"/>
                    </a:lnTo>
                    <a:lnTo>
                      <a:pt x="1167" y="971"/>
                    </a:lnTo>
                    <a:lnTo>
                      <a:pt x="1176" y="966"/>
                    </a:lnTo>
                    <a:lnTo>
                      <a:pt x="1194" y="966"/>
                    </a:lnTo>
                    <a:lnTo>
                      <a:pt x="1203" y="976"/>
                    </a:lnTo>
                    <a:lnTo>
                      <a:pt x="1208" y="986"/>
                    </a:lnTo>
                    <a:lnTo>
                      <a:pt x="1208" y="1001"/>
                    </a:lnTo>
                    <a:lnTo>
                      <a:pt x="1203" y="1016"/>
                    </a:lnTo>
                    <a:lnTo>
                      <a:pt x="1203" y="1026"/>
                    </a:lnTo>
                    <a:lnTo>
                      <a:pt x="1053" y="1536"/>
                    </a:lnTo>
                    <a:lnTo>
                      <a:pt x="1048" y="1556"/>
                    </a:lnTo>
                    <a:lnTo>
                      <a:pt x="1039" y="1571"/>
                    </a:lnTo>
                    <a:lnTo>
                      <a:pt x="1035" y="1576"/>
                    </a:lnTo>
                    <a:lnTo>
                      <a:pt x="1007" y="1586"/>
                    </a:lnTo>
                    <a:lnTo>
                      <a:pt x="18" y="1586"/>
                    </a:lnTo>
                    <a:lnTo>
                      <a:pt x="0" y="1576"/>
                    </a:lnTo>
                    <a:lnTo>
                      <a:pt x="0" y="1551"/>
                    </a:lnTo>
                    <a:lnTo>
                      <a:pt x="5" y="1541"/>
                    </a:lnTo>
                    <a:lnTo>
                      <a:pt x="5" y="1526"/>
                    </a:lnTo>
                    <a:lnTo>
                      <a:pt x="1199" y="74"/>
                    </a:lnTo>
                    <a:lnTo>
                      <a:pt x="852" y="74"/>
                    </a:lnTo>
                    <a:lnTo>
                      <a:pt x="738" y="79"/>
                    </a:lnTo>
                    <a:lnTo>
                      <a:pt x="638" y="104"/>
                    </a:lnTo>
                    <a:lnTo>
                      <a:pt x="561" y="139"/>
                    </a:lnTo>
                    <a:lnTo>
                      <a:pt x="492" y="183"/>
                    </a:lnTo>
                    <a:lnTo>
                      <a:pt x="438" y="248"/>
                    </a:lnTo>
                    <a:lnTo>
                      <a:pt x="392" y="317"/>
                    </a:lnTo>
                    <a:lnTo>
                      <a:pt x="356" y="406"/>
                    </a:lnTo>
                    <a:lnTo>
                      <a:pt x="324" y="501"/>
                    </a:lnTo>
                    <a:lnTo>
                      <a:pt x="319" y="506"/>
                    </a:lnTo>
                    <a:lnTo>
                      <a:pt x="319" y="511"/>
                    </a:lnTo>
                    <a:lnTo>
                      <a:pt x="315" y="520"/>
                    </a:lnTo>
                    <a:lnTo>
                      <a:pt x="305" y="525"/>
                    </a:lnTo>
                    <a:lnTo>
                      <a:pt x="283" y="525"/>
                    </a:lnTo>
                    <a:lnTo>
                      <a:pt x="278" y="520"/>
                    </a:lnTo>
                    <a:lnTo>
                      <a:pt x="274" y="511"/>
                    </a:lnTo>
                    <a:lnTo>
                      <a:pt x="269" y="506"/>
                    </a:lnTo>
                    <a:lnTo>
                      <a:pt x="269" y="476"/>
                    </a:lnTo>
                    <a:lnTo>
                      <a:pt x="274" y="466"/>
                    </a:lnTo>
                    <a:lnTo>
                      <a:pt x="392" y="45"/>
                    </a:lnTo>
                    <a:lnTo>
                      <a:pt x="401" y="15"/>
                    </a:lnTo>
                    <a:lnTo>
                      <a:pt x="406" y="10"/>
                    </a:lnTo>
                    <a:lnTo>
                      <a:pt x="4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5" name="Freeform 153"/>
              <p:cNvSpPr>
                <a:spLocks/>
              </p:cNvSpPr>
              <p:nvPr/>
            </p:nvSpPr>
            <p:spPr bwMode="auto">
              <a:xfrm>
                <a:off x="13149" y="5171"/>
                <a:ext cx="870" cy="1071"/>
              </a:xfrm>
              <a:custGeom>
                <a:avLst/>
                <a:gdLst/>
                <a:ahLst/>
                <a:cxnLst>
                  <a:cxn ang="0">
                    <a:pos x="387" y="10"/>
                  </a:cxn>
                  <a:cxn ang="0">
                    <a:pos x="492" y="90"/>
                  </a:cxn>
                  <a:cxn ang="0">
                    <a:pos x="560" y="209"/>
                  </a:cxn>
                  <a:cxn ang="0">
                    <a:pos x="601" y="342"/>
                  </a:cxn>
                  <a:cxn ang="0">
                    <a:pos x="619" y="456"/>
                  </a:cxn>
                  <a:cxn ang="0">
                    <a:pos x="656" y="402"/>
                  </a:cxn>
                  <a:cxn ang="0">
                    <a:pos x="724" y="233"/>
                  </a:cxn>
                  <a:cxn ang="0">
                    <a:pos x="824" y="20"/>
                  </a:cxn>
                  <a:cxn ang="0">
                    <a:pos x="856" y="15"/>
                  </a:cxn>
                  <a:cxn ang="0">
                    <a:pos x="870" y="25"/>
                  </a:cxn>
                  <a:cxn ang="0">
                    <a:pos x="865" y="55"/>
                  </a:cxn>
                  <a:cxn ang="0">
                    <a:pos x="783" y="223"/>
                  </a:cxn>
                  <a:cxn ang="0">
                    <a:pos x="742" y="327"/>
                  </a:cxn>
                  <a:cxn ang="0">
                    <a:pos x="706" y="422"/>
                  </a:cxn>
                  <a:cxn ang="0">
                    <a:pos x="642" y="600"/>
                  </a:cxn>
                  <a:cxn ang="0">
                    <a:pos x="619" y="684"/>
                  </a:cxn>
                  <a:cxn ang="0">
                    <a:pos x="574" y="927"/>
                  </a:cxn>
                  <a:cxn ang="0">
                    <a:pos x="542" y="1036"/>
                  </a:cxn>
                  <a:cxn ang="0">
                    <a:pos x="519" y="1071"/>
                  </a:cxn>
                  <a:cxn ang="0">
                    <a:pos x="492" y="1061"/>
                  </a:cxn>
                  <a:cxn ang="0">
                    <a:pos x="483" y="1041"/>
                  </a:cxn>
                  <a:cxn ang="0">
                    <a:pos x="487" y="997"/>
                  </a:cxn>
                  <a:cxn ang="0">
                    <a:pos x="510" y="888"/>
                  </a:cxn>
                  <a:cxn ang="0">
                    <a:pos x="546" y="744"/>
                  </a:cxn>
                  <a:cxn ang="0">
                    <a:pos x="569" y="664"/>
                  </a:cxn>
                  <a:cxn ang="0">
                    <a:pos x="574" y="610"/>
                  </a:cxn>
                  <a:cxn ang="0">
                    <a:pos x="569" y="436"/>
                  </a:cxn>
                  <a:cxn ang="0">
                    <a:pos x="542" y="313"/>
                  </a:cxn>
                  <a:cxn ang="0">
                    <a:pos x="483" y="204"/>
                  </a:cxn>
                  <a:cxn ang="0">
                    <a:pos x="373" y="139"/>
                  </a:cxn>
                  <a:cxn ang="0">
                    <a:pos x="241" y="134"/>
                  </a:cxn>
                  <a:cxn ang="0">
                    <a:pos x="127" y="189"/>
                  </a:cxn>
                  <a:cxn ang="0">
                    <a:pos x="54" y="283"/>
                  </a:cxn>
                  <a:cxn ang="0">
                    <a:pos x="36" y="313"/>
                  </a:cxn>
                  <a:cxn ang="0">
                    <a:pos x="9" y="308"/>
                  </a:cxn>
                  <a:cxn ang="0">
                    <a:pos x="0" y="293"/>
                  </a:cxn>
                  <a:cxn ang="0">
                    <a:pos x="31" y="204"/>
                  </a:cxn>
                  <a:cxn ang="0">
                    <a:pos x="109" y="95"/>
                  </a:cxn>
                  <a:cxn ang="0">
                    <a:pos x="200" y="30"/>
                  </a:cxn>
                  <a:cxn ang="0">
                    <a:pos x="318" y="0"/>
                  </a:cxn>
                </a:cxnLst>
                <a:rect l="0" t="0" r="r" b="b"/>
                <a:pathLst>
                  <a:path w="870" h="1071">
                    <a:moveTo>
                      <a:pt x="318" y="0"/>
                    </a:moveTo>
                    <a:lnTo>
                      <a:pt x="387" y="10"/>
                    </a:lnTo>
                    <a:lnTo>
                      <a:pt x="446" y="40"/>
                    </a:lnTo>
                    <a:lnTo>
                      <a:pt x="492" y="90"/>
                    </a:lnTo>
                    <a:lnTo>
                      <a:pt x="533" y="144"/>
                    </a:lnTo>
                    <a:lnTo>
                      <a:pt x="560" y="209"/>
                    </a:lnTo>
                    <a:lnTo>
                      <a:pt x="587" y="278"/>
                    </a:lnTo>
                    <a:lnTo>
                      <a:pt x="601" y="342"/>
                    </a:lnTo>
                    <a:lnTo>
                      <a:pt x="615" y="402"/>
                    </a:lnTo>
                    <a:lnTo>
                      <a:pt x="619" y="456"/>
                    </a:lnTo>
                    <a:lnTo>
                      <a:pt x="624" y="491"/>
                    </a:lnTo>
                    <a:lnTo>
                      <a:pt x="656" y="402"/>
                    </a:lnTo>
                    <a:lnTo>
                      <a:pt x="692" y="313"/>
                    </a:lnTo>
                    <a:lnTo>
                      <a:pt x="724" y="233"/>
                    </a:lnTo>
                    <a:lnTo>
                      <a:pt x="811" y="45"/>
                    </a:lnTo>
                    <a:lnTo>
                      <a:pt x="824" y="20"/>
                    </a:lnTo>
                    <a:lnTo>
                      <a:pt x="829" y="15"/>
                    </a:lnTo>
                    <a:lnTo>
                      <a:pt x="856" y="15"/>
                    </a:lnTo>
                    <a:lnTo>
                      <a:pt x="865" y="20"/>
                    </a:lnTo>
                    <a:lnTo>
                      <a:pt x="870" y="25"/>
                    </a:lnTo>
                    <a:lnTo>
                      <a:pt x="870" y="50"/>
                    </a:lnTo>
                    <a:lnTo>
                      <a:pt x="865" y="55"/>
                    </a:lnTo>
                    <a:lnTo>
                      <a:pt x="820" y="149"/>
                    </a:lnTo>
                    <a:lnTo>
                      <a:pt x="783" y="223"/>
                    </a:lnTo>
                    <a:lnTo>
                      <a:pt x="760" y="283"/>
                    </a:lnTo>
                    <a:lnTo>
                      <a:pt x="742" y="327"/>
                    </a:lnTo>
                    <a:lnTo>
                      <a:pt x="724" y="367"/>
                    </a:lnTo>
                    <a:lnTo>
                      <a:pt x="706" y="422"/>
                    </a:lnTo>
                    <a:lnTo>
                      <a:pt x="660" y="541"/>
                    </a:lnTo>
                    <a:lnTo>
                      <a:pt x="642" y="600"/>
                    </a:lnTo>
                    <a:lnTo>
                      <a:pt x="624" y="650"/>
                    </a:lnTo>
                    <a:lnTo>
                      <a:pt x="619" y="684"/>
                    </a:lnTo>
                    <a:lnTo>
                      <a:pt x="592" y="853"/>
                    </a:lnTo>
                    <a:lnTo>
                      <a:pt x="574" y="927"/>
                    </a:lnTo>
                    <a:lnTo>
                      <a:pt x="560" y="987"/>
                    </a:lnTo>
                    <a:lnTo>
                      <a:pt x="542" y="1036"/>
                    </a:lnTo>
                    <a:lnTo>
                      <a:pt x="528" y="1061"/>
                    </a:lnTo>
                    <a:lnTo>
                      <a:pt x="519" y="1071"/>
                    </a:lnTo>
                    <a:lnTo>
                      <a:pt x="496" y="1071"/>
                    </a:lnTo>
                    <a:lnTo>
                      <a:pt x="492" y="1061"/>
                    </a:lnTo>
                    <a:lnTo>
                      <a:pt x="487" y="1056"/>
                    </a:lnTo>
                    <a:lnTo>
                      <a:pt x="483" y="1041"/>
                    </a:lnTo>
                    <a:lnTo>
                      <a:pt x="483" y="1031"/>
                    </a:lnTo>
                    <a:lnTo>
                      <a:pt x="487" y="997"/>
                    </a:lnTo>
                    <a:lnTo>
                      <a:pt x="496" y="947"/>
                    </a:lnTo>
                    <a:lnTo>
                      <a:pt x="510" y="888"/>
                    </a:lnTo>
                    <a:lnTo>
                      <a:pt x="528" y="818"/>
                    </a:lnTo>
                    <a:lnTo>
                      <a:pt x="546" y="744"/>
                    </a:lnTo>
                    <a:lnTo>
                      <a:pt x="565" y="679"/>
                    </a:lnTo>
                    <a:lnTo>
                      <a:pt x="569" y="664"/>
                    </a:lnTo>
                    <a:lnTo>
                      <a:pt x="569" y="645"/>
                    </a:lnTo>
                    <a:lnTo>
                      <a:pt x="574" y="610"/>
                    </a:lnTo>
                    <a:lnTo>
                      <a:pt x="574" y="501"/>
                    </a:lnTo>
                    <a:lnTo>
                      <a:pt x="569" y="436"/>
                    </a:lnTo>
                    <a:lnTo>
                      <a:pt x="555" y="372"/>
                    </a:lnTo>
                    <a:lnTo>
                      <a:pt x="542" y="313"/>
                    </a:lnTo>
                    <a:lnTo>
                      <a:pt x="514" y="253"/>
                    </a:lnTo>
                    <a:lnTo>
                      <a:pt x="483" y="204"/>
                    </a:lnTo>
                    <a:lnTo>
                      <a:pt x="432" y="164"/>
                    </a:lnTo>
                    <a:lnTo>
                      <a:pt x="373" y="139"/>
                    </a:lnTo>
                    <a:lnTo>
                      <a:pt x="300" y="129"/>
                    </a:lnTo>
                    <a:lnTo>
                      <a:pt x="241" y="134"/>
                    </a:lnTo>
                    <a:lnTo>
                      <a:pt x="182" y="154"/>
                    </a:lnTo>
                    <a:lnTo>
                      <a:pt x="127" y="189"/>
                    </a:lnTo>
                    <a:lnTo>
                      <a:pt x="82" y="228"/>
                    </a:lnTo>
                    <a:lnTo>
                      <a:pt x="54" y="283"/>
                    </a:lnTo>
                    <a:lnTo>
                      <a:pt x="50" y="298"/>
                    </a:lnTo>
                    <a:lnTo>
                      <a:pt x="36" y="313"/>
                    </a:lnTo>
                    <a:lnTo>
                      <a:pt x="13" y="313"/>
                    </a:lnTo>
                    <a:lnTo>
                      <a:pt x="9" y="308"/>
                    </a:lnTo>
                    <a:lnTo>
                      <a:pt x="0" y="303"/>
                    </a:lnTo>
                    <a:lnTo>
                      <a:pt x="0" y="293"/>
                    </a:lnTo>
                    <a:lnTo>
                      <a:pt x="13" y="248"/>
                    </a:lnTo>
                    <a:lnTo>
                      <a:pt x="31" y="204"/>
                    </a:lnTo>
                    <a:lnTo>
                      <a:pt x="63" y="149"/>
                    </a:lnTo>
                    <a:lnTo>
                      <a:pt x="109" y="95"/>
                    </a:lnTo>
                    <a:lnTo>
                      <a:pt x="150" y="60"/>
                    </a:lnTo>
                    <a:lnTo>
                      <a:pt x="200" y="30"/>
                    </a:lnTo>
                    <a:lnTo>
                      <a:pt x="255" y="10"/>
                    </a:lnTo>
                    <a:lnTo>
                      <a:pt x="3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6" name="Freeform 154"/>
              <p:cNvSpPr>
                <a:spLocks/>
              </p:cNvSpPr>
              <p:nvPr/>
            </p:nvSpPr>
            <p:spPr bwMode="auto">
              <a:xfrm>
                <a:off x="14297" y="3813"/>
                <a:ext cx="834" cy="2320"/>
              </a:xfrm>
              <a:custGeom>
                <a:avLst/>
                <a:gdLst/>
                <a:ahLst/>
                <a:cxnLst>
                  <a:cxn ang="0">
                    <a:pos x="779" y="0"/>
                  </a:cxn>
                  <a:cxn ang="0">
                    <a:pos x="788" y="0"/>
                  </a:cxn>
                  <a:cxn ang="0">
                    <a:pos x="815" y="10"/>
                  </a:cxn>
                  <a:cxn ang="0">
                    <a:pos x="825" y="20"/>
                  </a:cxn>
                  <a:cxn ang="0">
                    <a:pos x="834" y="35"/>
                  </a:cxn>
                  <a:cxn ang="0">
                    <a:pos x="834" y="65"/>
                  </a:cxn>
                  <a:cxn ang="0">
                    <a:pos x="829" y="75"/>
                  </a:cxn>
                  <a:cxn ang="0">
                    <a:pos x="825" y="90"/>
                  </a:cxn>
                  <a:cxn ang="0">
                    <a:pos x="825" y="85"/>
                  </a:cxn>
                  <a:cxn ang="0">
                    <a:pos x="91" y="2265"/>
                  </a:cxn>
                  <a:cxn ang="0">
                    <a:pos x="86" y="2280"/>
                  </a:cxn>
                  <a:cxn ang="0">
                    <a:pos x="77" y="2295"/>
                  </a:cxn>
                  <a:cxn ang="0">
                    <a:pos x="68" y="2315"/>
                  </a:cxn>
                  <a:cxn ang="0">
                    <a:pos x="59" y="2320"/>
                  </a:cxn>
                  <a:cxn ang="0">
                    <a:pos x="45" y="2320"/>
                  </a:cxn>
                  <a:cxn ang="0">
                    <a:pos x="18" y="2310"/>
                  </a:cxn>
                  <a:cxn ang="0">
                    <a:pos x="9" y="2300"/>
                  </a:cxn>
                  <a:cxn ang="0">
                    <a:pos x="0" y="2285"/>
                  </a:cxn>
                  <a:cxn ang="0">
                    <a:pos x="0" y="2255"/>
                  </a:cxn>
                  <a:cxn ang="0">
                    <a:pos x="4" y="2246"/>
                  </a:cxn>
                  <a:cxn ang="0">
                    <a:pos x="9" y="2231"/>
                  </a:cxn>
                  <a:cxn ang="0">
                    <a:pos x="752" y="20"/>
                  </a:cxn>
                  <a:cxn ang="0">
                    <a:pos x="756" y="10"/>
                  </a:cxn>
                  <a:cxn ang="0">
                    <a:pos x="765" y="5"/>
                  </a:cxn>
                  <a:cxn ang="0">
                    <a:pos x="779" y="0"/>
                  </a:cxn>
                </a:cxnLst>
                <a:rect l="0" t="0" r="r" b="b"/>
                <a:pathLst>
                  <a:path w="834" h="2320">
                    <a:moveTo>
                      <a:pt x="779" y="0"/>
                    </a:moveTo>
                    <a:lnTo>
                      <a:pt x="788" y="0"/>
                    </a:lnTo>
                    <a:lnTo>
                      <a:pt x="815" y="10"/>
                    </a:lnTo>
                    <a:lnTo>
                      <a:pt x="825" y="20"/>
                    </a:lnTo>
                    <a:lnTo>
                      <a:pt x="834" y="35"/>
                    </a:lnTo>
                    <a:lnTo>
                      <a:pt x="834" y="65"/>
                    </a:lnTo>
                    <a:lnTo>
                      <a:pt x="829" y="75"/>
                    </a:lnTo>
                    <a:lnTo>
                      <a:pt x="825" y="90"/>
                    </a:lnTo>
                    <a:lnTo>
                      <a:pt x="825" y="85"/>
                    </a:lnTo>
                    <a:lnTo>
                      <a:pt x="91" y="2265"/>
                    </a:lnTo>
                    <a:lnTo>
                      <a:pt x="86" y="2280"/>
                    </a:lnTo>
                    <a:lnTo>
                      <a:pt x="77" y="2295"/>
                    </a:lnTo>
                    <a:lnTo>
                      <a:pt x="68" y="2315"/>
                    </a:lnTo>
                    <a:lnTo>
                      <a:pt x="59" y="2320"/>
                    </a:lnTo>
                    <a:lnTo>
                      <a:pt x="45" y="2320"/>
                    </a:lnTo>
                    <a:lnTo>
                      <a:pt x="18" y="2310"/>
                    </a:lnTo>
                    <a:lnTo>
                      <a:pt x="9" y="2300"/>
                    </a:lnTo>
                    <a:lnTo>
                      <a:pt x="0" y="2285"/>
                    </a:lnTo>
                    <a:lnTo>
                      <a:pt x="0" y="2255"/>
                    </a:lnTo>
                    <a:lnTo>
                      <a:pt x="4" y="2246"/>
                    </a:lnTo>
                    <a:lnTo>
                      <a:pt x="9" y="2231"/>
                    </a:lnTo>
                    <a:lnTo>
                      <a:pt x="752" y="20"/>
                    </a:lnTo>
                    <a:lnTo>
                      <a:pt x="756" y="10"/>
                    </a:lnTo>
                    <a:lnTo>
                      <a:pt x="765" y="5"/>
                    </a:lnTo>
                    <a:lnTo>
                      <a:pt x="7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7" name="Freeform 155"/>
              <p:cNvSpPr>
                <a:spLocks noEditPoints="1"/>
              </p:cNvSpPr>
              <p:nvPr/>
            </p:nvSpPr>
            <p:spPr bwMode="auto">
              <a:xfrm>
                <a:off x="15359" y="3937"/>
                <a:ext cx="920" cy="2097"/>
              </a:xfrm>
              <a:custGeom>
                <a:avLst/>
                <a:gdLst/>
                <a:ahLst/>
                <a:cxnLst>
                  <a:cxn ang="0">
                    <a:pos x="647" y="248"/>
                  </a:cxn>
                  <a:cxn ang="0">
                    <a:pos x="788" y="263"/>
                  </a:cxn>
                  <a:cxn ang="0">
                    <a:pos x="861" y="243"/>
                  </a:cxn>
                  <a:cxn ang="0">
                    <a:pos x="715" y="228"/>
                  </a:cxn>
                  <a:cxn ang="0">
                    <a:pos x="601" y="5"/>
                  </a:cxn>
                  <a:cxn ang="0">
                    <a:pos x="601" y="50"/>
                  </a:cxn>
                  <a:cxn ang="0">
                    <a:pos x="596" y="159"/>
                  </a:cxn>
                  <a:cxn ang="0">
                    <a:pos x="665" y="189"/>
                  </a:cxn>
                  <a:cxn ang="0">
                    <a:pos x="847" y="189"/>
                  </a:cxn>
                  <a:cxn ang="0">
                    <a:pos x="920" y="248"/>
                  </a:cxn>
                  <a:cxn ang="0">
                    <a:pos x="847" y="308"/>
                  </a:cxn>
                  <a:cxn ang="0">
                    <a:pos x="683" y="318"/>
                  </a:cxn>
                  <a:cxn ang="0">
                    <a:pos x="601" y="278"/>
                  </a:cxn>
                  <a:cxn ang="0">
                    <a:pos x="432" y="417"/>
                  </a:cxn>
                  <a:cxn ang="0">
                    <a:pos x="218" y="764"/>
                  </a:cxn>
                  <a:cxn ang="0">
                    <a:pos x="123" y="1170"/>
                  </a:cxn>
                  <a:cxn ang="0">
                    <a:pos x="141" y="1319"/>
                  </a:cxn>
                  <a:cxn ang="0">
                    <a:pos x="237" y="1457"/>
                  </a:cxn>
                  <a:cxn ang="0">
                    <a:pos x="337" y="1507"/>
                  </a:cxn>
                  <a:cxn ang="0">
                    <a:pos x="537" y="1581"/>
                  </a:cxn>
                  <a:cxn ang="0">
                    <a:pos x="651" y="1636"/>
                  </a:cxn>
                  <a:cxn ang="0">
                    <a:pos x="706" y="1710"/>
                  </a:cxn>
                  <a:cxn ang="0">
                    <a:pos x="720" y="1884"/>
                  </a:cxn>
                  <a:cxn ang="0">
                    <a:pos x="615" y="2052"/>
                  </a:cxn>
                  <a:cxn ang="0">
                    <a:pos x="442" y="2092"/>
                  </a:cxn>
                  <a:cxn ang="0">
                    <a:pos x="319" y="2022"/>
                  </a:cxn>
                  <a:cxn ang="0">
                    <a:pos x="291" y="1978"/>
                  </a:cxn>
                  <a:cxn ang="0">
                    <a:pos x="319" y="1963"/>
                  </a:cxn>
                  <a:cxn ang="0">
                    <a:pos x="387" y="2017"/>
                  </a:cxn>
                  <a:cxn ang="0">
                    <a:pos x="537" y="2037"/>
                  </a:cxn>
                  <a:cxn ang="0">
                    <a:pos x="610" y="1933"/>
                  </a:cxn>
                  <a:cxn ang="0">
                    <a:pos x="592" y="1809"/>
                  </a:cxn>
                  <a:cxn ang="0">
                    <a:pos x="510" y="1745"/>
                  </a:cxn>
                  <a:cxn ang="0">
                    <a:pos x="419" y="1710"/>
                  </a:cxn>
                  <a:cxn ang="0">
                    <a:pos x="296" y="1666"/>
                  </a:cxn>
                  <a:cxn ang="0">
                    <a:pos x="141" y="1581"/>
                  </a:cxn>
                  <a:cxn ang="0">
                    <a:pos x="27" y="1418"/>
                  </a:cxn>
                  <a:cxn ang="0">
                    <a:pos x="13" y="1086"/>
                  </a:cxn>
                  <a:cxn ang="0">
                    <a:pos x="164" y="674"/>
                  </a:cxn>
                  <a:cxn ang="0">
                    <a:pos x="405" y="357"/>
                  </a:cxn>
                  <a:cxn ang="0">
                    <a:pos x="546" y="174"/>
                  </a:cxn>
                  <a:cxn ang="0">
                    <a:pos x="551" y="40"/>
                  </a:cxn>
                </a:cxnLst>
                <a:rect l="0" t="0" r="r" b="b"/>
                <a:pathLst>
                  <a:path w="920" h="2097">
                    <a:moveTo>
                      <a:pt x="715" y="228"/>
                    </a:moveTo>
                    <a:lnTo>
                      <a:pt x="679" y="233"/>
                    </a:lnTo>
                    <a:lnTo>
                      <a:pt x="647" y="248"/>
                    </a:lnTo>
                    <a:lnTo>
                      <a:pt x="669" y="258"/>
                    </a:lnTo>
                    <a:lnTo>
                      <a:pt x="692" y="263"/>
                    </a:lnTo>
                    <a:lnTo>
                      <a:pt x="788" y="263"/>
                    </a:lnTo>
                    <a:lnTo>
                      <a:pt x="824" y="253"/>
                    </a:lnTo>
                    <a:lnTo>
                      <a:pt x="847" y="248"/>
                    </a:lnTo>
                    <a:lnTo>
                      <a:pt x="861" y="243"/>
                    </a:lnTo>
                    <a:lnTo>
                      <a:pt x="815" y="233"/>
                    </a:lnTo>
                    <a:lnTo>
                      <a:pt x="783" y="228"/>
                    </a:lnTo>
                    <a:lnTo>
                      <a:pt x="715" y="228"/>
                    </a:lnTo>
                    <a:close/>
                    <a:moveTo>
                      <a:pt x="578" y="0"/>
                    </a:moveTo>
                    <a:lnTo>
                      <a:pt x="592" y="0"/>
                    </a:lnTo>
                    <a:lnTo>
                      <a:pt x="601" y="5"/>
                    </a:lnTo>
                    <a:lnTo>
                      <a:pt x="606" y="15"/>
                    </a:lnTo>
                    <a:lnTo>
                      <a:pt x="606" y="30"/>
                    </a:lnTo>
                    <a:lnTo>
                      <a:pt x="601" y="50"/>
                    </a:lnTo>
                    <a:lnTo>
                      <a:pt x="601" y="80"/>
                    </a:lnTo>
                    <a:lnTo>
                      <a:pt x="596" y="119"/>
                    </a:lnTo>
                    <a:lnTo>
                      <a:pt x="596" y="159"/>
                    </a:lnTo>
                    <a:lnTo>
                      <a:pt x="601" y="184"/>
                    </a:lnTo>
                    <a:lnTo>
                      <a:pt x="610" y="208"/>
                    </a:lnTo>
                    <a:lnTo>
                      <a:pt x="665" y="189"/>
                    </a:lnTo>
                    <a:lnTo>
                      <a:pt x="715" y="184"/>
                    </a:lnTo>
                    <a:lnTo>
                      <a:pt x="797" y="184"/>
                    </a:lnTo>
                    <a:lnTo>
                      <a:pt x="847" y="189"/>
                    </a:lnTo>
                    <a:lnTo>
                      <a:pt x="884" y="199"/>
                    </a:lnTo>
                    <a:lnTo>
                      <a:pt x="911" y="218"/>
                    </a:lnTo>
                    <a:lnTo>
                      <a:pt x="920" y="248"/>
                    </a:lnTo>
                    <a:lnTo>
                      <a:pt x="911" y="278"/>
                    </a:lnTo>
                    <a:lnTo>
                      <a:pt x="884" y="298"/>
                    </a:lnTo>
                    <a:lnTo>
                      <a:pt x="847" y="308"/>
                    </a:lnTo>
                    <a:lnTo>
                      <a:pt x="802" y="313"/>
                    </a:lnTo>
                    <a:lnTo>
                      <a:pt x="761" y="318"/>
                    </a:lnTo>
                    <a:lnTo>
                      <a:pt x="683" y="318"/>
                    </a:lnTo>
                    <a:lnTo>
                      <a:pt x="638" y="308"/>
                    </a:lnTo>
                    <a:lnTo>
                      <a:pt x="596" y="278"/>
                    </a:lnTo>
                    <a:lnTo>
                      <a:pt x="601" y="278"/>
                    </a:lnTo>
                    <a:lnTo>
                      <a:pt x="596" y="278"/>
                    </a:lnTo>
                    <a:lnTo>
                      <a:pt x="519" y="337"/>
                    </a:lnTo>
                    <a:lnTo>
                      <a:pt x="432" y="417"/>
                    </a:lnTo>
                    <a:lnTo>
                      <a:pt x="355" y="521"/>
                    </a:lnTo>
                    <a:lnTo>
                      <a:pt x="282" y="635"/>
                    </a:lnTo>
                    <a:lnTo>
                      <a:pt x="218" y="764"/>
                    </a:lnTo>
                    <a:lnTo>
                      <a:pt x="168" y="897"/>
                    </a:lnTo>
                    <a:lnTo>
                      <a:pt x="136" y="1031"/>
                    </a:lnTo>
                    <a:lnTo>
                      <a:pt x="123" y="1170"/>
                    </a:lnTo>
                    <a:lnTo>
                      <a:pt x="123" y="1205"/>
                    </a:lnTo>
                    <a:lnTo>
                      <a:pt x="127" y="1259"/>
                    </a:lnTo>
                    <a:lnTo>
                      <a:pt x="141" y="1319"/>
                    </a:lnTo>
                    <a:lnTo>
                      <a:pt x="168" y="1378"/>
                    </a:lnTo>
                    <a:lnTo>
                      <a:pt x="214" y="1438"/>
                    </a:lnTo>
                    <a:lnTo>
                      <a:pt x="237" y="1457"/>
                    </a:lnTo>
                    <a:lnTo>
                      <a:pt x="264" y="1477"/>
                    </a:lnTo>
                    <a:lnTo>
                      <a:pt x="296" y="1492"/>
                    </a:lnTo>
                    <a:lnTo>
                      <a:pt x="337" y="1507"/>
                    </a:lnTo>
                    <a:lnTo>
                      <a:pt x="396" y="1532"/>
                    </a:lnTo>
                    <a:lnTo>
                      <a:pt x="469" y="1557"/>
                    </a:lnTo>
                    <a:lnTo>
                      <a:pt x="537" y="1581"/>
                    </a:lnTo>
                    <a:lnTo>
                      <a:pt x="587" y="1601"/>
                    </a:lnTo>
                    <a:lnTo>
                      <a:pt x="624" y="1616"/>
                    </a:lnTo>
                    <a:lnTo>
                      <a:pt x="651" y="1636"/>
                    </a:lnTo>
                    <a:lnTo>
                      <a:pt x="674" y="1661"/>
                    </a:lnTo>
                    <a:lnTo>
                      <a:pt x="688" y="1680"/>
                    </a:lnTo>
                    <a:lnTo>
                      <a:pt x="706" y="1710"/>
                    </a:lnTo>
                    <a:lnTo>
                      <a:pt x="724" y="1755"/>
                    </a:lnTo>
                    <a:lnTo>
                      <a:pt x="729" y="1814"/>
                    </a:lnTo>
                    <a:lnTo>
                      <a:pt x="720" y="1884"/>
                    </a:lnTo>
                    <a:lnTo>
                      <a:pt x="697" y="1948"/>
                    </a:lnTo>
                    <a:lnTo>
                      <a:pt x="660" y="2008"/>
                    </a:lnTo>
                    <a:lnTo>
                      <a:pt x="615" y="2052"/>
                    </a:lnTo>
                    <a:lnTo>
                      <a:pt x="560" y="2087"/>
                    </a:lnTo>
                    <a:lnTo>
                      <a:pt x="496" y="2097"/>
                    </a:lnTo>
                    <a:lnTo>
                      <a:pt x="442" y="2092"/>
                    </a:lnTo>
                    <a:lnTo>
                      <a:pt x="391" y="2072"/>
                    </a:lnTo>
                    <a:lnTo>
                      <a:pt x="350" y="2052"/>
                    </a:lnTo>
                    <a:lnTo>
                      <a:pt x="319" y="2022"/>
                    </a:lnTo>
                    <a:lnTo>
                      <a:pt x="300" y="2003"/>
                    </a:lnTo>
                    <a:lnTo>
                      <a:pt x="291" y="1988"/>
                    </a:lnTo>
                    <a:lnTo>
                      <a:pt x="291" y="1978"/>
                    </a:lnTo>
                    <a:lnTo>
                      <a:pt x="296" y="1968"/>
                    </a:lnTo>
                    <a:lnTo>
                      <a:pt x="305" y="1963"/>
                    </a:lnTo>
                    <a:lnTo>
                      <a:pt x="319" y="1963"/>
                    </a:lnTo>
                    <a:lnTo>
                      <a:pt x="328" y="1973"/>
                    </a:lnTo>
                    <a:lnTo>
                      <a:pt x="337" y="1978"/>
                    </a:lnTo>
                    <a:lnTo>
                      <a:pt x="387" y="2017"/>
                    </a:lnTo>
                    <a:lnTo>
                      <a:pt x="442" y="2037"/>
                    </a:lnTo>
                    <a:lnTo>
                      <a:pt x="496" y="2047"/>
                    </a:lnTo>
                    <a:lnTo>
                      <a:pt x="537" y="2037"/>
                    </a:lnTo>
                    <a:lnTo>
                      <a:pt x="569" y="2012"/>
                    </a:lnTo>
                    <a:lnTo>
                      <a:pt x="596" y="1978"/>
                    </a:lnTo>
                    <a:lnTo>
                      <a:pt x="610" y="1933"/>
                    </a:lnTo>
                    <a:lnTo>
                      <a:pt x="615" y="1894"/>
                    </a:lnTo>
                    <a:lnTo>
                      <a:pt x="610" y="1844"/>
                    </a:lnTo>
                    <a:lnTo>
                      <a:pt x="592" y="1809"/>
                    </a:lnTo>
                    <a:lnTo>
                      <a:pt x="565" y="1780"/>
                    </a:lnTo>
                    <a:lnTo>
                      <a:pt x="537" y="1760"/>
                    </a:lnTo>
                    <a:lnTo>
                      <a:pt x="510" y="1745"/>
                    </a:lnTo>
                    <a:lnTo>
                      <a:pt x="483" y="1735"/>
                    </a:lnTo>
                    <a:lnTo>
                      <a:pt x="446" y="1720"/>
                    </a:lnTo>
                    <a:lnTo>
                      <a:pt x="419" y="1710"/>
                    </a:lnTo>
                    <a:lnTo>
                      <a:pt x="387" y="1700"/>
                    </a:lnTo>
                    <a:lnTo>
                      <a:pt x="350" y="1685"/>
                    </a:lnTo>
                    <a:lnTo>
                      <a:pt x="296" y="1666"/>
                    </a:lnTo>
                    <a:lnTo>
                      <a:pt x="246" y="1646"/>
                    </a:lnTo>
                    <a:lnTo>
                      <a:pt x="191" y="1616"/>
                    </a:lnTo>
                    <a:lnTo>
                      <a:pt x="141" y="1581"/>
                    </a:lnTo>
                    <a:lnTo>
                      <a:pt x="95" y="1537"/>
                    </a:lnTo>
                    <a:lnTo>
                      <a:pt x="54" y="1482"/>
                    </a:lnTo>
                    <a:lnTo>
                      <a:pt x="27" y="1418"/>
                    </a:lnTo>
                    <a:lnTo>
                      <a:pt x="9" y="1333"/>
                    </a:lnTo>
                    <a:lnTo>
                      <a:pt x="0" y="1234"/>
                    </a:lnTo>
                    <a:lnTo>
                      <a:pt x="13" y="1086"/>
                    </a:lnTo>
                    <a:lnTo>
                      <a:pt x="45" y="942"/>
                    </a:lnTo>
                    <a:lnTo>
                      <a:pt x="95" y="803"/>
                    </a:lnTo>
                    <a:lnTo>
                      <a:pt x="164" y="674"/>
                    </a:lnTo>
                    <a:lnTo>
                      <a:pt x="237" y="555"/>
                    </a:lnTo>
                    <a:lnTo>
                      <a:pt x="319" y="446"/>
                    </a:lnTo>
                    <a:lnTo>
                      <a:pt x="405" y="357"/>
                    </a:lnTo>
                    <a:lnTo>
                      <a:pt x="487" y="288"/>
                    </a:lnTo>
                    <a:lnTo>
                      <a:pt x="565" y="233"/>
                    </a:lnTo>
                    <a:lnTo>
                      <a:pt x="546" y="174"/>
                    </a:lnTo>
                    <a:lnTo>
                      <a:pt x="542" y="114"/>
                    </a:lnTo>
                    <a:lnTo>
                      <a:pt x="542" y="99"/>
                    </a:lnTo>
                    <a:lnTo>
                      <a:pt x="551" y="40"/>
                    </a:lnTo>
                    <a:lnTo>
                      <a:pt x="560" y="10"/>
                    </a:lnTo>
                    <a:lnTo>
                      <a:pt x="5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8" name="Freeform 156"/>
              <p:cNvSpPr>
                <a:spLocks/>
              </p:cNvSpPr>
              <p:nvPr/>
            </p:nvSpPr>
            <p:spPr bwMode="auto">
              <a:xfrm>
                <a:off x="16466" y="3813"/>
                <a:ext cx="497" cy="232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3" y="0"/>
                  </a:cxn>
                  <a:cxn ang="0">
                    <a:pos x="36" y="5"/>
                  </a:cxn>
                  <a:cxn ang="0">
                    <a:pos x="68" y="30"/>
                  </a:cxn>
                  <a:cxn ang="0">
                    <a:pos x="105" y="65"/>
                  </a:cxn>
                  <a:cxn ang="0">
                    <a:pos x="150" y="114"/>
                  </a:cxn>
                  <a:cxn ang="0">
                    <a:pos x="200" y="174"/>
                  </a:cxn>
                  <a:cxn ang="0">
                    <a:pos x="250" y="248"/>
                  </a:cxn>
                  <a:cxn ang="0">
                    <a:pos x="305" y="337"/>
                  </a:cxn>
                  <a:cxn ang="0">
                    <a:pos x="355" y="437"/>
                  </a:cxn>
                  <a:cxn ang="0">
                    <a:pos x="415" y="595"/>
                  </a:cxn>
                  <a:cxn ang="0">
                    <a:pos x="456" y="754"/>
                  </a:cxn>
                  <a:cxn ang="0">
                    <a:pos x="483" y="902"/>
                  </a:cxn>
                  <a:cxn ang="0">
                    <a:pos x="492" y="1041"/>
                  </a:cxn>
                  <a:cxn ang="0">
                    <a:pos x="497" y="1160"/>
                  </a:cxn>
                  <a:cxn ang="0">
                    <a:pos x="492" y="1160"/>
                  </a:cxn>
                  <a:cxn ang="0">
                    <a:pos x="487" y="1314"/>
                  </a:cxn>
                  <a:cxn ang="0">
                    <a:pos x="469" y="1492"/>
                  </a:cxn>
                  <a:cxn ang="0">
                    <a:pos x="428" y="1676"/>
                  </a:cxn>
                  <a:cxn ang="0">
                    <a:pos x="360" y="1869"/>
                  </a:cxn>
                  <a:cxn ang="0">
                    <a:pos x="310" y="1973"/>
                  </a:cxn>
                  <a:cxn ang="0">
                    <a:pos x="255" y="2062"/>
                  </a:cxn>
                  <a:cxn ang="0">
                    <a:pos x="200" y="2141"/>
                  </a:cxn>
                  <a:cxn ang="0">
                    <a:pos x="150" y="2206"/>
                  </a:cxn>
                  <a:cxn ang="0">
                    <a:pos x="105" y="2255"/>
                  </a:cxn>
                  <a:cxn ang="0">
                    <a:pos x="64" y="2290"/>
                  </a:cxn>
                  <a:cxn ang="0">
                    <a:pos x="36" y="2315"/>
                  </a:cxn>
                  <a:cxn ang="0">
                    <a:pos x="23" y="2320"/>
                  </a:cxn>
                  <a:cxn ang="0">
                    <a:pos x="14" y="2320"/>
                  </a:cxn>
                  <a:cxn ang="0">
                    <a:pos x="4" y="2315"/>
                  </a:cxn>
                  <a:cxn ang="0">
                    <a:pos x="0" y="2305"/>
                  </a:cxn>
                  <a:cxn ang="0">
                    <a:pos x="0" y="2295"/>
                  </a:cxn>
                  <a:cxn ang="0">
                    <a:pos x="4" y="2290"/>
                  </a:cxn>
                  <a:cxn ang="0">
                    <a:pos x="9" y="2280"/>
                  </a:cxn>
                  <a:cxn ang="0">
                    <a:pos x="18" y="2270"/>
                  </a:cxn>
                  <a:cxn ang="0">
                    <a:pos x="32" y="2260"/>
                  </a:cxn>
                  <a:cxn ang="0">
                    <a:pos x="132" y="2127"/>
                  </a:cxn>
                  <a:cxn ang="0">
                    <a:pos x="214" y="1983"/>
                  </a:cxn>
                  <a:cxn ang="0">
                    <a:pos x="278" y="1829"/>
                  </a:cxn>
                  <a:cxn ang="0">
                    <a:pos x="323" y="1666"/>
                  </a:cxn>
                  <a:cxn ang="0">
                    <a:pos x="351" y="1502"/>
                  </a:cxn>
                  <a:cxn ang="0">
                    <a:pos x="369" y="1329"/>
                  </a:cxn>
                  <a:cxn ang="0">
                    <a:pos x="374" y="1160"/>
                  </a:cxn>
                  <a:cxn ang="0">
                    <a:pos x="364" y="957"/>
                  </a:cxn>
                  <a:cxn ang="0">
                    <a:pos x="346" y="774"/>
                  </a:cxn>
                  <a:cxn ang="0">
                    <a:pos x="310" y="600"/>
                  </a:cxn>
                  <a:cxn ang="0">
                    <a:pos x="260" y="446"/>
                  </a:cxn>
                  <a:cxn ang="0">
                    <a:pos x="200" y="303"/>
                  </a:cxn>
                  <a:cxn ang="0">
                    <a:pos x="127" y="179"/>
                  </a:cxn>
                  <a:cxn ang="0">
                    <a:pos x="41" y="75"/>
                  </a:cxn>
                  <a:cxn ang="0">
                    <a:pos x="27" y="60"/>
                  </a:cxn>
                  <a:cxn ang="0">
                    <a:pos x="14" y="50"/>
                  </a:cxn>
                  <a:cxn ang="0">
                    <a:pos x="9" y="4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4" y="5"/>
                  </a:cxn>
                  <a:cxn ang="0">
                    <a:pos x="14" y="0"/>
                  </a:cxn>
                </a:cxnLst>
                <a:rect l="0" t="0" r="r" b="b"/>
                <a:pathLst>
                  <a:path w="497" h="2320">
                    <a:moveTo>
                      <a:pt x="14" y="0"/>
                    </a:moveTo>
                    <a:lnTo>
                      <a:pt x="23" y="0"/>
                    </a:lnTo>
                    <a:lnTo>
                      <a:pt x="36" y="5"/>
                    </a:lnTo>
                    <a:lnTo>
                      <a:pt x="68" y="30"/>
                    </a:lnTo>
                    <a:lnTo>
                      <a:pt x="105" y="65"/>
                    </a:lnTo>
                    <a:lnTo>
                      <a:pt x="150" y="114"/>
                    </a:lnTo>
                    <a:lnTo>
                      <a:pt x="200" y="174"/>
                    </a:lnTo>
                    <a:lnTo>
                      <a:pt x="250" y="248"/>
                    </a:lnTo>
                    <a:lnTo>
                      <a:pt x="305" y="337"/>
                    </a:lnTo>
                    <a:lnTo>
                      <a:pt x="355" y="437"/>
                    </a:lnTo>
                    <a:lnTo>
                      <a:pt x="415" y="595"/>
                    </a:lnTo>
                    <a:lnTo>
                      <a:pt x="456" y="754"/>
                    </a:lnTo>
                    <a:lnTo>
                      <a:pt x="483" y="902"/>
                    </a:lnTo>
                    <a:lnTo>
                      <a:pt x="492" y="1041"/>
                    </a:lnTo>
                    <a:lnTo>
                      <a:pt x="497" y="1160"/>
                    </a:lnTo>
                    <a:lnTo>
                      <a:pt x="492" y="1160"/>
                    </a:lnTo>
                    <a:lnTo>
                      <a:pt x="487" y="1314"/>
                    </a:lnTo>
                    <a:lnTo>
                      <a:pt x="469" y="1492"/>
                    </a:lnTo>
                    <a:lnTo>
                      <a:pt x="428" y="1676"/>
                    </a:lnTo>
                    <a:lnTo>
                      <a:pt x="360" y="1869"/>
                    </a:lnTo>
                    <a:lnTo>
                      <a:pt x="310" y="1973"/>
                    </a:lnTo>
                    <a:lnTo>
                      <a:pt x="255" y="2062"/>
                    </a:lnTo>
                    <a:lnTo>
                      <a:pt x="200" y="2141"/>
                    </a:lnTo>
                    <a:lnTo>
                      <a:pt x="150" y="2206"/>
                    </a:lnTo>
                    <a:lnTo>
                      <a:pt x="105" y="2255"/>
                    </a:lnTo>
                    <a:lnTo>
                      <a:pt x="64" y="2290"/>
                    </a:lnTo>
                    <a:lnTo>
                      <a:pt x="36" y="2315"/>
                    </a:lnTo>
                    <a:lnTo>
                      <a:pt x="23" y="2320"/>
                    </a:lnTo>
                    <a:lnTo>
                      <a:pt x="14" y="2320"/>
                    </a:lnTo>
                    <a:lnTo>
                      <a:pt x="4" y="2315"/>
                    </a:lnTo>
                    <a:lnTo>
                      <a:pt x="0" y="2305"/>
                    </a:lnTo>
                    <a:lnTo>
                      <a:pt x="0" y="2295"/>
                    </a:lnTo>
                    <a:lnTo>
                      <a:pt x="4" y="2290"/>
                    </a:lnTo>
                    <a:lnTo>
                      <a:pt x="9" y="2280"/>
                    </a:lnTo>
                    <a:lnTo>
                      <a:pt x="18" y="2270"/>
                    </a:lnTo>
                    <a:lnTo>
                      <a:pt x="32" y="2260"/>
                    </a:lnTo>
                    <a:lnTo>
                      <a:pt x="132" y="2127"/>
                    </a:lnTo>
                    <a:lnTo>
                      <a:pt x="214" y="1983"/>
                    </a:lnTo>
                    <a:lnTo>
                      <a:pt x="278" y="1829"/>
                    </a:lnTo>
                    <a:lnTo>
                      <a:pt x="323" y="1666"/>
                    </a:lnTo>
                    <a:lnTo>
                      <a:pt x="351" y="1502"/>
                    </a:lnTo>
                    <a:lnTo>
                      <a:pt x="369" y="1329"/>
                    </a:lnTo>
                    <a:lnTo>
                      <a:pt x="374" y="1160"/>
                    </a:lnTo>
                    <a:lnTo>
                      <a:pt x="364" y="957"/>
                    </a:lnTo>
                    <a:lnTo>
                      <a:pt x="346" y="774"/>
                    </a:lnTo>
                    <a:lnTo>
                      <a:pt x="310" y="600"/>
                    </a:lnTo>
                    <a:lnTo>
                      <a:pt x="260" y="446"/>
                    </a:lnTo>
                    <a:lnTo>
                      <a:pt x="200" y="303"/>
                    </a:lnTo>
                    <a:lnTo>
                      <a:pt x="127" y="179"/>
                    </a:lnTo>
                    <a:lnTo>
                      <a:pt x="41" y="75"/>
                    </a:lnTo>
                    <a:lnTo>
                      <a:pt x="27" y="60"/>
                    </a:lnTo>
                    <a:lnTo>
                      <a:pt x="14" y="50"/>
                    </a:lnTo>
                    <a:lnTo>
                      <a:pt x="9" y="40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4" y="5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752600" y="4800600"/>
            <a:ext cx="928901" cy="576075"/>
            <a:chOff x="1506" y="1992"/>
            <a:chExt cx="2975" cy="1845"/>
          </a:xfrm>
          <a:solidFill>
            <a:srgbClr val="0000FF"/>
          </a:solidFill>
        </p:grpSpPr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1506" y="1992"/>
              <a:ext cx="1741" cy="1631"/>
            </a:xfrm>
            <a:custGeom>
              <a:avLst/>
              <a:gdLst/>
              <a:ahLst/>
              <a:cxnLst>
                <a:cxn ang="0">
                  <a:pos x="722" y="5"/>
                </a:cxn>
                <a:cxn ang="0">
                  <a:pos x="791" y="45"/>
                </a:cxn>
                <a:cxn ang="0">
                  <a:pos x="816" y="134"/>
                </a:cxn>
                <a:cxn ang="0">
                  <a:pos x="802" y="258"/>
                </a:cxn>
                <a:cxn ang="0">
                  <a:pos x="749" y="559"/>
                </a:cxn>
                <a:cxn ang="0">
                  <a:pos x="1374" y="503"/>
                </a:cxn>
                <a:cxn ang="0">
                  <a:pos x="1531" y="81"/>
                </a:cxn>
                <a:cxn ang="0">
                  <a:pos x="1603" y="26"/>
                </a:cxn>
                <a:cxn ang="0">
                  <a:pos x="1687" y="0"/>
                </a:cxn>
                <a:cxn ang="0">
                  <a:pos x="1703" y="18"/>
                </a:cxn>
                <a:cxn ang="0">
                  <a:pos x="1620" y="251"/>
                </a:cxn>
                <a:cxn ang="0">
                  <a:pos x="1471" y="725"/>
                </a:cxn>
                <a:cxn ang="0">
                  <a:pos x="1380" y="1098"/>
                </a:cxn>
                <a:cxn ang="0">
                  <a:pos x="1352" y="1273"/>
                </a:cxn>
                <a:cxn ang="0">
                  <a:pos x="1337" y="1387"/>
                </a:cxn>
                <a:cxn ang="0">
                  <a:pos x="1351" y="1470"/>
                </a:cxn>
                <a:cxn ang="0">
                  <a:pos x="1413" y="1507"/>
                </a:cxn>
                <a:cxn ang="0">
                  <a:pos x="1482" y="1504"/>
                </a:cxn>
                <a:cxn ang="0">
                  <a:pos x="1545" y="1484"/>
                </a:cxn>
                <a:cxn ang="0">
                  <a:pos x="1611" y="1402"/>
                </a:cxn>
                <a:cxn ang="0">
                  <a:pos x="1702" y="1361"/>
                </a:cxn>
                <a:cxn ang="0">
                  <a:pos x="1739" y="1366"/>
                </a:cxn>
                <a:cxn ang="0">
                  <a:pos x="1710" y="1444"/>
                </a:cxn>
                <a:cxn ang="0">
                  <a:pos x="1590" y="1549"/>
                </a:cxn>
                <a:cxn ang="0">
                  <a:pos x="1383" y="1623"/>
                </a:cxn>
                <a:cxn ang="0">
                  <a:pos x="1208" y="1617"/>
                </a:cxn>
                <a:cxn ang="0">
                  <a:pos x="1150" y="1546"/>
                </a:cxn>
                <a:cxn ang="0">
                  <a:pos x="1153" y="1393"/>
                </a:cxn>
                <a:cxn ang="0">
                  <a:pos x="1194" y="1161"/>
                </a:cxn>
                <a:cxn ang="0">
                  <a:pos x="1242" y="954"/>
                </a:cxn>
                <a:cxn ang="0">
                  <a:pos x="1217" y="894"/>
                </a:cxn>
                <a:cxn ang="0">
                  <a:pos x="563" y="1202"/>
                </a:cxn>
                <a:cxn ang="0">
                  <a:pos x="441" y="1526"/>
                </a:cxn>
                <a:cxn ang="0">
                  <a:pos x="373" y="1582"/>
                </a:cxn>
                <a:cxn ang="0">
                  <a:pos x="283" y="1613"/>
                </a:cxn>
                <a:cxn ang="0">
                  <a:pos x="263" y="1598"/>
                </a:cxn>
                <a:cxn ang="0">
                  <a:pos x="271" y="1570"/>
                </a:cxn>
                <a:cxn ang="0">
                  <a:pos x="373" y="1287"/>
                </a:cxn>
                <a:cxn ang="0">
                  <a:pos x="477" y="952"/>
                </a:cxn>
                <a:cxn ang="0">
                  <a:pos x="287" y="894"/>
                </a:cxn>
                <a:cxn ang="0">
                  <a:pos x="292" y="862"/>
                </a:cxn>
                <a:cxn ang="0">
                  <a:pos x="371" y="801"/>
                </a:cxn>
                <a:cxn ang="0">
                  <a:pos x="528" y="775"/>
                </a:cxn>
                <a:cxn ang="0">
                  <a:pos x="568" y="602"/>
                </a:cxn>
                <a:cxn ang="0">
                  <a:pos x="592" y="481"/>
                </a:cxn>
                <a:cxn ang="0">
                  <a:pos x="620" y="293"/>
                </a:cxn>
                <a:cxn ang="0">
                  <a:pos x="627" y="211"/>
                </a:cxn>
                <a:cxn ang="0">
                  <a:pos x="603" y="154"/>
                </a:cxn>
                <a:cxn ang="0">
                  <a:pos x="518" y="124"/>
                </a:cxn>
                <a:cxn ang="0">
                  <a:pos x="340" y="158"/>
                </a:cxn>
                <a:cxn ang="0">
                  <a:pos x="236" y="248"/>
                </a:cxn>
                <a:cxn ang="0">
                  <a:pos x="159" y="364"/>
                </a:cxn>
                <a:cxn ang="0">
                  <a:pos x="60" y="425"/>
                </a:cxn>
                <a:cxn ang="0">
                  <a:pos x="13" y="432"/>
                </a:cxn>
                <a:cxn ang="0">
                  <a:pos x="5" y="401"/>
                </a:cxn>
                <a:cxn ang="0">
                  <a:pos x="73" y="289"/>
                </a:cxn>
                <a:cxn ang="0">
                  <a:pos x="241" y="134"/>
                </a:cxn>
                <a:cxn ang="0">
                  <a:pos x="484" y="24"/>
                </a:cxn>
              </a:cxnLst>
              <a:rect l="0" t="0" r="r" b="b"/>
              <a:pathLst>
                <a:path w="1741" h="1631">
                  <a:moveTo>
                    <a:pt x="665" y="0"/>
                  </a:moveTo>
                  <a:lnTo>
                    <a:pt x="682" y="0"/>
                  </a:lnTo>
                  <a:lnTo>
                    <a:pt x="695" y="1"/>
                  </a:lnTo>
                  <a:lnTo>
                    <a:pt x="708" y="3"/>
                  </a:lnTo>
                  <a:lnTo>
                    <a:pt x="722" y="5"/>
                  </a:lnTo>
                  <a:lnTo>
                    <a:pt x="736" y="9"/>
                  </a:lnTo>
                  <a:lnTo>
                    <a:pt x="751" y="16"/>
                  </a:lnTo>
                  <a:lnTo>
                    <a:pt x="766" y="23"/>
                  </a:lnTo>
                  <a:lnTo>
                    <a:pt x="779" y="33"/>
                  </a:lnTo>
                  <a:lnTo>
                    <a:pt x="791" y="45"/>
                  </a:lnTo>
                  <a:lnTo>
                    <a:pt x="802" y="59"/>
                  </a:lnTo>
                  <a:lnTo>
                    <a:pt x="809" y="78"/>
                  </a:lnTo>
                  <a:lnTo>
                    <a:pt x="814" y="98"/>
                  </a:lnTo>
                  <a:lnTo>
                    <a:pt x="816" y="123"/>
                  </a:lnTo>
                  <a:lnTo>
                    <a:pt x="816" y="134"/>
                  </a:lnTo>
                  <a:lnTo>
                    <a:pt x="814" y="149"/>
                  </a:lnTo>
                  <a:lnTo>
                    <a:pt x="812" y="171"/>
                  </a:lnTo>
                  <a:lnTo>
                    <a:pt x="810" y="196"/>
                  </a:lnTo>
                  <a:lnTo>
                    <a:pt x="806" y="226"/>
                  </a:lnTo>
                  <a:lnTo>
                    <a:pt x="802" y="258"/>
                  </a:lnTo>
                  <a:lnTo>
                    <a:pt x="797" y="293"/>
                  </a:lnTo>
                  <a:lnTo>
                    <a:pt x="792" y="331"/>
                  </a:lnTo>
                  <a:lnTo>
                    <a:pt x="786" y="369"/>
                  </a:lnTo>
                  <a:lnTo>
                    <a:pt x="774" y="449"/>
                  </a:lnTo>
                  <a:lnTo>
                    <a:pt x="749" y="559"/>
                  </a:lnTo>
                  <a:lnTo>
                    <a:pt x="721" y="668"/>
                  </a:lnTo>
                  <a:lnTo>
                    <a:pt x="694" y="775"/>
                  </a:lnTo>
                  <a:lnTo>
                    <a:pt x="1291" y="775"/>
                  </a:lnTo>
                  <a:lnTo>
                    <a:pt x="1332" y="639"/>
                  </a:lnTo>
                  <a:lnTo>
                    <a:pt x="1374" y="503"/>
                  </a:lnTo>
                  <a:lnTo>
                    <a:pt x="1419" y="369"/>
                  </a:lnTo>
                  <a:lnTo>
                    <a:pt x="1466" y="237"/>
                  </a:lnTo>
                  <a:lnTo>
                    <a:pt x="1518" y="105"/>
                  </a:lnTo>
                  <a:lnTo>
                    <a:pt x="1524" y="91"/>
                  </a:lnTo>
                  <a:lnTo>
                    <a:pt x="1531" y="81"/>
                  </a:lnTo>
                  <a:lnTo>
                    <a:pt x="1538" y="73"/>
                  </a:lnTo>
                  <a:lnTo>
                    <a:pt x="1542" y="67"/>
                  </a:lnTo>
                  <a:lnTo>
                    <a:pt x="1562" y="52"/>
                  </a:lnTo>
                  <a:lnTo>
                    <a:pt x="1582" y="38"/>
                  </a:lnTo>
                  <a:lnTo>
                    <a:pt x="1603" y="26"/>
                  </a:lnTo>
                  <a:lnTo>
                    <a:pt x="1626" y="16"/>
                  </a:lnTo>
                  <a:lnTo>
                    <a:pt x="1646" y="7"/>
                  </a:lnTo>
                  <a:lnTo>
                    <a:pt x="1665" y="2"/>
                  </a:lnTo>
                  <a:lnTo>
                    <a:pt x="1682" y="0"/>
                  </a:lnTo>
                  <a:lnTo>
                    <a:pt x="1687" y="0"/>
                  </a:lnTo>
                  <a:lnTo>
                    <a:pt x="1692" y="1"/>
                  </a:lnTo>
                  <a:lnTo>
                    <a:pt x="1698" y="3"/>
                  </a:lnTo>
                  <a:lnTo>
                    <a:pt x="1701" y="7"/>
                  </a:lnTo>
                  <a:lnTo>
                    <a:pt x="1703" y="15"/>
                  </a:lnTo>
                  <a:lnTo>
                    <a:pt x="1703" y="18"/>
                  </a:lnTo>
                  <a:lnTo>
                    <a:pt x="1702" y="23"/>
                  </a:lnTo>
                  <a:lnTo>
                    <a:pt x="1700" y="30"/>
                  </a:lnTo>
                  <a:lnTo>
                    <a:pt x="1696" y="39"/>
                  </a:lnTo>
                  <a:lnTo>
                    <a:pt x="1657" y="147"/>
                  </a:lnTo>
                  <a:lnTo>
                    <a:pt x="1620" y="251"/>
                  </a:lnTo>
                  <a:lnTo>
                    <a:pt x="1585" y="353"/>
                  </a:lnTo>
                  <a:lnTo>
                    <a:pt x="1553" y="451"/>
                  </a:lnTo>
                  <a:lnTo>
                    <a:pt x="1523" y="547"/>
                  </a:lnTo>
                  <a:lnTo>
                    <a:pt x="1495" y="638"/>
                  </a:lnTo>
                  <a:lnTo>
                    <a:pt x="1471" y="725"/>
                  </a:lnTo>
                  <a:lnTo>
                    <a:pt x="1447" y="809"/>
                  </a:lnTo>
                  <a:lnTo>
                    <a:pt x="1427" y="888"/>
                  </a:lnTo>
                  <a:lnTo>
                    <a:pt x="1409" y="963"/>
                  </a:lnTo>
                  <a:lnTo>
                    <a:pt x="1393" y="1032"/>
                  </a:lnTo>
                  <a:lnTo>
                    <a:pt x="1380" y="1098"/>
                  </a:lnTo>
                  <a:lnTo>
                    <a:pt x="1369" y="1159"/>
                  </a:lnTo>
                  <a:lnTo>
                    <a:pt x="1360" y="1214"/>
                  </a:lnTo>
                  <a:lnTo>
                    <a:pt x="1358" y="1230"/>
                  </a:lnTo>
                  <a:lnTo>
                    <a:pt x="1355" y="1250"/>
                  </a:lnTo>
                  <a:lnTo>
                    <a:pt x="1352" y="1273"/>
                  </a:lnTo>
                  <a:lnTo>
                    <a:pt x="1349" y="1297"/>
                  </a:lnTo>
                  <a:lnTo>
                    <a:pt x="1345" y="1322"/>
                  </a:lnTo>
                  <a:lnTo>
                    <a:pt x="1342" y="1345"/>
                  </a:lnTo>
                  <a:lnTo>
                    <a:pt x="1339" y="1368"/>
                  </a:lnTo>
                  <a:lnTo>
                    <a:pt x="1337" y="1387"/>
                  </a:lnTo>
                  <a:lnTo>
                    <a:pt x="1335" y="1402"/>
                  </a:lnTo>
                  <a:lnTo>
                    <a:pt x="1335" y="1414"/>
                  </a:lnTo>
                  <a:lnTo>
                    <a:pt x="1337" y="1435"/>
                  </a:lnTo>
                  <a:lnTo>
                    <a:pt x="1343" y="1454"/>
                  </a:lnTo>
                  <a:lnTo>
                    <a:pt x="1351" y="1470"/>
                  </a:lnTo>
                  <a:lnTo>
                    <a:pt x="1361" y="1482"/>
                  </a:lnTo>
                  <a:lnTo>
                    <a:pt x="1372" y="1492"/>
                  </a:lnTo>
                  <a:lnTo>
                    <a:pt x="1385" y="1499"/>
                  </a:lnTo>
                  <a:lnTo>
                    <a:pt x="1399" y="1504"/>
                  </a:lnTo>
                  <a:lnTo>
                    <a:pt x="1413" y="1507"/>
                  </a:lnTo>
                  <a:lnTo>
                    <a:pt x="1426" y="1509"/>
                  </a:lnTo>
                  <a:lnTo>
                    <a:pt x="1440" y="1509"/>
                  </a:lnTo>
                  <a:lnTo>
                    <a:pt x="1454" y="1507"/>
                  </a:lnTo>
                  <a:lnTo>
                    <a:pt x="1468" y="1506"/>
                  </a:lnTo>
                  <a:lnTo>
                    <a:pt x="1482" y="1504"/>
                  </a:lnTo>
                  <a:lnTo>
                    <a:pt x="1496" y="1501"/>
                  </a:lnTo>
                  <a:lnTo>
                    <a:pt x="1515" y="1498"/>
                  </a:lnTo>
                  <a:lnTo>
                    <a:pt x="1535" y="1493"/>
                  </a:lnTo>
                  <a:lnTo>
                    <a:pt x="1541" y="1489"/>
                  </a:lnTo>
                  <a:lnTo>
                    <a:pt x="1545" y="1484"/>
                  </a:lnTo>
                  <a:lnTo>
                    <a:pt x="1548" y="1477"/>
                  </a:lnTo>
                  <a:lnTo>
                    <a:pt x="1559" y="1454"/>
                  </a:lnTo>
                  <a:lnTo>
                    <a:pt x="1575" y="1434"/>
                  </a:lnTo>
                  <a:lnTo>
                    <a:pt x="1592" y="1417"/>
                  </a:lnTo>
                  <a:lnTo>
                    <a:pt x="1611" y="1402"/>
                  </a:lnTo>
                  <a:lnTo>
                    <a:pt x="1631" y="1390"/>
                  </a:lnTo>
                  <a:lnTo>
                    <a:pt x="1651" y="1379"/>
                  </a:lnTo>
                  <a:lnTo>
                    <a:pt x="1671" y="1371"/>
                  </a:lnTo>
                  <a:lnTo>
                    <a:pt x="1687" y="1365"/>
                  </a:lnTo>
                  <a:lnTo>
                    <a:pt x="1702" y="1361"/>
                  </a:lnTo>
                  <a:lnTo>
                    <a:pt x="1713" y="1359"/>
                  </a:lnTo>
                  <a:lnTo>
                    <a:pt x="1720" y="1358"/>
                  </a:lnTo>
                  <a:lnTo>
                    <a:pt x="1728" y="1359"/>
                  </a:lnTo>
                  <a:lnTo>
                    <a:pt x="1735" y="1361"/>
                  </a:lnTo>
                  <a:lnTo>
                    <a:pt x="1739" y="1366"/>
                  </a:lnTo>
                  <a:lnTo>
                    <a:pt x="1741" y="1375"/>
                  </a:lnTo>
                  <a:lnTo>
                    <a:pt x="1739" y="1389"/>
                  </a:lnTo>
                  <a:lnTo>
                    <a:pt x="1733" y="1407"/>
                  </a:lnTo>
                  <a:lnTo>
                    <a:pt x="1724" y="1425"/>
                  </a:lnTo>
                  <a:lnTo>
                    <a:pt x="1710" y="1444"/>
                  </a:lnTo>
                  <a:lnTo>
                    <a:pt x="1694" y="1466"/>
                  </a:lnTo>
                  <a:lnTo>
                    <a:pt x="1673" y="1487"/>
                  </a:lnTo>
                  <a:lnTo>
                    <a:pt x="1649" y="1509"/>
                  </a:lnTo>
                  <a:lnTo>
                    <a:pt x="1622" y="1529"/>
                  </a:lnTo>
                  <a:lnTo>
                    <a:pt x="1590" y="1549"/>
                  </a:lnTo>
                  <a:lnTo>
                    <a:pt x="1555" y="1569"/>
                  </a:lnTo>
                  <a:lnTo>
                    <a:pt x="1518" y="1586"/>
                  </a:lnTo>
                  <a:lnTo>
                    <a:pt x="1476" y="1600"/>
                  </a:lnTo>
                  <a:lnTo>
                    <a:pt x="1431" y="1614"/>
                  </a:lnTo>
                  <a:lnTo>
                    <a:pt x="1383" y="1623"/>
                  </a:lnTo>
                  <a:lnTo>
                    <a:pt x="1332" y="1629"/>
                  </a:lnTo>
                  <a:lnTo>
                    <a:pt x="1278" y="1631"/>
                  </a:lnTo>
                  <a:lnTo>
                    <a:pt x="1252" y="1629"/>
                  </a:lnTo>
                  <a:lnTo>
                    <a:pt x="1228" y="1625"/>
                  </a:lnTo>
                  <a:lnTo>
                    <a:pt x="1208" y="1617"/>
                  </a:lnTo>
                  <a:lnTo>
                    <a:pt x="1191" y="1606"/>
                  </a:lnTo>
                  <a:lnTo>
                    <a:pt x="1176" y="1594"/>
                  </a:lnTo>
                  <a:lnTo>
                    <a:pt x="1164" y="1580"/>
                  </a:lnTo>
                  <a:lnTo>
                    <a:pt x="1156" y="1565"/>
                  </a:lnTo>
                  <a:lnTo>
                    <a:pt x="1150" y="1546"/>
                  </a:lnTo>
                  <a:lnTo>
                    <a:pt x="1146" y="1528"/>
                  </a:lnTo>
                  <a:lnTo>
                    <a:pt x="1145" y="1509"/>
                  </a:lnTo>
                  <a:lnTo>
                    <a:pt x="1146" y="1474"/>
                  </a:lnTo>
                  <a:lnTo>
                    <a:pt x="1149" y="1435"/>
                  </a:lnTo>
                  <a:lnTo>
                    <a:pt x="1153" y="1393"/>
                  </a:lnTo>
                  <a:lnTo>
                    <a:pt x="1159" y="1348"/>
                  </a:lnTo>
                  <a:lnTo>
                    <a:pt x="1167" y="1303"/>
                  </a:lnTo>
                  <a:lnTo>
                    <a:pt x="1175" y="1256"/>
                  </a:lnTo>
                  <a:lnTo>
                    <a:pt x="1185" y="1209"/>
                  </a:lnTo>
                  <a:lnTo>
                    <a:pt x="1194" y="1161"/>
                  </a:lnTo>
                  <a:lnTo>
                    <a:pt x="1204" y="1115"/>
                  </a:lnTo>
                  <a:lnTo>
                    <a:pt x="1213" y="1071"/>
                  </a:lnTo>
                  <a:lnTo>
                    <a:pt x="1223" y="1028"/>
                  </a:lnTo>
                  <a:lnTo>
                    <a:pt x="1232" y="989"/>
                  </a:lnTo>
                  <a:lnTo>
                    <a:pt x="1242" y="954"/>
                  </a:lnTo>
                  <a:lnTo>
                    <a:pt x="1249" y="923"/>
                  </a:lnTo>
                  <a:lnTo>
                    <a:pt x="1256" y="898"/>
                  </a:lnTo>
                  <a:lnTo>
                    <a:pt x="1261" y="877"/>
                  </a:lnTo>
                  <a:lnTo>
                    <a:pt x="1239" y="888"/>
                  </a:lnTo>
                  <a:lnTo>
                    <a:pt x="1217" y="894"/>
                  </a:lnTo>
                  <a:lnTo>
                    <a:pt x="1195" y="897"/>
                  </a:lnTo>
                  <a:lnTo>
                    <a:pt x="1175" y="898"/>
                  </a:lnTo>
                  <a:lnTo>
                    <a:pt x="658" y="898"/>
                  </a:lnTo>
                  <a:lnTo>
                    <a:pt x="612" y="1050"/>
                  </a:lnTo>
                  <a:lnTo>
                    <a:pt x="563" y="1202"/>
                  </a:lnTo>
                  <a:lnTo>
                    <a:pt x="511" y="1351"/>
                  </a:lnTo>
                  <a:lnTo>
                    <a:pt x="455" y="1500"/>
                  </a:lnTo>
                  <a:lnTo>
                    <a:pt x="450" y="1512"/>
                  </a:lnTo>
                  <a:lnTo>
                    <a:pt x="445" y="1519"/>
                  </a:lnTo>
                  <a:lnTo>
                    <a:pt x="441" y="1526"/>
                  </a:lnTo>
                  <a:lnTo>
                    <a:pt x="436" y="1532"/>
                  </a:lnTo>
                  <a:lnTo>
                    <a:pt x="431" y="1539"/>
                  </a:lnTo>
                  <a:lnTo>
                    <a:pt x="412" y="1555"/>
                  </a:lnTo>
                  <a:lnTo>
                    <a:pt x="393" y="1570"/>
                  </a:lnTo>
                  <a:lnTo>
                    <a:pt x="373" y="1582"/>
                  </a:lnTo>
                  <a:lnTo>
                    <a:pt x="351" y="1593"/>
                  </a:lnTo>
                  <a:lnTo>
                    <a:pt x="332" y="1601"/>
                  </a:lnTo>
                  <a:lnTo>
                    <a:pt x="312" y="1607"/>
                  </a:lnTo>
                  <a:lnTo>
                    <a:pt x="296" y="1612"/>
                  </a:lnTo>
                  <a:lnTo>
                    <a:pt x="283" y="1613"/>
                  </a:lnTo>
                  <a:lnTo>
                    <a:pt x="280" y="1613"/>
                  </a:lnTo>
                  <a:lnTo>
                    <a:pt x="275" y="1612"/>
                  </a:lnTo>
                  <a:lnTo>
                    <a:pt x="269" y="1609"/>
                  </a:lnTo>
                  <a:lnTo>
                    <a:pt x="265" y="1605"/>
                  </a:lnTo>
                  <a:lnTo>
                    <a:pt x="263" y="1598"/>
                  </a:lnTo>
                  <a:lnTo>
                    <a:pt x="263" y="1595"/>
                  </a:lnTo>
                  <a:lnTo>
                    <a:pt x="264" y="1592"/>
                  </a:lnTo>
                  <a:lnTo>
                    <a:pt x="265" y="1587"/>
                  </a:lnTo>
                  <a:lnTo>
                    <a:pt x="268" y="1580"/>
                  </a:lnTo>
                  <a:lnTo>
                    <a:pt x="271" y="1570"/>
                  </a:lnTo>
                  <a:lnTo>
                    <a:pt x="276" y="1556"/>
                  </a:lnTo>
                  <a:lnTo>
                    <a:pt x="283" y="1539"/>
                  </a:lnTo>
                  <a:lnTo>
                    <a:pt x="316" y="1451"/>
                  </a:lnTo>
                  <a:lnTo>
                    <a:pt x="345" y="1368"/>
                  </a:lnTo>
                  <a:lnTo>
                    <a:pt x="373" y="1287"/>
                  </a:lnTo>
                  <a:lnTo>
                    <a:pt x="397" y="1212"/>
                  </a:lnTo>
                  <a:lnTo>
                    <a:pt x="419" y="1140"/>
                  </a:lnTo>
                  <a:lnTo>
                    <a:pt x="441" y="1073"/>
                  </a:lnTo>
                  <a:lnTo>
                    <a:pt x="459" y="1010"/>
                  </a:lnTo>
                  <a:lnTo>
                    <a:pt x="477" y="952"/>
                  </a:lnTo>
                  <a:lnTo>
                    <a:pt x="493" y="898"/>
                  </a:lnTo>
                  <a:lnTo>
                    <a:pt x="314" y="898"/>
                  </a:lnTo>
                  <a:lnTo>
                    <a:pt x="300" y="897"/>
                  </a:lnTo>
                  <a:lnTo>
                    <a:pt x="292" y="896"/>
                  </a:lnTo>
                  <a:lnTo>
                    <a:pt x="287" y="894"/>
                  </a:lnTo>
                  <a:lnTo>
                    <a:pt x="284" y="891"/>
                  </a:lnTo>
                  <a:lnTo>
                    <a:pt x="283" y="888"/>
                  </a:lnTo>
                  <a:lnTo>
                    <a:pt x="283" y="883"/>
                  </a:lnTo>
                  <a:lnTo>
                    <a:pt x="285" y="873"/>
                  </a:lnTo>
                  <a:lnTo>
                    <a:pt x="292" y="862"/>
                  </a:lnTo>
                  <a:lnTo>
                    <a:pt x="303" y="849"/>
                  </a:lnTo>
                  <a:lnTo>
                    <a:pt x="317" y="837"/>
                  </a:lnTo>
                  <a:lnTo>
                    <a:pt x="333" y="823"/>
                  </a:lnTo>
                  <a:lnTo>
                    <a:pt x="351" y="812"/>
                  </a:lnTo>
                  <a:lnTo>
                    <a:pt x="371" y="801"/>
                  </a:lnTo>
                  <a:lnTo>
                    <a:pt x="391" y="791"/>
                  </a:lnTo>
                  <a:lnTo>
                    <a:pt x="410" y="783"/>
                  </a:lnTo>
                  <a:lnTo>
                    <a:pt x="430" y="777"/>
                  </a:lnTo>
                  <a:lnTo>
                    <a:pt x="448" y="775"/>
                  </a:lnTo>
                  <a:lnTo>
                    <a:pt x="528" y="775"/>
                  </a:lnTo>
                  <a:lnTo>
                    <a:pt x="539" y="730"/>
                  </a:lnTo>
                  <a:lnTo>
                    <a:pt x="549" y="691"/>
                  </a:lnTo>
                  <a:lnTo>
                    <a:pt x="556" y="657"/>
                  </a:lnTo>
                  <a:lnTo>
                    <a:pt x="563" y="627"/>
                  </a:lnTo>
                  <a:lnTo>
                    <a:pt x="568" y="602"/>
                  </a:lnTo>
                  <a:lnTo>
                    <a:pt x="573" y="580"/>
                  </a:lnTo>
                  <a:lnTo>
                    <a:pt x="577" y="560"/>
                  </a:lnTo>
                  <a:lnTo>
                    <a:pt x="580" y="542"/>
                  </a:lnTo>
                  <a:lnTo>
                    <a:pt x="590" y="496"/>
                  </a:lnTo>
                  <a:lnTo>
                    <a:pt x="592" y="481"/>
                  </a:lnTo>
                  <a:lnTo>
                    <a:pt x="600" y="436"/>
                  </a:lnTo>
                  <a:lnTo>
                    <a:pt x="606" y="395"/>
                  </a:lnTo>
                  <a:lnTo>
                    <a:pt x="612" y="357"/>
                  </a:lnTo>
                  <a:lnTo>
                    <a:pt x="616" y="323"/>
                  </a:lnTo>
                  <a:lnTo>
                    <a:pt x="620" y="293"/>
                  </a:lnTo>
                  <a:lnTo>
                    <a:pt x="623" y="269"/>
                  </a:lnTo>
                  <a:lnTo>
                    <a:pt x="625" y="248"/>
                  </a:lnTo>
                  <a:lnTo>
                    <a:pt x="626" y="234"/>
                  </a:lnTo>
                  <a:lnTo>
                    <a:pt x="627" y="225"/>
                  </a:lnTo>
                  <a:lnTo>
                    <a:pt x="627" y="211"/>
                  </a:lnTo>
                  <a:lnTo>
                    <a:pt x="625" y="200"/>
                  </a:lnTo>
                  <a:lnTo>
                    <a:pt x="622" y="189"/>
                  </a:lnTo>
                  <a:lnTo>
                    <a:pt x="618" y="177"/>
                  </a:lnTo>
                  <a:lnTo>
                    <a:pt x="611" y="166"/>
                  </a:lnTo>
                  <a:lnTo>
                    <a:pt x="603" y="154"/>
                  </a:lnTo>
                  <a:lnTo>
                    <a:pt x="592" y="144"/>
                  </a:lnTo>
                  <a:lnTo>
                    <a:pt x="577" y="136"/>
                  </a:lnTo>
                  <a:lnTo>
                    <a:pt x="561" y="130"/>
                  </a:lnTo>
                  <a:lnTo>
                    <a:pt x="542" y="125"/>
                  </a:lnTo>
                  <a:lnTo>
                    <a:pt x="518" y="124"/>
                  </a:lnTo>
                  <a:lnTo>
                    <a:pt x="474" y="125"/>
                  </a:lnTo>
                  <a:lnTo>
                    <a:pt x="435" y="130"/>
                  </a:lnTo>
                  <a:lnTo>
                    <a:pt x="400" y="137"/>
                  </a:lnTo>
                  <a:lnTo>
                    <a:pt x="369" y="146"/>
                  </a:lnTo>
                  <a:lnTo>
                    <a:pt x="340" y="158"/>
                  </a:lnTo>
                  <a:lnTo>
                    <a:pt x="315" y="173"/>
                  </a:lnTo>
                  <a:lnTo>
                    <a:pt x="292" y="188"/>
                  </a:lnTo>
                  <a:lnTo>
                    <a:pt x="272" y="206"/>
                  </a:lnTo>
                  <a:lnTo>
                    <a:pt x="253" y="227"/>
                  </a:lnTo>
                  <a:lnTo>
                    <a:pt x="236" y="248"/>
                  </a:lnTo>
                  <a:lnTo>
                    <a:pt x="221" y="271"/>
                  </a:lnTo>
                  <a:lnTo>
                    <a:pt x="207" y="295"/>
                  </a:lnTo>
                  <a:lnTo>
                    <a:pt x="192" y="321"/>
                  </a:lnTo>
                  <a:lnTo>
                    <a:pt x="177" y="344"/>
                  </a:lnTo>
                  <a:lnTo>
                    <a:pt x="159" y="364"/>
                  </a:lnTo>
                  <a:lnTo>
                    <a:pt x="139" y="382"/>
                  </a:lnTo>
                  <a:lnTo>
                    <a:pt x="118" y="396"/>
                  </a:lnTo>
                  <a:lnTo>
                    <a:pt x="98" y="408"/>
                  </a:lnTo>
                  <a:lnTo>
                    <a:pt x="77" y="417"/>
                  </a:lnTo>
                  <a:lnTo>
                    <a:pt x="60" y="425"/>
                  </a:lnTo>
                  <a:lnTo>
                    <a:pt x="44" y="429"/>
                  </a:lnTo>
                  <a:lnTo>
                    <a:pt x="32" y="432"/>
                  </a:lnTo>
                  <a:lnTo>
                    <a:pt x="24" y="433"/>
                  </a:lnTo>
                  <a:lnTo>
                    <a:pt x="19" y="433"/>
                  </a:lnTo>
                  <a:lnTo>
                    <a:pt x="13" y="432"/>
                  </a:lnTo>
                  <a:lnTo>
                    <a:pt x="6" y="430"/>
                  </a:lnTo>
                  <a:lnTo>
                    <a:pt x="2" y="426"/>
                  </a:lnTo>
                  <a:lnTo>
                    <a:pt x="0" y="418"/>
                  </a:lnTo>
                  <a:lnTo>
                    <a:pt x="1" y="412"/>
                  </a:lnTo>
                  <a:lnTo>
                    <a:pt x="5" y="401"/>
                  </a:lnTo>
                  <a:lnTo>
                    <a:pt x="12" y="385"/>
                  </a:lnTo>
                  <a:lnTo>
                    <a:pt x="22" y="365"/>
                  </a:lnTo>
                  <a:lnTo>
                    <a:pt x="35" y="343"/>
                  </a:lnTo>
                  <a:lnTo>
                    <a:pt x="52" y="316"/>
                  </a:lnTo>
                  <a:lnTo>
                    <a:pt x="73" y="289"/>
                  </a:lnTo>
                  <a:lnTo>
                    <a:pt x="98" y="259"/>
                  </a:lnTo>
                  <a:lnTo>
                    <a:pt x="126" y="228"/>
                  </a:lnTo>
                  <a:lnTo>
                    <a:pt x="160" y="196"/>
                  </a:lnTo>
                  <a:lnTo>
                    <a:pt x="198" y="164"/>
                  </a:lnTo>
                  <a:lnTo>
                    <a:pt x="241" y="134"/>
                  </a:lnTo>
                  <a:lnTo>
                    <a:pt x="282" y="108"/>
                  </a:lnTo>
                  <a:lnTo>
                    <a:pt x="327" y="83"/>
                  </a:lnTo>
                  <a:lnTo>
                    <a:pt x="376" y="60"/>
                  </a:lnTo>
                  <a:lnTo>
                    <a:pt x="429" y="41"/>
                  </a:lnTo>
                  <a:lnTo>
                    <a:pt x="484" y="24"/>
                  </a:lnTo>
                  <a:lnTo>
                    <a:pt x="542" y="12"/>
                  </a:lnTo>
                  <a:lnTo>
                    <a:pt x="603" y="3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3452" y="2761"/>
              <a:ext cx="1029" cy="1076"/>
            </a:xfrm>
            <a:custGeom>
              <a:avLst/>
              <a:gdLst/>
              <a:ahLst/>
              <a:cxnLst>
                <a:cxn ang="0">
                  <a:pos x="323" y="1"/>
                </a:cxn>
                <a:cxn ang="0">
                  <a:pos x="416" y="5"/>
                </a:cxn>
                <a:cxn ang="0">
                  <a:pos x="530" y="8"/>
                </a:cxn>
                <a:cxn ang="0">
                  <a:pos x="656" y="3"/>
                </a:cxn>
                <a:cxn ang="0">
                  <a:pos x="742" y="0"/>
                </a:cxn>
                <a:cxn ang="0">
                  <a:pos x="765" y="8"/>
                </a:cxn>
                <a:cxn ang="0">
                  <a:pos x="770" y="21"/>
                </a:cxn>
                <a:cxn ang="0">
                  <a:pos x="766" y="44"/>
                </a:cxn>
                <a:cxn ang="0">
                  <a:pos x="739" y="55"/>
                </a:cxn>
                <a:cxn ang="0">
                  <a:pos x="639" y="58"/>
                </a:cxn>
                <a:cxn ang="0">
                  <a:pos x="580" y="68"/>
                </a:cxn>
                <a:cxn ang="0">
                  <a:pos x="554" y="91"/>
                </a:cxn>
                <a:cxn ang="0">
                  <a:pos x="542" y="130"/>
                </a:cxn>
                <a:cxn ang="0">
                  <a:pos x="326" y="983"/>
                </a:cxn>
                <a:cxn ang="0">
                  <a:pos x="322" y="1008"/>
                </a:cxn>
                <a:cxn ang="0">
                  <a:pos x="333" y="1018"/>
                </a:cxn>
                <a:cxn ang="0">
                  <a:pos x="552" y="1020"/>
                </a:cxn>
                <a:cxn ang="0">
                  <a:pos x="678" y="1007"/>
                </a:cxn>
                <a:cxn ang="0">
                  <a:pos x="774" y="969"/>
                </a:cxn>
                <a:cxn ang="0">
                  <a:pos x="845" y="914"/>
                </a:cxn>
                <a:cxn ang="0">
                  <a:pos x="897" y="846"/>
                </a:cxn>
                <a:cxn ang="0">
                  <a:pos x="937" y="770"/>
                </a:cxn>
                <a:cxn ang="0">
                  <a:pos x="975" y="681"/>
                </a:cxn>
                <a:cxn ang="0">
                  <a:pos x="991" y="663"/>
                </a:cxn>
                <a:cxn ang="0">
                  <a:pos x="1018" y="667"/>
                </a:cxn>
                <a:cxn ang="0">
                  <a:pos x="1029" y="680"/>
                </a:cxn>
                <a:cxn ang="0">
                  <a:pos x="1025" y="698"/>
                </a:cxn>
                <a:cxn ang="0">
                  <a:pos x="1006" y="751"/>
                </a:cxn>
                <a:cxn ang="0">
                  <a:pos x="978" y="826"/>
                </a:cxn>
                <a:cxn ang="0">
                  <a:pos x="928" y="961"/>
                </a:cxn>
                <a:cxn ang="0">
                  <a:pos x="904" y="1022"/>
                </a:cxn>
                <a:cxn ang="0">
                  <a:pos x="890" y="1058"/>
                </a:cxn>
                <a:cxn ang="0">
                  <a:pos x="870" y="1075"/>
                </a:cxn>
                <a:cxn ang="0">
                  <a:pos x="23" y="1075"/>
                </a:cxn>
                <a:cxn ang="0">
                  <a:pos x="2" y="1062"/>
                </a:cxn>
                <a:cxn ang="0">
                  <a:pos x="5" y="1031"/>
                </a:cxn>
                <a:cxn ang="0">
                  <a:pos x="27" y="1021"/>
                </a:cxn>
                <a:cxn ang="0">
                  <a:pos x="108" y="1018"/>
                </a:cxn>
                <a:cxn ang="0">
                  <a:pos x="157" y="1007"/>
                </a:cxn>
                <a:cxn ang="0">
                  <a:pos x="177" y="981"/>
                </a:cxn>
                <a:cxn ang="0">
                  <a:pos x="395" y="116"/>
                </a:cxn>
                <a:cxn ang="0">
                  <a:pos x="402" y="88"/>
                </a:cxn>
                <a:cxn ang="0">
                  <a:pos x="399" y="70"/>
                </a:cxn>
                <a:cxn ang="0">
                  <a:pos x="367" y="60"/>
                </a:cxn>
                <a:cxn ang="0">
                  <a:pos x="322" y="56"/>
                </a:cxn>
                <a:cxn ang="0">
                  <a:pos x="270" y="53"/>
                </a:cxn>
                <a:cxn ang="0">
                  <a:pos x="255" y="36"/>
                </a:cxn>
                <a:cxn ang="0">
                  <a:pos x="266" y="7"/>
                </a:cxn>
                <a:cxn ang="0">
                  <a:pos x="285" y="0"/>
                </a:cxn>
              </a:cxnLst>
              <a:rect l="0" t="0" r="r" b="b"/>
              <a:pathLst>
                <a:path w="1029" h="1076">
                  <a:moveTo>
                    <a:pt x="285" y="0"/>
                  </a:moveTo>
                  <a:lnTo>
                    <a:pt x="290" y="0"/>
                  </a:lnTo>
                  <a:lnTo>
                    <a:pt x="323" y="1"/>
                  </a:lnTo>
                  <a:lnTo>
                    <a:pt x="356" y="3"/>
                  </a:lnTo>
                  <a:lnTo>
                    <a:pt x="392" y="4"/>
                  </a:lnTo>
                  <a:lnTo>
                    <a:pt x="416" y="5"/>
                  </a:lnTo>
                  <a:lnTo>
                    <a:pt x="445" y="6"/>
                  </a:lnTo>
                  <a:lnTo>
                    <a:pt x="500" y="8"/>
                  </a:lnTo>
                  <a:lnTo>
                    <a:pt x="530" y="8"/>
                  </a:lnTo>
                  <a:lnTo>
                    <a:pt x="596" y="6"/>
                  </a:lnTo>
                  <a:lnTo>
                    <a:pt x="626" y="4"/>
                  </a:lnTo>
                  <a:lnTo>
                    <a:pt x="656" y="3"/>
                  </a:lnTo>
                  <a:lnTo>
                    <a:pt x="686" y="2"/>
                  </a:lnTo>
                  <a:lnTo>
                    <a:pt x="715" y="1"/>
                  </a:lnTo>
                  <a:lnTo>
                    <a:pt x="742" y="0"/>
                  </a:lnTo>
                  <a:lnTo>
                    <a:pt x="753" y="1"/>
                  </a:lnTo>
                  <a:lnTo>
                    <a:pt x="760" y="4"/>
                  </a:lnTo>
                  <a:lnTo>
                    <a:pt x="765" y="8"/>
                  </a:lnTo>
                  <a:lnTo>
                    <a:pt x="768" y="13"/>
                  </a:lnTo>
                  <a:lnTo>
                    <a:pt x="769" y="18"/>
                  </a:lnTo>
                  <a:lnTo>
                    <a:pt x="770" y="21"/>
                  </a:lnTo>
                  <a:lnTo>
                    <a:pt x="770" y="22"/>
                  </a:lnTo>
                  <a:lnTo>
                    <a:pt x="769" y="35"/>
                  </a:lnTo>
                  <a:lnTo>
                    <a:pt x="766" y="44"/>
                  </a:lnTo>
                  <a:lnTo>
                    <a:pt x="760" y="50"/>
                  </a:lnTo>
                  <a:lnTo>
                    <a:pt x="750" y="53"/>
                  </a:lnTo>
                  <a:lnTo>
                    <a:pt x="739" y="55"/>
                  </a:lnTo>
                  <a:lnTo>
                    <a:pt x="725" y="56"/>
                  </a:lnTo>
                  <a:lnTo>
                    <a:pt x="670" y="56"/>
                  </a:lnTo>
                  <a:lnTo>
                    <a:pt x="639" y="58"/>
                  </a:lnTo>
                  <a:lnTo>
                    <a:pt x="615" y="60"/>
                  </a:lnTo>
                  <a:lnTo>
                    <a:pt x="596" y="63"/>
                  </a:lnTo>
                  <a:lnTo>
                    <a:pt x="580" y="68"/>
                  </a:lnTo>
                  <a:lnTo>
                    <a:pt x="569" y="74"/>
                  </a:lnTo>
                  <a:lnTo>
                    <a:pt x="560" y="82"/>
                  </a:lnTo>
                  <a:lnTo>
                    <a:pt x="554" y="91"/>
                  </a:lnTo>
                  <a:lnTo>
                    <a:pt x="549" y="102"/>
                  </a:lnTo>
                  <a:lnTo>
                    <a:pt x="546" y="114"/>
                  </a:lnTo>
                  <a:lnTo>
                    <a:pt x="542" y="130"/>
                  </a:lnTo>
                  <a:lnTo>
                    <a:pt x="543" y="130"/>
                  </a:lnTo>
                  <a:lnTo>
                    <a:pt x="329" y="971"/>
                  </a:lnTo>
                  <a:lnTo>
                    <a:pt x="326" y="983"/>
                  </a:lnTo>
                  <a:lnTo>
                    <a:pt x="324" y="992"/>
                  </a:lnTo>
                  <a:lnTo>
                    <a:pt x="322" y="999"/>
                  </a:lnTo>
                  <a:lnTo>
                    <a:pt x="322" y="1008"/>
                  </a:lnTo>
                  <a:lnTo>
                    <a:pt x="324" y="1012"/>
                  </a:lnTo>
                  <a:lnTo>
                    <a:pt x="327" y="1016"/>
                  </a:lnTo>
                  <a:lnTo>
                    <a:pt x="333" y="1018"/>
                  </a:lnTo>
                  <a:lnTo>
                    <a:pt x="342" y="1019"/>
                  </a:lnTo>
                  <a:lnTo>
                    <a:pt x="355" y="1020"/>
                  </a:lnTo>
                  <a:lnTo>
                    <a:pt x="552" y="1020"/>
                  </a:lnTo>
                  <a:lnTo>
                    <a:pt x="598" y="1018"/>
                  </a:lnTo>
                  <a:lnTo>
                    <a:pt x="639" y="1014"/>
                  </a:lnTo>
                  <a:lnTo>
                    <a:pt x="678" y="1007"/>
                  </a:lnTo>
                  <a:lnTo>
                    <a:pt x="714" y="996"/>
                  </a:lnTo>
                  <a:lnTo>
                    <a:pt x="745" y="983"/>
                  </a:lnTo>
                  <a:lnTo>
                    <a:pt x="774" y="969"/>
                  </a:lnTo>
                  <a:lnTo>
                    <a:pt x="800" y="952"/>
                  </a:lnTo>
                  <a:lnTo>
                    <a:pt x="824" y="933"/>
                  </a:lnTo>
                  <a:lnTo>
                    <a:pt x="845" y="914"/>
                  </a:lnTo>
                  <a:lnTo>
                    <a:pt x="865" y="891"/>
                  </a:lnTo>
                  <a:lnTo>
                    <a:pt x="882" y="869"/>
                  </a:lnTo>
                  <a:lnTo>
                    <a:pt x="897" y="846"/>
                  </a:lnTo>
                  <a:lnTo>
                    <a:pt x="911" y="821"/>
                  </a:lnTo>
                  <a:lnTo>
                    <a:pt x="925" y="796"/>
                  </a:lnTo>
                  <a:lnTo>
                    <a:pt x="937" y="770"/>
                  </a:lnTo>
                  <a:lnTo>
                    <a:pt x="948" y="745"/>
                  </a:lnTo>
                  <a:lnTo>
                    <a:pt x="969" y="694"/>
                  </a:lnTo>
                  <a:lnTo>
                    <a:pt x="975" y="681"/>
                  </a:lnTo>
                  <a:lnTo>
                    <a:pt x="980" y="672"/>
                  </a:lnTo>
                  <a:lnTo>
                    <a:pt x="985" y="666"/>
                  </a:lnTo>
                  <a:lnTo>
                    <a:pt x="991" y="663"/>
                  </a:lnTo>
                  <a:lnTo>
                    <a:pt x="1000" y="662"/>
                  </a:lnTo>
                  <a:lnTo>
                    <a:pt x="1011" y="663"/>
                  </a:lnTo>
                  <a:lnTo>
                    <a:pt x="1018" y="667"/>
                  </a:lnTo>
                  <a:lnTo>
                    <a:pt x="1024" y="671"/>
                  </a:lnTo>
                  <a:lnTo>
                    <a:pt x="1027" y="676"/>
                  </a:lnTo>
                  <a:lnTo>
                    <a:pt x="1029" y="680"/>
                  </a:lnTo>
                  <a:lnTo>
                    <a:pt x="1029" y="683"/>
                  </a:lnTo>
                  <a:lnTo>
                    <a:pt x="1028" y="689"/>
                  </a:lnTo>
                  <a:lnTo>
                    <a:pt x="1025" y="698"/>
                  </a:lnTo>
                  <a:lnTo>
                    <a:pt x="1019" y="712"/>
                  </a:lnTo>
                  <a:lnTo>
                    <a:pt x="1013" y="730"/>
                  </a:lnTo>
                  <a:lnTo>
                    <a:pt x="1006" y="751"/>
                  </a:lnTo>
                  <a:lnTo>
                    <a:pt x="997" y="774"/>
                  </a:lnTo>
                  <a:lnTo>
                    <a:pt x="988" y="800"/>
                  </a:lnTo>
                  <a:lnTo>
                    <a:pt x="978" y="826"/>
                  </a:lnTo>
                  <a:lnTo>
                    <a:pt x="947" y="909"/>
                  </a:lnTo>
                  <a:lnTo>
                    <a:pt x="937" y="935"/>
                  </a:lnTo>
                  <a:lnTo>
                    <a:pt x="928" y="961"/>
                  </a:lnTo>
                  <a:lnTo>
                    <a:pt x="919" y="983"/>
                  </a:lnTo>
                  <a:lnTo>
                    <a:pt x="910" y="1005"/>
                  </a:lnTo>
                  <a:lnTo>
                    <a:pt x="904" y="1022"/>
                  </a:lnTo>
                  <a:lnTo>
                    <a:pt x="899" y="1035"/>
                  </a:lnTo>
                  <a:lnTo>
                    <a:pt x="896" y="1044"/>
                  </a:lnTo>
                  <a:lnTo>
                    <a:pt x="890" y="1058"/>
                  </a:lnTo>
                  <a:lnTo>
                    <a:pt x="885" y="1067"/>
                  </a:lnTo>
                  <a:lnTo>
                    <a:pt x="879" y="1072"/>
                  </a:lnTo>
                  <a:lnTo>
                    <a:pt x="870" y="1075"/>
                  </a:lnTo>
                  <a:lnTo>
                    <a:pt x="857" y="1076"/>
                  </a:lnTo>
                  <a:lnTo>
                    <a:pt x="35" y="1076"/>
                  </a:lnTo>
                  <a:lnTo>
                    <a:pt x="23" y="1075"/>
                  </a:lnTo>
                  <a:lnTo>
                    <a:pt x="14" y="1073"/>
                  </a:lnTo>
                  <a:lnTo>
                    <a:pt x="6" y="1069"/>
                  </a:lnTo>
                  <a:lnTo>
                    <a:pt x="2" y="1062"/>
                  </a:lnTo>
                  <a:lnTo>
                    <a:pt x="0" y="1052"/>
                  </a:lnTo>
                  <a:lnTo>
                    <a:pt x="1" y="1040"/>
                  </a:lnTo>
                  <a:lnTo>
                    <a:pt x="5" y="1031"/>
                  </a:lnTo>
                  <a:lnTo>
                    <a:pt x="10" y="1026"/>
                  </a:lnTo>
                  <a:lnTo>
                    <a:pt x="18" y="1022"/>
                  </a:lnTo>
                  <a:lnTo>
                    <a:pt x="27" y="1021"/>
                  </a:lnTo>
                  <a:lnTo>
                    <a:pt x="37" y="1020"/>
                  </a:lnTo>
                  <a:lnTo>
                    <a:pt x="81" y="1020"/>
                  </a:lnTo>
                  <a:lnTo>
                    <a:pt x="108" y="1018"/>
                  </a:lnTo>
                  <a:lnTo>
                    <a:pt x="128" y="1016"/>
                  </a:lnTo>
                  <a:lnTo>
                    <a:pt x="144" y="1012"/>
                  </a:lnTo>
                  <a:lnTo>
                    <a:pt x="157" y="1007"/>
                  </a:lnTo>
                  <a:lnTo>
                    <a:pt x="165" y="1000"/>
                  </a:lnTo>
                  <a:lnTo>
                    <a:pt x="172" y="991"/>
                  </a:lnTo>
                  <a:lnTo>
                    <a:pt x="177" y="981"/>
                  </a:lnTo>
                  <a:lnTo>
                    <a:pt x="181" y="968"/>
                  </a:lnTo>
                  <a:lnTo>
                    <a:pt x="185" y="954"/>
                  </a:lnTo>
                  <a:lnTo>
                    <a:pt x="395" y="116"/>
                  </a:lnTo>
                  <a:lnTo>
                    <a:pt x="398" y="104"/>
                  </a:lnTo>
                  <a:lnTo>
                    <a:pt x="400" y="95"/>
                  </a:lnTo>
                  <a:lnTo>
                    <a:pt x="402" y="88"/>
                  </a:lnTo>
                  <a:lnTo>
                    <a:pt x="402" y="82"/>
                  </a:lnTo>
                  <a:lnTo>
                    <a:pt x="401" y="75"/>
                  </a:lnTo>
                  <a:lnTo>
                    <a:pt x="399" y="70"/>
                  </a:lnTo>
                  <a:lnTo>
                    <a:pt x="393" y="65"/>
                  </a:lnTo>
                  <a:lnTo>
                    <a:pt x="383" y="62"/>
                  </a:lnTo>
                  <a:lnTo>
                    <a:pt x="367" y="60"/>
                  </a:lnTo>
                  <a:lnTo>
                    <a:pt x="351" y="58"/>
                  </a:lnTo>
                  <a:lnTo>
                    <a:pt x="335" y="57"/>
                  </a:lnTo>
                  <a:lnTo>
                    <a:pt x="322" y="56"/>
                  </a:lnTo>
                  <a:lnTo>
                    <a:pt x="293" y="56"/>
                  </a:lnTo>
                  <a:lnTo>
                    <a:pt x="281" y="55"/>
                  </a:lnTo>
                  <a:lnTo>
                    <a:pt x="270" y="53"/>
                  </a:lnTo>
                  <a:lnTo>
                    <a:pt x="262" y="50"/>
                  </a:lnTo>
                  <a:lnTo>
                    <a:pt x="257" y="44"/>
                  </a:lnTo>
                  <a:lnTo>
                    <a:pt x="255" y="36"/>
                  </a:lnTo>
                  <a:lnTo>
                    <a:pt x="256" y="23"/>
                  </a:lnTo>
                  <a:lnTo>
                    <a:pt x="260" y="13"/>
                  </a:lnTo>
                  <a:lnTo>
                    <a:pt x="266" y="7"/>
                  </a:lnTo>
                  <a:lnTo>
                    <a:pt x="272" y="3"/>
                  </a:lnTo>
                  <a:lnTo>
                    <a:pt x="279" y="1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381000" y="5715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7030A0"/>
                </a:solidFill>
              </a:rPr>
              <a:t>Framed</a:t>
            </a:r>
            <a:r>
              <a:rPr lang="en-US" sz="3600" dirty="0" smtClean="0">
                <a:solidFill>
                  <a:srgbClr val="7030A0"/>
                </a:solidFill>
              </a:rPr>
              <a:t> BPS States:</a:t>
            </a:r>
            <a:endParaRPr lang="en-US" sz="3600" dirty="0">
              <a:solidFill>
                <a:srgbClr val="7030A0"/>
              </a:solidFill>
            </a:endParaRPr>
          </a:p>
        </p:txBody>
      </p:sp>
      <p:grpSp>
        <p:nvGrpSpPr>
          <p:cNvPr id="1043" name="Group 19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895600" y="4800600"/>
            <a:ext cx="3966023" cy="580545"/>
            <a:chOff x="2603" y="3216"/>
            <a:chExt cx="10869" cy="1591"/>
          </a:xfrm>
          <a:solidFill>
            <a:srgbClr val="0033CC"/>
          </a:solidFill>
        </p:grpSpPr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2603" y="3729"/>
              <a:ext cx="1057" cy="380"/>
            </a:xfrm>
            <a:custGeom>
              <a:avLst/>
              <a:gdLst/>
              <a:ahLst/>
              <a:cxnLst>
                <a:cxn ang="0">
                  <a:pos x="50" y="315"/>
                </a:cxn>
                <a:cxn ang="0">
                  <a:pos x="1000" y="315"/>
                </a:cxn>
                <a:cxn ang="0">
                  <a:pos x="1020" y="315"/>
                </a:cxn>
                <a:cxn ang="0">
                  <a:pos x="1037" y="318"/>
                </a:cxn>
                <a:cxn ang="0">
                  <a:pos x="1050" y="329"/>
                </a:cxn>
                <a:cxn ang="0">
                  <a:pos x="1057" y="349"/>
                </a:cxn>
                <a:cxn ang="0">
                  <a:pos x="1054" y="359"/>
                </a:cxn>
                <a:cxn ang="0">
                  <a:pos x="1050" y="366"/>
                </a:cxn>
                <a:cxn ang="0">
                  <a:pos x="1047" y="370"/>
                </a:cxn>
                <a:cxn ang="0">
                  <a:pos x="1037" y="377"/>
                </a:cxn>
                <a:cxn ang="0">
                  <a:pos x="1030" y="377"/>
                </a:cxn>
                <a:cxn ang="0">
                  <a:pos x="1020" y="380"/>
                </a:cxn>
                <a:cxn ang="0">
                  <a:pos x="1013" y="380"/>
                </a:cxn>
                <a:cxn ang="0">
                  <a:pos x="1003" y="380"/>
                </a:cxn>
                <a:cxn ang="0">
                  <a:pos x="50" y="380"/>
                </a:cxn>
                <a:cxn ang="0">
                  <a:pos x="43" y="380"/>
                </a:cxn>
                <a:cxn ang="0">
                  <a:pos x="33" y="380"/>
                </a:cxn>
                <a:cxn ang="0">
                  <a:pos x="23" y="377"/>
                </a:cxn>
                <a:cxn ang="0">
                  <a:pos x="17" y="377"/>
                </a:cxn>
                <a:cxn ang="0">
                  <a:pos x="10" y="370"/>
                </a:cxn>
                <a:cxn ang="0">
                  <a:pos x="3" y="366"/>
                </a:cxn>
                <a:cxn ang="0">
                  <a:pos x="0" y="359"/>
                </a:cxn>
                <a:cxn ang="0">
                  <a:pos x="0" y="349"/>
                </a:cxn>
                <a:cxn ang="0">
                  <a:pos x="0" y="336"/>
                </a:cxn>
                <a:cxn ang="0">
                  <a:pos x="3" y="329"/>
                </a:cxn>
                <a:cxn ang="0">
                  <a:pos x="10" y="322"/>
                </a:cxn>
                <a:cxn ang="0">
                  <a:pos x="17" y="318"/>
                </a:cxn>
                <a:cxn ang="0">
                  <a:pos x="23" y="315"/>
                </a:cxn>
                <a:cxn ang="0">
                  <a:pos x="33" y="315"/>
                </a:cxn>
                <a:cxn ang="0">
                  <a:pos x="43" y="315"/>
                </a:cxn>
                <a:cxn ang="0">
                  <a:pos x="50" y="315"/>
                </a:cxn>
                <a:cxn ang="0">
                  <a:pos x="50" y="0"/>
                </a:cxn>
                <a:cxn ang="0">
                  <a:pos x="1003" y="0"/>
                </a:cxn>
                <a:cxn ang="0">
                  <a:pos x="1013" y="0"/>
                </a:cxn>
                <a:cxn ang="0">
                  <a:pos x="1020" y="0"/>
                </a:cxn>
                <a:cxn ang="0">
                  <a:pos x="1030" y="4"/>
                </a:cxn>
                <a:cxn ang="0">
                  <a:pos x="1037" y="4"/>
                </a:cxn>
                <a:cxn ang="0">
                  <a:pos x="1047" y="7"/>
                </a:cxn>
                <a:cxn ang="0">
                  <a:pos x="1050" y="14"/>
                </a:cxn>
                <a:cxn ang="0">
                  <a:pos x="1054" y="21"/>
                </a:cxn>
                <a:cxn ang="0">
                  <a:pos x="1057" y="31"/>
                </a:cxn>
                <a:cxn ang="0">
                  <a:pos x="1050" y="51"/>
                </a:cxn>
                <a:cxn ang="0">
                  <a:pos x="1037" y="62"/>
                </a:cxn>
                <a:cxn ang="0">
                  <a:pos x="1020" y="65"/>
                </a:cxn>
                <a:cxn ang="0">
                  <a:pos x="1000" y="65"/>
                </a:cxn>
                <a:cxn ang="0">
                  <a:pos x="50" y="65"/>
                </a:cxn>
                <a:cxn ang="0">
                  <a:pos x="43" y="65"/>
                </a:cxn>
                <a:cxn ang="0">
                  <a:pos x="33" y="65"/>
                </a:cxn>
                <a:cxn ang="0">
                  <a:pos x="23" y="62"/>
                </a:cxn>
                <a:cxn ang="0">
                  <a:pos x="17" y="62"/>
                </a:cxn>
                <a:cxn ang="0">
                  <a:pos x="10" y="55"/>
                </a:cxn>
                <a:cxn ang="0">
                  <a:pos x="3" y="51"/>
                </a:cxn>
                <a:cxn ang="0">
                  <a:pos x="0" y="41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3" y="14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23" y="4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50" y="0"/>
                </a:cxn>
              </a:cxnLst>
              <a:rect l="0" t="0" r="r" b="b"/>
              <a:pathLst>
                <a:path w="1057" h="380">
                  <a:moveTo>
                    <a:pt x="50" y="315"/>
                  </a:moveTo>
                  <a:lnTo>
                    <a:pt x="1000" y="315"/>
                  </a:lnTo>
                  <a:lnTo>
                    <a:pt x="1020" y="315"/>
                  </a:lnTo>
                  <a:lnTo>
                    <a:pt x="1037" y="318"/>
                  </a:lnTo>
                  <a:lnTo>
                    <a:pt x="1050" y="329"/>
                  </a:lnTo>
                  <a:lnTo>
                    <a:pt x="1057" y="349"/>
                  </a:lnTo>
                  <a:lnTo>
                    <a:pt x="1054" y="359"/>
                  </a:lnTo>
                  <a:lnTo>
                    <a:pt x="1050" y="366"/>
                  </a:lnTo>
                  <a:lnTo>
                    <a:pt x="1047" y="370"/>
                  </a:lnTo>
                  <a:lnTo>
                    <a:pt x="1037" y="377"/>
                  </a:lnTo>
                  <a:lnTo>
                    <a:pt x="1030" y="377"/>
                  </a:lnTo>
                  <a:lnTo>
                    <a:pt x="1020" y="380"/>
                  </a:lnTo>
                  <a:lnTo>
                    <a:pt x="1013" y="380"/>
                  </a:lnTo>
                  <a:lnTo>
                    <a:pt x="1003" y="380"/>
                  </a:lnTo>
                  <a:lnTo>
                    <a:pt x="50" y="380"/>
                  </a:lnTo>
                  <a:lnTo>
                    <a:pt x="43" y="380"/>
                  </a:lnTo>
                  <a:lnTo>
                    <a:pt x="33" y="380"/>
                  </a:lnTo>
                  <a:lnTo>
                    <a:pt x="23" y="377"/>
                  </a:lnTo>
                  <a:lnTo>
                    <a:pt x="17" y="377"/>
                  </a:lnTo>
                  <a:lnTo>
                    <a:pt x="10" y="370"/>
                  </a:lnTo>
                  <a:lnTo>
                    <a:pt x="3" y="366"/>
                  </a:lnTo>
                  <a:lnTo>
                    <a:pt x="0" y="359"/>
                  </a:lnTo>
                  <a:lnTo>
                    <a:pt x="0" y="349"/>
                  </a:lnTo>
                  <a:lnTo>
                    <a:pt x="0" y="336"/>
                  </a:lnTo>
                  <a:lnTo>
                    <a:pt x="3" y="329"/>
                  </a:lnTo>
                  <a:lnTo>
                    <a:pt x="10" y="322"/>
                  </a:lnTo>
                  <a:lnTo>
                    <a:pt x="17" y="318"/>
                  </a:lnTo>
                  <a:lnTo>
                    <a:pt x="23" y="315"/>
                  </a:lnTo>
                  <a:lnTo>
                    <a:pt x="33" y="315"/>
                  </a:lnTo>
                  <a:lnTo>
                    <a:pt x="43" y="315"/>
                  </a:lnTo>
                  <a:lnTo>
                    <a:pt x="50" y="315"/>
                  </a:lnTo>
                  <a:close/>
                  <a:moveTo>
                    <a:pt x="50" y="0"/>
                  </a:moveTo>
                  <a:lnTo>
                    <a:pt x="1003" y="0"/>
                  </a:lnTo>
                  <a:lnTo>
                    <a:pt x="1013" y="0"/>
                  </a:lnTo>
                  <a:lnTo>
                    <a:pt x="1020" y="0"/>
                  </a:lnTo>
                  <a:lnTo>
                    <a:pt x="1030" y="4"/>
                  </a:lnTo>
                  <a:lnTo>
                    <a:pt x="1037" y="4"/>
                  </a:lnTo>
                  <a:lnTo>
                    <a:pt x="1047" y="7"/>
                  </a:lnTo>
                  <a:lnTo>
                    <a:pt x="1050" y="14"/>
                  </a:lnTo>
                  <a:lnTo>
                    <a:pt x="1054" y="21"/>
                  </a:lnTo>
                  <a:lnTo>
                    <a:pt x="1057" y="31"/>
                  </a:lnTo>
                  <a:lnTo>
                    <a:pt x="1050" y="51"/>
                  </a:lnTo>
                  <a:lnTo>
                    <a:pt x="1037" y="62"/>
                  </a:lnTo>
                  <a:lnTo>
                    <a:pt x="1020" y="65"/>
                  </a:lnTo>
                  <a:lnTo>
                    <a:pt x="1000" y="65"/>
                  </a:lnTo>
                  <a:lnTo>
                    <a:pt x="50" y="65"/>
                  </a:lnTo>
                  <a:lnTo>
                    <a:pt x="43" y="65"/>
                  </a:lnTo>
                  <a:lnTo>
                    <a:pt x="33" y="65"/>
                  </a:lnTo>
                  <a:lnTo>
                    <a:pt x="23" y="62"/>
                  </a:lnTo>
                  <a:lnTo>
                    <a:pt x="17" y="62"/>
                  </a:lnTo>
                  <a:lnTo>
                    <a:pt x="10" y="55"/>
                  </a:lnTo>
                  <a:lnTo>
                    <a:pt x="3" y="5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10" y="7"/>
                  </a:lnTo>
                  <a:lnTo>
                    <a:pt x="17" y="4"/>
                  </a:lnTo>
                  <a:lnTo>
                    <a:pt x="23" y="4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4289" y="3377"/>
              <a:ext cx="1060" cy="1084"/>
            </a:xfrm>
            <a:custGeom>
              <a:avLst/>
              <a:gdLst/>
              <a:ahLst/>
              <a:cxnLst>
                <a:cxn ang="0">
                  <a:pos x="549" y="1043"/>
                </a:cxn>
                <a:cxn ang="0">
                  <a:pos x="723" y="1002"/>
                </a:cxn>
                <a:cxn ang="0">
                  <a:pos x="870" y="900"/>
                </a:cxn>
                <a:cxn ang="0">
                  <a:pos x="973" y="753"/>
                </a:cxn>
                <a:cxn ang="0">
                  <a:pos x="1020" y="561"/>
                </a:cxn>
                <a:cxn ang="0">
                  <a:pos x="40" y="561"/>
                </a:cxn>
                <a:cxn ang="0">
                  <a:pos x="84" y="753"/>
                </a:cxn>
                <a:cxn ang="0">
                  <a:pos x="187" y="900"/>
                </a:cxn>
                <a:cxn ang="0">
                  <a:pos x="334" y="1002"/>
                </a:cxn>
                <a:cxn ang="0">
                  <a:pos x="508" y="1043"/>
                </a:cxn>
                <a:cxn ang="0">
                  <a:pos x="40" y="561"/>
                </a:cxn>
                <a:cxn ang="0">
                  <a:pos x="549" y="520"/>
                </a:cxn>
                <a:cxn ang="0">
                  <a:pos x="1007" y="424"/>
                </a:cxn>
                <a:cxn ang="0">
                  <a:pos x="930" y="253"/>
                </a:cxn>
                <a:cxn ang="0">
                  <a:pos x="803" y="126"/>
                </a:cxn>
                <a:cxn ang="0">
                  <a:pos x="642" y="54"/>
                </a:cxn>
                <a:cxn ang="0">
                  <a:pos x="508" y="41"/>
                </a:cxn>
                <a:cxn ang="0">
                  <a:pos x="334" y="82"/>
                </a:cxn>
                <a:cxn ang="0">
                  <a:pos x="187" y="184"/>
                </a:cxn>
                <a:cxn ang="0">
                  <a:pos x="84" y="332"/>
                </a:cxn>
                <a:cxn ang="0">
                  <a:pos x="40" y="520"/>
                </a:cxn>
                <a:cxn ang="0">
                  <a:pos x="508" y="41"/>
                </a:cxn>
                <a:cxn ang="0">
                  <a:pos x="626" y="7"/>
                </a:cxn>
                <a:cxn ang="0">
                  <a:pos x="799" y="75"/>
                </a:cxn>
                <a:cxn ang="0">
                  <a:pos x="937" y="191"/>
                </a:cxn>
                <a:cxn ang="0">
                  <a:pos x="1027" y="352"/>
                </a:cxn>
                <a:cxn ang="0">
                  <a:pos x="1060" y="540"/>
                </a:cxn>
                <a:cxn ang="0">
                  <a:pos x="1027" y="729"/>
                </a:cxn>
                <a:cxn ang="0">
                  <a:pos x="937" y="889"/>
                </a:cxn>
                <a:cxn ang="0">
                  <a:pos x="799" y="1009"/>
                </a:cxn>
                <a:cxn ang="0">
                  <a:pos x="626" y="1074"/>
                </a:cxn>
                <a:cxn ang="0">
                  <a:pos x="435" y="1074"/>
                </a:cxn>
                <a:cxn ang="0">
                  <a:pos x="264" y="1009"/>
                </a:cxn>
                <a:cxn ang="0">
                  <a:pos x="124" y="889"/>
                </a:cxn>
                <a:cxn ang="0">
                  <a:pos x="33" y="732"/>
                </a:cxn>
                <a:cxn ang="0">
                  <a:pos x="0" y="540"/>
                </a:cxn>
                <a:cxn ang="0">
                  <a:pos x="33" y="352"/>
                </a:cxn>
                <a:cxn ang="0">
                  <a:pos x="124" y="195"/>
                </a:cxn>
                <a:cxn ang="0">
                  <a:pos x="261" y="75"/>
                </a:cxn>
                <a:cxn ang="0">
                  <a:pos x="435" y="10"/>
                </a:cxn>
              </a:cxnLst>
              <a:rect l="0" t="0" r="r" b="b"/>
              <a:pathLst>
                <a:path w="1060" h="1084">
                  <a:moveTo>
                    <a:pt x="549" y="561"/>
                  </a:moveTo>
                  <a:lnTo>
                    <a:pt x="549" y="1043"/>
                  </a:lnTo>
                  <a:lnTo>
                    <a:pt x="639" y="1030"/>
                  </a:lnTo>
                  <a:lnTo>
                    <a:pt x="723" y="1002"/>
                  </a:lnTo>
                  <a:lnTo>
                    <a:pt x="803" y="958"/>
                  </a:lnTo>
                  <a:lnTo>
                    <a:pt x="870" y="900"/>
                  </a:lnTo>
                  <a:lnTo>
                    <a:pt x="930" y="831"/>
                  </a:lnTo>
                  <a:lnTo>
                    <a:pt x="973" y="753"/>
                  </a:lnTo>
                  <a:lnTo>
                    <a:pt x="1007" y="660"/>
                  </a:lnTo>
                  <a:lnTo>
                    <a:pt x="1020" y="561"/>
                  </a:lnTo>
                  <a:lnTo>
                    <a:pt x="549" y="561"/>
                  </a:lnTo>
                  <a:close/>
                  <a:moveTo>
                    <a:pt x="40" y="561"/>
                  </a:moveTo>
                  <a:lnTo>
                    <a:pt x="53" y="660"/>
                  </a:lnTo>
                  <a:lnTo>
                    <a:pt x="84" y="753"/>
                  </a:lnTo>
                  <a:lnTo>
                    <a:pt x="130" y="831"/>
                  </a:lnTo>
                  <a:lnTo>
                    <a:pt x="187" y="900"/>
                  </a:lnTo>
                  <a:lnTo>
                    <a:pt x="258" y="958"/>
                  </a:lnTo>
                  <a:lnTo>
                    <a:pt x="334" y="1002"/>
                  </a:lnTo>
                  <a:lnTo>
                    <a:pt x="418" y="1030"/>
                  </a:lnTo>
                  <a:lnTo>
                    <a:pt x="508" y="1043"/>
                  </a:lnTo>
                  <a:lnTo>
                    <a:pt x="508" y="561"/>
                  </a:lnTo>
                  <a:lnTo>
                    <a:pt x="40" y="561"/>
                  </a:lnTo>
                  <a:close/>
                  <a:moveTo>
                    <a:pt x="549" y="41"/>
                  </a:moveTo>
                  <a:lnTo>
                    <a:pt x="549" y="520"/>
                  </a:lnTo>
                  <a:lnTo>
                    <a:pt x="1020" y="520"/>
                  </a:lnTo>
                  <a:lnTo>
                    <a:pt x="1007" y="424"/>
                  </a:lnTo>
                  <a:lnTo>
                    <a:pt x="977" y="335"/>
                  </a:lnTo>
                  <a:lnTo>
                    <a:pt x="930" y="253"/>
                  </a:lnTo>
                  <a:lnTo>
                    <a:pt x="873" y="184"/>
                  </a:lnTo>
                  <a:lnTo>
                    <a:pt x="803" y="126"/>
                  </a:lnTo>
                  <a:lnTo>
                    <a:pt x="726" y="82"/>
                  </a:lnTo>
                  <a:lnTo>
                    <a:pt x="642" y="54"/>
                  </a:lnTo>
                  <a:lnTo>
                    <a:pt x="549" y="41"/>
                  </a:lnTo>
                  <a:close/>
                  <a:moveTo>
                    <a:pt x="508" y="41"/>
                  </a:moveTo>
                  <a:lnTo>
                    <a:pt x="418" y="54"/>
                  </a:lnTo>
                  <a:lnTo>
                    <a:pt x="334" y="82"/>
                  </a:lnTo>
                  <a:lnTo>
                    <a:pt x="254" y="126"/>
                  </a:lnTo>
                  <a:lnTo>
                    <a:pt x="187" y="184"/>
                  </a:lnTo>
                  <a:lnTo>
                    <a:pt x="130" y="253"/>
                  </a:lnTo>
                  <a:lnTo>
                    <a:pt x="84" y="332"/>
                  </a:lnTo>
                  <a:lnTo>
                    <a:pt x="53" y="424"/>
                  </a:lnTo>
                  <a:lnTo>
                    <a:pt x="40" y="520"/>
                  </a:lnTo>
                  <a:lnTo>
                    <a:pt x="508" y="520"/>
                  </a:lnTo>
                  <a:lnTo>
                    <a:pt x="508" y="41"/>
                  </a:lnTo>
                  <a:close/>
                  <a:moveTo>
                    <a:pt x="532" y="0"/>
                  </a:moveTo>
                  <a:lnTo>
                    <a:pt x="626" y="7"/>
                  </a:lnTo>
                  <a:lnTo>
                    <a:pt x="716" y="34"/>
                  </a:lnTo>
                  <a:lnTo>
                    <a:pt x="799" y="75"/>
                  </a:lnTo>
                  <a:lnTo>
                    <a:pt x="873" y="126"/>
                  </a:lnTo>
                  <a:lnTo>
                    <a:pt x="937" y="191"/>
                  </a:lnTo>
                  <a:lnTo>
                    <a:pt x="990" y="267"/>
                  </a:lnTo>
                  <a:lnTo>
                    <a:pt x="1027" y="352"/>
                  </a:lnTo>
                  <a:lnTo>
                    <a:pt x="1054" y="445"/>
                  </a:lnTo>
                  <a:lnTo>
                    <a:pt x="1060" y="540"/>
                  </a:lnTo>
                  <a:lnTo>
                    <a:pt x="1054" y="640"/>
                  </a:lnTo>
                  <a:lnTo>
                    <a:pt x="1027" y="729"/>
                  </a:lnTo>
                  <a:lnTo>
                    <a:pt x="990" y="814"/>
                  </a:lnTo>
                  <a:lnTo>
                    <a:pt x="937" y="889"/>
                  </a:lnTo>
                  <a:lnTo>
                    <a:pt x="873" y="954"/>
                  </a:lnTo>
                  <a:lnTo>
                    <a:pt x="799" y="1009"/>
                  </a:lnTo>
                  <a:lnTo>
                    <a:pt x="716" y="1050"/>
                  </a:lnTo>
                  <a:lnTo>
                    <a:pt x="626" y="1074"/>
                  </a:lnTo>
                  <a:lnTo>
                    <a:pt x="528" y="1084"/>
                  </a:lnTo>
                  <a:lnTo>
                    <a:pt x="435" y="1074"/>
                  </a:lnTo>
                  <a:lnTo>
                    <a:pt x="344" y="1050"/>
                  </a:lnTo>
                  <a:lnTo>
                    <a:pt x="264" y="1009"/>
                  </a:lnTo>
                  <a:lnTo>
                    <a:pt x="187" y="954"/>
                  </a:lnTo>
                  <a:lnTo>
                    <a:pt x="124" y="889"/>
                  </a:lnTo>
                  <a:lnTo>
                    <a:pt x="74" y="814"/>
                  </a:lnTo>
                  <a:lnTo>
                    <a:pt x="33" y="732"/>
                  </a:lnTo>
                  <a:lnTo>
                    <a:pt x="7" y="640"/>
                  </a:lnTo>
                  <a:lnTo>
                    <a:pt x="0" y="540"/>
                  </a:lnTo>
                  <a:lnTo>
                    <a:pt x="7" y="445"/>
                  </a:lnTo>
                  <a:lnTo>
                    <a:pt x="33" y="352"/>
                  </a:lnTo>
                  <a:lnTo>
                    <a:pt x="70" y="270"/>
                  </a:lnTo>
                  <a:lnTo>
                    <a:pt x="124" y="195"/>
                  </a:lnTo>
                  <a:lnTo>
                    <a:pt x="187" y="126"/>
                  </a:lnTo>
                  <a:lnTo>
                    <a:pt x="261" y="75"/>
                  </a:lnTo>
                  <a:lnTo>
                    <a:pt x="344" y="34"/>
                  </a:lnTo>
                  <a:lnTo>
                    <a:pt x="435" y="1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5487" y="4054"/>
              <a:ext cx="649" cy="753"/>
            </a:xfrm>
            <a:custGeom>
              <a:avLst/>
              <a:gdLst/>
              <a:ahLst/>
              <a:cxnLst>
                <a:cxn ang="0">
                  <a:pos x="287" y="7"/>
                </a:cxn>
                <a:cxn ang="0">
                  <a:pos x="368" y="62"/>
                </a:cxn>
                <a:cxn ang="0">
                  <a:pos x="418" y="147"/>
                </a:cxn>
                <a:cxn ang="0">
                  <a:pos x="448" y="240"/>
                </a:cxn>
                <a:cxn ang="0">
                  <a:pos x="461" y="318"/>
                </a:cxn>
                <a:cxn ang="0">
                  <a:pos x="465" y="346"/>
                </a:cxn>
                <a:cxn ang="0">
                  <a:pos x="515" y="223"/>
                </a:cxn>
                <a:cxn ang="0">
                  <a:pos x="568" y="113"/>
                </a:cxn>
                <a:cxn ang="0">
                  <a:pos x="605" y="34"/>
                </a:cxn>
                <a:cxn ang="0">
                  <a:pos x="618" y="14"/>
                </a:cxn>
                <a:cxn ang="0">
                  <a:pos x="629" y="11"/>
                </a:cxn>
                <a:cxn ang="0">
                  <a:pos x="635" y="11"/>
                </a:cxn>
                <a:cxn ang="0">
                  <a:pos x="645" y="14"/>
                </a:cxn>
                <a:cxn ang="0">
                  <a:pos x="649" y="24"/>
                </a:cxn>
                <a:cxn ang="0">
                  <a:pos x="645" y="38"/>
                </a:cxn>
                <a:cxn ang="0">
                  <a:pos x="585" y="158"/>
                </a:cxn>
                <a:cxn ang="0">
                  <a:pos x="552" y="230"/>
                </a:cxn>
                <a:cxn ang="0">
                  <a:pos x="525" y="298"/>
                </a:cxn>
                <a:cxn ang="0">
                  <a:pos x="491" y="384"/>
                </a:cxn>
                <a:cxn ang="0">
                  <a:pos x="468" y="455"/>
                </a:cxn>
                <a:cxn ang="0">
                  <a:pos x="451" y="541"/>
                </a:cxn>
                <a:cxn ang="0">
                  <a:pos x="428" y="650"/>
                </a:cxn>
                <a:cxn ang="0">
                  <a:pos x="404" y="726"/>
                </a:cxn>
                <a:cxn ang="0">
                  <a:pos x="384" y="750"/>
                </a:cxn>
                <a:cxn ang="0">
                  <a:pos x="371" y="750"/>
                </a:cxn>
                <a:cxn ang="0">
                  <a:pos x="361" y="739"/>
                </a:cxn>
                <a:cxn ang="0">
                  <a:pos x="361" y="722"/>
                </a:cxn>
                <a:cxn ang="0">
                  <a:pos x="371" y="664"/>
                </a:cxn>
                <a:cxn ang="0">
                  <a:pos x="394" y="572"/>
                </a:cxn>
                <a:cxn ang="0">
                  <a:pos x="418" y="476"/>
                </a:cxn>
                <a:cxn ang="0">
                  <a:pos x="424" y="452"/>
                </a:cxn>
                <a:cxn ang="0">
                  <a:pos x="428" y="394"/>
                </a:cxn>
                <a:cxn ang="0">
                  <a:pos x="421" y="308"/>
                </a:cxn>
                <a:cxn ang="0">
                  <a:pos x="401" y="219"/>
                </a:cxn>
                <a:cxn ang="0">
                  <a:pos x="358" y="144"/>
                </a:cxn>
                <a:cxn ang="0">
                  <a:pos x="277" y="99"/>
                </a:cxn>
                <a:cxn ang="0">
                  <a:pos x="177" y="96"/>
                </a:cxn>
                <a:cxn ang="0">
                  <a:pos x="93" y="134"/>
                </a:cxn>
                <a:cxn ang="0">
                  <a:pos x="40" y="199"/>
                </a:cxn>
                <a:cxn ang="0">
                  <a:pos x="33" y="216"/>
                </a:cxn>
                <a:cxn ang="0">
                  <a:pos x="20" y="219"/>
                </a:cxn>
                <a:cxn ang="0">
                  <a:pos x="10" y="219"/>
                </a:cxn>
                <a:cxn ang="0">
                  <a:pos x="0" y="212"/>
                </a:cxn>
                <a:cxn ang="0">
                  <a:pos x="3" y="195"/>
                </a:cxn>
                <a:cxn ang="0">
                  <a:pos x="23" y="141"/>
                </a:cxn>
                <a:cxn ang="0">
                  <a:pos x="83" y="65"/>
                </a:cxn>
                <a:cxn ang="0">
                  <a:pos x="147" y="21"/>
                </a:cxn>
                <a:cxn ang="0">
                  <a:pos x="237" y="0"/>
                </a:cxn>
              </a:cxnLst>
              <a:rect l="0" t="0" r="r" b="b"/>
              <a:pathLst>
                <a:path w="649" h="753">
                  <a:moveTo>
                    <a:pt x="237" y="0"/>
                  </a:moveTo>
                  <a:lnTo>
                    <a:pt x="287" y="7"/>
                  </a:lnTo>
                  <a:lnTo>
                    <a:pt x="331" y="31"/>
                  </a:lnTo>
                  <a:lnTo>
                    <a:pt x="368" y="62"/>
                  </a:lnTo>
                  <a:lnTo>
                    <a:pt x="394" y="103"/>
                  </a:lnTo>
                  <a:lnTo>
                    <a:pt x="418" y="147"/>
                  </a:lnTo>
                  <a:lnTo>
                    <a:pt x="434" y="195"/>
                  </a:lnTo>
                  <a:lnTo>
                    <a:pt x="448" y="240"/>
                  </a:lnTo>
                  <a:lnTo>
                    <a:pt x="458" y="284"/>
                  </a:lnTo>
                  <a:lnTo>
                    <a:pt x="461" y="318"/>
                  </a:lnTo>
                  <a:lnTo>
                    <a:pt x="465" y="346"/>
                  </a:lnTo>
                  <a:lnTo>
                    <a:pt x="465" y="346"/>
                  </a:lnTo>
                  <a:lnTo>
                    <a:pt x="488" y="284"/>
                  </a:lnTo>
                  <a:lnTo>
                    <a:pt x="515" y="223"/>
                  </a:lnTo>
                  <a:lnTo>
                    <a:pt x="542" y="164"/>
                  </a:lnTo>
                  <a:lnTo>
                    <a:pt x="568" y="113"/>
                  </a:lnTo>
                  <a:lnTo>
                    <a:pt x="588" y="69"/>
                  </a:lnTo>
                  <a:lnTo>
                    <a:pt x="605" y="34"/>
                  </a:lnTo>
                  <a:lnTo>
                    <a:pt x="615" y="14"/>
                  </a:lnTo>
                  <a:lnTo>
                    <a:pt x="618" y="14"/>
                  </a:lnTo>
                  <a:lnTo>
                    <a:pt x="625" y="11"/>
                  </a:lnTo>
                  <a:lnTo>
                    <a:pt x="629" y="11"/>
                  </a:lnTo>
                  <a:lnTo>
                    <a:pt x="632" y="11"/>
                  </a:lnTo>
                  <a:lnTo>
                    <a:pt x="635" y="11"/>
                  </a:lnTo>
                  <a:lnTo>
                    <a:pt x="639" y="11"/>
                  </a:lnTo>
                  <a:lnTo>
                    <a:pt x="645" y="14"/>
                  </a:lnTo>
                  <a:lnTo>
                    <a:pt x="649" y="17"/>
                  </a:lnTo>
                  <a:lnTo>
                    <a:pt x="649" y="24"/>
                  </a:lnTo>
                  <a:lnTo>
                    <a:pt x="649" y="31"/>
                  </a:lnTo>
                  <a:lnTo>
                    <a:pt x="645" y="38"/>
                  </a:lnTo>
                  <a:lnTo>
                    <a:pt x="608" y="106"/>
                  </a:lnTo>
                  <a:lnTo>
                    <a:pt x="585" y="158"/>
                  </a:lnTo>
                  <a:lnTo>
                    <a:pt x="565" y="199"/>
                  </a:lnTo>
                  <a:lnTo>
                    <a:pt x="552" y="230"/>
                  </a:lnTo>
                  <a:lnTo>
                    <a:pt x="542" y="260"/>
                  </a:lnTo>
                  <a:lnTo>
                    <a:pt x="525" y="298"/>
                  </a:lnTo>
                  <a:lnTo>
                    <a:pt x="508" y="339"/>
                  </a:lnTo>
                  <a:lnTo>
                    <a:pt x="491" y="384"/>
                  </a:lnTo>
                  <a:lnTo>
                    <a:pt x="478" y="421"/>
                  </a:lnTo>
                  <a:lnTo>
                    <a:pt x="468" y="455"/>
                  </a:lnTo>
                  <a:lnTo>
                    <a:pt x="461" y="479"/>
                  </a:lnTo>
                  <a:lnTo>
                    <a:pt x="451" y="541"/>
                  </a:lnTo>
                  <a:lnTo>
                    <a:pt x="441" y="599"/>
                  </a:lnTo>
                  <a:lnTo>
                    <a:pt x="428" y="650"/>
                  </a:lnTo>
                  <a:lnTo>
                    <a:pt x="418" y="691"/>
                  </a:lnTo>
                  <a:lnTo>
                    <a:pt x="404" y="726"/>
                  </a:lnTo>
                  <a:lnTo>
                    <a:pt x="394" y="743"/>
                  </a:lnTo>
                  <a:lnTo>
                    <a:pt x="384" y="750"/>
                  </a:lnTo>
                  <a:lnTo>
                    <a:pt x="381" y="753"/>
                  </a:lnTo>
                  <a:lnTo>
                    <a:pt x="371" y="750"/>
                  </a:lnTo>
                  <a:lnTo>
                    <a:pt x="364" y="746"/>
                  </a:lnTo>
                  <a:lnTo>
                    <a:pt x="361" y="739"/>
                  </a:lnTo>
                  <a:lnTo>
                    <a:pt x="361" y="733"/>
                  </a:lnTo>
                  <a:lnTo>
                    <a:pt x="361" y="722"/>
                  </a:lnTo>
                  <a:lnTo>
                    <a:pt x="361" y="698"/>
                  </a:lnTo>
                  <a:lnTo>
                    <a:pt x="371" y="664"/>
                  </a:lnTo>
                  <a:lnTo>
                    <a:pt x="381" y="620"/>
                  </a:lnTo>
                  <a:lnTo>
                    <a:pt x="394" y="572"/>
                  </a:lnTo>
                  <a:lnTo>
                    <a:pt x="408" y="520"/>
                  </a:lnTo>
                  <a:lnTo>
                    <a:pt x="418" y="476"/>
                  </a:lnTo>
                  <a:lnTo>
                    <a:pt x="421" y="466"/>
                  </a:lnTo>
                  <a:lnTo>
                    <a:pt x="424" y="452"/>
                  </a:lnTo>
                  <a:lnTo>
                    <a:pt x="428" y="428"/>
                  </a:lnTo>
                  <a:lnTo>
                    <a:pt x="428" y="394"/>
                  </a:lnTo>
                  <a:lnTo>
                    <a:pt x="424" y="353"/>
                  </a:lnTo>
                  <a:lnTo>
                    <a:pt x="421" y="308"/>
                  </a:lnTo>
                  <a:lnTo>
                    <a:pt x="414" y="264"/>
                  </a:lnTo>
                  <a:lnTo>
                    <a:pt x="401" y="219"/>
                  </a:lnTo>
                  <a:lnTo>
                    <a:pt x="381" y="178"/>
                  </a:lnTo>
                  <a:lnTo>
                    <a:pt x="358" y="144"/>
                  </a:lnTo>
                  <a:lnTo>
                    <a:pt x="321" y="117"/>
                  </a:lnTo>
                  <a:lnTo>
                    <a:pt x="277" y="99"/>
                  </a:lnTo>
                  <a:lnTo>
                    <a:pt x="220" y="93"/>
                  </a:lnTo>
                  <a:lnTo>
                    <a:pt x="177" y="96"/>
                  </a:lnTo>
                  <a:lnTo>
                    <a:pt x="133" y="110"/>
                  </a:lnTo>
                  <a:lnTo>
                    <a:pt x="93" y="134"/>
                  </a:lnTo>
                  <a:lnTo>
                    <a:pt x="60" y="164"/>
                  </a:lnTo>
                  <a:lnTo>
                    <a:pt x="40" y="199"/>
                  </a:lnTo>
                  <a:lnTo>
                    <a:pt x="36" y="209"/>
                  </a:lnTo>
                  <a:lnTo>
                    <a:pt x="33" y="216"/>
                  </a:lnTo>
                  <a:lnTo>
                    <a:pt x="26" y="219"/>
                  </a:lnTo>
                  <a:lnTo>
                    <a:pt x="20" y="219"/>
                  </a:lnTo>
                  <a:lnTo>
                    <a:pt x="16" y="219"/>
                  </a:lnTo>
                  <a:lnTo>
                    <a:pt x="10" y="219"/>
                  </a:lnTo>
                  <a:lnTo>
                    <a:pt x="6" y="216"/>
                  </a:lnTo>
                  <a:lnTo>
                    <a:pt x="0" y="212"/>
                  </a:lnTo>
                  <a:lnTo>
                    <a:pt x="0" y="206"/>
                  </a:lnTo>
                  <a:lnTo>
                    <a:pt x="3" y="195"/>
                  </a:lnTo>
                  <a:lnTo>
                    <a:pt x="10" y="175"/>
                  </a:lnTo>
                  <a:lnTo>
                    <a:pt x="23" y="141"/>
                  </a:lnTo>
                  <a:lnTo>
                    <a:pt x="46" y="103"/>
                  </a:lnTo>
                  <a:lnTo>
                    <a:pt x="83" y="65"/>
                  </a:lnTo>
                  <a:lnTo>
                    <a:pt x="110" y="45"/>
                  </a:lnTo>
                  <a:lnTo>
                    <a:pt x="147" y="21"/>
                  </a:lnTo>
                  <a:lnTo>
                    <a:pt x="190" y="7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6320" y="3897"/>
              <a:ext cx="622" cy="749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592" y="0"/>
                </a:cxn>
                <a:cxn ang="0">
                  <a:pos x="605" y="3"/>
                </a:cxn>
                <a:cxn ang="0">
                  <a:pos x="619" y="10"/>
                </a:cxn>
                <a:cxn ang="0">
                  <a:pos x="622" y="31"/>
                </a:cxn>
                <a:cxn ang="0">
                  <a:pos x="615" y="44"/>
                </a:cxn>
                <a:cxn ang="0">
                  <a:pos x="602" y="51"/>
                </a:cxn>
                <a:cxn ang="0">
                  <a:pos x="585" y="55"/>
                </a:cxn>
                <a:cxn ang="0">
                  <a:pos x="384" y="55"/>
                </a:cxn>
                <a:cxn ang="0">
                  <a:pos x="244" y="82"/>
                </a:cxn>
                <a:cxn ang="0">
                  <a:pos x="137" y="161"/>
                </a:cxn>
                <a:cxn ang="0">
                  <a:pos x="70" y="277"/>
                </a:cxn>
                <a:cxn ang="0">
                  <a:pos x="578" y="345"/>
                </a:cxn>
                <a:cxn ang="0">
                  <a:pos x="592" y="345"/>
                </a:cxn>
                <a:cxn ang="0">
                  <a:pos x="605" y="349"/>
                </a:cxn>
                <a:cxn ang="0">
                  <a:pos x="619" y="359"/>
                </a:cxn>
                <a:cxn ang="0">
                  <a:pos x="622" y="376"/>
                </a:cxn>
                <a:cxn ang="0">
                  <a:pos x="615" y="393"/>
                </a:cxn>
                <a:cxn ang="0">
                  <a:pos x="602" y="400"/>
                </a:cxn>
                <a:cxn ang="0">
                  <a:pos x="585" y="404"/>
                </a:cxn>
                <a:cxn ang="0">
                  <a:pos x="56" y="404"/>
                </a:cxn>
                <a:cxn ang="0">
                  <a:pos x="97" y="534"/>
                </a:cxn>
                <a:cxn ang="0">
                  <a:pos x="187" y="633"/>
                </a:cxn>
                <a:cxn ang="0">
                  <a:pos x="311" y="688"/>
                </a:cxn>
                <a:cxn ang="0">
                  <a:pos x="578" y="695"/>
                </a:cxn>
                <a:cxn ang="0">
                  <a:pos x="592" y="695"/>
                </a:cxn>
                <a:cxn ang="0">
                  <a:pos x="605" y="698"/>
                </a:cxn>
                <a:cxn ang="0">
                  <a:pos x="619" y="705"/>
                </a:cxn>
                <a:cxn ang="0">
                  <a:pos x="622" y="722"/>
                </a:cxn>
                <a:cxn ang="0">
                  <a:pos x="619" y="739"/>
                </a:cxn>
                <a:cxn ang="0">
                  <a:pos x="605" y="746"/>
                </a:cxn>
                <a:cxn ang="0">
                  <a:pos x="592" y="749"/>
                </a:cxn>
                <a:cxn ang="0">
                  <a:pos x="578" y="749"/>
                </a:cxn>
                <a:cxn ang="0">
                  <a:pos x="304" y="742"/>
                </a:cxn>
                <a:cxn ang="0">
                  <a:pos x="170" y="688"/>
                </a:cxn>
                <a:cxn ang="0">
                  <a:pos x="67" y="585"/>
                </a:cxn>
                <a:cxn ang="0">
                  <a:pos x="6" y="452"/>
                </a:cxn>
                <a:cxn ang="0">
                  <a:pos x="10" y="287"/>
                </a:cxn>
                <a:cxn ang="0">
                  <a:pos x="83" y="140"/>
                </a:cxn>
                <a:cxn ang="0">
                  <a:pos x="214" y="37"/>
                </a:cxn>
                <a:cxn ang="0">
                  <a:pos x="381" y="0"/>
                </a:cxn>
              </a:cxnLst>
              <a:rect l="0" t="0" r="r" b="b"/>
              <a:pathLst>
                <a:path w="622" h="749">
                  <a:moveTo>
                    <a:pt x="381" y="0"/>
                  </a:moveTo>
                  <a:lnTo>
                    <a:pt x="578" y="0"/>
                  </a:lnTo>
                  <a:lnTo>
                    <a:pt x="585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5" y="3"/>
                  </a:lnTo>
                  <a:lnTo>
                    <a:pt x="612" y="7"/>
                  </a:lnTo>
                  <a:lnTo>
                    <a:pt x="619" y="10"/>
                  </a:lnTo>
                  <a:lnTo>
                    <a:pt x="622" y="20"/>
                  </a:lnTo>
                  <a:lnTo>
                    <a:pt x="622" y="31"/>
                  </a:lnTo>
                  <a:lnTo>
                    <a:pt x="622" y="37"/>
                  </a:lnTo>
                  <a:lnTo>
                    <a:pt x="615" y="44"/>
                  </a:lnTo>
                  <a:lnTo>
                    <a:pt x="612" y="51"/>
                  </a:lnTo>
                  <a:lnTo>
                    <a:pt x="602" y="51"/>
                  </a:lnTo>
                  <a:lnTo>
                    <a:pt x="595" y="55"/>
                  </a:lnTo>
                  <a:lnTo>
                    <a:pt x="585" y="55"/>
                  </a:lnTo>
                  <a:lnTo>
                    <a:pt x="578" y="55"/>
                  </a:lnTo>
                  <a:lnTo>
                    <a:pt x="384" y="55"/>
                  </a:lnTo>
                  <a:lnTo>
                    <a:pt x="311" y="61"/>
                  </a:lnTo>
                  <a:lnTo>
                    <a:pt x="244" y="82"/>
                  </a:lnTo>
                  <a:lnTo>
                    <a:pt x="187" y="116"/>
                  </a:lnTo>
                  <a:lnTo>
                    <a:pt x="137" y="161"/>
                  </a:lnTo>
                  <a:lnTo>
                    <a:pt x="97" y="215"/>
                  </a:lnTo>
                  <a:lnTo>
                    <a:pt x="70" y="277"/>
                  </a:lnTo>
                  <a:lnTo>
                    <a:pt x="56" y="345"/>
                  </a:lnTo>
                  <a:lnTo>
                    <a:pt x="578" y="345"/>
                  </a:lnTo>
                  <a:lnTo>
                    <a:pt x="585" y="345"/>
                  </a:lnTo>
                  <a:lnTo>
                    <a:pt x="592" y="345"/>
                  </a:lnTo>
                  <a:lnTo>
                    <a:pt x="598" y="349"/>
                  </a:lnTo>
                  <a:lnTo>
                    <a:pt x="605" y="349"/>
                  </a:lnTo>
                  <a:lnTo>
                    <a:pt x="612" y="352"/>
                  </a:lnTo>
                  <a:lnTo>
                    <a:pt x="619" y="359"/>
                  </a:lnTo>
                  <a:lnTo>
                    <a:pt x="622" y="366"/>
                  </a:lnTo>
                  <a:lnTo>
                    <a:pt x="622" y="376"/>
                  </a:lnTo>
                  <a:lnTo>
                    <a:pt x="622" y="387"/>
                  </a:lnTo>
                  <a:lnTo>
                    <a:pt x="615" y="393"/>
                  </a:lnTo>
                  <a:lnTo>
                    <a:pt x="612" y="397"/>
                  </a:lnTo>
                  <a:lnTo>
                    <a:pt x="602" y="400"/>
                  </a:lnTo>
                  <a:lnTo>
                    <a:pt x="595" y="400"/>
                  </a:lnTo>
                  <a:lnTo>
                    <a:pt x="585" y="404"/>
                  </a:lnTo>
                  <a:lnTo>
                    <a:pt x="578" y="404"/>
                  </a:lnTo>
                  <a:lnTo>
                    <a:pt x="56" y="404"/>
                  </a:lnTo>
                  <a:lnTo>
                    <a:pt x="70" y="472"/>
                  </a:lnTo>
                  <a:lnTo>
                    <a:pt x="97" y="534"/>
                  </a:lnTo>
                  <a:lnTo>
                    <a:pt x="137" y="588"/>
                  </a:lnTo>
                  <a:lnTo>
                    <a:pt x="187" y="633"/>
                  </a:lnTo>
                  <a:lnTo>
                    <a:pt x="244" y="667"/>
                  </a:lnTo>
                  <a:lnTo>
                    <a:pt x="311" y="688"/>
                  </a:lnTo>
                  <a:lnTo>
                    <a:pt x="384" y="695"/>
                  </a:lnTo>
                  <a:lnTo>
                    <a:pt x="578" y="695"/>
                  </a:lnTo>
                  <a:lnTo>
                    <a:pt x="585" y="695"/>
                  </a:lnTo>
                  <a:lnTo>
                    <a:pt x="592" y="695"/>
                  </a:lnTo>
                  <a:lnTo>
                    <a:pt x="598" y="695"/>
                  </a:lnTo>
                  <a:lnTo>
                    <a:pt x="605" y="698"/>
                  </a:lnTo>
                  <a:lnTo>
                    <a:pt x="612" y="701"/>
                  </a:lnTo>
                  <a:lnTo>
                    <a:pt x="619" y="705"/>
                  </a:lnTo>
                  <a:lnTo>
                    <a:pt x="622" y="712"/>
                  </a:lnTo>
                  <a:lnTo>
                    <a:pt x="622" y="722"/>
                  </a:lnTo>
                  <a:lnTo>
                    <a:pt x="622" y="732"/>
                  </a:lnTo>
                  <a:lnTo>
                    <a:pt x="619" y="739"/>
                  </a:lnTo>
                  <a:lnTo>
                    <a:pt x="612" y="742"/>
                  </a:lnTo>
                  <a:lnTo>
                    <a:pt x="605" y="746"/>
                  </a:lnTo>
                  <a:lnTo>
                    <a:pt x="598" y="749"/>
                  </a:lnTo>
                  <a:lnTo>
                    <a:pt x="592" y="749"/>
                  </a:lnTo>
                  <a:lnTo>
                    <a:pt x="585" y="749"/>
                  </a:lnTo>
                  <a:lnTo>
                    <a:pt x="578" y="749"/>
                  </a:lnTo>
                  <a:lnTo>
                    <a:pt x="381" y="749"/>
                  </a:lnTo>
                  <a:lnTo>
                    <a:pt x="304" y="742"/>
                  </a:lnTo>
                  <a:lnTo>
                    <a:pt x="234" y="722"/>
                  </a:lnTo>
                  <a:lnTo>
                    <a:pt x="170" y="688"/>
                  </a:lnTo>
                  <a:lnTo>
                    <a:pt x="113" y="643"/>
                  </a:lnTo>
                  <a:lnTo>
                    <a:pt x="67" y="585"/>
                  </a:lnTo>
                  <a:lnTo>
                    <a:pt x="30" y="523"/>
                  </a:lnTo>
                  <a:lnTo>
                    <a:pt x="6" y="452"/>
                  </a:lnTo>
                  <a:lnTo>
                    <a:pt x="0" y="373"/>
                  </a:lnTo>
                  <a:lnTo>
                    <a:pt x="10" y="287"/>
                  </a:lnTo>
                  <a:lnTo>
                    <a:pt x="40" y="209"/>
                  </a:lnTo>
                  <a:lnTo>
                    <a:pt x="83" y="140"/>
                  </a:lnTo>
                  <a:lnTo>
                    <a:pt x="143" y="82"/>
                  </a:lnTo>
                  <a:lnTo>
                    <a:pt x="214" y="37"/>
                  </a:lnTo>
                  <a:lnTo>
                    <a:pt x="294" y="10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7123" y="3780"/>
              <a:ext cx="672" cy="7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8" y="0"/>
                </a:cxn>
                <a:cxn ang="0">
                  <a:pos x="638" y="0"/>
                </a:cxn>
                <a:cxn ang="0">
                  <a:pos x="672" y="264"/>
                </a:cxn>
                <a:cxn ang="0">
                  <a:pos x="632" y="264"/>
                </a:cxn>
                <a:cxn ang="0">
                  <a:pos x="625" y="202"/>
                </a:cxn>
                <a:cxn ang="0">
                  <a:pos x="612" y="151"/>
                </a:cxn>
                <a:cxn ang="0">
                  <a:pos x="592" y="110"/>
                </a:cxn>
                <a:cxn ang="0">
                  <a:pos x="568" y="79"/>
                </a:cxn>
                <a:cxn ang="0">
                  <a:pos x="531" y="59"/>
                </a:cxn>
                <a:cxn ang="0">
                  <a:pos x="481" y="45"/>
                </a:cxn>
                <a:cxn ang="0">
                  <a:pos x="414" y="42"/>
                </a:cxn>
                <a:cxn ang="0">
                  <a:pos x="277" y="42"/>
                </a:cxn>
                <a:cxn ang="0">
                  <a:pos x="247" y="42"/>
                </a:cxn>
                <a:cxn ang="0">
                  <a:pos x="230" y="48"/>
                </a:cxn>
                <a:cxn ang="0">
                  <a:pos x="224" y="62"/>
                </a:cxn>
                <a:cxn ang="0">
                  <a:pos x="224" y="86"/>
                </a:cxn>
                <a:cxn ang="0">
                  <a:pos x="224" y="685"/>
                </a:cxn>
                <a:cxn ang="0">
                  <a:pos x="224" y="702"/>
                </a:cxn>
                <a:cxn ang="0">
                  <a:pos x="227" y="716"/>
                </a:cxn>
                <a:cxn ang="0">
                  <a:pos x="237" y="726"/>
                </a:cxn>
                <a:cxn ang="0">
                  <a:pos x="254" y="733"/>
                </a:cxn>
                <a:cxn ang="0">
                  <a:pos x="287" y="740"/>
                </a:cxn>
                <a:cxn ang="0">
                  <a:pos x="331" y="740"/>
                </a:cxn>
                <a:cxn ang="0">
                  <a:pos x="371" y="740"/>
                </a:cxn>
                <a:cxn ang="0">
                  <a:pos x="371" y="781"/>
                </a:cxn>
                <a:cxn ang="0">
                  <a:pos x="354" y="781"/>
                </a:cxn>
                <a:cxn ang="0">
                  <a:pos x="321" y="781"/>
                </a:cxn>
                <a:cxn ang="0">
                  <a:pos x="284" y="777"/>
                </a:cxn>
                <a:cxn ang="0">
                  <a:pos x="240" y="777"/>
                </a:cxn>
                <a:cxn ang="0">
                  <a:pos x="204" y="777"/>
                </a:cxn>
                <a:cxn ang="0">
                  <a:pos x="173" y="774"/>
                </a:cxn>
                <a:cxn ang="0">
                  <a:pos x="147" y="777"/>
                </a:cxn>
                <a:cxn ang="0">
                  <a:pos x="110" y="777"/>
                </a:cxn>
                <a:cxn ang="0">
                  <a:pos x="73" y="777"/>
                </a:cxn>
                <a:cxn ang="0">
                  <a:pos x="36" y="781"/>
                </a:cxn>
                <a:cxn ang="0">
                  <a:pos x="13" y="781"/>
                </a:cxn>
                <a:cxn ang="0">
                  <a:pos x="0" y="781"/>
                </a:cxn>
                <a:cxn ang="0">
                  <a:pos x="0" y="740"/>
                </a:cxn>
                <a:cxn ang="0">
                  <a:pos x="30" y="740"/>
                </a:cxn>
                <a:cxn ang="0">
                  <a:pos x="70" y="736"/>
                </a:cxn>
                <a:cxn ang="0">
                  <a:pos x="97" y="733"/>
                </a:cxn>
                <a:cxn ang="0">
                  <a:pos x="113" y="723"/>
                </a:cxn>
                <a:cxn ang="0">
                  <a:pos x="117" y="709"/>
                </a:cxn>
                <a:cxn ang="0">
                  <a:pos x="120" y="688"/>
                </a:cxn>
                <a:cxn ang="0">
                  <a:pos x="120" y="93"/>
                </a:cxn>
                <a:cxn ang="0">
                  <a:pos x="117" y="72"/>
                </a:cxn>
                <a:cxn ang="0">
                  <a:pos x="113" y="55"/>
                </a:cxn>
                <a:cxn ang="0">
                  <a:pos x="97" y="48"/>
                </a:cxn>
                <a:cxn ang="0">
                  <a:pos x="70" y="42"/>
                </a:cxn>
                <a:cxn ang="0">
                  <a:pos x="30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672" h="781">
                  <a:moveTo>
                    <a:pt x="0" y="0"/>
                  </a:moveTo>
                  <a:lnTo>
                    <a:pt x="638" y="0"/>
                  </a:lnTo>
                  <a:lnTo>
                    <a:pt x="638" y="0"/>
                  </a:lnTo>
                  <a:lnTo>
                    <a:pt x="672" y="264"/>
                  </a:lnTo>
                  <a:lnTo>
                    <a:pt x="632" y="264"/>
                  </a:lnTo>
                  <a:lnTo>
                    <a:pt x="625" y="202"/>
                  </a:lnTo>
                  <a:lnTo>
                    <a:pt x="612" y="151"/>
                  </a:lnTo>
                  <a:lnTo>
                    <a:pt x="592" y="110"/>
                  </a:lnTo>
                  <a:lnTo>
                    <a:pt x="568" y="79"/>
                  </a:lnTo>
                  <a:lnTo>
                    <a:pt x="531" y="59"/>
                  </a:lnTo>
                  <a:lnTo>
                    <a:pt x="481" y="45"/>
                  </a:lnTo>
                  <a:lnTo>
                    <a:pt x="414" y="42"/>
                  </a:lnTo>
                  <a:lnTo>
                    <a:pt x="277" y="42"/>
                  </a:lnTo>
                  <a:lnTo>
                    <a:pt x="247" y="42"/>
                  </a:lnTo>
                  <a:lnTo>
                    <a:pt x="230" y="48"/>
                  </a:lnTo>
                  <a:lnTo>
                    <a:pt x="224" y="62"/>
                  </a:lnTo>
                  <a:lnTo>
                    <a:pt x="224" y="86"/>
                  </a:lnTo>
                  <a:lnTo>
                    <a:pt x="224" y="685"/>
                  </a:lnTo>
                  <a:lnTo>
                    <a:pt x="224" y="702"/>
                  </a:lnTo>
                  <a:lnTo>
                    <a:pt x="227" y="716"/>
                  </a:lnTo>
                  <a:lnTo>
                    <a:pt x="237" y="726"/>
                  </a:lnTo>
                  <a:lnTo>
                    <a:pt x="254" y="733"/>
                  </a:lnTo>
                  <a:lnTo>
                    <a:pt x="287" y="740"/>
                  </a:lnTo>
                  <a:lnTo>
                    <a:pt x="331" y="740"/>
                  </a:lnTo>
                  <a:lnTo>
                    <a:pt x="371" y="740"/>
                  </a:lnTo>
                  <a:lnTo>
                    <a:pt x="371" y="781"/>
                  </a:lnTo>
                  <a:lnTo>
                    <a:pt x="354" y="781"/>
                  </a:lnTo>
                  <a:lnTo>
                    <a:pt x="321" y="781"/>
                  </a:lnTo>
                  <a:lnTo>
                    <a:pt x="284" y="777"/>
                  </a:lnTo>
                  <a:lnTo>
                    <a:pt x="240" y="777"/>
                  </a:lnTo>
                  <a:lnTo>
                    <a:pt x="204" y="777"/>
                  </a:lnTo>
                  <a:lnTo>
                    <a:pt x="173" y="774"/>
                  </a:lnTo>
                  <a:lnTo>
                    <a:pt x="147" y="777"/>
                  </a:lnTo>
                  <a:lnTo>
                    <a:pt x="110" y="777"/>
                  </a:lnTo>
                  <a:lnTo>
                    <a:pt x="73" y="777"/>
                  </a:lnTo>
                  <a:lnTo>
                    <a:pt x="36" y="781"/>
                  </a:lnTo>
                  <a:lnTo>
                    <a:pt x="13" y="781"/>
                  </a:lnTo>
                  <a:lnTo>
                    <a:pt x="0" y="781"/>
                  </a:lnTo>
                  <a:lnTo>
                    <a:pt x="0" y="740"/>
                  </a:lnTo>
                  <a:lnTo>
                    <a:pt x="30" y="740"/>
                  </a:lnTo>
                  <a:lnTo>
                    <a:pt x="70" y="736"/>
                  </a:lnTo>
                  <a:lnTo>
                    <a:pt x="97" y="733"/>
                  </a:lnTo>
                  <a:lnTo>
                    <a:pt x="113" y="723"/>
                  </a:lnTo>
                  <a:lnTo>
                    <a:pt x="117" y="709"/>
                  </a:lnTo>
                  <a:lnTo>
                    <a:pt x="120" y="688"/>
                  </a:lnTo>
                  <a:lnTo>
                    <a:pt x="120" y="93"/>
                  </a:lnTo>
                  <a:lnTo>
                    <a:pt x="117" y="72"/>
                  </a:lnTo>
                  <a:lnTo>
                    <a:pt x="113" y="55"/>
                  </a:lnTo>
                  <a:lnTo>
                    <a:pt x="97" y="48"/>
                  </a:lnTo>
                  <a:lnTo>
                    <a:pt x="70" y="42"/>
                  </a:lnTo>
                  <a:lnTo>
                    <a:pt x="30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7929" y="3845"/>
              <a:ext cx="826" cy="853"/>
            </a:xfrm>
            <a:custGeom>
              <a:avLst/>
              <a:gdLst/>
              <a:ahLst/>
              <a:cxnLst>
                <a:cxn ang="0">
                  <a:pos x="425" y="4"/>
                </a:cxn>
                <a:cxn ang="0">
                  <a:pos x="435" y="11"/>
                </a:cxn>
                <a:cxn ang="0">
                  <a:pos x="441" y="24"/>
                </a:cxn>
                <a:cxn ang="0">
                  <a:pos x="441" y="38"/>
                </a:cxn>
                <a:cxn ang="0">
                  <a:pos x="441" y="397"/>
                </a:cxn>
                <a:cxn ang="0">
                  <a:pos x="793" y="397"/>
                </a:cxn>
                <a:cxn ang="0">
                  <a:pos x="806" y="401"/>
                </a:cxn>
                <a:cxn ang="0">
                  <a:pos x="819" y="404"/>
                </a:cxn>
                <a:cxn ang="0">
                  <a:pos x="826" y="418"/>
                </a:cxn>
                <a:cxn ang="0">
                  <a:pos x="826" y="439"/>
                </a:cxn>
                <a:cxn ang="0">
                  <a:pos x="816" y="449"/>
                </a:cxn>
                <a:cxn ang="0">
                  <a:pos x="799" y="452"/>
                </a:cxn>
                <a:cxn ang="0">
                  <a:pos x="786" y="456"/>
                </a:cxn>
                <a:cxn ang="0">
                  <a:pos x="441" y="808"/>
                </a:cxn>
                <a:cxn ang="0">
                  <a:pos x="441" y="822"/>
                </a:cxn>
                <a:cxn ang="0">
                  <a:pos x="438" y="835"/>
                </a:cxn>
                <a:cxn ang="0">
                  <a:pos x="428" y="846"/>
                </a:cxn>
                <a:cxn ang="0">
                  <a:pos x="411" y="853"/>
                </a:cxn>
                <a:cxn ang="0">
                  <a:pos x="395" y="846"/>
                </a:cxn>
                <a:cxn ang="0">
                  <a:pos x="388" y="832"/>
                </a:cxn>
                <a:cxn ang="0">
                  <a:pos x="388" y="815"/>
                </a:cxn>
                <a:cxn ang="0">
                  <a:pos x="388" y="456"/>
                </a:cxn>
                <a:cxn ang="0">
                  <a:pos x="33" y="456"/>
                </a:cxn>
                <a:cxn ang="0">
                  <a:pos x="16" y="452"/>
                </a:cxn>
                <a:cxn ang="0">
                  <a:pos x="3" y="445"/>
                </a:cxn>
                <a:cxn ang="0">
                  <a:pos x="0" y="425"/>
                </a:cxn>
                <a:cxn ang="0">
                  <a:pos x="3" y="408"/>
                </a:cxn>
                <a:cxn ang="0">
                  <a:pos x="16" y="401"/>
                </a:cxn>
                <a:cxn ang="0">
                  <a:pos x="33" y="397"/>
                </a:cxn>
                <a:cxn ang="0">
                  <a:pos x="388" y="397"/>
                </a:cxn>
                <a:cxn ang="0">
                  <a:pos x="388" y="38"/>
                </a:cxn>
                <a:cxn ang="0">
                  <a:pos x="388" y="24"/>
                </a:cxn>
                <a:cxn ang="0">
                  <a:pos x="395" y="11"/>
                </a:cxn>
                <a:cxn ang="0">
                  <a:pos x="405" y="4"/>
                </a:cxn>
              </a:cxnLst>
              <a:rect l="0" t="0" r="r" b="b"/>
              <a:pathLst>
                <a:path w="826" h="853">
                  <a:moveTo>
                    <a:pt x="415" y="0"/>
                  </a:moveTo>
                  <a:lnTo>
                    <a:pt x="425" y="4"/>
                  </a:lnTo>
                  <a:lnTo>
                    <a:pt x="431" y="7"/>
                  </a:lnTo>
                  <a:lnTo>
                    <a:pt x="435" y="11"/>
                  </a:lnTo>
                  <a:lnTo>
                    <a:pt x="438" y="18"/>
                  </a:lnTo>
                  <a:lnTo>
                    <a:pt x="441" y="24"/>
                  </a:lnTo>
                  <a:lnTo>
                    <a:pt x="441" y="31"/>
                  </a:lnTo>
                  <a:lnTo>
                    <a:pt x="441" y="38"/>
                  </a:lnTo>
                  <a:lnTo>
                    <a:pt x="441" y="45"/>
                  </a:lnTo>
                  <a:lnTo>
                    <a:pt x="441" y="397"/>
                  </a:lnTo>
                  <a:lnTo>
                    <a:pt x="786" y="397"/>
                  </a:lnTo>
                  <a:lnTo>
                    <a:pt x="793" y="397"/>
                  </a:lnTo>
                  <a:lnTo>
                    <a:pt x="799" y="397"/>
                  </a:lnTo>
                  <a:lnTo>
                    <a:pt x="806" y="401"/>
                  </a:lnTo>
                  <a:lnTo>
                    <a:pt x="813" y="401"/>
                  </a:lnTo>
                  <a:lnTo>
                    <a:pt x="819" y="404"/>
                  </a:lnTo>
                  <a:lnTo>
                    <a:pt x="823" y="411"/>
                  </a:lnTo>
                  <a:lnTo>
                    <a:pt x="826" y="418"/>
                  </a:lnTo>
                  <a:lnTo>
                    <a:pt x="826" y="428"/>
                  </a:lnTo>
                  <a:lnTo>
                    <a:pt x="826" y="439"/>
                  </a:lnTo>
                  <a:lnTo>
                    <a:pt x="819" y="445"/>
                  </a:lnTo>
                  <a:lnTo>
                    <a:pt x="816" y="449"/>
                  </a:lnTo>
                  <a:lnTo>
                    <a:pt x="809" y="452"/>
                  </a:lnTo>
                  <a:lnTo>
                    <a:pt x="799" y="452"/>
                  </a:lnTo>
                  <a:lnTo>
                    <a:pt x="793" y="456"/>
                  </a:lnTo>
                  <a:lnTo>
                    <a:pt x="786" y="456"/>
                  </a:lnTo>
                  <a:lnTo>
                    <a:pt x="441" y="456"/>
                  </a:lnTo>
                  <a:lnTo>
                    <a:pt x="441" y="808"/>
                  </a:lnTo>
                  <a:lnTo>
                    <a:pt x="441" y="815"/>
                  </a:lnTo>
                  <a:lnTo>
                    <a:pt x="441" y="822"/>
                  </a:lnTo>
                  <a:lnTo>
                    <a:pt x="441" y="829"/>
                  </a:lnTo>
                  <a:lnTo>
                    <a:pt x="438" y="835"/>
                  </a:lnTo>
                  <a:lnTo>
                    <a:pt x="435" y="842"/>
                  </a:lnTo>
                  <a:lnTo>
                    <a:pt x="428" y="846"/>
                  </a:lnTo>
                  <a:lnTo>
                    <a:pt x="421" y="849"/>
                  </a:lnTo>
                  <a:lnTo>
                    <a:pt x="411" y="853"/>
                  </a:lnTo>
                  <a:lnTo>
                    <a:pt x="401" y="849"/>
                  </a:lnTo>
                  <a:lnTo>
                    <a:pt x="395" y="846"/>
                  </a:lnTo>
                  <a:lnTo>
                    <a:pt x="391" y="839"/>
                  </a:lnTo>
                  <a:lnTo>
                    <a:pt x="388" y="832"/>
                  </a:lnTo>
                  <a:lnTo>
                    <a:pt x="388" y="822"/>
                  </a:lnTo>
                  <a:lnTo>
                    <a:pt x="388" y="815"/>
                  </a:lnTo>
                  <a:lnTo>
                    <a:pt x="388" y="808"/>
                  </a:lnTo>
                  <a:lnTo>
                    <a:pt x="388" y="456"/>
                  </a:lnTo>
                  <a:lnTo>
                    <a:pt x="40" y="456"/>
                  </a:lnTo>
                  <a:lnTo>
                    <a:pt x="33" y="456"/>
                  </a:lnTo>
                  <a:lnTo>
                    <a:pt x="23" y="452"/>
                  </a:lnTo>
                  <a:lnTo>
                    <a:pt x="16" y="452"/>
                  </a:lnTo>
                  <a:lnTo>
                    <a:pt x="10" y="449"/>
                  </a:lnTo>
                  <a:lnTo>
                    <a:pt x="3" y="445"/>
                  </a:lnTo>
                  <a:lnTo>
                    <a:pt x="0" y="439"/>
                  </a:lnTo>
                  <a:lnTo>
                    <a:pt x="0" y="425"/>
                  </a:lnTo>
                  <a:lnTo>
                    <a:pt x="0" y="415"/>
                  </a:lnTo>
                  <a:lnTo>
                    <a:pt x="3" y="408"/>
                  </a:lnTo>
                  <a:lnTo>
                    <a:pt x="10" y="404"/>
                  </a:lnTo>
                  <a:lnTo>
                    <a:pt x="16" y="401"/>
                  </a:lnTo>
                  <a:lnTo>
                    <a:pt x="23" y="397"/>
                  </a:lnTo>
                  <a:lnTo>
                    <a:pt x="33" y="397"/>
                  </a:lnTo>
                  <a:lnTo>
                    <a:pt x="40" y="397"/>
                  </a:lnTo>
                  <a:lnTo>
                    <a:pt x="388" y="397"/>
                  </a:lnTo>
                  <a:lnTo>
                    <a:pt x="388" y="45"/>
                  </a:lnTo>
                  <a:lnTo>
                    <a:pt x="388" y="38"/>
                  </a:lnTo>
                  <a:lnTo>
                    <a:pt x="388" y="31"/>
                  </a:lnTo>
                  <a:lnTo>
                    <a:pt x="388" y="24"/>
                  </a:lnTo>
                  <a:lnTo>
                    <a:pt x="391" y="18"/>
                  </a:lnTo>
                  <a:lnTo>
                    <a:pt x="395" y="11"/>
                  </a:lnTo>
                  <a:lnTo>
                    <a:pt x="398" y="7"/>
                  </a:lnTo>
                  <a:lnTo>
                    <a:pt x="405" y="4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8865" y="4054"/>
              <a:ext cx="650" cy="753"/>
            </a:xfrm>
            <a:custGeom>
              <a:avLst/>
              <a:gdLst/>
              <a:ahLst/>
              <a:cxnLst>
                <a:cxn ang="0">
                  <a:pos x="288" y="7"/>
                </a:cxn>
                <a:cxn ang="0">
                  <a:pos x="365" y="62"/>
                </a:cxn>
                <a:cxn ang="0">
                  <a:pos x="419" y="147"/>
                </a:cxn>
                <a:cxn ang="0">
                  <a:pos x="449" y="240"/>
                </a:cxn>
                <a:cxn ang="0">
                  <a:pos x="462" y="318"/>
                </a:cxn>
                <a:cxn ang="0">
                  <a:pos x="466" y="346"/>
                </a:cxn>
                <a:cxn ang="0">
                  <a:pos x="516" y="223"/>
                </a:cxn>
                <a:cxn ang="0">
                  <a:pos x="566" y="113"/>
                </a:cxn>
                <a:cxn ang="0">
                  <a:pos x="606" y="34"/>
                </a:cxn>
                <a:cxn ang="0">
                  <a:pos x="619" y="11"/>
                </a:cxn>
                <a:cxn ang="0">
                  <a:pos x="633" y="11"/>
                </a:cxn>
                <a:cxn ang="0">
                  <a:pos x="639" y="11"/>
                </a:cxn>
                <a:cxn ang="0">
                  <a:pos x="650" y="17"/>
                </a:cxn>
                <a:cxn ang="0">
                  <a:pos x="650" y="31"/>
                </a:cxn>
                <a:cxn ang="0">
                  <a:pos x="609" y="106"/>
                </a:cxn>
                <a:cxn ang="0">
                  <a:pos x="566" y="199"/>
                </a:cxn>
                <a:cxn ang="0">
                  <a:pos x="539" y="260"/>
                </a:cxn>
                <a:cxn ang="0">
                  <a:pos x="509" y="339"/>
                </a:cxn>
                <a:cxn ang="0">
                  <a:pos x="476" y="421"/>
                </a:cxn>
                <a:cxn ang="0">
                  <a:pos x="462" y="479"/>
                </a:cxn>
                <a:cxn ang="0">
                  <a:pos x="442" y="599"/>
                </a:cxn>
                <a:cxn ang="0">
                  <a:pos x="419" y="691"/>
                </a:cxn>
                <a:cxn ang="0">
                  <a:pos x="395" y="743"/>
                </a:cxn>
                <a:cxn ang="0">
                  <a:pos x="379" y="753"/>
                </a:cxn>
                <a:cxn ang="0">
                  <a:pos x="365" y="746"/>
                </a:cxn>
                <a:cxn ang="0">
                  <a:pos x="362" y="733"/>
                </a:cxn>
                <a:cxn ang="0">
                  <a:pos x="362" y="698"/>
                </a:cxn>
                <a:cxn ang="0">
                  <a:pos x="379" y="620"/>
                </a:cxn>
                <a:cxn ang="0">
                  <a:pos x="405" y="520"/>
                </a:cxn>
                <a:cxn ang="0">
                  <a:pos x="422" y="466"/>
                </a:cxn>
                <a:cxn ang="0">
                  <a:pos x="425" y="428"/>
                </a:cxn>
                <a:cxn ang="0">
                  <a:pos x="425" y="353"/>
                </a:cxn>
                <a:cxn ang="0">
                  <a:pos x="415" y="264"/>
                </a:cxn>
                <a:cxn ang="0">
                  <a:pos x="382" y="178"/>
                </a:cxn>
                <a:cxn ang="0">
                  <a:pos x="322" y="117"/>
                </a:cxn>
                <a:cxn ang="0">
                  <a:pos x="221" y="93"/>
                </a:cxn>
                <a:cxn ang="0">
                  <a:pos x="131" y="110"/>
                </a:cxn>
                <a:cxn ang="0">
                  <a:pos x="61" y="164"/>
                </a:cxn>
                <a:cxn ang="0">
                  <a:pos x="37" y="209"/>
                </a:cxn>
                <a:cxn ang="0">
                  <a:pos x="31" y="219"/>
                </a:cxn>
                <a:cxn ang="0">
                  <a:pos x="21" y="219"/>
                </a:cxn>
                <a:cxn ang="0">
                  <a:pos x="11" y="219"/>
                </a:cxn>
                <a:cxn ang="0">
                  <a:pos x="0" y="212"/>
                </a:cxn>
                <a:cxn ang="0">
                  <a:pos x="0" y="195"/>
                </a:cxn>
                <a:cxn ang="0">
                  <a:pos x="24" y="141"/>
                </a:cxn>
                <a:cxn ang="0">
                  <a:pos x="81" y="65"/>
                </a:cxn>
                <a:cxn ang="0">
                  <a:pos x="148" y="21"/>
                </a:cxn>
                <a:cxn ang="0">
                  <a:pos x="238" y="0"/>
                </a:cxn>
              </a:cxnLst>
              <a:rect l="0" t="0" r="r" b="b"/>
              <a:pathLst>
                <a:path w="650" h="753">
                  <a:moveTo>
                    <a:pt x="238" y="0"/>
                  </a:moveTo>
                  <a:lnTo>
                    <a:pt x="288" y="7"/>
                  </a:lnTo>
                  <a:lnTo>
                    <a:pt x="332" y="31"/>
                  </a:lnTo>
                  <a:lnTo>
                    <a:pt x="365" y="62"/>
                  </a:lnTo>
                  <a:lnTo>
                    <a:pt x="395" y="103"/>
                  </a:lnTo>
                  <a:lnTo>
                    <a:pt x="419" y="147"/>
                  </a:lnTo>
                  <a:lnTo>
                    <a:pt x="435" y="195"/>
                  </a:lnTo>
                  <a:lnTo>
                    <a:pt x="449" y="240"/>
                  </a:lnTo>
                  <a:lnTo>
                    <a:pt x="455" y="284"/>
                  </a:lnTo>
                  <a:lnTo>
                    <a:pt x="462" y="318"/>
                  </a:lnTo>
                  <a:lnTo>
                    <a:pt x="466" y="346"/>
                  </a:lnTo>
                  <a:lnTo>
                    <a:pt x="466" y="346"/>
                  </a:lnTo>
                  <a:lnTo>
                    <a:pt x="489" y="284"/>
                  </a:lnTo>
                  <a:lnTo>
                    <a:pt x="516" y="223"/>
                  </a:lnTo>
                  <a:lnTo>
                    <a:pt x="542" y="164"/>
                  </a:lnTo>
                  <a:lnTo>
                    <a:pt x="566" y="113"/>
                  </a:lnTo>
                  <a:lnTo>
                    <a:pt x="589" y="69"/>
                  </a:lnTo>
                  <a:lnTo>
                    <a:pt x="606" y="34"/>
                  </a:lnTo>
                  <a:lnTo>
                    <a:pt x="616" y="14"/>
                  </a:lnTo>
                  <a:lnTo>
                    <a:pt x="619" y="11"/>
                  </a:lnTo>
                  <a:lnTo>
                    <a:pt x="626" y="11"/>
                  </a:lnTo>
                  <a:lnTo>
                    <a:pt x="633" y="11"/>
                  </a:lnTo>
                  <a:lnTo>
                    <a:pt x="636" y="11"/>
                  </a:lnTo>
                  <a:lnTo>
                    <a:pt x="639" y="11"/>
                  </a:lnTo>
                  <a:lnTo>
                    <a:pt x="643" y="14"/>
                  </a:lnTo>
                  <a:lnTo>
                    <a:pt x="650" y="17"/>
                  </a:lnTo>
                  <a:lnTo>
                    <a:pt x="650" y="24"/>
                  </a:lnTo>
                  <a:lnTo>
                    <a:pt x="650" y="31"/>
                  </a:lnTo>
                  <a:lnTo>
                    <a:pt x="646" y="38"/>
                  </a:lnTo>
                  <a:lnTo>
                    <a:pt x="609" y="106"/>
                  </a:lnTo>
                  <a:lnTo>
                    <a:pt x="583" y="158"/>
                  </a:lnTo>
                  <a:lnTo>
                    <a:pt x="566" y="199"/>
                  </a:lnTo>
                  <a:lnTo>
                    <a:pt x="552" y="230"/>
                  </a:lnTo>
                  <a:lnTo>
                    <a:pt x="539" y="260"/>
                  </a:lnTo>
                  <a:lnTo>
                    <a:pt x="526" y="298"/>
                  </a:lnTo>
                  <a:lnTo>
                    <a:pt x="509" y="339"/>
                  </a:lnTo>
                  <a:lnTo>
                    <a:pt x="492" y="384"/>
                  </a:lnTo>
                  <a:lnTo>
                    <a:pt x="476" y="421"/>
                  </a:lnTo>
                  <a:lnTo>
                    <a:pt x="466" y="455"/>
                  </a:lnTo>
                  <a:lnTo>
                    <a:pt x="462" y="479"/>
                  </a:lnTo>
                  <a:lnTo>
                    <a:pt x="452" y="541"/>
                  </a:lnTo>
                  <a:lnTo>
                    <a:pt x="442" y="599"/>
                  </a:lnTo>
                  <a:lnTo>
                    <a:pt x="429" y="650"/>
                  </a:lnTo>
                  <a:lnTo>
                    <a:pt x="419" y="691"/>
                  </a:lnTo>
                  <a:lnTo>
                    <a:pt x="405" y="726"/>
                  </a:lnTo>
                  <a:lnTo>
                    <a:pt x="395" y="743"/>
                  </a:lnTo>
                  <a:lnTo>
                    <a:pt x="385" y="750"/>
                  </a:lnTo>
                  <a:lnTo>
                    <a:pt x="379" y="753"/>
                  </a:lnTo>
                  <a:lnTo>
                    <a:pt x="372" y="750"/>
                  </a:lnTo>
                  <a:lnTo>
                    <a:pt x="365" y="746"/>
                  </a:lnTo>
                  <a:lnTo>
                    <a:pt x="362" y="739"/>
                  </a:lnTo>
                  <a:lnTo>
                    <a:pt x="362" y="733"/>
                  </a:lnTo>
                  <a:lnTo>
                    <a:pt x="358" y="722"/>
                  </a:lnTo>
                  <a:lnTo>
                    <a:pt x="362" y="698"/>
                  </a:lnTo>
                  <a:lnTo>
                    <a:pt x="368" y="664"/>
                  </a:lnTo>
                  <a:lnTo>
                    <a:pt x="379" y="620"/>
                  </a:lnTo>
                  <a:lnTo>
                    <a:pt x="392" y="572"/>
                  </a:lnTo>
                  <a:lnTo>
                    <a:pt x="405" y="520"/>
                  </a:lnTo>
                  <a:lnTo>
                    <a:pt x="419" y="476"/>
                  </a:lnTo>
                  <a:lnTo>
                    <a:pt x="422" y="466"/>
                  </a:lnTo>
                  <a:lnTo>
                    <a:pt x="425" y="452"/>
                  </a:lnTo>
                  <a:lnTo>
                    <a:pt x="425" y="428"/>
                  </a:lnTo>
                  <a:lnTo>
                    <a:pt x="429" y="394"/>
                  </a:lnTo>
                  <a:lnTo>
                    <a:pt x="425" y="353"/>
                  </a:lnTo>
                  <a:lnTo>
                    <a:pt x="422" y="308"/>
                  </a:lnTo>
                  <a:lnTo>
                    <a:pt x="415" y="264"/>
                  </a:lnTo>
                  <a:lnTo>
                    <a:pt x="402" y="219"/>
                  </a:lnTo>
                  <a:lnTo>
                    <a:pt x="382" y="178"/>
                  </a:lnTo>
                  <a:lnTo>
                    <a:pt x="355" y="144"/>
                  </a:lnTo>
                  <a:lnTo>
                    <a:pt x="322" y="117"/>
                  </a:lnTo>
                  <a:lnTo>
                    <a:pt x="278" y="99"/>
                  </a:lnTo>
                  <a:lnTo>
                    <a:pt x="221" y="93"/>
                  </a:lnTo>
                  <a:lnTo>
                    <a:pt x="178" y="96"/>
                  </a:lnTo>
                  <a:lnTo>
                    <a:pt x="131" y="110"/>
                  </a:lnTo>
                  <a:lnTo>
                    <a:pt x="94" y="134"/>
                  </a:lnTo>
                  <a:lnTo>
                    <a:pt x="61" y="164"/>
                  </a:lnTo>
                  <a:lnTo>
                    <a:pt x="41" y="199"/>
                  </a:lnTo>
                  <a:lnTo>
                    <a:pt x="37" y="209"/>
                  </a:lnTo>
                  <a:lnTo>
                    <a:pt x="34" y="216"/>
                  </a:lnTo>
                  <a:lnTo>
                    <a:pt x="31" y="219"/>
                  </a:lnTo>
                  <a:lnTo>
                    <a:pt x="27" y="219"/>
                  </a:lnTo>
                  <a:lnTo>
                    <a:pt x="21" y="219"/>
                  </a:lnTo>
                  <a:lnTo>
                    <a:pt x="14" y="219"/>
                  </a:lnTo>
                  <a:lnTo>
                    <a:pt x="11" y="219"/>
                  </a:lnTo>
                  <a:lnTo>
                    <a:pt x="4" y="216"/>
                  </a:lnTo>
                  <a:lnTo>
                    <a:pt x="0" y="212"/>
                  </a:lnTo>
                  <a:lnTo>
                    <a:pt x="0" y="206"/>
                  </a:lnTo>
                  <a:lnTo>
                    <a:pt x="0" y="195"/>
                  </a:lnTo>
                  <a:lnTo>
                    <a:pt x="11" y="175"/>
                  </a:lnTo>
                  <a:lnTo>
                    <a:pt x="24" y="141"/>
                  </a:lnTo>
                  <a:lnTo>
                    <a:pt x="47" y="103"/>
                  </a:lnTo>
                  <a:lnTo>
                    <a:pt x="81" y="65"/>
                  </a:lnTo>
                  <a:lnTo>
                    <a:pt x="111" y="45"/>
                  </a:lnTo>
                  <a:lnTo>
                    <a:pt x="148" y="21"/>
                  </a:lnTo>
                  <a:lnTo>
                    <a:pt x="191" y="7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9561" y="4184"/>
              <a:ext cx="408" cy="551"/>
            </a:xfrm>
            <a:custGeom>
              <a:avLst/>
              <a:gdLst/>
              <a:ahLst/>
              <a:cxnLst>
                <a:cxn ang="0">
                  <a:pos x="184" y="28"/>
                </a:cxn>
                <a:cxn ang="0">
                  <a:pos x="131" y="52"/>
                </a:cxn>
                <a:cxn ang="0">
                  <a:pos x="91" y="106"/>
                </a:cxn>
                <a:cxn ang="0">
                  <a:pos x="81" y="209"/>
                </a:cxn>
                <a:cxn ang="0">
                  <a:pos x="81" y="332"/>
                </a:cxn>
                <a:cxn ang="0">
                  <a:pos x="91" y="435"/>
                </a:cxn>
                <a:cxn ang="0">
                  <a:pos x="131" y="500"/>
                </a:cxn>
                <a:cxn ang="0">
                  <a:pos x="184" y="524"/>
                </a:cxn>
                <a:cxn ang="0">
                  <a:pos x="208" y="527"/>
                </a:cxn>
                <a:cxn ang="0">
                  <a:pos x="208" y="527"/>
                </a:cxn>
                <a:cxn ang="0">
                  <a:pos x="255" y="517"/>
                </a:cxn>
                <a:cxn ang="0">
                  <a:pos x="301" y="476"/>
                </a:cxn>
                <a:cxn ang="0">
                  <a:pos x="328" y="384"/>
                </a:cxn>
                <a:cxn ang="0">
                  <a:pos x="332" y="267"/>
                </a:cxn>
                <a:cxn ang="0">
                  <a:pos x="328" y="161"/>
                </a:cxn>
                <a:cxn ang="0">
                  <a:pos x="305" y="76"/>
                </a:cxn>
                <a:cxn ang="0">
                  <a:pos x="248" y="34"/>
                </a:cxn>
                <a:cxn ang="0">
                  <a:pos x="208" y="0"/>
                </a:cxn>
                <a:cxn ang="0">
                  <a:pos x="305" y="24"/>
                </a:cxn>
                <a:cxn ang="0">
                  <a:pos x="365" y="82"/>
                </a:cxn>
                <a:cxn ang="0">
                  <a:pos x="395" y="154"/>
                </a:cxn>
                <a:cxn ang="0">
                  <a:pos x="408" y="226"/>
                </a:cxn>
                <a:cxn ang="0">
                  <a:pos x="408" y="277"/>
                </a:cxn>
                <a:cxn ang="0">
                  <a:pos x="408" y="329"/>
                </a:cxn>
                <a:cxn ang="0">
                  <a:pos x="395" y="401"/>
                </a:cxn>
                <a:cxn ang="0">
                  <a:pos x="365" y="473"/>
                </a:cxn>
                <a:cxn ang="0">
                  <a:pos x="305" y="527"/>
                </a:cxn>
                <a:cxn ang="0">
                  <a:pos x="208" y="551"/>
                </a:cxn>
                <a:cxn ang="0">
                  <a:pos x="107" y="527"/>
                </a:cxn>
                <a:cxn ang="0">
                  <a:pos x="47" y="473"/>
                </a:cxn>
                <a:cxn ang="0">
                  <a:pos x="14" y="401"/>
                </a:cxn>
                <a:cxn ang="0">
                  <a:pos x="4" y="329"/>
                </a:cxn>
                <a:cxn ang="0">
                  <a:pos x="0" y="277"/>
                </a:cxn>
                <a:cxn ang="0">
                  <a:pos x="4" y="226"/>
                </a:cxn>
                <a:cxn ang="0">
                  <a:pos x="14" y="154"/>
                </a:cxn>
                <a:cxn ang="0">
                  <a:pos x="47" y="82"/>
                </a:cxn>
                <a:cxn ang="0">
                  <a:pos x="107" y="24"/>
                </a:cxn>
                <a:cxn ang="0">
                  <a:pos x="208" y="0"/>
                </a:cxn>
              </a:cxnLst>
              <a:rect l="0" t="0" r="r" b="b"/>
              <a:pathLst>
                <a:path w="408" h="551">
                  <a:moveTo>
                    <a:pt x="208" y="28"/>
                  </a:moveTo>
                  <a:lnTo>
                    <a:pt x="184" y="28"/>
                  </a:lnTo>
                  <a:lnTo>
                    <a:pt x="158" y="34"/>
                  </a:lnTo>
                  <a:lnTo>
                    <a:pt x="131" y="52"/>
                  </a:lnTo>
                  <a:lnTo>
                    <a:pt x="107" y="72"/>
                  </a:lnTo>
                  <a:lnTo>
                    <a:pt x="91" y="106"/>
                  </a:lnTo>
                  <a:lnTo>
                    <a:pt x="84" y="154"/>
                  </a:lnTo>
                  <a:lnTo>
                    <a:pt x="81" y="209"/>
                  </a:lnTo>
                  <a:lnTo>
                    <a:pt x="81" y="267"/>
                  </a:lnTo>
                  <a:lnTo>
                    <a:pt x="81" y="332"/>
                  </a:lnTo>
                  <a:lnTo>
                    <a:pt x="84" y="387"/>
                  </a:lnTo>
                  <a:lnTo>
                    <a:pt x="91" y="435"/>
                  </a:lnTo>
                  <a:lnTo>
                    <a:pt x="107" y="473"/>
                  </a:lnTo>
                  <a:lnTo>
                    <a:pt x="131" y="500"/>
                  </a:lnTo>
                  <a:lnTo>
                    <a:pt x="158" y="517"/>
                  </a:lnTo>
                  <a:lnTo>
                    <a:pt x="184" y="524"/>
                  </a:lnTo>
                  <a:lnTo>
                    <a:pt x="208" y="527"/>
                  </a:lnTo>
                  <a:lnTo>
                    <a:pt x="208" y="527"/>
                  </a:lnTo>
                  <a:lnTo>
                    <a:pt x="208" y="527"/>
                  </a:lnTo>
                  <a:lnTo>
                    <a:pt x="208" y="527"/>
                  </a:lnTo>
                  <a:lnTo>
                    <a:pt x="228" y="524"/>
                  </a:lnTo>
                  <a:lnTo>
                    <a:pt x="255" y="517"/>
                  </a:lnTo>
                  <a:lnTo>
                    <a:pt x="278" y="500"/>
                  </a:lnTo>
                  <a:lnTo>
                    <a:pt x="301" y="476"/>
                  </a:lnTo>
                  <a:lnTo>
                    <a:pt x="318" y="435"/>
                  </a:lnTo>
                  <a:lnTo>
                    <a:pt x="328" y="384"/>
                  </a:lnTo>
                  <a:lnTo>
                    <a:pt x="332" y="325"/>
                  </a:lnTo>
                  <a:lnTo>
                    <a:pt x="332" y="267"/>
                  </a:lnTo>
                  <a:lnTo>
                    <a:pt x="332" y="216"/>
                  </a:lnTo>
                  <a:lnTo>
                    <a:pt x="328" y="161"/>
                  </a:lnTo>
                  <a:lnTo>
                    <a:pt x="322" y="113"/>
                  </a:lnTo>
                  <a:lnTo>
                    <a:pt x="305" y="76"/>
                  </a:lnTo>
                  <a:lnTo>
                    <a:pt x="278" y="48"/>
                  </a:lnTo>
                  <a:lnTo>
                    <a:pt x="248" y="34"/>
                  </a:lnTo>
                  <a:lnTo>
                    <a:pt x="208" y="28"/>
                  </a:lnTo>
                  <a:close/>
                  <a:moveTo>
                    <a:pt x="208" y="0"/>
                  </a:moveTo>
                  <a:lnTo>
                    <a:pt x="261" y="7"/>
                  </a:lnTo>
                  <a:lnTo>
                    <a:pt x="305" y="24"/>
                  </a:lnTo>
                  <a:lnTo>
                    <a:pt x="338" y="52"/>
                  </a:lnTo>
                  <a:lnTo>
                    <a:pt x="365" y="82"/>
                  </a:lnTo>
                  <a:lnTo>
                    <a:pt x="385" y="117"/>
                  </a:lnTo>
                  <a:lnTo>
                    <a:pt x="395" y="154"/>
                  </a:lnTo>
                  <a:lnTo>
                    <a:pt x="405" y="192"/>
                  </a:lnTo>
                  <a:lnTo>
                    <a:pt x="408" y="226"/>
                  </a:lnTo>
                  <a:lnTo>
                    <a:pt x="408" y="257"/>
                  </a:lnTo>
                  <a:lnTo>
                    <a:pt x="408" y="277"/>
                  </a:lnTo>
                  <a:lnTo>
                    <a:pt x="408" y="301"/>
                  </a:lnTo>
                  <a:lnTo>
                    <a:pt x="408" y="329"/>
                  </a:lnTo>
                  <a:lnTo>
                    <a:pt x="405" y="363"/>
                  </a:lnTo>
                  <a:lnTo>
                    <a:pt x="395" y="401"/>
                  </a:lnTo>
                  <a:lnTo>
                    <a:pt x="385" y="438"/>
                  </a:lnTo>
                  <a:lnTo>
                    <a:pt x="365" y="473"/>
                  </a:lnTo>
                  <a:lnTo>
                    <a:pt x="338" y="503"/>
                  </a:lnTo>
                  <a:lnTo>
                    <a:pt x="305" y="527"/>
                  </a:lnTo>
                  <a:lnTo>
                    <a:pt x="261" y="544"/>
                  </a:lnTo>
                  <a:lnTo>
                    <a:pt x="208" y="551"/>
                  </a:lnTo>
                  <a:lnTo>
                    <a:pt x="151" y="544"/>
                  </a:lnTo>
                  <a:lnTo>
                    <a:pt x="107" y="527"/>
                  </a:lnTo>
                  <a:lnTo>
                    <a:pt x="71" y="503"/>
                  </a:lnTo>
                  <a:lnTo>
                    <a:pt x="47" y="473"/>
                  </a:lnTo>
                  <a:lnTo>
                    <a:pt x="27" y="438"/>
                  </a:lnTo>
                  <a:lnTo>
                    <a:pt x="14" y="401"/>
                  </a:lnTo>
                  <a:lnTo>
                    <a:pt x="7" y="363"/>
                  </a:lnTo>
                  <a:lnTo>
                    <a:pt x="4" y="329"/>
                  </a:lnTo>
                  <a:lnTo>
                    <a:pt x="0" y="301"/>
                  </a:lnTo>
                  <a:lnTo>
                    <a:pt x="0" y="277"/>
                  </a:lnTo>
                  <a:lnTo>
                    <a:pt x="0" y="257"/>
                  </a:lnTo>
                  <a:lnTo>
                    <a:pt x="4" y="226"/>
                  </a:lnTo>
                  <a:lnTo>
                    <a:pt x="7" y="192"/>
                  </a:lnTo>
                  <a:lnTo>
                    <a:pt x="14" y="154"/>
                  </a:lnTo>
                  <a:lnTo>
                    <a:pt x="27" y="117"/>
                  </a:lnTo>
                  <a:lnTo>
                    <a:pt x="47" y="82"/>
                  </a:lnTo>
                  <a:lnTo>
                    <a:pt x="71" y="52"/>
                  </a:lnTo>
                  <a:lnTo>
                    <a:pt x="107" y="24"/>
                  </a:lnTo>
                  <a:lnTo>
                    <a:pt x="151" y="7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0204" y="3216"/>
              <a:ext cx="1244" cy="1187"/>
            </a:xfrm>
            <a:custGeom>
              <a:avLst/>
              <a:gdLst/>
              <a:ahLst/>
              <a:cxnLst>
                <a:cxn ang="0">
                  <a:pos x="505" y="0"/>
                </a:cxn>
                <a:cxn ang="0">
                  <a:pos x="565" y="31"/>
                </a:cxn>
                <a:cxn ang="0">
                  <a:pos x="582" y="109"/>
                </a:cxn>
                <a:cxn ang="0">
                  <a:pos x="562" y="263"/>
                </a:cxn>
                <a:cxn ang="0">
                  <a:pos x="495" y="564"/>
                </a:cxn>
                <a:cxn ang="0">
                  <a:pos x="970" y="400"/>
                </a:cxn>
                <a:cxn ang="0">
                  <a:pos x="1087" y="65"/>
                </a:cxn>
                <a:cxn ang="0">
                  <a:pos x="1100" y="48"/>
                </a:cxn>
                <a:cxn ang="0">
                  <a:pos x="1177" y="3"/>
                </a:cxn>
                <a:cxn ang="0">
                  <a:pos x="1207" y="0"/>
                </a:cxn>
                <a:cxn ang="0">
                  <a:pos x="1214" y="10"/>
                </a:cxn>
                <a:cxn ang="0">
                  <a:pos x="1211" y="27"/>
                </a:cxn>
                <a:cxn ang="0">
                  <a:pos x="1067" y="465"/>
                </a:cxn>
                <a:cxn ang="0">
                  <a:pos x="983" y="801"/>
                </a:cxn>
                <a:cxn ang="0">
                  <a:pos x="963" y="944"/>
                </a:cxn>
                <a:cxn ang="0">
                  <a:pos x="953" y="1030"/>
                </a:cxn>
                <a:cxn ang="0">
                  <a:pos x="997" y="1095"/>
                </a:cxn>
                <a:cxn ang="0">
                  <a:pos x="1030" y="1098"/>
                </a:cxn>
                <a:cxn ang="0">
                  <a:pos x="1067" y="1095"/>
                </a:cxn>
                <a:cxn ang="0">
                  <a:pos x="1097" y="1088"/>
                </a:cxn>
                <a:cxn ang="0">
                  <a:pos x="1107" y="1074"/>
                </a:cxn>
                <a:cxn ang="0">
                  <a:pos x="1187" y="1002"/>
                </a:cxn>
                <a:cxn ang="0">
                  <a:pos x="1234" y="989"/>
                </a:cxn>
                <a:cxn ang="0">
                  <a:pos x="1244" y="1002"/>
                </a:cxn>
                <a:cxn ang="0">
                  <a:pos x="1194" y="1085"/>
                </a:cxn>
                <a:cxn ang="0">
                  <a:pos x="1053" y="1167"/>
                </a:cxn>
                <a:cxn ang="0">
                  <a:pos x="876" y="1184"/>
                </a:cxn>
                <a:cxn ang="0">
                  <a:pos x="823" y="1126"/>
                </a:cxn>
                <a:cxn ang="0">
                  <a:pos x="829" y="982"/>
                </a:cxn>
                <a:cxn ang="0">
                  <a:pos x="866" y="780"/>
                </a:cxn>
                <a:cxn ang="0">
                  <a:pos x="900" y="640"/>
                </a:cxn>
                <a:cxn ang="0">
                  <a:pos x="829" y="653"/>
                </a:cxn>
                <a:cxn ang="0">
                  <a:pos x="324" y="1095"/>
                </a:cxn>
                <a:cxn ang="0">
                  <a:pos x="314" y="1115"/>
                </a:cxn>
                <a:cxn ang="0">
                  <a:pos x="251" y="1160"/>
                </a:cxn>
                <a:cxn ang="0">
                  <a:pos x="200" y="1177"/>
                </a:cxn>
                <a:cxn ang="0">
                  <a:pos x="190" y="1170"/>
                </a:cxn>
                <a:cxn ang="0">
                  <a:pos x="187" y="1163"/>
                </a:cxn>
                <a:cxn ang="0">
                  <a:pos x="194" y="1146"/>
                </a:cxn>
                <a:cxn ang="0">
                  <a:pos x="254" y="982"/>
                </a:cxn>
                <a:cxn ang="0">
                  <a:pos x="354" y="653"/>
                </a:cxn>
                <a:cxn ang="0">
                  <a:pos x="214" y="653"/>
                </a:cxn>
                <a:cxn ang="0">
                  <a:pos x="204" y="647"/>
                </a:cxn>
                <a:cxn ang="0">
                  <a:pos x="231" y="606"/>
                </a:cxn>
                <a:cxn ang="0">
                  <a:pos x="321" y="564"/>
                </a:cxn>
                <a:cxn ang="0">
                  <a:pos x="401" y="455"/>
                </a:cxn>
                <a:cxn ang="0">
                  <a:pos x="418" y="373"/>
                </a:cxn>
                <a:cxn ang="0">
                  <a:pos x="441" y="236"/>
                </a:cxn>
                <a:cxn ang="0">
                  <a:pos x="448" y="161"/>
                </a:cxn>
                <a:cxn ang="0">
                  <a:pos x="425" y="106"/>
                </a:cxn>
                <a:cxn ang="0">
                  <a:pos x="307" y="92"/>
                </a:cxn>
                <a:cxn ang="0">
                  <a:pos x="187" y="157"/>
                </a:cxn>
                <a:cxn ang="0">
                  <a:pos x="113" y="263"/>
                </a:cxn>
                <a:cxn ang="0">
                  <a:pos x="33" y="311"/>
                </a:cxn>
                <a:cxn ang="0">
                  <a:pos x="10" y="315"/>
                </a:cxn>
                <a:cxn ang="0">
                  <a:pos x="0" y="304"/>
                </a:cxn>
                <a:cxn ang="0">
                  <a:pos x="36" y="229"/>
                </a:cxn>
                <a:cxn ang="0">
                  <a:pos x="174" y="96"/>
                </a:cxn>
                <a:cxn ang="0">
                  <a:pos x="388" y="7"/>
                </a:cxn>
              </a:cxnLst>
              <a:rect l="0" t="0" r="r" b="b"/>
              <a:pathLst>
                <a:path w="1244" h="1187">
                  <a:moveTo>
                    <a:pt x="475" y="0"/>
                  </a:moveTo>
                  <a:lnTo>
                    <a:pt x="488" y="0"/>
                  </a:lnTo>
                  <a:lnTo>
                    <a:pt x="505" y="0"/>
                  </a:lnTo>
                  <a:lnTo>
                    <a:pt x="525" y="7"/>
                  </a:lnTo>
                  <a:lnTo>
                    <a:pt x="548" y="17"/>
                  </a:lnTo>
                  <a:lnTo>
                    <a:pt x="565" y="31"/>
                  </a:lnTo>
                  <a:lnTo>
                    <a:pt x="578" y="55"/>
                  </a:lnTo>
                  <a:lnTo>
                    <a:pt x="582" y="89"/>
                  </a:lnTo>
                  <a:lnTo>
                    <a:pt x="582" y="109"/>
                  </a:lnTo>
                  <a:lnTo>
                    <a:pt x="578" y="150"/>
                  </a:lnTo>
                  <a:lnTo>
                    <a:pt x="572" y="202"/>
                  </a:lnTo>
                  <a:lnTo>
                    <a:pt x="562" y="263"/>
                  </a:lnTo>
                  <a:lnTo>
                    <a:pt x="552" y="325"/>
                  </a:lnTo>
                  <a:lnTo>
                    <a:pt x="525" y="448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920" y="564"/>
                  </a:lnTo>
                  <a:lnTo>
                    <a:pt x="970" y="400"/>
                  </a:lnTo>
                  <a:lnTo>
                    <a:pt x="1023" y="236"/>
                  </a:lnTo>
                  <a:lnTo>
                    <a:pt x="1084" y="75"/>
                  </a:lnTo>
                  <a:lnTo>
                    <a:pt x="1087" y="65"/>
                  </a:lnTo>
                  <a:lnTo>
                    <a:pt x="1094" y="58"/>
                  </a:lnTo>
                  <a:lnTo>
                    <a:pt x="1097" y="51"/>
                  </a:lnTo>
                  <a:lnTo>
                    <a:pt x="1100" y="48"/>
                  </a:lnTo>
                  <a:lnTo>
                    <a:pt x="1124" y="31"/>
                  </a:lnTo>
                  <a:lnTo>
                    <a:pt x="1154" y="14"/>
                  </a:lnTo>
                  <a:lnTo>
                    <a:pt x="1177" y="3"/>
                  </a:lnTo>
                  <a:lnTo>
                    <a:pt x="1201" y="0"/>
                  </a:lnTo>
                  <a:lnTo>
                    <a:pt x="1204" y="0"/>
                  </a:lnTo>
                  <a:lnTo>
                    <a:pt x="1207" y="0"/>
                  </a:lnTo>
                  <a:lnTo>
                    <a:pt x="1211" y="0"/>
                  </a:lnTo>
                  <a:lnTo>
                    <a:pt x="1214" y="3"/>
                  </a:lnTo>
                  <a:lnTo>
                    <a:pt x="1214" y="10"/>
                  </a:lnTo>
                  <a:lnTo>
                    <a:pt x="1214" y="14"/>
                  </a:lnTo>
                  <a:lnTo>
                    <a:pt x="1214" y="20"/>
                  </a:lnTo>
                  <a:lnTo>
                    <a:pt x="1211" y="27"/>
                  </a:lnTo>
                  <a:lnTo>
                    <a:pt x="1157" y="181"/>
                  </a:lnTo>
                  <a:lnTo>
                    <a:pt x="1107" y="328"/>
                  </a:lnTo>
                  <a:lnTo>
                    <a:pt x="1067" y="465"/>
                  </a:lnTo>
                  <a:lnTo>
                    <a:pt x="1033" y="588"/>
                  </a:lnTo>
                  <a:lnTo>
                    <a:pt x="1007" y="701"/>
                  </a:lnTo>
                  <a:lnTo>
                    <a:pt x="983" y="801"/>
                  </a:lnTo>
                  <a:lnTo>
                    <a:pt x="970" y="883"/>
                  </a:lnTo>
                  <a:lnTo>
                    <a:pt x="967" y="910"/>
                  </a:lnTo>
                  <a:lnTo>
                    <a:pt x="963" y="944"/>
                  </a:lnTo>
                  <a:lnTo>
                    <a:pt x="956" y="979"/>
                  </a:lnTo>
                  <a:lnTo>
                    <a:pt x="953" y="1009"/>
                  </a:lnTo>
                  <a:lnTo>
                    <a:pt x="953" y="1030"/>
                  </a:lnTo>
                  <a:lnTo>
                    <a:pt x="960" y="1061"/>
                  </a:lnTo>
                  <a:lnTo>
                    <a:pt x="977" y="1085"/>
                  </a:lnTo>
                  <a:lnTo>
                    <a:pt x="997" y="1095"/>
                  </a:lnTo>
                  <a:lnTo>
                    <a:pt x="1017" y="1098"/>
                  </a:lnTo>
                  <a:lnTo>
                    <a:pt x="1023" y="1098"/>
                  </a:lnTo>
                  <a:lnTo>
                    <a:pt x="1030" y="1098"/>
                  </a:lnTo>
                  <a:lnTo>
                    <a:pt x="1043" y="1098"/>
                  </a:lnTo>
                  <a:lnTo>
                    <a:pt x="1057" y="1095"/>
                  </a:lnTo>
                  <a:lnTo>
                    <a:pt x="1067" y="1095"/>
                  </a:lnTo>
                  <a:lnTo>
                    <a:pt x="1080" y="1091"/>
                  </a:lnTo>
                  <a:lnTo>
                    <a:pt x="1090" y="1091"/>
                  </a:lnTo>
                  <a:lnTo>
                    <a:pt x="1097" y="1088"/>
                  </a:lnTo>
                  <a:lnTo>
                    <a:pt x="1100" y="1085"/>
                  </a:lnTo>
                  <a:lnTo>
                    <a:pt x="1104" y="1081"/>
                  </a:lnTo>
                  <a:lnTo>
                    <a:pt x="1107" y="1074"/>
                  </a:lnTo>
                  <a:lnTo>
                    <a:pt x="1127" y="1044"/>
                  </a:lnTo>
                  <a:lnTo>
                    <a:pt x="1157" y="1016"/>
                  </a:lnTo>
                  <a:lnTo>
                    <a:pt x="1187" y="1002"/>
                  </a:lnTo>
                  <a:lnTo>
                    <a:pt x="1214" y="992"/>
                  </a:lnTo>
                  <a:lnTo>
                    <a:pt x="1227" y="989"/>
                  </a:lnTo>
                  <a:lnTo>
                    <a:pt x="1234" y="989"/>
                  </a:lnTo>
                  <a:lnTo>
                    <a:pt x="1237" y="992"/>
                  </a:lnTo>
                  <a:lnTo>
                    <a:pt x="1241" y="996"/>
                  </a:lnTo>
                  <a:lnTo>
                    <a:pt x="1244" y="1002"/>
                  </a:lnTo>
                  <a:lnTo>
                    <a:pt x="1237" y="1023"/>
                  </a:lnTo>
                  <a:lnTo>
                    <a:pt x="1221" y="1054"/>
                  </a:lnTo>
                  <a:lnTo>
                    <a:pt x="1194" y="1085"/>
                  </a:lnTo>
                  <a:lnTo>
                    <a:pt x="1157" y="1115"/>
                  </a:lnTo>
                  <a:lnTo>
                    <a:pt x="1110" y="1143"/>
                  </a:lnTo>
                  <a:lnTo>
                    <a:pt x="1053" y="1167"/>
                  </a:lnTo>
                  <a:lnTo>
                    <a:pt x="987" y="1184"/>
                  </a:lnTo>
                  <a:lnTo>
                    <a:pt x="913" y="1187"/>
                  </a:lnTo>
                  <a:lnTo>
                    <a:pt x="876" y="1184"/>
                  </a:lnTo>
                  <a:lnTo>
                    <a:pt x="849" y="1170"/>
                  </a:lnTo>
                  <a:lnTo>
                    <a:pt x="833" y="1153"/>
                  </a:lnTo>
                  <a:lnTo>
                    <a:pt x="823" y="1126"/>
                  </a:lnTo>
                  <a:lnTo>
                    <a:pt x="819" y="1098"/>
                  </a:lnTo>
                  <a:lnTo>
                    <a:pt x="819" y="1044"/>
                  </a:lnTo>
                  <a:lnTo>
                    <a:pt x="829" y="982"/>
                  </a:lnTo>
                  <a:lnTo>
                    <a:pt x="839" y="914"/>
                  </a:lnTo>
                  <a:lnTo>
                    <a:pt x="853" y="845"/>
                  </a:lnTo>
                  <a:lnTo>
                    <a:pt x="866" y="780"/>
                  </a:lnTo>
                  <a:lnTo>
                    <a:pt x="880" y="722"/>
                  </a:lnTo>
                  <a:lnTo>
                    <a:pt x="893" y="674"/>
                  </a:lnTo>
                  <a:lnTo>
                    <a:pt x="900" y="640"/>
                  </a:lnTo>
                  <a:lnTo>
                    <a:pt x="873" y="650"/>
                  </a:lnTo>
                  <a:lnTo>
                    <a:pt x="849" y="653"/>
                  </a:lnTo>
                  <a:lnTo>
                    <a:pt x="829" y="653"/>
                  </a:lnTo>
                  <a:lnTo>
                    <a:pt x="471" y="653"/>
                  </a:lnTo>
                  <a:lnTo>
                    <a:pt x="401" y="876"/>
                  </a:lnTo>
                  <a:lnTo>
                    <a:pt x="324" y="1095"/>
                  </a:lnTo>
                  <a:lnTo>
                    <a:pt x="321" y="1102"/>
                  </a:lnTo>
                  <a:lnTo>
                    <a:pt x="317" y="1109"/>
                  </a:lnTo>
                  <a:lnTo>
                    <a:pt x="314" y="1115"/>
                  </a:lnTo>
                  <a:lnTo>
                    <a:pt x="307" y="1122"/>
                  </a:lnTo>
                  <a:lnTo>
                    <a:pt x="281" y="1143"/>
                  </a:lnTo>
                  <a:lnTo>
                    <a:pt x="251" y="1160"/>
                  </a:lnTo>
                  <a:lnTo>
                    <a:pt x="224" y="1174"/>
                  </a:lnTo>
                  <a:lnTo>
                    <a:pt x="204" y="1177"/>
                  </a:lnTo>
                  <a:lnTo>
                    <a:pt x="200" y="1177"/>
                  </a:lnTo>
                  <a:lnTo>
                    <a:pt x="197" y="1174"/>
                  </a:lnTo>
                  <a:lnTo>
                    <a:pt x="194" y="1174"/>
                  </a:lnTo>
                  <a:lnTo>
                    <a:pt x="190" y="1170"/>
                  </a:lnTo>
                  <a:lnTo>
                    <a:pt x="187" y="1167"/>
                  </a:lnTo>
                  <a:lnTo>
                    <a:pt x="187" y="1163"/>
                  </a:lnTo>
                  <a:lnTo>
                    <a:pt x="187" y="1163"/>
                  </a:lnTo>
                  <a:lnTo>
                    <a:pt x="190" y="1160"/>
                  </a:lnTo>
                  <a:lnTo>
                    <a:pt x="190" y="1153"/>
                  </a:lnTo>
                  <a:lnTo>
                    <a:pt x="194" y="1146"/>
                  </a:lnTo>
                  <a:lnTo>
                    <a:pt x="197" y="1136"/>
                  </a:lnTo>
                  <a:lnTo>
                    <a:pt x="204" y="1122"/>
                  </a:lnTo>
                  <a:lnTo>
                    <a:pt x="254" y="982"/>
                  </a:lnTo>
                  <a:lnTo>
                    <a:pt x="294" y="855"/>
                  </a:lnTo>
                  <a:lnTo>
                    <a:pt x="328" y="746"/>
                  </a:lnTo>
                  <a:lnTo>
                    <a:pt x="354" y="653"/>
                  </a:lnTo>
                  <a:lnTo>
                    <a:pt x="237" y="653"/>
                  </a:lnTo>
                  <a:lnTo>
                    <a:pt x="224" y="653"/>
                  </a:lnTo>
                  <a:lnTo>
                    <a:pt x="214" y="653"/>
                  </a:lnTo>
                  <a:lnTo>
                    <a:pt x="207" y="650"/>
                  </a:lnTo>
                  <a:lnTo>
                    <a:pt x="204" y="650"/>
                  </a:lnTo>
                  <a:lnTo>
                    <a:pt x="204" y="647"/>
                  </a:lnTo>
                  <a:lnTo>
                    <a:pt x="204" y="643"/>
                  </a:lnTo>
                  <a:lnTo>
                    <a:pt x="210" y="626"/>
                  </a:lnTo>
                  <a:lnTo>
                    <a:pt x="231" y="606"/>
                  </a:lnTo>
                  <a:lnTo>
                    <a:pt x="261" y="585"/>
                  </a:lnTo>
                  <a:lnTo>
                    <a:pt x="291" y="571"/>
                  </a:lnTo>
                  <a:lnTo>
                    <a:pt x="321" y="564"/>
                  </a:lnTo>
                  <a:lnTo>
                    <a:pt x="378" y="564"/>
                  </a:lnTo>
                  <a:lnTo>
                    <a:pt x="391" y="503"/>
                  </a:lnTo>
                  <a:lnTo>
                    <a:pt x="401" y="455"/>
                  </a:lnTo>
                  <a:lnTo>
                    <a:pt x="411" y="421"/>
                  </a:lnTo>
                  <a:lnTo>
                    <a:pt x="415" y="393"/>
                  </a:lnTo>
                  <a:lnTo>
                    <a:pt x="418" y="373"/>
                  </a:lnTo>
                  <a:lnTo>
                    <a:pt x="425" y="349"/>
                  </a:lnTo>
                  <a:lnTo>
                    <a:pt x="435" y="287"/>
                  </a:lnTo>
                  <a:lnTo>
                    <a:pt x="441" y="236"/>
                  </a:lnTo>
                  <a:lnTo>
                    <a:pt x="445" y="195"/>
                  </a:lnTo>
                  <a:lnTo>
                    <a:pt x="448" y="171"/>
                  </a:lnTo>
                  <a:lnTo>
                    <a:pt x="448" y="161"/>
                  </a:lnTo>
                  <a:lnTo>
                    <a:pt x="445" y="144"/>
                  </a:lnTo>
                  <a:lnTo>
                    <a:pt x="438" y="123"/>
                  </a:lnTo>
                  <a:lnTo>
                    <a:pt x="425" y="106"/>
                  </a:lnTo>
                  <a:lnTo>
                    <a:pt x="404" y="92"/>
                  </a:lnTo>
                  <a:lnTo>
                    <a:pt x="371" y="89"/>
                  </a:lnTo>
                  <a:lnTo>
                    <a:pt x="307" y="92"/>
                  </a:lnTo>
                  <a:lnTo>
                    <a:pt x="257" y="109"/>
                  </a:lnTo>
                  <a:lnTo>
                    <a:pt x="217" y="130"/>
                  </a:lnTo>
                  <a:lnTo>
                    <a:pt x="187" y="157"/>
                  </a:lnTo>
                  <a:lnTo>
                    <a:pt x="160" y="191"/>
                  </a:lnTo>
                  <a:lnTo>
                    <a:pt x="137" y="233"/>
                  </a:lnTo>
                  <a:lnTo>
                    <a:pt x="113" y="263"/>
                  </a:lnTo>
                  <a:lnTo>
                    <a:pt x="87" y="287"/>
                  </a:lnTo>
                  <a:lnTo>
                    <a:pt x="57" y="301"/>
                  </a:lnTo>
                  <a:lnTo>
                    <a:pt x="33" y="311"/>
                  </a:lnTo>
                  <a:lnTo>
                    <a:pt x="16" y="315"/>
                  </a:lnTo>
                  <a:lnTo>
                    <a:pt x="13" y="315"/>
                  </a:lnTo>
                  <a:lnTo>
                    <a:pt x="10" y="315"/>
                  </a:lnTo>
                  <a:lnTo>
                    <a:pt x="6" y="311"/>
                  </a:lnTo>
                  <a:lnTo>
                    <a:pt x="3" y="308"/>
                  </a:lnTo>
                  <a:lnTo>
                    <a:pt x="0" y="304"/>
                  </a:lnTo>
                  <a:lnTo>
                    <a:pt x="3" y="291"/>
                  </a:lnTo>
                  <a:lnTo>
                    <a:pt x="16" y="267"/>
                  </a:lnTo>
                  <a:lnTo>
                    <a:pt x="36" y="229"/>
                  </a:lnTo>
                  <a:lnTo>
                    <a:pt x="70" y="188"/>
                  </a:lnTo>
                  <a:lnTo>
                    <a:pt x="117" y="144"/>
                  </a:lnTo>
                  <a:lnTo>
                    <a:pt x="174" y="96"/>
                  </a:lnTo>
                  <a:lnTo>
                    <a:pt x="234" y="58"/>
                  </a:lnTo>
                  <a:lnTo>
                    <a:pt x="307" y="27"/>
                  </a:lnTo>
                  <a:lnTo>
                    <a:pt x="388" y="7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1595" y="3774"/>
              <a:ext cx="733" cy="787"/>
            </a:xfrm>
            <a:custGeom>
              <a:avLst/>
              <a:gdLst/>
              <a:ahLst/>
              <a:cxnLst>
                <a:cxn ang="0">
                  <a:pos x="241" y="3"/>
                </a:cxn>
                <a:cxn ang="0">
                  <a:pos x="318" y="6"/>
                </a:cxn>
                <a:cxn ang="0">
                  <a:pos x="402" y="6"/>
                </a:cxn>
                <a:cxn ang="0">
                  <a:pos x="489" y="3"/>
                </a:cxn>
                <a:cxn ang="0">
                  <a:pos x="539" y="3"/>
                </a:cxn>
                <a:cxn ang="0">
                  <a:pos x="546" y="10"/>
                </a:cxn>
                <a:cxn ang="0">
                  <a:pos x="549" y="17"/>
                </a:cxn>
                <a:cxn ang="0">
                  <a:pos x="549" y="27"/>
                </a:cxn>
                <a:cxn ang="0">
                  <a:pos x="539" y="41"/>
                </a:cxn>
                <a:cxn ang="0">
                  <a:pos x="519" y="41"/>
                </a:cxn>
                <a:cxn ang="0">
                  <a:pos x="459" y="44"/>
                </a:cxn>
                <a:cxn ang="0">
                  <a:pos x="409" y="54"/>
                </a:cxn>
                <a:cxn ang="0">
                  <a:pos x="392" y="78"/>
                </a:cxn>
                <a:cxn ang="0">
                  <a:pos x="385" y="95"/>
                </a:cxn>
                <a:cxn ang="0">
                  <a:pos x="231" y="722"/>
                </a:cxn>
                <a:cxn ang="0">
                  <a:pos x="228" y="732"/>
                </a:cxn>
                <a:cxn ang="0">
                  <a:pos x="228" y="739"/>
                </a:cxn>
                <a:cxn ang="0">
                  <a:pos x="235" y="742"/>
                </a:cxn>
                <a:cxn ang="0">
                  <a:pos x="251" y="746"/>
                </a:cxn>
                <a:cxn ang="0">
                  <a:pos x="395" y="746"/>
                </a:cxn>
                <a:cxn ang="0">
                  <a:pos x="522" y="725"/>
                </a:cxn>
                <a:cxn ang="0">
                  <a:pos x="603" y="667"/>
                </a:cxn>
                <a:cxn ang="0">
                  <a:pos x="656" y="592"/>
                </a:cxn>
                <a:cxn ang="0">
                  <a:pos x="693" y="506"/>
                </a:cxn>
                <a:cxn ang="0">
                  <a:pos x="700" y="489"/>
                </a:cxn>
                <a:cxn ang="0">
                  <a:pos x="713" y="486"/>
                </a:cxn>
                <a:cxn ang="0">
                  <a:pos x="730" y="489"/>
                </a:cxn>
                <a:cxn ang="0">
                  <a:pos x="733" y="496"/>
                </a:cxn>
                <a:cxn ang="0">
                  <a:pos x="730" y="510"/>
                </a:cxn>
                <a:cxn ang="0">
                  <a:pos x="713" y="568"/>
                </a:cxn>
                <a:cxn ang="0">
                  <a:pos x="683" y="643"/>
                </a:cxn>
                <a:cxn ang="0">
                  <a:pos x="656" y="718"/>
                </a:cxn>
                <a:cxn ang="0">
                  <a:pos x="639" y="763"/>
                </a:cxn>
                <a:cxn ang="0">
                  <a:pos x="629" y="780"/>
                </a:cxn>
                <a:cxn ang="0">
                  <a:pos x="619" y="787"/>
                </a:cxn>
                <a:cxn ang="0">
                  <a:pos x="599" y="787"/>
                </a:cxn>
                <a:cxn ang="0">
                  <a:pos x="24" y="787"/>
                </a:cxn>
                <a:cxn ang="0">
                  <a:pos x="10" y="783"/>
                </a:cxn>
                <a:cxn ang="0">
                  <a:pos x="0" y="776"/>
                </a:cxn>
                <a:cxn ang="0">
                  <a:pos x="0" y="759"/>
                </a:cxn>
                <a:cxn ang="0">
                  <a:pos x="10" y="749"/>
                </a:cxn>
                <a:cxn ang="0">
                  <a:pos x="24" y="746"/>
                </a:cxn>
                <a:cxn ang="0">
                  <a:pos x="77" y="746"/>
                </a:cxn>
                <a:cxn ang="0">
                  <a:pos x="117" y="732"/>
                </a:cxn>
                <a:cxn ang="0">
                  <a:pos x="131" y="698"/>
                </a:cxn>
                <a:cxn ang="0">
                  <a:pos x="285" y="75"/>
                </a:cxn>
                <a:cxn ang="0">
                  <a:pos x="285" y="61"/>
                </a:cxn>
                <a:cxn ang="0">
                  <a:pos x="285" y="54"/>
                </a:cxn>
                <a:cxn ang="0">
                  <a:pos x="281" y="48"/>
                </a:cxn>
                <a:cxn ang="0">
                  <a:pos x="261" y="44"/>
                </a:cxn>
                <a:cxn ang="0">
                  <a:pos x="238" y="44"/>
                </a:cxn>
                <a:cxn ang="0">
                  <a:pos x="221" y="41"/>
                </a:cxn>
                <a:cxn ang="0">
                  <a:pos x="208" y="41"/>
                </a:cxn>
                <a:cxn ang="0">
                  <a:pos x="191" y="41"/>
                </a:cxn>
                <a:cxn ang="0">
                  <a:pos x="181" y="34"/>
                </a:cxn>
                <a:cxn ang="0">
                  <a:pos x="181" y="17"/>
                </a:cxn>
                <a:cxn ang="0">
                  <a:pos x="188" y="6"/>
                </a:cxn>
                <a:cxn ang="0">
                  <a:pos x="198" y="3"/>
                </a:cxn>
                <a:cxn ang="0">
                  <a:pos x="208" y="0"/>
                </a:cxn>
              </a:cxnLst>
              <a:rect l="0" t="0" r="r" b="b"/>
              <a:pathLst>
                <a:path w="733" h="787">
                  <a:moveTo>
                    <a:pt x="208" y="0"/>
                  </a:moveTo>
                  <a:lnTo>
                    <a:pt x="241" y="3"/>
                  </a:lnTo>
                  <a:lnTo>
                    <a:pt x="278" y="3"/>
                  </a:lnTo>
                  <a:lnTo>
                    <a:pt x="318" y="6"/>
                  </a:lnTo>
                  <a:lnTo>
                    <a:pt x="355" y="6"/>
                  </a:lnTo>
                  <a:lnTo>
                    <a:pt x="402" y="6"/>
                  </a:lnTo>
                  <a:lnTo>
                    <a:pt x="445" y="3"/>
                  </a:lnTo>
                  <a:lnTo>
                    <a:pt x="489" y="3"/>
                  </a:lnTo>
                  <a:lnTo>
                    <a:pt x="529" y="0"/>
                  </a:lnTo>
                  <a:lnTo>
                    <a:pt x="539" y="3"/>
                  </a:lnTo>
                  <a:lnTo>
                    <a:pt x="542" y="6"/>
                  </a:lnTo>
                  <a:lnTo>
                    <a:pt x="546" y="10"/>
                  </a:lnTo>
                  <a:lnTo>
                    <a:pt x="549" y="13"/>
                  </a:lnTo>
                  <a:lnTo>
                    <a:pt x="549" y="17"/>
                  </a:lnTo>
                  <a:lnTo>
                    <a:pt x="549" y="17"/>
                  </a:lnTo>
                  <a:lnTo>
                    <a:pt x="549" y="27"/>
                  </a:lnTo>
                  <a:lnTo>
                    <a:pt x="546" y="34"/>
                  </a:lnTo>
                  <a:lnTo>
                    <a:pt x="539" y="41"/>
                  </a:lnTo>
                  <a:lnTo>
                    <a:pt x="529" y="41"/>
                  </a:lnTo>
                  <a:lnTo>
                    <a:pt x="519" y="41"/>
                  </a:lnTo>
                  <a:lnTo>
                    <a:pt x="506" y="41"/>
                  </a:lnTo>
                  <a:lnTo>
                    <a:pt x="459" y="44"/>
                  </a:lnTo>
                  <a:lnTo>
                    <a:pt x="429" y="48"/>
                  </a:lnTo>
                  <a:lnTo>
                    <a:pt x="409" y="54"/>
                  </a:lnTo>
                  <a:lnTo>
                    <a:pt x="398" y="61"/>
                  </a:lnTo>
                  <a:lnTo>
                    <a:pt x="392" y="78"/>
                  </a:lnTo>
                  <a:lnTo>
                    <a:pt x="385" y="95"/>
                  </a:lnTo>
                  <a:lnTo>
                    <a:pt x="385" y="95"/>
                  </a:lnTo>
                  <a:lnTo>
                    <a:pt x="235" y="708"/>
                  </a:lnTo>
                  <a:lnTo>
                    <a:pt x="231" y="722"/>
                  </a:lnTo>
                  <a:lnTo>
                    <a:pt x="231" y="729"/>
                  </a:lnTo>
                  <a:lnTo>
                    <a:pt x="228" y="732"/>
                  </a:lnTo>
                  <a:lnTo>
                    <a:pt x="228" y="732"/>
                  </a:lnTo>
                  <a:lnTo>
                    <a:pt x="228" y="739"/>
                  </a:lnTo>
                  <a:lnTo>
                    <a:pt x="231" y="742"/>
                  </a:lnTo>
                  <a:lnTo>
                    <a:pt x="235" y="742"/>
                  </a:lnTo>
                  <a:lnTo>
                    <a:pt x="241" y="746"/>
                  </a:lnTo>
                  <a:lnTo>
                    <a:pt x="251" y="746"/>
                  </a:lnTo>
                  <a:lnTo>
                    <a:pt x="268" y="746"/>
                  </a:lnTo>
                  <a:lnTo>
                    <a:pt x="395" y="746"/>
                  </a:lnTo>
                  <a:lnTo>
                    <a:pt x="465" y="739"/>
                  </a:lnTo>
                  <a:lnTo>
                    <a:pt x="522" y="725"/>
                  </a:lnTo>
                  <a:lnTo>
                    <a:pt x="566" y="698"/>
                  </a:lnTo>
                  <a:lnTo>
                    <a:pt x="603" y="667"/>
                  </a:lnTo>
                  <a:lnTo>
                    <a:pt x="633" y="633"/>
                  </a:lnTo>
                  <a:lnTo>
                    <a:pt x="656" y="592"/>
                  </a:lnTo>
                  <a:lnTo>
                    <a:pt x="676" y="551"/>
                  </a:lnTo>
                  <a:lnTo>
                    <a:pt x="693" y="506"/>
                  </a:lnTo>
                  <a:lnTo>
                    <a:pt x="696" y="496"/>
                  </a:lnTo>
                  <a:lnTo>
                    <a:pt x="700" y="489"/>
                  </a:lnTo>
                  <a:lnTo>
                    <a:pt x="706" y="486"/>
                  </a:lnTo>
                  <a:lnTo>
                    <a:pt x="713" y="486"/>
                  </a:lnTo>
                  <a:lnTo>
                    <a:pt x="723" y="486"/>
                  </a:lnTo>
                  <a:lnTo>
                    <a:pt x="730" y="489"/>
                  </a:lnTo>
                  <a:lnTo>
                    <a:pt x="733" y="492"/>
                  </a:lnTo>
                  <a:lnTo>
                    <a:pt x="733" y="496"/>
                  </a:lnTo>
                  <a:lnTo>
                    <a:pt x="733" y="499"/>
                  </a:lnTo>
                  <a:lnTo>
                    <a:pt x="730" y="510"/>
                  </a:lnTo>
                  <a:lnTo>
                    <a:pt x="723" y="533"/>
                  </a:lnTo>
                  <a:lnTo>
                    <a:pt x="713" y="568"/>
                  </a:lnTo>
                  <a:lnTo>
                    <a:pt x="696" y="605"/>
                  </a:lnTo>
                  <a:lnTo>
                    <a:pt x="683" y="643"/>
                  </a:lnTo>
                  <a:lnTo>
                    <a:pt x="669" y="684"/>
                  </a:lnTo>
                  <a:lnTo>
                    <a:pt x="656" y="718"/>
                  </a:lnTo>
                  <a:lnTo>
                    <a:pt x="646" y="746"/>
                  </a:lnTo>
                  <a:lnTo>
                    <a:pt x="639" y="763"/>
                  </a:lnTo>
                  <a:lnTo>
                    <a:pt x="636" y="773"/>
                  </a:lnTo>
                  <a:lnTo>
                    <a:pt x="629" y="780"/>
                  </a:lnTo>
                  <a:lnTo>
                    <a:pt x="626" y="783"/>
                  </a:lnTo>
                  <a:lnTo>
                    <a:pt x="619" y="787"/>
                  </a:lnTo>
                  <a:lnTo>
                    <a:pt x="613" y="787"/>
                  </a:lnTo>
                  <a:lnTo>
                    <a:pt x="599" y="787"/>
                  </a:lnTo>
                  <a:lnTo>
                    <a:pt x="34" y="787"/>
                  </a:lnTo>
                  <a:lnTo>
                    <a:pt x="24" y="787"/>
                  </a:lnTo>
                  <a:lnTo>
                    <a:pt x="17" y="787"/>
                  </a:lnTo>
                  <a:lnTo>
                    <a:pt x="10" y="783"/>
                  </a:lnTo>
                  <a:lnTo>
                    <a:pt x="4" y="780"/>
                  </a:lnTo>
                  <a:lnTo>
                    <a:pt x="0" y="776"/>
                  </a:lnTo>
                  <a:lnTo>
                    <a:pt x="0" y="770"/>
                  </a:lnTo>
                  <a:lnTo>
                    <a:pt x="0" y="759"/>
                  </a:lnTo>
                  <a:lnTo>
                    <a:pt x="4" y="752"/>
                  </a:lnTo>
                  <a:lnTo>
                    <a:pt x="10" y="749"/>
                  </a:lnTo>
                  <a:lnTo>
                    <a:pt x="17" y="746"/>
                  </a:lnTo>
                  <a:lnTo>
                    <a:pt x="24" y="746"/>
                  </a:lnTo>
                  <a:lnTo>
                    <a:pt x="34" y="746"/>
                  </a:lnTo>
                  <a:lnTo>
                    <a:pt x="77" y="746"/>
                  </a:lnTo>
                  <a:lnTo>
                    <a:pt x="101" y="739"/>
                  </a:lnTo>
                  <a:lnTo>
                    <a:pt x="117" y="732"/>
                  </a:lnTo>
                  <a:lnTo>
                    <a:pt x="124" y="718"/>
                  </a:lnTo>
                  <a:lnTo>
                    <a:pt x="131" y="698"/>
                  </a:lnTo>
                  <a:lnTo>
                    <a:pt x="281" y="85"/>
                  </a:lnTo>
                  <a:lnTo>
                    <a:pt x="285" y="75"/>
                  </a:lnTo>
                  <a:lnTo>
                    <a:pt x="285" y="68"/>
                  </a:lnTo>
                  <a:lnTo>
                    <a:pt x="285" y="61"/>
                  </a:lnTo>
                  <a:lnTo>
                    <a:pt x="285" y="61"/>
                  </a:lnTo>
                  <a:lnTo>
                    <a:pt x="285" y="54"/>
                  </a:lnTo>
                  <a:lnTo>
                    <a:pt x="285" y="51"/>
                  </a:lnTo>
                  <a:lnTo>
                    <a:pt x="281" y="48"/>
                  </a:lnTo>
                  <a:lnTo>
                    <a:pt x="271" y="48"/>
                  </a:lnTo>
                  <a:lnTo>
                    <a:pt x="261" y="44"/>
                  </a:lnTo>
                  <a:lnTo>
                    <a:pt x="248" y="44"/>
                  </a:lnTo>
                  <a:lnTo>
                    <a:pt x="238" y="44"/>
                  </a:lnTo>
                  <a:lnTo>
                    <a:pt x="228" y="41"/>
                  </a:lnTo>
                  <a:lnTo>
                    <a:pt x="221" y="41"/>
                  </a:lnTo>
                  <a:lnTo>
                    <a:pt x="218" y="41"/>
                  </a:lnTo>
                  <a:lnTo>
                    <a:pt x="208" y="41"/>
                  </a:lnTo>
                  <a:lnTo>
                    <a:pt x="198" y="41"/>
                  </a:lnTo>
                  <a:lnTo>
                    <a:pt x="191" y="41"/>
                  </a:lnTo>
                  <a:lnTo>
                    <a:pt x="188" y="37"/>
                  </a:lnTo>
                  <a:lnTo>
                    <a:pt x="181" y="34"/>
                  </a:lnTo>
                  <a:lnTo>
                    <a:pt x="181" y="27"/>
                  </a:lnTo>
                  <a:lnTo>
                    <a:pt x="181" y="17"/>
                  </a:lnTo>
                  <a:lnTo>
                    <a:pt x="184" y="10"/>
                  </a:lnTo>
                  <a:lnTo>
                    <a:pt x="188" y="6"/>
                  </a:lnTo>
                  <a:lnTo>
                    <a:pt x="194" y="3"/>
                  </a:lnTo>
                  <a:lnTo>
                    <a:pt x="198" y="3"/>
                  </a:lnTo>
                  <a:lnTo>
                    <a:pt x="201" y="3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2525" y="4427"/>
              <a:ext cx="144" cy="35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94" y="7"/>
                </a:cxn>
                <a:cxn ang="0">
                  <a:pos x="114" y="24"/>
                </a:cxn>
                <a:cxn ang="0">
                  <a:pos x="131" y="52"/>
                </a:cxn>
                <a:cxn ang="0">
                  <a:pos x="141" y="86"/>
                </a:cxn>
                <a:cxn ang="0">
                  <a:pos x="144" y="127"/>
                </a:cxn>
                <a:cxn ang="0">
                  <a:pos x="138" y="182"/>
                </a:cxn>
                <a:cxn ang="0">
                  <a:pos x="124" y="233"/>
                </a:cxn>
                <a:cxn ang="0">
                  <a:pos x="104" y="274"/>
                </a:cxn>
                <a:cxn ang="0">
                  <a:pos x="84" y="308"/>
                </a:cxn>
                <a:cxn ang="0">
                  <a:pos x="61" y="336"/>
                </a:cxn>
                <a:cxn ang="0">
                  <a:pos x="44" y="349"/>
                </a:cxn>
                <a:cxn ang="0">
                  <a:pos x="31" y="356"/>
                </a:cxn>
                <a:cxn ang="0">
                  <a:pos x="24" y="353"/>
                </a:cxn>
                <a:cxn ang="0">
                  <a:pos x="20" y="349"/>
                </a:cxn>
                <a:cxn ang="0">
                  <a:pos x="17" y="339"/>
                </a:cxn>
                <a:cxn ang="0">
                  <a:pos x="17" y="336"/>
                </a:cxn>
                <a:cxn ang="0">
                  <a:pos x="20" y="329"/>
                </a:cxn>
                <a:cxn ang="0">
                  <a:pos x="24" y="325"/>
                </a:cxn>
                <a:cxn ang="0">
                  <a:pos x="71" y="271"/>
                </a:cxn>
                <a:cxn ang="0">
                  <a:pos x="97" y="216"/>
                </a:cxn>
                <a:cxn ang="0">
                  <a:pos x="111" y="165"/>
                </a:cxn>
                <a:cxn ang="0">
                  <a:pos x="111" y="117"/>
                </a:cxn>
                <a:cxn ang="0">
                  <a:pos x="111" y="117"/>
                </a:cxn>
                <a:cxn ang="0">
                  <a:pos x="111" y="117"/>
                </a:cxn>
                <a:cxn ang="0">
                  <a:pos x="111" y="117"/>
                </a:cxn>
                <a:cxn ang="0">
                  <a:pos x="111" y="117"/>
                </a:cxn>
                <a:cxn ang="0">
                  <a:pos x="107" y="120"/>
                </a:cxn>
                <a:cxn ang="0">
                  <a:pos x="97" y="123"/>
                </a:cxn>
                <a:cxn ang="0">
                  <a:pos x="91" y="130"/>
                </a:cxn>
                <a:cxn ang="0">
                  <a:pos x="81" y="134"/>
                </a:cxn>
                <a:cxn ang="0">
                  <a:pos x="67" y="134"/>
                </a:cxn>
                <a:cxn ang="0">
                  <a:pos x="41" y="127"/>
                </a:cxn>
                <a:cxn ang="0">
                  <a:pos x="17" y="113"/>
                </a:cxn>
                <a:cxn ang="0">
                  <a:pos x="4" y="93"/>
                </a:cxn>
                <a:cxn ang="0">
                  <a:pos x="0" y="65"/>
                </a:cxn>
                <a:cxn ang="0">
                  <a:pos x="7" y="34"/>
                </a:cxn>
                <a:cxn ang="0">
                  <a:pos x="31" y="11"/>
                </a:cxn>
                <a:cxn ang="0">
                  <a:pos x="64" y="0"/>
                </a:cxn>
              </a:cxnLst>
              <a:rect l="0" t="0" r="r" b="b"/>
              <a:pathLst>
                <a:path w="144" h="356">
                  <a:moveTo>
                    <a:pt x="64" y="0"/>
                  </a:moveTo>
                  <a:lnTo>
                    <a:pt x="94" y="7"/>
                  </a:lnTo>
                  <a:lnTo>
                    <a:pt x="114" y="24"/>
                  </a:lnTo>
                  <a:lnTo>
                    <a:pt x="131" y="52"/>
                  </a:lnTo>
                  <a:lnTo>
                    <a:pt x="141" y="86"/>
                  </a:lnTo>
                  <a:lnTo>
                    <a:pt x="144" y="127"/>
                  </a:lnTo>
                  <a:lnTo>
                    <a:pt x="138" y="182"/>
                  </a:lnTo>
                  <a:lnTo>
                    <a:pt x="124" y="233"/>
                  </a:lnTo>
                  <a:lnTo>
                    <a:pt x="104" y="274"/>
                  </a:lnTo>
                  <a:lnTo>
                    <a:pt x="84" y="308"/>
                  </a:lnTo>
                  <a:lnTo>
                    <a:pt x="61" y="336"/>
                  </a:lnTo>
                  <a:lnTo>
                    <a:pt x="44" y="349"/>
                  </a:lnTo>
                  <a:lnTo>
                    <a:pt x="31" y="356"/>
                  </a:lnTo>
                  <a:lnTo>
                    <a:pt x="24" y="353"/>
                  </a:lnTo>
                  <a:lnTo>
                    <a:pt x="20" y="349"/>
                  </a:lnTo>
                  <a:lnTo>
                    <a:pt x="17" y="339"/>
                  </a:lnTo>
                  <a:lnTo>
                    <a:pt x="17" y="336"/>
                  </a:lnTo>
                  <a:lnTo>
                    <a:pt x="20" y="329"/>
                  </a:lnTo>
                  <a:lnTo>
                    <a:pt x="24" y="325"/>
                  </a:lnTo>
                  <a:lnTo>
                    <a:pt x="71" y="271"/>
                  </a:lnTo>
                  <a:lnTo>
                    <a:pt x="97" y="216"/>
                  </a:lnTo>
                  <a:lnTo>
                    <a:pt x="111" y="165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07" y="120"/>
                  </a:lnTo>
                  <a:lnTo>
                    <a:pt x="97" y="123"/>
                  </a:lnTo>
                  <a:lnTo>
                    <a:pt x="91" y="130"/>
                  </a:lnTo>
                  <a:lnTo>
                    <a:pt x="81" y="134"/>
                  </a:lnTo>
                  <a:lnTo>
                    <a:pt x="67" y="134"/>
                  </a:lnTo>
                  <a:lnTo>
                    <a:pt x="41" y="127"/>
                  </a:lnTo>
                  <a:lnTo>
                    <a:pt x="17" y="113"/>
                  </a:lnTo>
                  <a:lnTo>
                    <a:pt x="4" y="93"/>
                  </a:lnTo>
                  <a:lnTo>
                    <a:pt x="0" y="65"/>
                  </a:lnTo>
                  <a:lnTo>
                    <a:pt x="7" y="34"/>
                  </a:lnTo>
                  <a:lnTo>
                    <a:pt x="31" y="11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2820" y="4054"/>
              <a:ext cx="652" cy="753"/>
            </a:xfrm>
            <a:custGeom>
              <a:avLst/>
              <a:gdLst/>
              <a:ahLst/>
              <a:cxnLst>
                <a:cxn ang="0">
                  <a:pos x="291" y="7"/>
                </a:cxn>
                <a:cxn ang="0">
                  <a:pos x="368" y="62"/>
                </a:cxn>
                <a:cxn ang="0">
                  <a:pos x="418" y="147"/>
                </a:cxn>
                <a:cxn ang="0">
                  <a:pos x="448" y="240"/>
                </a:cxn>
                <a:cxn ang="0">
                  <a:pos x="465" y="318"/>
                </a:cxn>
                <a:cxn ang="0">
                  <a:pos x="465" y="346"/>
                </a:cxn>
                <a:cxn ang="0">
                  <a:pos x="515" y="223"/>
                </a:cxn>
                <a:cxn ang="0">
                  <a:pos x="569" y="113"/>
                </a:cxn>
                <a:cxn ang="0">
                  <a:pos x="605" y="34"/>
                </a:cxn>
                <a:cxn ang="0">
                  <a:pos x="619" y="14"/>
                </a:cxn>
                <a:cxn ang="0">
                  <a:pos x="629" y="11"/>
                </a:cxn>
                <a:cxn ang="0">
                  <a:pos x="635" y="11"/>
                </a:cxn>
                <a:cxn ang="0">
                  <a:pos x="645" y="14"/>
                </a:cxn>
                <a:cxn ang="0">
                  <a:pos x="652" y="24"/>
                </a:cxn>
                <a:cxn ang="0">
                  <a:pos x="645" y="38"/>
                </a:cxn>
                <a:cxn ang="0">
                  <a:pos x="585" y="158"/>
                </a:cxn>
                <a:cxn ang="0">
                  <a:pos x="552" y="230"/>
                </a:cxn>
                <a:cxn ang="0">
                  <a:pos x="525" y="298"/>
                </a:cxn>
                <a:cxn ang="0">
                  <a:pos x="492" y="384"/>
                </a:cxn>
                <a:cxn ang="0">
                  <a:pos x="468" y="455"/>
                </a:cxn>
                <a:cxn ang="0">
                  <a:pos x="455" y="541"/>
                </a:cxn>
                <a:cxn ang="0">
                  <a:pos x="428" y="650"/>
                </a:cxn>
                <a:cxn ang="0">
                  <a:pos x="405" y="726"/>
                </a:cxn>
                <a:cxn ang="0">
                  <a:pos x="388" y="750"/>
                </a:cxn>
                <a:cxn ang="0">
                  <a:pos x="375" y="750"/>
                </a:cxn>
                <a:cxn ang="0">
                  <a:pos x="364" y="739"/>
                </a:cxn>
                <a:cxn ang="0">
                  <a:pos x="361" y="722"/>
                </a:cxn>
                <a:cxn ang="0">
                  <a:pos x="371" y="664"/>
                </a:cxn>
                <a:cxn ang="0">
                  <a:pos x="395" y="572"/>
                </a:cxn>
                <a:cxn ang="0">
                  <a:pos x="421" y="476"/>
                </a:cxn>
                <a:cxn ang="0">
                  <a:pos x="428" y="452"/>
                </a:cxn>
                <a:cxn ang="0">
                  <a:pos x="428" y="394"/>
                </a:cxn>
                <a:cxn ang="0">
                  <a:pos x="425" y="308"/>
                </a:cxn>
                <a:cxn ang="0">
                  <a:pos x="401" y="219"/>
                </a:cxn>
                <a:cxn ang="0">
                  <a:pos x="358" y="144"/>
                </a:cxn>
                <a:cxn ang="0">
                  <a:pos x="277" y="99"/>
                </a:cxn>
                <a:cxn ang="0">
                  <a:pos x="177" y="96"/>
                </a:cxn>
                <a:cxn ang="0">
                  <a:pos x="93" y="134"/>
                </a:cxn>
                <a:cxn ang="0">
                  <a:pos x="40" y="199"/>
                </a:cxn>
                <a:cxn ang="0">
                  <a:pos x="33" y="216"/>
                </a:cxn>
                <a:cxn ang="0">
                  <a:pos x="20" y="219"/>
                </a:cxn>
                <a:cxn ang="0">
                  <a:pos x="13" y="219"/>
                </a:cxn>
                <a:cxn ang="0">
                  <a:pos x="3" y="212"/>
                </a:cxn>
                <a:cxn ang="0">
                  <a:pos x="3" y="195"/>
                </a:cxn>
                <a:cxn ang="0">
                  <a:pos x="27" y="141"/>
                </a:cxn>
                <a:cxn ang="0">
                  <a:pos x="83" y="65"/>
                </a:cxn>
                <a:cxn ang="0">
                  <a:pos x="147" y="21"/>
                </a:cxn>
                <a:cxn ang="0">
                  <a:pos x="237" y="0"/>
                </a:cxn>
              </a:cxnLst>
              <a:rect l="0" t="0" r="r" b="b"/>
              <a:pathLst>
                <a:path w="652" h="753">
                  <a:moveTo>
                    <a:pt x="237" y="0"/>
                  </a:moveTo>
                  <a:lnTo>
                    <a:pt x="291" y="7"/>
                  </a:lnTo>
                  <a:lnTo>
                    <a:pt x="331" y="31"/>
                  </a:lnTo>
                  <a:lnTo>
                    <a:pt x="368" y="62"/>
                  </a:lnTo>
                  <a:lnTo>
                    <a:pt x="398" y="103"/>
                  </a:lnTo>
                  <a:lnTo>
                    <a:pt x="418" y="147"/>
                  </a:lnTo>
                  <a:lnTo>
                    <a:pt x="438" y="195"/>
                  </a:lnTo>
                  <a:lnTo>
                    <a:pt x="448" y="240"/>
                  </a:lnTo>
                  <a:lnTo>
                    <a:pt x="458" y="284"/>
                  </a:lnTo>
                  <a:lnTo>
                    <a:pt x="465" y="318"/>
                  </a:lnTo>
                  <a:lnTo>
                    <a:pt x="465" y="346"/>
                  </a:lnTo>
                  <a:lnTo>
                    <a:pt x="465" y="346"/>
                  </a:lnTo>
                  <a:lnTo>
                    <a:pt x="492" y="284"/>
                  </a:lnTo>
                  <a:lnTo>
                    <a:pt x="515" y="223"/>
                  </a:lnTo>
                  <a:lnTo>
                    <a:pt x="542" y="164"/>
                  </a:lnTo>
                  <a:lnTo>
                    <a:pt x="569" y="113"/>
                  </a:lnTo>
                  <a:lnTo>
                    <a:pt x="589" y="69"/>
                  </a:lnTo>
                  <a:lnTo>
                    <a:pt x="605" y="34"/>
                  </a:lnTo>
                  <a:lnTo>
                    <a:pt x="615" y="14"/>
                  </a:lnTo>
                  <a:lnTo>
                    <a:pt x="619" y="14"/>
                  </a:lnTo>
                  <a:lnTo>
                    <a:pt x="625" y="11"/>
                  </a:lnTo>
                  <a:lnTo>
                    <a:pt x="629" y="11"/>
                  </a:lnTo>
                  <a:lnTo>
                    <a:pt x="632" y="11"/>
                  </a:lnTo>
                  <a:lnTo>
                    <a:pt x="635" y="11"/>
                  </a:lnTo>
                  <a:lnTo>
                    <a:pt x="642" y="11"/>
                  </a:lnTo>
                  <a:lnTo>
                    <a:pt x="645" y="14"/>
                  </a:lnTo>
                  <a:lnTo>
                    <a:pt x="649" y="17"/>
                  </a:lnTo>
                  <a:lnTo>
                    <a:pt x="652" y="24"/>
                  </a:lnTo>
                  <a:lnTo>
                    <a:pt x="649" y="31"/>
                  </a:lnTo>
                  <a:lnTo>
                    <a:pt x="645" y="38"/>
                  </a:lnTo>
                  <a:lnTo>
                    <a:pt x="612" y="106"/>
                  </a:lnTo>
                  <a:lnTo>
                    <a:pt x="585" y="158"/>
                  </a:lnTo>
                  <a:lnTo>
                    <a:pt x="565" y="199"/>
                  </a:lnTo>
                  <a:lnTo>
                    <a:pt x="552" y="230"/>
                  </a:lnTo>
                  <a:lnTo>
                    <a:pt x="542" y="260"/>
                  </a:lnTo>
                  <a:lnTo>
                    <a:pt x="525" y="298"/>
                  </a:lnTo>
                  <a:lnTo>
                    <a:pt x="508" y="339"/>
                  </a:lnTo>
                  <a:lnTo>
                    <a:pt x="492" y="384"/>
                  </a:lnTo>
                  <a:lnTo>
                    <a:pt x="478" y="421"/>
                  </a:lnTo>
                  <a:lnTo>
                    <a:pt x="468" y="455"/>
                  </a:lnTo>
                  <a:lnTo>
                    <a:pt x="465" y="479"/>
                  </a:lnTo>
                  <a:lnTo>
                    <a:pt x="455" y="541"/>
                  </a:lnTo>
                  <a:lnTo>
                    <a:pt x="441" y="599"/>
                  </a:lnTo>
                  <a:lnTo>
                    <a:pt x="428" y="650"/>
                  </a:lnTo>
                  <a:lnTo>
                    <a:pt x="418" y="691"/>
                  </a:lnTo>
                  <a:lnTo>
                    <a:pt x="405" y="726"/>
                  </a:lnTo>
                  <a:lnTo>
                    <a:pt x="395" y="743"/>
                  </a:lnTo>
                  <a:lnTo>
                    <a:pt x="388" y="750"/>
                  </a:lnTo>
                  <a:lnTo>
                    <a:pt x="381" y="753"/>
                  </a:lnTo>
                  <a:lnTo>
                    <a:pt x="375" y="750"/>
                  </a:lnTo>
                  <a:lnTo>
                    <a:pt x="368" y="746"/>
                  </a:lnTo>
                  <a:lnTo>
                    <a:pt x="364" y="739"/>
                  </a:lnTo>
                  <a:lnTo>
                    <a:pt x="361" y="733"/>
                  </a:lnTo>
                  <a:lnTo>
                    <a:pt x="361" y="722"/>
                  </a:lnTo>
                  <a:lnTo>
                    <a:pt x="364" y="698"/>
                  </a:lnTo>
                  <a:lnTo>
                    <a:pt x="371" y="664"/>
                  </a:lnTo>
                  <a:lnTo>
                    <a:pt x="381" y="620"/>
                  </a:lnTo>
                  <a:lnTo>
                    <a:pt x="395" y="572"/>
                  </a:lnTo>
                  <a:lnTo>
                    <a:pt x="408" y="520"/>
                  </a:lnTo>
                  <a:lnTo>
                    <a:pt x="421" y="476"/>
                  </a:lnTo>
                  <a:lnTo>
                    <a:pt x="425" y="466"/>
                  </a:lnTo>
                  <a:lnTo>
                    <a:pt x="428" y="452"/>
                  </a:lnTo>
                  <a:lnTo>
                    <a:pt x="428" y="428"/>
                  </a:lnTo>
                  <a:lnTo>
                    <a:pt x="428" y="394"/>
                  </a:lnTo>
                  <a:lnTo>
                    <a:pt x="428" y="353"/>
                  </a:lnTo>
                  <a:lnTo>
                    <a:pt x="425" y="308"/>
                  </a:lnTo>
                  <a:lnTo>
                    <a:pt x="415" y="264"/>
                  </a:lnTo>
                  <a:lnTo>
                    <a:pt x="401" y="219"/>
                  </a:lnTo>
                  <a:lnTo>
                    <a:pt x="385" y="178"/>
                  </a:lnTo>
                  <a:lnTo>
                    <a:pt x="358" y="144"/>
                  </a:lnTo>
                  <a:lnTo>
                    <a:pt x="324" y="117"/>
                  </a:lnTo>
                  <a:lnTo>
                    <a:pt x="277" y="99"/>
                  </a:lnTo>
                  <a:lnTo>
                    <a:pt x="224" y="93"/>
                  </a:lnTo>
                  <a:lnTo>
                    <a:pt x="177" y="96"/>
                  </a:lnTo>
                  <a:lnTo>
                    <a:pt x="134" y="110"/>
                  </a:lnTo>
                  <a:lnTo>
                    <a:pt x="93" y="134"/>
                  </a:lnTo>
                  <a:lnTo>
                    <a:pt x="63" y="164"/>
                  </a:lnTo>
                  <a:lnTo>
                    <a:pt x="40" y="199"/>
                  </a:lnTo>
                  <a:lnTo>
                    <a:pt x="37" y="209"/>
                  </a:lnTo>
                  <a:lnTo>
                    <a:pt x="33" y="216"/>
                  </a:lnTo>
                  <a:lnTo>
                    <a:pt x="30" y="219"/>
                  </a:lnTo>
                  <a:lnTo>
                    <a:pt x="20" y="219"/>
                  </a:lnTo>
                  <a:lnTo>
                    <a:pt x="17" y="219"/>
                  </a:lnTo>
                  <a:lnTo>
                    <a:pt x="13" y="219"/>
                  </a:lnTo>
                  <a:lnTo>
                    <a:pt x="7" y="216"/>
                  </a:lnTo>
                  <a:lnTo>
                    <a:pt x="3" y="212"/>
                  </a:lnTo>
                  <a:lnTo>
                    <a:pt x="0" y="206"/>
                  </a:lnTo>
                  <a:lnTo>
                    <a:pt x="3" y="195"/>
                  </a:lnTo>
                  <a:lnTo>
                    <a:pt x="10" y="175"/>
                  </a:lnTo>
                  <a:lnTo>
                    <a:pt x="27" y="141"/>
                  </a:lnTo>
                  <a:lnTo>
                    <a:pt x="50" y="103"/>
                  </a:lnTo>
                  <a:lnTo>
                    <a:pt x="83" y="65"/>
                  </a:lnTo>
                  <a:lnTo>
                    <a:pt x="114" y="45"/>
                  </a:lnTo>
                  <a:lnTo>
                    <a:pt x="147" y="21"/>
                  </a:lnTo>
                  <a:lnTo>
                    <a:pt x="191" y="7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4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Surface Defects </a:t>
            </a: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143001" y="1752600"/>
            <a:ext cx="3048000" cy="371190"/>
            <a:chOff x="924" y="1210"/>
            <a:chExt cx="15651" cy="1906"/>
          </a:xfrm>
          <a:solidFill>
            <a:srgbClr val="0000FF"/>
          </a:solidFill>
        </p:grpSpPr>
        <p:sp>
          <p:nvSpPr>
            <p:cNvPr id="12294" name="Freeform 6"/>
            <p:cNvSpPr>
              <a:spLocks noEditPoints="1"/>
            </p:cNvSpPr>
            <p:nvPr/>
          </p:nvSpPr>
          <p:spPr bwMode="auto">
            <a:xfrm>
              <a:off x="924" y="1482"/>
              <a:ext cx="1083" cy="1619"/>
            </a:xfrm>
            <a:custGeom>
              <a:avLst/>
              <a:gdLst/>
              <a:ahLst/>
              <a:cxnLst>
                <a:cxn ang="0">
                  <a:pos x="199" y="1473"/>
                </a:cxn>
                <a:cxn ang="0">
                  <a:pos x="97" y="1352"/>
                </a:cxn>
                <a:cxn ang="0">
                  <a:pos x="97" y="333"/>
                </a:cxn>
                <a:cxn ang="0">
                  <a:pos x="121" y="616"/>
                </a:cxn>
                <a:cxn ang="0">
                  <a:pos x="471" y="853"/>
                </a:cxn>
                <a:cxn ang="0">
                  <a:pos x="733" y="1009"/>
                </a:cxn>
                <a:cxn ang="0">
                  <a:pos x="864" y="1286"/>
                </a:cxn>
                <a:cxn ang="0">
                  <a:pos x="835" y="1453"/>
                </a:cxn>
                <a:cxn ang="0">
                  <a:pos x="937" y="1362"/>
                </a:cxn>
                <a:cxn ang="0">
                  <a:pos x="991" y="1079"/>
                </a:cxn>
                <a:cxn ang="0">
                  <a:pos x="816" y="817"/>
                </a:cxn>
                <a:cxn ang="0">
                  <a:pos x="539" y="681"/>
                </a:cxn>
                <a:cxn ang="0">
                  <a:pos x="272" y="515"/>
                </a:cxn>
                <a:cxn ang="0">
                  <a:pos x="185" y="288"/>
                </a:cxn>
                <a:cxn ang="0">
                  <a:pos x="908" y="136"/>
                </a:cxn>
                <a:cxn ang="0">
                  <a:pos x="850" y="197"/>
                </a:cxn>
                <a:cxn ang="0">
                  <a:pos x="908" y="136"/>
                </a:cxn>
                <a:cxn ang="0">
                  <a:pos x="675" y="41"/>
                </a:cxn>
                <a:cxn ang="0">
                  <a:pos x="850" y="61"/>
                </a:cxn>
                <a:cxn ang="0">
                  <a:pos x="923" y="15"/>
                </a:cxn>
                <a:cxn ang="0">
                  <a:pos x="976" y="36"/>
                </a:cxn>
                <a:cxn ang="0">
                  <a:pos x="976" y="484"/>
                </a:cxn>
                <a:cxn ang="0">
                  <a:pos x="918" y="495"/>
                </a:cxn>
                <a:cxn ang="0">
                  <a:pos x="869" y="358"/>
                </a:cxn>
                <a:cxn ang="0">
                  <a:pos x="578" y="111"/>
                </a:cxn>
                <a:cxn ang="0">
                  <a:pos x="316" y="162"/>
                </a:cxn>
                <a:cxn ang="0">
                  <a:pos x="272" y="384"/>
                </a:cxn>
                <a:cxn ang="0">
                  <a:pos x="500" y="575"/>
                </a:cxn>
                <a:cxn ang="0">
                  <a:pos x="962" y="842"/>
                </a:cxn>
                <a:cxn ang="0">
                  <a:pos x="1083" y="1160"/>
                </a:cxn>
                <a:cxn ang="0">
                  <a:pos x="913" y="1498"/>
                </a:cxn>
                <a:cxn ang="0">
                  <a:pos x="510" y="1619"/>
                </a:cxn>
                <a:cxn ang="0">
                  <a:pos x="325" y="1584"/>
                </a:cxn>
                <a:cxn ang="0">
                  <a:pos x="131" y="1569"/>
                </a:cxn>
                <a:cxn ang="0">
                  <a:pos x="73" y="1614"/>
                </a:cxn>
                <a:cxn ang="0">
                  <a:pos x="24" y="1569"/>
                </a:cxn>
                <a:cxn ang="0">
                  <a:pos x="49" y="1044"/>
                </a:cxn>
                <a:cxn ang="0">
                  <a:pos x="97" y="1064"/>
                </a:cxn>
                <a:cxn ang="0">
                  <a:pos x="131" y="1241"/>
                </a:cxn>
                <a:cxn ang="0">
                  <a:pos x="359" y="1493"/>
                </a:cxn>
                <a:cxn ang="0">
                  <a:pos x="665" y="1513"/>
                </a:cxn>
                <a:cxn ang="0">
                  <a:pos x="792" y="1347"/>
                </a:cxn>
                <a:cxn ang="0">
                  <a:pos x="714" y="1095"/>
                </a:cxn>
                <a:cxn ang="0">
                  <a:pos x="398" y="903"/>
                </a:cxn>
                <a:cxn ang="0">
                  <a:pos x="102" y="701"/>
                </a:cxn>
                <a:cxn ang="0">
                  <a:pos x="0" y="449"/>
                </a:cxn>
                <a:cxn ang="0">
                  <a:pos x="136" y="111"/>
                </a:cxn>
                <a:cxn ang="0">
                  <a:pos x="490" y="0"/>
                </a:cxn>
              </a:cxnLst>
              <a:rect l="0" t="0" r="r" b="b"/>
              <a:pathLst>
                <a:path w="1083" h="1619">
                  <a:moveTo>
                    <a:pt x="97" y="1352"/>
                  </a:moveTo>
                  <a:lnTo>
                    <a:pt x="97" y="1493"/>
                  </a:lnTo>
                  <a:lnTo>
                    <a:pt x="146" y="1478"/>
                  </a:lnTo>
                  <a:lnTo>
                    <a:pt x="199" y="1473"/>
                  </a:lnTo>
                  <a:lnTo>
                    <a:pt x="155" y="1427"/>
                  </a:lnTo>
                  <a:lnTo>
                    <a:pt x="121" y="1387"/>
                  </a:lnTo>
                  <a:lnTo>
                    <a:pt x="102" y="1362"/>
                  </a:lnTo>
                  <a:lnTo>
                    <a:pt x="97" y="1352"/>
                  </a:lnTo>
                  <a:close/>
                  <a:moveTo>
                    <a:pt x="219" y="162"/>
                  </a:moveTo>
                  <a:lnTo>
                    <a:pt x="160" y="207"/>
                  </a:lnTo>
                  <a:lnTo>
                    <a:pt x="121" y="268"/>
                  </a:lnTo>
                  <a:lnTo>
                    <a:pt x="97" y="333"/>
                  </a:lnTo>
                  <a:lnTo>
                    <a:pt x="83" y="399"/>
                  </a:lnTo>
                  <a:lnTo>
                    <a:pt x="78" y="464"/>
                  </a:lnTo>
                  <a:lnTo>
                    <a:pt x="87" y="545"/>
                  </a:lnTo>
                  <a:lnTo>
                    <a:pt x="121" y="616"/>
                  </a:lnTo>
                  <a:lnTo>
                    <a:pt x="170" y="676"/>
                  </a:lnTo>
                  <a:lnTo>
                    <a:pt x="228" y="726"/>
                  </a:lnTo>
                  <a:lnTo>
                    <a:pt x="384" y="817"/>
                  </a:lnTo>
                  <a:lnTo>
                    <a:pt x="471" y="853"/>
                  </a:lnTo>
                  <a:lnTo>
                    <a:pt x="539" y="883"/>
                  </a:lnTo>
                  <a:lnTo>
                    <a:pt x="602" y="918"/>
                  </a:lnTo>
                  <a:lnTo>
                    <a:pt x="670" y="958"/>
                  </a:lnTo>
                  <a:lnTo>
                    <a:pt x="733" y="1009"/>
                  </a:lnTo>
                  <a:lnTo>
                    <a:pt x="787" y="1064"/>
                  </a:lnTo>
                  <a:lnTo>
                    <a:pt x="826" y="1130"/>
                  </a:lnTo>
                  <a:lnTo>
                    <a:pt x="855" y="1200"/>
                  </a:lnTo>
                  <a:lnTo>
                    <a:pt x="864" y="1286"/>
                  </a:lnTo>
                  <a:lnTo>
                    <a:pt x="864" y="1311"/>
                  </a:lnTo>
                  <a:lnTo>
                    <a:pt x="860" y="1352"/>
                  </a:lnTo>
                  <a:lnTo>
                    <a:pt x="850" y="1402"/>
                  </a:lnTo>
                  <a:lnTo>
                    <a:pt x="835" y="1453"/>
                  </a:lnTo>
                  <a:lnTo>
                    <a:pt x="826" y="1458"/>
                  </a:lnTo>
                  <a:lnTo>
                    <a:pt x="864" y="1437"/>
                  </a:lnTo>
                  <a:lnTo>
                    <a:pt x="903" y="1402"/>
                  </a:lnTo>
                  <a:lnTo>
                    <a:pt x="937" y="1362"/>
                  </a:lnTo>
                  <a:lnTo>
                    <a:pt x="971" y="1306"/>
                  </a:lnTo>
                  <a:lnTo>
                    <a:pt x="991" y="1241"/>
                  </a:lnTo>
                  <a:lnTo>
                    <a:pt x="1000" y="1160"/>
                  </a:lnTo>
                  <a:lnTo>
                    <a:pt x="991" y="1079"/>
                  </a:lnTo>
                  <a:lnTo>
                    <a:pt x="971" y="1004"/>
                  </a:lnTo>
                  <a:lnTo>
                    <a:pt x="932" y="938"/>
                  </a:lnTo>
                  <a:lnTo>
                    <a:pt x="884" y="878"/>
                  </a:lnTo>
                  <a:lnTo>
                    <a:pt x="816" y="817"/>
                  </a:lnTo>
                  <a:lnTo>
                    <a:pt x="748" y="772"/>
                  </a:lnTo>
                  <a:lnTo>
                    <a:pt x="680" y="737"/>
                  </a:lnTo>
                  <a:lnTo>
                    <a:pt x="612" y="711"/>
                  </a:lnTo>
                  <a:lnTo>
                    <a:pt x="539" y="681"/>
                  </a:lnTo>
                  <a:lnTo>
                    <a:pt x="466" y="646"/>
                  </a:lnTo>
                  <a:lnTo>
                    <a:pt x="393" y="605"/>
                  </a:lnTo>
                  <a:lnTo>
                    <a:pt x="325" y="560"/>
                  </a:lnTo>
                  <a:lnTo>
                    <a:pt x="272" y="515"/>
                  </a:lnTo>
                  <a:lnTo>
                    <a:pt x="223" y="459"/>
                  </a:lnTo>
                  <a:lnTo>
                    <a:pt x="194" y="394"/>
                  </a:lnTo>
                  <a:lnTo>
                    <a:pt x="185" y="323"/>
                  </a:lnTo>
                  <a:lnTo>
                    <a:pt x="185" y="288"/>
                  </a:lnTo>
                  <a:lnTo>
                    <a:pt x="194" y="227"/>
                  </a:lnTo>
                  <a:lnTo>
                    <a:pt x="223" y="162"/>
                  </a:lnTo>
                  <a:lnTo>
                    <a:pt x="219" y="162"/>
                  </a:lnTo>
                  <a:close/>
                  <a:moveTo>
                    <a:pt x="908" y="136"/>
                  </a:moveTo>
                  <a:lnTo>
                    <a:pt x="894" y="142"/>
                  </a:lnTo>
                  <a:lnTo>
                    <a:pt x="860" y="152"/>
                  </a:lnTo>
                  <a:lnTo>
                    <a:pt x="811" y="157"/>
                  </a:lnTo>
                  <a:lnTo>
                    <a:pt x="850" y="197"/>
                  </a:lnTo>
                  <a:lnTo>
                    <a:pt x="874" y="227"/>
                  </a:lnTo>
                  <a:lnTo>
                    <a:pt x="894" y="247"/>
                  </a:lnTo>
                  <a:lnTo>
                    <a:pt x="908" y="268"/>
                  </a:lnTo>
                  <a:lnTo>
                    <a:pt x="908" y="136"/>
                  </a:lnTo>
                  <a:close/>
                  <a:moveTo>
                    <a:pt x="490" y="0"/>
                  </a:moveTo>
                  <a:lnTo>
                    <a:pt x="554" y="5"/>
                  </a:lnTo>
                  <a:lnTo>
                    <a:pt x="612" y="15"/>
                  </a:lnTo>
                  <a:lnTo>
                    <a:pt x="675" y="41"/>
                  </a:lnTo>
                  <a:lnTo>
                    <a:pt x="709" y="51"/>
                  </a:lnTo>
                  <a:lnTo>
                    <a:pt x="748" y="61"/>
                  </a:lnTo>
                  <a:lnTo>
                    <a:pt x="801" y="66"/>
                  </a:lnTo>
                  <a:lnTo>
                    <a:pt x="850" y="61"/>
                  </a:lnTo>
                  <a:lnTo>
                    <a:pt x="884" y="46"/>
                  </a:lnTo>
                  <a:lnTo>
                    <a:pt x="908" y="26"/>
                  </a:lnTo>
                  <a:lnTo>
                    <a:pt x="913" y="20"/>
                  </a:lnTo>
                  <a:lnTo>
                    <a:pt x="923" y="15"/>
                  </a:lnTo>
                  <a:lnTo>
                    <a:pt x="932" y="5"/>
                  </a:lnTo>
                  <a:lnTo>
                    <a:pt x="957" y="5"/>
                  </a:lnTo>
                  <a:lnTo>
                    <a:pt x="976" y="26"/>
                  </a:lnTo>
                  <a:lnTo>
                    <a:pt x="976" y="36"/>
                  </a:lnTo>
                  <a:lnTo>
                    <a:pt x="981" y="51"/>
                  </a:lnTo>
                  <a:lnTo>
                    <a:pt x="981" y="454"/>
                  </a:lnTo>
                  <a:lnTo>
                    <a:pt x="976" y="469"/>
                  </a:lnTo>
                  <a:lnTo>
                    <a:pt x="976" y="484"/>
                  </a:lnTo>
                  <a:lnTo>
                    <a:pt x="966" y="489"/>
                  </a:lnTo>
                  <a:lnTo>
                    <a:pt x="957" y="500"/>
                  </a:lnTo>
                  <a:lnTo>
                    <a:pt x="928" y="500"/>
                  </a:lnTo>
                  <a:lnTo>
                    <a:pt x="918" y="495"/>
                  </a:lnTo>
                  <a:lnTo>
                    <a:pt x="908" y="474"/>
                  </a:lnTo>
                  <a:lnTo>
                    <a:pt x="908" y="464"/>
                  </a:lnTo>
                  <a:lnTo>
                    <a:pt x="903" y="449"/>
                  </a:lnTo>
                  <a:lnTo>
                    <a:pt x="869" y="358"/>
                  </a:lnTo>
                  <a:lnTo>
                    <a:pt x="811" y="273"/>
                  </a:lnTo>
                  <a:lnTo>
                    <a:pt x="743" y="202"/>
                  </a:lnTo>
                  <a:lnTo>
                    <a:pt x="660" y="147"/>
                  </a:lnTo>
                  <a:lnTo>
                    <a:pt x="578" y="111"/>
                  </a:lnTo>
                  <a:lnTo>
                    <a:pt x="495" y="96"/>
                  </a:lnTo>
                  <a:lnTo>
                    <a:pt x="422" y="106"/>
                  </a:lnTo>
                  <a:lnTo>
                    <a:pt x="364" y="126"/>
                  </a:lnTo>
                  <a:lnTo>
                    <a:pt x="316" y="162"/>
                  </a:lnTo>
                  <a:lnTo>
                    <a:pt x="287" y="212"/>
                  </a:lnTo>
                  <a:lnTo>
                    <a:pt x="262" y="263"/>
                  </a:lnTo>
                  <a:lnTo>
                    <a:pt x="257" y="323"/>
                  </a:lnTo>
                  <a:lnTo>
                    <a:pt x="272" y="384"/>
                  </a:lnTo>
                  <a:lnTo>
                    <a:pt x="306" y="439"/>
                  </a:lnTo>
                  <a:lnTo>
                    <a:pt x="355" y="489"/>
                  </a:lnTo>
                  <a:lnTo>
                    <a:pt x="422" y="535"/>
                  </a:lnTo>
                  <a:lnTo>
                    <a:pt x="500" y="575"/>
                  </a:lnTo>
                  <a:lnTo>
                    <a:pt x="665" y="646"/>
                  </a:lnTo>
                  <a:lnTo>
                    <a:pt x="787" y="706"/>
                  </a:lnTo>
                  <a:lnTo>
                    <a:pt x="884" y="772"/>
                  </a:lnTo>
                  <a:lnTo>
                    <a:pt x="962" y="842"/>
                  </a:lnTo>
                  <a:lnTo>
                    <a:pt x="1015" y="918"/>
                  </a:lnTo>
                  <a:lnTo>
                    <a:pt x="1054" y="999"/>
                  </a:lnTo>
                  <a:lnTo>
                    <a:pt x="1078" y="1079"/>
                  </a:lnTo>
                  <a:lnTo>
                    <a:pt x="1083" y="1160"/>
                  </a:lnTo>
                  <a:lnTo>
                    <a:pt x="1073" y="1266"/>
                  </a:lnTo>
                  <a:lnTo>
                    <a:pt x="1039" y="1357"/>
                  </a:lnTo>
                  <a:lnTo>
                    <a:pt x="986" y="1432"/>
                  </a:lnTo>
                  <a:lnTo>
                    <a:pt x="913" y="1498"/>
                  </a:lnTo>
                  <a:lnTo>
                    <a:pt x="826" y="1553"/>
                  </a:lnTo>
                  <a:lnTo>
                    <a:pt x="728" y="1589"/>
                  </a:lnTo>
                  <a:lnTo>
                    <a:pt x="622" y="1609"/>
                  </a:lnTo>
                  <a:lnTo>
                    <a:pt x="510" y="1619"/>
                  </a:lnTo>
                  <a:lnTo>
                    <a:pt x="481" y="1619"/>
                  </a:lnTo>
                  <a:lnTo>
                    <a:pt x="437" y="1614"/>
                  </a:lnTo>
                  <a:lnTo>
                    <a:pt x="388" y="1604"/>
                  </a:lnTo>
                  <a:lnTo>
                    <a:pt x="325" y="1584"/>
                  </a:lnTo>
                  <a:lnTo>
                    <a:pt x="253" y="1559"/>
                  </a:lnTo>
                  <a:lnTo>
                    <a:pt x="199" y="1553"/>
                  </a:lnTo>
                  <a:lnTo>
                    <a:pt x="165" y="1559"/>
                  </a:lnTo>
                  <a:lnTo>
                    <a:pt x="131" y="1569"/>
                  </a:lnTo>
                  <a:lnTo>
                    <a:pt x="97" y="1594"/>
                  </a:lnTo>
                  <a:lnTo>
                    <a:pt x="87" y="1604"/>
                  </a:lnTo>
                  <a:lnTo>
                    <a:pt x="78" y="1609"/>
                  </a:lnTo>
                  <a:lnTo>
                    <a:pt x="73" y="1614"/>
                  </a:lnTo>
                  <a:lnTo>
                    <a:pt x="49" y="1614"/>
                  </a:lnTo>
                  <a:lnTo>
                    <a:pt x="29" y="1594"/>
                  </a:lnTo>
                  <a:lnTo>
                    <a:pt x="29" y="1584"/>
                  </a:lnTo>
                  <a:lnTo>
                    <a:pt x="24" y="1569"/>
                  </a:lnTo>
                  <a:lnTo>
                    <a:pt x="24" y="1090"/>
                  </a:lnTo>
                  <a:lnTo>
                    <a:pt x="29" y="1074"/>
                  </a:lnTo>
                  <a:lnTo>
                    <a:pt x="29" y="1064"/>
                  </a:lnTo>
                  <a:lnTo>
                    <a:pt x="49" y="1044"/>
                  </a:lnTo>
                  <a:lnTo>
                    <a:pt x="63" y="1044"/>
                  </a:lnTo>
                  <a:lnTo>
                    <a:pt x="78" y="1049"/>
                  </a:lnTo>
                  <a:lnTo>
                    <a:pt x="87" y="1054"/>
                  </a:lnTo>
                  <a:lnTo>
                    <a:pt x="97" y="1064"/>
                  </a:lnTo>
                  <a:lnTo>
                    <a:pt x="102" y="1074"/>
                  </a:lnTo>
                  <a:lnTo>
                    <a:pt x="102" y="1125"/>
                  </a:lnTo>
                  <a:lnTo>
                    <a:pt x="112" y="1175"/>
                  </a:lnTo>
                  <a:lnTo>
                    <a:pt x="131" y="1241"/>
                  </a:lnTo>
                  <a:lnTo>
                    <a:pt x="170" y="1316"/>
                  </a:lnTo>
                  <a:lnTo>
                    <a:pt x="233" y="1392"/>
                  </a:lnTo>
                  <a:lnTo>
                    <a:pt x="296" y="1448"/>
                  </a:lnTo>
                  <a:lnTo>
                    <a:pt x="359" y="1493"/>
                  </a:lnTo>
                  <a:lnTo>
                    <a:pt x="432" y="1523"/>
                  </a:lnTo>
                  <a:lnTo>
                    <a:pt x="515" y="1533"/>
                  </a:lnTo>
                  <a:lnTo>
                    <a:pt x="597" y="1528"/>
                  </a:lnTo>
                  <a:lnTo>
                    <a:pt x="665" y="1513"/>
                  </a:lnTo>
                  <a:lnTo>
                    <a:pt x="714" y="1483"/>
                  </a:lnTo>
                  <a:lnTo>
                    <a:pt x="753" y="1448"/>
                  </a:lnTo>
                  <a:lnTo>
                    <a:pt x="777" y="1402"/>
                  </a:lnTo>
                  <a:lnTo>
                    <a:pt x="792" y="1347"/>
                  </a:lnTo>
                  <a:lnTo>
                    <a:pt x="796" y="1286"/>
                  </a:lnTo>
                  <a:lnTo>
                    <a:pt x="787" y="1216"/>
                  </a:lnTo>
                  <a:lnTo>
                    <a:pt x="758" y="1150"/>
                  </a:lnTo>
                  <a:lnTo>
                    <a:pt x="714" y="1095"/>
                  </a:lnTo>
                  <a:lnTo>
                    <a:pt x="660" y="1049"/>
                  </a:lnTo>
                  <a:lnTo>
                    <a:pt x="597" y="1004"/>
                  </a:lnTo>
                  <a:lnTo>
                    <a:pt x="461" y="933"/>
                  </a:lnTo>
                  <a:lnTo>
                    <a:pt x="398" y="903"/>
                  </a:lnTo>
                  <a:lnTo>
                    <a:pt x="393" y="888"/>
                  </a:lnTo>
                  <a:lnTo>
                    <a:pt x="267" y="827"/>
                  </a:lnTo>
                  <a:lnTo>
                    <a:pt x="170" y="767"/>
                  </a:lnTo>
                  <a:lnTo>
                    <a:pt x="102" y="701"/>
                  </a:lnTo>
                  <a:lnTo>
                    <a:pt x="49" y="641"/>
                  </a:lnTo>
                  <a:lnTo>
                    <a:pt x="19" y="575"/>
                  </a:lnTo>
                  <a:lnTo>
                    <a:pt x="5" y="510"/>
                  </a:lnTo>
                  <a:lnTo>
                    <a:pt x="0" y="449"/>
                  </a:lnTo>
                  <a:lnTo>
                    <a:pt x="10" y="343"/>
                  </a:lnTo>
                  <a:lnTo>
                    <a:pt x="34" y="252"/>
                  </a:lnTo>
                  <a:lnTo>
                    <a:pt x="78" y="177"/>
                  </a:lnTo>
                  <a:lnTo>
                    <a:pt x="136" y="111"/>
                  </a:lnTo>
                  <a:lnTo>
                    <a:pt x="204" y="66"/>
                  </a:lnTo>
                  <a:lnTo>
                    <a:pt x="287" y="31"/>
                  </a:lnTo>
                  <a:lnTo>
                    <a:pt x="384" y="5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 noEditPoints="1"/>
            </p:cNvSpPr>
            <p:nvPr/>
          </p:nvSpPr>
          <p:spPr bwMode="auto">
            <a:xfrm>
              <a:off x="2881" y="2072"/>
              <a:ext cx="971" cy="1029"/>
            </a:xfrm>
            <a:custGeom>
              <a:avLst/>
              <a:gdLst/>
              <a:ahLst/>
              <a:cxnLst>
                <a:cxn ang="0">
                  <a:pos x="505" y="469"/>
                </a:cxn>
                <a:cxn ang="0">
                  <a:pos x="340" y="525"/>
                </a:cxn>
                <a:cxn ang="0">
                  <a:pos x="233" y="600"/>
                </a:cxn>
                <a:cxn ang="0">
                  <a:pos x="180" y="696"/>
                </a:cxn>
                <a:cxn ang="0">
                  <a:pos x="165" y="782"/>
                </a:cxn>
                <a:cxn ang="0">
                  <a:pos x="204" y="898"/>
                </a:cxn>
                <a:cxn ang="0">
                  <a:pos x="296" y="963"/>
                </a:cxn>
                <a:cxn ang="0">
                  <a:pos x="403" y="969"/>
                </a:cxn>
                <a:cxn ang="0">
                  <a:pos x="500" y="928"/>
                </a:cxn>
                <a:cxn ang="0">
                  <a:pos x="578" y="837"/>
                </a:cxn>
                <a:cxn ang="0">
                  <a:pos x="612" y="686"/>
                </a:cxn>
                <a:cxn ang="0">
                  <a:pos x="389" y="0"/>
                </a:cxn>
                <a:cxn ang="0">
                  <a:pos x="544" y="31"/>
                </a:cxn>
                <a:cxn ang="0">
                  <a:pos x="685" y="121"/>
                </a:cxn>
                <a:cxn ang="0">
                  <a:pos x="753" y="247"/>
                </a:cxn>
                <a:cxn ang="0">
                  <a:pos x="762" y="842"/>
                </a:cxn>
                <a:cxn ang="0">
                  <a:pos x="787" y="918"/>
                </a:cxn>
                <a:cxn ang="0">
                  <a:pos x="840" y="943"/>
                </a:cxn>
                <a:cxn ang="0">
                  <a:pos x="869" y="933"/>
                </a:cxn>
                <a:cxn ang="0">
                  <a:pos x="903" y="893"/>
                </a:cxn>
                <a:cxn ang="0">
                  <a:pos x="918" y="797"/>
                </a:cxn>
                <a:cxn ang="0">
                  <a:pos x="971" y="676"/>
                </a:cxn>
                <a:cxn ang="0">
                  <a:pos x="962" y="868"/>
                </a:cxn>
                <a:cxn ang="0">
                  <a:pos x="918" y="958"/>
                </a:cxn>
                <a:cxn ang="0">
                  <a:pos x="850" y="999"/>
                </a:cxn>
                <a:cxn ang="0">
                  <a:pos x="796" y="1009"/>
                </a:cxn>
                <a:cxn ang="0">
                  <a:pos x="694" y="969"/>
                </a:cxn>
                <a:cxn ang="0">
                  <a:pos x="636" y="878"/>
                </a:cxn>
                <a:cxn ang="0">
                  <a:pos x="626" y="837"/>
                </a:cxn>
                <a:cxn ang="0">
                  <a:pos x="549" y="948"/>
                </a:cxn>
                <a:cxn ang="0">
                  <a:pos x="422" y="1019"/>
                </a:cxn>
                <a:cxn ang="0">
                  <a:pos x="291" y="1024"/>
                </a:cxn>
                <a:cxn ang="0">
                  <a:pos x="175" y="1004"/>
                </a:cxn>
                <a:cxn ang="0">
                  <a:pos x="73" y="948"/>
                </a:cxn>
                <a:cxn ang="0">
                  <a:pos x="10" y="853"/>
                </a:cxn>
                <a:cxn ang="0">
                  <a:pos x="5" y="732"/>
                </a:cxn>
                <a:cxn ang="0">
                  <a:pos x="68" y="605"/>
                </a:cxn>
                <a:cxn ang="0">
                  <a:pos x="214" y="500"/>
                </a:cxn>
                <a:cxn ang="0">
                  <a:pos x="422" y="439"/>
                </a:cxn>
                <a:cxn ang="0">
                  <a:pos x="612" y="419"/>
                </a:cxn>
                <a:cxn ang="0">
                  <a:pos x="607" y="257"/>
                </a:cxn>
                <a:cxn ang="0">
                  <a:pos x="554" y="142"/>
                </a:cxn>
                <a:cxn ang="0">
                  <a:pos x="476" y="71"/>
                </a:cxn>
                <a:cxn ang="0">
                  <a:pos x="384" y="51"/>
                </a:cxn>
                <a:cxn ang="0">
                  <a:pos x="267" y="71"/>
                </a:cxn>
                <a:cxn ang="0">
                  <a:pos x="151" y="152"/>
                </a:cxn>
                <a:cxn ang="0">
                  <a:pos x="233" y="182"/>
                </a:cxn>
                <a:cxn ang="0">
                  <a:pos x="262" y="237"/>
                </a:cxn>
                <a:cxn ang="0">
                  <a:pos x="257" y="298"/>
                </a:cxn>
                <a:cxn ang="0">
                  <a:pos x="204" y="348"/>
                </a:cxn>
                <a:cxn ang="0">
                  <a:pos x="121" y="353"/>
                </a:cxn>
                <a:cxn ang="0">
                  <a:pos x="73" y="298"/>
                </a:cxn>
                <a:cxn ang="0">
                  <a:pos x="73" y="182"/>
                </a:cxn>
                <a:cxn ang="0">
                  <a:pos x="160" y="71"/>
                </a:cxn>
                <a:cxn ang="0">
                  <a:pos x="306" y="10"/>
                </a:cxn>
              </a:cxnLst>
              <a:rect l="0" t="0" r="r" b="b"/>
              <a:pathLst>
                <a:path w="971" h="1029">
                  <a:moveTo>
                    <a:pt x="612" y="459"/>
                  </a:moveTo>
                  <a:lnTo>
                    <a:pt x="505" y="469"/>
                  </a:lnTo>
                  <a:lnTo>
                    <a:pt x="413" y="494"/>
                  </a:lnTo>
                  <a:lnTo>
                    <a:pt x="340" y="525"/>
                  </a:lnTo>
                  <a:lnTo>
                    <a:pt x="282" y="560"/>
                  </a:lnTo>
                  <a:lnTo>
                    <a:pt x="233" y="600"/>
                  </a:lnTo>
                  <a:lnTo>
                    <a:pt x="204" y="646"/>
                  </a:lnTo>
                  <a:lnTo>
                    <a:pt x="180" y="696"/>
                  </a:lnTo>
                  <a:lnTo>
                    <a:pt x="170" y="742"/>
                  </a:lnTo>
                  <a:lnTo>
                    <a:pt x="165" y="782"/>
                  </a:lnTo>
                  <a:lnTo>
                    <a:pt x="175" y="847"/>
                  </a:lnTo>
                  <a:lnTo>
                    <a:pt x="204" y="898"/>
                  </a:lnTo>
                  <a:lnTo>
                    <a:pt x="243" y="938"/>
                  </a:lnTo>
                  <a:lnTo>
                    <a:pt x="296" y="963"/>
                  </a:lnTo>
                  <a:lnTo>
                    <a:pt x="359" y="974"/>
                  </a:lnTo>
                  <a:lnTo>
                    <a:pt x="403" y="969"/>
                  </a:lnTo>
                  <a:lnTo>
                    <a:pt x="452" y="953"/>
                  </a:lnTo>
                  <a:lnTo>
                    <a:pt x="500" y="928"/>
                  </a:lnTo>
                  <a:lnTo>
                    <a:pt x="544" y="888"/>
                  </a:lnTo>
                  <a:lnTo>
                    <a:pt x="578" y="837"/>
                  </a:lnTo>
                  <a:lnTo>
                    <a:pt x="602" y="767"/>
                  </a:lnTo>
                  <a:lnTo>
                    <a:pt x="612" y="686"/>
                  </a:lnTo>
                  <a:lnTo>
                    <a:pt x="612" y="459"/>
                  </a:lnTo>
                  <a:close/>
                  <a:moveTo>
                    <a:pt x="389" y="0"/>
                  </a:moveTo>
                  <a:lnTo>
                    <a:pt x="466" y="5"/>
                  </a:lnTo>
                  <a:lnTo>
                    <a:pt x="544" y="31"/>
                  </a:lnTo>
                  <a:lnTo>
                    <a:pt x="617" y="66"/>
                  </a:lnTo>
                  <a:lnTo>
                    <a:pt x="685" y="121"/>
                  </a:lnTo>
                  <a:lnTo>
                    <a:pt x="728" y="182"/>
                  </a:lnTo>
                  <a:lnTo>
                    <a:pt x="753" y="247"/>
                  </a:lnTo>
                  <a:lnTo>
                    <a:pt x="762" y="313"/>
                  </a:lnTo>
                  <a:lnTo>
                    <a:pt x="762" y="842"/>
                  </a:lnTo>
                  <a:lnTo>
                    <a:pt x="772" y="893"/>
                  </a:lnTo>
                  <a:lnTo>
                    <a:pt x="787" y="918"/>
                  </a:lnTo>
                  <a:lnTo>
                    <a:pt x="811" y="938"/>
                  </a:lnTo>
                  <a:lnTo>
                    <a:pt x="840" y="943"/>
                  </a:lnTo>
                  <a:lnTo>
                    <a:pt x="855" y="943"/>
                  </a:lnTo>
                  <a:lnTo>
                    <a:pt x="869" y="933"/>
                  </a:lnTo>
                  <a:lnTo>
                    <a:pt x="889" y="918"/>
                  </a:lnTo>
                  <a:lnTo>
                    <a:pt x="903" y="893"/>
                  </a:lnTo>
                  <a:lnTo>
                    <a:pt x="913" y="853"/>
                  </a:lnTo>
                  <a:lnTo>
                    <a:pt x="918" y="797"/>
                  </a:lnTo>
                  <a:lnTo>
                    <a:pt x="918" y="676"/>
                  </a:lnTo>
                  <a:lnTo>
                    <a:pt x="971" y="676"/>
                  </a:lnTo>
                  <a:lnTo>
                    <a:pt x="971" y="797"/>
                  </a:lnTo>
                  <a:lnTo>
                    <a:pt x="962" y="868"/>
                  </a:lnTo>
                  <a:lnTo>
                    <a:pt x="942" y="918"/>
                  </a:lnTo>
                  <a:lnTo>
                    <a:pt x="918" y="958"/>
                  </a:lnTo>
                  <a:lnTo>
                    <a:pt x="884" y="984"/>
                  </a:lnTo>
                  <a:lnTo>
                    <a:pt x="850" y="999"/>
                  </a:lnTo>
                  <a:lnTo>
                    <a:pt x="821" y="1009"/>
                  </a:lnTo>
                  <a:lnTo>
                    <a:pt x="796" y="1009"/>
                  </a:lnTo>
                  <a:lnTo>
                    <a:pt x="738" y="999"/>
                  </a:lnTo>
                  <a:lnTo>
                    <a:pt x="694" y="969"/>
                  </a:lnTo>
                  <a:lnTo>
                    <a:pt x="660" y="928"/>
                  </a:lnTo>
                  <a:lnTo>
                    <a:pt x="636" y="878"/>
                  </a:lnTo>
                  <a:lnTo>
                    <a:pt x="626" y="827"/>
                  </a:lnTo>
                  <a:lnTo>
                    <a:pt x="626" y="837"/>
                  </a:lnTo>
                  <a:lnTo>
                    <a:pt x="597" y="898"/>
                  </a:lnTo>
                  <a:lnTo>
                    <a:pt x="549" y="948"/>
                  </a:lnTo>
                  <a:lnTo>
                    <a:pt x="495" y="994"/>
                  </a:lnTo>
                  <a:lnTo>
                    <a:pt x="422" y="1019"/>
                  </a:lnTo>
                  <a:lnTo>
                    <a:pt x="345" y="1029"/>
                  </a:lnTo>
                  <a:lnTo>
                    <a:pt x="291" y="1024"/>
                  </a:lnTo>
                  <a:lnTo>
                    <a:pt x="233" y="1019"/>
                  </a:lnTo>
                  <a:lnTo>
                    <a:pt x="175" y="1004"/>
                  </a:lnTo>
                  <a:lnTo>
                    <a:pt x="121" y="979"/>
                  </a:lnTo>
                  <a:lnTo>
                    <a:pt x="73" y="948"/>
                  </a:lnTo>
                  <a:lnTo>
                    <a:pt x="34" y="908"/>
                  </a:lnTo>
                  <a:lnTo>
                    <a:pt x="10" y="853"/>
                  </a:lnTo>
                  <a:lnTo>
                    <a:pt x="0" y="792"/>
                  </a:lnTo>
                  <a:lnTo>
                    <a:pt x="5" y="732"/>
                  </a:lnTo>
                  <a:lnTo>
                    <a:pt x="29" y="666"/>
                  </a:lnTo>
                  <a:lnTo>
                    <a:pt x="68" y="605"/>
                  </a:lnTo>
                  <a:lnTo>
                    <a:pt x="131" y="550"/>
                  </a:lnTo>
                  <a:lnTo>
                    <a:pt x="214" y="500"/>
                  </a:lnTo>
                  <a:lnTo>
                    <a:pt x="316" y="459"/>
                  </a:lnTo>
                  <a:lnTo>
                    <a:pt x="422" y="439"/>
                  </a:lnTo>
                  <a:lnTo>
                    <a:pt x="520" y="424"/>
                  </a:lnTo>
                  <a:lnTo>
                    <a:pt x="612" y="419"/>
                  </a:lnTo>
                  <a:lnTo>
                    <a:pt x="612" y="338"/>
                  </a:lnTo>
                  <a:lnTo>
                    <a:pt x="607" y="257"/>
                  </a:lnTo>
                  <a:lnTo>
                    <a:pt x="588" y="192"/>
                  </a:lnTo>
                  <a:lnTo>
                    <a:pt x="554" y="142"/>
                  </a:lnTo>
                  <a:lnTo>
                    <a:pt x="520" y="101"/>
                  </a:lnTo>
                  <a:lnTo>
                    <a:pt x="476" y="71"/>
                  </a:lnTo>
                  <a:lnTo>
                    <a:pt x="432" y="56"/>
                  </a:lnTo>
                  <a:lnTo>
                    <a:pt x="384" y="51"/>
                  </a:lnTo>
                  <a:lnTo>
                    <a:pt x="325" y="56"/>
                  </a:lnTo>
                  <a:lnTo>
                    <a:pt x="267" y="71"/>
                  </a:lnTo>
                  <a:lnTo>
                    <a:pt x="204" y="106"/>
                  </a:lnTo>
                  <a:lnTo>
                    <a:pt x="151" y="152"/>
                  </a:lnTo>
                  <a:lnTo>
                    <a:pt x="199" y="162"/>
                  </a:lnTo>
                  <a:lnTo>
                    <a:pt x="233" y="182"/>
                  </a:lnTo>
                  <a:lnTo>
                    <a:pt x="253" y="207"/>
                  </a:lnTo>
                  <a:lnTo>
                    <a:pt x="262" y="237"/>
                  </a:lnTo>
                  <a:lnTo>
                    <a:pt x="262" y="257"/>
                  </a:lnTo>
                  <a:lnTo>
                    <a:pt x="257" y="298"/>
                  </a:lnTo>
                  <a:lnTo>
                    <a:pt x="233" y="328"/>
                  </a:lnTo>
                  <a:lnTo>
                    <a:pt x="204" y="348"/>
                  </a:lnTo>
                  <a:lnTo>
                    <a:pt x="160" y="358"/>
                  </a:lnTo>
                  <a:lnTo>
                    <a:pt x="121" y="353"/>
                  </a:lnTo>
                  <a:lnTo>
                    <a:pt x="92" y="328"/>
                  </a:lnTo>
                  <a:lnTo>
                    <a:pt x="73" y="298"/>
                  </a:lnTo>
                  <a:lnTo>
                    <a:pt x="63" y="252"/>
                  </a:lnTo>
                  <a:lnTo>
                    <a:pt x="73" y="182"/>
                  </a:lnTo>
                  <a:lnTo>
                    <a:pt x="107" y="121"/>
                  </a:lnTo>
                  <a:lnTo>
                    <a:pt x="160" y="71"/>
                  </a:lnTo>
                  <a:lnTo>
                    <a:pt x="228" y="36"/>
                  </a:lnTo>
                  <a:lnTo>
                    <a:pt x="306" y="10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3925" y="1694"/>
              <a:ext cx="675" cy="1402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330" y="0"/>
                </a:cxn>
                <a:cxn ang="0">
                  <a:pos x="330" y="414"/>
                </a:cxn>
                <a:cxn ang="0">
                  <a:pos x="636" y="414"/>
                </a:cxn>
                <a:cxn ang="0">
                  <a:pos x="636" y="484"/>
                </a:cxn>
                <a:cxn ang="0">
                  <a:pos x="335" y="484"/>
                </a:cxn>
                <a:cxn ang="0">
                  <a:pos x="335" y="479"/>
                </a:cxn>
                <a:cxn ang="0">
                  <a:pos x="330" y="484"/>
                </a:cxn>
                <a:cxn ang="0">
                  <a:pos x="335" y="484"/>
                </a:cxn>
                <a:cxn ang="0">
                  <a:pos x="335" y="1155"/>
                </a:cxn>
                <a:cxn ang="0">
                  <a:pos x="355" y="1236"/>
                </a:cxn>
                <a:cxn ang="0">
                  <a:pos x="369" y="1276"/>
                </a:cxn>
                <a:cxn ang="0">
                  <a:pos x="398" y="1311"/>
                </a:cxn>
                <a:cxn ang="0">
                  <a:pos x="432" y="1331"/>
                </a:cxn>
                <a:cxn ang="0">
                  <a:pos x="481" y="1341"/>
                </a:cxn>
                <a:cxn ang="0">
                  <a:pos x="525" y="1331"/>
                </a:cxn>
                <a:cxn ang="0">
                  <a:pos x="563" y="1301"/>
                </a:cxn>
                <a:cxn ang="0">
                  <a:pos x="593" y="1256"/>
                </a:cxn>
                <a:cxn ang="0">
                  <a:pos x="617" y="1185"/>
                </a:cxn>
                <a:cxn ang="0">
                  <a:pos x="622" y="1094"/>
                </a:cxn>
                <a:cxn ang="0">
                  <a:pos x="622" y="973"/>
                </a:cxn>
                <a:cxn ang="0">
                  <a:pos x="675" y="973"/>
                </a:cxn>
                <a:cxn ang="0">
                  <a:pos x="675" y="1099"/>
                </a:cxn>
                <a:cxn ang="0">
                  <a:pos x="670" y="1160"/>
                </a:cxn>
                <a:cxn ang="0">
                  <a:pos x="661" y="1225"/>
                </a:cxn>
                <a:cxn ang="0">
                  <a:pos x="641" y="1281"/>
                </a:cxn>
                <a:cxn ang="0">
                  <a:pos x="612" y="1331"/>
                </a:cxn>
                <a:cxn ang="0">
                  <a:pos x="573" y="1367"/>
                </a:cxn>
                <a:cxn ang="0">
                  <a:pos x="525" y="1392"/>
                </a:cxn>
                <a:cxn ang="0">
                  <a:pos x="461" y="1402"/>
                </a:cxn>
                <a:cxn ang="0">
                  <a:pos x="432" y="1402"/>
                </a:cxn>
                <a:cxn ang="0">
                  <a:pos x="393" y="1397"/>
                </a:cxn>
                <a:cxn ang="0">
                  <a:pos x="316" y="1367"/>
                </a:cxn>
                <a:cxn ang="0">
                  <a:pos x="277" y="1336"/>
                </a:cxn>
                <a:cxn ang="0">
                  <a:pos x="238" y="1301"/>
                </a:cxn>
                <a:cxn ang="0">
                  <a:pos x="209" y="1246"/>
                </a:cxn>
                <a:cxn ang="0">
                  <a:pos x="189" y="1180"/>
                </a:cxn>
                <a:cxn ang="0">
                  <a:pos x="185" y="1099"/>
                </a:cxn>
                <a:cxn ang="0">
                  <a:pos x="185" y="484"/>
                </a:cxn>
                <a:cxn ang="0">
                  <a:pos x="0" y="484"/>
                </a:cxn>
                <a:cxn ang="0">
                  <a:pos x="0" y="434"/>
                </a:cxn>
                <a:cxn ang="0">
                  <a:pos x="73" y="419"/>
                </a:cxn>
                <a:cxn ang="0">
                  <a:pos x="131" y="388"/>
                </a:cxn>
                <a:cxn ang="0">
                  <a:pos x="180" y="338"/>
                </a:cxn>
                <a:cxn ang="0">
                  <a:pos x="219" y="283"/>
                </a:cxn>
                <a:cxn ang="0">
                  <a:pos x="243" y="217"/>
                </a:cxn>
                <a:cxn ang="0">
                  <a:pos x="262" y="141"/>
                </a:cxn>
                <a:cxn ang="0">
                  <a:pos x="272" y="71"/>
                </a:cxn>
                <a:cxn ang="0">
                  <a:pos x="277" y="0"/>
                </a:cxn>
              </a:cxnLst>
              <a:rect l="0" t="0" r="r" b="b"/>
              <a:pathLst>
                <a:path w="675" h="1402">
                  <a:moveTo>
                    <a:pt x="277" y="0"/>
                  </a:moveTo>
                  <a:lnTo>
                    <a:pt x="330" y="0"/>
                  </a:lnTo>
                  <a:lnTo>
                    <a:pt x="330" y="414"/>
                  </a:lnTo>
                  <a:lnTo>
                    <a:pt x="636" y="414"/>
                  </a:lnTo>
                  <a:lnTo>
                    <a:pt x="636" y="484"/>
                  </a:lnTo>
                  <a:lnTo>
                    <a:pt x="335" y="484"/>
                  </a:lnTo>
                  <a:lnTo>
                    <a:pt x="335" y="479"/>
                  </a:lnTo>
                  <a:lnTo>
                    <a:pt x="330" y="484"/>
                  </a:lnTo>
                  <a:lnTo>
                    <a:pt x="335" y="484"/>
                  </a:lnTo>
                  <a:lnTo>
                    <a:pt x="335" y="1155"/>
                  </a:lnTo>
                  <a:lnTo>
                    <a:pt x="355" y="1236"/>
                  </a:lnTo>
                  <a:lnTo>
                    <a:pt x="369" y="1276"/>
                  </a:lnTo>
                  <a:lnTo>
                    <a:pt x="398" y="1311"/>
                  </a:lnTo>
                  <a:lnTo>
                    <a:pt x="432" y="1331"/>
                  </a:lnTo>
                  <a:lnTo>
                    <a:pt x="481" y="1341"/>
                  </a:lnTo>
                  <a:lnTo>
                    <a:pt x="525" y="1331"/>
                  </a:lnTo>
                  <a:lnTo>
                    <a:pt x="563" y="1301"/>
                  </a:lnTo>
                  <a:lnTo>
                    <a:pt x="593" y="1256"/>
                  </a:lnTo>
                  <a:lnTo>
                    <a:pt x="617" y="1185"/>
                  </a:lnTo>
                  <a:lnTo>
                    <a:pt x="622" y="1094"/>
                  </a:lnTo>
                  <a:lnTo>
                    <a:pt x="622" y="973"/>
                  </a:lnTo>
                  <a:lnTo>
                    <a:pt x="675" y="973"/>
                  </a:lnTo>
                  <a:lnTo>
                    <a:pt x="675" y="1099"/>
                  </a:lnTo>
                  <a:lnTo>
                    <a:pt x="670" y="1160"/>
                  </a:lnTo>
                  <a:lnTo>
                    <a:pt x="661" y="1225"/>
                  </a:lnTo>
                  <a:lnTo>
                    <a:pt x="641" y="1281"/>
                  </a:lnTo>
                  <a:lnTo>
                    <a:pt x="612" y="1331"/>
                  </a:lnTo>
                  <a:lnTo>
                    <a:pt x="573" y="1367"/>
                  </a:lnTo>
                  <a:lnTo>
                    <a:pt x="525" y="1392"/>
                  </a:lnTo>
                  <a:lnTo>
                    <a:pt x="461" y="1402"/>
                  </a:lnTo>
                  <a:lnTo>
                    <a:pt x="432" y="1402"/>
                  </a:lnTo>
                  <a:lnTo>
                    <a:pt x="393" y="1397"/>
                  </a:lnTo>
                  <a:lnTo>
                    <a:pt x="316" y="1367"/>
                  </a:lnTo>
                  <a:lnTo>
                    <a:pt x="277" y="1336"/>
                  </a:lnTo>
                  <a:lnTo>
                    <a:pt x="238" y="1301"/>
                  </a:lnTo>
                  <a:lnTo>
                    <a:pt x="209" y="1246"/>
                  </a:lnTo>
                  <a:lnTo>
                    <a:pt x="189" y="1180"/>
                  </a:lnTo>
                  <a:lnTo>
                    <a:pt x="185" y="1099"/>
                  </a:lnTo>
                  <a:lnTo>
                    <a:pt x="185" y="484"/>
                  </a:lnTo>
                  <a:lnTo>
                    <a:pt x="0" y="484"/>
                  </a:lnTo>
                  <a:lnTo>
                    <a:pt x="0" y="434"/>
                  </a:lnTo>
                  <a:lnTo>
                    <a:pt x="73" y="419"/>
                  </a:lnTo>
                  <a:lnTo>
                    <a:pt x="131" y="388"/>
                  </a:lnTo>
                  <a:lnTo>
                    <a:pt x="180" y="338"/>
                  </a:lnTo>
                  <a:lnTo>
                    <a:pt x="219" y="283"/>
                  </a:lnTo>
                  <a:lnTo>
                    <a:pt x="243" y="217"/>
                  </a:lnTo>
                  <a:lnTo>
                    <a:pt x="262" y="141"/>
                  </a:lnTo>
                  <a:lnTo>
                    <a:pt x="272" y="71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auto">
            <a:xfrm>
              <a:off x="5498" y="2082"/>
              <a:ext cx="1074" cy="1009"/>
            </a:xfrm>
            <a:custGeom>
              <a:avLst/>
              <a:gdLst/>
              <a:ahLst/>
              <a:cxnLst>
                <a:cxn ang="0">
                  <a:pos x="486" y="11"/>
                </a:cxn>
                <a:cxn ang="0">
                  <a:pos x="612" y="101"/>
                </a:cxn>
                <a:cxn ang="0">
                  <a:pos x="685" y="101"/>
                </a:cxn>
                <a:cxn ang="0">
                  <a:pos x="811" y="11"/>
                </a:cxn>
                <a:cxn ang="0">
                  <a:pos x="1001" y="31"/>
                </a:cxn>
                <a:cxn ang="0">
                  <a:pos x="1074" y="147"/>
                </a:cxn>
                <a:cxn ang="0">
                  <a:pos x="1020" y="258"/>
                </a:cxn>
                <a:cxn ang="0">
                  <a:pos x="918" y="273"/>
                </a:cxn>
                <a:cxn ang="0">
                  <a:pos x="875" y="202"/>
                </a:cxn>
                <a:cxn ang="0">
                  <a:pos x="938" y="96"/>
                </a:cxn>
                <a:cxn ang="0">
                  <a:pos x="899" y="51"/>
                </a:cxn>
                <a:cxn ang="0">
                  <a:pos x="768" y="91"/>
                </a:cxn>
                <a:cxn ang="0">
                  <a:pos x="680" y="232"/>
                </a:cxn>
                <a:cxn ang="0">
                  <a:pos x="588" y="621"/>
                </a:cxn>
                <a:cxn ang="0">
                  <a:pos x="554" y="782"/>
                </a:cxn>
                <a:cxn ang="0">
                  <a:pos x="569" y="903"/>
                </a:cxn>
                <a:cxn ang="0">
                  <a:pos x="666" y="964"/>
                </a:cxn>
                <a:cxn ang="0">
                  <a:pos x="782" y="923"/>
                </a:cxn>
                <a:cxn ang="0">
                  <a:pos x="918" y="762"/>
                </a:cxn>
                <a:cxn ang="0">
                  <a:pos x="972" y="646"/>
                </a:cxn>
                <a:cxn ang="0">
                  <a:pos x="1011" y="656"/>
                </a:cxn>
                <a:cxn ang="0">
                  <a:pos x="986" y="742"/>
                </a:cxn>
                <a:cxn ang="0">
                  <a:pos x="875" y="913"/>
                </a:cxn>
                <a:cxn ang="0">
                  <a:pos x="666" y="1009"/>
                </a:cxn>
                <a:cxn ang="0">
                  <a:pos x="491" y="938"/>
                </a:cxn>
                <a:cxn ang="0">
                  <a:pos x="423" y="858"/>
                </a:cxn>
                <a:cxn ang="0">
                  <a:pos x="326" y="969"/>
                </a:cxn>
                <a:cxn ang="0">
                  <a:pos x="146" y="1004"/>
                </a:cxn>
                <a:cxn ang="0">
                  <a:pos x="10" y="918"/>
                </a:cxn>
                <a:cxn ang="0">
                  <a:pos x="34" y="772"/>
                </a:cxn>
                <a:cxn ang="0">
                  <a:pos x="146" y="737"/>
                </a:cxn>
                <a:cxn ang="0">
                  <a:pos x="200" y="807"/>
                </a:cxn>
                <a:cxn ang="0">
                  <a:pos x="136" y="913"/>
                </a:cxn>
                <a:cxn ang="0">
                  <a:pos x="180" y="959"/>
                </a:cxn>
                <a:cxn ang="0">
                  <a:pos x="306" y="918"/>
                </a:cxn>
                <a:cxn ang="0">
                  <a:pos x="408" y="727"/>
                </a:cxn>
                <a:cxn ang="0">
                  <a:pos x="510" y="293"/>
                </a:cxn>
                <a:cxn ang="0">
                  <a:pos x="520" y="137"/>
                </a:cxn>
                <a:cxn ang="0">
                  <a:pos x="457" y="56"/>
                </a:cxn>
                <a:cxn ang="0">
                  <a:pos x="374" y="51"/>
                </a:cxn>
                <a:cxn ang="0">
                  <a:pos x="243" y="121"/>
                </a:cxn>
                <a:cxn ang="0">
                  <a:pos x="122" y="338"/>
                </a:cxn>
                <a:cxn ang="0">
                  <a:pos x="78" y="363"/>
                </a:cxn>
                <a:cxn ang="0">
                  <a:pos x="64" y="343"/>
                </a:cxn>
                <a:cxn ang="0">
                  <a:pos x="112" y="212"/>
                </a:cxn>
                <a:cxn ang="0">
                  <a:pos x="263" y="46"/>
                </a:cxn>
              </a:cxnLst>
              <a:rect l="0" t="0" r="r" b="b"/>
              <a:pathLst>
                <a:path w="1074" h="1009">
                  <a:moveTo>
                    <a:pt x="413" y="0"/>
                  </a:moveTo>
                  <a:lnTo>
                    <a:pt x="447" y="0"/>
                  </a:lnTo>
                  <a:lnTo>
                    <a:pt x="486" y="11"/>
                  </a:lnTo>
                  <a:lnTo>
                    <a:pt x="530" y="31"/>
                  </a:lnTo>
                  <a:lnTo>
                    <a:pt x="573" y="61"/>
                  </a:lnTo>
                  <a:lnTo>
                    <a:pt x="612" y="101"/>
                  </a:lnTo>
                  <a:lnTo>
                    <a:pt x="641" y="167"/>
                  </a:lnTo>
                  <a:lnTo>
                    <a:pt x="661" y="137"/>
                  </a:lnTo>
                  <a:lnTo>
                    <a:pt x="685" y="101"/>
                  </a:lnTo>
                  <a:lnTo>
                    <a:pt x="719" y="66"/>
                  </a:lnTo>
                  <a:lnTo>
                    <a:pt x="763" y="36"/>
                  </a:lnTo>
                  <a:lnTo>
                    <a:pt x="811" y="11"/>
                  </a:lnTo>
                  <a:lnTo>
                    <a:pt x="870" y="0"/>
                  </a:lnTo>
                  <a:lnTo>
                    <a:pt x="957" y="11"/>
                  </a:lnTo>
                  <a:lnTo>
                    <a:pt x="1001" y="31"/>
                  </a:lnTo>
                  <a:lnTo>
                    <a:pt x="1040" y="56"/>
                  </a:lnTo>
                  <a:lnTo>
                    <a:pt x="1064" y="96"/>
                  </a:lnTo>
                  <a:lnTo>
                    <a:pt x="1074" y="147"/>
                  </a:lnTo>
                  <a:lnTo>
                    <a:pt x="1064" y="197"/>
                  </a:lnTo>
                  <a:lnTo>
                    <a:pt x="1045" y="232"/>
                  </a:lnTo>
                  <a:lnTo>
                    <a:pt x="1020" y="258"/>
                  </a:lnTo>
                  <a:lnTo>
                    <a:pt x="986" y="273"/>
                  </a:lnTo>
                  <a:lnTo>
                    <a:pt x="957" y="278"/>
                  </a:lnTo>
                  <a:lnTo>
                    <a:pt x="918" y="273"/>
                  </a:lnTo>
                  <a:lnTo>
                    <a:pt x="894" y="253"/>
                  </a:lnTo>
                  <a:lnTo>
                    <a:pt x="879" y="227"/>
                  </a:lnTo>
                  <a:lnTo>
                    <a:pt x="875" y="202"/>
                  </a:lnTo>
                  <a:lnTo>
                    <a:pt x="884" y="162"/>
                  </a:lnTo>
                  <a:lnTo>
                    <a:pt x="904" y="126"/>
                  </a:lnTo>
                  <a:lnTo>
                    <a:pt x="938" y="96"/>
                  </a:lnTo>
                  <a:lnTo>
                    <a:pt x="981" y="81"/>
                  </a:lnTo>
                  <a:lnTo>
                    <a:pt x="938" y="61"/>
                  </a:lnTo>
                  <a:lnTo>
                    <a:pt x="899" y="51"/>
                  </a:lnTo>
                  <a:lnTo>
                    <a:pt x="875" y="51"/>
                  </a:lnTo>
                  <a:lnTo>
                    <a:pt x="816" y="61"/>
                  </a:lnTo>
                  <a:lnTo>
                    <a:pt x="768" y="91"/>
                  </a:lnTo>
                  <a:lnTo>
                    <a:pt x="729" y="137"/>
                  </a:lnTo>
                  <a:lnTo>
                    <a:pt x="700" y="182"/>
                  </a:lnTo>
                  <a:lnTo>
                    <a:pt x="680" y="232"/>
                  </a:lnTo>
                  <a:lnTo>
                    <a:pt x="666" y="278"/>
                  </a:lnTo>
                  <a:lnTo>
                    <a:pt x="661" y="313"/>
                  </a:lnTo>
                  <a:lnTo>
                    <a:pt x="588" y="621"/>
                  </a:lnTo>
                  <a:lnTo>
                    <a:pt x="573" y="686"/>
                  </a:lnTo>
                  <a:lnTo>
                    <a:pt x="559" y="737"/>
                  </a:lnTo>
                  <a:lnTo>
                    <a:pt x="554" y="782"/>
                  </a:lnTo>
                  <a:lnTo>
                    <a:pt x="549" y="817"/>
                  </a:lnTo>
                  <a:lnTo>
                    <a:pt x="554" y="863"/>
                  </a:lnTo>
                  <a:lnTo>
                    <a:pt x="569" y="903"/>
                  </a:lnTo>
                  <a:lnTo>
                    <a:pt x="588" y="933"/>
                  </a:lnTo>
                  <a:lnTo>
                    <a:pt x="622" y="953"/>
                  </a:lnTo>
                  <a:lnTo>
                    <a:pt x="666" y="964"/>
                  </a:lnTo>
                  <a:lnTo>
                    <a:pt x="700" y="959"/>
                  </a:lnTo>
                  <a:lnTo>
                    <a:pt x="739" y="948"/>
                  </a:lnTo>
                  <a:lnTo>
                    <a:pt x="782" y="923"/>
                  </a:lnTo>
                  <a:lnTo>
                    <a:pt x="831" y="888"/>
                  </a:lnTo>
                  <a:lnTo>
                    <a:pt x="875" y="832"/>
                  </a:lnTo>
                  <a:lnTo>
                    <a:pt x="918" y="762"/>
                  </a:lnTo>
                  <a:lnTo>
                    <a:pt x="952" y="671"/>
                  </a:lnTo>
                  <a:lnTo>
                    <a:pt x="962" y="651"/>
                  </a:lnTo>
                  <a:lnTo>
                    <a:pt x="972" y="646"/>
                  </a:lnTo>
                  <a:lnTo>
                    <a:pt x="996" y="646"/>
                  </a:lnTo>
                  <a:lnTo>
                    <a:pt x="1001" y="651"/>
                  </a:lnTo>
                  <a:lnTo>
                    <a:pt x="1011" y="656"/>
                  </a:lnTo>
                  <a:lnTo>
                    <a:pt x="1011" y="666"/>
                  </a:lnTo>
                  <a:lnTo>
                    <a:pt x="1006" y="696"/>
                  </a:lnTo>
                  <a:lnTo>
                    <a:pt x="986" y="742"/>
                  </a:lnTo>
                  <a:lnTo>
                    <a:pt x="962" y="797"/>
                  </a:lnTo>
                  <a:lnTo>
                    <a:pt x="923" y="858"/>
                  </a:lnTo>
                  <a:lnTo>
                    <a:pt x="875" y="913"/>
                  </a:lnTo>
                  <a:lnTo>
                    <a:pt x="811" y="964"/>
                  </a:lnTo>
                  <a:lnTo>
                    <a:pt x="743" y="999"/>
                  </a:lnTo>
                  <a:lnTo>
                    <a:pt x="666" y="1009"/>
                  </a:lnTo>
                  <a:lnTo>
                    <a:pt x="598" y="999"/>
                  </a:lnTo>
                  <a:lnTo>
                    <a:pt x="539" y="974"/>
                  </a:lnTo>
                  <a:lnTo>
                    <a:pt x="491" y="938"/>
                  </a:lnTo>
                  <a:lnTo>
                    <a:pt x="457" y="893"/>
                  </a:lnTo>
                  <a:lnTo>
                    <a:pt x="433" y="843"/>
                  </a:lnTo>
                  <a:lnTo>
                    <a:pt x="423" y="858"/>
                  </a:lnTo>
                  <a:lnTo>
                    <a:pt x="399" y="888"/>
                  </a:lnTo>
                  <a:lnTo>
                    <a:pt x="370" y="928"/>
                  </a:lnTo>
                  <a:lnTo>
                    <a:pt x="326" y="969"/>
                  </a:lnTo>
                  <a:lnTo>
                    <a:pt x="268" y="999"/>
                  </a:lnTo>
                  <a:lnTo>
                    <a:pt x="204" y="1009"/>
                  </a:lnTo>
                  <a:lnTo>
                    <a:pt x="146" y="1004"/>
                  </a:lnTo>
                  <a:lnTo>
                    <a:pt x="93" y="989"/>
                  </a:lnTo>
                  <a:lnTo>
                    <a:pt x="44" y="959"/>
                  </a:lnTo>
                  <a:lnTo>
                    <a:pt x="10" y="918"/>
                  </a:lnTo>
                  <a:lnTo>
                    <a:pt x="0" y="863"/>
                  </a:lnTo>
                  <a:lnTo>
                    <a:pt x="10" y="812"/>
                  </a:lnTo>
                  <a:lnTo>
                    <a:pt x="34" y="772"/>
                  </a:lnTo>
                  <a:lnTo>
                    <a:pt x="73" y="742"/>
                  </a:lnTo>
                  <a:lnTo>
                    <a:pt x="117" y="732"/>
                  </a:lnTo>
                  <a:lnTo>
                    <a:pt x="146" y="737"/>
                  </a:lnTo>
                  <a:lnTo>
                    <a:pt x="170" y="747"/>
                  </a:lnTo>
                  <a:lnTo>
                    <a:pt x="190" y="772"/>
                  </a:lnTo>
                  <a:lnTo>
                    <a:pt x="200" y="807"/>
                  </a:lnTo>
                  <a:lnTo>
                    <a:pt x="190" y="853"/>
                  </a:lnTo>
                  <a:lnTo>
                    <a:pt x="170" y="888"/>
                  </a:lnTo>
                  <a:lnTo>
                    <a:pt x="136" y="913"/>
                  </a:lnTo>
                  <a:lnTo>
                    <a:pt x="98" y="928"/>
                  </a:lnTo>
                  <a:lnTo>
                    <a:pt x="141" y="948"/>
                  </a:lnTo>
                  <a:lnTo>
                    <a:pt x="180" y="959"/>
                  </a:lnTo>
                  <a:lnTo>
                    <a:pt x="204" y="959"/>
                  </a:lnTo>
                  <a:lnTo>
                    <a:pt x="258" y="948"/>
                  </a:lnTo>
                  <a:lnTo>
                    <a:pt x="306" y="918"/>
                  </a:lnTo>
                  <a:lnTo>
                    <a:pt x="350" y="868"/>
                  </a:lnTo>
                  <a:lnTo>
                    <a:pt x="384" y="802"/>
                  </a:lnTo>
                  <a:lnTo>
                    <a:pt x="408" y="727"/>
                  </a:lnTo>
                  <a:lnTo>
                    <a:pt x="472" y="464"/>
                  </a:lnTo>
                  <a:lnTo>
                    <a:pt x="496" y="368"/>
                  </a:lnTo>
                  <a:lnTo>
                    <a:pt x="510" y="293"/>
                  </a:lnTo>
                  <a:lnTo>
                    <a:pt x="520" y="237"/>
                  </a:lnTo>
                  <a:lnTo>
                    <a:pt x="525" y="197"/>
                  </a:lnTo>
                  <a:lnTo>
                    <a:pt x="520" y="137"/>
                  </a:lnTo>
                  <a:lnTo>
                    <a:pt x="505" y="101"/>
                  </a:lnTo>
                  <a:lnTo>
                    <a:pt x="481" y="71"/>
                  </a:lnTo>
                  <a:lnTo>
                    <a:pt x="457" y="56"/>
                  </a:lnTo>
                  <a:lnTo>
                    <a:pt x="433" y="46"/>
                  </a:lnTo>
                  <a:lnTo>
                    <a:pt x="408" y="46"/>
                  </a:lnTo>
                  <a:lnTo>
                    <a:pt x="374" y="51"/>
                  </a:lnTo>
                  <a:lnTo>
                    <a:pt x="336" y="61"/>
                  </a:lnTo>
                  <a:lnTo>
                    <a:pt x="292" y="86"/>
                  </a:lnTo>
                  <a:lnTo>
                    <a:pt x="243" y="121"/>
                  </a:lnTo>
                  <a:lnTo>
                    <a:pt x="200" y="177"/>
                  </a:lnTo>
                  <a:lnTo>
                    <a:pt x="156" y="247"/>
                  </a:lnTo>
                  <a:lnTo>
                    <a:pt x="122" y="338"/>
                  </a:lnTo>
                  <a:lnTo>
                    <a:pt x="112" y="358"/>
                  </a:lnTo>
                  <a:lnTo>
                    <a:pt x="102" y="363"/>
                  </a:lnTo>
                  <a:lnTo>
                    <a:pt x="78" y="363"/>
                  </a:lnTo>
                  <a:lnTo>
                    <a:pt x="68" y="358"/>
                  </a:lnTo>
                  <a:lnTo>
                    <a:pt x="64" y="353"/>
                  </a:lnTo>
                  <a:lnTo>
                    <a:pt x="64" y="343"/>
                  </a:lnTo>
                  <a:lnTo>
                    <a:pt x="68" y="313"/>
                  </a:lnTo>
                  <a:lnTo>
                    <a:pt x="88" y="268"/>
                  </a:lnTo>
                  <a:lnTo>
                    <a:pt x="112" y="212"/>
                  </a:lnTo>
                  <a:lnTo>
                    <a:pt x="151" y="152"/>
                  </a:lnTo>
                  <a:lnTo>
                    <a:pt x="204" y="96"/>
                  </a:lnTo>
                  <a:lnTo>
                    <a:pt x="263" y="46"/>
                  </a:lnTo>
                  <a:lnTo>
                    <a:pt x="331" y="11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auto">
            <a:xfrm>
              <a:off x="6829" y="1210"/>
              <a:ext cx="554" cy="1054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316" y="0"/>
                </a:cxn>
                <a:cxn ang="0">
                  <a:pos x="330" y="5"/>
                </a:cxn>
                <a:cxn ang="0">
                  <a:pos x="335" y="5"/>
                </a:cxn>
                <a:cxn ang="0">
                  <a:pos x="340" y="15"/>
                </a:cxn>
                <a:cxn ang="0">
                  <a:pos x="345" y="30"/>
                </a:cxn>
                <a:cxn ang="0">
                  <a:pos x="345" y="948"/>
                </a:cxn>
                <a:cxn ang="0">
                  <a:pos x="350" y="968"/>
                </a:cxn>
                <a:cxn ang="0">
                  <a:pos x="364" y="983"/>
                </a:cxn>
                <a:cxn ang="0">
                  <a:pos x="389" y="993"/>
                </a:cxn>
                <a:cxn ang="0">
                  <a:pos x="432" y="998"/>
                </a:cxn>
                <a:cxn ang="0">
                  <a:pos x="554" y="998"/>
                </a:cxn>
                <a:cxn ang="0">
                  <a:pos x="554" y="1054"/>
                </a:cxn>
                <a:cxn ang="0">
                  <a:pos x="457" y="1054"/>
                </a:cxn>
                <a:cxn ang="0">
                  <a:pos x="389" y="1049"/>
                </a:cxn>
                <a:cxn ang="0">
                  <a:pos x="194" y="1049"/>
                </a:cxn>
                <a:cxn ang="0">
                  <a:pos x="136" y="1054"/>
                </a:cxn>
                <a:cxn ang="0">
                  <a:pos x="10" y="1054"/>
                </a:cxn>
                <a:cxn ang="0">
                  <a:pos x="10" y="998"/>
                </a:cxn>
                <a:cxn ang="0">
                  <a:pos x="131" y="998"/>
                </a:cxn>
                <a:cxn ang="0">
                  <a:pos x="175" y="988"/>
                </a:cxn>
                <a:cxn ang="0">
                  <a:pos x="199" y="978"/>
                </a:cxn>
                <a:cxn ang="0">
                  <a:pos x="214" y="963"/>
                </a:cxn>
                <a:cxn ang="0">
                  <a:pos x="219" y="948"/>
                </a:cxn>
                <a:cxn ang="0">
                  <a:pos x="219" y="116"/>
                </a:cxn>
                <a:cxn ang="0">
                  <a:pos x="155" y="141"/>
                </a:cxn>
                <a:cxn ang="0">
                  <a:pos x="92" y="151"/>
                </a:cxn>
                <a:cxn ang="0">
                  <a:pos x="39" y="156"/>
                </a:cxn>
                <a:cxn ang="0">
                  <a:pos x="0" y="156"/>
                </a:cxn>
                <a:cxn ang="0">
                  <a:pos x="0" y="101"/>
                </a:cxn>
                <a:cxn ang="0">
                  <a:pos x="49" y="101"/>
                </a:cxn>
                <a:cxn ang="0">
                  <a:pos x="107" y="96"/>
                </a:cxn>
                <a:cxn ang="0">
                  <a:pos x="170" y="81"/>
                </a:cxn>
                <a:cxn ang="0">
                  <a:pos x="238" y="50"/>
                </a:cxn>
                <a:cxn ang="0">
                  <a:pos x="296" y="0"/>
                </a:cxn>
              </a:cxnLst>
              <a:rect l="0" t="0" r="r" b="b"/>
              <a:pathLst>
                <a:path w="554" h="1054">
                  <a:moveTo>
                    <a:pt x="296" y="0"/>
                  </a:moveTo>
                  <a:lnTo>
                    <a:pt x="316" y="0"/>
                  </a:lnTo>
                  <a:lnTo>
                    <a:pt x="330" y="5"/>
                  </a:lnTo>
                  <a:lnTo>
                    <a:pt x="335" y="5"/>
                  </a:lnTo>
                  <a:lnTo>
                    <a:pt x="340" y="15"/>
                  </a:lnTo>
                  <a:lnTo>
                    <a:pt x="345" y="30"/>
                  </a:lnTo>
                  <a:lnTo>
                    <a:pt x="345" y="948"/>
                  </a:lnTo>
                  <a:lnTo>
                    <a:pt x="350" y="968"/>
                  </a:lnTo>
                  <a:lnTo>
                    <a:pt x="364" y="983"/>
                  </a:lnTo>
                  <a:lnTo>
                    <a:pt x="389" y="993"/>
                  </a:lnTo>
                  <a:lnTo>
                    <a:pt x="432" y="998"/>
                  </a:lnTo>
                  <a:lnTo>
                    <a:pt x="554" y="998"/>
                  </a:lnTo>
                  <a:lnTo>
                    <a:pt x="554" y="1054"/>
                  </a:lnTo>
                  <a:lnTo>
                    <a:pt x="457" y="1054"/>
                  </a:lnTo>
                  <a:lnTo>
                    <a:pt x="389" y="1049"/>
                  </a:lnTo>
                  <a:lnTo>
                    <a:pt x="194" y="1049"/>
                  </a:lnTo>
                  <a:lnTo>
                    <a:pt x="136" y="1054"/>
                  </a:lnTo>
                  <a:lnTo>
                    <a:pt x="10" y="1054"/>
                  </a:lnTo>
                  <a:lnTo>
                    <a:pt x="10" y="998"/>
                  </a:lnTo>
                  <a:lnTo>
                    <a:pt x="131" y="998"/>
                  </a:lnTo>
                  <a:lnTo>
                    <a:pt x="175" y="988"/>
                  </a:lnTo>
                  <a:lnTo>
                    <a:pt x="199" y="978"/>
                  </a:lnTo>
                  <a:lnTo>
                    <a:pt x="214" y="963"/>
                  </a:lnTo>
                  <a:lnTo>
                    <a:pt x="219" y="948"/>
                  </a:lnTo>
                  <a:lnTo>
                    <a:pt x="219" y="116"/>
                  </a:lnTo>
                  <a:lnTo>
                    <a:pt x="155" y="141"/>
                  </a:lnTo>
                  <a:lnTo>
                    <a:pt x="92" y="151"/>
                  </a:lnTo>
                  <a:lnTo>
                    <a:pt x="39" y="156"/>
                  </a:lnTo>
                  <a:lnTo>
                    <a:pt x="0" y="156"/>
                  </a:lnTo>
                  <a:lnTo>
                    <a:pt x="0" y="101"/>
                  </a:lnTo>
                  <a:lnTo>
                    <a:pt x="49" y="101"/>
                  </a:lnTo>
                  <a:lnTo>
                    <a:pt x="107" y="96"/>
                  </a:lnTo>
                  <a:lnTo>
                    <a:pt x="170" y="81"/>
                  </a:lnTo>
                  <a:lnTo>
                    <a:pt x="238" y="50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Freeform 11"/>
            <p:cNvSpPr>
              <a:spLocks noEditPoints="1"/>
            </p:cNvSpPr>
            <p:nvPr/>
          </p:nvSpPr>
          <p:spPr bwMode="auto">
            <a:xfrm>
              <a:off x="8339" y="2254"/>
              <a:ext cx="1438" cy="519"/>
            </a:xfrm>
            <a:custGeom>
              <a:avLst/>
              <a:gdLst/>
              <a:ahLst/>
              <a:cxnLst>
                <a:cxn ang="0">
                  <a:pos x="44" y="434"/>
                </a:cxn>
                <a:cxn ang="0">
                  <a:pos x="1404" y="434"/>
                </a:cxn>
                <a:cxn ang="0">
                  <a:pos x="1423" y="444"/>
                </a:cxn>
                <a:cxn ang="0">
                  <a:pos x="1433" y="454"/>
                </a:cxn>
                <a:cxn ang="0">
                  <a:pos x="1438" y="464"/>
                </a:cxn>
                <a:cxn ang="0">
                  <a:pos x="1438" y="494"/>
                </a:cxn>
                <a:cxn ang="0">
                  <a:pos x="1433" y="504"/>
                </a:cxn>
                <a:cxn ang="0">
                  <a:pos x="1413" y="514"/>
                </a:cxn>
                <a:cxn ang="0">
                  <a:pos x="1399" y="519"/>
                </a:cxn>
                <a:cxn ang="0">
                  <a:pos x="49" y="519"/>
                </a:cxn>
                <a:cxn ang="0">
                  <a:pos x="34" y="514"/>
                </a:cxn>
                <a:cxn ang="0">
                  <a:pos x="25" y="514"/>
                </a:cxn>
                <a:cxn ang="0">
                  <a:pos x="5" y="494"/>
                </a:cxn>
                <a:cxn ang="0">
                  <a:pos x="5" y="464"/>
                </a:cxn>
                <a:cxn ang="0">
                  <a:pos x="10" y="454"/>
                </a:cxn>
                <a:cxn ang="0">
                  <a:pos x="20" y="444"/>
                </a:cxn>
                <a:cxn ang="0">
                  <a:pos x="29" y="439"/>
                </a:cxn>
                <a:cxn ang="0">
                  <a:pos x="44" y="434"/>
                </a:cxn>
                <a:cxn ang="0">
                  <a:pos x="39" y="0"/>
                </a:cxn>
                <a:cxn ang="0">
                  <a:pos x="1389" y="0"/>
                </a:cxn>
                <a:cxn ang="0">
                  <a:pos x="1404" y="5"/>
                </a:cxn>
                <a:cxn ang="0">
                  <a:pos x="1413" y="5"/>
                </a:cxn>
                <a:cxn ang="0">
                  <a:pos x="1433" y="25"/>
                </a:cxn>
                <a:cxn ang="0">
                  <a:pos x="1433" y="55"/>
                </a:cxn>
                <a:cxn ang="0">
                  <a:pos x="1428" y="65"/>
                </a:cxn>
                <a:cxn ang="0">
                  <a:pos x="1418" y="75"/>
                </a:cxn>
                <a:cxn ang="0">
                  <a:pos x="1399" y="86"/>
                </a:cxn>
                <a:cxn ang="0">
                  <a:pos x="34" y="86"/>
                </a:cxn>
                <a:cxn ang="0">
                  <a:pos x="15" y="75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25"/>
                </a:cxn>
                <a:cxn ang="0">
                  <a:pos x="5" y="15"/>
                </a:cxn>
                <a:cxn ang="0">
                  <a:pos x="25" y="5"/>
                </a:cxn>
                <a:cxn ang="0">
                  <a:pos x="39" y="0"/>
                </a:cxn>
              </a:cxnLst>
              <a:rect l="0" t="0" r="r" b="b"/>
              <a:pathLst>
                <a:path w="1438" h="519">
                  <a:moveTo>
                    <a:pt x="44" y="434"/>
                  </a:moveTo>
                  <a:lnTo>
                    <a:pt x="1404" y="434"/>
                  </a:lnTo>
                  <a:lnTo>
                    <a:pt x="1423" y="444"/>
                  </a:lnTo>
                  <a:lnTo>
                    <a:pt x="1433" y="454"/>
                  </a:lnTo>
                  <a:lnTo>
                    <a:pt x="1438" y="464"/>
                  </a:lnTo>
                  <a:lnTo>
                    <a:pt x="1438" y="494"/>
                  </a:lnTo>
                  <a:lnTo>
                    <a:pt x="1433" y="504"/>
                  </a:lnTo>
                  <a:lnTo>
                    <a:pt x="1413" y="514"/>
                  </a:lnTo>
                  <a:lnTo>
                    <a:pt x="1399" y="519"/>
                  </a:lnTo>
                  <a:lnTo>
                    <a:pt x="49" y="519"/>
                  </a:lnTo>
                  <a:lnTo>
                    <a:pt x="34" y="514"/>
                  </a:lnTo>
                  <a:lnTo>
                    <a:pt x="25" y="514"/>
                  </a:lnTo>
                  <a:lnTo>
                    <a:pt x="5" y="494"/>
                  </a:lnTo>
                  <a:lnTo>
                    <a:pt x="5" y="464"/>
                  </a:lnTo>
                  <a:lnTo>
                    <a:pt x="10" y="454"/>
                  </a:lnTo>
                  <a:lnTo>
                    <a:pt x="20" y="444"/>
                  </a:lnTo>
                  <a:lnTo>
                    <a:pt x="29" y="439"/>
                  </a:lnTo>
                  <a:lnTo>
                    <a:pt x="44" y="434"/>
                  </a:lnTo>
                  <a:close/>
                  <a:moveTo>
                    <a:pt x="39" y="0"/>
                  </a:moveTo>
                  <a:lnTo>
                    <a:pt x="1389" y="0"/>
                  </a:lnTo>
                  <a:lnTo>
                    <a:pt x="1404" y="5"/>
                  </a:lnTo>
                  <a:lnTo>
                    <a:pt x="1413" y="5"/>
                  </a:lnTo>
                  <a:lnTo>
                    <a:pt x="1433" y="25"/>
                  </a:lnTo>
                  <a:lnTo>
                    <a:pt x="1433" y="55"/>
                  </a:lnTo>
                  <a:lnTo>
                    <a:pt x="1428" y="65"/>
                  </a:lnTo>
                  <a:lnTo>
                    <a:pt x="1418" y="75"/>
                  </a:lnTo>
                  <a:lnTo>
                    <a:pt x="1399" y="86"/>
                  </a:lnTo>
                  <a:lnTo>
                    <a:pt x="34" y="86"/>
                  </a:lnTo>
                  <a:lnTo>
                    <a:pt x="15" y="75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5" y="15"/>
                  </a:lnTo>
                  <a:lnTo>
                    <a:pt x="25" y="5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10568" y="2082"/>
              <a:ext cx="1073" cy="1009"/>
            </a:xfrm>
            <a:custGeom>
              <a:avLst/>
              <a:gdLst/>
              <a:ahLst/>
              <a:cxnLst>
                <a:cxn ang="0">
                  <a:pos x="486" y="11"/>
                </a:cxn>
                <a:cxn ang="0">
                  <a:pos x="612" y="101"/>
                </a:cxn>
                <a:cxn ang="0">
                  <a:pos x="685" y="101"/>
                </a:cxn>
                <a:cxn ang="0">
                  <a:pos x="811" y="11"/>
                </a:cxn>
                <a:cxn ang="0">
                  <a:pos x="1001" y="31"/>
                </a:cxn>
                <a:cxn ang="0">
                  <a:pos x="1073" y="147"/>
                </a:cxn>
                <a:cxn ang="0">
                  <a:pos x="1020" y="258"/>
                </a:cxn>
                <a:cxn ang="0">
                  <a:pos x="918" y="273"/>
                </a:cxn>
                <a:cxn ang="0">
                  <a:pos x="874" y="202"/>
                </a:cxn>
                <a:cxn ang="0">
                  <a:pos x="937" y="96"/>
                </a:cxn>
                <a:cxn ang="0">
                  <a:pos x="899" y="51"/>
                </a:cxn>
                <a:cxn ang="0">
                  <a:pos x="767" y="91"/>
                </a:cxn>
                <a:cxn ang="0">
                  <a:pos x="680" y="232"/>
                </a:cxn>
                <a:cxn ang="0">
                  <a:pos x="588" y="621"/>
                </a:cxn>
                <a:cxn ang="0">
                  <a:pos x="554" y="782"/>
                </a:cxn>
                <a:cxn ang="0">
                  <a:pos x="568" y="903"/>
                </a:cxn>
                <a:cxn ang="0">
                  <a:pos x="665" y="964"/>
                </a:cxn>
                <a:cxn ang="0">
                  <a:pos x="782" y="923"/>
                </a:cxn>
                <a:cxn ang="0">
                  <a:pos x="918" y="762"/>
                </a:cxn>
                <a:cxn ang="0">
                  <a:pos x="971" y="646"/>
                </a:cxn>
                <a:cxn ang="0">
                  <a:pos x="1010" y="656"/>
                </a:cxn>
                <a:cxn ang="0">
                  <a:pos x="986" y="742"/>
                </a:cxn>
                <a:cxn ang="0">
                  <a:pos x="874" y="913"/>
                </a:cxn>
                <a:cxn ang="0">
                  <a:pos x="665" y="1009"/>
                </a:cxn>
                <a:cxn ang="0">
                  <a:pos x="491" y="938"/>
                </a:cxn>
                <a:cxn ang="0">
                  <a:pos x="423" y="858"/>
                </a:cxn>
                <a:cxn ang="0">
                  <a:pos x="326" y="969"/>
                </a:cxn>
                <a:cxn ang="0">
                  <a:pos x="146" y="1004"/>
                </a:cxn>
                <a:cxn ang="0">
                  <a:pos x="10" y="918"/>
                </a:cxn>
                <a:cxn ang="0">
                  <a:pos x="34" y="772"/>
                </a:cxn>
                <a:cxn ang="0">
                  <a:pos x="146" y="737"/>
                </a:cxn>
                <a:cxn ang="0">
                  <a:pos x="199" y="807"/>
                </a:cxn>
                <a:cxn ang="0">
                  <a:pos x="136" y="913"/>
                </a:cxn>
                <a:cxn ang="0">
                  <a:pos x="180" y="959"/>
                </a:cxn>
                <a:cxn ang="0">
                  <a:pos x="306" y="918"/>
                </a:cxn>
                <a:cxn ang="0">
                  <a:pos x="408" y="727"/>
                </a:cxn>
                <a:cxn ang="0">
                  <a:pos x="510" y="293"/>
                </a:cxn>
                <a:cxn ang="0">
                  <a:pos x="520" y="137"/>
                </a:cxn>
                <a:cxn ang="0">
                  <a:pos x="457" y="56"/>
                </a:cxn>
                <a:cxn ang="0">
                  <a:pos x="374" y="51"/>
                </a:cxn>
                <a:cxn ang="0">
                  <a:pos x="243" y="121"/>
                </a:cxn>
                <a:cxn ang="0">
                  <a:pos x="122" y="338"/>
                </a:cxn>
                <a:cxn ang="0">
                  <a:pos x="78" y="363"/>
                </a:cxn>
                <a:cxn ang="0">
                  <a:pos x="63" y="343"/>
                </a:cxn>
                <a:cxn ang="0">
                  <a:pos x="112" y="212"/>
                </a:cxn>
                <a:cxn ang="0">
                  <a:pos x="262" y="46"/>
                </a:cxn>
              </a:cxnLst>
              <a:rect l="0" t="0" r="r" b="b"/>
              <a:pathLst>
                <a:path w="1073" h="1009">
                  <a:moveTo>
                    <a:pt x="413" y="0"/>
                  </a:moveTo>
                  <a:lnTo>
                    <a:pt x="447" y="0"/>
                  </a:lnTo>
                  <a:lnTo>
                    <a:pt x="486" y="11"/>
                  </a:lnTo>
                  <a:lnTo>
                    <a:pt x="529" y="31"/>
                  </a:lnTo>
                  <a:lnTo>
                    <a:pt x="573" y="61"/>
                  </a:lnTo>
                  <a:lnTo>
                    <a:pt x="612" y="101"/>
                  </a:lnTo>
                  <a:lnTo>
                    <a:pt x="641" y="167"/>
                  </a:lnTo>
                  <a:lnTo>
                    <a:pt x="661" y="137"/>
                  </a:lnTo>
                  <a:lnTo>
                    <a:pt x="685" y="101"/>
                  </a:lnTo>
                  <a:lnTo>
                    <a:pt x="719" y="66"/>
                  </a:lnTo>
                  <a:lnTo>
                    <a:pt x="763" y="36"/>
                  </a:lnTo>
                  <a:lnTo>
                    <a:pt x="811" y="11"/>
                  </a:lnTo>
                  <a:lnTo>
                    <a:pt x="869" y="0"/>
                  </a:lnTo>
                  <a:lnTo>
                    <a:pt x="957" y="11"/>
                  </a:lnTo>
                  <a:lnTo>
                    <a:pt x="1001" y="31"/>
                  </a:lnTo>
                  <a:lnTo>
                    <a:pt x="1039" y="56"/>
                  </a:lnTo>
                  <a:lnTo>
                    <a:pt x="1064" y="96"/>
                  </a:lnTo>
                  <a:lnTo>
                    <a:pt x="1073" y="147"/>
                  </a:lnTo>
                  <a:lnTo>
                    <a:pt x="1064" y="197"/>
                  </a:lnTo>
                  <a:lnTo>
                    <a:pt x="1044" y="232"/>
                  </a:lnTo>
                  <a:lnTo>
                    <a:pt x="1020" y="258"/>
                  </a:lnTo>
                  <a:lnTo>
                    <a:pt x="986" y="273"/>
                  </a:lnTo>
                  <a:lnTo>
                    <a:pt x="957" y="278"/>
                  </a:lnTo>
                  <a:lnTo>
                    <a:pt x="918" y="273"/>
                  </a:lnTo>
                  <a:lnTo>
                    <a:pt x="894" y="253"/>
                  </a:lnTo>
                  <a:lnTo>
                    <a:pt x="879" y="227"/>
                  </a:lnTo>
                  <a:lnTo>
                    <a:pt x="874" y="202"/>
                  </a:lnTo>
                  <a:lnTo>
                    <a:pt x="884" y="162"/>
                  </a:lnTo>
                  <a:lnTo>
                    <a:pt x="903" y="126"/>
                  </a:lnTo>
                  <a:lnTo>
                    <a:pt x="937" y="96"/>
                  </a:lnTo>
                  <a:lnTo>
                    <a:pt x="981" y="81"/>
                  </a:lnTo>
                  <a:lnTo>
                    <a:pt x="937" y="61"/>
                  </a:lnTo>
                  <a:lnTo>
                    <a:pt x="899" y="51"/>
                  </a:lnTo>
                  <a:lnTo>
                    <a:pt x="874" y="51"/>
                  </a:lnTo>
                  <a:lnTo>
                    <a:pt x="816" y="61"/>
                  </a:lnTo>
                  <a:lnTo>
                    <a:pt x="767" y="91"/>
                  </a:lnTo>
                  <a:lnTo>
                    <a:pt x="729" y="137"/>
                  </a:lnTo>
                  <a:lnTo>
                    <a:pt x="699" y="182"/>
                  </a:lnTo>
                  <a:lnTo>
                    <a:pt x="680" y="232"/>
                  </a:lnTo>
                  <a:lnTo>
                    <a:pt x="665" y="278"/>
                  </a:lnTo>
                  <a:lnTo>
                    <a:pt x="661" y="313"/>
                  </a:lnTo>
                  <a:lnTo>
                    <a:pt x="588" y="621"/>
                  </a:lnTo>
                  <a:lnTo>
                    <a:pt x="573" y="686"/>
                  </a:lnTo>
                  <a:lnTo>
                    <a:pt x="559" y="737"/>
                  </a:lnTo>
                  <a:lnTo>
                    <a:pt x="554" y="782"/>
                  </a:lnTo>
                  <a:lnTo>
                    <a:pt x="549" y="817"/>
                  </a:lnTo>
                  <a:lnTo>
                    <a:pt x="554" y="863"/>
                  </a:lnTo>
                  <a:lnTo>
                    <a:pt x="568" y="903"/>
                  </a:lnTo>
                  <a:lnTo>
                    <a:pt x="588" y="933"/>
                  </a:lnTo>
                  <a:lnTo>
                    <a:pt x="622" y="953"/>
                  </a:lnTo>
                  <a:lnTo>
                    <a:pt x="665" y="964"/>
                  </a:lnTo>
                  <a:lnTo>
                    <a:pt x="699" y="959"/>
                  </a:lnTo>
                  <a:lnTo>
                    <a:pt x="738" y="948"/>
                  </a:lnTo>
                  <a:lnTo>
                    <a:pt x="782" y="923"/>
                  </a:lnTo>
                  <a:lnTo>
                    <a:pt x="831" y="888"/>
                  </a:lnTo>
                  <a:lnTo>
                    <a:pt x="874" y="832"/>
                  </a:lnTo>
                  <a:lnTo>
                    <a:pt x="918" y="762"/>
                  </a:lnTo>
                  <a:lnTo>
                    <a:pt x="952" y="671"/>
                  </a:lnTo>
                  <a:lnTo>
                    <a:pt x="962" y="651"/>
                  </a:lnTo>
                  <a:lnTo>
                    <a:pt x="971" y="646"/>
                  </a:lnTo>
                  <a:lnTo>
                    <a:pt x="996" y="646"/>
                  </a:lnTo>
                  <a:lnTo>
                    <a:pt x="1001" y="651"/>
                  </a:lnTo>
                  <a:lnTo>
                    <a:pt x="1010" y="656"/>
                  </a:lnTo>
                  <a:lnTo>
                    <a:pt x="1010" y="666"/>
                  </a:lnTo>
                  <a:lnTo>
                    <a:pt x="1005" y="696"/>
                  </a:lnTo>
                  <a:lnTo>
                    <a:pt x="986" y="742"/>
                  </a:lnTo>
                  <a:lnTo>
                    <a:pt x="962" y="797"/>
                  </a:lnTo>
                  <a:lnTo>
                    <a:pt x="923" y="858"/>
                  </a:lnTo>
                  <a:lnTo>
                    <a:pt x="874" y="913"/>
                  </a:lnTo>
                  <a:lnTo>
                    <a:pt x="816" y="964"/>
                  </a:lnTo>
                  <a:lnTo>
                    <a:pt x="743" y="999"/>
                  </a:lnTo>
                  <a:lnTo>
                    <a:pt x="665" y="1009"/>
                  </a:lnTo>
                  <a:lnTo>
                    <a:pt x="597" y="999"/>
                  </a:lnTo>
                  <a:lnTo>
                    <a:pt x="539" y="974"/>
                  </a:lnTo>
                  <a:lnTo>
                    <a:pt x="491" y="938"/>
                  </a:lnTo>
                  <a:lnTo>
                    <a:pt x="457" y="893"/>
                  </a:lnTo>
                  <a:lnTo>
                    <a:pt x="432" y="843"/>
                  </a:lnTo>
                  <a:lnTo>
                    <a:pt x="423" y="858"/>
                  </a:lnTo>
                  <a:lnTo>
                    <a:pt x="398" y="888"/>
                  </a:lnTo>
                  <a:lnTo>
                    <a:pt x="369" y="928"/>
                  </a:lnTo>
                  <a:lnTo>
                    <a:pt x="326" y="969"/>
                  </a:lnTo>
                  <a:lnTo>
                    <a:pt x="267" y="999"/>
                  </a:lnTo>
                  <a:lnTo>
                    <a:pt x="204" y="1009"/>
                  </a:lnTo>
                  <a:lnTo>
                    <a:pt x="146" y="1004"/>
                  </a:lnTo>
                  <a:lnTo>
                    <a:pt x="92" y="989"/>
                  </a:lnTo>
                  <a:lnTo>
                    <a:pt x="44" y="959"/>
                  </a:lnTo>
                  <a:lnTo>
                    <a:pt x="10" y="918"/>
                  </a:lnTo>
                  <a:lnTo>
                    <a:pt x="0" y="863"/>
                  </a:lnTo>
                  <a:lnTo>
                    <a:pt x="10" y="812"/>
                  </a:lnTo>
                  <a:lnTo>
                    <a:pt x="34" y="772"/>
                  </a:lnTo>
                  <a:lnTo>
                    <a:pt x="73" y="742"/>
                  </a:lnTo>
                  <a:lnTo>
                    <a:pt x="117" y="732"/>
                  </a:lnTo>
                  <a:lnTo>
                    <a:pt x="146" y="737"/>
                  </a:lnTo>
                  <a:lnTo>
                    <a:pt x="170" y="747"/>
                  </a:lnTo>
                  <a:lnTo>
                    <a:pt x="190" y="772"/>
                  </a:lnTo>
                  <a:lnTo>
                    <a:pt x="199" y="807"/>
                  </a:lnTo>
                  <a:lnTo>
                    <a:pt x="190" y="853"/>
                  </a:lnTo>
                  <a:lnTo>
                    <a:pt x="170" y="888"/>
                  </a:lnTo>
                  <a:lnTo>
                    <a:pt x="136" y="913"/>
                  </a:lnTo>
                  <a:lnTo>
                    <a:pt x="97" y="928"/>
                  </a:lnTo>
                  <a:lnTo>
                    <a:pt x="141" y="948"/>
                  </a:lnTo>
                  <a:lnTo>
                    <a:pt x="180" y="959"/>
                  </a:lnTo>
                  <a:lnTo>
                    <a:pt x="204" y="959"/>
                  </a:lnTo>
                  <a:lnTo>
                    <a:pt x="258" y="948"/>
                  </a:lnTo>
                  <a:lnTo>
                    <a:pt x="306" y="918"/>
                  </a:lnTo>
                  <a:lnTo>
                    <a:pt x="350" y="868"/>
                  </a:lnTo>
                  <a:lnTo>
                    <a:pt x="384" y="802"/>
                  </a:lnTo>
                  <a:lnTo>
                    <a:pt x="408" y="727"/>
                  </a:lnTo>
                  <a:lnTo>
                    <a:pt x="471" y="464"/>
                  </a:lnTo>
                  <a:lnTo>
                    <a:pt x="495" y="368"/>
                  </a:lnTo>
                  <a:lnTo>
                    <a:pt x="510" y="293"/>
                  </a:lnTo>
                  <a:lnTo>
                    <a:pt x="520" y="237"/>
                  </a:lnTo>
                  <a:lnTo>
                    <a:pt x="525" y="197"/>
                  </a:lnTo>
                  <a:lnTo>
                    <a:pt x="520" y="137"/>
                  </a:lnTo>
                  <a:lnTo>
                    <a:pt x="505" y="101"/>
                  </a:lnTo>
                  <a:lnTo>
                    <a:pt x="481" y="71"/>
                  </a:lnTo>
                  <a:lnTo>
                    <a:pt x="457" y="56"/>
                  </a:lnTo>
                  <a:lnTo>
                    <a:pt x="432" y="46"/>
                  </a:lnTo>
                  <a:lnTo>
                    <a:pt x="408" y="46"/>
                  </a:lnTo>
                  <a:lnTo>
                    <a:pt x="374" y="51"/>
                  </a:lnTo>
                  <a:lnTo>
                    <a:pt x="335" y="61"/>
                  </a:lnTo>
                  <a:lnTo>
                    <a:pt x="292" y="86"/>
                  </a:lnTo>
                  <a:lnTo>
                    <a:pt x="243" y="121"/>
                  </a:lnTo>
                  <a:lnTo>
                    <a:pt x="199" y="177"/>
                  </a:lnTo>
                  <a:lnTo>
                    <a:pt x="156" y="247"/>
                  </a:lnTo>
                  <a:lnTo>
                    <a:pt x="122" y="338"/>
                  </a:lnTo>
                  <a:lnTo>
                    <a:pt x="112" y="358"/>
                  </a:lnTo>
                  <a:lnTo>
                    <a:pt x="102" y="363"/>
                  </a:lnTo>
                  <a:lnTo>
                    <a:pt x="78" y="363"/>
                  </a:lnTo>
                  <a:lnTo>
                    <a:pt x="68" y="358"/>
                  </a:lnTo>
                  <a:lnTo>
                    <a:pt x="63" y="353"/>
                  </a:lnTo>
                  <a:lnTo>
                    <a:pt x="63" y="343"/>
                  </a:lnTo>
                  <a:lnTo>
                    <a:pt x="68" y="313"/>
                  </a:lnTo>
                  <a:lnTo>
                    <a:pt x="88" y="268"/>
                  </a:lnTo>
                  <a:lnTo>
                    <a:pt x="112" y="212"/>
                  </a:lnTo>
                  <a:lnTo>
                    <a:pt x="151" y="152"/>
                  </a:lnTo>
                  <a:lnTo>
                    <a:pt x="204" y="96"/>
                  </a:lnTo>
                  <a:lnTo>
                    <a:pt x="262" y="46"/>
                  </a:lnTo>
                  <a:lnTo>
                    <a:pt x="330" y="11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11821" y="1210"/>
              <a:ext cx="685" cy="1049"/>
            </a:xfrm>
            <a:custGeom>
              <a:avLst/>
              <a:gdLst/>
              <a:ahLst/>
              <a:cxnLst>
                <a:cxn ang="0">
                  <a:pos x="403" y="5"/>
                </a:cxn>
                <a:cxn ang="0">
                  <a:pos x="544" y="61"/>
                </a:cxn>
                <a:cxn ang="0">
                  <a:pos x="646" y="161"/>
                </a:cxn>
                <a:cxn ang="0">
                  <a:pos x="680" y="308"/>
                </a:cxn>
                <a:cxn ang="0">
                  <a:pos x="636" y="469"/>
                </a:cxn>
                <a:cxn ang="0">
                  <a:pos x="529" y="595"/>
                </a:cxn>
                <a:cxn ang="0">
                  <a:pos x="418" y="686"/>
                </a:cxn>
                <a:cxn ang="0">
                  <a:pos x="335" y="756"/>
                </a:cxn>
                <a:cxn ang="0">
                  <a:pos x="228" y="852"/>
                </a:cxn>
                <a:cxn ang="0">
                  <a:pos x="534" y="918"/>
                </a:cxn>
                <a:cxn ang="0">
                  <a:pos x="588" y="908"/>
                </a:cxn>
                <a:cxn ang="0">
                  <a:pos x="612" y="842"/>
                </a:cxn>
                <a:cxn ang="0">
                  <a:pos x="626" y="761"/>
                </a:cxn>
                <a:cxn ang="0">
                  <a:pos x="636" y="1049"/>
                </a:cxn>
                <a:cxn ang="0">
                  <a:pos x="5" y="1004"/>
                </a:cxn>
                <a:cxn ang="0">
                  <a:pos x="384" y="605"/>
                </a:cxn>
                <a:cxn ang="0">
                  <a:pos x="457" y="514"/>
                </a:cxn>
                <a:cxn ang="0">
                  <a:pos x="520" y="383"/>
                </a:cxn>
                <a:cxn ang="0">
                  <a:pos x="525" y="242"/>
                </a:cxn>
                <a:cxn ang="0">
                  <a:pos x="471" y="131"/>
                </a:cxn>
                <a:cxn ang="0">
                  <a:pos x="364" y="61"/>
                </a:cxn>
                <a:cxn ang="0">
                  <a:pos x="253" y="55"/>
                </a:cxn>
                <a:cxn ang="0">
                  <a:pos x="155" y="96"/>
                </a:cxn>
                <a:cxn ang="0">
                  <a:pos x="78" y="197"/>
                </a:cxn>
                <a:cxn ang="0">
                  <a:pos x="141" y="217"/>
                </a:cxn>
                <a:cxn ang="0">
                  <a:pos x="165" y="262"/>
                </a:cxn>
                <a:cxn ang="0">
                  <a:pos x="155" y="318"/>
                </a:cxn>
                <a:cxn ang="0">
                  <a:pos x="112" y="363"/>
                </a:cxn>
                <a:cxn ang="0">
                  <a:pos x="68" y="368"/>
                </a:cxn>
                <a:cxn ang="0">
                  <a:pos x="24" y="348"/>
                </a:cxn>
                <a:cxn ang="0">
                  <a:pos x="0" y="282"/>
                </a:cxn>
                <a:cxn ang="0">
                  <a:pos x="39" y="146"/>
                </a:cxn>
                <a:cxn ang="0">
                  <a:pos x="155" y="40"/>
                </a:cxn>
                <a:cxn ang="0">
                  <a:pos x="321" y="0"/>
                </a:cxn>
              </a:cxnLst>
              <a:rect l="0" t="0" r="r" b="b"/>
              <a:pathLst>
                <a:path w="685" h="1049">
                  <a:moveTo>
                    <a:pt x="321" y="0"/>
                  </a:moveTo>
                  <a:lnTo>
                    <a:pt x="403" y="5"/>
                  </a:lnTo>
                  <a:lnTo>
                    <a:pt x="481" y="25"/>
                  </a:lnTo>
                  <a:lnTo>
                    <a:pt x="544" y="61"/>
                  </a:lnTo>
                  <a:lnTo>
                    <a:pt x="602" y="106"/>
                  </a:lnTo>
                  <a:lnTo>
                    <a:pt x="646" y="161"/>
                  </a:lnTo>
                  <a:lnTo>
                    <a:pt x="670" y="232"/>
                  </a:lnTo>
                  <a:lnTo>
                    <a:pt x="680" y="308"/>
                  </a:lnTo>
                  <a:lnTo>
                    <a:pt x="670" y="393"/>
                  </a:lnTo>
                  <a:lnTo>
                    <a:pt x="636" y="469"/>
                  </a:lnTo>
                  <a:lnTo>
                    <a:pt x="588" y="535"/>
                  </a:lnTo>
                  <a:lnTo>
                    <a:pt x="529" y="595"/>
                  </a:lnTo>
                  <a:lnTo>
                    <a:pt x="461" y="651"/>
                  </a:lnTo>
                  <a:lnTo>
                    <a:pt x="418" y="686"/>
                  </a:lnTo>
                  <a:lnTo>
                    <a:pt x="379" y="721"/>
                  </a:lnTo>
                  <a:lnTo>
                    <a:pt x="335" y="756"/>
                  </a:lnTo>
                  <a:lnTo>
                    <a:pt x="287" y="802"/>
                  </a:lnTo>
                  <a:lnTo>
                    <a:pt x="228" y="852"/>
                  </a:lnTo>
                  <a:lnTo>
                    <a:pt x="155" y="918"/>
                  </a:lnTo>
                  <a:lnTo>
                    <a:pt x="534" y="918"/>
                  </a:lnTo>
                  <a:lnTo>
                    <a:pt x="568" y="913"/>
                  </a:lnTo>
                  <a:lnTo>
                    <a:pt x="588" y="908"/>
                  </a:lnTo>
                  <a:lnTo>
                    <a:pt x="602" y="883"/>
                  </a:lnTo>
                  <a:lnTo>
                    <a:pt x="612" y="842"/>
                  </a:lnTo>
                  <a:lnTo>
                    <a:pt x="622" y="797"/>
                  </a:lnTo>
                  <a:lnTo>
                    <a:pt x="626" y="761"/>
                  </a:lnTo>
                  <a:lnTo>
                    <a:pt x="685" y="761"/>
                  </a:lnTo>
                  <a:lnTo>
                    <a:pt x="636" y="1049"/>
                  </a:lnTo>
                  <a:lnTo>
                    <a:pt x="5" y="1049"/>
                  </a:lnTo>
                  <a:lnTo>
                    <a:pt x="5" y="1004"/>
                  </a:lnTo>
                  <a:lnTo>
                    <a:pt x="10" y="993"/>
                  </a:lnTo>
                  <a:lnTo>
                    <a:pt x="384" y="605"/>
                  </a:lnTo>
                  <a:lnTo>
                    <a:pt x="418" y="565"/>
                  </a:lnTo>
                  <a:lnTo>
                    <a:pt x="457" y="514"/>
                  </a:lnTo>
                  <a:lnTo>
                    <a:pt x="491" y="454"/>
                  </a:lnTo>
                  <a:lnTo>
                    <a:pt x="520" y="383"/>
                  </a:lnTo>
                  <a:lnTo>
                    <a:pt x="529" y="303"/>
                  </a:lnTo>
                  <a:lnTo>
                    <a:pt x="525" y="242"/>
                  </a:lnTo>
                  <a:lnTo>
                    <a:pt x="500" y="182"/>
                  </a:lnTo>
                  <a:lnTo>
                    <a:pt x="471" y="131"/>
                  </a:lnTo>
                  <a:lnTo>
                    <a:pt x="423" y="86"/>
                  </a:lnTo>
                  <a:lnTo>
                    <a:pt x="364" y="61"/>
                  </a:lnTo>
                  <a:lnTo>
                    <a:pt x="296" y="50"/>
                  </a:lnTo>
                  <a:lnTo>
                    <a:pt x="253" y="55"/>
                  </a:lnTo>
                  <a:lnTo>
                    <a:pt x="204" y="71"/>
                  </a:lnTo>
                  <a:lnTo>
                    <a:pt x="155" y="96"/>
                  </a:lnTo>
                  <a:lnTo>
                    <a:pt x="112" y="141"/>
                  </a:lnTo>
                  <a:lnTo>
                    <a:pt x="78" y="197"/>
                  </a:lnTo>
                  <a:lnTo>
                    <a:pt x="117" y="202"/>
                  </a:lnTo>
                  <a:lnTo>
                    <a:pt x="141" y="217"/>
                  </a:lnTo>
                  <a:lnTo>
                    <a:pt x="155" y="237"/>
                  </a:lnTo>
                  <a:lnTo>
                    <a:pt x="165" y="262"/>
                  </a:lnTo>
                  <a:lnTo>
                    <a:pt x="165" y="282"/>
                  </a:lnTo>
                  <a:lnTo>
                    <a:pt x="155" y="318"/>
                  </a:lnTo>
                  <a:lnTo>
                    <a:pt x="141" y="348"/>
                  </a:lnTo>
                  <a:lnTo>
                    <a:pt x="112" y="363"/>
                  </a:lnTo>
                  <a:lnTo>
                    <a:pt x="83" y="368"/>
                  </a:lnTo>
                  <a:lnTo>
                    <a:pt x="68" y="368"/>
                  </a:lnTo>
                  <a:lnTo>
                    <a:pt x="49" y="363"/>
                  </a:lnTo>
                  <a:lnTo>
                    <a:pt x="24" y="348"/>
                  </a:lnTo>
                  <a:lnTo>
                    <a:pt x="5" y="323"/>
                  </a:lnTo>
                  <a:lnTo>
                    <a:pt x="0" y="282"/>
                  </a:lnTo>
                  <a:lnTo>
                    <a:pt x="10" y="212"/>
                  </a:lnTo>
                  <a:lnTo>
                    <a:pt x="39" y="146"/>
                  </a:lnTo>
                  <a:lnTo>
                    <a:pt x="87" y="86"/>
                  </a:lnTo>
                  <a:lnTo>
                    <a:pt x="155" y="40"/>
                  </a:lnTo>
                  <a:lnTo>
                    <a:pt x="233" y="10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2" name="Freeform 14"/>
            <p:cNvSpPr>
              <a:spLocks noEditPoints="1"/>
            </p:cNvSpPr>
            <p:nvPr/>
          </p:nvSpPr>
          <p:spPr bwMode="auto">
            <a:xfrm>
              <a:off x="13433" y="2254"/>
              <a:ext cx="1438" cy="519"/>
            </a:xfrm>
            <a:custGeom>
              <a:avLst/>
              <a:gdLst/>
              <a:ahLst/>
              <a:cxnLst>
                <a:cxn ang="0">
                  <a:pos x="44" y="434"/>
                </a:cxn>
                <a:cxn ang="0">
                  <a:pos x="1404" y="434"/>
                </a:cxn>
                <a:cxn ang="0">
                  <a:pos x="1423" y="444"/>
                </a:cxn>
                <a:cxn ang="0">
                  <a:pos x="1433" y="454"/>
                </a:cxn>
                <a:cxn ang="0">
                  <a:pos x="1438" y="464"/>
                </a:cxn>
                <a:cxn ang="0">
                  <a:pos x="1438" y="494"/>
                </a:cxn>
                <a:cxn ang="0">
                  <a:pos x="1433" y="504"/>
                </a:cxn>
                <a:cxn ang="0">
                  <a:pos x="1413" y="514"/>
                </a:cxn>
                <a:cxn ang="0">
                  <a:pos x="1399" y="519"/>
                </a:cxn>
                <a:cxn ang="0">
                  <a:pos x="49" y="519"/>
                </a:cxn>
                <a:cxn ang="0">
                  <a:pos x="34" y="514"/>
                </a:cxn>
                <a:cxn ang="0">
                  <a:pos x="25" y="514"/>
                </a:cxn>
                <a:cxn ang="0">
                  <a:pos x="5" y="494"/>
                </a:cxn>
                <a:cxn ang="0">
                  <a:pos x="5" y="464"/>
                </a:cxn>
                <a:cxn ang="0">
                  <a:pos x="15" y="454"/>
                </a:cxn>
                <a:cxn ang="0">
                  <a:pos x="20" y="444"/>
                </a:cxn>
                <a:cxn ang="0">
                  <a:pos x="29" y="439"/>
                </a:cxn>
                <a:cxn ang="0">
                  <a:pos x="44" y="434"/>
                </a:cxn>
                <a:cxn ang="0">
                  <a:pos x="39" y="0"/>
                </a:cxn>
                <a:cxn ang="0">
                  <a:pos x="1389" y="0"/>
                </a:cxn>
                <a:cxn ang="0">
                  <a:pos x="1404" y="5"/>
                </a:cxn>
                <a:cxn ang="0">
                  <a:pos x="1413" y="5"/>
                </a:cxn>
                <a:cxn ang="0">
                  <a:pos x="1433" y="25"/>
                </a:cxn>
                <a:cxn ang="0">
                  <a:pos x="1433" y="55"/>
                </a:cxn>
                <a:cxn ang="0">
                  <a:pos x="1428" y="65"/>
                </a:cxn>
                <a:cxn ang="0">
                  <a:pos x="1418" y="75"/>
                </a:cxn>
                <a:cxn ang="0">
                  <a:pos x="1399" y="86"/>
                </a:cxn>
                <a:cxn ang="0">
                  <a:pos x="34" y="86"/>
                </a:cxn>
                <a:cxn ang="0">
                  <a:pos x="15" y="75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25"/>
                </a:cxn>
                <a:cxn ang="0">
                  <a:pos x="15" y="10"/>
                </a:cxn>
                <a:cxn ang="0">
                  <a:pos x="25" y="5"/>
                </a:cxn>
                <a:cxn ang="0">
                  <a:pos x="39" y="0"/>
                </a:cxn>
              </a:cxnLst>
              <a:rect l="0" t="0" r="r" b="b"/>
              <a:pathLst>
                <a:path w="1438" h="519">
                  <a:moveTo>
                    <a:pt x="44" y="434"/>
                  </a:moveTo>
                  <a:lnTo>
                    <a:pt x="1404" y="434"/>
                  </a:lnTo>
                  <a:lnTo>
                    <a:pt x="1423" y="444"/>
                  </a:lnTo>
                  <a:lnTo>
                    <a:pt x="1433" y="454"/>
                  </a:lnTo>
                  <a:lnTo>
                    <a:pt x="1438" y="464"/>
                  </a:lnTo>
                  <a:lnTo>
                    <a:pt x="1438" y="494"/>
                  </a:lnTo>
                  <a:lnTo>
                    <a:pt x="1433" y="504"/>
                  </a:lnTo>
                  <a:lnTo>
                    <a:pt x="1413" y="514"/>
                  </a:lnTo>
                  <a:lnTo>
                    <a:pt x="1399" y="519"/>
                  </a:lnTo>
                  <a:lnTo>
                    <a:pt x="49" y="519"/>
                  </a:lnTo>
                  <a:lnTo>
                    <a:pt x="34" y="514"/>
                  </a:lnTo>
                  <a:lnTo>
                    <a:pt x="25" y="514"/>
                  </a:lnTo>
                  <a:lnTo>
                    <a:pt x="5" y="494"/>
                  </a:lnTo>
                  <a:lnTo>
                    <a:pt x="5" y="464"/>
                  </a:lnTo>
                  <a:lnTo>
                    <a:pt x="15" y="454"/>
                  </a:lnTo>
                  <a:lnTo>
                    <a:pt x="20" y="444"/>
                  </a:lnTo>
                  <a:lnTo>
                    <a:pt x="29" y="439"/>
                  </a:lnTo>
                  <a:lnTo>
                    <a:pt x="44" y="434"/>
                  </a:lnTo>
                  <a:close/>
                  <a:moveTo>
                    <a:pt x="39" y="0"/>
                  </a:moveTo>
                  <a:lnTo>
                    <a:pt x="1389" y="0"/>
                  </a:lnTo>
                  <a:lnTo>
                    <a:pt x="1404" y="5"/>
                  </a:lnTo>
                  <a:lnTo>
                    <a:pt x="1413" y="5"/>
                  </a:lnTo>
                  <a:lnTo>
                    <a:pt x="1433" y="25"/>
                  </a:lnTo>
                  <a:lnTo>
                    <a:pt x="1433" y="55"/>
                  </a:lnTo>
                  <a:lnTo>
                    <a:pt x="1428" y="65"/>
                  </a:lnTo>
                  <a:lnTo>
                    <a:pt x="1418" y="75"/>
                  </a:lnTo>
                  <a:lnTo>
                    <a:pt x="1399" y="86"/>
                  </a:lnTo>
                  <a:lnTo>
                    <a:pt x="34" y="86"/>
                  </a:lnTo>
                  <a:lnTo>
                    <a:pt x="15" y="75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5" y="10"/>
                  </a:lnTo>
                  <a:lnTo>
                    <a:pt x="25" y="5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3" name="Freeform 15"/>
            <p:cNvSpPr>
              <a:spLocks noEditPoints="1"/>
            </p:cNvSpPr>
            <p:nvPr/>
          </p:nvSpPr>
          <p:spPr bwMode="auto">
            <a:xfrm>
              <a:off x="15662" y="1578"/>
              <a:ext cx="913" cy="1538"/>
            </a:xfrm>
            <a:custGeom>
              <a:avLst/>
              <a:gdLst/>
              <a:ahLst/>
              <a:cxnLst>
                <a:cxn ang="0">
                  <a:pos x="394" y="61"/>
                </a:cxn>
                <a:cxn ang="0">
                  <a:pos x="316" y="96"/>
                </a:cxn>
                <a:cxn ang="0">
                  <a:pos x="243" y="182"/>
                </a:cxn>
                <a:cxn ang="0">
                  <a:pos x="194" y="338"/>
                </a:cxn>
                <a:cxn ang="0">
                  <a:pos x="175" y="605"/>
                </a:cxn>
                <a:cxn ang="0">
                  <a:pos x="185" y="1110"/>
                </a:cxn>
                <a:cxn ang="0">
                  <a:pos x="224" y="1306"/>
                </a:cxn>
                <a:cxn ang="0">
                  <a:pos x="287" y="1417"/>
                </a:cxn>
                <a:cxn ang="0">
                  <a:pos x="374" y="1478"/>
                </a:cxn>
                <a:cxn ang="0">
                  <a:pos x="452" y="1493"/>
                </a:cxn>
                <a:cxn ang="0">
                  <a:pos x="452" y="1493"/>
                </a:cxn>
                <a:cxn ang="0">
                  <a:pos x="549" y="1468"/>
                </a:cxn>
                <a:cxn ang="0">
                  <a:pos x="641" y="1382"/>
                </a:cxn>
                <a:cxn ang="0">
                  <a:pos x="700" y="1215"/>
                </a:cxn>
                <a:cxn ang="0">
                  <a:pos x="724" y="913"/>
                </a:cxn>
                <a:cxn ang="0">
                  <a:pos x="714" y="419"/>
                </a:cxn>
                <a:cxn ang="0">
                  <a:pos x="680" y="232"/>
                </a:cxn>
                <a:cxn ang="0">
                  <a:pos x="612" y="121"/>
                </a:cxn>
                <a:cxn ang="0">
                  <a:pos x="525" y="71"/>
                </a:cxn>
                <a:cxn ang="0">
                  <a:pos x="452" y="56"/>
                </a:cxn>
                <a:cxn ang="0">
                  <a:pos x="452" y="0"/>
                </a:cxn>
                <a:cxn ang="0">
                  <a:pos x="549" y="15"/>
                </a:cxn>
                <a:cxn ang="0">
                  <a:pos x="661" y="66"/>
                </a:cxn>
                <a:cxn ang="0">
                  <a:pos x="772" y="172"/>
                </a:cxn>
                <a:cxn ang="0">
                  <a:pos x="865" y="378"/>
                </a:cxn>
                <a:cxn ang="0">
                  <a:pos x="899" y="641"/>
                </a:cxn>
                <a:cxn ang="0">
                  <a:pos x="913" y="772"/>
                </a:cxn>
                <a:cxn ang="0">
                  <a:pos x="899" y="1034"/>
                </a:cxn>
                <a:cxn ang="0">
                  <a:pos x="831" y="1276"/>
                </a:cxn>
                <a:cxn ang="0">
                  <a:pos x="714" y="1442"/>
                </a:cxn>
                <a:cxn ang="0">
                  <a:pos x="583" y="1518"/>
                </a:cxn>
                <a:cxn ang="0">
                  <a:pos x="457" y="1538"/>
                </a:cxn>
                <a:cxn ang="0">
                  <a:pos x="335" y="1518"/>
                </a:cxn>
                <a:cxn ang="0">
                  <a:pos x="209" y="1452"/>
                </a:cxn>
                <a:cxn ang="0">
                  <a:pos x="97" y="1311"/>
                </a:cxn>
                <a:cxn ang="0">
                  <a:pos x="25" y="1094"/>
                </a:cxn>
                <a:cxn ang="0">
                  <a:pos x="0" y="872"/>
                </a:cxn>
                <a:cxn ang="0">
                  <a:pos x="5" y="641"/>
                </a:cxn>
                <a:cxn ang="0">
                  <a:pos x="39" y="383"/>
                </a:cxn>
                <a:cxn ang="0">
                  <a:pos x="126" y="172"/>
                </a:cxn>
                <a:cxn ang="0">
                  <a:pos x="253" y="56"/>
                </a:cxn>
                <a:cxn ang="0">
                  <a:pos x="389" y="5"/>
                </a:cxn>
              </a:cxnLst>
              <a:rect l="0" t="0" r="r" b="b"/>
              <a:pathLst>
                <a:path w="913" h="1538">
                  <a:moveTo>
                    <a:pt x="428" y="56"/>
                  </a:moveTo>
                  <a:lnTo>
                    <a:pt x="394" y="61"/>
                  </a:lnTo>
                  <a:lnTo>
                    <a:pt x="360" y="76"/>
                  </a:lnTo>
                  <a:lnTo>
                    <a:pt x="316" y="96"/>
                  </a:lnTo>
                  <a:lnTo>
                    <a:pt x="277" y="131"/>
                  </a:lnTo>
                  <a:lnTo>
                    <a:pt x="243" y="182"/>
                  </a:lnTo>
                  <a:lnTo>
                    <a:pt x="214" y="247"/>
                  </a:lnTo>
                  <a:lnTo>
                    <a:pt x="194" y="338"/>
                  </a:lnTo>
                  <a:lnTo>
                    <a:pt x="180" y="464"/>
                  </a:lnTo>
                  <a:lnTo>
                    <a:pt x="175" y="605"/>
                  </a:lnTo>
                  <a:lnTo>
                    <a:pt x="175" y="857"/>
                  </a:lnTo>
                  <a:lnTo>
                    <a:pt x="185" y="1110"/>
                  </a:lnTo>
                  <a:lnTo>
                    <a:pt x="199" y="1220"/>
                  </a:lnTo>
                  <a:lnTo>
                    <a:pt x="224" y="1306"/>
                  </a:lnTo>
                  <a:lnTo>
                    <a:pt x="253" y="1372"/>
                  </a:lnTo>
                  <a:lnTo>
                    <a:pt x="287" y="1417"/>
                  </a:lnTo>
                  <a:lnTo>
                    <a:pt x="330" y="1452"/>
                  </a:lnTo>
                  <a:lnTo>
                    <a:pt x="374" y="1478"/>
                  </a:lnTo>
                  <a:lnTo>
                    <a:pt x="413" y="1488"/>
                  </a:lnTo>
                  <a:lnTo>
                    <a:pt x="452" y="1493"/>
                  </a:lnTo>
                  <a:lnTo>
                    <a:pt x="447" y="1493"/>
                  </a:lnTo>
                  <a:lnTo>
                    <a:pt x="452" y="1493"/>
                  </a:lnTo>
                  <a:lnTo>
                    <a:pt x="496" y="1488"/>
                  </a:lnTo>
                  <a:lnTo>
                    <a:pt x="549" y="1468"/>
                  </a:lnTo>
                  <a:lnTo>
                    <a:pt x="598" y="1432"/>
                  </a:lnTo>
                  <a:lnTo>
                    <a:pt x="641" y="1382"/>
                  </a:lnTo>
                  <a:lnTo>
                    <a:pt x="675" y="1311"/>
                  </a:lnTo>
                  <a:lnTo>
                    <a:pt x="700" y="1215"/>
                  </a:lnTo>
                  <a:lnTo>
                    <a:pt x="719" y="1069"/>
                  </a:lnTo>
                  <a:lnTo>
                    <a:pt x="724" y="913"/>
                  </a:lnTo>
                  <a:lnTo>
                    <a:pt x="724" y="530"/>
                  </a:lnTo>
                  <a:lnTo>
                    <a:pt x="714" y="419"/>
                  </a:lnTo>
                  <a:lnTo>
                    <a:pt x="704" y="318"/>
                  </a:lnTo>
                  <a:lnTo>
                    <a:pt x="680" y="232"/>
                  </a:lnTo>
                  <a:lnTo>
                    <a:pt x="651" y="167"/>
                  </a:lnTo>
                  <a:lnTo>
                    <a:pt x="612" y="121"/>
                  </a:lnTo>
                  <a:lnTo>
                    <a:pt x="568" y="91"/>
                  </a:lnTo>
                  <a:lnTo>
                    <a:pt x="525" y="71"/>
                  </a:lnTo>
                  <a:lnTo>
                    <a:pt x="486" y="61"/>
                  </a:lnTo>
                  <a:lnTo>
                    <a:pt x="452" y="56"/>
                  </a:lnTo>
                  <a:lnTo>
                    <a:pt x="428" y="56"/>
                  </a:lnTo>
                  <a:close/>
                  <a:moveTo>
                    <a:pt x="452" y="0"/>
                  </a:moveTo>
                  <a:lnTo>
                    <a:pt x="496" y="5"/>
                  </a:lnTo>
                  <a:lnTo>
                    <a:pt x="549" y="15"/>
                  </a:lnTo>
                  <a:lnTo>
                    <a:pt x="602" y="30"/>
                  </a:lnTo>
                  <a:lnTo>
                    <a:pt x="661" y="66"/>
                  </a:lnTo>
                  <a:lnTo>
                    <a:pt x="719" y="111"/>
                  </a:lnTo>
                  <a:lnTo>
                    <a:pt x="772" y="172"/>
                  </a:lnTo>
                  <a:lnTo>
                    <a:pt x="816" y="252"/>
                  </a:lnTo>
                  <a:lnTo>
                    <a:pt x="865" y="378"/>
                  </a:lnTo>
                  <a:lnTo>
                    <a:pt x="889" y="509"/>
                  </a:lnTo>
                  <a:lnTo>
                    <a:pt x="899" y="641"/>
                  </a:lnTo>
                  <a:lnTo>
                    <a:pt x="903" y="777"/>
                  </a:lnTo>
                  <a:lnTo>
                    <a:pt x="913" y="772"/>
                  </a:lnTo>
                  <a:lnTo>
                    <a:pt x="908" y="903"/>
                  </a:lnTo>
                  <a:lnTo>
                    <a:pt x="899" y="1034"/>
                  </a:lnTo>
                  <a:lnTo>
                    <a:pt x="874" y="1155"/>
                  </a:lnTo>
                  <a:lnTo>
                    <a:pt x="831" y="1276"/>
                  </a:lnTo>
                  <a:lnTo>
                    <a:pt x="777" y="1372"/>
                  </a:lnTo>
                  <a:lnTo>
                    <a:pt x="714" y="1442"/>
                  </a:lnTo>
                  <a:lnTo>
                    <a:pt x="651" y="1488"/>
                  </a:lnTo>
                  <a:lnTo>
                    <a:pt x="583" y="1518"/>
                  </a:lnTo>
                  <a:lnTo>
                    <a:pt x="520" y="1533"/>
                  </a:lnTo>
                  <a:lnTo>
                    <a:pt x="457" y="1538"/>
                  </a:lnTo>
                  <a:lnTo>
                    <a:pt x="398" y="1533"/>
                  </a:lnTo>
                  <a:lnTo>
                    <a:pt x="335" y="1518"/>
                  </a:lnTo>
                  <a:lnTo>
                    <a:pt x="272" y="1493"/>
                  </a:lnTo>
                  <a:lnTo>
                    <a:pt x="209" y="1452"/>
                  </a:lnTo>
                  <a:lnTo>
                    <a:pt x="151" y="1392"/>
                  </a:lnTo>
                  <a:lnTo>
                    <a:pt x="97" y="1311"/>
                  </a:lnTo>
                  <a:lnTo>
                    <a:pt x="54" y="1205"/>
                  </a:lnTo>
                  <a:lnTo>
                    <a:pt x="25" y="1094"/>
                  </a:lnTo>
                  <a:lnTo>
                    <a:pt x="10" y="983"/>
                  </a:lnTo>
                  <a:lnTo>
                    <a:pt x="0" y="872"/>
                  </a:lnTo>
                  <a:lnTo>
                    <a:pt x="0" y="772"/>
                  </a:lnTo>
                  <a:lnTo>
                    <a:pt x="5" y="641"/>
                  </a:lnTo>
                  <a:lnTo>
                    <a:pt x="15" y="509"/>
                  </a:lnTo>
                  <a:lnTo>
                    <a:pt x="39" y="383"/>
                  </a:lnTo>
                  <a:lnTo>
                    <a:pt x="78" y="262"/>
                  </a:lnTo>
                  <a:lnTo>
                    <a:pt x="126" y="172"/>
                  </a:lnTo>
                  <a:lnTo>
                    <a:pt x="185" y="101"/>
                  </a:lnTo>
                  <a:lnTo>
                    <a:pt x="253" y="56"/>
                  </a:lnTo>
                  <a:lnTo>
                    <a:pt x="316" y="20"/>
                  </a:lnTo>
                  <a:lnTo>
                    <a:pt x="389" y="5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00" y="2514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Preserves  a  d=2 (2,2) </a:t>
            </a:r>
            <a:r>
              <a:rPr lang="en-US" sz="2800" dirty="0" err="1" smtClean="0">
                <a:solidFill>
                  <a:srgbClr val="FF0066"/>
                </a:solidFill>
              </a:rPr>
              <a:t>supersymmetry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subalgebra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endParaRPr lang="en-US" sz="2800" dirty="0">
              <a:solidFill>
                <a:srgbClr val="FF0066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477000" y="2057400"/>
            <a:ext cx="26670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181600" y="2057400"/>
            <a:ext cx="12954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V="1">
            <a:off x="6210300" y="1485900"/>
            <a:ext cx="1143794" cy="794"/>
          </a:xfrm>
          <a:prstGeom prst="straightConnector1">
            <a:avLst/>
          </a:prstGeom>
          <a:ln w="381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781800" y="1447800"/>
            <a:ext cx="914400" cy="610394"/>
          </a:xfrm>
          <a:prstGeom prst="straightConnector1">
            <a:avLst/>
          </a:prstGeom>
          <a:ln w="381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629400" y="457200"/>
            <a:ext cx="394172" cy="381000"/>
            <a:chOff x="4248" y="257"/>
            <a:chExt cx="2005" cy="1938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248" y="1155"/>
              <a:ext cx="1117" cy="1040"/>
            </a:xfrm>
            <a:custGeom>
              <a:avLst/>
              <a:gdLst/>
              <a:ahLst/>
              <a:cxnLst>
                <a:cxn ang="0">
                  <a:pos x="511" y="11"/>
                </a:cxn>
                <a:cxn ang="0">
                  <a:pos x="616" y="78"/>
                </a:cxn>
                <a:cxn ang="0">
                  <a:pos x="686" y="148"/>
                </a:cxn>
                <a:cxn ang="0">
                  <a:pos x="768" y="53"/>
                </a:cxn>
                <a:cxn ang="0">
                  <a:pos x="906" y="0"/>
                </a:cxn>
                <a:cxn ang="0">
                  <a:pos x="1007" y="17"/>
                </a:cxn>
                <a:cxn ang="0">
                  <a:pos x="1096" y="78"/>
                </a:cxn>
                <a:cxn ang="0">
                  <a:pos x="1112" y="193"/>
                </a:cxn>
                <a:cxn ang="0">
                  <a:pos x="1048" y="271"/>
                </a:cxn>
                <a:cxn ang="0">
                  <a:pos x="962" y="281"/>
                </a:cxn>
                <a:cxn ang="0">
                  <a:pos x="912" y="228"/>
                </a:cxn>
                <a:cxn ang="0">
                  <a:pos x="934" y="134"/>
                </a:cxn>
                <a:cxn ang="0">
                  <a:pos x="998" y="69"/>
                </a:cxn>
                <a:cxn ang="0">
                  <a:pos x="906" y="51"/>
                </a:cxn>
                <a:cxn ang="0">
                  <a:pos x="786" y="102"/>
                </a:cxn>
                <a:cxn ang="0">
                  <a:pos x="717" y="211"/>
                </a:cxn>
                <a:cxn ang="0">
                  <a:pos x="687" y="311"/>
                </a:cxn>
                <a:cxn ang="0">
                  <a:pos x="587" y="721"/>
                </a:cxn>
                <a:cxn ang="0">
                  <a:pos x="569" y="838"/>
                </a:cxn>
                <a:cxn ang="0">
                  <a:pos x="598" y="943"/>
                </a:cxn>
                <a:cxn ang="0">
                  <a:pos x="693" y="989"/>
                </a:cxn>
                <a:cxn ang="0">
                  <a:pos x="786" y="966"/>
                </a:cxn>
                <a:cxn ang="0">
                  <a:pos x="897" y="876"/>
                </a:cxn>
                <a:cxn ang="0">
                  <a:pos x="991" y="689"/>
                </a:cxn>
                <a:cxn ang="0">
                  <a:pos x="1019" y="664"/>
                </a:cxn>
                <a:cxn ang="0">
                  <a:pos x="1045" y="678"/>
                </a:cxn>
                <a:cxn ang="0">
                  <a:pos x="1025" y="760"/>
                </a:cxn>
                <a:cxn ang="0">
                  <a:pos x="946" y="896"/>
                </a:cxn>
                <a:cxn ang="0">
                  <a:pos x="810" y="1011"/>
                </a:cxn>
                <a:cxn ang="0">
                  <a:pos x="631" y="1033"/>
                </a:cxn>
                <a:cxn ang="0">
                  <a:pos x="502" y="960"/>
                </a:cxn>
                <a:cxn ang="0">
                  <a:pos x="440" y="877"/>
                </a:cxn>
                <a:cxn ang="0">
                  <a:pos x="381" y="958"/>
                </a:cxn>
                <a:cxn ang="0">
                  <a:pos x="263" y="1033"/>
                </a:cxn>
                <a:cxn ang="0">
                  <a:pos x="126" y="1028"/>
                </a:cxn>
                <a:cxn ang="0">
                  <a:pos x="24" y="965"/>
                </a:cxn>
                <a:cxn ang="0">
                  <a:pos x="8" y="843"/>
                </a:cxn>
                <a:cxn ang="0">
                  <a:pos x="101" y="757"/>
                </a:cxn>
                <a:cxn ang="0">
                  <a:pos x="178" y="772"/>
                </a:cxn>
                <a:cxn ang="0">
                  <a:pos x="206" y="855"/>
                </a:cxn>
                <a:cxn ang="0">
                  <a:pos x="138" y="948"/>
                </a:cxn>
                <a:cxn ang="0">
                  <a:pos x="179" y="988"/>
                </a:cxn>
                <a:cxn ang="0">
                  <a:pos x="284" y="972"/>
                </a:cxn>
                <a:cxn ang="0">
                  <a:pos x="392" y="848"/>
                </a:cxn>
                <a:cxn ang="0">
                  <a:pos x="468" y="587"/>
                </a:cxn>
                <a:cxn ang="0">
                  <a:pos x="526" y="352"/>
                </a:cxn>
                <a:cxn ang="0">
                  <a:pos x="547" y="220"/>
                </a:cxn>
                <a:cxn ang="0">
                  <a:pos x="526" y="106"/>
                </a:cxn>
                <a:cxn ang="0">
                  <a:pos x="466" y="56"/>
                </a:cxn>
                <a:cxn ang="0">
                  <a:pos x="396" y="53"/>
                </a:cxn>
                <a:cxn ang="0">
                  <a:pos x="287" y="101"/>
                </a:cxn>
                <a:cxn ang="0">
                  <a:pos x="174" y="238"/>
                </a:cxn>
                <a:cxn ang="0">
                  <a:pos x="115" y="373"/>
                </a:cxn>
                <a:cxn ang="0">
                  <a:pos x="79" y="370"/>
                </a:cxn>
                <a:cxn ang="0">
                  <a:pos x="78" y="316"/>
                </a:cxn>
                <a:cxn ang="0">
                  <a:pos x="139" y="190"/>
                </a:cxn>
                <a:cxn ang="0">
                  <a:pos x="257" y="60"/>
                </a:cxn>
                <a:cxn ang="0">
                  <a:pos x="432" y="0"/>
                </a:cxn>
              </a:cxnLst>
              <a:rect l="0" t="0" r="r" b="b"/>
              <a:pathLst>
                <a:path w="1117" h="1040">
                  <a:moveTo>
                    <a:pt x="432" y="0"/>
                  </a:moveTo>
                  <a:lnTo>
                    <a:pt x="446" y="0"/>
                  </a:lnTo>
                  <a:lnTo>
                    <a:pt x="460" y="1"/>
                  </a:lnTo>
                  <a:lnTo>
                    <a:pt x="476" y="3"/>
                  </a:lnTo>
                  <a:lnTo>
                    <a:pt x="493" y="7"/>
                  </a:lnTo>
                  <a:lnTo>
                    <a:pt x="511" y="11"/>
                  </a:lnTo>
                  <a:lnTo>
                    <a:pt x="528" y="17"/>
                  </a:lnTo>
                  <a:lnTo>
                    <a:pt x="546" y="25"/>
                  </a:lnTo>
                  <a:lnTo>
                    <a:pt x="564" y="35"/>
                  </a:lnTo>
                  <a:lnTo>
                    <a:pt x="582" y="47"/>
                  </a:lnTo>
                  <a:lnTo>
                    <a:pt x="599" y="61"/>
                  </a:lnTo>
                  <a:lnTo>
                    <a:pt x="616" y="78"/>
                  </a:lnTo>
                  <a:lnTo>
                    <a:pt x="632" y="97"/>
                  </a:lnTo>
                  <a:lnTo>
                    <a:pt x="646" y="120"/>
                  </a:lnTo>
                  <a:lnTo>
                    <a:pt x="659" y="145"/>
                  </a:lnTo>
                  <a:lnTo>
                    <a:pt x="671" y="174"/>
                  </a:lnTo>
                  <a:lnTo>
                    <a:pt x="678" y="162"/>
                  </a:lnTo>
                  <a:lnTo>
                    <a:pt x="686" y="148"/>
                  </a:lnTo>
                  <a:lnTo>
                    <a:pt x="696" y="133"/>
                  </a:lnTo>
                  <a:lnTo>
                    <a:pt x="707" y="117"/>
                  </a:lnTo>
                  <a:lnTo>
                    <a:pt x="720" y="101"/>
                  </a:lnTo>
                  <a:lnTo>
                    <a:pt x="735" y="84"/>
                  </a:lnTo>
                  <a:lnTo>
                    <a:pt x="750" y="68"/>
                  </a:lnTo>
                  <a:lnTo>
                    <a:pt x="768" y="53"/>
                  </a:lnTo>
                  <a:lnTo>
                    <a:pt x="787" y="38"/>
                  </a:lnTo>
                  <a:lnTo>
                    <a:pt x="808" y="26"/>
                  </a:lnTo>
                  <a:lnTo>
                    <a:pt x="830" y="15"/>
                  </a:lnTo>
                  <a:lnTo>
                    <a:pt x="854" y="7"/>
                  </a:lnTo>
                  <a:lnTo>
                    <a:pt x="879" y="2"/>
                  </a:lnTo>
                  <a:lnTo>
                    <a:pt x="906" y="0"/>
                  </a:lnTo>
                  <a:lnTo>
                    <a:pt x="921" y="1"/>
                  </a:lnTo>
                  <a:lnTo>
                    <a:pt x="938" y="2"/>
                  </a:lnTo>
                  <a:lnTo>
                    <a:pt x="955" y="4"/>
                  </a:lnTo>
                  <a:lnTo>
                    <a:pt x="972" y="7"/>
                  </a:lnTo>
                  <a:lnTo>
                    <a:pt x="989" y="12"/>
                  </a:lnTo>
                  <a:lnTo>
                    <a:pt x="1007" y="17"/>
                  </a:lnTo>
                  <a:lnTo>
                    <a:pt x="1024" y="23"/>
                  </a:lnTo>
                  <a:lnTo>
                    <a:pt x="1041" y="31"/>
                  </a:lnTo>
                  <a:lnTo>
                    <a:pt x="1057" y="41"/>
                  </a:lnTo>
                  <a:lnTo>
                    <a:pt x="1071" y="51"/>
                  </a:lnTo>
                  <a:lnTo>
                    <a:pt x="1084" y="64"/>
                  </a:lnTo>
                  <a:lnTo>
                    <a:pt x="1096" y="78"/>
                  </a:lnTo>
                  <a:lnTo>
                    <a:pt x="1104" y="94"/>
                  </a:lnTo>
                  <a:lnTo>
                    <a:pt x="1111" y="111"/>
                  </a:lnTo>
                  <a:lnTo>
                    <a:pt x="1116" y="131"/>
                  </a:lnTo>
                  <a:lnTo>
                    <a:pt x="1117" y="152"/>
                  </a:lnTo>
                  <a:lnTo>
                    <a:pt x="1116" y="174"/>
                  </a:lnTo>
                  <a:lnTo>
                    <a:pt x="1112" y="193"/>
                  </a:lnTo>
                  <a:lnTo>
                    <a:pt x="1105" y="211"/>
                  </a:lnTo>
                  <a:lnTo>
                    <a:pt x="1096" y="227"/>
                  </a:lnTo>
                  <a:lnTo>
                    <a:pt x="1086" y="241"/>
                  </a:lnTo>
                  <a:lnTo>
                    <a:pt x="1074" y="253"/>
                  </a:lnTo>
                  <a:lnTo>
                    <a:pt x="1062" y="263"/>
                  </a:lnTo>
                  <a:lnTo>
                    <a:pt x="1048" y="271"/>
                  </a:lnTo>
                  <a:lnTo>
                    <a:pt x="1034" y="277"/>
                  </a:lnTo>
                  <a:lnTo>
                    <a:pt x="1020" y="282"/>
                  </a:lnTo>
                  <a:lnTo>
                    <a:pt x="1007" y="285"/>
                  </a:lnTo>
                  <a:lnTo>
                    <a:pt x="994" y="286"/>
                  </a:lnTo>
                  <a:lnTo>
                    <a:pt x="977" y="284"/>
                  </a:lnTo>
                  <a:lnTo>
                    <a:pt x="962" y="281"/>
                  </a:lnTo>
                  <a:lnTo>
                    <a:pt x="949" y="275"/>
                  </a:lnTo>
                  <a:lnTo>
                    <a:pt x="938" y="268"/>
                  </a:lnTo>
                  <a:lnTo>
                    <a:pt x="929" y="260"/>
                  </a:lnTo>
                  <a:lnTo>
                    <a:pt x="922" y="250"/>
                  </a:lnTo>
                  <a:lnTo>
                    <a:pt x="916" y="239"/>
                  </a:lnTo>
                  <a:lnTo>
                    <a:pt x="912" y="228"/>
                  </a:lnTo>
                  <a:lnTo>
                    <a:pt x="910" y="218"/>
                  </a:lnTo>
                  <a:lnTo>
                    <a:pt x="910" y="206"/>
                  </a:lnTo>
                  <a:lnTo>
                    <a:pt x="911" y="187"/>
                  </a:lnTo>
                  <a:lnTo>
                    <a:pt x="916" y="169"/>
                  </a:lnTo>
                  <a:lnTo>
                    <a:pt x="924" y="150"/>
                  </a:lnTo>
                  <a:lnTo>
                    <a:pt x="934" y="134"/>
                  </a:lnTo>
                  <a:lnTo>
                    <a:pt x="947" y="118"/>
                  </a:lnTo>
                  <a:lnTo>
                    <a:pt x="962" y="105"/>
                  </a:lnTo>
                  <a:lnTo>
                    <a:pt x="979" y="94"/>
                  </a:lnTo>
                  <a:lnTo>
                    <a:pt x="998" y="85"/>
                  </a:lnTo>
                  <a:lnTo>
                    <a:pt x="1019" y="80"/>
                  </a:lnTo>
                  <a:lnTo>
                    <a:pt x="998" y="69"/>
                  </a:lnTo>
                  <a:lnTo>
                    <a:pt x="977" y="61"/>
                  </a:lnTo>
                  <a:lnTo>
                    <a:pt x="957" y="56"/>
                  </a:lnTo>
                  <a:lnTo>
                    <a:pt x="940" y="53"/>
                  </a:lnTo>
                  <a:lnTo>
                    <a:pt x="925" y="51"/>
                  </a:lnTo>
                  <a:lnTo>
                    <a:pt x="913" y="51"/>
                  </a:lnTo>
                  <a:lnTo>
                    <a:pt x="906" y="51"/>
                  </a:lnTo>
                  <a:lnTo>
                    <a:pt x="882" y="52"/>
                  </a:lnTo>
                  <a:lnTo>
                    <a:pt x="860" y="57"/>
                  </a:lnTo>
                  <a:lnTo>
                    <a:pt x="839" y="65"/>
                  </a:lnTo>
                  <a:lnTo>
                    <a:pt x="820" y="75"/>
                  </a:lnTo>
                  <a:lnTo>
                    <a:pt x="802" y="88"/>
                  </a:lnTo>
                  <a:lnTo>
                    <a:pt x="786" y="102"/>
                  </a:lnTo>
                  <a:lnTo>
                    <a:pt x="771" y="118"/>
                  </a:lnTo>
                  <a:lnTo>
                    <a:pt x="758" y="136"/>
                  </a:lnTo>
                  <a:lnTo>
                    <a:pt x="746" y="154"/>
                  </a:lnTo>
                  <a:lnTo>
                    <a:pt x="735" y="173"/>
                  </a:lnTo>
                  <a:lnTo>
                    <a:pt x="726" y="192"/>
                  </a:lnTo>
                  <a:lnTo>
                    <a:pt x="717" y="211"/>
                  </a:lnTo>
                  <a:lnTo>
                    <a:pt x="710" y="231"/>
                  </a:lnTo>
                  <a:lnTo>
                    <a:pt x="703" y="249"/>
                  </a:lnTo>
                  <a:lnTo>
                    <a:pt x="698" y="267"/>
                  </a:lnTo>
                  <a:lnTo>
                    <a:pt x="694" y="284"/>
                  </a:lnTo>
                  <a:lnTo>
                    <a:pt x="690" y="298"/>
                  </a:lnTo>
                  <a:lnTo>
                    <a:pt x="687" y="311"/>
                  </a:lnTo>
                  <a:lnTo>
                    <a:pt x="685" y="322"/>
                  </a:lnTo>
                  <a:lnTo>
                    <a:pt x="686" y="321"/>
                  </a:lnTo>
                  <a:lnTo>
                    <a:pt x="608" y="635"/>
                  </a:lnTo>
                  <a:lnTo>
                    <a:pt x="601" y="667"/>
                  </a:lnTo>
                  <a:lnTo>
                    <a:pt x="593" y="696"/>
                  </a:lnTo>
                  <a:lnTo>
                    <a:pt x="587" y="721"/>
                  </a:lnTo>
                  <a:lnTo>
                    <a:pt x="582" y="744"/>
                  </a:lnTo>
                  <a:lnTo>
                    <a:pt x="577" y="766"/>
                  </a:lnTo>
                  <a:lnTo>
                    <a:pt x="574" y="785"/>
                  </a:lnTo>
                  <a:lnTo>
                    <a:pt x="571" y="803"/>
                  </a:lnTo>
                  <a:lnTo>
                    <a:pt x="570" y="821"/>
                  </a:lnTo>
                  <a:lnTo>
                    <a:pt x="569" y="838"/>
                  </a:lnTo>
                  <a:lnTo>
                    <a:pt x="570" y="857"/>
                  </a:lnTo>
                  <a:lnTo>
                    <a:pt x="572" y="876"/>
                  </a:lnTo>
                  <a:lnTo>
                    <a:pt x="576" y="894"/>
                  </a:lnTo>
                  <a:lnTo>
                    <a:pt x="582" y="912"/>
                  </a:lnTo>
                  <a:lnTo>
                    <a:pt x="589" y="928"/>
                  </a:lnTo>
                  <a:lnTo>
                    <a:pt x="598" y="943"/>
                  </a:lnTo>
                  <a:lnTo>
                    <a:pt x="609" y="956"/>
                  </a:lnTo>
                  <a:lnTo>
                    <a:pt x="622" y="967"/>
                  </a:lnTo>
                  <a:lnTo>
                    <a:pt x="636" y="977"/>
                  </a:lnTo>
                  <a:lnTo>
                    <a:pt x="653" y="984"/>
                  </a:lnTo>
                  <a:lnTo>
                    <a:pt x="671" y="988"/>
                  </a:lnTo>
                  <a:lnTo>
                    <a:pt x="693" y="989"/>
                  </a:lnTo>
                  <a:lnTo>
                    <a:pt x="705" y="988"/>
                  </a:lnTo>
                  <a:lnTo>
                    <a:pt x="720" y="987"/>
                  </a:lnTo>
                  <a:lnTo>
                    <a:pt x="735" y="984"/>
                  </a:lnTo>
                  <a:lnTo>
                    <a:pt x="751" y="979"/>
                  </a:lnTo>
                  <a:lnTo>
                    <a:pt x="769" y="974"/>
                  </a:lnTo>
                  <a:lnTo>
                    <a:pt x="786" y="966"/>
                  </a:lnTo>
                  <a:lnTo>
                    <a:pt x="804" y="956"/>
                  </a:lnTo>
                  <a:lnTo>
                    <a:pt x="823" y="945"/>
                  </a:lnTo>
                  <a:lnTo>
                    <a:pt x="842" y="932"/>
                  </a:lnTo>
                  <a:lnTo>
                    <a:pt x="860" y="916"/>
                  </a:lnTo>
                  <a:lnTo>
                    <a:pt x="879" y="897"/>
                  </a:lnTo>
                  <a:lnTo>
                    <a:pt x="897" y="876"/>
                  </a:lnTo>
                  <a:lnTo>
                    <a:pt x="914" y="852"/>
                  </a:lnTo>
                  <a:lnTo>
                    <a:pt x="932" y="826"/>
                  </a:lnTo>
                  <a:lnTo>
                    <a:pt x="948" y="797"/>
                  </a:lnTo>
                  <a:lnTo>
                    <a:pt x="963" y="764"/>
                  </a:lnTo>
                  <a:lnTo>
                    <a:pt x="978" y="728"/>
                  </a:lnTo>
                  <a:lnTo>
                    <a:pt x="991" y="689"/>
                  </a:lnTo>
                  <a:lnTo>
                    <a:pt x="993" y="681"/>
                  </a:lnTo>
                  <a:lnTo>
                    <a:pt x="995" y="674"/>
                  </a:lnTo>
                  <a:lnTo>
                    <a:pt x="998" y="669"/>
                  </a:lnTo>
                  <a:lnTo>
                    <a:pt x="1003" y="667"/>
                  </a:lnTo>
                  <a:lnTo>
                    <a:pt x="1010" y="664"/>
                  </a:lnTo>
                  <a:lnTo>
                    <a:pt x="1019" y="664"/>
                  </a:lnTo>
                  <a:lnTo>
                    <a:pt x="1022" y="664"/>
                  </a:lnTo>
                  <a:lnTo>
                    <a:pt x="1027" y="664"/>
                  </a:lnTo>
                  <a:lnTo>
                    <a:pt x="1032" y="665"/>
                  </a:lnTo>
                  <a:lnTo>
                    <a:pt x="1038" y="668"/>
                  </a:lnTo>
                  <a:lnTo>
                    <a:pt x="1042" y="671"/>
                  </a:lnTo>
                  <a:lnTo>
                    <a:pt x="1045" y="678"/>
                  </a:lnTo>
                  <a:lnTo>
                    <a:pt x="1047" y="685"/>
                  </a:lnTo>
                  <a:lnTo>
                    <a:pt x="1046" y="695"/>
                  </a:lnTo>
                  <a:lnTo>
                    <a:pt x="1043" y="708"/>
                  </a:lnTo>
                  <a:lnTo>
                    <a:pt x="1039" y="723"/>
                  </a:lnTo>
                  <a:lnTo>
                    <a:pt x="1033" y="741"/>
                  </a:lnTo>
                  <a:lnTo>
                    <a:pt x="1025" y="760"/>
                  </a:lnTo>
                  <a:lnTo>
                    <a:pt x="1016" y="781"/>
                  </a:lnTo>
                  <a:lnTo>
                    <a:pt x="1005" y="803"/>
                  </a:lnTo>
                  <a:lnTo>
                    <a:pt x="993" y="826"/>
                  </a:lnTo>
                  <a:lnTo>
                    <a:pt x="978" y="849"/>
                  </a:lnTo>
                  <a:lnTo>
                    <a:pt x="963" y="873"/>
                  </a:lnTo>
                  <a:lnTo>
                    <a:pt x="946" y="896"/>
                  </a:lnTo>
                  <a:lnTo>
                    <a:pt x="927" y="918"/>
                  </a:lnTo>
                  <a:lnTo>
                    <a:pt x="906" y="940"/>
                  </a:lnTo>
                  <a:lnTo>
                    <a:pt x="885" y="960"/>
                  </a:lnTo>
                  <a:lnTo>
                    <a:pt x="861" y="979"/>
                  </a:lnTo>
                  <a:lnTo>
                    <a:pt x="836" y="996"/>
                  </a:lnTo>
                  <a:lnTo>
                    <a:pt x="810" y="1011"/>
                  </a:lnTo>
                  <a:lnTo>
                    <a:pt x="782" y="1023"/>
                  </a:lnTo>
                  <a:lnTo>
                    <a:pt x="752" y="1032"/>
                  </a:lnTo>
                  <a:lnTo>
                    <a:pt x="721" y="1038"/>
                  </a:lnTo>
                  <a:lnTo>
                    <a:pt x="688" y="1040"/>
                  </a:lnTo>
                  <a:lnTo>
                    <a:pt x="658" y="1038"/>
                  </a:lnTo>
                  <a:lnTo>
                    <a:pt x="631" y="1033"/>
                  </a:lnTo>
                  <a:lnTo>
                    <a:pt x="605" y="1026"/>
                  </a:lnTo>
                  <a:lnTo>
                    <a:pt x="580" y="1016"/>
                  </a:lnTo>
                  <a:lnTo>
                    <a:pt x="558" y="1005"/>
                  </a:lnTo>
                  <a:lnTo>
                    <a:pt x="537" y="991"/>
                  </a:lnTo>
                  <a:lnTo>
                    <a:pt x="519" y="977"/>
                  </a:lnTo>
                  <a:lnTo>
                    <a:pt x="502" y="960"/>
                  </a:lnTo>
                  <a:lnTo>
                    <a:pt x="487" y="942"/>
                  </a:lnTo>
                  <a:lnTo>
                    <a:pt x="474" y="924"/>
                  </a:lnTo>
                  <a:lnTo>
                    <a:pt x="462" y="905"/>
                  </a:lnTo>
                  <a:lnTo>
                    <a:pt x="453" y="885"/>
                  </a:lnTo>
                  <a:lnTo>
                    <a:pt x="446" y="866"/>
                  </a:lnTo>
                  <a:lnTo>
                    <a:pt x="440" y="877"/>
                  </a:lnTo>
                  <a:lnTo>
                    <a:pt x="434" y="887"/>
                  </a:lnTo>
                  <a:lnTo>
                    <a:pt x="427" y="899"/>
                  </a:lnTo>
                  <a:lnTo>
                    <a:pt x="418" y="912"/>
                  </a:lnTo>
                  <a:lnTo>
                    <a:pt x="407" y="927"/>
                  </a:lnTo>
                  <a:lnTo>
                    <a:pt x="395" y="942"/>
                  </a:lnTo>
                  <a:lnTo>
                    <a:pt x="381" y="958"/>
                  </a:lnTo>
                  <a:lnTo>
                    <a:pt x="365" y="973"/>
                  </a:lnTo>
                  <a:lnTo>
                    <a:pt x="348" y="988"/>
                  </a:lnTo>
                  <a:lnTo>
                    <a:pt x="329" y="1002"/>
                  </a:lnTo>
                  <a:lnTo>
                    <a:pt x="308" y="1015"/>
                  </a:lnTo>
                  <a:lnTo>
                    <a:pt x="287" y="1025"/>
                  </a:lnTo>
                  <a:lnTo>
                    <a:pt x="263" y="1033"/>
                  </a:lnTo>
                  <a:lnTo>
                    <a:pt x="238" y="1038"/>
                  </a:lnTo>
                  <a:lnTo>
                    <a:pt x="210" y="1040"/>
                  </a:lnTo>
                  <a:lnTo>
                    <a:pt x="189" y="1040"/>
                  </a:lnTo>
                  <a:lnTo>
                    <a:pt x="168" y="1038"/>
                  </a:lnTo>
                  <a:lnTo>
                    <a:pt x="146" y="1034"/>
                  </a:lnTo>
                  <a:lnTo>
                    <a:pt x="126" y="1028"/>
                  </a:lnTo>
                  <a:lnTo>
                    <a:pt x="106" y="1022"/>
                  </a:lnTo>
                  <a:lnTo>
                    <a:pt x="86" y="1014"/>
                  </a:lnTo>
                  <a:lnTo>
                    <a:pt x="68" y="1004"/>
                  </a:lnTo>
                  <a:lnTo>
                    <a:pt x="52" y="993"/>
                  </a:lnTo>
                  <a:lnTo>
                    <a:pt x="37" y="979"/>
                  </a:lnTo>
                  <a:lnTo>
                    <a:pt x="24" y="965"/>
                  </a:lnTo>
                  <a:lnTo>
                    <a:pt x="14" y="948"/>
                  </a:lnTo>
                  <a:lnTo>
                    <a:pt x="7" y="930"/>
                  </a:lnTo>
                  <a:lnTo>
                    <a:pt x="1" y="911"/>
                  </a:lnTo>
                  <a:lnTo>
                    <a:pt x="0" y="889"/>
                  </a:lnTo>
                  <a:lnTo>
                    <a:pt x="2" y="865"/>
                  </a:lnTo>
                  <a:lnTo>
                    <a:pt x="8" y="843"/>
                  </a:lnTo>
                  <a:lnTo>
                    <a:pt x="17" y="822"/>
                  </a:lnTo>
                  <a:lnTo>
                    <a:pt x="29" y="803"/>
                  </a:lnTo>
                  <a:lnTo>
                    <a:pt x="44" y="786"/>
                  </a:lnTo>
                  <a:lnTo>
                    <a:pt x="62" y="773"/>
                  </a:lnTo>
                  <a:lnTo>
                    <a:pt x="81" y="763"/>
                  </a:lnTo>
                  <a:lnTo>
                    <a:pt x="101" y="757"/>
                  </a:lnTo>
                  <a:lnTo>
                    <a:pt x="123" y="755"/>
                  </a:lnTo>
                  <a:lnTo>
                    <a:pt x="134" y="756"/>
                  </a:lnTo>
                  <a:lnTo>
                    <a:pt x="146" y="757"/>
                  </a:lnTo>
                  <a:lnTo>
                    <a:pt x="157" y="761"/>
                  </a:lnTo>
                  <a:lnTo>
                    <a:pt x="168" y="765"/>
                  </a:lnTo>
                  <a:lnTo>
                    <a:pt x="178" y="772"/>
                  </a:lnTo>
                  <a:lnTo>
                    <a:pt x="188" y="780"/>
                  </a:lnTo>
                  <a:lnTo>
                    <a:pt x="196" y="790"/>
                  </a:lnTo>
                  <a:lnTo>
                    <a:pt x="202" y="803"/>
                  </a:lnTo>
                  <a:lnTo>
                    <a:pt x="206" y="817"/>
                  </a:lnTo>
                  <a:lnTo>
                    <a:pt x="208" y="834"/>
                  </a:lnTo>
                  <a:lnTo>
                    <a:pt x="206" y="855"/>
                  </a:lnTo>
                  <a:lnTo>
                    <a:pt x="201" y="876"/>
                  </a:lnTo>
                  <a:lnTo>
                    <a:pt x="193" y="894"/>
                  </a:lnTo>
                  <a:lnTo>
                    <a:pt x="182" y="911"/>
                  </a:lnTo>
                  <a:lnTo>
                    <a:pt x="169" y="925"/>
                  </a:lnTo>
                  <a:lnTo>
                    <a:pt x="155" y="938"/>
                  </a:lnTo>
                  <a:lnTo>
                    <a:pt x="138" y="948"/>
                  </a:lnTo>
                  <a:lnTo>
                    <a:pt x="120" y="956"/>
                  </a:lnTo>
                  <a:lnTo>
                    <a:pt x="102" y="961"/>
                  </a:lnTo>
                  <a:lnTo>
                    <a:pt x="122" y="972"/>
                  </a:lnTo>
                  <a:lnTo>
                    <a:pt x="142" y="979"/>
                  </a:lnTo>
                  <a:lnTo>
                    <a:pt x="161" y="984"/>
                  </a:lnTo>
                  <a:lnTo>
                    <a:pt x="179" y="988"/>
                  </a:lnTo>
                  <a:lnTo>
                    <a:pt x="194" y="989"/>
                  </a:lnTo>
                  <a:lnTo>
                    <a:pt x="206" y="990"/>
                  </a:lnTo>
                  <a:lnTo>
                    <a:pt x="214" y="990"/>
                  </a:lnTo>
                  <a:lnTo>
                    <a:pt x="239" y="988"/>
                  </a:lnTo>
                  <a:lnTo>
                    <a:pt x="262" y="982"/>
                  </a:lnTo>
                  <a:lnTo>
                    <a:pt x="284" y="972"/>
                  </a:lnTo>
                  <a:lnTo>
                    <a:pt x="305" y="960"/>
                  </a:lnTo>
                  <a:lnTo>
                    <a:pt x="325" y="943"/>
                  </a:lnTo>
                  <a:lnTo>
                    <a:pt x="344" y="923"/>
                  </a:lnTo>
                  <a:lnTo>
                    <a:pt x="361" y="901"/>
                  </a:lnTo>
                  <a:lnTo>
                    <a:pt x="377" y="876"/>
                  </a:lnTo>
                  <a:lnTo>
                    <a:pt x="392" y="848"/>
                  </a:lnTo>
                  <a:lnTo>
                    <a:pt x="404" y="818"/>
                  </a:lnTo>
                  <a:lnTo>
                    <a:pt x="416" y="786"/>
                  </a:lnTo>
                  <a:lnTo>
                    <a:pt x="426" y="751"/>
                  </a:lnTo>
                  <a:lnTo>
                    <a:pt x="441" y="693"/>
                  </a:lnTo>
                  <a:lnTo>
                    <a:pt x="455" y="638"/>
                  </a:lnTo>
                  <a:lnTo>
                    <a:pt x="468" y="587"/>
                  </a:lnTo>
                  <a:lnTo>
                    <a:pt x="480" y="540"/>
                  </a:lnTo>
                  <a:lnTo>
                    <a:pt x="492" y="496"/>
                  </a:lnTo>
                  <a:lnTo>
                    <a:pt x="501" y="455"/>
                  </a:lnTo>
                  <a:lnTo>
                    <a:pt x="511" y="418"/>
                  </a:lnTo>
                  <a:lnTo>
                    <a:pt x="518" y="384"/>
                  </a:lnTo>
                  <a:lnTo>
                    <a:pt x="526" y="352"/>
                  </a:lnTo>
                  <a:lnTo>
                    <a:pt x="532" y="324"/>
                  </a:lnTo>
                  <a:lnTo>
                    <a:pt x="537" y="298"/>
                  </a:lnTo>
                  <a:lnTo>
                    <a:pt x="541" y="274"/>
                  </a:lnTo>
                  <a:lnTo>
                    <a:pt x="544" y="254"/>
                  </a:lnTo>
                  <a:lnTo>
                    <a:pt x="546" y="236"/>
                  </a:lnTo>
                  <a:lnTo>
                    <a:pt x="547" y="220"/>
                  </a:lnTo>
                  <a:lnTo>
                    <a:pt x="548" y="206"/>
                  </a:lnTo>
                  <a:lnTo>
                    <a:pt x="547" y="181"/>
                  </a:lnTo>
                  <a:lnTo>
                    <a:pt x="544" y="158"/>
                  </a:lnTo>
                  <a:lnTo>
                    <a:pt x="540" y="138"/>
                  </a:lnTo>
                  <a:lnTo>
                    <a:pt x="534" y="121"/>
                  </a:lnTo>
                  <a:lnTo>
                    <a:pt x="526" y="106"/>
                  </a:lnTo>
                  <a:lnTo>
                    <a:pt x="518" y="93"/>
                  </a:lnTo>
                  <a:lnTo>
                    <a:pt x="509" y="82"/>
                  </a:lnTo>
                  <a:lnTo>
                    <a:pt x="499" y="73"/>
                  </a:lnTo>
                  <a:lnTo>
                    <a:pt x="488" y="66"/>
                  </a:lnTo>
                  <a:lnTo>
                    <a:pt x="477" y="61"/>
                  </a:lnTo>
                  <a:lnTo>
                    <a:pt x="466" y="56"/>
                  </a:lnTo>
                  <a:lnTo>
                    <a:pt x="456" y="54"/>
                  </a:lnTo>
                  <a:lnTo>
                    <a:pt x="445" y="51"/>
                  </a:lnTo>
                  <a:lnTo>
                    <a:pt x="435" y="50"/>
                  </a:lnTo>
                  <a:lnTo>
                    <a:pt x="426" y="50"/>
                  </a:lnTo>
                  <a:lnTo>
                    <a:pt x="412" y="51"/>
                  </a:lnTo>
                  <a:lnTo>
                    <a:pt x="396" y="53"/>
                  </a:lnTo>
                  <a:lnTo>
                    <a:pt x="380" y="56"/>
                  </a:lnTo>
                  <a:lnTo>
                    <a:pt x="363" y="61"/>
                  </a:lnTo>
                  <a:lnTo>
                    <a:pt x="345" y="68"/>
                  </a:lnTo>
                  <a:lnTo>
                    <a:pt x="326" y="77"/>
                  </a:lnTo>
                  <a:lnTo>
                    <a:pt x="307" y="88"/>
                  </a:lnTo>
                  <a:lnTo>
                    <a:pt x="287" y="101"/>
                  </a:lnTo>
                  <a:lnTo>
                    <a:pt x="268" y="117"/>
                  </a:lnTo>
                  <a:lnTo>
                    <a:pt x="248" y="136"/>
                  </a:lnTo>
                  <a:lnTo>
                    <a:pt x="229" y="157"/>
                  </a:lnTo>
                  <a:lnTo>
                    <a:pt x="210" y="181"/>
                  </a:lnTo>
                  <a:lnTo>
                    <a:pt x="191" y="208"/>
                  </a:lnTo>
                  <a:lnTo>
                    <a:pt x="174" y="238"/>
                  </a:lnTo>
                  <a:lnTo>
                    <a:pt x="157" y="272"/>
                  </a:lnTo>
                  <a:lnTo>
                    <a:pt x="141" y="310"/>
                  </a:lnTo>
                  <a:lnTo>
                    <a:pt x="127" y="350"/>
                  </a:lnTo>
                  <a:lnTo>
                    <a:pt x="124" y="361"/>
                  </a:lnTo>
                  <a:lnTo>
                    <a:pt x="120" y="368"/>
                  </a:lnTo>
                  <a:lnTo>
                    <a:pt x="115" y="373"/>
                  </a:lnTo>
                  <a:lnTo>
                    <a:pt x="108" y="375"/>
                  </a:lnTo>
                  <a:lnTo>
                    <a:pt x="99" y="375"/>
                  </a:lnTo>
                  <a:lnTo>
                    <a:pt x="93" y="375"/>
                  </a:lnTo>
                  <a:lnTo>
                    <a:pt x="88" y="374"/>
                  </a:lnTo>
                  <a:lnTo>
                    <a:pt x="84" y="373"/>
                  </a:lnTo>
                  <a:lnTo>
                    <a:pt x="79" y="370"/>
                  </a:lnTo>
                  <a:lnTo>
                    <a:pt x="75" y="366"/>
                  </a:lnTo>
                  <a:lnTo>
                    <a:pt x="72" y="361"/>
                  </a:lnTo>
                  <a:lnTo>
                    <a:pt x="71" y="354"/>
                  </a:lnTo>
                  <a:lnTo>
                    <a:pt x="71" y="344"/>
                  </a:lnTo>
                  <a:lnTo>
                    <a:pt x="74" y="331"/>
                  </a:lnTo>
                  <a:lnTo>
                    <a:pt x="78" y="316"/>
                  </a:lnTo>
                  <a:lnTo>
                    <a:pt x="84" y="298"/>
                  </a:lnTo>
                  <a:lnTo>
                    <a:pt x="92" y="279"/>
                  </a:lnTo>
                  <a:lnTo>
                    <a:pt x="101" y="258"/>
                  </a:lnTo>
                  <a:lnTo>
                    <a:pt x="112" y="237"/>
                  </a:lnTo>
                  <a:lnTo>
                    <a:pt x="125" y="213"/>
                  </a:lnTo>
                  <a:lnTo>
                    <a:pt x="139" y="190"/>
                  </a:lnTo>
                  <a:lnTo>
                    <a:pt x="155" y="166"/>
                  </a:lnTo>
                  <a:lnTo>
                    <a:pt x="172" y="143"/>
                  </a:lnTo>
                  <a:lnTo>
                    <a:pt x="191" y="121"/>
                  </a:lnTo>
                  <a:lnTo>
                    <a:pt x="212" y="99"/>
                  </a:lnTo>
                  <a:lnTo>
                    <a:pt x="234" y="79"/>
                  </a:lnTo>
                  <a:lnTo>
                    <a:pt x="257" y="60"/>
                  </a:lnTo>
                  <a:lnTo>
                    <a:pt x="283" y="43"/>
                  </a:lnTo>
                  <a:lnTo>
                    <a:pt x="310" y="28"/>
                  </a:lnTo>
                  <a:lnTo>
                    <a:pt x="338" y="16"/>
                  </a:lnTo>
                  <a:lnTo>
                    <a:pt x="368" y="7"/>
                  </a:lnTo>
                  <a:lnTo>
                    <a:pt x="400" y="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51" y="257"/>
              <a:ext cx="702" cy="1081"/>
            </a:xfrm>
            <a:custGeom>
              <a:avLst/>
              <a:gdLst/>
              <a:ahLst/>
              <a:cxnLst>
                <a:cxn ang="0">
                  <a:pos x="400" y="5"/>
                </a:cxn>
                <a:cxn ang="0">
                  <a:pos x="497" y="31"/>
                </a:cxn>
                <a:cxn ang="0">
                  <a:pos x="580" y="76"/>
                </a:cxn>
                <a:cxn ang="0">
                  <a:pos x="644" y="141"/>
                </a:cxn>
                <a:cxn ang="0">
                  <a:pos x="687" y="222"/>
                </a:cxn>
                <a:cxn ang="0">
                  <a:pos x="702" y="318"/>
                </a:cxn>
                <a:cxn ang="0">
                  <a:pos x="687" y="411"/>
                </a:cxn>
                <a:cxn ang="0">
                  <a:pos x="649" y="492"/>
                </a:cxn>
                <a:cxn ang="0">
                  <a:pos x="591" y="563"/>
                </a:cxn>
                <a:cxn ang="0">
                  <a:pos x="523" y="628"/>
                </a:cxn>
                <a:cxn ang="0">
                  <a:pos x="439" y="696"/>
                </a:cxn>
                <a:cxn ang="0">
                  <a:pos x="375" y="750"/>
                </a:cxn>
                <a:cxn ang="0">
                  <a:pos x="324" y="794"/>
                </a:cxn>
                <a:cxn ang="0">
                  <a:pos x="263" y="848"/>
                </a:cxn>
                <a:cxn ang="0">
                  <a:pos x="188" y="917"/>
                </a:cxn>
                <a:cxn ang="0">
                  <a:pos x="496" y="943"/>
                </a:cxn>
                <a:cxn ang="0">
                  <a:pos x="548" y="942"/>
                </a:cxn>
                <a:cxn ang="0">
                  <a:pos x="592" y="938"/>
                </a:cxn>
                <a:cxn ang="0">
                  <a:pos x="612" y="926"/>
                </a:cxn>
                <a:cxn ang="0">
                  <a:pos x="627" y="885"/>
                </a:cxn>
                <a:cxn ang="0">
                  <a:pos x="642" y="813"/>
                </a:cxn>
                <a:cxn ang="0">
                  <a:pos x="702" y="785"/>
                </a:cxn>
                <a:cxn ang="0">
                  <a:pos x="0" y="1054"/>
                </a:cxn>
                <a:cxn ang="0">
                  <a:pos x="4" y="1032"/>
                </a:cxn>
                <a:cxn ang="0">
                  <a:pos x="17" y="1016"/>
                </a:cxn>
                <a:cxn ang="0">
                  <a:pos x="427" y="595"/>
                </a:cxn>
                <a:cxn ang="0">
                  <a:pos x="476" y="530"/>
                </a:cxn>
                <a:cxn ang="0">
                  <a:pos x="521" y="448"/>
                </a:cxn>
                <a:cxn ang="0">
                  <a:pos x="546" y="352"/>
                </a:cxn>
                <a:cxn ang="0">
                  <a:pos x="543" y="266"/>
                </a:cxn>
                <a:cxn ang="0">
                  <a:pos x="520" y="193"/>
                </a:cxn>
                <a:cxn ang="0">
                  <a:pos x="478" y="130"/>
                </a:cxn>
                <a:cxn ang="0">
                  <a:pos x="416" y="83"/>
                </a:cxn>
                <a:cxn ang="0">
                  <a:pos x="336" y="59"/>
                </a:cxn>
                <a:cxn ang="0">
                  <a:pos x="269" y="60"/>
                </a:cxn>
                <a:cxn ang="0">
                  <a:pos x="211" y="76"/>
                </a:cxn>
                <a:cxn ang="0">
                  <a:pos x="154" y="109"/>
                </a:cxn>
                <a:cxn ang="0">
                  <a:pos x="104" y="162"/>
                </a:cxn>
                <a:cxn ang="0">
                  <a:pos x="96" y="211"/>
                </a:cxn>
                <a:cxn ang="0">
                  <a:pos x="136" y="226"/>
                </a:cxn>
                <a:cxn ang="0">
                  <a:pos x="158" y="252"/>
                </a:cxn>
                <a:cxn ang="0">
                  <a:pos x="167" y="280"/>
                </a:cxn>
                <a:cxn ang="0">
                  <a:pos x="167" y="313"/>
                </a:cxn>
                <a:cxn ang="0">
                  <a:pos x="150" y="353"/>
                </a:cxn>
                <a:cxn ang="0">
                  <a:pos x="119" y="376"/>
                </a:cxn>
                <a:cxn ang="0">
                  <a:pos x="84" y="384"/>
                </a:cxn>
                <a:cxn ang="0">
                  <a:pos x="67" y="381"/>
                </a:cxn>
                <a:cxn ang="0">
                  <a:pos x="41" y="372"/>
                </a:cxn>
                <a:cxn ang="0">
                  <a:pos x="16" y="350"/>
                </a:cxn>
                <a:cxn ang="0">
                  <a:pos x="1" y="311"/>
                </a:cxn>
                <a:cxn ang="0">
                  <a:pos x="6" y="233"/>
                </a:cxn>
                <a:cxn ang="0">
                  <a:pos x="42" y="149"/>
                </a:cxn>
                <a:cxn ang="0">
                  <a:pos x="103" y="79"/>
                </a:cxn>
                <a:cxn ang="0">
                  <a:pos x="188" y="27"/>
                </a:cxn>
                <a:cxn ang="0">
                  <a:pos x="291" y="2"/>
                </a:cxn>
              </a:cxnLst>
              <a:rect l="0" t="0" r="r" b="b"/>
              <a:pathLst>
                <a:path w="702" h="1081">
                  <a:moveTo>
                    <a:pt x="330" y="0"/>
                  </a:moveTo>
                  <a:lnTo>
                    <a:pt x="365" y="1"/>
                  </a:lnTo>
                  <a:lnTo>
                    <a:pt x="400" y="5"/>
                  </a:lnTo>
                  <a:lnTo>
                    <a:pt x="433" y="11"/>
                  </a:lnTo>
                  <a:lnTo>
                    <a:pt x="466" y="20"/>
                  </a:lnTo>
                  <a:lnTo>
                    <a:pt x="497" y="31"/>
                  </a:lnTo>
                  <a:lnTo>
                    <a:pt x="527" y="44"/>
                  </a:lnTo>
                  <a:lnTo>
                    <a:pt x="554" y="59"/>
                  </a:lnTo>
                  <a:lnTo>
                    <a:pt x="580" y="76"/>
                  </a:lnTo>
                  <a:lnTo>
                    <a:pt x="604" y="96"/>
                  </a:lnTo>
                  <a:lnTo>
                    <a:pt x="625" y="118"/>
                  </a:lnTo>
                  <a:lnTo>
                    <a:pt x="644" y="141"/>
                  </a:lnTo>
                  <a:lnTo>
                    <a:pt x="661" y="166"/>
                  </a:lnTo>
                  <a:lnTo>
                    <a:pt x="676" y="194"/>
                  </a:lnTo>
                  <a:lnTo>
                    <a:pt x="687" y="222"/>
                  </a:lnTo>
                  <a:lnTo>
                    <a:pt x="695" y="252"/>
                  </a:lnTo>
                  <a:lnTo>
                    <a:pt x="700" y="285"/>
                  </a:lnTo>
                  <a:lnTo>
                    <a:pt x="702" y="318"/>
                  </a:lnTo>
                  <a:lnTo>
                    <a:pt x="700" y="351"/>
                  </a:lnTo>
                  <a:lnTo>
                    <a:pt x="695" y="381"/>
                  </a:lnTo>
                  <a:lnTo>
                    <a:pt x="687" y="411"/>
                  </a:lnTo>
                  <a:lnTo>
                    <a:pt x="676" y="439"/>
                  </a:lnTo>
                  <a:lnTo>
                    <a:pt x="664" y="466"/>
                  </a:lnTo>
                  <a:lnTo>
                    <a:pt x="649" y="492"/>
                  </a:lnTo>
                  <a:lnTo>
                    <a:pt x="631" y="517"/>
                  </a:lnTo>
                  <a:lnTo>
                    <a:pt x="612" y="541"/>
                  </a:lnTo>
                  <a:lnTo>
                    <a:pt x="591" y="563"/>
                  </a:lnTo>
                  <a:lnTo>
                    <a:pt x="570" y="586"/>
                  </a:lnTo>
                  <a:lnTo>
                    <a:pt x="546" y="607"/>
                  </a:lnTo>
                  <a:lnTo>
                    <a:pt x="523" y="628"/>
                  </a:lnTo>
                  <a:lnTo>
                    <a:pt x="474" y="669"/>
                  </a:lnTo>
                  <a:lnTo>
                    <a:pt x="457" y="683"/>
                  </a:lnTo>
                  <a:lnTo>
                    <a:pt x="439" y="696"/>
                  </a:lnTo>
                  <a:lnTo>
                    <a:pt x="423" y="710"/>
                  </a:lnTo>
                  <a:lnTo>
                    <a:pt x="392" y="736"/>
                  </a:lnTo>
                  <a:lnTo>
                    <a:pt x="375" y="750"/>
                  </a:lnTo>
                  <a:lnTo>
                    <a:pt x="359" y="764"/>
                  </a:lnTo>
                  <a:lnTo>
                    <a:pt x="342" y="778"/>
                  </a:lnTo>
                  <a:lnTo>
                    <a:pt x="324" y="794"/>
                  </a:lnTo>
                  <a:lnTo>
                    <a:pt x="305" y="811"/>
                  </a:lnTo>
                  <a:lnTo>
                    <a:pt x="285" y="828"/>
                  </a:lnTo>
                  <a:lnTo>
                    <a:pt x="263" y="848"/>
                  </a:lnTo>
                  <a:lnTo>
                    <a:pt x="240" y="869"/>
                  </a:lnTo>
                  <a:lnTo>
                    <a:pt x="215" y="892"/>
                  </a:lnTo>
                  <a:lnTo>
                    <a:pt x="188" y="917"/>
                  </a:lnTo>
                  <a:lnTo>
                    <a:pt x="158" y="944"/>
                  </a:lnTo>
                  <a:lnTo>
                    <a:pt x="480" y="944"/>
                  </a:lnTo>
                  <a:lnTo>
                    <a:pt x="496" y="943"/>
                  </a:lnTo>
                  <a:lnTo>
                    <a:pt x="513" y="943"/>
                  </a:lnTo>
                  <a:lnTo>
                    <a:pt x="531" y="942"/>
                  </a:lnTo>
                  <a:lnTo>
                    <a:pt x="548" y="942"/>
                  </a:lnTo>
                  <a:lnTo>
                    <a:pt x="564" y="941"/>
                  </a:lnTo>
                  <a:lnTo>
                    <a:pt x="579" y="940"/>
                  </a:lnTo>
                  <a:lnTo>
                    <a:pt x="592" y="938"/>
                  </a:lnTo>
                  <a:lnTo>
                    <a:pt x="602" y="935"/>
                  </a:lnTo>
                  <a:lnTo>
                    <a:pt x="607" y="933"/>
                  </a:lnTo>
                  <a:lnTo>
                    <a:pt x="612" y="926"/>
                  </a:lnTo>
                  <a:lnTo>
                    <a:pt x="617" y="916"/>
                  </a:lnTo>
                  <a:lnTo>
                    <a:pt x="623" y="902"/>
                  </a:lnTo>
                  <a:lnTo>
                    <a:pt x="627" y="885"/>
                  </a:lnTo>
                  <a:lnTo>
                    <a:pt x="636" y="849"/>
                  </a:lnTo>
                  <a:lnTo>
                    <a:pt x="639" y="830"/>
                  </a:lnTo>
                  <a:lnTo>
                    <a:pt x="642" y="813"/>
                  </a:lnTo>
                  <a:lnTo>
                    <a:pt x="644" y="797"/>
                  </a:lnTo>
                  <a:lnTo>
                    <a:pt x="646" y="785"/>
                  </a:lnTo>
                  <a:lnTo>
                    <a:pt x="702" y="785"/>
                  </a:lnTo>
                  <a:lnTo>
                    <a:pt x="653" y="1081"/>
                  </a:lnTo>
                  <a:lnTo>
                    <a:pt x="0" y="1081"/>
                  </a:lnTo>
                  <a:lnTo>
                    <a:pt x="0" y="1054"/>
                  </a:lnTo>
                  <a:lnTo>
                    <a:pt x="0" y="1045"/>
                  </a:lnTo>
                  <a:lnTo>
                    <a:pt x="2" y="1038"/>
                  </a:lnTo>
                  <a:lnTo>
                    <a:pt x="4" y="1032"/>
                  </a:lnTo>
                  <a:lnTo>
                    <a:pt x="7" y="1027"/>
                  </a:lnTo>
                  <a:lnTo>
                    <a:pt x="11" y="1022"/>
                  </a:lnTo>
                  <a:lnTo>
                    <a:pt x="17" y="1016"/>
                  </a:lnTo>
                  <a:lnTo>
                    <a:pt x="397" y="629"/>
                  </a:lnTo>
                  <a:lnTo>
                    <a:pt x="411" y="614"/>
                  </a:lnTo>
                  <a:lnTo>
                    <a:pt x="427" y="595"/>
                  </a:lnTo>
                  <a:lnTo>
                    <a:pt x="443" y="576"/>
                  </a:lnTo>
                  <a:lnTo>
                    <a:pt x="459" y="554"/>
                  </a:lnTo>
                  <a:lnTo>
                    <a:pt x="476" y="530"/>
                  </a:lnTo>
                  <a:lnTo>
                    <a:pt x="492" y="504"/>
                  </a:lnTo>
                  <a:lnTo>
                    <a:pt x="507" y="477"/>
                  </a:lnTo>
                  <a:lnTo>
                    <a:pt x="521" y="448"/>
                  </a:lnTo>
                  <a:lnTo>
                    <a:pt x="531" y="417"/>
                  </a:lnTo>
                  <a:lnTo>
                    <a:pt x="540" y="386"/>
                  </a:lnTo>
                  <a:lnTo>
                    <a:pt x="546" y="352"/>
                  </a:lnTo>
                  <a:lnTo>
                    <a:pt x="548" y="318"/>
                  </a:lnTo>
                  <a:lnTo>
                    <a:pt x="546" y="292"/>
                  </a:lnTo>
                  <a:lnTo>
                    <a:pt x="543" y="266"/>
                  </a:lnTo>
                  <a:lnTo>
                    <a:pt x="538" y="241"/>
                  </a:lnTo>
                  <a:lnTo>
                    <a:pt x="530" y="216"/>
                  </a:lnTo>
                  <a:lnTo>
                    <a:pt x="520" y="193"/>
                  </a:lnTo>
                  <a:lnTo>
                    <a:pt x="508" y="170"/>
                  </a:lnTo>
                  <a:lnTo>
                    <a:pt x="494" y="149"/>
                  </a:lnTo>
                  <a:lnTo>
                    <a:pt x="478" y="130"/>
                  </a:lnTo>
                  <a:lnTo>
                    <a:pt x="459" y="111"/>
                  </a:lnTo>
                  <a:lnTo>
                    <a:pt x="438" y="96"/>
                  </a:lnTo>
                  <a:lnTo>
                    <a:pt x="416" y="83"/>
                  </a:lnTo>
                  <a:lnTo>
                    <a:pt x="391" y="72"/>
                  </a:lnTo>
                  <a:lnTo>
                    <a:pt x="365" y="64"/>
                  </a:lnTo>
                  <a:lnTo>
                    <a:pt x="336" y="59"/>
                  </a:lnTo>
                  <a:lnTo>
                    <a:pt x="305" y="57"/>
                  </a:lnTo>
                  <a:lnTo>
                    <a:pt x="288" y="58"/>
                  </a:lnTo>
                  <a:lnTo>
                    <a:pt x="269" y="60"/>
                  </a:lnTo>
                  <a:lnTo>
                    <a:pt x="250" y="64"/>
                  </a:lnTo>
                  <a:lnTo>
                    <a:pt x="231" y="69"/>
                  </a:lnTo>
                  <a:lnTo>
                    <a:pt x="211" y="76"/>
                  </a:lnTo>
                  <a:lnTo>
                    <a:pt x="192" y="85"/>
                  </a:lnTo>
                  <a:lnTo>
                    <a:pt x="173" y="96"/>
                  </a:lnTo>
                  <a:lnTo>
                    <a:pt x="154" y="109"/>
                  </a:lnTo>
                  <a:lnTo>
                    <a:pt x="136" y="124"/>
                  </a:lnTo>
                  <a:lnTo>
                    <a:pt x="119" y="142"/>
                  </a:lnTo>
                  <a:lnTo>
                    <a:pt x="104" y="162"/>
                  </a:lnTo>
                  <a:lnTo>
                    <a:pt x="89" y="184"/>
                  </a:lnTo>
                  <a:lnTo>
                    <a:pt x="77" y="210"/>
                  </a:lnTo>
                  <a:lnTo>
                    <a:pt x="96" y="211"/>
                  </a:lnTo>
                  <a:lnTo>
                    <a:pt x="112" y="214"/>
                  </a:lnTo>
                  <a:lnTo>
                    <a:pt x="126" y="219"/>
                  </a:lnTo>
                  <a:lnTo>
                    <a:pt x="136" y="226"/>
                  </a:lnTo>
                  <a:lnTo>
                    <a:pt x="146" y="233"/>
                  </a:lnTo>
                  <a:lnTo>
                    <a:pt x="153" y="243"/>
                  </a:lnTo>
                  <a:lnTo>
                    <a:pt x="158" y="252"/>
                  </a:lnTo>
                  <a:lnTo>
                    <a:pt x="162" y="262"/>
                  </a:lnTo>
                  <a:lnTo>
                    <a:pt x="166" y="271"/>
                  </a:lnTo>
                  <a:lnTo>
                    <a:pt x="167" y="280"/>
                  </a:lnTo>
                  <a:lnTo>
                    <a:pt x="168" y="289"/>
                  </a:lnTo>
                  <a:lnTo>
                    <a:pt x="168" y="297"/>
                  </a:lnTo>
                  <a:lnTo>
                    <a:pt x="167" y="313"/>
                  </a:lnTo>
                  <a:lnTo>
                    <a:pt x="164" y="328"/>
                  </a:lnTo>
                  <a:lnTo>
                    <a:pt x="158" y="341"/>
                  </a:lnTo>
                  <a:lnTo>
                    <a:pt x="150" y="353"/>
                  </a:lnTo>
                  <a:lnTo>
                    <a:pt x="141" y="362"/>
                  </a:lnTo>
                  <a:lnTo>
                    <a:pt x="130" y="370"/>
                  </a:lnTo>
                  <a:lnTo>
                    <a:pt x="119" y="376"/>
                  </a:lnTo>
                  <a:lnTo>
                    <a:pt x="108" y="380"/>
                  </a:lnTo>
                  <a:lnTo>
                    <a:pt x="96" y="383"/>
                  </a:lnTo>
                  <a:lnTo>
                    <a:pt x="84" y="384"/>
                  </a:lnTo>
                  <a:lnTo>
                    <a:pt x="80" y="384"/>
                  </a:lnTo>
                  <a:lnTo>
                    <a:pt x="74" y="383"/>
                  </a:lnTo>
                  <a:lnTo>
                    <a:pt x="67" y="381"/>
                  </a:lnTo>
                  <a:lnTo>
                    <a:pt x="59" y="379"/>
                  </a:lnTo>
                  <a:lnTo>
                    <a:pt x="50" y="377"/>
                  </a:lnTo>
                  <a:lnTo>
                    <a:pt x="41" y="372"/>
                  </a:lnTo>
                  <a:lnTo>
                    <a:pt x="32" y="366"/>
                  </a:lnTo>
                  <a:lnTo>
                    <a:pt x="23" y="359"/>
                  </a:lnTo>
                  <a:lnTo>
                    <a:pt x="16" y="350"/>
                  </a:lnTo>
                  <a:lnTo>
                    <a:pt x="9" y="339"/>
                  </a:lnTo>
                  <a:lnTo>
                    <a:pt x="4" y="326"/>
                  </a:lnTo>
                  <a:lnTo>
                    <a:pt x="1" y="311"/>
                  </a:lnTo>
                  <a:lnTo>
                    <a:pt x="0" y="293"/>
                  </a:lnTo>
                  <a:lnTo>
                    <a:pt x="2" y="263"/>
                  </a:lnTo>
                  <a:lnTo>
                    <a:pt x="6" y="233"/>
                  </a:lnTo>
                  <a:lnTo>
                    <a:pt x="15" y="204"/>
                  </a:lnTo>
                  <a:lnTo>
                    <a:pt x="27" y="176"/>
                  </a:lnTo>
                  <a:lnTo>
                    <a:pt x="42" y="149"/>
                  </a:lnTo>
                  <a:lnTo>
                    <a:pt x="59" y="124"/>
                  </a:lnTo>
                  <a:lnTo>
                    <a:pt x="80" y="100"/>
                  </a:lnTo>
                  <a:lnTo>
                    <a:pt x="103" y="79"/>
                  </a:lnTo>
                  <a:lnTo>
                    <a:pt x="128" y="60"/>
                  </a:lnTo>
                  <a:lnTo>
                    <a:pt x="157" y="42"/>
                  </a:lnTo>
                  <a:lnTo>
                    <a:pt x="188" y="27"/>
                  </a:lnTo>
                  <a:lnTo>
                    <a:pt x="220" y="16"/>
                  </a:lnTo>
                  <a:lnTo>
                    <a:pt x="255" y="7"/>
                  </a:lnTo>
                  <a:lnTo>
                    <a:pt x="291" y="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467600" y="914400"/>
            <a:ext cx="383752" cy="381000"/>
            <a:chOff x="4920" y="689"/>
            <a:chExt cx="1952" cy="1938"/>
          </a:xfrm>
        </p:grpSpPr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4920" y="1587"/>
              <a:ext cx="1117" cy="1040"/>
            </a:xfrm>
            <a:custGeom>
              <a:avLst/>
              <a:gdLst/>
              <a:ahLst/>
              <a:cxnLst>
                <a:cxn ang="0">
                  <a:pos x="511" y="11"/>
                </a:cxn>
                <a:cxn ang="0">
                  <a:pos x="616" y="78"/>
                </a:cxn>
                <a:cxn ang="0">
                  <a:pos x="686" y="148"/>
                </a:cxn>
                <a:cxn ang="0">
                  <a:pos x="768" y="53"/>
                </a:cxn>
                <a:cxn ang="0">
                  <a:pos x="906" y="0"/>
                </a:cxn>
                <a:cxn ang="0">
                  <a:pos x="1007" y="17"/>
                </a:cxn>
                <a:cxn ang="0">
                  <a:pos x="1096" y="78"/>
                </a:cxn>
                <a:cxn ang="0">
                  <a:pos x="1112" y="193"/>
                </a:cxn>
                <a:cxn ang="0">
                  <a:pos x="1048" y="271"/>
                </a:cxn>
                <a:cxn ang="0">
                  <a:pos x="962" y="281"/>
                </a:cxn>
                <a:cxn ang="0">
                  <a:pos x="912" y="228"/>
                </a:cxn>
                <a:cxn ang="0">
                  <a:pos x="934" y="134"/>
                </a:cxn>
                <a:cxn ang="0">
                  <a:pos x="998" y="69"/>
                </a:cxn>
                <a:cxn ang="0">
                  <a:pos x="906" y="51"/>
                </a:cxn>
                <a:cxn ang="0">
                  <a:pos x="786" y="102"/>
                </a:cxn>
                <a:cxn ang="0">
                  <a:pos x="717" y="211"/>
                </a:cxn>
                <a:cxn ang="0">
                  <a:pos x="687" y="311"/>
                </a:cxn>
                <a:cxn ang="0">
                  <a:pos x="587" y="721"/>
                </a:cxn>
                <a:cxn ang="0">
                  <a:pos x="569" y="838"/>
                </a:cxn>
                <a:cxn ang="0">
                  <a:pos x="598" y="943"/>
                </a:cxn>
                <a:cxn ang="0">
                  <a:pos x="693" y="989"/>
                </a:cxn>
                <a:cxn ang="0">
                  <a:pos x="786" y="966"/>
                </a:cxn>
                <a:cxn ang="0">
                  <a:pos x="897" y="876"/>
                </a:cxn>
                <a:cxn ang="0">
                  <a:pos x="991" y="689"/>
                </a:cxn>
                <a:cxn ang="0">
                  <a:pos x="1019" y="664"/>
                </a:cxn>
                <a:cxn ang="0">
                  <a:pos x="1045" y="678"/>
                </a:cxn>
                <a:cxn ang="0">
                  <a:pos x="1025" y="760"/>
                </a:cxn>
                <a:cxn ang="0">
                  <a:pos x="946" y="896"/>
                </a:cxn>
                <a:cxn ang="0">
                  <a:pos x="810" y="1011"/>
                </a:cxn>
                <a:cxn ang="0">
                  <a:pos x="631" y="1033"/>
                </a:cxn>
                <a:cxn ang="0">
                  <a:pos x="502" y="960"/>
                </a:cxn>
                <a:cxn ang="0">
                  <a:pos x="440" y="877"/>
                </a:cxn>
                <a:cxn ang="0">
                  <a:pos x="381" y="958"/>
                </a:cxn>
                <a:cxn ang="0">
                  <a:pos x="263" y="1033"/>
                </a:cxn>
                <a:cxn ang="0">
                  <a:pos x="126" y="1028"/>
                </a:cxn>
                <a:cxn ang="0">
                  <a:pos x="24" y="965"/>
                </a:cxn>
                <a:cxn ang="0">
                  <a:pos x="8" y="843"/>
                </a:cxn>
                <a:cxn ang="0">
                  <a:pos x="101" y="757"/>
                </a:cxn>
                <a:cxn ang="0">
                  <a:pos x="178" y="772"/>
                </a:cxn>
                <a:cxn ang="0">
                  <a:pos x="206" y="855"/>
                </a:cxn>
                <a:cxn ang="0">
                  <a:pos x="138" y="948"/>
                </a:cxn>
                <a:cxn ang="0">
                  <a:pos x="179" y="988"/>
                </a:cxn>
                <a:cxn ang="0">
                  <a:pos x="284" y="972"/>
                </a:cxn>
                <a:cxn ang="0">
                  <a:pos x="392" y="848"/>
                </a:cxn>
                <a:cxn ang="0">
                  <a:pos x="468" y="587"/>
                </a:cxn>
                <a:cxn ang="0">
                  <a:pos x="526" y="352"/>
                </a:cxn>
                <a:cxn ang="0">
                  <a:pos x="547" y="220"/>
                </a:cxn>
                <a:cxn ang="0">
                  <a:pos x="526" y="106"/>
                </a:cxn>
                <a:cxn ang="0">
                  <a:pos x="466" y="56"/>
                </a:cxn>
                <a:cxn ang="0">
                  <a:pos x="396" y="53"/>
                </a:cxn>
                <a:cxn ang="0">
                  <a:pos x="287" y="101"/>
                </a:cxn>
                <a:cxn ang="0">
                  <a:pos x="174" y="238"/>
                </a:cxn>
                <a:cxn ang="0">
                  <a:pos x="115" y="373"/>
                </a:cxn>
                <a:cxn ang="0">
                  <a:pos x="79" y="370"/>
                </a:cxn>
                <a:cxn ang="0">
                  <a:pos x="78" y="316"/>
                </a:cxn>
                <a:cxn ang="0">
                  <a:pos x="139" y="190"/>
                </a:cxn>
                <a:cxn ang="0">
                  <a:pos x="257" y="60"/>
                </a:cxn>
                <a:cxn ang="0">
                  <a:pos x="432" y="0"/>
                </a:cxn>
              </a:cxnLst>
              <a:rect l="0" t="0" r="r" b="b"/>
              <a:pathLst>
                <a:path w="1117" h="1040">
                  <a:moveTo>
                    <a:pt x="432" y="0"/>
                  </a:moveTo>
                  <a:lnTo>
                    <a:pt x="446" y="0"/>
                  </a:lnTo>
                  <a:lnTo>
                    <a:pt x="460" y="1"/>
                  </a:lnTo>
                  <a:lnTo>
                    <a:pt x="476" y="3"/>
                  </a:lnTo>
                  <a:lnTo>
                    <a:pt x="493" y="7"/>
                  </a:lnTo>
                  <a:lnTo>
                    <a:pt x="511" y="11"/>
                  </a:lnTo>
                  <a:lnTo>
                    <a:pt x="528" y="17"/>
                  </a:lnTo>
                  <a:lnTo>
                    <a:pt x="546" y="25"/>
                  </a:lnTo>
                  <a:lnTo>
                    <a:pt x="564" y="35"/>
                  </a:lnTo>
                  <a:lnTo>
                    <a:pt x="582" y="47"/>
                  </a:lnTo>
                  <a:lnTo>
                    <a:pt x="599" y="61"/>
                  </a:lnTo>
                  <a:lnTo>
                    <a:pt x="616" y="78"/>
                  </a:lnTo>
                  <a:lnTo>
                    <a:pt x="632" y="97"/>
                  </a:lnTo>
                  <a:lnTo>
                    <a:pt x="646" y="120"/>
                  </a:lnTo>
                  <a:lnTo>
                    <a:pt x="659" y="145"/>
                  </a:lnTo>
                  <a:lnTo>
                    <a:pt x="671" y="174"/>
                  </a:lnTo>
                  <a:lnTo>
                    <a:pt x="678" y="162"/>
                  </a:lnTo>
                  <a:lnTo>
                    <a:pt x="686" y="148"/>
                  </a:lnTo>
                  <a:lnTo>
                    <a:pt x="696" y="133"/>
                  </a:lnTo>
                  <a:lnTo>
                    <a:pt x="707" y="117"/>
                  </a:lnTo>
                  <a:lnTo>
                    <a:pt x="720" y="101"/>
                  </a:lnTo>
                  <a:lnTo>
                    <a:pt x="735" y="84"/>
                  </a:lnTo>
                  <a:lnTo>
                    <a:pt x="750" y="68"/>
                  </a:lnTo>
                  <a:lnTo>
                    <a:pt x="768" y="53"/>
                  </a:lnTo>
                  <a:lnTo>
                    <a:pt x="787" y="38"/>
                  </a:lnTo>
                  <a:lnTo>
                    <a:pt x="808" y="26"/>
                  </a:lnTo>
                  <a:lnTo>
                    <a:pt x="830" y="15"/>
                  </a:lnTo>
                  <a:lnTo>
                    <a:pt x="854" y="7"/>
                  </a:lnTo>
                  <a:lnTo>
                    <a:pt x="879" y="2"/>
                  </a:lnTo>
                  <a:lnTo>
                    <a:pt x="906" y="0"/>
                  </a:lnTo>
                  <a:lnTo>
                    <a:pt x="921" y="1"/>
                  </a:lnTo>
                  <a:lnTo>
                    <a:pt x="938" y="2"/>
                  </a:lnTo>
                  <a:lnTo>
                    <a:pt x="955" y="4"/>
                  </a:lnTo>
                  <a:lnTo>
                    <a:pt x="972" y="7"/>
                  </a:lnTo>
                  <a:lnTo>
                    <a:pt x="989" y="12"/>
                  </a:lnTo>
                  <a:lnTo>
                    <a:pt x="1007" y="17"/>
                  </a:lnTo>
                  <a:lnTo>
                    <a:pt x="1024" y="23"/>
                  </a:lnTo>
                  <a:lnTo>
                    <a:pt x="1041" y="31"/>
                  </a:lnTo>
                  <a:lnTo>
                    <a:pt x="1057" y="41"/>
                  </a:lnTo>
                  <a:lnTo>
                    <a:pt x="1071" y="51"/>
                  </a:lnTo>
                  <a:lnTo>
                    <a:pt x="1084" y="64"/>
                  </a:lnTo>
                  <a:lnTo>
                    <a:pt x="1096" y="78"/>
                  </a:lnTo>
                  <a:lnTo>
                    <a:pt x="1104" y="94"/>
                  </a:lnTo>
                  <a:lnTo>
                    <a:pt x="1111" y="111"/>
                  </a:lnTo>
                  <a:lnTo>
                    <a:pt x="1116" y="131"/>
                  </a:lnTo>
                  <a:lnTo>
                    <a:pt x="1117" y="152"/>
                  </a:lnTo>
                  <a:lnTo>
                    <a:pt x="1116" y="174"/>
                  </a:lnTo>
                  <a:lnTo>
                    <a:pt x="1112" y="193"/>
                  </a:lnTo>
                  <a:lnTo>
                    <a:pt x="1105" y="211"/>
                  </a:lnTo>
                  <a:lnTo>
                    <a:pt x="1096" y="227"/>
                  </a:lnTo>
                  <a:lnTo>
                    <a:pt x="1086" y="241"/>
                  </a:lnTo>
                  <a:lnTo>
                    <a:pt x="1074" y="253"/>
                  </a:lnTo>
                  <a:lnTo>
                    <a:pt x="1062" y="263"/>
                  </a:lnTo>
                  <a:lnTo>
                    <a:pt x="1048" y="271"/>
                  </a:lnTo>
                  <a:lnTo>
                    <a:pt x="1034" y="277"/>
                  </a:lnTo>
                  <a:lnTo>
                    <a:pt x="1020" y="282"/>
                  </a:lnTo>
                  <a:lnTo>
                    <a:pt x="1007" y="285"/>
                  </a:lnTo>
                  <a:lnTo>
                    <a:pt x="994" y="286"/>
                  </a:lnTo>
                  <a:lnTo>
                    <a:pt x="977" y="284"/>
                  </a:lnTo>
                  <a:lnTo>
                    <a:pt x="962" y="281"/>
                  </a:lnTo>
                  <a:lnTo>
                    <a:pt x="949" y="275"/>
                  </a:lnTo>
                  <a:lnTo>
                    <a:pt x="938" y="268"/>
                  </a:lnTo>
                  <a:lnTo>
                    <a:pt x="929" y="260"/>
                  </a:lnTo>
                  <a:lnTo>
                    <a:pt x="922" y="250"/>
                  </a:lnTo>
                  <a:lnTo>
                    <a:pt x="916" y="239"/>
                  </a:lnTo>
                  <a:lnTo>
                    <a:pt x="912" y="228"/>
                  </a:lnTo>
                  <a:lnTo>
                    <a:pt x="910" y="218"/>
                  </a:lnTo>
                  <a:lnTo>
                    <a:pt x="910" y="206"/>
                  </a:lnTo>
                  <a:lnTo>
                    <a:pt x="911" y="187"/>
                  </a:lnTo>
                  <a:lnTo>
                    <a:pt x="916" y="169"/>
                  </a:lnTo>
                  <a:lnTo>
                    <a:pt x="924" y="150"/>
                  </a:lnTo>
                  <a:lnTo>
                    <a:pt x="934" y="134"/>
                  </a:lnTo>
                  <a:lnTo>
                    <a:pt x="947" y="118"/>
                  </a:lnTo>
                  <a:lnTo>
                    <a:pt x="962" y="105"/>
                  </a:lnTo>
                  <a:lnTo>
                    <a:pt x="979" y="94"/>
                  </a:lnTo>
                  <a:lnTo>
                    <a:pt x="998" y="85"/>
                  </a:lnTo>
                  <a:lnTo>
                    <a:pt x="1019" y="80"/>
                  </a:lnTo>
                  <a:lnTo>
                    <a:pt x="998" y="69"/>
                  </a:lnTo>
                  <a:lnTo>
                    <a:pt x="977" y="61"/>
                  </a:lnTo>
                  <a:lnTo>
                    <a:pt x="957" y="56"/>
                  </a:lnTo>
                  <a:lnTo>
                    <a:pt x="940" y="53"/>
                  </a:lnTo>
                  <a:lnTo>
                    <a:pt x="925" y="51"/>
                  </a:lnTo>
                  <a:lnTo>
                    <a:pt x="913" y="51"/>
                  </a:lnTo>
                  <a:lnTo>
                    <a:pt x="906" y="51"/>
                  </a:lnTo>
                  <a:lnTo>
                    <a:pt x="882" y="52"/>
                  </a:lnTo>
                  <a:lnTo>
                    <a:pt x="860" y="57"/>
                  </a:lnTo>
                  <a:lnTo>
                    <a:pt x="839" y="65"/>
                  </a:lnTo>
                  <a:lnTo>
                    <a:pt x="820" y="75"/>
                  </a:lnTo>
                  <a:lnTo>
                    <a:pt x="802" y="88"/>
                  </a:lnTo>
                  <a:lnTo>
                    <a:pt x="786" y="102"/>
                  </a:lnTo>
                  <a:lnTo>
                    <a:pt x="771" y="118"/>
                  </a:lnTo>
                  <a:lnTo>
                    <a:pt x="758" y="136"/>
                  </a:lnTo>
                  <a:lnTo>
                    <a:pt x="746" y="154"/>
                  </a:lnTo>
                  <a:lnTo>
                    <a:pt x="735" y="173"/>
                  </a:lnTo>
                  <a:lnTo>
                    <a:pt x="726" y="192"/>
                  </a:lnTo>
                  <a:lnTo>
                    <a:pt x="717" y="211"/>
                  </a:lnTo>
                  <a:lnTo>
                    <a:pt x="710" y="231"/>
                  </a:lnTo>
                  <a:lnTo>
                    <a:pt x="703" y="249"/>
                  </a:lnTo>
                  <a:lnTo>
                    <a:pt x="698" y="267"/>
                  </a:lnTo>
                  <a:lnTo>
                    <a:pt x="694" y="284"/>
                  </a:lnTo>
                  <a:lnTo>
                    <a:pt x="690" y="298"/>
                  </a:lnTo>
                  <a:lnTo>
                    <a:pt x="687" y="311"/>
                  </a:lnTo>
                  <a:lnTo>
                    <a:pt x="685" y="322"/>
                  </a:lnTo>
                  <a:lnTo>
                    <a:pt x="686" y="321"/>
                  </a:lnTo>
                  <a:lnTo>
                    <a:pt x="608" y="635"/>
                  </a:lnTo>
                  <a:lnTo>
                    <a:pt x="601" y="667"/>
                  </a:lnTo>
                  <a:lnTo>
                    <a:pt x="593" y="696"/>
                  </a:lnTo>
                  <a:lnTo>
                    <a:pt x="587" y="721"/>
                  </a:lnTo>
                  <a:lnTo>
                    <a:pt x="582" y="744"/>
                  </a:lnTo>
                  <a:lnTo>
                    <a:pt x="577" y="766"/>
                  </a:lnTo>
                  <a:lnTo>
                    <a:pt x="574" y="785"/>
                  </a:lnTo>
                  <a:lnTo>
                    <a:pt x="571" y="803"/>
                  </a:lnTo>
                  <a:lnTo>
                    <a:pt x="570" y="821"/>
                  </a:lnTo>
                  <a:lnTo>
                    <a:pt x="569" y="838"/>
                  </a:lnTo>
                  <a:lnTo>
                    <a:pt x="570" y="857"/>
                  </a:lnTo>
                  <a:lnTo>
                    <a:pt x="572" y="876"/>
                  </a:lnTo>
                  <a:lnTo>
                    <a:pt x="576" y="894"/>
                  </a:lnTo>
                  <a:lnTo>
                    <a:pt x="582" y="912"/>
                  </a:lnTo>
                  <a:lnTo>
                    <a:pt x="589" y="928"/>
                  </a:lnTo>
                  <a:lnTo>
                    <a:pt x="598" y="943"/>
                  </a:lnTo>
                  <a:lnTo>
                    <a:pt x="609" y="956"/>
                  </a:lnTo>
                  <a:lnTo>
                    <a:pt x="622" y="967"/>
                  </a:lnTo>
                  <a:lnTo>
                    <a:pt x="636" y="977"/>
                  </a:lnTo>
                  <a:lnTo>
                    <a:pt x="653" y="984"/>
                  </a:lnTo>
                  <a:lnTo>
                    <a:pt x="671" y="988"/>
                  </a:lnTo>
                  <a:lnTo>
                    <a:pt x="693" y="989"/>
                  </a:lnTo>
                  <a:lnTo>
                    <a:pt x="705" y="988"/>
                  </a:lnTo>
                  <a:lnTo>
                    <a:pt x="720" y="987"/>
                  </a:lnTo>
                  <a:lnTo>
                    <a:pt x="735" y="984"/>
                  </a:lnTo>
                  <a:lnTo>
                    <a:pt x="751" y="979"/>
                  </a:lnTo>
                  <a:lnTo>
                    <a:pt x="769" y="974"/>
                  </a:lnTo>
                  <a:lnTo>
                    <a:pt x="786" y="966"/>
                  </a:lnTo>
                  <a:lnTo>
                    <a:pt x="804" y="956"/>
                  </a:lnTo>
                  <a:lnTo>
                    <a:pt x="823" y="945"/>
                  </a:lnTo>
                  <a:lnTo>
                    <a:pt x="842" y="932"/>
                  </a:lnTo>
                  <a:lnTo>
                    <a:pt x="860" y="916"/>
                  </a:lnTo>
                  <a:lnTo>
                    <a:pt x="879" y="897"/>
                  </a:lnTo>
                  <a:lnTo>
                    <a:pt x="897" y="876"/>
                  </a:lnTo>
                  <a:lnTo>
                    <a:pt x="914" y="852"/>
                  </a:lnTo>
                  <a:lnTo>
                    <a:pt x="932" y="826"/>
                  </a:lnTo>
                  <a:lnTo>
                    <a:pt x="948" y="797"/>
                  </a:lnTo>
                  <a:lnTo>
                    <a:pt x="963" y="764"/>
                  </a:lnTo>
                  <a:lnTo>
                    <a:pt x="978" y="728"/>
                  </a:lnTo>
                  <a:lnTo>
                    <a:pt x="991" y="689"/>
                  </a:lnTo>
                  <a:lnTo>
                    <a:pt x="993" y="681"/>
                  </a:lnTo>
                  <a:lnTo>
                    <a:pt x="995" y="674"/>
                  </a:lnTo>
                  <a:lnTo>
                    <a:pt x="998" y="669"/>
                  </a:lnTo>
                  <a:lnTo>
                    <a:pt x="1003" y="667"/>
                  </a:lnTo>
                  <a:lnTo>
                    <a:pt x="1010" y="664"/>
                  </a:lnTo>
                  <a:lnTo>
                    <a:pt x="1019" y="664"/>
                  </a:lnTo>
                  <a:lnTo>
                    <a:pt x="1022" y="664"/>
                  </a:lnTo>
                  <a:lnTo>
                    <a:pt x="1027" y="664"/>
                  </a:lnTo>
                  <a:lnTo>
                    <a:pt x="1032" y="665"/>
                  </a:lnTo>
                  <a:lnTo>
                    <a:pt x="1038" y="668"/>
                  </a:lnTo>
                  <a:lnTo>
                    <a:pt x="1042" y="671"/>
                  </a:lnTo>
                  <a:lnTo>
                    <a:pt x="1045" y="678"/>
                  </a:lnTo>
                  <a:lnTo>
                    <a:pt x="1047" y="685"/>
                  </a:lnTo>
                  <a:lnTo>
                    <a:pt x="1046" y="695"/>
                  </a:lnTo>
                  <a:lnTo>
                    <a:pt x="1043" y="708"/>
                  </a:lnTo>
                  <a:lnTo>
                    <a:pt x="1039" y="723"/>
                  </a:lnTo>
                  <a:lnTo>
                    <a:pt x="1033" y="741"/>
                  </a:lnTo>
                  <a:lnTo>
                    <a:pt x="1025" y="760"/>
                  </a:lnTo>
                  <a:lnTo>
                    <a:pt x="1016" y="781"/>
                  </a:lnTo>
                  <a:lnTo>
                    <a:pt x="1005" y="803"/>
                  </a:lnTo>
                  <a:lnTo>
                    <a:pt x="993" y="826"/>
                  </a:lnTo>
                  <a:lnTo>
                    <a:pt x="978" y="849"/>
                  </a:lnTo>
                  <a:lnTo>
                    <a:pt x="963" y="873"/>
                  </a:lnTo>
                  <a:lnTo>
                    <a:pt x="946" y="896"/>
                  </a:lnTo>
                  <a:lnTo>
                    <a:pt x="927" y="918"/>
                  </a:lnTo>
                  <a:lnTo>
                    <a:pt x="906" y="940"/>
                  </a:lnTo>
                  <a:lnTo>
                    <a:pt x="885" y="960"/>
                  </a:lnTo>
                  <a:lnTo>
                    <a:pt x="861" y="979"/>
                  </a:lnTo>
                  <a:lnTo>
                    <a:pt x="836" y="996"/>
                  </a:lnTo>
                  <a:lnTo>
                    <a:pt x="810" y="1011"/>
                  </a:lnTo>
                  <a:lnTo>
                    <a:pt x="782" y="1023"/>
                  </a:lnTo>
                  <a:lnTo>
                    <a:pt x="752" y="1032"/>
                  </a:lnTo>
                  <a:lnTo>
                    <a:pt x="721" y="1038"/>
                  </a:lnTo>
                  <a:lnTo>
                    <a:pt x="688" y="1040"/>
                  </a:lnTo>
                  <a:lnTo>
                    <a:pt x="658" y="1038"/>
                  </a:lnTo>
                  <a:lnTo>
                    <a:pt x="631" y="1033"/>
                  </a:lnTo>
                  <a:lnTo>
                    <a:pt x="605" y="1026"/>
                  </a:lnTo>
                  <a:lnTo>
                    <a:pt x="580" y="1016"/>
                  </a:lnTo>
                  <a:lnTo>
                    <a:pt x="558" y="1005"/>
                  </a:lnTo>
                  <a:lnTo>
                    <a:pt x="537" y="991"/>
                  </a:lnTo>
                  <a:lnTo>
                    <a:pt x="519" y="977"/>
                  </a:lnTo>
                  <a:lnTo>
                    <a:pt x="502" y="960"/>
                  </a:lnTo>
                  <a:lnTo>
                    <a:pt x="487" y="942"/>
                  </a:lnTo>
                  <a:lnTo>
                    <a:pt x="474" y="924"/>
                  </a:lnTo>
                  <a:lnTo>
                    <a:pt x="462" y="905"/>
                  </a:lnTo>
                  <a:lnTo>
                    <a:pt x="453" y="885"/>
                  </a:lnTo>
                  <a:lnTo>
                    <a:pt x="446" y="866"/>
                  </a:lnTo>
                  <a:lnTo>
                    <a:pt x="440" y="877"/>
                  </a:lnTo>
                  <a:lnTo>
                    <a:pt x="434" y="887"/>
                  </a:lnTo>
                  <a:lnTo>
                    <a:pt x="427" y="899"/>
                  </a:lnTo>
                  <a:lnTo>
                    <a:pt x="418" y="912"/>
                  </a:lnTo>
                  <a:lnTo>
                    <a:pt x="407" y="927"/>
                  </a:lnTo>
                  <a:lnTo>
                    <a:pt x="395" y="942"/>
                  </a:lnTo>
                  <a:lnTo>
                    <a:pt x="381" y="958"/>
                  </a:lnTo>
                  <a:lnTo>
                    <a:pt x="365" y="973"/>
                  </a:lnTo>
                  <a:lnTo>
                    <a:pt x="348" y="988"/>
                  </a:lnTo>
                  <a:lnTo>
                    <a:pt x="329" y="1002"/>
                  </a:lnTo>
                  <a:lnTo>
                    <a:pt x="308" y="1015"/>
                  </a:lnTo>
                  <a:lnTo>
                    <a:pt x="287" y="1025"/>
                  </a:lnTo>
                  <a:lnTo>
                    <a:pt x="263" y="1033"/>
                  </a:lnTo>
                  <a:lnTo>
                    <a:pt x="238" y="1038"/>
                  </a:lnTo>
                  <a:lnTo>
                    <a:pt x="210" y="1040"/>
                  </a:lnTo>
                  <a:lnTo>
                    <a:pt x="189" y="1040"/>
                  </a:lnTo>
                  <a:lnTo>
                    <a:pt x="168" y="1038"/>
                  </a:lnTo>
                  <a:lnTo>
                    <a:pt x="146" y="1034"/>
                  </a:lnTo>
                  <a:lnTo>
                    <a:pt x="126" y="1028"/>
                  </a:lnTo>
                  <a:lnTo>
                    <a:pt x="106" y="1022"/>
                  </a:lnTo>
                  <a:lnTo>
                    <a:pt x="86" y="1014"/>
                  </a:lnTo>
                  <a:lnTo>
                    <a:pt x="68" y="1004"/>
                  </a:lnTo>
                  <a:lnTo>
                    <a:pt x="52" y="993"/>
                  </a:lnTo>
                  <a:lnTo>
                    <a:pt x="37" y="979"/>
                  </a:lnTo>
                  <a:lnTo>
                    <a:pt x="24" y="965"/>
                  </a:lnTo>
                  <a:lnTo>
                    <a:pt x="14" y="948"/>
                  </a:lnTo>
                  <a:lnTo>
                    <a:pt x="7" y="930"/>
                  </a:lnTo>
                  <a:lnTo>
                    <a:pt x="1" y="911"/>
                  </a:lnTo>
                  <a:lnTo>
                    <a:pt x="0" y="889"/>
                  </a:lnTo>
                  <a:lnTo>
                    <a:pt x="2" y="865"/>
                  </a:lnTo>
                  <a:lnTo>
                    <a:pt x="8" y="843"/>
                  </a:lnTo>
                  <a:lnTo>
                    <a:pt x="17" y="822"/>
                  </a:lnTo>
                  <a:lnTo>
                    <a:pt x="29" y="803"/>
                  </a:lnTo>
                  <a:lnTo>
                    <a:pt x="44" y="786"/>
                  </a:lnTo>
                  <a:lnTo>
                    <a:pt x="62" y="773"/>
                  </a:lnTo>
                  <a:lnTo>
                    <a:pt x="81" y="763"/>
                  </a:lnTo>
                  <a:lnTo>
                    <a:pt x="101" y="757"/>
                  </a:lnTo>
                  <a:lnTo>
                    <a:pt x="123" y="755"/>
                  </a:lnTo>
                  <a:lnTo>
                    <a:pt x="134" y="756"/>
                  </a:lnTo>
                  <a:lnTo>
                    <a:pt x="146" y="757"/>
                  </a:lnTo>
                  <a:lnTo>
                    <a:pt x="157" y="761"/>
                  </a:lnTo>
                  <a:lnTo>
                    <a:pt x="168" y="765"/>
                  </a:lnTo>
                  <a:lnTo>
                    <a:pt x="178" y="772"/>
                  </a:lnTo>
                  <a:lnTo>
                    <a:pt x="188" y="780"/>
                  </a:lnTo>
                  <a:lnTo>
                    <a:pt x="196" y="790"/>
                  </a:lnTo>
                  <a:lnTo>
                    <a:pt x="202" y="803"/>
                  </a:lnTo>
                  <a:lnTo>
                    <a:pt x="206" y="817"/>
                  </a:lnTo>
                  <a:lnTo>
                    <a:pt x="208" y="834"/>
                  </a:lnTo>
                  <a:lnTo>
                    <a:pt x="206" y="855"/>
                  </a:lnTo>
                  <a:lnTo>
                    <a:pt x="201" y="876"/>
                  </a:lnTo>
                  <a:lnTo>
                    <a:pt x="193" y="894"/>
                  </a:lnTo>
                  <a:lnTo>
                    <a:pt x="182" y="911"/>
                  </a:lnTo>
                  <a:lnTo>
                    <a:pt x="169" y="925"/>
                  </a:lnTo>
                  <a:lnTo>
                    <a:pt x="155" y="938"/>
                  </a:lnTo>
                  <a:lnTo>
                    <a:pt x="138" y="948"/>
                  </a:lnTo>
                  <a:lnTo>
                    <a:pt x="120" y="956"/>
                  </a:lnTo>
                  <a:lnTo>
                    <a:pt x="102" y="961"/>
                  </a:lnTo>
                  <a:lnTo>
                    <a:pt x="122" y="972"/>
                  </a:lnTo>
                  <a:lnTo>
                    <a:pt x="142" y="979"/>
                  </a:lnTo>
                  <a:lnTo>
                    <a:pt x="161" y="984"/>
                  </a:lnTo>
                  <a:lnTo>
                    <a:pt x="179" y="988"/>
                  </a:lnTo>
                  <a:lnTo>
                    <a:pt x="194" y="989"/>
                  </a:lnTo>
                  <a:lnTo>
                    <a:pt x="206" y="990"/>
                  </a:lnTo>
                  <a:lnTo>
                    <a:pt x="214" y="990"/>
                  </a:lnTo>
                  <a:lnTo>
                    <a:pt x="239" y="988"/>
                  </a:lnTo>
                  <a:lnTo>
                    <a:pt x="262" y="982"/>
                  </a:lnTo>
                  <a:lnTo>
                    <a:pt x="284" y="972"/>
                  </a:lnTo>
                  <a:lnTo>
                    <a:pt x="305" y="960"/>
                  </a:lnTo>
                  <a:lnTo>
                    <a:pt x="325" y="943"/>
                  </a:lnTo>
                  <a:lnTo>
                    <a:pt x="344" y="923"/>
                  </a:lnTo>
                  <a:lnTo>
                    <a:pt x="361" y="901"/>
                  </a:lnTo>
                  <a:lnTo>
                    <a:pt x="377" y="876"/>
                  </a:lnTo>
                  <a:lnTo>
                    <a:pt x="392" y="848"/>
                  </a:lnTo>
                  <a:lnTo>
                    <a:pt x="404" y="818"/>
                  </a:lnTo>
                  <a:lnTo>
                    <a:pt x="416" y="786"/>
                  </a:lnTo>
                  <a:lnTo>
                    <a:pt x="426" y="751"/>
                  </a:lnTo>
                  <a:lnTo>
                    <a:pt x="441" y="693"/>
                  </a:lnTo>
                  <a:lnTo>
                    <a:pt x="455" y="638"/>
                  </a:lnTo>
                  <a:lnTo>
                    <a:pt x="468" y="587"/>
                  </a:lnTo>
                  <a:lnTo>
                    <a:pt x="480" y="540"/>
                  </a:lnTo>
                  <a:lnTo>
                    <a:pt x="492" y="496"/>
                  </a:lnTo>
                  <a:lnTo>
                    <a:pt x="501" y="455"/>
                  </a:lnTo>
                  <a:lnTo>
                    <a:pt x="511" y="418"/>
                  </a:lnTo>
                  <a:lnTo>
                    <a:pt x="518" y="384"/>
                  </a:lnTo>
                  <a:lnTo>
                    <a:pt x="526" y="352"/>
                  </a:lnTo>
                  <a:lnTo>
                    <a:pt x="532" y="324"/>
                  </a:lnTo>
                  <a:lnTo>
                    <a:pt x="537" y="298"/>
                  </a:lnTo>
                  <a:lnTo>
                    <a:pt x="541" y="274"/>
                  </a:lnTo>
                  <a:lnTo>
                    <a:pt x="544" y="254"/>
                  </a:lnTo>
                  <a:lnTo>
                    <a:pt x="546" y="236"/>
                  </a:lnTo>
                  <a:lnTo>
                    <a:pt x="547" y="220"/>
                  </a:lnTo>
                  <a:lnTo>
                    <a:pt x="548" y="206"/>
                  </a:lnTo>
                  <a:lnTo>
                    <a:pt x="547" y="181"/>
                  </a:lnTo>
                  <a:lnTo>
                    <a:pt x="544" y="158"/>
                  </a:lnTo>
                  <a:lnTo>
                    <a:pt x="540" y="138"/>
                  </a:lnTo>
                  <a:lnTo>
                    <a:pt x="534" y="121"/>
                  </a:lnTo>
                  <a:lnTo>
                    <a:pt x="526" y="106"/>
                  </a:lnTo>
                  <a:lnTo>
                    <a:pt x="518" y="93"/>
                  </a:lnTo>
                  <a:lnTo>
                    <a:pt x="509" y="82"/>
                  </a:lnTo>
                  <a:lnTo>
                    <a:pt x="499" y="73"/>
                  </a:lnTo>
                  <a:lnTo>
                    <a:pt x="488" y="66"/>
                  </a:lnTo>
                  <a:lnTo>
                    <a:pt x="477" y="61"/>
                  </a:lnTo>
                  <a:lnTo>
                    <a:pt x="466" y="56"/>
                  </a:lnTo>
                  <a:lnTo>
                    <a:pt x="456" y="54"/>
                  </a:lnTo>
                  <a:lnTo>
                    <a:pt x="445" y="51"/>
                  </a:lnTo>
                  <a:lnTo>
                    <a:pt x="435" y="50"/>
                  </a:lnTo>
                  <a:lnTo>
                    <a:pt x="426" y="50"/>
                  </a:lnTo>
                  <a:lnTo>
                    <a:pt x="412" y="51"/>
                  </a:lnTo>
                  <a:lnTo>
                    <a:pt x="396" y="53"/>
                  </a:lnTo>
                  <a:lnTo>
                    <a:pt x="380" y="56"/>
                  </a:lnTo>
                  <a:lnTo>
                    <a:pt x="363" y="61"/>
                  </a:lnTo>
                  <a:lnTo>
                    <a:pt x="345" y="68"/>
                  </a:lnTo>
                  <a:lnTo>
                    <a:pt x="326" y="77"/>
                  </a:lnTo>
                  <a:lnTo>
                    <a:pt x="307" y="88"/>
                  </a:lnTo>
                  <a:lnTo>
                    <a:pt x="287" y="101"/>
                  </a:lnTo>
                  <a:lnTo>
                    <a:pt x="268" y="117"/>
                  </a:lnTo>
                  <a:lnTo>
                    <a:pt x="248" y="136"/>
                  </a:lnTo>
                  <a:lnTo>
                    <a:pt x="229" y="157"/>
                  </a:lnTo>
                  <a:lnTo>
                    <a:pt x="210" y="181"/>
                  </a:lnTo>
                  <a:lnTo>
                    <a:pt x="191" y="208"/>
                  </a:lnTo>
                  <a:lnTo>
                    <a:pt x="174" y="238"/>
                  </a:lnTo>
                  <a:lnTo>
                    <a:pt x="157" y="272"/>
                  </a:lnTo>
                  <a:lnTo>
                    <a:pt x="141" y="310"/>
                  </a:lnTo>
                  <a:lnTo>
                    <a:pt x="127" y="350"/>
                  </a:lnTo>
                  <a:lnTo>
                    <a:pt x="124" y="361"/>
                  </a:lnTo>
                  <a:lnTo>
                    <a:pt x="120" y="368"/>
                  </a:lnTo>
                  <a:lnTo>
                    <a:pt x="115" y="373"/>
                  </a:lnTo>
                  <a:lnTo>
                    <a:pt x="108" y="375"/>
                  </a:lnTo>
                  <a:lnTo>
                    <a:pt x="99" y="375"/>
                  </a:lnTo>
                  <a:lnTo>
                    <a:pt x="93" y="375"/>
                  </a:lnTo>
                  <a:lnTo>
                    <a:pt x="88" y="374"/>
                  </a:lnTo>
                  <a:lnTo>
                    <a:pt x="84" y="373"/>
                  </a:lnTo>
                  <a:lnTo>
                    <a:pt x="79" y="370"/>
                  </a:lnTo>
                  <a:lnTo>
                    <a:pt x="75" y="366"/>
                  </a:lnTo>
                  <a:lnTo>
                    <a:pt x="72" y="361"/>
                  </a:lnTo>
                  <a:lnTo>
                    <a:pt x="71" y="354"/>
                  </a:lnTo>
                  <a:lnTo>
                    <a:pt x="71" y="344"/>
                  </a:lnTo>
                  <a:lnTo>
                    <a:pt x="74" y="331"/>
                  </a:lnTo>
                  <a:lnTo>
                    <a:pt x="78" y="316"/>
                  </a:lnTo>
                  <a:lnTo>
                    <a:pt x="84" y="298"/>
                  </a:lnTo>
                  <a:lnTo>
                    <a:pt x="92" y="279"/>
                  </a:lnTo>
                  <a:lnTo>
                    <a:pt x="101" y="258"/>
                  </a:lnTo>
                  <a:lnTo>
                    <a:pt x="112" y="237"/>
                  </a:lnTo>
                  <a:lnTo>
                    <a:pt x="125" y="213"/>
                  </a:lnTo>
                  <a:lnTo>
                    <a:pt x="139" y="190"/>
                  </a:lnTo>
                  <a:lnTo>
                    <a:pt x="155" y="166"/>
                  </a:lnTo>
                  <a:lnTo>
                    <a:pt x="172" y="143"/>
                  </a:lnTo>
                  <a:lnTo>
                    <a:pt x="191" y="121"/>
                  </a:lnTo>
                  <a:lnTo>
                    <a:pt x="212" y="99"/>
                  </a:lnTo>
                  <a:lnTo>
                    <a:pt x="234" y="79"/>
                  </a:lnTo>
                  <a:lnTo>
                    <a:pt x="257" y="60"/>
                  </a:lnTo>
                  <a:lnTo>
                    <a:pt x="283" y="43"/>
                  </a:lnTo>
                  <a:lnTo>
                    <a:pt x="310" y="28"/>
                  </a:lnTo>
                  <a:lnTo>
                    <a:pt x="338" y="16"/>
                  </a:lnTo>
                  <a:lnTo>
                    <a:pt x="368" y="7"/>
                  </a:lnTo>
                  <a:lnTo>
                    <a:pt x="400" y="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6296" y="689"/>
              <a:ext cx="576" cy="1081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5" y="3"/>
                </a:cxn>
                <a:cxn ang="0">
                  <a:pos x="355" y="13"/>
                </a:cxn>
                <a:cxn ang="0">
                  <a:pos x="358" y="32"/>
                </a:cxn>
                <a:cxn ang="0">
                  <a:pos x="359" y="46"/>
                </a:cxn>
                <a:cxn ang="0">
                  <a:pos x="360" y="975"/>
                </a:cxn>
                <a:cxn ang="0">
                  <a:pos x="365" y="990"/>
                </a:cxn>
                <a:cxn ang="0">
                  <a:pos x="375" y="1002"/>
                </a:cxn>
                <a:cxn ang="0">
                  <a:pos x="393" y="1011"/>
                </a:cxn>
                <a:cxn ang="0">
                  <a:pos x="421" y="1018"/>
                </a:cxn>
                <a:cxn ang="0">
                  <a:pos x="462" y="1021"/>
                </a:cxn>
                <a:cxn ang="0">
                  <a:pos x="576" y="1022"/>
                </a:cxn>
                <a:cxn ang="0">
                  <a:pos x="567" y="1081"/>
                </a:cxn>
                <a:cxn ang="0">
                  <a:pos x="534" y="1080"/>
                </a:cxn>
                <a:cxn ang="0">
                  <a:pos x="490" y="1079"/>
                </a:cxn>
                <a:cxn ang="0">
                  <a:pos x="413" y="1076"/>
                </a:cxn>
                <a:cxn ang="0">
                  <a:pos x="364" y="1075"/>
                </a:cxn>
                <a:cxn ang="0">
                  <a:pos x="322" y="1074"/>
                </a:cxn>
                <a:cxn ang="0">
                  <a:pos x="278" y="1074"/>
                </a:cxn>
                <a:cxn ang="0">
                  <a:pos x="240" y="1074"/>
                </a:cxn>
                <a:cxn ang="0">
                  <a:pos x="192" y="1076"/>
                </a:cxn>
                <a:cxn ang="0">
                  <a:pos x="141" y="1077"/>
                </a:cxn>
                <a:cxn ang="0">
                  <a:pos x="91" y="1079"/>
                </a:cxn>
                <a:cxn ang="0">
                  <a:pos x="49" y="1080"/>
                </a:cxn>
                <a:cxn ang="0">
                  <a:pos x="19" y="1081"/>
                </a:cxn>
                <a:cxn ang="0">
                  <a:pos x="11" y="1023"/>
                </a:cxn>
                <a:cxn ang="0">
                  <a:pos x="125" y="1022"/>
                </a:cxn>
                <a:cxn ang="0">
                  <a:pos x="166" y="1018"/>
                </a:cxn>
                <a:cxn ang="0">
                  <a:pos x="194" y="1012"/>
                </a:cxn>
                <a:cxn ang="0">
                  <a:pos x="212" y="1003"/>
                </a:cxn>
                <a:cxn ang="0">
                  <a:pos x="222" y="991"/>
                </a:cxn>
                <a:cxn ang="0">
                  <a:pos x="227" y="976"/>
                </a:cxn>
                <a:cxn ang="0">
                  <a:pos x="228" y="119"/>
                </a:cxn>
                <a:cxn ang="0">
                  <a:pos x="170" y="142"/>
                </a:cxn>
                <a:cxn ang="0">
                  <a:pos x="111" y="155"/>
                </a:cxn>
                <a:cxn ang="0">
                  <a:pos x="58" y="161"/>
                </a:cxn>
                <a:cxn ang="0">
                  <a:pos x="15" y="163"/>
                </a:cxn>
                <a:cxn ang="0">
                  <a:pos x="0" y="104"/>
                </a:cxn>
                <a:cxn ang="0">
                  <a:pos x="36" y="104"/>
                </a:cxn>
                <a:cxn ang="0">
                  <a:pos x="80" y="102"/>
                </a:cxn>
                <a:cxn ang="0">
                  <a:pos x="130" y="94"/>
                </a:cxn>
                <a:cxn ang="0">
                  <a:pos x="183" y="80"/>
                </a:cxn>
                <a:cxn ang="0">
                  <a:pos x="235" y="57"/>
                </a:cxn>
                <a:cxn ang="0">
                  <a:pos x="285" y="22"/>
                </a:cxn>
              </a:cxnLst>
              <a:rect l="0" t="0" r="r" b="b"/>
              <a:pathLst>
                <a:path w="576" h="1081">
                  <a:moveTo>
                    <a:pt x="309" y="0"/>
                  </a:moveTo>
                  <a:lnTo>
                    <a:pt x="324" y="0"/>
                  </a:lnTo>
                  <a:lnTo>
                    <a:pt x="337" y="1"/>
                  </a:lnTo>
                  <a:lnTo>
                    <a:pt x="345" y="3"/>
                  </a:lnTo>
                  <a:lnTo>
                    <a:pt x="351" y="7"/>
                  </a:lnTo>
                  <a:lnTo>
                    <a:pt x="355" y="13"/>
                  </a:lnTo>
                  <a:lnTo>
                    <a:pt x="357" y="21"/>
                  </a:lnTo>
                  <a:lnTo>
                    <a:pt x="358" y="32"/>
                  </a:lnTo>
                  <a:lnTo>
                    <a:pt x="358" y="47"/>
                  </a:lnTo>
                  <a:lnTo>
                    <a:pt x="359" y="46"/>
                  </a:lnTo>
                  <a:lnTo>
                    <a:pt x="359" y="957"/>
                  </a:lnTo>
                  <a:lnTo>
                    <a:pt x="360" y="975"/>
                  </a:lnTo>
                  <a:lnTo>
                    <a:pt x="362" y="983"/>
                  </a:lnTo>
                  <a:lnTo>
                    <a:pt x="365" y="990"/>
                  </a:lnTo>
                  <a:lnTo>
                    <a:pt x="369" y="996"/>
                  </a:lnTo>
                  <a:lnTo>
                    <a:pt x="375" y="1002"/>
                  </a:lnTo>
                  <a:lnTo>
                    <a:pt x="383" y="1007"/>
                  </a:lnTo>
                  <a:lnTo>
                    <a:pt x="393" y="1011"/>
                  </a:lnTo>
                  <a:lnTo>
                    <a:pt x="406" y="1015"/>
                  </a:lnTo>
                  <a:lnTo>
                    <a:pt x="421" y="1018"/>
                  </a:lnTo>
                  <a:lnTo>
                    <a:pt x="440" y="1020"/>
                  </a:lnTo>
                  <a:lnTo>
                    <a:pt x="462" y="1021"/>
                  </a:lnTo>
                  <a:lnTo>
                    <a:pt x="488" y="1022"/>
                  </a:lnTo>
                  <a:lnTo>
                    <a:pt x="576" y="1022"/>
                  </a:lnTo>
                  <a:lnTo>
                    <a:pt x="576" y="1081"/>
                  </a:lnTo>
                  <a:lnTo>
                    <a:pt x="567" y="1081"/>
                  </a:lnTo>
                  <a:lnTo>
                    <a:pt x="552" y="1080"/>
                  </a:lnTo>
                  <a:lnTo>
                    <a:pt x="534" y="1080"/>
                  </a:lnTo>
                  <a:lnTo>
                    <a:pt x="514" y="1079"/>
                  </a:lnTo>
                  <a:lnTo>
                    <a:pt x="490" y="1079"/>
                  </a:lnTo>
                  <a:lnTo>
                    <a:pt x="465" y="1078"/>
                  </a:lnTo>
                  <a:lnTo>
                    <a:pt x="413" y="1076"/>
                  </a:lnTo>
                  <a:lnTo>
                    <a:pt x="388" y="1076"/>
                  </a:lnTo>
                  <a:lnTo>
                    <a:pt x="364" y="1075"/>
                  </a:lnTo>
                  <a:lnTo>
                    <a:pt x="341" y="1074"/>
                  </a:lnTo>
                  <a:lnTo>
                    <a:pt x="322" y="1074"/>
                  </a:lnTo>
                  <a:lnTo>
                    <a:pt x="305" y="1074"/>
                  </a:lnTo>
                  <a:lnTo>
                    <a:pt x="278" y="1074"/>
                  </a:lnTo>
                  <a:lnTo>
                    <a:pt x="260" y="1074"/>
                  </a:lnTo>
                  <a:lnTo>
                    <a:pt x="240" y="1074"/>
                  </a:lnTo>
                  <a:lnTo>
                    <a:pt x="217" y="1075"/>
                  </a:lnTo>
                  <a:lnTo>
                    <a:pt x="192" y="1076"/>
                  </a:lnTo>
                  <a:lnTo>
                    <a:pt x="167" y="1076"/>
                  </a:lnTo>
                  <a:lnTo>
                    <a:pt x="141" y="1077"/>
                  </a:lnTo>
                  <a:lnTo>
                    <a:pt x="116" y="1078"/>
                  </a:lnTo>
                  <a:lnTo>
                    <a:pt x="91" y="1079"/>
                  </a:lnTo>
                  <a:lnTo>
                    <a:pt x="69" y="1079"/>
                  </a:lnTo>
                  <a:lnTo>
                    <a:pt x="49" y="1080"/>
                  </a:lnTo>
                  <a:lnTo>
                    <a:pt x="32" y="1080"/>
                  </a:lnTo>
                  <a:lnTo>
                    <a:pt x="19" y="1081"/>
                  </a:lnTo>
                  <a:lnTo>
                    <a:pt x="11" y="1081"/>
                  </a:lnTo>
                  <a:lnTo>
                    <a:pt x="11" y="1023"/>
                  </a:lnTo>
                  <a:lnTo>
                    <a:pt x="100" y="1023"/>
                  </a:lnTo>
                  <a:lnTo>
                    <a:pt x="125" y="1022"/>
                  </a:lnTo>
                  <a:lnTo>
                    <a:pt x="147" y="1020"/>
                  </a:lnTo>
                  <a:lnTo>
                    <a:pt x="166" y="1018"/>
                  </a:lnTo>
                  <a:lnTo>
                    <a:pt x="181" y="1015"/>
                  </a:lnTo>
                  <a:lnTo>
                    <a:pt x="194" y="1012"/>
                  </a:lnTo>
                  <a:lnTo>
                    <a:pt x="204" y="1008"/>
                  </a:lnTo>
                  <a:lnTo>
                    <a:pt x="212" y="1003"/>
                  </a:lnTo>
                  <a:lnTo>
                    <a:pt x="218" y="997"/>
                  </a:lnTo>
                  <a:lnTo>
                    <a:pt x="222" y="991"/>
                  </a:lnTo>
                  <a:lnTo>
                    <a:pt x="226" y="984"/>
                  </a:lnTo>
                  <a:lnTo>
                    <a:pt x="227" y="976"/>
                  </a:lnTo>
                  <a:lnTo>
                    <a:pt x="228" y="958"/>
                  </a:lnTo>
                  <a:lnTo>
                    <a:pt x="228" y="119"/>
                  </a:lnTo>
                  <a:lnTo>
                    <a:pt x="200" y="132"/>
                  </a:lnTo>
                  <a:lnTo>
                    <a:pt x="170" y="142"/>
                  </a:lnTo>
                  <a:lnTo>
                    <a:pt x="140" y="150"/>
                  </a:lnTo>
                  <a:lnTo>
                    <a:pt x="111" y="155"/>
                  </a:lnTo>
                  <a:lnTo>
                    <a:pt x="84" y="159"/>
                  </a:lnTo>
                  <a:lnTo>
                    <a:pt x="58" y="161"/>
                  </a:lnTo>
                  <a:lnTo>
                    <a:pt x="35" y="162"/>
                  </a:lnTo>
                  <a:lnTo>
                    <a:pt x="15" y="163"/>
                  </a:lnTo>
                  <a:lnTo>
                    <a:pt x="0" y="163"/>
                  </a:lnTo>
                  <a:lnTo>
                    <a:pt x="0" y="104"/>
                  </a:lnTo>
                  <a:lnTo>
                    <a:pt x="17" y="104"/>
                  </a:lnTo>
                  <a:lnTo>
                    <a:pt x="36" y="104"/>
                  </a:lnTo>
                  <a:lnTo>
                    <a:pt x="57" y="103"/>
                  </a:lnTo>
                  <a:lnTo>
                    <a:pt x="80" y="102"/>
                  </a:lnTo>
                  <a:lnTo>
                    <a:pt x="104" y="99"/>
                  </a:lnTo>
                  <a:lnTo>
                    <a:pt x="130" y="94"/>
                  </a:lnTo>
                  <a:lnTo>
                    <a:pt x="156" y="88"/>
                  </a:lnTo>
                  <a:lnTo>
                    <a:pt x="183" y="80"/>
                  </a:lnTo>
                  <a:lnTo>
                    <a:pt x="209" y="70"/>
                  </a:lnTo>
                  <a:lnTo>
                    <a:pt x="235" y="57"/>
                  </a:lnTo>
                  <a:lnTo>
                    <a:pt x="261" y="41"/>
                  </a:lnTo>
                  <a:lnTo>
                    <a:pt x="285" y="22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1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8382000" y="1524000"/>
            <a:ext cx="396924" cy="381000"/>
            <a:chOff x="5496" y="1073"/>
            <a:chExt cx="2019" cy="1938"/>
          </a:xfrm>
        </p:grpSpPr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5496" y="1971"/>
              <a:ext cx="1117" cy="1040"/>
            </a:xfrm>
            <a:custGeom>
              <a:avLst/>
              <a:gdLst/>
              <a:ahLst/>
              <a:cxnLst>
                <a:cxn ang="0">
                  <a:pos x="511" y="11"/>
                </a:cxn>
                <a:cxn ang="0">
                  <a:pos x="616" y="78"/>
                </a:cxn>
                <a:cxn ang="0">
                  <a:pos x="686" y="148"/>
                </a:cxn>
                <a:cxn ang="0">
                  <a:pos x="768" y="53"/>
                </a:cxn>
                <a:cxn ang="0">
                  <a:pos x="906" y="0"/>
                </a:cxn>
                <a:cxn ang="0">
                  <a:pos x="1007" y="17"/>
                </a:cxn>
                <a:cxn ang="0">
                  <a:pos x="1096" y="78"/>
                </a:cxn>
                <a:cxn ang="0">
                  <a:pos x="1112" y="193"/>
                </a:cxn>
                <a:cxn ang="0">
                  <a:pos x="1048" y="271"/>
                </a:cxn>
                <a:cxn ang="0">
                  <a:pos x="962" y="281"/>
                </a:cxn>
                <a:cxn ang="0">
                  <a:pos x="912" y="228"/>
                </a:cxn>
                <a:cxn ang="0">
                  <a:pos x="934" y="134"/>
                </a:cxn>
                <a:cxn ang="0">
                  <a:pos x="998" y="69"/>
                </a:cxn>
                <a:cxn ang="0">
                  <a:pos x="906" y="51"/>
                </a:cxn>
                <a:cxn ang="0">
                  <a:pos x="786" y="102"/>
                </a:cxn>
                <a:cxn ang="0">
                  <a:pos x="717" y="211"/>
                </a:cxn>
                <a:cxn ang="0">
                  <a:pos x="687" y="311"/>
                </a:cxn>
                <a:cxn ang="0">
                  <a:pos x="587" y="721"/>
                </a:cxn>
                <a:cxn ang="0">
                  <a:pos x="569" y="838"/>
                </a:cxn>
                <a:cxn ang="0">
                  <a:pos x="598" y="943"/>
                </a:cxn>
                <a:cxn ang="0">
                  <a:pos x="693" y="989"/>
                </a:cxn>
                <a:cxn ang="0">
                  <a:pos x="786" y="966"/>
                </a:cxn>
                <a:cxn ang="0">
                  <a:pos x="897" y="876"/>
                </a:cxn>
                <a:cxn ang="0">
                  <a:pos x="991" y="689"/>
                </a:cxn>
                <a:cxn ang="0">
                  <a:pos x="1019" y="664"/>
                </a:cxn>
                <a:cxn ang="0">
                  <a:pos x="1045" y="678"/>
                </a:cxn>
                <a:cxn ang="0">
                  <a:pos x="1025" y="760"/>
                </a:cxn>
                <a:cxn ang="0">
                  <a:pos x="946" y="896"/>
                </a:cxn>
                <a:cxn ang="0">
                  <a:pos x="810" y="1011"/>
                </a:cxn>
                <a:cxn ang="0">
                  <a:pos x="631" y="1033"/>
                </a:cxn>
                <a:cxn ang="0">
                  <a:pos x="502" y="960"/>
                </a:cxn>
                <a:cxn ang="0">
                  <a:pos x="440" y="877"/>
                </a:cxn>
                <a:cxn ang="0">
                  <a:pos x="381" y="958"/>
                </a:cxn>
                <a:cxn ang="0">
                  <a:pos x="263" y="1033"/>
                </a:cxn>
                <a:cxn ang="0">
                  <a:pos x="126" y="1028"/>
                </a:cxn>
                <a:cxn ang="0">
                  <a:pos x="24" y="965"/>
                </a:cxn>
                <a:cxn ang="0">
                  <a:pos x="8" y="843"/>
                </a:cxn>
                <a:cxn ang="0">
                  <a:pos x="101" y="757"/>
                </a:cxn>
                <a:cxn ang="0">
                  <a:pos x="178" y="772"/>
                </a:cxn>
                <a:cxn ang="0">
                  <a:pos x="206" y="855"/>
                </a:cxn>
                <a:cxn ang="0">
                  <a:pos x="138" y="948"/>
                </a:cxn>
                <a:cxn ang="0">
                  <a:pos x="179" y="988"/>
                </a:cxn>
                <a:cxn ang="0">
                  <a:pos x="284" y="972"/>
                </a:cxn>
                <a:cxn ang="0">
                  <a:pos x="392" y="848"/>
                </a:cxn>
                <a:cxn ang="0">
                  <a:pos x="468" y="587"/>
                </a:cxn>
                <a:cxn ang="0">
                  <a:pos x="526" y="352"/>
                </a:cxn>
                <a:cxn ang="0">
                  <a:pos x="547" y="220"/>
                </a:cxn>
                <a:cxn ang="0">
                  <a:pos x="526" y="106"/>
                </a:cxn>
                <a:cxn ang="0">
                  <a:pos x="466" y="56"/>
                </a:cxn>
                <a:cxn ang="0">
                  <a:pos x="396" y="53"/>
                </a:cxn>
                <a:cxn ang="0">
                  <a:pos x="287" y="101"/>
                </a:cxn>
                <a:cxn ang="0">
                  <a:pos x="174" y="238"/>
                </a:cxn>
                <a:cxn ang="0">
                  <a:pos x="115" y="373"/>
                </a:cxn>
                <a:cxn ang="0">
                  <a:pos x="79" y="370"/>
                </a:cxn>
                <a:cxn ang="0">
                  <a:pos x="78" y="316"/>
                </a:cxn>
                <a:cxn ang="0">
                  <a:pos x="139" y="190"/>
                </a:cxn>
                <a:cxn ang="0">
                  <a:pos x="257" y="60"/>
                </a:cxn>
                <a:cxn ang="0">
                  <a:pos x="432" y="0"/>
                </a:cxn>
              </a:cxnLst>
              <a:rect l="0" t="0" r="r" b="b"/>
              <a:pathLst>
                <a:path w="1117" h="1040">
                  <a:moveTo>
                    <a:pt x="432" y="0"/>
                  </a:moveTo>
                  <a:lnTo>
                    <a:pt x="446" y="0"/>
                  </a:lnTo>
                  <a:lnTo>
                    <a:pt x="460" y="1"/>
                  </a:lnTo>
                  <a:lnTo>
                    <a:pt x="476" y="3"/>
                  </a:lnTo>
                  <a:lnTo>
                    <a:pt x="493" y="7"/>
                  </a:lnTo>
                  <a:lnTo>
                    <a:pt x="511" y="11"/>
                  </a:lnTo>
                  <a:lnTo>
                    <a:pt x="528" y="17"/>
                  </a:lnTo>
                  <a:lnTo>
                    <a:pt x="546" y="25"/>
                  </a:lnTo>
                  <a:lnTo>
                    <a:pt x="564" y="35"/>
                  </a:lnTo>
                  <a:lnTo>
                    <a:pt x="582" y="47"/>
                  </a:lnTo>
                  <a:lnTo>
                    <a:pt x="599" y="61"/>
                  </a:lnTo>
                  <a:lnTo>
                    <a:pt x="616" y="78"/>
                  </a:lnTo>
                  <a:lnTo>
                    <a:pt x="632" y="97"/>
                  </a:lnTo>
                  <a:lnTo>
                    <a:pt x="646" y="120"/>
                  </a:lnTo>
                  <a:lnTo>
                    <a:pt x="659" y="145"/>
                  </a:lnTo>
                  <a:lnTo>
                    <a:pt x="671" y="174"/>
                  </a:lnTo>
                  <a:lnTo>
                    <a:pt x="678" y="162"/>
                  </a:lnTo>
                  <a:lnTo>
                    <a:pt x="686" y="148"/>
                  </a:lnTo>
                  <a:lnTo>
                    <a:pt x="696" y="133"/>
                  </a:lnTo>
                  <a:lnTo>
                    <a:pt x="707" y="117"/>
                  </a:lnTo>
                  <a:lnTo>
                    <a:pt x="720" y="101"/>
                  </a:lnTo>
                  <a:lnTo>
                    <a:pt x="735" y="84"/>
                  </a:lnTo>
                  <a:lnTo>
                    <a:pt x="750" y="68"/>
                  </a:lnTo>
                  <a:lnTo>
                    <a:pt x="768" y="53"/>
                  </a:lnTo>
                  <a:lnTo>
                    <a:pt x="787" y="38"/>
                  </a:lnTo>
                  <a:lnTo>
                    <a:pt x="808" y="26"/>
                  </a:lnTo>
                  <a:lnTo>
                    <a:pt x="830" y="15"/>
                  </a:lnTo>
                  <a:lnTo>
                    <a:pt x="854" y="7"/>
                  </a:lnTo>
                  <a:lnTo>
                    <a:pt x="879" y="2"/>
                  </a:lnTo>
                  <a:lnTo>
                    <a:pt x="906" y="0"/>
                  </a:lnTo>
                  <a:lnTo>
                    <a:pt x="921" y="1"/>
                  </a:lnTo>
                  <a:lnTo>
                    <a:pt x="938" y="2"/>
                  </a:lnTo>
                  <a:lnTo>
                    <a:pt x="955" y="4"/>
                  </a:lnTo>
                  <a:lnTo>
                    <a:pt x="972" y="7"/>
                  </a:lnTo>
                  <a:lnTo>
                    <a:pt x="989" y="12"/>
                  </a:lnTo>
                  <a:lnTo>
                    <a:pt x="1007" y="17"/>
                  </a:lnTo>
                  <a:lnTo>
                    <a:pt x="1024" y="23"/>
                  </a:lnTo>
                  <a:lnTo>
                    <a:pt x="1041" y="31"/>
                  </a:lnTo>
                  <a:lnTo>
                    <a:pt x="1057" y="41"/>
                  </a:lnTo>
                  <a:lnTo>
                    <a:pt x="1071" y="51"/>
                  </a:lnTo>
                  <a:lnTo>
                    <a:pt x="1084" y="64"/>
                  </a:lnTo>
                  <a:lnTo>
                    <a:pt x="1096" y="78"/>
                  </a:lnTo>
                  <a:lnTo>
                    <a:pt x="1104" y="94"/>
                  </a:lnTo>
                  <a:lnTo>
                    <a:pt x="1111" y="111"/>
                  </a:lnTo>
                  <a:lnTo>
                    <a:pt x="1116" y="131"/>
                  </a:lnTo>
                  <a:lnTo>
                    <a:pt x="1117" y="152"/>
                  </a:lnTo>
                  <a:lnTo>
                    <a:pt x="1116" y="174"/>
                  </a:lnTo>
                  <a:lnTo>
                    <a:pt x="1112" y="193"/>
                  </a:lnTo>
                  <a:lnTo>
                    <a:pt x="1105" y="211"/>
                  </a:lnTo>
                  <a:lnTo>
                    <a:pt x="1096" y="227"/>
                  </a:lnTo>
                  <a:lnTo>
                    <a:pt x="1086" y="241"/>
                  </a:lnTo>
                  <a:lnTo>
                    <a:pt x="1074" y="253"/>
                  </a:lnTo>
                  <a:lnTo>
                    <a:pt x="1062" y="263"/>
                  </a:lnTo>
                  <a:lnTo>
                    <a:pt x="1048" y="271"/>
                  </a:lnTo>
                  <a:lnTo>
                    <a:pt x="1034" y="277"/>
                  </a:lnTo>
                  <a:lnTo>
                    <a:pt x="1020" y="282"/>
                  </a:lnTo>
                  <a:lnTo>
                    <a:pt x="1007" y="285"/>
                  </a:lnTo>
                  <a:lnTo>
                    <a:pt x="994" y="286"/>
                  </a:lnTo>
                  <a:lnTo>
                    <a:pt x="977" y="284"/>
                  </a:lnTo>
                  <a:lnTo>
                    <a:pt x="962" y="281"/>
                  </a:lnTo>
                  <a:lnTo>
                    <a:pt x="949" y="275"/>
                  </a:lnTo>
                  <a:lnTo>
                    <a:pt x="938" y="268"/>
                  </a:lnTo>
                  <a:lnTo>
                    <a:pt x="929" y="260"/>
                  </a:lnTo>
                  <a:lnTo>
                    <a:pt x="922" y="250"/>
                  </a:lnTo>
                  <a:lnTo>
                    <a:pt x="916" y="239"/>
                  </a:lnTo>
                  <a:lnTo>
                    <a:pt x="912" y="228"/>
                  </a:lnTo>
                  <a:lnTo>
                    <a:pt x="910" y="218"/>
                  </a:lnTo>
                  <a:lnTo>
                    <a:pt x="910" y="206"/>
                  </a:lnTo>
                  <a:lnTo>
                    <a:pt x="911" y="187"/>
                  </a:lnTo>
                  <a:lnTo>
                    <a:pt x="916" y="169"/>
                  </a:lnTo>
                  <a:lnTo>
                    <a:pt x="924" y="150"/>
                  </a:lnTo>
                  <a:lnTo>
                    <a:pt x="934" y="134"/>
                  </a:lnTo>
                  <a:lnTo>
                    <a:pt x="947" y="118"/>
                  </a:lnTo>
                  <a:lnTo>
                    <a:pt x="962" y="105"/>
                  </a:lnTo>
                  <a:lnTo>
                    <a:pt x="979" y="94"/>
                  </a:lnTo>
                  <a:lnTo>
                    <a:pt x="998" y="85"/>
                  </a:lnTo>
                  <a:lnTo>
                    <a:pt x="1019" y="80"/>
                  </a:lnTo>
                  <a:lnTo>
                    <a:pt x="998" y="69"/>
                  </a:lnTo>
                  <a:lnTo>
                    <a:pt x="977" y="61"/>
                  </a:lnTo>
                  <a:lnTo>
                    <a:pt x="957" y="56"/>
                  </a:lnTo>
                  <a:lnTo>
                    <a:pt x="940" y="53"/>
                  </a:lnTo>
                  <a:lnTo>
                    <a:pt x="925" y="51"/>
                  </a:lnTo>
                  <a:lnTo>
                    <a:pt x="913" y="51"/>
                  </a:lnTo>
                  <a:lnTo>
                    <a:pt x="906" y="51"/>
                  </a:lnTo>
                  <a:lnTo>
                    <a:pt x="882" y="52"/>
                  </a:lnTo>
                  <a:lnTo>
                    <a:pt x="860" y="57"/>
                  </a:lnTo>
                  <a:lnTo>
                    <a:pt x="839" y="65"/>
                  </a:lnTo>
                  <a:lnTo>
                    <a:pt x="820" y="75"/>
                  </a:lnTo>
                  <a:lnTo>
                    <a:pt x="802" y="88"/>
                  </a:lnTo>
                  <a:lnTo>
                    <a:pt x="786" y="102"/>
                  </a:lnTo>
                  <a:lnTo>
                    <a:pt x="771" y="118"/>
                  </a:lnTo>
                  <a:lnTo>
                    <a:pt x="758" y="136"/>
                  </a:lnTo>
                  <a:lnTo>
                    <a:pt x="746" y="154"/>
                  </a:lnTo>
                  <a:lnTo>
                    <a:pt x="735" y="173"/>
                  </a:lnTo>
                  <a:lnTo>
                    <a:pt x="726" y="192"/>
                  </a:lnTo>
                  <a:lnTo>
                    <a:pt x="717" y="211"/>
                  </a:lnTo>
                  <a:lnTo>
                    <a:pt x="710" y="231"/>
                  </a:lnTo>
                  <a:lnTo>
                    <a:pt x="703" y="249"/>
                  </a:lnTo>
                  <a:lnTo>
                    <a:pt x="698" y="267"/>
                  </a:lnTo>
                  <a:lnTo>
                    <a:pt x="694" y="284"/>
                  </a:lnTo>
                  <a:lnTo>
                    <a:pt x="690" y="298"/>
                  </a:lnTo>
                  <a:lnTo>
                    <a:pt x="687" y="311"/>
                  </a:lnTo>
                  <a:lnTo>
                    <a:pt x="685" y="322"/>
                  </a:lnTo>
                  <a:lnTo>
                    <a:pt x="686" y="321"/>
                  </a:lnTo>
                  <a:lnTo>
                    <a:pt x="608" y="635"/>
                  </a:lnTo>
                  <a:lnTo>
                    <a:pt x="601" y="667"/>
                  </a:lnTo>
                  <a:lnTo>
                    <a:pt x="593" y="696"/>
                  </a:lnTo>
                  <a:lnTo>
                    <a:pt x="587" y="721"/>
                  </a:lnTo>
                  <a:lnTo>
                    <a:pt x="582" y="744"/>
                  </a:lnTo>
                  <a:lnTo>
                    <a:pt x="577" y="766"/>
                  </a:lnTo>
                  <a:lnTo>
                    <a:pt x="574" y="785"/>
                  </a:lnTo>
                  <a:lnTo>
                    <a:pt x="571" y="803"/>
                  </a:lnTo>
                  <a:lnTo>
                    <a:pt x="570" y="821"/>
                  </a:lnTo>
                  <a:lnTo>
                    <a:pt x="569" y="838"/>
                  </a:lnTo>
                  <a:lnTo>
                    <a:pt x="570" y="857"/>
                  </a:lnTo>
                  <a:lnTo>
                    <a:pt x="572" y="876"/>
                  </a:lnTo>
                  <a:lnTo>
                    <a:pt x="576" y="894"/>
                  </a:lnTo>
                  <a:lnTo>
                    <a:pt x="582" y="912"/>
                  </a:lnTo>
                  <a:lnTo>
                    <a:pt x="589" y="928"/>
                  </a:lnTo>
                  <a:lnTo>
                    <a:pt x="598" y="943"/>
                  </a:lnTo>
                  <a:lnTo>
                    <a:pt x="609" y="956"/>
                  </a:lnTo>
                  <a:lnTo>
                    <a:pt x="622" y="967"/>
                  </a:lnTo>
                  <a:lnTo>
                    <a:pt x="636" y="977"/>
                  </a:lnTo>
                  <a:lnTo>
                    <a:pt x="653" y="984"/>
                  </a:lnTo>
                  <a:lnTo>
                    <a:pt x="671" y="988"/>
                  </a:lnTo>
                  <a:lnTo>
                    <a:pt x="693" y="989"/>
                  </a:lnTo>
                  <a:lnTo>
                    <a:pt x="705" y="988"/>
                  </a:lnTo>
                  <a:lnTo>
                    <a:pt x="720" y="987"/>
                  </a:lnTo>
                  <a:lnTo>
                    <a:pt x="735" y="984"/>
                  </a:lnTo>
                  <a:lnTo>
                    <a:pt x="751" y="979"/>
                  </a:lnTo>
                  <a:lnTo>
                    <a:pt x="769" y="974"/>
                  </a:lnTo>
                  <a:lnTo>
                    <a:pt x="786" y="966"/>
                  </a:lnTo>
                  <a:lnTo>
                    <a:pt x="804" y="956"/>
                  </a:lnTo>
                  <a:lnTo>
                    <a:pt x="823" y="945"/>
                  </a:lnTo>
                  <a:lnTo>
                    <a:pt x="842" y="932"/>
                  </a:lnTo>
                  <a:lnTo>
                    <a:pt x="860" y="916"/>
                  </a:lnTo>
                  <a:lnTo>
                    <a:pt x="879" y="897"/>
                  </a:lnTo>
                  <a:lnTo>
                    <a:pt x="897" y="876"/>
                  </a:lnTo>
                  <a:lnTo>
                    <a:pt x="914" y="852"/>
                  </a:lnTo>
                  <a:lnTo>
                    <a:pt x="932" y="826"/>
                  </a:lnTo>
                  <a:lnTo>
                    <a:pt x="948" y="797"/>
                  </a:lnTo>
                  <a:lnTo>
                    <a:pt x="963" y="764"/>
                  </a:lnTo>
                  <a:lnTo>
                    <a:pt x="978" y="728"/>
                  </a:lnTo>
                  <a:lnTo>
                    <a:pt x="991" y="689"/>
                  </a:lnTo>
                  <a:lnTo>
                    <a:pt x="993" y="681"/>
                  </a:lnTo>
                  <a:lnTo>
                    <a:pt x="995" y="674"/>
                  </a:lnTo>
                  <a:lnTo>
                    <a:pt x="998" y="669"/>
                  </a:lnTo>
                  <a:lnTo>
                    <a:pt x="1003" y="667"/>
                  </a:lnTo>
                  <a:lnTo>
                    <a:pt x="1010" y="664"/>
                  </a:lnTo>
                  <a:lnTo>
                    <a:pt x="1019" y="664"/>
                  </a:lnTo>
                  <a:lnTo>
                    <a:pt x="1022" y="664"/>
                  </a:lnTo>
                  <a:lnTo>
                    <a:pt x="1027" y="664"/>
                  </a:lnTo>
                  <a:lnTo>
                    <a:pt x="1032" y="665"/>
                  </a:lnTo>
                  <a:lnTo>
                    <a:pt x="1038" y="668"/>
                  </a:lnTo>
                  <a:lnTo>
                    <a:pt x="1042" y="671"/>
                  </a:lnTo>
                  <a:lnTo>
                    <a:pt x="1045" y="678"/>
                  </a:lnTo>
                  <a:lnTo>
                    <a:pt x="1047" y="685"/>
                  </a:lnTo>
                  <a:lnTo>
                    <a:pt x="1046" y="695"/>
                  </a:lnTo>
                  <a:lnTo>
                    <a:pt x="1043" y="708"/>
                  </a:lnTo>
                  <a:lnTo>
                    <a:pt x="1039" y="723"/>
                  </a:lnTo>
                  <a:lnTo>
                    <a:pt x="1033" y="741"/>
                  </a:lnTo>
                  <a:lnTo>
                    <a:pt x="1025" y="760"/>
                  </a:lnTo>
                  <a:lnTo>
                    <a:pt x="1016" y="781"/>
                  </a:lnTo>
                  <a:lnTo>
                    <a:pt x="1005" y="803"/>
                  </a:lnTo>
                  <a:lnTo>
                    <a:pt x="993" y="826"/>
                  </a:lnTo>
                  <a:lnTo>
                    <a:pt x="978" y="849"/>
                  </a:lnTo>
                  <a:lnTo>
                    <a:pt x="963" y="873"/>
                  </a:lnTo>
                  <a:lnTo>
                    <a:pt x="946" y="896"/>
                  </a:lnTo>
                  <a:lnTo>
                    <a:pt x="927" y="918"/>
                  </a:lnTo>
                  <a:lnTo>
                    <a:pt x="906" y="940"/>
                  </a:lnTo>
                  <a:lnTo>
                    <a:pt x="885" y="960"/>
                  </a:lnTo>
                  <a:lnTo>
                    <a:pt x="861" y="979"/>
                  </a:lnTo>
                  <a:lnTo>
                    <a:pt x="836" y="996"/>
                  </a:lnTo>
                  <a:lnTo>
                    <a:pt x="810" y="1011"/>
                  </a:lnTo>
                  <a:lnTo>
                    <a:pt x="782" y="1023"/>
                  </a:lnTo>
                  <a:lnTo>
                    <a:pt x="752" y="1032"/>
                  </a:lnTo>
                  <a:lnTo>
                    <a:pt x="721" y="1038"/>
                  </a:lnTo>
                  <a:lnTo>
                    <a:pt x="688" y="1040"/>
                  </a:lnTo>
                  <a:lnTo>
                    <a:pt x="658" y="1038"/>
                  </a:lnTo>
                  <a:lnTo>
                    <a:pt x="631" y="1033"/>
                  </a:lnTo>
                  <a:lnTo>
                    <a:pt x="605" y="1026"/>
                  </a:lnTo>
                  <a:lnTo>
                    <a:pt x="580" y="1016"/>
                  </a:lnTo>
                  <a:lnTo>
                    <a:pt x="558" y="1005"/>
                  </a:lnTo>
                  <a:lnTo>
                    <a:pt x="537" y="991"/>
                  </a:lnTo>
                  <a:lnTo>
                    <a:pt x="519" y="977"/>
                  </a:lnTo>
                  <a:lnTo>
                    <a:pt x="502" y="960"/>
                  </a:lnTo>
                  <a:lnTo>
                    <a:pt x="487" y="942"/>
                  </a:lnTo>
                  <a:lnTo>
                    <a:pt x="474" y="924"/>
                  </a:lnTo>
                  <a:lnTo>
                    <a:pt x="462" y="905"/>
                  </a:lnTo>
                  <a:lnTo>
                    <a:pt x="453" y="885"/>
                  </a:lnTo>
                  <a:lnTo>
                    <a:pt x="446" y="866"/>
                  </a:lnTo>
                  <a:lnTo>
                    <a:pt x="440" y="877"/>
                  </a:lnTo>
                  <a:lnTo>
                    <a:pt x="434" y="887"/>
                  </a:lnTo>
                  <a:lnTo>
                    <a:pt x="427" y="899"/>
                  </a:lnTo>
                  <a:lnTo>
                    <a:pt x="418" y="912"/>
                  </a:lnTo>
                  <a:lnTo>
                    <a:pt x="407" y="927"/>
                  </a:lnTo>
                  <a:lnTo>
                    <a:pt x="395" y="942"/>
                  </a:lnTo>
                  <a:lnTo>
                    <a:pt x="381" y="958"/>
                  </a:lnTo>
                  <a:lnTo>
                    <a:pt x="365" y="973"/>
                  </a:lnTo>
                  <a:lnTo>
                    <a:pt x="348" y="988"/>
                  </a:lnTo>
                  <a:lnTo>
                    <a:pt x="329" y="1002"/>
                  </a:lnTo>
                  <a:lnTo>
                    <a:pt x="308" y="1015"/>
                  </a:lnTo>
                  <a:lnTo>
                    <a:pt x="287" y="1025"/>
                  </a:lnTo>
                  <a:lnTo>
                    <a:pt x="263" y="1033"/>
                  </a:lnTo>
                  <a:lnTo>
                    <a:pt x="238" y="1038"/>
                  </a:lnTo>
                  <a:lnTo>
                    <a:pt x="210" y="1040"/>
                  </a:lnTo>
                  <a:lnTo>
                    <a:pt x="189" y="1040"/>
                  </a:lnTo>
                  <a:lnTo>
                    <a:pt x="168" y="1038"/>
                  </a:lnTo>
                  <a:lnTo>
                    <a:pt x="146" y="1034"/>
                  </a:lnTo>
                  <a:lnTo>
                    <a:pt x="126" y="1028"/>
                  </a:lnTo>
                  <a:lnTo>
                    <a:pt x="106" y="1022"/>
                  </a:lnTo>
                  <a:lnTo>
                    <a:pt x="86" y="1014"/>
                  </a:lnTo>
                  <a:lnTo>
                    <a:pt x="68" y="1004"/>
                  </a:lnTo>
                  <a:lnTo>
                    <a:pt x="52" y="993"/>
                  </a:lnTo>
                  <a:lnTo>
                    <a:pt x="37" y="979"/>
                  </a:lnTo>
                  <a:lnTo>
                    <a:pt x="24" y="965"/>
                  </a:lnTo>
                  <a:lnTo>
                    <a:pt x="14" y="948"/>
                  </a:lnTo>
                  <a:lnTo>
                    <a:pt x="7" y="930"/>
                  </a:lnTo>
                  <a:lnTo>
                    <a:pt x="1" y="911"/>
                  </a:lnTo>
                  <a:lnTo>
                    <a:pt x="0" y="889"/>
                  </a:lnTo>
                  <a:lnTo>
                    <a:pt x="2" y="865"/>
                  </a:lnTo>
                  <a:lnTo>
                    <a:pt x="8" y="843"/>
                  </a:lnTo>
                  <a:lnTo>
                    <a:pt x="17" y="822"/>
                  </a:lnTo>
                  <a:lnTo>
                    <a:pt x="29" y="803"/>
                  </a:lnTo>
                  <a:lnTo>
                    <a:pt x="44" y="786"/>
                  </a:lnTo>
                  <a:lnTo>
                    <a:pt x="62" y="773"/>
                  </a:lnTo>
                  <a:lnTo>
                    <a:pt x="81" y="763"/>
                  </a:lnTo>
                  <a:lnTo>
                    <a:pt x="101" y="757"/>
                  </a:lnTo>
                  <a:lnTo>
                    <a:pt x="123" y="755"/>
                  </a:lnTo>
                  <a:lnTo>
                    <a:pt x="134" y="756"/>
                  </a:lnTo>
                  <a:lnTo>
                    <a:pt x="146" y="757"/>
                  </a:lnTo>
                  <a:lnTo>
                    <a:pt x="157" y="761"/>
                  </a:lnTo>
                  <a:lnTo>
                    <a:pt x="168" y="765"/>
                  </a:lnTo>
                  <a:lnTo>
                    <a:pt x="178" y="772"/>
                  </a:lnTo>
                  <a:lnTo>
                    <a:pt x="188" y="780"/>
                  </a:lnTo>
                  <a:lnTo>
                    <a:pt x="196" y="790"/>
                  </a:lnTo>
                  <a:lnTo>
                    <a:pt x="202" y="803"/>
                  </a:lnTo>
                  <a:lnTo>
                    <a:pt x="206" y="817"/>
                  </a:lnTo>
                  <a:lnTo>
                    <a:pt x="208" y="834"/>
                  </a:lnTo>
                  <a:lnTo>
                    <a:pt x="206" y="855"/>
                  </a:lnTo>
                  <a:lnTo>
                    <a:pt x="201" y="876"/>
                  </a:lnTo>
                  <a:lnTo>
                    <a:pt x="193" y="894"/>
                  </a:lnTo>
                  <a:lnTo>
                    <a:pt x="182" y="911"/>
                  </a:lnTo>
                  <a:lnTo>
                    <a:pt x="169" y="925"/>
                  </a:lnTo>
                  <a:lnTo>
                    <a:pt x="155" y="938"/>
                  </a:lnTo>
                  <a:lnTo>
                    <a:pt x="138" y="948"/>
                  </a:lnTo>
                  <a:lnTo>
                    <a:pt x="120" y="956"/>
                  </a:lnTo>
                  <a:lnTo>
                    <a:pt x="102" y="961"/>
                  </a:lnTo>
                  <a:lnTo>
                    <a:pt x="122" y="972"/>
                  </a:lnTo>
                  <a:lnTo>
                    <a:pt x="142" y="979"/>
                  </a:lnTo>
                  <a:lnTo>
                    <a:pt x="161" y="984"/>
                  </a:lnTo>
                  <a:lnTo>
                    <a:pt x="179" y="988"/>
                  </a:lnTo>
                  <a:lnTo>
                    <a:pt x="194" y="989"/>
                  </a:lnTo>
                  <a:lnTo>
                    <a:pt x="206" y="990"/>
                  </a:lnTo>
                  <a:lnTo>
                    <a:pt x="214" y="990"/>
                  </a:lnTo>
                  <a:lnTo>
                    <a:pt x="239" y="988"/>
                  </a:lnTo>
                  <a:lnTo>
                    <a:pt x="262" y="982"/>
                  </a:lnTo>
                  <a:lnTo>
                    <a:pt x="284" y="972"/>
                  </a:lnTo>
                  <a:lnTo>
                    <a:pt x="305" y="960"/>
                  </a:lnTo>
                  <a:lnTo>
                    <a:pt x="325" y="943"/>
                  </a:lnTo>
                  <a:lnTo>
                    <a:pt x="344" y="923"/>
                  </a:lnTo>
                  <a:lnTo>
                    <a:pt x="361" y="901"/>
                  </a:lnTo>
                  <a:lnTo>
                    <a:pt x="377" y="876"/>
                  </a:lnTo>
                  <a:lnTo>
                    <a:pt x="392" y="848"/>
                  </a:lnTo>
                  <a:lnTo>
                    <a:pt x="404" y="818"/>
                  </a:lnTo>
                  <a:lnTo>
                    <a:pt x="416" y="786"/>
                  </a:lnTo>
                  <a:lnTo>
                    <a:pt x="426" y="751"/>
                  </a:lnTo>
                  <a:lnTo>
                    <a:pt x="441" y="693"/>
                  </a:lnTo>
                  <a:lnTo>
                    <a:pt x="455" y="638"/>
                  </a:lnTo>
                  <a:lnTo>
                    <a:pt x="468" y="587"/>
                  </a:lnTo>
                  <a:lnTo>
                    <a:pt x="480" y="540"/>
                  </a:lnTo>
                  <a:lnTo>
                    <a:pt x="492" y="496"/>
                  </a:lnTo>
                  <a:lnTo>
                    <a:pt x="501" y="455"/>
                  </a:lnTo>
                  <a:lnTo>
                    <a:pt x="511" y="418"/>
                  </a:lnTo>
                  <a:lnTo>
                    <a:pt x="518" y="384"/>
                  </a:lnTo>
                  <a:lnTo>
                    <a:pt x="526" y="352"/>
                  </a:lnTo>
                  <a:lnTo>
                    <a:pt x="532" y="324"/>
                  </a:lnTo>
                  <a:lnTo>
                    <a:pt x="537" y="298"/>
                  </a:lnTo>
                  <a:lnTo>
                    <a:pt x="541" y="274"/>
                  </a:lnTo>
                  <a:lnTo>
                    <a:pt x="544" y="254"/>
                  </a:lnTo>
                  <a:lnTo>
                    <a:pt x="546" y="236"/>
                  </a:lnTo>
                  <a:lnTo>
                    <a:pt x="547" y="220"/>
                  </a:lnTo>
                  <a:lnTo>
                    <a:pt x="548" y="206"/>
                  </a:lnTo>
                  <a:lnTo>
                    <a:pt x="547" y="181"/>
                  </a:lnTo>
                  <a:lnTo>
                    <a:pt x="544" y="158"/>
                  </a:lnTo>
                  <a:lnTo>
                    <a:pt x="540" y="138"/>
                  </a:lnTo>
                  <a:lnTo>
                    <a:pt x="534" y="121"/>
                  </a:lnTo>
                  <a:lnTo>
                    <a:pt x="526" y="106"/>
                  </a:lnTo>
                  <a:lnTo>
                    <a:pt x="518" y="93"/>
                  </a:lnTo>
                  <a:lnTo>
                    <a:pt x="509" y="82"/>
                  </a:lnTo>
                  <a:lnTo>
                    <a:pt x="499" y="73"/>
                  </a:lnTo>
                  <a:lnTo>
                    <a:pt x="488" y="66"/>
                  </a:lnTo>
                  <a:lnTo>
                    <a:pt x="477" y="61"/>
                  </a:lnTo>
                  <a:lnTo>
                    <a:pt x="466" y="56"/>
                  </a:lnTo>
                  <a:lnTo>
                    <a:pt x="456" y="54"/>
                  </a:lnTo>
                  <a:lnTo>
                    <a:pt x="445" y="51"/>
                  </a:lnTo>
                  <a:lnTo>
                    <a:pt x="435" y="50"/>
                  </a:lnTo>
                  <a:lnTo>
                    <a:pt x="426" y="50"/>
                  </a:lnTo>
                  <a:lnTo>
                    <a:pt x="412" y="51"/>
                  </a:lnTo>
                  <a:lnTo>
                    <a:pt x="396" y="53"/>
                  </a:lnTo>
                  <a:lnTo>
                    <a:pt x="380" y="56"/>
                  </a:lnTo>
                  <a:lnTo>
                    <a:pt x="363" y="61"/>
                  </a:lnTo>
                  <a:lnTo>
                    <a:pt x="345" y="68"/>
                  </a:lnTo>
                  <a:lnTo>
                    <a:pt x="326" y="77"/>
                  </a:lnTo>
                  <a:lnTo>
                    <a:pt x="307" y="88"/>
                  </a:lnTo>
                  <a:lnTo>
                    <a:pt x="287" y="101"/>
                  </a:lnTo>
                  <a:lnTo>
                    <a:pt x="268" y="117"/>
                  </a:lnTo>
                  <a:lnTo>
                    <a:pt x="248" y="136"/>
                  </a:lnTo>
                  <a:lnTo>
                    <a:pt x="229" y="157"/>
                  </a:lnTo>
                  <a:lnTo>
                    <a:pt x="210" y="181"/>
                  </a:lnTo>
                  <a:lnTo>
                    <a:pt x="191" y="208"/>
                  </a:lnTo>
                  <a:lnTo>
                    <a:pt x="174" y="238"/>
                  </a:lnTo>
                  <a:lnTo>
                    <a:pt x="157" y="272"/>
                  </a:lnTo>
                  <a:lnTo>
                    <a:pt x="141" y="310"/>
                  </a:lnTo>
                  <a:lnTo>
                    <a:pt x="127" y="350"/>
                  </a:lnTo>
                  <a:lnTo>
                    <a:pt x="124" y="361"/>
                  </a:lnTo>
                  <a:lnTo>
                    <a:pt x="120" y="368"/>
                  </a:lnTo>
                  <a:lnTo>
                    <a:pt x="115" y="373"/>
                  </a:lnTo>
                  <a:lnTo>
                    <a:pt x="108" y="375"/>
                  </a:lnTo>
                  <a:lnTo>
                    <a:pt x="99" y="375"/>
                  </a:lnTo>
                  <a:lnTo>
                    <a:pt x="93" y="375"/>
                  </a:lnTo>
                  <a:lnTo>
                    <a:pt x="88" y="374"/>
                  </a:lnTo>
                  <a:lnTo>
                    <a:pt x="84" y="373"/>
                  </a:lnTo>
                  <a:lnTo>
                    <a:pt x="79" y="370"/>
                  </a:lnTo>
                  <a:lnTo>
                    <a:pt x="75" y="366"/>
                  </a:lnTo>
                  <a:lnTo>
                    <a:pt x="72" y="361"/>
                  </a:lnTo>
                  <a:lnTo>
                    <a:pt x="71" y="354"/>
                  </a:lnTo>
                  <a:lnTo>
                    <a:pt x="71" y="344"/>
                  </a:lnTo>
                  <a:lnTo>
                    <a:pt x="74" y="331"/>
                  </a:lnTo>
                  <a:lnTo>
                    <a:pt x="78" y="316"/>
                  </a:lnTo>
                  <a:lnTo>
                    <a:pt x="84" y="298"/>
                  </a:lnTo>
                  <a:lnTo>
                    <a:pt x="92" y="279"/>
                  </a:lnTo>
                  <a:lnTo>
                    <a:pt x="101" y="258"/>
                  </a:lnTo>
                  <a:lnTo>
                    <a:pt x="112" y="237"/>
                  </a:lnTo>
                  <a:lnTo>
                    <a:pt x="125" y="213"/>
                  </a:lnTo>
                  <a:lnTo>
                    <a:pt x="139" y="190"/>
                  </a:lnTo>
                  <a:lnTo>
                    <a:pt x="155" y="166"/>
                  </a:lnTo>
                  <a:lnTo>
                    <a:pt x="172" y="143"/>
                  </a:lnTo>
                  <a:lnTo>
                    <a:pt x="191" y="121"/>
                  </a:lnTo>
                  <a:lnTo>
                    <a:pt x="212" y="99"/>
                  </a:lnTo>
                  <a:lnTo>
                    <a:pt x="234" y="79"/>
                  </a:lnTo>
                  <a:lnTo>
                    <a:pt x="257" y="60"/>
                  </a:lnTo>
                  <a:lnTo>
                    <a:pt x="283" y="43"/>
                  </a:lnTo>
                  <a:lnTo>
                    <a:pt x="310" y="28"/>
                  </a:lnTo>
                  <a:lnTo>
                    <a:pt x="338" y="16"/>
                  </a:lnTo>
                  <a:lnTo>
                    <a:pt x="368" y="7"/>
                  </a:lnTo>
                  <a:lnTo>
                    <a:pt x="400" y="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6785" y="1073"/>
              <a:ext cx="730" cy="1114"/>
            </a:xfrm>
            <a:custGeom>
              <a:avLst/>
              <a:gdLst/>
              <a:ahLst/>
              <a:cxnLst>
                <a:cxn ang="0">
                  <a:pos x="468" y="13"/>
                </a:cxn>
                <a:cxn ang="0">
                  <a:pos x="587" y="64"/>
                </a:cxn>
                <a:cxn ang="0">
                  <a:pos x="662" y="147"/>
                </a:cxn>
                <a:cxn ang="0">
                  <a:pos x="680" y="246"/>
                </a:cxn>
                <a:cxn ang="0">
                  <a:pos x="656" y="337"/>
                </a:cxn>
                <a:cxn ang="0">
                  <a:pos x="594" y="424"/>
                </a:cxn>
                <a:cxn ang="0">
                  <a:pos x="488" y="496"/>
                </a:cxn>
                <a:cxn ang="0">
                  <a:pos x="555" y="544"/>
                </a:cxn>
                <a:cxn ang="0">
                  <a:pos x="657" y="621"/>
                </a:cxn>
                <a:cxn ang="0">
                  <a:pos x="716" y="718"/>
                </a:cxn>
                <a:cxn ang="0">
                  <a:pos x="728" y="829"/>
                </a:cxn>
                <a:cxn ang="0">
                  <a:pos x="688" y="944"/>
                </a:cxn>
                <a:cxn ang="0">
                  <a:pos x="600" y="1039"/>
                </a:cxn>
                <a:cxn ang="0">
                  <a:pos x="473" y="1099"/>
                </a:cxn>
                <a:cxn ang="0">
                  <a:pos x="322" y="1112"/>
                </a:cxn>
                <a:cxn ang="0">
                  <a:pos x="190" y="1086"/>
                </a:cxn>
                <a:cxn ang="0">
                  <a:pos x="84" y="1028"/>
                </a:cxn>
                <a:cxn ang="0">
                  <a:pos x="16" y="942"/>
                </a:cxn>
                <a:cxn ang="0">
                  <a:pos x="1" y="842"/>
                </a:cxn>
                <a:cxn ang="0">
                  <a:pos x="29" y="789"/>
                </a:cxn>
                <a:cxn ang="0">
                  <a:pos x="78" y="767"/>
                </a:cxn>
                <a:cxn ang="0">
                  <a:pos x="140" y="782"/>
                </a:cxn>
                <a:cxn ang="0">
                  <a:pos x="174" y="839"/>
                </a:cxn>
                <a:cxn ang="0">
                  <a:pos x="171" y="887"/>
                </a:cxn>
                <a:cxn ang="0">
                  <a:pos x="144" y="927"/>
                </a:cxn>
                <a:cxn ang="0">
                  <a:pos x="84" y="947"/>
                </a:cxn>
                <a:cxn ang="0">
                  <a:pos x="163" y="1017"/>
                </a:cxn>
                <a:cxn ang="0">
                  <a:pos x="256" y="1052"/>
                </a:cxn>
                <a:cxn ang="0">
                  <a:pos x="339" y="1062"/>
                </a:cxn>
                <a:cxn ang="0">
                  <a:pos x="404" y="1057"/>
                </a:cxn>
                <a:cxn ang="0">
                  <a:pos x="469" y="1026"/>
                </a:cxn>
                <a:cxn ang="0">
                  <a:pos x="522" y="964"/>
                </a:cxn>
                <a:cxn ang="0">
                  <a:pos x="554" y="865"/>
                </a:cxn>
                <a:cxn ang="0">
                  <a:pos x="553" y="730"/>
                </a:cxn>
                <a:cxn ang="0">
                  <a:pos x="514" y="623"/>
                </a:cxn>
                <a:cxn ang="0">
                  <a:pos x="443" y="560"/>
                </a:cxn>
                <a:cxn ang="0">
                  <a:pos x="347" y="539"/>
                </a:cxn>
                <a:cxn ang="0">
                  <a:pos x="235" y="537"/>
                </a:cxn>
                <a:cxn ang="0">
                  <a:pos x="221" y="514"/>
                </a:cxn>
                <a:cxn ang="0">
                  <a:pos x="231" y="496"/>
                </a:cxn>
                <a:cxn ang="0">
                  <a:pos x="243" y="494"/>
                </a:cxn>
                <a:cxn ang="0">
                  <a:pos x="274" y="490"/>
                </a:cxn>
                <a:cxn ang="0">
                  <a:pos x="356" y="483"/>
                </a:cxn>
                <a:cxn ang="0">
                  <a:pos x="429" y="453"/>
                </a:cxn>
                <a:cxn ang="0">
                  <a:pos x="492" y="377"/>
                </a:cxn>
                <a:cxn ang="0">
                  <a:pos x="523" y="277"/>
                </a:cxn>
                <a:cxn ang="0">
                  <a:pos x="522" y="173"/>
                </a:cxn>
                <a:cxn ang="0">
                  <a:pos x="488" y="101"/>
                </a:cxn>
                <a:cxn ang="0">
                  <a:pos x="432" y="62"/>
                </a:cxn>
                <a:cxn ang="0">
                  <a:pos x="370" y="48"/>
                </a:cxn>
                <a:cxn ang="0">
                  <a:pos x="299" y="52"/>
                </a:cxn>
                <a:cxn ang="0">
                  <a:pos x="210" y="78"/>
                </a:cxn>
                <a:cxn ang="0">
                  <a:pos x="133" y="137"/>
                </a:cxn>
                <a:cxn ang="0">
                  <a:pos x="192" y="163"/>
                </a:cxn>
                <a:cxn ang="0">
                  <a:pos x="214" y="220"/>
                </a:cxn>
                <a:cxn ang="0">
                  <a:pos x="192" y="280"/>
                </a:cxn>
                <a:cxn ang="0">
                  <a:pos x="133" y="304"/>
                </a:cxn>
                <a:cxn ang="0">
                  <a:pos x="78" y="287"/>
                </a:cxn>
                <a:cxn ang="0">
                  <a:pos x="50" y="238"/>
                </a:cxn>
                <a:cxn ang="0">
                  <a:pos x="67" y="143"/>
                </a:cxn>
                <a:cxn ang="0">
                  <a:pos x="140" y="62"/>
                </a:cxn>
                <a:cxn ang="0">
                  <a:pos x="255" y="12"/>
                </a:cxn>
              </a:cxnLst>
              <a:rect l="0" t="0" r="r" b="b"/>
              <a:pathLst>
                <a:path w="730" h="1114">
                  <a:moveTo>
                    <a:pt x="362" y="0"/>
                  </a:moveTo>
                  <a:lnTo>
                    <a:pt x="398" y="1"/>
                  </a:lnTo>
                  <a:lnTo>
                    <a:pt x="434" y="6"/>
                  </a:lnTo>
                  <a:lnTo>
                    <a:pt x="468" y="13"/>
                  </a:lnTo>
                  <a:lnTo>
                    <a:pt x="501" y="22"/>
                  </a:lnTo>
                  <a:lnTo>
                    <a:pt x="532" y="34"/>
                  </a:lnTo>
                  <a:lnTo>
                    <a:pt x="560" y="48"/>
                  </a:lnTo>
                  <a:lnTo>
                    <a:pt x="587" y="64"/>
                  </a:lnTo>
                  <a:lnTo>
                    <a:pt x="610" y="83"/>
                  </a:lnTo>
                  <a:lnTo>
                    <a:pt x="631" y="103"/>
                  </a:lnTo>
                  <a:lnTo>
                    <a:pt x="648" y="124"/>
                  </a:lnTo>
                  <a:lnTo>
                    <a:pt x="662" y="147"/>
                  </a:lnTo>
                  <a:lnTo>
                    <a:pt x="673" y="172"/>
                  </a:lnTo>
                  <a:lnTo>
                    <a:pt x="679" y="198"/>
                  </a:lnTo>
                  <a:lnTo>
                    <a:pt x="681" y="224"/>
                  </a:lnTo>
                  <a:lnTo>
                    <a:pt x="680" y="246"/>
                  </a:lnTo>
                  <a:lnTo>
                    <a:pt x="677" y="269"/>
                  </a:lnTo>
                  <a:lnTo>
                    <a:pt x="672" y="292"/>
                  </a:lnTo>
                  <a:lnTo>
                    <a:pt x="665" y="314"/>
                  </a:lnTo>
                  <a:lnTo>
                    <a:pt x="656" y="337"/>
                  </a:lnTo>
                  <a:lnTo>
                    <a:pt x="644" y="360"/>
                  </a:lnTo>
                  <a:lnTo>
                    <a:pt x="631" y="382"/>
                  </a:lnTo>
                  <a:lnTo>
                    <a:pt x="614" y="404"/>
                  </a:lnTo>
                  <a:lnTo>
                    <a:pt x="594" y="424"/>
                  </a:lnTo>
                  <a:lnTo>
                    <a:pt x="572" y="444"/>
                  </a:lnTo>
                  <a:lnTo>
                    <a:pt x="547" y="463"/>
                  </a:lnTo>
                  <a:lnTo>
                    <a:pt x="519" y="480"/>
                  </a:lnTo>
                  <a:lnTo>
                    <a:pt x="488" y="496"/>
                  </a:lnTo>
                  <a:lnTo>
                    <a:pt x="453" y="510"/>
                  </a:lnTo>
                  <a:lnTo>
                    <a:pt x="490" y="519"/>
                  </a:lnTo>
                  <a:lnTo>
                    <a:pt x="524" y="530"/>
                  </a:lnTo>
                  <a:lnTo>
                    <a:pt x="555" y="544"/>
                  </a:lnTo>
                  <a:lnTo>
                    <a:pt x="585" y="560"/>
                  </a:lnTo>
                  <a:lnTo>
                    <a:pt x="611" y="579"/>
                  </a:lnTo>
                  <a:lnTo>
                    <a:pt x="636" y="599"/>
                  </a:lnTo>
                  <a:lnTo>
                    <a:pt x="657" y="621"/>
                  </a:lnTo>
                  <a:lnTo>
                    <a:pt x="676" y="643"/>
                  </a:lnTo>
                  <a:lnTo>
                    <a:pt x="693" y="668"/>
                  </a:lnTo>
                  <a:lnTo>
                    <a:pt x="705" y="693"/>
                  </a:lnTo>
                  <a:lnTo>
                    <a:pt x="716" y="718"/>
                  </a:lnTo>
                  <a:lnTo>
                    <a:pt x="724" y="745"/>
                  </a:lnTo>
                  <a:lnTo>
                    <a:pt x="729" y="771"/>
                  </a:lnTo>
                  <a:lnTo>
                    <a:pt x="730" y="799"/>
                  </a:lnTo>
                  <a:lnTo>
                    <a:pt x="728" y="829"/>
                  </a:lnTo>
                  <a:lnTo>
                    <a:pt x="723" y="859"/>
                  </a:lnTo>
                  <a:lnTo>
                    <a:pt x="714" y="889"/>
                  </a:lnTo>
                  <a:lnTo>
                    <a:pt x="703" y="917"/>
                  </a:lnTo>
                  <a:lnTo>
                    <a:pt x="688" y="944"/>
                  </a:lnTo>
                  <a:lnTo>
                    <a:pt x="670" y="970"/>
                  </a:lnTo>
                  <a:lnTo>
                    <a:pt x="649" y="994"/>
                  </a:lnTo>
                  <a:lnTo>
                    <a:pt x="626" y="1018"/>
                  </a:lnTo>
                  <a:lnTo>
                    <a:pt x="600" y="1039"/>
                  </a:lnTo>
                  <a:lnTo>
                    <a:pt x="571" y="1057"/>
                  </a:lnTo>
                  <a:lnTo>
                    <a:pt x="541" y="1074"/>
                  </a:lnTo>
                  <a:lnTo>
                    <a:pt x="508" y="1088"/>
                  </a:lnTo>
                  <a:lnTo>
                    <a:pt x="473" y="1099"/>
                  </a:lnTo>
                  <a:lnTo>
                    <a:pt x="436" y="1107"/>
                  </a:lnTo>
                  <a:lnTo>
                    <a:pt x="398" y="1112"/>
                  </a:lnTo>
                  <a:lnTo>
                    <a:pt x="358" y="1114"/>
                  </a:lnTo>
                  <a:lnTo>
                    <a:pt x="322" y="1112"/>
                  </a:lnTo>
                  <a:lnTo>
                    <a:pt x="287" y="1109"/>
                  </a:lnTo>
                  <a:lnTo>
                    <a:pt x="253" y="1104"/>
                  </a:lnTo>
                  <a:lnTo>
                    <a:pt x="221" y="1096"/>
                  </a:lnTo>
                  <a:lnTo>
                    <a:pt x="190" y="1086"/>
                  </a:lnTo>
                  <a:lnTo>
                    <a:pt x="160" y="1074"/>
                  </a:lnTo>
                  <a:lnTo>
                    <a:pt x="133" y="1061"/>
                  </a:lnTo>
                  <a:lnTo>
                    <a:pt x="107" y="1046"/>
                  </a:lnTo>
                  <a:lnTo>
                    <a:pt x="84" y="1028"/>
                  </a:lnTo>
                  <a:lnTo>
                    <a:pt x="63" y="1009"/>
                  </a:lnTo>
                  <a:lnTo>
                    <a:pt x="44" y="988"/>
                  </a:lnTo>
                  <a:lnTo>
                    <a:pt x="29" y="966"/>
                  </a:lnTo>
                  <a:lnTo>
                    <a:pt x="16" y="942"/>
                  </a:lnTo>
                  <a:lnTo>
                    <a:pt x="7" y="916"/>
                  </a:lnTo>
                  <a:lnTo>
                    <a:pt x="2" y="889"/>
                  </a:lnTo>
                  <a:lnTo>
                    <a:pt x="0" y="860"/>
                  </a:lnTo>
                  <a:lnTo>
                    <a:pt x="1" y="842"/>
                  </a:lnTo>
                  <a:lnTo>
                    <a:pt x="5" y="825"/>
                  </a:lnTo>
                  <a:lnTo>
                    <a:pt x="11" y="811"/>
                  </a:lnTo>
                  <a:lnTo>
                    <a:pt x="19" y="799"/>
                  </a:lnTo>
                  <a:lnTo>
                    <a:pt x="29" y="789"/>
                  </a:lnTo>
                  <a:lnTo>
                    <a:pt x="39" y="781"/>
                  </a:lnTo>
                  <a:lnTo>
                    <a:pt x="52" y="774"/>
                  </a:lnTo>
                  <a:lnTo>
                    <a:pt x="64" y="770"/>
                  </a:lnTo>
                  <a:lnTo>
                    <a:pt x="78" y="767"/>
                  </a:lnTo>
                  <a:lnTo>
                    <a:pt x="91" y="766"/>
                  </a:lnTo>
                  <a:lnTo>
                    <a:pt x="109" y="769"/>
                  </a:lnTo>
                  <a:lnTo>
                    <a:pt x="125" y="774"/>
                  </a:lnTo>
                  <a:lnTo>
                    <a:pt x="140" y="782"/>
                  </a:lnTo>
                  <a:lnTo>
                    <a:pt x="152" y="792"/>
                  </a:lnTo>
                  <a:lnTo>
                    <a:pt x="162" y="806"/>
                  </a:lnTo>
                  <a:lnTo>
                    <a:pt x="170" y="821"/>
                  </a:lnTo>
                  <a:lnTo>
                    <a:pt x="174" y="839"/>
                  </a:lnTo>
                  <a:lnTo>
                    <a:pt x="176" y="857"/>
                  </a:lnTo>
                  <a:lnTo>
                    <a:pt x="175" y="866"/>
                  </a:lnTo>
                  <a:lnTo>
                    <a:pt x="174" y="877"/>
                  </a:lnTo>
                  <a:lnTo>
                    <a:pt x="171" y="887"/>
                  </a:lnTo>
                  <a:lnTo>
                    <a:pt x="167" y="898"/>
                  </a:lnTo>
                  <a:lnTo>
                    <a:pt x="161" y="908"/>
                  </a:lnTo>
                  <a:lnTo>
                    <a:pt x="154" y="918"/>
                  </a:lnTo>
                  <a:lnTo>
                    <a:pt x="144" y="927"/>
                  </a:lnTo>
                  <a:lnTo>
                    <a:pt x="133" y="935"/>
                  </a:lnTo>
                  <a:lnTo>
                    <a:pt x="119" y="941"/>
                  </a:lnTo>
                  <a:lnTo>
                    <a:pt x="103" y="945"/>
                  </a:lnTo>
                  <a:lnTo>
                    <a:pt x="84" y="947"/>
                  </a:lnTo>
                  <a:lnTo>
                    <a:pt x="101" y="968"/>
                  </a:lnTo>
                  <a:lnTo>
                    <a:pt x="120" y="987"/>
                  </a:lnTo>
                  <a:lnTo>
                    <a:pt x="140" y="1003"/>
                  </a:lnTo>
                  <a:lnTo>
                    <a:pt x="163" y="1017"/>
                  </a:lnTo>
                  <a:lnTo>
                    <a:pt x="185" y="1028"/>
                  </a:lnTo>
                  <a:lnTo>
                    <a:pt x="209" y="1038"/>
                  </a:lnTo>
                  <a:lnTo>
                    <a:pt x="233" y="1046"/>
                  </a:lnTo>
                  <a:lnTo>
                    <a:pt x="256" y="1052"/>
                  </a:lnTo>
                  <a:lnTo>
                    <a:pt x="278" y="1056"/>
                  </a:lnTo>
                  <a:lnTo>
                    <a:pt x="300" y="1060"/>
                  </a:lnTo>
                  <a:lnTo>
                    <a:pt x="321" y="1062"/>
                  </a:lnTo>
                  <a:lnTo>
                    <a:pt x="339" y="1062"/>
                  </a:lnTo>
                  <a:lnTo>
                    <a:pt x="355" y="1063"/>
                  </a:lnTo>
                  <a:lnTo>
                    <a:pt x="371" y="1062"/>
                  </a:lnTo>
                  <a:lnTo>
                    <a:pt x="387" y="1060"/>
                  </a:lnTo>
                  <a:lnTo>
                    <a:pt x="404" y="1057"/>
                  </a:lnTo>
                  <a:lnTo>
                    <a:pt x="421" y="1052"/>
                  </a:lnTo>
                  <a:lnTo>
                    <a:pt x="437" y="1045"/>
                  </a:lnTo>
                  <a:lnTo>
                    <a:pt x="453" y="1036"/>
                  </a:lnTo>
                  <a:lnTo>
                    <a:pt x="469" y="1026"/>
                  </a:lnTo>
                  <a:lnTo>
                    <a:pt x="483" y="1014"/>
                  </a:lnTo>
                  <a:lnTo>
                    <a:pt x="498" y="999"/>
                  </a:lnTo>
                  <a:lnTo>
                    <a:pt x="511" y="983"/>
                  </a:lnTo>
                  <a:lnTo>
                    <a:pt x="522" y="964"/>
                  </a:lnTo>
                  <a:lnTo>
                    <a:pt x="532" y="943"/>
                  </a:lnTo>
                  <a:lnTo>
                    <a:pt x="541" y="919"/>
                  </a:lnTo>
                  <a:lnTo>
                    <a:pt x="549" y="893"/>
                  </a:lnTo>
                  <a:lnTo>
                    <a:pt x="554" y="865"/>
                  </a:lnTo>
                  <a:lnTo>
                    <a:pt x="557" y="833"/>
                  </a:lnTo>
                  <a:lnTo>
                    <a:pt x="558" y="799"/>
                  </a:lnTo>
                  <a:lnTo>
                    <a:pt x="557" y="763"/>
                  </a:lnTo>
                  <a:lnTo>
                    <a:pt x="553" y="730"/>
                  </a:lnTo>
                  <a:lnTo>
                    <a:pt x="547" y="699"/>
                  </a:lnTo>
                  <a:lnTo>
                    <a:pt x="538" y="671"/>
                  </a:lnTo>
                  <a:lnTo>
                    <a:pt x="527" y="646"/>
                  </a:lnTo>
                  <a:lnTo>
                    <a:pt x="514" y="623"/>
                  </a:lnTo>
                  <a:lnTo>
                    <a:pt x="499" y="604"/>
                  </a:lnTo>
                  <a:lnTo>
                    <a:pt x="482" y="586"/>
                  </a:lnTo>
                  <a:lnTo>
                    <a:pt x="464" y="572"/>
                  </a:lnTo>
                  <a:lnTo>
                    <a:pt x="443" y="560"/>
                  </a:lnTo>
                  <a:lnTo>
                    <a:pt x="421" y="550"/>
                  </a:lnTo>
                  <a:lnTo>
                    <a:pt x="398" y="544"/>
                  </a:lnTo>
                  <a:lnTo>
                    <a:pt x="373" y="540"/>
                  </a:lnTo>
                  <a:lnTo>
                    <a:pt x="347" y="539"/>
                  </a:lnTo>
                  <a:lnTo>
                    <a:pt x="348" y="539"/>
                  </a:lnTo>
                  <a:lnTo>
                    <a:pt x="252" y="539"/>
                  </a:lnTo>
                  <a:lnTo>
                    <a:pt x="242" y="539"/>
                  </a:lnTo>
                  <a:lnTo>
                    <a:pt x="235" y="537"/>
                  </a:lnTo>
                  <a:lnTo>
                    <a:pt x="229" y="534"/>
                  </a:lnTo>
                  <a:lnTo>
                    <a:pt x="225" y="530"/>
                  </a:lnTo>
                  <a:lnTo>
                    <a:pt x="222" y="523"/>
                  </a:lnTo>
                  <a:lnTo>
                    <a:pt x="221" y="514"/>
                  </a:lnTo>
                  <a:lnTo>
                    <a:pt x="222" y="506"/>
                  </a:lnTo>
                  <a:lnTo>
                    <a:pt x="225" y="501"/>
                  </a:lnTo>
                  <a:lnTo>
                    <a:pt x="228" y="498"/>
                  </a:lnTo>
                  <a:lnTo>
                    <a:pt x="231" y="496"/>
                  </a:lnTo>
                  <a:lnTo>
                    <a:pt x="234" y="496"/>
                  </a:lnTo>
                  <a:lnTo>
                    <a:pt x="235" y="496"/>
                  </a:lnTo>
                  <a:lnTo>
                    <a:pt x="239" y="494"/>
                  </a:lnTo>
                  <a:lnTo>
                    <a:pt x="243" y="494"/>
                  </a:lnTo>
                  <a:lnTo>
                    <a:pt x="248" y="493"/>
                  </a:lnTo>
                  <a:lnTo>
                    <a:pt x="254" y="492"/>
                  </a:lnTo>
                  <a:lnTo>
                    <a:pt x="262" y="491"/>
                  </a:lnTo>
                  <a:lnTo>
                    <a:pt x="274" y="490"/>
                  </a:lnTo>
                  <a:lnTo>
                    <a:pt x="288" y="489"/>
                  </a:lnTo>
                  <a:lnTo>
                    <a:pt x="313" y="487"/>
                  </a:lnTo>
                  <a:lnTo>
                    <a:pt x="335" y="486"/>
                  </a:lnTo>
                  <a:lnTo>
                    <a:pt x="356" y="483"/>
                  </a:lnTo>
                  <a:lnTo>
                    <a:pt x="375" y="479"/>
                  </a:lnTo>
                  <a:lnTo>
                    <a:pt x="394" y="473"/>
                  </a:lnTo>
                  <a:lnTo>
                    <a:pt x="412" y="464"/>
                  </a:lnTo>
                  <a:lnTo>
                    <a:pt x="429" y="453"/>
                  </a:lnTo>
                  <a:lnTo>
                    <a:pt x="446" y="438"/>
                  </a:lnTo>
                  <a:lnTo>
                    <a:pt x="464" y="420"/>
                  </a:lnTo>
                  <a:lnTo>
                    <a:pt x="479" y="400"/>
                  </a:lnTo>
                  <a:lnTo>
                    <a:pt x="492" y="377"/>
                  </a:lnTo>
                  <a:lnTo>
                    <a:pt x="503" y="353"/>
                  </a:lnTo>
                  <a:lnTo>
                    <a:pt x="511" y="329"/>
                  </a:lnTo>
                  <a:lnTo>
                    <a:pt x="518" y="303"/>
                  </a:lnTo>
                  <a:lnTo>
                    <a:pt x="523" y="277"/>
                  </a:lnTo>
                  <a:lnTo>
                    <a:pt x="526" y="250"/>
                  </a:lnTo>
                  <a:lnTo>
                    <a:pt x="527" y="224"/>
                  </a:lnTo>
                  <a:lnTo>
                    <a:pt x="526" y="198"/>
                  </a:lnTo>
                  <a:lnTo>
                    <a:pt x="522" y="173"/>
                  </a:lnTo>
                  <a:lnTo>
                    <a:pt x="516" y="152"/>
                  </a:lnTo>
                  <a:lnTo>
                    <a:pt x="509" y="133"/>
                  </a:lnTo>
                  <a:lnTo>
                    <a:pt x="499" y="116"/>
                  </a:lnTo>
                  <a:lnTo>
                    <a:pt x="488" y="101"/>
                  </a:lnTo>
                  <a:lnTo>
                    <a:pt x="475" y="88"/>
                  </a:lnTo>
                  <a:lnTo>
                    <a:pt x="462" y="78"/>
                  </a:lnTo>
                  <a:lnTo>
                    <a:pt x="447" y="69"/>
                  </a:lnTo>
                  <a:lnTo>
                    <a:pt x="432" y="62"/>
                  </a:lnTo>
                  <a:lnTo>
                    <a:pt x="417" y="56"/>
                  </a:lnTo>
                  <a:lnTo>
                    <a:pt x="401" y="52"/>
                  </a:lnTo>
                  <a:lnTo>
                    <a:pt x="385" y="49"/>
                  </a:lnTo>
                  <a:lnTo>
                    <a:pt x="370" y="48"/>
                  </a:lnTo>
                  <a:lnTo>
                    <a:pt x="355" y="47"/>
                  </a:lnTo>
                  <a:lnTo>
                    <a:pt x="338" y="48"/>
                  </a:lnTo>
                  <a:lnTo>
                    <a:pt x="319" y="49"/>
                  </a:lnTo>
                  <a:lnTo>
                    <a:pt x="299" y="52"/>
                  </a:lnTo>
                  <a:lnTo>
                    <a:pt x="277" y="56"/>
                  </a:lnTo>
                  <a:lnTo>
                    <a:pt x="255" y="62"/>
                  </a:lnTo>
                  <a:lnTo>
                    <a:pt x="233" y="69"/>
                  </a:lnTo>
                  <a:lnTo>
                    <a:pt x="210" y="78"/>
                  </a:lnTo>
                  <a:lnTo>
                    <a:pt x="189" y="90"/>
                  </a:lnTo>
                  <a:lnTo>
                    <a:pt x="169" y="103"/>
                  </a:lnTo>
                  <a:lnTo>
                    <a:pt x="150" y="119"/>
                  </a:lnTo>
                  <a:lnTo>
                    <a:pt x="133" y="137"/>
                  </a:lnTo>
                  <a:lnTo>
                    <a:pt x="151" y="140"/>
                  </a:lnTo>
                  <a:lnTo>
                    <a:pt x="167" y="145"/>
                  </a:lnTo>
                  <a:lnTo>
                    <a:pt x="180" y="153"/>
                  </a:lnTo>
                  <a:lnTo>
                    <a:pt x="192" y="163"/>
                  </a:lnTo>
                  <a:lnTo>
                    <a:pt x="202" y="175"/>
                  </a:lnTo>
                  <a:lnTo>
                    <a:pt x="208" y="188"/>
                  </a:lnTo>
                  <a:lnTo>
                    <a:pt x="212" y="203"/>
                  </a:lnTo>
                  <a:lnTo>
                    <a:pt x="214" y="220"/>
                  </a:lnTo>
                  <a:lnTo>
                    <a:pt x="212" y="238"/>
                  </a:lnTo>
                  <a:lnTo>
                    <a:pt x="208" y="253"/>
                  </a:lnTo>
                  <a:lnTo>
                    <a:pt x="202" y="268"/>
                  </a:lnTo>
                  <a:lnTo>
                    <a:pt x="192" y="280"/>
                  </a:lnTo>
                  <a:lnTo>
                    <a:pt x="180" y="290"/>
                  </a:lnTo>
                  <a:lnTo>
                    <a:pt x="167" y="297"/>
                  </a:lnTo>
                  <a:lnTo>
                    <a:pt x="151" y="302"/>
                  </a:lnTo>
                  <a:lnTo>
                    <a:pt x="133" y="304"/>
                  </a:lnTo>
                  <a:lnTo>
                    <a:pt x="118" y="302"/>
                  </a:lnTo>
                  <a:lnTo>
                    <a:pt x="103" y="299"/>
                  </a:lnTo>
                  <a:lnTo>
                    <a:pt x="89" y="294"/>
                  </a:lnTo>
                  <a:lnTo>
                    <a:pt x="78" y="287"/>
                  </a:lnTo>
                  <a:lnTo>
                    <a:pt x="68" y="278"/>
                  </a:lnTo>
                  <a:lnTo>
                    <a:pt x="60" y="266"/>
                  </a:lnTo>
                  <a:lnTo>
                    <a:pt x="54" y="252"/>
                  </a:lnTo>
                  <a:lnTo>
                    <a:pt x="50" y="238"/>
                  </a:lnTo>
                  <a:lnTo>
                    <a:pt x="49" y="220"/>
                  </a:lnTo>
                  <a:lnTo>
                    <a:pt x="51" y="193"/>
                  </a:lnTo>
                  <a:lnTo>
                    <a:pt x="57" y="167"/>
                  </a:lnTo>
                  <a:lnTo>
                    <a:pt x="67" y="143"/>
                  </a:lnTo>
                  <a:lnTo>
                    <a:pt x="80" y="120"/>
                  </a:lnTo>
                  <a:lnTo>
                    <a:pt x="97" y="99"/>
                  </a:lnTo>
                  <a:lnTo>
                    <a:pt x="116" y="79"/>
                  </a:lnTo>
                  <a:lnTo>
                    <a:pt x="140" y="62"/>
                  </a:lnTo>
                  <a:lnTo>
                    <a:pt x="165" y="46"/>
                  </a:lnTo>
                  <a:lnTo>
                    <a:pt x="193" y="32"/>
                  </a:lnTo>
                  <a:lnTo>
                    <a:pt x="223" y="21"/>
                  </a:lnTo>
                  <a:lnTo>
                    <a:pt x="255" y="12"/>
                  </a:lnTo>
                  <a:lnTo>
                    <a:pt x="289" y="6"/>
                  </a:lnTo>
                  <a:lnTo>
                    <a:pt x="325" y="1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3429000" y="3352800"/>
            <a:ext cx="324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DA35F"/>
                </a:solidFill>
              </a:rPr>
              <a:t>IR Description: </a:t>
            </a:r>
            <a:endParaRPr lang="en-US" sz="3600" dirty="0">
              <a:solidFill>
                <a:srgbClr val="0DA35F"/>
              </a:solidFill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04800" y="3276600"/>
            <a:ext cx="314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Coupled 2d/4d system</a:t>
            </a:r>
            <a:endParaRPr lang="en-US" sz="2400" b="1" i="1" u="sng" dirty="0">
              <a:solidFill>
                <a:srgbClr val="FF0000"/>
              </a:solidFill>
            </a:endParaRPr>
          </a:p>
        </p:txBody>
      </p:sp>
      <p:grpSp>
        <p:nvGrpSpPr>
          <p:cNvPr id="80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219200" y="5943600"/>
            <a:ext cx="6536588" cy="757021"/>
            <a:chOff x="808" y="2080"/>
            <a:chExt cx="21647" cy="2507"/>
          </a:xfrm>
          <a:solidFill>
            <a:srgbClr val="FF0066"/>
          </a:solidFill>
        </p:grpSpPr>
        <p:sp>
          <p:nvSpPr>
            <p:cNvPr id="83" name="Freeform 6"/>
            <p:cNvSpPr>
              <a:spLocks noEditPoints="1"/>
            </p:cNvSpPr>
            <p:nvPr/>
          </p:nvSpPr>
          <p:spPr bwMode="auto">
            <a:xfrm>
              <a:off x="808" y="2080"/>
              <a:ext cx="1195" cy="2507"/>
            </a:xfrm>
            <a:custGeom>
              <a:avLst/>
              <a:gdLst/>
              <a:ahLst/>
              <a:cxnLst>
                <a:cxn ang="0">
                  <a:pos x="772" y="1535"/>
                </a:cxn>
                <a:cxn ang="0">
                  <a:pos x="931" y="1250"/>
                </a:cxn>
                <a:cxn ang="0">
                  <a:pos x="812" y="993"/>
                </a:cxn>
                <a:cxn ang="0">
                  <a:pos x="475" y="965"/>
                </a:cxn>
                <a:cxn ang="0">
                  <a:pos x="317" y="1167"/>
                </a:cxn>
                <a:cxn ang="0">
                  <a:pos x="343" y="1417"/>
                </a:cxn>
                <a:cxn ang="0">
                  <a:pos x="495" y="1556"/>
                </a:cxn>
                <a:cxn ang="0">
                  <a:pos x="495" y="1556"/>
                </a:cxn>
                <a:cxn ang="0">
                  <a:pos x="1049" y="14"/>
                </a:cxn>
                <a:cxn ang="0">
                  <a:pos x="1195" y="187"/>
                </a:cxn>
                <a:cxn ang="0">
                  <a:pos x="1175" y="257"/>
                </a:cxn>
                <a:cxn ang="0">
                  <a:pos x="1122" y="285"/>
                </a:cxn>
                <a:cxn ang="0">
                  <a:pos x="1049" y="271"/>
                </a:cxn>
                <a:cxn ang="0">
                  <a:pos x="1016" y="215"/>
                </a:cxn>
                <a:cxn ang="0">
                  <a:pos x="1036" y="139"/>
                </a:cxn>
                <a:cxn ang="0">
                  <a:pos x="1096" y="97"/>
                </a:cxn>
                <a:cxn ang="0">
                  <a:pos x="964" y="48"/>
                </a:cxn>
                <a:cxn ang="0">
                  <a:pos x="818" y="173"/>
                </a:cxn>
                <a:cxn ang="0">
                  <a:pos x="765" y="486"/>
                </a:cxn>
                <a:cxn ang="0">
                  <a:pos x="759" y="632"/>
                </a:cxn>
                <a:cxn ang="0">
                  <a:pos x="838" y="903"/>
                </a:cxn>
                <a:cxn ang="0">
                  <a:pos x="1003" y="1153"/>
                </a:cxn>
                <a:cxn ang="0">
                  <a:pos x="977" y="1438"/>
                </a:cxn>
                <a:cxn ang="0">
                  <a:pos x="765" y="1646"/>
                </a:cxn>
                <a:cxn ang="0">
                  <a:pos x="633" y="1840"/>
                </a:cxn>
                <a:cxn ang="0">
                  <a:pos x="581" y="2160"/>
                </a:cxn>
                <a:cxn ang="0">
                  <a:pos x="468" y="2389"/>
                </a:cxn>
                <a:cxn ang="0">
                  <a:pos x="237" y="2507"/>
                </a:cxn>
                <a:cxn ang="0">
                  <a:pos x="19" y="2396"/>
                </a:cxn>
                <a:cxn ang="0">
                  <a:pos x="13" y="2271"/>
                </a:cxn>
                <a:cxn ang="0">
                  <a:pos x="52" y="2229"/>
                </a:cxn>
                <a:cxn ang="0">
                  <a:pos x="118" y="2229"/>
                </a:cxn>
                <a:cxn ang="0">
                  <a:pos x="178" y="2292"/>
                </a:cxn>
                <a:cxn ang="0">
                  <a:pos x="158" y="2368"/>
                </a:cxn>
                <a:cxn ang="0">
                  <a:pos x="99" y="2410"/>
                </a:cxn>
                <a:cxn ang="0">
                  <a:pos x="237" y="2459"/>
                </a:cxn>
                <a:cxn ang="0">
                  <a:pos x="389" y="2354"/>
                </a:cxn>
                <a:cxn ang="0">
                  <a:pos x="449" y="2111"/>
                </a:cxn>
                <a:cxn ang="0">
                  <a:pos x="468" y="1931"/>
                </a:cxn>
                <a:cxn ang="0">
                  <a:pos x="488" y="1653"/>
                </a:cxn>
                <a:cxn ang="0">
                  <a:pos x="257" y="1445"/>
                </a:cxn>
                <a:cxn ang="0">
                  <a:pos x="224" y="1160"/>
                </a:cxn>
                <a:cxn ang="0">
                  <a:pos x="376" y="917"/>
                </a:cxn>
                <a:cxn ang="0">
                  <a:pos x="587" y="687"/>
                </a:cxn>
                <a:cxn ang="0">
                  <a:pos x="627" y="417"/>
                </a:cxn>
                <a:cxn ang="0">
                  <a:pos x="660" y="285"/>
                </a:cxn>
                <a:cxn ang="0">
                  <a:pos x="759" y="90"/>
                </a:cxn>
                <a:cxn ang="0">
                  <a:pos x="957" y="0"/>
                </a:cxn>
              </a:cxnLst>
              <a:rect l="0" t="0" r="r" b="b"/>
              <a:pathLst>
                <a:path w="1195" h="2507">
                  <a:moveTo>
                    <a:pt x="732" y="944"/>
                  </a:moveTo>
                  <a:lnTo>
                    <a:pt x="673" y="1577"/>
                  </a:lnTo>
                  <a:lnTo>
                    <a:pt x="772" y="1535"/>
                  </a:lnTo>
                  <a:lnTo>
                    <a:pt x="858" y="1465"/>
                  </a:lnTo>
                  <a:lnTo>
                    <a:pt x="911" y="1361"/>
                  </a:lnTo>
                  <a:lnTo>
                    <a:pt x="931" y="1250"/>
                  </a:lnTo>
                  <a:lnTo>
                    <a:pt x="917" y="1153"/>
                  </a:lnTo>
                  <a:lnTo>
                    <a:pt x="871" y="1063"/>
                  </a:lnTo>
                  <a:lnTo>
                    <a:pt x="812" y="993"/>
                  </a:lnTo>
                  <a:lnTo>
                    <a:pt x="732" y="944"/>
                  </a:lnTo>
                  <a:close/>
                  <a:moveTo>
                    <a:pt x="561" y="931"/>
                  </a:moveTo>
                  <a:lnTo>
                    <a:pt x="475" y="965"/>
                  </a:lnTo>
                  <a:lnTo>
                    <a:pt x="402" y="1014"/>
                  </a:lnTo>
                  <a:lnTo>
                    <a:pt x="350" y="1083"/>
                  </a:lnTo>
                  <a:lnTo>
                    <a:pt x="317" y="1167"/>
                  </a:lnTo>
                  <a:lnTo>
                    <a:pt x="303" y="1257"/>
                  </a:lnTo>
                  <a:lnTo>
                    <a:pt x="317" y="1340"/>
                  </a:lnTo>
                  <a:lnTo>
                    <a:pt x="343" y="1417"/>
                  </a:lnTo>
                  <a:lnTo>
                    <a:pt x="389" y="1479"/>
                  </a:lnTo>
                  <a:lnTo>
                    <a:pt x="442" y="1528"/>
                  </a:lnTo>
                  <a:lnTo>
                    <a:pt x="495" y="1556"/>
                  </a:lnTo>
                  <a:lnTo>
                    <a:pt x="495" y="1563"/>
                  </a:lnTo>
                  <a:lnTo>
                    <a:pt x="501" y="1563"/>
                  </a:lnTo>
                  <a:lnTo>
                    <a:pt x="495" y="1556"/>
                  </a:lnTo>
                  <a:lnTo>
                    <a:pt x="561" y="931"/>
                  </a:lnTo>
                  <a:close/>
                  <a:moveTo>
                    <a:pt x="957" y="0"/>
                  </a:moveTo>
                  <a:lnTo>
                    <a:pt x="1049" y="14"/>
                  </a:lnTo>
                  <a:lnTo>
                    <a:pt x="1122" y="48"/>
                  </a:lnTo>
                  <a:lnTo>
                    <a:pt x="1175" y="111"/>
                  </a:lnTo>
                  <a:lnTo>
                    <a:pt x="1195" y="187"/>
                  </a:lnTo>
                  <a:lnTo>
                    <a:pt x="1195" y="215"/>
                  </a:lnTo>
                  <a:lnTo>
                    <a:pt x="1181" y="236"/>
                  </a:lnTo>
                  <a:lnTo>
                    <a:pt x="1175" y="257"/>
                  </a:lnTo>
                  <a:lnTo>
                    <a:pt x="1155" y="271"/>
                  </a:lnTo>
                  <a:lnTo>
                    <a:pt x="1142" y="278"/>
                  </a:lnTo>
                  <a:lnTo>
                    <a:pt x="1122" y="285"/>
                  </a:lnTo>
                  <a:lnTo>
                    <a:pt x="1082" y="285"/>
                  </a:lnTo>
                  <a:lnTo>
                    <a:pt x="1069" y="278"/>
                  </a:lnTo>
                  <a:lnTo>
                    <a:pt x="1049" y="271"/>
                  </a:lnTo>
                  <a:lnTo>
                    <a:pt x="1036" y="257"/>
                  </a:lnTo>
                  <a:lnTo>
                    <a:pt x="1030" y="236"/>
                  </a:lnTo>
                  <a:lnTo>
                    <a:pt x="1016" y="215"/>
                  </a:lnTo>
                  <a:lnTo>
                    <a:pt x="1016" y="173"/>
                  </a:lnTo>
                  <a:lnTo>
                    <a:pt x="1023" y="153"/>
                  </a:lnTo>
                  <a:lnTo>
                    <a:pt x="1036" y="139"/>
                  </a:lnTo>
                  <a:lnTo>
                    <a:pt x="1049" y="118"/>
                  </a:lnTo>
                  <a:lnTo>
                    <a:pt x="1069" y="104"/>
                  </a:lnTo>
                  <a:lnTo>
                    <a:pt x="1096" y="97"/>
                  </a:lnTo>
                  <a:lnTo>
                    <a:pt x="1049" y="69"/>
                  </a:lnTo>
                  <a:lnTo>
                    <a:pt x="997" y="48"/>
                  </a:lnTo>
                  <a:lnTo>
                    <a:pt x="964" y="48"/>
                  </a:lnTo>
                  <a:lnTo>
                    <a:pt x="898" y="62"/>
                  </a:lnTo>
                  <a:lnTo>
                    <a:pt x="851" y="104"/>
                  </a:lnTo>
                  <a:lnTo>
                    <a:pt x="818" y="173"/>
                  </a:lnTo>
                  <a:lnTo>
                    <a:pt x="792" y="264"/>
                  </a:lnTo>
                  <a:lnTo>
                    <a:pt x="779" y="368"/>
                  </a:lnTo>
                  <a:lnTo>
                    <a:pt x="765" y="486"/>
                  </a:lnTo>
                  <a:lnTo>
                    <a:pt x="765" y="514"/>
                  </a:lnTo>
                  <a:lnTo>
                    <a:pt x="759" y="562"/>
                  </a:lnTo>
                  <a:lnTo>
                    <a:pt x="759" y="632"/>
                  </a:lnTo>
                  <a:lnTo>
                    <a:pt x="752" y="722"/>
                  </a:lnTo>
                  <a:lnTo>
                    <a:pt x="739" y="847"/>
                  </a:lnTo>
                  <a:lnTo>
                    <a:pt x="838" y="903"/>
                  </a:lnTo>
                  <a:lnTo>
                    <a:pt x="911" y="972"/>
                  </a:lnTo>
                  <a:lnTo>
                    <a:pt x="970" y="1056"/>
                  </a:lnTo>
                  <a:lnTo>
                    <a:pt x="1003" y="1153"/>
                  </a:lnTo>
                  <a:lnTo>
                    <a:pt x="1016" y="1250"/>
                  </a:lnTo>
                  <a:lnTo>
                    <a:pt x="1003" y="1347"/>
                  </a:lnTo>
                  <a:lnTo>
                    <a:pt x="977" y="1438"/>
                  </a:lnTo>
                  <a:lnTo>
                    <a:pt x="924" y="1521"/>
                  </a:lnTo>
                  <a:lnTo>
                    <a:pt x="858" y="1590"/>
                  </a:lnTo>
                  <a:lnTo>
                    <a:pt x="765" y="1646"/>
                  </a:lnTo>
                  <a:lnTo>
                    <a:pt x="660" y="1674"/>
                  </a:lnTo>
                  <a:lnTo>
                    <a:pt x="653" y="1681"/>
                  </a:lnTo>
                  <a:lnTo>
                    <a:pt x="633" y="1840"/>
                  </a:lnTo>
                  <a:lnTo>
                    <a:pt x="614" y="1972"/>
                  </a:lnTo>
                  <a:lnTo>
                    <a:pt x="600" y="2077"/>
                  </a:lnTo>
                  <a:lnTo>
                    <a:pt x="581" y="2160"/>
                  </a:lnTo>
                  <a:lnTo>
                    <a:pt x="554" y="2236"/>
                  </a:lnTo>
                  <a:lnTo>
                    <a:pt x="515" y="2320"/>
                  </a:lnTo>
                  <a:lnTo>
                    <a:pt x="468" y="2389"/>
                  </a:lnTo>
                  <a:lnTo>
                    <a:pt x="402" y="2452"/>
                  </a:lnTo>
                  <a:lnTo>
                    <a:pt x="330" y="2493"/>
                  </a:lnTo>
                  <a:lnTo>
                    <a:pt x="237" y="2507"/>
                  </a:lnTo>
                  <a:lnTo>
                    <a:pt x="145" y="2493"/>
                  </a:lnTo>
                  <a:lnTo>
                    <a:pt x="66" y="2452"/>
                  </a:lnTo>
                  <a:lnTo>
                    <a:pt x="19" y="2396"/>
                  </a:lnTo>
                  <a:lnTo>
                    <a:pt x="0" y="2320"/>
                  </a:lnTo>
                  <a:lnTo>
                    <a:pt x="0" y="2292"/>
                  </a:lnTo>
                  <a:lnTo>
                    <a:pt x="13" y="2271"/>
                  </a:lnTo>
                  <a:lnTo>
                    <a:pt x="19" y="2250"/>
                  </a:lnTo>
                  <a:lnTo>
                    <a:pt x="33" y="2236"/>
                  </a:lnTo>
                  <a:lnTo>
                    <a:pt x="52" y="2229"/>
                  </a:lnTo>
                  <a:lnTo>
                    <a:pt x="66" y="2222"/>
                  </a:lnTo>
                  <a:lnTo>
                    <a:pt x="105" y="2222"/>
                  </a:lnTo>
                  <a:lnTo>
                    <a:pt x="118" y="2229"/>
                  </a:lnTo>
                  <a:lnTo>
                    <a:pt x="138" y="2236"/>
                  </a:lnTo>
                  <a:lnTo>
                    <a:pt x="151" y="2250"/>
                  </a:lnTo>
                  <a:lnTo>
                    <a:pt x="178" y="2292"/>
                  </a:lnTo>
                  <a:lnTo>
                    <a:pt x="178" y="2334"/>
                  </a:lnTo>
                  <a:lnTo>
                    <a:pt x="171" y="2354"/>
                  </a:lnTo>
                  <a:lnTo>
                    <a:pt x="158" y="2368"/>
                  </a:lnTo>
                  <a:lnTo>
                    <a:pt x="145" y="2389"/>
                  </a:lnTo>
                  <a:lnTo>
                    <a:pt x="125" y="2403"/>
                  </a:lnTo>
                  <a:lnTo>
                    <a:pt x="99" y="2410"/>
                  </a:lnTo>
                  <a:lnTo>
                    <a:pt x="145" y="2438"/>
                  </a:lnTo>
                  <a:lnTo>
                    <a:pt x="198" y="2459"/>
                  </a:lnTo>
                  <a:lnTo>
                    <a:pt x="237" y="2459"/>
                  </a:lnTo>
                  <a:lnTo>
                    <a:pt x="303" y="2445"/>
                  </a:lnTo>
                  <a:lnTo>
                    <a:pt x="350" y="2410"/>
                  </a:lnTo>
                  <a:lnTo>
                    <a:pt x="389" y="2354"/>
                  </a:lnTo>
                  <a:lnTo>
                    <a:pt x="416" y="2285"/>
                  </a:lnTo>
                  <a:lnTo>
                    <a:pt x="435" y="2202"/>
                  </a:lnTo>
                  <a:lnTo>
                    <a:pt x="449" y="2111"/>
                  </a:lnTo>
                  <a:lnTo>
                    <a:pt x="462" y="2007"/>
                  </a:lnTo>
                  <a:lnTo>
                    <a:pt x="468" y="1972"/>
                  </a:lnTo>
                  <a:lnTo>
                    <a:pt x="468" y="1931"/>
                  </a:lnTo>
                  <a:lnTo>
                    <a:pt x="475" y="1861"/>
                  </a:lnTo>
                  <a:lnTo>
                    <a:pt x="482" y="1771"/>
                  </a:lnTo>
                  <a:lnTo>
                    <a:pt x="488" y="1653"/>
                  </a:lnTo>
                  <a:lnTo>
                    <a:pt x="389" y="1604"/>
                  </a:lnTo>
                  <a:lnTo>
                    <a:pt x="317" y="1535"/>
                  </a:lnTo>
                  <a:lnTo>
                    <a:pt x="257" y="1445"/>
                  </a:lnTo>
                  <a:lnTo>
                    <a:pt x="224" y="1347"/>
                  </a:lnTo>
                  <a:lnTo>
                    <a:pt x="211" y="1250"/>
                  </a:lnTo>
                  <a:lnTo>
                    <a:pt x="224" y="1160"/>
                  </a:lnTo>
                  <a:lnTo>
                    <a:pt x="251" y="1070"/>
                  </a:lnTo>
                  <a:lnTo>
                    <a:pt x="303" y="986"/>
                  </a:lnTo>
                  <a:lnTo>
                    <a:pt x="376" y="917"/>
                  </a:lnTo>
                  <a:lnTo>
                    <a:pt x="462" y="861"/>
                  </a:lnTo>
                  <a:lnTo>
                    <a:pt x="574" y="833"/>
                  </a:lnTo>
                  <a:lnTo>
                    <a:pt x="587" y="687"/>
                  </a:lnTo>
                  <a:lnTo>
                    <a:pt x="607" y="569"/>
                  </a:lnTo>
                  <a:lnTo>
                    <a:pt x="614" y="479"/>
                  </a:lnTo>
                  <a:lnTo>
                    <a:pt x="627" y="417"/>
                  </a:lnTo>
                  <a:lnTo>
                    <a:pt x="640" y="368"/>
                  </a:lnTo>
                  <a:lnTo>
                    <a:pt x="647" y="326"/>
                  </a:lnTo>
                  <a:lnTo>
                    <a:pt x="660" y="285"/>
                  </a:lnTo>
                  <a:lnTo>
                    <a:pt x="686" y="215"/>
                  </a:lnTo>
                  <a:lnTo>
                    <a:pt x="719" y="153"/>
                  </a:lnTo>
                  <a:lnTo>
                    <a:pt x="759" y="90"/>
                  </a:lnTo>
                  <a:lnTo>
                    <a:pt x="812" y="42"/>
                  </a:lnTo>
                  <a:lnTo>
                    <a:pt x="878" y="14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"/>
            <p:cNvSpPr>
              <a:spLocks noEditPoints="1"/>
            </p:cNvSpPr>
            <p:nvPr/>
          </p:nvSpPr>
          <p:spPr bwMode="auto">
            <a:xfrm>
              <a:off x="2518" y="2323"/>
              <a:ext cx="1472" cy="1597"/>
            </a:xfrm>
            <a:custGeom>
              <a:avLst/>
              <a:gdLst/>
              <a:ahLst/>
              <a:cxnLst>
                <a:cxn ang="0">
                  <a:pos x="257" y="1410"/>
                </a:cxn>
                <a:cxn ang="0">
                  <a:pos x="224" y="1479"/>
                </a:cxn>
                <a:cxn ang="0">
                  <a:pos x="323" y="1507"/>
                </a:cxn>
                <a:cxn ang="0">
                  <a:pos x="290" y="1396"/>
                </a:cxn>
                <a:cxn ang="0">
                  <a:pos x="297" y="1340"/>
                </a:cxn>
                <a:cxn ang="0">
                  <a:pos x="600" y="479"/>
                </a:cxn>
                <a:cxn ang="0">
                  <a:pos x="409" y="1063"/>
                </a:cxn>
                <a:cxn ang="0">
                  <a:pos x="805" y="993"/>
                </a:cxn>
                <a:cxn ang="0">
                  <a:pos x="680" y="674"/>
                </a:cxn>
                <a:cxn ang="0">
                  <a:pos x="600" y="479"/>
                </a:cxn>
                <a:cxn ang="0">
                  <a:pos x="633" y="361"/>
                </a:cxn>
                <a:cxn ang="0">
                  <a:pos x="779" y="708"/>
                </a:cxn>
                <a:cxn ang="0">
                  <a:pos x="911" y="1056"/>
                </a:cxn>
                <a:cxn ang="0">
                  <a:pos x="983" y="1278"/>
                </a:cxn>
                <a:cxn ang="0">
                  <a:pos x="1016" y="1431"/>
                </a:cxn>
                <a:cxn ang="0">
                  <a:pos x="1003" y="1493"/>
                </a:cxn>
                <a:cxn ang="0">
                  <a:pos x="1294" y="1507"/>
                </a:cxn>
                <a:cxn ang="0">
                  <a:pos x="1247" y="1417"/>
                </a:cxn>
                <a:cxn ang="0">
                  <a:pos x="713" y="139"/>
                </a:cxn>
                <a:cxn ang="0">
                  <a:pos x="726" y="0"/>
                </a:cxn>
                <a:cxn ang="0">
                  <a:pos x="759" y="49"/>
                </a:cxn>
                <a:cxn ang="0">
                  <a:pos x="1300" y="1368"/>
                </a:cxn>
                <a:cxn ang="0">
                  <a:pos x="1379" y="1493"/>
                </a:cxn>
                <a:cxn ang="0">
                  <a:pos x="1445" y="1514"/>
                </a:cxn>
                <a:cxn ang="0">
                  <a:pos x="1465" y="1528"/>
                </a:cxn>
                <a:cxn ang="0">
                  <a:pos x="1472" y="1577"/>
                </a:cxn>
                <a:cxn ang="0">
                  <a:pos x="1452" y="1591"/>
                </a:cxn>
                <a:cxn ang="0">
                  <a:pos x="798" y="1597"/>
                </a:cxn>
                <a:cxn ang="0">
                  <a:pos x="779" y="1584"/>
                </a:cxn>
                <a:cxn ang="0">
                  <a:pos x="765" y="1542"/>
                </a:cxn>
                <a:cxn ang="0">
                  <a:pos x="785" y="1521"/>
                </a:cxn>
                <a:cxn ang="0">
                  <a:pos x="838" y="1507"/>
                </a:cxn>
                <a:cxn ang="0">
                  <a:pos x="937" y="1452"/>
                </a:cxn>
                <a:cxn ang="0">
                  <a:pos x="930" y="1403"/>
                </a:cxn>
                <a:cxn ang="0">
                  <a:pos x="911" y="1313"/>
                </a:cxn>
                <a:cxn ang="0">
                  <a:pos x="858" y="1146"/>
                </a:cxn>
                <a:cxn ang="0">
                  <a:pos x="369" y="1250"/>
                </a:cxn>
                <a:cxn ang="0">
                  <a:pos x="363" y="1424"/>
                </a:cxn>
                <a:cxn ang="0">
                  <a:pos x="396" y="1493"/>
                </a:cxn>
                <a:cxn ang="0">
                  <a:pos x="442" y="1507"/>
                </a:cxn>
                <a:cxn ang="0">
                  <a:pos x="468" y="1514"/>
                </a:cxn>
                <a:cxn ang="0">
                  <a:pos x="488" y="1535"/>
                </a:cxn>
                <a:cxn ang="0">
                  <a:pos x="475" y="1577"/>
                </a:cxn>
                <a:cxn ang="0">
                  <a:pos x="455" y="1591"/>
                </a:cxn>
                <a:cxn ang="0">
                  <a:pos x="19" y="1584"/>
                </a:cxn>
                <a:cxn ang="0">
                  <a:pos x="0" y="1570"/>
                </a:cxn>
                <a:cxn ang="0">
                  <a:pos x="6" y="1521"/>
                </a:cxn>
                <a:cxn ang="0">
                  <a:pos x="26" y="1507"/>
                </a:cxn>
                <a:cxn ang="0">
                  <a:pos x="99" y="1493"/>
                </a:cxn>
                <a:cxn ang="0">
                  <a:pos x="171" y="1396"/>
                </a:cxn>
                <a:cxn ang="0">
                  <a:pos x="686" y="7"/>
                </a:cxn>
              </a:cxnLst>
              <a:rect l="0" t="0" r="r" b="b"/>
              <a:pathLst>
                <a:path w="1472" h="1597">
                  <a:moveTo>
                    <a:pt x="297" y="1313"/>
                  </a:moveTo>
                  <a:lnTo>
                    <a:pt x="257" y="1410"/>
                  </a:lnTo>
                  <a:lnTo>
                    <a:pt x="250" y="1438"/>
                  </a:lnTo>
                  <a:lnTo>
                    <a:pt x="224" y="1479"/>
                  </a:lnTo>
                  <a:lnTo>
                    <a:pt x="204" y="1507"/>
                  </a:lnTo>
                  <a:lnTo>
                    <a:pt x="323" y="1507"/>
                  </a:lnTo>
                  <a:lnTo>
                    <a:pt x="297" y="1452"/>
                  </a:lnTo>
                  <a:lnTo>
                    <a:pt x="290" y="1396"/>
                  </a:lnTo>
                  <a:lnTo>
                    <a:pt x="290" y="1340"/>
                  </a:lnTo>
                  <a:lnTo>
                    <a:pt x="297" y="1340"/>
                  </a:lnTo>
                  <a:lnTo>
                    <a:pt x="297" y="1313"/>
                  </a:lnTo>
                  <a:close/>
                  <a:moveTo>
                    <a:pt x="600" y="479"/>
                  </a:moveTo>
                  <a:lnTo>
                    <a:pt x="495" y="771"/>
                  </a:lnTo>
                  <a:lnTo>
                    <a:pt x="409" y="1063"/>
                  </a:lnTo>
                  <a:lnTo>
                    <a:pt x="831" y="1063"/>
                  </a:lnTo>
                  <a:lnTo>
                    <a:pt x="805" y="993"/>
                  </a:lnTo>
                  <a:lnTo>
                    <a:pt x="772" y="896"/>
                  </a:lnTo>
                  <a:lnTo>
                    <a:pt x="680" y="674"/>
                  </a:lnTo>
                  <a:lnTo>
                    <a:pt x="640" y="570"/>
                  </a:lnTo>
                  <a:lnTo>
                    <a:pt x="600" y="479"/>
                  </a:lnTo>
                  <a:close/>
                  <a:moveTo>
                    <a:pt x="713" y="139"/>
                  </a:moveTo>
                  <a:lnTo>
                    <a:pt x="633" y="361"/>
                  </a:lnTo>
                  <a:lnTo>
                    <a:pt x="739" y="611"/>
                  </a:lnTo>
                  <a:lnTo>
                    <a:pt x="779" y="708"/>
                  </a:lnTo>
                  <a:lnTo>
                    <a:pt x="818" y="820"/>
                  </a:lnTo>
                  <a:lnTo>
                    <a:pt x="911" y="1056"/>
                  </a:lnTo>
                  <a:lnTo>
                    <a:pt x="950" y="1174"/>
                  </a:lnTo>
                  <a:lnTo>
                    <a:pt x="983" y="1278"/>
                  </a:lnTo>
                  <a:lnTo>
                    <a:pt x="1010" y="1368"/>
                  </a:lnTo>
                  <a:lnTo>
                    <a:pt x="1016" y="1431"/>
                  </a:lnTo>
                  <a:lnTo>
                    <a:pt x="1016" y="1452"/>
                  </a:lnTo>
                  <a:lnTo>
                    <a:pt x="1003" y="1493"/>
                  </a:lnTo>
                  <a:lnTo>
                    <a:pt x="990" y="1507"/>
                  </a:lnTo>
                  <a:lnTo>
                    <a:pt x="1294" y="1507"/>
                  </a:lnTo>
                  <a:lnTo>
                    <a:pt x="1267" y="1465"/>
                  </a:lnTo>
                  <a:lnTo>
                    <a:pt x="1247" y="1417"/>
                  </a:lnTo>
                  <a:lnTo>
                    <a:pt x="1234" y="1389"/>
                  </a:lnTo>
                  <a:lnTo>
                    <a:pt x="713" y="139"/>
                  </a:lnTo>
                  <a:close/>
                  <a:moveTo>
                    <a:pt x="699" y="0"/>
                  </a:moveTo>
                  <a:lnTo>
                    <a:pt x="726" y="0"/>
                  </a:lnTo>
                  <a:lnTo>
                    <a:pt x="752" y="28"/>
                  </a:lnTo>
                  <a:lnTo>
                    <a:pt x="759" y="49"/>
                  </a:lnTo>
                  <a:lnTo>
                    <a:pt x="752" y="56"/>
                  </a:lnTo>
                  <a:lnTo>
                    <a:pt x="1300" y="1368"/>
                  </a:lnTo>
                  <a:lnTo>
                    <a:pt x="1340" y="1445"/>
                  </a:lnTo>
                  <a:lnTo>
                    <a:pt x="1379" y="1493"/>
                  </a:lnTo>
                  <a:lnTo>
                    <a:pt x="1426" y="1514"/>
                  </a:lnTo>
                  <a:lnTo>
                    <a:pt x="1445" y="1514"/>
                  </a:lnTo>
                  <a:lnTo>
                    <a:pt x="1452" y="1521"/>
                  </a:lnTo>
                  <a:lnTo>
                    <a:pt x="1465" y="1528"/>
                  </a:lnTo>
                  <a:lnTo>
                    <a:pt x="1472" y="1542"/>
                  </a:lnTo>
                  <a:lnTo>
                    <a:pt x="1472" y="1577"/>
                  </a:lnTo>
                  <a:lnTo>
                    <a:pt x="1459" y="1584"/>
                  </a:lnTo>
                  <a:lnTo>
                    <a:pt x="1452" y="1591"/>
                  </a:lnTo>
                  <a:lnTo>
                    <a:pt x="1439" y="1597"/>
                  </a:lnTo>
                  <a:lnTo>
                    <a:pt x="798" y="1597"/>
                  </a:lnTo>
                  <a:lnTo>
                    <a:pt x="785" y="1591"/>
                  </a:lnTo>
                  <a:lnTo>
                    <a:pt x="779" y="1584"/>
                  </a:lnTo>
                  <a:lnTo>
                    <a:pt x="765" y="1577"/>
                  </a:lnTo>
                  <a:lnTo>
                    <a:pt x="765" y="1542"/>
                  </a:lnTo>
                  <a:lnTo>
                    <a:pt x="772" y="1528"/>
                  </a:lnTo>
                  <a:lnTo>
                    <a:pt x="785" y="1521"/>
                  </a:lnTo>
                  <a:lnTo>
                    <a:pt x="805" y="1514"/>
                  </a:lnTo>
                  <a:lnTo>
                    <a:pt x="838" y="1507"/>
                  </a:lnTo>
                  <a:lnTo>
                    <a:pt x="884" y="1493"/>
                  </a:lnTo>
                  <a:lnTo>
                    <a:pt x="937" y="1452"/>
                  </a:lnTo>
                  <a:lnTo>
                    <a:pt x="937" y="1431"/>
                  </a:lnTo>
                  <a:lnTo>
                    <a:pt x="930" y="1403"/>
                  </a:lnTo>
                  <a:lnTo>
                    <a:pt x="924" y="1361"/>
                  </a:lnTo>
                  <a:lnTo>
                    <a:pt x="911" y="1313"/>
                  </a:lnTo>
                  <a:lnTo>
                    <a:pt x="891" y="1243"/>
                  </a:lnTo>
                  <a:lnTo>
                    <a:pt x="858" y="1146"/>
                  </a:lnTo>
                  <a:lnTo>
                    <a:pt x="389" y="1146"/>
                  </a:lnTo>
                  <a:lnTo>
                    <a:pt x="369" y="1250"/>
                  </a:lnTo>
                  <a:lnTo>
                    <a:pt x="356" y="1361"/>
                  </a:lnTo>
                  <a:lnTo>
                    <a:pt x="363" y="1424"/>
                  </a:lnTo>
                  <a:lnTo>
                    <a:pt x="376" y="1465"/>
                  </a:lnTo>
                  <a:lnTo>
                    <a:pt x="396" y="1493"/>
                  </a:lnTo>
                  <a:lnTo>
                    <a:pt x="422" y="1500"/>
                  </a:lnTo>
                  <a:lnTo>
                    <a:pt x="442" y="1507"/>
                  </a:lnTo>
                  <a:lnTo>
                    <a:pt x="462" y="1507"/>
                  </a:lnTo>
                  <a:lnTo>
                    <a:pt x="468" y="1514"/>
                  </a:lnTo>
                  <a:lnTo>
                    <a:pt x="481" y="1521"/>
                  </a:lnTo>
                  <a:lnTo>
                    <a:pt x="488" y="1535"/>
                  </a:lnTo>
                  <a:lnTo>
                    <a:pt x="488" y="1570"/>
                  </a:lnTo>
                  <a:lnTo>
                    <a:pt x="475" y="1577"/>
                  </a:lnTo>
                  <a:lnTo>
                    <a:pt x="468" y="1584"/>
                  </a:lnTo>
                  <a:lnTo>
                    <a:pt x="455" y="1591"/>
                  </a:lnTo>
                  <a:lnTo>
                    <a:pt x="33" y="1591"/>
                  </a:lnTo>
                  <a:lnTo>
                    <a:pt x="19" y="1584"/>
                  </a:lnTo>
                  <a:lnTo>
                    <a:pt x="13" y="1577"/>
                  </a:lnTo>
                  <a:lnTo>
                    <a:pt x="0" y="1570"/>
                  </a:lnTo>
                  <a:lnTo>
                    <a:pt x="0" y="1535"/>
                  </a:lnTo>
                  <a:lnTo>
                    <a:pt x="6" y="1521"/>
                  </a:lnTo>
                  <a:lnTo>
                    <a:pt x="19" y="1514"/>
                  </a:lnTo>
                  <a:lnTo>
                    <a:pt x="26" y="1507"/>
                  </a:lnTo>
                  <a:lnTo>
                    <a:pt x="46" y="1507"/>
                  </a:lnTo>
                  <a:lnTo>
                    <a:pt x="99" y="1493"/>
                  </a:lnTo>
                  <a:lnTo>
                    <a:pt x="138" y="1452"/>
                  </a:lnTo>
                  <a:lnTo>
                    <a:pt x="171" y="1396"/>
                  </a:lnTo>
                  <a:lnTo>
                    <a:pt x="666" y="49"/>
                  </a:lnTo>
                  <a:lnTo>
                    <a:pt x="686" y="7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"/>
            <p:cNvSpPr>
              <a:spLocks noEditPoints="1"/>
            </p:cNvSpPr>
            <p:nvPr/>
          </p:nvSpPr>
          <p:spPr bwMode="auto">
            <a:xfrm>
              <a:off x="4749" y="3080"/>
              <a:ext cx="1433" cy="528"/>
            </a:xfrm>
            <a:custGeom>
              <a:avLst/>
              <a:gdLst/>
              <a:ahLst/>
              <a:cxnLst>
                <a:cxn ang="0">
                  <a:pos x="53" y="438"/>
                </a:cxn>
                <a:cxn ang="0">
                  <a:pos x="1386" y="438"/>
                </a:cxn>
                <a:cxn ang="0">
                  <a:pos x="1400" y="445"/>
                </a:cxn>
                <a:cxn ang="0">
                  <a:pos x="1413" y="445"/>
                </a:cxn>
                <a:cxn ang="0">
                  <a:pos x="1433" y="465"/>
                </a:cxn>
                <a:cxn ang="0">
                  <a:pos x="1433" y="500"/>
                </a:cxn>
                <a:cxn ang="0">
                  <a:pos x="1426" y="514"/>
                </a:cxn>
                <a:cxn ang="0">
                  <a:pos x="1400" y="528"/>
                </a:cxn>
                <a:cxn ang="0">
                  <a:pos x="40" y="528"/>
                </a:cxn>
                <a:cxn ang="0">
                  <a:pos x="13" y="514"/>
                </a:cxn>
                <a:cxn ang="0">
                  <a:pos x="7" y="500"/>
                </a:cxn>
                <a:cxn ang="0">
                  <a:pos x="7" y="465"/>
                </a:cxn>
                <a:cxn ang="0">
                  <a:pos x="26" y="445"/>
                </a:cxn>
                <a:cxn ang="0">
                  <a:pos x="40" y="445"/>
                </a:cxn>
                <a:cxn ang="0">
                  <a:pos x="53" y="438"/>
                </a:cxn>
                <a:cxn ang="0">
                  <a:pos x="33" y="0"/>
                </a:cxn>
                <a:cxn ang="0">
                  <a:pos x="1400" y="0"/>
                </a:cxn>
                <a:cxn ang="0">
                  <a:pos x="1426" y="14"/>
                </a:cxn>
                <a:cxn ang="0">
                  <a:pos x="1433" y="28"/>
                </a:cxn>
                <a:cxn ang="0">
                  <a:pos x="1433" y="63"/>
                </a:cxn>
                <a:cxn ang="0">
                  <a:pos x="1413" y="83"/>
                </a:cxn>
                <a:cxn ang="0">
                  <a:pos x="1400" y="83"/>
                </a:cxn>
                <a:cxn ang="0">
                  <a:pos x="1386" y="90"/>
                </a:cxn>
                <a:cxn ang="0">
                  <a:pos x="46" y="90"/>
                </a:cxn>
                <a:cxn ang="0">
                  <a:pos x="33" y="83"/>
                </a:cxn>
                <a:cxn ang="0">
                  <a:pos x="20" y="83"/>
                </a:cxn>
                <a:cxn ang="0">
                  <a:pos x="0" y="63"/>
                </a:cxn>
                <a:cxn ang="0">
                  <a:pos x="0" y="28"/>
                </a:cxn>
                <a:cxn ang="0">
                  <a:pos x="7" y="14"/>
                </a:cxn>
                <a:cxn ang="0">
                  <a:pos x="33" y="0"/>
                </a:cxn>
              </a:cxnLst>
              <a:rect l="0" t="0" r="r" b="b"/>
              <a:pathLst>
                <a:path w="1433" h="528">
                  <a:moveTo>
                    <a:pt x="53" y="438"/>
                  </a:moveTo>
                  <a:lnTo>
                    <a:pt x="1386" y="438"/>
                  </a:lnTo>
                  <a:lnTo>
                    <a:pt x="1400" y="445"/>
                  </a:lnTo>
                  <a:lnTo>
                    <a:pt x="1413" y="445"/>
                  </a:lnTo>
                  <a:lnTo>
                    <a:pt x="1433" y="465"/>
                  </a:lnTo>
                  <a:lnTo>
                    <a:pt x="1433" y="500"/>
                  </a:lnTo>
                  <a:lnTo>
                    <a:pt x="1426" y="514"/>
                  </a:lnTo>
                  <a:lnTo>
                    <a:pt x="1400" y="528"/>
                  </a:lnTo>
                  <a:lnTo>
                    <a:pt x="40" y="528"/>
                  </a:lnTo>
                  <a:lnTo>
                    <a:pt x="13" y="514"/>
                  </a:lnTo>
                  <a:lnTo>
                    <a:pt x="7" y="500"/>
                  </a:lnTo>
                  <a:lnTo>
                    <a:pt x="7" y="465"/>
                  </a:lnTo>
                  <a:lnTo>
                    <a:pt x="26" y="445"/>
                  </a:lnTo>
                  <a:lnTo>
                    <a:pt x="40" y="445"/>
                  </a:lnTo>
                  <a:lnTo>
                    <a:pt x="53" y="438"/>
                  </a:lnTo>
                  <a:close/>
                  <a:moveTo>
                    <a:pt x="33" y="0"/>
                  </a:moveTo>
                  <a:lnTo>
                    <a:pt x="1400" y="0"/>
                  </a:lnTo>
                  <a:lnTo>
                    <a:pt x="1426" y="14"/>
                  </a:lnTo>
                  <a:lnTo>
                    <a:pt x="1433" y="28"/>
                  </a:lnTo>
                  <a:lnTo>
                    <a:pt x="1433" y="63"/>
                  </a:lnTo>
                  <a:lnTo>
                    <a:pt x="1413" y="83"/>
                  </a:lnTo>
                  <a:lnTo>
                    <a:pt x="1400" y="83"/>
                  </a:lnTo>
                  <a:lnTo>
                    <a:pt x="1386" y="90"/>
                  </a:lnTo>
                  <a:lnTo>
                    <a:pt x="46" y="90"/>
                  </a:lnTo>
                  <a:lnTo>
                    <a:pt x="33" y="83"/>
                  </a:lnTo>
                  <a:lnTo>
                    <a:pt x="20" y="83"/>
                  </a:lnTo>
                  <a:lnTo>
                    <a:pt x="0" y="63"/>
                  </a:lnTo>
                  <a:lnTo>
                    <a:pt x="0" y="28"/>
                  </a:lnTo>
                  <a:lnTo>
                    <a:pt x="7" y="1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6947" y="2899"/>
              <a:ext cx="1129" cy="1487"/>
            </a:xfrm>
            <a:custGeom>
              <a:avLst/>
              <a:gdLst/>
              <a:ahLst/>
              <a:cxnLst>
                <a:cxn ang="0">
                  <a:pos x="509" y="14"/>
                </a:cxn>
                <a:cxn ang="0">
                  <a:pos x="628" y="105"/>
                </a:cxn>
                <a:cxn ang="0">
                  <a:pos x="707" y="251"/>
                </a:cxn>
                <a:cxn ang="0">
                  <a:pos x="779" y="535"/>
                </a:cxn>
                <a:cxn ang="0">
                  <a:pos x="793" y="709"/>
                </a:cxn>
                <a:cxn ang="0">
                  <a:pos x="1077" y="42"/>
                </a:cxn>
                <a:cxn ang="0">
                  <a:pos x="1110" y="28"/>
                </a:cxn>
                <a:cxn ang="0">
                  <a:pos x="1129" y="42"/>
                </a:cxn>
                <a:cxn ang="0">
                  <a:pos x="1123" y="70"/>
                </a:cxn>
                <a:cxn ang="0">
                  <a:pos x="1103" y="105"/>
                </a:cxn>
                <a:cxn ang="0">
                  <a:pos x="1030" y="264"/>
                </a:cxn>
                <a:cxn ang="0">
                  <a:pos x="905" y="570"/>
                </a:cxn>
                <a:cxn ang="0">
                  <a:pos x="799" y="876"/>
                </a:cxn>
                <a:cxn ang="0">
                  <a:pos x="779" y="966"/>
                </a:cxn>
                <a:cxn ang="0">
                  <a:pos x="760" y="1112"/>
                </a:cxn>
                <a:cxn ang="0">
                  <a:pos x="700" y="1355"/>
                </a:cxn>
                <a:cxn ang="0">
                  <a:pos x="661" y="1473"/>
                </a:cxn>
                <a:cxn ang="0">
                  <a:pos x="628" y="1487"/>
                </a:cxn>
                <a:cxn ang="0">
                  <a:pos x="608" y="1466"/>
                </a:cxn>
                <a:cxn ang="0">
                  <a:pos x="614" y="1403"/>
                </a:cxn>
                <a:cxn ang="0">
                  <a:pos x="647" y="1244"/>
                </a:cxn>
                <a:cxn ang="0">
                  <a:pos x="720" y="966"/>
                </a:cxn>
                <a:cxn ang="0">
                  <a:pos x="740" y="889"/>
                </a:cxn>
                <a:cxn ang="0">
                  <a:pos x="746" y="681"/>
                </a:cxn>
                <a:cxn ang="0">
                  <a:pos x="727" y="521"/>
                </a:cxn>
                <a:cxn ang="0">
                  <a:pos x="674" y="355"/>
                </a:cxn>
                <a:cxn ang="0">
                  <a:pos x="568" y="223"/>
                </a:cxn>
                <a:cxn ang="0">
                  <a:pos x="397" y="174"/>
                </a:cxn>
                <a:cxn ang="0">
                  <a:pos x="331" y="181"/>
                </a:cxn>
                <a:cxn ang="0">
                  <a:pos x="218" y="223"/>
                </a:cxn>
                <a:cxn ang="0">
                  <a:pos x="99" y="341"/>
                </a:cxn>
                <a:cxn ang="0">
                  <a:pos x="53" y="424"/>
                </a:cxn>
                <a:cxn ang="0">
                  <a:pos x="20" y="438"/>
                </a:cxn>
                <a:cxn ang="0">
                  <a:pos x="0" y="424"/>
                </a:cxn>
                <a:cxn ang="0">
                  <a:pos x="7" y="376"/>
                </a:cxn>
                <a:cxn ang="0">
                  <a:pos x="60" y="251"/>
                </a:cxn>
                <a:cxn ang="0">
                  <a:pos x="172" y="112"/>
                </a:cxn>
                <a:cxn ang="0">
                  <a:pos x="324" y="14"/>
                </a:cxn>
              </a:cxnLst>
              <a:rect l="0" t="0" r="r" b="b"/>
              <a:pathLst>
                <a:path w="1129" h="1487">
                  <a:moveTo>
                    <a:pt x="423" y="0"/>
                  </a:moveTo>
                  <a:lnTo>
                    <a:pt x="509" y="14"/>
                  </a:lnTo>
                  <a:lnTo>
                    <a:pt x="575" y="49"/>
                  </a:lnTo>
                  <a:lnTo>
                    <a:pt x="628" y="105"/>
                  </a:lnTo>
                  <a:lnTo>
                    <a:pt x="674" y="174"/>
                  </a:lnTo>
                  <a:lnTo>
                    <a:pt x="707" y="251"/>
                  </a:lnTo>
                  <a:lnTo>
                    <a:pt x="760" y="403"/>
                  </a:lnTo>
                  <a:lnTo>
                    <a:pt x="779" y="535"/>
                  </a:lnTo>
                  <a:lnTo>
                    <a:pt x="793" y="639"/>
                  </a:lnTo>
                  <a:lnTo>
                    <a:pt x="793" y="709"/>
                  </a:lnTo>
                  <a:lnTo>
                    <a:pt x="925" y="369"/>
                  </a:lnTo>
                  <a:lnTo>
                    <a:pt x="1077" y="42"/>
                  </a:lnTo>
                  <a:lnTo>
                    <a:pt x="1090" y="28"/>
                  </a:lnTo>
                  <a:lnTo>
                    <a:pt x="1110" y="28"/>
                  </a:lnTo>
                  <a:lnTo>
                    <a:pt x="1123" y="35"/>
                  </a:lnTo>
                  <a:lnTo>
                    <a:pt x="1129" y="42"/>
                  </a:lnTo>
                  <a:lnTo>
                    <a:pt x="1129" y="56"/>
                  </a:lnTo>
                  <a:lnTo>
                    <a:pt x="1123" y="70"/>
                  </a:lnTo>
                  <a:lnTo>
                    <a:pt x="1116" y="91"/>
                  </a:lnTo>
                  <a:lnTo>
                    <a:pt x="1103" y="105"/>
                  </a:lnTo>
                  <a:lnTo>
                    <a:pt x="1096" y="125"/>
                  </a:lnTo>
                  <a:lnTo>
                    <a:pt x="1030" y="264"/>
                  </a:lnTo>
                  <a:lnTo>
                    <a:pt x="971" y="410"/>
                  </a:lnTo>
                  <a:lnTo>
                    <a:pt x="905" y="570"/>
                  </a:lnTo>
                  <a:lnTo>
                    <a:pt x="846" y="730"/>
                  </a:lnTo>
                  <a:lnTo>
                    <a:pt x="799" y="876"/>
                  </a:lnTo>
                  <a:lnTo>
                    <a:pt x="793" y="910"/>
                  </a:lnTo>
                  <a:lnTo>
                    <a:pt x="779" y="966"/>
                  </a:lnTo>
                  <a:lnTo>
                    <a:pt x="773" y="1028"/>
                  </a:lnTo>
                  <a:lnTo>
                    <a:pt x="760" y="1112"/>
                  </a:lnTo>
                  <a:lnTo>
                    <a:pt x="733" y="1223"/>
                  </a:lnTo>
                  <a:lnTo>
                    <a:pt x="700" y="1355"/>
                  </a:lnTo>
                  <a:lnTo>
                    <a:pt x="680" y="1424"/>
                  </a:lnTo>
                  <a:lnTo>
                    <a:pt x="661" y="1473"/>
                  </a:lnTo>
                  <a:lnTo>
                    <a:pt x="634" y="1487"/>
                  </a:lnTo>
                  <a:lnTo>
                    <a:pt x="628" y="1487"/>
                  </a:lnTo>
                  <a:lnTo>
                    <a:pt x="614" y="1480"/>
                  </a:lnTo>
                  <a:lnTo>
                    <a:pt x="608" y="1466"/>
                  </a:lnTo>
                  <a:lnTo>
                    <a:pt x="608" y="1445"/>
                  </a:lnTo>
                  <a:lnTo>
                    <a:pt x="614" y="1403"/>
                  </a:lnTo>
                  <a:lnTo>
                    <a:pt x="628" y="1334"/>
                  </a:lnTo>
                  <a:lnTo>
                    <a:pt x="647" y="1244"/>
                  </a:lnTo>
                  <a:lnTo>
                    <a:pt x="667" y="1146"/>
                  </a:lnTo>
                  <a:lnTo>
                    <a:pt x="720" y="966"/>
                  </a:lnTo>
                  <a:lnTo>
                    <a:pt x="727" y="931"/>
                  </a:lnTo>
                  <a:lnTo>
                    <a:pt x="740" y="889"/>
                  </a:lnTo>
                  <a:lnTo>
                    <a:pt x="746" y="834"/>
                  </a:lnTo>
                  <a:lnTo>
                    <a:pt x="746" y="681"/>
                  </a:lnTo>
                  <a:lnTo>
                    <a:pt x="740" y="605"/>
                  </a:lnTo>
                  <a:lnTo>
                    <a:pt x="727" y="521"/>
                  </a:lnTo>
                  <a:lnTo>
                    <a:pt x="707" y="438"/>
                  </a:lnTo>
                  <a:lnTo>
                    <a:pt x="674" y="355"/>
                  </a:lnTo>
                  <a:lnTo>
                    <a:pt x="634" y="285"/>
                  </a:lnTo>
                  <a:lnTo>
                    <a:pt x="568" y="223"/>
                  </a:lnTo>
                  <a:lnTo>
                    <a:pt x="496" y="188"/>
                  </a:lnTo>
                  <a:lnTo>
                    <a:pt x="397" y="174"/>
                  </a:lnTo>
                  <a:lnTo>
                    <a:pt x="377" y="174"/>
                  </a:lnTo>
                  <a:lnTo>
                    <a:pt x="331" y="181"/>
                  </a:lnTo>
                  <a:lnTo>
                    <a:pt x="278" y="195"/>
                  </a:lnTo>
                  <a:lnTo>
                    <a:pt x="218" y="223"/>
                  </a:lnTo>
                  <a:lnTo>
                    <a:pt x="152" y="271"/>
                  </a:lnTo>
                  <a:lnTo>
                    <a:pt x="99" y="341"/>
                  </a:lnTo>
                  <a:lnTo>
                    <a:pt x="53" y="438"/>
                  </a:lnTo>
                  <a:lnTo>
                    <a:pt x="53" y="424"/>
                  </a:lnTo>
                  <a:lnTo>
                    <a:pt x="47" y="438"/>
                  </a:lnTo>
                  <a:lnTo>
                    <a:pt x="20" y="438"/>
                  </a:lnTo>
                  <a:lnTo>
                    <a:pt x="7" y="431"/>
                  </a:lnTo>
                  <a:lnTo>
                    <a:pt x="0" y="424"/>
                  </a:lnTo>
                  <a:lnTo>
                    <a:pt x="0" y="410"/>
                  </a:lnTo>
                  <a:lnTo>
                    <a:pt x="7" y="376"/>
                  </a:lnTo>
                  <a:lnTo>
                    <a:pt x="27" y="320"/>
                  </a:lnTo>
                  <a:lnTo>
                    <a:pt x="60" y="251"/>
                  </a:lnTo>
                  <a:lnTo>
                    <a:pt x="113" y="181"/>
                  </a:lnTo>
                  <a:lnTo>
                    <a:pt x="172" y="112"/>
                  </a:lnTo>
                  <a:lnTo>
                    <a:pt x="245" y="56"/>
                  </a:lnTo>
                  <a:lnTo>
                    <a:pt x="324" y="14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"/>
            <p:cNvSpPr>
              <a:spLocks noEditPoints="1"/>
            </p:cNvSpPr>
            <p:nvPr/>
          </p:nvSpPr>
          <p:spPr bwMode="auto">
            <a:xfrm>
              <a:off x="8090" y="3177"/>
              <a:ext cx="468" cy="1070"/>
            </a:xfrm>
            <a:custGeom>
              <a:avLst/>
              <a:gdLst/>
              <a:ahLst/>
              <a:cxnLst>
                <a:cxn ang="0">
                  <a:pos x="277" y="368"/>
                </a:cxn>
                <a:cxn ang="0">
                  <a:pos x="349" y="438"/>
                </a:cxn>
                <a:cxn ang="0">
                  <a:pos x="363" y="528"/>
                </a:cxn>
                <a:cxn ang="0">
                  <a:pos x="349" y="570"/>
                </a:cxn>
                <a:cxn ang="0">
                  <a:pos x="310" y="660"/>
                </a:cxn>
                <a:cxn ang="0">
                  <a:pos x="283" y="743"/>
                </a:cxn>
                <a:cxn ang="0">
                  <a:pos x="217" y="903"/>
                </a:cxn>
                <a:cxn ang="0">
                  <a:pos x="204" y="994"/>
                </a:cxn>
                <a:cxn ang="0">
                  <a:pos x="224" y="1028"/>
                </a:cxn>
                <a:cxn ang="0">
                  <a:pos x="290" y="1014"/>
                </a:cxn>
                <a:cxn ang="0">
                  <a:pos x="376" y="917"/>
                </a:cxn>
                <a:cxn ang="0">
                  <a:pos x="416" y="827"/>
                </a:cxn>
                <a:cxn ang="0">
                  <a:pos x="429" y="806"/>
                </a:cxn>
                <a:cxn ang="0">
                  <a:pos x="468" y="820"/>
                </a:cxn>
                <a:cxn ang="0">
                  <a:pos x="462" y="855"/>
                </a:cxn>
                <a:cxn ang="0">
                  <a:pos x="416" y="959"/>
                </a:cxn>
                <a:cxn ang="0">
                  <a:pos x="316" y="1056"/>
                </a:cxn>
                <a:cxn ang="0">
                  <a:pos x="191" y="1063"/>
                </a:cxn>
                <a:cxn ang="0">
                  <a:pos x="118" y="994"/>
                </a:cxn>
                <a:cxn ang="0">
                  <a:pos x="105" y="910"/>
                </a:cxn>
                <a:cxn ang="0">
                  <a:pos x="118" y="875"/>
                </a:cxn>
                <a:cxn ang="0">
                  <a:pos x="237" y="556"/>
                </a:cxn>
                <a:cxn ang="0">
                  <a:pos x="257" y="486"/>
                </a:cxn>
                <a:cxn ang="0">
                  <a:pos x="244" y="410"/>
                </a:cxn>
                <a:cxn ang="0">
                  <a:pos x="217" y="403"/>
                </a:cxn>
                <a:cxn ang="0">
                  <a:pos x="125" y="452"/>
                </a:cxn>
                <a:cxn ang="0">
                  <a:pos x="52" y="598"/>
                </a:cxn>
                <a:cxn ang="0">
                  <a:pos x="39" y="625"/>
                </a:cxn>
                <a:cxn ang="0">
                  <a:pos x="0" y="611"/>
                </a:cxn>
                <a:cxn ang="0">
                  <a:pos x="6" y="577"/>
                </a:cxn>
                <a:cxn ang="0">
                  <a:pos x="52" y="473"/>
                </a:cxn>
                <a:cxn ang="0">
                  <a:pos x="151" y="375"/>
                </a:cxn>
                <a:cxn ang="0">
                  <a:pos x="369" y="0"/>
                </a:cxn>
                <a:cxn ang="0">
                  <a:pos x="422" y="28"/>
                </a:cxn>
                <a:cxn ang="0">
                  <a:pos x="429" y="56"/>
                </a:cxn>
                <a:cxn ang="0">
                  <a:pos x="396" y="125"/>
                </a:cxn>
                <a:cxn ang="0">
                  <a:pos x="343" y="146"/>
                </a:cxn>
                <a:cxn ang="0">
                  <a:pos x="290" y="118"/>
                </a:cxn>
                <a:cxn ang="0">
                  <a:pos x="283" y="84"/>
                </a:cxn>
                <a:cxn ang="0">
                  <a:pos x="303" y="35"/>
                </a:cxn>
                <a:cxn ang="0">
                  <a:pos x="343" y="7"/>
                </a:cxn>
              </a:cxnLst>
              <a:rect l="0" t="0" r="r" b="b"/>
              <a:pathLst>
                <a:path w="468" h="1070">
                  <a:moveTo>
                    <a:pt x="224" y="361"/>
                  </a:moveTo>
                  <a:lnTo>
                    <a:pt x="277" y="368"/>
                  </a:lnTo>
                  <a:lnTo>
                    <a:pt x="323" y="396"/>
                  </a:lnTo>
                  <a:lnTo>
                    <a:pt x="349" y="438"/>
                  </a:lnTo>
                  <a:lnTo>
                    <a:pt x="363" y="493"/>
                  </a:lnTo>
                  <a:lnTo>
                    <a:pt x="363" y="528"/>
                  </a:lnTo>
                  <a:lnTo>
                    <a:pt x="356" y="542"/>
                  </a:lnTo>
                  <a:lnTo>
                    <a:pt x="349" y="570"/>
                  </a:lnTo>
                  <a:lnTo>
                    <a:pt x="330" y="611"/>
                  </a:lnTo>
                  <a:lnTo>
                    <a:pt x="310" y="660"/>
                  </a:lnTo>
                  <a:lnTo>
                    <a:pt x="297" y="709"/>
                  </a:lnTo>
                  <a:lnTo>
                    <a:pt x="283" y="743"/>
                  </a:lnTo>
                  <a:lnTo>
                    <a:pt x="231" y="868"/>
                  </a:lnTo>
                  <a:lnTo>
                    <a:pt x="217" y="903"/>
                  </a:lnTo>
                  <a:lnTo>
                    <a:pt x="204" y="973"/>
                  </a:lnTo>
                  <a:lnTo>
                    <a:pt x="204" y="994"/>
                  </a:lnTo>
                  <a:lnTo>
                    <a:pt x="217" y="1021"/>
                  </a:lnTo>
                  <a:lnTo>
                    <a:pt x="224" y="1028"/>
                  </a:lnTo>
                  <a:lnTo>
                    <a:pt x="244" y="1028"/>
                  </a:lnTo>
                  <a:lnTo>
                    <a:pt x="290" y="1014"/>
                  </a:lnTo>
                  <a:lnTo>
                    <a:pt x="336" y="980"/>
                  </a:lnTo>
                  <a:lnTo>
                    <a:pt x="376" y="917"/>
                  </a:lnTo>
                  <a:lnTo>
                    <a:pt x="409" y="834"/>
                  </a:lnTo>
                  <a:lnTo>
                    <a:pt x="416" y="827"/>
                  </a:lnTo>
                  <a:lnTo>
                    <a:pt x="416" y="820"/>
                  </a:lnTo>
                  <a:lnTo>
                    <a:pt x="429" y="806"/>
                  </a:lnTo>
                  <a:lnTo>
                    <a:pt x="455" y="806"/>
                  </a:lnTo>
                  <a:lnTo>
                    <a:pt x="468" y="820"/>
                  </a:lnTo>
                  <a:lnTo>
                    <a:pt x="468" y="827"/>
                  </a:lnTo>
                  <a:lnTo>
                    <a:pt x="462" y="855"/>
                  </a:lnTo>
                  <a:lnTo>
                    <a:pt x="449" y="896"/>
                  </a:lnTo>
                  <a:lnTo>
                    <a:pt x="416" y="959"/>
                  </a:lnTo>
                  <a:lnTo>
                    <a:pt x="376" y="1014"/>
                  </a:lnTo>
                  <a:lnTo>
                    <a:pt x="316" y="1056"/>
                  </a:lnTo>
                  <a:lnTo>
                    <a:pt x="250" y="1070"/>
                  </a:lnTo>
                  <a:lnTo>
                    <a:pt x="191" y="1063"/>
                  </a:lnTo>
                  <a:lnTo>
                    <a:pt x="145" y="1035"/>
                  </a:lnTo>
                  <a:lnTo>
                    <a:pt x="118" y="994"/>
                  </a:lnTo>
                  <a:lnTo>
                    <a:pt x="105" y="938"/>
                  </a:lnTo>
                  <a:lnTo>
                    <a:pt x="105" y="910"/>
                  </a:lnTo>
                  <a:lnTo>
                    <a:pt x="118" y="868"/>
                  </a:lnTo>
                  <a:lnTo>
                    <a:pt x="118" y="875"/>
                  </a:lnTo>
                  <a:lnTo>
                    <a:pt x="211" y="618"/>
                  </a:lnTo>
                  <a:lnTo>
                    <a:pt x="237" y="556"/>
                  </a:lnTo>
                  <a:lnTo>
                    <a:pt x="250" y="514"/>
                  </a:lnTo>
                  <a:lnTo>
                    <a:pt x="257" y="486"/>
                  </a:lnTo>
                  <a:lnTo>
                    <a:pt x="257" y="438"/>
                  </a:lnTo>
                  <a:lnTo>
                    <a:pt x="244" y="410"/>
                  </a:lnTo>
                  <a:lnTo>
                    <a:pt x="231" y="403"/>
                  </a:lnTo>
                  <a:lnTo>
                    <a:pt x="217" y="403"/>
                  </a:lnTo>
                  <a:lnTo>
                    <a:pt x="171" y="417"/>
                  </a:lnTo>
                  <a:lnTo>
                    <a:pt x="125" y="452"/>
                  </a:lnTo>
                  <a:lnTo>
                    <a:pt x="85" y="507"/>
                  </a:lnTo>
                  <a:lnTo>
                    <a:pt x="52" y="598"/>
                  </a:lnTo>
                  <a:lnTo>
                    <a:pt x="52" y="611"/>
                  </a:lnTo>
                  <a:lnTo>
                    <a:pt x="39" y="625"/>
                  </a:lnTo>
                  <a:lnTo>
                    <a:pt x="13" y="625"/>
                  </a:lnTo>
                  <a:lnTo>
                    <a:pt x="0" y="611"/>
                  </a:lnTo>
                  <a:lnTo>
                    <a:pt x="0" y="605"/>
                  </a:lnTo>
                  <a:lnTo>
                    <a:pt x="6" y="577"/>
                  </a:lnTo>
                  <a:lnTo>
                    <a:pt x="26" y="528"/>
                  </a:lnTo>
                  <a:lnTo>
                    <a:pt x="52" y="473"/>
                  </a:lnTo>
                  <a:lnTo>
                    <a:pt x="99" y="417"/>
                  </a:lnTo>
                  <a:lnTo>
                    <a:pt x="151" y="375"/>
                  </a:lnTo>
                  <a:lnTo>
                    <a:pt x="224" y="361"/>
                  </a:lnTo>
                  <a:close/>
                  <a:moveTo>
                    <a:pt x="369" y="0"/>
                  </a:moveTo>
                  <a:lnTo>
                    <a:pt x="409" y="14"/>
                  </a:lnTo>
                  <a:lnTo>
                    <a:pt x="422" y="28"/>
                  </a:lnTo>
                  <a:lnTo>
                    <a:pt x="429" y="49"/>
                  </a:lnTo>
                  <a:lnTo>
                    <a:pt x="429" y="56"/>
                  </a:lnTo>
                  <a:lnTo>
                    <a:pt x="422" y="84"/>
                  </a:lnTo>
                  <a:lnTo>
                    <a:pt x="396" y="125"/>
                  </a:lnTo>
                  <a:lnTo>
                    <a:pt x="369" y="139"/>
                  </a:lnTo>
                  <a:lnTo>
                    <a:pt x="343" y="146"/>
                  </a:lnTo>
                  <a:lnTo>
                    <a:pt x="303" y="132"/>
                  </a:lnTo>
                  <a:lnTo>
                    <a:pt x="290" y="118"/>
                  </a:lnTo>
                  <a:lnTo>
                    <a:pt x="283" y="98"/>
                  </a:lnTo>
                  <a:lnTo>
                    <a:pt x="283" y="84"/>
                  </a:lnTo>
                  <a:lnTo>
                    <a:pt x="290" y="56"/>
                  </a:lnTo>
                  <a:lnTo>
                    <a:pt x="303" y="35"/>
                  </a:lnTo>
                  <a:lnTo>
                    <a:pt x="323" y="14"/>
                  </a:lnTo>
                  <a:lnTo>
                    <a:pt x="343" y="7"/>
                  </a:lnTo>
                  <a:lnTo>
                    <a:pt x="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9516" y="2684"/>
              <a:ext cx="1076" cy="1306"/>
            </a:xfrm>
            <a:custGeom>
              <a:avLst/>
              <a:gdLst/>
              <a:ahLst/>
              <a:cxnLst>
                <a:cxn ang="0">
                  <a:pos x="660" y="0"/>
                </a:cxn>
                <a:cxn ang="0">
                  <a:pos x="1043" y="0"/>
                </a:cxn>
                <a:cxn ang="0">
                  <a:pos x="1069" y="14"/>
                </a:cxn>
                <a:cxn ang="0">
                  <a:pos x="1076" y="28"/>
                </a:cxn>
                <a:cxn ang="0">
                  <a:pos x="1076" y="63"/>
                </a:cxn>
                <a:cxn ang="0">
                  <a:pos x="1069" y="70"/>
                </a:cxn>
                <a:cxn ang="0">
                  <a:pos x="1063" y="83"/>
                </a:cxn>
                <a:cxn ang="0">
                  <a:pos x="1049" y="83"/>
                </a:cxn>
                <a:cxn ang="0">
                  <a:pos x="1036" y="90"/>
                </a:cxn>
                <a:cxn ang="0">
                  <a:pos x="666" y="90"/>
                </a:cxn>
                <a:cxn ang="0">
                  <a:pos x="521" y="111"/>
                </a:cxn>
                <a:cxn ang="0">
                  <a:pos x="389" y="160"/>
                </a:cxn>
                <a:cxn ang="0">
                  <a:pos x="277" y="236"/>
                </a:cxn>
                <a:cxn ang="0">
                  <a:pos x="184" y="340"/>
                </a:cxn>
                <a:cxn ang="0">
                  <a:pos x="125" y="472"/>
                </a:cxn>
                <a:cxn ang="0">
                  <a:pos x="92" y="611"/>
                </a:cxn>
                <a:cxn ang="0">
                  <a:pos x="1030" y="611"/>
                </a:cxn>
                <a:cxn ang="0">
                  <a:pos x="1043" y="618"/>
                </a:cxn>
                <a:cxn ang="0">
                  <a:pos x="1056" y="618"/>
                </a:cxn>
                <a:cxn ang="0">
                  <a:pos x="1076" y="639"/>
                </a:cxn>
                <a:cxn ang="0">
                  <a:pos x="1076" y="681"/>
                </a:cxn>
                <a:cxn ang="0">
                  <a:pos x="1069" y="688"/>
                </a:cxn>
                <a:cxn ang="0">
                  <a:pos x="1063" y="702"/>
                </a:cxn>
                <a:cxn ang="0">
                  <a:pos x="1049" y="702"/>
                </a:cxn>
                <a:cxn ang="0">
                  <a:pos x="1036" y="709"/>
                </a:cxn>
                <a:cxn ang="0">
                  <a:pos x="1003" y="709"/>
                </a:cxn>
                <a:cxn ang="0">
                  <a:pos x="1003" y="695"/>
                </a:cxn>
                <a:cxn ang="0">
                  <a:pos x="92" y="695"/>
                </a:cxn>
                <a:cxn ang="0">
                  <a:pos x="125" y="841"/>
                </a:cxn>
                <a:cxn ang="0">
                  <a:pos x="184" y="966"/>
                </a:cxn>
                <a:cxn ang="0">
                  <a:pos x="277" y="1070"/>
                </a:cxn>
                <a:cxn ang="0">
                  <a:pos x="389" y="1146"/>
                </a:cxn>
                <a:cxn ang="0">
                  <a:pos x="521" y="1202"/>
                </a:cxn>
                <a:cxn ang="0">
                  <a:pos x="666" y="1216"/>
                </a:cxn>
                <a:cxn ang="0">
                  <a:pos x="1030" y="1216"/>
                </a:cxn>
                <a:cxn ang="0">
                  <a:pos x="1043" y="1223"/>
                </a:cxn>
                <a:cxn ang="0">
                  <a:pos x="1056" y="1223"/>
                </a:cxn>
                <a:cxn ang="0">
                  <a:pos x="1076" y="1243"/>
                </a:cxn>
                <a:cxn ang="0">
                  <a:pos x="1076" y="1285"/>
                </a:cxn>
                <a:cxn ang="0">
                  <a:pos x="1063" y="1292"/>
                </a:cxn>
                <a:cxn ang="0">
                  <a:pos x="1056" y="1299"/>
                </a:cxn>
                <a:cxn ang="0">
                  <a:pos x="1043" y="1306"/>
                </a:cxn>
                <a:cxn ang="0">
                  <a:pos x="660" y="1306"/>
                </a:cxn>
                <a:cxn ang="0">
                  <a:pos x="508" y="1292"/>
                </a:cxn>
                <a:cxn ang="0">
                  <a:pos x="369" y="1236"/>
                </a:cxn>
                <a:cxn ang="0">
                  <a:pos x="244" y="1160"/>
                </a:cxn>
                <a:cxn ang="0">
                  <a:pos x="145" y="1063"/>
                </a:cxn>
                <a:cxn ang="0">
                  <a:pos x="66" y="938"/>
                </a:cxn>
                <a:cxn ang="0">
                  <a:pos x="19" y="806"/>
                </a:cxn>
                <a:cxn ang="0">
                  <a:pos x="0" y="653"/>
                </a:cxn>
                <a:cxn ang="0">
                  <a:pos x="19" y="500"/>
                </a:cxn>
                <a:cxn ang="0">
                  <a:pos x="66" y="368"/>
                </a:cxn>
                <a:cxn ang="0">
                  <a:pos x="145" y="243"/>
                </a:cxn>
                <a:cxn ang="0">
                  <a:pos x="244" y="146"/>
                </a:cxn>
                <a:cxn ang="0">
                  <a:pos x="369" y="70"/>
                </a:cxn>
                <a:cxn ang="0">
                  <a:pos x="508" y="14"/>
                </a:cxn>
                <a:cxn ang="0">
                  <a:pos x="660" y="0"/>
                </a:cxn>
              </a:cxnLst>
              <a:rect l="0" t="0" r="r" b="b"/>
              <a:pathLst>
                <a:path w="1076" h="1306">
                  <a:moveTo>
                    <a:pt x="660" y="0"/>
                  </a:moveTo>
                  <a:lnTo>
                    <a:pt x="1043" y="0"/>
                  </a:lnTo>
                  <a:lnTo>
                    <a:pt x="1069" y="14"/>
                  </a:lnTo>
                  <a:lnTo>
                    <a:pt x="1076" y="28"/>
                  </a:lnTo>
                  <a:lnTo>
                    <a:pt x="1076" y="63"/>
                  </a:lnTo>
                  <a:lnTo>
                    <a:pt x="1069" y="70"/>
                  </a:lnTo>
                  <a:lnTo>
                    <a:pt x="1063" y="83"/>
                  </a:lnTo>
                  <a:lnTo>
                    <a:pt x="1049" y="83"/>
                  </a:lnTo>
                  <a:lnTo>
                    <a:pt x="1036" y="90"/>
                  </a:lnTo>
                  <a:lnTo>
                    <a:pt x="666" y="90"/>
                  </a:lnTo>
                  <a:lnTo>
                    <a:pt x="521" y="111"/>
                  </a:lnTo>
                  <a:lnTo>
                    <a:pt x="389" y="160"/>
                  </a:lnTo>
                  <a:lnTo>
                    <a:pt x="277" y="236"/>
                  </a:lnTo>
                  <a:lnTo>
                    <a:pt x="184" y="340"/>
                  </a:lnTo>
                  <a:lnTo>
                    <a:pt x="125" y="472"/>
                  </a:lnTo>
                  <a:lnTo>
                    <a:pt x="92" y="611"/>
                  </a:lnTo>
                  <a:lnTo>
                    <a:pt x="1030" y="611"/>
                  </a:lnTo>
                  <a:lnTo>
                    <a:pt x="1043" y="618"/>
                  </a:lnTo>
                  <a:lnTo>
                    <a:pt x="1056" y="618"/>
                  </a:lnTo>
                  <a:lnTo>
                    <a:pt x="1076" y="639"/>
                  </a:lnTo>
                  <a:lnTo>
                    <a:pt x="1076" y="681"/>
                  </a:lnTo>
                  <a:lnTo>
                    <a:pt x="1069" y="688"/>
                  </a:lnTo>
                  <a:lnTo>
                    <a:pt x="1063" y="702"/>
                  </a:lnTo>
                  <a:lnTo>
                    <a:pt x="1049" y="702"/>
                  </a:lnTo>
                  <a:lnTo>
                    <a:pt x="1036" y="709"/>
                  </a:lnTo>
                  <a:lnTo>
                    <a:pt x="1003" y="709"/>
                  </a:lnTo>
                  <a:lnTo>
                    <a:pt x="1003" y="695"/>
                  </a:lnTo>
                  <a:lnTo>
                    <a:pt x="92" y="695"/>
                  </a:lnTo>
                  <a:lnTo>
                    <a:pt x="125" y="841"/>
                  </a:lnTo>
                  <a:lnTo>
                    <a:pt x="184" y="966"/>
                  </a:lnTo>
                  <a:lnTo>
                    <a:pt x="277" y="1070"/>
                  </a:lnTo>
                  <a:lnTo>
                    <a:pt x="389" y="1146"/>
                  </a:lnTo>
                  <a:lnTo>
                    <a:pt x="521" y="1202"/>
                  </a:lnTo>
                  <a:lnTo>
                    <a:pt x="666" y="1216"/>
                  </a:lnTo>
                  <a:lnTo>
                    <a:pt x="1030" y="1216"/>
                  </a:lnTo>
                  <a:lnTo>
                    <a:pt x="1043" y="1223"/>
                  </a:lnTo>
                  <a:lnTo>
                    <a:pt x="1056" y="1223"/>
                  </a:lnTo>
                  <a:lnTo>
                    <a:pt x="1076" y="1243"/>
                  </a:lnTo>
                  <a:lnTo>
                    <a:pt x="1076" y="1285"/>
                  </a:lnTo>
                  <a:lnTo>
                    <a:pt x="1063" y="1292"/>
                  </a:lnTo>
                  <a:lnTo>
                    <a:pt x="1056" y="1299"/>
                  </a:lnTo>
                  <a:lnTo>
                    <a:pt x="1043" y="1306"/>
                  </a:lnTo>
                  <a:lnTo>
                    <a:pt x="660" y="1306"/>
                  </a:lnTo>
                  <a:lnTo>
                    <a:pt x="508" y="1292"/>
                  </a:lnTo>
                  <a:lnTo>
                    <a:pt x="369" y="1236"/>
                  </a:lnTo>
                  <a:lnTo>
                    <a:pt x="244" y="1160"/>
                  </a:lnTo>
                  <a:lnTo>
                    <a:pt x="145" y="1063"/>
                  </a:lnTo>
                  <a:lnTo>
                    <a:pt x="66" y="938"/>
                  </a:lnTo>
                  <a:lnTo>
                    <a:pt x="19" y="806"/>
                  </a:lnTo>
                  <a:lnTo>
                    <a:pt x="0" y="653"/>
                  </a:lnTo>
                  <a:lnTo>
                    <a:pt x="19" y="500"/>
                  </a:lnTo>
                  <a:lnTo>
                    <a:pt x="66" y="368"/>
                  </a:lnTo>
                  <a:lnTo>
                    <a:pt x="145" y="243"/>
                  </a:lnTo>
                  <a:lnTo>
                    <a:pt x="244" y="146"/>
                  </a:lnTo>
                  <a:lnTo>
                    <a:pt x="369" y="70"/>
                  </a:lnTo>
                  <a:lnTo>
                    <a:pt x="508" y="14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11476" y="2358"/>
              <a:ext cx="1539" cy="1590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271" y="14"/>
                </a:cxn>
                <a:cxn ang="0">
                  <a:pos x="548" y="7"/>
                </a:cxn>
                <a:cxn ang="0">
                  <a:pos x="568" y="21"/>
                </a:cxn>
                <a:cxn ang="0">
                  <a:pos x="555" y="69"/>
                </a:cxn>
                <a:cxn ang="0">
                  <a:pos x="515" y="76"/>
                </a:cxn>
                <a:cxn ang="0">
                  <a:pos x="390" y="111"/>
                </a:cxn>
                <a:cxn ang="0">
                  <a:pos x="515" y="1340"/>
                </a:cxn>
                <a:cxn ang="0">
                  <a:pos x="1175" y="236"/>
                </a:cxn>
                <a:cxn ang="0">
                  <a:pos x="1195" y="208"/>
                </a:cxn>
                <a:cxn ang="0">
                  <a:pos x="1208" y="173"/>
                </a:cxn>
                <a:cxn ang="0">
                  <a:pos x="1195" y="111"/>
                </a:cxn>
                <a:cxn ang="0">
                  <a:pos x="1162" y="90"/>
                </a:cxn>
                <a:cxn ang="0">
                  <a:pos x="1090" y="76"/>
                </a:cxn>
                <a:cxn ang="0">
                  <a:pos x="1076" y="27"/>
                </a:cxn>
                <a:cxn ang="0">
                  <a:pos x="1103" y="7"/>
                </a:cxn>
                <a:cxn ang="0">
                  <a:pos x="1327" y="14"/>
                </a:cxn>
                <a:cxn ang="0">
                  <a:pos x="1519" y="7"/>
                </a:cxn>
                <a:cxn ang="0">
                  <a:pos x="1539" y="21"/>
                </a:cxn>
                <a:cxn ang="0">
                  <a:pos x="1525" y="62"/>
                </a:cxn>
                <a:cxn ang="0">
                  <a:pos x="1506" y="76"/>
                </a:cxn>
                <a:cxn ang="0">
                  <a:pos x="1407" y="97"/>
                </a:cxn>
                <a:cxn ang="0">
                  <a:pos x="1294" y="180"/>
                </a:cxn>
                <a:cxn ang="0">
                  <a:pos x="1228" y="257"/>
                </a:cxn>
                <a:cxn ang="0">
                  <a:pos x="443" y="1569"/>
                </a:cxn>
                <a:cxn ang="0">
                  <a:pos x="416" y="1590"/>
                </a:cxn>
                <a:cxn ang="0">
                  <a:pos x="370" y="1583"/>
                </a:cxn>
                <a:cxn ang="0">
                  <a:pos x="357" y="1562"/>
                </a:cxn>
                <a:cxn ang="0">
                  <a:pos x="179" y="146"/>
                </a:cxn>
                <a:cxn ang="0">
                  <a:pos x="159" y="83"/>
                </a:cxn>
                <a:cxn ang="0">
                  <a:pos x="53" y="69"/>
                </a:cxn>
                <a:cxn ang="0">
                  <a:pos x="7" y="62"/>
                </a:cxn>
                <a:cxn ang="0">
                  <a:pos x="0" y="21"/>
                </a:cxn>
              </a:cxnLst>
              <a:rect l="0" t="0" r="r" b="b"/>
              <a:pathLst>
                <a:path w="1539" h="1590">
                  <a:moveTo>
                    <a:pt x="20" y="0"/>
                  </a:moveTo>
                  <a:lnTo>
                    <a:pt x="93" y="0"/>
                  </a:lnTo>
                  <a:lnTo>
                    <a:pt x="152" y="7"/>
                  </a:lnTo>
                  <a:lnTo>
                    <a:pt x="271" y="14"/>
                  </a:lnTo>
                  <a:lnTo>
                    <a:pt x="403" y="7"/>
                  </a:lnTo>
                  <a:lnTo>
                    <a:pt x="548" y="7"/>
                  </a:lnTo>
                  <a:lnTo>
                    <a:pt x="555" y="14"/>
                  </a:lnTo>
                  <a:lnTo>
                    <a:pt x="568" y="21"/>
                  </a:lnTo>
                  <a:lnTo>
                    <a:pt x="568" y="55"/>
                  </a:lnTo>
                  <a:lnTo>
                    <a:pt x="555" y="69"/>
                  </a:lnTo>
                  <a:lnTo>
                    <a:pt x="542" y="76"/>
                  </a:lnTo>
                  <a:lnTo>
                    <a:pt x="515" y="76"/>
                  </a:lnTo>
                  <a:lnTo>
                    <a:pt x="436" y="83"/>
                  </a:lnTo>
                  <a:lnTo>
                    <a:pt x="390" y="111"/>
                  </a:lnTo>
                  <a:lnTo>
                    <a:pt x="370" y="146"/>
                  </a:lnTo>
                  <a:lnTo>
                    <a:pt x="515" y="1340"/>
                  </a:lnTo>
                  <a:lnTo>
                    <a:pt x="1175" y="243"/>
                  </a:lnTo>
                  <a:lnTo>
                    <a:pt x="1175" y="236"/>
                  </a:lnTo>
                  <a:lnTo>
                    <a:pt x="1182" y="222"/>
                  </a:lnTo>
                  <a:lnTo>
                    <a:pt x="1195" y="208"/>
                  </a:lnTo>
                  <a:lnTo>
                    <a:pt x="1202" y="187"/>
                  </a:lnTo>
                  <a:lnTo>
                    <a:pt x="1208" y="173"/>
                  </a:lnTo>
                  <a:lnTo>
                    <a:pt x="1208" y="132"/>
                  </a:lnTo>
                  <a:lnTo>
                    <a:pt x="1195" y="111"/>
                  </a:lnTo>
                  <a:lnTo>
                    <a:pt x="1182" y="97"/>
                  </a:lnTo>
                  <a:lnTo>
                    <a:pt x="1162" y="90"/>
                  </a:lnTo>
                  <a:lnTo>
                    <a:pt x="1109" y="76"/>
                  </a:lnTo>
                  <a:lnTo>
                    <a:pt x="1090" y="76"/>
                  </a:lnTo>
                  <a:lnTo>
                    <a:pt x="1076" y="62"/>
                  </a:lnTo>
                  <a:lnTo>
                    <a:pt x="1076" y="27"/>
                  </a:lnTo>
                  <a:lnTo>
                    <a:pt x="1090" y="14"/>
                  </a:lnTo>
                  <a:lnTo>
                    <a:pt x="1103" y="7"/>
                  </a:lnTo>
                  <a:lnTo>
                    <a:pt x="1222" y="7"/>
                  </a:lnTo>
                  <a:lnTo>
                    <a:pt x="1327" y="14"/>
                  </a:lnTo>
                  <a:lnTo>
                    <a:pt x="1420" y="7"/>
                  </a:lnTo>
                  <a:lnTo>
                    <a:pt x="1519" y="7"/>
                  </a:lnTo>
                  <a:lnTo>
                    <a:pt x="1532" y="14"/>
                  </a:lnTo>
                  <a:lnTo>
                    <a:pt x="1539" y="21"/>
                  </a:lnTo>
                  <a:lnTo>
                    <a:pt x="1539" y="48"/>
                  </a:lnTo>
                  <a:lnTo>
                    <a:pt x="1525" y="62"/>
                  </a:lnTo>
                  <a:lnTo>
                    <a:pt x="1519" y="76"/>
                  </a:lnTo>
                  <a:lnTo>
                    <a:pt x="1506" y="76"/>
                  </a:lnTo>
                  <a:lnTo>
                    <a:pt x="1459" y="83"/>
                  </a:lnTo>
                  <a:lnTo>
                    <a:pt x="1407" y="97"/>
                  </a:lnTo>
                  <a:lnTo>
                    <a:pt x="1354" y="125"/>
                  </a:lnTo>
                  <a:lnTo>
                    <a:pt x="1294" y="180"/>
                  </a:lnTo>
                  <a:lnTo>
                    <a:pt x="1235" y="264"/>
                  </a:lnTo>
                  <a:lnTo>
                    <a:pt x="1228" y="257"/>
                  </a:lnTo>
                  <a:lnTo>
                    <a:pt x="456" y="1549"/>
                  </a:lnTo>
                  <a:lnTo>
                    <a:pt x="443" y="1569"/>
                  </a:lnTo>
                  <a:lnTo>
                    <a:pt x="436" y="1583"/>
                  </a:lnTo>
                  <a:lnTo>
                    <a:pt x="416" y="1590"/>
                  </a:lnTo>
                  <a:lnTo>
                    <a:pt x="383" y="1590"/>
                  </a:lnTo>
                  <a:lnTo>
                    <a:pt x="370" y="1583"/>
                  </a:lnTo>
                  <a:lnTo>
                    <a:pt x="363" y="1576"/>
                  </a:lnTo>
                  <a:lnTo>
                    <a:pt x="357" y="1562"/>
                  </a:lnTo>
                  <a:lnTo>
                    <a:pt x="350" y="1535"/>
                  </a:lnTo>
                  <a:lnTo>
                    <a:pt x="179" y="146"/>
                  </a:lnTo>
                  <a:lnTo>
                    <a:pt x="172" y="111"/>
                  </a:lnTo>
                  <a:lnTo>
                    <a:pt x="159" y="83"/>
                  </a:lnTo>
                  <a:lnTo>
                    <a:pt x="119" y="76"/>
                  </a:lnTo>
                  <a:lnTo>
                    <a:pt x="53" y="69"/>
                  </a:lnTo>
                  <a:lnTo>
                    <a:pt x="20" y="69"/>
                  </a:lnTo>
                  <a:lnTo>
                    <a:pt x="7" y="62"/>
                  </a:lnTo>
                  <a:lnTo>
                    <a:pt x="0" y="55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3"/>
            <p:cNvSpPr>
              <a:spLocks noEditPoints="1"/>
            </p:cNvSpPr>
            <p:nvPr/>
          </p:nvSpPr>
          <p:spPr bwMode="auto">
            <a:xfrm>
              <a:off x="13807" y="3080"/>
              <a:ext cx="1432" cy="528"/>
            </a:xfrm>
            <a:custGeom>
              <a:avLst/>
              <a:gdLst/>
              <a:ahLst/>
              <a:cxnLst>
                <a:cxn ang="0">
                  <a:pos x="53" y="438"/>
                </a:cxn>
                <a:cxn ang="0">
                  <a:pos x="1386" y="438"/>
                </a:cxn>
                <a:cxn ang="0">
                  <a:pos x="1399" y="445"/>
                </a:cxn>
                <a:cxn ang="0">
                  <a:pos x="1413" y="445"/>
                </a:cxn>
                <a:cxn ang="0">
                  <a:pos x="1432" y="465"/>
                </a:cxn>
                <a:cxn ang="0">
                  <a:pos x="1432" y="500"/>
                </a:cxn>
                <a:cxn ang="0">
                  <a:pos x="1426" y="514"/>
                </a:cxn>
                <a:cxn ang="0">
                  <a:pos x="1399" y="528"/>
                </a:cxn>
                <a:cxn ang="0">
                  <a:pos x="39" y="528"/>
                </a:cxn>
                <a:cxn ang="0">
                  <a:pos x="13" y="514"/>
                </a:cxn>
                <a:cxn ang="0">
                  <a:pos x="6" y="500"/>
                </a:cxn>
                <a:cxn ang="0">
                  <a:pos x="6" y="465"/>
                </a:cxn>
                <a:cxn ang="0">
                  <a:pos x="26" y="445"/>
                </a:cxn>
                <a:cxn ang="0">
                  <a:pos x="39" y="445"/>
                </a:cxn>
                <a:cxn ang="0">
                  <a:pos x="53" y="438"/>
                </a:cxn>
                <a:cxn ang="0">
                  <a:pos x="33" y="0"/>
                </a:cxn>
                <a:cxn ang="0">
                  <a:pos x="1399" y="0"/>
                </a:cxn>
                <a:cxn ang="0">
                  <a:pos x="1426" y="14"/>
                </a:cxn>
                <a:cxn ang="0">
                  <a:pos x="1432" y="28"/>
                </a:cxn>
                <a:cxn ang="0">
                  <a:pos x="1432" y="63"/>
                </a:cxn>
                <a:cxn ang="0">
                  <a:pos x="1413" y="83"/>
                </a:cxn>
                <a:cxn ang="0">
                  <a:pos x="1399" y="83"/>
                </a:cxn>
                <a:cxn ang="0">
                  <a:pos x="1386" y="90"/>
                </a:cxn>
                <a:cxn ang="0">
                  <a:pos x="46" y="90"/>
                </a:cxn>
                <a:cxn ang="0">
                  <a:pos x="33" y="83"/>
                </a:cxn>
                <a:cxn ang="0">
                  <a:pos x="20" y="83"/>
                </a:cxn>
                <a:cxn ang="0">
                  <a:pos x="0" y="63"/>
                </a:cxn>
                <a:cxn ang="0">
                  <a:pos x="0" y="28"/>
                </a:cxn>
                <a:cxn ang="0">
                  <a:pos x="6" y="14"/>
                </a:cxn>
                <a:cxn ang="0">
                  <a:pos x="33" y="0"/>
                </a:cxn>
              </a:cxnLst>
              <a:rect l="0" t="0" r="r" b="b"/>
              <a:pathLst>
                <a:path w="1432" h="528">
                  <a:moveTo>
                    <a:pt x="53" y="438"/>
                  </a:moveTo>
                  <a:lnTo>
                    <a:pt x="1386" y="438"/>
                  </a:lnTo>
                  <a:lnTo>
                    <a:pt x="1399" y="445"/>
                  </a:lnTo>
                  <a:lnTo>
                    <a:pt x="1413" y="445"/>
                  </a:lnTo>
                  <a:lnTo>
                    <a:pt x="1432" y="465"/>
                  </a:lnTo>
                  <a:lnTo>
                    <a:pt x="1432" y="500"/>
                  </a:lnTo>
                  <a:lnTo>
                    <a:pt x="1426" y="514"/>
                  </a:lnTo>
                  <a:lnTo>
                    <a:pt x="1399" y="528"/>
                  </a:lnTo>
                  <a:lnTo>
                    <a:pt x="39" y="528"/>
                  </a:lnTo>
                  <a:lnTo>
                    <a:pt x="13" y="514"/>
                  </a:lnTo>
                  <a:lnTo>
                    <a:pt x="6" y="500"/>
                  </a:lnTo>
                  <a:lnTo>
                    <a:pt x="6" y="465"/>
                  </a:lnTo>
                  <a:lnTo>
                    <a:pt x="26" y="445"/>
                  </a:lnTo>
                  <a:lnTo>
                    <a:pt x="39" y="445"/>
                  </a:lnTo>
                  <a:lnTo>
                    <a:pt x="53" y="438"/>
                  </a:lnTo>
                  <a:close/>
                  <a:moveTo>
                    <a:pt x="33" y="0"/>
                  </a:moveTo>
                  <a:lnTo>
                    <a:pt x="1399" y="0"/>
                  </a:lnTo>
                  <a:lnTo>
                    <a:pt x="1426" y="14"/>
                  </a:lnTo>
                  <a:lnTo>
                    <a:pt x="1432" y="28"/>
                  </a:lnTo>
                  <a:lnTo>
                    <a:pt x="1432" y="63"/>
                  </a:lnTo>
                  <a:lnTo>
                    <a:pt x="1413" y="83"/>
                  </a:lnTo>
                  <a:lnTo>
                    <a:pt x="1399" y="83"/>
                  </a:lnTo>
                  <a:lnTo>
                    <a:pt x="1386" y="90"/>
                  </a:lnTo>
                  <a:lnTo>
                    <a:pt x="46" y="90"/>
                  </a:lnTo>
                  <a:lnTo>
                    <a:pt x="33" y="83"/>
                  </a:lnTo>
                  <a:lnTo>
                    <a:pt x="20" y="83"/>
                  </a:lnTo>
                  <a:lnTo>
                    <a:pt x="0" y="63"/>
                  </a:lnTo>
                  <a:lnTo>
                    <a:pt x="0" y="28"/>
                  </a:lnTo>
                  <a:lnTo>
                    <a:pt x="6" y="1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16045" y="2379"/>
              <a:ext cx="1182" cy="1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2" y="0"/>
                </a:cxn>
                <a:cxn ang="0">
                  <a:pos x="1182" y="507"/>
                </a:cxn>
                <a:cxn ang="0">
                  <a:pos x="1129" y="507"/>
                </a:cxn>
                <a:cxn ang="0">
                  <a:pos x="1109" y="388"/>
                </a:cxn>
                <a:cxn ang="0">
                  <a:pos x="1089" y="284"/>
                </a:cxn>
                <a:cxn ang="0">
                  <a:pos x="1056" y="208"/>
                </a:cxn>
                <a:cxn ang="0">
                  <a:pos x="1010" y="145"/>
                </a:cxn>
                <a:cxn ang="0">
                  <a:pos x="944" y="104"/>
                </a:cxn>
                <a:cxn ang="0">
                  <a:pos x="852" y="76"/>
                </a:cxn>
                <a:cxn ang="0">
                  <a:pos x="739" y="69"/>
                </a:cxn>
                <a:cxn ang="0">
                  <a:pos x="455" y="69"/>
                </a:cxn>
                <a:cxn ang="0">
                  <a:pos x="422" y="83"/>
                </a:cxn>
                <a:cxn ang="0">
                  <a:pos x="409" y="111"/>
                </a:cxn>
                <a:cxn ang="0">
                  <a:pos x="409" y="1389"/>
                </a:cxn>
                <a:cxn ang="0">
                  <a:pos x="416" y="1416"/>
                </a:cxn>
                <a:cxn ang="0">
                  <a:pos x="436" y="1437"/>
                </a:cxn>
                <a:cxn ang="0">
                  <a:pos x="469" y="1451"/>
                </a:cxn>
                <a:cxn ang="0">
                  <a:pos x="528" y="1458"/>
                </a:cxn>
                <a:cxn ang="0">
                  <a:pos x="686" y="1458"/>
                </a:cxn>
                <a:cxn ang="0">
                  <a:pos x="686" y="1528"/>
                </a:cxn>
                <a:cxn ang="0">
                  <a:pos x="607" y="1521"/>
                </a:cxn>
                <a:cxn ang="0">
                  <a:pos x="73" y="1521"/>
                </a:cxn>
                <a:cxn ang="0">
                  <a:pos x="0" y="1528"/>
                </a:cxn>
                <a:cxn ang="0">
                  <a:pos x="0" y="1458"/>
                </a:cxn>
                <a:cxn ang="0">
                  <a:pos x="132" y="1458"/>
                </a:cxn>
                <a:cxn ang="0">
                  <a:pos x="185" y="1444"/>
                </a:cxn>
                <a:cxn ang="0">
                  <a:pos x="211" y="1423"/>
                </a:cxn>
                <a:cxn ang="0">
                  <a:pos x="224" y="1396"/>
                </a:cxn>
                <a:cxn ang="0">
                  <a:pos x="224" y="131"/>
                </a:cxn>
                <a:cxn ang="0">
                  <a:pos x="211" y="104"/>
                </a:cxn>
                <a:cxn ang="0">
                  <a:pos x="185" y="83"/>
                </a:cxn>
                <a:cxn ang="0">
                  <a:pos x="132" y="76"/>
                </a:cxn>
                <a:cxn ang="0">
                  <a:pos x="53" y="69"/>
                </a:cxn>
                <a:cxn ang="0">
                  <a:pos x="0" y="69"/>
                </a:cxn>
                <a:cxn ang="0">
                  <a:pos x="0" y="0"/>
                </a:cxn>
              </a:cxnLst>
              <a:rect l="0" t="0" r="r" b="b"/>
              <a:pathLst>
                <a:path w="1182" h="1528">
                  <a:moveTo>
                    <a:pt x="0" y="0"/>
                  </a:moveTo>
                  <a:lnTo>
                    <a:pt x="1122" y="0"/>
                  </a:lnTo>
                  <a:lnTo>
                    <a:pt x="1182" y="507"/>
                  </a:lnTo>
                  <a:lnTo>
                    <a:pt x="1129" y="507"/>
                  </a:lnTo>
                  <a:lnTo>
                    <a:pt x="1109" y="388"/>
                  </a:lnTo>
                  <a:lnTo>
                    <a:pt x="1089" y="284"/>
                  </a:lnTo>
                  <a:lnTo>
                    <a:pt x="1056" y="208"/>
                  </a:lnTo>
                  <a:lnTo>
                    <a:pt x="1010" y="145"/>
                  </a:lnTo>
                  <a:lnTo>
                    <a:pt x="944" y="104"/>
                  </a:lnTo>
                  <a:lnTo>
                    <a:pt x="852" y="76"/>
                  </a:lnTo>
                  <a:lnTo>
                    <a:pt x="739" y="69"/>
                  </a:lnTo>
                  <a:lnTo>
                    <a:pt x="455" y="69"/>
                  </a:lnTo>
                  <a:lnTo>
                    <a:pt x="422" y="83"/>
                  </a:lnTo>
                  <a:lnTo>
                    <a:pt x="409" y="111"/>
                  </a:lnTo>
                  <a:lnTo>
                    <a:pt x="409" y="1389"/>
                  </a:lnTo>
                  <a:lnTo>
                    <a:pt x="416" y="1416"/>
                  </a:lnTo>
                  <a:lnTo>
                    <a:pt x="436" y="1437"/>
                  </a:lnTo>
                  <a:lnTo>
                    <a:pt x="469" y="1451"/>
                  </a:lnTo>
                  <a:lnTo>
                    <a:pt x="528" y="1458"/>
                  </a:lnTo>
                  <a:lnTo>
                    <a:pt x="686" y="1458"/>
                  </a:lnTo>
                  <a:lnTo>
                    <a:pt x="686" y="1528"/>
                  </a:lnTo>
                  <a:lnTo>
                    <a:pt x="607" y="1521"/>
                  </a:lnTo>
                  <a:lnTo>
                    <a:pt x="73" y="1521"/>
                  </a:lnTo>
                  <a:lnTo>
                    <a:pt x="0" y="1528"/>
                  </a:lnTo>
                  <a:lnTo>
                    <a:pt x="0" y="1458"/>
                  </a:lnTo>
                  <a:lnTo>
                    <a:pt x="132" y="1458"/>
                  </a:lnTo>
                  <a:lnTo>
                    <a:pt x="185" y="1444"/>
                  </a:lnTo>
                  <a:lnTo>
                    <a:pt x="211" y="1423"/>
                  </a:lnTo>
                  <a:lnTo>
                    <a:pt x="224" y="1396"/>
                  </a:lnTo>
                  <a:lnTo>
                    <a:pt x="224" y="131"/>
                  </a:lnTo>
                  <a:lnTo>
                    <a:pt x="211" y="104"/>
                  </a:lnTo>
                  <a:lnTo>
                    <a:pt x="185" y="83"/>
                  </a:lnTo>
                  <a:lnTo>
                    <a:pt x="132" y="76"/>
                  </a:lnTo>
                  <a:lnTo>
                    <a:pt x="53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5"/>
            <p:cNvSpPr>
              <a:spLocks noEditPoints="1"/>
            </p:cNvSpPr>
            <p:nvPr/>
          </p:nvSpPr>
          <p:spPr bwMode="auto">
            <a:xfrm>
              <a:off x="17385" y="3525"/>
              <a:ext cx="746" cy="1021"/>
            </a:xfrm>
            <a:custGeom>
              <a:avLst/>
              <a:gdLst/>
              <a:ahLst/>
              <a:cxnLst>
                <a:cxn ang="0">
                  <a:pos x="409" y="69"/>
                </a:cxn>
                <a:cxn ang="0">
                  <a:pos x="284" y="201"/>
                </a:cxn>
                <a:cxn ang="0">
                  <a:pos x="218" y="395"/>
                </a:cxn>
                <a:cxn ang="0">
                  <a:pos x="205" y="520"/>
                </a:cxn>
                <a:cxn ang="0">
                  <a:pos x="231" y="625"/>
                </a:cxn>
                <a:cxn ang="0">
                  <a:pos x="317" y="666"/>
                </a:cxn>
                <a:cxn ang="0">
                  <a:pos x="442" y="618"/>
                </a:cxn>
                <a:cxn ang="0">
                  <a:pos x="515" y="548"/>
                </a:cxn>
                <a:cxn ang="0">
                  <a:pos x="528" y="527"/>
                </a:cxn>
                <a:cxn ang="0">
                  <a:pos x="535" y="514"/>
                </a:cxn>
                <a:cxn ang="0">
                  <a:pos x="601" y="215"/>
                </a:cxn>
                <a:cxn ang="0">
                  <a:pos x="594" y="166"/>
                </a:cxn>
                <a:cxn ang="0">
                  <a:pos x="561" y="97"/>
                </a:cxn>
                <a:cxn ang="0">
                  <a:pos x="469" y="55"/>
                </a:cxn>
                <a:cxn ang="0">
                  <a:pos x="522" y="6"/>
                </a:cxn>
                <a:cxn ang="0">
                  <a:pos x="594" y="55"/>
                </a:cxn>
                <a:cxn ang="0">
                  <a:pos x="627" y="69"/>
                </a:cxn>
                <a:cxn ang="0">
                  <a:pos x="667" y="34"/>
                </a:cxn>
                <a:cxn ang="0">
                  <a:pos x="706" y="27"/>
                </a:cxn>
                <a:cxn ang="0">
                  <a:pos x="733" y="48"/>
                </a:cxn>
                <a:cxn ang="0">
                  <a:pos x="746" y="83"/>
                </a:cxn>
                <a:cxn ang="0">
                  <a:pos x="581" y="798"/>
                </a:cxn>
                <a:cxn ang="0">
                  <a:pos x="528" y="903"/>
                </a:cxn>
                <a:cxn ang="0">
                  <a:pos x="416" y="986"/>
                </a:cxn>
                <a:cxn ang="0">
                  <a:pos x="218" y="1021"/>
                </a:cxn>
                <a:cxn ang="0">
                  <a:pos x="79" y="1007"/>
                </a:cxn>
                <a:cxn ang="0">
                  <a:pos x="13" y="965"/>
                </a:cxn>
                <a:cxn ang="0">
                  <a:pos x="0" y="896"/>
                </a:cxn>
                <a:cxn ang="0">
                  <a:pos x="26" y="854"/>
                </a:cxn>
                <a:cxn ang="0">
                  <a:pos x="99" y="826"/>
                </a:cxn>
                <a:cxn ang="0">
                  <a:pos x="132" y="847"/>
                </a:cxn>
                <a:cxn ang="0">
                  <a:pos x="145" y="903"/>
                </a:cxn>
                <a:cxn ang="0">
                  <a:pos x="126" y="937"/>
                </a:cxn>
                <a:cxn ang="0">
                  <a:pos x="93" y="965"/>
                </a:cxn>
                <a:cxn ang="0">
                  <a:pos x="152" y="979"/>
                </a:cxn>
                <a:cxn ang="0">
                  <a:pos x="317" y="965"/>
                </a:cxn>
                <a:cxn ang="0">
                  <a:pos x="429" y="868"/>
                </a:cxn>
                <a:cxn ang="0">
                  <a:pos x="469" y="757"/>
                </a:cxn>
                <a:cxn ang="0">
                  <a:pos x="442" y="659"/>
                </a:cxn>
                <a:cxn ang="0">
                  <a:pos x="310" y="701"/>
                </a:cxn>
                <a:cxn ang="0">
                  <a:pos x="172" y="659"/>
                </a:cxn>
                <a:cxn ang="0">
                  <a:pos x="93" y="527"/>
                </a:cxn>
                <a:cxn ang="0">
                  <a:pos x="99" y="305"/>
                </a:cxn>
                <a:cxn ang="0">
                  <a:pos x="251" y="90"/>
                </a:cxn>
                <a:cxn ang="0">
                  <a:pos x="469" y="0"/>
                </a:cxn>
              </a:cxnLst>
              <a:rect l="0" t="0" r="r" b="b"/>
              <a:pathLst>
                <a:path w="746" h="1021">
                  <a:moveTo>
                    <a:pt x="469" y="55"/>
                  </a:moveTo>
                  <a:lnTo>
                    <a:pt x="409" y="69"/>
                  </a:lnTo>
                  <a:lnTo>
                    <a:pt x="350" y="111"/>
                  </a:lnTo>
                  <a:lnTo>
                    <a:pt x="284" y="201"/>
                  </a:lnTo>
                  <a:lnTo>
                    <a:pt x="258" y="257"/>
                  </a:lnTo>
                  <a:lnTo>
                    <a:pt x="218" y="395"/>
                  </a:lnTo>
                  <a:lnTo>
                    <a:pt x="211" y="465"/>
                  </a:lnTo>
                  <a:lnTo>
                    <a:pt x="205" y="520"/>
                  </a:lnTo>
                  <a:lnTo>
                    <a:pt x="211" y="576"/>
                  </a:lnTo>
                  <a:lnTo>
                    <a:pt x="231" y="625"/>
                  </a:lnTo>
                  <a:lnTo>
                    <a:pt x="264" y="652"/>
                  </a:lnTo>
                  <a:lnTo>
                    <a:pt x="317" y="666"/>
                  </a:lnTo>
                  <a:lnTo>
                    <a:pt x="376" y="652"/>
                  </a:lnTo>
                  <a:lnTo>
                    <a:pt x="442" y="618"/>
                  </a:lnTo>
                  <a:lnTo>
                    <a:pt x="502" y="562"/>
                  </a:lnTo>
                  <a:lnTo>
                    <a:pt x="515" y="548"/>
                  </a:lnTo>
                  <a:lnTo>
                    <a:pt x="522" y="534"/>
                  </a:lnTo>
                  <a:lnTo>
                    <a:pt x="528" y="527"/>
                  </a:lnTo>
                  <a:lnTo>
                    <a:pt x="528" y="520"/>
                  </a:lnTo>
                  <a:lnTo>
                    <a:pt x="535" y="514"/>
                  </a:lnTo>
                  <a:lnTo>
                    <a:pt x="535" y="500"/>
                  </a:lnTo>
                  <a:lnTo>
                    <a:pt x="601" y="215"/>
                  </a:lnTo>
                  <a:lnTo>
                    <a:pt x="601" y="187"/>
                  </a:lnTo>
                  <a:lnTo>
                    <a:pt x="594" y="166"/>
                  </a:lnTo>
                  <a:lnTo>
                    <a:pt x="588" y="132"/>
                  </a:lnTo>
                  <a:lnTo>
                    <a:pt x="561" y="97"/>
                  </a:lnTo>
                  <a:lnTo>
                    <a:pt x="522" y="69"/>
                  </a:lnTo>
                  <a:lnTo>
                    <a:pt x="469" y="55"/>
                  </a:lnTo>
                  <a:close/>
                  <a:moveTo>
                    <a:pt x="469" y="0"/>
                  </a:moveTo>
                  <a:lnTo>
                    <a:pt x="522" y="6"/>
                  </a:lnTo>
                  <a:lnTo>
                    <a:pt x="568" y="27"/>
                  </a:lnTo>
                  <a:lnTo>
                    <a:pt x="594" y="55"/>
                  </a:lnTo>
                  <a:lnTo>
                    <a:pt x="621" y="90"/>
                  </a:lnTo>
                  <a:lnTo>
                    <a:pt x="627" y="69"/>
                  </a:lnTo>
                  <a:lnTo>
                    <a:pt x="647" y="48"/>
                  </a:lnTo>
                  <a:lnTo>
                    <a:pt x="667" y="34"/>
                  </a:lnTo>
                  <a:lnTo>
                    <a:pt x="693" y="27"/>
                  </a:lnTo>
                  <a:lnTo>
                    <a:pt x="706" y="27"/>
                  </a:lnTo>
                  <a:lnTo>
                    <a:pt x="720" y="34"/>
                  </a:lnTo>
                  <a:lnTo>
                    <a:pt x="733" y="48"/>
                  </a:lnTo>
                  <a:lnTo>
                    <a:pt x="739" y="62"/>
                  </a:lnTo>
                  <a:lnTo>
                    <a:pt x="746" y="83"/>
                  </a:lnTo>
                  <a:lnTo>
                    <a:pt x="746" y="104"/>
                  </a:lnTo>
                  <a:lnTo>
                    <a:pt x="581" y="798"/>
                  </a:lnTo>
                  <a:lnTo>
                    <a:pt x="561" y="847"/>
                  </a:lnTo>
                  <a:lnTo>
                    <a:pt x="528" y="903"/>
                  </a:lnTo>
                  <a:lnTo>
                    <a:pt x="482" y="944"/>
                  </a:lnTo>
                  <a:lnTo>
                    <a:pt x="416" y="986"/>
                  </a:lnTo>
                  <a:lnTo>
                    <a:pt x="324" y="1014"/>
                  </a:lnTo>
                  <a:lnTo>
                    <a:pt x="218" y="1021"/>
                  </a:lnTo>
                  <a:lnTo>
                    <a:pt x="172" y="1021"/>
                  </a:lnTo>
                  <a:lnTo>
                    <a:pt x="79" y="1007"/>
                  </a:lnTo>
                  <a:lnTo>
                    <a:pt x="40" y="993"/>
                  </a:lnTo>
                  <a:lnTo>
                    <a:pt x="13" y="965"/>
                  </a:lnTo>
                  <a:lnTo>
                    <a:pt x="0" y="923"/>
                  </a:lnTo>
                  <a:lnTo>
                    <a:pt x="0" y="896"/>
                  </a:lnTo>
                  <a:lnTo>
                    <a:pt x="13" y="868"/>
                  </a:lnTo>
                  <a:lnTo>
                    <a:pt x="26" y="854"/>
                  </a:lnTo>
                  <a:lnTo>
                    <a:pt x="66" y="826"/>
                  </a:lnTo>
                  <a:lnTo>
                    <a:pt x="99" y="826"/>
                  </a:lnTo>
                  <a:lnTo>
                    <a:pt x="119" y="833"/>
                  </a:lnTo>
                  <a:lnTo>
                    <a:pt x="132" y="847"/>
                  </a:lnTo>
                  <a:lnTo>
                    <a:pt x="145" y="889"/>
                  </a:lnTo>
                  <a:lnTo>
                    <a:pt x="145" y="903"/>
                  </a:lnTo>
                  <a:lnTo>
                    <a:pt x="139" y="916"/>
                  </a:lnTo>
                  <a:lnTo>
                    <a:pt x="126" y="937"/>
                  </a:lnTo>
                  <a:lnTo>
                    <a:pt x="112" y="951"/>
                  </a:lnTo>
                  <a:lnTo>
                    <a:pt x="93" y="965"/>
                  </a:lnTo>
                  <a:lnTo>
                    <a:pt x="119" y="972"/>
                  </a:lnTo>
                  <a:lnTo>
                    <a:pt x="152" y="979"/>
                  </a:lnTo>
                  <a:lnTo>
                    <a:pt x="258" y="979"/>
                  </a:lnTo>
                  <a:lnTo>
                    <a:pt x="317" y="965"/>
                  </a:lnTo>
                  <a:lnTo>
                    <a:pt x="383" y="923"/>
                  </a:lnTo>
                  <a:lnTo>
                    <a:pt x="429" y="868"/>
                  </a:lnTo>
                  <a:lnTo>
                    <a:pt x="449" y="819"/>
                  </a:lnTo>
                  <a:lnTo>
                    <a:pt x="469" y="757"/>
                  </a:lnTo>
                  <a:lnTo>
                    <a:pt x="502" y="618"/>
                  </a:lnTo>
                  <a:lnTo>
                    <a:pt x="442" y="659"/>
                  </a:lnTo>
                  <a:lnTo>
                    <a:pt x="383" y="687"/>
                  </a:lnTo>
                  <a:lnTo>
                    <a:pt x="310" y="701"/>
                  </a:lnTo>
                  <a:lnTo>
                    <a:pt x="238" y="687"/>
                  </a:lnTo>
                  <a:lnTo>
                    <a:pt x="172" y="659"/>
                  </a:lnTo>
                  <a:lnTo>
                    <a:pt x="126" y="604"/>
                  </a:lnTo>
                  <a:lnTo>
                    <a:pt x="93" y="527"/>
                  </a:lnTo>
                  <a:lnTo>
                    <a:pt x="79" y="437"/>
                  </a:lnTo>
                  <a:lnTo>
                    <a:pt x="99" y="305"/>
                  </a:lnTo>
                  <a:lnTo>
                    <a:pt x="159" y="187"/>
                  </a:lnTo>
                  <a:lnTo>
                    <a:pt x="251" y="90"/>
                  </a:lnTo>
                  <a:lnTo>
                    <a:pt x="357" y="20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6"/>
            <p:cNvSpPr>
              <a:spLocks noEditPoints="1"/>
            </p:cNvSpPr>
            <p:nvPr/>
          </p:nvSpPr>
          <p:spPr bwMode="auto">
            <a:xfrm>
              <a:off x="18910" y="2594"/>
              <a:ext cx="1433" cy="1500"/>
            </a:xfrm>
            <a:custGeom>
              <a:avLst/>
              <a:gdLst/>
              <a:ahLst/>
              <a:cxnLst>
                <a:cxn ang="0">
                  <a:pos x="271" y="1264"/>
                </a:cxn>
                <a:cxn ang="0">
                  <a:pos x="482" y="1403"/>
                </a:cxn>
                <a:cxn ang="0">
                  <a:pos x="660" y="1451"/>
                </a:cxn>
                <a:cxn ang="0">
                  <a:pos x="825" y="1445"/>
                </a:cxn>
                <a:cxn ang="0">
                  <a:pos x="1004" y="1382"/>
                </a:cxn>
                <a:cxn ang="0">
                  <a:pos x="1122" y="1306"/>
                </a:cxn>
                <a:cxn ang="0">
                  <a:pos x="1162" y="1257"/>
                </a:cxn>
                <a:cxn ang="0">
                  <a:pos x="713" y="792"/>
                </a:cxn>
                <a:cxn ang="0">
                  <a:pos x="753" y="750"/>
                </a:cxn>
                <a:cxn ang="0">
                  <a:pos x="1274" y="1118"/>
                </a:cxn>
                <a:cxn ang="0">
                  <a:pos x="1367" y="882"/>
                </a:cxn>
                <a:cxn ang="0">
                  <a:pos x="1367" y="611"/>
                </a:cxn>
                <a:cxn ang="0">
                  <a:pos x="1274" y="375"/>
                </a:cxn>
                <a:cxn ang="0">
                  <a:pos x="231" y="278"/>
                </a:cxn>
                <a:cxn ang="0">
                  <a:pos x="99" y="500"/>
                </a:cxn>
                <a:cxn ang="0">
                  <a:pos x="53" y="750"/>
                </a:cxn>
                <a:cxn ang="0">
                  <a:pos x="93" y="986"/>
                </a:cxn>
                <a:cxn ang="0">
                  <a:pos x="231" y="1222"/>
                </a:cxn>
                <a:cxn ang="0">
                  <a:pos x="231" y="278"/>
                </a:cxn>
                <a:cxn ang="0">
                  <a:pos x="608" y="55"/>
                </a:cxn>
                <a:cxn ang="0">
                  <a:pos x="429" y="118"/>
                </a:cxn>
                <a:cxn ang="0">
                  <a:pos x="310" y="194"/>
                </a:cxn>
                <a:cxn ang="0">
                  <a:pos x="271" y="243"/>
                </a:cxn>
                <a:cxn ang="0">
                  <a:pos x="291" y="257"/>
                </a:cxn>
                <a:cxn ang="0">
                  <a:pos x="720" y="708"/>
                </a:cxn>
                <a:cxn ang="0">
                  <a:pos x="1056" y="153"/>
                </a:cxn>
                <a:cxn ang="0">
                  <a:pos x="852" y="62"/>
                </a:cxn>
                <a:cxn ang="0">
                  <a:pos x="713" y="48"/>
                </a:cxn>
                <a:cxn ang="0">
                  <a:pos x="885" y="21"/>
                </a:cxn>
                <a:cxn ang="0">
                  <a:pos x="1162" y="167"/>
                </a:cxn>
                <a:cxn ang="0">
                  <a:pos x="1360" y="417"/>
                </a:cxn>
                <a:cxn ang="0">
                  <a:pos x="1433" y="750"/>
                </a:cxn>
                <a:cxn ang="0">
                  <a:pos x="1360" y="1076"/>
                </a:cxn>
                <a:cxn ang="0">
                  <a:pos x="1162" y="1333"/>
                </a:cxn>
                <a:cxn ang="0">
                  <a:pos x="878" y="1479"/>
                </a:cxn>
                <a:cxn ang="0">
                  <a:pos x="548" y="1479"/>
                </a:cxn>
                <a:cxn ang="0">
                  <a:pos x="271" y="1333"/>
                </a:cxn>
                <a:cxn ang="0">
                  <a:pos x="73" y="1083"/>
                </a:cxn>
                <a:cxn ang="0">
                  <a:pos x="0" y="750"/>
                </a:cxn>
                <a:cxn ang="0">
                  <a:pos x="73" y="424"/>
                </a:cxn>
                <a:cxn ang="0">
                  <a:pos x="264" y="167"/>
                </a:cxn>
                <a:cxn ang="0">
                  <a:pos x="555" y="21"/>
                </a:cxn>
              </a:cxnLst>
              <a:rect l="0" t="0" r="r" b="b"/>
              <a:pathLst>
                <a:path w="1433" h="1500">
                  <a:moveTo>
                    <a:pt x="713" y="792"/>
                  </a:moveTo>
                  <a:lnTo>
                    <a:pt x="271" y="1264"/>
                  </a:lnTo>
                  <a:lnTo>
                    <a:pt x="376" y="1347"/>
                  </a:lnTo>
                  <a:lnTo>
                    <a:pt x="482" y="1403"/>
                  </a:lnTo>
                  <a:lnTo>
                    <a:pt x="581" y="1438"/>
                  </a:lnTo>
                  <a:lnTo>
                    <a:pt x="660" y="1451"/>
                  </a:lnTo>
                  <a:lnTo>
                    <a:pt x="720" y="1451"/>
                  </a:lnTo>
                  <a:lnTo>
                    <a:pt x="825" y="1445"/>
                  </a:lnTo>
                  <a:lnTo>
                    <a:pt x="924" y="1417"/>
                  </a:lnTo>
                  <a:lnTo>
                    <a:pt x="1004" y="1382"/>
                  </a:lnTo>
                  <a:lnTo>
                    <a:pt x="1070" y="1340"/>
                  </a:lnTo>
                  <a:lnTo>
                    <a:pt x="1122" y="1306"/>
                  </a:lnTo>
                  <a:lnTo>
                    <a:pt x="1162" y="1264"/>
                  </a:lnTo>
                  <a:lnTo>
                    <a:pt x="1162" y="1257"/>
                  </a:lnTo>
                  <a:lnTo>
                    <a:pt x="1142" y="1236"/>
                  </a:lnTo>
                  <a:lnTo>
                    <a:pt x="713" y="792"/>
                  </a:lnTo>
                  <a:close/>
                  <a:moveTo>
                    <a:pt x="1202" y="278"/>
                  </a:moveTo>
                  <a:lnTo>
                    <a:pt x="753" y="750"/>
                  </a:lnTo>
                  <a:lnTo>
                    <a:pt x="1202" y="1222"/>
                  </a:lnTo>
                  <a:lnTo>
                    <a:pt x="1274" y="1118"/>
                  </a:lnTo>
                  <a:lnTo>
                    <a:pt x="1334" y="1000"/>
                  </a:lnTo>
                  <a:lnTo>
                    <a:pt x="1367" y="882"/>
                  </a:lnTo>
                  <a:lnTo>
                    <a:pt x="1380" y="750"/>
                  </a:lnTo>
                  <a:lnTo>
                    <a:pt x="1367" y="611"/>
                  </a:lnTo>
                  <a:lnTo>
                    <a:pt x="1327" y="486"/>
                  </a:lnTo>
                  <a:lnTo>
                    <a:pt x="1274" y="375"/>
                  </a:lnTo>
                  <a:lnTo>
                    <a:pt x="1202" y="278"/>
                  </a:lnTo>
                  <a:close/>
                  <a:moveTo>
                    <a:pt x="231" y="278"/>
                  </a:moveTo>
                  <a:lnTo>
                    <a:pt x="152" y="389"/>
                  </a:lnTo>
                  <a:lnTo>
                    <a:pt x="99" y="500"/>
                  </a:lnTo>
                  <a:lnTo>
                    <a:pt x="66" y="625"/>
                  </a:lnTo>
                  <a:lnTo>
                    <a:pt x="53" y="750"/>
                  </a:lnTo>
                  <a:lnTo>
                    <a:pt x="60" y="861"/>
                  </a:lnTo>
                  <a:lnTo>
                    <a:pt x="93" y="986"/>
                  </a:lnTo>
                  <a:lnTo>
                    <a:pt x="145" y="1104"/>
                  </a:lnTo>
                  <a:lnTo>
                    <a:pt x="231" y="1222"/>
                  </a:lnTo>
                  <a:lnTo>
                    <a:pt x="680" y="750"/>
                  </a:lnTo>
                  <a:lnTo>
                    <a:pt x="231" y="278"/>
                  </a:lnTo>
                  <a:close/>
                  <a:moveTo>
                    <a:pt x="713" y="48"/>
                  </a:moveTo>
                  <a:lnTo>
                    <a:pt x="608" y="55"/>
                  </a:lnTo>
                  <a:lnTo>
                    <a:pt x="508" y="83"/>
                  </a:lnTo>
                  <a:lnTo>
                    <a:pt x="429" y="118"/>
                  </a:lnTo>
                  <a:lnTo>
                    <a:pt x="363" y="160"/>
                  </a:lnTo>
                  <a:lnTo>
                    <a:pt x="310" y="194"/>
                  </a:lnTo>
                  <a:lnTo>
                    <a:pt x="271" y="236"/>
                  </a:lnTo>
                  <a:lnTo>
                    <a:pt x="271" y="243"/>
                  </a:lnTo>
                  <a:lnTo>
                    <a:pt x="284" y="250"/>
                  </a:lnTo>
                  <a:lnTo>
                    <a:pt x="291" y="257"/>
                  </a:lnTo>
                  <a:lnTo>
                    <a:pt x="291" y="264"/>
                  </a:lnTo>
                  <a:lnTo>
                    <a:pt x="720" y="708"/>
                  </a:lnTo>
                  <a:lnTo>
                    <a:pt x="1162" y="236"/>
                  </a:lnTo>
                  <a:lnTo>
                    <a:pt x="1056" y="153"/>
                  </a:lnTo>
                  <a:lnTo>
                    <a:pt x="951" y="97"/>
                  </a:lnTo>
                  <a:lnTo>
                    <a:pt x="852" y="62"/>
                  </a:lnTo>
                  <a:lnTo>
                    <a:pt x="773" y="48"/>
                  </a:lnTo>
                  <a:lnTo>
                    <a:pt x="713" y="48"/>
                  </a:lnTo>
                  <a:close/>
                  <a:moveTo>
                    <a:pt x="720" y="0"/>
                  </a:moveTo>
                  <a:lnTo>
                    <a:pt x="885" y="21"/>
                  </a:lnTo>
                  <a:lnTo>
                    <a:pt x="1030" y="76"/>
                  </a:lnTo>
                  <a:lnTo>
                    <a:pt x="1162" y="167"/>
                  </a:lnTo>
                  <a:lnTo>
                    <a:pt x="1274" y="278"/>
                  </a:lnTo>
                  <a:lnTo>
                    <a:pt x="1360" y="417"/>
                  </a:lnTo>
                  <a:lnTo>
                    <a:pt x="1413" y="576"/>
                  </a:lnTo>
                  <a:lnTo>
                    <a:pt x="1433" y="750"/>
                  </a:lnTo>
                  <a:lnTo>
                    <a:pt x="1413" y="924"/>
                  </a:lnTo>
                  <a:lnTo>
                    <a:pt x="1360" y="1076"/>
                  </a:lnTo>
                  <a:lnTo>
                    <a:pt x="1274" y="1215"/>
                  </a:lnTo>
                  <a:lnTo>
                    <a:pt x="1162" y="1333"/>
                  </a:lnTo>
                  <a:lnTo>
                    <a:pt x="1030" y="1424"/>
                  </a:lnTo>
                  <a:lnTo>
                    <a:pt x="878" y="1479"/>
                  </a:lnTo>
                  <a:lnTo>
                    <a:pt x="713" y="1500"/>
                  </a:lnTo>
                  <a:lnTo>
                    <a:pt x="548" y="1479"/>
                  </a:lnTo>
                  <a:lnTo>
                    <a:pt x="403" y="1424"/>
                  </a:lnTo>
                  <a:lnTo>
                    <a:pt x="271" y="1333"/>
                  </a:lnTo>
                  <a:lnTo>
                    <a:pt x="159" y="1222"/>
                  </a:lnTo>
                  <a:lnTo>
                    <a:pt x="73" y="1083"/>
                  </a:lnTo>
                  <a:lnTo>
                    <a:pt x="20" y="924"/>
                  </a:lnTo>
                  <a:lnTo>
                    <a:pt x="0" y="750"/>
                  </a:lnTo>
                  <a:lnTo>
                    <a:pt x="20" y="576"/>
                  </a:lnTo>
                  <a:lnTo>
                    <a:pt x="73" y="424"/>
                  </a:lnTo>
                  <a:lnTo>
                    <a:pt x="159" y="285"/>
                  </a:lnTo>
                  <a:lnTo>
                    <a:pt x="264" y="167"/>
                  </a:lnTo>
                  <a:lnTo>
                    <a:pt x="403" y="76"/>
                  </a:lnTo>
                  <a:lnTo>
                    <a:pt x="555" y="2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7"/>
            <p:cNvSpPr>
              <a:spLocks noEditPoints="1"/>
            </p:cNvSpPr>
            <p:nvPr/>
          </p:nvSpPr>
          <p:spPr bwMode="auto">
            <a:xfrm>
              <a:off x="20983" y="2358"/>
              <a:ext cx="1472" cy="1549"/>
            </a:xfrm>
            <a:custGeom>
              <a:avLst/>
              <a:gdLst/>
              <a:ahLst/>
              <a:cxnLst>
                <a:cxn ang="0">
                  <a:pos x="720" y="833"/>
                </a:cxn>
                <a:cxn ang="0">
                  <a:pos x="700" y="840"/>
                </a:cxn>
                <a:cxn ang="0">
                  <a:pos x="1294" y="1465"/>
                </a:cxn>
                <a:cxn ang="0">
                  <a:pos x="1017" y="1097"/>
                </a:cxn>
                <a:cxn ang="0">
                  <a:pos x="872" y="861"/>
                </a:cxn>
                <a:cxn ang="0">
                  <a:pos x="938" y="111"/>
                </a:cxn>
                <a:cxn ang="0">
                  <a:pos x="1017" y="347"/>
                </a:cxn>
                <a:cxn ang="0">
                  <a:pos x="984" y="660"/>
                </a:cxn>
                <a:cxn ang="0">
                  <a:pos x="1122" y="666"/>
                </a:cxn>
                <a:cxn ang="0">
                  <a:pos x="1228" y="493"/>
                </a:cxn>
                <a:cxn ang="0">
                  <a:pos x="1188" y="271"/>
                </a:cxn>
                <a:cxn ang="0">
                  <a:pos x="1037" y="146"/>
                </a:cxn>
                <a:cxn ang="0">
                  <a:pos x="667" y="90"/>
                </a:cxn>
                <a:cxn ang="0">
                  <a:pos x="541" y="146"/>
                </a:cxn>
                <a:cxn ang="0">
                  <a:pos x="680" y="764"/>
                </a:cxn>
                <a:cxn ang="0">
                  <a:pos x="911" y="653"/>
                </a:cxn>
                <a:cxn ang="0">
                  <a:pos x="931" y="319"/>
                </a:cxn>
                <a:cxn ang="0">
                  <a:pos x="819" y="118"/>
                </a:cxn>
                <a:cxn ang="0">
                  <a:pos x="238" y="83"/>
                </a:cxn>
                <a:cxn ang="0">
                  <a:pos x="251" y="1424"/>
                </a:cxn>
                <a:cxn ang="0">
                  <a:pos x="238" y="1465"/>
                </a:cxn>
                <a:cxn ang="0">
                  <a:pos x="449" y="1375"/>
                </a:cxn>
                <a:cxn ang="0">
                  <a:pos x="482" y="83"/>
                </a:cxn>
                <a:cxn ang="0">
                  <a:pos x="746" y="0"/>
                </a:cxn>
                <a:cxn ang="0">
                  <a:pos x="1037" y="48"/>
                </a:cxn>
                <a:cxn ang="0">
                  <a:pos x="1261" y="222"/>
                </a:cxn>
                <a:cxn ang="0">
                  <a:pos x="1301" y="521"/>
                </a:cxn>
                <a:cxn ang="0">
                  <a:pos x="1169" y="722"/>
                </a:cxn>
                <a:cxn ang="0">
                  <a:pos x="1017" y="937"/>
                </a:cxn>
                <a:cxn ang="0">
                  <a:pos x="1241" y="1278"/>
                </a:cxn>
                <a:cxn ang="0">
                  <a:pos x="1387" y="1437"/>
                </a:cxn>
                <a:cxn ang="0">
                  <a:pos x="1472" y="1528"/>
                </a:cxn>
                <a:cxn ang="0">
                  <a:pos x="1439" y="1549"/>
                </a:cxn>
                <a:cxn ang="0">
                  <a:pos x="1037" y="1535"/>
                </a:cxn>
                <a:cxn ang="0">
                  <a:pos x="977" y="1444"/>
                </a:cxn>
                <a:cxn ang="0">
                  <a:pos x="614" y="840"/>
                </a:cxn>
                <a:cxn ang="0">
                  <a:pos x="568" y="1444"/>
                </a:cxn>
                <a:cxn ang="0">
                  <a:pos x="707" y="1465"/>
                </a:cxn>
                <a:cxn ang="0">
                  <a:pos x="733" y="1493"/>
                </a:cxn>
                <a:cxn ang="0">
                  <a:pos x="713" y="1542"/>
                </a:cxn>
                <a:cxn ang="0">
                  <a:pos x="20" y="1542"/>
                </a:cxn>
                <a:cxn ang="0">
                  <a:pos x="0" y="1493"/>
                </a:cxn>
                <a:cxn ang="0">
                  <a:pos x="27" y="1465"/>
                </a:cxn>
                <a:cxn ang="0">
                  <a:pos x="172" y="1444"/>
                </a:cxn>
                <a:cxn ang="0">
                  <a:pos x="192" y="139"/>
                </a:cxn>
                <a:cxn ang="0">
                  <a:pos x="60" y="83"/>
                </a:cxn>
                <a:cxn ang="0">
                  <a:pos x="7" y="69"/>
                </a:cxn>
                <a:cxn ang="0">
                  <a:pos x="13" y="14"/>
                </a:cxn>
              </a:cxnLst>
              <a:rect l="0" t="0" r="r" b="b"/>
              <a:pathLst>
                <a:path w="1472" h="1549">
                  <a:moveTo>
                    <a:pt x="799" y="826"/>
                  </a:moveTo>
                  <a:lnTo>
                    <a:pt x="740" y="833"/>
                  </a:lnTo>
                  <a:lnTo>
                    <a:pt x="720" y="833"/>
                  </a:lnTo>
                  <a:lnTo>
                    <a:pt x="707" y="840"/>
                  </a:lnTo>
                  <a:lnTo>
                    <a:pt x="700" y="833"/>
                  </a:lnTo>
                  <a:lnTo>
                    <a:pt x="700" y="840"/>
                  </a:lnTo>
                  <a:lnTo>
                    <a:pt x="707" y="840"/>
                  </a:lnTo>
                  <a:lnTo>
                    <a:pt x="1083" y="1465"/>
                  </a:lnTo>
                  <a:lnTo>
                    <a:pt x="1294" y="1465"/>
                  </a:lnTo>
                  <a:lnTo>
                    <a:pt x="1228" y="1389"/>
                  </a:lnTo>
                  <a:lnTo>
                    <a:pt x="1083" y="1194"/>
                  </a:lnTo>
                  <a:lnTo>
                    <a:pt x="1017" y="1097"/>
                  </a:lnTo>
                  <a:lnTo>
                    <a:pt x="957" y="1007"/>
                  </a:lnTo>
                  <a:lnTo>
                    <a:pt x="911" y="917"/>
                  </a:lnTo>
                  <a:lnTo>
                    <a:pt x="872" y="861"/>
                  </a:lnTo>
                  <a:lnTo>
                    <a:pt x="852" y="826"/>
                  </a:lnTo>
                  <a:lnTo>
                    <a:pt x="799" y="826"/>
                  </a:lnTo>
                  <a:close/>
                  <a:moveTo>
                    <a:pt x="938" y="111"/>
                  </a:moveTo>
                  <a:lnTo>
                    <a:pt x="977" y="187"/>
                  </a:lnTo>
                  <a:lnTo>
                    <a:pt x="1004" y="264"/>
                  </a:lnTo>
                  <a:lnTo>
                    <a:pt x="1017" y="347"/>
                  </a:lnTo>
                  <a:lnTo>
                    <a:pt x="1017" y="507"/>
                  </a:lnTo>
                  <a:lnTo>
                    <a:pt x="1004" y="583"/>
                  </a:lnTo>
                  <a:lnTo>
                    <a:pt x="984" y="660"/>
                  </a:lnTo>
                  <a:lnTo>
                    <a:pt x="951" y="729"/>
                  </a:lnTo>
                  <a:lnTo>
                    <a:pt x="1050" y="701"/>
                  </a:lnTo>
                  <a:lnTo>
                    <a:pt x="1122" y="666"/>
                  </a:lnTo>
                  <a:lnTo>
                    <a:pt x="1175" y="618"/>
                  </a:lnTo>
                  <a:lnTo>
                    <a:pt x="1208" y="555"/>
                  </a:lnTo>
                  <a:lnTo>
                    <a:pt x="1228" y="493"/>
                  </a:lnTo>
                  <a:lnTo>
                    <a:pt x="1235" y="423"/>
                  </a:lnTo>
                  <a:lnTo>
                    <a:pt x="1221" y="340"/>
                  </a:lnTo>
                  <a:lnTo>
                    <a:pt x="1188" y="271"/>
                  </a:lnTo>
                  <a:lnTo>
                    <a:pt x="1142" y="215"/>
                  </a:lnTo>
                  <a:lnTo>
                    <a:pt x="1089" y="173"/>
                  </a:lnTo>
                  <a:lnTo>
                    <a:pt x="1037" y="146"/>
                  </a:lnTo>
                  <a:lnTo>
                    <a:pt x="984" y="125"/>
                  </a:lnTo>
                  <a:lnTo>
                    <a:pt x="938" y="111"/>
                  </a:lnTo>
                  <a:close/>
                  <a:moveTo>
                    <a:pt x="667" y="90"/>
                  </a:moveTo>
                  <a:lnTo>
                    <a:pt x="601" y="97"/>
                  </a:lnTo>
                  <a:lnTo>
                    <a:pt x="561" y="118"/>
                  </a:lnTo>
                  <a:lnTo>
                    <a:pt x="541" y="146"/>
                  </a:lnTo>
                  <a:lnTo>
                    <a:pt x="535" y="180"/>
                  </a:lnTo>
                  <a:lnTo>
                    <a:pt x="535" y="771"/>
                  </a:lnTo>
                  <a:lnTo>
                    <a:pt x="680" y="764"/>
                  </a:lnTo>
                  <a:lnTo>
                    <a:pt x="786" y="750"/>
                  </a:lnTo>
                  <a:lnTo>
                    <a:pt x="865" y="715"/>
                  </a:lnTo>
                  <a:lnTo>
                    <a:pt x="911" y="653"/>
                  </a:lnTo>
                  <a:lnTo>
                    <a:pt x="931" y="562"/>
                  </a:lnTo>
                  <a:lnTo>
                    <a:pt x="938" y="437"/>
                  </a:lnTo>
                  <a:lnTo>
                    <a:pt x="931" y="319"/>
                  </a:lnTo>
                  <a:lnTo>
                    <a:pt x="911" y="229"/>
                  </a:lnTo>
                  <a:lnTo>
                    <a:pt x="872" y="159"/>
                  </a:lnTo>
                  <a:lnTo>
                    <a:pt x="819" y="118"/>
                  </a:lnTo>
                  <a:lnTo>
                    <a:pt x="753" y="97"/>
                  </a:lnTo>
                  <a:lnTo>
                    <a:pt x="667" y="90"/>
                  </a:lnTo>
                  <a:close/>
                  <a:moveTo>
                    <a:pt x="238" y="83"/>
                  </a:moveTo>
                  <a:lnTo>
                    <a:pt x="258" y="152"/>
                  </a:lnTo>
                  <a:lnTo>
                    <a:pt x="258" y="1382"/>
                  </a:lnTo>
                  <a:lnTo>
                    <a:pt x="251" y="1424"/>
                  </a:lnTo>
                  <a:lnTo>
                    <a:pt x="238" y="1465"/>
                  </a:lnTo>
                  <a:lnTo>
                    <a:pt x="238" y="1472"/>
                  </a:lnTo>
                  <a:lnTo>
                    <a:pt x="238" y="1465"/>
                  </a:lnTo>
                  <a:lnTo>
                    <a:pt x="469" y="1465"/>
                  </a:lnTo>
                  <a:lnTo>
                    <a:pt x="456" y="1417"/>
                  </a:lnTo>
                  <a:lnTo>
                    <a:pt x="449" y="1375"/>
                  </a:lnTo>
                  <a:lnTo>
                    <a:pt x="449" y="159"/>
                  </a:lnTo>
                  <a:lnTo>
                    <a:pt x="456" y="118"/>
                  </a:lnTo>
                  <a:lnTo>
                    <a:pt x="482" y="83"/>
                  </a:lnTo>
                  <a:lnTo>
                    <a:pt x="238" y="83"/>
                  </a:lnTo>
                  <a:close/>
                  <a:moveTo>
                    <a:pt x="33" y="0"/>
                  </a:moveTo>
                  <a:lnTo>
                    <a:pt x="746" y="0"/>
                  </a:lnTo>
                  <a:lnTo>
                    <a:pt x="845" y="7"/>
                  </a:lnTo>
                  <a:lnTo>
                    <a:pt x="938" y="21"/>
                  </a:lnTo>
                  <a:lnTo>
                    <a:pt x="1037" y="48"/>
                  </a:lnTo>
                  <a:lnTo>
                    <a:pt x="1122" y="90"/>
                  </a:lnTo>
                  <a:lnTo>
                    <a:pt x="1202" y="146"/>
                  </a:lnTo>
                  <a:lnTo>
                    <a:pt x="1261" y="222"/>
                  </a:lnTo>
                  <a:lnTo>
                    <a:pt x="1301" y="312"/>
                  </a:lnTo>
                  <a:lnTo>
                    <a:pt x="1314" y="416"/>
                  </a:lnTo>
                  <a:lnTo>
                    <a:pt x="1301" y="521"/>
                  </a:lnTo>
                  <a:lnTo>
                    <a:pt x="1274" y="604"/>
                  </a:lnTo>
                  <a:lnTo>
                    <a:pt x="1228" y="673"/>
                  </a:lnTo>
                  <a:lnTo>
                    <a:pt x="1169" y="722"/>
                  </a:lnTo>
                  <a:lnTo>
                    <a:pt x="1096" y="764"/>
                  </a:lnTo>
                  <a:lnTo>
                    <a:pt x="938" y="805"/>
                  </a:lnTo>
                  <a:lnTo>
                    <a:pt x="1017" y="937"/>
                  </a:lnTo>
                  <a:lnTo>
                    <a:pt x="1089" y="1048"/>
                  </a:lnTo>
                  <a:lnTo>
                    <a:pt x="1142" y="1139"/>
                  </a:lnTo>
                  <a:lnTo>
                    <a:pt x="1241" y="1278"/>
                  </a:lnTo>
                  <a:lnTo>
                    <a:pt x="1288" y="1333"/>
                  </a:lnTo>
                  <a:lnTo>
                    <a:pt x="1334" y="1396"/>
                  </a:lnTo>
                  <a:lnTo>
                    <a:pt x="1387" y="1437"/>
                  </a:lnTo>
                  <a:lnTo>
                    <a:pt x="1466" y="1479"/>
                  </a:lnTo>
                  <a:lnTo>
                    <a:pt x="1472" y="1493"/>
                  </a:lnTo>
                  <a:lnTo>
                    <a:pt x="1472" y="1528"/>
                  </a:lnTo>
                  <a:lnTo>
                    <a:pt x="1459" y="1535"/>
                  </a:lnTo>
                  <a:lnTo>
                    <a:pt x="1453" y="1542"/>
                  </a:lnTo>
                  <a:lnTo>
                    <a:pt x="1439" y="1549"/>
                  </a:lnTo>
                  <a:lnTo>
                    <a:pt x="1056" y="1549"/>
                  </a:lnTo>
                  <a:lnTo>
                    <a:pt x="1043" y="1542"/>
                  </a:lnTo>
                  <a:lnTo>
                    <a:pt x="1037" y="1535"/>
                  </a:lnTo>
                  <a:lnTo>
                    <a:pt x="1030" y="1521"/>
                  </a:lnTo>
                  <a:lnTo>
                    <a:pt x="1004" y="1493"/>
                  </a:lnTo>
                  <a:lnTo>
                    <a:pt x="977" y="1444"/>
                  </a:lnTo>
                  <a:lnTo>
                    <a:pt x="951" y="1403"/>
                  </a:lnTo>
                  <a:lnTo>
                    <a:pt x="931" y="1368"/>
                  </a:lnTo>
                  <a:lnTo>
                    <a:pt x="614" y="840"/>
                  </a:lnTo>
                  <a:lnTo>
                    <a:pt x="548" y="840"/>
                  </a:lnTo>
                  <a:lnTo>
                    <a:pt x="548" y="1403"/>
                  </a:lnTo>
                  <a:lnTo>
                    <a:pt x="568" y="1444"/>
                  </a:lnTo>
                  <a:lnTo>
                    <a:pt x="601" y="1458"/>
                  </a:lnTo>
                  <a:lnTo>
                    <a:pt x="674" y="1465"/>
                  </a:lnTo>
                  <a:lnTo>
                    <a:pt x="707" y="1465"/>
                  </a:lnTo>
                  <a:lnTo>
                    <a:pt x="713" y="1472"/>
                  </a:lnTo>
                  <a:lnTo>
                    <a:pt x="726" y="1479"/>
                  </a:lnTo>
                  <a:lnTo>
                    <a:pt x="733" y="1493"/>
                  </a:lnTo>
                  <a:lnTo>
                    <a:pt x="733" y="1528"/>
                  </a:lnTo>
                  <a:lnTo>
                    <a:pt x="720" y="1535"/>
                  </a:lnTo>
                  <a:lnTo>
                    <a:pt x="713" y="1542"/>
                  </a:lnTo>
                  <a:lnTo>
                    <a:pt x="700" y="1549"/>
                  </a:lnTo>
                  <a:lnTo>
                    <a:pt x="33" y="1549"/>
                  </a:lnTo>
                  <a:lnTo>
                    <a:pt x="20" y="1542"/>
                  </a:lnTo>
                  <a:lnTo>
                    <a:pt x="13" y="1535"/>
                  </a:lnTo>
                  <a:lnTo>
                    <a:pt x="0" y="1528"/>
                  </a:lnTo>
                  <a:lnTo>
                    <a:pt x="0" y="1493"/>
                  </a:lnTo>
                  <a:lnTo>
                    <a:pt x="7" y="1479"/>
                  </a:lnTo>
                  <a:lnTo>
                    <a:pt x="20" y="1472"/>
                  </a:lnTo>
                  <a:lnTo>
                    <a:pt x="27" y="1465"/>
                  </a:lnTo>
                  <a:lnTo>
                    <a:pt x="60" y="1465"/>
                  </a:lnTo>
                  <a:lnTo>
                    <a:pt x="132" y="1458"/>
                  </a:lnTo>
                  <a:lnTo>
                    <a:pt x="172" y="1444"/>
                  </a:lnTo>
                  <a:lnTo>
                    <a:pt x="185" y="1410"/>
                  </a:lnTo>
                  <a:lnTo>
                    <a:pt x="192" y="1340"/>
                  </a:lnTo>
                  <a:lnTo>
                    <a:pt x="192" y="139"/>
                  </a:lnTo>
                  <a:lnTo>
                    <a:pt x="172" y="104"/>
                  </a:lnTo>
                  <a:lnTo>
                    <a:pt x="132" y="90"/>
                  </a:lnTo>
                  <a:lnTo>
                    <a:pt x="60" y="83"/>
                  </a:lnTo>
                  <a:lnTo>
                    <a:pt x="27" y="83"/>
                  </a:lnTo>
                  <a:lnTo>
                    <a:pt x="20" y="76"/>
                  </a:lnTo>
                  <a:lnTo>
                    <a:pt x="7" y="69"/>
                  </a:lnTo>
                  <a:lnTo>
                    <a:pt x="0" y="55"/>
                  </a:lnTo>
                  <a:lnTo>
                    <a:pt x="0" y="21"/>
                  </a:lnTo>
                  <a:lnTo>
                    <a:pt x="13" y="14"/>
                  </a:lnTo>
                  <a:lnTo>
                    <a:pt x="20" y="7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38200" y="4495800"/>
            <a:ext cx="914400" cy="763588"/>
            <a:chOff x="533400" y="1447800"/>
            <a:chExt cx="914400" cy="763588"/>
          </a:xfrm>
        </p:grpSpPr>
        <p:grpSp>
          <p:nvGrpSpPr>
            <p:cNvPr id="99" name="Group 59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62000" y="1447800"/>
              <a:ext cx="533400" cy="462012"/>
              <a:chOff x="678" y="1237"/>
              <a:chExt cx="1726" cy="1495"/>
            </a:xfrm>
          </p:grpSpPr>
          <p:sp>
            <p:nvSpPr>
              <p:cNvPr id="103" name="Freeform 61"/>
              <p:cNvSpPr>
                <a:spLocks/>
              </p:cNvSpPr>
              <p:nvPr/>
            </p:nvSpPr>
            <p:spPr bwMode="auto">
              <a:xfrm>
                <a:off x="678" y="1237"/>
                <a:ext cx="1212" cy="1495"/>
              </a:xfrm>
              <a:custGeom>
                <a:avLst/>
                <a:gdLst/>
                <a:ahLst/>
                <a:cxnLst>
                  <a:cxn ang="0">
                    <a:pos x="540" y="12"/>
                  </a:cxn>
                  <a:cxn ang="0">
                    <a:pos x="633" y="64"/>
                  </a:cxn>
                  <a:cxn ang="0">
                    <a:pos x="704" y="146"/>
                  </a:cxn>
                  <a:cxn ang="0">
                    <a:pos x="756" y="250"/>
                  </a:cxn>
                  <a:cxn ang="0">
                    <a:pos x="817" y="440"/>
                  </a:cxn>
                  <a:cxn ang="0">
                    <a:pos x="843" y="592"/>
                  </a:cxn>
                  <a:cxn ang="0">
                    <a:pos x="850" y="698"/>
                  </a:cxn>
                  <a:cxn ang="0">
                    <a:pos x="971" y="421"/>
                  </a:cxn>
                  <a:cxn ang="0">
                    <a:pos x="1154" y="40"/>
                  </a:cxn>
                  <a:cxn ang="0">
                    <a:pos x="1174" y="26"/>
                  </a:cxn>
                  <a:cxn ang="0">
                    <a:pos x="1194" y="27"/>
                  </a:cxn>
                  <a:cxn ang="0">
                    <a:pos x="1211" y="40"/>
                  </a:cxn>
                  <a:cxn ang="0">
                    <a:pos x="1205" y="66"/>
                  </a:cxn>
                  <a:cxn ang="0">
                    <a:pos x="1174" y="127"/>
                  </a:cxn>
                  <a:cxn ang="0">
                    <a:pos x="1111" y="252"/>
                  </a:cxn>
                  <a:cxn ang="0">
                    <a:pos x="1025" y="439"/>
                  </a:cxn>
                  <a:cxn ang="0">
                    <a:pos x="940" y="642"/>
                  </a:cxn>
                  <a:cxn ang="0">
                    <a:pos x="868" y="833"/>
                  </a:cxn>
                  <a:cxn ang="0">
                    <a:pos x="836" y="966"/>
                  </a:cxn>
                  <a:cxn ang="0">
                    <a:pos x="818" y="1068"/>
                  </a:cxn>
                  <a:cxn ang="0">
                    <a:pos x="786" y="1216"/>
                  </a:cxn>
                  <a:cxn ang="0">
                    <a:pos x="740" y="1387"/>
                  </a:cxn>
                  <a:cxn ang="0">
                    <a:pos x="710" y="1467"/>
                  </a:cxn>
                  <a:cxn ang="0">
                    <a:pos x="676" y="1495"/>
                  </a:cxn>
                  <a:cxn ang="0">
                    <a:pos x="650" y="1475"/>
                  </a:cxn>
                  <a:cxn ang="0">
                    <a:pos x="649" y="1428"/>
                  </a:cxn>
                  <a:cxn ang="0">
                    <a:pos x="664" y="1345"/>
                  </a:cxn>
                  <a:cxn ang="0">
                    <a:pos x="691" y="1234"/>
                  </a:cxn>
                  <a:cxn ang="0">
                    <a:pos x="733" y="1080"/>
                  </a:cxn>
                  <a:cxn ang="0">
                    <a:pos x="766" y="966"/>
                  </a:cxn>
                  <a:cxn ang="0">
                    <a:pos x="780" y="918"/>
                  </a:cxn>
                  <a:cxn ang="0">
                    <a:pos x="791" y="851"/>
                  </a:cxn>
                  <a:cxn ang="0">
                    <a:pos x="795" y="721"/>
                  </a:cxn>
                  <a:cxn ang="0">
                    <a:pos x="791" y="635"/>
                  </a:cxn>
                  <a:cxn ang="0">
                    <a:pos x="779" y="537"/>
                  </a:cxn>
                  <a:cxn ang="0">
                    <a:pos x="755" y="435"/>
                  </a:cxn>
                  <a:cxn ang="0">
                    <a:pos x="714" y="338"/>
                  </a:cxn>
                  <a:cxn ang="0">
                    <a:pos x="653" y="255"/>
                  </a:cxn>
                  <a:cxn ang="0">
                    <a:pos x="567" y="194"/>
                  </a:cxn>
                  <a:cxn ang="0">
                    <a:pos x="452" y="166"/>
                  </a:cxn>
                  <a:cxn ang="0">
                    <a:pos x="387" y="166"/>
                  </a:cxn>
                  <a:cxn ang="0">
                    <a:pos x="327" y="176"/>
                  </a:cxn>
                  <a:cxn ang="0">
                    <a:pos x="250" y="202"/>
                  </a:cxn>
                  <a:cxn ang="0">
                    <a:pos x="169" y="254"/>
                  </a:cxn>
                  <a:cxn ang="0">
                    <a:pos x="96" y="339"/>
                  </a:cxn>
                  <a:cxn ang="0">
                    <a:pos x="53" y="430"/>
                  </a:cxn>
                  <a:cxn ang="0">
                    <a:pos x="14" y="437"/>
                  </a:cxn>
                  <a:cxn ang="0">
                    <a:pos x="0" y="415"/>
                  </a:cxn>
                  <a:cxn ang="0">
                    <a:pos x="13" y="361"/>
                  </a:cxn>
                  <a:cxn ang="0">
                    <a:pos x="53" y="277"/>
                  </a:cxn>
                  <a:cxn ang="0">
                    <a:pos x="117" y="182"/>
                  </a:cxn>
                  <a:cxn ang="0">
                    <a:pos x="206" y="92"/>
                  </a:cxn>
                  <a:cxn ang="0">
                    <a:pos x="318" y="26"/>
                  </a:cxn>
                  <a:cxn ang="0">
                    <a:pos x="452" y="0"/>
                  </a:cxn>
                </a:cxnLst>
                <a:rect l="0" t="0" r="r" b="b"/>
                <a:pathLst>
                  <a:path w="1212" h="1495">
                    <a:moveTo>
                      <a:pt x="452" y="0"/>
                    </a:moveTo>
                    <a:lnTo>
                      <a:pt x="483" y="1"/>
                    </a:lnTo>
                    <a:lnTo>
                      <a:pt x="512" y="6"/>
                    </a:lnTo>
                    <a:lnTo>
                      <a:pt x="540" y="12"/>
                    </a:lnTo>
                    <a:lnTo>
                      <a:pt x="565" y="22"/>
                    </a:lnTo>
                    <a:lnTo>
                      <a:pt x="590" y="34"/>
                    </a:lnTo>
                    <a:lnTo>
                      <a:pt x="612" y="48"/>
                    </a:lnTo>
                    <a:lnTo>
                      <a:pt x="633" y="64"/>
                    </a:lnTo>
                    <a:lnTo>
                      <a:pt x="653" y="82"/>
                    </a:lnTo>
                    <a:lnTo>
                      <a:pt x="671" y="102"/>
                    </a:lnTo>
                    <a:lnTo>
                      <a:pt x="688" y="123"/>
                    </a:lnTo>
                    <a:lnTo>
                      <a:pt x="704" y="146"/>
                    </a:lnTo>
                    <a:lnTo>
                      <a:pt x="719" y="171"/>
                    </a:lnTo>
                    <a:lnTo>
                      <a:pt x="732" y="196"/>
                    </a:lnTo>
                    <a:lnTo>
                      <a:pt x="745" y="223"/>
                    </a:lnTo>
                    <a:lnTo>
                      <a:pt x="756" y="250"/>
                    </a:lnTo>
                    <a:lnTo>
                      <a:pt x="776" y="301"/>
                    </a:lnTo>
                    <a:lnTo>
                      <a:pt x="792" y="349"/>
                    </a:lnTo>
                    <a:lnTo>
                      <a:pt x="806" y="396"/>
                    </a:lnTo>
                    <a:lnTo>
                      <a:pt x="817" y="440"/>
                    </a:lnTo>
                    <a:lnTo>
                      <a:pt x="827" y="482"/>
                    </a:lnTo>
                    <a:lnTo>
                      <a:pt x="834" y="521"/>
                    </a:lnTo>
                    <a:lnTo>
                      <a:pt x="839" y="558"/>
                    </a:lnTo>
                    <a:lnTo>
                      <a:pt x="843" y="592"/>
                    </a:lnTo>
                    <a:lnTo>
                      <a:pt x="846" y="623"/>
                    </a:lnTo>
                    <a:lnTo>
                      <a:pt x="848" y="651"/>
                    </a:lnTo>
                    <a:lnTo>
                      <a:pt x="849" y="676"/>
                    </a:lnTo>
                    <a:lnTo>
                      <a:pt x="850" y="698"/>
                    </a:lnTo>
                    <a:lnTo>
                      <a:pt x="850" y="716"/>
                    </a:lnTo>
                    <a:lnTo>
                      <a:pt x="890" y="617"/>
                    </a:lnTo>
                    <a:lnTo>
                      <a:pt x="930" y="518"/>
                    </a:lnTo>
                    <a:lnTo>
                      <a:pt x="971" y="421"/>
                    </a:lnTo>
                    <a:lnTo>
                      <a:pt x="1014" y="324"/>
                    </a:lnTo>
                    <a:lnTo>
                      <a:pt x="1058" y="229"/>
                    </a:lnTo>
                    <a:lnTo>
                      <a:pt x="1105" y="134"/>
                    </a:lnTo>
                    <a:lnTo>
                      <a:pt x="1154" y="40"/>
                    </a:lnTo>
                    <a:lnTo>
                      <a:pt x="1158" y="34"/>
                    </a:lnTo>
                    <a:lnTo>
                      <a:pt x="1163" y="30"/>
                    </a:lnTo>
                    <a:lnTo>
                      <a:pt x="1168" y="27"/>
                    </a:lnTo>
                    <a:lnTo>
                      <a:pt x="1174" y="26"/>
                    </a:lnTo>
                    <a:lnTo>
                      <a:pt x="1179" y="26"/>
                    </a:lnTo>
                    <a:lnTo>
                      <a:pt x="1186" y="26"/>
                    </a:lnTo>
                    <a:lnTo>
                      <a:pt x="1189" y="26"/>
                    </a:lnTo>
                    <a:lnTo>
                      <a:pt x="1194" y="27"/>
                    </a:lnTo>
                    <a:lnTo>
                      <a:pt x="1199" y="28"/>
                    </a:lnTo>
                    <a:lnTo>
                      <a:pt x="1204" y="31"/>
                    </a:lnTo>
                    <a:lnTo>
                      <a:pt x="1208" y="34"/>
                    </a:lnTo>
                    <a:lnTo>
                      <a:pt x="1211" y="40"/>
                    </a:lnTo>
                    <a:lnTo>
                      <a:pt x="1212" y="47"/>
                    </a:lnTo>
                    <a:lnTo>
                      <a:pt x="1211" y="51"/>
                    </a:lnTo>
                    <a:lnTo>
                      <a:pt x="1209" y="57"/>
                    </a:lnTo>
                    <a:lnTo>
                      <a:pt x="1205" y="66"/>
                    </a:lnTo>
                    <a:lnTo>
                      <a:pt x="1201" y="74"/>
                    </a:lnTo>
                    <a:lnTo>
                      <a:pt x="1196" y="85"/>
                    </a:lnTo>
                    <a:lnTo>
                      <a:pt x="1179" y="117"/>
                    </a:lnTo>
                    <a:lnTo>
                      <a:pt x="1174" y="127"/>
                    </a:lnTo>
                    <a:lnTo>
                      <a:pt x="1168" y="136"/>
                    </a:lnTo>
                    <a:lnTo>
                      <a:pt x="1150" y="172"/>
                    </a:lnTo>
                    <a:lnTo>
                      <a:pt x="1131" y="211"/>
                    </a:lnTo>
                    <a:lnTo>
                      <a:pt x="1111" y="252"/>
                    </a:lnTo>
                    <a:lnTo>
                      <a:pt x="1090" y="296"/>
                    </a:lnTo>
                    <a:lnTo>
                      <a:pt x="1069" y="342"/>
                    </a:lnTo>
                    <a:lnTo>
                      <a:pt x="1047" y="390"/>
                    </a:lnTo>
                    <a:lnTo>
                      <a:pt x="1025" y="439"/>
                    </a:lnTo>
                    <a:lnTo>
                      <a:pt x="1003" y="489"/>
                    </a:lnTo>
                    <a:lnTo>
                      <a:pt x="981" y="540"/>
                    </a:lnTo>
                    <a:lnTo>
                      <a:pt x="961" y="591"/>
                    </a:lnTo>
                    <a:lnTo>
                      <a:pt x="940" y="642"/>
                    </a:lnTo>
                    <a:lnTo>
                      <a:pt x="920" y="692"/>
                    </a:lnTo>
                    <a:lnTo>
                      <a:pt x="902" y="740"/>
                    </a:lnTo>
                    <a:lnTo>
                      <a:pt x="884" y="788"/>
                    </a:lnTo>
                    <a:lnTo>
                      <a:pt x="868" y="833"/>
                    </a:lnTo>
                    <a:lnTo>
                      <a:pt x="854" y="877"/>
                    </a:lnTo>
                    <a:lnTo>
                      <a:pt x="846" y="908"/>
                    </a:lnTo>
                    <a:lnTo>
                      <a:pt x="841" y="938"/>
                    </a:lnTo>
                    <a:lnTo>
                      <a:pt x="836" y="966"/>
                    </a:lnTo>
                    <a:lnTo>
                      <a:pt x="832" y="987"/>
                    </a:lnTo>
                    <a:lnTo>
                      <a:pt x="828" y="1011"/>
                    </a:lnTo>
                    <a:lnTo>
                      <a:pt x="824" y="1038"/>
                    </a:lnTo>
                    <a:lnTo>
                      <a:pt x="818" y="1068"/>
                    </a:lnTo>
                    <a:lnTo>
                      <a:pt x="812" y="1100"/>
                    </a:lnTo>
                    <a:lnTo>
                      <a:pt x="804" y="1136"/>
                    </a:lnTo>
                    <a:lnTo>
                      <a:pt x="796" y="1174"/>
                    </a:lnTo>
                    <a:lnTo>
                      <a:pt x="786" y="1216"/>
                    </a:lnTo>
                    <a:lnTo>
                      <a:pt x="775" y="1261"/>
                    </a:lnTo>
                    <a:lnTo>
                      <a:pt x="762" y="1309"/>
                    </a:lnTo>
                    <a:lnTo>
                      <a:pt x="748" y="1360"/>
                    </a:lnTo>
                    <a:lnTo>
                      <a:pt x="740" y="1387"/>
                    </a:lnTo>
                    <a:lnTo>
                      <a:pt x="733" y="1412"/>
                    </a:lnTo>
                    <a:lnTo>
                      <a:pt x="725" y="1433"/>
                    </a:lnTo>
                    <a:lnTo>
                      <a:pt x="717" y="1452"/>
                    </a:lnTo>
                    <a:lnTo>
                      <a:pt x="710" y="1467"/>
                    </a:lnTo>
                    <a:lnTo>
                      <a:pt x="702" y="1479"/>
                    </a:lnTo>
                    <a:lnTo>
                      <a:pt x="693" y="1488"/>
                    </a:lnTo>
                    <a:lnTo>
                      <a:pt x="685" y="1494"/>
                    </a:lnTo>
                    <a:lnTo>
                      <a:pt x="676" y="1495"/>
                    </a:lnTo>
                    <a:lnTo>
                      <a:pt x="668" y="1494"/>
                    </a:lnTo>
                    <a:lnTo>
                      <a:pt x="660" y="1490"/>
                    </a:lnTo>
                    <a:lnTo>
                      <a:pt x="654" y="1484"/>
                    </a:lnTo>
                    <a:lnTo>
                      <a:pt x="650" y="1475"/>
                    </a:lnTo>
                    <a:lnTo>
                      <a:pt x="647" y="1464"/>
                    </a:lnTo>
                    <a:lnTo>
                      <a:pt x="647" y="1452"/>
                    </a:lnTo>
                    <a:lnTo>
                      <a:pt x="647" y="1442"/>
                    </a:lnTo>
                    <a:lnTo>
                      <a:pt x="649" y="1428"/>
                    </a:lnTo>
                    <a:lnTo>
                      <a:pt x="652" y="1411"/>
                    </a:lnTo>
                    <a:lnTo>
                      <a:pt x="655" y="1391"/>
                    </a:lnTo>
                    <a:lnTo>
                      <a:pt x="659" y="1370"/>
                    </a:lnTo>
                    <a:lnTo>
                      <a:pt x="664" y="1345"/>
                    </a:lnTo>
                    <a:lnTo>
                      <a:pt x="670" y="1320"/>
                    </a:lnTo>
                    <a:lnTo>
                      <a:pt x="677" y="1292"/>
                    </a:lnTo>
                    <a:lnTo>
                      <a:pt x="684" y="1264"/>
                    </a:lnTo>
                    <a:lnTo>
                      <a:pt x="691" y="1234"/>
                    </a:lnTo>
                    <a:lnTo>
                      <a:pt x="707" y="1173"/>
                    </a:lnTo>
                    <a:lnTo>
                      <a:pt x="716" y="1142"/>
                    </a:lnTo>
                    <a:lnTo>
                      <a:pt x="724" y="1111"/>
                    </a:lnTo>
                    <a:lnTo>
                      <a:pt x="733" y="1080"/>
                    </a:lnTo>
                    <a:lnTo>
                      <a:pt x="741" y="1050"/>
                    </a:lnTo>
                    <a:lnTo>
                      <a:pt x="750" y="1021"/>
                    </a:lnTo>
                    <a:lnTo>
                      <a:pt x="758" y="993"/>
                    </a:lnTo>
                    <a:lnTo>
                      <a:pt x="766" y="966"/>
                    </a:lnTo>
                    <a:lnTo>
                      <a:pt x="770" y="954"/>
                    </a:lnTo>
                    <a:lnTo>
                      <a:pt x="773" y="943"/>
                    </a:lnTo>
                    <a:lnTo>
                      <a:pt x="777" y="931"/>
                    </a:lnTo>
                    <a:lnTo>
                      <a:pt x="780" y="918"/>
                    </a:lnTo>
                    <a:lnTo>
                      <a:pt x="783" y="904"/>
                    </a:lnTo>
                    <a:lnTo>
                      <a:pt x="786" y="888"/>
                    </a:lnTo>
                    <a:lnTo>
                      <a:pt x="789" y="871"/>
                    </a:lnTo>
                    <a:lnTo>
                      <a:pt x="791" y="851"/>
                    </a:lnTo>
                    <a:lnTo>
                      <a:pt x="793" y="828"/>
                    </a:lnTo>
                    <a:lnTo>
                      <a:pt x="794" y="802"/>
                    </a:lnTo>
                    <a:lnTo>
                      <a:pt x="795" y="773"/>
                    </a:lnTo>
                    <a:lnTo>
                      <a:pt x="795" y="721"/>
                    </a:lnTo>
                    <a:lnTo>
                      <a:pt x="795" y="702"/>
                    </a:lnTo>
                    <a:lnTo>
                      <a:pt x="794" y="681"/>
                    </a:lnTo>
                    <a:lnTo>
                      <a:pt x="793" y="658"/>
                    </a:lnTo>
                    <a:lnTo>
                      <a:pt x="791" y="635"/>
                    </a:lnTo>
                    <a:lnTo>
                      <a:pt x="789" y="612"/>
                    </a:lnTo>
                    <a:lnTo>
                      <a:pt x="787" y="587"/>
                    </a:lnTo>
                    <a:lnTo>
                      <a:pt x="784" y="562"/>
                    </a:lnTo>
                    <a:lnTo>
                      <a:pt x="779" y="537"/>
                    </a:lnTo>
                    <a:lnTo>
                      <a:pt x="775" y="512"/>
                    </a:lnTo>
                    <a:lnTo>
                      <a:pt x="769" y="486"/>
                    </a:lnTo>
                    <a:lnTo>
                      <a:pt x="763" y="460"/>
                    </a:lnTo>
                    <a:lnTo>
                      <a:pt x="755" y="435"/>
                    </a:lnTo>
                    <a:lnTo>
                      <a:pt x="747" y="410"/>
                    </a:lnTo>
                    <a:lnTo>
                      <a:pt x="737" y="385"/>
                    </a:lnTo>
                    <a:lnTo>
                      <a:pt x="726" y="361"/>
                    </a:lnTo>
                    <a:lnTo>
                      <a:pt x="714" y="338"/>
                    </a:lnTo>
                    <a:lnTo>
                      <a:pt x="701" y="315"/>
                    </a:lnTo>
                    <a:lnTo>
                      <a:pt x="687" y="294"/>
                    </a:lnTo>
                    <a:lnTo>
                      <a:pt x="671" y="274"/>
                    </a:lnTo>
                    <a:lnTo>
                      <a:pt x="653" y="255"/>
                    </a:lnTo>
                    <a:lnTo>
                      <a:pt x="634" y="237"/>
                    </a:lnTo>
                    <a:lnTo>
                      <a:pt x="613" y="221"/>
                    </a:lnTo>
                    <a:lnTo>
                      <a:pt x="591" y="207"/>
                    </a:lnTo>
                    <a:lnTo>
                      <a:pt x="567" y="194"/>
                    </a:lnTo>
                    <a:lnTo>
                      <a:pt x="541" y="184"/>
                    </a:lnTo>
                    <a:lnTo>
                      <a:pt x="513" y="176"/>
                    </a:lnTo>
                    <a:lnTo>
                      <a:pt x="484" y="169"/>
                    </a:lnTo>
                    <a:lnTo>
                      <a:pt x="452" y="166"/>
                    </a:lnTo>
                    <a:lnTo>
                      <a:pt x="419" y="164"/>
                    </a:lnTo>
                    <a:lnTo>
                      <a:pt x="407" y="164"/>
                    </a:lnTo>
                    <a:lnTo>
                      <a:pt x="398" y="165"/>
                    </a:lnTo>
                    <a:lnTo>
                      <a:pt x="387" y="166"/>
                    </a:lnTo>
                    <a:lnTo>
                      <a:pt x="374" y="167"/>
                    </a:lnTo>
                    <a:lnTo>
                      <a:pt x="360" y="169"/>
                    </a:lnTo>
                    <a:lnTo>
                      <a:pt x="344" y="172"/>
                    </a:lnTo>
                    <a:lnTo>
                      <a:pt x="327" y="176"/>
                    </a:lnTo>
                    <a:lnTo>
                      <a:pt x="309" y="180"/>
                    </a:lnTo>
                    <a:lnTo>
                      <a:pt x="290" y="186"/>
                    </a:lnTo>
                    <a:lnTo>
                      <a:pt x="270" y="193"/>
                    </a:lnTo>
                    <a:lnTo>
                      <a:pt x="250" y="202"/>
                    </a:lnTo>
                    <a:lnTo>
                      <a:pt x="230" y="212"/>
                    </a:lnTo>
                    <a:lnTo>
                      <a:pt x="210" y="224"/>
                    </a:lnTo>
                    <a:lnTo>
                      <a:pt x="189" y="238"/>
                    </a:lnTo>
                    <a:lnTo>
                      <a:pt x="169" y="254"/>
                    </a:lnTo>
                    <a:lnTo>
                      <a:pt x="150" y="271"/>
                    </a:lnTo>
                    <a:lnTo>
                      <a:pt x="131" y="291"/>
                    </a:lnTo>
                    <a:lnTo>
                      <a:pt x="112" y="314"/>
                    </a:lnTo>
                    <a:lnTo>
                      <a:pt x="96" y="339"/>
                    </a:lnTo>
                    <a:lnTo>
                      <a:pt x="80" y="366"/>
                    </a:lnTo>
                    <a:lnTo>
                      <a:pt x="65" y="396"/>
                    </a:lnTo>
                    <a:lnTo>
                      <a:pt x="53" y="429"/>
                    </a:lnTo>
                    <a:lnTo>
                      <a:pt x="53" y="430"/>
                    </a:lnTo>
                    <a:lnTo>
                      <a:pt x="47" y="440"/>
                    </a:lnTo>
                    <a:lnTo>
                      <a:pt x="37" y="440"/>
                    </a:lnTo>
                    <a:lnTo>
                      <a:pt x="21" y="439"/>
                    </a:lnTo>
                    <a:lnTo>
                      <a:pt x="14" y="437"/>
                    </a:lnTo>
                    <a:lnTo>
                      <a:pt x="8" y="434"/>
                    </a:lnTo>
                    <a:lnTo>
                      <a:pt x="4" y="430"/>
                    </a:lnTo>
                    <a:lnTo>
                      <a:pt x="1" y="424"/>
                    </a:lnTo>
                    <a:lnTo>
                      <a:pt x="0" y="415"/>
                    </a:lnTo>
                    <a:lnTo>
                      <a:pt x="0" y="405"/>
                    </a:lnTo>
                    <a:lnTo>
                      <a:pt x="3" y="393"/>
                    </a:lnTo>
                    <a:lnTo>
                      <a:pt x="7" y="378"/>
                    </a:lnTo>
                    <a:lnTo>
                      <a:pt x="13" y="361"/>
                    </a:lnTo>
                    <a:lnTo>
                      <a:pt x="21" y="342"/>
                    </a:lnTo>
                    <a:lnTo>
                      <a:pt x="29" y="322"/>
                    </a:lnTo>
                    <a:lnTo>
                      <a:pt x="40" y="300"/>
                    </a:lnTo>
                    <a:lnTo>
                      <a:pt x="53" y="277"/>
                    </a:lnTo>
                    <a:lnTo>
                      <a:pt x="67" y="254"/>
                    </a:lnTo>
                    <a:lnTo>
                      <a:pt x="82" y="230"/>
                    </a:lnTo>
                    <a:lnTo>
                      <a:pt x="99" y="206"/>
                    </a:lnTo>
                    <a:lnTo>
                      <a:pt x="117" y="182"/>
                    </a:lnTo>
                    <a:lnTo>
                      <a:pt x="138" y="159"/>
                    </a:lnTo>
                    <a:lnTo>
                      <a:pt x="159" y="136"/>
                    </a:lnTo>
                    <a:lnTo>
                      <a:pt x="182" y="114"/>
                    </a:lnTo>
                    <a:lnTo>
                      <a:pt x="206" y="92"/>
                    </a:lnTo>
                    <a:lnTo>
                      <a:pt x="232" y="73"/>
                    </a:lnTo>
                    <a:lnTo>
                      <a:pt x="259" y="56"/>
                    </a:lnTo>
                    <a:lnTo>
                      <a:pt x="288" y="39"/>
                    </a:lnTo>
                    <a:lnTo>
                      <a:pt x="318" y="26"/>
                    </a:lnTo>
                    <a:lnTo>
                      <a:pt x="350" y="15"/>
                    </a:lnTo>
                    <a:lnTo>
                      <a:pt x="383" y="7"/>
                    </a:lnTo>
                    <a:lnTo>
                      <a:pt x="417" y="2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99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2"/>
              <p:cNvSpPr>
                <a:spLocks noEditPoints="1"/>
              </p:cNvSpPr>
              <p:nvPr/>
            </p:nvSpPr>
            <p:spPr bwMode="auto">
              <a:xfrm>
                <a:off x="1908" y="1505"/>
                <a:ext cx="496" cy="1081"/>
              </a:xfrm>
              <a:custGeom>
                <a:avLst/>
                <a:gdLst/>
                <a:ahLst/>
                <a:cxnLst>
                  <a:cxn ang="0">
                    <a:pos x="311" y="373"/>
                  </a:cxn>
                  <a:cxn ang="0">
                    <a:pos x="375" y="432"/>
                  </a:cxn>
                  <a:cxn ang="0">
                    <a:pos x="391" y="506"/>
                  </a:cxn>
                  <a:cxn ang="0">
                    <a:pos x="383" y="550"/>
                  </a:cxn>
                  <a:cxn ang="0">
                    <a:pos x="364" y="598"/>
                  </a:cxn>
                  <a:cxn ang="0">
                    <a:pos x="330" y="684"/>
                  </a:cxn>
                  <a:cxn ang="0">
                    <a:pos x="308" y="740"/>
                  </a:cxn>
                  <a:cxn ang="0">
                    <a:pos x="235" y="919"/>
                  </a:cxn>
                  <a:cxn ang="0">
                    <a:pos x="226" y="994"/>
                  </a:cxn>
                  <a:cxn ang="0">
                    <a:pos x="238" y="1029"/>
                  </a:cxn>
                  <a:cxn ang="0">
                    <a:pos x="283" y="1036"/>
                  </a:cxn>
                  <a:cxn ang="0">
                    <a:pos x="354" y="997"/>
                  </a:cxn>
                  <a:cxn ang="0">
                    <a:pos x="415" y="906"/>
                  </a:cxn>
                  <a:cxn ang="0">
                    <a:pos x="446" y="826"/>
                  </a:cxn>
                  <a:cxn ang="0">
                    <a:pos x="471" y="816"/>
                  </a:cxn>
                  <a:cxn ang="0">
                    <a:pos x="489" y="821"/>
                  </a:cxn>
                  <a:cxn ang="0">
                    <a:pos x="496" y="843"/>
                  </a:cxn>
                  <a:cxn ang="0">
                    <a:pos x="482" y="885"/>
                  </a:cxn>
                  <a:cxn ang="0">
                    <a:pos x="451" y="950"/>
                  </a:cxn>
                  <a:cxn ang="0">
                    <a:pos x="400" y="1018"/>
                  </a:cxn>
                  <a:cxn ang="0">
                    <a:pos x="328" y="1067"/>
                  </a:cxn>
                  <a:cxn ang="0">
                    <a:pos x="237" y="1080"/>
                  </a:cxn>
                  <a:cxn ang="0">
                    <a:pos x="157" y="1048"/>
                  </a:cxn>
                  <a:cxn ang="0">
                    <a:pos x="112" y="984"/>
                  </a:cxn>
                  <a:cxn ang="0">
                    <a:pos x="110" y="909"/>
                  </a:cxn>
                  <a:cxn ang="0">
                    <a:pos x="221" y="620"/>
                  </a:cxn>
                  <a:cxn ang="0">
                    <a:pos x="254" y="542"/>
                  </a:cxn>
                  <a:cxn ang="0">
                    <a:pos x="269" y="494"/>
                  </a:cxn>
                  <a:cxn ang="0">
                    <a:pos x="272" y="458"/>
                  </a:cxn>
                  <a:cxn ang="0">
                    <a:pos x="262" y="414"/>
                  </a:cxn>
                  <a:cxn ang="0">
                    <a:pos x="232" y="401"/>
                  </a:cxn>
                  <a:cxn ang="0">
                    <a:pos x="169" y="421"/>
                  </a:cxn>
                  <a:cxn ang="0">
                    <a:pos x="109" y="485"/>
                  </a:cxn>
                  <a:cxn ang="0">
                    <a:pos x="59" y="598"/>
                  </a:cxn>
                  <a:cxn ang="0">
                    <a:pos x="46" y="620"/>
                  </a:cxn>
                  <a:cxn ang="0">
                    <a:pos x="22" y="622"/>
                  </a:cxn>
                  <a:cxn ang="0">
                    <a:pos x="4" y="614"/>
                  </a:cxn>
                  <a:cxn ang="0">
                    <a:pos x="3" y="588"/>
                  </a:cxn>
                  <a:cxn ang="0">
                    <a:pos x="21" y="538"/>
                  </a:cxn>
                  <a:cxn ang="0">
                    <a:pos x="59" y="470"/>
                  </a:cxn>
                  <a:cxn ang="0">
                    <a:pos x="116" y="406"/>
                  </a:cxn>
                  <a:cxn ang="0">
                    <a:pos x="193" y="364"/>
                  </a:cxn>
                  <a:cxn ang="0">
                    <a:pos x="453" y="61"/>
                  </a:cxn>
                  <a:cxn ang="0">
                    <a:pos x="415" y="5"/>
                  </a:cxn>
                  <a:cxn ang="0">
                    <a:pos x="446" y="34"/>
                  </a:cxn>
                  <a:cxn ang="0">
                    <a:pos x="451" y="77"/>
                  </a:cxn>
                  <a:cxn ang="0">
                    <a:pos x="412" y="133"/>
                  </a:cxn>
                  <a:cxn ang="0">
                    <a:pos x="348" y="149"/>
                  </a:cxn>
                  <a:cxn ang="0">
                    <a:pos x="310" y="124"/>
                  </a:cxn>
                  <a:cxn ang="0">
                    <a:pos x="297" y="86"/>
                  </a:cxn>
                  <a:cxn ang="0">
                    <a:pos x="326" y="26"/>
                  </a:cxn>
                  <a:cxn ang="0">
                    <a:pos x="388" y="0"/>
                  </a:cxn>
                </a:cxnLst>
                <a:rect l="0" t="0" r="r" b="b"/>
                <a:pathLst>
                  <a:path w="496" h="1081">
                    <a:moveTo>
                      <a:pt x="239" y="358"/>
                    </a:moveTo>
                    <a:lnTo>
                      <a:pt x="264" y="360"/>
                    </a:lnTo>
                    <a:lnTo>
                      <a:pt x="288" y="365"/>
                    </a:lnTo>
                    <a:lnTo>
                      <a:pt x="311" y="373"/>
                    </a:lnTo>
                    <a:lnTo>
                      <a:pt x="330" y="384"/>
                    </a:lnTo>
                    <a:lnTo>
                      <a:pt x="348" y="398"/>
                    </a:lnTo>
                    <a:lnTo>
                      <a:pt x="363" y="414"/>
                    </a:lnTo>
                    <a:lnTo>
                      <a:pt x="375" y="432"/>
                    </a:lnTo>
                    <a:lnTo>
                      <a:pt x="384" y="451"/>
                    </a:lnTo>
                    <a:lnTo>
                      <a:pt x="390" y="472"/>
                    </a:lnTo>
                    <a:lnTo>
                      <a:pt x="391" y="494"/>
                    </a:lnTo>
                    <a:lnTo>
                      <a:pt x="391" y="506"/>
                    </a:lnTo>
                    <a:lnTo>
                      <a:pt x="390" y="519"/>
                    </a:lnTo>
                    <a:lnTo>
                      <a:pt x="387" y="532"/>
                    </a:lnTo>
                    <a:lnTo>
                      <a:pt x="384" y="544"/>
                    </a:lnTo>
                    <a:lnTo>
                      <a:pt x="383" y="550"/>
                    </a:lnTo>
                    <a:lnTo>
                      <a:pt x="379" y="559"/>
                    </a:lnTo>
                    <a:lnTo>
                      <a:pt x="375" y="570"/>
                    </a:lnTo>
                    <a:lnTo>
                      <a:pt x="370" y="583"/>
                    </a:lnTo>
                    <a:lnTo>
                      <a:pt x="364" y="598"/>
                    </a:lnTo>
                    <a:lnTo>
                      <a:pt x="358" y="615"/>
                    </a:lnTo>
                    <a:lnTo>
                      <a:pt x="351" y="632"/>
                    </a:lnTo>
                    <a:lnTo>
                      <a:pt x="337" y="667"/>
                    </a:lnTo>
                    <a:lnTo>
                      <a:pt x="330" y="684"/>
                    </a:lnTo>
                    <a:lnTo>
                      <a:pt x="324" y="700"/>
                    </a:lnTo>
                    <a:lnTo>
                      <a:pt x="318" y="715"/>
                    </a:lnTo>
                    <a:lnTo>
                      <a:pt x="313" y="728"/>
                    </a:lnTo>
                    <a:lnTo>
                      <a:pt x="308" y="740"/>
                    </a:lnTo>
                    <a:lnTo>
                      <a:pt x="305" y="748"/>
                    </a:lnTo>
                    <a:lnTo>
                      <a:pt x="251" y="877"/>
                    </a:lnTo>
                    <a:lnTo>
                      <a:pt x="242" y="898"/>
                    </a:lnTo>
                    <a:lnTo>
                      <a:pt x="235" y="919"/>
                    </a:lnTo>
                    <a:lnTo>
                      <a:pt x="230" y="939"/>
                    </a:lnTo>
                    <a:lnTo>
                      <a:pt x="227" y="959"/>
                    </a:lnTo>
                    <a:lnTo>
                      <a:pt x="225" y="981"/>
                    </a:lnTo>
                    <a:lnTo>
                      <a:pt x="226" y="994"/>
                    </a:lnTo>
                    <a:lnTo>
                      <a:pt x="227" y="1005"/>
                    </a:lnTo>
                    <a:lnTo>
                      <a:pt x="229" y="1015"/>
                    </a:lnTo>
                    <a:lnTo>
                      <a:pt x="233" y="1023"/>
                    </a:lnTo>
                    <a:lnTo>
                      <a:pt x="238" y="1029"/>
                    </a:lnTo>
                    <a:lnTo>
                      <a:pt x="245" y="1034"/>
                    </a:lnTo>
                    <a:lnTo>
                      <a:pt x="254" y="1037"/>
                    </a:lnTo>
                    <a:lnTo>
                      <a:pt x="265" y="1038"/>
                    </a:lnTo>
                    <a:lnTo>
                      <a:pt x="283" y="1036"/>
                    </a:lnTo>
                    <a:lnTo>
                      <a:pt x="301" y="1031"/>
                    </a:lnTo>
                    <a:lnTo>
                      <a:pt x="319" y="1023"/>
                    </a:lnTo>
                    <a:lnTo>
                      <a:pt x="337" y="1011"/>
                    </a:lnTo>
                    <a:lnTo>
                      <a:pt x="354" y="997"/>
                    </a:lnTo>
                    <a:lnTo>
                      <a:pt x="371" y="979"/>
                    </a:lnTo>
                    <a:lnTo>
                      <a:pt x="387" y="958"/>
                    </a:lnTo>
                    <a:lnTo>
                      <a:pt x="402" y="933"/>
                    </a:lnTo>
                    <a:lnTo>
                      <a:pt x="415" y="906"/>
                    </a:lnTo>
                    <a:lnTo>
                      <a:pt x="428" y="875"/>
                    </a:lnTo>
                    <a:lnTo>
                      <a:pt x="439" y="841"/>
                    </a:lnTo>
                    <a:lnTo>
                      <a:pt x="444" y="830"/>
                    </a:lnTo>
                    <a:lnTo>
                      <a:pt x="446" y="826"/>
                    </a:lnTo>
                    <a:lnTo>
                      <a:pt x="450" y="822"/>
                    </a:lnTo>
                    <a:lnTo>
                      <a:pt x="455" y="819"/>
                    </a:lnTo>
                    <a:lnTo>
                      <a:pt x="462" y="817"/>
                    </a:lnTo>
                    <a:lnTo>
                      <a:pt x="471" y="816"/>
                    </a:lnTo>
                    <a:lnTo>
                      <a:pt x="473" y="816"/>
                    </a:lnTo>
                    <a:lnTo>
                      <a:pt x="481" y="818"/>
                    </a:lnTo>
                    <a:lnTo>
                      <a:pt x="485" y="819"/>
                    </a:lnTo>
                    <a:lnTo>
                      <a:pt x="489" y="821"/>
                    </a:lnTo>
                    <a:lnTo>
                      <a:pt x="493" y="825"/>
                    </a:lnTo>
                    <a:lnTo>
                      <a:pt x="496" y="831"/>
                    </a:lnTo>
                    <a:lnTo>
                      <a:pt x="496" y="838"/>
                    </a:lnTo>
                    <a:lnTo>
                      <a:pt x="496" y="843"/>
                    </a:lnTo>
                    <a:lnTo>
                      <a:pt x="494" y="849"/>
                    </a:lnTo>
                    <a:lnTo>
                      <a:pt x="491" y="859"/>
                    </a:lnTo>
                    <a:lnTo>
                      <a:pt x="487" y="871"/>
                    </a:lnTo>
                    <a:lnTo>
                      <a:pt x="482" y="885"/>
                    </a:lnTo>
                    <a:lnTo>
                      <a:pt x="476" y="900"/>
                    </a:lnTo>
                    <a:lnTo>
                      <a:pt x="469" y="916"/>
                    </a:lnTo>
                    <a:lnTo>
                      <a:pt x="460" y="933"/>
                    </a:lnTo>
                    <a:lnTo>
                      <a:pt x="451" y="950"/>
                    </a:lnTo>
                    <a:lnTo>
                      <a:pt x="439" y="968"/>
                    </a:lnTo>
                    <a:lnTo>
                      <a:pt x="427" y="985"/>
                    </a:lnTo>
                    <a:lnTo>
                      <a:pt x="414" y="1002"/>
                    </a:lnTo>
                    <a:lnTo>
                      <a:pt x="400" y="1018"/>
                    </a:lnTo>
                    <a:lnTo>
                      <a:pt x="383" y="1033"/>
                    </a:lnTo>
                    <a:lnTo>
                      <a:pt x="366" y="1046"/>
                    </a:lnTo>
                    <a:lnTo>
                      <a:pt x="348" y="1058"/>
                    </a:lnTo>
                    <a:lnTo>
                      <a:pt x="328" y="1067"/>
                    </a:lnTo>
                    <a:lnTo>
                      <a:pt x="307" y="1075"/>
                    </a:lnTo>
                    <a:lnTo>
                      <a:pt x="285" y="1079"/>
                    </a:lnTo>
                    <a:lnTo>
                      <a:pt x="261" y="1081"/>
                    </a:lnTo>
                    <a:lnTo>
                      <a:pt x="237" y="1080"/>
                    </a:lnTo>
                    <a:lnTo>
                      <a:pt x="214" y="1076"/>
                    </a:lnTo>
                    <a:lnTo>
                      <a:pt x="193" y="1069"/>
                    </a:lnTo>
                    <a:lnTo>
                      <a:pt x="174" y="1059"/>
                    </a:lnTo>
                    <a:lnTo>
                      <a:pt x="157" y="1048"/>
                    </a:lnTo>
                    <a:lnTo>
                      <a:pt x="142" y="1034"/>
                    </a:lnTo>
                    <a:lnTo>
                      <a:pt x="129" y="1019"/>
                    </a:lnTo>
                    <a:lnTo>
                      <a:pt x="119" y="1003"/>
                    </a:lnTo>
                    <a:lnTo>
                      <a:pt x="112" y="984"/>
                    </a:lnTo>
                    <a:lnTo>
                      <a:pt x="107" y="965"/>
                    </a:lnTo>
                    <a:lnTo>
                      <a:pt x="105" y="945"/>
                    </a:lnTo>
                    <a:lnTo>
                      <a:pt x="107" y="927"/>
                    </a:lnTo>
                    <a:lnTo>
                      <a:pt x="110" y="909"/>
                    </a:lnTo>
                    <a:lnTo>
                      <a:pt x="114" y="893"/>
                    </a:lnTo>
                    <a:lnTo>
                      <a:pt x="120" y="877"/>
                    </a:lnTo>
                    <a:lnTo>
                      <a:pt x="120" y="877"/>
                    </a:lnTo>
                    <a:lnTo>
                      <a:pt x="221" y="620"/>
                    </a:lnTo>
                    <a:lnTo>
                      <a:pt x="232" y="596"/>
                    </a:lnTo>
                    <a:lnTo>
                      <a:pt x="240" y="575"/>
                    </a:lnTo>
                    <a:lnTo>
                      <a:pt x="248" y="557"/>
                    </a:lnTo>
                    <a:lnTo>
                      <a:pt x="254" y="542"/>
                    </a:lnTo>
                    <a:lnTo>
                      <a:pt x="259" y="527"/>
                    </a:lnTo>
                    <a:lnTo>
                      <a:pt x="263" y="515"/>
                    </a:lnTo>
                    <a:lnTo>
                      <a:pt x="266" y="504"/>
                    </a:lnTo>
                    <a:lnTo>
                      <a:pt x="269" y="494"/>
                    </a:lnTo>
                    <a:lnTo>
                      <a:pt x="270" y="485"/>
                    </a:lnTo>
                    <a:lnTo>
                      <a:pt x="271" y="476"/>
                    </a:lnTo>
                    <a:lnTo>
                      <a:pt x="272" y="467"/>
                    </a:lnTo>
                    <a:lnTo>
                      <a:pt x="272" y="458"/>
                    </a:lnTo>
                    <a:lnTo>
                      <a:pt x="271" y="444"/>
                    </a:lnTo>
                    <a:lnTo>
                      <a:pt x="270" y="432"/>
                    </a:lnTo>
                    <a:lnTo>
                      <a:pt x="266" y="422"/>
                    </a:lnTo>
                    <a:lnTo>
                      <a:pt x="262" y="414"/>
                    </a:lnTo>
                    <a:lnTo>
                      <a:pt x="256" y="408"/>
                    </a:lnTo>
                    <a:lnTo>
                      <a:pt x="249" y="404"/>
                    </a:lnTo>
                    <a:lnTo>
                      <a:pt x="241" y="402"/>
                    </a:lnTo>
                    <a:lnTo>
                      <a:pt x="232" y="401"/>
                    </a:lnTo>
                    <a:lnTo>
                      <a:pt x="216" y="402"/>
                    </a:lnTo>
                    <a:lnTo>
                      <a:pt x="201" y="406"/>
                    </a:lnTo>
                    <a:lnTo>
                      <a:pt x="185" y="412"/>
                    </a:lnTo>
                    <a:lnTo>
                      <a:pt x="169" y="421"/>
                    </a:lnTo>
                    <a:lnTo>
                      <a:pt x="154" y="433"/>
                    </a:lnTo>
                    <a:lnTo>
                      <a:pt x="139" y="447"/>
                    </a:lnTo>
                    <a:lnTo>
                      <a:pt x="124" y="465"/>
                    </a:lnTo>
                    <a:lnTo>
                      <a:pt x="109" y="485"/>
                    </a:lnTo>
                    <a:lnTo>
                      <a:pt x="95" y="508"/>
                    </a:lnTo>
                    <a:lnTo>
                      <a:pt x="83" y="535"/>
                    </a:lnTo>
                    <a:lnTo>
                      <a:pt x="70" y="565"/>
                    </a:lnTo>
                    <a:lnTo>
                      <a:pt x="59" y="598"/>
                    </a:lnTo>
                    <a:lnTo>
                      <a:pt x="57" y="606"/>
                    </a:lnTo>
                    <a:lnTo>
                      <a:pt x="54" y="612"/>
                    </a:lnTo>
                    <a:lnTo>
                      <a:pt x="51" y="617"/>
                    </a:lnTo>
                    <a:lnTo>
                      <a:pt x="46" y="620"/>
                    </a:lnTo>
                    <a:lnTo>
                      <a:pt x="39" y="622"/>
                    </a:lnTo>
                    <a:lnTo>
                      <a:pt x="29" y="623"/>
                    </a:lnTo>
                    <a:lnTo>
                      <a:pt x="26" y="623"/>
                    </a:lnTo>
                    <a:lnTo>
                      <a:pt x="22" y="622"/>
                    </a:lnTo>
                    <a:lnTo>
                      <a:pt x="17" y="621"/>
                    </a:lnTo>
                    <a:lnTo>
                      <a:pt x="12" y="620"/>
                    </a:lnTo>
                    <a:lnTo>
                      <a:pt x="7" y="618"/>
                    </a:lnTo>
                    <a:lnTo>
                      <a:pt x="4" y="614"/>
                    </a:lnTo>
                    <a:lnTo>
                      <a:pt x="1" y="608"/>
                    </a:lnTo>
                    <a:lnTo>
                      <a:pt x="0" y="601"/>
                    </a:lnTo>
                    <a:lnTo>
                      <a:pt x="1" y="596"/>
                    </a:lnTo>
                    <a:lnTo>
                      <a:pt x="3" y="588"/>
                    </a:lnTo>
                    <a:lnTo>
                      <a:pt x="5" y="578"/>
                    </a:lnTo>
                    <a:lnTo>
                      <a:pt x="10" y="567"/>
                    </a:lnTo>
                    <a:lnTo>
                      <a:pt x="15" y="553"/>
                    </a:lnTo>
                    <a:lnTo>
                      <a:pt x="21" y="538"/>
                    </a:lnTo>
                    <a:lnTo>
                      <a:pt x="29" y="522"/>
                    </a:lnTo>
                    <a:lnTo>
                      <a:pt x="38" y="505"/>
                    </a:lnTo>
                    <a:lnTo>
                      <a:pt x="48" y="488"/>
                    </a:lnTo>
                    <a:lnTo>
                      <a:pt x="59" y="470"/>
                    </a:lnTo>
                    <a:lnTo>
                      <a:pt x="71" y="453"/>
                    </a:lnTo>
                    <a:lnTo>
                      <a:pt x="84" y="437"/>
                    </a:lnTo>
                    <a:lnTo>
                      <a:pt x="100" y="420"/>
                    </a:lnTo>
                    <a:lnTo>
                      <a:pt x="116" y="406"/>
                    </a:lnTo>
                    <a:lnTo>
                      <a:pt x="133" y="392"/>
                    </a:lnTo>
                    <a:lnTo>
                      <a:pt x="152" y="381"/>
                    </a:lnTo>
                    <a:lnTo>
                      <a:pt x="172" y="371"/>
                    </a:lnTo>
                    <a:lnTo>
                      <a:pt x="193" y="364"/>
                    </a:lnTo>
                    <a:lnTo>
                      <a:pt x="215" y="360"/>
                    </a:lnTo>
                    <a:lnTo>
                      <a:pt x="239" y="358"/>
                    </a:lnTo>
                    <a:close/>
                    <a:moveTo>
                      <a:pt x="453" y="61"/>
                    </a:moveTo>
                    <a:lnTo>
                      <a:pt x="453" y="61"/>
                    </a:lnTo>
                    <a:lnTo>
                      <a:pt x="453" y="61"/>
                    </a:lnTo>
                    <a:close/>
                    <a:moveTo>
                      <a:pt x="388" y="0"/>
                    </a:moveTo>
                    <a:lnTo>
                      <a:pt x="402" y="1"/>
                    </a:lnTo>
                    <a:lnTo>
                      <a:pt x="415" y="5"/>
                    </a:lnTo>
                    <a:lnTo>
                      <a:pt x="426" y="11"/>
                    </a:lnTo>
                    <a:lnTo>
                      <a:pt x="434" y="17"/>
                    </a:lnTo>
                    <a:lnTo>
                      <a:pt x="441" y="26"/>
                    </a:lnTo>
                    <a:lnTo>
                      <a:pt x="446" y="34"/>
                    </a:lnTo>
                    <a:lnTo>
                      <a:pt x="450" y="44"/>
                    </a:lnTo>
                    <a:lnTo>
                      <a:pt x="452" y="52"/>
                    </a:lnTo>
                    <a:lnTo>
                      <a:pt x="453" y="61"/>
                    </a:lnTo>
                    <a:lnTo>
                      <a:pt x="451" y="77"/>
                    </a:lnTo>
                    <a:lnTo>
                      <a:pt x="445" y="92"/>
                    </a:lnTo>
                    <a:lnTo>
                      <a:pt x="437" y="108"/>
                    </a:lnTo>
                    <a:lnTo>
                      <a:pt x="426" y="121"/>
                    </a:lnTo>
                    <a:lnTo>
                      <a:pt x="412" y="133"/>
                    </a:lnTo>
                    <a:lnTo>
                      <a:pt x="396" y="142"/>
                    </a:lnTo>
                    <a:lnTo>
                      <a:pt x="380" y="148"/>
                    </a:lnTo>
                    <a:lnTo>
                      <a:pt x="362" y="150"/>
                    </a:lnTo>
                    <a:lnTo>
                      <a:pt x="348" y="149"/>
                    </a:lnTo>
                    <a:lnTo>
                      <a:pt x="336" y="145"/>
                    </a:lnTo>
                    <a:lnTo>
                      <a:pt x="326" y="140"/>
                    </a:lnTo>
                    <a:lnTo>
                      <a:pt x="318" y="132"/>
                    </a:lnTo>
                    <a:lnTo>
                      <a:pt x="310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8" y="96"/>
                    </a:lnTo>
                    <a:lnTo>
                      <a:pt x="297" y="86"/>
                    </a:lnTo>
                    <a:lnTo>
                      <a:pt x="299" y="69"/>
                    </a:lnTo>
                    <a:lnTo>
                      <a:pt x="306" y="52"/>
                    </a:lnTo>
                    <a:lnTo>
                      <a:pt x="314" y="38"/>
                    </a:lnTo>
                    <a:lnTo>
                      <a:pt x="326" y="26"/>
                    </a:lnTo>
                    <a:lnTo>
                      <a:pt x="340" y="15"/>
                    </a:lnTo>
                    <a:lnTo>
                      <a:pt x="355" y="7"/>
                    </a:lnTo>
                    <a:lnTo>
                      <a:pt x="371" y="2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99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00" name="Straight Arrow Connector 99"/>
            <p:cNvCxnSpPr/>
            <p:nvPr/>
          </p:nvCxnSpPr>
          <p:spPr>
            <a:xfrm rot="10800000">
              <a:off x="533400" y="2057400"/>
              <a:ext cx="9144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10800000">
              <a:off x="533400" y="2133600"/>
              <a:ext cx="9144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0800000">
              <a:off x="533400" y="2209800"/>
              <a:ext cx="9144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Can 104"/>
          <p:cNvSpPr/>
          <p:nvPr/>
        </p:nvSpPr>
        <p:spPr>
          <a:xfrm rot="16200000">
            <a:off x="5600700" y="2171700"/>
            <a:ext cx="381000" cy="59436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Arc 105"/>
          <p:cNvSpPr/>
          <p:nvPr/>
        </p:nvSpPr>
        <p:spPr>
          <a:xfrm rot="16200000">
            <a:off x="6781800" y="4267200"/>
            <a:ext cx="1828800" cy="1219200"/>
          </a:xfrm>
          <a:prstGeom prst="arc">
            <a:avLst>
              <a:gd name="adj1" fmla="val 16200000"/>
              <a:gd name="adj2" fmla="val 12880576"/>
            </a:avLst>
          </a:prstGeom>
          <a:ln w="5715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8" grpId="0"/>
      <p:bldP spid="105" grpId="0" animBg="1"/>
      <p:bldP spid="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Solitons</a:t>
            </a:r>
            <a:r>
              <a:rPr lang="en-US" dirty="0" smtClean="0"/>
              <a:t> in Coupled 2d4d Systems</a:t>
            </a:r>
            <a:endParaRPr lang="en-US" dirty="0"/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477000" y="6151779"/>
            <a:ext cx="1600201" cy="706221"/>
            <a:chOff x="743" y="1222"/>
            <a:chExt cx="5463" cy="2411"/>
          </a:xfrm>
          <a:solidFill>
            <a:srgbClr val="6600FF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743" y="1939"/>
              <a:ext cx="1195" cy="1526"/>
            </a:xfrm>
            <a:custGeom>
              <a:avLst/>
              <a:gdLst/>
              <a:ahLst/>
              <a:cxnLst>
                <a:cxn ang="0">
                  <a:pos x="433" y="2"/>
                </a:cxn>
                <a:cxn ang="0">
                  <a:pos x="475" y="41"/>
                </a:cxn>
                <a:cxn ang="0">
                  <a:pos x="473" y="88"/>
                </a:cxn>
                <a:cxn ang="0">
                  <a:pos x="455" y="162"/>
                </a:cxn>
                <a:cxn ang="0">
                  <a:pos x="443" y="217"/>
                </a:cxn>
                <a:cxn ang="0">
                  <a:pos x="321" y="752"/>
                </a:cxn>
                <a:cxn ang="0">
                  <a:pos x="328" y="887"/>
                </a:cxn>
                <a:cxn ang="0">
                  <a:pos x="382" y="973"/>
                </a:cxn>
                <a:cxn ang="0">
                  <a:pos x="483" y="1004"/>
                </a:cxn>
                <a:cxn ang="0">
                  <a:pos x="602" y="971"/>
                </a:cxn>
                <a:cxn ang="0">
                  <a:pos x="693" y="898"/>
                </a:cxn>
                <a:cxn ang="0">
                  <a:pos x="749" y="820"/>
                </a:cxn>
                <a:cxn ang="0">
                  <a:pos x="771" y="767"/>
                </a:cxn>
                <a:cxn ang="0">
                  <a:pos x="804" y="638"/>
                </a:cxn>
                <a:cxn ang="0">
                  <a:pos x="932" y="110"/>
                </a:cxn>
                <a:cxn ang="0">
                  <a:pos x="968" y="46"/>
                </a:cxn>
                <a:cxn ang="0">
                  <a:pos x="1010" y="30"/>
                </a:cxn>
                <a:cxn ang="0">
                  <a:pos x="1054" y="41"/>
                </a:cxn>
                <a:cxn ang="0">
                  <a:pos x="1082" y="92"/>
                </a:cxn>
                <a:cxn ang="0">
                  <a:pos x="1073" y="142"/>
                </a:cxn>
                <a:cxn ang="0">
                  <a:pos x="1056" y="223"/>
                </a:cxn>
                <a:cxn ang="0">
                  <a:pos x="1038" y="296"/>
                </a:cxn>
                <a:cxn ang="0">
                  <a:pos x="1017" y="383"/>
                </a:cxn>
                <a:cxn ang="0">
                  <a:pos x="941" y="699"/>
                </a:cxn>
                <a:cxn ang="0">
                  <a:pos x="913" y="829"/>
                </a:cxn>
                <a:cxn ang="0">
                  <a:pos x="904" y="916"/>
                </a:cxn>
                <a:cxn ang="0">
                  <a:pos x="932" y="989"/>
                </a:cxn>
                <a:cxn ang="0">
                  <a:pos x="998" y="997"/>
                </a:cxn>
                <a:cxn ang="0">
                  <a:pos x="1064" y="931"/>
                </a:cxn>
                <a:cxn ang="0">
                  <a:pos x="1113" y="809"/>
                </a:cxn>
                <a:cxn ang="0">
                  <a:pos x="1145" y="693"/>
                </a:cxn>
                <a:cxn ang="0">
                  <a:pos x="1171" y="673"/>
                </a:cxn>
                <a:cxn ang="0">
                  <a:pos x="1190" y="681"/>
                </a:cxn>
                <a:cxn ang="0">
                  <a:pos x="1195" y="695"/>
                </a:cxn>
                <a:cxn ang="0">
                  <a:pos x="1187" y="738"/>
                </a:cxn>
                <a:cxn ang="0">
                  <a:pos x="1164" y="829"/>
                </a:cxn>
                <a:cxn ang="0">
                  <a:pos x="1129" y="925"/>
                </a:cxn>
                <a:cxn ang="0">
                  <a:pos x="1063" y="1015"/>
                </a:cxn>
                <a:cxn ang="0">
                  <a:pos x="967" y="1052"/>
                </a:cxn>
                <a:cxn ang="0">
                  <a:pos x="853" y="1019"/>
                </a:cxn>
                <a:cxn ang="0">
                  <a:pos x="780" y="927"/>
                </a:cxn>
                <a:cxn ang="0">
                  <a:pos x="703" y="956"/>
                </a:cxn>
                <a:cxn ang="0">
                  <a:pos x="607" y="1023"/>
                </a:cxn>
                <a:cxn ang="0">
                  <a:pos x="475" y="1052"/>
                </a:cxn>
                <a:cxn ang="0">
                  <a:pos x="377" y="1039"/>
                </a:cxn>
                <a:cxn ang="0">
                  <a:pos x="260" y="978"/>
                </a:cxn>
                <a:cxn ang="0">
                  <a:pos x="204" y="1221"/>
                </a:cxn>
                <a:cxn ang="0">
                  <a:pos x="167" y="1376"/>
                </a:cxn>
                <a:cxn ang="0">
                  <a:pos x="146" y="1457"/>
                </a:cxn>
                <a:cxn ang="0">
                  <a:pos x="134" y="1486"/>
                </a:cxn>
                <a:cxn ang="0">
                  <a:pos x="87" y="1523"/>
                </a:cxn>
                <a:cxn ang="0">
                  <a:pos x="24" y="1515"/>
                </a:cxn>
                <a:cxn ang="0">
                  <a:pos x="0" y="1464"/>
                </a:cxn>
                <a:cxn ang="0">
                  <a:pos x="7" y="1427"/>
                </a:cxn>
                <a:cxn ang="0">
                  <a:pos x="344" y="37"/>
                </a:cxn>
                <a:cxn ang="0">
                  <a:pos x="386" y="6"/>
                </a:cxn>
              </a:cxnLst>
              <a:rect l="0" t="0" r="r" b="b"/>
              <a:pathLst>
                <a:path w="1195" h="1526">
                  <a:moveTo>
                    <a:pt x="406" y="0"/>
                  </a:moveTo>
                  <a:lnTo>
                    <a:pt x="412" y="0"/>
                  </a:lnTo>
                  <a:lnTo>
                    <a:pt x="433" y="2"/>
                  </a:lnTo>
                  <a:lnTo>
                    <a:pt x="452" y="11"/>
                  </a:lnTo>
                  <a:lnTo>
                    <a:pt x="466" y="24"/>
                  </a:lnTo>
                  <a:lnTo>
                    <a:pt x="475" y="41"/>
                  </a:lnTo>
                  <a:lnTo>
                    <a:pt x="478" y="63"/>
                  </a:lnTo>
                  <a:lnTo>
                    <a:pt x="476" y="72"/>
                  </a:lnTo>
                  <a:lnTo>
                    <a:pt x="473" y="88"/>
                  </a:lnTo>
                  <a:lnTo>
                    <a:pt x="468" y="110"/>
                  </a:lnTo>
                  <a:lnTo>
                    <a:pt x="461" y="134"/>
                  </a:lnTo>
                  <a:lnTo>
                    <a:pt x="455" y="162"/>
                  </a:lnTo>
                  <a:lnTo>
                    <a:pt x="448" y="188"/>
                  </a:lnTo>
                  <a:lnTo>
                    <a:pt x="443" y="212"/>
                  </a:lnTo>
                  <a:lnTo>
                    <a:pt x="443" y="217"/>
                  </a:lnTo>
                  <a:lnTo>
                    <a:pt x="349" y="607"/>
                  </a:lnTo>
                  <a:lnTo>
                    <a:pt x="328" y="703"/>
                  </a:lnTo>
                  <a:lnTo>
                    <a:pt x="321" y="752"/>
                  </a:lnTo>
                  <a:lnTo>
                    <a:pt x="317" y="804"/>
                  </a:lnTo>
                  <a:lnTo>
                    <a:pt x="319" y="848"/>
                  </a:lnTo>
                  <a:lnTo>
                    <a:pt x="328" y="887"/>
                  </a:lnTo>
                  <a:lnTo>
                    <a:pt x="340" y="921"/>
                  </a:lnTo>
                  <a:lnTo>
                    <a:pt x="359" y="951"/>
                  </a:lnTo>
                  <a:lnTo>
                    <a:pt x="382" y="973"/>
                  </a:lnTo>
                  <a:lnTo>
                    <a:pt x="412" y="989"/>
                  </a:lnTo>
                  <a:lnTo>
                    <a:pt x="445" y="1001"/>
                  </a:lnTo>
                  <a:lnTo>
                    <a:pt x="483" y="1004"/>
                  </a:lnTo>
                  <a:lnTo>
                    <a:pt x="527" y="1001"/>
                  </a:lnTo>
                  <a:lnTo>
                    <a:pt x="565" y="988"/>
                  </a:lnTo>
                  <a:lnTo>
                    <a:pt x="602" y="971"/>
                  </a:lnTo>
                  <a:lnTo>
                    <a:pt x="637" y="949"/>
                  </a:lnTo>
                  <a:lnTo>
                    <a:pt x="667" y="923"/>
                  </a:lnTo>
                  <a:lnTo>
                    <a:pt x="693" y="898"/>
                  </a:lnTo>
                  <a:lnTo>
                    <a:pt x="715" y="870"/>
                  </a:lnTo>
                  <a:lnTo>
                    <a:pt x="733" y="844"/>
                  </a:lnTo>
                  <a:lnTo>
                    <a:pt x="749" y="820"/>
                  </a:lnTo>
                  <a:lnTo>
                    <a:pt x="759" y="802"/>
                  </a:lnTo>
                  <a:lnTo>
                    <a:pt x="766" y="789"/>
                  </a:lnTo>
                  <a:lnTo>
                    <a:pt x="771" y="767"/>
                  </a:lnTo>
                  <a:lnTo>
                    <a:pt x="778" y="745"/>
                  </a:lnTo>
                  <a:lnTo>
                    <a:pt x="794" y="679"/>
                  </a:lnTo>
                  <a:lnTo>
                    <a:pt x="804" y="638"/>
                  </a:lnTo>
                  <a:lnTo>
                    <a:pt x="815" y="592"/>
                  </a:lnTo>
                  <a:lnTo>
                    <a:pt x="827" y="544"/>
                  </a:lnTo>
                  <a:lnTo>
                    <a:pt x="932" y="110"/>
                  </a:lnTo>
                  <a:lnTo>
                    <a:pt x="941" y="81"/>
                  </a:lnTo>
                  <a:lnTo>
                    <a:pt x="955" y="61"/>
                  </a:lnTo>
                  <a:lnTo>
                    <a:pt x="968" y="46"/>
                  </a:lnTo>
                  <a:lnTo>
                    <a:pt x="984" y="37"/>
                  </a:lnTo>
                  <a:lnTo>
                    <a:pt x="998" y="31"/>
                  </a:lnTo>
                  <a:lnTo>
                    <a:pt x="1010" y="30"/>
                  </a:lnTo>
                  <a:lnTo>
                    <a:pt x="1019" y="30"/>
                  </a:lnTo>
                  <a:lnTo>
                    <a:pt x="1038" y="31"/>
                  </a:lnTo>
                  <a:lnTo>
                    <a:pt x="1054" y="41"/>
                  </a:lnTo>
                  <a:lnTo>
                    <a:pt x="1070" y="53"/>
                  </a:lnTo>
                  <a:lnTo>
                    <a:pt x="1078" y="70"/>
                  </a:lnTo>
                  <a:lnTo>
                    <a:pt x="1082" y="92"/>
                  </a:lnTo>
                  <a:lnTo>
                    <a:pt x="1080" y="103"/>
                  </a:lnTo>
                  <a:lnTo>
                    <a:pt x="1077" y="120"/>
                  </a:lnTo>
                  <a:lnTo>
                    <a:pt x="1073" y="142"/>
                  </a:lnTo>
                  <a:lnTo>
                    <a:pt x="1068" y="168"/>
                  </a:lnTo>
                  <a:lnTo>
                    <a:pt x="1061" y="195"/>
                  </a:lnTo>
                  <a:lnTo>
                    <a:pt x="1056" y="223"/>
                  </a:lnTo>
                  <a:lnTo>
                    <a:pt x="1051" y="248"/>
                  </a:lnTo>
                  <a:lnTo>
                    <a:pt x="1045" y="269"/>
                  </a:lnTo>
                  <a:lnTo>
                    <a:pt x="1038" y="296"/>
                  </a:lnTo>
                  <a:lnTo>
                    <a:pt x="1030" y="326"/>
                  </a:lnTo>
                  <a:lnTo>
                    <a:pt x="1023" y="355"/>
                  </a:lnTo>
                  <a:lnTo>
                    <a:pt x="1017" y="383"/>
                  </a:lnTo>
                  <a:lnTo>
                    <a:pt x="1012" y="405"/>
                  </a:lnTo>
                  <a:lnTo>
                    <a:pt x="949" y="657"/>
                  </a:lnTo>
                  <a:lnTo>
                    <a:pt x="941" y="699"/>
                  </a:lnTo>
                  <a:lnTo>
                    <a:pt x="930" y="743"/>
                  </a:lnTo>
                  <a:lnTo>
                    <a:pt x="920" y="789"/>
                  </a:lnTo>
                  <a:lnTo>
                    <a:pt x="913" y="829"/>
                  </a:lnTo>
                  <a:lnTo>
                    <a:pt x="906" y="868"/>
                  </a:lnTo>
                  <a:lnTo>
                    <a:pt x="904" y="898"/>
                  </a:lnTo>
                  <a:lnTo>
                    <a:pt x="904" y="916"/>
                  </a:lnTo>
                  <a:lnTo>
                    <a:pt x="911" y="956"/>
                  </a:lnTo>
                  <a:lnTo>
                    <a:pt x="920" y="975"/>
                  </a:lnTo>
                  <a:lnTo>
                    <a:pt x="932" y="989"/>
                  </a:lnTo>
                  <a:lnTo>
                    <a:pt x="948" y="999"/>
                  </a:lnTo>
                  <a:lnTo>
                    <a:pt x="970" y="1002"/>
                  </a:lnTo>
                  <a:lnTo>
                    <a:pt x="998" y="997"/>
                  </a:lnTo>
                  <a:lnTo>
                    <a:pt x="1023" y="984"/>
                  </a:lnTo>
                  <a:lnTo>
                    <a:pt x="1045" y="960"/>
                  </a:lnTo>
                  <a:lnTo>
                    <a:pt x="1064" y="931"/>
                  </a:lnTo>
                  <a:lnTo>
                    <a:pt x="1082" y="896"/>
                  </a:lnTo>
                  <a:lnTo>
                    <a:pt x="1098" y="855"/>
                  </a:lnTo>
                  <a:lnTo>
                    <a:pt x="1113" y="809"/>
                  </a:lnTo>
                  <a:lnTo>
                    <a:pt x="1127" y="763"/>
                  </a:lnTo>
                  <a:lnTo>
                    <a:pt x="1140" y="714"/>
                  </a:lnTo>
                  <a:lnTo>
                    <a:pt x="1145" y="693"/>
                  </a:lnTo>
                  <a:lnTo>
                    <a:pt x="1148" y="681"/>
                  </a:lnTo>
                  <a:lnTo>
                    <a:pt x="1157" y="675"/>
                  </a:lnTo>
                  <a:lnTo>
                    <a:pt x="1171" y="673"/>
                  </a:lnTo>
                  <a:lnTo>
                    <a:pt x="1180" y="673"/>
                  </a:lnTo>
                  <a:lnTo>
                    <a:pt x="1187" y="677"/>
                  </a:lnTo>
                  <a:lnTo>
                    <a:pt x="1190" y="681"/>
                  </a:lnTo>
                  <a:lnTo>
                    <a:pt x="1192" y="684"/>
                  </a:lnTo>
                  <a:lnTo>
                    <a:pt x="1195" y="688"/>
                  </a:lnTo>
                  <a:lnTo>
                    <a:pt x="1195" y="695"/>
                  </a:lnTo>
                  <a:lnTo>
                    <a:pt x="1194" y="701"/>
                  </a:lnTo>
                  <a:lnTo>
                    <a:pt x="1192" y="715"/>
                  </a:lnTo>
                  <a:lnTo>
                    <a:pt x="1187" y="738"/>
                  </a:lnTo>
                  <a:lnTo>
                    <a:pt x="1180" y="765"/>
                  </a:lnTo>
                  <a:lnTo>
                    <a:pt x="1173" y="796"/>
                  </a:lnTo>
                  <a:lnTo>
                    <a:pt x="1164" y="829"/>
                  </a:lnTo>
                  <a:lnTo>
                    <a:pt x="1154" y="863"/>
                  </a:lnTo>
                  <a:lnTo>
                    <a:pt x="1141" y="896"/>
                  </a:lnTo>
                  <a:lnTo>
                    <a:pt x="1129" y="925"/>
                  </a:lnTo>
                  <a:lnTo>
                    <a:pt x="1110" y="960"/>
                  </a:lnTo>
                  <a:lnTo>
                    <a:pt x="1089" y="989"/>
                  </a:lnTo>
                  <a:lnTo>
                    <a:pt x="1063" y="1015"/>
                  </a:lnTo>
                  <a:lnTo>
                    <a:pt x="1035" y="1035"/>
                  </a:lnTo>
                  <a:lnTo>
                    <a:pt x="1003" y="1048"/>
                  </a:lnTo>
                  <a:lnTo>
                    <a:pt x="967" y="1052"/>
                  </a:lnTo>
                  <a:lnTo>
                    <a:pt x="927" y="1048"/>
                  </a:lnTo>
                  <a:lnTo>
                    <a:pt x="888" y="1037"/>
                  </a:lnTo>
                  <a:lnTo>
                    <a:pt x="853" y="1019"/>
                  </a:lnTo>
                  <a:lnTo>
                    <a:pt x="824" y="993"/>
                  </a:lnTo>
                  <a:lnTo>
                    <a:pt x="799" y="964"/>
                  </a:lnTo>
                  <a:lnTo>
                    <a:pt x="780" y="927"/>
                  </a:lnTo>
                  <a:lnTo>
                    <a:pt x="770" y="885"/>
                  </a:lnTo>
                  <a:lnTo>
                    <a:pt x="750" y="907"/>
                  </a:lnTo>
                  <a:lnTo>
                    <a:pt x="703" y="956"/>
                  </a:lnTo>
                  <a:lnTo>
                    <a:pt x="675" y="980"/>
                  </a:lnTo>
                  <a:lnTo>
                    <a:pt x="644" y="1002"/>
                  </a:lnTo>
                  <a:lnTo>
                    <a:pt x="607" y="1023"/>
                  </a:lnTo>
                  <a:lnTo>
                    <a:pt x="569" y="1037"/>
                  </a:lnTo>
                  <a:lnTo>
                    <a:pt x="523" y="1048"/>
                  </a:lnTo>
                  <a:lnTo>
                    <a:pt x="475" y="1052"/>
                  </a:lnTo>
                  <a:lnTo>
                    <a:pt x="448" y="1050"/>
                  </a:lnTo>
                  <a:lnTo>
                    <a:pt x="415" y="1046"/>
                  </a:lnTo>
                  <a:lnTo>
                    <a:pt x="377" y="1039"/>
                  </a:lnTo>
                  <a:lnTo>
                    <a:pt x="338" y="1024"/>
                  </a:lnTo>
                  <a:lnTo>
                    <a:pt x="298" y="1006"/>
                  </a:lnTo>
                  <a:lnTo>
                    <a:pt x="260" y="978"/>
                  </a:lnTo>
                  <a:lnTo>
                    <a:pt x="239" y="1070"/>
                  </a:lnTo>
                  <a:lnTo>
                    <a:pt x="220" y="1151"/>
                  </a:lnTo>
                  <a:lnTo>
                    <a:pt x="204" y="1221"/>
                  </a:lnTo>
                  <a:lnTo>
                    <a:pt x="190" y="1282"/>
                  </a:lnTo>
                  <a:lnTo>
                    <a:pt x="178" y="1333"/>
                  </a:lnTo>
                  <a:lnTo>
                    <a:pt x="167" y="1376"/>
                  </a:lnTo>
                  <a:lnTo>
                    <a:pt x="160" y="1409"/>
                  </a:lnTo>
                  <a:lnTo>
                    <a:pt x="153" y="1436"/>
                  </a:lnTo>
                  <a:lnTo>
                    <a:pt x="146" y="1457"/>
                  </a:lnTo>
                  <a:lnTo>
                    <a:pt x="143" y="1469"/>
                  </a:lnTo>
                  <a:lnTo>
                    <a:pt x="139" y="1479"/>
                  </a:lnTo>
                  <a:lnTo>
                    <a:pt x="134" y="1486"/>
                  </a:lnTo>
                  <a:lnTo>
                    <a:pt x="124" y="1499"/>
                  </a:lnTo>
                  <a:lnTo>
                    <a:pt x="108" y="1512"/>
                  </a:lnTo>
                  <a:lnTo>
                    <a:pt x="87" y="1523"/>
                  </a:lnTo>
                  <a:lnTo>
                    <a:pt x="63" y="1526"/>
                  </a:lnTo>
                  <a:lnTo>
                    <a:pt x="42" y="1523"/>
                  </a:lnTo>
                  <a:lnTo>
                    <a:pt x="24" y="1515"/>
                  </a:lnTo>
                  <a:lnTo>
                    <a:pt x="10" y="1503"/>
                  </a:lnTo>
                  <a:lnTo>
                    <a:pt x="3" y="1484"/>
                  </a:lnTo>
                  <a:lnTo>
                    <a:pt x="0" y="1464"/>
                  </a:lnTo>
                  <a:lnTo>
                    <a:pt x="0" y="1455"/>
                  </a:lnTo>
                  <a:lnTo>
                    <a:pt x="3" y="1446"/>
                  </a:lnTo>
                  <a:lnTo>
                    <a:pt x="7" y="1427"/>
                  </a:lnTo>
                  <a:lnTo>
                    <a:pt x="324" y="85"/>
                  </a:lnTo>
                  <a:lnTo>
                    <a:pt x="333" y="57"/>
                  </a:lnTo>
                  <a:lnTo>
                    <a:pt x="344" y="37"/>
                  </a:lnTo>
                  <a:lnTo>
                    <a:pt x="358" y="22"/>
                  </a:lnTo>
                  <a:lnTo>
                    <a:pt x="372" y="11"/>
                  </a:lnTo>
                  <a:lnTo>
                    <a:pt x="386" y="6"/>
                  </a:lnTo>
                  <a:lnTo>
                    <a:pt x="398" y="2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225" y="1222"/>
              <a:ext cx="511" cy="2321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506" y="7"/>
                </a:cxn>
                <a:cxn ang="0">
                  <a:pos x="511" y="18"/>
                </a:cxn>
                <a:cxn ang="0">
                  <a:pos x="509" y="33"/>
                </a:cxn>
                <a:cxn ang="0">
                  <a:pos x="495" y="50"/>
                </a:cxn>
                <a:cxn ang="0">
                  <a:pos x="417" y="138"/>
                </a:cxn>
                <a:cxn ang="0">
                  <a:pos x="310" y="300"/>
                </a:cxn>
                <a:cxn ang="0">
                  <a:pos x="234" y="476"/>
                </a:cxn>
                <a:cxn ang="0">
                  <a:pos x="178" y="664"/>
                </a:cxn>
                <a:cxn ang="0">
                  <a:pos x="145" y="859"/>
                </a:cxn>
                <a:cxn ang="0">
                  <a:pos x="129" y="1059"/>
                </a:cxn>
                <a:cxn ang="0">
                  <a:pos x="129" y="1243"/>
                </a:cxn>
                <a:cxn ang="0">
                  <a:pos x="139" y="1416"/>
                </a:cxn>
                <a:cxn ang="0">
                  <a:pos x="165" y="1592"/>
                </a:cxn>
                <a:cxn ang="0">
                  <a:pos x="209" y="1769"/>
                </a:cxn>
                <a:cxn ang="0">
                  <a:pos x="272" y="1940"/>
                </a:cxn>
                <a:cxn ang="0">
                  <a:pos x="359" y="2102"/>
                </a:cxn>
                <a:cxn ang="0">
                  <a:pos x="473" y="2247"/>
                </a:cxn>
                <a:cxn ang="0">
                  <a:pos x="506" y="2284"/>
                </a:cxn>
                <a:cxn ang="0">
                  <a:pos x="511" y="2295"/>
                </a:cxn>
                <a:cxn ang="0">
                  <a:pos x="508" y="2312"/>
                </a:cxn>
                <a:cxn ang="0">
                  <a:pos x="499" y="2319"/>
                </a:cxn>
                <a:cxn ang="0">
                  <a:pos x="487" y="2321"/>
                </a:cxn>
                <a:cxn ang="0">
                  <a:pos x="464" y="2308"/>
                </a:cxn>
                <a:cxn ang="0">
                  <a:pos x="419" y="2271"/>
                </a:cxn>
                <a:cxn ang="0">
                  <a:pos x="358" y="2210"/>
                </a:cxn>
                <a:cxn ang="0">
                  <a:pos x="288" y="2124"/>
                </a:cxn>
                <a:cxn ang="0">
                  <a:pos x="214" y="2015"/>
                </a:cxn>
                <a:cxn ang="0">
                  <a:pos x="145" y="1883"/>
                </a:cxn>
                <a:cxn ang="0">
                  <a:pos x="71" y="1686"/>
                </a:cxn>
                <a:cxn ang="0">
                  <a:pos x="28" y="1493"/>
                </a:cxn>
                <a:cxn ang="0">
                  <a:pos x="5" y="1313"/>
                </a:cxn>
                <a:cxn ang="0">
                  <a:pos x="0" y="1160"/>
                </a:cxn>
                <a:cxn ang="0">
                  <a:pos x="8" y="980"/>
                </a:cxn>
                <a:cxn ang="0">
                  <a:pos x="36" y="778"/>
                </a:cxn>
                <a:cxn ang="0">
                  <a:pos x="96" y="563"/>
                </a:cxn>
                <a:cxn ang="0">
                  <a:pos x="171" y="381"/>
                </a:cxn>
                <a:cxn ang="0">
                  <a:pos x="244" y="257"/>
                </a:cxn>
                <a:cxn ang="0">
                  <a:pos x="317" y="156"/>
                </a:cxn>
                <a:cxn ang="0">
                  <a:pos x="385" y="81"/>
                </a:cxn>
                <a:cxn ang="0">
                  <a:pos x="441" y="29"/>
                </a:cxn>
                <a:cxn ang="0">
                  <a:pos x="478" y="4"/>
                </a:cxn>
              </a:cxnLst>
              <a:rect l="0" t="0" r="r" b="b"/>
              <a:pathLst>
                <a:path w="511" h="2321">
                  <a:moveTo>
                    <a:pt x="487" y="0"/>
                  </a:moveTo>
                  <a:lnTo>
                    <a:pt x="492" y="0"/>
                  </a:lnTo>
                  <a:lnTo>
                    <a:pt x="502" y="4"/>
                  </a:lnTo>
                  <a:lnTo>
                    <a:pt x="506" y="7"/>
                  </a:lnTo>
                  <a:lnTo>
                    <a:pt x="509" y="13"/>
                  </a:lnTo>
                  <a:lnTo>
                    <a:pt x="511" y="18"/>
                  </a:lnTo>
                  <a:lnTo>
                    <a:pt x="511" y="29"/>
                  </a:lnTo>
                  <a:lnTo>
                    <a:pt x="509" y="33"/>
                  </a:lnTo>
                  <a:lnTo>
                    <a:pt x="504" y="39"/>
                  </a:lnTo>
                  <a:lnTo>
                    <a:pt x="495" y="50"/>
                  </a:lnTo>
                  <a:lnTo>
                    <a:pt x="480" y="62"/>
                  </a:lnTo>
                  <a:lnTo>
                    <a:pt x="417" y="138"/>
                  </a:lnTo>
                  <a:lnTo>
                    <a:pt x="361" y="217"/>
                  </a:lnTo>
                  <a:lnTo>
                    <a:pt x="310" y="300"/>
                  </a:lnTo>
                  <a:lnTo>
                    <a:pt x="268" y="388"/>
                  </a:lnTo>
                  <a:lnTo>
                    <a:pt x="234" y="476"/>
                  </a:lnTo>
                  <a:lnTo>
                    <a:pt x="202" y="570"/>
                  </a:lnTo>
                  <a:lnTo>
                    <a:pt x="178" y="664"/>
                  </a:lnTo>
                  <a:lnTo>
                    <a:pt x="159" y="761"/>
                  </a:lnTo>
                  <a:lnTo>
                    <a:pt x="145" y="859"/>
                  </a:lnTo>
                  <a:lnTo>
                    <a:pt x="134" y="958"/>
                  </a:lnTo>
                  <a:lnTo>
                    <a:pt x="129" y="1059"/>
                  </a:lnTo>
                  <a:lnTo>
                    <a:pt x="127" y="1160"/>
                  </a:lnTo>
                  <a:lnTo>
                    <a:pt x="129" y="1243"/>
                  </a:lnTo>
                  <a:lnTo>
                    <a:pt x="132" y="1328"/>
                  </a:lnTo>
                  <a:lnTo>
                    <a:pt x="139" y="1416"/>
                  </a:lnTo>
                  <a:lnTo>
                    <a:pt x="150" y="1504"/>
                  </a:lnTo>
                  <a:lnTo>
                    <a:pt x="165" y="1592"/>
                  </a:lnTo>
                  <a:lnTo>
                    <a:pt x="185" y="1681"/>
                  </a:lnTo>
                  <a:lnTo>
                    <a:pt x="209" y="1769"/>
                  </a:lnTo>
                  <a:lnTo>
                    <a:pt x="237" y="1855"/>
                  </a:lnTo>
                  <a:lnTo>
                    <a:pt x="272" y="1940"/>
                  </a:lnTo>
                  <a:lnTo>
                    <a:pt x="312" y="2023"/>
                  </a:lnTo>
                  <a:lnTo>
                    <a:pt x="359" y="2102"/>
                  </a:lnTo>
                  <a:lnTo>
                    <a:pt x="412" y="2177"/>
                  </a:lnTo>
                  <a:lnTo>
                    <a:pt x="473" y="2247"/>
                  </a:lnTo>
                  <a:lnTo>
                    <a:pt x="499" y="2275"/>
                  </a:lnTo>
                  <a:lnTo>
                    <a:pt x="506" y="2284"/>
                  </a:lnTo>
                  <a:lnTo>
                    <a:pt x="509" y="2289"/>
                  </a:lnTo>
                  <a:lnTo>
                    <a:pt x="511" y="2295"/>
                  </a:lnTo>
                  <a:lnTo>
                    <a:pt x="511" y="2306"/>
                  </a:lnTo>
                  <a:lnTo>
                    <a:pt x="508" y="2312"/>
                  </a:lnTo>
                  <a:lnTo>
                    <a:pt x="504" y="2315"/>
                  </a:lnTo>
                  <a:lnTo>
                    <a:pt x="499" y="2319"/>
                  </a:lnTo>
                  <a:lnTo>
                    <a:pt x="494" y="2321"/>
                  </a:lnTo>
                  <a:lnTo>
                    <a:pt x="487" y="2321"/>
                  </a:lnTo>
                  <a:lnTo>
                    <a:pt x="478" y="2317"/>
                  </a:lnTo>
                  <a:lnTo>
                    <a:pt x="464" y="2308"/>
                  </a:lnTo>
                  <a:lnTo>
                    <a:pt x="443" y="2293"/>
                  </a:lnTo>
                  <a:lnTo>
                    <a:pt x="419" y="2271"/>
                  </a:lnTo>
                  <a:lnTo>
                    <a:pt x="389" y="2243"/>
                  </a:lnTo>
                  <a:lnTo>
                    <a:pt x="358" y="2210"/>
                  </a:lnTo>
                  <a:lnTo>
                    <a:pt x="323" y="2170"/>
                  </a:lnTo>
                  <a:lnTo>
                    <a:pt x="288" y="2124"/>
                  </a:lnTo>
                  <a:lnTo>
                    <a:pt x="251" y="2072"/>
                  </a:lnTo>
                  <a:lnTo>
                    <a:pt x="214" y="2015"/>
                  </a:lnTo>
                  <a:lnTo>
                    <a:pt x="178" y="1953"/>
                  </a:lnTo>
                  <a:lnTo>
                    <a:pt x="145" y="1883"/>
                  </a:lnTo>
                  <a:lnTo>
                    <a:pt x="104" y="1786"/>
                  </a:lnTo>
                  <a:lnTo>
                    <a:pt x="71" y="1686"/>
                  </a:lnTo>
                  <a:lnTo>
                    <a:pt x="45" y="1589"/>
                  </a:lnTo>
                  <a:lnTo>
                    <a:pt x="28" y="1493"/>
                  </a:lnTo>
                  <a:lnTo>
                    <a:pt x="14" y="1401"/>
                  </a:lnTo>
                  <a:lnTo>
                    <a:pt x="5" y="1313"/>
                  </a:lnTo>
                  <a:lnTo>
                    <a:pt x="1" y="1234"/>
                  </a:lnTo>
                  <a:lnTo>
                    <a:pt x="0" y="1160"/>
                  </a:lnTo>
                  <a:lnTo>
                    <a:pt x="1" y="1074"/>
                  </a:lnTo>
                  <a:lnTo>
                    <a:pt x="8" y="980"/>
                  </a:lnTo>
                  <a:lnTo>
                    <a:pt x="19" y="881"/>
                  </a:lnTo>
                  <a:lnTo>
                    <a:pt x="36" y="778"/>
                  </a:lnTo>
                  <a:lnTo>
                    <a:pt x="63" y="671"/>
                  </a:lnTo>
                  <a:lnTo>
                    <a:pt x="96" y="563"/>
                  </a:lnTo>
                  <a:lnTo>
                    <a:pt x="138" y="452"/>
                  </a:lnTo>
                  <a:lnTo>
                    <a:pt x="171" y="381"/>
                  </a:lnTo>
                  <a:lnTo>
                    <a:pt x="207" y="316"/>
                  </a:lnTo>
                  <a:lnTo>
                    <a:pt x="244" y="257"/>
                  </a:lnTo>
                  <a:lnTo>
                    <a:pt x="282" y="204"/>
                  </a:lnTo>
                  <a:lnTo>
                    <a:pt x="317" y="156"/>
                  </a:lnTo>
                  <a:lnTo>
                    <a:pt x="354" y="116"/>
                  </a:lnTo>
                  <a:lnTo>
                    <a:pt x="385" y="81"/>
                  </a:lnTo>
                  <a:lnTo>
                    <a:pt x="415" y="51"/>
                  </a:lnTo>
                  <a:lnTo>
                    <a:pt x="441" y="29"/>
                  </a:lnTo>
                  <a:lnTo>
                    <a:pt x="462" y="13"/>
                  </a:lnTo>
                  <a:lnTo>
                    <a:pt x="478" y="4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2891" y="1939"/>
              <a:ext cx="1163" cy="1525"/>
            </a:xfrm>
            <a:custGeom>
              <a:avLst/>
              <a:gdLst/>
              <a:ahLst/>
              <a:cxnLst>
                <a:cxn ang="0">
                  <a:pos x="526" y="17"/>
                </a:cxn>
                <a:cxn ang="0">
                  <a:pos x="632" y="90"/>
                </a:cxn>
                <a:cxn ang="0">
                  <a:pos x="706" y="210"/>
                </a:cxn>
                <a:cxn ang="0">
                  <a:pos x="775" y="416"/>
                </a:cxn>
                <a:cxn ang="0">
                  <a:pos x="810" y="607"/>
                </a:cxn>
                <a:cxn ang="0">
                  <a:pos x="816" y="730"/>
                </a:cxn>
                <a:cxn ang="0">
                  <a:pos x="1027" y="208"/>
                </a:cxn>
                <a:cxn ang="0">
                  <a:pos x="1121" y="28"/>
                </a:cxn>
                <a:cxn ang="0">
                  <a:pos x="1145" y="28"/>
                </a:cxn>
                <a:cxn ang="0">
                  <a:pos x="1163" y="48"/>
                </a:cxn>
                <a:cxn ang="0">
                  <a:pos x="1147" y="87"/>
                </a:cxn>
                <a:cxn ang="0">
                  <a:pos x="1093" y="199"/>
                </a:cxn>
                <a:cxn ang="0">
                  <a:pos x="997" y="418"/>
                </a:cxn>
                <a:cxn ang="0">
                  <a:pos x="899" y="664"/>
                </a:cxn>
                <a:cxn ang="0">
                  <a:pos x="821" y="894"/>
                </a:cxn>
                <a:cxn ang="0">
                  <a:pos x="798" y="1021"/>
                </a:cxn>
                <a:cxn ang="0">
                  <a:pos x="772" y="1170"/>
                </a:cxn>
                <a:cxn ang="0">
                  <a:pos x="720" y="1387"/>
                </a:cxn>
                <a:cxn ang="0">
                  <a:pos x="686" y="1488"/>
                </a:cxn>
                <a:cxn ang="0">
                  <a:pos x="650" y="1525"/>
                </a:cxn>
                <a:cxn ang="0">
                  <a:pos x="624" y="1499"/>
                </a:cxn>
                <a:cxn ang="0">
                  <a:pos x="627" y="1429"/>
                </a:cxn>
                <a:cxn ang="0">
                  <a:pos x="655" y="1298"/>
                </a:cxn>
                <a:cxn ang="0">
                  <a:pos x="693" y="1137"/>
                </a:cxn>
                <a:cxn ang="0">
                  <a:pos x="735" y="984"/>
                </a:cxn>
                <a:cxn ang="0">
                  <a:pos x="753" y="918"/>
                </a:cxn>
                <a:cxn ang="0">
                  <a:pos x="763" y="809"/>
                </a:cxn>
                <a:cxn ang="0">
                  <a:pos x="760" y="647"/>
                </a:cxn>
                <a:cxn ang="0">
                  <a:pos x="744" y="521"/>
                </a:cxn>
                <a:cxn ang="0">
                  <a:pos x="707" y="392"/>
                </a:cxn>
                <a:cxn ang="0">
                  <a:pos x="644" y="280"/>
                </a:cxn>
                <a:cxn ang="0">
                  <a:pos x="545" y="199"/>
                </a:cxn>
                <a:cxn ang="0">
                  <a:pos x="404" y="168"/>
                </a:cxn>
                <a:cxn ang="0">
                  <a:pos x="339" y="173"/>
                </a:cxn>
                <a:cxn ang="0">
                  <a:pos x="252" y="201"/>
                </a:cxn>
                <a:cxn ang="0">
                  <a:pos x="158" y="267"/>
                </a:cxn>
                <a:cxn ang="0">
                  <a:pos x="76" y="385"/>
                </a:cxn>
                <a:cxn ang="0">
                  <a:pos x="46" y="449"/>
                </a:cxn>
                <a:cxn ang="0">
                  <a:pos x="9" y="443"/>
                </a:cxn>
                <a:cxn ang="0">
                  <a:pos x="2" y="405"/>
                </a:cxn>
                <a:cxn ang="0">
                  <a:pos x="34" y="318"/>
                </a:cxn>
                <a:cxn ang="0">
                  <a:pos x="98" y="204"/>
                </a:cxn>
                <a:cxn ang="0">
                  <a:pos x="198" y="94"/>
                </a:cxn>
                <a:cxn ang="0">
                  <a:pos x="329" y="17"/>
                </a:cxn>
              </a:cxnLst>
              <a:rect l="0" t="0" r="r" b="b"/>
              <a:pathLst>
                <a:path w="1163" h="1525">
                  <a:moveTo>
                    <a:pt x="433" y="0"/>
                  </a:moveTo>
                  <a:lnTo>
                    <a:pt x="482" y="4"/>
                  </a:lnTo>
                  <a:lnTo>
                    <a:pt x="526" y="17"/>
                  </a:lnTo>
                  <a:lnTo>
                    <a:pt x="566" y="35"/>
                  </a:lnTo>
                  <a:lnTo>
                    <a:pt x="601" y="61"/>
                  </a:lnTo>
                  <a:lnTo>
                    <a:pt x="632" y="90"/>
                  </a:lnTo>
                  <a:lnTo>
                    <a:pt x="660" y="127"/>
                  </a:lnTo>
                  <a:lnTo>
                    <a:pt x="685" y="166"/>
                  </a:lnTo>
                  <a:lnTo>
                    <a:pt x="706" y="210"/>
                  </a:lnTo>
                  <a:lnTo>
                    <a:pt x="725" y="256"/>
                  </a:lnTo>
                  <a:lnTo>
                    <a:pt x="754" y="339"/>
                  </a:lnTo>
                  <a:lnTo>
                    <a:pt x="775" y="416"/>
                  </a:lnTo>
                  <a:lnTo>
                    <a:pt x="791" y="486"/>
                  </a:lnTo>
                  <a:lnTo>
                    <a:pt x="803" y="550"/>
                  </a:lnTo>
                  <a:lnTo>
                    <a:pt x="810" y="607"/>
                  </a:lnTo>
                  <a:lnTo>
                    <a:pt x="814" y="657"/>
                  </a:lnTo>
                  <a:lnTo>
                    <a:pt x="816" y="697"/>
                  </a:lnTo>
                  <a:lnTo>
                    <a:pt x="816" y="730"/>
                  </a:lnTo>
                  <a:lnTo>
                    <a:pt x="884" y="554"/>
                  </a:lnTo>
                  <a:lnTo>
                    <a:pt x="953" y="379"/>
                  </a:lnTo>
                  <a:lnTo>
                    <a:pt x="1027" y="208"/>
                  </a:lnTo>
                  <a:lnTo>
                    <a:pt x="1107" y="41"/>
                  </a:lnTo>
                  <a:lnTo>
                    <a:pt x="1114" y="31"/>
                  </a:lnTo>
                  <a:lnTo>
                    <a:pt x="1121" y="28"/>
                  </a:lnTo>
                  <a:lnTo>
                    <a:pt x="1128" y="26"/>
                  </a:lnTo>
                  <a:lnTo>
                    <a:pt x="1138" y="26"/>
                  </a:lnTo>
                  <a:lnTo>
                    <a:pt x="1145" y="28"/>
                  </a:lnTo>
                  <a:lnTo>
                    <a:pt x="1154" y="31"/>
                  </a:lnTo>
                  <a:lnTo>
                    <a:pt x="1161" y="37"/>
                  </a:lnTo>
                  <a:lnTo>
                    <a:pt x="1163" y="48"/>
                  </a:lnTo>
                  <a:lnTo>
                    <a:pt x="1161" y="57"/>
                  </a:lnTo>
                  <a:lnTo>
                    <a:pt x="1156" y="70"/>
                  </a:lnTo>
                  <a:lnTo>
                    <a:pt x="1147" y="87"/>
                  </a:lnTo>
                  <a:lnTo>
                    <a:pt x="1130" y="123"/>
                  </a:lnTo>
                  <a:lnTo>
                    <a:pt x="1121" y="140"/>
                  </a:lnTo>
                  <a:lnTo>
                    <a:pt x="1093" y="199"/>
                  </a:lnTo>
                  <a:lnTo>
                    <a:pt x="1062" y="267"/>
                  </a:lnTo>
                  <a:lnTo>
                    <a:pt x="1030" y="340"/>
                  </a:lnTo>
                  <a:lnTo>
                    <a:pt x="997" y="418"/>
                  </a:lnTo>
                  <a:lnTo>
                    <a:pt x="964" y="498"/>
                  </a:lnTo>
                  <a:lnTo>
                    <a:pt x="931" y="581"/>
                  </a:lnTo>
                  <a:lnTo>
                    <a:pt x="899" y="664"/>
                  </a:lnTo>
                  <a:lnTo>
                    <a:pt x="870" y="745"/>
                  </a:lnTo>
                  <a:lnTo>
                    <a:pt x="843" y="822"/>
                  </a:lnTo>
                  <a:lnTo>
                    <a:pt x="821" y="894"/>
                  </a:lnTo>
                  <a:lnTo>
                    <a:pt x="810" y="942"/>
                  </a:lnTo>
                  <a:lnTo>
                    <a:pt x="803" y="986"/>
                  </a:lnTo>
                  <a:lnTo>
                    <a:pt x="798" y="1021"/>
                  </a:lnTo>
                  <a:lnTo>
                    <a:pt x="791" y="1063"/>
                  </a:lnTo>
                  <a:lnTo>
                    <a:pt x="782" y="1111"/>
                  </a:lnTo>
                  <a:lnTo>
                    <a:pt x="772" y="1170"/>
                  </a:lnTo>
                  <a:lnTo>
                    <a:pt x="758" y="1234"/>
                  </a:lnTo>
                  <a:lnTo>
                    <a:pt x="740" y="1306"/>
                  </a:lnTo>
                  <a:lnTo>
                    <a:pt x="720" y="1387"/>
                  </a:lnTo>
                  <a:lnTo>
                    <a:pt x="707" y="1427"/>
                  </a:lnTo>
                  <a:lnTo>
                    <a:pt x="697" y="1460"/>
                  </a:lnTo>
                  <a:lnTo>
                    <a:pt x="686" y="1488"/>
                  </a:lnTo>
                  <a:lnTo>
                    <a:pt x="674" y="1508"/>
                  </a:lnTo>
                  <a:lnTo>
                    <a:pt x="664" y="1521"/>
                  </a:lnTo>
                  <a:lnTo>
                    <a:pt x="650" y="1525"/>
                  </a:lnTo>
                  <a:lnTo>
                    <a:pt x="637" y="1521"/>
                  </a:lnTo>
                  <a:lnTo>
                    <a:pt x="629" y="1512"/>
                  </a:lnTo>
                  <a:lnTo>
                    <a:pt x="624" y="1499"/>
                  </a:lnTo>
                  <a:lnTo>
                    <a:pt x="622" y="1481"/>
                  </a:lnTo>
                  <a:lnTo>
                    <a:pt x="624" y="1460"/>
                  </a:lnTo>
                  <a:lnTo>
                    <a:pt x="627" y="1429"/>
                  </a:lnTo>
                  <a:lnTo>
                    <a:pt x="634" y="1392"/>
                  </a:lnTo>
                  <a:lnTo>
                    <a:pt x="643" y="1348"/>
                  </a:lnTo>
                  <a:lnTo>
                    <a:pt x="655" y="1298"/>
                  </a:lnTo>
                  <a:lnTo>
                    <a:pt x="667" y="1247"/>
                  </a:lnTo>
                  <a:lnTo>
                    <a:pt x="679" y="1192"/>
                  </a:lnTo>
                  <a:lnTo>
                    <a:pt x="693" y="1137"/>
                  </a:lnTo>
                  <a:lnTo>
                    <a:pt x="707" y="1083"/>
                  </a:lnTo>
                  <a:lnTo>
                    <a:pt x="721" y="1032"/>
                  </a:lnTo>
                  <a:lnTo>
                    <a:pt x="735" y="984"/>
                  </a:lnTo>
                  <a:lnTo>
                    <a:pt x="740" y="964"/>
                  </a:lnTo>
                  <a:lnTo>
                    <a:pt x="747" y="942"/>
                  </a:lnTo>
                  <a:lnTo>
                    <a:pt x="753" y="918"/>
                  </a:lnTo>
                  <a:lnTo>
                    <a:pt x="756" y="888"/>
                  </a:lnTo>
                  <a:lnTo>
                    <a:pt x="760" y="853"/>
                  </a:lnTo>
                  <a:lnTo>
                    <a:pt x="763" y="809"/>
                  </a:lnTo>
                  <a:lnTo>
                    <a:pt x="763" y="721"/>
                  </a:lnTo>
                  <a:lnTo>
                    <a:pt x="761" y="686"/>
                  </a:lnTo>
                  <a:lnTo>
                    <a:pt x="760" y="647"/>
                  </a:lnTo>
                  <a:lnTo>
                    <a:pt x="756" y="607"/>
                  </a:lnTo>
                  <a:lnTo>
                    <a:pt x="751" y="565"/>
                  </a:lnTo>
                  <a:lnTo>
                    <a:pt x="744" y="521"/>
                  </a:lnTo>
                  <a:lnTo>
                    <a:pt x="733" y="478"/>
                  </a:lnTo>
                  <a:lnTo>
                    <a:pt x="723" y="434"/>
                  </a:lnTo>
                  <a:lnTo>
                    <a:pt x="707" y="392"/>
                  </a:lnTo>
                  <a:lnTo>
                    <a:pt x="690" y="351"/>
                  </a:lnTo>
                  <a:lnTo>
                    <a:pt x="669" y="315"/>
                  </a:lnTo>
                  <a:lnTo>
                    <a:pt x="644" y="280"/>
                  </a:lnTo>
                  <a:lnTo>
                    <a:pt x="615" y="248"/>
                  </a:lnTo>
                  <a:lnTo>
                    <a:pt x="583" y="221"/>
                  </a:lnTo>
                  <a:lnTo>
                    <a:pt x="545" y="199"/>
                  </a:lnTo>
                  <a:lnTo>
                    <a:pt x="503" y="182"/>
                  </a:lnTo>
                  <a:lnTo>
                    <a:pt x="456" y="171"/>
                  </a:lnTo>
                  <a:lnTo>
                    <a:pt x="404" y="168"/>
                  </a:lnTo>
                  <a:lnTo>
                    <a:pt x="381" y="168"/>
                  </a:lnTo>
                  <a:lnTo>
                    <a:pt x="362" y="169"/>
                  </a:lnTo>
                  <a:lnTo>
                    <a:pt x="339" y="173"/>
                  </a:lnTo>
                  <a:lnTo>
                    <a:pt x="313" y="180"/>
                  </a:lnTo>
                  <a:lnTo>
                    <a:pt x="283" y="190"/>
                  </a:lnTo>
                  <a:lnTo>
                    <a:pt x="252" y="201"/>
                  </a:lnTo>
                  <a:lnTo>
                    <a:pt x="220" y="217"/>
                  </a:lnTo>
                  <a:lnTo>
                    <a:pt x="189" y="239"/>
                  </a:lnTo>
                  <a:lnTo>
                    <a:pt x="158" y="267"/>
                  </a:lnTo>
                  <a:lnTo>
                    <a:pt x="128" y="298"/>
                  </a:lnTo>
                  <a:lnTo>
                    <a:pt x="100" y="339"/>
                  </a:lnTo>
                  <a:lnTo>
                    <a:pt x="76" y="385"/>
                  </a:lnTo>
                  <a:lnTo>
                    <a:pt x="55" y="438"/>
                  </a:lnTo>
                  <a:lnTo>
                    <a:pt x="53" y="438"/>
                  </a:lnTo>
                  <a:lnTo>
                    <a:pt x="46" y="449"/>
                  </a:lnTo>
                  <a:lnTo>
                    <a:pt x="32" y="449"/>
                  </a:lnTo>
                  <a:lnTo>
                    <a:pt x="20" y="447"/>
                  </a:lnTo>
                  <a:lnTo>
                    <a:pt x="9" y="443"/>
                  </a:lnTo>
                  <a:lnTo>
                    <a:pt x="2" y="436"/>
                  </a:lnTo>
                  <a:lnTo>
                    <a:pt x="0" y="423"/>
                  </a:lnTo>
                  <a:lnTo>
                    <a:pt x="2" y="405"/>
                  </a:lnTo>
                  <a:lnTo>
                    <a:pt x="9" y="381"/>
                  </a:lnTo>
                  <a:lnTo>
                    <a:pt x="20" y="351"/>
                  </a:lnTo>
                  <a:lnTo>
                    <a:pt x="34" y="318"/>
                  </a:lnTo>
                  <a:lnTo>
                    <a:pt x="51" y="282"/>
                  </a:lnTo>
                  <a:lnTo>
                    <a:pt x="74" y="245"/>
                  </a:lnTo>
                  <a:lnTo>
                    <a:pt x="98" y="204"/>
                  </a:lnTo>
                  <a:lnTo>
                    <a:pt x="128" y="166"/>
                  </a:lnTo>
                  <a:lnTo>
                    <a:pt x="161" y="129"/>
                  </a:lnTo>
                  <a:lnTo>
                    <a:pt x="198" y="94"/>
                  </a:lnTo>
                  <a:lnTo>
                    <a:pt x="238" y="63"/>
                  </a:lnTo>
                  <a:lnTo>
                    <a:pt x="281" y="37"/>
                  </a:lnTo>
                  <a:lnTo>
                    <a:pt x="329" y="17"/>
                  </a:lnTo>
                  <a:lnTo>
                    <a:pt x="379" y="4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 noEditPoints="1"/>
            </p:cNvSpPr>
            <p:nvPr/>
          </p:nvSpPr>
          <p:spPr bwMode="auto">
            <a:xfrm>
              <a:off x="4073" y="2211"/>
              <a:ext cx="473" cy="1102"/>
            </a:xfrm>
            <a:custGeom>
              <a:avLst/>
              <a:gdLst/>
              <a:ahLst/>
              <a:cxnLst>
                <a:cxn ang="0">
                  <a:pos x="267" y="372"/>
                </a:cxn>
                <a:cxn ang="0">
                  <a:pos x="332" y="407"/>
                </a:cxn>
                <a:cxn ang="0">
                  <a:pos x="368" y="467"/>
                </a:cxn>
                <a:cxn ang="0">
                  <a:pos x="372" y="521"/>
                </a:cxn>
                <a:cxn ang="0">
                  <a:pos x="367" y="556"/>
                </a:cxn>
                <a:cxn ang="0">
                  <a:pos x="356" y="587"/>
                </a:cxn>
                <a:cxn ang="0">
                  <a:pos x="337" y="638"/>
                </a:cxn>
                <a:cxn ang="0">
                  <a:pos x="304" y="725"/>
                </a:cxn>
                <a:cxn ang="0">
                  <a:pos x="290" y="763"/>
                </a:cxn>
                <a:cxn ang="0">
                  <a:pos x="225" y="929"/>
                </a:cxn>
                <a:cxn ang="0">
                  <a:pos x="213" y="999"/>
                </a:cxn>
                <a:cxn ang="0">
                  <a:pos x="218" y="1036"/>
                </a:cxn>
                <a:cxn ang="0">
                  <a:pos x="236" y="1056"/>
                </a:cxn>
                <a:cxn ang="0">
                  <a:pos x="279" y="1054"/>
                </a:cxn>
                <a:cxn ang="0">
                  <a:pos x="332" y="1019"/>
                </a:cxn>
                <a:cxn ang="0">
                  <a:pos x="381" y="955"/>
                </a:cxn>
                <a:cxn ang="0">
                  <a:pos x="417" y="857"/>
                </a:cxn>
                <a:cxn ang="0">
                  <a:pos x="435" y="833"/>
                </a:cxn>
                <a:cxn ang="0">
                  <a:pos x="457" y="832"/>
                </a:cxn>
                <a:cxn ang="0">
                  <a:pos x="468" y="839"/>
                </a:cxn>
                <a:cxn ang="0">
                  <a:pos x="473" y="846"/>
                </a:cxn>
                <a:cxn ang="0">
                  <a:pos x="471" y="863"/>
                </a:cxn>
                <a:cxn ang="0">
                  <a:pos x="459" y="901"/>
                </a:cxn>
                <a:cxn ang="0">
                  <a:pos x="436" y="957"/>
                </a:cxn>
                <a:cxn ang="0">
                  <a:pos x="398" y="1015"/>
                </a:cxn>
                <a:cxn ang="0">
                  <a:pos x="349" y="1067"/>
                </a:cxn>
                <a:cxn ang="0">
                  <a:pos x="285" y="1098"/>
                </a:cxn>
                <a:cxn ang="0">
                  <a:pos x="208" y="1096"/>
                </a:cxn>
                <a:cxn ang="0">
                  <a:pos x="141" y="1061"/>
                </a:cxn>
                <a:cxn ang="0">
                  <a:pos x="105" y="1001"/>
                </a:cxn>
                <a:cxn ang="0">
                  <a:pos x="101" y="940"/>
                </a:cxn>
                <a:cxn ang="0">
                  <a:pos x="114" y="894"/>
                </a:cxn>
                <a:cxn ang="0">
                  <a:pos x="211" y="633"/>
                </a:cxn>
                <a:cxn ang="0">
                  <a:pos x="239" y="563"/>
                </a:cxn>
                <a:cxn ang="0">
                  <a:pos x="255" y="517"/>
                </a:cxn>
                <a:cxn ang="0">
                  <a:pos x="260" y="484"/>
                </a:cxn>
                <a:cxn ang="0">
                  <a:pos x="258" y="445"/>
                </a:cxn>
                <a:cxn ang="0">
                  <a:pos x="246" y="418"/>
                </a:cxn>
                <a:cxn ang="0">
                  <a:pos x="222" y="410"/>
                </a:cxn>
                <a:cxn ang="0">
                  <a:pos x="169" y="425"/>
                </a:cxn>
                <a:cxn ang="0">
                  <a:pos x="121" y="473"/>
                </a:cxn>
                <a:cxn ang="0">
                  <a:pos x="75" y="556"/>
                </a:cxn>
                <a:cxn ang="0">
                  <a:pos x="52" y="622"/>
                </a:cxn>
                <a:cxn ang="0">
                  <a:pos x="40" y="635"/>
                </a:cxn>
                <a:cxn ang="0">
                  <a:pos x="23" y="637"/>
                </a:cxn>
                <a:cxn ang="0">
                  <a:pos x="7" y="631"/>
                </a:cxn>
                <a:cxn ang="0">
                  <a:pos x="0" y="615"/>
                </a:cxn>
                <a:cxn ang="0">
                  <a:pos x="14" y="565"/>
                </a:cxn>
                <a:cxn ang="0">
                  <a:pos x="38" y="510"/>
                </a:cxn>
                <a:cxn ang="0">
                  <a:pos x="77" y="453"/>
                </a:cxn>
                <a:cxn ang="0">
                  <a:pos x="128" y="401"/>
                </a:cxn>
                <a:cxn ang="0">
                  <a:pos x="192" y="370"/>
                </a:cxn>
                <a:cxn ang="0">
                  <a:pos x="370" y="0"/>
                </a:cxn>
                <a:cxn ang="0">
                  <a:pos x="407" y="11"/>
                </a:cxn>
                <a:cxn ang="0">
                  <a:pos x="426" y="35"/>
                </a:cxn>
                <a:cxn ang="0">
                  <a:pos x="433" y="63"/>
                </a:cxn>
                <a:cxn ang="0">
                  <a:pos x="416" y="114"/>
                </a:cxn>
                <a:cxn ang="0">
                  <a:pos x="372" y="149"/>
                </a:cxn>
                <a:cxn ang="0">
                  <a:pos x="323" y="151"/>
                </a:cxn>
                <a:cxn ang="0">
                  <a:pos x="293" y="125"/>
                </a:cxn>
                <a:cxn ang="0">
                  <a:pos x="283" y="89"/>
                </a:cxn>
                <a:cxn ang="0">
                  <a:pos x="302" y="37"/>
                </a:cxn>
                <a:cxn ang="0">
                  <a:pos x="346" y="4"/>
                </a:cxn>
              </a:cxnLst>
              <a:rect l="0" t="0" r="r" b="b"/>
              <a:pathLst>
                <a:path w="473" h="1102">
                  <a:moveTo>
                    <a:pt x="229" y="366"/>
                  </a:moveTo>
                  <a:lnTo>
                    <a:pt x="267" y="372"/>
                  </a:lnTo>
                  <a:lnTo>
                    <a:pt x="302" y="385"/>
                  </a:lnTo>
                  <a:lnTo>
                    <a:pt x="332" y="407"/>
                  </a:lnTo>
                  <a:lnTo>
                    <a:pt x="354" y="434"/>
                  </a:lnTo>
                  <a:lnTo>
                    <a:pt x="368" y="467"/>
                  </a:lnTo>
                  <a:lnTo>
                    <a:pt x="374" y="504"/>
                  </a:lnTo>
                  <a:lnTo>
                    <a:pt x="372" y="521"/>
                  </a:lnTo>
                  <a:lnTo>
                    <a:pt x="370" y="539"/>
                  </a:lnTo>
                  <a:lnTo>
                    <a:pt x="367" y="556"/>
                  </a:lnTo>
                  <a:lnTo>
                    <a:pt x="363" y="567"/>
                  </a:lnTo>
                  <a:lnTo>
                    <a:pt x="356" y="587"/>
                  </a:lnTo>
                  <a:lnTo>
                    <a:pt x="347" y="611"/>
                  </a:lnTo>
                  <a:lnTo>
                    <a:pt x="337" y="638"/>
                  </a:lnTo>
                  <a:lnTo>
                    <a:pt x="325" y="670"/>
                  </a:lnTo>
                  <a:lnTo>
                    <a:pt x="304" y="725"/>
                  </a:lnTo>
                  <a:lnTo>
                    <a:pt x="295" y="747"/>
                  </a:lnTo>
                  <a:lnTo>
                    <a:pt x="290" y="763"/>
                  </a:lnTo>
                  <a:lnTo>
                    <a:pt x="237" y="894"/>
                  </a:lnTo>
                  <a:lnTo>
                    <a:pt x="225" y="929"/>
                  </a:lnTo>
                  <a:lnTo>
                    <a:pt x="217" y="964"/>
                  </a:lnTo>
                  <a:lnTo>
                    <a:pt x="213" y="999"/>
                  </a:lnTo>
                  <a:lnTo>
                    <a:pt x="215" y="1019"/>
                  </a:lnTo>
                  <a:lnTo>
                    <a:pt x="218" y="1036"/>
                  </a:lnTo>
                  <a:lnTo>
                    <a:pt x="224" y="1047"/>
                  </a:lnTo>
                  <a:lnTo>
                    <a:pt x="236" y="1056"/>
                  </a:lnTo>
                  <a:lnTo>
                    <a:pt x="251" y="1058"/>
                  </a:lnTo>
                  <a:lnTo>
                    <a:pt x="279" y="1054"/>
                  </a:lnTo>
                  <a:lnTo>
                    <a:pt x="306" y="1041"/>
                  </a:lnTo>
                  <a:lnTo>
                    <a:pt x="332" y="1019"/>
                  </a:lnTo>
                  <a:lnTo>
                    <a:pt x="358" y="992"/>
                  </a:lnTo>
                  <a:lnTo>
                    <a:pt x="381" y="955"/>
                  </a:lnTo>
                  <a:lnTo>
                    <a:pt x="400" y="909"/>
                  </a:lnTo>
                  <a:lnTo>
                    <a:pt x="417" y="857"/>
                  </a:lnTo>
                  <a:lnTo>
                    <a:pt x="426" y="839"/>
                  </a:lnTo>
                  <a:lnTo>
                    <a:pt x="435" y="833"/>
                  </a:lnTo>
                  <a:lnTo>
                    <a:pt x="449" y="832"/>
                  </a:lnTo>
                  <a:lnTo>
                    <a:pt x="457" y="832"/>
                  </a:lnTo>
                  <a:lnTo>
                    <a:pt x="464" y="835"/>
                  </a:lnTo>
                  <a:lnTo>
                    <a:pt x="468" y="839"/>
                  </a:lnTo>
                  <a:lnTo>
                    <a:pt x="470" y="843"/>
                  </a:lnTo>
                  <a:lnTo>
                    <a:pt x="473" y="846"/>
                  </a:lnTo>
                  <a:lnTo>
                    <a:pt x="473" y="854"/>
                  </a:lnTo>
                  <a:lnTo>
                    <a:pt x="471" y="863"/>
                  </a:lnTo>
                  <a:lnTo>
                    <a:pt x="468" y="879"/>
                  </a:lnTo>
                  <a:lnTo>
                    <a:pt x="459" y="901"/>
                  </a:lnTo>
                  <a:lnTo>
                    <a:pt x="449" y="927"/>
                  </a:lnTo>
                  <a:lnTo>
                    <a:pt x="436" y="957"/>
                  </a:lnTo>
                  <a:lnTo>
                    <a:pt x="419" y="986"/>
                  </a:lnTo>
                  <a:lnTo>
                    <a:pt x="398" y="1015"/>
                  </a:lnTo>
                  <a:lnTo>
                    <a:pt x="375" y="1043"/>
                  </a:lnTo>
                  <a:lnTo>
                    <a:pt x="349" y="1067"/>
                  </a:lnTo>
                  <a:lnTo>
                    <a:pt x="318" y="1085"/>
                  </a:lnTo>
                  <a:lnTo>
                    <a:pt x="285" y="1098"/>
                  </a:lnTo>
                  <a:lnTo>
                    <a:pt x="248" y="1102"/>
                  </a:lnTo>
                  <a:lnTo>
                    <a:pt x="208" y="1096"/>
                  </a:lnTo>
                  <a:lnTo>
                    <a:pt x="171" y="1083"/>
                  </a:lnTo>
                  <a:lnTo>
                    <a:pt x="141" y="1061"/>
                  </a:lnTo>
                  <a:lnTo>
                    <a:pt x="119" y="1034"/>
                  </a:lnTo>
                  <a:lnTo>
                    <a:pt x="105" y="1001"/>
                  </a:lnTo>
                  <a:lnTo>
                    <a:pt x="100" y="964"/>
                  </a:lnTo>
                  <a:lnTo>
                    <a:pt x="101" y="940"/>
                  </a:lnTo>
                  <a:lnTo>
                    <a:pt x="107" y="916"/>
                  </a:lnTo>
                  <a:lnTo>
                    <a:pt x="114" y="894"/>
                  </a:lnTo>
                  <a:lnTo>
                    <a:pt x="114" y="896"/>
                  </a:lnTo>
                  <a:lnTo>
                    <a:pt x="211" y="633"/>
                  </a:lnTo>
                  <a:lnTo>
                    <a:pt x="227" y="594"/>
                  </a:lnTo>
                  <a:lnTo>
                    <a:pt x="239" y="563"/>
                  </a:lnTo>
                  <a:lnTo>
                    <a:pt x="248" y="537"/>
                  </a:lnTo>
                  <a:lnTo>
                    <a:pt x="255" y="517"/>
                  </a:lnTo>
                  <a:lnTo>
                    <a:pt x="258" y="500"/>
                  </a:lnTo>
                  <a:lnTo>
                    <a:pt x="260" y="484"/>
                  </a:lnTo>
                  <a:lnTo>
                    <a:pt x="260" y="469"/>
                  </a:lnTo>
                  <a:lnTo>
                    <a:pt x="258" y="445"/>
                  </a:lnTo>
                  <a:lnTo>
                    <a:pt x="253" y="429"/>
                  </a:lnTo>
                  <a:lnTo>
                    <a:pt x="246" y="418"/>
                  </a:lnTo>
                  <a:lnTo>
                    <a:pt x="236" y="412"/>
                  </a:lnTo>
                  <a:lnTo>
                    <a:pt x="222" y="410"/>
                  </a:lnTo>
                  <a:lnTo>
                    <a:pt x="196" y="414"/>
                  </a:lnTo>
                  <a:lnTo>
                    <a:pt x="169" y="425"/>
                  </a:lnTo>
                  <a:lnTo>
                    <a:pt x="145" y="445"/>
                  </a:lnTo>
                  <a:lnTo>
                    <a:pt x="121" y="473"/>
                  </a:lnTo>
                  <a:lnTo>
                    <a:pt x="96" y="510"/>
                  </a:lnTo>
                  <a:lnTo>
                    <a:pt x="75" y="556"/>
                  </a:lnTo>
                  <a:lnTo>
                    <a:pt x="56" y="611"/>
                  </a:lnTo>
                  <a:lnTo>
                    <a:pt x="52" y="622"/>
                  </a:lnTo>
                  <a:lnTo>
                    <a:pt x="49" y="631"/>
                  </a:lnTo>
                  <a:lnTo>
                    <a:pt x="40" y="635"/>
                  </a:lnTo>
                  <a:lnTo>
                    <a:pt x="28" y="637"/>
                  </a:lnTo>
                  <a:lnTo>
                    <a:pt x="23" y="637"/>
                  </a:lnTo>
                  <a:lnTo>
                    <a:pt x="16" y="635"/>
                  </a:lnTo>
                  <a:lnTo>
                    <a:pt x="7" y="631"/>
                  </a:lnTo>
                  <a:lnTo>
                    <a:pt x="2" y="626"/>
                  </a:lnTo>
                  <a:lnTo>
                    <a:pt x="0" y="615"/>
                  </a:lnTo>
                  <a:lnTo>
                    <a:pt x="2" y="603"/>
                  </a:lnTo>
                  <a:lnTo>
                    <a:pt x="14" y="565"/>
                  </a:lnTo>
                  <a:lnTo>
                    <a:pt x="25" y="539"/>
                  </a:lnTo>
                  <a:lnTo>
                    <a:pt x="38" y="510"/>
                  </a:lnTo>
                  <a:lnTo>
                    <a:pt x="56" y="480"/>
                  </a:lnTo>
                  <a:lnTo>
                    <a:pt x="77" y="453"/>
                  </a:lnTo>
                  <a:lnTo>
                    <a:pt x="100" y="425"/>
                  </a:lnTo>
                  <a:lnTo>
                    <a:pt x="128" y="401"/>
                  </a:lnTo>
                  <a:lnTo>
                    <a:pt x="157" y="383"/>
                  </a:lnTo>
                  <a:lnTo>
                    <a:pt x="192" y="370"/>
                  </a:lnTo>
                  <a:lnTo>
                    <a:pt x="229" y="366"/>
                  </a:lnTo>
                  <a:close/>
                  <a:moveTo>
                    <a:pt x="370" y="0"/>
                  </a:moveTo>
                  <a:lnTo>
                    <a:pt x="391" y="4"/>
                  </a:lnTo>
                  <a:lnTo>
                    <a:pt x="407" y="11"/>
                  </a:lnTo>
                  <a:lnTo>
                    <a:pt x="419" y="22"/>
                  </a:lnTo>
                  <a:lnTo>
                    <a:pt x="426" y="35"/>
                  </a:lnTo>
                  <a:lnTo>
                    <a:pt x="431" y="50"/>
                  </a:lnTo>
                  <a:lnTo>
                    <a:pt x="433" y="63"/>
                  </a:lnTo>
                  <a:lnTo>
                    <a:pt x="428" y="89"/>
                  </a:lnTo>
                  <a:lnTo>
                    <a:pt x="416" y="114"/>
                  </a:lnTo>
                  <a:lnTo>
                    <a:pt x="396" y="135"/>
                  </a:lnTo>
                  <a:lnTo>
                    <a:pt x="372" y="149"/>
                  </a:lnTo>
                  <a:lnTo>
                    <a:pt x="346" y="155"/>
                  </a:lnTo>
                  <a:lnTo>
                    <a:pt x="323" y="151"/>
                  </a:lnTo>
                  <a:lnTo>
                    <a:pt x="306" y="140"/>
                  </a:lnTo>
                  <a:lnTo>
                    <a:pt x="293" y="125"/>
                  </a:lnTo>
                  <a:lnTo>
                    <a:pt x="285" y="107"/>
                  </a:lnTo>
                  <a:lnTo>
                    <a:pt x="283" y="89"/>
                  </a:lnTo>
                  <a:lnTo>
                    <a:pt x="288" y="61"/>
                  </a:lnTo>
                  <a:lnTo>
                    <a:pt x="302" y="37"/>
                  </a:lnTo>
                  <a:lnTo>
                    <a:pt x="321" y="17"/>
                  </a:lnTo>
                  <a:lnTo>
                    <a:pt x="346" y="4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4609" y="2211"/>
              <a:ext cx="688" cy="1422"/>
            </a:xfrm>
            <a:custGeom>
              <a:avLst/>
              <a:gdLst/>
              <a:ahLst/>
              <a:cxnLst>
                <a:cxn ang="0">
                  <a:pos x="497" y="368"/>
                </a:cxn>
                <a:cxn ang="0">
                  <a:pos x="564" y="396"/>
                </a:cxn>
                <a:cxn ang="0">
                  <a:pos x="607" y="447"/>
                </a:cxn>
                <a:cxn ang="0">
                  <a:pos x="625" y="517"/>
                </a:cxn>
                <a:cxn ang="0">
                  <a:pos x="621" y="557"/>
                </a:cxn>
                <a:cxn ang="0">
                  <a:pos x="476" y="1163"/>
                </a:cxn>
                <a:cxn ang="0">
                  <a:pos x="438" y="1258"/>
                </a:cxn>
                <a:cxn ang="0">
                  <a:pos x="382" y="1330"/>
                </a:cxn>
                <a:cxn ang="0">
                  <a:pos x="316" y="1378"/>
                </a:cxn>
                <a:cxn ang="0">
                  <a:pos x="248" y="1407"/>
                </a:cxn>
                <a:cxn ang="0">
                  <a:pos x="183" y="1420"/>
                </a:cxn>
                <a:cxn ang="0">
                  <a:pos x="117" y="1420"/>
                </a:cxn>
                <a:cxn ang="0">
                  <a:pos x="56" y="1402"/>
                </a:cxn>
                <a:cxn ang="0">
                  <a:pos x="14" y="1367"/>
                </a:cxn>
                <a:cxn ang="0">
                  <a:pos x="0" y="1317"/>
                </a:cxn>
                <a:cxn ang="0">
                  <a:pos x="17" y="1262"/>
                </a:cxn>
                <a:cxn ang="0">
                  <a:pos x="63" y="1227"/>
                </a:cxn>
                <a:cxn ang="0">
                  <a:pos x="108" y="1223"/>
                </a:cxn>
                <a:cxn ang="0">
                  <a:pos x="138" y="1245"/>
                </a:cxn>
                <a:cxn ang="0">
                  <a:pos x="150" y="1284"/>
                </a:cxn>
                <a:cxn ang="0">
                  <a:pos x="143" y="1317"/>
                </a:cxn>
                <a:cxn ang="0">
                  <a:pos x="119" y="1352"/>
                </a:cxn>
                <a:cxn ang="0">
                  <a:pos x="124" y="1374"/>
                </a:cxn>
                <a:cxn ang="0">
                  <a:pos x="194" y="1370"/>
                </a:cxn>
                <a:cxn ang="0">
                  <a:pos x="265" y="1330"/>
                </a:cxn>
                <a:cxn ang="0">
                  <a:pos x="321" y="1258"/>
                </a:cxn>
                <a:cxn ang="0">
                  <a:pos x="354" y="1168"/>
                </a:cxn>
                <a:cxn ang="0">
                  <a:pos x="504" y="541"/>
                </a:cxn>
                <a:cxn ang="0">
                  <a:pos x="506" y="508"/>
                </a:cxn>
                <a:cxn ang="0">
                  <a:pos x="506" y="462"/>
                </a:cxn>
                <a:cxn ang="0">
                  <a:pos x="490" y="421"/>
                </a:cxn>
                <a:cxn ang="0">
                  <a:pos x="456" y="409"/>
                </a:cxn>
                <a:cxn ang="0">
                  <a:pos x="379" y="431"/>
                </a:cxn>
                <a:cxn ang="0">
                  <a:pos x="314" y="488"/>
                </a:cxn>
                <a:cxn ang="0">
                  <a:pos x="264" y="565"/>
                </a:cxn>
                <a:cxn ang="0">
                  <a:pos x="232" y="629"/>
                </a:cxn>
                <a:cxn ang="0">
                  <a:pos x="213" y="635"/>
                </a:cxn>
                <a:cxn ang="0">
                  <a:pos x="201" y="633"/>
                </a:cxn>
                <a:cxn ang="0">
                  <a:pos x="187" y="624"/>
                </a:cxn>
                <a:cxn ang="0">
                  <a:pos x="187" y="603"/>
                </a:cxn>
                <a:cxn ang="0">
                  <a:pos x="204" y="565"/>
                </a:cxn>
                <a:cxn ang="0">
                  <a:pos x="236" y="510"/>
                </a:cxn>
                <a:cxn ang="0">
                  <a:pos x="283" y="451"/>
                </a:cxn>
                <a:cxn ang="0">
                  <a:pos x="344" y="399"/>
                </a:cxn>
                <a:cxn ang="0">
                  <a:pos x="417" y="368"/>
                </a:cxn>
                <a:cxn ang="0">
                  <a:pos x="625" y="0"/>
                </a:cxn>
                <a:cxn ang="0">
                  <a:pos x="665" y="13"/>
                </a:cxn>
                <a:cxn ang="0">
                  <a:pos x="686" y="44"/>
                </a:cxn>
                <a:cxn ang="0">
                  <a:pos x="686" y="63"/>
                </a:cxn>
                <a:cxn ang="0">
                  <a:pos x="668" y="116"/>
                </a:cxn>
                <a:cxn ang="0">
                  <a:pos x="625" y="149"/>
                </a:cxn>
                <a:cxn ang="0">
                  <a:pos x="579" y="151"/>
                </a:cxn>
                <a:cxn ang="0">
                  <a:pos x="552" y="133"/>
                </a:cxn>
                <a:cxn ang="0">
                  <a:pos x="539" y="103"/>
                </a:cxn>
                <a:cxn ang="0">
                  <a:pos x="543" y="63"/>
                </a:cxn>
                <a:cxn ang="0">
                  <a:pos x="574" y="19"/>
                </a:cxn>
                <a:cxn ang="0">
                  <a:pos x="625" y="0"/>
                </a:cxn>
              </a:cxnLst>
              <a:rect l="0" t="0" r="r" b="b"/>
              <a:pathLst>
                <a:path w="688" h="1422">
                  <a:moveTo>
                    <a:pt x="459" y="364"/>
                  </a:moveTo>
                  <a:lnTo>
                    <a:pt x="497" y="368"/>
                  </a:lnTo>
                  <a:lnTo>
                    <a:pt x="532" y="379"/>
                  </a:lnTo>
                  <a:lnTo>
                    <a:pt x="564" y="396"/>
                  </a:lnTo>
                  <a:lnTo>
                    <a:pt x="588" y="418"/>
                  </a:lnTo>
                  <a:lnTo>
                    <a:pt x="607" y="447"/>
                  </a:lnTo>
                  <a:lnTo>
                    <a:pt x="621" y="480"/>
                  </a:lnTo>
                  <a:lnTo>
                    <a:pt x="625" y="517"/>
                  </a:lnTo>
                  <a:lnTo>
                    <a:pt x="623" y="539"/>
                  </a:lnTo>
                  <a:lnTo>
                    <a:pt x="621" y="557"/>
                  </a:lnTo>
                  <a:lnTo>
                    <a:pt x="618" y="576"/>
                  </a:lnTo>
                  <a:lnTo>
                    <a:pt x="476" y="1163"/>
                  </a:lnTo>
                  <a:lnTo>
                    <a:pt x="461" y="1214"/>
                  </a:lnTo>
                  <a:lnTo>
                    <a:pt x="438" y="1258"/>
                  </a:lnTo>
                  <a:lnTo>
                    <a:pt x="412" y="1297"/>
                  </a:lnTo>
                  <a:lnTo>
                    <a:pt x="382" y="1330"/>
                  </a:lnTo>
                  <a:lnTo>
                    <a:pt x="351" y="1356"/>
                  </a:lnTo>
                  <a:lnTo>
                    <a:pt x="316" y="1378"/>
                  </a:lnTo>
                  <a:lnTo>
                    <a:pt x="281" y="1394"/>
                  </a:lnTo>
                  <a:lnTo>
                    <a:pt x="248" y="1407"/>
                  </a:lnTo>
                  <a:lnTo>
                    <a:pt x="215" y="1416"/>
                  </a:lnTo>
                  <a:lnTo>
                    <a:pt x="183" y="1420"/>
                  </a:lnTo>
                  <a:lnTo>
                    <a:pt x="155" y="1422"/>
                  </a:lnTo>
                  <a:lnTo>
                    <a:pt x="117" y="1420"/>
                  </a:lnTo>
                  <a:lnTo>
                    <a:pt x="84" y="1413"/>
                  </a:lnTo>
                  <a:lnTo>
                    <a:pt x="56" y="1402"/>
                  </a:lnTo>
                  <a:lnTo>
                    <a:pt x="31" y="1387"/>
                  </a:lnTo>
                  <a:lnTo>
                    <a:pt x="14" y="1367"/>
                  </a:lnTo>
                  <a:lnTo>
                    <a:pt x="3" y="1343"/>
                  </a:lnTo>
                  <a:lnTo>
                    <a:pt x="0" y="1317"/>
                  </a:lnTo>
                  <a:lnTo>
                    <a:pt x="5" y="1288"/>
                  </a:lnTo>
                  <a:lnTo>
                    <a:pt x="17" y="1262"/>
                  </a:lnTo>
                  <a:lnTo>
                    <a:pt x="38" y="1240"/>
                  </a:lnTo>
                  <a:lnTo>
                    <a:pt x="63" y="1227"/>
                  </a:lnTo>
                  <a:lnTo>
                    <a:pt x="91" y="1221"/>
                  </a:lnTo>
                  <a:lnTo>
                    <a:pt x="108" y="1223"/>
                  </a:lnTo>
                  <a:lnTo>
                    <a:pt x="126" y="1232"/>
                  </a:lnTo>
                  <a:lnTo>
                    <a:pt x="138" y="1245"/>
                  </a:lnTo>
                  <a:lnTo>
                    <a:pt x="147" y="1262"/>
                  </a:lnTo>
                  <a:lnTo>
                    <a:pt x="150" y="1284"/>
                  </a:lnTo>
                  <a:lnTo>
                    <a:pt x="148" y="1299"/>
                  </a:lnTo>
                  <a:lnTo>
                    <a:pt x="143" y="1317"/>
                  </a:lnTo>
                  <a:lnTo>
                    <a:pt x="134" y="1335"/>
                  </a:lnTo>
                  <a:lnTo>
                    <a:pt x="119" y="1352"/>
                  </a:lnTo>
                  <a:lnTo>
                    <a:pt x="98" y="1365"/>
                  </a:lnTo>
                  <a:lnTo>
                    <a:pt x="124" y="1374"/>
                  </a:lnTo>
                  <a:lnTo>
                    <a:pt x="154" y="1376"/>
                  </a:lnTo>
                  <a:lnTo>
                    <a:pt x="194" y="1370"/>
                  </a:lnTo>
                  <a:lnTo>
                    <a:pt x="230" y="1354"/>
                  </a:lnTo>
                  <a:lnTo>
                    <a:pt x="265" y="1330"/>
                  </a:lnTo>
                  <a:lnTo>
                    <a:pt x="295" y="1297"/>
                  </a:lnTo>
                  <a:lnTo>
                    <a:pt x="321" y="1258"/>
                  </a:lnTo>
                  <a:lnTo>
                    <a:pt x="340" y="1214"/>
                  </a:lnTo>
                  <a:lnTo>
                    <a:pt x="354" y="1168"/>
                  </a:lnTo>
                  <a:lnTo>
                    <a:pt x="353" y="1168"/>
                  </a:lnTo>
                  <a:lnTo>
                    <a:pt x="504" y="541"/>
                  </a:lnTo>
                  <a:lnTo>
                    <a:pt x="506" y="526"/>
                  </a:lnTo>
                  <a:lnTo>
                    <a:pt x="506" y="508"/>
                  </a:lnTo>
                  <a:lnTo>
                    <a:pt x="508" y="489"/>
                  </a:lnTo>
                  <a:lnTo>
                    <a:pt x="506" y="462"/>
                  </a:lnTo>
                  <a:lnTo>
                    <a:pt x="501" y="438"/>
                  </a:lnTo>
                  <a:lnTo>
                    <a:pt x="490" y="421"/>
                  </a:lnTo>
                  <a:lnTo>
                    <a:pt x="476" y="412"/>
                  </a:lnTo>
                  <a:lnTo>
                    <a:pt x="456" y="409"/>
                  </a:lnTo>
                  <a:lnTo>
                    <a:pt x="415" y="414"/>
                  </a:lnTo>
                  <a:lnTo>
                    <a:pt x="379" y="431"/>
                  </a:lnTo>
                  <a:lnTo>
                    <a:pt x="346" y="456"/>
                  </a:lnTo>
                  <a:lnTo>
                    <a:pt x="314" y="488"/>
                  </a:lnTo>
                  <a:lnTo>
                    <a:pt x="286" y="524"/>
                  </a:lnTo>
                  <a:lnTo>
                    <a:pt x="264" y="565"/>
                  </a:lnTo>
                  <a:lnTo>
                    <a:pt x="237" y="620"/>
                  </a:lnTo>
                  <a:lnTo>
                    <a:pt x="232" y="629"/>
                  </a:lnTo>
                  <a:lnTo>
                    <a:pt x="223" y="633"/>
                  </a:lnTo>
                  <a:lnTo>
                    <a:pt x="213" y="635"/>
                  </a:lnTo>
                  <a:lnTo>
                    <a:pt x="208" y="635"/>
                  </a:lnTo>
                  <a:lnTo>
                    <a:pt x="201" y="633"/>
                  </a:lnTo>
                  <a:lnTo>
                    <a:pt x="192" y="629"/>
                  </a:lnTo>
                  <a:lnTo>
                    <a:pt x="187" y="624"/>
                  </a:lnTo>
                  <a:lnTo>
                    <a:pt x="185" y="613"/>
                  </a:lnTo>
                  <a:lnTo>
                    <a:pt x="187" y="603"/>
                  </a:lnTo>
                  <a:lnTo>
                    <a:pt x="194" y="587"/>
                  </a:lnTo>
                  <a:lnTo>
                    <a:pt x="204" y="565"/>
                  </a:lnTo>
                  <a:lnTo>
                    <a:pt x="218" y="539"/>
                  </a:lnTo>
                  <a:lnTo>
                    <a:pt x="236" y="510"/>
                  </a:lnTo>
                  <a:lnTo>
                    <a:pt x="257" y="480"/>
                  </a:lnTo>
                  <a:lnTo>
                    <a:pt x="283" y="451"/>
                  </a:lnTo>
                  <a:lnTo>
                    <a:pt x="311" y="423"/>
                  </a:lnTo>
                  <a:lnTo>
                    <a:pt x="344" y="399"/>
                  </a:lnTo>
                  <a:lnTo>
                    <a:pt x="379" y="381"/>
                  </a:lnTo>
                  <a:lnTo>
                    <a:pt x="417" y="368"/>
                  </a:lnTo>
                  <a:lnTo>
                    <a:pt x="459" y="364"/>
                  </a:lnTo>
                  <a:close/>
                  <a:moveTo>
                    <a:pt x="625" y="0"/>
                  </a:moveTo>
                  <a:lnTo>
                    <a:pt x="648" y="4"/>
                  </a:lnTo>
                  <a:lnTo>
                    <a:pt x="665" y="13"/>
                  </a:lnTo>
                  <a:lnTo>
                    <a:pt x="677" y="28"/>
                  </a:lnTo>
                  <a:lnTo>
                    <a:pt x="686" y="44"/>
                  </a:lnTo>
                  <a:lnTo>
                    <a:pt x="688" y="63"/>
                  </a:lnTo>
                  <a:lnTo>
                    <a:pt x="686" y="63"/>
                  </a:lnTo>
                  <a:lnTo>
                    <a:pt x="681" y="90"/>
                  </a:lnTo>
                  <a:lnTo>
                    <a:pt x="668" y="116"/>
                  </a:lnTo>
                  <a:lnTo>
                    <a:pt x="649" y="136"/>
                  </a:lnTo>
                  <a:lnTo>
                    <a:pt x="625" y="149"/>
                  </a:lnTo>
                  <a:lnTo>
                    <a:pt x="600" y="155"/>
                  </a:lnTo>
                  <a:lnTo>
                    <a:pt x="579" y="151"/>
                  </a:lnTo>
                  <a:lnTo>
                    <a:pt x="564" y="144"/>
                  </a:lnTo>
                  <a:lnTo>
                    <a:pt x="552" y="133"/>
                  </a:lnTo>
                  <a:lnTo>
                    <a:pt x="545" y="118"/>
                  </a:lnTo>
                  <a:lnTo>
                    <a:pt x="539" y="103"/>
                  </a:lnTo>
                  <a:lnTo>
                    <a:pt x="538" y="89"/>
                  </a:lnTo>
                  <a:lnTo>
                    <a:pt x="543" y="63"/>
                  </a:lnTo>
                  <a:lnTo>
                    <a:pt x="555" y="39"/>
                  </a:lnTo>
                  <a:lnTo>
                    <a:pt x="574" y="19"/>
                  </a:lnTo>
                  <a:lnTo>
                    <a:pt x="599" y="6"/>
                  </a:lnTo>
                  <a:lnTo>
                    <a:pt x="6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695" y="1224"/>
              <a:ext cx="511" cy="2321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68" y="27"/>
                </a:cxn>
                <a:cxn ang="0">
                  <a:pos x="122" y="77"/>
                </a:cxn>
                <a:cxn ang="0">
                  <a:pos x="188" y="152"/>
                </a:cxn>
                <a:cxn ang="0">
                  <a:pos x="260" y="248"/>
                </a:cxn>
                <a:cxn ang="0">
                  <a:pos x="333" y="369"/>
                </a:cxn>
                <a:cxn ang="0">
                  <a:pos x="406" y="537"/>
                </a:cxn>
                <a:cxn ang="0">
                  <a:pos x="466" y="734"/>
                </a:cxn>
                <a:cxn ang="0">
                  <a:pos x="497" y="921"/>
                </a:cxn>
                <a:cxn ang="0">
                  <a:pos x="509" y="1088"/>
                </a:cxn>
                <a:cxn ang="0">
                  <a:pos x="509" y="1247"/>
                </a:cxn>
                <a:cxn ang="0">
                  <a:pos x="492" y="1440"/>
                </a:cxn>
                <a:cxn ang="0">
                  <a:pos x="448" y="1649"/>
                </a:cxn>
                <a:cxn ang="0">
                  <a:pos x="373" y="1868"/>
                </a:cxn>
                <a:cxn ang="0">
                  <a:pos x="303" y="2004"/>
                </a:cxn>
                <a:cxn ang="0">
                  <a:pos x="228" y="2116"/>
                </a:cxn>
                <a:cxn ang="0">
                  <a:pos x="157" y="2205"/>
                </a:cxn>
                <a:cxn ang="0">
                  <a:pos x="96" y="2269"/>
                </a:cxn>
                <a:cxn ang="0">
                  <a:pos x="49" y="2308"/>
                </a:cxn>
                <a:cxn ang="0">
                  <a:pos x="24" y="2321"/>
                </a:cxn>
                <a:cxn ang="0">
                  <a:pos x="10" y="2317"/>
                </a:cxn>
                <a:cxn ang="0">
                  <a:pos x="1" y="2306"/>
                </a:cxn>
                <a:cxn ang="0">
                  <a:pos x="0" y="2295"/>
                </a:cxn>
                <a:cxn ang="0">
                  <a:pos x="7" y="2282"/>
                </a:cxn>
                <a:cxn ang="0">
                  <a:pos x="31" y="2258"/>
                </a:cxn>
                <a:cxn ang="0">
                  <a:pos x="152" y="2104"/>
                </a:cxn>
                <a:cxn ang="0">
                  <a:pos x="244" y="1933"/>
                </a:cxn>
                <a:cxn ang="0">
                  <a:pos x="310" y="1749"/>
                </a:cxn>
                <a:cxn ang="0">
                  <a:pos x="352" y="1556"/>
                </a:cxn>
                <a:cxn ang="0">
                  <a:pos x="377" y="1359"/>
                </a:cxn>
                <a:cxn ang="0">
                  <a:pos x="384" y="1160"/>
                </a:cxn>
                <a:cxn ang="0">
                  <a:pos x="371" y="906"/>
                </a:cxn>
                <a:cxn ang="0">
                  <a:pos x="337" y="678"/>
                </a:cxn>
                <a:cxn ang="0">
                  <a:pos x="277" y="474"/>
                </a:cxn>
                <a:cxn ang="0">
                  <a:pos x="199" y="296"/>
                </a:cxn>
                <a:cxn ang="0">
                  <a:pos x="99" y="143"/>
                </a:cxn>
                <a:cxn ang="0">
                  <a:pos x="12" y="46"/>
                </a:cxn>
                <a:cxn ang="0">
                  <a:pos x="1" y="31"/>
                </a:cxn>
                <a:cxn ang="0">
                  <a:pos x="0" y="26"/>
                </a:cxn>
                <a:cxn ang="0">
                  <a:pos x="5" y="11"/>
                </a:cxn>
                <a:cxn ang="0">
                  <a:pos x="15" y="2"/>
                </a:cxn>
              </a:cxnLst>
              <a:rect l="0" t="0" r="r" b="b"/>
              <a:pathLst>
                <a:path w="511" h="2321">
                  <a:moveTo>
                    <a:pt x="24" y="0"/>
                  </a:moveTo>
                  <a:lnTo>
                    <a:pt x="33" y="3"/>
                  </a:lnTo>
                  <a:lnTo>
                    <a:pt x="47" y="13"/>
                  </a:lnTo>
                  <a:lnTo>
                    <a:pt x="68" y="27"/>
                  </a:lnTo>
                  <a:lnTo>
                    <a:pt x="92" y="49"/>
                  </a:lnTo>
                  <a:lnTo>
                    <a:pt x="122" y="77"/>
                  </a:lnTo>
                  <a:lnTo>
                    <a:pt x="153" y="112"/>
                  </a:lnTo>
                  <a:lnTo>
                    <a:pt x="188" y="152"/>
                  </a:lnTo>
                  <a:lnTo>
                    <a:pt x="225" y="197"/>
                  </a:lnTo>
                  <a:lnTo>
                    <a:pt x="260" y="248"/>
                  </a:lnTo>
                  <a:lnTo>
                    <a:pt x="296" y="307"/>
                  </a:lnTo>
                  <a:lnTo>
                    <a:pt x="333" y="369"/>
                  </a:lnTo>
                  <a:lnTo>
                    <a:pt x="366" y="437"/>
                  </a:lnTo>
                  <a:lnTo>
                    <a:pt x="406" y="537"/>
                  </a:lnTo>
                  <a:lnTo>
                    <a:pt x="440" y="636"/>
                  </a:lnTo>
                  <a:lnTo>
                    <a:pt x="466" y="734"/>
                  </a:lnTo>
                  <a:lnTo>
                    <a:pt x="483" y="829"/>
                  </a:lnTo>
                  <a:lnTo>
                    <a:pt x="497" y="921"/>
                  </a:lnTo>
                  <a:lnTo>
                    <a:pt x="506" y="1008"/>
                  </a:lnTo>
                  <a:lnTo>
                    <a:pt x="509" y="1088"/>
                  </a:lnTo>
                  <a:lnTo>
                    <a:pt x="511" y="1160"/>
                  </a:lnTo>
                  <a:lnTo>
                    <a:pt x="509" y="1247"/>
                  </a:lnTo>
                  <a:lnTo>
                    <a:pt x="502" y="1340"/>
                  </a:lnTo>
                  <a:lnTo>
                    <a:pt x="492" y="1440"/>
                  </a:lnTo>
                  <a:lnTo>
                    <a:pt x="474" y="1543"/>
                  </a:lnTo>
                  <a:lnTo>
                    <a:pt x="448" y="1649"/>
                  </a:lnTo>
                  <a:lnTo>
                    <a:pt x="415" y="1758"/>
                  </a:lnTo>
                  <a:lnTo>
                    <a:pt x="373" y="1868"/>
                  </a:lnTo>
                  <a:lnTo>
                    <a:pt x="340" y="1940"/>
                  </a:lnTo>
                  <a:lnTo>
                    <a:pt x="303" y="2004"/>
                  </a:lnTo>
                  <a:lnTo>
                    <a:pt x="267" y="2063"/>
                  </a:lnTo>
                  <a:lnTo>
                    <a:pt x="228" y="2116"/>
                  </a:lnTo>
                  <a:lnTo>
                    <a:pt x="193" y="2164"/>
                  </a:lnTo>
                  <a:lnTo>
                    <a:pt x="157" y="2205"/>
                  </a:lnTo>
                  <a:lnTo>
                    <a:pt x="125" y="2240"/>
                  </a:lnTo>
                  <a:lnTo>
                    <a:pt x="96" y="2269"/>
                  </a:lnTo>
                  <a:lnTo>
                    <a:pt x="69" y="2291"/>
                  </a:lnTo>
                  <a:lnTo>
                    <a:pt x="49" y="2308"/>
                  </a:lnTo>
                  <a:lnTo>
                    <a:pt x="33" y="2317"/>
                  </a:lnTo>
                  <a:lnTo>
                    <a:pt x="24" y="2321"/>
                  </a:lnTo>
                  <a:lnTo>
                    <a:pt x="15" y="2319"/>
                  </a:lnTo>
                  <a:lnTo>
                    <a:pt x="10" y="2317"/>
                  </a:lnTo>
                  <a:lnTo>
                    <a:pt x="5" y="2311"/>
                  </a:lnTo>
                  <a:lnTo>
                    <a:pt x="1" y="2306"/>
                  </a:lnTo>
                  <a:lnTo>
                    <a:pt x="0" y="2298"/>
                  </a:lnTo>
                  <a:lnTo>
                    <a:pt x="0" y="2295"/>
                  </a:lnTo>
                  <a:lnTo>
                    <a:pt x="1" y="2289"/>
                  </a:lnTo>
                  <a:lnTo>
                    <a:pt x="7" y="2282"/>
                  </a:lnTo>
                  <a:lnTo>
                    <a:pt x="15" y="2271"/>
                  </a:lnTo>
                  <a:lnTo>
                    <a:pt x="31" y="2258"/>
                  </a:lnTo>
                  <a:lnTo>
                    <a:pt x="96" y="2183"/>
                  </a:lnTo>
                  <a:lnTo>
                    <a:pt x="152" y="2104"/>
                  </a:lnTo>
                  <a:lnTo>
                    <a:pt x="200" y="2019"/>
                  </a:lnTo>
                  <a:lnTo>
                    <a:pt x="244" y="1933"/>
                  </a:lnTo>
                  <a:lnTo>
                    <a:pt x="279" y="1841"/>
                  </a:lnTo>
                  <a:lnTo>
                    <a:pt x="310" y="1749"/>
                  </a:lnTo>
                  <a:lnTo>
                    <a:pt x="333" y="1653"/>
                  </a:lnTo>
                  <a:lnTo>
                    <a:pt x="352" y="1556"/>
                  </a:lnTo>
                  <a:lnTo>
                    <a:pt x="366" y="1458"/>
                  </a:lnTo>
                  <a:lnTo>
                    <a:pt x="377" y="1359"/>
                  </a:lnTo>
                  <a:lnTo>
                    <a:pt x="382" y="1259"/>
                  </a:lnTo>
                  <a:lnTo>
                    <a:pt x="384" y="1160"/>
                  </a:lnTo>
                  <a:lnTo>
                    <a:pt x="380" y="1031"/>
                  </a:lnTo>
                  <a:lnTo>
                    <a:pt x="371" y="906"/>
                  </a:lnTo>
                  <a:lnTo>
                    <a:pt x="357" y="791"/>
                  </a:lnTo>
                  <a:lnTo>
                    <a:pt x="337" y="678"/>
                  </a:lnTo>
                  <a:lnTo>
                    <a:pt x="310" y="574"/>
                  </a:lnTo>
                  <a:lnTo>
                    <a:pt x="277" y="474"/>
                  </a:lnTo>
                  <a:lnTo>
                    <a:pt x="241" y="382"/>
                  </a:lnTo>
                  <a:lnTo>
                    <a:pt x="199" y="296"/>
                  </a:lnTo>
                  <a:lnTo>
                    <a:pt x="152" y="217"/>
                  </a:lnTo>
                  <a:lnTo>
                    <a:pt x="99" y="143"/>
                  </a:lnTo>
                  <a:lnTo>
                    <a:pt x="42" y="77"/>
                  </a:lnTo>
                  <a:lnTo>
                    <a:pt x="12" y="46"/>
                  </a:lnTo>
                  <a:lnTo>
                    <a:pt x="5" y="37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16"/>
                  </a:lnTo>
                  <a:lnTo>
                    <a:pt x="5" y="11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9600" y="6150114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2D </a:t>
            </a:r>
            <a:r>
              <a:rPr lang="en-US" sz="4000" dirty="0" err="1" smtClean="0">
                <a:solidFill>
                  <a:srgbClr val="6600FF"/>
                </a:solidFill>
              </a:rPr>
              <a:t>soliton</a:t>
            </a:r>
            <a:r>
              <a:rPr lang="en-US" sz="4000" dirty="0" smtClean="0">
                <a:solidFill>
                  <a:srgbClr val="6600FF"/>
                </a:solidFill>
              </a:rPr>
              <a:t> </a:t>
            </a:r>
            <a:r>
              <a:rPr lang="en-US" sz="4000" dirty="0" err="1" smtClean="0">
                <a:solidFill>
                  <a:srgbClr val="6600FF"/>
                </a:solidFill>
              </a:rPr>
              <a:t>degeneracies</a:t>
            </a:r>
            <a:r>
              <a:rPr lang="en-US" sz="4000" dirty="0" smtClean="0">
                <a:solidFill>
                  <a:srgbClr val="6600FF"/>
                </a:solidFill>
              </a:rPr>
              <a:t>: </a:t>
            </a:r>
            <a:endParaRPr lang="en-US" sz="4000" dirty="0">
              <a:solidFill>
                <a:srgbClr val="6600FF"/>
              </a:solidFill>
            </a:endParaRPr>
          </a:p>
        </p:txBody>
      </p:sp>
      <p:sp>
        <p:nvSpPr>
          <p:cNvPr id="51" name="Can 50"/>
          <p:cNvSpPr/>
          <p:nvPr/>
        </p:nvSpPr>
        <p:spPr>
          <a:xfrm rot="5400000">
            <a:off x="4229100" y="-495300"/>
            <a:ext cx="152400" cy="70866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52800" y="2819400"/>
            <a:ext cx="17526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743200" y="1676400"/>
            <a:ext cx="2667000" cy="1143000"/>
            <a:chOff x="2667000" y="2743200"/>
            <a:chExt cx="2667000" cy="1143000"/>
          </a:xfrm>
        </p:grpSpPr>
        <p:cxnSp>
          <p:nvCxnSpPr>
            <p:cNvPr id="54" name="Straight Arrow Connector 53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 flipV="1">
            <a:off x="2895600" y="3352800"/>
            <a:ext cx="2667000" cy="1143000"/>
            <a:chOff x="2667000" y="2743200"/>
            <a:chExt cx="2667000" cy="1143000"/>
          </a:xfrm>
        </p:grpSpPr>
        <p:cxnSp>
          <p:nvCxnSpPr>
            <p:cNvPr id="61" name="Straight Arrow Connector 60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Freeform 6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838200" y="2362200"/>
            <a:ext cx="212162" cy="508124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1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7315200" y="2362200"/>
            <a:ext cx="266803" cy="508124"/>
          </a:xfrm>
          <a:custGeom>
            <a:avLst/>
            <a:gdLst/>
            <a:ahLst/>
            <a:cxnLst>
              <a:cxn ang="0">
                <a:pos x="795" y="514"/>
              </a:cxn>
              <a:cxn ang="0">
                <a:pos x="881" y="560"/>
              </a:cxn>
              <a:cxn ang="0">
                <a:pos x="937" y="637"/>
              </a:cxn>
              <a:cxn ang="0">
                <a:pos x="951" y="719"/>
              </a:cxn>
              <a:cxn ang="0">
                <a:pos x="944" y="779"/>
              </a:cxn>
              <a:cxn ang="0">
                <a:pos x="676" y="1718"/>
              </a:cxn>
              <a:cxn ang="0">
                <a:pos x="591" y="1838"/>
              </a:cxn>
              <a:cxn ang="0">
                <a:pos x="477" y="1924"/>
              </a:cxn>
              <a:cxn ang="0">
                <a:pos x="349" y="1976"/>
              </a:cxn>
              <a:cxn ang="0">
                <a:pos x="225" y="1994"/>
              </a:cxn>
              <a:cxn ang="0">
                <a:pos x="119" y="1980"/>
              </a:cxn>
              <a:cxn ang="0">
                <a:pos x="40" y="1939"/>
              </a:cxn>
              <a:cxn ang="0">
                <a:pos x="2" y="1873"/>
              </a:cxn>
              <a:cxn ang="0">
                <a:pos x="15" y="1793"/>
              </a:cxn>
              <a:cxn ang="0">
                <a:pos x="67" y="1741"/>
              </a:cxn>
              <a:cxn ang="0">
                <a:pos x="137" y="1722"/>
              </a:cxn>
              <a:cxn ang="0">
                <a:pos x="200" y="1740"/>
              </a:cxn>
              <a:cxn ang="0">
                <a:pos x="229" y="1780"/>
              </a:cxn>
              <a:cxn ang="0">
                <a:pos x="228" y="1831"/>
              </a:cxn>
              <a:cxn ang="0">
                <a:pos x="193" y="1888"/>
              </a:cxn>
              <a:cxn ang="0">
                <a:pos x="120" y="1926"/>
              </a:cxn>
              <a:cxn ang="0">
                <a:pos x="196" y="1943"/>
              </a:cxn>
              <a:cxn ang="0">
                <a:pos x="277" y="1936"/>
              </a:cxn>
              <a:cxn ang="0">
                <a:pos x="387" y="1879"/>
              </a:cxn>
              <a:cxn ang="0">
                <a:pos x="475" y="1776"/>
              </a:cxn>
              <a:cxn ang="0">
                <a:pos x="533" y="1640"/>
              </a:cxn>
              <a:cxn ang="0">
                <a:pos x="782" y="747"/>
              </a:cxn>
              <a:cxn ang="0">
                <a:pos x="791" y="659"/>
              </a:cxn>
              <a:cxn ang="0">
                <a:pos x="780" y="593"/>
              </a:cxn>
              <a:cxn ang="0">
                <a:pos x="753" y="562"/>
              </a:cxn>
              <a:cxn ang="0">
                <a:pos x="719" y="553"/>
              </a:cxn>
              <a:cxn ang="0">
                <a:pos x="624" y="572"/>
              </a:cxn>
              <a:cxn ang="0">
                <a:pos x="520" y="641"/>
              </a:cxn>
              <a:cxn ang="0">
                <a:pos x="437" y="747"/>
              </a:cxn>
              <a:cxn ang="0">
                <a:pos x="383" y="850"/>
              </a:cxn>
              <a:cxn ang="0">
                <a:pos x="363" y="876"/>
              </a:cxn>
              <a:cxn ang="0">
                <a:pos x="339" y="880"/>
              </a:cxn>
              <a:cxn ang="0">
                <a:pos x="319" y="875"/>
              </a:cxn>
              <a:cxn ang="0">
                <a:pos x="310" y="854"/>
              </a:cxn>
              <a:cxn ang="0">
                <a:pos x="330" y="807"/>
              </a:cxn>
              <a:cxn ang="0">
                <a:pos x="375" y="729"/>
              </a:cxn>
              <a:cxn ang="0">
                <a:pos x="445" y="640"/>
              </a:cxn>
              <a:cxn ang="0">
                <a:pos x="538" y="560"/>
              </a:cxn>
              <a:cxn ang="0">
                <a:pos x="652" y="510"/>
              </a:cxn>
              <a:cxn ang="0">
                <a:pos x="969" y="2"/>
              </a:cxn>
              <a:cxn ang="0">
                <a:pos x="1026" y="31"/>
              </a:cxn>
              <a:cxn ang="0">
                <a:pos x="1047" y="84"/>
              </a:cxn>
              <a:cxn ang="0">
                <a:pos x="1012" y="159"/>
              </a:cxn>
              <a:cxn ang="0">
                <a:pos x="930" y="202"/>
              </a:cxn>
              <a:cxn ang="0">
                <a:pos x="857" y="192"/>
              </a:cxn>
              <a:cxn ang="0">
                <a:pos x="818" y="150"/>
              </a:cxn>
              <a:cxn ang="0">
                <a:pos x="820" y="84"/>
              </a:cxn>
              <a:cxn ang="0">
                <a:pos x="867" y="29"/>
              </a:cxn>
              <a:cxn ang="0">
                <a:pos x="933" y="2"/>
              </a:cxn>
            </a:cxnLst>
            <a:rect l="0" t="0" r="r" b="b"/>
            <a:pathLst>
              <a:path w="1047" h="1994">
                <a:moveTo>
                  <a:pt x="718" y="503"/>
                </a:moveTo>
                <a:lnTo>
                  <a:pt x="745" y="505"/>
                </a:lnTo>
                <a:lnTo>
                  <a:pt x="770" y="509"/>
                </a:lnTo>
                <a:lnTo>
                  <a:pt x="795" y="514"/>
                </a:lnTo>
                <a:lnTo>
                  <a:pt x="818" y="522"/>
                </a:lnTo>
                <a:lnTo>
                  <a:pt x="841" y="533"/>
                </a:lnTo>
                <a:lnTo>
                  <a:pt x="862" y="545"/>
                </a:lnTo>
                <a:lnTo>
                  <a:pt x="881" y="560"/>
                </a:lnTo>
                <a:lnTo>
                  <a:pt x="898" y="576"/>
                </a:lnTo>
                <a:lnTo>
                  <a:pt x="914" y="595"/>
                </a:lnTo>
                <a:lnTo>
                  <a:pt x="926" y="615"/>
                </a:lnTo>
                <a:lnTo>
                  <a:pt x="937" y="637"/>
                </a:lnTo>
                <a:lnTo>
                  <a:pt x="944" y="661"/>
                </a:lnTo>
                <a:lnTo>
                  <a:pt x="949" y="686"/>
                </a:lnTo>
                <a:lnTo>
                  <a:pt x="951" y="714"/>
                </a:lnTo>
                <a:lnTo>
                  <a:pt x="951" y="719"/>
                </a:lnTo>
                <a:lnTo>
                  <a:pt x="950" y="729"/>
                </a:lnTo>
                <a:lnTo>
                  <a:pt x="949" y="743"/>
                </a:lnTo>
                <a:lnTo>
                  <a:pt x="947" y="759"/>
                </a:lnTo>
                <a:lnTo>
                  <a:pt x="944" y="779"/>
                </a:lnTo>
                <a:lnTo>
                  <a:pt x="939" y="801"/>
                </a:lnTo>
                <a:lnTo>
                  <a:pt x="702" y="1646"/>
                </a:lnTo>
                <a:lnTo>
                  <a:pt x="690" y="1683"/>
                </a:lnTo>
                <a:lnTo>
                  <a:pt x="676" y="1718"/>
                </a:lnTo>
                <a:lnTo>
                  <a:pt x="658" y="1751"/>
                </a:lnTo>
                <a:lnTo>
                  <a:pt x="638" y="1782"/>
                </a:lnTo>
                <a:lnTo>
                  <a:pt x="615" y="1811"/>
                </a:lnTo>
                <a:lnTo>
                  <a:pt x="591" y="1838"/>
                </a:lnTo>
                <a:lnTo>
                  <a:pt x="564" y="1862"/>
                </a:lnTo>
                <a:lnTo>
                  <a:pt x="536" y="1885"/>
                </a:lnTo>
                <a:lnTo>
                  <a:pt x="507" y="1905"/>
                </a:lnTo>
                <a:lnTo>
                  <a:pt x="477" y="1924"/>
                </a:lnTo>
                <a:lnTo>
                  <a:pt x="445" y="1940"/>
                </a:lnTo>
                <a:lnTo>
                  <a:pt x="414" y="1955"/>
                </a:lnTo>
                <a:lnTo>
                  <a:pt x="382" y="1967"/>
                </a:lnTo>
                <a:lnTo>
                  <a:pt x="349" y="1976"/>
                </a:lnTo>
                <a:lnTo>
                  <a:pt x="317" y="1984"/>
                </a:lnTo>
                <a:lnTo>
                  <a:pt x="286" y="1990"/>
                </a:lnTo>
                <a:lnTo>
                  <a:pt x="255" y="1993"/>
                </a:lnTo>
                <a:lnTo>
                  <a:pt x="225" y="1994"/>
                </a:lnTo>
                <a:lnTo>
                  <a:pt x="197" y="1993"/>
                </a:lnTo>
                <a:lnTo>
                  <a:pt x="170" y="1990"/>
                </a:lnTo>
                <a:lnTo>
                  <a:pt x="144" y="1986"/>
                </a:lnTo>
                <a:lnTo>
                  <a:pt x="119" y="1980"/>
                </a:lnTo>
                <a:lnTo>
                  <a:pt x="96" y="1972"/>
                </a:lnTo>
                <a:lnTo>
                  <a:pt x="76" y="1963"/>
                </a:lnTo>
                <a:lnTo>
                  <a:pt x="57" y="1952"/>
                </a:lnTo>
                <a:lnTo>
                  <a:pt x="40" y="1939"/>
                </a:lnTo>
                <a:lnTo>
                  <a:pt x="26" y="1925"/>
                </a:lnTo>
                <a:lnTo>
                  <a:pt x="16" y="1909"/>
                </a:lnTo>
                <a:lnTo>
                  <a:pt x="7" y="1891"/>
                </a:lnTo>
                <a:lnTo>
                  <a:pt x="2" y="1873"/>
                </a:lnTo>
                <a:lnTo>
                  <a:pt x="0" y="1853"/>
                </a:lnTo>
                <a:lnTo>
                  <a:pt x="2" y="1831"/>
                </a:lnTo>
                <a:lnTo>
                  <a:pt x="7" y="1811"/>
                </a:lnTo>
                <a:lnTo>
                  <a:pt x="15" y="1793"/>
                </a:lnTo>
                <a:lnTo>
                  <a:pt x="25" y="1777"/>
                </a:lnTo>
                <a:lnTo>
                  <a:pt x="37" y="1762"/>
                </a:lnTo>
                <a:lnTo>
                  <a:pt x="51" y="1750"/>
                </a:lnTo>
                <a:lnTo>
                  <a:pt x="67" y="1741"/>
                </a:lnTo>
                <a:lnTo>
                  <a:pt x="84" y="1733"/>
                </a:lnTo>
                <a:lnTo>
                  <a:pt x="101" y="1727"/>
                </a:lnTo>
                <a:lnTo>
                  <a:pt x="119" y="1724"/>
                </a:lnTo>
                <a:lnTo>
                  <a:pt x="137" y="1722"/>
                </a:lnTo>
                <a:lnTo>
                  <a:pt x="156" y="1724"/>
                </a:lnTo>
                <a:lnTo>
                  <a:pt x="172" y="1728"/>
                </a:lnTo>
                <a:lnTo>
                  <a:pt x="187" y="1733"/>
                </a:lnTo>
                <a:lnTo>
                  <a:pt x="200" y="1740"/>
                </a:lnTo>
                <a:lnTo>
                  <a:pt x="210" y="1749"/>
                </a:lnTo>
                <a:lnTo>
                  <a:pt x="219" y="1759"/>
                </a:lnTo>
                <a:lnTo>
                  <a:pt x="225" y="1769"/>
                </a:lnTo>
                <a:lnTo>
                  <a:pt x="229" y="1780"/>
                </a:lnTo>
                <a:lnTo>
                  <a:pt x="232" y="1791"/>
                </a:lnTo>
                <a:lnTo>
                  <a:pt x="233" y="1802"/>
                </a:lnTo>
                <a:lnTo>
                  <a:pt x="231" y="1817"/>
                </a:lnTo>
                <a:lnTo>
                  <a:pt x="228" y="1831"/>
                </a:lnTo>
                <a:lnTo>
                  <a:pt x="223" y="1847"/>
                </a:lnTo>
                <a:lnTo>
                  <a:pt x="215" y="1861"/>
                </a:lnTo>
                <a:lnTo>
                  <a:pt x="205" y="1875"/>
                </a:lnTo>
                <a:lnTo>
                  <a:pt x="193" y="1888"/>
                </a:lnTo>
                <a:lnTo>
                  <a:pt x="178" y="1900"/>
                </a:lnTo>
                <a:lnTo>
                  <a:pt x="161" y="1910"/>
                </a:lnTo>
                <a:lnTo>
                  <a:pt x="142" y="1919"/>
                </a:lnTo>
                <a:lnTo>
                  <a:pt x="120" y="1926"/>
                </a:lnTo>
                <a:lnTo>
                  <a:pt x="142" y="1933"/>
                </a:lnTo>
                <a:lnTo>
                  <a:pt x="162" y="1938"/>
                </a:lnTo>
                <a:lnTo>
                  <a:pt x="181" y="1941"/>
                </a:lnTo>
                <a:lnTo>
                  <a:pt x="196" y="1943"/>
                </a:lnTo>
                <a:lnTo>
                  <a:pt x="208" y="1944"/>
                </a:lnTo>
                <a:lnTo>
                  <a:pt x="216" y="1944"/>
                </a:lnTo>
                <a:lnTo>
                  <a:pt x="247" y="1942"/>
                </a:lnTo>
                <a:lnTo>
                  <a:pt x="277" y="1936"/>
                </a:lnTo>
                <a:lnTo>
                  <a:pt x="306" y="1927"/>
                </a:lnTo>
                <a:lnTo>
                  <a:pt x="334" y="1914"/>
                </a:lnTo>
                <a:lnTo>
                  <a:pt x="361" y="1898"/>
                </a:lnTo>
                <a:lnTo>
                  <a:pt x="387" y="1879"/>
                </a:lnTo>
                <a:lnTo>
                  <a:pt x="411" y="1857"/>
                </a:lnTo>
                <a:lnTo>
                  <a:pt x="434" y="1833"/>
                </a:lnTo>
                <a:lnTo>
                  <a:pt x="455" y="1805"/>
                </a:lnTo>
                <a:lnTo>
                  <a:pt x="475" y="1776"/>
                </a:lnTo>
                <a:lnTo>
                  <a:pt x="493" y="1745"/>
                </a:lnTo>
                <a:lnTo>
                  <a:pt x="508" y="1711"/>
                </a:lnTo>
                <a:lnTo>
                  <a:pt x="522" y="1676"/>
                </a:lnTo>
                <a:lnTo>
                  <a:pt x="533" y="1640"/>
                </a:lnTo>
                <a:lnTo>
                  <a:pt x="534" y="1638"/>
                </a:lnTo>
                <a:lnTo>
                  <a:pt x="775" y="778"/>
                </a:lnTo>
                <a:lnTo>
                  <a:pt x="778" y="762"/>
                </a:lnTo>
                <a:lnTo>
                  <a:pt x="782" y="747"/>
                </a:lnTo>
                <a:lnTo>
                  <a:pt x="788" y="716"/>
                </a:lnTo>
                <a:lnTo>
                  <a:pt x="790" y="699"/>
                </a:lnTo>
                <a:lnTo>
                  <a:pt x="790" y="680"/>
                </a:lnTo>
                <a:lnTo>
                  <a:pt x="791" y="659"/>
                </a:lnTo>
                <a:lnTo>
                  <a:pt x="790" y="638"/>
                </a:lnTo>
                <a:lnTo>
                  <a:pt x="788" y="621"/>
                </a:lnTo>
                <a:lnTo>
                  <a:pt x="785" y="606"/>
                </a:lnTo>
                <a:lnTo>
                  <a:pt x="780" y="593"/>
                </a:lnTo>
                <a:lnTo>
                  <a:pt x="774" y="583"/>
                </a:lnTo>
                <a:lnTo>
                  <a:pt x="768" y="574"/>
                </a:lnTo>
                <a:lnTo>
                  <a:pt x="761" y="567"/>
                </a:lnTo>
                <a:lnTo>
                  <a:pt x="753" y="562"/>
                </a:lnTo>
                <a:lnTo>
                  <a:pt x="745" y="559"/>
                </a:lnTo>
                <a:lnTo>
                  <a:pt x="736" y="556"/>
                </a:lnTo>
                <a:lnTo>
                  <a:pt x="728" y="555"/>
                </a:lnTo>
                <a:lnTo>
                  <a:pt x="719" y="553"/>
                </a:lnTo>
                <a:lnTo>
                  <a:pt x="711" y="553"/>
                </a:lnTo>
                <a:lnTo>
                  <a:pt x="681" y="555"/>
                </a:lnTo>
                <a:lnTo>
                  <a:pt x="652" y="562"/>
                </a:lnTo>
                <a:lnTo>
                  <a:pt x="624" y="572"/>
                </a:lnTo>
                <a:lnTo>
                  <a:pt x="596" y="584"/>
                </a:lnTo>
                <a:lnTo>
                  <a:pt x="570" y="601"/>
                </a:lnTo>
                <a:lnTo>
                  <a:pt x="545" y="620"/>
                </a:lnTo>
                <a:lnTo>
                  <a:pt x="520" y="641"/>
                </a:lnTo>
                <a:lnTo>
                  <a:pt x="497" y="666"/>
                </a:lnTo>
                <a:lnTo>
                  <a:pt x="475" y="691"/>
                </a:lnTo>
                <a:lnTo>
                  <a:pt x="455" y="718"/>
                </a:lnTo>
                <a:lnTo>
                  <a:pt x="437" y="747"/>
                </a:lnTo>
                <a:lnTo>
                  <a:pt x="419" y="776"/>
                </a:lnTo>
                <a:lnTo>
                  <a:pt x="404" y="806"/>
                </a:lnTo>
                <a:lnTo>
                  <a:pt x="390" y="836"/>
                </a:lnTo>
                <a:lnTo>
                  <a:pt x="383" y="850"/>
                </a:lnTo>
                <a:lnTo>
                  <a:pt x="377" y="860"/>
                </a:lnTo>
                <a:lnTo>
                  <a:pt x="372" y="867"/>
                </a:lnTo>
                <a:lnTo>
                  <a:pt x="368" y="872"/>
                </a:lnTo>
                <a:lnTo>
                  <a:pt x="363" y="876"/>
                </a:lnTo>
                <a:lnTo>
                  <a:pt x="359" y="878"/>
                </a:lnTo>
                <a:lnTo>
                  <a:pt x="354" y="879"/>
                </a:lnTo>
                <a:lnTo>
                  <a:pt x="349" y="880"/>
                </a:lnTo>
                <a:lnTo>
                  <a:pt x="339" y="880"/>
                </a:lnTo>
                <a:lnTo>
                  <a:pt x="335" y="879"/>
                </a:lnTo>
                <a:lnTo>
                  <a:pt x="330" y="879"/>
                </a:lnTo>
                <a:lnTo>
                  <a:pt x="324" y="878"/>
                </a:lnTo>
                <a:lnTo>
                  <a:pt x="319" y="875"/>
                </a:lnTo>
                <a:lnTo>
                  <a:pt x="314" y="871"/>
                </a:lnTo>
                <a:lnTo>
                  <a:pt x="311" y="866"/>
                </a:lnTo>
                <a:lnTo>
                  <a:pt x="310" y="859"/>
                </a:lnTo>
                <a:lnTo>
                  <a:pt x="310" y="854"/>
                </a:lnTo>
                <a:lnTo>
                  <a:pt x="313" y="847"/>
                </a:lnTo>
                <a:lnTo>
                  <a:pt x="317" y="836"/>
                </a:lnTo>
                <a:lnTo>
                  <a:pt x="323" y="822"/>
                </a:lnTo>
                <a:lnTo>
                  <a:pt x="330" y="807"/>
                </a:lnTo>
                <a:lnTo>
                  <a:pt x="339" y="790"/>
                </a:lnTo>
                <a:lnTo>
                  <a:pt x="349" y="771"/>
                </a:lnTo>
                <a:lnTo>
                  <a:pt x="362" y="750"/>
                </a:lnTo>
                <a:lnTo>
                  <a:pt x="375" y="729"/>
                </a:lnTo>
                <a:lnTo>
                  <a:pt x="391" y="707"/>
                </a:lnTo>
                <a:lnTo>
                  <a:pt x="407" y="684"/>
                </a:lnTo>
                <a:lnTo>
                  <a:pt x="425" y="662"/>
                </a:lnTo>
                <a:lnTo>
                  <a:pt x="445" y="640"/>
                </a:lnTo>
                <a:lnTo>
                  <a:pt x="466" y="618"/>
                </a:lnTo>
                <a:lnTo>
                  <a:pt x="489" y="597"/>
                </a:lnTo>
                <a:lnTo>
                  <a:pt x="512" y="578"/>
                </a:lnTo>
                <a:lnTo>
                  <a:pt x="538" y="560"/>
                </a:lnTo>
                <a:lnTo>
                  <a:pt x="564" y="544"/>
                </a:lnTo>
                <a:lnTo>
                  <a:pt x="592" y="530"/>
                </a:lnTo>
                <a:lnTo>
                  <a:pt x="622" y="519"/>
                </a:lnTo>
                <a:lnTo>
                  <a:pt x="652" y="510"/>
                </a:lnTo>
                <a:lnTo>
                  <a:pt x="685" y="505"/>
                </a:lnTo>
                <a:lnTo>
                  <a:pt x="718" y="503"/>
                </a:lnTo>
                <a:close/>
                <a:moveTo>
                  <a:pt x="950" y="0"/>
                </a:moveTo>
                <a:lnTo>
                  <a:pt x="969" y="2"/>
                </a:lnTo>
                <a:lnTo>
                  <a:pt x="986" y="6"/>
                </a:lnTo>
                <a:lnTo>
                  <a:pt x="1002" y="12"/>
                </a:lnTo>
                <a:lnTo>
                  <a:pt x="1015" y="21"/>
                </a:lnTo>
                <a:lnTo>
                  <a:pt x="1026" y="31"/>
                </a:lnTo>
                <a:lnTo>
                  <a:pt x="1035" y="43"/>
                </a:lnTo>
                <a:lnTo>
                  <a:pt x="1041" y="56"/>
                </a:lnTo>
                <a:lnTo>
                  <a:pt x="1045" y="69"/>
                </a:lnTo>
                <a:lnTo>
                  <a:pt x="1047" y="84"/>
                </a:lnTo>
                <a:lnTo>
                  <a:pt x="1044" y="104"/>
                </a:lnTo>
                <a:lnTo>
                  <a:pt x="1037" y="124"/>
                </a:lnTo>
                <a:lnTo>
                  <a:pt x="1026" y="142"/>
                </a:lnTo>
                <a:lnTo>
                  <a:pt x="1012" y="159"/>
                </a:lnTo>
                <a:lnTo>
                  <a:pt x="994" y="174"/>
                </a:lnTo>
                <a:lnTo>
                  <a:pt x="974" y="186"/>
                </a:lnTo>
                <a:lnTo>
                  <a:pt x="953" y="195"/>
                </a:lnTo>
                <a:lnTo>
                  <a:pt x="930" y="202"/>
                </a:lnTo>
                <a:lnTo>
                  <a:pt x="906" y="203"/>
                </a:lnTo>
                <a:lnTo>
                  <a:pt x="888" y="202"/>
                </a:lnTo>
                <a:lnTo>
                  <a:pt x="872" y="198"/>
                </a:lnTo>
                <a:lnTo>
                  <a:pt x="857" y="192"/>
                </a:lnTo>
                <a:lnTo>
                  <a:pt x="844" y="184"/>
                </a:lnTo>
                <a:lnTo>
                  <a:pt x="833" y="174"/>
                </a:lnTo>
                <a:lnTo>
                  <a:pt x="825" y="162"/>
                </a:lnTo>
                <a:lnTo>
                  <a:pt x="818" y="150"/>
                </a:lnTo>
                <a:lnTo>
                  <a:pt x="815" y="135"/>
                </a:lnTo>
                <a:lnTo>
                  <a:pt x="813" y="120"/>
                </a:lnTo>
                <a:lnTo>
                  <a:pt x="816" y="102"/>
                </a:lnTo>
                <a:lnTo>
                  <a:pt x="820" y="84"/>
                </a:lnTo>
                <a:lnTo>
                  <a:pt x="829" y="68"/>
                </a:lnTo>
                <a:lnTo>
                  <a:pt x="839" y="53"/>
                </a:lnTo>
                <a:lnTo>
                  <a:pt x="852" y="40"/>
                </a:lnTo>
                <a:lnTo>
                  <a:pt x="867" y="29"/>
                </a:lnTo>
                <a:lnTo>
                  <a:pt x="882" y="19"/>
                </a:lnTo>
                <a:lnTo>
                  <a:pt x="899" y="11"/>
                </a:lnTo>
                <a:lnTo>
                  <a:pt x="916" y="5"/>
                </a:lnTo>
                <a:lnTo>
                  <a:pt x="933" y="2"/>
                </a:lnTo>
                <a:lnTo>
                  <a:pt x="9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638800" y="3581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Flux:</a:t>
            </a:r>
            <a:endParaRPr lang="en-US" sz="3200" baseline="-25000" dirty="0">
              <a:solidFill>
                <a:srgbClr val="FF0066"/>
              </a:solidFill>
            </a:endParaRPr>
          </a:p>
        </p:txBody>
      </p:sp>
      <p:grpSp>
        <p:nvGrpSpPr>
          <p:cNvPr id="69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705600" y="3657600"/>
            <a:ext cx="1981200" cy="559682"/>
            <a:chOff x="4502" y="3210"/>
            <a:chExt cx="7947" cy="2245"/>
          </a:xfrm>
          <a:solidFill>
            <a:srgbClr val="FF0066"/>
          </a:solidFill>
        </p:grpSpPr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4502" y="3764"/>
              <a:ext cx="1147" cy="1524"/>
            </a:xfrm>
            <a:custGeom>
              <a:avLst/>
              <a:gdLst/>
              <a:ahLst/>
              <a:cxnLst>
                <a:cxn ang="0">
                  <a:pos x="481" y="5"/>
                </a:cxn>
                <a:cxn ang="0">
                  <a:pos x="572" y="43"/>
                </a:cxn>
                <a:cxn ang="0">
                  <a:pos x="643" y="113"/>
                </a:cxn>
                <a:cxn ang="0">
                  <a:pos x="696" y="204"/>
                </a:cxn>
                <a:cxn ang="0">
                  <a:pos x="748" y="349"/>
                </a:cxn>
                <a:cxn ang="0">
                  <a:pos x="786" y="513"/>
                </a:cxn>
                <a:cxn ang="0">
                  <a:pos x="801" y="642"/>
                </a:cxn>
                <a:cxn ang="0">
                  <a:pos x="804" y="728"/>
                </a:cxn>
                <a:cxn ang="0">
                  <a:pos x="938" y="379"/>
                </a:cxn>
                <a:cxn ang="0">
                  <a:pos x="1091" y="40"/>
                </a:cxn>
                <a:cxn ang="0">
                  <a:pos x="1109" y="27"/>
                </a:cxn>
                <a:cxn ang="0">
                  <a:pos x="1144" y="35"/>
                </a:cxn>
                <a:cxn ang="0">
                  <a:pos x="1147" y="48"/>
                </a:cxn>
                <a:cxn ang="0">
                  <a:pos x="1137" y="78"/>
                </a:cxn>
                <a:cxn ang="0">
                  <a:pos x="1117" y="121"/>
                </a:cxn>
                <a:cxn ang="0">
                  <a:pos x="1071" y="215"/>
                </a:cxn>
                <a:cxn ang="0">
                  <a:pos x="991" y="398"/>
                </a:cxn>
                <a:cxn ang="0">
                  <a:pos x="910" y="605"/>
                </a:cxn>
                <a:cxn ang="0">
                  <a:pos x="837" y="803"/>
                </a:cxn>
                <a:cxn ang="0">
                  <a:pos x="799" y="941"/>
                </a:cxn>
                <a:cxn ang="0">
                  <a:pos x="784" y="1027"/>
                </a:cxn>
                <a:cxn ang="0">
                  <a:pos x="764" y="1139"/>
                </a:cxn>
                <a:cxn ang="0">
                  <a:pos x="731" y="1293"/>
                </a:cxn>
                <a:cxn ang="0">
                  <a:pos x="696" y="1435"/>
                </a:cxn>
                <a:cxn ang="0">
                  <a:pos x="670" y="1500"/>
                </a:cxn>
                <a:cxn ang="0">
                  <a:pos x="640" y="1524"/>
                </a:cxn>
                <a:cxn ang="0">
                  <a:pos x="615" y="1502"/>
                </a:cxn>
                <a:cxn ang="0">
                  <a:pos x="615" y="1454"/>
                </a:cxn>
                <a:cxn ang="0">
                  <a:pos x="630" y="1363"/>
                </a:cxn>
                <a:cxn ang="0">
                  <a:pos x="658" y="1239"/>
                </a:cxn>
                <a:cxn ang="0">
                  <a:pos x="693" y="1107"/>
                </a:cxn>
                <a:cxn ang="0">
                  <a:pos x="726" y="984"/>
                </a:cxn>
                <a:cxn ang="0">
                  <a:pos x="741" y="932"/>
                </a:cxn>
                <a:cxn ang="0">
                  <a:pos x="748" y="865"/>
                </a:cxn>
                <a:cxn ang="0">
                  <a:pos x="754" y="715"/>
                </a:cxn>
                <a:cxn ang="0">
                  <a:pos x="743" y="572"/>
                </a:cxn>
                <a:cxn ang="0">
                  <a:pos x="723" y="467"/>
                </a:cxn>
                <a:cxn ang="0">
                  <a:pos x="688" y="368"/>
                </a:cxn>
                <a:cxn ang="0">
                  <a:pos x="635" y="279"/>
                </a:cxn>
                <a:cxn ang="0">
                  <a:pos x="562" y="209"/>
                </a:cxn>
                <a:cxn ang="0">
                  <a:pos x="459" y="172"/>
                </a:cxn>
                <a:cxn ang="0">
                  <a:pos x="388" y="166"/>
                </a:cxn>
                <a:cxn ang="0">
                  <a:pos x="340" y="172"/>
                </a:cxn>
                <a:cxn ang="0">
                  <a:pos x="269" y="191"/>
                </a:cxn>
                <a:cxn ang="0">
                  <a:pos x="189" y="236"/>
                </a:cxn>
                <a:cxn ang="0">
                  <a:pos x="113" y="314"/>
                </a:cxn>
                <a:cxn ang="0">
                  <a:pos x="53" y="435"/>
                </a:cxn>
                <a:cxn ang="0">
                  <a:pos x="27" y="446"/>
                </a:cxn>
                <a:cxn ang="0">
                  <a:pos x="2" y="435"/>
                </a:cxn>
                <a:cxn ang="0">
                  <a:pos x="2" y="400"/>
                </a:cxn>
                <a:cxn ang="0">
                  <a:pos x="27" y="328"/>
                </a:cxn>
                <a:cxn ang="0">
                  <a:pos x="78" y="234"/>
                </a:cxn>
                <a:cxn ang="0">
                  <a:pos x="151" y="137"/>
                </a:cxn>
                <a:cxn ang="0">
                  <a:pos x="244" y="56"/>
                </a:cxn>
                <a:cxn ang="0">
                  <a:pos x="363" y="8"/>
                </a:cxn>
              </a:cxnLst>
              <a:rect l="0" t="0" r="r" b="b"/>
              <a:pathLst>
                <a:path w="1147" h="1524">
                  <a:moveTo>
                    <a:pt x="428" y="0"/>
                  </a:moveTo>
                  <a:lnTo>
                    <a:pt x="481" y="5"/>
                  </a:lnTo>
                  <a:lnTo>
                    <a:pt x="529" y="19"/>
                  </a:lnTo>
                  <a:lnTo>
                    <a:pt x="572" y="43"/>
                  </a:lnTo>
                  <a:lnTo>
                    <a:pt x="610" y="75"/>
                  </a:lnTo>
                  <a:lnTo>
                    <a:pt x="643" y="113"/>
                  </a:lnTo>
                  <a:lnTo>
                    <a:pt x="670" y="156"/>
                  </a:lnTo>
                  <a:lnTo>
                    <a:pt x="696" y="204"/>
                  </a:lnTo>
                  <a:lnTo>
                    <a:pt x="716" y="255"/>
                  </a:lnTo>
                  <a:lnTo>
                    <a:pt x="748" y="349"/>
                  </a:lnTo>
                  <a:lnTo>
                    <a:pt x="771" y="435"/>
                  </a:lnTo>
                  <a:lnTo>
                    <a:pt x="786" y="513"/>
                  </a:lnTo>
                  <a:lnTo>
                    <a:pt x="796" y="583"/>
                  </a:lnTo>
                  <a:lnTo>
                    <a:pt x="801" y="642"/>
                  </a:lnTo>
                  <a:lnTo>
                    <a:pt x="804" y="691"/>
                  </a:lnTo>
                  <a:lnTo>
                    <a:pt x="804" y="728"/>
                  </a:lnTo>
                  <a:lnTo>
                    <a:pt x="870" y="553"/>
                  </a:lnTo>
                  <a:lnTo>
                    <a:pt x="938" y="379"/>
                  </a:lnTo>
                  <a:lnTo>
                    <a:pt x="1011" y="209"/>
                  </a:lnTo>
                  <a:lnTo>
                    <a:pt x="1091" y="40"/>
                  </a:lnTo>
                  <a:lnTo>
                    <a:pt x="1102" y="29"/>
                  </a:lnTo>
                  <a:lnTo>
                    <a:pt x="1109" y="27"/>
                  </a:lnTo>
                  <a:lnTo>
                    <a:pt x="1129" y="27"/>
                  </a:lnTo>
                  <a:lnTo>
                    <a:pt x="1144" y="35"/>
                  </a:lnTo>
                  <a:lnTo>
                    <a:pt x="1147" y="40"/>
                  </a:lnTo>
                  <a:lnTo>
                    <a:pt x="1147" y="48"/>
                  </a:lnTo>
                  <a:lnTo>
                    <a:pt x="1144" y="59"/>
                  </a:lnTo>
                  <a:lnTo>
                    <a:pt x="1137" y="78"/>
                  </a:lnTo>
                  <a:lnTo>
                    <a:pt x="1127" y="97"/>
                  </a:lnTo>
                  <a:lnTo>
                    <a:pt x="1117" y="121"/>
                  </a:lnTo>
                  <a:lnTo>
                    <a:pt x="1107" y="140"/>
                  </a:lnTo>
                  <a:lnTo>
                    <a:pt x="1071" y="215"/>
                  </a:lnTo>
                  <a:lnTo>
                    <a:pt x="1033" y="304"/>
                  </a:lnTo>
                  <a:lnTo>
                    <a:pt x="991" y="398"/>
                  </a:lnTo>
                  <a:lnTo>
                    <a:pt x="950" y="500"/>
                  </a:lnTo>
                  <a:lnTo>
                    <a:pt x="910" y="605"/>
                  </a:lnTo>
                  <a:lnTo>
                    <a:pt x="872" y="707"/>
                  </a:lnTo>
                  <a:lnTo>
                    <a:pt x="837" y="803"/>
                  </a:lnTo>
                  <a:lnTo>
                    <a:pt x="809" y="895"/>
                  </a:lnTo>
                  <a:lnTo>
                    <a:pt x="799" y="941"/>
                  </a:lnTo>
                  <a:lnTo>
                    <a:pt x="791" y="986"/>
                  </a:lnTo>
                  <a:lnTo>
                    <a:pt x="784" y="1027"/>
                  </a:lnTo>
                  <a:lnTo>
                    <a:pt x="776" y="1078"/>
                  </a:lnTo>
                  <a:lnTo>
                    <a:pt x="764" y="1139"/>
                  </a:lnTo>
                  <a:lnTo>
                    <a:pt x="748" y="1212"/>
                  </a:lnTo>
                  <a:lnTo>
                    <a:pt x="731" y="1293"/>
                  </a:lnTo>
                  <a:lnTo>
                    <a:pt x="708" y="1387"/>
                  </a:lnTo>
                  <a:lnTo>
                    <a:pt x="696" y="1435"/>
                  </a:lnTo>
                  <a:lnTo>
                    <a:pt x="683" y="1473"/>
                  </a:lnTo>
                  <a:lnTo>
                    <a:pt x="670" y="1500"/>
                  </a:lnTo>
                  <a:lnTo>
                    <a:pt x="655" y="1519"/>
                  </a:lnTo>
                  <a:lnTo>
                    <a:pt x="640" y="1524"/>
                  </a:lnTo>
                  <a:lnTo>
                    <a:pt x="625" y="1519"/>
                  </a:lnTo>
                  <a:lnTo>
                    <a:pt x="615" y="1502"/>
                  </a:lnTo>
                  <a:lnTo>
                    <a:pt x="612" y="1481"/>
                  </a:lnTo>
                  <a:lnTo>
                    <a:pt x="615" y="1454"/>
                  </a:lnTo>
                  <a:lnTo>
                    <a:pt x="620" y="1414"/>
                  </a:lnTo>
                  <a:lnTo>
                    <a:pt x="630" y="1363"/>
                  </a:lnTo>
                  <a:lnTo>
                    <a:pt x="645" y="1303"/>
                  </a:lnTo>
                  <a:lnTo>
                    <a:pt x="658" y="1239"/>
                  </a:lnTo>
                  <a:lnTo>
                    <a:pt x="675" y="1174"/>
                  </a:lnTo>
                  <a:lnTo>
                    <a:pt x="693" y="1107"/>
                  </a:lnTo>
                  <a:lnTo>
                    <a:pt x="708" y="1043"/>
                  </a:lnTo>
                  <a:lnTo>
                    <a:pt x="726" y="984"/>
                  </a:lnTo>
                  <a:lnTo>
                    <a:pt x="733" y="959"/>
                  </a:lnTo>
                  <a:lnTo>
                    <a:pt x="741" y="932"/>
                  </a:lnTo>
                  <a:lnTo>
                    <a:pt x="746" y="903"/>
                  </a:lnTo>
                  <a:lnTo>
                    <a:pt x="748" y="865"/>
                  </a:lnTo>
                  <a:lnTo>
                    <a:pt x="754" y="817"/>
                  </a:lnTo>
                  <a:lnTo>
                    <a:pt x="754" y="715"/>
                  </a:lnTo>
                  <a:lnTo>
                    <a:pt x="748" y="623"/>
                  </a:lnTo>
                  <a:lnTo>
                    <a:pt x="743" y="572"/>
                  </a:lnTo>
                  <a:lnTo>
                    <a:pt x="733" y="521"/>
                  </a:lnTo>
                  <a:lnTo>
                    <a:pt x="723" y="467"/>
                  </a:lnTo>
                  <a:lnTo>
                    <a:pt x="708" y="416"/>
                  </a:lnTo>
                  <a:lnTo>
                    <a:pt x="688" y="368"/>
                  </a:lnTo>
                  <a:lnTo>
                    <a:pt x="665" y="320"/>
                  </a:lnTo>
                  <a:lnTo>
                    <a:pt x="635" y="279"/>
                  </a:lnTo>
                  <a:lnTo>
                    <a:pt x="602" y="242"/>
                  </a:lnTo>
                  <a:lnTo>
                    <a:pt x="562" y="209"/>
                  </a:lnTo>
                  <a:lnTo>
                    <a:pt x="514" y="185"/>
                  </a:lnTo>
                  <a:lnTo>
                    <a:pt x="459" y="172"/>
                  </a:lnTo>
                  <a:lnTo>
                    <a:pt x="398" y="166"/>
                  </a:lnTo>
                  <a:lnTo>
                    <a:pt x="388" y="166"/>
                  </a:lnTo>
                  <a:lnTo>
                    <a:pt x="368" y="169"/>
                  </a:lnTo>
                  <a:lnTo>
                    <a:pt x="340" y="172"/>
                  </a:lnTo>
                  <a:lnTo>
                    <a:pt x="305" y="180"/>
                  </a:lnTo>
                  <a:lnTo>
                    <a:pt x="269" y="191"/>
                  </a:lnTo>
                  <a:lnTo>
                    <a:pt x="229" y="209"/>
                  </a:lnTo>
                  <a:lnTo>
                    <a:pt x="189" y="236"/>
                  </a:lnTo>
                  <a:lnTo>
                    <a:pt x="148" y="269"/>
                  </a:lnTo>
                  <a:lnTo>
                    <a:pt x="113" y="314"/>
                  </a:lnTo>
                  <a:lnTo>
                    <a:pt x="80" y="368"/>
                  </a:lnTo>
                  <a:lnTo>
                    <a:pt x="53" y="435"/>
                  </a:lnTo>
                  <a:lnTo>
                    <a:pt x="45" y="446"/>
                  </a:lnTo>
                  <a:lnTo>
                    <a:pt x="27" y="446"/>
                  </a:lnTo>
                  <a:lnTo>
                    <a:pt x="12" y="443"/>
                  </a:lnTo>
                  <a:lnTo>
                    <a:pt x="2" y="435"/>
                  </a:lnTo>
                  <a:lnTo>
                    <a:pt x="0" y="422"/>
                  </a:lnTo>
                  <a:lnTo>
                    <a:pt x="2" y="400"/>
                  </a:lnTo>
                  <a:lnTo>
                    <a:pt x="12" y="368"/>
                  </a:lnTo>
                  <a:lnTo>
                    <a:pt x="27" y="328"/>
                  </a:lnTo>
                  <a:lnTo>
                    <a:pt x="50" y="282"/>
                  </a:lnTo>
                  <a:lnTo>
                    <a:pt x="78" y="234"/>
                  </a:lnTo>
                  <a:lnTo>
                    <a:pt x="111" y="185"/>
                  </a:lnTo>
                  <a:lnTo>
                    <a:pt x="151" y="137"/>
                  </a:lnTo>
                  <a:lnTo>
                    <a:pt x="194" y="94"/>
                  </a:lnTo>
                  <a:lnTo>
                    <a:pt x="244" y="56"/>
                  </a:lnTo>
                  <a:lnTo>
                    <a:pt x="302" y="27"/>
                  </a:lnTo>
                  <a:lnTo>
                    <a:pt x="363" y="8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"/>
            <p:cNvSpPr>
              <a:spLocks noEditPoints="1"/>
            </p:cNvSpPr>
            <p:nvPr/>
          </p:nvSpPr>
          <p:spPr bwMode="auto">
            <a:xfrm>
              <a:off x="5664" y="4035"/>
              <a:ext cx="472" cy="1102"/>
            </a:xfrm>
            <a:custGeom>
              <a:avLst/>
              <a:gdLst/>
              <a:ahLst/>
              <a:cxnLst>
                <a:cxn ang="0">
                  <a:pos x="275" y="377"/>
                </a:cxn>
                <a:cxn ang="0">
                  <a:pos x="343" y="428"/>
                </a:cxn>
                <a:cxn ang="0">
                  <a:pos x="371" y="508"/>
                </a:cxn>
                <a:cxn ang="0">
                  <a:pos x="366" y="543"/>
                </a:cxn>
                <a:cxn ang="0">
                  <a:pos x="358" y="573"/>
                </a:cxn>
                <a:cxn ang="0">
                  <a:pos x="340" y="624"/>
                </a:cxn>
                <a:cxn ang="0">
                  <a:pos x="315" y="691"/>
                </a:cxn>
                <a:cxn ang="0">
                  <a:pos x="295" y="748"/>
                </a:cxn>
                <a:cxn ang="0">
                  <a:pos x="262" y="834"/>
                </a:cxn>
                <a:cxn ang="0">
                  <a:pos x="224" y="933"/>
                </a:cxn>
                <a:cxn ang="0">
                  <a:pos x="214" y="1003"/>
                </a:cxn>
                <a:cxn ang="0">
                  <a:pos x="222" y="1046"/>
                </a:cxn>
                <a:cxn ang="0">
                  <a:pos x="252" y="1062"/>
                </a:cxn>
                <a:cxn ang="0">
                  <a:pos x="313" y="1038"/>
                </a:cxn>
                <a:cxn ang="0">
                  <a:pos x="371" y="971"/>
                </a:cxn>
                <a:cxn ang="0">
                  <a:pos x="416" y="860"/>
                </a:cxn>
                <a:cxn ang="0">
                  <a:pos x="421" y="847"/>
                </a:cxn>
                <a:cxn ang="0">
                  <a:pos x="426" y="839"/>
                </a:cxn>
                <a:cxn ang="0">
                  <a:pos x="439" y="834"/>
                </a:cxn>
                <a:cxn ang="0">
                  <a:pos x="459" y="836"/>
                </a:cxn>
                <a:cxn ang="0">
                  <a:pos x="466" y="842"/>
                </a:cxn>
                <a:cxn ang="0">
                  <a:pos x="472" y="855"/>
                </a:cxn>
                <a:cxn ang="0">
                  <a:pos x="464" y="890"/>
                </a:cxn>
                <a:cxn ang="0">
                  <a:pos x="439" y="952"/>
                </a:cxn>
                <a:cxn ang="0">
                  <a:pos x="393" y="1022"/>
                </a:cxn>
                <a:cxn ang="0">
                  <a:pos x="333" y="1078"/>
                </a:cxn>
                <a:cxn ang="0">
                  <a:pos x="250" y="1102"/>
                </a:cxn>
                <a:cxn ang="0">
                  <a:pos x="174" y="1084"/>
                </a:cxn>
                <a:cxn ang="0">
                  <a:pos x="121" y="1032"/>
                </a:cxn>
                <a:cxn ang="0">
                  <a:pos x="103" y="963"/>
                </a:cxn>
                <a:cxn ang="0">
                  <a:pos x="116" y="893"/>
                </a:cxn>
                <a:cxn ang="0">
                  <a:pos x="209" y="632"/>
                </a:cxn>
                <a:cxn ang="0">
                  <a:pos x="240" y="551"/>
                </a:cxn>
                <a:cxn ang="0">
                  <a:pos x="255" y="506"/>
                </a:cxn>
                <a:cxn ang="0">
                  <a:pos x="257" y="468"/>
                </a:cxn>
                <a:cxn ang="0">
                  <a:pos x="247" y="422"/>
                </a:cxn>
                <a:cxn ang="0">
                  <a:pos x="219" y="409"/>
                </a:cxn>
                <a:cxn ang="0">
                  <a:pos x="159" y="430"/>
                </a:cxn>
                <a:cxn ang="0">
                  <a:pos x="103" y="495"/>
                </a:cxn>
                <a:cxn ang="0">
                  <a:pos x="55" y="610"/>
                </a:cxn>
                <a:cxn ang="0">
                  <a:pos x="48" y="632"/>
                </a:cxn>
                <a:cxn ang="0">
                  <a:pos x="35" y="637"/>
                </a:cxn>
                <a:cxn ang="0">
                  <a:pos x="13" y="635"/>
                </a:cxn>
                <a:cxn ang="0">
                  <a:pos x="5" y="629"/>
                </a:cxn>
                <a:cxn ang="0">
                  <a:pos x="0" y="616"/>
                </a:cxn>
                <a:cxn ang="0">
                  <a:pos x="10" y="581"/>
                </a:cxn>
                <a:cxn ang="0">
                  <a:pos x="35" y="519"/>
                </a:cxn>
                <a:cxn ang="0">
                  <a:pos x="81" y="449"/>
                </a:cxn>
                <a:cxn ang="0">
                  <a:pos x="144" y="393"/>
                </a:cxn>
                <a:cxn ang="0">
                  <a:pos x="227" y="368"/>
                </a:cxn>
                <a:cxn ang="0">
                  <a:pos x="393" y="3"/>
                </a:cxn>
                <a:cxn ang="0">
                  <a:pos x="421" y="30"/>
                </a:cxn>
                <a:cxn ang="0">
                  <a:pos x="431" y="62"/>
                </a:cxn>
                <a:cxn ang="0">
                  <a:pos x="406" y="124"/>
                </a:cxn>
                <a:cxn ang="0">
                  <a:pos x="345" y="153"/>
                </a:cxn>
                <a:cxn ang="0">
                  <a:pos x="300" y="132"/>
                </a:cxn>
                <a:cxn ang="0">
                  <a:pos x="285" y="89"/>
                </a:cxn>
                <a:cxn ang="0">
                  <a:pos x="313" y="27"/>
                </a:cxn>
                <a:cxn ang="0">
                  <a:pos x="371" y="0"/>
                </a:cxn>
              </a:cxnLst>
              <a:rect l="0" t="0" r="r" b="b"/>
              <a:pathLst>
                <a:path w="472" h="1102">
                  <a:moveTo>
                    <a:pt x="227" y="368"/>
                  </a:moveTo>
                  <a:lnTo>
                    <a:pt x="275" y="377"/>
                  </a:lnTo>
                  <a:lnTo>
                    <a:pt x="313" y="395"/>
                  </a:lnTo>
                  <a:lnTo>
                    <a:pt x="343" y="428"/>
                  </a:lnTo>
                  <a:lnTo>
                    <a:pt x="363" y="465"/>
                  </a:lnTo>
                  <a:lnTo>
                    <a:pt x="371" y="508"/>
                  </a:lnTo>
                  <a:lnTo>
                    <a:pt x="368" y="524"/>
                  </a:lnTo>
                  <a:lnTo>
                    <a:pt x="366" y="543"/>
                  </a:lnTo>
                  <a:lnTo>
                    <a:pt x="363" y="559"/>
                  </a:lnTo>
                  <a:lnTo>
                    <a:pt x="358" y="573"/>
                  </a:lnTo>
                  <a:lnTo>
                    <a:pt x="351" y="594"/>
                  </a:lnTo>
                  <a:lnTo>
                    <a:pt x="340" y="624"/>
                  </a:lnTo>
                  <a:lnTo>
                    <a:pt x="328" y="656"/>
                  </a:lnTo>
                  <a:lnTo>
                    <a:pt x="315" y="691"/>
                  </a:lnTo>
                  <a:lnTo>
                    <a:pt x="303" y="721"/>
                  </a:lnTo>
                  <a:lnTo>
                    <a:pt x="295" y="748"/>
                  </a:lnTo>
                  <a:lnTo>
                    <a:pt x="287" y="766"/>
                  </a:lnTo>
                  <a:lnTo>
                    <a:pt x="262" y="834"/>
                  </a:lnTo>
                  <a:lnTo>
                    <a:pt x="237" y="898"/>
                  </a:lnTo>
                  <a:lnTo>
                    <a:pt x="224" y="933"/>
                  </a:lnTo>
                  <a:lnTo>
                    <a:pt x="217" y="968"/>
                  </a:lnTo>
                  <a:lnTo>
                    <a:pt x="214" y="1003"/>
                  </a:lnTo>
                  <a:lnTo>
                    <a:pt x="217" y="1027"/>
                  </a:lnTo>
                  <a:lnTo>
                    <a:pt x="222" y="1046"/>
                  </a:lnTo>
                  <a:lnTo>
                    <a:pt x="235" y="1059"/>
                  </a:lnTo>
                  <a:lnTo>
                    <a:pt x="252" y="1062"/>
                  </a:lnTo>
                  <a:lnTo>
                    <a:pt x="282" y="1057"/>
                  </a:lnTo>
                  <a:lnTo>
                    <a:pt x="313" y="1038"/>
                  </a:lnTo>
                  <a:lnTo>
                    <a:pt x="343" y="1011"/>
                  </a:lnTo>
                  <a:lnTo>
                    <a:pt x="371" y="971"/>
                  </a:lnTo>
                  <a:lnTo>
                    <a:pt x="396" y="922"/>
                  </a:lnTo>
                  <a:lnTo>
                    <a:pt x="416" y="860"/>
                  </a:lnTo>
                  <a:lnTo>
                    <a:pt x="419" y="855"/>
                  </a:lnTo>
                  <a:lnTo>
                    <a:pt x="421" y="847"/>
                  </a:lnTo>
                  <a:lnTo>
                    <a:pt x="424" y="844"/>
                  </a:lnTo>
                  <a:lnTo>
                    <a:pt x="426" y="839"/>
                  </a:lnTo>
                  <a:lnTo>
                    <a:pt x="431" y="836"/>
                  </a:lnTo>
                  <a:lnTo>
                    <a:pt x="439" y="834"/>
                  </a:lnTo>
                  <a:lnTo>
                    <a:pt x="454" y="834"/>
                  </a:lnTo>
                  <a:lnTo>
                    <a:pt x="459" y="836"/>
                  </a:lnTo>
                  <a:lnTo>
                    <a:pt x="464" y="836"/>
                  </a:lnTo>
                  <a:lnTo>
                    <a:pt x="466" y="842"/>
                  </a:lnTo>
                  <a:lnTo>
                    <a:pt x="472" y="847"/>
                  </a:lnTo>
                  <a:lnTo>
                    <a:pt x="472" y="855"/>
                  </a:lnTo>
                  <a:lnTo>
                    <a:pt x="469" y="868"/>
                  </a:lnTo>
                  <a:lnTo>
                    <a:pt x="464" y="890"/>
                  </a:lnTo>
                  <a:lnTo>
                    <a:pt x="454" y="917"/>
                  </a:lnTo>
                  <a:lnTo>
                    <a:pt x="439" y="952"/>
                  </a:lnTo>
                  <a:lnTo>
                    <a:pt x="419" y="987"/>
                  </a:lnTo>
                  <a:lnTo>
                    <a:pt x="393" y="1022"/>
                  </a:lnTo>
                  <a:lnTo>
                    <a:pt x="366" y="1054"/>
                  </a:lnTo>
                  <a:lnTo>
                    <a:pt x="333" y="1078"/>
                  </a:lnTo>
                  <a:lnTo>
                    <a:pt x="293" y="1097"/>
                  </a:lnTo>
                  <a:lnTo>
                    <a:pt x="250" y="1102"/>
                  </a:lnTo>
                  <a:lnTo>
                    <a:pt x="209" y="1097"/>
                  </a:lnTo>
                  <a:lnTo>
                    <a:pt x="174" y="1084"/>
                  </a:lnTo>
                  <a:lnTo>
                    <a:pt x="144" y="1062"/>
                  </a:lnTo>
                  <a:lnTo>
                    <a:pt x="121" y="1032"/>
                  </a:lnTo>
                  <a:lnTo>
                    <a:pt x="108" y="1000"/>
                  </a:lnTo>
                  <a:lnTo>
                    <a:pt x="103" y="963"/>
                  </a:lnTo>
                  <a:lnTo>
                    <a:pt x="106" y="925"/>
                  </a:lnTo>
                  <a:lnTo>
                    <a:pt x="116" y="893"/>
                  </a:lnTo>
                  <a:lnTo>
                    <a:pt x="113" y="895"/>
                  </a:lnTo>
                  <a:lnTo>
                    <a:pt x="209" y="632"/>
                  </a:lnTo>
                  <a:lnTo>
                    <a:pt x="227" y="586"/>
                  </a:lnTo>
                  <a:lnTo>
                    <a:pt x="240" y="551"/>
                  </a:lnTo>
                  <a:lnTo>
                    <a:pt x="247" y="527"/>
                  </a:lnTo>
                  <a:lnTo>
                    <a:pt x="255" y="506"/>
                  </a:lnTo>
                  <a:lnTo>
                    <a:pt x="257" y="487"/>
                  </a:lnTo>
                  <a:lnTo>
                    <a:pt x="257" y="468"/>
                  </a:lnTo>
                  <a:lnTo>
                    <a:pt x="255" y="438"/>
                  </a:lnTo>
                  <a:lnTo>
                    <a:pt x="247" y="422"/>
                  </a:lnTo>
                  <a:lnTo>
                    <a:pt x="235" y="411"/>
                  </a:lnTo>
                  <a:lnTo>
                    <a:pt x="219" y="409"/>
                  </a:lnTo>
                  <a:lnTo>
                    <a:pt x="189" y="414"/>
                  </a:lnTo>
                  <a:lnTo>
                    <a:pt x="159" y="430"/>
                  </a:lnTo>
                  <a:lnTo>
                    <a:pt x="131" y="457"/>
                  </a:lnTo>
                  <a:lnTo>
                    <a:pt x="103" y="495"/>
                  </a:lnTo>
                  <a:lnTo>
                    <a:pt x="78" y="546"/>
                  </a:lnTo>
                  <a:lnTo>
                    <a:pt x="55" y="610"/>
                  </a:lnTo>
                  <a:lnTo>
                    <a:pt x="50" y="627"/>
                  </a:lnTo>
                  <a:lnTo>
                    <a:pt x="48" y="632"/>
                  </a:lnTo>
                  <a:lnTo>
                    <a:pt x="43" y="635"/>
                  </a:lnTo>
                  <a:lnTo>
                    <a:pt x="35" y="637"/>
                  </a:lnTo>
                  <a:lnTo>
                    <a:pt x="20" y="637"/>
                  </a:lnTo>
                  <a:lnTo>
                    <a:pt x="13" y="635"/>
                  </a:lnTo>
                  <a:lnTo>
                    <a:pt x="8" y="635"/>
                  </a:lnTo>
                  <a:lnTo>
                    <a:pt x="5" y="629"/>
                  </a:lnTo>
                  <a:lnTo>
                    <a:pt x="0" y="624"/>
                  </a:lnTo>
                  <a:lnTo>
                    <a:pt x="0" y="616"/>
                  </a:lnTo>
                  <a:lnTo>
                    <a:pt x="3" y="602"/>
                  </a:lnTo>
                  <a:lnTo>
                    <a:pt x="10" y="581"/>
                  </a:lnTo>
                  <a:lnTo>
                    <a:pt x="20" y="551"/>
                  </a:lnTo>
                  <a:lnTo>
                    <a:pt x="35" y="519"/>
                  </a:lnTo>
                  <a:lnTo>
                    <a:pt x="55" y="484"/>
                  </a:lnTo>
                  <a:lnTo>
                    <a:pt x="81" y="449"/>
                  </a:lnTo>
                  <a:lnTo>
                    <a:pt x="111" y="417"/>
                  </a:lnTo>
                  <a:lnTo>
                    <a:pt x="144" y="393"/>
                  </a:lnTo>
                  <a:lnTo>
                    <a:pt x="184" y="374"/>
                  </a:lnTo>
                  <a:lnTo>
                    <a:pt x="227" y="368"/>
                  </a:lnTo>
                  <a:close/>
                  <a:moveTo>
                    <a:pt x="371" y="0"/>
                  </a:moveTo>
                  <a:lnTo>
                    <a:pt x="393" y="3"/>
                  </a:lnTo>
                  <a:lnTo>
                    <a:pt x="411" y="14"/>
                  </a:lnTo>
                  <a:lnTo>
                    <a:pt x="421" y="30"/>
                  </a:lnTo>
                  <a:lnTo>
                    <a:pt x="429" y="46"/>
                  </a:lnTo>
                  <a:lnTo>
                    <a:pt x="431" y="62"/>
                  </a:lnTo>
                  <a:lnTo>
                    <a:pt x="424" y="94"/>
                  </a:lnTo>
                  <a:lnTo>
                    <a:pt x="406" y="124"/>
                  </a:lnTo>
                  <a:lnTo>
                    <a:pt x="378" y="145"/>
                  </a:lnTo>
                  <a:lnTo>
                    <a:pt x="345" y="153"/>
                  </a:lnTo>
                  <a:lnTo>
                    <a:pt x="318" y="148"/>
                  </a:lnTo>
                  <a:lnTo>
                    <a:pt x="300" y="132"/>
                  </a:lnTo>
                  <a:lnTo>
                    <a:pt x="287" y="110"/>
                  </a:lnTo>
                  <a:lnTo>
                    <a:pt x="285" y="89"/>
                  </a:lnTo>
                  <a:lnTo>
                    <a:pt x="293" y="54"/>
                  </a:lnTo>
                  <a:lnTo>
                    <a:pt x="313" y="27"/>
                  </a:lnTo>
                  <a:lnTo>
                    <a:pt x="340" y="8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/>
            <p:cNvSpPr>
              <a:spLocks noEditPoints="1"/>
            </p:cNvSpPr>
            <p:nvPr/>
          </p:nvSpPr>
          <p:spPr bwMode="auto">
            <a:xfrm>
              <a:off x="6199" y="4035"/>
              <a:ext cx="678" cy="1420"/>
            </a:xfrm>
            <a:custGeom>
              <a:avLst/>
              <a:gdLst/>
              <a:ahLst/>
              <a:cxnLst>
                <a:cxn ang="0">
                  <a:pos x="501" y="368"/>
                </a:cxn>
                <a:cxn ang="0">
                  <a:pos x="572" y="406"/>
                </a:cxn>
                <a:cxn ang="0">
                  <a:pos x="615" y="473"/>
                </a:cxn>
                <a:cxn ang="0">
                  <a:pos x="617" y="541"/>
                </a:cxn>
                <a:cxn ang="0">
                  <a:pos x="612" y="575"/>
                </a:cxn>
                <a:cxn ang="0">
                  <a:pos x="451" y="1223"/>
                </a:cxn>
                <a:cxn ang="0">
                  <a:pos x="388" y="1317"/>
                </a:cxn>
                <a:cxn ang="0">
                  <a:pos x="310" y="1377"/>
                </a:cxn>
                <a:cxn ang="0">
                  <a:pos x="227" y="1409"/>
                </a:cxn>
                <a:cxn ang="0">
                  <a:pos x="153" y="1420"/>
                </a:cxn>
                <a:cxn ang="0">
                  <a:pos x="60" y="1401"/>
                </a:cxn>
                <a:cxn ang="0">
                  <a:pos x="7" y="1350"/>
                </a:cxn>
                <a:cxn ang="0">
                  <a:pos x="7" y="1280"/>
                </a:cxn>
                <a:cxn ang="0">
                  <a:pos x="55" y="1229"/>
                </a:cxn>
                <a:cxn ang="0">
                  <a:pos x="111" y="1223"/>
                </a:cxn>
                <a:cxn ang="0">
                  <a:pos x="141" y="1256"/>
                </a:cxn>
                <a:cxn ang="0">
                  <a:pos x="143" y="1301"/>
                </a:cxn>
                <a:cxn ang="0">
                  <a:pos x="121" y="1344"/>
                </a:cxn>
                <a:cxn ang="0">
                  <a:pos x="123" y="1371"/>
                </a:cxn>
                <a:cxn ang="0">
                  <a:pos x="196" y="1366"/>
                </a:cxn>
                <a:cxn ang="0">
                  <a:pos x="277" y="1312"/>
                </a:cxn>
                <a:cxn ang="0">
                  <a:pos x="335" y="1221"/>
                </a:cxn>
                <a:cxn ang="0">
                  <a:pos x="350" y="1164"/>
                </a:cxn>
                <a:cxn ang="0">
                  <a:pos x="501" y="516"/>
                </a:cxn>
                <a:cxn ang="0">
                  <a:pos x="501" y="452"/>
                </a:cxn>
                <a:cxn ang="0">
                  <a:pos x="476" y="411"/>
                </a:cxn>
                <a:cxn ang="0">
                  <a:pos x="408" y="414"/>
                </a:cxn>
                <a:cxn ang="0">
                  <a:pos x="327" y="468"/>
                </a:cxn>
                <a:cxn ang="0">
                  <a:pos x="267" y="554"/>
                </a:cxn>
                <a:cxn ang="0">
                  <a:pos x="237" y="621"/>
                </a:cxn>
                <a:cxn ang="0">
                  <a:pos x="229" y="629"/>
                </a:cxn>
                <a:cxn ang="0">
                  <a:pos x="206" y="632"/>
                </a:cxn>
                <a:cxn ang="0">
                  <a:pos x="194" y="629"/>
                </a:cxn>
                <a:cxn ang="0">
                  <a:pos x="186" y="618"/>
                </a:cxn>
                <a:cxn ang="0">
                  <a:pos x="189" y="597"/>
                </a:cxn>
                <a:cxn ang="0">
                  <a:pos x="232" y="514"/>
                </a:cxn>
                <a:cxn ang="0">
                  <a:pos x="287" y="444"/>
                </a:cxn>
                <a:cxn ang="0">
                  <a:pos x="363" y="387"/>
                </a:cxn>
                <a:cxn ang="0">
                  <a:pos x="456" y="363"/>
                </a:cxn>
                <a:cxn ang="0">
                  <a:pos x="643" y="6"/>
                </a:cxn>
                <a:cxn ang="0">
                  <a:pos x="673" y="41"/>
                </a:cxn>
                <a:cxn ang="0">
                  <a:pos x="670" y="97"/>
                </a:cxn>
                <a:cxn ang="0">
                  <a:pos x="622" y="145"/>
                </a:cxn>
                <a:cxn ang="0">
                  <a:pos x="569" y="151"/>
                </a:cxn>
                <a:cxn ang="0">
                  <a:pos x="542" y="124"/>
                </a:cxn>
                <a:cxn ang="0">
                  <a:pos x="532" y="89"/>
                </a:cxn>
                <a:cxn ang="0">
                  <a:pos x="557" y="27"/>
                </a:cxn>
                <a:cxn ang="0">
                  <a:pos x="617" y="0"/>
                </a:cxn>
              </a:cxnLst>
              <a:rect l="0" t="0" r="r" b="b"/>
              <a:pathLst>
                <a:path w="678" h="1420">
                  <a:moveTo>
                    <a:pt x="456" y="363"/>
                  </a:moveTo>
                  <a:lnTo>
                    <a:pt x="501" y="368"/>
                  </a:lnTo>
                  <a:lnTo>
                    <a:pt x="539" y="382"/>
                  </a:lnTo>
                  <a:lnTo>
                    <a:pt x="572" y="406"/>
                  </a:lnTo>
                  <a:lnTo>
                    <a:pt x="597" y="436"/>
                  </a:lnTo>
                  <a:lnTo>
                    <a:pt x="615" y="473"/>
                  </a:lnTo>
                  <a:lnTo>
                    <a:pt x="620" y="516"/>
                  </a:lnTo>
                  <a:lnTo>
                    <a:pt x="617" y="541"/>
                  </a:lnTo>
                  <a:lnTo>
                    <a:pt x="615" y="557"/>
                  </a:lnTo>
                  <a:lnTo>
                    <a:pt x="612" y="575"/>
                  </a:lnTo>
                  <a:lnTo>
                    <a:pt x="471" y="1162"/>
                  </a:lnTo>
                  <a:lnTo>
                    <a:pt x="451" y="1223"/>
                  </a:lnTo>
                  <a:lnTo>
                    <a:pt x="423" y="1274"/>
                  </a:lnTo>
                  <a:lnTo>
                    <a:pt x="388" y="1317"/>
                  </a:lnTo>
                  <a:lnTo>
                    <a:pt x="350" y="1350"/>
                  </a:lnTo>
                  <a:lnTo>
                    <a:pt x="310" y="1377"/>
                  </a:lnTo>
                  <a:lnTo>
                    <a:pt x="267" y="1398"/>
                  </a:lnTo>
                  <a:lnTo>
                    <a:pt x="227" y="1409"/>
                  </a:lnTo>
                  <a:lnTo>
                    <a:pt x="186" y="1417"/>
                  </a:lnTo>
                  <a:lnTo>
                    <a:pt x="153" y="1420"/>
                  </a:lnTo>
                  <a:lnTo>
                    <a:pt x="100" y="1414"/>
                  </a:lnTo>
                  <a:lnTo>
                    <a:pt x="60" y="1401"/>
                  </a:lnTo>
                  <a:lnTo>
                    <a:pt x="27" y="1379"/>
                  </a:lnTo>
                  <a:lnTo>
                    <a:pt x="7" y="1350"/>
                  </a:lnTo>
                  <a:lnTo>
                    <a:pt x="0" y="1315"/>
                  </a:lnTo>
                  <a:lnTo>
                    <a:pt x="7" y="1280"/>
                  </a:lnTo>
                  <a:lnTo>
                    <a:pt x="25" y="1248"/>
                  </a:lnTo>
                  <a:lnTo>
                    <a:pt x="55" y="1229"/>
                  </a:lnTo>
                  <a:lnTo>
                    <a:pt x="88" y="1221"/>
                  </a:lnTo>
                  <a:lnTo>
                    <a:pt x="111" y="1223"/>
                  </a:lnTo>
                  <a:lnTo>
                    <a:pt x="128" y="1237"/>
                  </a:lnTo>
                  <a:lnTo>
                    <a:pt x="141" y="1256"/>
                  </a:lnTo>
                  <a:lnTo>
                    <a:pt x="146" y="1282"/>
                  </a:lnTo>
                  <a:lnTo>
                    <a:pt x="143" y="1301"/>
                  </a:lnTo>
                  <a:lnTo>
                    <a:pt x="136" y="1323"/>
                  </a:lnTo>
                  <a:lnTo>
                    <a:pt x="121" y="1344"/>
                  </a:lnTo>
                  <a:lnTo>
                    <a:pt x="95" y="1363"/>
                  </a:lnTo>
                  <a:lnTo>
                    <a:pt x="123" y="1371"/>
                  </a:lnTo>
                  <a:lnTo>
                    <a:pt x="151" y="1374"/>
                  </a:lnTo>
                  <a:lnTo>
                    <a:pt x="196" y="1366"/>
                  </a:lnTo>
                  <a:lnTo>
                    <a:pt x="239" y="1344"/>
                  </a:lnTo>
                  <a:lnTo>
                    <a:pt x="277" y="1312"/>
                  </a:lnTo>
                  <a:lnTo>
                    <a:pt x="310" y="1272"/>
                  </a:lnTo>
                  <a:lnTo>
                    <a:pt x="335" y="1221"/>
                  </a:lnTo>
                  <a:lnTo>
                    <a:pt x="350" y="1167"/>
                  </a:lnTo>
                  <a:lnTo>
                    <a:pt x="350" y="1164"/>
                  </a:lnTo>
                  <a:lnTo>
                    <a:pt x="501" y="538"/>
                  </a:lnTo>
                  <a:lnTo>
                    <a:pt x="501" y="516"/>
                  </a:lnTo>
                  <a:lnTo>
                    <a:pt x="504" y="487"/>
                  </a:lnTo>
                  <a:lnTo>
                    <a:pt x="501" y="452"/>
                  </a:lnTo>
                  <a:lnTo>
                    <a:pt x="494" y="428"/>
                  </a:lnTo>
                  <a:lnTo>
                    <a:pt x="476" y="411"/>
                  </a:lnTo>
                  <a:lnTo>
                    <a:pt x="453" y="406"/>
                  </a:lnTo>
                  <a:lnTo>
                    <a:pt x="408" y="414"/>
                  </a:lnTo>
                  <a:lnTo>
                    <a:pt x="365" y="436"/>
                  </a:lnTo>
                  <a:lnTo>
                    <a:pt x="327" y="468"/>
                  </a:lnTo>
                  <a:lnTo>
                    <a:pt x="295" y="511"/>
                  </a:lnTo>
                  <a:lnTo>
                    <a:pt x="267" y="554"/>
                  </a:lnTo>
                  <a:lnTo>
                    <a:pt x="239" y="613"/>
                  </a:lnTo>
                  <a:lnTo>
                    <a:pt x="237" y="621"/>
                  </a:lnTo>
                  <a:lnTo>
                    <a:pt x="234" y="627"/>
                  </a:lnTo>
                  <a:lnTo>
                    <a:pt x="229" y="629"/>
                  </a:lnTo>
                  <a:lnTo>
                    <a:pt x="227" y="632"/>
                  </a:lnTo>
                  <a:lnTo>
                    <a:pt x="206" y="632"/>
                  </a:lnTo>
                  <a:lnTo>
                    <a:pt x="199" y="629"/>
                  </a:lnTo>
                  <a:lnTo>
                    <a:pt x="194" y="629"/>
                  </a:lnTo>
                  <a:lnTo>
                    <a:pt x="191" y="624"/>
                  </a:lnTo>
                  <a:lnTo>
                    <a:pt x="186" y="618"/>
                  </a:lnTo>
                  <a:lnTo>
                    <a:pt x="186" y="610"/>
                  </a:lnTo>
                  <a:lnTo>
                    <a:pt x="189" y="597"/>
                  </a:lnTo>
                  <a:lnTo>
                    <a:pt x="211" y="549"/>
                  </a:lnTo>
                  <a:lnTo>
                    <a:pt x="232" y="514"/>
                  </a:lnTo>
                  <a:lnTo>
                    <a:pt x="257" y="479"/>
                  </a:lnTo>
                  <a:lnTo>
                    <a:pt x="287" y="444"/>
                  </a:lnTo>
                  <a:lnTo>
                    <a:pt x="322" y="411"/>
                  </a:lnTo>
                  <a:lnTo>
                    <a:pt x="363" y="387"/>
                  </a:lnTo>
                  <a:lnTo>
                    <a:pt x="406" y="368"/>
                  </a:lnTo>
                  <a:lnTo>
                    <a:pt x="456" y="363"/>
                  </a:lnTo>
                  <a:close/>
                  <a:moveTo>
                    <a:pt x="617" y="0"/>
                  </a:moveTo>
                  <a:lnTo>
                    <a:pt x="643" y="6"/>
                  </a:lnTo>
                  <a:lnTo>
                    <a:pt x="663" y="19"/>
                  </a:lnTo>
                  <a:lnTo>
                    <a:pt x="673" y="41"/>
                  </a:lnTo>
                  <a:lnTo>
                    <a:pt x="678" y="62"/>
                  </a:lnTo>
                  <a:lnTo>
                    <a:pt x="670" y="97"/>
                  </a:lnTo>
                  <a:lnTo>
                    <a:pt x="650" y="127"/>
                  </a:lnTo>
                  <a:lnTo>
                    <a:pt x="622" y="145"/>
                  </a:lnTo>
                  <a:lnTo>
                    <a:pt x="592" y="153"/>
                  </a:lnTo>
                  <a:lnTo>
                    <a:pt x="569" y="151"/>
                  </a:lnTo>
                  <a:lnTo>
                    <a:pt x="552" y="140"/>
                  </a:lnTo>
                  <a:lnTo>
                    <a:pt x="542" y="124"/>
                  </a:lnTo>
                  <a:lnTo>
                    <a:pt x="534" y="108"/>
                  </a:lnTo>
                  <a:lnTo>
                    <a:pt x="532" y="89"/>
                  </a:lnTo>
                  <a:lnTo>
                    <a:pt x="539" y="57"/>
                  </a:lnTo>
                  <a:lnTo>
                    <a:pt x="557" y="27"/>
                  </a:lnTo>
                  <a:lnTo>
                    <a:pt x="585" y="8"/>
                  </a:lnTo>
                  <a:lnTo>
                    <a:pt x="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7931" y="3533"/>
              <a:ext cx="1089" cy="1344"/>
            </a:xfrm>
            <a:custGeom>
              <a:avLst/>
              <a:gdLst/>
              <a:ahLst/>
              <a:cxnLst>
                <a:cxn ang="0">
                  <a:pos x="1036" y="0"/>
                </a:cxn>
                <a:cxn ang="0">
                  <a:pos x="1074" y="8"/>
                </a:cxn>
                <a:cxn ang="0">
                  <a:pos x="1089" y="43"/>
                </a:cxn>
                <a:cxn ang="0">
                  <a:pos x="1074" y="80"/>
                </a:cxn>
                <a:cxn ang="0">
                  <a:pos x="1036" y="91"/>
                </a:cxn>
                <a:cxn ang="0">
                  <a:pos x="585" y="96"/>
                </a:cxn>
                <a:cxn ang="0">
                  <a:pos x="418" y="147"/>
                </a:cxn>
                <a:cxn ang="0">
                  <a:pos x="277" y="241"/>
                </a:cxn>
                <a:cxn ang="0">
                  <a:pos x="171" y="373"/>
                </a:cxn>
                <a:cxn ang="0">
                  <a:pos x="106" y="535"/>
                </a:cxn>
                <a:cxn ang="0">
                  <a:pos x="1036" y="623"/>
                </a:cxn>
                <a:cxn ang="0">
                  <a:pos x="1074" y="634"/>
                </a:cxn>
                <a:cxn ang="0">
                  <a:pos x="1089" y="672"/>
                </a:cxn>
                <a:cxn ang="0">
                  <a:pos x="1074" y="709"/>
                </a:cxn>
                <a:cxn ang="0">
                  <a:pos x="1036" y="720"/>
                </a:cxn>
                <a:cxn ang="0">
                  <a:pos x="106" y="809"/>
                </a:cxn>
                <a:cxn ang="0">
                  <a:pos x="171" y="970"/>
                </a:cxn>
                <a:cxn ang="0">
                  <a:pos x="277" y="1102"/>
                </a:cxn>
                <a:cxn ang="0">
                  <a:pos x="418" y="1196"/>
                </a:cxn>
                <a:cxn ang="0">
                  <a:pos x="585" y="1247"/>
                </a:cxn>
                <a:cxn ang="0">
                  <a:pos x="1036" y="1252"/>
                </a:cxn>
                <a:cxn ang="0">
                  <a:pos x="1074" y="1263"/>
                </a:cxn>
                <a:cxn ang="0">
                  <a:pos x="1089" y="1301"/>
                </a:cxn>
                <a:cxn ang="0">
                  <a:pos x="1074" y="1336"/>
                </a:cxn>
                <a:cxn ang="0">
                  <a:pos x="1036" y="1344"/>
                </a:cxn>
                <a:cxn ang="0">
                  <a:pos x="567" y="1336"/>
                </a:cxn>
                <a:cxn ang="0">
                  <a:pos x="386" y="1282"/>
                </a:cxn>
                <a:cxn ang="0">
                  <a:pos x="227" y="1180"/>
                </a:cxn>
                <a:cxn ang="0">
                  <a:pos x="106" y="1037"/>
                </a:cxn>
                <a:cxn ang="0">
                  <a:pos x="28" y="865"/>
                </a:cxn>
                <a:cxn ang="0">
                  <a:pos x="0" y="672"/>
                </a:cxn>
                <a:cxn ang="0">
                  <a:pos x="28" y="475"/>
                </a:cxn>
                <a:cxn ang="0">
                  <a:pos x="106" y="303"/>
                </a:cxn>
                <a:cxn ang="0">
                  <a:pos x="227" y="164"/>
                </a:cxn>
                <a:cxn ang="0">
                  <a:pos x="386" y="61"/>
                </a:cxn>
                <a:cxn ang="0">
                  <a:pos x="567" y="8"/>
                </a:cxn>
              </a:cxnLst>
              <a:rect l="0" t="0" r="r" b="b"/>
              <a:pathLst>
                <a:path w="1089" h="1344">
                  <a:moveTo>
                    <a:pt x="668" y="0"/>
                  </a:moveTo>
                  <a:lnTo>
                    <a:pt x="1036" y="0"/>
                  </a:lnTo>
                  <a:lnTo>
                    <a:pt x="1056" y="2"/>
                  </a:lnTo>
                  <a:lnTo>
                    <a:pt x="1074" y="8"/>
                  </a:lnTo>
                  <a:lnTo>
                    <a:pt x="1084" y="21"/>
                  </a:lnTo>
                  <a:lnTo>
                    <a:pt x="1089" y="43"/>
                  </a:lnTo>
                  <a:lnTo>
                    <a:pt x="1084" y="67"/>
                  </a:lnTo>
                  <a:lnTo>
                    <a:pt x="1074" y="80"/>
                  </a:lnTo>
                  <a:lnTo>
                    <a:pt x="1056" y="88"/>
                  </a:lnTo>
                  <a:lnTo>
                    <a:pt x="1036" y="91"/>
                  </a:lnTo>
                  <a:lnTo>
                    <a:pt x="676" y="91"/>
                  </a:lnTo>
                  <a:lnTo>
                    <a:pt x="585" y="96"/>
                  </a:lnTo>
                  <a:lnTo>
                    <a:pt x="499" y="118"/>
                  </a:lnTo>
                  <a:lnTo>
                    <a:pt x="418" y="147"/>
                  </a:lnTo>
                  <a:lnTo>
                    <a:pt x="345" y="190"/>
                  </a:lnTo>
                  <a:lnTo>
                    <a:pt x="277" y="241"/>
                  </a:lnTo>
                  <a:lnTo>
                    <a:pt x="219" y="303"/>
                  </a:lnTo>
                  <a:lnTo>
                    <a:pt x="171" y="373"/>
                  </a:lnTo>
                  <a:lnTo>
                    <a:pt x="133" y="448"/>
                  </a:lnTo>
                  <a:lnTo>
                    <a:pt x="106" y="535"/>
                  </a:lnTo>
                  <a:lnTo>
                    <a:pt x="91" y="623"/>
                  </a:lnTo>
                  <a:lnTo>
                    <a:pt x="1036" y="623"/>
                  </a:lnTo>
                  <a:lnTo>
                    <a:pt x="1056" y="626"/>
                  </a:lnTo>
                  <a:lnTo>
                    <a:pt x="1074" y="634"/>
                  </a:lnTo>
                  <a:lnTo>
                    <a:pt x="1084" y="647"/>
                  </a:lnTo>
                  <a:lnTo>
                    <a:pt x="1089" y="672"/>
                  </a:lnTo>
                  <a:lnTo>
                    <a:pt x="1084" y="696"/>
                  </a:lnTo>
                  <a:lnTo>
                    <a:pt x="1074" y="709"/>
                  </a:lnTo>
                  <a:lnTo>
                    <a:pt x="1056" y="717"/>
                  </a:lnTo>
                  <a:lnTo>
                    <a:pt x="1036" y="720"/>
                  </a:lnTo>
                  <a:lnTo>
                    <a:pt x="91" y="720"/>
                  </a:lnTo>
                  <a:lnTo>
                    <a:pt x="106" y="809"/>
                  </a:lnTo>
                  <a:lnTo>
                    <a:pt x="133" y="895"/>
                  </a:lnTo>
                  <a:lnTo>
                    <a:pt x="171" y="970"/>
                  </a:lnTo>
                  <a:lnTo>
                    <a:pt x="219" y="1040"/>
                  </a:lnTo>
                  <a:lnTo>
                    <a:pt x="277" y="1102"/>
                  </a:lnTo>
                  <a:lnTo>
                    <a:pt x="345" y="1153"/>
                  </a:lnTo>
                  <a:lnTo>
                    <a:pt x="418" y="1196"/>
                  </a:lnTo>
                  <a:lnTo>
                    <a:pt x="499" y="1225"/>
                  </a:lnTo>
                  <a:lnTo>
                    <a:pt x="585" y="1247"/>
                  </a:lnTo>
                  <a:lnTo>
                    <a:pt x="676" y="1252"/>
                  </a:lnTo>
                  <a:lnTo>
                    <a:pt x="1036" y="1252"/>
                  </a:lnTo>
                  <a:lnTo>
                    <a:pt x="1056" y="1255"/>
                  </a:lnTo>
                  <a:lnTo>
                    <a:pt x="1074" y="1263"/>
                  </a:lnTo>
                  <a:lnTo>
                    <a:pt x="1084" y="1276"/>
                  </a:lnTo>
                  <a:lnTo>
                    <a:pt x="1089" y="1301"/>
                  </a:lnTo>
                  <a:lnTo>
                    <a:pt x="1084" y="1322"/>
                  </a:lnTo>
                  <a:lnTo>
                    <a:pt x="1074" y="1336"/>
                  </a:lnTo>
                  <a:lnTo>
                    <a:pt x="1056" y="1341"/>
                  </a:lnTo>
                  <a:lnTo>
                    <a:pt x="1036" y="1344"/>
                  </a:lnTo>
                  <a:lnTo>
                    <a:pt x="668" y="1344"/>
                  </a:lnTo>
                  <a:lnTo>
                    <a:pt x="567" y="1336"/>
                  </a:lnTo>
                  <a:lnTo>
                    <a:pt x="474" y="1314"/>
                  </a:lnTo>
                  <a:lnTo>
                    <a:pt x="386" y="1282"/>
                  </a:lnTo>
                  <a:lnTo>
                    <a:pt x="302" y="1236"/>
                  </a:lnTo>
                  <a:lnTo>
                    <a:pt x="227" y="1180"/>
                  </a:lnTo>
                  <a:lnTo>
                    <a:pt x="161" y="1112"/>
                  </a:lnTo>
                  <a:lnTo>
                    <a:pt x="106" y="1037"/>
                  </a:lnTo>
                  <a:lnTo>
                    <a:pt x="60" y="954"/>
                  </a:lnTo>
                  <a:lnTo>
                    <a:pt x="28" y="865"/>
                  </a:lnTo>
                  <a:lnTo>
                    <a:pt x="7" y="771"/>
                  </a:lnTo>
                  <a:lnTo>
                    <a:pt x="0" y="672"/>
                  </a:lnTo>
                  <a:lnTo>
                    <a:pt x="7" y="572"/>
                  </a:lnTo>
                  <a:lnTo>
                    <a:pt x="28" y="475"/>
                  </a:lnTo>
                  <a:lnTo>
                    <a:pt x="60" y="387"/>
                  </a:lnTo>
                  <a:lnTo>
                    <a:pt x="106" y="303"/>
                  </a:lnTo>
                  <a:lnTo>
                    <a:pt x="161" y="231"/>
                  </a:lnTo>
                  <a:lnTo>
                    <a:pt x="227" y="164"/>
                  </a:lnTo>
                  <a:lnTo>
                    <a:pt x="302" y="107"/>
                  </a:lnTo>
                  <a:lnTo>
                    <a:pt x="386" y="61"/>
                  </a:lnTo>
                  <a:lnTo>
                    <a:pt x="474" y="29"/>
                  </a:lnTo>
                  <a:lnTo>
                    <a:pt x="567" y="8"/>
                  </a:lnTo>
                  <a:lnTo>
                    <a:pt x="6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9870" y="3210"/>
              <a:ext cx="1200" cy="1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7" y="0"/>
                </a:cxn>
                <a:cxn ang="0">
                  <a:pos x="1140" y="3"/>
                </a:cxn>
                <a:cxn ang="0">
                  <a:pos x="1200" y="524"/>
                </a:cxn>
                <a:cxn ang="0">
                  <a:pos x="1145" y="524"/>
                </a:cxn>
                <a:cxn ang="0">
                  <a:pos x="1134" y="444"/>
                </a:cxn>
                <a:cxn ang="0">
                  <a:pos x="1122" y="371"/>
                </a:cxn>
                <a:cxn ang="0">
                  <a:pos x="1107" y="306"/>
                </a:cxn>
                <a:cxn ang="0">
                  <a:pos x="1089" y="250"/>
                </a:cxn>
                <a:cxn ang="0">
                  <a:pos x="1064" y="202"/>
                </a:cxn>
                <a:cxn ang="0">
                  <a:pos x="1034" y="161"/>
                </a:cxn>
                <a:cxn ang="0">
                  <a:pos x="996" y="129"/>
                </a:cxn>
                <a:cxn ang="0">
                  <a:pos x="950" y="105"/>
                </a:cxn>
                <a:cxn ang="0">
                  <a:pos x="895" y="86"/>
                </a:cxn>
                <a:cxn ang="0">
                  <a:pos x="829" y="75"/>
                </a:cxn>
                <a:cxn ang="0">
                  <a:pos x="751" y="73"/>
                </a:cxn>
                <a:cxn ang="0">
                  <a:pos x="524" y="73"/>
                </a:cxn>
                <a:cxn ang="0">
                  <a:pos x="481" y="75"/>
                </a:cxn>
                <a:cxn ang="0">
                  <a:pos x="454" y="81"/>
                </a:cxn>
                <a:cxn ang="0">
                  <a:pos x="433" y="91"/>
                </a:cxn>
                <a:cxn ang="0">
                  <a:pos x="423" y="107"/>
                </a:cxn>
                <a:cxn ang="0">
                  <a:pos x="418" y="134"/>
                </a:cxn>
                <a:cxn ang="0">
                  <a:pos x="418" y="1419"/>
                </a:cxn>
                <a:cxn ang="0">
                  <a:pos x="421" y="1441"/>
                </a:cxn>
                <a:cxn ang="0">
                  <a:pos x="426" y="1460"/>
                </a:cxn>
                <a:cxn ang="0">
                  <a:pos x="436" y="1473"/>
                </a:cxn>
                <a:cxn ang="0">
                  <a:pos x="454" y="1486"/>
                </a:cxn>
                <a:cxn ang="0">
                  <a:pos x="481" y="1495"/>
                </a:cxn>
                <a:cxn ang="0">
                  <a:pos x="517" y="1500"/>
                </a:cxn>
                <a:cxn ang="0">
                  <a:pos x="565" y="1505"/>
                </a:cxn>
                <a:cxn ang="0">
                  <a:pos x="698" y="1505"/>
                </a:cxn>
                <a:cxn ang="0">
                  <a:pos x="698" y="1578"/>
                </a:cxn>
                <a:cxn ang="0">
                  <a:pos x="658" y="1575"/>
                </a:cxn>
                <a:cxn ang="0">
                  <a:pos x="607" y="1573"/>
                </a:cxn>
                <a:cxn ang="0">
                  <a:pos x="549" y="1573"/>
                </a:cxn>
                <a:cxn ang="0">
                  <a:pos x="489" y="1570"/>
                </a:cxn>
                <a:cxn ang="0">
                  <a:pos x="164" y="1570"/>
                </a:cxn>
                <a:cxn ang="0">
                  <a:pos x="101" y="1573"/>
                </a:cxn>
                <a:cxn ang="0">
                  <a:pos x="45" y="1575"/>
                </a:cxn>
                <a:cxn ang="0">
                  <a:pos x="0" y="1578"/>
                </a:cxn>
                <a:cxn ang="0">
                  <a:pos x="0" y="1505"/>
                </a:cxn>
                <a:cxn ang="0">
                  <a:pos x="106" y="1505"/>
                </a:cxn>
                <a:cxn ang="0">
                  <a:pos x="149" y="1500"/>
                </a:cxn>
                <a:cxn ang="0">
                  <a:pos x="179" y="1492"/>
                </a:cxn>
                <a:cxn ang="0">
                  <a:pos x="199" y="1481"/>
                </a:cxn>
                <a:cxn ang="0">
                  <a:pos x="214" y="1468"/>
                </a:cxn>
                <a:cxn ang="0">
                  <a:pos x="222" y="1446"/>
                </a:cxn>
                <a:cxn ang="0">
                  <a:pos x="224" y="1425"/>
                </a:cxn>
                <a:cxn ang="0">
                  <a:pos x="224" y="150"/>
                </a:cxn>
                <a:cxn ang="0">
                  <a:pos x="222" y="126"/>
                </a:cxn>
                <a:cxn ang="0">
                  <a:pos x="214" y="107"/>
                </a:cxn>
                <a:cxn ang="0">
                  <a:pos x="199" y="91"/>
                </a:cxn>
                <a:cxn ang="0">
                  <a:pos x="179" y="83"/>
                </a:cxn>
                <a:cxn ang="0">
                  <a:pos x="149" y="75"/>
                </a:cxn>
                <a:cxn ang="0">
                  <a:pos x="106" y="70"/>
                </a:cxn>
                <a:cxn ang="0">
                  <a:pos x="0" y="70"/>
                </a:cxn>
                <a:cxn ang="0">
                  <a:pos x="0" y="0"/>
                </a:cxn>
              </a:cxnLst>
              <a:rect l="0" t="0" r="r" b="b"/>
              <a:pathLst>
                <a:path w="1200" h="1578">
                  <a:moveTo>
                    <a:pt x="0" y="0"/>
                  </a:moveTo>
                  <a:lnTo>
                    <a:pt x="1137" y="0"/>
                  </a:lnTo>
                  <a:lnTo>
                    <a:pt x="1140" y="3"/>
                  </a:lnTo>
                  <a:lnTo>
                    <a:pt x="1200" y="524"/>
                  </a:lnTo>
                  <a:lnTo>
                    <a:pt x="1145" y="524"/>
                  </a:lnTo>
                  <a:lnTo>
                    <a:pt x="1134" y="444"/>
                  </a:lnTo>
                  <a:lnTo>
                    <a:pt x="1122" y="371"/>
                  </a:lnTo>
                  <a:lnTo>
                    <a:pt x="1107" y="306"/>
                  </a:lnTo>
                  <a:lnTo>
                    <a:pt x="1089" y="250"/>
                  </a:lnTo>
                  <a:lnTo>
                    <a:pt x="1064" y="202"/>
                  </a:lnTo>
                  <a:lnTo>
                    <a:pt x="1034" y="161"/>
                  </a:lnTo>
                  <a:lnTo>
                    <a:pt x="996" y="129"/>
                  </a:lnTo>
                  <a:lnTo>
                    <a:pt x="950" y="105"/>
                  </a:lnTo>
                  <a:lnTo>
                    <a:pt x="895" y="86"/>
                  </a:lnTo>
                  <a:lnTo>
                    <a:pt x="829" y="75"/>
                  </a:lnTo>
                  <a:lnTo>
                    <a:pt x="751" y="73"/>
                  </a:lnTo>
                  <a:lnTo>
                    <a:pt x="524" y="73"/>
                  </a:lnTo>
                  <a:lnTo>
                    <a:pt x="481" y="75"/>
                  </a:lnTo>
                  <a:lnTo>
                    <a:pt x="454" y="81"/>
                  </a:lnTo>
                  <a:lnTo>
                    <a:pt x="433" y="91"/>
                  </a:lnTo>
                  <a:lnTo>
                    <a:pt x="423" y="107"/>
                  </a:lnTo>
                  <a:lnTo>
                    <a:pt x="418" y="134"/>
                  </a:lnTo>
                  <a:lnTo>
                    <a:pt x="418" y="1419"/>
                  </a:lnTo>
                  <a:lnTo>
                    <a:pt x="421" y="1441"/>
                  </a:lnTo>
                  <a:lnTo>
                    <a:pt x="426" y="1460"/>
                  </a:lnTo>
                  <a:lnTo>
                    <a:pt x="436" y="1473"/>
                  </a:lnTo>
                  <a:lnTo>
                    <a:pt x="454" y="1486"/>
                  </a:lnTo>
                  <a:lnTo>
                    <a:pt x="481" y="1495"/>
                  </a:lnTo>
                  <a:lnTo>
                    <a:pt x="517" y="1500"/>
                  </a:lnTo>
                  <a:lnTo>
                    <a:pt x="565" y="1505"/>
                  </a:lnTo>
                  <a:lnTo>
                    <a:pt x="698" y="1505"/>
                  </a:lnTo>
                  <a:lnTo>
                    <a:pt x="698" y="1578"/>
                  </a:lnTo>
                  <a:lnTo>
                    <a:pt x="658" y="1575"/>
                  </a:lnTo>
                  <a:lnTo>
                    <a:pt x="607" y="1573"/>
                  </a:lnTo>
                  <a:lnTo>
                    <a:pt x="549" y="1573"/>
                  </a:lnTo>
                  <a:lnTo>
                    <a:pt x="489" y="1570"/>
                  </a:lnTo>
                  <a:lnTo>
                    <a:pt x="164" y="1570"/>
                  </a:lnTo>
                  <a:lnTo>
                    <a:pt x="101" y="1573"/>
                  </a:lnTo>
                  <a:lnTo>
                    <a:pt x="45" y="1575"/>
                  </a:lnTo>
                  <a:lnTo>
                    <a:pt x="0" y="1578"/>
                  </a:lnTo>
                  <a:lnTo>
                    <a:pt x="0" y="1505"/>
                  </a:lnTo>
                  <a:lnTo>
                    <a:pt x="106" y="1505"/>
                  </a:lnTo>
                  <a:lnTo>
                    <a:pt x="149" y="1500"/>
                  </a:lnTo>
                  <a:lnTo>
                    <a:pt x="179" y="1492"/>
                  </a:lnTo>
                  <a:lnTo>
                    <a:pt x="199" y="1481"/>
                  </a:lnTo>
                  <a:lnTo>
                    <a:pt x="214" y="1468"/>
                  </a:lnTo>
                  <a:lnTo>
                    <a:pt x="222" y="1446"/>
                  </a:lnTo>
                  <a:lnTo>
                    <a:pt x="224" y="1425"/>
                  </a:lnTo>
                  <a:lnTo>
                    <a:pt x="224" y="150"/>
                  </a:lnTo>
                  <a:lnTo>
                    <a:pt x="222" y="126"/>
                  </a:lnTo>
                  <a:lnTo>
                    <a:pt x="214" y="107"/>
                  </a:lnTo>
                  <a:lnTo>
                    <a:pt x="199" y="91"/>
                  </a:lnTo>
                  <a:lnTo>
                    <a:pt x="179" y="83"/>
                  </a:lnTo>
                  <a:lnTo>
                    <a:pt x="149" y="75"/>
                  </a:lnTo>
                  <a:lnTo>
                    <a:pt x="106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"/>
            <p:cNvSpPr>
              <a:spLocks noEditPoints="1"/>
            </p:cNvSpPr>
            <p:nvPr/>
          </p:nvSpPr>
          <p:spPr bwMode="auto">
            <a:xfrm>
              <a:off x="11241" y="4035"/>
              <a:ext cx="467" cy="1102"/>
            </a:xfrm>
            <a:custGeom>
              <a:avLst/>
              <a:gdLst/>
              <a:ahLst/>
              <a:cxnLst>
                <a:cxn ang="0">
                  <a:pos x="275" y="377"/>
                </a:cxn>
                <a:cxn ang="0">
                  <a:pos x="343" y="428"/>
                </a:cxn>
                <a:cxn ang="0">
                  <a:pos x="371" y="508"/>
                </a:cxn>
                <a:cxn ang="0">
                  <a:pos x="366" y="543"/>
                </a:cxn>
                <a:cxn ang="0">
                  <a:pos x="359" y="573"/>
                </a:cxn>
                <a:cxn ang="0">
                  <a:pos x="341" y="624"/>
                </a:cxn>
                <a:cxn ang="0">
                  <a:pos x="316" y="691"/>
                </a:cxn>
                <a:cxn ang="0">
                  <a:pos x="296" y="748"/>
                </a:cxn>
                <a:cxn ang="0">
                  <a:pos x="263" y="834"/>
                </a:cxn>
                <a:cxn ang="0">
                  <a:pos x="225" y="933"/>
                </a:cxn>
                <a:cxn ang="0">
                  <a:pos x="212" y="1003"/>
                </a:cxn>
                <a:cxn ang="0">
                  <a:pos x="220" y="1046"/>
                </a:cxn>
                <a:cxn ang="0">
                  <a:pos x="250" y="1062"/>
                </a:cxn>
                <a:cxn ang="0">
                  <a:pos x="311" y="1038"/>
                </a:cxn>
                <a:cxn ang="0">
                  <a:pos x="369" y="971"/>
                </a:cxn>
                <a:cxn ang="0">
                  <a:pos x="414" y="860"/>
                </a:cxn>
                <a:cxn ang="0">
                  <a:pos x="419" y="847"/>
                </a:cxn>
                <a:cxn ang="0">
                  <a:pos x="424" y="839"/>
                </a:cxn>
                <a:cxn ang="0">
                  <a:pos x="449" y="834"/>
                </a:cxn>
                <a:cxn ang="0">
                  <a:pos x="459" y="836"/>
                </a:cxn>
                <a:cxn ang="0">
                  <a:pos x="467" y="847"/>
                </a:cxn>
                <a:cxn ang="0">
                  <a:pos x="464" y="868"/>
                </a:cxn>
                <a:cxn ang="0">
                  <a:pos x="449" y="917"/>
                </a:cxn>
                <a:cxn ang="0">
                  <a:pos x="414" y="987"/>
                </a:cxn>
                <a:cxn ang="0">
                  <a:pos x="361" y="1054"/>
                </a:cxn>
                <a:cxn ang="0">
                  <a:pos x="288" y="1097"/>
                </a:cxn>
                <a:cxn ang="0">
                  <a:pos x="205" y="1097"/>
                </a:cxn>
                <a:cxn ang="0">
                  <a:pos x="139" y="1062"/>
                </a:cxn>
                <a:cxn ang="0">
                  <a:pos x="104" y="1000"/>
                </a:cxn>
                <a:cxn ang="0">
                  <a:pos x="101" y="925"/>
                </a:cxn>
                <a:cxn ang="0">
                  <a:pos x="114" y="895"/>
                </a:cxn>
                <a:cxn ang="0">
                  <a:pos x="227" y="586"/>
                </a:cxn>
                <a:cxn ang="0">
                  <a:pos x="250" y="527"/>
                </a:cxn>
                <a:cxn ang="0">
                  <a:pos x="258" y="487"/>
                </a:cxn>
                <a:cxn ang="0">
                  <a:pos x="255" y="438"/>
                </a:cxn>
                <a:cxn ang="0">
                  <a:pos x="238" y="411"/>
                </a:cxn>
                <a:cxn ang="0">
                  <a:pos x="190" y="414"/>
                </a:cxn>
                <a:cxn ang="0">
                  <a:pos x="132" y="457"/>
                </a:cxn>
                <a:cxn ang="0">
                  <a:pos x="79" y="546"/>
                </a:cxn>
                <a:cxn ang="0">
                  <a:pos x="51" y="627"/>
                </a:cxn>
                <a:cxn ang="0">
                  <a:pos x="38" y="637"/>
                </a:cxn>
                <a:cxn ang="0">
                  <a:pos x="13" y="635"/>
                </a:cxn>
                <a:cxn ang="0">
                  <a:pos x="6" y="629"/>
                </a:cxn>
                <a:cxn ang="0">
                  <a:pos x="0" y="616"/>
                </a:cxn>
                <a:cxn ang="0">
                  <a:pos x="11" y="581"/>
                </a:cxn>
                <a:cxn ang="0">
                  <a:pos x="36" y="519"/>
                </a:cxn>
                <a:cxn ang="0">
                  <a:pos x="81" y="449"/>
                </a:cxn>
                <a:cxn ang="0">
                  <a:pos x="144" y="393"/>
                </a:cxn>
                <a:cxn ang="0">
                  <a:pos x="227" y="368"/>
                </a:cxn>
                <a:cxn ang="0">
                  <a:pos x="389" y="3"/>
                </a:cxn>
                <a:cxn ang="0">
                  <a:pos x="417" y="30"/>
                </a:cxn>
                <a:cxn ang="0">
                  <a:pos x="427" y="62"/>
                </a:cxn>
                <a:cxn ang="0">
                  <a:pos x="401" y="124"/>
                </a:cxn>
                <a:cxn ang="0">
                  <a:pos x="341" y="153"/>
                </a:cxn>
                <a:cxn ang="0">
                  <a:pos x="296" y="132"/>
                </a:cxn>
                <a:cxn ang="0">
                  <a:pos x="280" y="89"/>
                </a:cxn>
                <a:cxn ang="0">
                  <a:pos x="308" y="27"/>
                </a:cxn>
                <a:cxn ang="0">
                  <a:pos x="366" y="0"/>
                </a:cxn>
              </a:cxnLst>
              <a:rect l="0" t="0" r="r" b="b"/>
              <a:pathLst>
                <a:path w="467" h="1102">
                  <a:moveTo>
                    <a:pt x="227" y="368"/>
                  </a:moveTo>
                  <a:lnTo>
                    <a:pt x="275" y="377"/>
                  </a:lnTo>
                  <a:lnTo>
                    <a:pt x="313" y="395"/>
                  </a:lnTo>
                  <a:lnTo>
                    <a:pt x="343" y="428"/>
                  </a:lnTo>
                  <a:lnTo>
                    <a:pt x="364" y="465"/>
                  </a:lnTo>
                  <a:lnTo>
                    <a:pt x="371" y="508"/>
                  </a:lnTo>
                  <a:lnTo>
                    <a:pt x="369" y="524"/>
                  </a:lnTo>
                  <a:lnTo>
                    <a:pt x="366" y="543"/>
                  </a:lnTo>
                  <a:lnTo>
                    <a:pt x="364" y="559"/>
                  </a:lnTo>
                  <a:lnTo>
                    <a:pt x="359" y="573"/>
                  </a:lnTo>
                  <a:lnTo>
                    <a:pt x="351" y="594"/>
                  </a:lnTo>
                  <a:lnTo>
                    <a:pt x="341" y="624"/>
                  </a:lnTo>
                  <a:lnTo>
                    <a:pt x="328" y="656"/>
                  </a:lnTo>
                  <a:lnTo>
                    <a:pt x="316" y="691"/>
                  </a:lnTo>
                  <a:lnTo>
                    <a:pt x="303" y="721"/>
                  </a:lnTo>
                  <a:lnTo>
                    <a:pt x="296" y="748"/>
                  </a:lnTo>
                  <a:lnTo>
                    <a:pt x="288" y="766"/>
                  </a:lnTo>
                  <a:lnTo>
                    <a:pt x="263" y="834"/>
                  </a:lnTo>
                  <a:lnTo>
                    <a:pt x="238" y="898"/>
                  </a:lnTo>
                  <a:lnTo>
                    <a:pt x="225" y="933"/>
                  </a:lnTo>
                  <a:lnTo>
                    <a:pt x="215" y="968"/>
                  </a:lnTo>
                  <a:lnTo>
                    <a:pt x="212" y="1003"/>
                  </a:lnTo>
                  <a:lnTo>
                    <a:pt x="215" y="1027"/>
                  </a:lnTo>
                  <a:lnTo>
                    <a:pt x="220" y="1046"/>
                  </a:lnTo>
                  <a:lnTo>
                    <a:pt x="232" y="1059"/>
                  </a:lnTo>
                  <a:lnTo>
                    <a:pt x="250" y="1062"/>
                  </a:lnTo>
                  <a:lnTo>
                    <a:pt x="280" y="1057"/>
                  </a:lnTo>
                  <a:lnTo>
                    <a:pt x="311" y="1038"/>
                  </a:lnTo>
                  <a:lnTo>
                    <a:pt x="341" y="1011"/>
                  </a:lnTo>
                  <a:lnTo>
                    <a:pt x="369" y="971"/>
                  </a:lnTo>
                  <a:lnTo>
                    <a:pt x="394" y="922"/>
                  </a:lnTo>
                  <a:lnTo>
                    <a:pt x="414" y="860"/>
                  </a:lnTo>
                  <a:lnTo>
                    <a:pt x="417" y="855"/>
                  </a:lnTo>
                  <a:lnTo>
                    <a:pt x="419" y="847"/>
                  </a:lnTo>
                  <a:lnTo>
                    <a:pt x="419" y="844"/>
                  </a:lnTo>
                  <a:lnTo>
                    <a:pt x="424" y="839"/>
                  </a:lnTo>
                  <a:lnTo>
                    <a:pt x="434" y="834"/>
                  </a:lnTo>
                  <a:lnTo>
                    <a:pt x="449" y="834"/>
                  </a:lnTo>
                  <a:lnTo>
                    <a:pt x="454" y="836"/>
                  </a:lnTo>
                  <a:lnTo>
                    <a:pt x="459" y="836"/>
                  </a:lnTo>
                  <a:lnTo>
                    <a:pt x="462" y="842"/>
                  </a:lnTo>
                  <a:lnTo>
                    <a:pt x="467" y="847"/>
                  </a:lnTo>
                  <a:lnTo>
                    <a:pt x="467" y="855"/>
                  </a:lnTo>
                  <a:lnTo>
                    <a:pt x="464" y="868"/>
                  </a:lnTo>
                  <a:lnTo>
                    <a:pt x="459" y="890"/>
                  </a:lnTo>
                  <a:lnTo>
                    <a:pt x="449" y="917"/>
                  </a:lnTo>
                  <a:lnTo>
                    <a:pt x="434" y="952"/>
                  </a:lnTo>
                  <a:lnTo>
                    <a:pt x="414" y="987"/>
                  </a:lnTo>
                  <a:lnTo>
                    <a:pt x="389" y="1022"/>
                  </a:lnTo>
                  <a:lnTo>
                    <a:pt x="361" y="1054"/>
                  </a:lnTo>
                  <a:lnTo>
                    <a:pt x="328" y="1078"/>
                  </a:lnTo>
                  <a:lnTo>
                    <a:pt x="288" y="1097"/>
                  </a:lnTo>
                  <a:lnTo>
                    <a:pt x="245" y="1102"/>
                  </a:lnTo>
                  <a:lnTo>
                    <a:pt x="205" y="1097"/>
                  </a:lnTo>
                  <a:lnTo>
                    <a:pt x="169" y="1084"/>
                  </a:lnTo>
                  <a:lnTo>
                    <a:pt x="139" y="1062"/>
                  </a:lnTo>
                  <a:lnTo>
                    <a:pt x="116" y="1032"/>
                  </a:lnTo>
                  <a:lnTo>
                    <a:pt x="104" y="1000"/>
                  </a:lnTo>
                  <a:lnTo>
                    <a:pt x="99" y="963"/>
                  </a:lnTo>
                  <a:lnTo>
                    <a:pt x="101" y="925"/>
                  </a:lnTo>
                  <a:lnTo>
                    <a:pt x="111" y="893"/>
                  </a:lnTo>
                  <a:lnTo>
                    <a:pt x="114" y="895"/>
                  </a:lnTo>
                  <a:lnTo>
                    <a:pt x="210" y="632"/>
                  </a:lnTo>
                  <a:lnTo>
                    <a:pt x="227" y="586"/>
                  </a:lnTo>
                  <a:lnTo>
                    <a:pt x="240" y="551"/>
                  </a:lnTo>
                  <a:lnTo>
                    <a:pt x="250" y="527"/>
                  </a:lnTo>
                  <a:lnTo>
                    <a:pt x="255" y="506"/>
                  </a:lnTo>
                  <a:lnTo>
                    <a:pt x="258" y="487"/>
                  </a:lnTo>
                  <a:lnTo>
                    <a:pt x="258" y="468"/>
                  </a:lnTo>
                  <a:lnTo>
                    <a:pt x="255" y="438"/>
                  </a:lnTo>
                  <a:lnTo>
                    <a:pt x="248" y="422"/>
                  </a:lnTo>
                  <a:lnTo>
                    <a:pt x="238" y="411"/>
                  </a:lnTo>
                  <a:lnTo>
                    <a:pt x="220" y="409"/>
                  </a:lnTo>
                  <a:lnTo>
                    <a:pt x="190" y="414"/>
                  </a:lnTo>
                  <a:lnTo>
                    <a:pt x="159" y="430"/>
                  </a:lnTo>
                  <a:lnTo>
                    <a:pt x="132" y="457"/>
                  </a:lnTo>
                  <a:lnTo>
                    <a:pt x="104" y="495"/>
                  </a:lnTo>
                  <a:lnTo>
                    <a:pt x="79" y="546"/>
                  </a:lnTo>
                  <a:lnTo>
                    <a:pt x="56" y="610"/>
                  </a:lnTo>
                  <a:lnTo>
                    <a:pt x="51" y="627"/>
                  </a:lnTo>
                  <a:lnTo>
                    <a:pt x="48" y="632"/>
                  </a:lnTo>
                  <a:lnTo>
                    <a:pt x="38" y="637"/>
                  </a:lnTo>
                  <a:lnTo>
                    <a:pt x="21" y="637"/>
                  </a:lnTo>
                  <a:lnTo>
                    <a:pt x="13" y="635"/>
                  </a:lnTo>
                  <a:lnTo>
                    <a:pt x="8" y="635"/>
                  </a:lnTo>
                  <a:lnTo>
                    <a:pt x="6" y="629"/>
                  </a:lnTo>
                  <a:lnTo>
                    <a:pt x="0" y="624"/>
                  </a:lnTo>
                  <a:lnTo>
                    <a:pt x="0" y="616"/>
                  </a:lnTo>
                  <a:lnTo>
                    <a:pt x="3" y="602"/>
                  </a:lnTo>
                  <a:lnTo>
                    <a:pt x="11" y="581"/>
                  </a:lnTo>
                  <a:lnTo>
                    <a:pt x="21" y="551"/>
                  </a:lnTo>
                  <a:lnTo>
                    <a:pt x="36" y="519"/>
                  </a:lnTo>
                  <a:lnTo>
                    <a:pt x="56" y="484"/>
                  </a:lnTo>
                  <a:lnTo>
                    <a:pt x="81" y="449"/>
                  </a:lnTo>
                  <a:lnTo>
                    <a:pt x="111" y="417"/>
                  </a:lnTo>
                  <a:lnTo>
                    <a:pt x="144" y="393"/>
                  </a:lnTo>
                  <a:lnTo>
                    <a:pt x="185" y="374"/>
                  </a:lnTo>
                  <a:lnTo>
                    <a:pt x="227" y="368"/>
                  </a:lnTo>
                  <a:close/>
                  <a:moveTo>
                    <a:pt x="366" y="0"/>
                  </a:moveTo>
                  <a:lnTo>
                    <a:pt x="389" y="3"/>
                  </a:lnTo>
                  <a:lnTo>
                    <a:pt x="406" y="14"/>
                  </a:lnTo>
                  <a:lnTo>
                    <a:pt x="417" y="30"/>
                  </a:lnTo>
                  <a:lnTo>
                    <a:pt x="424" y="46"/>
                  </a:lnTo>
                  <a:lnTo>
                    <a:pt x="427" y="62"/>
                  </a:lnTo>
                  <a:lnTo>
                    <a:pt x="419" y="94"/>
                  </a:lnTo>
                  <a:lnTo>
                    <a:pt x="401" y="124"/>
                  </a:lnTo>
                  <a:lnTo>
                    <a:pt x="374" y="145"/>
                  </a:lnTo>
                  <a:lnTo>
                    <a:pt x="341" y="153"/>
                  </a:lnTo>
                  <a:lnTo>
                    <a:pt x="316" y="148"/>
                  </a:lnTo>
                  <a:lnTo>
                    <a:pt x="296" y="132"/>
                  </a:lnTo>
                  <a:lnTo>
                    <a:pt x="285" y="110"/>
                  </a:lnTo>
                  <a:lnTo>
                    <a:pt x="280" y="89"/>
                  </a:lnTo>
                  <a:lnTo>
                    <a:pt x="288" y="54"/>
                  </a:lnTo>
                  <a:lnTo>
                    <a:pt x="308" y="27"/>
                  </a:lnTo>
                  <a:lnTo>
                    <a:pt x="336" y="8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"/>
            <p:cNvSpPr>
              <a:spLocks noEditPoints="1"/>
            </p:cNvSpPr>
            <p:nvPr/>
          </p:nvSpPr>
          <p:spPr bwMode="auto">
            <a:xfrm>
              <a:off x="11768" y="4035"/>
              <a:ext cx="681" cy="1420"/>
            </a:xfrm>
            <a:custGeom>
              <a:avLst/>
              <a:gdLst/>
              <a:ahLst/>
              <a:cxnLst>
                <a:cxn ang="0">
                  <a:pos x="502" y="368"/>
                </a:cxn>
                <a:cxn ang="0">
                  <a:pos x="573" y="406"/>
                </a:cxn>
                <a:cxn ang="0">
                  <a:pos x="616" y="473"/>
                </a:cxn>
                <a:cxn ang="0">
                  <a:pos x="618" y="541"/>
                </a:cxn>
                <a:cxn ang="0">
                  <a:pos x="613" y="575"/>
                </a:cxn>
                <a:cxn ang="0">
                  <a:pos x="452" y="1223"/>
                </a:cxn>
                <a:cxn ang="0">
                  <a:pos x="389" y="1317"/>
                </a:cxn>
                <a:cxn ang="0">
                  <a:pos x="311" y="1377"/>
                </a:cxn>
                <a:cxn ang="0">
                  <a:pos x="227" y="1409"/>
                </a:cxn>
                <a:cxn ang="0">
                  <a:pos x="154" y="1420"/>
                </a:cxn>
                <a:cxn ang="0">
                  <a:pos x="61" y="1401"/>
                </a:cxn>
                <a:cxn ang="0">
                  <a:pos x="8" y="1350"/>
                </a:cxn>
                <a:cxn ang="0">
                  <a:pos x="8" y="1280"/>
                </a:cxn>
                <a:cxn ang="0">
                  <a:pos x="56" y="1229"/>
                </a:cxn>
                <a:cxn ang="0">
                  <a:pos x="111" y="1223"/>
                </a:cxn>
                <a:cxn ang="0">
                  <a:pos x="142" y="1256"/>
                </a:cxn>
                <a:cxn ang="0">
                  <a:pos x="144" y="1301"/>
                </a:cxn>
                <a:cxn ang="0">
                  <a:pos x="122" y="1344"/>
                </a:cxn>
                <a:cxn ang="0">
                  <a:pos x="124" y="1371"/>
                </a:cxn>
                <a:cxn ang="0">
                  <a:pos x="197" y="1366"/>
                </a:cxn>
                <a:cxn ang="0">
                  <a:pos x="278" y="1312"/>
                </a:cxn>
                <a:cxn ang="0">
                  <a:pos x="333" y="1221"/>
                </a:cxn>
                <a:cxn ang="0">
                  <a:pos x="351" y="1164"/>
                </a:cxn>
                <a:cxn ang="0">
                  <a:pos x="505" y="516"/>
                </a:cxn>
                <a:cxn ang="0">
                  <a:pos x="502" y="452"/>
                </a:cxn>
                <a:cxn ang="0">
                  <a:pos x="477" y="411"/>
                </a:cxn>
                <a:cxn ang="0">
                  <a:pos x="409" y="414"/>
                </a:cxn>
                <a:cxn ang="0">
                  <a:pos x="328" y="468"/>
                </a:cxn>
                <a:cxn ang="0">
                  <a:pos x="268" y="554"/>
                </a:cxn>
                <a:cxn ang="0">
                  <a:pos x="238" y="621"/>
                </a:cxn>
                <a:cxn ang="0">
                  <a:pos x="230" y="629"/>
                </a:cxn>
                <a:cxn ang="0">
                  <a:pos x="207" y="632"/>
                </a:cxn>
                <a:cxn ang="0">
                  <a:pos x="195" y="629"/>
                </a:cxn>
                <a:cxn ang="0">
                  <a:pos x="187" y="618"/>
                </a:cxn>
                <a:cxn ang="0">
                  <a:pos x="190" y="597"/>
                </a:cxn>
                <a:cxn ang="0">
                  <a:pos x="232" y="514"/>
                </a:cxn>
                <a:cxn ang="0">
                  <a:pos x="288" y="444"/>
                </a:cxn>
                <a:cxn ang="0">
                  <a:pos x="364" y="387"/>
                </a:cxn>
                <a:cxn ang="0">
                  <a:pos x="457" y="363"/>
                </a:cxn>
                <a:cxn ang="0">
                  <a:pos x="649" y="6"/>
                </a:cxn>
                <a:cxn ang="0">
                  <a:pos x="679" y="41"/>
                </a:cxn>
                <a:cxn ang="0">
                  <a:pos x="674" y="97"/>
                </a:cxn>
                <a:cxn ang="0">
                  <a:pos x="626" y="145"/>
                </a:cxn>
                <a:cxn ang="0">
                  <a:pos x="573" y="151"/>
                </a:cxn>
                <a:cxn ang="0">
                  <a:pos x="545" y="124"/>
                </a:cxn>
                <a:cxn ang="0">
                  <a:pos x="535" y="89"/>
                </a:cxn>
                <a:cxn ang="0">
                  <a:pos x="560" y="27"/>
                </a:cxn>
                <a:cxn ang="0">
                  <a:pos x="621" y="0"/>
                </a:cxn>
              </a:cxnLst>
              <a:rect l="0" t="0" r="r" b="b"/>
              <a:pathLst>
                <a:path w="681" h="1420">
                  <a:moveTo>
                    <a:pt x="457" y="363"/>
                  </a:moveTo>
                  <a:lnTo>
                    <a:pt x="502" y="368"/>
                  </a:lnTo>
                  <a:lnTo>
                    <a:pt x="540" y="382"/>
                  </a:lnTo>
                  <a:lnTo>
                    <a:pt x="573" y="406"/>
                  </a:lnTo>
                  <a:lnTo>
                    <a:pt x="598" y="436"/>
                  </a:lnTo>
                  <a:lnTo>
                    <a:pt x="616" y="473"/>
                  </a:lnTo>
                  <a:lnTo>
                    <a:pt x="621" y="516"/>
                  </a:lnTo>
                  <a:lnTo>
                    <a:pt x="618" y="541"/>
                  </a:lnTo>
                  <a:lnTo>
                    <a:pt x="616" y="557"/>
                  </a:lnTo>
                  <a:lnTo>
                    <a:pt x="613" y="575"/>
                  </a:lnTo>
                  <a:lnTo>
                    <a:pt x="472" y="1162"/>
                  </a:lnTo>
                  <a:lnTo>
                    <a:pt x="452" y="1223"/>
                  </a:lnTo>
                  <a:lnTo>
                    <a:pt x="424" y="1274"/>
                  </a:lnTo>
                  <a:lnTo>
                    <a:pt x="389" y="1317"/>
                  </a:lnTo>
                  <a:lnTo>
                    <a:pt x="351" y="1350"/>
                  </a:lnTo>
                  <a:lnTo>
                    <a:pt x="311" y="1377"/>
                  </a:lnTo>
                  <a:lnTo>
                    <a:pt x="268" y="1398"/>
                  </a:lnTo>
                  <a:lnTo>
                    <a:pt x="227" y="1409"/>
                  </a:lnTo>
                  <a:lnTo>
                    <a:pt x="187" y="1417"/>
                  </a:lnTo>
                  <a:lnTo>
                    <a:pt x="154" y="1420"/>
                  </a:lnTo>
                  <a:lnTo>
                    <a:pt x="101" y="1414"/>
                  </a:lnTo>
                  <a:lnTo>
                    <a:pt x="61" y="1401"/>
                  </a:lnTo>
                  <a:lnTo>
                    <a:pt x="28" y="1379"/>
                  </a:lnTo>
                  <a:lnTo>
                    <a:pt x="8" y="1350"/>
                  </a:lnTo>
                  <a:lnTo>
                    <a:pt x="0" y="1315"/>
                  </a:lnTo>
                  <a:lnTo>
                    <a:pt x="8" y="1280"/>
                  </a:lnTo>
                  <a:lnTo>
                    <a:pt x="26" y="1248"/>
                  </a:lnTo>
                  <a:lnTo>
                    <a:pt x="56" y="1229"/>
                  </a:lnTo>
                  <a:lnTo>
                    <a:pt x="89" y="1221"/>
                  </a:lnTo>
                  <a:lnTo>
                    <a:pt x="111" y="1223"/>
                  </a:lnTo>
                  <a:lnTo>
                    <a:pt x="129" y="1237"/>
                  </a:lnTo>
                  <a:lnTo>
                    <a:pt x="142" y="1256"/>
                  </a:lnTo>
                  <a:lnTo>
                    <a:pt x="147" y="1282"/>
                  </a:lnTo>
                  <a:lnTo>
                    <a:pt x="144" y="1301"/>
                  </a:lnTo>
                  <a:lnTo>
                    <a:pt x="137" y="1323"/>
                  </a:lnTo>
                  <a:lnTo>
                    <a:pt x="122" y="1344"/>
                  </a:lnTo>
                  <a:lnTo>
                    <a:pt x="96" y="1363"/>
                  </a:lnTo>
                  <a:lnTo>
                    <a:pt x="124" y="1371"/>
                  </a:lnTo>
                  <a:lnTo>
                    <a:pt x="152" y="1374"/>
                  </a:lnTo>
                  <a:lnTo>
                    <a:pt x="197" y="1366"/>
                  </a:lnTo>
                  <a:lnTo>
                    <a:pt x="240" y="1344"/>
                  </a:lnTo>
                  <a:lnTo>
                    <a:pt x="278" y="1312"/>
                  </a:lnTo>
                  <a:lnTo>
                    <a:pt x="308" y="1272"/>
                  </a:lnTo>
                  <a:lnTo>
                    <a:pt x="333" y="1221"/>
                  </a:lnTo>
                  <a:lnTo>
                    <a:pt x="351" y="1167"/>
                  </a:lnTo>
                  <a:lnTo>
                    <a:pt x="351" y="1164"/>
                  </a:lnTo>
                  <a:lnTo>
                    <a:pt x="502" y="538"/>
                  </a:lnTo>
                  <a:lnTo>
                    <a:pt x="505" y="516"/>
                  </a:lnTo>
                  <a:lnTo>
                    <a:pt x="505" y="487"/>
                  </a:lnTo>
                  <a:lnTo>
                    <a:pt x="502" y="452"/>
                  </a:lnTo>
                  <a:lnTo>
                    <a:pt x="495" y="428"/>
                  </a:lnTo>
                  <a:lnTo>
                    <a:pt x="477" y="411"/>
                  </a:lnTo>
                  <a:lnTo>
                    <a:pt x="454" y="406"/>
                  </a:lnTo>
                  <a:lnTo>
                    <a:pt x="409" y="414"/>
                  </a:lnTo>
                  <a:lnTo>
                    <a:pt x="366" y="436"/>
                  </a:lnTo>
                  <a:lnTo>
                    <a:pt x="328" y="468"/>
                  </a:lnTo>
                  <a:lnTo>
                    <a:pt x="295" y="511"/>
                  </a:lnTo>
                  <a:lnTo>
                    <a:pt x="268" y="554"/>
                  </a:lnTo>
                  <a:lnTo>
                    <a:pt x="240" y="613"/>
                  </a:lnTo>
                  <a:lnTo>
                    <a:pt x="238" y="621"/>
                  </a:lnTo>
                  <a:lnTo>
                    <a:pt x="235" y="627"/>
                  </a:lnTo>
                  <a:lnTo>
                    <a:pt x="230" y="629"/>
                  </a:lnTo>
                  <a:lnTo>
                    <a:pt x="227" y="632"/>
                  </a:lnTo>
                  <a:lnTo>
                    <a:pt x="207" y="632"/>
                  </a:lnTo>
                  <a:lnTo>
                    <a:pt x="200" y="629"/>
                  </a:lnTo>
                  <a:lnTo>
                    <a:pt x="195" y="629"/>
                  </a:lnTo>
                  <a:lnTo>
                    <a:pt x="192" y="624"/>
                  </a:lnTo>
                  <a:lnTo>
                    <a:pt x="187" y="618"/>
                  </a:lnTo>
                  <a:lnTo>
                    <a:pt x="187" y="610"/>
                  </a:lnTo>
                  <a:lnTo>
                    <a:pt x="190" y="597"/>
                  </a:lnTo>
                  <a:lnTo>
                    <a:pt x="212" y="549"/>
                  </a:lnTo>
                  <a:lnTo>
                    <a:pt x="232" y="514"/>
                  </a:lnTo>
                  <a:lnTo>
                    <a:pt x="258" y="479"/>
                  </a:lnTo>
                  <a:lnTo>
                    <a:pt x="288" y="444"/>
                  </a:lnTo>
                  <a:lnTo>
                    <a:pt x="323" y="411"/>
                  </a:lnTo>
                  <a:lnTo>
                    <a:pt x="364" y="387"/>
                  </a:lnTo>
                  <a:lnTo>
                    <a:pt x="406" y="368"/>
                  </a:lnTo>
                  <a:lnTo>
                    <a:pt x="457" y="363"/>
                  </a:lnTo>
                  <a:close/>
                  <a:moveTo>
                    <a:pt x="621" y="0"/>
                  </a:moveTo>
                  <a:lnTo>
                    <a:pt x="649" y="6"/>
                  </a:lnTo>
                  <a:lnTo>
                    <a:pt x="666" y="19"/>
                  </a:lnTo>
                  <a:lnTo>
                    <a:pt x="679" y="41"/>
                  </a:lnTo>
                  <a:lnTo>
                    <a:pt x="681" y="62"/>
                  </a:lnTo>
                  <a:lnTo>
                    <a:pt x="674" y="97"/>
                  </a:lnTo>
                  <a:lnTo>
                    <a:pt x="654" y="127"/>
                  </a:lnTo>
                  <a:lnTo>
                    <a:pt x="626" y="145"/>
                  </a:lnTo>
                  <a:lnTo>
                    <a:pt x="596" y="153"/>
                  </a:lnTo>
                  <a:lnTo>
                    <a:pt x="573" y="151"/>
                  </a:lnTo>
                  <a:lnTo>
                    <a:pt x="555" y="140"/>
                  </a:lnTo>
                  <a:lnTo>
                    <a:pt x="545" y="124"/>
                  </a:lnTo>
                  <a:lnTo>
                    <a:pt x="538" y="108"/>
                  </a:lnTo>
                  <a:lnTo>
                    <a:pt x="535" y="89"/>
                  </a:lnTo>
                  <a:lnTo>
                    <a:pt x="543" y="57"/>
                  </a:lnTo>
                  <a:lnTo>
                    <a:pt x="560" y="27"/>
                  </a:lnTo>
                  <a:lnTo>
                    <a:pt x="588" y="8"/>
                  </a:lnTo>
                  <a:lnTo>
                    <a:pt x="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52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743200" y="4876800"/>
            <a:ext cx="3309394" cy="800100"/>
            <a:chOff x="738" y="3197"/>
            <a:chExt cx="9534" cy="2305"/>
          </a:xfrm>
          <a:solidFill>
            <a:srgbClr val="0033CC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738" y="3777"/>
              <a:ext cx="869" cy="1063"/>
            </a:xfrm>
            <a:custGeom>
              <a:avLst/>
              <a:gdLst/>
              <a:ahLst/>
              <a:cxnLst>
                <a:cxn ang="0">
                  <a:pos x="825" y="0"/>
                </a:cxn>
                <a:cxn ang="0">
                  <a:pos x="869" y="353"/>
                </a:cxn>
                <a:cxn ang="0">
                  <a:pos x="831" y="353"/>
                </a:cxn>
                <a:cxn ang="0">
                  <a:pos x="822" y="286"/>
                </a:cxn>
                <a:cxn ang="0">
                  <a:pos x="810" y="227"/>
                </a:cxn>
                <a:cxn ang="0">
                  <a:pos x="795" y="178"/>
                </a:cxn>
                <a:cxn ang="0">
                  <a:pos x="775" y="137"/>
                </a:cxn>
                <a:cxn ang="0">
                  <a:pos x="748" y="105"/>
                </a:cxn>
                <a:cxn ang="0">
                  <a:pos x="713" y="79"/>
                </a:cxn>
                <a:cxn ang="0">
                  <a:pos x="669" y="61"/>
                </a:cxn>
                <a:cxn ang="0">
                  <a:pos x="613" y="50"/>
                </a:cxn>
                <a:cxn ang="0">
                  <a:pos x="545" y="47"/>
                </a:cxn>
                <a:cxn ang="0">
                  <a:pos x="380" y="47"/>
                </a:cxn>
                <a:cxn ang="0">
                  <a:pos x="345" y="50"/>
                </a:cxn>
                <a:cxn ang="0">
                  <a:pos x="321" y="55"/>
                </a:cxn>
                <a:cxn ang="0">
                  <a:pos x="309" y="67"/>
                </a:cxn>
                <a:cxn ang="0">
                  <a:pos x="303" y="85"/>
                </a:cxn>
                <a:cxn ang="0">
                  <a:pos x="303" y="111"/>
                </a:cxn>
                <a:cxn ang="0">
                  <a:pos x="303" y="941"/>
                </a:cxn>
                <a:cxn ang="0">
                  <a:pos x="303" y="961"/>
                </a:cxn>
                <a:cxn ang="0">
                  <a:pos x="306" y="979"/>
                </a:cxn>
                <a:cxn ang="0">
                  <a:pos x="315" y="993"/>
                </a:cxn>
                <a:cxn ang="0">
                  <a:pos x="330" y="1002"/>
                </a:cxn>
                <a:cxn ang="0">
                  <a:pos x="356" y="1011"/>
                </a:cxn>
                <a:cxn ang="0">
                  <a:pos x="398" y="1014"/>
                </a:cxn>
                <a:cxn ang="0">
                  <a:pos x="454" y="1014"/>
                </a:cxn>
                <a:cxn ang="0">
                  <a:pos x="507" y="1014"/>
                </a:cxn>
                <a:cxn ang="0">
                  <a:pos x="507" y="1063"/>
                </a:cxn>
                <a:cxn ang="0">
                  <a:pos x="462" y="1060"/>
                </a:cxn>
                <a:cxn ang="0">
                  <a:pos x="406" y="1060"/>
                </a:cxn>
                <a:cxn ang="0">
                  <a:pos x="345" y="1060"/>
                </a:cxn>
                <a:cxn ang="0">
                  <a:pos x="286" y="1060"/>
                </a:cxn>
                <a:cxn ang="0">
                  <a:pos x="239" y="1058"/>
                </a:cxn>
                <a:cxn ang="0">
                  <a:pos x="197" y="1060"/>
                </a:cxn>
                <a:cxn ang="0">
                  <a:pos x="144" y="1060"/>
                </a:cxn>
                <a:cxn ang="0">
                  <a:pos x="88" y="1060"/>
                </a:cxn>
                <a:cxn ang="0">
                  <a:pos x="38" y="1060"/>
                </a:cxn>
                <a:cxn ang="0">
                  <a:pos x="0" y="1063"/>
                </a:cxn>
                <a:cxn ang="0">
                  <a:pos x="0" y="1014"/>
                </a:cxn>
                <a:cxn ang="0">
                  <a:pos x="35" y="1014"/>
                </a:cxn>
                <a:cxn ang="0">
                  <a:pos x="88" y="1014"/>
                </a:cxn>
                <a:cxn ang="0">
                  <a:pos x="124" y="1008"/>
                </a:cxn>
                <a:cxn ang="0">
                  <a:pos x="144" y="999"/>
                </a:cxn>
                <a:cxn ang="0">
                  <a:pos x="156" y="985"/>
                </a:cxn>
                <a:cxn ang="0">
                  <a:pos x="162" y="967"/>
                </a:cxn>
                <a:cxn ang="0">
                  <a:pos x="162" y="941"/>
                </a:cxn>
                <a:cxn ang="0">
                  <a:pos x="162" y="119"/>
                </a:cxn>
                <a:cxn ang="0">
                  <a:pos x="162" y="96"/>
                </a:cxn>
                <a:cxn ang="0">
                  <a:pos x="156" y="76"/>
                </a:cxn>
                <a:cxn ang="0">
                  <a:pos x="144" y="61"/>
                </a:cxn>
                <a:cxn ang="0">
                  <a:pos x="124" y="52"/>
                </a:cxn>
                <a:cxn ang="0">
                  <a:pos x="88" y="50"/>
                </a:cxn>
                <a:cxn ang="0">
                  <a:pos x="35" y="47"/>
                </a:cxn>
                <a:cxn ang="0">
                  <a:pos x="0" y="47"/>
                </a:cxn>
                <a:cxn ang="0">
                  <a:pos x="0" y="0"/>
                </a:cxn>
                <a:cxn ang="0">
                  <a:pos x="825" y="0"/>
                </a:cxn>
                <a:cxn ang="0">
                  <a:pos x="825" y="0"/>
                </a:cxn>
              </a:cxnLst>
              <a:rect l="0" t="0" r="r" b="b"/>
              <a:pathLst>
                <a:path w="869" h="1063">
                  <a:moveTo>
                    <a:pt x="825" y="0"/>
                  </a:moveTo>
                  <a:lnTo>
                    <a:pt x="869" y="353"/>
                  </a:lnTo>
                  <a:lnTo>
                    <a:pt x="831" y="353"/>
                  </a:lnTo>
                  <a:lnTo>
                    <a:pt x="822" y="286"/>
                  </a:lnTo>
                  <a:lnTo>
                    <a:pt x="810" y="227"/>
                  </a:lnTo>
                  <a:lnTo>
                    <a:pt x="795" y="178"/>
                  </a:lnTo>
                  <a:lnTo>
                    <a:pt x="775" y="137"/>
                  </a:lnTo>
                  <a:lnTo>
                    <a:pt x="748" y="105"/>
                  </a:lnTo>
                  <a:lnTo>
                    <a:pt x="713" y="79"/>
                  </a:lnTo>
                  <a:lnTo>
                    <a:pt x="669" y="61"/>
                  </a:lnTo>
                  <a:lnTo>
                    <a:pt x="613" y="50"/>
                  </a:lnTo>
                  <a:lnTo>
                    <a:pt x="545" y="47"/>
                  </a:lnTo>
                  <a:lnTo>
                    <a:pt x="380" y="47"/>
                  </a:lnTo>
                  <a:lnTo>
                    <a:pt x="345" y="50"/>
                  </a:lnTo>
                  <a:lnTo>
                    <a:pt x="321" y="55"/>
                  </a:lnTo>
                  <a:lnTo>
                    <a:pt x="309" y="67"/>
                  </a:lnTo>
                  <a:lnTo>
                    <a:pt x="303" y="85"/>
                  </a:lnTo>
                  <a:lnTo>
                    <a:pt x="303" y="111"/>
                  </a:lnTo>
                  <a:lnTo>
                    <a:pt x="303" y="941"/>
                  </a:lnTo>
                  <a:lnTo>
                    <a:pt x="303" y="961"/>
                  </a:lnTo>
                  <a:lnTo>
                    <a:pt x="306" y="979"/>
                  </a:lnTo>
                  <a:lnTo>
                    <a:pt x="315" y="993"/>
                  </a:lnTo>
                  <a:lnTo>
                    <a:pt x="330" y="1002"/>
                  </a:lnTo>
                  <a:lnTo>
                    <a:pt x="356" y="1011"/>
                  </a:lnTo>
                  <a:lnTo>
                    <a:pt x="398" y="1014"/>
                  </a:lnTo>
                  <a:lnTo>
                    <a:pt x="454" y="1014"/>
                  </a:lnTo>
                  <a:lnTo>
                    <a:pt x="507" y="1014"/>
                  </a:lnTo>
                  <a:lnTo>
                    <a:pt x="507" y="1063"/>
                  </a:lnTo>
                  <a:lnTo>
                    <a:pt x="462" y="1060"/>
                  </a:lnTo>
                  <a:lnTo>
                    <a:pt x="406" y="1060"/>
                  </a:lnTo>
                  <a:lnTo>
                    <a:pt x="345" y="1060"/>
                  </a:lnTo>
                  <a:lnTo>
                    <a:pt x="286" y="1060"/>
                  </a:lnTo>
                  <a:lnTo>
                    <a:pt x="239" y="1058"/>
                  </a:lnTo>
                  <a:lnTo>
                    <a:pt x="197" y="1060"/>
                  </a:lnTo>
                  <a:lnTo>
                    <a:pt x="144" y="1060"/>
                  </a:lnTo>
                  <a:lnTo>
                    <a:pt x="88" y="1060"/>
                  </a:lnTo>
                  <a:lnTo>
                    <a:pt x="38" y="1060"/>
                  </a:lnTo>
                  <a:lnTo>
                    <a:pt x="0" y="1063"/>
                  </a:lnTo>
                  <a:lnTo>
                    <a:pt x="0" y="1014"/>
                  </a:lnTo>
                  <a:lnTo>
                    <a:pt x="35" y="1014"/>
                  </a:lnTo>
                  <a:lnTo>
                    <a:pt x="88" y="1014"/>
                  </a:lnTo>
                  <a:lnTo>
                    <a:pt x="124" y="1008"/>
                  </a:lnTo>
                  <a:lnTo>
                    <a:pt x="144" y="999"/>
                  </a:lnTo>
                  <a:lnTo>
                    <a:pt x="156" y="985"/>
                  </a:lnTo>
                  <a:lnTo>
                    <a:pt x="162" y="967"/>
                  </a:lnTo>
                  <a:lnTo>
                    <a:pt x="162" y="941"/>
                  </a:lnTo>
                  <a:lnTo>
                    <a:pt x="162" y="119"/>
                  </a:lnTo>
                  <a:lnTo>
                    <a:pt x="162" y="96"/>
                  </a:lnTo>
                  <a:lnTo>
                    <a:pt x="156" y="76"/>
                  </a:lnTo>
                  <a:lnTo>
                    <a:pt x="144" y="61"/>
                  </a:lnTo>
                  <a:lnTo>
                    <a:pt x="124" y="52"/>
                  </a:lnTo>
                  <a:lnTo>
                    <a:pt x="88" y="50"/>
                  </a:lnTo>
                  <a:lnTo>
                    <a:pt x="35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825" y="0"/>
                  </a:lnTo>
                  <a:lnTo>
                    <a:pt x="8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1731" y="4333"/>
              <a:ext cx="341" cy="746"/>
            </a:xfrm>
            <a:custGeom>
              <a:avLst/>
              <a:gdLst/>
              <a:ahLst/>
              <a:cxnLst>
                <a:cxn ang="0">
                  <a:pos x="206" y="254"/>
                </a:cxn>
                <a:cxn ang="0">
                  <a:pos x="262" y="303"/>
                </a:cxn>
                <a:cxn ang="0">
                  <a:pos x="268" y="353"/>
                </a:cxn>
                <a:cxn ang="0">
                  <a:pos x="265" y="376"/>
                </a:cxn>
                <a:cxn ang="0">
                  <a:pos x="250" y="414"/>
                </a:cxn>
                <a:cxn ang="0">
                  <a:pos x="226" y="472"/>
                </a:cxn>
                <a:cxn ang="0">
                  <a:pos x="209" y="516"/>
                </a:cxn>
                <a:cxn ang="0">
                  <a:pos x="159" y="641"/>
                </a:cxn>
                <a:cxn ang="0">
                  <a:pos x="156" y="688"/>
                </a:cxn>
                <a:cxn ang="0">
                  <a:pos x="159" y="705"/>
                </a:cxn>
                <a:cxn ang="0">
                  <a:pos x="173" y="714"/>
                </a:cxn>
                <a:cxn ang="0">
                  <a:pos x="209" y="711"/>
                </a:cxn>
                <a:cxn ang="0">
                  <a:pos x="262" y="665"/>
                </a:cxn>
                <a:cxn ang="0">
                  <a:pos x="303" y="580"/>
                </a:cxn>
                <a:cxn ang="0">
                  <a:pos x="306" y="571"/>
                </a:cxn>
                <a:cxn ang="0">
                  <a:pos x="312" y="566"/>
                </a:cxn>
                <a:cxn ang="0">
                  <a:pos x="324" y="563"/>
                </a:cxn>
                <a:cxn ang="0">
                  <a:pos x="330" y="563"/>
                </a:cxn>
                <a:cxn ang="0">
                  <a:pos x="338" y="569"/>
                </a:cxn>
                <a:cxn ang="0">
                  <a:pos x="341" y="577"/>
                </a:cxn>
                <a:cxn ang="0">
                  <a:pos x="332" y="609"/>
                </a:cxn>
                <a:cxn ang="0">
                  <a:pos x="303" y="668"/>
                </a:cxn>
                <a:cxn ang="0">
                  <a:pos x="253" y="720"/>
                </a:cxn>
                <a:cxn ang="0">
                  <a:pos x="179" y="746"/>
                </a:cxn>
                <a:cxn ang="0">
                  <a:pos x="103" y="717"/>
                </a:cxn>
                <a:cxn ang="0">
                  <a:pos x="73" y="650"/>
                </a:cxn>
                <a:cxn ang="0">
                  <a:pos x="82" y="604"/>
                </a:cxn>
                <a:cxn ang="0">
                  <a:pos x="168" y="391"/>
                </a:cxn>
                <a:cxn ang="0">
                  <a:pos x="182" y="347"/>
                </a:cxn>
                <a:cxn ang="0">
                  <a:pos x="188" y="315"/>
                </a:cxn>
                <a:cxn ang="0">
                  <a:pos x="185" y="292"/>
                </a:cxn>
                <a:cxn ang="0">
                  <a:pos x="173" y="280"/>
                </a:cxn>
                <a:cxn ang="0">
                  <a:pos x="159" y="277"/>
                </a:cxn>
                <a:cxn ang="0">
                  <a:pos x="109" y="298"/>
                </a:cxn>
                <a:cxn ang="0">
                  <a:pos x="59" y="362"/>
                </a:cxn>
                <a:cxn ang="0">
                  <a:pos x="38" y="420"/>
                </a:cxn>
                <a:cxn ang="0">
                  <a:pos x="32" y="426"/>
                </a:cxn>
                <a:cxn ang="0">
                  <a:pos x="20" y="429"/>
                </a:cxn>
                <a:cxn ang="0">
                  <a:pos x="11" y="429"/>
                </a:cxn>
                <a:cxn ang="0">
                  <a:pos x="6" y="426"/>
                </a:cxn>
                <a:cxn ang="0">
                  <a:pos x="0" y="414"/>
                </a:cxn>
                <a:cxn ang="0">
                  <a:pos x="11" y="382"/>
                </a:cxn>
                <a:cxn ang="0">
                  <a:pos x="41" y="324"/>
                </a:cxn>
                <a:cxn ang="0">
                  <a:pos x="91" y="271"/>
                </a:cxn>
                <a:cxn ang="0">
                  <a:pos x="165" y="248"/>
                </a:cxn>
                <a:cxn ang="0">
                  <a:pos x="279" y="3"/>
                </a:cxn>
                <a:cxn ang="0">
                  <a:pos x="297" y="12"/>
                </a:cxn>
                <a:cxn ang="0">
                  <a:pos x="309" y="27"/>
                </a:cxn>
                <a:cxn ang="0">
                  <a:pos x="312" y="44"/>
                </a:cxn>
                <a:cxn ang="0">
                  <a:pos x="303" y="73"/>
                </a:cxn>
                <a:cxn ang="0">
                  <a:pos x="250" y="105"/>
                </a:cxn>
                <a:cxn ang="0">
                  <a:pos x="226" y="100"/>
                </a:cxn>
                <a:cxn ang="0">
                  <a:pos x="212" y="85"/>
                </a:cxn>
                <a:cxn ang="0">
                  <a:pos x="206" y="70"/>
                </a:cxn>
                <a:cxn ang="0">
                  <a:pos x="209" y="38"/>
                </a:cxn>
                <a:cxn ang="0">
                  <a:pos x="244" y="6"/>
                </a:cxn>
              </a:cxnLst>
              <a:rect l="0" t="0" r="r" b="b"/>
              <a:pathLst>
                <a:path w="341" h="746">
                  <a:moveTo>
                    <a:pt x="165" y="248"/>
                  </a:moveTo>
                  <a:lnTo>
                    <a:pt x="206" y="254"/>
                  </a:lnTo>
                  <a:lnTo>
                    <a:pt x="238" y="274"/>
                  </a:lnTo>
                  <a:lnTo>
                    <a:pt x="262" y="303"/>
                  </a:lnTo>
                  <a:lnTo>
                    <a:pt x="271" y="341"/>
                  </a:lnTo>
                  <a:lnTo>
                    <a:pt x="268" y="353"/>
                  </a:lnTo>
                  <a:lnTo>
                    <a:pt x="268" y="365"/>
                  </a:lnTo>
                  <a:lnTo>
                    <a:pt x="265" y="376"/>
                  </a:lnTo>
                  <a:lnTo>
                    <a:pt x="259" y="388"/>
                  </a:lnTo>
                  <a:lnTo>
                    <a:pt x="250" y="414"/>
                  </a:lnTo>
                  <a:lnTo>
                    <a:pt x="238" y="443"/>
                  </a:lnTo>
                  <a:lnTo>
                    <a:pt x="226" y="472"/>
                  </a:lnTo>
                  <a:lnTo>
                    <a:pt x="218" y="499"/>
                  </a:lnTo>
                  <a:lnTo>
                    <a:pt x="209" y="516"/>
                  </a:lnTo>
                  <a:lnTo>
                    <a:pt x="173" y="604"/>
                  </a:lnTo>
                  <a:lnTo>
                    <a:pt x="159" y="641"/>
                  </a:lnTo>
                  <a:lnTo>
                    <a:pt x="156" y="676"/>
                  </a:lnTo>
                  <a:lnTo>
                    <a:pt x="156" y="688"/>
                  </a:lnTo>
                  <a:lnTo>
                    <a:pt x="156" y="697"/>
                  </a:lnTo>
                  <a:lnTo>
                    <a:pt x="159" y="705"/>
                  </a:lnTo>
                  <a:lnTo>
                    <a:pt x="165" y="711"/>
                  </a:lnTo>
                  <a:lnTo>
                    <a:pt x="173" y="714"/>
                  </a:lnTo>
                  <a:lnTo>
                    <a:pt x="182" y="714"/>
                  </a:lnTo>
                  <a:lnTo>
                    <a:pt x="209" y="711"/>
                  </a:lnTo>
                  <a:lnTo>
                    <a:pt x="235" y="694"/>
                  </a:lnTo>
                  <a:lnTo>
                    <a:pt x="262" y="665"/>
                  </a:lnTo>
                  <a:lnTo>
                    <a:pt x="282" y="627"/>
                  </a:lnTo>
                  <a:lnTo>
                    <a:pt x="303" y="580"/>
                  </a:lnTo>
                  <a:lnTo>
                    <a:pt x="303" y="574"/>
                  </a:lnTo>
                  <a:lnTo>
                    <a:pt x="306" y="571"/>
                  </a:lnTo>
                  <a:lnTo>
                    <a:pt x="309" y="569"/>
                  </a:lnTo>
                  <a:lnTo>
                    <a:pt x="312" y="566"/>
                  </a:lnTo>
                  <a:lnTo>
                    <a:pt x="318" y="563"/>
                  </a:lnTo>
                  <a:lnTo>
                    <a:pt x="324" y="563"/>
                  </a:lnTo>
                  <a:lnTo>
                    <a:pt x="327" y="563"/>
                  </a:lnTo>
                  <a:lnTo>
                    <a:pt x="330" y="563"/>
                  </a:lnTo>
                  <a:lnTo>
                    <a:pt x="332" y="566"/>
                  </a:lnTo>
                  <a:lnTo>
                    <a:pt x="338" y="569"/>
                  </a:lnTo>
                  <a:lnTo>
                    <a:pt x="341" y="571"/>
                  </a:lnTo>
                  <a:lnTo>
                    <a:pt x="341" y="577"/>
                  </a:lnTo>
                  <a:lnTo>
                    <a:pt x="338" y="589"/>
                  </a:lnTo>
                  <a:lnTo>
                    <a:pt x="332" y="609"/>
                  </a:lnTo>
                  <a:lnTo>
                    <a:pt x="321" y="636"/>
                  </a:lnTo>
                  <a:lnTo>
                    <a:pt x="303" y="668"/>
                  </a:lnTo>
                  <a:lnTo>
                    <a:pt x="279" y="697"/>
                  </a:lnTo>
                  <a:lnTo>
                    <a:pt x="253" y="720"/>
                  </a:lnTo>
                  <a:lnTo>
                    <a:pt x="218" y="738"/>
                  </a:lnTo>
                  <a:lnTo>
                    <a:pt x="179" y="746"/>
                  </a:lnTo>
                  <a:lnTo>
                    <a:pt x="135" y="738"/>
                  </a:lnTo>
                  <a:lnTo>
                    <a:pt x="103" y="717"/>
                  </a:lnTo>
                  <a:lnTo>
                    <a:pt x="79" y="688"/>
                  </a:lnTo>
                  <a:lnTo>
                    <a:pt x="73" y="650"/>
                  </a:lnTo>
                  <a:lnTo>
                    <a:pt x="76" y="627"/>
                  </a:lnTo>
                  <a:lnTo>
                    <a:pt x="82" y="604"/>
                  </a:lnTo>
                  <a:lnTo>
                    <a:pt x="153" y="429"/>
                  </a:lnTo>
                  <a:lnTo>
                    <a:pt x="168" y="391"/>
                  </a:lnTo>
                  <a:lnTo>
                    <a:pt x="176" y="365"/>
                  </a:lnTo>
                  <a:lnTo>
                    <a:pt x="182" y="347"/>
                  </a:lnTo>
                  <a:lnTo>
                    <a:pt x="185" y="330"/>
                  </a:lnTo>
                  <a:lnTo>
                    <a:pt x="188" y="315"/>
                  </a:lnTo>
                  <a:lnTo>
                    <a:pt x="185" y="303"/>
                  </a:lnTo>
                  <a:lnTo>
                    <a:pt x="185" y="292"/>
                  </a:lnTo>
                  <a:lnTo>
                    <a:pt x="179" y="286"/>
                  </a:lnTo>
                  <a:lnTo>
                    <a:pt x="173" y="280"/>
                  </a:lnTo>
                  <a:lnTo>
                    <a:pt x="168" y="277"/>
                  </a:lnTo>
                  <a:lnTo>
                    <a:pt x="159" y="277"/>
                  </a:lnTo>
                  <a:lnTo>
                    <a:pt x="135" y="283"/>
                  </a:lnTo>
                  <a:lnTo>
                    <a:pt x="109" y="298"/>
                  </a:lnTo>
                  <a:lnTo>
                    <a:pt x="82" y="324"/>
                  </a:lnTo>
                  <a:lnTo>
                    <a:pt x="59" y="362"/>
                  </a:lnTo>
                  <a:lnTo>
                    <a:pt x="41" y="411"/>
                  </a:lnTo>
                  <a:lnTo>
                    <a:pt x="38" y="420"/>
                  </a:lnTo>
                  <a:lnTo>
                    <a:pt x="35" y="423"/>
                  </a:lnTo>
                  <a:lnTo>
                    <a:pt x="32" y="426"/>
                  </a:lnTo>
                  <a:lnTo>
                    <a:pt x="29" y="429"/>
                  </a:lnTo>
                  <a:lnTo>
                    <a:pt x="20" y="429"/>
                  </a:lnTo>
                  <a:lnTo>
                    <a:pt x="17" y="429"/>
                  </a:lnTo>
                  <a:lnTo>
                    <a:pt x="11" y="429"/>
                  </a:lnTo>
                  <a:lnTo>
                    <a:pt x="8" y="429"/>
                  </a:lnTo>
                  <a:lnTo>
                    <a:pt x="6" y="426"/>
                  </a:lnTo>
                  <a:lnTo>
                    <a:pt x="3" y="420"/>
                  </a:lnTo>
                  <a:lnTo>
                    <a:pt x="0" y="414"/>
                  </a:lnTo>
                  <a:lnTo>
                    <a:pt x="3" y="402"/>
                  </a:lnTo>
                  <a:lnTo>
                    <a:pt x="11" y="382"/>
                  </a:lnTo>
                  <a:lnTo>
                    <a:pt x="23" y="353"/>
                  </a:lnTo>
                  <a:lnTo>
                    <a:pt x="41" y="324"/>
                  </a:lnTo>
                  <a:lnTo>
                    <a:pt x="64" y="295"/>
                  </a:lnTo>
                  <a:lnTo>
                    <a:pt x="91" y="271"/>
                  </a:lnTo>
                  <a:lnTo>
                    <a:pt x="126" y="254"/>
                  </a:lnTo>
                  <a:lnTo>
                    <a:pt x="165" y="248"/>
                  </a:lnTo>
                  <a:close/>
                  <a:moveTo>
                    <a:pt x="268" y="0"/>
                  </a:moveTo>
                  <a:lnTo>
                    <a:pt x="279" y="3"/>
                  </a:lnTo>
                  <a:lnTo>
                    <a:pt x="288" y="6"/>
                  </a:lnTo>
                  <a:lnTo>
                    <a:pt x="297" y="12"/>
                  </a:lnTo>
                  <a:lnTo>
                    <a:pt x="303" y="18"/>
                  </a:lnTo>
                  <a:lnTo>
                    <a:pt x="309" y="27"/>
                  </a:lnTo>
                  <a:lnTo>
                    <a:pt x="312" y="35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03" y="73"/>
                  </a:lnTo>
                  <a:lnTo>
                    <a:pt x="279" y="97"/>
                  </a:lnTo>
                  <a:lnTo>
                    <a:pt x="250" y="105"/>
                  </a:lnTo>
                  <a:lnTo>
                    <a:pt x="238" y="102"/>
                  </a:lnTo>
                  <a:lnTo>
                    <a:pt x="226" y="100"/>
                  </a:lnTo>
                  <a:lnTo>
                    <a:pt x="218" y="94"/>
                  </a:lnTo>
                  <a:lnTo>
                    <a:pt x="212" y="85"/>
                  </a:lnTo>
                  <a:lnTo>
                    <a:pt x="209" y="79"/>
                  </a:lnTo>
                  <a:lnTo>
                    <a:pt x="206" y="70"/>
                  </a:lnTo>
                  <a:lnTo>
                    <a:pt x="206" y="62"/>
                  </a:lnTo>
                  <a:lnTo>
                    <a:pt x="209" y="38"/>
                  </a:lnTo>
                  <a:lnTo>
                    <a:pt x="223" y="18"/>
                  </a:lnTo>
                  <a:lnTo>
                    <a:pt x="244" y="6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2119" y="4333"/>
              <a:ext cx="492" cy="962"/>
            </a:xfrm>
            <a:custGeom>
              <a:avLst/>
              <a:gdLst/>
              <a:ahLst/>
              <a:cxnLst>
                <a:cxn ang="0">
                  <a:pos x="369" y="251"/>
                </a:cxn>
                <a:cxn ang="0">
                  <a:pos x="428" y="289"/>
                </a:cxn>
                <a:cxn ang="0">
                  <a:pos x="451" y="350"/>
                </a:cxn>
                <a:cxn ang="0">
                  <a:pos x="448" y="373"/>
                </a:cxn>
                <a:cxn ang="0">
                  <a:pos x="445" y="391"/>
                </a:cxn>
                <a:cxn ang="0">
                  <a:pos x="321" y="839"/>
                </a:cxn>
                <a:cxn ang="0">
                  <a:pos x="260" y="912"/>
                </a:cxn>
                <a:cxn ang="0">
                  <a:pos x="180" y="950"/>
                </a:cxn>
                <a:cxn ang="0">
                  <a:pos x="112" y="962"/>
                </a:cxn>
                <a:cxn ang="0">
                  <a:pos x="30" y="941"/>
                </a:cxn>
                <a:cxn ang="0">
                  <a:pos x="0" y="889"/>
                </a:cxn>
                <a:cxn ang="0">
                  <a:pos x="33" y="837"/>
                </a:cxn>
                <a:cxn ang="0">
                  <a:pos x="74" y="828"/>
                </a:cxn>
                <a:cxn ang="0">
                  <a:pos x="95" y="837"/>
                </a:cxn>
                <a:cxn ang="0">
                  <a:pos x="104" y="857"/>
                </a:cxn>
                <a:cxn ang="0">
                  <a:pos x="104" y="880"/>
                </a:cxn>
                <a:cxn ang="0">
                  <a:pos x="89" y="909"/>
                </a:cxn>
                <a:cxn ang="0">
                  <a:pos x="83" y="927"/>
                </a:cxn>
                <a:cxn ang="0">
                  <a:pos x="109" y="930"/>
                </a:cxn>
                <a:cxn ang="0">
                  <a:pos x="183" y="904"/>
                </a:cxn>
                <a:cxn ang="0">
                  <a:pos x="239" y="834"/>
                </a:cxn>
                <a:cxn ang="0">
                  <a:pos x="363" y="365"/>
                </a:cxn>
                <a:cxn ang="0">
                  <a:pos x="366" y="350"/>
                </a:cxn>
                <a:cxn ang="0">
                  <a:pos x="366" y="333"/>
                </a:cxn>
                <a:cxn ang="0">
                  <a:pos x="357" y="292"/>
                </a:cxn>
                <a:cxn ang="0">
                  <a:pos x="327" y="277"/>
                </a:cxn>
                <a:cxn ang="0">
                  <a:pos x="254" y="306"/>
                </a:cxn>
                <a:cxn ang="0">
                  <a:pos x="195" y="370"/>
                </a:cxn>
                <a:cxn ang="0">
                  <a:pos x="171" y="420"/>
                </a:cxn>
                <a:cxn ang="0">
                  <a:pos x="165" y="429"/>
                </a:cxn>
                <a:cxn ang="0">
                  <a:pos x="154" y="429"/>
                </a:cxn>
                <a:cxn ang="0">
                  <a:pos x="148" y="429"/>
                </a:cxn>
                <a:cxn ang="0">
                  <a:pos x="139" y="426"/>
                </a:cxn>
                <a:cxn ang="0">
                  <a:pos x="133" y="414"/>
                </a:cxn>
                <a:cxn ang="0">
                  <a:pos x="148" y="382"/>
                </a:cxn>
                <a:cxn ang="0">
                  <a:pos x="186" y="327"/>
                </a:cxn>
                <a:cxn ang="0">
                  <a:pos x="248" y="271"/>
                </a:cxn>
                <a:cxn ang="0">
                  <a:pos x="330" y="248"/>
                </a:cxn>
                <a:cxn ang="0">
                  <a:pos x="492" y="44"/>
                </a:cxn>
                <a:cxn ang="0">
                  <a:pos x="492" y="44"/>
                </a:cxn>
                <a:cxn ang="0">
                  <a:pos x="460" y="3"/>
                </a:cxn>
                <a:cxn ang="0">
                  <a:pos x="478" y="12"/>
                </a:cxn>
                <a:cxn ang="0">
                  <a:pos x="489" y="27"/>
                </a:cxn>
                <a:cxn ang="0">
                  <a:pos x="492" y="44"/>
                </a:cxn>
                <a:cxn ang="0">
                  <a:pos x="460" y="97"/>
                </a:cxn>
                <a:cxn ang="0">
                  <a:pos x="419" y="102"/>
                </a:cxn>
                <a:cxn ang="0">
                  <a:pos x="398" y="94"/>
                </a:cxn>
                <a:cxn ang="0">
                  <a:pos x="389" y="79"/>
                </a:cxn>
                <a:cxn ang="0">
                  <a:pos x="386" y="62"/>
                </a:cxn>
                <a:cxn ang="0">
                  <a:pos x="416" y="9"/>
                </a:cxn>
              </a:cxnLst>
              <a:rect l="0" t="0" r="r" b="b"/>
              <a:pathLst>
                <a:path w="492" h="962">
                  <a:moveTo>
                    <a:pt x="330" y="248"/>
                  </a:moveTo>
                  <a:lnTo>
                    <a:pt x="369" y="251"/>
                  </a:lnTo>
                  <a:lnTo>
                    <a:pt x="401" y="266"/>
                  </a:lnTo>
                  <a:lnTo>
                    <a:pt x="428" y="289"/>
                  </a:lnTo>
                  <a:lnTo>
                    <a:pt x="445" y="315"/>
                  </a:lnTo>
                  <a:lnTo>
                    <a:pt x="451" y="350"/>
                  </a:lnTo>
                  <a:lnTo>
                    <a:pt x="451" y="362"/>
                  </a:lnTo>
                  <a:lnTo>
                    <a:pt x="448" y="373"/>
                  </a:lnTo>
                  <a:lnTo>
                    <a:pt x="448" y="382"/>
                  </a:lnTo>
                  <a:lnTo>
                    <a:pt x="445" y="391"/>
                  </a:lnTo>
                  <a:lnTo>
                    <a:pt x="342" y="787"/>
                  </a:lnTo>
                  <a:lnTo>
                    <a:pt x="321" y="839"/>
                  </a:lnTo>
                  <a:lnTo>
                    <a:pt x="295" y="880"/>
                  </a:lnTo>
                  <a:lnTo>
                    <a:pt x="260" y="912"/>
                  </a:lnTo>
                  <a:lnTo>
                    <a:pt x="218" y="936"/>
                  </a:lnTo>
                  <a:lnTo>
                    <a:pt x="180" y="950"/>
                  </a:lnTo>
                  <a:lnTo>
                    <a:pt x="145" y="959"/>
                  </a:lnTo>
                  <a:lnTo>
                    <a:pt x="112" y="962"/>
                  </a:lnTo>
                  <a:lnTo>
                    <a:pt x="65" y="956"/>
                  </a:lnTo>
                  <a:lnTo>
                    <a:pt x="30" y="941"/>
                  </a:lnTo>
                  <a:lnTo>
                    <a:pt x="6" y="921"/>
                  </a:lnTo>
                  <a:lnTo>
                    <a:pt x="0" y="889"/>
                  </a:lnTo>
                  <a:lnTo>
                    <a:pt x="9" y="857"/>
                  </a:lnTo>
                  <a:lnTo>
                    <a:pt x="33" y="837"/>
                  </a:lnTo>
                  <a:lnTo>
                    <a:pt x="65" y="825"/>
                  </a:lnTo>
                  <a:lnTo>
                    <a:pt x="74" y="828"/>
                  </a:lnTo>
                  <a:lnTo>
                    <a:pt x="86" y="831"/>
                  </a:lnTo>
                  <a:lnTo>
                    <a:pt x="95" y="837"/>
                  </a:lnTo>
                  <a:lnTo>
                    <a:pt x="101" y="845"/>
                  </a:lnTo>
                  <a:lnTo>
                    <a:pt x="104" y="857"/>
                  </a:lnTo>
                  <a:lnTo>
                    <a:pt x="106" y="869"/>
                  </a:lnTo>
                  <a:lnTo>
                    <a:pt x="104" y="880"/>
                  </a:lnTo>
                  <a:lnTo>
                    <a:pt x="98" y="895"/>
                  </a:lnTo>
                  <a:lnTo>
                    <a:pt x="89" y="909"/>
                  </a:lnTo>
                  <a:lnTo>
                    <a:pt x="68" y="921"/>
                  </a:lnTo>
                  <a:lnTo>
                    <a:pt x="83" y="927"/>
                  </a:lnTo>
                  <a:lnTo>
                    <a:pt x="95" y="930"/>
                  </a:lnTo>
                  <a:lnTo>
                    <a:pt x="109" y="930"/>
                  </a:lnTo>
                  <a:lnTo>
                    <a:pt x="148" y="921"/>
                  </a:lnTo>
                  <a:lnTo>
                    <a:pt x="183" y="904"/>
                  </a:lnTo>
                  <a:lnTo>
                    <a:pt x="215" y="872"/>
                  </a:lnTo>
                  <a:lnTo>
                    <a:pt x="239" y="834"/>
                  </a:lnTo>
                  <a:lnTo>
                    <a:pt x="254" y="790"/>
                  </a:lnTo>
                  <a:lnTo>
                    <a:pt x="363" y="365"/>
                  </a:lnTo>
                  <a:lnTo>
                    <a:pt x="363" y="359"/>
                  </a:lnTo>
                  <a:lnTo>
                    <a:pt x="366" y="350"/>
                  </a:lnTo>
                  <a:lnTo>
                    <a:pt x="366" y="341"/>
                  </a:lnTo>
                  <a:lnTo>
                    <a:pt x="366" y="333"/>
                  </a:lnTo>
                  <a:lnTo>
                    <a:pt x="363" y="309"/>
                  </a:lnTo>
                  <a:lnTo>
                    <a:pt x="357" y="292"/>
                  </a:lnTo>
                  <a:lnTo>
                    <a:pt x="345" y="280"/>
                  </a:lnTo>
                  <a:lnTo>
                    <a:pt x="327" y="277"/>
                  </a:lnTo>
                  <a:lnTo>
                    <a:pt x="289" y="286"/>
                  </a:lnTo>
                  <a:lnTo>
                    <a:pt x="254" y="306"/>
                  </a:lnTo>
                  <a:lnTo>
                    <a:pt x="221" y="335"/>
                  </a:lnTo>
                  <a:lnTo>
                    <a:pt x="195" y="370"/>
                  </a:lnTo>
                  <a:lnTo>
                    <a:pt x="177" y="411"/>
                  </a:lnTo>
                  <a:lnTo>
                    <a:pt x="171" y="420"/>
                  </a:lnTo>
                  <a:lnTo>
                    <a:pt x="168" y="426"/>
                  </a:lnTo>
                  <a:lnTo>
                    <a:pt x="165" y="429"/>
                  </a:lnTo>
                  <a:lnTo>
                    <a:pt x="159" y="429"/>
                  </a:lnTo>
                  <a:lnTo>
                    <a:pt x="154" y="429"/>
                  </a:lnTo>
                  <a:lnTo>
                    <a:pt x="151" y="429"/>
                  </a:lnTo>
                  <a:lnTo>
                    <a:pt x="148" y="429"/>
                  </a:lnTo>
                  <a:lnTo>
                    <a:pt x="142" y="429"/>
                  </a:lnTo>
                  <a:lnTo>
                    <a:pt x="139" y="426"/>
                  </a:lnTo>
                  <a:lnTo>
                    <a:pt x="136" y="420"/>
                  </a:lnTo>
                  <a:lnTo>
                    <a:pt x="133" y="414"/>
                  </a:lnTo>
                  <a:lnTo>
                    <a:pt x="136" y="402"/>
                  </a:lnTo>
                  <a:lnTo>
                    <a:pt x="148" y="382"/>
                  </a:lnTo>
                  <a:lnTo>
                    <a:pt x="162" y="356"/>
                  </a:lnTo>
                  <a:lnTo>
                    <a:pt x="186" y="327"/>
                  </a:lnTo>
                  <a:lnTo>
                    <a:pt x="212" y="298"/>
                  </a:lnTo>
                  <a:lnTo>
                    <a:pt x="248" y="271"/>
                  </a:lnTo>
                  <a:lnTo>
                    <a:pt x="286" y="254"/>
                  </a:lnTo>
                  <a:lnTo>
                    <a:pt x="330" y="248"/>
                  </a:lnTo>
                  <a:close/>
                  <a:moveTo>
                    <a:pt x="492" y="44"/>
                  </a:moveTo>
                  <a:lnTo>
                    <a:pt x="492" y="44"/>
                  </a:lnTo>
                  <a:lnTo>
                    <a:pt x="492" y="44"/>
                  </a:lnTo>
                  <a:lnTo>
                    <a:pt x="492" y="44"/>
                  </a:lnTo>
                  <a:close/>
                  <a:moveTo>
                    <a:pt x="448" y="0"/>
                  </a:moveTo>
                  <a:lnTo>
                    <a:pt x="460" y="3"/>
                  </a:lnTo>
                  <a:lnTo>
                    <a:pt x="469" y="6"/>
                  </a:lnTo>
                  <a:lnTo>
                    <a:pt x="478" y="12"/>
                  </a:lnTo>
                  <a:lnTo>
                    <a:pt x="483" y="18"/>
                  </a:lnTo>
                  <a:lnTo>
                    <a:pt x="489" y="27"/>
                  </a:lnTo>
                  <a:lnTo>
                    <a:pt x="492" y="35"/>
                  </a:lnTo>
                  <a:lnTo>
                    <a:pt x="492" y="44"/>
                  </a:lnTo>
                  <a:lnTo>
                    <a:pt x="483" y="73"/>
                  </a:lnTo>
                  <a:lnTo>
                    <a:pt x="460" y="97"/>
                  </a:lnTo>
                  <a:lnTo>
                    <a:pt x="430" y="105"/>
                  </a:lnTo>
                  <a:lnTo>
                    <a:pt x="419" y="102"/>
                  </a:lnTo>
                  <a:lnTo>
                    <a:pt x="407" y="100"/>
                  </a:lnTo>
                  <a:lnTo>
                    <a:pt x="398" y="94"/>
                  </a:lnTo>
                  <a:lnTo>
                    <a:pt x="392" y="85"/>
                  </a:lnTo>
                  <a:lnTo>
                    <a:pt x="389" y="79"/>
                  </a:lnTo>
                  <a:lnTo>
                    <a:pt x="386" y="70"/>
                  </a:lnTo>
                  <a:lnTo>
                    <a:pt x="386" y="62"/>
                  </a:lnTo>
                  <a:lnTo>
                    <a:pt x="395" y="33"/>
                  </a:lnTo>
                  <a:lnTo>
                    <a:pt x="416" y="9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3336" y="4266"/>
              <a:ext cx="1054" cy="365"/>
            </a:xfrm>
            <a:custGeom>
              <a:avLst/>
              <a:gdLst/>
              <a:ahLst/>
              <a:cxnLst>
                <a:cxn ang="0">
                  <a:pos x="53" y="303"/>
                </a:cxn>
                <a:cxn ang="0">
                  <a:pos x="998" y="303"/>
                </a:cxn>
                <a:cxn ang="0">
                  <a:pos x="1019" y="303"/>
                </a:cxn>
                <a:cxn ang="0">
                  <a:pos x="1037" y="309"/>
                </a:cxn>
                <a:cxn ang="0">
                  <a:pos x="1048" y="318"/>
                </a:cxn>
                <a:cxn ang="0">
                  <a:pos x="1054" y="335"/>
                </a:cxn>
                <a:cxn ang="0">
                  <a:pos x="1048" y="353"/>
                </a:cxn>
                <a:cxn ang="0">
                  <a:pos x="1037" y="362"/>
                </a:cxn>
                <a:cxn ang="0">
                  <a:pos x="1019" y="365"/>
                </a:cxn>
                <a:cxn ang="0">
                  <a:pos x="1001" y="365"/>
                </a:cxn>
                <a:cxn ang="0">
                  <a:pos x="53" y="365"/>
                </a:cxn>
                <a:cxn ang="0">
                  <a:pos x="35" y="365"/>
                </a:cxn>
                <a:cxn ang="0">
                  <a:pos x="18" y="362"/>
                </a:cxn>
                <a:cxn ang="0">
                  <a:pos x="6" y="353"/>
                </a:cxn>
                <a:cxn ang="0">
                  <a:pos x="0" y="335"/>
                </a:cxn>
                <a:cxn ang="0">
                  <a:pos x="6" y="318"/>
                </a:cxn>
                <a:cxn ang="0">
                  <a:pos x="18" y="309"/>
                </a:cxn>
                <a:cxn ang="0">
                  <a:pos x="35" y="303"/>
                </a:cxn>
                <a:cxn ang="0">
                  <a:pos x="53" y="303"/>
                </a:cxn>
                <a:cxn ang="0">
                  <a:pos x="53" y="0"/>
                </a:cxn>
                <a:cxn ang="0">
                  <a:pos x="1001" y="0"/>
                </a:cxn>
                <a:cxn ang="0">
                  <a:pos x="1019" y="0"/>
                </a:cxn>
                <a:cxn ang="0">
                  <a:pos x="1037" y="6"/>
                </a:cxn>
                <a:cxn ang="0">
                  <a:pos x="1048" y="15"/>
                </a:cxn>
                <a:cxn ang="0">
                  <a:pos x="1054" y="30"/>
                </a:cxn>
                <a:cxn ang="0">
                  <a:pos x="1048" y="50"/>
                </a:cxn>
                <a:cxn ang="0">
                  <a:pos x="1037" y="59"/>
                </a:cxn>
                <a:cxn ang="0">
                  <a:pos x="1019" y="62"/>
                </a:cxn>
                <a:cxn ang="0">
                  <a:pos x="998" y="62"/>
                </a:cxn>
                <a:cxn ang="0">
                  <a:pos x="53" y="62"/>
                </a:cxn>
                <a:cxn ang="0">
                  <a:pos x="35" y="62"/>
                </a:cxn>
                <a:cxn ang="0">
                  <a:pos x="18" y="59"/>
                </a:cxn>
                <a:cxn ang="0">
                  <a:pos x="6" y="50"/>
                </a:cxn>
                <a:cxn ang="0">
                  <a:pos x="0" y="30"/>
                </a:cxn>
                <a:cxn ang="0">
                  <a:pos x="6" y="15"/>
                </a:cxn>
                <a:cxn ang="0">
                  <a:pos x="18" y="6"/>
                </a:cxn>
                <a:cxn ang="0">
                  <a:pos x="35" y="0"/>
                </a:cxn>
                <a:cxn ang="0">
                  <a:pos x="53" y="0"/>
                </a:cxn>
              </a:cxnLst>
              <a:rect l="0" t="0" r="r" b="b"/>
              <a:pathLst>
                <a:path w="1054" h="365">
                  <a:moveTo>
                    <a:pt x="53" y="303"/>
                  </a:moveTo>
                  <a:lnTo>
                    <a:pt x="998" y="303"/>
                  </a:lnTo>
                  <a:lnTo>
                    <a:pt x="1019" y="303"/>
                  </a:lnTo>
                  <a:lnTo>
                    <a:pt x="1037" y="309"/>
                  </a:lnTo>
                  <a:lnTo>
                    <a:pt x="1048" y="318"/>
                  </a:lnTo>
                  <a:lnTo>
                    <a:pt x="1054" y="335"/>
                  </a:lnTo>
                  <a:lnTo>
                    <a:pt x="1048" y="353"/>
                  </a:lnTo>
                  <a:lnTo>
                    <a:pt x="1037" y="362"/>
                  </a:lnTo>
                  <a:lnTo>
                    <a:pt x="1019" y="365"/>
                  </a:lnTo>
                  <a:lnTo>
                    <a:pt x="1001" y="365"/>
                  </a:lnTo>
                  <a:lnTo>
                    <a:pt x="53" y="365"/>
                  </a:lnTo>
                  <a:lnTo>
                    <a:pt x="35" y="365"/>
                  </a:lnTo>
                  <a:lnTo>
                    <a:pt x="18" y="362"/>
                  </a:lnTo>
                  <a:lnTo>
                    <a:pt x="6" y="353"/>
                  </a:lnTo>
                  <a:lnTo>
                    <a:pt x="0" y="335"/>
                  </a:lnTo>
                  <a:lnTo>
                    <a:pt x="6" y="318"/>
                  </a:lnTo>
                  <a:lnTo>
                    <a:pt x="18" y="309"/>
                  </a:lnTo>
                  <a:lnTo>
                    <a:pt x="35" y="303"/>
                  </a:lnTo>
                  <a:lnTo>
                    <a:pt x="53" y="303"/>
                  </a:lnTo>
                  <a:close/>
                  <a:moveTo>
                    <a:pt x="53" y="0"/>
                  </a:moveTo>
                  <a:lnTo>
                    <a:pt x="1001" y="0"/>
                  </a:lnTo>
                  <a:lnTo>
                    <a:pt x="1019" y="0"/>
                  </a:lnTo>
                  <a:lnTo>
                    <a:pt x="1037" y="6"/>
                  </a:lnTo>
                  <a:lnTo>
                    <a:pt x="1048" y="15"/>
                  </a:lnTo>
                  <a:lnTo>
                    <a:pt x="1054" y="30"/>
                  </a:lnTo>
                  <a:lnTo>
                    <a:pt x="1048" y="50"/>
                  </a:lnTo>
                  <a:lnTo>
                    <a:pt x="1037" y="59"/>
                  </a:lnTo>
                  <a:lnTo>
                    <a:pt x="1019" y="62"/>
                  </a:lnTo>
                  <a:lnTo>
                    <a:pt x="998" y="62"/>
                  </a:lnTo>
                  <a:lnTo>
                    <a:pt x="53" y="62"/>
                  </a:lnTo>
                  <a:lnTo>
                    <a:pt x="35" y="62"/>
                  </a:lnTo>
                  <a:lnTo>
                    <a:pt x="18" y="59"/>
                  </a:lnTo>
                  <a:lnTo>
                    <a:pt x="6" y="50"/>
                  </a:lnTo>
                  <a:lnTo>
                    <a:pt x="0" y="30"/>
                  </a:lnTo>
                  <a:lnTo>
                    <a:pt x="6" y="15"/>
                  </a:lnTo>
                  <a:lnTo>
                    <a:pt x="18" y="6"/>
                  </a:lnTo>
                  <a:lnTo>
                    <a:pt x="35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 noEditPoints="1"/>
            </p:cNvSpPr>
            <p:nvPr/>
          </p:nvSpPr>
          <p:spPr bwMode="auto">
            <a:xfrm>
              <a:off x="4962" y="3777"/>
              <a:ext cx="872" cy="1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7" y="0"/>
                </a:cxn>
                <a:cxn ang="0">
                  <a:pos x="872" y="353"/>
                </a:cxn>
                <a:cxn ang="0">
                  <a:pos x="830" y="353"/>
                </a:cxn>
                <a:cxn ang="0">
                  <a:pos x="822" y="286"/>
                </a:cxn>
                <a:cxn ang="0">
                  <a:pos x="810" y="227"/>
                </a:cxn>
                <a:cxn ang="0">
                  <a:pos x="795" y="178"/>
                </a:cxn>
                <a:cxn ang="0">
                  <a:pos x="774" y="137"/>
                </a:cxn>
                <a:cxn ang="0">
                  <a:pos x="748" y="105"/>
                </a:cxn>
                <a:cxn ang="0">
                  <a:pos x="713" y="79"/>
                </a:cxn>
                <a:cxn ang="0">
                  <a:pos x="668" y="61"/>
                </a:cxn>
                <a:cxn ang="0">
                  <a:pos x="612" y="50"/>
                </a:cxn>
                <a:cxn ang="0">
                  <a:pos x="545" y="47"/>
                </a:cxn>
                <a:cxn ang="0">
                  <a:pos x="380" y="47"/>
                </a:cxn>
                <a:cxn ang="0">
                  <a:pos x="344" y="50"/>
                </a:cxn>
                <a:cxn ang="0">
                  <a:pos x="321" y="55"/>
                </a:cxn>
                <a:cxn ang="0">
                  <a:pos x="309" y="67"/>
                </a:cxn>
                <a:cxn ang="0">
                  <a:pos x="303" y="85"/>
                </a:cxn>
                <a:cxn ang="0">
                  <a:pos x="303" y="111"/>
                </a:cxn>
                <a:cxn ang="0">
                  <a:pos x="303" y="941"/>
                </a:cxn>
                <a:cxn ang="0">
                  <a:pos x="303" y="961"/>
                </a:cxn>
                <a:cxn ang="0">
                  <a:pos x="306" y="979"/>
                </a:cxn>
                <a:cxn ang="0">
                  <a:pos x="315" y="993"/>
                </a:cxn>
                <a:cxn ang="0">
                  <a:pos x="333" y="1002"/>
                </a:cxn>
                <a:cxn ang="0">
                  <a:pos x="359" y="1011"/>
                </a:cxn>
                <a:cxn ang="0">
                  <a:pos x="400" y="1014"/>
                </a:cxn>
                <a:cxn ang="0">
                  <a:pos x="456" y="1014"/>
                </a:cxn>
                <a:cxn ang="0">
                  <a:pos x="506" y="1014"/>
                </a:cxn>
                <a:cxn ang="0">
                  <a:pos x="506" y="1063"/>
                </a:cxn>
                <a:cxn ang="0">
                  <a:pos x="465" y="1060"/>
                </a:cxn>
                <a:cxn ang="0">
                  <a:pos x="409" y="1060"/>
                </a:cxn>
                <a:cxn ang="0">
                  <a:pos x="347" y="1060"/>
                </a:cxn>
                <a:cxn ang="0">
                  <a:pos x="288" y="1060"/>
                </a:cxn>
                <a:cxn ang="0">
                  <a:pos x="241" y="1058"/>
                </a:cxn>
                <a:cxn ang="0">
                  <a:pos x="197" y="1060"/>
                </a:cxn>
                <a:cxn ang="0">
                  <a:pos x="144" y="1060"/>
                </a:cxn>
                <a:cxn ang="0">
                  <a:pos x="91" y="1060"/>
                </a:cxn>
                <a:cxn ang="0">
                  <a:pos x="41" y="1060"/>
                </a:cxn>
                <a:cxn ang="0">
                  <a:pos x="0" y="1063"/>
                </a:cxn>
                <a:cxn ang="0">
                  <a:pos x="0" y="1014"/>
                </a:cxn>
                <a:cxn ang="0">
                  <a:pos x="38" y="1014"/>
                </a:cxn>
                <a:cxn ang="0">
                  <a:pos x="88" y="1014"/>
                </a:cxn>
                <a:cxn ang="0">
                  <a:pos x="123" y="1008"/>
                </a:cxn>
                <a:cxn ang="0">
                  <a:pos x="147" y="999"/>
                </a:cxn>
                <a:cxn ang="0">
                  <a:pos x="159" y="985"/>
                </a:cxn>
                <a:cxn ang="0">
                  <a:pos x="162" y="967"/>
                </a:cxn>
                <a:cxn ang="0">
                  <a:pos x="165" y="941"/>
                </a:cxn>
                <a:cxn ang="0">
                  <a:pos x="165" y="119"/>
                </a:cxn>
                <a:cxn ang="0">
                  <a:pos x="162" y="96"/>
                </a:cxn>
                <a:cxn ang="0">
                  <a:pos x="159" y="76"/>
                </a:cxn>
                <a:cxn ang="0">
                  <a:pos x="147" y="61"/>
                </a:cxn>
                <a:cxn ang="0">
                  <a:pos x="123" y="52"/>
                </a:cxn>
                <a:cxn ang="0">
                  <a:pos x="88" y="50"/>
                </a:cxn>
                <a:cxn ang="0">
                  <a:pos x="38" y="47"/>
                </a:cxn>
                <a:cxn ang="0">
                  <a:pos x="0" y="47"/>
                </a:cxn>
                <a:cxn ang="0">
                  <a:pos x="0" y="0"/>
                </a:cxn>
                <a:cxn ang="0">
                  <a:pos x="827" y="0"/>
                </a:cxn>
                <a:cxn ang="0">
                  <a:pos x="827" y="0"/>
                </a:cxn>
                <a:cxn ang="0">
                  <a:pos x="827" y="0"/>
                </a:cxn>
                <a:cxn ang="0">
                  <a:pos x="827" y="0"/>
                </a:cxn>
              </a:cxnLst>
              <a:rect l="0" t="0" r="r" b="b"/>
              <a:pathLst>
                <a:path w="872" h="1063">
                  <a:moveTo>
                    <a:pt x="0" y="0"/>
                  </a:moveTo>
                  <a:lnTo>
                    <a:pt x="827" y="0"/>
                  </a:lnTo>
                  <a:lnTo>
                    <a:pt x="872" y="353"/>
                  </a:lnTo>
                  <a:lnTo>
                    <a:pt x="830" y="353"/>
                  </a:lnTo>
                  <a:lnTo>
                    <a:pt x="822" y="286"/>
                  </a:lnTo>
                  <a:lnTo>
                    <a:pt x="810" y="227"/>
                  </a:lnTo>
                  <a:lnTo>
                    <a:pt x="795" y="178"/>
                  </a:lnTo>
                  <a:lnTo>
                    <a:pt x="774" y="137"/>
                  </a:lnTo>
                  <a:lnTo>
                    <a:pt x="748" y="105"/>
                  </a:lnTo>
                  <a:lnTo>
                    <a:pt x="713" y="79"/>
                  </a:lnTo>
                  <a:lnTo>
                    <a:pt x="668" y="61"/>
                  </a:lnTo>
                  <a:lnTo>
                    <a:pt x="612" y="50"/>
                  </a:lnTo>
                  <a:lnTo>
                    <a:pt x="545" y="47"/>
                  </a:lnTo>
                  <a:lnTo>
                    <a:pt x="380" y="47"/>
                  </a:lnTo>
                  <a:lnTo>
                    <a:pt x="344" y="50"/>
                  </a:lnTo>
                  <a:lnTo>
                    <a:pt x="321" y="55"/>
                  </a:lnTo>
                  <a:lnTo>
                    <a:pt x="309" y="67"/>
                  </a:lnTo>
                  <a:lnTo>
                    <a:pt x="303" y="85"/>
                  </a:lnTo>
                  <a:lnTo>
                    <a:pt x="303" y="111"/>
                  </a:lnTo>
                  <a:lnTo>
                    <a:pt x="303" y="941"/>
                  </a:lnTo>
                  <a:lnTo>
                    <a:pt x="303" y="961"/>
                  </a:lnTo>
                  <a:lnTo>
                    <a:pt x="306" y="979"/>
                  </a:lnTo>
                  <a:lnTo>
                    <a:pt x="315" y="993"/>
                  </a:lnTo>
                  <a:lnTo>
                    <a:pt x="333" y="1002"/>
                  </a:lnTo>
                  <a:lnTo>
                    <a:pt x="359" y="1011"/>
                  </a:lnTo>
                  <a:lnTo>
                    <a:pt x="400" y="1014"/>
                  </a:lnTo>
                  <a:lnTo>
                    <a:pt x="456" y="1014"/>
                  </a:lnTo>
                  <a:lnTo>
                    <a:pt x="506" y="1014"/>
                  </a:lnTo>
                  <a:lnTo>
                    <a:pt x="506" y="1063"/>
                  </a:lnTo>
                  <a:lnTo>
                    <a:pt x="465" y="1060"/>
                  </a:lnTo>
                  <a:lnTo>
                    <a:pt x="409" y="1060"/>
                  </a:lnTo>
                  <a:lnTo>
                    <a:pt x="347" y="1060"/>
                  </a:lnTo>
                  <a:lnTo>
                    <a:pt x="288" y="1060"/>
                  </a:lnTo>
                  <a:lnTo>
                    <a:pt x="241" y="1058"/>
                  </a:lnTo>
                  <a:lnTo>
                    <a:pt x="197" y="1060"/>
                  </a:lnTo>
                  <a:lnTo>
                    <a:pt x="144" y="1060"/>
                  </a:lnTo>
                  <a:lnTo>
                    <a:pt x="91" y="1060"/>
                  </a:lnTo>
                  <a:lnTo>
                    <a:pt x="41" y="1060"/>
                  </a:lnTo>
                  <a:lnTo>
                    <a:pt x="0" y="1063"/>
                  </a:lnTo>
                  <a:lnTo>
                    <a:pt x="0" y="1014"/>
                  </a:lnTo>
                  <a:lnTo>
                    <a:pt x="38" y="1014"/>
                  </a:lnTo>
                  <a:lnTo>
                    <a:pt x="88" y="1014"/>
                  </a:lnTo>
                  <a:lnTo>
                    <a:pt x="123" y="1008"/>
                  </a:lnTo>
                  <a:lnTo>
                    <a:pt x="147" y="999"/>
                  </a:lnTo>
                  <a:lnTo>
                    <a:pt x="159" y="985"/>
                  </a:lnTo>
                  <a:lnTo>
                    <a:pt x="162" y="967"/>
                  </a:lnTo>
                  <a:lnTo>
                    <a:pt x="165" y="941"/>
                  </a:lnTo>
                  <a:lnTo>
                    <a:pt x="165" y="119"/>
                  </a:lnTo>
                  <a:lnTo>
                    <a:pt x="162" y="96"/>
                  </a:lnTo>
                  <a:lnTo>
                    <a:pt x="159" y="76"/>
                  </a:lnTo>
                  <a:lnTo>
                    <a:pt x="147" y="61"/>
                  </a:lnTo>
                  <a:lnTo>
                    <a:pt x="123" y="52"/>
                  </a:lnTo>
                  <a:lnTo>
                    <a:pt x="88" y="50"/>
                  </a:lnTo>
                  <a:lnTo>
                    <a:pt x="38" y="47"/>
                  </a:lnTo>
                  <a:lnTo>
                    <a:pt x="0" y="47"/>
                  </a:lnTo>
                  <a:lnTo>
                    <a:pt x="0" y="0"/>
                  </a:lnTo>
                  <a:close/>
                  <a:moveTo>
                    <a:pt x="827" y="0"/>
                  </a:moveTo>
                  <a:lnTo>
                    <a:pt x="827" y="0"/>
                  </a:lnTo>
                  <a:lnTo>
                    <a:pt x="827" y="0"/>
                  </a:lnTo>
                  <a:lnTo>
                    <a:pt x="8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6358" y="3929"/>
              <a:ext cx="1051" cy="1042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45" y="2"/>
                </a:cxn>
                <a:cxn ang="0">
                  <a:pos x="554" y="17"/>
                </a:cxn>
                <a:cxn ang="0">
                  <a:pos x="557" y="32"/>
                </a:cxn>
                <a:cxn ang="0">
                  <a:pos x="557" y="49"/>
                </a:cxn>
                <a:cxn ang="0">
                  <a:pos x="557" y="489"/>
                </a:cxn>
                <a:cxn ang="0">
                  <a:pos x="998" y="489"/>
                </a:cxn>
                <a:cxn ang="0">
                  <a:pos x="1016" y="489"/>
                </a:cxn>
                <a:cxn ang="0">
                  <a:pos x="1034" y="492"/>
                </a:cxn>
                <a:cxn ang="0">
                  <a:pos x="1046" y="501"/>
                </a:cxn>
                <a:cxn ang="0">
                  <a:pos x="1051" y="521"/>
                </a:cxn>
                <a:cxn ang="0">
                  <a:pos x="1046" y="538"/>
                </a:cxn>
                <a:cxn ang="0">
                  <a:pos x="1034" y="547"/>
                </a:cxn>
                <a:cxn ang="0">
                  <a:pos x="1016" y="553"/>
                </a:cxn>
                <a:cxn ang="0">
                  <a:pos x="998" y="553"/>
                </a:cxn>
                <a:cxn ang="0">
                  <a:pos x="557" y="553"/>
                </a:cxn>
                <a:cxn ang="0">
                  <a:pos x="557" y="990"/>
                </a:cxn>
                <a:cxn ang="0">
                  <a:pos x="557" y="1008"/>
                </a:cxn>
                <a:cxn ang="0">
                  <a:pos x="554" y="1025"/>
                </a:cxn>
                <a:cxn ang="0">
                  <a:pos x="545" y="1037"/>
                </a:cxn>
                <a:cxn ang="0">
                  <a:pos x="527" y="1042"/>
                </a:cxn>
                <a:cxn ang="0">
                  <a:pos x="507" y="1037"/>
                </a:cxn>
                <a:cxn ang="0">
                  <a:pos x="498" y="1025"/>
                </a:cxn>
                <a:cxn ang="0">
                  <a:pos x="495" y="1008"/>
                </a:cxn>
                <a:cxn ang="0">
                  <a:pos x="495" y="990"/>
                </a:cxn>
                <a:cxn ang="0">
                  <a:pos x="495" y="553"/>
                </a:cxn>
                <a:cxn ang="0">
                  <a:pos x="50" y="553"/>
                </a:cxn>
                <a:cxn ang="0">
                  <a:pos x="32" y="553"/>
                </a:cxn>
                <a:cxn ang="0">
                  <a:pos x="18" y="547"/>
                </a:cxn>
                <a:cxn ang="0">
                  <a:pos x="3" y="538"/>
                </a:cxn>
                <a:cxn ang="0">
                  <a:pos x="0" y="521"/>
                </a:cxn>
                <a:cxn ang="0">
                  <a:pos x="3" y="501"/>
                </a:cxn>
                <a:cxn ang="0">
                  <a:pos x="18" y="492"/>
                </a:cxn>
                <a:cxn ang="0">
                  <a:pos x="32" y="489"/>
                </a:cxn>
                <a:cxn ang="0">
                  <a:pos x="50" y="489"/>
                </a:cxn>
                <a:cxn ang="0">
                  <a:pos x="495" y="489"/>
                </a:cxn>
                <a:cxn ang="0">
                  <a:pos x="495" y="49"/>
                </a:cxn>
                <a:cxn ang="0">
                  <a:pos x="495" y="32"/>
                </a:cxn>
                <a:cxn ang="0">
                  <a:pos x="498" y="17"/>
                </a:cxn>
                <a:cxn ang="0">
                  <a:pos x="507" y="2"/>
                </a:cxn>
                <a:cxn ang="0">
                  <a:pos x="527" y="0"/>
                </a:cxn>
              </a:cxnLst>
              <a:rect l="0" t="0" r="r" b="b"/>
              <a:pathLst>
                <a:path w="1051" h="1042">
                  <a:moveTo>
                    <a:pt x="527" y="0"/>
                  </a:moveTo>
                  <a:lnTo>
                    <a:pt x="545" y="2"/>
                  </a:lnTo>
                  <a:lnTo>
                    <a:pt x="554" y="17"/>
                  </a:lnTo>
                  <a:lnTo>
                    <a:pt x="557" y="32"/>
                  </a:lnTo>
                  <a:lnTo>
                    <a:pt x="557" y="49"/>
                  </a:lnTo>
                  <a:lnTo>
                    <a:pt x="557" y="489"/>
                  </a:lnTo>
                  <a:lnTo>
                    <a:pt x="998" y="489"/>
                  </a:lnTo>
                  <a:lnTo>
                    <a:pt x="1016" y="489"/>
                  </a:lnTo>
                  <a:lnTo>
                    <a:pt x="1034" y="492"/>
                  </a:lnTo>
                  <a:lnTo>
                    <a:pt x="1046" y="501"/>
                  </a:lnTo>
                  <a:lnTo>
                    <a:pt x="1051" y="521"/>
                  </a:lnTo>
                  <a:lnTo>
                    <a:pt x="1046" y="538"/>
                  </a:lnTo>
                  <a:lnTo>
                    <a:pt x="1034" y="547"/>
                  </a:lnTo>
                  <a:lnTo>
                    <a:pt x="1016" y="553"/>
                  </a:lnTo>
                  <a:lnTo>
                    <a:pt x="998" y="553"/>
                  </a:lnTo>
                  <a:lnTo>
                    <a:pt x="557" y="553"/>
                  </a:lnTo>
                  <a:lnTo>
                    <a:pt x="557" y="990"/>
                  </a:lnTo>
                  <a:lnTo>
                    <a:pt x="557" y="1008"/>
                  </a:lnTo>
                  <a:lnTo>
                    <a:pt x="554" y="1025"/>
                  </a:lnTo>
                  <a:lnTo>
                    <a:pt x="545" y="1037"/>
                  </a:lnTo>
                  <a:lnTo>
                    <a:pt x="527" y="1042"/>
                  </a:lnTo>
                  <a:lnTo>
                    <a:pt x="507" y="1037"/>
                  </a:lnTo>
                  <a:lnTo>
                    <a:pt x="498" y="1025"/>
                  </a:lnTo>
                  <a:lnTo>
                    <a:pt x="495" y="1008"/>
                  </a:lnTo>
                  <a:lnTo>
                    <a:pt x="495" y="990"/>
                  </a:lnTo>
                  <a:lnTo>
                    <a:pt x="495" y="553"/>
                  </a:lnTo>
                  <a:lnTo>
                    <a:pt x="50" y="553"/>
                  </a:lnTo>
                  <a:lnTo>
                    <a:pt x="32" y="553"/>
                  </a:lnTo>
                  <a:lnTo>
                    <a:pt x="18" y="547"/>
                  </a:lnTo>
                  <a:lnTo>
                    <a:pt x="3" y="538"/>
                  </a:lnTo>
                  <a:lnTo>
                    <a:pt x="0" y="521"/>
                  </a:lnTo>
                  <a:lnTo>
                    <a:pt x="3" y="501"/>
                  </a:lnTo>
                  <a:lnTo>
                    <a:pt x="18" y="492"/>
                  </a:lnTo>
                  <a:lnTo>
                    <a:pt x="32" y="489"/>
                  </a:lnTo>
                  <a:lnTo>
                    <a:pt x="50" y="489"/>
                  </a:lnTo>
                  <a:lnTo>
                    <a:pt x="495" y="489"/>
                  </a:lnTo>
                  <a:lnTo>
                    <a:pt x="495" y="49"/>
                  </a:lnTo>
                  <a:lnTo>
                    <a:pt x="495" y="32"/>
                  </a:lnTo>
                  <a:lnTo>
                    <a:pt x="498" y="17"/>
                  </a:lnTo>
                  <a:lnTo>
                    <a:pt x="507" y="2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7881" y="4150"/>
              <a:ext cx="833" cy="1028"/>
            </a:xfrm>
            <a:custGeom>
              <a:avLst/>
              <a:gdLst/>
              <a:ahLst/>
              <a:cxnLst>
                <a:cxn ang="0">
                  <a:pos x="362" y="6"/>
                </a:cxn>
                <a:cxn ang="0">
                  <a:pos x="442" y="49"/>
                </a:cxn>
                <a:cxn ang="0">
                  <a:pos x="500" y="125"/>
                </a:cxn>
                <a:cxn ang="0">
                  <a:pos x="551" y="259"/>
                </a:cxn>
                <a:cxn ang="0">
                  <a:pos x="580" y="402"/>
                </a:cxn>
                <a:cxn ang="0">
                  <a:pos x="586" y="492"/>
                </a:cxn>
                <a:cxn ang="0">
                  <a:pos x="718" y="178"/>
                </a:cxn>
                <a:cxn ang="0">
                  <a:pos x="798" y="20"/>
                </a:cxn>
                <a:cxn ang="0">
                  <a:pos x="810" y="17"/>
                </a:cxn>
                <a:cxn ang="0">
                  <a:pos x="816" y="17"/>
                </a:cxn>
                <a:cxn ang="0">
                  <a:pos x="824" y="17"/>
                </a:cxn>
                <a:cxn ang="0">
                  <a:pos x="833" y="26"/>
                </a:cxn>
                <a:cxn ang="0">
                  <a:pos x="830" y="41"/>
                </a:cxn>
                <a:cxn ang="0">
                  <a:pos x="813" y="76"/>
                </a:cxn>
                <a:cxn ang="0">
                  <a:pos x="774" y="151"/>
                </a:cxn>
                <a:cxn ang="0">
                  <a:pos x="707" y="297"/>
                </a:cxn>
                <a:cxn ang="0">
                  <a:pos x="642" y="454"/>
                </a:cxn>
                <a:cxn ang="0">
                  <a:pos x="589" y="603"/>
                </a:cxn>
                <a:cxn ang="0">
                  <a:pos x="568" y="699"/>
                </a:cxn>
                <a:cxn ang="0">
                  <a:pos x="551" y="795"/>
                </a:cxn>
                <a:cxn ang="0">
                  <a:pos x="515" y="935"/>
                </a:cxn>
                <a:cxn ang="0">
                  <a:pos x="492" y="1005"/>
                </a:cxn>
                <a:cxn ang="0">
                  <a:pos x="465" y="1028"/>
                </a:cxn>
                <a:cxn ang="0">
                  <a:pos x="453" y="1022"/>
                </a:cxn>
                <a:cxn ang="0">
                  <a:pos x="447" y="1008"/>
                </a:cxn>
                <a:cxn ang="0">
                  <a:pos x="447" y="973"/>
                </a:cxn>
                <a:cxn ang="0">
                  <a:pos x="468" y="886"/>
                </a:cxn>
                <a:cxn ang="0">
                  <a:pos x="498" y="772"/>
                </a:cxn>
                <a:cxn ang="0">
                  <a:pos x="527" y="664"/>
                </a:cxn>
                <a:cxn ang="0">
                  <a:pos x="539" y="623"/>
                </a:cxn>
                <a:cxn ang="0">
                  <a:pos x="548" y="559"/>
                </a:cxn>
                <a:cxn ang="0">
                  <a:pos x="548" y="475"/>
                </a:cxn>
                <a:cxn ang="0">
                  <a:pos x="542" y="396"/>
                </a:cxn>
                <a:cxn ang="0">
                  <a:pos x="524" y="306"/>
                </a:cxn>
                <a:cxn ang="0">
                  <a:pos x="489" y="224"/>
                </a:cxn>
                <a:cxn ang="0">
                  <a:pos x="430" y="157"/>
                </a:cxn>
                <a:cxn ang="0">
                  <a:pos x="344" y="116"/>
                </a:cxn>
                <a:cxn ang="0">
                  <a:pos x="277" y="114"/>
                </a:cxn>
                <a:cxn ang="0">
                  <a:pos x="229" y="119"/>
                </a:cxn>
                <a:cxn ang="0">
                  <a:pos x="162" y="143"/>
                </a:cxn>
                <a:cxn ang="0">
                  <a:pos x="91" y="198"/>
                </a:cxn>
                <a:cxn ang="0">
                  <a:pos x="38" y="294"/>
                </a:cxn>
                <a:cxn ang="0">
                  <a:pos x="32" y="303"/>
                </a:cxn>
                <a:cxn ang="0">
                  <a:pos x="17" y="300"/>
                </a:cxn>
                <a:cxn ang="0">
                  <a:pos x="6" y="297"/>
                </a:cxn>
                <a:cxn ang="0">
                  <a:pos x="0" y="285"/>
                </a:cxn>
                <a:cxn ang="0">
                  <a:pos x="14" y="236"/>
                </a:cxn>
                <a:cxn ang="0">
                  <a:pos x="53" y="163"/>
                </a:cxn>
                <a:cxn ang="0">
                  <a:pos x="115" y="87"/>
                </a:cxn>
                <a:cxn ang="0">
                  <a:pos x="203" y="23"/>
                </a:cxn>
                <a:cxn ang="0">
                  <a:pos x="312" y="0"/>
                </a:cxn>
              </a:cxnLst>
              <a:rect l="0" t="0" r="r" b="b"/>
              <a:pathLst>
                <a:path w="833" h="1028">
                  <a:moveTo>
                    <a:pt x="312" y="0"/>
                  </a:moveTo>
                  <a:lnTo>
                    <a:pt x="362" y="6"/>
                  </a:lnTo>
                  <a:lnTo>
                    <a:pt x="406" y="23"/>
                  </a:lnTo>
                  <a:lnTo>
                    <a:pt x="442" y="49"/>
                  </a:lnTo>
                  <a:lnTo>
                    <a:pt x="474" y="84"/>
                  </a:lnTo>
                  <a:lnTo>
                    <a:pt x="500" y="125"/>
                  </a:lnTo>
                  <a:lnTo>
                    <a:pt x="521" y="172"/>
                  </a:lnTo>
                  <a:lnTo>
                    <a:pt x="551" y="259"/>
                  </a:lnTo>
                  <a:lnTo>
                    <a:pt x="571" y="335"/>
                  </a:lnTo>
                  <a:lnTo>
                    <a:pt x="580" y="402"/>
                  </a:lnTo>
                  <a:lnTo>
                    <a:pt x="583" y="454"/>
                  </a:lnTo>
                  <a:lnTo>
                    <a:pt x="586" y="492"/>
                  </a:lnTo>
                  <a:lnTo>
                    <a:pt x="651" y="332"/>
                  </a:lnTo>
                  <a:lnTo>
                    <a:pt x="718" y="178"/>
                  </a:lnTo>
                  <a:lnTo>
                    <a:pt x="795" y="26"/>
                  </a:lnTo>
                  <a:lnTo>
                    <a:pt x="798" y="20"/>
                  </a:lnTo>
                  <a:lnTo>
                    <a:pt x="804" y="17"/>
                  </a:lnTo>
                  <a:lnTo>
                    <a:pt x="810" y="17"/>
                  </a:lnTo>
                  <a:lnTo>
                    <a:pt x="813" y="17"/>
                  </a:lnTo>
                  <a:lnTo>
                    <a:pt x="816" y="17"/>
                  </a:lnTo>
                  <a:lnTo>
                    <a:pt x="822" y="17"/>
                  </a:lnTo>
                  <a:lnTo>
                    <a:pt x="824" y="17"/>
                  </a:lnTo>
                  <a:lnTo>
                    <a:pt x="830" y="20"/>
                  </a:lnTo>
                  <a:lnTo>
                    <a:pt x="833" y="26"/>
                  </a:lnTo>
                  <a:lnTo>
                    <a:pt x="833" y="32"/>
                  </a:lnTo>
                  <a:lnTo>
                    <a:pt x="830" y="41"/>
                  </a:lnTo>
                  <a:lnTo>
                    <a:pt x="822" y="58"/>
                  </a:lnTo>
                  <a:lnTo>
                    <a:pt x="813" y="76"/>
                  </a:lnTo>
                  <a:lnTo>
                    <a:pt x="804" y="93"/>
                  </a:lnTo>
                  <a:lnTo>
                    <a:pt x="774" y="151"/>
                  </a:lnTo>
                  <a:lnTo>
                    <a:pt x="742" y="221"/>
                  </a:lnTo>
                  <a:lnTo>
                    <a:pt x="707" y="297"/>
                  </a:lnTo>
                  <a:lnTo>
                    <a:pt x="674" y="376"/>
                  </a:lnTo>
                  <a:lnTo>
                    <a:pt x="642" y="454"/>
                  </a:lnTo>
                  <a:lnTo>
                    <a:pt x="612" y="533"/>
                  </a:lnTo>
                  <a:lnTo>
                    <a:pt x="589" y="603"/>
                  </a:lnTo>
                  <a:lnTo>
                    <a:pt x="574" y="664"/>
                  </a:lnTo>
                  <a:lnTo>
                    <a:pt x="568" y="699"/>
                  </a:lnTo>
                  <a:lnTo>
                    <a:pt x="562" y="743"/>
                  </a:lnTo>
                  <a:lnTo>
                    <a:pt x="551" y="795"/>
                  </a:lnTo>
                  <a:lnTo>
                    <a:pt x="536" y="859"/>
                  </a:lnTo>
                  <a:lnTo>
                    <a:pt x="515" y="935"/>
                  </a:lnTo>
                  <a:lnTo>
                    <a:pt x="503" y="973"/>
                  </a:lnTo>
                  <a:lnTo>
                    <a:pt x="492" y="1005"/>
                  </a:lnTo>
                  <a:lnTo>
                    <a:pt x="480" y="1022"/>
                  </a:lnTo>
                  <a:lnTo>
                    <a:pt x="465" y="1028"/>
                  </a:lnTo>
                  <a:lnTo>
                    <a:pt x="459" y="1028"/>
                  </a:lnTo>
                  <a:lnTo>
                    <a:pt x="453" y="1022"/>
                  </a:lnTo>
                  <a:lnTo>
                    <a:pt x="450" y="1017"/>
                  </a:lnTo>
                  <a:lnTo>
                    <a:pt x="447" y="1008"/>
                  </a:lnTo>
                  <a:lnTo>
                    <a:pt x="444" y="999"/>
                  </a:lnTo>
                  <a:lnTo>
                    <a:pt x="447" y="973"/>
                  </a:lnTo>
                  <a:lnTo>
                    <a:pt x="456" y="935"/>
                  </a:lnTo>
                  <a:lnTo>
                    <a:pt x="468" y="886"/>
                  </a:lnTo>
                  <a:lnTo>
                    <a:pt x="480" y="830"/>
                  </a:lnTo>
                  <a:lnTo>
                    <a:pt x="498" y="772"/>
                  </a:lnTo>
                  <a:lnTo>
                    <a:pt x="512" y="717"/>
                  </a:lnTo>
                  <a:lnTo>
                    <a:pt x="527" y="664"/>
                  </a:lnTo>
                  <a:lnTo>
                    <a:pt x="533" y="644"/>
                  </a:lnTo>
                  <a:lnTo>
                    <a:pt x="539" y="623"/>
                  </a:lnTo>
                  <a:lnTo>
                    <a:pt x="545" y="594"/>
                  </a:lnTo>
                  <a:lnTo>
                    <a:pt x="548" y="559"/>
                  </a:lnTo>
                  <a:lnTo>
                    <a:pt x="548" y="510"/>
                  </a:lnTo>
                  <a:lnTo>
                    <a:pt x="548" y="475"/>
                  </a:lnTo>
                  <a:lnTo>
                    <a:pt x="545" y="437"/>
                  </a:lnTo>
                  <a:lnTo>
                    <a:pt x="542" y="396"/>
                  </a:lnTo>
                  <a:lnTo>
                    <a:pt x="533" y="352"/>
                  </a:lnTo>
                  <a:lnTo>
                    <a:pt x="524" y="306"/>
                  </a:lnTo>
                  <a:lnTo>
                    <a:pt x="506" y="265"/>
                  </a:lnTo>
                  <a:lnTo>
                    <a:pt x="489" y="224"/>
                  </a:lnTo>
                  <a:lnTo>
                    <a:pt x="462" y="186"/>
                  </a:lnTo>
                  <a:lnTo>
                    <a:pt x="430" y="157"/>
                  </a:lnTo>
                  <a:lnTo>
                    <a:pt x="391" y="134"/>
                  </a:lnTo>
                  <a:lnTo>
                    <a:pt x="344" y="116"/>
                  </a:lnTo>
                  <a:lnTo>
                    <a:pt x="288" y="114"/>
                  </a:lnTo>
                  <a:lnTo>
                    <a:pt x="277" y="114"/>
                  </a:lnTo>
                  <a:lnTo>
                    <a:pt x="256" y="114"/>
                  </a:lnTo>
                  <a:lnTo>
                    <a:pt x="229" y="119"/>
                  </a:lnTo>
                  <a:lnTo>
                    <a:pt x="197" y="128"/>
                  </a:lnTo>
                  <a:lnTo>
                    <a:pt x="162" y="143"/>
                  </a:lnTo>
                  <a:lnTo>
                    <a:pt x="126" y="166"/>
                  </a:lnTo>
                  <a:lnTo>
                    <a:pt x="91" y="198"/>
                  </a:lnTo>
                  <a:lnTo>
                    <a:pt x="62" y="239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2" y="303"/>
                  </a:lnTo>
                  <a:lnTo>
                    <a:pt x="23" y="303"/>
                  </a:lnTo>
                  <a:lnTo>
                    <a:pt x="17" y="300"/>
                  </a:lnTo>
                  <a:lnTo>
                    <a:pt x="9" y="300"/>
                  </a:lnTo>
                  <a:lnTo>
                    <a:pt x="6" y="297"/>
                  </a:lnTo>
                  <a:lnTo>
                    <a:pt x="0" y="291"/>
                  </a:lnTo>
                  <a:lnTo>
                    <a:pt x="0" y="285"/>
                  </a:lnTo>
                  <a:lnTo>
                    <a:pt x="3" y="265"/>
                  </a:lnTo>
                  <a:lnTo>
                    <a:pt x="14" y="236"/>
                  </a:lnTo>
                  <a:lnTo>
                    <a:pt x="29" y="201"/>
                  </a:lnTo>
                  <a:lnTo>
                    <a:pt x="53" y="163"/>
                  </a:lnTo>
                  <a:lnTo>
                    <a:pt x="82" y="125"/>
                  </a:lnTo>
                  <a:lnTo>
                    <a:pt x="115" y="87"/>
                  </a:lnTo>
                  <a:lnTo>
                    <a:pt x="156" y="52"/>
                  </a:lnTo>
                  <a:lnTo>
                    <a:pt x="203" y="23"/>
                  </a:lnTo>
                  <a:lnTo>
                    <a:pt x="253" y="6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8903" y="3197"/>
              <a:ext cx="291" cy="1107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268" y="0"/>
                </a:cxn>
                <a:cxn ang="0">
                  <a:pos x="274" y="0"/>
                </a:cxn>
                <a:cxn ang="0">
                  <a:pos x="280" y="0"/>
                </a:cxn>
                <a:cxn ang="0">
                  <a:pos x="283" y="3"/>
                </a:cxn>
                <a:cxn ang="0">
                  <a:pos x="288" y="3"/>
                </a:cxn>
                <a:cxn ang="0">
                  <a:pos x="288" y="9"/>
                </a:cxn>
                <a:cxn ang="0">
                  <a:pos x="291" y="12"/>
                </a:cxn>
                <a:cxn ang="0">
                  <a:pos x="288" y="18"/>
                </a:cxn>
                <a:cxn ang="0">
                  <a:pos x="288" y="24"/>
                </a:cxn>
                <a:cxn ang="0">
                  <a:pos x="283" y="26"/>
                </a:cxn>
                <a:cxn ang="0">
                  <a:pos x="253" y="56"/>
                </a:cxn>
                <a:cxn ang="0">
                  <a:pos x="221" y="91"/>
                </a:cxn>
                <a:cxn ang="0">
                  <a:pos x="188" y="134"/>
                </a:cxn>
                <a:cxn ang="0">
                  <a:pos x="159" y="181"/>
                </a:cxn>
                <a:cxn ang="0">
                  <a:pos x="132" y="239"/>
                </a:cxn>
                <a:cxn ang="0">
                  <a:pos x="109" y="303"/>
                </a:cxn>
                <a:cxn ang="0">
                  <a:pos x="91" y="376"/>
                </a:cxn>
                <a:cxn ang="0">
                  <a:pos x="79" y="461"/>
                </a:cxn>
                <a:cxn ang="0">
                  <a:pos x="73" y="554"/>
                </a:cxn>
                <a:cxn ang="0">
                  <a:pos x="76" y="638"/>
                </a:cxn>
                <a:cxn ang="0">
                  <a:pos x="88" y="723"/>
                </a:cxn>
                <a:cxn ang="0">
                  <a:pos x="109" y="801"/>
                </a:cxn>
                <a:cxn ang="0">
                  <a:pos x="135" y="877"/>
                </a:cxn>
                <a:cxn ang="0">
                  <a:pos x="174" y="950"/>
                </a:cxn>
                <a:cxn ang="0">
                  <a:pos x="221" y="1017"/>
                </a:cxn>
                <a:cxn ang="0">
                  <a:pos x="280" y="1078"/>
                </a:cxn>
                <a:cxn ang="0">
                  <a:pos x="286" y="1081"/>
                </a:cxn>
                <a:cxn ang="0">
                  <a:pos x="288" y="1087"/>
                </a:cxn>
                <a:cxn ang="0">
                  <a:pos x="291" y="1090"/>
                </a:cxn>
                <a:cxn ang="0">
                  <a:pos x="291" y="1093"/>
                </a:cxn>
                <a:cxn ang="0">
                  <a:pos x="288" y="1099"/>
                </a:cxn>
                <a:cxn ang="0">
                  <a:pos x="288" y="1101"/>
                </a:cxn>
                <a:cxn ang="0">
                  <a:pos x="283" y="1104"/>
                </a:cxn>
                <a:cxn ang="0">
                  <a:pos x="280" y="1107"/>
                </a:cxn>
                <a:cxn ang="0">
                  <a:pos x="274" y="1107"/>
                </a:cxn>
                <a:cxn ang="0">
                  <a:pos x="268" y="1107"/>
                </a:cxn>
                <a:cxn ang="0">
                  <a:pos x="200" y="1052"/>
                </a:cxn>
                <a:cxn ang="0">
                  <a:pos x="144" y="991"/>
                </a:cxn>
                <a:cxn ang="0">
                  <a:pos x="100" y="930"/>
                </a:cxn>
                <a:cxn ang="0">
                  <a:pos x="65" y="863"/>
                </a:cxn>
                <a:cxn ang="0">
                  <a:pos x="38" y="799"/>
                </a:cxn>
                <a:cxn ang="0">
                  <a:pos x="20" y="732"/>
                </a:cxn>
                <a:cxn ang="0">
                  <a:pos x="9" y="667"/>
                </a:cxn>
                <a:cxn ang="0">
                  <a:pos x="3" y="609"/>
                </a:cxn>
                <a:cxn ang="0">
                  <a:pos x="0" y="551"/>
                </a:cxn>
                <a:cxn ang="0">
                  <a:pos x="3" y="487"/>
                </a:cxn>
                <a:cxn ang="0">
                  <a:pos x="12" y="414"/>
                </a:cxn>
                <a:cxn ang="0">
                  <a:pos x="29" y="341"/>
                </a:cxn>
                <a:cxn ang="0">
                  <a:pos x="53" y="268"/>
                </a:cxn>
                <a:cxn ang="0">
                  <a:pos x="88" y="195"/>
                </a:cxn>
                <a:cxn ang="0">
                  <a:pos x="135" y="126"/>
                </a:cxn>
                <a:cxn ang="0">
                  <a:pos x="194" y="59"/>
                </a:cxn>
                <a:cxn ang="0">
                  <a:pos x="268" y="0"/>
                </a:cxn>
              </a:cxnLst>
              <a:rect l="0" t="0" r="r" b="b"/>
              <a:pathLst>
                <a:path w="291" h="1107">
                  <a:moveTo>
                    <a:pt x="268" y="0"/>
                  </a:moveTo>
                  <a:lnTo>
                    <a:pt x="268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3" y="3"/>
                  </a:lnTo>
                  <a:lnTo>
                    <a:pt x="288" y="3"/>
                  </a:lnTo>
                  <a:lnTo>
                    <a:pt x="288" y="9"/>
                  </a:lnTo>
                  <a:lnTo>
                    <a:pt x="291" y="12"/>
                  </a:lnTo>
                  <a:lnTo>
                    <a:pt x="288" y="18"/>
                  </a:lnTo>
                  <a:lnTo>
                    <a:pt x="288" y="24"/>
                  </a:lnTo>
                  <a:lnTo>
                    <a:pt x="283" y="26"/>
                  </a:lnTo>
                  <a:lnTo>
                    <a:pt x="253" y="56"/>
                  </a:lnTo>
                  <a:lnTo>
                    <a:pt x="221" y="91"/>
                  </a:lnTo>
                  <a:lnTo>
                    <a:pt x="188" y="134"/>
                  </a:lnTo>
                  <a:lnTo>
                    <a:pt x="159" y="181"/>
                  </a:lnTo>
                  <a:lnTo>
                    <a:pt x="132" y="239"/>
                  </a:lnTo>
                  <a:lnTo>
                    <a:pt x="109" y="303"/>
                  </a:lnTo>
                  <a:lnTo>
                    <a:pt x="91" y="376"/>
                  </a:lnTo>
                  <a:lnTo>
                    <a:pt x="79" y="461"/>
                  </a:lnTo>
                  <a:lnTo>
                    <a:pt x="73" y="554"/>
                  </a:lnTo>
                  <a:lnTo>
                    <a:pt x="76" y="638"/>
                  </a:lnTo>
                  <a:lnTo>
                    <a:pt x="88" y="723"/>
                  </a:lnTo>
                  <a:lnTo>
                    <a:pt x="109" y="801"/>
                  </a:lnTo>
                  <a:lnTo>
                    <a:pt x="135" y="877"/>
                  </a:lnTo>
                  <a:lnTo>
                    <a:pt x="174" y="950"/>
                  </a:lnTo>
                  <a:lnTo>
                    <a:pt x="221" y="1017"/>
                  </a:lnTo>
                  <a:lnTo>
                    <a:pt x="280" y="1078"/>
                  </a:lnTo>
                  <a:lnTo>
                    <a:pt x="286" y="1081"/>
                  </a:lnTo>
                  <a:lnTo>
                    <a:pt x="288" y="1087"/>
                  </a:lnTo>
                  <a:lnTo>
                    <a:pt x="291" y="1090"/>
                  </a:lnTo>
                  <a:lnTo>
                    <a:pt x="291" y="1093"/>
                  </a:lnTo>
                  <a:lnTo>
                    <a:pt x="288" y="1099"/>
                  </a:lnTo>
                  <a:lnTo>
                    <a:pt x="288" y="1101"/>
                  </a:lnTo>
                  <a:lnTo>
                    <a:pt x="283" y="1104"/>
                  </a:lnTo>
                  <a:lnTo>
                    <a:pt x="280" y="1107"/>
                  </a:lnTo>
                  <a:lnTo>
                    <a:pt x="274" y="1107"/>
                  </a:lnTo>
                  <a:lnTo>
                    <a:pt x="268" y="1107"/>
                  </a:lnTo>
                  <a:lnTo>
                    <a:pt x="200" y="1052"/>
                  </a:lnTo>
                  <a:lnTo>
                    <a:pt x="144" y="991"/>
                  </a:lnTo>
                  <a:lnTo>
                    <a:pt x="100" y="930"/>
                  </a:lnTo>
                  <a:lnTo>
                    <a:pt x="65" y="863"/>
                  </a:lnTo>
                  <a:lnTo>
                    <a:pt x="38" y="799"/>
                  </a:lnTo>
                  <a:lnTo>
                    <a:pt x="20" y="732"/>
                  </a:lnTo>
                  <a:lnTo>
                    <a:pt x="9" y="667"/>
                  </a:lnTo>
                  <a:lnTo>
                    <a:pt x="3" y="609"/>
                  </a:lnTo>
                  <a:lnTo>
                    <a:pt x="0" y="551"/>
                  </a:lnTo>
                  <a:lnTo>
                    <a:pt x="3" y="487"/>
                  </a:lnTo>
                  <a:lnTo>
                    <a:pt x="12" y="414"/>
                  </a:lnTo>
                  <a:lnTo>
                    <a:pt x="29" y="341"/>
                  </a:lnTo>
                  <a:lnTo>
                    <a:pt x="53" y="268"/>
                  </a:lnTo>
                  <a:lnTo>
                    <a:pt x="88" y="195"/>
                  </a:lnTo>
                  <a:lnTo>
                    <a:pt x="135" y="126"/>
                  </a:lnTo>
                  <a:lnTo>
                    <a:pt x="194" y="59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 noEditPoints="1"/>
            </p:cNvSpPr>
            <p:nvPr/>
          </p:nvSpPr>
          <p:spPr bwMode="auto">
            <a:xfrm>
              <a:off x="9327" y="3290"/>
              <a:ext cx="521" cy="761"/>
            </a:xfrm>
            <a:custGeom>
              <a:avLst/>
              <a:gdLst/>
              <a:ahLst/>
              <a:cxnLst>
                <a:cxn ang="0">
                  <a:pos x="236" y="35"/>
                </a:cxn>
                <a:cxn ang="0">
                  <a:pos x="183" y="56"/>
                </a:cxn>
                <a:cxn ang="0">
                  <a:pos x="135" y="105"/>
                </a:cxn>
                <a:cxn ang="0">
                  <a:pos x="109" y="193"/>
                </a:cxn>
                <a:cxn ang="0">
                  <a:pos x="103" y="309"/>
                </a:cxn>
                <a:cxn ang="0">
                  <a:pos x="103" y="432"/>
                </a:cxn>
                <a:cxn ang="0">
                  <a:pos x="109" y="554"/>
                </a:cxn>
                <a:cxn ang="0">
                  <a:pos x="135" y="647"/>
                </a:cxn>
                <a:cxn ang="0">
                  <a:pos x="180" y="703"/>
                </a:cxn>
                <a:cxn ang="0">
                  <a:pos x="236" y="726"/>
                </a:cxn>
                <a:cxn ang="0">
                  <a:pos x="262" y="729"/>
                </a:cxn>
                <a:cxn ang="0">
                  <a:pos x="262" y="729"/>
                </a:cxn>
                <a:cxn ang="0">
                  <a:pos x="315" y="717"/>
                </a:cxn>
                <a:cxn ang="0">
                  <a:pos x="368" y="682"/>
                </a:cxn>
                <a:cxn ang="0">
                  <a:pos x="406" y="604"/>
                </a:cxn>
                <a:cxn ang="0">
                  <a:pos x="421" y="452"/>
                </a:cxn>
                <a:cxn ang="0">
                  <a:pos x="418" y="280"/>
                </a:cxn>
                <a:cxn ang="0">
                  <a:pos x="401" y="135"/>
                </a:cxn>
                <a:cxn ang="0">
                  <a:pos x="359" y="70"/>
                </a:cxn>
                <a:cxn ang="0">
                  <a:pos x="297" y="38"/>
                </a:cxn>
                <a:cxn ang="0">
                  <a:pos x="262" y="0"/>
                </a:cxn>
                <a:cxn ang="0">
                  <a:pos x="359" y="21"/>
                </a:cxn>
                <a:cxn ang="0">
                  <a:pos x="430" y="68"/>
                </a:cxn>
                <a:cxn ang="0">
                  <a:pos x="489" y="158"/>
                </a:cxn>
                <a:cxn ang="0">
                  <a:pos x="518" y="298"/>
                </a:cxn>
                <a:cxn ang="0">
                  <a:pos x="521" y="408"/>
                </a:cxn>
                <a:cxn ang="0">
                  <a:pos x="518" y="475"/>
                </a:cxn>
                <a:cxn ang="0">
                  <a:pos x="504" y="560"/>
                </a:cxn>
                <a:cxn ang="0">
                  <a:pos x="471" y="641"/>
                </a:cxn>
                <a:cxn ang="0">
                  <a:pos x="412" y="711"/>
                </a:cxn>
                <a:cxn ang="0">
                  <a:pos x="321" y="755"/>
                </a:cxn>
                <a:cxn ang="0">
                  <a:pos x="200" y="755"/>
                </a:cxn>
                <a:cxn ang="0">
                  <a:pos x="109" y="711"/>
                </a:cxn>
                <a:cxn ang="0">
                  <a:pos x="53" y="641"/>
                </a:cxn>
                <a:cxn ang="0">
                  <a:pos x="18" y="560"/>
                </a:cxn>
                <a:cxn ang="0">
                  <a:pos x="3" y="475"/>
                </a:cxn>
                <a:cxn ang="0">
                  <a:pos x="0" y="408"/>
                </a:cxn>
                <a:cxn ang="0">
                  <a:pos x="0" y="362"/>
                </a:cxn>
                <a:cxn ang="0">
                  <a:pos x="3" y="301"/>
                </a:cxn>
                <a:cxn ang="0">
                  <a:pos x="15" y="222"/>
                </a:cxn>
                <a:cxn ang="0">
                  <a:pos x="41" y="143"/>
                </a:cxn>
                <a:cxn ang="0">
                  <a:pos x="85" y="73"/>
                </a:cxn>
                <a:cxn ang="0">
                  <a:pos x="159" y="21"/>
                </a:cxn>
                <a:cxn ang="0">
                  <a:pos x="262" y="0"/>
                </a:cxn>
              </a:cxnLst>
              <a:rect l="0" t="0" r="r" b="b"/>
              <a:pathLst>
                <a:path w="521" h="761">
                  <a:moveTo>
                    <a:pt x="262" y="33"/>
                  </a:moveTo>
                  <a:lnTo>
                    <a:pt x="236" y="35"/>
                  </a:lnTo>
                  <a:lnTo>
                    <a:pt x="209" y="41"/>
                  </a:lnTo>
                  <a:lnTo>
                    <a:pt x="183" y="56"/>
                  </a:lnTo>
                  <a:lnTo>
                    <a:pt x="156" y="76"/>
                  </a:lnTo>
                  <a:lnTo>
                    <a:pt x="135" y="105"/>
                  </a:lnTo>
                  <a:lnTo>
                    <a:pt x="121" y="143"/>
                  </a:lnTo>
                  <a:lnTo>
                    <a:pt x="109" y="193"/>
                  </a:lnTo>
                  <a:lnTo>
                    <a:pt x="103" y="251"/>
                  </a:lnTo>
                  <a:lnTo>
                    <a:pt x="103" y="309"/>
                  </a:lnTo>
                  <a:lnTo>
                    <a:pt x="103" y="370"/>
                  </a:lnTo>
                  <a:lnTo>
                    <a:pt x="103" y="432"/>
                  </a:lnTo>
                  <a:lnTo>
                    <a:pt x="103" y="496"/>
                  </a:lnTo>
                  <a:lnTo>
                    <a:pt x="109" y="554"/>
                  </a:lnTo>
                  <a:lnTo>
                    <a:pt x="121" y="606"/>
                  </a:lnTo>
                  <a:lnTo>
                    <a:pt x="135" y="647"/>
                  </a:lnTo>
                  <a:lnTo>
                    <a:pt x="153" y="679"/>
                  </a:lnTo>
                  <a:lnTo>
                    <a:pt x="180" y="703"/>
                  </a:lnTo>
                  <a:lnTo>
                    <a:pt x="206" y="717"/>
                  </a:lnTo>
                  <a:lnTo>
                    <a:pt x="236" y="726"/>
                  </a:lnTo>
                  <a:lnTo>
                    <a:pt x="262" y="729"/>
                  </a:lnTo>
                  <a:lnTo>
                    <a:pt x="262" y="729"/>
                  </a:lnTo>
                  <a:lnTo>
                    <a:pt x="262" y="729"/>
                  </a:lnTo>
                  <a:lnTo>
                    <a:pt x="262" y="729"/>
                  </a:lnTo>
                  <a:lnTo>
                    <a:pt x="286" y="726"/>
                  </a:lnTo>
                  <a:lnTo>
                    <a:pt x="315" y="717"/>
                  </a:lnTo>
                  <a:lnTo>
                    <a:pt x="342" y="706"/>
                  </a:lnTo>
                  <a:lnTo>
                    <a:pt x="368" y="682"/>
                  </a:lnTo>
                  <a:lnTo>
                    <a:pt x="392" y="650"/>
                  </a:lnTo>
                  <a:lnTo>
                    <a:pt x="406" y="604"/>
                  </a:lnTo>
                  <a:lnTo>
                    <a:pt x="415" y="531"/>
                  </a:lnTo>
                  <a:lnTo>
                    <a:pt x="421" y="452"/>
                  </a:lnTo>
                  <a:lnTo>
                    <a:pt x="421" y="370"/>
                  </a:lnTo>
                  <a:lnTo>
                    <a:pt x="418" y="280"/>
                  </a:lnTo>
                  <a:lnTo>
                    <a:pt x="412" y="199"/>
                  </a:lnTo>
                  <a:lnTo>
                    <a:pt x="401" y="135"/>
                  </a:lnTo>
                  <a:lnTo>
                    <a:pt x="386" y="100"/>
                  </a:lnTo>
                  <a:lnTo>
                    <a:pt x="359" y="70"/>
                  </a:lnTo>
                  <a:lnTo>
                    <a:pt x="330" y="50"/>
                  </a:lnTo>
                  <a:lnTo>
                    <a:pt x="297" y="38"/>
                  </a:lnTo>
                  <a:lnTo>
                    <a:pt x="262" y="33"/>
                  </a:lnTo>
                  <a:close/>
                  <a:moveTo>
                    <a:pt x="262" y="0"/>
                  </a:moveTo>
                  <a:lnTo>
                    <a:pt x="312" y="6"/>
                  </a:lnTo>
                  <a:lnTo>
                    <a:pt x="359" y="21"/>
                  </a:lnTo>
                  <a:lnTo>
                    <a:pt x="398" y="41"/>
                  </a:lnTo>
                  <a:lnTo>
                    <a:pt x="430" y="68"/>
                  </a:lnTo>
                  <a:lnTo>
                    <a:pt x="456" y="97"/>
                  </a:lnTo>
                  <a:lnTo>
                    <a:pt x="489" y="158"/>
                  </a:lnTo>
                  <a:lnTo>
                    <a:pt x="510" y="225"/>
                  </a:lnTo>
                  <a:lnTo>
                    <a:pt x="518" y="298"/>
                  </a:lnTo>
                  <a:lnTo>
                    <a:pt x="521" y="382"/>
                  </a:lnTo>
                  <a:lnTo>
                    <a:pt x="521" y="408"/>
                  </a:lnTo>
                  <a:lnTo>
                    <a:pt x="521" y="440"/>
                  </a:lnTo>
                  <a:lnTo>
                    <a:pt x="518" y="475"/>
                  </a:lnTo>
                  <a:lnTo>
                    <a:pt x="512" y="516"/>
                  </a:lnTo>
                  <a:lnTo>
                    <a:pt x="504" y="560"/>
                  </a:lnTo>
                  <a:lnTo>
                    <a:pt x="489" y="601"/>
                  </a:lnTo>
                  <a:lnTo>
                    <a:pt x="471" y="641"/>
                  </a:lnTo>
                  <a:lnTo>
                    <a:pt x="445" y="679"/>
                  </a:lnTo>
                  <a:lnTo>
                    <a:pt x="412" y="711"/>
                  </a:lnTo>
                  <a:lnTo>
                    <a:pt x="371" y="738"/>
                  </a:lnTo>
                  <a:lnTo>
                    <a:pt x="321" y="755"/>
                  </a:lnTo>
                  <a:lnTo>
                    <a:pt x="262" y="761"/>
                  </a:lnTo>
                  <a:lnTo>
                    <a:pt x="200" y="755"/>
                  </a:lnTo>
                  <a:lnTo>
                    <a:pt x="150" y="738"/>
                  </a:lnTo>
                  <a:lnTo>
                    <a:pt x="109" y="711"/>
                  </a:lnTo>
                  <a:lnTo>
                    <a:pt x="77" y="679"/>
                  </a:lnTo>
                  <a:lnTo>
                    <a:pt x="53" y="641"/>
                  </a:lnTo>
                  <a:lnTo>
                    <a:pt x="32" y="601"/>
                  </a:lnTo>
                  <a:lnTo>
                    <a:pt x="18" y="560"/>
                  </a:lnTo>
                  <a:lnTo>
                    <a:pt x="9" y="516"/>
                  </a:lnTo>
                  <a:lnTo>
                    <a:pt x="3" y="475"/>
                  </a:lnTo>
                  <a:lnTo>
                    <a:pt x="0" y="440"/>
                  </a:lnTo>
                  <a:lnTo>
                    <a:pt x="0" y="408"/>
                  </a:lnTo>
                  <a:lnTo>
                    <a:pt x="0" y="382"/>
                  </a:lnTo>
                  <a:lnTo>
                    <a:pt x="0" y="362"/>
                  </a:lnTo>
                  <a:lnTo>
                    <a:pt x="0" y="333"/>
                  </a:lnTo>
                  <a:lnTo>
                    <a:pt x="3" y="301"/>
                  </a:lnTo>
                  <a:lnTo>
                    <a:pt x="9" y="263"/>
                  </a:lnTo>
                  <a:lnTo>
                    <a:pt x="15" y="222"/>
                  </a:lnTo>
                  <a:lnTo>
                    <a:pt x="26" y="181"/>
                  </a:lnTo>
                  <a:lnTo>
                    <a:pt x="41" y="143"/>
                  </a:lnTo>
                  <a:lnTo>
                    <a:pt x="62" y="105"/>
                  </a:lnTo>
                  <a:lnTo>
                    <a:pt x="85" y="73"/>
                  </a:lnTo>
                  <a:lnTo>
                    <a:pt x="118" y="44"/>
                  </a:lnTo>
                  <a:lnTo>
                    <a:pt x="159" y="21"/>
                  </a:lnTo>
                  <a:lnTo>
                    <a:pt x="206" y="6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9981" y="3197"/>
              <a:ext cx="291" cy="110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88" y="56"/>
                </a:cxn>
                <a:cxn ang="0">
                  <a:pos x="144" y="114"/>
                </a:cxn>
                <a:cxn ang="0">
                  <a:pos x="188" y="178"/>
                </a:cxn>
                <a:cxn ang="0">
                  <a:pos x="224" y="245"/>
                </a:cxn>
                <a:cxn ang="0">
                  <a:pos x="250" y="309"/>
                </a:cxn>
                <a:cxn ang="0">
                  <a:pos x="271" y="376"/>
                </a:cxn>
                <a:cxn ang="0">
                  <a:pos x="283" y="440"/>
                </a:cxn>
                <a:cxn ang="0">
                  <a:pos x="288" y="498"/>
                </a:cxn>
                <a:cxn ang="0">
                  <a:pos x="291" y="554"/>
                </a:cxn>
                <a:cxn ang="0">
                  <a:pos x="286" y="650"/>
                </a:cxn>
                <a:cxn ang="0">
                  <a:pos x="268" y="737"/>
                </a:cxn>
                <a:cxn ang="0">
                  <a:pos x="241" y="822"/>
                </a:cxn>
                <a:cxn ang="0">
                  <a:pos x="209" y="895"/>
                </a:cxn>
                <a:cxn ang="0">
                  <a:pos x="174" y="950"/>
                </a:cxn>
                <a:cxn ang="0">
                  <a:pos x="138" y="997"/>
                </a:cxn>
                <a:cxn ang="0">
                  <a:pos x="103" y="1034"/>
                </a:cxn>
                <a:cxn ang="0">
                  <a:pos x="71" y="1067"/>
                </a:cxn>
                <a:cxn ang="0">
                  <a:pos x="44" y="1090"/>
                </a:cxn>
                <a:cxn ang="0">
                  <a:pos x="23" y="1101"/>
                </a:cxn>
                <a:cxn ang="0">
                  <a:pos x="15" y="1107"/>
                </a:cxn>
                <a:cxn ang="0">
                  <a:pos x="9" y="1104"/>
                </a:cxn>
                <a:cxn ang="0">
                  <a:pos x="3" y="1104"/>
                </a:cxn>
                <a:cxn ang="0">
                  <a:pos x="0" y="1101"/>
                </a:cxn>
                <a:cxn ang="0">
                  <a:pos x="0" y="1099"/>
                </a:cxn>
                <a:cxn ang="0">
                  <a:pos x="0" y="1093"/>
                </a:cxn>
                <a:cxn ang="0">
                  <a:pos x="0" y="1093"/>
                </a:cxn>
                <a:cxn ang="0">
                  <a:pos x="0" y="1090"/>
                </a:cxn>
                <a:cxn ang="0">
                  <a:pos x="0" y="1087"/>
                </a:cxn>
                <a:cxn ang="0">
                  <a:pos x="3" y="1084"/>
                </a:cxn>
                <a:cxn ang="0">
                  <a:pos x="6" y="1081"/>
                </a:cxn>
                <a:cxn ang="0">
                  <a:pos x="12" y="1075"/>
                </a:cxn>
                <a:cxn ang="0">
                  <a:pos x="18" y="1067"/>
                </a:cxn>
                <a:cxn ang="0">
                  <a:pos x="76" y="1008"/>
                </a:cxn>
                <a:cxn ang="0">
                  <a:pos x="124" y="938"/>
                </a:cxn>
                <a:cxn ang="0">
                  <a:pos x="162" y="857"/>
                </a:cxn>
                <a:cxn ang="0">
                  <a:pos x="188" y="764"/>
                </a:cxn>
                <a:cxn ang="0">
                  <a:pos x="206" y="665"/>
                </a:cxn>
                <a:cxn ang="0">
                  <a:pos x="212" y="551"/>
                </a:cxn>
                <a:cxn ang="0">
                  <a:pos x="209" y="452"/>
                </a:cxn>
                <a:cxn ang="0">
                  <a:pos x="194" y="362"/>
                </a:cxn>
                <a:cxn ang="0">
                  <a:pos x="174" y="286"/>
                </a:cxn>
                <a:cxn ang="0">
                  <a:pos x="147" y="216"/>
                </a:cxn>
                <a:cxn ang="0">
                  <a:pos x="115" y="158"/>
                </a:cxn>
                <a:cxn ang="0">
                  <a:pos x="82" y="108"/>
                </a:cxn>
                <a:cxn ang="0">
                  <a:pos x="44" y="64"/>
                </a:cxn>
                <a:cxn ang="0">
                  <a:pos x="9" y="29"/>
                </a:cxn>
                <a:cxn ang="0">
                  <a:pos x="3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0" y="0"/>
                </a:cxn>
              </a:cxnLst>
              <a:rect l="0" t="0" r="r" b="b"/>
              <a:pathLst>
                <a:path w="291" h="1107">
                  <a:moveTo>
                    <a:pt x="20" y="0"/>
                  </a:moveTo>
                  <a:lnTo>
                    <a:pt x="20" y="0"/>
                  </a:lnTo>
                  <a:lnTo>
                    <a:pt x="88" y="56"/>
                  </a:lnTo>
                  <a:lnTo>
                    <a:pt x="144" y="114"/>
                  </a:lnTo>
                  <a:lnTo>
                    <a:pt x="188" y="178"/>
                  </a:lnTo>
                  <a:lnTo>
                    <a:pt x="224" y="245"/>
                  </a:lnTo>
                  <a:lnTo>
                    <a:pt x="250" y="309"/>
                  </a:lnTo>
                  <a:lnTo>
                    <a:pt x="271" y="376"/>
                  </a:lnTo>
                  <a:lnTo>
                    <a:pt x="283" y="440"/>
                  </a:lnTo>
                  <a:lnTo>
                    <a:pt x="288" y="498"/>
                  </a:lnTo>
                  <a:lnTo>
                    <a:pt x="291" y="554"/>
                  </a:lnTo>
                  <a:lnTo>
                    <a:pt x="286" y="650"/>
                  </a:lnTo>
                  <a:lnTo>
                    <a:pt x="268" y="737"/>
                  </a:lnTo>
                  <a:lnTo>
                    <a:pt x="241" y="822"/>
                  </a:lnTo>
                  <a:lnTo>
                    <a:pt x="209" y="895"/>
                  </a:lnTo>
                  <a:lnTo>
                    <a:pt x="174" y="950"/>
                  </a:lnTo>
                  <a:lnTo>
                    <a:pt x="138" y="997"/>
                  </a:lnTo>
                  <a:lnTo>
                    <a:pt x="103" y="1034"/>
                  </a:lnTo>
                  <a:lnTo>
                    <a:pt x="71" y="1067"/>
                  </a:lnTo>
                  <a:lnTo>
                    <a:pt x="44" y="1090"/>
                  </a:lnTo>
                  <a:lnTo>
                    <a:pt x="23" y="1101"/>
                  </a:lnTo>
                  <a:lnTo>
                    <a:pt x="15" y="1107"/>
                  </a:lnTo>
                  <a:lnTo>
                    <a:pt x="9" y="1104"/>
                  </a:lnTo>
                  <a:lnTo>
                    <a:pt x="3" y="1104"/>
                  </a:lnTo>
                  <a:lnTo>
                    <a:pt x="0" y="1101"/>
                  </a:lnTo>
                  <a:lnTo>
                    <a:pt x="0" y="1099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0"/>
                  </a:lnTo>
                  <a:lnTo>
                    <a:pt x="0" y="1087"/>
                  </a:lnTo>
                  <a:lnTo>
                    <a:pt x="3" y="1084"/>
                  </a:lnTo>
                  <a:lnTo>
                    <a:pt x="6" y="1081"/>
                  </a:lnTo>
                  <a:lnTo>
                    <a:pt x="12" y="1075"/>
                  </a:lnTo>
                  <a:lnTo>
                    <a:pt x="18" y="1067"/>
                  </a:lnTo>
                  <a:lnTo>
                    <a:pt x="76" y="1008"/>
                  </a:lnTo>
                  <a:lnTo>
                    <a:pt x="124" y="938"/>
                  </a:lnTo>
                  <a:lnTo>
                    <a:pt x="162" y="857"/>
                  </a:lnTo>
                  <a:lnTo>
                    <a:pt x="188" y="764"/>
                  </a:lnTo>
                  <a:lnTo>
                    <a:pt x="206" y="665"/>
                  </a:lnTo>
                  <a:lnTo>
                    <a:pt x="212" y="551"/>
                  </a:lnTo>
                  <a:lnTo>
                    <a:pt x="209" y="452"/>
                  </a:lnTo>
                  <a:lnTo>
                    <a:pt x="194" y="362"/>
                  </a:lnTo>
                  <a:lnTo>
                    <a:pt x="174" y="286"/>
                  </a:lnTo>
                  <a:lnTo>
                    <a:pt x="147" y="216"/>
                  </a:lnTo>
                  <a:lnTo>
                    <a:pt x="115" y="158"/>
                  </a:lnTo>
                  <a:lnTo>
                    <a:pt x="82" y="108"/>
                  </a:lnTo>
                  <a:lnTo>
                    <a:pt x="44" y="64"/>
                  </a:lnTo>
                  <a:lnTo>
                    <a:pt x="9" y="29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3"/>
                  </a:ln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 noEditPoints="1"/>
            </p:cNvSpPr>
            <p:nvPr/>
          </p:nvSpPr>
          <p:spPr bwMode="auto">
            <a:xfrm>
              <a:off x="8729" y="4543"/>
              <a:ext cx="342" cy="743"/>
            </a:xfrm>
            <a:custGeom>
              <a:avLst/>
              <a:gdLst/>
              <a:ahLst/>
              <a:cxnLst>
                <a:cxn ang="0">
                  <a:pos x="206" y="254"/>
                </a:cxn>
                <a:cxn ang="0">
                  <a:pos x="262" y="303"/>
                </a:cxn>
                <a:cxn ang="0">
                  <a:pos x="268" y="350"/>
                </a:cxn>
                <a:cxn ang="0">
                  <a:pos x="265" y="373"/>
                </a:cxn>
                <a:cxn ang="0">
                  <a:pos x="250" y="411"/>
                </a:cxn>
                <a:cxn ang="0">
                  <a:pos x="227" y="469"/>
                </a:cxn>
                <a:cxn ang="0">
                  <a:pos x="209" y="513"/>
                </a:cxn>
                <a:cxn ang="0">
                  <a:pos x="159" y="638"/>
                </a:cxn>
                <a:cxn ang="0">
                  <a:pos x="156" y="685"/>
                </a:cxn>
                <a:cxn ang="0">
                  <a:pos x="159" y="702"/>
                </a:cxn>
                <a:cxn ang="0">
                  <a:pos x="171" y="711"/>
                </a:cxn>
                <a:cxn ang="0">
                  <a:pos x="209" y="708"/>
                </a:cxn>
                <a:cxn ang="0">
                  <a:pos x="262" y="664"/>
                </a:cxn>
                <a:cxn ang="0">
                  <a:pos x="300" y="577"/>
                </a:cxn>
                <a:cxn ang="0">
                  <a:pos x="306" y="568"/>
                </a:cxn>
                <a:cxn ang="0">
                  <a:pos x="312" y="562"/>
                </a:cxn>
                <a:cxn ang="0">
                  <a:pos x="324" y="560"/>
                </a:cxn>
                <a:cxn ang="0">
                  <a:pos x="330" y="562"/>
                </a:cxn>
                <a:cxn ang="0">
                  <a:pos x="339" y="565"/>
                </a:cxn>
                <a:cxn ang="0">
                  <a:pos x="342" y="574"/>
                </a:cxn>
                <a:cxn ang="0">
                  <a:pos x="333" y="609"/>
                </a:cxn>
                <a:cxn ang="0">
                  <a:pos x="303" y="664"/>
                </a:cxn>
                <a:cxn ang="0">
                  <a:pos x="253" y="720"/>
                </a:cxn>
                <a:cxn ang="0">
                  <a:pos x="180" y="743"/>
                </a:cxn>
                <a:cxn ang="0">
                  <a:pos x="103" y="717"/>
                </a:cxn>
                <a:cxn ang="0">
                  <a:pos x="74" y="650"/>
                </a:cxn>
                <a:cxn ang="0">
                  <a:pos x="82" y="603"/>
                </a:cxn>
                <a:cxn ang="0">
                  <a:pos x="153" y="426"/>
                </a:cxn>
                <a:cxn ang="0">
                  <a:pos x="177" y="364"/>
                </a:cxn>
                <a:cxn ang="0">
                  <a:pos x="186" y="329"/>
                </a:cxn>
                <a:cxn ang="0">
                  <a:pos x="186" y="300"/>
                </a:cxn>
                <a:cxn ang="0">
                  <a:pos x="180" y="283"/>
                </a:cxn>
                <a:cxn ang="0">
                  <a:pos x="168" y="277"/>
                </a:cxn>
                <a:cxn ang="0">
                  <a:pos x="133" y="280"/>
                </a:cxn>
                <a:cxn ang="0">
                  <a:pos x="82" y="321"/>
                </a:cxn>
                <a:cxn ang="0">
                  <a:pos x="41" y="411"/>
                </a:cxn>
                <a:cxn ang="0">
                  <a:pos x="35" y="423"/>
                </a:cxn>
                <a:cxn ang="0">
                  <a:pos x="27" y="428"/>
                </a:cxn>
                <a:cxn ang="0">
                  <a:pos x="18" y="428"/>
                </a:cxn>
                <a:cxn ang="0">
                  <a:pos x="9" y="426"/>
                </a:cxn>
                <a:cxn ang="0">
                  <a:pos x="0" y="420"/>
                </a:cxn>
                <a:cxn ang="0">
                  <a:pos x="3" y="402"/>
                </a:cxn>
                <a:cxn ang="0">
                  <a:pos x="24" y="353"/>
                </a:cxn>
                <a:cxn ang="0">
                  <a:pos x="65" y="294"/>
                </a:cxn>
                <a:cxn ang="0">
                  <a:pos x="127" y="251"/>
                </a:cxn>
                <a:cxn ang="0">
                  <a:pos x="268" y="0"/>
                </a:cxn>
                <a:cxn ang="0">
                  <a:pos x="289" y="6"/>
                </a:cxn>
                <a:cxn ang="0">
                  <a:pos x="303" y="18"/>
                </a:cxn>
                <a:cxn ang="0">
                  <a:pos x="309" y="32"/>
                </a:cxn>
                <a:cxn ang="0">
                  <a:pos x="303" y="70"/>
                </a:cxn>
                <a:cxn ang="0">
                  <a:pos x="250" y="102"/>
                </a:cxn>
                <a:cxn ang="0">
                  <a:pos x="227" y="96"/>
                </a:cxn>
                <a:cxn ang="0">
                  <a:pos x="212" y="85"/>
                </a:cxn>
                <a:cxn ang="0">
                  <a:pos x="206" y="67"/>
                </a:cxn>
                <a:cxn ang="0">
                  <a:pos x="209" y="35"/>
                </a:cxn>
                <a:cxn ang="0">
                  <a:pos x="244" y="3"/>
                </a:cxn>
              </a:cxnLst>
              <a:rect l="0" t="0" r="r" b="b"/>
              <a:pathLst>
                <a:path w="342" h="743">
                  <a:moveTo>
                    <a:pt x="165" y="245"/>
                  </a:moveTo>
                  <a:lnTo>
                    <a:pt x="206" y="254"/>
                  </a:lnTo>
                  <a:lnTo>
                    <a:pt x="239" y="274"/>
                  </a:lnTo>
                  <a:lnTo>
                    <a:pt x="262" y="303"/>
                  </a:lnTo>
                  <a:lnTo>
                    <a:pt x="268" y="338"/>
                  </a:lnTo>
                  <a:lnTo>
                    <a:pt x="268" y="350"/>
                  </a:lnTo>
                  <a:lnTo>
                    <a:pt x="268" y="361"/>
                  </a:lnTo>
                  <a:lnTo>
                    <a:pt x="265" y="373"/>
                  </a:lnTo>
                  <a:lnTo>
                    <a:pt x="259" y="388"/>
                  </a:lnTo>
                  <a:lnTo>
                    <a:pt x="250" y="411"/>
                  </a:lnTo>
                  <a:lnTo>
                    <a:pt x="239" y="440"/>
                  </a:lnTo>
                  <a:lnTo>
                    <a:pt x="227" y="469"/>
                  </a:lnTo>
                  <a:lnTo>
                    <a:pt x="218" y="495"/>
                  </a:lnTo>
                  <a:lnTo>
                    <a:pt x="209" y="513"/>
                  </a:lnTo>
                  <a:lnTo>
                    <a:pt x="171" y="603"/>
                  </a:lnTo>
                  <a:lnTo>
                    <a:pt x="159" y="638"/>
                  </a:lnTo>
                  <a:lnTo>
                    <a:pt x="156" y="673"/>
                  </a:lnTo>
                  <a:lnTo>
                    <a:pt x="156" y="685"/>
                  </a:lnTo>
                  <a:lnTo>
                    <a:pt x="156" y="696"/>
                  </a:lnTo>
                  <a:lnTo>
                    <a:pt x="159" y="702"/>
                  </a:lnTo>
                  <a:lnTo>
                    <a:pt x="165" y="708"/>
                  </a:lnTo>
                  <a:lnTo>
                    <a:pt x="171" y="711"/>
                  </a:lnTo>
                  <a:lnTo>
                    <a:pt x="183" y="714"/>
                  </a:lnTo>
                  <a:lnTo>
                    <a:pt x="209" y="708"/>
                  </a:lnTo>
                  <a:lnTo>
                    <a:pt x="236" y="691"/>
                  </a:lnTo>
                  <a:lnTo>
                    <a:pt x="262" y="664"/>
                  </a:lnTo>
                  <a:lnTo>
                    <a:pt x="283" y="627"/>
                  </a:lnTo>
                  <a:lnTo>
                    <a:pt x="300" y="577"/>
                  </a:lnTo>
                  <a:lnTo>
                    <a:pt x="303" y="574"/>
                  </a:lnTo>
                  <a:lnTo>
                    <a:pt x="306" y="568"/>
                  </a:lnTo>
                  <a:lnTo>
                    <a:pt x="309" y="565"/>
                  </a:lnTo>
                  <a:lnTo>
                    <a:pt x="312" y="562"/>
                  </a:lnTo>
                  <a:lnTo>
                    <a:pt x="315" y="562"/>
                  </a:lnTo>
                  <a:lnTo>
                    <a:pt x="324" y="560"/>
                  </a:lnTo>
                  <a:lnTo>
                    <a:pt x="327" y="560"/>
                  </a:lnTo>
                  <a:lnTo>
                    <a:pt x="330" y="562"/>
                  </a:lnTo>
                  <a:lnTo>
                    <a:pt x="333" y="562"/>
                  </a:lnTo>
                  <a:lnTo>
                    <a:pt x="339" y="565"/>
                  </a:lnTo>
                  <a:lnTo>
                    <a:pt x="342" y="568"/>
                  </a:lnTo>
                  <a:lnTo>
                    <a:pt x="342" y="574"/>
                  </a:lnTo>
                  <a:lnTo>
                    <a:pt x="339" y="586"/>
                  </a:lnTo>
                  <a:lnTo>
                    <a:pt x="333" y="609"/>
                  </a:lnTo>
                  <a:lnTo>
                    <a:pt x="321" y="635"/>
                  </a:lnTo>
                  <a:lnTo>
                    <a:pt x="303" y="664"/>
                  </a:lnTo>
                  <a:lnTo>
                    <a:pt x="280" y="694"/>
                  </a:lnTo>
                  <a:lnTo>
                    <a:pt x="253" y="720"/>
                  </a:lnTo>
                  <a:lnTo>
                    <a:pt x="218" y="737"/>
                  </a:lnTo>
                  <a:lnTo>
                    <a:pt x="180" y="743"/>
                  </a:lnTo>
                  <a:lnTo>
                    <a:pt x="136" y="734"/>
                  </a:lnTo>
                  <a:lnTo>
                    <a:pt x="103" y="717"/>
                  </a:lnTo>
                  <a:lnTo>
                    <a:pt x="80" y="685"/>
                  </a:lnTo>
                  <a:lnTo>
                    <a:pt x="74" y="650"/>
                  </a:lnTo>
                  <a:lnTo>
                    <a:pt x="77" y="627"/>
                  </a:lnTo>
                  <a:lnTo>
                    <a:pt x="82" y="603"/>
                  </a:lnTo>
                  <a:lnTo>
                    <a:pt x="82" y="603"/>
                  </a:lnTo>
                  <a:lnTo>
                    <a:pt x="153" y="426"/>
                  </a:lnTo>
                  <a:lnTo>
                    <a:pt x="168" y="391"/>
                  </a:lnTo>
                  <a:lnTo>
                    <a:pt x="177" y="364"/>
                  </a:lnTo>
                  <a:lnTo>
                    <a:pt x="183" y="344"/>
                  </a:lnTo>
                  <a:lnTo>
                    <a:pt x="186" y="329"/>
                  </a:lnTo>
                  <a:lnTo>
                    <a:pt x="189" y="315"/>
                  </a:lnTo>
                  <a:lnTo>
                    <a:pt x="186" y="300"/>
                  </a:lnTo>
                  <a:lnTo>
                    <a:pt x="183" y="292"/>
                  </a:lnTo>
                  <a:lnTo>
                    <a:pt x="180" y="283"/>
                  </a:lnTo>
                  <a:lnTo>
                    <a:pt x="174" y="280"/>
                  </a:lnTo>
                  <a:lnTo>
                    <a:pt x="168" y="277"/>
                  </a:lnTo>
                  <a:lnTo>
                    <a:pt x="159" y="274"/>
                  </a:lnTo>
                  <a:lnTo>
                    <a:pt x="133" y="280"/>
                  </a:lnTo>
                  <a:lnTo>
                    <a:pt x="109" y="294"/>
                  </a:lnTo>
                  <a:lnTo>
                    <a:pt x="82" y="321"/>
                  </a:lnTo>
                  <a:lnTo>
                    <a:pt x="59" y="359"/>
                  </a:lnTo>
                  <a:lnTo>
                    <a:pt x="41" y="411"/>
                  </a:lnTo>
                  <a:lnTo>
                    <a:pt x="38" y="417"/>
                  </a:lnTo>
                  <a:lnTo>
                    <a:pt x="35" y="423"/>
                  </a:lnTo>
                  <a:lnTo>
                    <a:pt x="32" y="426"/>
                  </a:lnTo>
                  <a:lnTo>
                    <a:pt x="27" y="428"/>
                  </a:lnTo>
                  <a:lnTo>
                    <a:pt x="21" y="428"/>
                  </a:lnTo>
                  <a:lnTo>
                    <a:pt x="18" y="428"/>
                  </a:lnTo>
                  <a:lnTo>
                    <a:pt x="12" y="428"/>
                  </a:lnTo>
                  <a:lnTo>
                    <a:pt x="9" y="426"/>
                  </a:lnTo>
                  <a:lnTo>
                    <a:pt x="3" y="423"/>
                  </a:lnTo>
                  <a:lnTo>
                    <a:pt x="0" y="420"/>
                  </a:lnTo>
                  <a:lnTo>
                    <a:pt x="0" y="414"/>
                  </a:lnTo>
                  <a:lnTo>
                    <a:pt x="3" y="402"/>
                  </a:lnTo>
                  <a:lnTo>
                    <a:pt x="9" y="379"/>
                  </a:lnTo>
                  <a:lnTo>
                    <a:pt x="24" y="353"/>
                  </a:lnTo>
                  <a:lnTo>
                    <a:pt x="41" y="324"/>
                  </a:lnTo>
                  <a:lnTo>
                    <a:pt x="65" y="294"/>
                  </a:lnTo>
                  <a:lnTo>
                    <a:pt x="91" y="268"/>
                  </a:lnTo>
                  <a:lnTo>
                    <a:pt x="127" y="251"/>
                  </a:lnTo>
                  <a:lnTo>
                    <a:pt x="165" y="245"/>
                  </a:lnTo>
                  <a:close/>
                  <a:moveTo>
                    <a:pt x="268" y="0"/>
                  </a:moveTo>
                  <a:lnTo>
                    <a:pt x="280" y="0"/>
                  </a:lnTo>
                  <a:lnTo>
                    <a:pt x="289" y="6"/>
                  </a:lnTo>
                  <a:lnTo>
                    <a:pt x="298" y="9"/>
                  </a:lnTo>
                  <a:lnTo>
                    <a:pt x="303" y="18"/>
                  </a:lnTo>
                  <a:lnTo>
                    <a:pt x="309" y="26"/>
                  </a:lnTo>
                  <a:lnTo>
                    <a:pt x="309" y="32"/>
                  </a:lnTo>
                  <a:lnTo>
                    <a:pt x="312" y="41"/>
                  </a:lnTo>
                  <a:lnTo>
                    <a:pt x="303" y="70"/>
                  </a:lnTo>
                  <a:lnTo>
                    <a:pt x="280" y="93"/>
                  </a:lnTo>
                  <a:lnTo>
                    <a:pt x="250" y="102"/>
                  </a:lnTo>
                  <a:lnTo>
                    <a:pt x="239" y="102"/>
                  </a:lnTo>
                  <a:lnTo>
                    <a:pt x="227" y="96"/>
                  </a:lnTo>
                  <a:lnTo>
                    <a:pt x="218" y="91"/>
                  </a:lnTo>
                  <a:lnTo>
                    <a:pt x="212" y="85"/>
                  </a:lnTo>
                  <a:lnTo>
                    <a:pt x="209" y="76"/>
                  </a:lnTo>
                  <a:lnTo>
                    <a:pt x="206" y="67"/>
                  </a:lnTo>
                  <a:lnTo>
                    <a:pt x="203" y="58"/>
                  </a:lnTo>
                  <a:lnTo>
                    <a:pt x="209" y="35"/>
                  </a:lnTo>
                  <a:lnTo>
                    <a:pt x="224" y="18"/>
                  </a:lnTo>
                  <a:lnTo>
                    <a:pt x="244" y="3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 noEditPoints="1"/>
            </p:cNvSpPr>
            <p:nvPr/>
          </p:nvSpPr>
          <p:spPr bwMode="auto">
            <a:xfrm>
              <a:off x="9118" y="4543"/>
              <a:ext cx="492" cy="959"/>
            </a:xfrm>
            <a:custGeom>
              <a:avLst/>
              <a:gdLst/>
              <a:ahLst/>
              <a:cxnLst>
                <a:cxn ang="0">
                  <a:pos x="368" y="251"/>
                </a:cxn>
                <a:cxn ang="0">
                  <a:pos x="427" y="286"/>
                </a:cxn>
                <a:cxn ang="0">
                  <a:pos x="450" y="350"/>
                </a:cxn>
                <a:cxn ang="0">
                  <a:pos x="448" y="370"/>
                </a:cxn>
                <a:cxn ang="0">
                  <a:pos x="445" y="388"/>
                </a:cxn>
                <a:cxn ang="0">
                  <a:pos x="321" y="836"/>
                </a:cxn>
                <a:cxn ang="0">
                  <a:pos x="256" y="909"/>
                </a:cxn>
                <a:cxn ang="0">
                  <a:pos x="179" y="950"/>
                </a:cxn>
                <a:cxn ang="0">
                  <a:pos x="112" y="959"/>
                </a:cxn>
                <a:cxn ang="0">
                  <a:pos x="29" y="941"/>
                </a:cxn>
                <a:cxn ang="0">
                  <a:pos x="0" y="889"/>
                </a:cxn>
                <a:cxn ang="0">
                  <a:pos x="32" y="833"/>
                </a:cxn>
                <a:cxn ang="0">
                  <a:pos x="73" y="825"/>
                </a:cxn>
                <a:cxn ang="0">
                  <a:pos x="94" y="836"/>
                </a:cxn>
                <a:cxn ang="0">
                  <a:pos x="103" y="854"/>
                </a:cxn>
                <a:cxn ang="0">
                  <a:pos x="103" y="880"/>
                </a:cxn>
                <a:cxn ang="0">
                  <a:pos x="85" y="909"/>
                </a:cxn>
                <a:cxn ang="0">
                  <a:pos x="79" y="924"/>
                </a:cxn>
                <a:cxn ang="0">
                  <a:pos x="109" y="927"/>
                </a:cxn>
                <a:cxn ang="0">
                  <a:pos x="182" y="900"/>
                </a:cxn>
                <a:cxn ang="0">
                  <a:pos x="238" y="831"/>
                </a:cxn>
                <a:cxn ang="0">
                  <a:pos x="253" y="787"/>
                </a:cxn>
                <a:cxn ang="0">
                  <a:pos x="362" y="356"/>
                </a:cxn>
                <a:cxn ang="0">
                  <a:pos x="365" y="338"/>
                </a:cxn>
                <a:cxn ang="0">
                  <a:pos x="362" y="306"/>
                </a:cxn>
                <a:cxn ang="0">
                  <a:pos x="344" y="280"/>
                </a:cxn>
                <a:cxn ang="0">
                  <a:pos x="288" y="283"/>
                </a:cxn>
                <a:cxn ang="0">
                  <a:pos x="221" y="332"/>
                </a:cxn>
                <a:cxn ang="0">
                  <a:pos x="177" y="408"/>
                </a:cxn>
                <a:cxn ang="0">
                  <a:pos x="168" y="423"/>
                </a:cxn>
                <a:cxn ang="0">
                  <a:pos x="159" y="428"/>
                </a:cxn>
                <a:cxn ang="0">
                  <a:pos x="150" y="428"/>
                </a:cxn>
                <a:cxn ang="0">
                  <a:pos x="141" y="426"/>
                </a:cxn>
                <a:cxn ang="0">
                  <a:pos x="135" y="420"/>
                </a:cxn>
                <a:cxn ang="0">
                  <a:pos x="135" y="402"/>
                </a:cxn>
                <a:cxn ang="0">
                  <a:pos x="162" y="353"/>
                </a:cxn>
                <a:cxn ang="0">
                  <a:pos x="212" y="294"/>
                </a:cxn>
                <a:cxn ang="0">
                  <a:pos x="286" y="251"/>
                </a:cxn>
                <a:cxn ang="0">
                  <a:pos x="448" y="0"/>
                </a:cxn>
                <a:cxn ang="0">
                  <a:pos x="468" y="3"/>
                </a:cxn>
                <a:cxn ang="0">
                  <a:pos x="483" y="18"/>
                </a:cxn>
                <a:cxn ang="0">
                  <a:pos x="492" y="32"/>
                </a:cxn>
                <a:cxn ang="0">
                  <a:pos x="483" y="70"/>
                </a:cxn>
                <a:cxn ang="0">
                  <a:pos x="430" y="102"/>
                </a:cxn>
                <a:cxn ang="0">
                  <a:pos x="406" y="96"/>
                </a:cxn>
                <a:cxn ang="0">
                  <a:pos x="392" y="85"/>
                </a:cxn>
                <a:cxn ang="0">
                  <a:pos x="386" y="67"/>
                </a:cxn>
                <a:cxn ang="0">
                  <a:pos x="395" y="29"/>
                </a:cxn>
                <a:cxn ang="0">
                  <a:pos x="448" y="0"/>
                </a:cxn>
              </a:cxnLst>
              <a:rect l="0" t="0" r="r" b="b"/>
              <a:pathLst>
                <a:path w="492" h="959">
                  <a:moveTo>
                    <a:pt x="330" y="245"/>
                  </a:moveTo>
                  <a:lnTo>
                    <a:pt x="368" y="251"/>
                  </a:lnTo>
                  <a:lnTo>
                    <a:pt x="400" y="265"/>
                  </a:lnTo>
                  <a:lnTo>
                    <a:pt x="427" y="286"/>
                  </a:lnTo>
                  <a:lnTo>
                    <a:pt x="445" y="315"/>
                  </a:lnTo>
                  <a:lnTo>
                    <a:pt x="450" y="350"/>
                  </a:lnTo>
                  <a:lnTo>
                    <a:pt x="448" y="361"/>
                  </a:lnTo>
                  <a:lnTo>
                    <a:pt x="448" y="370"/>
                  </a:lnTo>
                  <a:lnTo>
                    <a:pt x="445" y="379"/>
                  </a:lnTo>
                  <a:lnTo>
                    <a:pt x="445" y="388"/>
                  </a:lnTo>
                  <a:lnTo>
                    <a:pt x="341" y="784"/>
                  </a:lnTo>
                  <a:lnTo>
                    <a:pt x="321" y="836"/>
                  </a:lnTo>
                  <a:lnTo>
                    <a:pt x="291" y="880"/>
                  </a:lnTo>
                  <a:lnTo>
                    <a:pt x="256" y="909"/>
                  </a:lnTo>
                  <a:lnTo>
                    <a:pt x="218" y="932"/>
                  </a:lnTo>
                  <a:lnTo>
                    <a:pt x="179" y="950"/>
                  </a:lnTo>
                  <a:lnTo>
                    <a:pt x="144" y="956"/>
                  </a:lnTo>
                  <a:lnTo>
                    <a:pt x="112" y="959"/>
                  </a:lnTo>
                  <a:lnTo>
                    <a:pt x="65" y="956"/>
                  </a:lnTo>
                  <a:lnTo>
                    <a:pt x="29" y="941"/>
                  </a:lnTo>
                  <a:lnTo>
                    <a:pt x="6" y="918"/>
                  </a:lnTo>
                  <a:lnTo>
                    <a:pt x="0" y="889"/>
                  </a:lnTo>
                  <a:lnTo>
                    <a:pt x="9" y="857"/>
                  </a:lnTo>
                  <a:lnTo>
                    <a:pt x="32" y="833"/>
                  </a:lnTo>
                  <a:lnTo>
                    <a:pt x="65" y="825"/>
                  </a:lnTo>
                  <a:lnTo>
                    <a:pt x="73" y="825"/>
                  </a:lnTo>
                  <a:lnTo>
                    <a:pt x="85" y="831"/>
                  </a:lnTo>
                  <a:lnTo>
                    <a:pt x="94" y="836"/>
                  </a:lnTo>
                  <a:lnTo>
                    <a:pt x="100" y="842"/>
                  </a:lnTo>
                  <a:lnTo>
                    <a:pt x="103" y="854"/>
                  </a:lnTo>
                  <a:lnTo>
                    <a:pt x="106" y="865"/>
                  </a:lnTo>
                  <a:lnTo>
                    <a:pt x="103" y="880"/>
                  </a:lnTo>
                  <a:lnTo>
                    <a:pt x="97" y="895"/>
                  </a:lnTo>
                  <a:lnTo>
                    <a:pt x="85" y="909"/>
                  </a:lnTo>
                  <a:lnTo>
                    <a:pt x="68" y="921"/>
                  </a:lnTo>
                  <a:lnTo>
                    <a:pt x="79" y="924"/>
                  </a:lnTo>
                  <a:lnTo>
                    <a:pt x="94" y="927"/>
                  </a:lnTo>
                  <a:lnTo>
                    <a:pt x="109" y="927"/>
                  </a:lnTo>
                  <a:lnTo>
                    <a:pt x="147" y="921"/>
                  </a:lnTo>
                  <a:lnTo>
                    <a:pt x="182" y="900"/>
                  </a:lnTo>
                  <a:lnTo>
                    <a:pt x="215" y="868"/>
                  </a:lnTo>
                  <a:lnTo>
                    <a:pt x="238" y="831"/>
                  </a:lnTo>
                  <a:lnTo>
                    <a:pt x="253" y="787"/>
                  </a:lnTo>
                  <a:lnTo>
                    <a:pt x="253" y="787"/>
                  </a:lnTo>
                  <a:lnTo>
                    <a:pt x="362" y="364"/>
                  </a:lnTo>
                  <a:lnTo>
                    <a:pt x="362" y="356"/>
                  </a:lnTo>
                  <a:lnTo>
                    <a:pt x="362" y="350"/>
                  </a:lnTo>
                  <a:lnTo>
                    <a:pt x="365" y="338"/>
                  </a:lnTo>
                  <a:lnTo>
                    <a:pt x="365" y="329"/>
                  </a:lnTo>
                  <a:lnTo>
                    <a:pt x="362" y="306"/>
                  </a:lnTo>
                  <a:lnTo>
                    <a:pt x="356" y="289"/>
                  </a:lnTo>
                  <a:lnTo>
                    <a:pt x="344" y="280"/>
                  </a:lnTo>
                  <a:lnTo>
                    <a:pt x="327" y="274"/>
                  </a:lnTo>
                  <a:lnTo>
                    <a:pt x="288" y="283"/>
                  </a:lnTo>
                  <a:lnTo>
                    <a:pt x="253" y="303"/>
                  </a:lnTo>
                  <a:lnTo>
                    <a:pt x="221" y="332"/>
                  </a:lnTo>
                  <a:lnTo>
                    <a:pt x="194" y="370"/>
                  </a:lnTo>
                  <a:lnTo>
                    <a:pt x="177" y="408"/>
                  </a:lnTo>
                  <a:lnTo>
                    <a:pt x="171" y="417"/>
                  </a:lnTo>
                  <a:lnTo>
                    <a:pt x="168" y="423"/>
                  </a:lnTo>
                  <a:lnTo>
                    <a:pt x="165" y="426"/>
                  </a:lnTo>
                  <a:lnTo>
                    <a:pt x="159" y="428"/>
                  </a:lnTo>
                  <a:lnTo>
                    <a:pt x="153" y="428"/>
                  </a:lnTo>
                  <a:lnTo>
                    <a:pt x="150" y="428"/>
                  </a:lnTo>
                  <a:lnTo>
                    <a:pt x="144" y="428"/>
                  </a:lnTo>
                  <a:lnTo>
                    <a:pt x="141" y="426"/>
                  </a:lnTo>
                  <a:lnTo>
                    <a:pt x="138" y="423"/>
                  </a:lnTo>
                  <a:lnTo>
                    <a:pt x="135" y="420"/>
                  </a:lnTo>
                  <a:lnTo>
                    <a:pt x="132" y="414"/>
                  </a:lnTo>
                  <a:lnTo>
                    <a:pt x="135" y="402"/>
                  </a:lnTo>
                  <a:lnTo>
                    <a:pt x="147" y="382"/>
                  </a:lnTo>
                  <a:lnTo>
                    <a:pt x="162" y="353"/>
                  </a:lnTo>
                  <a:lnTo>
                    <a:pt x="185" y="324"/>
                  </a:lnTo>
                  <a:lnTo>
                    <a:pt x="212" y="294"/>
                  </a:lnTo>
                  <a:lnTo>
                    <a:pt x="247" y="268"/>
                  </a:lnTo>
                  <a:lnTo>
                    <a:pt x="286" y="251"/>
                  </a:lnTo>
                  <a:lnTo>
                    <a:pt x="330" y="245"/>
                  </a:lnTo>
                  <a:close/>
                  <a:moveTo>
                    <a:pt x="448" y="0"/>
                  </a:moveTo>
                  <a:lnTo>
                    <a:pt x="459" y="0"/>
                  </a:lnTo>
                  <a:lnTo>
                    <a:pt x="468" y="3"/>
                  </a:lnTo>
                  <a:lnTo>
                    <a:pt x="477" y="9"/>
                  </a:lnTo>
                  <a:lnTo>
                    <a:pt x="483" y="18"/>
                  </a:lnTo>
                  <a:lnTo>
                    <a:pt x="489" y="24"/>
                  </a:lnTo>
                  <a:lnTo>
                    <a:pt x="492" y="32"/>
                  </a:lnTo>
                  <a:lnTo>
                    <a:pt x="492" y="41"/>
                  </a:lnTo>
                  <a:lnTo>
                    <a:pt x="483" y="70"/>
                  </a:lnTo>
                  <a:lnTo>
                    <a:pt x="459" y="93"/>
                  </a:lnTo>
                  <a:lnTo>
                    <a:pt x="430" y="102"/>
                  </a:lnTo>
                  <a:lnTo>
                    <a:pt x="415" y="102"/>
                  </a:lnTo>
                  <a:lnTo>
                    <a:pt x="406" y="96"/>
                  </a:lnTo>
                  <a:lnTo>
                    <a:pt x="397" y="91"/>
                  </a:lnTo>
                  <a:lnTo>
                    <a:pt x="392" y="85"/>
                  </a:lnTo>
                  <a:lnTo>
                    <a:pt x="389" y="76"/>
                  </a:lnTo>
                  <a:lnTo>
                    <a:pt x="386" y="67"/>
                  </a:lnTo>
                  <a:lnTo>
                    <a:pt x="386" y="58"/>
                  </a:lnTo>
                  <a:lnTo>
                    <a:pt x="395" y="29"/>
                  </a:lnTo>
                  <a:lnTo>
                    <a:pt x="415" y="9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2" grpId="0" animBg="1"/>
      <p:bldP spid="66" grpId="0" animBg="1"/>
      <p:bldP spid="67" grpId="0" animBg="1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;u) := {\rm Tr}_{\mathfrak{h}_\gamma} (-1)^{2J_3}$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{\prime} $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 j^{\prime}} = H_1(\Sigma, \{ x_i, x_{j^{\prime}}  \} ; \IZ)$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{\prime} $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^\prime}$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)$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(\gamma_{ij})$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,\gamma_i)$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Q_\alpha^A + \zeta \sigma^0_{\alpha\dot\beta} \bar Q^{\dot \beta A}$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o(L_{\wp},\gamma)$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o(L_{\wp},\gamma_{ij^\prime})$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zeta^{-1}Z_{\gamma_{ij}}\in \IR_-$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(\gamma_{ij}(z))\not=0$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ngle \lambda_i - \lambda_j, \p_t \rangle = e^{i \vartheta}$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:= \sum_{\Gamma_{ij^\prime}} \fro(L_{\wp,\vartheta}, \gamma_{ij^\prime}) X_{\gamma_{ij^\prime} }$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^\prime}$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{\prime} $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\zeta =  \exp \int_{\IR_t \times \vec 0} \left(\frac{\varphi}{2\zeta} + A + \frac{\zeta}{2} \overline{\varphi} \right)$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_a X_b := \begin{cases} X_{a+b} &amp;  a,b\  {\rm  composable} \\ &#10;0 &amp; {\rm else} \\ \end{cases}$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F(\wp^\prime ,\vartheta) = F(\wp\wp^\prime, \vartheta)$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= \sum_{i=1}^K X_{\wp^{(i)}}$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_1,\vartheta)$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_2,\vartheta)$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_+$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_-$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= \sum_{s=1}^K X_{\wp^{(s)}}  $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_L  $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+ \mu(\gamma_{ij}) X_{\wp_+^{(i)}} X_{\gamma_{ij}} X_{\wp_-^{(j)}} $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(z) = \int_{\gamma_{ij}(z)}e^{-i \vartheta}(\lambda_i-\lambda_j)$ 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(z)=\vert \zeta^{-1}Z_{\gamma_{ij}}\vert \leq \Lambda $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_1$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_2$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k$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j$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k$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j$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k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= \oplus_{\gamma\in \Gamma+\gamma_0} {\cal H}_{L,\gamma}$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S_z$, $i$, $j$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(\gamma_{ij}(z))$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_c^+)  = K F(\wp,\vartheta_c^-)$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(X_a) = \prod_{n=1}^\infty (1 + \xi_n X_{n\gamma})^{\langle a, L(n\gamma)\rangle }X_a$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xi_n=\pm 1$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n\gamma; a) = \langle L(n\gamma), a \rangle$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 \to C$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nabla^{\rm ab}$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si_{\cal W}: {\cal M}(\Sigma, GL(1); \mathfrak{m} )\to {\cal M}_F(C, GL(K); \mathfrak{m}).$&#10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;\nabla) = \sum_{\Gamma_{ij^\prime}} \fro(L_{\wp,\vartheta}, \gamma_{ij^\prime}) {\cal Y}_{\gamma_{ij^\prime} } $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 \geq {-} {\rm Re}(Z_\gamma/\zeta)$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Y}_{\gamma_{i j^{\prime}}} := Pexp \int_{\gamma_{ij^\prime}} \nabla^{\rm ab} $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Y}_{\gamma} := {\rm Hol}(\nabla^{\rm ab},\gamma) $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Y}_\gamma \to K {\cal Y}_\gamma$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det\left( \lambda {\bf 1}_{2\times 2} - \varphi \right) = 0 $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det\left( \lambda {\bf 1}_{k\times k} –- T_j(\varphi) \right) = 0 $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^2 + \phi_2 = 0 $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det\left( \lambda {\bf 1}_{k\times k} –- T_j(\varphi) \right) = 0 $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8|20.5|1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bS$ at  $x^1= x^2 =0 $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2$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1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0 \rightarrow \Gamma_f \rightarrow \Gamma \rightarrow \Gamma_g \rightarrow 0,$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3$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int {\mathbb A} = \gamma_i  \in V = \Gamma_g\otimes \IR$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i$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(\gamma_{ij})$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}\in \Gamma_{ij}$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} = \Gamma + \gamma^{(0)}_{ij}$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g$: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; \gamma_i)$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; \gamma_i+\gamma^{\prime})= \omega(\gamma;\gamma_i) + \Omega(\gamma)\langle \gamma,\gamma^{\prime} \rangle$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\in \Gamma$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i$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^{\prime}$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Gamma_{ij^{\rm \prime}}= \Gamma + &#10;\gamma_{ij^{\rm \prime} }^{(0)}$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^{\rm \prime} }$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_3$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 = \int {\rm Im}\tau_{IJ} F^I * F^J + {\rm Re}\tau_{IJ} F^I F^J + \cdots $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_3$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S$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S^{\prime}$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\zeta$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_{\IS L \IS^\prime} = \oplus_{\gamma_{ij^\prime}\in \Gamma_{ij^\prime}} \CH_{\IS L \IS^\prime, \gamma_{ij^\prime}}$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 \fro(L, \gamma_{ij^\prime})=&#10;{\rm Tr}_{{\cal H}_{\IS L \IS^\prime, \gamma_{ij^\prime}}}(-1)^F  $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V_1$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V_2$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V_{K-1}$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V_{K}$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 = \oplus_{\gamma\in\Gamma} \CH_{\gamma}$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U_1$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U_2$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U_{K-1}$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U_{K}$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_{\gamma_2} K_{\gamma_1} =  \prod_{a/b \searrow} K_{a\gamma_1 + b\gamma_2}^{\Omega_{a,b}(m)}$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ac{m-\sqrt{m^2-4}}{2}&lt; \frac{a}{b}, \frac{b}{a}&lt; \frac{m+\sqrt{m^2-4}}{2}$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2I_3 = r-s$   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o(5)_R \rightarrow so(3)_R \oplus so(2)_R$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[\fg, C,D]$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\geq \vert Z_{\gamma}\vert$ 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^1$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R^{1,2} \to \CM $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^1$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[\fg]$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[\fg, C,D]$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 + R^2 [\varphi, \bar\varphi]=0$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bar\p_A \varphi=0$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arphi \sim  \frac{dz}{(z-z_a)^{\ell_a}} \mathfrak{r}_a +\cdots $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a\geq 1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_{\gamma}^{\rm BPS}  = \{ \psi: E\psi = \vert Z_\gamma\vert \psi \} $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a$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r}_a$ 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 = pdq$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i: \Sigma \to C$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\vert_{\Sigma}$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^*$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: \det(\lambda - \varphi(z,\bar z) )=0 \subset  $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^K + \lambda^{K-2}\phi_2(z) + \cdots +  \phi_K(z) =0 $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H}_{\gamma}^{\rm BPS} = ((2,1)\oplus (1,2)) \otimes  \mathfrak{h}_{\gamma}^{\rm BPS} $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 ${\cal B} = \{u=(\phi_2,\dots, \phi_K) \}$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 =  H_1(\Sigma; \IZ)$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ngle \lambda_i - \lambda_j, \p_t \rangle = e^{i \vartheta}$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\gamma = \oint_{\gamma} \lambda = e^{i \vartheta_c} \vert Z_\gamma\vert$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j$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k$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k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;u;y) := {\rm Tr}_{\mathfrak{h}_\gamma} (y)^{2J_3} (-y)^{  2I_3}$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 = \IR \times \{ \vec 0 \} \times \wp $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{\wp,\vartheta}$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^K + \lambda^{K-2}\phi_2(z) + \cdots +  \phi_K(z) =0 $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}\in \Gamma_{ij} = H_1(\Sigma, \{ x_i, x_j \} ; \IZ)$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  <a:ln>
          <a:solidFill>
            <a:srgbClr val="00206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6600F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21766</TotalTime>
  <Words>2505</Words>
  <Application>Microsoft Office PowerPoint</Application>
  <PresentationFormat>On-screen Show (4:3)</PresentationFormat>
  <Paragraphs>372</Paragraphs>
  <Slides>68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Default Design</vt:lpstr>
      <vt:lpstr>Slide 1</vt:lpstr>
      <vt:lpstr>Outline</vt:lpstr>
      <vt:lpstr>Abelian Gauge Theory and Charge Lattice</vt:lpstr>
      <vt:lpstr>BPS States</vt:lpstr>
      <vt:lpstr>No-exotics conjecture</vt:lpstr>
      <vt:lpstr>Indices &amp; Positivity Conjectures</vt:lpstr>
      <vt:lpstr>Line Defects &amp; Framed BPS States </vt:lpstr>
      <vt:lpstr>Surface Defects </vt:lpstr>
      <vt:lpstr>Solitons in Coupled 2d4d Systems</vt:lpstr>
      <vt:lpstr>Slide 10</vt:lpstr>
      <vt:lpstr>Slide 11</vt:lpstr>
      <vt:lpstr>Susy Interfaces: Framed Degeneracies </vt:lpstr>
      <vt:lpstr>Outline</vt:lpstr>
      <vt:lpstr>     Old Techniques – New Results</vt:lpstr>
      <vt:lpstr>Geometric Engineering</vt:lpstr>
      <vt:lpstr>Exceptional Collections &amp; Quivers</vt:lpstr>
      <vt:lpstr>Remarks</vt:lpstr>
      <vt:lpstr>Wild Wall Conjecture</vt:lpstr>
      <vt:lpstr>Proof of No-Exotics for SU(K)</vt:lpstr>
      <vt:lpstr>Slide 20</vt:lpstr>
      <vt:lpstr>Outline</vt:lpstr>
      <vt:lpstr>What are spectral networks? </vt:lpstr>
      <vt:lpstr>What are spectral networks good for? </vt:lpstr>
      <vt:lpstr> Theories of Class S</vt:lpstr>
      <vt:lpstr>Relation to Hitchin System  </vt:lpstr>
      <vt:lpstr>Slide 26</vt:lpstr>
      <vt:lpstr>Slide 27</vt:lpstr>
      <vt:lpstr>Slide 28</vt:lpstr>
      <vt:lpstr>Coulomb Branch &amp; Charge Lattice</vt:lpstr>
      <vt:lpstr>BPS States: Geometrical Picture</vt:lpstr>
      <vt:lpstr>String Webs – 4/4</vt:lpstr>
      <vt:lpstr>Line defects in S[g,C,D]</vt:lpstr>
      <vt:lpstr>Canonical Surface Defect in S[g,C,D] </vt:lpstr>
      <vt:lpstr>Solitons as open string webs</vt:lpstr>
      <vt:lpstr>Soliton Charges in Class S</vt:lpstr>
      <vt:lpstr>Susy interfaces for S[g,C,D] </vt:lpstr>
      <vt:lpstr>IR Charges of framed BPS </vt:lpstr>
      <vt:lpstr>SUMMARY SLIDE</vt:lpstr>
      <vt:lpstr>Spectral Networks</vt:lpstr>
      <vt:lpstr>S-Walls</vt:lpstr>
      <vt:lpstr>Slide 41</vt:lpstr>
      <vt:lpstr>Formal Parallel Transport</vt:lpstr>
      <vt:lpstr>Homology Path Algebra</vt:lpstr>
      <vt:lpstr>Four Defining Properties of F</vt:lpstr>
      <vt:lpstr>Wall Crossing for F(,)</vt:lpstr>
      <vt:lpstr> </vt:lpstr>
      <vt:lpstr>Evolving the network -1/3</vt:lpstr>
      <vt:lpstr>Evolving the network -2/3</vt:lpstr>
      <vt:lpstr>Slide 49</vt:lpstr>
      <vt:lpstr>Outline</vt:lpstr>
      <vt:lpstr>Three Applications</vt:lpstr>
      <vt:lpstr>Determine the 2d spectrum</vt:lpstr>
      <vt:lpstr>Slide 53</vt:lpstr>
      <vt:lpstr>Slide 54</vt:lpstr>
      <vt:lpstr>Slide 55</vt:lpstr>
      <vt:lpstr>Explicit Formula for </vt:lpstr>
      <vt:lpstr>Nonabelianization Map</vt:lpstr>
      <vt:lpstr>True Parallel Transport</vt:lpstr>
      <vt:lpstr>Cluster Coordinate Conjecture</vt:lpstr>
      <vt:lpstr>Outline</vt:lpstr>
      <vt:lpstr>Spin Lifts</vt:lpstr>
      <vt:lpstr>Spin Lifts - B</vt:lpstr>
      <vt:lpstr>A Nontrivial Special Case</vt:lpstr>
      <vt:lpstr>Slide 64</vt:lpstr>
      <vt:lpstr>Outline</vt:lpstr>
      <vt:lpstr>Categorification</vt:lpstr>
      <vt:lpstr>Conclusions</vt:lpstr>
      <vt:lpstr>Conclusions</vt:lpstr>
    </vt:vector>
  </TitlesOfParts>
  <Company>Rutgers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Moore</dc:creator>
  <cp:lastModifiedBy>Greg</cp:lastModifiedBy>
  <cp:revision>1105</cp:revision>
  <dcterms:created xsi:type="dcterms:W3CDTF">2010-04-05T19:39:25Z</dcterms:created>
  <dcterms:modified xsi:type="dcterms:W3CDTF">2012-07-17T08:28:25Z</dcterms:modified>
</cp:coreProperties>
</file>